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145705000" r:id="rId2"/>
    <p:sldId id="2007578526" r:id="rId3"/>
    <p:sldId id="2145704786" r:id="rId4"/>
    <p:sldId id="2145705001" r:id="rId5"/>
    <p:sldId id="2145705002" r:id="rId6"/>
    <p:sldId id="2145705003" r:id="rId7"/>
    <p:sldId id="2145705004" r:id="rId8"/>
    <p:sldId id="2145705005" r:id="rId9"/>
    <p:sldId id="2147308837" r:id="rId10"/>
    <p:sldId id="2147308836" r:id="rId11"/>
    <p:sldId id="2147308838" r:id="rId12"/>
    <p:sldId id="2147308839" r:id="rId13"/>
    <p:sldId id="2147308840" r:id="rId14"/>
    <p:sldId id="2147308841" r:id="rId15"/>
    <p:sldId id="2147308842" r:id="rId16"/>
    <p:sldId id="2147308843" r:id="rId17"/>
    <p:sldId id="2147308844" r:id="rId18"/>
    <p:sldId id="1126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FFD"/>
    <a:srgbClr val="232AFE"/>
    <a:srgbClr val="412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72456-484D-4163-989A-BF6C719A436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CD7BC-043E-4B84-9FD3-C914B4B4F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852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A2539D-53AC-45DD-92F7-EC8A763612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2A0EEAF-B561-465A-9796-157BA8FF2F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6E1E5E-A8A7-4F16-A203-E5131B95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02C9D7-A853-402E-ACE3-6DE171185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584F39-D219-4FED-B380-6A218935C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7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A9FF21-B26B-4A5F-A33C-6D8874763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7A36650-3EA1-4A2A-AC3B-14EA3681E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68A33D-670A-4CD7-A05C-B0E2889E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BCC5C7-A0AB-4939-9BAD-A002D6769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38C545-ED52-483A-B9F4-8E3774EEF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41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2C9DC68-6D20-4B89-9E46-E618D9626A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B3D25E-E74B-4927-A3F5-858F1265E4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DA73EB-8757-4DD3-A910-136D2F9A8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F87783-4056-4E97-93F5-FFA1C9442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C6601B-E4C4-44A2-A086-BC56C5216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005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6648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0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BE3E11-1A7D-45DD-9446-5798BA5C9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7D8B17-7993-4CE1-9D7A-AF4348E37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D977ED-8C82-4ED3-852C-C10F7491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5285FE-4AF2-4A9D-8DAD-2A91B0F01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B4A621-6379-4033-80AC-61ACD3229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60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D3AEAA-32CB-44BB-A85C-628A4E57E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BA7E5C-32B2-4E17-92FD-4C352050E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71C099-B3AA-4C92-BD9F-668DA7478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950A00-14E6-4B66-B991-9D83AABE3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9C2AE7-0627-416D-9994-B69BF9F1A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11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10D911-33E5-4EA5-B315-757B6503E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DC56E9-AF1B-4C22-8067-DEE1E2DEC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ECB221-3C8B-4343-94EC-E9ACEA4FF5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F61E72-4A42-4A23-8120-E7DEAF55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0177BE-9492-4543-8004-03D1FE125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7301E6-16E7-4852-A85A-92E9D116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7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C96546-8344-4638-BB38-CAAC951BA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F8EA94-78F3-44CA-945F-B2D5E2B72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896EB5-1E7E-48B3-9336-CFD3FDBE3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E7C2124-FC00-4497-BB20-D3B86E4E82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3D5A7E-1BDB-460C-B863-4770BDACC9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26E06DE-E641-4AA2-B412-0964EA46F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91DF8F-FD59-429A-A452-1FAAAFA56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9D54A43-F4F2-40AD-AC06-A76BB145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91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C7B7A7-9F3F-4937-85F9-529A31F65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7F73EA-6AFD-47C0-BCB5-B3DCF32FA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D45DDC-6937-4E57-B33E-EF593739B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0AFF71-BC80-49FF-87AA-7BB19AACE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67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E9980A-A742-4776-9F88-6DA4D6A0B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0CF89BE-6829-4B0A-834F-5D34FFD3B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80B88E-CD23-4157-BF5A-BDC7D182F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3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66776A-3D1D-40AD-9280-706C5EFA8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8E035-B502-4655-BE33-E922D4725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FA6C96-D0FA-4859-9DB6-49D65F07F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176CE3-3110-4416-A39F-D2652333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797373-24ED-44EE-8166-258A872F7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559895-8C40-4ADA-ADA2-56D26E4C9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6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D69730-9A33-4B8A-B0B1-3BEFF1DFC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888500-3318-4DED-A9AE-A5ED88A187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FDFBB5-4D4A-4A55-9EEE-3417457B6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1E161F-ED20-4C46-BABA-B8FA072A7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1B964F-6ED9-4672-B63A-8DF5FB07D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871B16-AD52-4704-B70B-DB7F35F0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95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100000">
              <a:schemeClr val="accent2">
                <a:lumMod val="5000"/>
                <a:lumOff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00CC867-7E1B-4F74-AE60-0234E3AF3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2592EA-BF5E-4F87-9EC7-A590DE44C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A263E8-06E9-49A1-97A7-E8B430154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F9A39-09FF-4CE2-A23D-72977DE99D8B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891DFC-90B5-407D-9457-10E86FA61A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590EE5-E4E7-4B61-B178-F0D891F95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42E7B-57C1-47D0-90EA-6C0E4D551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6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73C46B6-1705-41D1-9591-4DAA4DB464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23629459-6272-8558-1668-5570B2F6D937}"/>
              </a:ext>
            </a:extLst>
          </p:cNvPr>
          <p:cNvGrpSpPr>
            <a:grpSpLocks/>
          </p:cNvGrpSpPr>
          <p:nvPr/>
        </p:nvGrpSpPr>
        <p:grpSpPr>
          <a:xfrm>
            <a:off x="3761978" y="5115515"/>
            <a:ext cx="4668044" cy="420782"/>
            <a:chOff x="3761978" y="5108369"/>
            <a:chExt cx="4668044" cy="42078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7F99128-B680-E543-D279-E59C73CFAE87}"/>
                </a:ext>
              </a:extLst>
            </p:cNvPr>
            <p:cNvSpPr>
              <a:spLocks/>
            </p:cNvSpPr>
            <p:nvPr/>
          </p:nvSpPr>
          <p:spPr>
            <a:xfrm>
              <a:off x="3761978" y="5108369"/>
              <a:ext cx="2248694" cy="4207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3B8CD5-E9D4-0F8E-7F3C-489DA9BC7017}"/>
                </a:ext>
              </a:extLst>
            </p:cNvPr>
            <p:cNvSpPr txBox="1">
              <a:spLocks/>
            </p:cNvSpPr>
            <p:nvPr/>
          </p:nvSpPr>
          <p:spPr>
            <a:xfrm>
              <a:off x="4232303" y="5164871"/>
              <a:ext cx="1696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汇报人：依稀</a:t>
              </a:r>
              <a:r>
                <a:rPr lang="en-US" altLang="zh-CN" sz="1400" dirty="0" err="1">
                  <a:solidFill>
                    <a:schemeClr val="accent1"/>
                  </a:solidFill>
                  <a:latin typeface="+mj-ea"/>
                  <a:ea typeface="+mj-ea"/>
                </a:rPr>
                <a:t>Arice</a:t>
              </a:r>
              <a:endParaRPr lang="zh-CN" alt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man-with-bow_56788">
              <a:extLst>
                <a:ext uri="{FF2B5EF4-FFF2-40B4-BE49-F238E27FC236}">
                  <a16:creationId xmlns:a16="http://schemas.microsoft.com/office/drawing/2014/main" id="{C918E949-BA3A-8AD3-3B93-269370A10BFC}"/>
                </a:ext>
              </a:extLst>
            </p:cNvPr>
            <p:cNvSpPr>
              <a:spLocks/>
            </p:cNvSpPr>
            <p:nvPr/>
          </p:nvSpPr>
          <p:spPr>
            <a:xfrm>
              <a:off x="4009628" y="5191125"/>
              <a:ext cx="234226" cy="255268"/>
            </a:xfrm>
            <a:custGeom>
              <a:avLst/>
              <a:gdLst>
                <a:gd name="connsiteX0" fmla="*/ 188888 w 557678"/>
                <a:gd name="connsiteY0" fmla="*/ 367011 h 607780"/>
                <a:gd name="connsiteX1" fmla="*/ 199785 w 557678"/>
                <a:gd name="connsiteY1" fmla="*/ 373977 h 607780"/>
                <a:gd name="connsiteX2" fmla="*/ 278839 w 557678"/>
                <a:gd name="connsiteY2" fmla="*/ 490974 h 607780"/>
                <a:gd name="connsiteX3" fmla="*/ 357893 w 557678"/>
                <a:gd name="connsiteY3" fmla="*/ 373977 h 607780"/>
                <a:gd name="connsiteX4" fmla="*/ 368886 w 557678"/>
                <a:gd name="connsiteY4" fmla="*/ 367011 h 607780"/>
                <a:gd name="connsiteX5" fmla="*/ 374908 w 557678"/>
                <a:gd name="connsiteY5" fmla="*/ 368729 h 607780"/>
                <a:gd name="connsiteX6" fmla="*/ 557678 w 557678"/>
                <a:gd name="connsiteY6" fmla="*/ 480572 h 607780"/>
                <a:gd name="connsiteX7" fmla="*/ 557678 w 557678"/>
                <a:gd name="connsiteY7" fmla="*/ 607780 h 607780"/>
                <a:gd name="connsiteX8" fmla="*/ 278839 w 557678"/>
                <a:gd name="connsiteY8" fmla="*/ 607780 h 607780"/>
                <a:gd name="connsiteX9" fmla="*/ 0 w 557678"/>
                <a:gd name="connsiteY9" fmla="*/ 607780 h 607780"/>
                <a:gd name="connsiteX10" fmla="*/ 0 w 557678"/>
                <a:gd name="connsiteY10" fmla="*/ 480572 h 607780"/>
                <a:gd name="connsiteX11" fmla="*/ 182770 w 557678"/>
                <a:gd name="connsiteY11" fmla="*/ 368729 h 607780"/>
                <a:gd name="connsiteX12" fmla="*/ 188888 w 557678"/>
                <a:gd name="connsiteY12" fmla="*/ 367011 h 607780"/>
                <a:gd name="connsiteX13" fmla="*/ 233347 w 557678"/>
                <a:gd name="connsiteY13" fmla="*/ 332928 h 607780"/>
                <a:gd name="connsiteX14" fmla="*/ 235832 w 557678"/>
                <a:gd name="connsiteY14" fmla="*/ 333119 h 607780"/>
                <a:gd name="connsiteX15" fmla="*/ 236501 w 557678"/>
                <a:gd name="connsiteY15" fmla="*/ 333214 h 607780"/>
                <a:gd name="connsiteX16" fmla="*/ 236692 w 557678"/>
                <a:gd name="connsiteY16" fmla="*/ 333214 h 607780"/>
                <a:gd name="connsiteX17" fmla="*/ 237934 w 557678"/>
                <a:gd name="connsiteY17" fmla="*/ 333596 h 607780"/>
                <a:gd name="connsiteX18" fmla="*/ 238508 w 557678"/>
                <a:gd name="connsiteY18" fmla="*/ 333787 h 607780"/>
                <a:gd name="connsiteX19" fmla="*/ 239177 w 557678"/>
                <a:gd name="connsiteY19" fmla="*/ 333977 h 607780"/>
                <a:gd name="connsiteX20" fmla="*/ 243478 w 557678"/>
                <a:gd name="connsiteY20" fmla="*/ 336553 h 607780"/>
                <a:gd name="connsiteX21" fmla="*/ 264981 w 557678"/>
                <a:gd name="connsiteY21" fmla="*/ 353724 h 607780"/>
                <a:gd name="connsiteX22" fmla="*/ 267657 w 557678"/>
                <a:gd name="connsiteY22" fmla="*/ 353820 h 607780"/>
                <a:gd name="connsiteX23" fmla="*/ 278839 w 557678"/>
                <a:gd name="connsiteY23" fmla="*/ 353724 h 607780"/>
                <a:gd name="connsiteX24" fmla="*/ 290021 w 557678"/>
                <a:gd name="connsiteY24" fmla="*/ 353820 h 607780"/>
                <a:gd name="connsiteX25" fmla="*/ 292792 w 557678"/>
                <a:gd name="connsiteY25" fmla="*/ 353724 h 607780"/>
                <a:gd name="connsiteX26" fmla="*/ 314200 w 557678"/>
                <a:gd name="connsiteY26" fmla="*/ 336553 h 607780"/>
                <a:gd name="connsiteX27" fmla="*/ 318596 w 557678"/>
                <a:gd name="connsiteY27" fmla="*/ 333977 h 607780"/>
                <a:gd name="connsiteX28" fmla="*/ 319265 w 557678"/>
                <a:gd name="connsiteY28" fmla="*/ 333787 h 607780"/>
                <a:gd name="connsiteX29" fmla="*/ 319743 w 557678"/>
                <a:gd name="connsiteY29" fmla="*/ 333596 h 607780"/>
                <a:gd name="connsiteX30" fmla="*/ 321081 w 557678"/>
                <a:gd name="connsiteY30" fmla="*/ 333214 h 607780"/>
                <a:gd name="connsiteX31" fmla="*/ 321272 w 557678"/>
                <a:gd name="connsiteY31" fmla="*/ 333214 h 607780"/>
                <a:gd name="connsiteX32" fmla="*/ 321846 w 557678"/>
                <a:gd name="connsiteY32" fmla="*/ 333119 h 607780"/>
                <a:gd name="connsiteX33" fmla="*/ 324426 w 557678"/>
                <a:gd name="connsiteY33" fmla="*/ 332928 h 607780"/>
                <a:gd name="connsiteX34" fmla="*/ 340195 w 557678"/>
                <a:gd name="connsiteY34" fmla="*/ 347905 h 607780"/>
                <a:gd name="connsiteX35" fmla="*/ 340195 w 557678"/>
                <a:gd name="connsiteY35" fmla="*/ 380912 h 607780"/>
                <a:gd name="connsiteX36" fmla="*/ 324426 w 557678"/>
                <a:gd name="connsiteY36" fmla="*/ 396366 h 607780"/>
                <a:gd name="connsiteX37" fmla="*/ 314869 w 557678"/>
                <a:gd name="connsiteY37" fmla="*/ 393123 h 607780"/>
                <a:gd name="connsiteX38" fmla="*/ 294417 w 557678"/>
                <a:gd name="connsiteY38" fmla="*/ 374807 h 607780"/>
                <a:gd name="connsiteX39" fmla="*/ 278839 w 557678"/>
                <a:gd name="connsiteY39" fmla="*/ 374902 h 607780"/>
                <a:gd name="connsiteX40" fmla="*/ 263261 w 557678"/>
                <a:gd name="connsiteY40" fmla="*/ 374807 h 607780"/>
                <a:gd name="connsiteX41" fmla="*/ 242809 w 557678"/>
                <a:gd name="connsiteY41" fmla="*/ 393123 h 607780"/>
                <a:gd name="connsiteX42" fmla="*/ 233347 w 557678"/>
                <a:gd name="connsiteY42" fmla="*/ 396366 h 607780"/>
                <a:gd name="connsiteX43" fmla="*/ 217482 w 557678"/>
                <a:gd name="connsiteY43" fmla="*/ 380912 h 607780"/>
                <a:gd name="connsiteX44" fmla="*/ 217482 w 557678"/>
                <a:gd name="connsiteY44" fmla="*/ 347905 h 607780"/>
                <a:gd name="connsiteX45" fmla="*/ 233347 w 557678"/>
                <a:gd name="connsiteY45" fmla="*/ 332928 h 607780"/>
                <a:gd name="connsiteX46" fmla="*/ 277214 w 557678"/>
                <a:gd name="connsiteY46" fmla="*/ 0 h 607780"/>
                <a:gd name="connsiteX47" fmla="*/ 278552 w 557678"/>
                <a:gd name="connsiteY47" fmla="*/ 0 h 607780"/>
                <a:gd name="connsiteX48" fmla="*/ 278744 w 557678"/>
                <a:gd name="connsiteY48" fmla="*/ 0 h 607780"/>
                <a:gd name="connsiteX49" fmla="*/ 278839 w 557678"/>
                <a:gd name="connsiteY49" fmla="*/ 0 h 607780"/>
                <a:gd name="connsiteX50" fmla="*/ 278935 w 557678"/>
                <a:gd name="connsiteY50" fmla="*/ 0 h 607780"/>
                <a:gd name="connsiteX51" fmla="*/ 279222 w 557678"/>
                <a:gd name="connsiteY51" fmla="*/ 0 h 607780"/>
                <a:gd name="connsiteX52" fmla="*/ 280560 w 557678"/>
                <a:gd name="connsiteY52" fmla="*/ 0 h 607780"/>
                <a:gd name="connsiteX53" fmla="*/ 404758 w 557678"/>
                <a:gd name="connsiteY53" fmla="*/ 105659 h 607780"/>
                <a:gd name="connsiteX54" fmla="*/ 396727 w 557678"/>
                <a:gd name="connsiteY54" fmla="*/ 160159 h 607780"/>
                <a:gd name="connsiteX55" fmla="*/ 408009 w 557678"/>
                <a:gd name="connsiteY55" fmla="*/ 186120 h 607780"/>
                <a:gd name="connsiteX56" fmla="*/ 379039 w 557678"/>
                <a:gd name="connsiteY56" fmla="*/ 238616 h 607780"/>
                <a:gd name="connsiteX57" fmla="*/ 317179 w 557678"/>
                <a:gd name="connsiteY57" fmla="*/ 313541 h 607780"/>
                <a:gd name="connsiteX58" fmla="*/ 278935 w 557678"/>
                <a:gd name="connsiteY58" fmla="*/ 322131 h 607780"/>
                <a:gd name="connsiteX59" fmla="*/ 278839 w 557678"/>
                <a:gd name="connsiteY59" fmla="*/ 322131 h 607780"/>
                <a:gd name="connsiteX60" fmla="*/ 278744 w 557678"/>
                <a:gd name="connsiteY60" fmla="*/ 322131 h 607780"/>
                <a:gd name="connsiteX61" fmla="*/ 240499 w 557678"/>
                <a:gd name="connsiteY61" fmla="*/ 313541 h 607780"/>
                <a:gd name="connsiteX62" fmla="*/ 178734 w 557678"/>
                <a:gd name="connsiteY62" fmla="*/ 238616 h 607780"/>
                <a:gd name="connsiteX63" fmla="*/ 149669 w 557678"/>
                <a:gd name="connsiteY63" fmla="*/ 186120 h 607780"/>
                <a:gd name="connsiteX64" fmla="*/ 161046 w 557678"/>
                <a:gd name="connsiteY64" fmla="*/ 160159 h 607780"/>
                <a:gd name="connsiteX65" fmla="*/ 153015 w 557678"/>
                <a:gd name="connsiteY65" fmla="*/ 105659 h 607780"/>
                <a:gd name="connsiteX66" fmla="*/ 277214 w 557678"/>
                <a:gd name="connsiteY66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57678" h="607780">
                  <a:moveTo>
                    <a:pt x="188888" y="367011"/>
                  </a:moveTo>
                  <a:cubicBezTo>
                    <a:pt x="193667" y="367011"/>
                    <a:pt x="197873" y="369874"/>
                    <a:pt x="199785" y="373977"/>
                  </a:cubicBezTo>
                  <a:cubicBezTo>
                    <a:pt x="218808" y="405851"/>
                    <a:pt x="254177" y="489256"/>
                    <a:pt x="278839" y="490974"/>
                  </a:cubicBezTo>
                  <a:cubicBezTo>
                    <a:pt x="303502" y="489256"/>
                    <a:pt x="338870" y="405851"/>
                    <a:pt x="357893" y="373977"/>
                  </a:cubicBezTo>
                  <a:cubicBezTo>
                    <a:pt x="359900" y="369874"/>
                    <a:pt x="364011" y="367011"/>
                    <a:pt x="368886" y="367011"/>
                  </a:cubicBezTo>
                  <a:cubicBezTo>
                    <a:pt x="371085" y="367011"/>
                    <a:pt x="372996" y="367870"/>
                    <a:pt x="374908" y="368729"/>
                  </a:cubicBezTo>
                  <a:cubicBezTo>
                    <a:pt x="382269" y="371878"/>
                    <a:pt x="557678" y="427132"/>
                    <a:pt x="557678" y="480572"/>
                  </a:cubicBezTo>
                  <a:lnTo>
                    <a:pt x="557678" y="607780"/>
                  </a:lnTo>
                  <a:lnTo>
                    <a:pt x="278839" y="607780"/>
                  </a:lnTo>
                  <a:lnTo>
                    <a:pt x="0" y="607780"/>
                  </a:lnTo>
                  <a:lnTo>
                    <a:pt x="0" y="480572"/>
                  </a:lnTo>
                  <a:cubicBezTo>
                    <a:pt x="0" y="421120"/>
                    <a:pt x="175314" y="371687"/>
                    <a:pt x="182770" y="368729"/>
                  </a:cubicBezTo>
                  <a:cubicBezTo>
                    <a:pt x="184682" y="367870"/>
                    <a:pt x="186593" y="367011"/>
                    <a:pt x="188888" y="367011"/>
                  </a:cubicBezTo>
                  <a:close/>
                  <a:moveTo>
                    <a:pt x="233347" y="332928"/>
                  </a:moveTo>
                  <a:cubicBezTo>
                    <a:pt x="234207" y="332928"/>
                    <a:pt x="235067" y="332928"/>
                    <a:pt x="235832" y="333119"/>
                  </a:cubicBezTo>
                  <a:cubicBezTo>
                    <a:pt x="236023" y="333119"/>
                    <a:pt x="236310" y="333119"/>
                    <a:pt x="236501" y="333214"/>
                  </a:cubicBezTo>
                  <a:cubicBezTo>
                    <a:pt x="236501" y="333214"/>
                    <a:pt x="236596" y="333214"/>
                    <a:pt x="236692" y="333214"/>
                  </a:cubicBezTo>
                  <a:cubicBezTo>
                    <a:pt x="237074" y="333310"/>
                    <a:pt x="237552" y="333405"/>
                    <a:pt x="237934" y="333596"/>
                  </a:cubicBezTo>
                  <a:cubicBezTo>
                    <a:pt x="238126" y="333596"/>
                    <a:pt x="238317" y="333691"/>
                    <a:pt x="238508" y="333787"/>
                  </a:cubicBezTo>
                  <a:cubicBezTo>
                    <a:pt x="238699" y="333787"/>
                    <a:pt x="238890" y="333882"/>
                    <a:pt x="239177" y="333977"/>
                  </a:cubicBezTo>
                  <a:cubicBezTo>
                    <a:pt x="240706" y="334645"/>
                    <a:pt x="242140" y="335504"/>
                    <a:pt x="243478" y="336553"/>
                  </a:cubicBezTo>
                  <a:cubicBezTo>
                    <a:pt x="250836" y="342372"/>
                    <a:pt x="255615" y="353056"/>
                    <a:pt x="264981" y="353724"/>
                  </a:cubicBezTo>
                  <a:cubicBezTo>
                    <a:pt x="265841" y="353820"/>
                    <a:pt x="266797" y="353820"/>
                    <a:pt x="267657" y="353820"/>
                  </a:cubicBezTo>
                  <a:cubicBezTo>
                    <a:pt x="268517" y="353820"/>
                    <a:pt x="274060" y="353724"/>
                    <a:pt x="278839" y="353724"/>
                  </a:cubicBezTo>
                  <a:cubicBezTo>
                    <a:pt x="283617" y="353724"/>
                    <a:pt x="289256" y="353820"/>
                    <a:pt x="290021" y="353820"/>
                  </a:cubicBezTo>
                  <a:cubicBezTo>
                    <a:pt x="290976" y="353820"/>
                    <a:pt x="291836" y="353820"/>
                    <a:pt x="292792" y="353724"/>
                  </a:cubicBezTo>
                  <a:cubicBezTo>
                    <a:pt x="302158" y="353056"/>
                    <a:pt x="306841" y="342372"/>
                    <a:pt x="314200" y="336553"/>
                  </a:cubicBezTo>
                  <a:cubicBezTo>
                    <a:pt x="315538" y="335504"/>
                    <a:pt x="316972" y="334645"/>
                    <a:pt x="318596" y="333977"/>
                  </a:cubicBezTo>
                  <a:cubicBezTo>
                    <a:pt x="318787" y="333882"/>
                    <a:pt x="318979" y="333787"/>
                    <a:pt x="319265" y="333787"/>
                  </a:cubicBezTo>
                  <a:cubicBezTo>
                    <a:pt x="319456" y="333691"/>
                    <a:pt x="319648" y="333596"/>
                    <a:pt x="319743" y="333596"/>
                  </a:cubicBezTo>
                  <a:cubicBezTo>
                    <a:pt x="320221" y="333405"/>
                    <a:pt x="320603" y="333310"/>
                    <a:pt x="321081" y="333214"/>
                  </a:cubicBezTo>
                  <a:cubicBezTo>
                    <a:pt x="321081" y="333214"/>
                    <a:pt x="321177" y="333214"/>
                    <a:pt x="321272" y="333214"/>
                  </a:cubicBezTo>
                  <a:cubicBezTo>
                    <a:pt x="321463" y="333119"/>
                    <a:pt x="321654" y="333119"/>
                    <a:pt x="321846" y="333119"/>
                  </a:cubicBezTo>
                  <a:cubicBezTo>
                    <a:pt x="322706" y="332928"/>
                    <a:pt x="323566" y="332928"/>
                    <a:pt x="324426" y="332928"/>
                  </a:cubicBezTo>
                  <a:cubicBezTo>
                    <a:pt x="332836" y="332928"/>
                    <a:pt x="339813" y="339510"/>
                    <a:pt x="340195" y="347905"/>
                  </a:cubicBezTo>
                  <a:lnTo>
                    <a:pt x="340195" y="380912"/>
                  </a:lnTo>
                  <a:cubicBezTo>
                    <a:pt x="340004" y="389498"/>
                    <a:pt x="333027" y="396366"/>
                    <a:pt x="324426" y="396366"/>
                  </a:cubicBezTo>
                  <a:cubicBezTo>
                    <a:pt x="320794" y="396366"/>
                    <a:pt x="317545" y="395126"/>
                    <a:pt x="314869" y="393123"/>
                  </a:cubicBezTo>
                  <a:cubicBezTo>
                    <a:pt x="305885" y="387208"/>
                    <a:pt x="299864" y="374997"/>
                    <a:pt x="294417" y="374807"/>
                  </a:cubicBezTo>
                  <a:lnTo>
                    <a:pt x="278839" y="374902"/>
                  </a:lnTo>
                  <a:lnTo>
                    <a:pt x="263261" y="374807"/>
                  </a:lnTo>
                  <a:cubicBezTo>
                    <a:pt x="257813" y="374997"/>
                    <a:pt x="251792" y="387208"/>
                    <a:pt x="242809" y="393123"/>
                  </a:cubicBezTo>
                  <a:cubicBezTo>
                    <a:pt x="240228" y="395126"/>
                    <a:pt x="236883" y="396366"/>
                    <a:pt x="233347" y="396366"/>
                  </a:cubicBezTo>
                  <a:cubicBezTo>
                    <a:pt x="224746" y="396366"/>
                    <a:pt x="217769" y="389498"/>
                    <a:pt x="217482" y="380912"/>
                  </a:cubicBezTo>
                  <a:lnTo>
                    <a:pt x="217482" y="347905"/>
                  </a:lnTo>
                  <a:cubicBezTo>
                    <a:pt x="217960" y="339510"/>
                    <a:pt x="224841" y="332928"/>
                    <a:pt x="233347" y="332928"/>
                  </a:cubicBezTo>
                  <a:close/>
                  <a:moveTo>
                    <a:pt x="277214" y="0"/>
                  </a:moveTo>
                  <a:cubicBezTo>
                    <a:pt x="277596" y="0"/>
                    <a:pt x="278074" y="0"/>
                    <a:pt x="278552" y="0"/>
                  </a:cubicBezTo>
                  <a:cubicBezTo>
                    <a:pt x="278648" y="0"/>
                    <a:pt x="278648" y="0"/>
                    <a:pt x="278744" y="0"/>
                  </a:cubicBezTo>
                  <a:cubicBezTo>
                    <a:pt x="278744" y="0"/>
                    <a:pt x="278839" y="0"/>
                    <a:pt x="278839" y="0"/>
                  </a:cubicBezTo>
                  <a:cubicBezTo>
                    <a:pt x="278935" y="0"/>
                    <a:pt x="278935" y="0"/>
                    <a:pt x="278935" y="0"/>
                  </a:cubicBezTo>
                  <a:cubicBezTo>
                    <a:pt x="279030" y="0"/>
                    <a:pt x="279126" y="0"/>
                    <a:pt x="279222" y="0"/>
                  </a:cubicBezTo>
                  <a:cubicBezTo>
                    <a:pt x="279604" y="0"/>
                    <a:pt x="280082" y="0"/>
                    <a:pt x="280560" y="0"/>
                  </a:cubicBezTo>
                  <a:cubicBezTo>
                    <a:pt x="387453" y="0"/>
                    <a:pt x="407531" y="76166"/>
                    <a:pt x="404758" y="105659"/>
                  </a:cubicBezTo>
                  <a:cubicBezTo>
                    <a:pt x="402464" y="129330"/>
                    <a:pt x="396727" y="160159"/>
                    <a:pt x="396727" y="160159"/>
                  </a:cubicBezTo>
                  <a:cubicBezTo>
                    <a:pt x="396727" y="160159"/>
                    <a:pt x="408009" y="165313"/>
                    <a:pt x="408009" y="186120"/>
                  </a:cubicBezTo>
                  <a:cubicBezTo>
                    <a:pt x="404089" y="238234"/>
                    <a:pt x="383246" y="215708"/>
                    <a:pt x="379039" y="238616"/>
                  </a:cubicBezTo>
                  <a:cubicBezTo>
                    <a:pt x="371868" y="276603"/>
                    <a:pt x="338213" y="304092"/>
                    <a:pt x="317179" y="313541"/>
                  </a:cubicBezTo>
                  <a:cubicBezTo>
                    <a:pt x="304941" y="319077"/>
                    <a:pt x="292225" y="321845"/>
                    <a:pt x="278935" y="322131"/>
                  </a:cubicBezTo>
                  <a:cubicBezTo>
                    <a:pt x="278935" y="322131"/>
                    <a:pt x="278935" y="322131"/>
                    <a:pt x="278839" y="322131"/>
                  </a:cubicBezTo>
                  <a:cubicBezTo>
                    <a:pt x="278839" y="322131"/>
                    <a:pt x="278744" y="322131"/>
                    <a:pt x="278744" y="322131"/>
                  </a:cubicBezTo>
                  <a:cubicBezTo>
                    <a:pt x="265454" y="321845"/>
                    <a:pt x="252738" y="319077"/>
                    <a:pt x="240499" y="313541"/>
                  </a:cubicBezTo>
                  <a:cubicBezTo>
                    <a:pt x="219561" y="304092"/>
                    <a:pt x="185810" y="276603"/>
                    <a:pt x="178734" y="238616"/>
                  </a:cubicBezTo>
                  <a:cubicBezTo>
                    <a:pt x="174432" y="215708"/>
                    <a:pt x="153684" y="238234"/>
                    <a:pt x="149669" y="186120"/>
                  </a:cubicBezTo>
                  <a:cubicBezTo>
                    <a:pt x="149669" y="165313"/>
                    <a:pt x="161046" y="160159"/>
                    <a:pt x="161046" y="160159"/>
                  </a:cubicBezTo>
                  <a:cubicBezTo>
                    <a:pt x="161046" y="160159"/>
                    <a:pt x="155214" y="129330"/>
                    <a:pt x="153015" y="105659"/>
                  </a:cubicBezTo>
                  <a:cubicBezTo>
                    <a:pt x="150147" y="76166"/>
                    <a:pt x="170225" y="0"/>
                    <a:pt x="277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4BD7301-44D8-BE83-C291-4FB242F79CBA}"/>
                </a:ext>
              </a:extLst>
            </p:cNvPr>
            <p:cNvSpPr>
              <a:spLocks/>
            </p:cNvSpPr>
            <p:nvPr/>
          </p:nvSpPr>
          <p:spPr>
            <a:xfrm>
              <a:off x="6181328" y="5108369"/>
              <a:ext cx="2248694" cy="4207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27EF04A-2A92-3438-C37C-511F1FE66CBD}"/>
                </a:ext>
              </a:extLst>
            </p:cNvPr>
            <p:cNvSpPr txBox="1">
              <a:spLocks/>
            </p:cNvSpPr>
            <p:nvPr/>
          </p:nvSpPr>
          <p:spPr>
            <a:xfrm>
              <a:off x="6651653" y="5164871"/>
              <a:ext cx="1524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时间：</a:t>
              </a:r>
              <a:r>
                <a:rPr lang="en-US" altLang="zh-CN" sz="1400" dirty="0">
                  <a:solidFill>
                    <a:schemeClr val="accent1"/>
                  </a:solidFill>
                  <a:latin typeface="+mj-ea"/>
                  <a:ea typeface="+mj-ea"/>
                </a:rPr>
                <a:t>20XX-09</a:t>
              </a:r>
              <a:endParaRPr lang="zh-CN" alt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man-with-bow_56788">
              <a:extLst>
                <a:ext uri="{FF2B5EF4-FFF2-40B4-BE49-F238E27FC236}">
                  <a16:creationId xmlns:a16="http://schemas.microsoft.com/office/drawing/2014/main" id="{FE152E91-DE60-48E6-8053-62CD5686C554}"/>
                </a:ext>
              </a:extLst>
            </p:cNvPr>
            <p:cNvSpPr>
              <a:spLocks/>
            </p:cNvSpPr>
            <p:nvPr/>
          </p:nvSpPr>
          <p:spPr>
            <a:xfrm>
              <a:off x="6418457" y="5191296"/>
              <a:ext cx="255268" cy="254926"/>
            </a:xfrm>
            <a:custGeom>
              <a:avLst/>
              <a:gdLst>
                <a:gd name="T0" fmla="*/ 300 w 600"/>
                <a:gd name="T1" fmla="*/ 0 h 600"/>
                <a:gd name="T2" fmla="*/ 0 w 600"/>
                <a:gd name="T3" fmla="*/ 300 h 600"/>
                <a:gd name="T4" fmla="*/ 300 w 600"/>
                <a:gd name="T5" fmla="*/ 600 h 600"/>
                <a:gd name="T6" fmla="*/ 600 w 600"/>
                <a:gd name="T7" fmla="*/ 300 h 600"/>
                <a:gd name="T8" fmla="*/ 300 w 600"/>
                <a:gd name="T9" fmla="*/ 0 h 600"/>
                <a:gd name="T10" fmla="*/ 333 w 600"/>
                <a:gd name="T11" fmla="*/ 518 h 600"/>
                <a:gd name="T12" fmla="*/ 333 w 600"/>
                <a:gd name="T13" fmla="*/ 489 h 600"/>
                <a:gd name="T14" fmla="*/ 300 w 600"/>
                <a:gd name="T15" fmla="*/ 456 h 600"/>
                <a:gd name="T16" fmla="*/ 267 w 600"/>
                <a:gd name="T17" fmla="*/ 489 h 600"/>
                <a:gd name="T18" fmla="*/ 267 w 600"/>
                <a:gd name="T19" fmla="*/ 518 h 600"/>
                <a:gd name="T20" fmla="*/ 82 w 600"/>
                <a:gd name="T21" fmla="*/ 333 h 600"/>
                <a:gd name="T22" fmla="*/ 111 w 600"/>
                <a:gd name="T23" fmla="*/ 333 h 600"/>
                <a:gd name="T24" fmla="*/ 144 w 600"/>
                <a:gd name="T25" fmla="*/ 300 h 600"/>
                <a:gd name="T26" fmla="*/ 111 w 600"/>
                <a:gd name="T27" fmla="*/ 267 h 600"/>
                <a:gd name="T28" fmla="*/ 82 w 600"/>
                <a:gd name="T29" fmla="*/ 267 h 600"/>
                <a:gd name="T30" fmla="*/ 267 w 600"/>
                <a:gd name="T31" fmla="*/ 82 h 600"/>
                <a:gd name="T32" fmla="*/ 267 w 600"/>
                <a:gd name="T33" fmla="*/ 111 h 600"/>
                <a:gd name="T34" fmla="*/ 300 w 600"/>
                <a:gd name="T35" fmla="*/ 144 h 600"/>
                <a:gd name="T36" fmla="*/ 333 w 600"/>
                <a:gd name="T37" fmla="*/ 111 h 600"/>
                <a:gd name="T38" fmla="*/ 333 w 600"/>
                <a:gd name="T39" fmla="*/ 82 h 600"/>
                <a:gd name="T40" fmla="*/ 518 w 600"/>
                <a:gd name="T41" fmla="*/ 267 h 600"/>
                <a:gd name="T42" fmla="*/ 489 w 600"/>
                <a:gd name="T43" fmla="*/ 267 h 600"/>
                <a:gd name="T44" fmla="*/ 456 w 600"/>
                <a:gd name="T45" fmla="*/ 300 h 600"/>
                <a:gd name="T46" fmla="*/ 489 w 600"/>
                <a:gd name="T47" fmla="*/ 333 h 600"/>
                <a:gd name="T48" fmla="*/ 518 w 600"/>
                <a:gd name="T49" fmla="*/ 333 h 600"/>
                <a:gd name="T50" fmla="*/ 333 w 600"/>
                <a:gd name="T51" fmla="*/ 518 h 600"/>
                <a:gd name="T52" fmla="*/ 199 w 600"/>
                <a:gd name="T53" fmla="*/ 413 h 600"/>
                <a:gd name="T54" fmla="*/ 190 w 600"/>
                <a:gd name="T55" fmla="*/ 409 h 600"/>
                <a:gd name="T56" fmla="*/ 186 w 600"/>
                <a:gd name="T57" fmla="*/ 400 h 600"/>
                <a:gd name="T58" fmla="*/ 190 w 600"/>
                <a:gd name="T59" fmla="*/ 390 h 600"/>
                <a:gd name="T60" fmla="*/ 264 w 600"/>
                <a:gd name="T61" fmla="*/ 317 h 600"/>
                <a:gd name="T62" fmla="*/ 260 w 600"/>
                <a:gd name="T63" fmla="*/ 300 h 600"/>
                <a:gd name="T64" fmla="*/ 261 w 600"/>
                <a:gd name="T65" fmla="*/ 290 h 600"/>
                <a:gd name="T66" fmla="*/ 168 w 600"/>
                <a:gd name="T67" fmla="*/ 197 h 600"/>
                <a:gd name="T68" fmla="*/ 168 w 600"/>
                <a:gd name="T69" fmla="*/ 169 h 600"/>
                <a:gd name="T70" fmla="*/ 182 w 600"/>
                <a:gd name="T71" fmla="*/ 163 h 600"/>
                <a:gd name="T72" fmla="*/ 196 w 600"/>
                <a:gd name="T73" fmla="*/ 169 h 600"/>
                <a:gd name="T74" fmla="*/ 289 w 600"/>
                <a:gd name="T75" fmla="*/ 261 h 600"/>
                <a:gd name="T76" fmla="*/ 300 w 600"/>
                <a:gd name="T77" fmla="*/ 260 h 600"/>
                <a:gd name="T78" fmla="*/ 335 w 600"/>
                <a:gd name="T79" fmla="*/ 280 h 600"/>
                <a:gd name="T80" fmla="*/ 399 w 600"/>
                <a:gd name="T81" fmla="*/ 280 h 600"/>
                <a:gd name="T82" fmla="*/ 419 w 600"/>
                <a:gd name="T83" fmla="*/ 300 h 600"/>
                <a:gd name="T84" fmla="*/ 399 w 600"/>
                <a:gd name="T85" fmla="*/ 320 h 600"/>
                <a:gd name="T86" fmla="*/ 335 w 600"/>
                <a:gd name="T87" fmla="*/ 320 h 600"/>
                <a:gd name="T88" fmla="*/ 300 w 600"/>
                <a:gd name="T89" fmla="*/ 340 h 600"/>
                <a:gd name="T90" fmla="*/ 282 w 600"/>
                <a:gd name="T91" fmla="*/ 336 h 600"/>
                <a:gd name="T92" fmla="*/ 209 w 600"/>
                <a:gd name="T93" fmla="*/ 409 h 600"/>
                <a:gd name="T94" fmla="*/ 199 w 600"/>
                <a:gd name="T95" fmla="*/ 41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0" h="600"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5"/>
                    <a:pt x="135" y="600"/>
                    <a:pt x="300" y="600"/>
                  </a:cubicBezTo>
                  <a:cubicBezTo>
                    <a:pt x="465" y="600"/>
                    <a:pt x="600" y="465"/>
                    <a:pt x="600" y="300"/>
                  </a:cubicBezTo>
                  <a:cubicBezTo>
                    <a:pt x="600" y="135"/>
                    <a:pt x="465" y="0"/>
                    <a:pt x="300" y="0"/>
                  </a:cubicBezTo>
                  <a:close/>
                  <a:moveTo>
                    <a:pt x="333" y="518"/>
                  </a:moveTo>
                  <a:lnTo>
                    <a:pt x="333" y="489"/>
                  </a:lnTo>
                  <a:cubicBezTo>
                    <a:pt x="333" y="471"/>
                    <a:pt x="318" y="456"/>
                    <a:pt x="300" y="456"/>
                  </a:cubicBezTo>
                  <a:cubicBezTo>
                    <a:pt x="282" y="456"/>
                    <a:pt x="267" y="471"/>
                    <a:pt x="267" y="489"/>
                  </a:cubicBezTo>
                  <a:lnTo>
                    <a:pt x="267" y="518"/>
                  </a:lnTo>
                  <a:cubicBezTo>
                    <a:pt x="172" y="504"/>
                    <a:pt x="96" y="428"/>
                    <a:pt x="82" y="333"/>
                  </a:cubicBezTo>
                  <a:lnTo>
                    <a:pt x="111" y="333"/>
                  </a:lnTo>
                  <a:cubicBezTo>
                    <a:pt x="129" y="333"/>
                    <a:pt x="144" y="318"/>
                    <a:pt x="144" y="300"/>
                  </a:cubicBezTo>
                  <a:cubicBezTo>
                    <a:pt x="144" y="282"/>
                    <a:pt x="129" y="267"/>
                    <a:pt x="111" y="267"/>
                  </a:cubicBezTo>
                  <a:lnTo>
                    <a:pt x="82" y="267"/>
                  </a:lnTo>
                  <a:cubicBezTo>
                    <a:pt x="96" y="171"/>
                    <a:pt x="172" y="96"/>
                    <a:pt x="267" y="82"/>
                  </a:cubicBezTo>
                  <a:lnTo>
                    <a:pt x="267" y="111"/>
                  </a:lnTo>
                  <a:cubicBezTo>
                    <a:pt x="267" y="129"/>
                    <a:pt x="282" y="144"/>
                    <a:pt x="300" y="144"/>
                  </a:cubicBezTo>
                  <a:cubicBezTo>
                    <a:pt x="318" y="144"/>
                    <a:pt x="333" y="129"/>
                    <a:pt x="333" y="111"/>
                  </a:cubicBezTo>
                  <a:lnTo>
                    <a:pt x="333" y="82"/>
                  </a:lnTo>
                  <a:cubicBezTo>
                    <a:pt x="428" y="96"/>
                    <a:pt x="504" y="172"/>
                    <a:pt x="518" y="267"/>
                  </a:cubicBezTo>
                  <a:lnTo>
                    <a:pt x="489" y="267"/>
                  </a:lnTo>
                  <a:cubicBezTo>
                    <a:pt x="471" y="267"/>
                    <a:pt x="456" y="282"/>
                    <a:pt x="456" y="300"/>
                  </a:cubicBezTo>
                  <a:cubicBezTo>
                    <a:pt x="456" y="318"/>
                    <a:pt x="471" y="333"/>
                    <a:pt x="489" y="333"/>
                  </a:cubicBezTo>
                  <a:lnTo>
                    <a:pt x="518" y="333"/>
                  </a:lnTo>
                  <a:cubicBezTo>
                    <a:pt x="504" y="428"/>
                    <a:pt x="428" y="504"/>
                    <a:pt x="333" y="518"/>
                  </a:cubicBezTo>
                  <a:close/>
                  <a:moveTo>
                    <a:pt x="199" y="413"/>
                  </a:moveTo>
                  <a:cubicBezTo>
                    <a:pt x="196" y="413"/>
                    <a:pt x="192" y="412"/>
                    <a:pt x="190" y="409"/>
                  </a:cubicBezTo>
                  <a:cubicBezTo>
                    <a:pt x="187" y="407"/>
                    <a:pt x="186" y="403"/>
                    <a:pt x="186" y="400"/>
                  </a:cubicBezTo>
                  <a:cubicBezTo>
                    <a:pt x="186" y="396"/>
                    <a:pt x="188" y="393"/>
                    <a:pt x="190" y="390"/>
                  </a:cubicBezTo>
                  <a:lnTo>
                    <a:pt x="264" y="317"/>
                  </a:lnTo>
                  <a:cubicBezTo>
                    <a:pt x="261" y="312"/>
                    <a:pt x="260" y="306"/>
                    <a:pt x="260" y="300"/>
                  </a:cubicBezTo>
                  <a:cubicBezTo>
                    <a:pt x="260" y="296"/>
                    <a:pt x="260" y="293"/>
                    <a:pt x="261" y="290"/>
                  </a:cubicBezTo>
                  <a:lnTo>
                    <a:pt x="168" y="197"/>
                  </a:lnTo>
                  <a:cubicBezTo>
                    <a:pt x="160" y="189"/>
                    <a:pt x="160" y="177"/>
                    <a:pt x="168" y="169"/>
                  </a:cubicBezTo>
                  <a:cubicBezTo>
                    <a:pt x="172" y="165"/>
                    <a:pt x="177" y="163"/>
                    <a:pt x="182" y="163"/>
                  </a:cubicBezTo>
                  <a:cubicBezTo>
                    <a:pt x="187" y="163"/>
                    <a:pt x="192" y="165"/>
                    <a:pt x="196" y="169"/>
                  </a:cubicBezTo>
                  <a:lnTo>
                    <a:pt x="289" y="261"/>
                  </a:lnTo>
                  <a:cubicBezTo>
                    <a:pt x="293" y="260"/>
                    <a:pt x="296" y="260"/>
                    <a:pt x="300" y="260"/>
                  </a:cubicBezTo>
                  <a:cubicBezTo>
                    <a:pt x="315" y="260"/>
                    <a:pt x="328" y="268"/>
                    <a:pt x="335" y="280"/>
                  </a:cubicBezTo>
                  <a:lnTo>
                    <a:pt x="399" y="280"/>
                  </a:lnTo>
                  <a:cubicBezTo>
                    <a:pt x="410" y="280"/>
                    <a:pt x="419" y="289"/>
                    <a:pt x="419" y="300"/>
                  </a:cubicBezTo>
                  <a:cubicBezTo>
                    <a:pt x="419" y="311"/>
                    <a:pt x="410" y="320"/>
                    <a:pt x="399" y="320"/>
                  </a:cubicBezTo>
                  <a:lnTo>
                    <a:pt x="335" y="320"/>
                  </a:lnTo>
                  <a:cubicBezTo>
                    <a:pt x="328" y="332"/>
                    <a:pt x="315" y="340"/>
                    <a:pt x="300" y="340"/>
                  </a:cubicBezTo>
                  <a:cubicBezTo>
                    <a:pt x="294" y="340"/>
                    <a:pt x="288" y="339"/>
                    <a:pt x="282" y="336"/>
                  </a:cubicBezTo>
                  <a:lnTo>
                    <a:pt x="209" y="409"/>
                  </a:lnTo>
                  <a:cubicBezTo>
                    <a:pt x="206" y="412"/>
                    <a:pt x="203" y="413"/>
                    <a:pt x="199" y="4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9FDC11A-17AA-AD8A-0A32-3FEF6DA13593}"/>
              </a:ext>
            </a:extLst>
          </p:cNvPr>
          <p:cNvSpPr txBox="1">
            <a:spLocks/>
          </p:cNvSpPr>
          <p:nvPr/>
        </p:nvSpPr>
        <p:spPr>
          <a:xfrm>
            <a:off x="1771740" y="3392467"/>
            <a:ext cx="864852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互联网行业总结汇报模板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2CD68D9-D4B0-15D8-8C46-C534CB0688C9}"/>
              </a:ext>
            </a:extLst>
          </p:cNvPr>
          <p:cNvSpPr txBox="1">
            <a:spLocks/>
          </p:cNvSpPr>
          <p:nvPr/>
        </p:nvSpPr>
        <p:spPr>
          <a:xfrm>
            <a:off x="1911200" y="4394056"/>
            <a:ext cx="8369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alpha val="85000"/>
                  </a:schemeClr>
                </a:solidFill>
                <a:latin typeface="+mj-ea"/>
                <a:ea typeface="+mj-ea"/>
              </a:rPr>
              <a:t>INTERNET INDUSTRY SUMMARY REPORT TEMPLATE</a:t>
            </a:r>
            <a:endParaRPr lang="zh-CN" altLang="en-US" sz="1400" dirty="0">
              <a:solidFill>
                <a:schemeClr val="bg1">
                  <a:alpha val="8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7A6A17B-CB88-CFC0-CF9C-95B029578CCA}"/>
              </a:ext>
            </a:extLst>
          </p:cNvPr>
          <p:cNvGrpSpPr>
            <a:grpSpLocks/>
          </p:cNvGrpSpPr>
          <p:nvPr/>
        </p:nvGrpSpPr>
        <p:grpSpPr>
          <a:xfrm>
            <a:off x="-2144433" y="842503"/>
            <a:ext cx="16098541" cy="2646878"/>
            <a:chOff x="-2144433" y="-759930"/>
            <a:chExt cx="16098541" cy="4898077"/>
          </a:xfrm>
        </p:grpSpPr>
        <p:grpSp>
          <p:nvGrpSpPr>
            <p:cNvPr id="74" name="图形 14">
              <a:extLst>
                <a:ext uri="{FF2B5EF4-FFF2-40B4-BE49-F238E27FC236}">
                  <a16:creationId xmlns:a16="http://schemas.microsoft.com/office/drawing/2014/main" id="{EEDA278A-F393-BBE9-BCA5-4DBD2B256FFE}"/>
                </a:ext>
              </a:extLst>
            </p:cNvPr>
            <p:cNvGrpSpPr>
              <a:grpSpLocks/>
            </p:cNvGrpSpPr>
            <p:nvPr/>
          </p:nvGrpSpPr>
          <p:grpSpPr>
            <a:xfrm rot="20700000" flipV="1">
              <a:off x="-2144433" y="789743"/>
              <a:ext cx="7980893" cy="3348404"/>
              <a:chOff x="18390425" y="-7605713"/>
              <a:chExt cx="5066633" cy="3029807"/>
            </a:xfr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C42B1A0-4624-9DE4-5276-6187FA475C0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760375" y="-7605713"/>
                <a:ext cx="4180998" cy="2703957"/>
              </a:xfrm>
              <a:custGeom>
                <a:avLst/>
                <a:gdLst>
                  <a:gd name="connsiteX0" fmla="*/ 6286 w 4180998"/>
                  <a:gd name="connsiteY0" fmla="*/ 2703957 h 2703957"/>
                  <a:gd name="connsiteX1" fmla="*/ 0 w 4180998"/>
                  <a:gd name="connsiteY1" fmla="*/ 2700623 h 2703957"/>
                  <a:gd name="connsiteX2" fmla="*/ 401955 w 4180998"/>
                  <a:gd name="connsiteY2" fmla="*/ 2188655 h 2703957"/>
                  <a:gd name="connsiteX3" fmla="*/ 833057 w 4180998"/>
                  <a:gd name="connsiteY3" fmla="*/ 2018919 h 2703957"/>
                  <a:gd name="connsiteX4" fmla="*/ 1751171 w 4180998"/>
                  <a:gd name="connsiteY4" fmla="*/ 2255425 h 2703957"/>
                  <a:gd name="connsiteX5" fmla="*/ 3023331 w 4180998"/>
                  <a:gd name="connsiteY5" fmla="*/ 2430971 h 2703957"/>
                  <a:gd name="connsiteX6" fmla="*/ 3231166 w 4180998"/>
                  <a:gd name="connsiteY6" fmla="*/ 1689068 h 2703957"/>
                  <a:gd name="connsiteX7" fmla="*/ 3183541 w 4180998"/>
                  <a:gd name="connsiteY7" fmla="*/ 885349 h 2703957"/>
                  <a:gd name="connsiteX8" fmla="*/ 4177951 w 4180998"/>
                  <a:gd name="connsiteY8" fmla="*/ 0 h 2703957"/>
                  <a:gd name="connsiteX9" fmla="*/ 4180999 w 4180998"/>
                  <a:gd name="connsiteY9" fmla="*/ 6477 h 2703957"/>
                  <a:gd name="connsiteX10" fmla="*/ 3190304 w 4180998"/>
                  <a:gd name="connsiteY10" fmla="*/ 887540 h 2703957"/>
                  <a:gd name="connsiteX11" fmla="*/ 3238024 w 4180998"/>
                  <a:gd name="connsiteY11" fmla="*/ 1687068 h 2703957"/>
                  <a:gd name="connsiteX12" fmla="*/ 3307175 w 4180998"/>
                  <a:gd name="connsiteY12" fmla="*/ 2121503 h 2703957"/>
                  <a:gd name="connsiteX13" fmla="*/ 3026188 w 4180998"/>
                  <a:gd name="connsiteY13" fmla="*/ 2437448 h 2703957"/>
                  <a:gd name="connsiteX14" fmla="*/ 1748409 w 4180998"/>
                  <a:gd name="connsiteY14" fmla="*/ 2261997 h 2703957"/>
                  <a:gd name="connsiteX15" fmla="*/ 833628 w 4180998"/>
                  <a:gd name="connsiteY15" fmla="*/ 2025968 h 2703957"/>
                  <a:gd name="connsiteX16" fmla="*/ 6286 w 4180998"/>
                  <a:gd name="connsiteY16" fmla="*/ 2703957 h 27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80998" h="2703957">
                    <a:moveTo>
                      <a:pt x="6286" y="2703957"/>
                    </a:moveTo>
                    <a:lnTo>
                      <a:pt x="0" y="2700623"/>
                    </a:lnTo>
                    <a:cubicBezTo>
                      <a:pt x="123635" y="2469356"/>
                      <a:pt x="255175" y="2301907"/>
                      <a:pt x="401955" y="2188655"/>
                    </a:cubicBezTo>
                    <a:cubicBezTo>
                      <a:pt x="533305" y="2087309"/>
                      <a:pt x="674370" y="2031778"/>
                      <a:pt x="833057" y="2018919"/>
                    </a:cubicBezTo>
                    <a:cubicBezTo>
                      <a:pt x="1127951" y="1995011"/>
                      <a:pt x="1430655" y="2121503"/>
                      <a:pt x="1751171" y="2255425"/>
                    </a:cubicBezTo>
                    <a:cubicBezTo>
                      <a:pt x="2170652" y="2430685"/>
                      <a:pt x="2604326" y="2611946"/>
                      <a:pt x="3023331" y="2430971"/>
                    </a:cubicBezTo>
                    <a:cubicBezTo>
                      <a:pt x="3394329" y="2270855"/>
                      <a:pt x="3322320" y="2014061"/>
                      <a:pt x="3231166" y="1689068"/>
                    </a:cubicBezTo>
                    <a:cubicBezTo>
                      <a:pt x="3163348" y="1447419"/>
                      <a:pt x="3086576" y="1173480"/>
                      <a:pt x="3183541" y="885349"/>
                    </a:cubicBezTo>
                    <a:cubicBezTo>
                      <a:pt x="3295555" y="552545"/>
                      <a:pt x="3620834" y="262985"/>
                      <a:pt x="4177951" y="0"/>
                    </a:cubicBezTo>
                    <a:lnTo>
                      <a:pt x="4180999" y="6477"/>
                    </a:lnTo>
                    <a:cubicBezTo>
                      <a:pt x="3625691" y="268605"/>
                      <a:pt x="3301651" y="556832"/>
                      <a:pt x="3190304" y="887540"/>
                    </a:cubicBezTo>
                    <a:cubicBezTo>
                      <a:pt x="3094006" y="1173575"/>
                      <a:pt x="3170492" y="1446371"/>
                      <a:pt x="3238024" y="1687068"/>
                    </a:cubicBezTo>
                    <a:cubicBezTo>
                      <a:pt x="3282410" y="1845183"/>
                      <a:pt x="3324225" y="1994535"/>
                      <a:pt x="3307175" y="2121503"/>
                    </a:cubicBezTo>
                    <a:cubicBezTo>
                      <a:pt x="3288221" y="2262473"/>
                      <a:pt x="3198876" y="2362867"/>
                      <a:pt x="3026188" y="2437448"/>
                    </a:cubicBezTo>
                    <a:cubicBezTo>
                      <a:pt x="2604421" y="2619566"/>
                      <a:pt x="2169224" y="2437829"/>
                      <a:pt x="1748409" y="2261997"/>
                    </a:cubicBezTo>
                    <a:cubicBezTo>
                      <a:pt x="1428750" y="2128457"/>
                      <a:pt x="1126808" y="2002346"/>
                      <a:pt x="833628" y="2025968"/>
                    </a:cubicBezTo>
                    <a:cubicBezTo>
                      <a:pt x="502158" y="2052828"/>
                      <a:pt x="239268" y="2268284"/>
                      <a:pt x="6286" y="27039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3F13DA4-B9FA-7DC5-D984-CA6CFFE8E45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723323" y="-7506938"/>
                <a:ext cx="4269581" cy="2629471"/>
              </a:xfrm>
              <a:custGeom>
                <a:avLst/>
                <a:gdLst>
                  <a:gd name="connsiteX0" fmla="*/ 5620 w 4269581"/>
                  <a:gd name="connsiteY0" fmla="*/ 2629472 h 2629471"/>
                  <a:gd name="connsiteX1" fmla="*/ 0 w 4269581"/>
                  <a:gd name="connsiteY1" fmla="*/ 2626233 h 2629471"/>
                  <a:gd name="connsiteX2" fmla="*/ 1643158 w 4269581"/>
                  <a:gd name="connsiteY2" fmla="*/ 2182749 h 2629471"/>
                  <a:gd name="connsiteX3" fmla="*/ 3019520 w 4269581"/>
                  <a:gd name="connsiteY3" fmla="*/ 2228183 h 2629471"/>
                  <a:gd name="connsiteX4" fmla="*/ 3282696 w 4269581"/>
                  <a:gd name="connsiteY4" fmla="*/ 1493330 h 2629471"/>
                  <a:gd name="connsiteX5" fmla="*/ 3302794 w 4269581"/>
                  <a:gd name="connsiteY5" fmla="*/ 803053 h 2629471"/>
                  <a:gd name="connsiteX6" fmla="*/ 4266724 w 4269581"/>
                  <a:gd name="connsiteY6" fmla="*/ 0 h 2629471"/>
                  <a:gd name="connsiteX7" fmla="*/ 4269581 w 4269581"/>
                  <a:gd name="connsiteY7" fmla="*/ 5810 h 2629471"/>
                  <a:gd name="connsiteX8" fmla="*/ 3308699 w 4269581"/>
                  <a:gd name="connsiteY8" fmla="*/ 805625 h 2629471"/>
                  <a:gd name="connsiteX9" fmla="*/ 3289078 w 4269581"/>
                  <a:gd name="connsiteY9" fmla="*/ 1491996 h 2629471"/>
                  <a:gd name="connsiteX10" fmla="*/ 3022664 w 4269581"/>
                  <a:gd name="connsiteY10" fmla="*/ 2233803 h 2629471"/>
                  <a:gd name="connsiteX11" fmla="*/ 1641158 w 4269581"/>
                  <a:gd name="connsiteY11" fmla="*/ 2188845 h 2629471"/>
                  <a:gd name="connsiteX12" fmla="*/ 5620 w 4269581"/>
                  <a:gd name="connsiteY12" fmla="*/ 2629472 h 262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69581" h="2629471">
                    <a:moveTo>
                      <a:pt x="5620" y="2629472"/>
                    </a:moveTo>
                    <a:lnTo>
                      <a:pt x="0" y="2626233"/>
                    </a:lnTo>
                    <a:cubicBezTo>
                      <a:pt x="477679" y="1802702"/>
                      <a:pt x="1043845" y="1987391"/>
                      <a:pt x="1643158" y="2182749"/>
                    </a:cubicBezTo>
                    <a:cubicBezTo>
                      <a:pt x="2091690" y="2328958"/>
                      <a:pt x="2555367" y="2480215"/>
                      <a:pt x="3019520" y="2228183"/>
                    </a:cubicBezTo>
                    <a:cubicBezTo>
                      <a:pt x="3391853" y="2025968"/>
                      <a:pt x="3341275" y="1779175"/>
                      <a:pt x="3282696" y="1493330"/>
                    </a:cubicBezTo>
                    <a:cubicBezTo>
                      <a:pt x="3240405" y="1286923"/>
                      <a:pt x="3192399" y="1052989"/>
                      <a:pt x="3302794" y="803053"/>
                    </a:cubicBezTo>
                    <a:cubicBezTo>
                      <a:pt x="3429286" y="516541"/>
                      <a:pt x="3744563" y="253841"/>
                      <a:pt x="4266724" y="0"/>
                    </a:cubicBezTo>
                    <a:lnTo>
                      <a:pt x="4269581" y="5810"/>
                    </a:lnTo>
                    <a:cubicBezTo>
                      <a:pt x="3748850" y="258985"/>
                      <a:pt x="3434620" y="520637"/>
                      <a:pt x="3308699" y="805625"/>
                    </a:cubicBezTo>
                    <a:cubicBezTo>
                      <a:pt x="3199162" y="1053656"/>
                      <a:pt x="3246882" y="1286542"/>
                      <a:pt x="3289078" y="1491996"/>
                    </a:cubicBezTo>
                    <a:cubicBezTo>
                      <a:pt x="3348133" y="1780318"/>
                      <a:pt x="3399187" y="2029396"/>
                      <a:pt x="3022664" y="2233803"/>
                    </a:cubicBezTo>
                    <a:cubicBezTo>
                      <a:pt x="2556034" y="2487168"/>
                      <a:pt x="2090928" y="2335530"/>
                      <a:pt x="1641158" y="2188845"/>
                    </a:cubicBezTo>
                    <a:cubicBezTo>
                      <a:pt x="1044416" y="1994345"/>
                      <a:pt x="480632" y="1810512"/>
                      <a:pt x="5620" y="26294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B90078C-D2FE-4119-F8FB-12A729AFFBD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86366" y="-7408069"/>
                <a:ext cx="4358163" cy="2554795"/>
              </a:xfrm>
              <a:custGeom>
                <a:avLst/>
                <a:gdLst>
                  <a:gd name="connsiteX0" fmla="*/ 4953 w 4358163"/>
                  <a:gd name="connsiteY0" fmla="*/ 2554796 h 2554795"/>
                  <a:gd name="connsiteX1" fmla="*/ 0 w 4358163"/>
                  <a:gd name="connsiteY1" fmla="*/ 2551653 h 2554795"/>
                  <a:gd name="connsiteX2" fmla="*/ 716756 w 4358163"/>
                  <a:gd name="connsiteY2" fmla="*/ 2027873 h 2554795"/>
                  <a:gd name="connsiteX3" fmla="*/ 1527620 w 4358163"/>
                  <a:gd name="connsiteY3" fmla="*/ 2124456 h 2554795"/>
                  <a:gd name="connsiteX4" fmla="*/ 3015901 w 4358163"/>
                  <a:gd name="connsiteY4" fmla="*/ 2025301 h 2554795"/>
                  <a:gd name="connsiteX5" fmla="*/ 3338513 w 4358163"/>
                  <a:gd name="connsiteY5" fmla="*/ 1307116 h 2554795"/>
                  <a:gd name="connsiteX6" fmla="*/ 4355497 w 4358163"/>
                  <a:gd name="connsiteY6" fmla="*/ 0 h 2554795"/>
                  <a:gd name="connsiteX7" fmla="*/ 4358164 w 4358163"/>
                  <a:gd name="connsiteY7" fmla="*/ 5239 h 2554795"/>
                  <a:gd name="connsiteX8" fmla="*/ 3344323 w 4358163"/>
                  <a:gd name="connsiteY8" fmla="*/ 1306544 h 2554795"/>
                  <a:gd name="connsiteX9" fmla="*/ 3019139 w 4358163"/>
                  <a:gd name="connsiteY9" fmla="*/ 2030254 h 2554795"/>
                  <a:gd name="connsiteX10" fmla="*/ 2255711 w 4358163"/>
                  <a:gd name="connsiteY10" fmla="*/ 2249043 h 2554795"/>
                  <a:gd name="connsiteX11" fmla="*/ 1526286 w 4358163"/>
                  <a:gd name="connsiteY11" fmla="*/ 2130266 h 2554795"/>
                  <a:gd name="connsiteX12" fmla="*/ 4953 w 4358163"/>
                  <a:gd name="connsiteY12" fmla="*/ 2554796 h 255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163" h="2554795">
                    <a:moveTo>
                      <a:pt x="4953" y="2554796"/>
                    </a:moveTo>
                    <a:lnTo>
                      <a:pt x="0" y="2551653"/>
                    </a:lnTo>
                    <a:cubicBezTo>
                      <a:pt x="200882" y="2236661"/>
                      <a:pt x="428625" y="2070164"/>
                      <a:pt x="716756" y="2027873"/>
                    </a:cubicBezTo>
                    <a:cubicBezTo>
                      <a:pt x="972884" y="1990249"/>
                      <a:pt x="1242346" y="2055400"/>
                      <a:pt x="1527620" y="2124456"/>
                    </a:cubicBezTo>
                    <a:cubicBezTo>
                      <a:pt x="2006441" y="2240280"/>
                      <a:pt x="2501455" y="2359914"/>
                      <a:pt x="3015901" y="2025301"/>
                    </a:cubicBezTo>
                    <a:cubicBezTo>
                      <a:pt x="3388328" y="1782985"/>
                      <a:pt x="3364135" y="1551813"/>
                      <a:pt x="3338513" y="1307116"/>
                    </a:cubicBezTo>
                    <a:cubicBezTo>
                      <a:pt x="3301365" y="952405"/>
                      <a:pt x="3259265" y="550355"/>
                      <a:pt x="4355497" y="0"/>
                    </a:cubicBezTo>
                    <a:lnTo>
                      <a:pt x="4358164" y="5239"/>
                    </a:lnTo>
                    <a:cubicBezTo>
                      <a:pt x="3265551" y="553879"/>
                      <a:pt x="3307461" y="953738"/>
                      <a:pt x="3344323" y="1306544"/>
                    </a:cubicBezTo>
                    <a:cubicBezTo>
                      <a:pt x="3370136" y="1553147"/>
                      <a:pt x="3394520" y="1786033"/>
                      <a:pt x="3019139" y="2030254"/>
                    </a:cubicBezTo>
                    <a:cubicBezTo>
                      <a:pt x="2787968" y="2180654"/>
                      <a:pt x="2538317" y="2251996"/>
                      <a:pt x="2255711" y="2249043"/>
                    </a:cubicBezTo>
                    <a:cubicBezTo>
                      <a:pt x="2006156" y="2246281"/>
                      <a:pt x="1762125" y="2187226"/>
                      <a:pt x="1526286" y="2130266"/>
                    </a:cubicBezTo>
                    <a:cubicBezTo>
                      <a:pt x="969073" y="1995392"/>
                      <a:pt x="442817" y="1868138"/>
                      <a:pt x="4953" y="25547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098979B-D3E3-8F59-88C5-DC99FF362E0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49505" y="-7309485"/>
                <a:ext cx="4446650" cy="2480405"/>
              </a:xfrm>
              <a:custGeom>
                <a:avLst/>
                <a:gdLst>
                  <a:gd name="connsiteX0" fmla="*/ 4191 w 4446650"/>
                  <a:gd name="connsiteY0" fmla="*/ 2480405 h 2480405"/>
                  <a:gd name="connsiteX1" fmla="*/ 0 w 4446650"/>
                  <a:gd name="connsiteY1" fmla="*/ 2477357 h 2480405"/>
                  <a:gd name="connsiteX2" fmla="*/ 655320 w 4446650"/>
                  <a:gd name="connsiteY2" fmla="*/ 2035112 h 2480405"/>
                  <a:gd name="connsiteX3" fmla="*/ 1404271 w 4446650"/>
                  <a:gd name="connsiteY3" fmla="*/ 2080736 h 2480405"/>
                  <a:gd name="connsiteX4" fmla="*/ 3012281 w 4446650"/>
                  <a:gd name="connsiteY4" fmla="*/ 1822514 h 2480405"/>
                  <a:gd name="connsiteX5" fmla="*/ 3397663 w 4446650"/>
                  <a:gd name="connsiteY5" fmla="*/ 1130332 h 2480405"/>
                  <a:gd name="connsiteX6" fmla="*/ 4444270 w 4446650"/>
                  <a:gd name="connsiteY6" fmla="*/ 0 h 2480405"/>
                  <a:gd name="connsiteX7" fmla="*/ 4446651 w 4446650"/>
                  <a:gd name="connsiteY7" fmla="*/ 4572 h 2480405"/>
                  <a:gd name="connsiteX8" fmla="*/ 3402806 w 4446650"/>
                  <a:gd name="connsiteY8" fmla="*/ 1130618 h 2480405"/>
                  <a:gd name="connsiteX9" fmla="*/ 3015425 w 4446650"/>
                  <a:gd name="connsiteY9" fmla="*/ 1826800 h 2480405"/>
                  <a:gd name="connsiteX10" fmla="*/ 2181035 w 4446650"/>
                  <a:gd name="connsiteY10" fmla="*/ 2149221 h 2480405"/>
                  <a:gd name="connsiteX11" fmla="*/ 1403414 w 4446650"/>
                  <a:gd name="connsiteY11" fmla="*/ 2085975 h 2480405"/>
                  <a:gd name="connsiteX12" fmla="*/ 4191 w 4446650"/>
                  <a:gd name="connsiteY12" fmla="*/ 2480405 h 248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6650" h="2480405">
                    <a:moveTo>
                      <a:pt x="4191" y="2480405"/>
                    </a:moveTo>
                    <a:lnTo>
                      <a:pt x="0" y="2477357"/>
                    </a:lnTo>
                    <a:cubicBezTo>
                      <a:pt x="183452" y="2220182"/>
                      <a:pt x="391763" y="2079593"/>
                      <a:pt x="655320" y="2035112"/>
                    </a:cubicBezTo>
                    <a:cubicBezTo>
                      <a:pt x="890302" y="1995392"/>
                      <a:pt x="1139952" y="2036826"/>
                      <a:pt x="1404271" y="2080736"/>
                    </a:cubicBezTo>
                    <a:cubicBezTo>
                      <a:pt x="1890808" y="2161508"/>
                      <a:pt x="2442210" y="2253044"/>
                      <a:pt x="3012281" y="1822514"/>
                    </a:cubicBezTo>
                    <a:cubicBezTo>
                      <a:pt x="3382804" y="1542764"/>
                      <a:pt x="3390043" y="1342358"/>
                      <a:pt x="3397663" y="1130332"/>
                    </a:cubicBezTo>
                    <a:cubicBezTo>
                      <a:pt x="3408236" y="836676"/>
                      <a:pt x="3419094" y="533114"/>
                      <a:pt x="4444270" y="0"/>
                    </a:cubicBezTo>
                    <a:lnTo>
                      <a:pt x="4446651" y="4572"/>
                    </a:lnTo>
                    <a:cubicBezTo>
                      <a:pt x="3424142" y="536353"/>
                      <a:pt x="3413284" y="838486"/>
                      <a:pt x="3402806" y="1130618"/>
                    </a:cubicBezTo>
                    <a:cubicBezTo>
                      <a:pt x="3395186" y="1343978"/>
                      <a:pt x="3387947" y="1545527"/>
                      <a:pt x="3015425" y="1826800"/>
                    </a:cubicBezTo>
                    <a:cubicBezTo>
                      <a:pt x="2759773" y="2019776"/>
                      <a:pt x="2486882" y="2125313"/>
                      <a:pt x="2181035" y="2149221"/>
                    </a:cubicBezTo>
                    <a:cubicBezTo>
                      <a:pt x="1911668" y="2170367"/>
                      <a:pt x="1653254" y="2127409"/>
                      <a:pt x="1403414" y="2085975"/>
                    </a:cubicBezTo>
                    <a:cubicBezTo>
                      <a:pt x="867061" y="1996916"/>
                      <a:pt x="403955" y="1920049"/>
                      <a:pt x="4191" y="24804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411ED3C-5D55-B024-0BB6-B08A2364DB5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12452" y="-7210711"/>
                <a:ext cx="4535328" cy="2405919"/>
              </a:xfrm>
              <a:custGeom>
                <a:avLst/>
                <a:gdLst>
                  <a:gd name="connsiteX0" fmla="*/ 3524 w 4535328"/>
                  <a:gd name="connsiteY0" fmla="*/ 2405920 h 2405919"/>
                  <a:gd name="connsiteX1" fmla="*/ 0 w 4535328"/>
                  <a:gd name="connsiteY1" fmla="*/ 2403062 h 2405919"/>
                  <a:gd name="connsiteX2" fmla="*/ 591217 w 4535328"/>
                  <a:gd name="connsiteY2" fmla="*/ 2042922 h 2405919"/>
                  <a:gd name="connsiteX3" fmla="*/ 1272159 w 4535328"/>
                  <a:gd name="connsiteY3" fmla="*/ 2051114 h 2405919"/>
                  <a:gd name="connsiteX4" fmla="*/ 3008852 w 4535328"/>
                  <a:gd name="connsiteY4" fmla="*/ 1619822 h 2405919"/>
                  <a:gd name="connsiteX5" fmla="*/ 3457194 w 4535328"/>
                  <a:gd name="connsiteY5" fmla="*/ 965073 h 2405919"/>
                  <a:gd name="connsiteX6" fmla="*/ 4533138 w 4535328"/>
                  <a:gd name="connsiteY6" fmla="*/ 0 h 2405919"/>
                  <a:gd name="connsiteX7" fmla="*/ 4535329 w 4535328"/>
                  <a:gd name="connsiteY7" fmla="*/ 4000 h 2405919"/>
                  <a:gd name="connsiteX8" fmla="*/ 3461576 w 4535328"/>
                  <a:gd name="connsiteY8" fmla="*/ 966121 h 2405919"/>
                  <a:gd name="connsiteX9" fmla="*/ 3011805 w 4535328"/>
                  <a:gd name="connsiteY9" fmla="*/ 1623155 h 2405919"/>
                  <a:gd name="connsiteX10" fmla="*/ 1271778 w 4535328"/>
                  <a:gd name="connsiteY10" fmla="*/ 2055495 h 2405919"/>
                  <a:gd name="connsiteX11" fmla="*/ 3524 w 4535328"/>
                  <a:gd name="connsiteY11" fmla="*/ 2405920 h 240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35328" h="2405919">
                    <a:moveTo>
                      <a:pt x="3524" y="2405920"/>
                    </a:moveTo>
                    <a:lnTo>
                      <a:pt x="0" y="2403062"/>
                    </a:lnTo>
                    <a:cubicBezTo>
                      <a:pt x="165449" y="2200561"/>
                      <a:pt x="353282" y="2086165"/>
                      <a:pt x="591217" y="2042922"/>
                    </a:cubicBezTo>
                    <a:cubicBezTo>
                      <a:pt x="803720" y="2004251"/>
                      <a:pt x="1031272" y="2027015"/>
                      <a:pt x="1272159" y="2051114"/>
                    </a:cubicBezTo>
                    <a:cubicBezTo>
                      <a:pt x="1789938" y="2102834"/>
                      <a:pt x="2376869" y="2161413"/>
                      <a:pt x="3008852" y="1619822"/>
                    </a:cubicBezTo>
                    <a:cubicBezTo>
                      <a:pt x="3372041" y="1308545"/>
                      <a:pt x="3417284" y="1126141"/>
                      <a:pt x="3457194" y="965073"/>
                    </a:cubicBezTo>
                    <a:cubicBezTo>
                      <a:pt x="3516059" y="727424"/>
                      <a:pt x="3566922" y="522161"/>
                      <a:pt x="4533138" y="0"/>
                    </a:cubicBezTo>
                    <a:lnTo>
                      <a:pt x="4535329" y="4000"/>
                    </a:lnTo>
                    <a:cubicBezTo>
                      <a:pt x="3570827" y="525209"/>
                      <a:pt x="3520250" y="729520"/>
                      <a:pt x="3461576" y="966121"/>
                    </a:cubicBezTo>
                    <a:cubicBezTo>
                      <a:pt x="3421475" y="1127760"/>
                      <a:pt x="3376136" y="1311021"/>
                      <a:pt x="3011805" y="1623155"/>
                    </a:cubicBezTo>
                    <a:cubicBezTo>
                      <a:pt x="2378393" y="2165985"/>
                      <a:pt x="1790414" y="2107311"/>
                      <a:pt x="1271778" y="2055495"/>
                    </a:cubicBezTo>
                    <a:cubicBezTo>
                      <a:pt x="784574" y="2006918"/>
                      <a:pt x="363855" y="1964912"/>
                      <a:pt x="3524" y="2405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A2E5BB-BF42-1996-55BC-7CF7BEEAAC2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75591" y="-7112032"/>
                <a:ext cx="4623815" cy="2331434"/>
              </a:xfrm>
              <a:custGeom>
                <a:avLst/>
                <a:gdLst>
                  <a:gd name="connsiteX0" fmla="*/ 2762 w 4623815"/>
                  <a:gd name="connsiteY0" fmla="*/ 2331434 h 2331434"/>
                  <a:gd name="connsiteX1" fmla="*/ 0 w 4623815"/>
                  <a:gd name="connsiteY1" fmla="*/ 2328672 h 2331434"/>
                  <a:gd name="connsiteX2" fmla="*/ 1129284 w 4623815"/>
                  <a:gd name="connsiteY2" fmla="*/ 2034635 h 2331434"/>
                  <a:gd name="connsiteX3" fmla="*/ 3005328 w 4623815"/>
                  <a:gd name="connsiteY3" fmla="*/ 1416939 h 2331434"/>
                  <a:gd name="connsiteX4" fmla="*/ 3499771 w 4623815"/>
                  <a:gd name="connsiteY4" fmla="*/ 824960 h 2331434"/>
                  <a:gd name="connsiteX5" fmla="*/ 4621911 w 4623815"/>
                  <a:gd name="connsiteY5" fmla="*/ 0 h 2331434"/>
                  <a:gd name="connsiteX6" fmla="*/ 4623816 w 4623815"/>
                  <a:gd name="connsiteY6" fmla="*/ 3429 h 2331434"/>
                  <a:gd name="connsiteX7" fmla="*/ 3503105 w 4623815"/>
                  <a:gd name="connsiteY7" fmla="*/ 826960 h 2331434"/>
                  <a:gd name="connsiteX8" fmla="*/ 3007995 w 4623815"/>
                  <a:gd name="connsiteY8" fmla="*/ 1419797 h 2331434"/>
                  <a:gd name="connsiteX9" fmla="*/ 2009775 w 4623815"/>
                  <a:gd name="connsiteY9" fmla="*/ 1990535 h 2331434"/>
                  <a:gd name="connsiteX10" fmla="*/ 1129093 w 4623815"/>
                  <a:gd name="connsiteY10" fmla="*/ 2038541 h 2331434"/>
                  <a:gd name="connsiteX11" fmla="*/ 2762 w 4623815"/>
                  <a:gd name="connsiteY11" fmla="*/ 2331434 h 23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3815" h="2331434">
                    <a:moveTo>
                      <a:pt x="2762" y="2331434"/>
                    </a:moveTo>
                    <a:lnTo>
                      <a:pt x="0" y="2328672"/>
                    </a:lnTo>
                    <a:cubicBezTo>
                      <a:pt x="320326" y="1997869"/>
                      <a:pt x="695230" y="2014918"/>
                      <a:pt x="1129284" y="2034635"/>
                    </a:cubicBezTo>
                    <a:cubicBezTo>
                      <a:pt x="1679829" y="2059591"/>
                      <a:pt x="2303907" y="2087975"/>
                      <a:pt x="3005328" y="1416939"/>
                    </a:cubicBezTo>
                    <a:cubicBezTo>
                      <a:pt x="3336608" y="1099947"/>
                      <a:pt x="3430905" y="941070"/>
                      <a:pt x="3499771" y="824960"/>
                    </a:cubicBezTo>
                    <a:cubicBezTo>
                      <a:pt x="3613880" y="632555"/>
                      <a:pt x="3671221" y="535876"/>
                      <a:pt x="4621911" y="0"/>
                    </a:cubicBezTo>
                    <a:lnTo>
                      <a:pt x="4623816" y="3429"/>
                    </a:lnTo>
                    <a:cubicBezTo>
                      <a:pt x="3673983" y="538829"/>
                      <a:pt x="3616928" y="635127"/>
                      <a:pt x="3503105" y="826960"/>
                    </a:cubicBezTo>
                    <a:cubicBezTo>
                      <a:pt x="3434144" y="943261"/>
                      <a:pt x="3339656" y="1102424"/>
                      <a:pt x="3007995" y="1419797"/>
                    </a:cubicBezTo>
                    <a:cubicBezTo>
                      <a:pt x="2694623" y="1719548"/>
                      <a:pt x="2368106" y="1906238"/>
                      <a:pt x="2009775" y="1990535"/>
                    </a:cubicBezTo>
                    <a:cubicBezTo>
                      <a:pt x="1696117" y="2064258"/>
                      <a:pt x="1407890" y="2051209"/>
                      <a:pt x="1129093" y="2038541"/>
                    </a:cubicBezTo>
                    <a:cubicBezTo>
                      <a:pt x="695897" y="2018919"/>
                      <a:pt x="321850" y="2001869"/>
                      <a:pt x="2762" y="2331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4A7CF70-FA90-32E7-3151-6FEE0991361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38538" y="-7013162"/>
                <a:ext cx="4712398" cy="2256758"/>
              </a:xfrm>
              <a:custGeom>
                <a:avLst/>
                <a:gdLst>
                  <a:gd name="connsiteX0" fmla="*/ 2096 w 4712398"/>
                  <a:gd name="connsiteY0" fmla="*/ 2256759 h 2256758"/>
                  <a:gd name="connsiteX1" fmla="*/ 0 w 4712398"/>
                  <a:gd name="connsiteY1" fmla="*/ 2254282 h 2256758"/>
                  <a:gd name="connsiteX2" fmla="*/ 972979 w 4712398"/>
                  <a:gd name="connsiteY2" fmla="*/ 2029968 h 2256758"/>
                  <a:gd name="connsiteX3" fmla="*/ 3001899 w 4712398"/>
                  <a:gd name="connsiteY3" fmla="*/ 1214057 h 2256758"/>
                  <a:gd name="connsiteX4" fmla="*/ 3224879 w 4712398"/>
                  <a:gd name="connsiteY4" fmla="*/ 977551 h 2256758"/>
                  <a:gd name="connsiteX5" fmla="*/ 3817715 w 4712398"/>
                  <a:gd name="connsiteY5" fmla="*/ 489775 h 2256758"/>
                  <a:gd name="connsiteX6" fmla="*/ 4710779 w 4712398"/>
                  <a:gd name="connsiteY6" fmla="*/ 0 h 2256758"/>
                  <a:gd name="connsiteX7" fmla="*/ 4712399 w 4712398"/>
                  <a:gd name="connsiteY7" fmla="*/ 2762 h 2256758"/>
                  <a:gd name="connsiteX8" fmla="*/ 3819144 w 4712398"/>
                  <a:gd name="connsiteY8" fmla="*/ 492633 h 2256758"/>
                  <a:gd name="connsiteX9" fmla="*/ 3227261 w 4712398"/>
                  <a:gd name="connsiteY9" fmla="*/ 979742 h 2256758"/>
                  <a:gd name="connsiteX10" fmla="*/ 3004280 w 4712398"/>
                  <a:gd name="connsiteY10" fmla="*/ 1216247 h 2256758"/>
                  <a:gd name="connsiteX11" fmla="*/ 1909191 w 4712398"/>
                  <a:gd name="connsiteY11" fmla="*/ 1935099 h 2256758"/>
                  <a:gd name="connsiteX12" fmla="*/ 973074 w 4712398"/>
                  <a:gd name="connsiteY12" fmla="*/ 2033207 h 2256758"/>
                  <a:gd name="connsiteX13" fmla="*/ 2096 w 4712398"/>
                  <a:gd name="connsiteY13" fmla="*/ 2256759 h 2256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12398" h="2256758">
                    <a:moveTo>
                      <a:pt x="2096" y="2256759"/>
                    </a:moveTo>
                    <a:lnTo>
                      <a:pt x="0" y="2254282"/>
                    </a:lnTo>
                    <a:cubicBezTo>
                      <a:pt x="276225" y="2025777"/>
                      <a:pt x="599123" y="2027777"/>
                      <a:pt x="972979" y="2029968"/>
                    </a:cubicBezTo>
                    <a:cubicBezTo>
                      <a:pt x="1529144" y="2033302"/>
                      <a:pt x="2221230" y="2037397"/>
                      <a:pt x="3001899" y="1214057"/>
                    </a:cubicBezTo>
                    <a:cubicBezTo>
                      <a:pt x="3089910" y="1121283"/>
                      <a:pt x="3161633" y="1044893"/>
                      <a:pt x="3224879" y="977551"/>
                    </a:cubicBezTo>
                    <a:cubicBezTo>
                      <a:pt x="3564731" y="615791"/>
                      <a:pt x="3564731" y="615791"/>
                      <a:pt x="3817715" y="489775"/>
                    </a:cubicBezTo>
                    <a:cubicBezTo>
                      <a:pt x="3970020" y="413957"/>
                      <a:pt x="4224909" y="286893"/>
                      <a:pt x="4710779" y="0"/>
                    </a:cubicBezTo>
                    <a:lnTo>
                      <a:pt x="4712399" y="2762"/>
                    </a:lnTo>
                    <a:cubicBezTo>
                      <a:pt x="4226433" y="289750"/>
                      <a:pt x="3971544" y="416814"/>
                      <a:pt x="3819144" y="492633"/>
                    </a:cubicBezTo>
                    <a:cubicBezTo>
                      <a:pt x="3566637" y="618363"/>
                      <a:pt x="3566637" y="618363"/>
                      <a:pt x="3227261" y="979742"/>
                    </a:cubicBezTo>
                    <a:cubicBezTo>
                      <a:pt x="3164015" y="1047083"/>
                      <a:pt x="3092291" y="1123474"/>
                      <a:pt x="3004280" y="1216247"/>
                    </a:cubicBezTo>
                    <a:cubicBezTo>
                      <a:pt x="2656142" y="1583436"/>
                      <a:pt x="2297906" y="1818608"/>
                      <a:pt x="1909191" y="1935099"/>
                    </a:cubicBezTo>
                    <a:cubicBezTo>
                      <a:pt x="1570292" y="2036731"/>
                      <a:pt x="1252919" y="2034826"/>
                      <a:pt x="973074" y="2033207"/>
                    </a:cubicBezTo>
                    <a:cubicBezTo>
                      <a:pt x="599694" y="2030825"/>
                      <a:pt x="277463" y="2029016"/>
                      <a:pt x="2096" y="22567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46D706D-1017-E8A4-6F40-E76B7C75DAE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01677" y="-6914483"/>
                <a:ext cx="4800885" cy="2182177"/>
              </a:xfrm>
              <a:custGeom>
                <a:avLst/>
                <a:gdLst>
                  <a:gd name="connsiteX0" fmla="*/ 1333 w 4800885"/>
                  <a:gd name="connsiteY0" fmla="*/ 2182178 h 2182177"/>
                  <a:gd name="connsiteX1" fmla="*/ 0 w 4800885"/>
                  <a:gd name="connsiteY1" fmla="*/ 2179987 h 2182177"/>
                  <a:gd name="connsiteX2" fmla="*/ 799529 w 4800885"/>
                  <a:gd name="connsiteY2" fmla="*/ 2034064 h 2182177"/>
                  <a:gd name="connsiteX3" fmla="*/ 2998470 w 4800885"/>
                  <a:gd name="connsiteY3" fmla="*/ 1011174 h 2182177"/>
                  <a:gd name="connsiteX4" fmla="*/ 3485769 w 4800885"/>
                  <a:gd name="connsiteY4" fmla="*/ 530543 h 2182177"/>
                  <a:gd name="connsiteX5" fmla="*/ 3777615 w 4800885"/>
                  <a:gd name="connsiteY5" fmla="*/ 431387 h 2182177"/>
                  <a:gd name="connsiteX6" fmla="*/ 4799552 w 4800885"/>
                  <a:gd name="connsiteY6" fmla="*/ 0 h 2182177"/>
                  <a:gd name="connsiteX7" fmla="*/ 4800886 w 4800885"/>
                  <a:gd name="connsiteY7" fmla="*/ 2191 h 2182177"/>
                  <a:gd name="connsiteX8" fmla="*/ 3777901 w 4800885"/>
                  <a:gd name="connsiteY8" fmla="*/ 433959 h 2182177"/>
                  <a:gd name="connsiteX9" fmla="*/ 3487198 w 4800885"/>
                  <a:gd name="connsiteY9" fmla="*/ 532638 h 2182177"/>
                  <a:gd name="connsiteX10" fmla="*/ 3000470 w 4800885"/>
                  <a:gd name="connsiteY10" fmla="*/ 1012889 h 2182177"/>
                  <a:gd name="connsiteX11" fmla="*/ 799529 w 4800885"/>
                  <a:gd name="connsiteY11" fmla="*/ 2036636 h 2182177"/>
                  <a:gd name="connsiteX12" fmla="*/ 1333 w 4800885"/>
                  <a:gd name="connsiteY12" fmla="*/ 2182178 h 218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0885" h="2182177">
                    <a:moveTo>
                      <a:pt x="1333" y="2182178"/>
                    </a:moveTo>
                    <a:lnTo>
                      <a:pt x="0" y="2179987"/>
                    </a:lnTo>
                    <a:cubicBezTo>
                      <a:pt x="228600" y="2041684"/>
                      <a:pt x="493109" y="2038159"/>
                      <a:pt x="799529" y="2034064"/>
                    </a:cubicBezTo>
                    <a:cubicBezTo>
                      <a:pt x="1390078" y="2026253"/>
                      <a:pt x="2124932" y="2016442"/>
                      <a:pt x="2998470" y="1011174"/>
                    </a:cubicBezTo>
                    <a:cubicBezTo>
                      <a:pt x="3219926" y="756285"/>
                      <a:pt x="3370231" y="608076"/>
                      <a:pt x="3485769" y="530543"/>
                    </a:cubicBezTo>
                    <a:cubicBezTo>
                      <a:pt x="3596640" y="456152"/>
                      <a:pt x="3676459" y="445198"/>
                      <a:pt x="3777615" y="431387"/>
                    </a:cubicBezTo>
                    <a:cubicBezTo>
                      <a:pt x="3955351" y="407098"/>
                      <a:pt x="4198716" y="373856"/>
                      <a:pt x="4799552" y="0"/>
                    </a:cubicBezTo>
                    <a:lnTo>
                      <a:pt x="4800886" y="2191"/>
                    </a:lnTo>
                    <a:cubicBezTo>
                      <a:pt x="4199477" y="376333"/>
                      <a:pt x="3955828" y="409670"/>
                      <a:pt x="3777901" y="433959"/>
                    </a:cubicBezTo>
                    <a:cubicBezTo>
                      <a:pt x="3677126" y="447675"/>
                      <a:pt x="3597497" y="458629"/>
                      <a:pt x="3487198" y="532638"/>
                    </a:cubicBezTo>
                    <a:cubicBezTo>
                      <a:pt x="3371850" y="610076"/>
                      <a:pt x="3221736" y="758190"/>
                      <a:pt x="3000470" y="1012889"/>
                    </a:cubicBezTo>
                    <a:cubicBezTo>
                      <a:pt x="2126171" y="2019014"/>
                      <a:pt x="1390555" y="2028825"/>
                      <a:pt x="799529" y="2036636"/>
                    </a:cubicBezTo>
                    <a:cubicBezTo>
                      <a:pt x="493490" y="2040731"/>
                      <a:pt x="229267" y="2044256"/>
                      <a:pt x="1333" y="21821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170B2EA-56CF-8070-C8F2-5941A4A251F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464720" y="-6815709"/>
                <a:ext cx="4889372" cy="2107501"/>
              </a:xfrm>
              <a:custGeom>
                <a:avLst/>
                <a:gdLst>
                  <a:gd name="connsiteX0" fmla="*/ 667 w 4889372"/>
                  <a:gd name="connsiteY0" fmla="*/ 2107502 h 2107501"/>
                  <a:gd name="connsiteX1" fmla="*/ 0 w 4889372"/>
                  <a:gd name="connsiteY1" fmla="*/ 2105692 h 2107501"/>
                  <a:gd name="connsiteX2" fmla="*/ 604076 w 4889372"/>
                  <a:gd name="connsiteY2" fmla="*/ 2040255 h 2107501"/>
                  <a:gd name="connsiteX3" fmla="*/ 2995041 w 4889372"/>
                  <a:gd name="connsiteY3" fmla="*/ 808196 h 2107501"/>
                  <a:gd name="connsiteX4" fmla="*/ 3851720 w 4889372"/>
                  <a:gd name="connsiteY4" fmla="*/ 303181 h 2107501"/>
                  <a:gd name="connsiteX5" fmla="*/ 4888325 w 4889372"/>
                  <a:gd name="connsiteY5" fmla="*/ 0 h 2107501"/>
                  <a:gd name="connsiteX6" fmla="*/ 4889373 w 4889372"/>
                  <a:gd name="connsiteY6" fmla="*/ 1619 h 2107501"/>
                  <a:gd name="connsiteX7" fmla="*/ 3851434 w 4889372"/>
                  <a:gd name="connsiteY7" fmla="*/ 305181 h 2107501"/>
                  <a:gd name="connsiteX8" fmla="*/ 2996565 w 4889372"/>
                  <a:gd name="connsiteY8" fmla="*/ 809434 h 2107501"/>
                  <a:gd name="connsiteX9" fmla="*/ 1659255 w 4889372"/>
                  <a:gd name="connsiteY9" fmla="*/ 1885664 h 2107501"/>
                  <a:gd name="connsiteX10" fmla="*/ 604171 w 4889372"/>
                  <a:gd name="connsiteY10" fmla="*/ 2042160 h 2107501"/>
                  <a:gd name="connsiteX11" fmla="*/ 667 w 4889372"/>
                  <a:gd name="connsiteY11" fmla="*/ 2107502 h 2107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89372" h="2107501">
                    <a:moveTo>
                      <a:pt x="667" y="2107502"/>
                    </a:moveTo>
                    <a:lnTo>
                      <a:pt x="0" y="2105692"/>
                    </a:lnTo>
                    <a:cubicBezTo>
                      <a:pt x="175546" y="2041589"/>
                      <a:pt x="374142" y="2040922"/>
                      <a:pt x="604076" y="2040255"/>
                    </a:cubicBezTo>
                    <a:cubicBezTo>
                      <a:pt x="1197197" y="2038350"/>
                      <a:pt x="2009585" y="2035778"/>
                      <a:pt x="2995041" y="808196"/>
                    </a:cubicBezTo>
                    <a:cubicBezTo>
                      <a:pt x="3448336" y="243459"/>
                      <a:pt x="3617595" y="268510"/>
                      <a:pt x="3851720" y="303181"/>
                    </a:cubicBezTo>
                    <a:cubicBezTo>
                      <a:pt x="4061651" y="334232"/>
                      <a:pt x="4322826" y="372999"/>
                      <a:pt x="4888325" y="0"/>
                    </a:cubicBezTo>
                    <a:lnTo>
                      <a:pt x="4889373" y="1619"/>
                    </a:lnTo>
                    <a:cubicBezTo>
                      <a:pt x="4323302" y="374999"/>
                      <a:pt x="4061651" y="336232"/>
                      <a:pt x="3851434" y="305181"/>
                    </a:cubicBezTo>
                    <a:cubicBezTo>
                      <a:pt x="3617976" y="270605"/>
                      <a:pt x="3449193" y="245650"/>
                      <a:pt x="2996565" y="809434"/>
                    </a:cubicBezTo>
                    <a:cubicBezTo>
                      <a:pt x="2558987" y="1354550"/>
                      <a:pt x="2121503" y="1706594"/>
                      <a:pt x="1659255" y="1885664"/>
                    </a:cubicBezTo>
                    <a:cubicBezTo>
                      <a:pt x="1260539" y="2040064"/>
                      <a:pt x="911828" y="2041207"/>
                      <a:pt x="604171" y="2042160"/>
                    </a:cubicBezTo>
                    <a:cubicBezTo>
                      <a:pt x="374237" y="2042922"/>
                      <a:pt x="175832" y="2043589"/>
                      <a:pt x="667" y="2107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1FDF123-6ECF-8CE6-0FD1-7E1FCB093E8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427667" y="-6717030"/>
                <a:ext cx="4977860" cy="2045874"/>
              </a:xfrm>
              <a:custGeom>
                <a:avLst/>
                <a:gdLst>
                  <a:gd name="connsiteX0" fmla="*/ 684181 w 4977860"/>
                  <a:gd name="connsiteY0" fmla="*/ 2045875 h 2045874"/>
                  <a:gd name="connsiteX1" fmla="*/ 380048 w 4977860"/>
                  <a:gd name="connsiteY1" fmla="*/ 2035302 h 2045874"/>
                  <a:gd name="connsiteX2" fmla="*/ 95 w 4977860"/>
                  <a:gd name="connsiteY2" fmla="*/ 2032921 h 2045874"/>
                  <a:gd name="connsiteX3" fmla="*/ 0 w 4977860"/>
                  <a:gd name="connsiteY3" fmla="*/ 2031683 h 2045874"/>
                  <a:gd name="connsiteX4" fmla="*/ 380143 w 4977860"/>
                  <a:gd name="connsiteY4" fmla="*/ 2034064 h 2045874"/>
                  <a:gd name="connsiteX5" fmla="*/ 1322356 w 4977860"/>
                  <a:gd name="connsiteY5" fmla="*/ 1959197 h 2045874"/>
                  <a:gd name="connsiteX6" fmla="*/ 890397 w 4977860"/>
                  <a:gd name="connsiteY6" fmla="*/ 2038350 h 2045874"/>
                  <a:gd name="connsiteX7" fmla="*/ 684181 w 4977860"/>
                  <a:gd name="connsiteY7" fmla="*/ 2045875 h 2045874"/>
                  <a:gd name="connsiteX8" fmla="*/ 1932908 w 4977860"/>
                  <a:gd name="connsiteY8" fmla="*/ 1667446 h 2045874"/>
                  <a:gd name="connsiteX9" fmla="*/ 2991708 w 4977860"/>
                  <a:gd name="connsiteY9" fmla="*/ 605314 h 2045874"/>
                  <a:gd name="connsiteX10" fmla="*/ 3535871 w 4977860"/>
                  <a:gd name="connsiteY10" fmla="*/ 125635 h 2045874"/>
                  <a:gd name="connsiteX11" fmla="*/ 3944493 w 4977860"/>
                  <a:gd name="connsiteY11" fmla="*/ 174403 h 2045874"/>
                  <a:gd name="connsiteX12" fmla="*/ 4977098 w 4977860"/>
                  <a:gd name="connsiteY12" fmla="*/ 0 h 2045874"/>
                  <a:gd name="connsiteX13" fmla="*/ 4977861 w 4977860"/>
                  <a:gd name="connsiteY13" fmla="*/ 1048 h 2045874"/>
                  <a:gd name="connsiteX14" fmla="*/ 4360355 w 4977860"/>
                  <a:gd name="connsiteY14" fmla="*/ 255651 h 2045874"/>
                  <a:gd name="connsiteX15" fmla="*/ 3944017 w 4977860"/>
                  <a:gd name="connsiteY15" fmla="*/ 175641 h 2045874"/>
                  <a:gd name="connsiteX16" fmla="*/ 3536252 w 4977860"/>
                  <a:gd name="connsiteY16" fmla="*/ 126873 h 2045874"/>
                  <a:gd name="connsiteX17" fmla="*/ 2992755 w 4977860"/>
                  <a:gd name="connsiteY17" fmla="*/ 606076 h 2045874"/>
                  <a:gd name="connsiteX18" fmla="*/ 2582323 w 4977860"/>
                  <a:gd name="connsiteY18" fmla="*/ 1102138 h 2045874"/>
                  <a:gd name="connsiteX19" fmla="*/ 2196084 w 4977860"/>
                  <a:gd name="connsiteY19" fmla="*/ 1470755 h 2045874"/>
                  <a:gd name="connsiteX20" fmla="*/ 1932908 w 4977860"/>
                  <a:gd name="connsiteY20" fmla="*/ 1667446 h 204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77860" h="2045874">
                    <a:moveTo>
                      <a:pt x="684181" y="2045875"/>
                    </a:moveTo>
                    <a:cubicBezTo>
                      <a:pt x="576072" y="2045875"/>
                      <a:pt x="474155" y="2040350"/>
                      <a:pt x="380048" y="2035302"/>
                    </a:cubicBezTo>
                    <a:cubicBezTo>
                      <a:pt x="243268" y="2027968"/>
                      <a:pt x="114014" y="2021015"/>
                      <a:pt x="95" y="2032921"/>
                    </a:cubicBezTo>
                    <a:lnTo>
                      <a:pt x="0" y="2031683"/>
                    </a:lnTo>
                    <a:cubicBezTo>
                      <a:pt x="114014" y="2019776"/>
                      <a:pt x="243268" y="2026729"/>
                      <a:pt x="380143" y="2034064"/>
                    </a:cubicBezTo>
                    <a:cubicBezTo>
                      <a:pt x="650176" y="2048637"/>
                      <a:pt x="963359" y="2065401"/>
                      <a:pt x="1322356" y="1959197"/>
                    </a:cubicBezTo>
                    <a:cubicBezTo>
                      <a:pt x="1183386" y="2000441"/>
                      <a:pt x="1040701" y="2026539"/>
                      <a:pt x="890397" y="2038350"/>
                    </a:cubicBezTo>
                    <a:cubicBezTo>
                      <a:pt x="819626" y="2043779"/>
                      <a:pt x="750761" y="2045875"/>
                      <a:pt x="684181" y="2045875"/>
                    </a:cubicBezTo>
                    <a:close/>
                    <a:moveTo>
                      <a:pt x="1932908" y="1667446"/>
                    </a:moveTo>
                    <a:cubicBezTo>
                      <a:pt x="2255711" y="1452372"/>
                      <a:pt x="2608231" y="1118997"/>
                      <a:pt x="2991708" y="605314"/>
                    </a:cubicBezTo>
                    <a:cubicBezTo>
                      <a:pt x="3199829" y="326612"/>
                      <a:pt x="3372708" y="174212"/>
                      <a:pt x="3535871" y="125635"/>
                    </a:cubicBezTo>
                    <a:cubicBezTo>
                      <a:pt x="3683318" y="81724"/>
                      <a:pt x="3810191" y="126778"/>
                      <a:pt x="3944493" y="174403"/>
                    </a:cubicBezTo>
                    <a:cubicBezTo>
                      <a:pt x="4189286" y="261271"/>
                      <a:pt x="4466654" y="359664"/>
                      <a:pt x="4977098" y="0"/>
                    </a:cubicBezTo>
                    <a:lnTo>
                      <a:pt x="4977861" y="1048"/>
                    </a:lnTo>
                    <a:cubicBezTo>
                      <a:pt x="4750022" y="161639"/>
                      <a:pt x="4547997" y="244888"/>
                      <a:pt x="4360355" y="255651"/>
                    </a:cubicBezTo>
                    <a:cubicBezTo>
                      <a:pt x="4196048" y="265081"/>
                      <a:pt x="4067937" y="219551"/>
                      <a:pt x="3944017" y="175641"/>
                    </a:cubicBezTo>
                    <a:cubicBezTo>
                      <a:pt x="3809905" y="128016"/>
                      <a:pt x="3683222" y="83153"/>
                      <a:pt x="3536252" y="126873"/>
                    </a:cubicBezTo>
                    <a:cubicBezTo>
                      <a:pt x="3373374" y="175355"/>
                      <a:pt x="3200591" y="327660"/>
                      <a:pt x="2992755" y="606076"/>
                    </a:cubicBezTo>
                    <a:cubicBezTo>
                      <a:pt x="2856452" y="788670"/>
                      <a:pt x="2718340" y="955548"/>
                      <a:pt x="2582323" y="1102138"/>
                    </a:cubicBezTo>
                    <a:cubicBezTo>
                      <a:pt x="2454307" y="1240155"/>
                      <a:pt x="2324291" y="1364171"/>
                      <a:pt x="2196084" y="1470755"/>
                    </a:cubicBezTo>
                    <a:cubicBezTo>
                      <a:pt x="2109026" y="1543050"/>
                      <a:pt x="2020919" y="1608868"/>
                      <a:pt x="1932908" y="16674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9038CA9-AA23-9D53-5474-7456F339C11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390425" y="-6703362"/>
                <a:ext cx="5066633" cy="2127456"/>
              </a:xfrm>
              <a:custGeom>
                <a:avLst/>
                <a:gdLst>
                  <a:gd name="connsiteX0" fmla="*/ 509778 w 5066633"/>
                  <a:gd name="connsiteY0" fmla="*/ 2127457 h 2127456"/>
                  <a:gd name="connsiteX1" fmla="*/ 118491 w 5066633"/>
                  <a:gd name="connsiteY1" fmla="*/ 2065925 h 2127456"/>
                  <a:gd name="connsiteX2" fmla="*/ 0 w 5066633"/>
                  <a:gd name="connsiteY2" fmla="*/ 2043161 h 2127456"/>
                  <a:gd name="connsiteX3" fmla="*/ 95 w 5066633"/>
                  <a:gd name="connsiteY3" fmla="*/ 2042494 h 2127456"/>
                  <a:gd name="connsiteX4" fmla="*/ 118681 w 5066633"/>
                  <a:gd name="connsiteY4" fmla="*/ 2065259 h 2127456"/>
                  <a:gd name="connsiteX5" fmla="*/ 509778 w 5066633"/>
                  <a:gd name="connsiteY5" fmla="*/ 2127457 h 2127456"/>
                  <a:gd name="connsiteX6" fmla="*/ 2489835 w 5066633"/>
                  <a:gd name="connsiteY6" fmla="*/ 1127332 h 2127456"/>
                  <a:gd name="connsiteX7" fmla="*/ 2988564 w 5066633"/>
                  <a:gd name="connsiteY7" fmla="*/ 487442 h 2127456"/>
                  <a:gd name="connsiteX8" fmla="*/ 3153061 w 5066633"/>
                  <a:gd name="connsiteY8" fmla="*/ 276940 h 2127456"/>
                  <a:gd name="connsiteX9" fmla="*/ 3303556 w 5066633"/>
                  <a:gd name="connsiteY9" fmla="*/ 132541 h 2127456"/>
                  <a:gd name="connsiteX10" fmla="*/ 3572351 w 5066633"/>
                  <a:gd name="connsiteY10" fmla="*/ 5001 h 2127456"/>
                  <a:gd name="connsiteX11" fmla="*/ 4048125 w 5066633"/>
                  <a:gd name="connsiteY11" fmla="*/ 137018 h 2127456"/>
                  <a:gd name="connsiteX12" fmla="*/ 4538758 w 5066633"/>
                  <a:gd name="connsiteY12" fmla="*/ 292561 h 2127456"/>
                  <a:gd name="connsiteX13" fmla="*/ 5066252 w 5066633"/>
                  <a:gd name="connsiteY13" fmla="*/ 85011 h 2127456"/>
                  <a:gd name="connsiteX14" fmla="*/ 5066633 w 5066633"/>
                  <a:gd name="connsiteY14" fmla="*/ 85487 h 2127456"/>
                  <a:gd name="connsiteX15" fmla="*/ 4904518 w 5066633"/>
                  <a:gd name="connsiteY15" fmla="*/ 191882 h 2127456"/>
                  <a:gd name="connsiteX16" fmla="*/ 4755452 w 5066633"/>
                  <a:gd name="connsiteY16" fmla="*/ 257890 h 2127456"/>
                  <a:gd name="connsiteX17" fmla="*/ 4490180 w 5066633"/>
                  <a:gd name="connsiteY17" fmla="*/ 292370 h 2127456"/>
                  <a:gd name="connsiteX18" fmla="*/ 4047840 w 5066633"/>
                  <a:gd name="connsiteY18" fmla="*/ 137494 h 2127456"/>
                  <a:gd name="connsiteX19" fmla="*/ 3638931 w 5066633"/>
                  <a:gd name="connsiteY19" fmla="*/ 524 h 2127456"/>
                  <a:gd name="connsiteX20" fmla="*/ 3572542 w 5066633"/>
                  <a:gd name="connsiteY20" fmla="*/ 5573 h 2127456"/>
                  <a:gd name="connsiteX21" fmla="*/ 2989231 w 5066633"/>
                  <a:gd name="connsiteY21" fmla="*/ 487728 h 2127456"/>
                  <a:gd name="connsiteX22" fmla="*/ 2512505 w 5066633"/>
                  <a:gd name="connsiteY22" fmla="*/ 1101614 h 2127456"/>
                  <a:gd name="connsiteX23" fmla="*/ 2489835 w 5066633"/>
                  <a:gd name="connsiteY23" fmla="*/ 1127332 h 212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066633" h="2127456">
                    <a:moveTo>
                      <a:pt x="509778" y="2127457"/>
                    </a:moveTo>
                    <a:cubicBezTo>
                      <a:pt x="366236" y="2114884"/>
                      <a:pt x="236220" y="2089166"/>
                      <a:pt x="118491" y="2065925"/>
                    </a:cubicBezTo>
                    <a:cubicBezTo>
                      <a:pt x="77057" y="2057734"/>
                      <a:pt x="37814" y="2050019"/>
                      <a:pt x="0" y="2043161"/>
                    </a:cubicBezTo>
                    <a:lnTo>
                      <a:pt x="95" y="2042494"/>
                    </a:lnTo>
                    <a:cubicBezTo>
                      <a:pt x="38005" y="2049257"/>
                      <a:pt x="77153" y="2057067"/>
                      <a:pt x="118681" y="2065259"/>
                    </a:cubicBezTo>
                    <a:cubicBezTo>
                      <a:pt x="237173" y="2088690"/>
                      <a:pt x="367475" y="2114503"/>
                      <a:pt x="509778" y="2127457"/>
                    </a:cubicBezTo>
                    <a:close/>
                    <a:moveTo>
                      <a:pt x="2489835" y="1127332"/>
                    </a:moveTo>
                    <a:cubicBezTo>
                      <a:pt x="2649569" y="946452"/>
                      <a:pt x="2815781" y="734807"/>
                      <a:pt x="2988564" y="487442"/>
                    </a:cubicBezTo>
                    <a:cubicBezTo>
                      <a:pt x="3044571" y="407242"/>
                      <a:pt x="3099911" y="336471"/>
                      <a:pt x="3153061" y="276940"/>
                    </a:cubicBezTo>
                    <a:cubicBezTo>
                      <a:pt x="3203924" y="219980"/>
                      <a:pt x="3254597" y="171403"/>
                      <a:pt x="3303556" y="132541"/>
                    </a:cubicBezTo>
                    <a:cubicBezTo>
                      <a:pt x="3394520" y="60437"/>
                      <a:pt x="3482340" y="18717"/>
                      <a:pt x="3572351" y="5001"/>
                    </a:cubicBezTo>
                    <a:cubicBezTo>
                      <a:pt x="3740372" y="-20526"/>
                      <a:pt x="3889820" y="55960"/>
                      <a:pt x="4048125" y="137018"/>
                    </a:cubicBezTo>
                    <a:cubicBezTo>
                      <a:pt x="4194525" y="212075"/>
                      <a:pt x="4351782" y="292561"/>
                      <a:pt x="4538758" y="292561"/>
                    </a:cubicBezTo>
                    <a:cubicBezTo>
                      <a:pt x="4691349" y="292561"/>
                      <a:pt x="4863656" y="238935"/>
                      <a:pt x="5066252" y="85011"/>
                    </a:cubicBezTo>
                    <a:lnTo>
                      <a:pt x="5066633" y="85487"/>
                    </a:lnTo>
                    <a:cubicBezTo>
                      <a:pt x="5011865" y="127112"/>
                      <a:pt x="4957286" y="162926"/>
                      <a:pt x="4904518" y="191882"/>
                    </a:cubicBezTo>
                    <a:cubicBezTo>
                      <a:pt x="4854417" y="219409"/>
                      <a:pt x="4804220" y="241602"/>
                      <a:pt x="4755452" y="257890"/>
                    </a:cubicBezTo>
                    <a:cubicBezTo>
                      <a:pt x="4665821" y="287798"/>
                      <a:pt x="4578953" y="299133"/>
                      <a:pt x="4490180" y="292370"/>
                    </a:cubicBezTo>
                    <a:cubicBezTo>
                      <a:pt x="4325874" y="279988"/>
                      <a:pt x="4184523" y="207503"/>
                      <a:pt x="4047840" y="137494"/>
                    </a:cubicBezTo>
                    <a:cubicBezTo>
                      <a:pt x="3910870" y="67295"/>
                      <a:pt x="3780377" y="524"/>
                      <a:pt x="3638931" y="524"/>
                    </a:cubicBezTo>
                    <a:cubicBezTo>
                      <a:pt x="3617119" y="524"/>
                      <a:pt x="3595021" y="2144"/>
                      <a:pt x="3572542" y="5573"/>
                    </a:cubicBezTo>
                    <a:cubicBezTo>
                      <a:pt x="3384423" y="34243"/>
                      <a:pt x="3199067" y="187405"/>
                      <a:pt x="2989231" y="487728"/>
                    </a:cubicBezTo>
                    <a:cubicBezTo>
                      <a:pt x="2830163" y="715471"/>
                      <a:pt x="2669762" y="921973"/>
                      <a:pt x="2512505" y="1101614"/>
                    </a:cubicBezTo>
                    <a:cubicBezTo>
                      <a:pt x="2504885" y="1110282"/>
                      <a:pt x="2497360" y="1118855"/>
                      <a:pt x="2489835" y="1127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  <p:grpSp>
          <p:nvGrpSpPr>
            <p:cNvPr id="86" name="图形 14">
              <a:extLst>
                <a:ext uri="{FF2B5EF4-FFF2-40B4-BE49-F238E27FC236}">
                  <a16:creationId xmlns:a16="http://schemas.microsoft.com/office/drawing/2014/main" id="{B39FFC23-0289-44F2-4480-D1681610252A}"/>
                </a:ext>
              </a:extLst>
            </p:cNvPr>
            <p:cNvGrpSpPr>
              <a:grpSpLocks/>
            </p:cNvGrpSpPr>
            <p:nvPr/>
          </p:nvGrpSpPr>
          <p:grpSpPr>
            <a:xfrm rot="20700000" flipH="1">
              <a:off x="5973215" y="-759930"/>
              <a:ext cx="7980893" cy="3348404"/>
              <a:chOff x="18390425" y="-7605713"/>
              <a:chExt cx="5066633" cy="3029807"/>
            </a:xfr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386CC23-F0D1-08CE-993B-E2031D0417E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760375" y="-7605713"/>
                <a:ext cx="4180998" cy="2703957"/>
              </a:xfrm>
              <a:custGeom>
                <a:avLst/>
                <a:gdLst>
                  <a:gd name="connsiteX0" fmla="*/ 6286 w 4180998"/>
                  <a:gd name="connsiteY0" fmla="*/ 2703957 h 2703957"/>
                  <a:gd name="connsiteX1" fmla="*/ 0 w 4180998"/>
                  <a:gd name="connsiteY1" fmla="*/ 2700623 h 2703957"/>
                  <a:gd name="connsiteX2" fmla="*/ 401955 w 4180998"/>
                  <a:gd name="connsiteY2" fmla="*/ 2188655 h 2703957"/>
                  <a:gd name="connsiteX3" fmla="*/ 833057 w 4180998"/>
                  <a:gd name="connsiteY3" fmla="*/ 2018919 h 2703957"/>
                  <a:gd name="connsiteX4" fmla="*/ 1751171 w 4180998"/>
                  <a:gd name="connsiteY4" fmla="*/ 2255425 h 2703957"/>
                  <a:gd name="connsiteX5" fmla="*/ 3023331 w 4180998"/>
                  <a:gd name="connsiteY5" fmla="*/ 2430971 h 2703957"/>
                  <a:gd name="connsiteX6" fmla="*/ 3231166 w 4180998"/>
                  <a:gd name="connsiteY6" fmla="*/ 1689068 h 2703957"/>
                  <a:gd name="connsiteX7" fmla="*/ 3183541 w 4180998"/>
                  <a:gd name="connsiteY7" fmla="*/ 885349 h 2703957"/>
                  <a:gd name="connsiteX8" fmla="*/ 4177951 w 4180998"/>
                  <a:gd name="connsiteY8" fmla="*/ 0 h 2703957"/>
                  <a:gd name="connsiteX9" fmla="*/ 4180999 w 4180998"/>
                  <a:gd name="connsiteY9" fmla="*/ 6477 h 2703957"/>
                  <a:gd name="connsiteX10" fmla="*/ 3190304 w 4180998"/>
                  <a:gd name="connsiteY10" fmla="*/ 887540 h 2703957"/>
                  <a:gd name="connsiteX11" fmla="*/ 3238024 w 4180998"/>
                  <a:gd name="connsiteY11" fmla="*/ 1687068 h 2703957"/>
                  <a:gd name="connsiteX12" fmla="*/ 3307175 w 4180998"/>
                  <a:gd name="connsiteY12" fmla="*/ 2121503 h 2703957"/>
                  <a:gd name="connsiteX13" fmla="*/ 3026188 w 4180998"/>
                  <a:gd name="connsiteY13" fmla="*/ 2437448 h 2703957"/>
                  <a:gd name="connsiteX14" fmla="*/ 1748409 w 4180998"/>
                  <a:gd name="connsiteY14" fmla="*/ 2261997 h 2703957"/>
                  <a:gd name="connsiteX15" fmla="*/ 833628 w 4180998"/>
                  <a:gd name="connsiteY15" fmla="*/ 2025968 h 2703957"/>
                  <a:gd name="connsiteX16" fmla="*/ 6286 w 4180998"/>
                  <a:gd name="connsiteY16" fmla="*/ 2703957 h 27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80998" h="2703957">
                    <a:moveTo>
                      <a:pt x="6286" y="2703957"/>
                    </a:moveTo>
                    <a:lnTo>
                      <a:pt x="0" y="2700623"/>
                    </a:lnTo>
                    <a:cubicBezTo>
                      <a:pt x="123635" y="2469356"/>
                      <a:pt x="255175" y="2301907"/>
                      <a:pt x="401955" y="2188655"/>
                    </a:cubicBezTo>
                    <a:cubicBezTo>
                      <a:pt x="533305" y="2087309"/>
                      <a:pt x="674370" y="2031778"/>
                      <a:pt x="833057" y="2018919"/>
                    </a:cubicBezTo>
                    <a:cubicBezTo>
                      <a:pt x="1127951" y="1995011"/>
                      <a:pt x="1430655" y="2121503"/>
                      <a:pt x="1751171" y="2255425"/>
                    </a:cubicBezTo>
                    <a:cubicBezTo>
                      <a:pt x="2170652" y="2430685"/>
                      <a:pt x="2604326" y="2611946"/>
                      <a:pt x="3023331" y="2430971"/>
                    </a:cubicBezTo>
                    <a:cubicBezTo>
                      <a:pt x="3394329" y="2270855"/>
                      <a:pt x="3322320" y="2014061"/>
                      <a:pt x="3231166" y="1689068"/>
                    </a:cubicBezTo>
                    <a:cubicBezTo>
                      <a:pt x="3163348" y="1447419"/>
                      <a:pt x="3086576" y="1173480"/>
                      <a:pt x="3183541" y="885349"/>
                    </a:cubicBezTo>
                    <a:cubicBezTo>
                      <a:pt x="3295555" y="552545"/>
                      <a:pt x="3620834" y="262985"/>
                      <a:pt x="4177951" y="0"/>
                    </a:cubicBezTo>
                    <a:lnTo>
                      <a:pt x="4180999" y="6477"/>
                    </a:lnTo>
                    <a:cubicBezTo>
                      <a:pt x="3625691" y="268605"/>
                      <a:pt x="3301651" y="556832"/>
                      <a:pt x="3190304" y="887540"/>
                    </a:cubicBezTo>
                    <a:cubicBezTo>
                      <a:pt x="3094006" y="1173575"/>
                      <a:pt x="3170492" y="1446371"/>
                      <a:pt x="3238024" y="1687068"/>
                    </a:cubicBezTo>
                    <a:cubicBezTo>
                      <a:pt x="3282410" y="1845183"/>
                      <a:pt x="3324225" y="1994535"/>
                      <a:pt x="3307175" y="2121503"/>
                    </a:cubicBezTo>
                    <a:cubicBezTo>
                      <a:pt x="3288221" y="2262473"/>
                      <a:pt x="3198876" y="2362867"/>
                      <a:pt x="3026188" y="2437448"/>
                    </a:cubicBezTo>
                    <a:cubicBezTo>
                      <a:pt x="2604421" y="2619566"/>
                      <a:pt x="2169224" y="2437829"/>
                      <a:pt x="1748409" y="2261997"/>
                    </a:cubicBezTo>
                    <a:cubicBezTo>
                      <a:pt x="1428750" y="2128457"/>
                      <a:pt x="1126808" y="2002346"/>
                      <a:pt x="833628" y="2025968"/>
                    </a:cubicBezTo>
                    <a:cubicBezTo>
                      <a:pt x="502158" y="2052828"/>
                      <a:pt x="239268" y="2268284"/>
                      <a:pt x="6286" y="27039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306F9AE-8669-738B-E7CA-7AE4CCFC264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723323" y="-7506938"/>
                <a:ext cx="4269581" cy="2629471"/>
              </a:xfrm>
              <a:custGeom>
                <a:avLst/>
                <a:gdLst>
                  <a:gd name="connsiteX0" fmla="*/ 5620 w 4269581"/>
                  <a:gd name="connsiteY0" fmla="*/ 2629472 h 2629471"/>
                  <a:gd name="connsiteX1" fmla="*/ 0 w 4269581"/>
                  <a:gd name="connsiteY1" fmla="*/ 2626233 h 2629471"/>
                  <a:gd name="connsiteX2" fmla="*/ 1643158 w 4269581"/>
                  <a:gd name="connsiteY2" fmla="*/ 2182749 h 2629471"/>
                  <a:gd name="connsiteX3" fmla="*/ 3019520 w 4269581"/>
                  <a:gd name="connsiteY3" fmla="*/ 2228183 h 2629471"/>
                  <a:gd name="connsiteX4" fmla="*/ 3282696 w 4269581"/>
                  <a:gd name="connsiteY4" fmla="*/ 1493330 h 2629471"/>
                  <a:gd name="connsiteX5" fmla="*/ 3302794 w 4269581"/>
                  <a:gd name="connsiteY5" fmla="*/ 803053 h 2629471"/>
                  <a:gd name="connsiteX6" fmla="*/ 4266724 w 4269581"/>
                  <a:gd name="connsiteY6" fmla="*/ 0 h 2629471"/>
                  <a:gd name="connsiteX7" fmla="*/ 4269581 w 4269581"/>
                  <a:gd name="connsiteY7" fmla="*/ 5810 h 2629471"/>
                  <a:gd name="connsiteX8" fmla="*/ 3308699 w 4269581"/>
                  <a:gd name="connsiteY8" fmla="*/ 805625 h 2629471"/>
                  <a:gd name="connsiteX9" fmla="*/ 3289078 w 4269581"/>
                  <a:gd name="connsiteY9" fmla="*/ 1491996 h 2629471"/>
                  <a:gd name="connsiteX10" fmla="*/ 3022664 w 4269581"/>
                  <a:gd name="connsiteY10" fmla="*/ 2233803 h 2629471"/>
                  <a:gd name="connsiteX11" fmla="*/ 1641158 w 4269581"/>
                  <a:gd name="connsiteY11" fmla="*/ 2188845 h 2629471"/>
                  <a:gd name="connsiteX12" fmla="*/ 5620 w 4269581"/>
                  <a:gd name="connsiteY12" fmla="*/ 2629472 h 262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69581" h="2629471">
                    <a:moveTo>
                      <a:pt x="5620" y="2629472"/>
                    </a:moveTo>
                    <a:lnTo>
                      <a:pt x="0" y="2626233"/>
                    </a:lnTo>
                    <a:cubicBezTo>
                      <a:pt x="477679" y="1802702"/>
                      <a:pt x="1043845" y="1987391"/>
                      <a:pt x="1643158" y="2182749"/>
                    </a:cubicBezTo>
                    <a:cubicBezTo>
                      <a:pt x="2091690" y="2328958"/>
                      <a:pt x="2555367" y="2480215"/>
                      <a:pt x="3019520" y="2228183"/>
                    </a:cubicBezTo>
                    <a:cubicBezTo>
                      <a:pt x="3391853" y="2025968"/>
                      <a:pt x="3341275" y="1779175"/>
                      <a:pt x="3282696" y="1493330"/>
                    </a:cubicBezTo>
                    <a:cubicBezTo>
                      <a:pt x="3240405" y="1286923"/>
                      <a:pt x="3192399" y="1052989"/>
                      <a:pt x="3302794" y="803053"/>
                    </a:cubicBezTo>
                    <a:cubicBezTo>
                      <a:pt x="3429286" y="516541"/>
                      <a:pt x="3744563" y="253841"/>
                      <a:pt x="4266724" y="0"/>
                    </a:cubicBezTo>
                    <a:lnTo>
                      <a:pt x="4269581" y="5810"/>
                    </a:lnTo>
                    <a:cubicBezTo>
                      <a:pt x="3748850" y="258985"/>
                      <a:pt x="3434620" y="520637"/>
                      <a:pt x="3308699" y="805625"/>
                    </a:cubicBezTo>
                    <a:cubicBezTo>
                      <a:pt x="3199162" y="1053656"/>
                      <a:pt x="3246882" y="1286542"/>
                      <a:pt x="3289078" y="1491996"/>
                    </a:cubicBezTo>
                    <a:cubicBezTo>
                      <a:pt x="3348133" y="1780318"/>
                      <a:pt x="3399187" y="2029396"/>
                      <a:pt x="3022664" y="2233803"/>
                    </a:cubicBezTo>
                    <a:cubicBezTo>
                      <a:pt x="2556034" y="2487168"/>
                      <a:pt x="2090928" y="2335530"/>
                      <a:pt x="1641158" y="2188845"/>
                    </a:cubicBezTo>
                    <a:cubicBezTo>
                      <a:pt x="1044416" y="1994345"/>
                      <a:pt x="480632" y="1810512"/>
                      <a:pt x="5620" y="26294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E424C6A-8F60-D1BF-297C-5A1DA1E270F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86366" y="-7408069"/>
                <a:ext cx="4358163" cy="2554795"/>
              </a:xfrm>
              <a:custGeom>
                <a:avLst/>
                <a:gdLst>
                  <a:gd name="connsiteX0" fmla="*/ 4953 w 4358163"/>
                  <a:gd name="connsiteY0" fmla="*/ 2554796 h 2554795"/>
                  <a:gd name="connsiteX1" fmla="*/ 0 w 4358163"/>
                  <a:gd name="connsiteY1" fmla="*/ 2551653 h 2554795"/>
                  <a:gd name="connsiteX2" fmla="*/ 716756 w 4358163"/>
                  <a:gd name="connsiteY2" fmla="*/ 2027873 h 2554795"/>
                  <a:gd name="connsiteX3" fmla="*/ 1527620 w 4358163"/>
                  <a:gd name="connsiteY3" fmla="*/ 2124456 h 2554795"/>
                  <a:gd name="connsiteX4" fmla="*/ 3015901 w 4358163"/>
                  <a:gd name="connsiteY4" fmla="*/ 2025301 h 2554795"/>
                  <a:gd name="connsiteX5" fmla="*/ 3338513 w 4358163"/>
                  <a:gd name="connsiteY5" fmla="*/ 1307116 h 2554795"/>
                  <a:gd name="connsiteX6" fmla="*/ 4355497 w 4358163"/>
                  <a:gd name="connsiteY6" fmla="*/ 0 h 2554795"/>
                  <a:gd name="connsiteX7" fmla="*/ 4358164 w 4358163"/>
                  <a:gd name="connsiteY7" fmla="*/ 5239 h 2554795"/>
                  <a:gd name="connsiteX8" fmla="*/ 3344323 w 4358163"/>
                  <a:gd name="connsiteY8" fmla="*/ 1306544 h 2554795"/>
                  <a:gd name="connsiteX9" fmla="*/ 3019139 w 4358163"/>
                  <a:gd name="connsiteY9" fmla="*/ 2030254 h 2554795"/>
                  <a:gd name="connsiteX10" fmla="*/ 2255711 w 4358163"/>
                  <a:gd name="connsiteY10" fmla="*/ 2249043 h 2554795"/>
                  <a:gd name="connsiteX11" fmla="*/ 1526286 w 4358163"/>
                  <a:gd name="connsiteY11" fmla="*/ 2130266 h 2554795"/>
                  <a:gd name="connsiteX12" fmla="*/ 4953 w 4358163"/>
                  <a:gd name="connsiteY12" fmla="*/ 2554796 h 255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8163" h="2554795">
                    <a:moveTo>
                      <a:pt x="4953" y="2554796"/>
                    </a:moveTo>
                    <a:lnTo>
                      <a:pt x="0" y="2551653"/>
                    </a:lnTo>
                    <a:cubicBezTo>
                      <a:pt x="200882" y="2236661"/>
                      <a:pt x="428625" y="2070164"/>
                      <a:pt x="716756" y="2027873"/>
                    </a:cubicBezTo>
                    <a:cubicBezTo>
                      <a:pt x="972884" y="1990249"/>
                      <a:pt x="1242346" y="2055400"/>
                      <a:pt x="1527620" y="2124456"/>
                    </a:cubicBezTo>
                    <a:cubicBezTo>
                      <a:pt x="2006441" y="2240280"/>
                      <a:pt x="2501455" y="2359914"/>
                      <a:pt x="3015901" y="2025301"/>
                    </a:cubicBezTo>
                    <a:cubicBezTo>
                      <a:pt x="3388328" y="1782985"/>
                      <a:pt x="3364135" y="1551813"/>
                      <a:pt x="3338513" y="1307116"/>
                    </a:cubicBezTo>
                    <a:cubicBezTo>
                      <a:pt x="3301365" y="952405"/>
                      <a:pt x="3259265" y="550355"/>
                      <a:pt x="4355497" y="0"/>
                    </a:cubicBezTo>
                    <a:lnTo>
                      <a:pt x="4358164" y="5239"/>
                    </a:lnTo>
                    <a:cubicBezTo>
                      <a:pt x="3265551" y="553879"/>
                      <a:pt x="3307461" y="953738"/>
                      <a:pt x="3344323" y="1306544"/>
                    </a:cubicBezTo>
                    <a:cubicBezTo>
                      <a:pt x="3370136" y="1553147"/>
                      <a:pt x="3394520" y="1786033"/>
                      <a:pt x="3019139" y="2030254"/>
                    </a:cubicBezTo>
                    <a:cubicBezTo>
                      <a:pt x="2787968" y="2180654"/>
                      <a:pt x="2538317" y="2251996"/>
                      <a:pt x="2255711" y="2249043"/>
                    </a:cubicBezTo>
                    <a:cubicBezTo>
                      <a:pt x="2006156" y="2246281"/>
                      <a:pt x="1762125" y="2187226"/>
                      <a:pt x="1526286" y="2130266"/>
                    </a:cubicBezTo>
                    <a:cubicBezTo>
                      <a:pt x="969073" y="1995392"/>
                      <a:pt x="442817" y="1868138"/>
                      <a:pt x="4953" y="25547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2DDC141-CE97-6B93-FD8D-5A47C3C5FC0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49505" y="-7309485"/>
                <a:ext cx="4446650" cy="2480405"/>
              </a:xfrm>
              <a:custGeom>
                <a:avLst/>
                <a:gdLst>
                  <a:gd name="connsiteX0" fmla="*/ 4191 w 4446650"/>
                  <a:gd name="connsiteY0" fmla="*/ 2480405 h 2480405"/>
                  <a:gd name="connsiteX1" fmla="*/ 0 w 4446650"/>
                  <a:gd name="connsiteY1" fmla="*/ 2477357 h 2480405"/>
                  <a:gd name="connsiteX2" fmla="*/ 655320 w 4446650"/>
                  <a:gd name="connsiteY2" fmla="*/ 2035112 h 2480405"/>
                  <a:gd name="connsiteX3" fmla="*/ 1404271 w 4446650"/>
                  <a:gd name="connsiteY3" fmla="*/ 2080736 h 2480405"/>
                  <a:gd name="connsiteX4" fmla="*/ 3012281 w 4446650"/>
                  <a:gd name="connsiteY4" fmla="*/ 1822514 h 2480405"/>
                  <a:gd name="connsiteX5" fmla="*/ 3397663 w 4446650"/>
                  <a:gd name="connsiteY5" fmla="*/ 1130332 h 2480405"/>
                  <a:gd name="connsiteX6" fmla="*/ 4444270 w 4446650"/>
                  <a:gd name="connsiteY6" fmla="*/ 0 h 2480405"/>
                  <a:gd name="connsiteX7" fmla="*/ 4446651 w 4446650"/>
                  <a:gd name="connsiteY7" fmla="*/ 4572 h 2480405"/>
                  <a:gd name="connsiteX8" fmla="*/ 3402806 w 4446650"/>
                  <a:gd name="connsiteY8" fmla="*/ 1130618 h 2480405"/>
                  <a:gd name="connsiteX9" fmla="*/ 3015425 w 4446650"/>
                  <a:gd name="connsiteY9" fmla="*/ 1826800 h 2480405"/>
                  <a:gd name="connsiteX10" fmla="*/ 2181035 w 4446650"/>
                  <a:gd name="connsiteY10" fmla="*/ 2149221 h 2480405"/>
                  <a:gd name="connsiteX11" fmla="*/ 1403414 w 4446650"/>
                  <a:gd name="connsiteY11" fmla="*/ 2085975 h 2480405"/>
                  <a:gd name="connsiteX12" fmla="*/ 4191 w 4446650"/>
                  <a:gd name="connsiteY12" fmla="*/ 2480405 h 248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6650" h="2480405">
                    <a:moveTo>
                      <a:pt x="4191" y="2480405"/>
                    </a:moveTo>
                    <a:lnTo>
                      <a:pt x="0" y="2477357"/>
                    </a:lnTo>
                    <a:cubicBezTo>
                      <a:pt x="183452" y="2220182"/>
                      <a:pt x="391763" y="2079593"/>
                      <a:pt x="655320" y="2035112"/>
                    </a:cubicBezTo>
                    <a:cubicBezTo>
                      <a:pt x="890302" y="1995392"/>
                      <a:pt x="1139952" y="2036826"/>
                      <a:pt x="1404271" y="2080736"/>
                    </a:cubicBezTo>
                    <a:cubicBezTo>
                      <a:pt x="1890808" y="2161508"/>
                      <a:pt x="2442210" y="2253044"/>
                      <a:pt x="3012281" y="1822514"/>
                    </a:cubicBezTo>
                    <a:cubicBezTo>
                      <a:pt x="3382804" y="1542764"/>
                      <a:pt x="3390043" y="1342358"/>
                      <a:pt x="3397663" y="1130332"/>
                    </a:cubicBezTo>
                    <a:cubicBezTo>
                      <a:pt x="3408236" y="836676"/>
                      <a:pt x="3419094" y="533114"/>
                      <a:pt x="4444270" y="0"/>
                    </a:cubicBezTo>
                    <a:lnTo>
                      <a:pt x="4446651" y="4572"/>
                    </a:lnTo>
                    <a:cubicBezTo>
                      <a:pt x="3424142" y="536353"/>
                      <a:pt x="3413284" y="838486"/>
                      <a:pt x="3402806" y="1130618"/>
                    </a:cubicBezTo>
                    <a:cubicBezTo>
                      <a:pt x="3395186" y="1343978"/>
                      <a:pt x="3387947" y="1545527"/>
                      <a:pt x="3015425" y="1826800"/>
                    </a:cubicBezTo>
                    <a:cubicBezTo>
                      <a:pt x="2759773" y="2019776"/>
                      <a:pt x="2486882" y="2125313"/>
                      <a:pt x="2181035" y="2149221"/>
                    </a:cubicBezTo>
                    <a:cubicBezTo>
                      <a:pt x="1911668" y="2170367"/>
                      <a:pt x="1653254" y="2127409"/>
                      <a:pt x="1403414" y="2085975"/>
                    </a:cubicBezTo>
                    <a:cubicBezTo>
                      <a:pt x="867061" y="1996916"/>
                      <a:pt x="403955" y="1920049"/>
                      <a:pt x="4191" y="24804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F37287EA-43B6-228F-7947-3258AAF7A5A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612452" y="-7210711"/>
                <a:ext cx="4535328" cy="2405919"/>
              </a:xfrm>
              <a:custGeom>
                <a:avLst/>
                <a:gdLst>
                  <a:gd name="connsiteX0" fmla="*/ 3524 w 4535328"/>
                  <a:gd name="connsiteY0" fmla="*/ 2405920 h 2405919"/>
                  <a:gd name="connsiteX1" fmla="*/ 0 w 4535328"/>
                  <a:gd name="connsiteY1" fmla="*/ 2403062 h 2405919"/>
                  <a:gd name="connsiteX2" fmla="*/ 591217 w 4535328"/>
                  <a:gd name="connsiteY2" fmla="*/ 2042922 h 2405919"/>
                  <a:gd name="connsiteX3" fmla="*/ 1272159 w 4535328"/>
                  <a:gd name="connsiteY3" fmla="*/ 2051114 h 2405919"/>
                  <a:gd name="connsiteX4" fmla="*/ 3008852 w 4535328"/>
                  <a:gd name="connsiteY4" fmla="*/ 1619822 h 2405919"/>
                  <a:gd name="connsiteX5" fmla="*/ 3457194 w 4535328"/>
                  <a:gd name="connsiteY5" fmla="*/ 965073 h 2405919"/>
                  <a:gd name="connsiteX6" fmla="*/ 4533138 w 4535328"/>
                  <a:gd name="connsiteY6" fmla="*/ 0 h 2405919"/>
                  <a:gd name="connsiteX7" fmla="*/ 4535329 w 4535328"/>
                  <a:gd name="connsiteY7" fmla="*/ 4000 h 2405919"/>
                  <a:gd name="connsiteX8" fmla="*/ 3461576 w 4535328"/>
                  <a:gd name="connsiteY8" fmla="*/ 966121 h 2405919"/>
                  <a:gd name="connsiteX9" fmla="*/ 3011805 w 4535328"/>
                  <a:gd name="connsiteY9" fmla="*/ 1623155 h 2405919"/>
                  <a:gd name="connsiteX10" fmla="*/ 1271778 w 4535328"/>
                  <a:gd name="connsiteY10" fmla="*/ 2055495 h 2405919"/>
                  <a:gd name="connsiteX11" fmla="*/ 3524 w 4535328"/>
                  <a:gd name="connsiteY11" fmla="*/ 2405920 h 240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35328" h="2405919">
                    <a:moveTo>
                      <a:pt x="3524" y="2405920"/>
                    </a:moveTo>
                    <a:lnTo>
                      <a:pt x="0" y="2403062"/>
                    </a:lnTo>
                    <a:cubicBezTo>
                      <a:pt x="165449" y="2200561"/>
                      <a:pt x="353282" y="2086165"/>
                      <a:pt x="591217" y="2042922"/>
                    </a:cubicBezTo>
                    <a:cubicBezTo>
                      <a:pt x="803720" y="2004251"/>
                      <a:pt x="1031272" y="2027015"/>
                      <a:pt x="1272159" y="2051114"/>
                    </a:cubicBezTo>
                    <a:cubicBezTo>
                      <a:pt x="1789938" y="2102834"/>
                      <a:pt x="2376869" y="2161413"/>
                      <a:pt x="3008852" y="1619822"/>
                    </a:cubicBezTo>
                    <a:cubicBezTo>
                      <a:pt x="3372041" y="1308545"/>
                      <a:pt x="3417284" y="1126141"/>
                      <a:pt x="3457194" y="965073"/>
                    </a:cubicBezTo>
                    <a:cubicBezTo>
                      <a:pt x="3516059" y="727424"/>
                      <a:pt x="3566922" y="522161"/>
                      <a:pt x="4533138" y="0"/>
                    </a:cubicBezTo>
                    <a:lnTo>
                      <a:pt x="4535329" y="4000"/>
                    </a:lnTo>
                    <a:cubicBezTo>
                      <a:pt x="3570827" y="525209"/>
                      <a:pt x="3520250" y="729520"/>
                      <a:pt x="3461576" y="966121"/>
                    </a:cubicBezTo>
                    <a:cubicBezTo>
                      <a:pt x="3421475" y="1127760"/>
                      <a:pt x="3376136" y="1311021"/>
                      <a:pt x="3011805" y="1623155"/>
                    </a:cubicBezTo>
                    <a:cubicBezTo>
                      <a:pt x="2378393" y="2165985"/>
                      <a:pt x="1790414" y="2107311"/>
                      <a:pt x="1271778" y="2055495"/>
                    </a:cubicBezTo>
                    <a:cubicBezTo>
                      <a:pt x="784574" y="2006918"/>
                      <a:pt x="363855" y="1964912"/>
                      <a:pt x="3524" y="2405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FFEFE49-B9DA-3ACB-EF2B-9BF40A1EFD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75591" y="-7112032"/>
                <a:ext cx="4623815" cy="2331434"/>
              </a:xfrm>
              <a:custGeom>
                <a:avLst/>
                <a:gdLst>
                  <a:gd name="connsiteX0" fmla="*/ 2762 w 4623815"/>
                  <a:gd name="connsiteY0" fmla="*/ 2331434 h 2331434"/>
                  <a:gd name="connsiteX1" fmla="*/ 0 w 4623815"/>
                  <a:gd name="connsiteY1" fmla="*/ 2328672 h 2331434"/>
                  <a:gd name="connsiteX2" fmla="*/ 1129284 w 4623815"/>
                  <a:gd name="connsiteY2" fmla="*/ 2034635 h 2331434"/>
                  <a:gd name="connsiteX3" fmla="*/ 3005328 w 4623815"/>
                  <a:gd name="connsiteY3" fmla="*/ 1416939 h 2331434"/>
                  <a:gd name="connsiteX4" fmla="*/ 3499771 w 4623815"/>
                  <a:gd name="connsiteY4" fmla="*/ 824960 h 2331434"/>
                  <a:gd name="connsiteX5" fmla="*/ 4621911 w 4623815"/>
                  <a:gd name="connsiteY5" fmla="*/ 0 h 2331434"/>
                  <a:gd name="connsiteX6" fmla="*/ 4623816 w 4623815"/>
                  <a:gd name="connsiteY6" fmla="*/ 3429 h 2331434"/>
                  <a:gd name="connsiteX7" fmla="*/ 3503105 w 4623815"/>
                  <a:gd name="connsiteY7" fmla="*/ 826960 h 2331434"/>
                  <a:gd name="connsiteX8" fmla="*/ 3007995 w 4623815"/>
                  <a:gd name="connsiteY8" fmla="*/ 1419797 h 2331434"/>
                  <a:gd name="connsiteX9" fmla="*/ 2009775 w 4623815"/>
                  <a:gd name="connsiteY9" fmla="*/ 1990535 h 2331434"/>
                  <a:gd name="connsiteX10" fmla="*/ 1129093 w 4623815"/>
                  <a:gd name="connsiteY10" fmla="*/ 2038541 h 2331434"/>
                  <a:gd name="connsiteX11" fmla="*/ 2762 w 4623815"/>
                  <a:gd name="connsiteY11" fmla="*/ 2331434 h 23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3815" h="2331434">
                    <a:moveTo>
                      <a:pt x="2762" y="2331434"/>
                    </a:moveTo>
                    <a:lnTo>
                      <a:pt x="0" y="2328672"/>
                    </a:lnTo>
                    <a:cubicBezTo>
                      <a:pt x="320326" y="1997869"/>
                      <a:pt x="695230" y="2014918"/>
                      <a:pt x="1129284" y="2034635"/>
                    </a:cubicBezTo>
                    <a:cubicBezTo>
                      <a:pt x="1679829" y="2059591"/>
                      <a:pt x="2303907" y="2087975"/>
                      <a:pt x="3005328" y="1416939"/>
                    </a:cubicBezTo>
                    <a:cubicBezTo>
                      <a:pt x="3336608" y="1099947"/>
                      <a:pt x="3430905" y="941070"/>
                      <a:pt x="3499771" y="824960"/>
                    </a:cubicBezTo>
                    <a:cubicBezTo>
                      <a:pt x="3613880" y="632555"/>
                      <a:pt x="3671221" y="535876"/>
                      <a:pt x="4621911" y="0"/>
                    </a:cubicBezTo>
                    <a:lnTo>
                      <a:pt x="4623816" y="3429"/>
                    </a:lnTo>
                    <a:cubicBezTo>
                      <a:pt x="3673983" y="538829"/>
                      <a:pt x="3616928" y="635127"/>
                      <a:pt x="3503105" y="826960"/>
                    </a:cubicBezTo>
                    <a:cubicBezTo>
                      <a:pt x="3434144" y="943261"/>
                      <a:pt x="3339656" y="1102424"/>
                      <a:pt x="3007995" y="1419797"/>
                    </a:cubicBezTo>
                    <a:cubicBezTo>
                      <a:pt x="2694623" y="1719548"/>
                      <a:pt x="2368106" y="1906238"/>
                      <a:pt x="2009775" y="1990535"/>
                    </a:cubicBezTo>
                    <a:cubicBezTo>
                      <a:pt x="1696117" y="2064258"/>
                      <a:pt x="1407890" y="2051209"/>
                      <a:pt x="1129093" y="2038541"/>
                    </a:cubicBezTo>
                    <a:cubicBezTo>
                      <a:pt x="695897" y="2018919"/>
                      <a:pt x="321850" y="2001869"/>
                      <a:pt x="2762" y="2331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2B23762-FAE4-667D-6581-3DB6900A1B9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38538" y="-7013162"/>
                <a:ext cx="4712398" cy="2256758"/>
              </a:xfrm>
              <a:custGeom>
                <a:avLst/>
                <a:gdLst>
                  <a:gd name="connsiteX0" fmla="*/ 2096 w 4712398"/>
                  <a:gd name="connsiteY0" fmla="*/ 2256759 h 2256758"/>
                  <a:gd name="connsiteX1" fmla="*/ 0 w 4712398"/>
                  <a:gd name="connsiteY1" fmla="*/ 2254282 h 2256758"/>
                  <a:gd name="connsiteX2" fmla="*/ 972979 w 4712398"/>
                  <a:gd name="connsiteY2" fmla="*/ 2029968 h 2256758"/>
                  <a:gd name="connsiteX3" fmla="*/ 3001899 w 4712398"/>
                  <a:gd name="connsiteY3" fmla="*/ 1214057 h 2256758"/>
                  <a:gd name="connsiteX4" fmla="*/ 3224879 w 4712398"/>
                  <a:gd name="connsiteY4" fmla="*/ 977551 h 2256758"/>
                  <a:gd name="connsiteX5" fmla="*/ 3817715 w 4712398"/>
                  <a:gd name="connsiteY5" fmla="*/ 489775 h 2256758"/>
                  <a:gd name="connsiteX6" fmla="*/ 4710779 w 4712398"/>
                  <a:gd name="connsiteY6" fmla="*/ 0 h 2256758"/>
                  <a:gd name="connsiteX7" fmla="*/ 4712399 w 4712398"/>
                  <a:gd name="connsiteY7" fmla="*/ 2762 h 2256758"/>
                  <a:gd name="connsiteX8" fmla="*/ 3819144 w 4712398"/>
                  <a:gd name="connsiteY8" fmla="*/ 492633 h 2256758"/>
                  <a:gd name="connsiteX9" fmla="*/ 3227261 w 4712398"/>
                  <a:gd name="connsiteY9" fmla="*/ 979742 h 2256758"/>
                  <a:gd name="connsiteX10" fmla="*/ 3004280 w 4712398"/>
                  <a:gd name="connsiteY10" fmla="*/ 1216247 h 2256758"/>
                  <a:gd name="connsiteX11" fmla="*/ 1909191 w 4712398"/>
                  <a:gd name="connsiteY11" fmla="*/ 1935099 h 2256758"/>
                  <a:gd name="connsiteX12" fmla="*/ 973074 w 4712398"/>
                  <a:gd name="connsiteY12" fmla="*/ 2033207 h 2256758"/>
                  <a:gd name="connsiteX13" fmla="*/ 2096 w 4712398"/>
                  <a:gd name="connsiteY13" fmla="*/ 2256759 h 2256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12398" h="2256758">
                    <a:moveTo>
                      <a:pt x="2096" y="2256759"/>
                    </a:moveTo>
                    <a:lnTo>
                      <a:pt x="0" y="2254282"/>
                    </a:lnTo>
                    <a:cubicBezTo>
                      <a:pt x="276225" y="2025777"/>
                      <a:pt x="599123" y="2027777"/>
                      <a:pt x="972979" y="2029968"/>
                    </a:cubicBezTo>
                    <a:cubicBezTo>
                      <a:pt x="1529144" y="2033302"/>
                      <a:pt x="2221230" y="2037397"/>
                      <a:pt x="3001899" y="1214057"/>
                    </a:cubicBezTo>
                    <a:cubicBezTo>
                      <a:pt x="3089910" y="1121283"/>
                      <a:pt x="3161633" y="1044893"/>
                      <a:pt x="3224879" y="977551"/>
                    </a:cubicBezTo>
                    <a:cubicBezTo>
                      <a:pt x="3564731" y="615791"/>
                      <a:pt x="3564731" y="615791"/>
                      <a:pt x="3817715" y="489775"/>
                    </a:cubicBezTo>
                    <a:cubicBezTo>
                      <a:pt x="3970020" y="413957"/>
                      <a:pt x="4224909" y="286893"/>
                      <a:pt x="4710779" y="0"/>
                    </a:cubicBezTo>
                    <a:lnTo>
                      <a:pt x="4712399" y="2762"/>
                    </a:lnTo>
                    <a:cubicBezTo>
                      <a:pt x="4226433" y="289750"/>
                      <a:pt x="3971544" y="416814"/>
                      <a:pt x="3819144" y="492633"/>
                    </a:cubicBezTo>
                    <a:cubicBezTo>
                      <a:pt x="3566637" y="618363"/>
                      <a:pt x="3566637" y="618363"/>
                      <a:pt x="3227261" y="979742"/>
                    </a:cubicBezTo>
                    <a:cubicBezTo>
                      <a:pt x="3164015" y="1047083"/>
                      <a:pt x="3092291" y="1123474"/>
                      <a:pt x="3004280" y="1216247"/>
                    </a:cubicBezTo>
                    <a:cubicBezTo>
                      <a:pt x="2656142" y="1583436"/>
                      <a:pt x="2297906" y="1818608"/>
                      <a:pt x="1909191" y="1935099"/>
                    </a:cubicBezTo>
                    <a:cubicBezTo>
                      <a:pt x="1570292" y="2036731"/>
                      <a:pt x="1252919" y="2034826"/>
                      <a:pt x="973074" y="2033207"/>
                    </a:cubicBezTo>
                    <a:cubicBezTo>
                      <a:pt x="599694" y="2030825"/>
                      <a:pt x="277463" y="2029016"/>
                      <a:pt x="2096" y="22567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35FA114-5756-7ECF-D468-9A7F4801C66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01677" y="-6914483"/>
                <a:ext cx="4800885" cy="2182177"/>
              </a:xfrm>
              <a:custGeom>
                <a:avLst/>
                <a:gdLst>
                  <a:gd name="connsiteX0" fmla="*/ 1333 w 4800885"/>
                  <a:gd name="connsiteY0" fmla="*/ 2182178 h 2182177"/>
                  <a:gd name="connsiteX1" fmla="*/ 0 w 4800885"/>
                  <a:gd name="connsiteY1" fmla="*/ 2179987 h 2182177"/>
                  <a:gd name="connsiteX2" fmla="*/ 799529 w 4800885"/>
                  <a:gd name="connsiteY2" fmla="*/ 2034064 h 2182177"/>
                  <a:gd name="connsiteX3" fmla="*/ 2998470 w 4800885"/>
                  <a:gd name="connsiteY3" fmla="*/ 1011174 h 2182177"/>
                  <a:gd name="connsiteX4" fmla="*/ 3485769 w 4800885"/>
                  <a:gd name="connsiteY4" fmla="*/ 530543 h 2182177"/>
                  <a:gd name="connsiteX5" fmla="*/ 3777615 w 4800885"/>
                  <a:gd name="connsiteY5" fmla="*/ 431387 h 2182177"/>
                  <a:gd name="connsiteX6" fmla="*/ 4799552 w 4800885"/>
                  <a:gd name="connsiteY6" fmla="*/ 0 h 2182177"/>
                  <a:gd name="connsiteX7" fmla="*/ 4800886 w 4800885"/>
                  <a:gd name="connsiteY7" fmla="*/ 2191 h 2182177"/>
                  <a:gd name="connsiteX8" fmla="*/ 3777901 w 4800885"/>
                  <a:gd name="connsiteY8" fmla="*/ 433959 h 2182177"/>
                  <a:gd name="connsiteX9" fmla="*/ 3487198 w 4800885"/>
                  <a:gd name="connsiteY9" fmla="*/ 532638 h 2182177"/>
                  <a:gd name="connsiteX10" fmla="*/ 3000470 w 4800885"/>
                  <a:gd name="connsiteY10" fmla="*/ 1012889 h 2182177"/>
                  <a:gd name="connsiteX11" fmla="*/ 799529 w 4800885"/>
                  <a:gd name="connsiteY11" fmla="*/ 2036636 h 2182177"/>
                  <a:gd name="connsiteX12" fmla="*/ 1333 w 4800885"/>
                  <a:gd name="connsiteY12" fmla="*/ 2182178 h 218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0885" h="2182177">
                    <a:moveTo>
                      <a:pt x="1333" y="2182178"/>
                    </a:moveTo>
                    <a:lnTo>
                      <a:pt x="0" y="2179987"/>
                    </a:lnTo>
                    <a:cubicBezTo>
                      <a:pt x="228600" y="2041684"/>
                      <a:pt x="493109" y="2038159"/>
                      <a:pt x="799529" y="2034064"/>
                    </a:cubicBezTo>
                    <a:cubicBezTo>
                      <a:pt x="1390078" y="2026253"/>
                      <a:pt x="2124932" y="2016442"/>
                      <a:pt x="2998470" y="1011174"/>
                    </a:cubicBezTo>
                    <a:cubicBezTo>
                      <a:pt x="3219926" y="756285"/>
                      <a:pt x="3370231" y="608076"/>
                      <a:pt x="3485769" y="530543"/>
                    </a:cubicBezTo>
                    <a:cubicBezTo>
                      <a:pt x="3596640" y="456152"/>
                      <a:pt x="3676459" y="445198"/>
                      <a:pt x="3777615" y="431387"/>
                    </a:cubicBezTo>
                    <a:cubicBezTo>
                      <a:pt x="3955351" y="407098"/>
                      <a:pt x="4198716" y="373856"/>
                      <a:pt x="4799552" y="0"/>
                    </a:cubicBezTo>
                    <a:lnTo>
                      <a:pt x="4800886" y="2191"/>
                    </a:lnTo>
                    <a:cubicBezTo>
                      <a:pt x="4199477" y="376333"/>
                      <a:pt x="3955828" y="409670"/>
                      <a:pt x="3777901" y="433959"/>
                    </a:cubicBezTo>
                    <a:cubicBezTo>
                      <a:pt x="3677126" y="447675"/>
                      <a:pt x="3597497" y="458629"/>
                      <a:pt x="3487198" y="532638"/>
                    </a:cubicBezTo>
                    <a:cubicBezTo>
                      <a:pt x="3371850" y="610076"/>
                      <a:pt x="3221736" y="758190"/>
                      <a:pt x="3000470" y="1012889"/>
                    </a:cubicBezTo>
                    <a:cubicBezTo>
                      <a:pt x="2126171" y="2019014"/>
                      <a:pt x="1390555" y="2028825"/>
                      <a:pt x="799529" y="2036636"/>
                    </a:cubicBezTo>
                    <a:cubicBezTo>
                      <a:pt x="493490" y="2040731"/>
                      <a:pt x="229267" y="2044256"/>
                      <a:pt x="1333" y="21821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CAC9D67-6DC9-3AE8-017D-C81B12B59CE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464720" y="-6815709"/>
                <a:ext cx="4889372" cy="2107501"/>
              </a:xfrm>
              <a:custGeom>
                <a:avLst/>
                <a:gdLst>
                  <a:gd name="connsiteX0" fmla="*/ 667 w 4889372"/>
                  <a:gd name="connsiteY0" fmla="*/ 2107502 h 2107501"/>
                  <a:gd name="connsiteX1" fmla="*/ 0 w 4889372"/>
                  <a:gd name="connsiteY1" fmla="*/ 2105692 h 2107501"/>
                  <a:gd name="connsiteX2" fmla="*/ 604076 w 4889372"/>
                  <a:gd name="connsiteY2" fmla="*/ 2040255 h 2107501"/>
                  <a:gd name="connsiteX3" fmla="*/ 2995041 w 4889372"/>
                  <a:gd name="connsiteY3" fmla="*/ 808196 h 2107501"/>
                  <a:gd name="connsiteX4" fmla="*/ 3851720 w 4889372"/>
                  <a:gd name="connsiteY4" fmla="*/ 303181 h 2107501"/>
                  <a:gd name="connsiteX5" fmla="*/ 4888325 w 4889372"/>
                  <a:gd name="connsiteY5" fmla="*/ 0 h 2107501"/>
                  <a:gd name="connsiteX6" fmla="*/ 4889373 w 4889372"/>
                  <a:gd name="connsiteY6" fmla="*/ 1619 h 2107501"/>
                  <a:gd name="connsiteX7" fmla="*/ 3851434 w 4889372"/>
                  <a:gd name="connsiteY7" fmla="*/ 305181 h 2107501"/>
                  <a:gd name="connsiteX8" fmla="*/ 2996565 w 4889372"/>
                  <a:gd name="connsiteY8" fmla="*/ 809434 h 2107501"/>
                  <a:gd name="connsiteX9" fmla="*/ 1659255 w 4889372"/>
                  <a:gd name="connsiteY9" fmla="*/ 1885664 h 2107501"/>
                  <a:gd name="connsiteX10" fmla="*/ 604171 w 4889372"/>
                  <a:gd name="connsiteY10" fmla="*/ 2042160 h 2107501"/>
                  <a:gd name="connsiteX11" fmla="*/ 667 w 4889372"/>
                  <a:gd name="connsiteY11" fmla="*/ 2107502 h 2107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89372" h="2107501">
                    <a:moveTo>
                      <a:pt x="667" y="2107502"/>
                    </a:moveTo>
                    <a:lnTo>
                      <a:pt x="0" y="2105692"/>
                    </a:lnTo>
                    <a:cubicBezTo>
                      <a:pt x="175546" y="2041589"/>
                      <a:pt x="374142" y="2040922"/>
                      <a:pt x="604076" y="2040255"/>
                    </a:cubicBezTo>
                    <a:cubicBezTo>
                      <a:pt x="1197197" y="2038350"/>
                      <a:pt x="2009585" y="2035778"/>
                      <a:pt x="2995041" y="808196"/>
                    </a:cubicBezTo>
                    <a:cubicBezTo>
                      <a:pt x="3448336" y="243459"/>
                      <a:pt x="3617595" y="268510"/>
                      <a:pt x="3851720" y="303181"/>
                    </a:cubicBezTo>
                    <a:cubicBezTo>
                      <a:pt x="4061651" y="334232"/>
                      <a:pt x="4322826" y="372999"/>
                      <a:pt x="4888325" y="0"/>
                    </a:cubicBezTo>
                    <a:lnTo>
                      <a:pt x="4889373" y="1619"/>
                    </a:lnTo>
                    <a:cubicBezTo>
                      <a:pt x="4323302" y="374999"/>
                      <a:pt x="4061651" y="336232"/>
                      <a:pt x="3851434" y="305181"/>
                    </a:cubicBezTo>
                    <a:cubicBezTo>
                      <a:pt x="3617976" y="270605"/>
                      <a:pt x="3449193" y="245650"/>
                      <a:pt x="2996565" y="809434"/>
                    </a:cubicBezTo>
                    <a:cubicBezTo>
                      <a:pt x="2558987" y="1354550"/>
                      <a:pt x="2121503" y="1706594"/>
                      <a:pt x="1659255" y="1885664"/>
                    </a:cubicBezTo>
                    <a:cubicBezTo>
                      <a:pt x="1260539" y="2040064"/>
                      <a:pt x="911828" y="2041207"/>
                      <a:pt x="604171" y="2042160"/>
                    </a:cubicBezTo>
                    <a:cubicBezTo>
                      <a:pt x="374237" y="2042922"/>
                      <a:pt x="175832" y="2043589"/>
                      <a:pt x="667" y="2107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32A1865-29C2-D64B-0851-B9590429E4F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427667" y="-6717030"/>
                <a:ext cx="4977860" cy="2045874"/>
              </a:xfrm>
              <a:custGeom>
                <a:avLst/>
                <a:gdLst>
                  <a:gd name="connsiteX0" fmla="*/ 684181 w 4977860"/>
                  <a:gd name="connsiteY0" fmla="*/ 2045875 h 2045874"/>
                  <a:gd name="connsiteX1" fmla="*/ 380048 w 4977860"/>
                  <a:gd name="connsiteY1" fmla="*/ 2035302 h 2045874"/>
                  <a:gd name="connsiteX2" fmla="*/ 95 w 4977860"/>
                  <a:gd name="connsiteY2" fmla="*/ 2032921 h 2045874"/>
                  <a:gd name="connsiteX3" fmla="*/ 0 w 4977860"/>
                  <a:gd name="connsiteY3" fmla="*/ 2031683 h 2045874"/>
                  <a:gd name="connsiteX4" fmla="*/ 380143 w 4977860"/>
                  <a:gd name="connsiteY4" fmla="*/ 2034064 h 2045874"/>
                  <a:gd name="connsiteX5" fmla="*/ 1322356 w 4977860"/>
                  <a:gd name="connsiteY5" fmla="*/ 1959197 h 2045874"/>
                  <a:gd name="connsiteX6" fmla="*/ 890397 w 4977860"/>
                  <a:gd name="connsiteY6" fmla="*/ 2038350 h 2045874"/>
                  <a:gd name="connsiteX7" fmla="*/ 684181 w 4977860"/>
                  <a:gd name="connsiteY7" fmla="*/ 2045875 h 2045874"/>
                  <a:gd name="connsiteX8" fmla="*/ 1932908 w 4977860"/>
                  <a:gd name="connsiteY8" fmla="*/ 1667446 h 2045874"/>
                  <a:gd name="connsiteX9" fmla="*/ 2991708 w 4977860"/>
                  <a:gd name="connsiteY9" fmla="*/ 605314 h 2045874"/>
                  <a:gd name="connsiteX10" fmla="*/ 3535871 w 4977860"/>
                  <a:gd name="connsiteY10" fmla="*/ 125635 h 2045874"/>
                  <a:gd name="connsiteX11" fmla="*/ 3944493 w 4977860"/>
                  <a:gd name="connsiteY11" fmla="*/ 174403 h 2045874"/>
                  <a:gd name="connsiteX12" fmla="*/ 4977098 w 4977860"/>
                  <a:gd name="connsiteY12" fmla="*/ 0 h 2045874"/>
                  <a:gd name="connsiteX13" fmla="*/ 4977861 w 4977860"/>
                  <a:gd name="connsiteY13" fmla="*/ 1048 h 2045874"/>
                  <a:gd name="connsiteX14" fmla="*/ 4360355 w 4977860"/>
                  <a:gd name="connsiteY14" fmla="*/ 255651 h 2045874"/>
                  <a:gd name="connsiteX15" fmla="*/ 3944017 w 4977860"/>
                  <a:gd name="connsiteY15" fmla="*/ 175641 h 2045874"/>
                  <a:gd name="connsiteX16" fmla="*/ 3536252 w 4977860"/>
                  <a:gd name="connsiteY16" fmla="*/ 126873 h 2045874"/>
                  <a:gd name="connsiteX17" fmla="*/ 2992755 w 4977860"/>
                  <a:gd name="connsiteY17" fmla="*/ 606076 h 2045874"/>
                  <a:gd name="connsiteX18" fmla="*/ 2582323 w 4977860"/>
                  <a:gd name="connsiteY18" fmla="*/ 1102138 h 2045874"/>
                  <a:gd name="connsiteX19" fmla="*/ 2196084 w 4977860"/>
                  <a:gd name="connsiteY19" fmla="*/ 1470755 h 2045874"/>
                  <a:gd name="connsiteX20" fmla="*/ 1932908 w 4977860"/>
                  <a:gd name="connsiteY20" fmla="*/ 1667446 h 204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77860" h="2045874">
                    <a:moveTo>
                      <a:pt x="684181" y="2045875"/>
                    </a:moveTo>
                    <a:cubicBezTo>
                      <a:pt x="576072" y="2045875"/>
                      <a:pt x="474155" y="2040350"/>
                      <a:pt x="380048" y="2035302"/>
                    </a:cubicBezTo>
                    <a:cubicBezTo>
                      <a:pt x="243268" y="2027968"/>
                      <a:pt x="114014" y="2021015"/>
                      <a:pt x="95" y="2032921"/>
                    </a:cubicBezTo>
                    <a:lnTo>
                      <a:pt x="0" y="2031683"/>
                    </a:lnTo>
                    <a:cubicBezTo>
                      <a:pt x="114014" y="2019776"/>
                      <a:pt x="243268" y="2026729"/>
                      <a:pt x="380143" y="2034064"/>
                    </a:cubicBezTo>
                    <a:cubicBezTo>
                      <a:pt x="650176" y="2048637"/>
                      <a:pt x="963359" y="2065401"/>
                      <a:pt x="1322356" y="1959197"/>
                    </a:cubicBezTo>
                    <a:cubicBezTo>
                      <a:pt x="1183386" y="2000441"/>
                      <a:pt x="1040701" y="2026539"/>
                      <a:pt x="890397" y="2038350"/>
                    </a:cubicBezTo>
                    <a:cubicBezTo>
                      <a:pt x="819626" y="2043779"/>
                      <a:pt x="750761" y="2045875"/>
                      <a:pt x="684181" y="2045875"/>
                    </a:cubicBezTo>
                    <a:close/>
                    <a:moveTo>
                      <a:pt x="1932908" y="1667446"/>
                    </a:moveTo>
                    <a:cubicBezTo>
                      <a:pt x="2255711" y="1452372"/>
                      <a:pt x="2608231" y="1118997"/>
                      <a:pt x="2991708" y="605314"/>
                    </a:cubicBezTo>
                    <a:cubicBezTo>
                      <a:pt x="3199829" y="326612"/>
                      <a:pt x="3372708" y="174212"/>
                      <a:pt x="3535871" y="125635"/>
                    </a:cubicBezTo>
                    <a:cubicBezTo>
                      <a:pt x="3683318" y="81724"/>
                      <a:pt x="3810191" y="126778"/>
                      <a:pt x="3944493" y="174403"/>
                    </a:cubicBezTo>
                    <a:cubicBezTo>
                      <a:pt x="4189286" y="261271"/>
                      <a:pt x="4466654" y="359664"/>
                      <a:pt x="4977098" y="0"/>
                    </a:cubicBezTo>
                    <a:lnTo>
                      <a:pt x="4977861" y="1048"/>
                    </a:lnTo>
                    <a:cubicBezTo>
                      <a:pt x="4750022" y="161639"/>
                      <a:pt x="4547997" y="244888"/>
                      <a:pt x="4360355" y="255651"/>
                    </a:cubicBezTo>
                    <a:cubicBezTo>
                      <a:pt x="4196048" y="265081"/>
                      <a:pt x="4067937" y="219551"/>
                      <a:pt x="3944017" y="175641"/>
                    </a:cubicBezTo>
                    <a:cubicBezTo>
                      <a:pt x="3809905" y="128016"/>
                      <a:pt x="3683222" y="83153"/>
                      <a:pt x="3536252" y="126873"/>
                    </a:cubicBezTo>
                    <a:cubicBezTo>
                      <a:pt x="3373374" y="175355"/>
                      <a:pt x="3200591" y="327660"/>
                      <a:pt x="2992755" y="606076"/>
                    </a:cubicBezTo>
                    <a:cubicBezTo>
                      <a:pt x="2856452" y="788670"/>
                      <a:pt x="2718340" y="955548"/>
                      <a:pt x="2582323" y="1102138"/>
                    </a:cubicBezTo>
                    <a:cubicBezTo>
                      <a:pt x="2454307" y="1240155"/>
                      <a:pt x="2324291" y="1364171"/>
                      <a:pt x="2196084" y="1470755"/>
                    </a:cubicBezTo>
                    <a:cubicBezTo>
                      <a:pt x="2109026" y="1543050"/>
                      <a:pt x="2020919" y="1608868"/>
                      <a:pt x="1932908" y="16674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9C7EEE3-CEA0-6EDF-5B3F-B440235DCCC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390425" y="-6703362"/>
                <a:ext cx="5066633" cy="2127456"/>
              </a:xfrm>
              <a:custGeom>
                <a:avLst/>
                <a:gdLst>
                  <a:gd name="connsiteX0" fmla="*/ 509778 w 5066633"/>
                  <a:gd name="connsiteY0" fmla="*/ 2127457 h 2127456"/>
                  <a:gd name="connsiteX1" fmla="*/ 118491 w 5066633"/>
                  <a:gd name="connsiteY1" fmla="*/ 2065925 h 2127456"/>
                  <a:gd name="connsiteX2" fmla="*/ 0 w 5066633"/>
                  <a:gd name="connsiteY2" fmla="*/ 2043161 h 2127456"/>
                  <a:gd name="connsiteX3" fmla="*/ 95 w 5066633"/>
                  <a:gd name="connsiteY3" fmla="*/ 2042494 h 2127456"/>
                  <a:gd name="connsiteX4" fmla="*/ 118681 w 5066633"/>
                  <a:gd name="connsiteY4" fmla="*/ 2065259 h 2127456"/>
                  <a:gd name="connsiteX5" fmla="*/ 509778 w 5066633"/>
                  <a:gd name="connsiteY5" fmla="*/ 2127457 h 2127456"/>
                  <a:gd name="connsiteX6" fmla="*/ 2489835 w 5066633"/>
                  <a:gd name="connsiteY6" fmla="*/ 1127332 h 2127456"/>
                  <a:gd name="connsiteX7" fmla="*/ 2988564 w 5066633"/>
                  <a:gd name="connsiteY7" fmla="*/ 487442 h 2127456"/>
                  <a:gd name="connsiteX8" fmla="*/ 3153061 w 5066633"/>
                  <a:gd name="connsiteY8" fmla="*/ 276940 h 2127456"/>
                  <a:gd name="connsiteX9" fmla="*/ 3303556 w 5066633"/>
                  <a:gd name="connsiteY9" fmla="*/ 132541 h 2127456"/>
                  <a:gd name="connsiteX10" fmla="*/ 3572351 w 5066633"/>
                  <a:gd name="connsiteY10" fmla="*/ 5001 h 2127456"/>
                  <a:gd name="connsiteX11" fmla="*/ 4048125 w 5066633"/>
                  <a:gd name="connsiteY11" fmla="*/ 137018 h 2127456"/>
                  <a:gd name="connsiteX12" fmla="*/ 4538758 w 5066633"/>
                  <a:gd name="connsiteY12" fmla="*/ 292561 h 2127456"/>
                  <a:gd name="connsiteX13" fmla="*/ 5066252 w 5066633"/>
                  <a:gd name="connsiteY13" fmla="*/ 85011 h 2127456"/>
                  <a:gd name="connsiteX14" fmla="*/ 5066633 w 5066633"/>
                  <a:gd name="connsiteY14" fmla="*/ 85487 h 2127456"/>
                  <a:gd name="connsiteX15" fmla="*/ 4904518 w 5066633"/>
                  <a:gd name="connsiteY15" fmla="*/ 191882 h 2127456"/>
                  <a:gd name="connsiteX16" fmla="*/ 4755452 w 5066633"/>
                  <a:gd name="connsiteY16" fmla="*/ 257890 h 2127456"/>
                  <a:gd name="connsiteX17" fmla="*/ 4490180 w 5066633"/>
                  <a:gd name="connsiteY17" fmla="*/ 292370 h 2127456"/>
                  <a:gd name="connsiteX18" fmla="*/ 4047840 w 5066633"/>
                  <a:gd name="connsiteY18" fmla="*/ 137494 h 2127456"/>
                  <a:gd name="connsiteX19" fmla="*/ 3638931 w 5066633"/>
                  <a:gd name="connsiteY19" fmla="*/ 524 h 2127456"/>
                  <a:gd name="connsiteX20" fmla="*/ 3572542 w 5066633"/>
                  <a:gd name="connsiteY20" fmla="*/ 5573 h 2127456"/>
                  <a:gd name="connsiteX21" fmla="*/ 2989231 w 5066633"/>
                  <a:gd name="connsiteY21" fmla="*/ 487728 h 2127456"/>
                  <a:gd name="connsiteX22" fmla="*/ 2512505 w 5066633"/>
                  <a:gd name="connsiteY22" fmla="*/ 1101614 h 2127456"/>
                  <a:gd name="connsiteX23" fmla="*/ 2489835 w 5066633"/>
                  <a:gd name="connsiteY23" fmla="*/ 1127332 h 212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066633" h="2127456">
                    <a:moveTo>
                      <a:pt x="509778" y="2127457"/>
                    </a:moveTo>
                    <a:cubicBezTo>
                      <a:pt x="366236" y="2114884"/>
                      <a:pt x="236220" y="2089166"/>
                      <a:pt x="118491" y="2065925"/>
                    </a:cubicBezTo>
                    <a:cubicBezTo>
                      <a:pt x="77057" y="2057734"/>
                      <a:pt x="37814" y="2050019"/>
                      <a:pt x="0" y="2043161"/>
                    </a:cubicBezTo>
                    <a:lnTo>
                      <a:pt x="95" y="2042494"/>
                    </a:lnTo>
                    <a:cubicBezTo>
                      <a:pt x="38005" y="2049257"/>
                      <a:pt x="77153" y="2057067"/>
                      <a:pt x="118681" y="2065259"/>
                    </a:cubicBezTo>
                    <a:cubicBezTo>
                      <a:pt x="237173" y="2088690"/>
                      <a:pt x="367475" y="2114503"/>
                      <a:pt x="509778" y="2127457"/>
                    </a:cubicBezTo>
                    <a:close/>
                    <a:moveTo>
                      <a:pt x="2489835" y="1127332"/>
                    </a:moveTo>
                    <a:cubicBezTo>
                      <a:pt x="2649569" y="946452"/>
                      <a:pt x="2815781" y="734807"/>
                      <a:pt x="2988564" y="487442"/>
                    </a:cubicBezTo>
                    <a:cubicBezTo>
                      <a:pt x="3044571" y="407242"/>
                      <a:pt x="3099911" y="336471"/>
                      <a:pt x="3153061" y="276940"/>
                    </a:cubicBezTo>
                    <a:cubicBezTo>
                      <a:pt x="3203924" y="219980"/>
                      <a:pt x="3254597" y="171403"/>
                      <a:pt x="3303556" y="132541"/>
                    </a:cubicBezTo>
                    <a:cubicBezTo>
                      <a:pt x="3394520" y="60437"/>
                      <a:pt x="3482340" y="18717"/>
                      <a:pt x="3572351" y="5001"/>
                    </a:cubicBezTo>
                    <a:cubicBezTo>
                      <a:pt x="3740372" y="-20526"/>
                      <a:pt x="3889820" y="55960"/>
                      <a:pt x="4048125" y="137018"/>
                    </a:cubicBezTo>
                    <a:cubicBezTo>
                      <a:pt x="4194525" y="212075"/>
                      <a:pt x="4351782" y="292561"/>
                      <a:pt x="4538758" y="292561"/>
                    </a:cubicBezTo>
                    <a:cubicBezTo>
                      <a:pt x="4691349" y="292561"/>
                      <a:pt x="4863656" y="238935"/>
                      <a:pt x="5066252" y="85011"/>
                    </a:cubicBezTo>
                    <a:lnTo>
                      <a:pt x="5066633" y="85487"/>
                    </a:lnTo>
                    <a:cubicBezTo>
                      <a:pt x="5011865" y="127112"/>
                      <a:pt x="4957286" y="162926"/>
                      <a:pt x="4904518" y="191882"/>
                    </a:cubicBezTo>
                    <a:cubicBezTo>
                      <a:pt x="4854417" y="219409"/>
                      <a:pt x="4804220" y="241602"/>
                      <a:pt x="4755452" y="257890"/>
                    </a:cubicBezTo>
                    <a:cubicBezTo>
                      <a:pt x="4665821" y="287798"/>
                      <a:pt x="4578953" y="299133"/>
                      <a:pt x="4490180" y="292370"/>
                    </a:cubicBezTo>
                    <a:cubicBezTo>
                      <a:pt x="4325874" y="279988"/>
                      <a:pt x="4184523" y="207503"/>
                      <a:pt x="4047840" y="137494"/>
                    </a:cubicBezTo>
                    <a:cubicBezTo>
                      <a:pt x="3910870" y="67295"/>
                      <a:pt x="3780377" y="524"/>
                      <a:pt x="3638931" y="524"/>
                    </a:cubicBezTo>
                    <a:cubicBezTo>
                      <a:pt x="3617119" y="524"/>
                      <a:pt x="3595021" y="2144"/>
                      <a:pt x="3572542" y="5573"/>
                    </a:cubicBezTo>
                    <a:cubicBezTo>
                      <a:pt x="3384423" y="34243"/>
                      <a:pt x="3199067" y="187405"/>
                      <a:pt x="2989231" y="487728"/>
                    </a:cubicBezTo>
                    <a:cubicBezTo>
                      <a:pt x="2830163" y="715471"/>
                      <a:pt x="2669762" y="921973"/>
                      <a:pt x="2512505" y="1101614"/>
                    </a:cubicBezTo>
                    <a:cubicBezTo>
                      <a:pt x="2504885" y="1110282"/>
                      <a:pt x="2497360" y="1118855"/>
                      <a:pt x="2489835" y="1127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11DF0B-A656-AB7C-E804-54ABBAFE145D}"/>
              </a:ext>
            </a:extLst>
          </p:cNvPr>
          <p:cNvGrpSpPr>
            <a:grpSpLocks/>
          </p:cNvGrpSpPr>
          <p:nvPr/>
        </p:nvGrpSpPr>
        <p:grpSpPr>
          <a:xfrm>
            <a:off x="3953953" y="739776"/>
            <a:ext cx="4284095" cy="3068393"/>
            <a:chOff x="620713" y="1077349"/>
            <a:chExt cx="4284095" cy="30683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6CFDBC3-F857-9BFB-A111-3E66B6889F12}"/>
                </a:ext>
              </a:extLst>
            </p:cNvPr>
            <p:cNvSpPr txBox="1">
              <a:spLocks/>
            </p:cNvSpPr>
            <p:nvPr/>
          </p:nvSpPr>
          <p:spPr>
            <a:xfrm>
              <a:off x="2432656" y="1498864"/>
              <a:ext cx="2472152" cy="26468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bg1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越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661AA15-3D4E-93C8-76D5-D56427549D1D}"/>
                </a:ext>
              </a:extLst>
            </p:cNvPr>
            <p:cNvGrpSpPr>
              <a:grpSpLocks/>
            </p:cNvGrpSpPr>
            <p:nvPr/>
          </p:nvGrpSpPr>
          <p:grpSpPr>
            <a:xfrm>
              <a:off x="620713" y="1077349"/>
              <a:ext cx="3147867" cy="2646878"/>
              <a:chOff x="620713" y="1077349"/>
              <a:chExt cx="3147867" cy="264687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FAD50EE-657D-9680-0ACC-604FEB377C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713" y="1077349"/>
                <a:ext cx="2472151" cy="264687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600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跨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97B24F2-7DC9-591E-629F-6166F9000C2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4806" y="3151826"/>
                <a:ext cx="253377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>
                        <a:alpha val="70000"/>
                      </a:schemeClr>
                    </a:solidFill>
                    <a:latin typeface="+mj-lt"/>
                  </a:rPr>
                  <a:t>STRIDE ACROSS</a:t>
                </a:r>
                <a:endParaRPr lang="zh-CN" altLang="en-US" dirty="0">
                  <a:solidFill>
                    <a:schemeClr val="bg1">
                      <a:alpha val="70000"/>
                    </a:schemeClr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1100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109" name="方能演亦1-2">
            <a:extLst>
              <a:ext uri="{FF2B5EF4-FFF2-40B4-BE49-F238E27FC236}">
                <a16:creationId xmlns:a16="http://schemas.microsoft.com/office/drawing/2014/main" id="{FDC80B42-EA18-BB20-2011-589DE10E5EFC}"/>
              </a:ext>
            </a:extLst>
          </p:cNvPr>
          <p:cNvSpPr>
            <a:spLocks/>
          </p:cNvSpPr>
          <p:nvPr/>
        </p:nvSpPr>
        <p:spPr>
          <a:xfrm>
            <a:off x="757188" y="1717959"/>
            <a:ext cx="4026870" cy="4026870"/>
          </a:xfrm>
          <a:prstGeom prst="arc">
            <a:avLst>
              <a:gd name="adj1" fmla="val 19724567"/>
              <a:gd name="adj2" fmla="val 19408555"/>
            </a:avLst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0B4DB4F2-69BA-7E98-3D22-A9D38E593612}"/>
              </a:ext>
            </a:extLst>
          </p:cNvPr>
          <p:cNvGrpSpPr>
            <a:grpSpLocks/>
          </p:cNvGrpSpPr>
          <p:nvPr/>
        </p:nvGrpSpPr>
        <p:grpSpPr>
          <a:xfrm>
            <a:off x="4082565" y="1717959"/>
            <a:ext cx="4026870" cy="4026870"/>
            <a:chOff x="4082565" y="1717959"/>
            <a:chExt cx="4026870" cy="4026870"/>
          </a:xfrm>
          <a:effectLst/>
        </p:grpSpPr>
        <p:sp>
          <p:nvSpPr>
            <p:cNvPr id="111" name="方能演亦1-4">
              <a:extLst>
                <a:ext uri="{FF2B5EF4-FFF2-40B4-BE49-F238E27FC236}">
                  <a16:creationId xmlns:a16="http://schemas.microsoft.com/office/drawing/2014/main" id="{D238C102-612F-D178-EE2C-42CE6E65EFE8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4082565" y="1717959"/>
              <a:ext cx="4026870" cy="4026870"/>
            </a:xfrm>
            <a:prstGeom prst="arc">
              <a:avLst>
                <a:gd name="adj1" fmla="val 12939539"/>
                <a:gd name="adj2" fmla="val 19407891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12" name="方能演亦1-5">
              <a:extLst>
                <a:ext uri="{FF2B5EF4-FFF2-40B4-BE49-F238E27FC236}">
                  <a16:creationId xmlns:a16="http://schemas.microsoft.com/office/drawing/2014/main" id="{192E2144-C047-44D1-4158-A1450C80561A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4082565" y="1717959"/>
              <a:ext cx="4026870" cy="4026870"/>
            </a:xfrm>
            <a:prstGeom prst="arc">
              <a:avLst>
                <a:gd name="adj1" fmla="val 19650053"/>
                <a:gd name="adj2" fmla="val 12690529"/>
              </a:avLst>
            </a:prstGeom>
            <a:noFill/>
            <a:ln w="127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113" name="方能演亦1-7">
            <a:extLst>
              <a:ext uri="{FF2B5EF4-FFF2-40B4-BE49-F238E27FC236}">
                <a16:creationId xmlns:a16="http://schemas.microsoft.com/office/drawing/2014/main" id="{7E5F1506-6B1A-CC6D-5D49-F13228037C93}"/>
              </a:ext>
            </a:extLst>
          </p:cNvPr>
          <p:cNvSpPr>
            <a:spLocks/>
          </p:cNvSpPr>
          <p:nvPr/>
        </p:nvSpPr>
        <p:spPr>
          <a:xfrm flipH="1">
            <a:off x="7407942" y="1717959"/>
            <a:ext cx="4026870" cy="4026870"/>
          </a:xfrm>
          <a:prstGeom prst="arc">
            <a:avLst>
              <a:gd name="adj1" fmla="val 19724567"/>
              <a:gd name="adj2" fmla="val 19408555"/>
            </a:avLst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14" name="方能演亦3">
            <a:extLst>
              <a:ext uri="{FF2B5EF4-FFF2-40B4-BE49-F238E27FC236}">
                <a16:creationId xmlns:a16="http://schemas.microsoft.com/office/drawing/2014/main" id="{5E3785D4-4D25-987B-3713-CAA9EE55F937}"/>
              </a:ext>
            </a:extLst>
          </p:cNvPr>
          <p:cNvSpPr>
            <a:spLocks/>
          </p:cNvSpPr>
          <p:nvPr/>
        </p:nvSpPr>
        <p:spPr>
          <a:xfrm>
            <a:off x="1812019" y="3096688"/>
            <a:ext cx="1917206" cy="1917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15" name="方能演亦12">
            <a:extLst>
              <a:ext uri="{FF2B5EF4-FFF2-40B4-BE49-F238E27FC236}">
                <a16:creationId xmlns:a16="http://schemas.microsoft.com/office/drawing/2014/main" id="{F7C90703-B2BE-F7DE-8B44-0F580C03D21A}"/>
              </a:ext>
            </a:extLst>
          </p:cNvPr>
          <p:cNvSpPr>
            <a:spLocks/>
          </p:cNvSpPr>
          <p:nvPr/>
        </p:nvSpPr>
        <p:spPr>
          <a:xfrm>
            <a:off x="5137397" y="3096689"/>
            <a:ext cx="1917206" cy="1917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16" name="方能演亦17">
            <a:extLst>
              <a:ext uri="{FF2B5EF4-FFF2-40B4-BE49-F238E27FC236}">
                <a16:creationId xmlns:a16="http://schemas.microsoft.com/office/drawing/2014/main" id="{68C8ADDD-F4CC-EDB5-6D2E-49F89EBD96A9}"/>
              </a:ext>
            </a:extLst>
          </p:cNvPr>
          <p:cNvSpPr>
            <a:spLocks/>
          </p:cNvSpPr>
          <p:nvPr/>
        </p:nvSpPr>
        <p:spPr>
          <a:xfrm>
            <a:off x="8462774" y="3096688"/>
            <a:ext cx="1917206" cy="1917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17" name="方能演亦12">
            <a:extLst>
              <a:ext uri="{FF2B5EF4-FFF2-40B4-BE49-F238E27FC236}">
                <a16:creationId xmlns:a16="http://schemas.microsoft.com/office/drawing/2014/main" id="{624C4065-43B3-ADCF-8A7C-DF24E18B311F}"/>
              </a:ext>
            </a:extLst>
          </p:cNvPr>
          <p:cNvSpPr>
            <a:spLocks/>
          </p:cNvSpPr>
          <p:nvPr/>
        </p:nvSpPr>
        <p:spPr>
          <a:xfrm>
            <a:off x="5357092" y="2992486"/>
            <a:ext cx="1477816" cy="14778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8" name="方能演亦3">
            <a:extLst>
              <a:ext uri="{FF2B5EF4-FFF2-40B4-BE49-F238E27FC236}">
                <a16:creationId xmlns:a16="http://schemas.microsoft.com/office/drawing/2014/main" id="{F1232F54-3E1A-8CA1-8CF8-78D33ED30DDC}"/>
              </a:ext>
            </a:extLst>
          </p:cNvPr>
          <p:cNvSpPr>
            <a:spLocks/>
          </p:cNvSpPr>
          <p:nvPr/>
        </p:nvSpPr>
        <p:spPr>
          <a:xfrm>
            <a:off x="2031714" y="2992485"/>
            <a:ext cx="1477816" cy="14778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9" name="方能演亦17">
            <a:extLst>
              <a:ext uri="{FF2B5EF4-FFF2-40B4-BE49-F238E27FC236}">
                <a16:creationId xmlns:a16="http://schemas.microsoft.com/office/drawing/2014/main" id="{C8D3A8BB-C31F-519D-B0D4-73DABFFD3728}"/>
              </a:ext>
            </a:extLst>
          </p:cNvPr>
          <p:cNvSpPr>
            <a:spLocks/>
          </p:cNvSpPr>
          <p:nvPr/>
        </p:nvSpPr>
        <p:spPr>
          <a:xfrm>
            <a:off x="8682469" y="2992485"/>
            <a:ext cx="1477816" cy="14778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0" name="方能演亦11">
            <a:extLst>
              <a:ext uri="{FF2B5EF4-FFF2-40B4-BE49-F238E27FC236}">
                <a16:creationId xmlns:a16="http://schemas.microsoft.com/office/drawing/2014/main" id="{0D0CA50C-3241-4A87-334D-FB689C600F51}"/>
              </a:ext>
            </a:extLst>
          </p:cNvPr>
          <p:cNvSpPr txBox="1">
            <a:spLocks/>
          </p:cNvSpPr>
          <p:nvPr/>
        </p:nvSpPr>
        <p:spPr>
          <a:xfrm>
            <a:off x="8867379" y="5189664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21" name="vacations_304689">
            <a:extLst>
              <a:ext uri="{FF2B5EF4-FFF2-40B4-BE49-F238E27FC236}">
                <a16:creationId xmlns:a16="http://schemas.microsoft.com/office/drawing/2014/main" id="{9F794697-499E-5E25-1FE4-B7342A6C2576}"/>
              </a:ext>
            </a:extLst>
          </p:cNvPr>
          <p:cNvSpPr>
            <a:spLocks/>
          </p:cNvSpPr>
          <p:nvPr/>
        </p:nvSpPr>
        <p:spPr>
          <a:xfrm>
            <a:off x="9192717" y="4740797"/>
            <a:ext cx="457322" cy="406479"/>
          </a:xfrm>
          <a:custGeom>
            <a:avLst/>
            <a:gdLst>
              <a:gd name="T0" fmla="*/ 2800 w 3040"/>
              <a:gd name="T1" fmla="*/ 360 h 2706"/>
              <a:gd name="T2" fmla="*/ 2800 w 3040"/>
              <a:gd name="T3" fmla="*/ 0 h 2706"/>
              <a:gd name="T4" fmla="*/ 1800 w 3040"/>
              <a:gd name="T5" fmla="*/ 0 h 2706"/>
              <a:gd name="T6" fmla="*/ 1800 w 3040"/>
              <a:gd name="T7" fmla="*/ 360 h 2706"/>
              <a:gd name="T8" fmla="*/ 1253 w 3040"/>
              <a:gd name="T9" fmla="*/ 360 h 2706"/>
              <a:gd name="T10" fmla="*/ 1253 w 3040"/>
              <a:gd name="T11" fmla="*/ 0 h 2706"/>
              <a:gd name="T12" fmla="*/ 253 w 3040"/>
              <a:gd name="T13" fmla="*/ 0 h 2706"/>
              <a:gd name="T14" fmla="*/ 253 w 3040"/>
              <a:gd name="T15" fmla="*/ 360 h 2706"/>
              <a:gd name="T16" fmla="*/ 0 w 3040"/>
              <a:gd name="T17" fmla="*/ 360 h 2706"/>
              <a:gd name="T18" fmla="*/ 0 w 3040"/>
              <a:gd name="T19" fmla="*/ 2706 h 2706"/>
              <a:gd name="T20" fmla="*/ 3040 w 3040"/>
              <a:gd name="T21" fmla="*/ 2706 h 2706"/>
              <a:gd name="T22" fmla="*/ 3040 w 3040"/>
              <a:gd name="T23" fmla="*/ 360 h 2706"/>
              <a:gd name="T24" fmla="*/ 2800 w 3040"/>
              <a:gd name="T25" fmla="*/ 360 h 2706"/>
              <a:gd name="T26" fmla="*/ 587 w 3040"/>
              <a:gd name="T27" fmla="*/ 333 h 2706"/>
              <a:gd name="T28" fmla="*/ 920 w 3040"/>
              <a:gd name="T29" fmla="*/ 333 h 2706"/>
              <a:gd name="T30" fmla="*/ 920 w 3040"/>
              <a:gd name="T31" fmla="*/ 600 h 2706"/>
              <a:gd name="T32" fmla="*/ 587 w 3040"/>
              <a:gd name="T33" fmla="*/ 600 h 2706"/>
              <a:gd name="T34" fmla="*/ 587 w 3040"/>
              <a:gd name="T35" fmla="*/ 333 h 2706"/>
              <a:gd name="T36" fmla="*/ 2177 w 3040"/>
              <a:gd name="T37" fmla="*/ 1809 h 2706"/>
              <a:gd name="T38" fmla="*/ 1527 w 3040"/>
              <a:gd name="T39" fmla="*/ 2341 h 2706"/>
              <a:gd name="T40" fmla="*/ 876 w 3040"/>
              <a:gd name="T41" fmla="*/ 1809 h 2706"/>
              <a:gd name="T42" fmla="*/ 793 w 3040"/>
              <a:gd name="T43" fmla="*/ 1497 h 2706"/>
              <a:gd name="T44" fmla="*/ 1172 w 3040"/>
              <a:gd name="T45" fmla="*/ 1085 h 2706"/>
              <a:gd name="T46" fmla="*/ 1527 w 3040"/>
              <a:gd name="T47" fmla="*/ 1251 h 2706"/>
              <a:gd name="T48" fmla="*/ 1882 w 3040"/>
              <a:gd name="T49" fmla="*/ 1085 h 2706"/>
              <a:gd name="T50" fmla="*/ 2260 w 3040"/>
              <a:gd name="T51" fmla="*/ 1497 h 2706"/>
              <a:gd name="T52" fmla="*/ 2177 w 3040"/>
              <a:gd name="T53" fmla="*/ 1809 h 2706"/>
              <a:gd name="T54" fmla="*/ 2467 w 3040"/>
              <a:gd name="T55" fmla="*/ 600 h 2706"/>
              <a:gd name="T56" fmla="*/ 2133 w 3040"/>
              <a:gd name="T57" fmla="*/ 600 h 2706"/>
              <a:gd name="T58" fmla="*/ 2133 w 3040"/>
              <a:gd name="T59" fmla="*/ 333 h 2706"/>
              <a:gd name="T60" fmla="*/ 2467 w 3040"/>
              <a:gd name="T61" fmla="*/ 333 h 2706"/>
              <a:gd name="T62" fmla="*/ 2467 w 3040"/>
              <a:gd name="T63" fmla="*/ 600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0" h="2706">
                <a:moveTo>
                  <a:pt x="2800" y="360"/>
                </a:moveTo>
                <a:lnTo>
                  <a:pt x="2800" y="0"/>
                </a:lnTo>
                <a:lnTo>
                  <a:pt x="1800" y="0"/>
                </a:lnTo>
                <a:lnTo>
                  <a:pt x="1800" y="360"/>
                </a:lnTo>
                <a:lnTo>
                  <a:pt x="1253" y="360"/>
                </a:lnTo>
                <a:lnTo>
                  <a:pt x="1253" y="0"/>
                </a:lnTo>
                <a:lnTo>
                  <a:pt x="253" y="0"/>
                </a:lnTo>
                <a:lnTo>
                  <a:pt x="253" y="360"/>
                </a:lnTo>
                <a:lnTo>
                  <a:pt x="0" y="360"/>
                </a:lnTo>
                <a:lnTo>
                  <a:pt x="0" y="2706"/>
                </a:lnTo>
                <a:lnTo>
                  <a:pt x="3040" y="2706"/>
                </a:lnTo>
                <a:lnTo>
                  <a:pt x="3040" y="360"/>
                </a:lnTo>
                <a:lnTo>
                  <a:pt x="2800" y="360"/>
                </a:lnTo>
                <a:close/>
                <a:moveTo>
                  <a:pt x="587" y="333"/>
                </a:moveTo>
                <a:lnTo>
                  <a:pt x="920" y="333"/>
                </a:lnTo>
                <a:lnTo>
                  <a:pt x="920" y="600"/>
                </a:lnTo>
                <a:lnTo>
                  <a:pt x="587" y="600"/>
                </a:lnTo>
                <a:lnTo>
                  <a:pt x="587" y="333"/>
                </a:lnTo>
                <a:close/>
                <a:moveTo>
                  <a:pt x="2177" y="1809"/>
                </a:moveTo>
                <a:cubicBezTo>
                  <a:pt x="2073" y="1986"/>
                  <a:pt x="1527" y="2341"/>
                  <a:pt x="1527" y="2341"/>
                </a:cubicBezTo>
                <a:cubicBezTo>
                  <a:pt x="1527" y="2341"/>
                  <a:pt x="979" y="1985"/>
                  <a:pt x="876" y="1809"/>
                </a:cubicBezTo>
                <a:cubicBezTo>
                  <a:pt x="824" y="1721"/>
                  <a:pt x="787" y="1625"/>
                  <a:pt x="793" y="1497"/>
                </a:cubicBezTo>
                <a:cubicBezTo>
                  <a:pt x="804" y="1271"/>
                  <a:pt x="969" y="1085"/>
                  <a:pt x="1172" y="1085"/>
                </a:cubicBezTo>
                <a:cubicBezTo>
                  <a:pt x="1379" y="1085"/>
                  <a:pt x="1527" y="1251"/>
                  <a:pt x="1527" y="1251"/>
                </a:cubicBezTo>
                <a:cubicBezTo>
                  <a:pt x="1527" y="1251"/>
                  <a:pt x="1683" y="1085"/>
                  <a:pt x="1882" y="1085"/>
                </a:cubicBezTo>
                <a:cubicBezTo>
                  <a:pt x="2084" y="1085"/>
                  <a:pt x="2249" y="1271"/>
                  <a:pt x="2260" y="1497"/>
                </a:cubicBezTo>
                <a:cubicBezTo>
                  <a:pt x="2266" y="1625"/>
                  <a:pt x="2229" y="1721"/>
                  <a:pt x="2177" y="1809"/>
                </a:cubicBezTo>
                <a:close/>
                <a:moveTo>
                  <a:pt x="2467" y="600"/>
                </a:moveTo>
                <a:lnTo>
                  <a:pt x="2133" y="600"/>
                </a:lnTo>
                <a:lnTo>
                  <a:pt x="2133" y="333"/>
                </a:lnTo>
                <a:lnTo>
                  <a:pt x="2467" y="333"/>
                </a:lnTo>
                <a:lnTo>
                  <a:pt x="2467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2" name="方能演亦11">
            <a:extLst>
              <a:ext uri="{FF2B5EF4-FFF2-40B4-BE49-F238E27FC236}">
                <a16:creationId xmlns:a16="http://schemas.microsoft.com/office/drawing/2014/main" id="{204AD4D8-613B-2800-83A9-11D2552309D9}"/>
              </a:ext>
            </a:extLst>
          </p:cNvPr>
          <p:cNvSpPr txBox="1">
            <a:spLocks/>
          </p:cNvSpPr>
          <p:nvPr/>
        </p:nvSpPr>
        <p:spPr>
          <a:xfrm>
            <a:off x="2216624" y="2434535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23" name="vacations_304689">
            <a:extLst>
              <a:ext uri="{FF2B5EF4-FFF2-40B4-BE49-F238E27FC236}">
                <a16:creationId xmlns:a16="http://schemas.microsoft.com/office/drawing/2014/main" id="{20569E85-BA2D-AC4A-BC3D-92CC88AC23B8}"/>
              </a:ext>
            </a:extLst>
          </p:cNvPr>
          <p:cNvSpPr>
            <a:spLocks/>
          </p:cNvSpPr>
          <p:nvPr/>
        </p:nvSpPr>
        <p:spPr>
          <a:xfrm>
            <a:off x="2549465" y="1960247"/>
            <a:ext cx="442316" cy="457322"/>
          </a:xfrm>
          <a:custGeom>
            <a:avLst/>
            <a:gdLst>
              <a:gd name="connsiteX0" fmla="*/ 203989 w 588657"/>
              <a:gd name="connsiteY0" fmla="*/ 296457 h 608627"/>
              <a:gd name="connsiteX1" fmla="*/ 199014 w 588657"/>
              <a:gd name="connsiteY1" fmla="*/ 307579 h 608627"/>
              <a:gd name="connsiteX2" fmla="*/ 199014 w 588657"/>
              <a:gd name="connsiteY2" fmla="*/ 418609 h 608627"/>
              <a:gd name="connsiteX3" fmla="*/ 215959 w 588657"/>
              <a:gd name="connsiteY3" fmla="*/ 427460 h 608627"/>
              <a:gd name="connsiteX4" fmla="*/ 292599 w 588657"/>
              <a:gd name="connsiteY4" fmla="*/ 374818 h 608627"/>
              <a:gd name="connsiteX5" fmla="*/ 292443 w 588657"/>
              <a:gd name="connsiteY5" fmla="*/ 351370 h 608627"/>
              <a:gd name="connsiteX6" fmla="*/ 215959 w 588657"/>
              <a:gd name="connsiteY6" fmla="*/ 298728 h 608627"/>
              <a:gd name="connsiteX7" fmla="*/ 203989 w 588657"/>
              <a:gd name="connsiteY7" fmla="*/ 296457 h 608627"/>
              <a:gd name="connsiteX8" fmla="*/ 236324 w 588657"/>
              <a:gd name="connsiteY8" fmla="*/ 259751 h 608627"/>
              <a:gd name="connsiteX9" fmla="*/ 339702 w 588657"/>
              <a:gd name="connsiteY9" fmla="*/ 363172 h 608627"/>
              <a:gd name="connsiteX10" fmla="*/ 236324 w 588657"/>
              <a:gd name="connsiteY10" fmla="*/ 466437 h 608627"/>
              <a:gd name="connsiteX11" fmla="*/ 132945 w 588657"/>
              <a:gd name="connsiteY11" fmla="*/ 363172 h 608627"/>
              <a:gd name="connsiteX12" fmla="*/ 236324 w 588657"/>
              <a:gd name="connsiteY12" fmla="*/ 259751 h 608627"/>
              <a:gd name="connsiteX13" fmla="*/ 62193 w 588657"/>
              <a:gd name="connsiteY13" fmla="*/ 178085 h 608627"/>
              <a:gd name="connsiteX14" fmla="*/ 62193 w 588657"/>
              <a:gd name="connsiteY14" fmla="*/ 546522 h 608627"/>
              <a:gd name="connsiteX15" fmla="*/ 410474 w 588657"/>
              <a:gd name="connsiteY15" fmla="*/ 546522 h 608627"/>
              <a:gd name="connsiteX16" fmla="*/ 410474 w 588657"/>
              <a:gd name="connsiteY16" fmla="*/ 178085 h 608627"/>
              <a:gd name="connsiteX17" fmla="*/ 149885 w 588657"/>
              <a:gd name="connsiteY17" fmla="*/ 0 h 608627"/>
              <a:gd name="connsiteX18" fmla="*/ 566578 w 588657"/>
              <a:gd name="connsiteY18" fmla="*/ 0 h 608627"/>
              <a:gd name="connsiteX19" fmla="*/ 588657 w 588657"/>
              <a:gd name="connsiteY19" fmla="*/ 22823 h 608627"/>
              <a:gd name="connsiteX20" fmla="*/ 588657 w 588657"/>
              <a:gd name="connsiteY20" fmla="*/ 461594 h 608627"/>
              <a:gd name="connsiteX21" fmla="*/ 566578 w 588657"/>
              <a:gd name="connsiteY21" fmla="*/ 484417 h 608627"/>
              <a:gd name="connsiteX22" fmla="*/ 472667 w 588657"/>
              <a:gd name="connsiteY22" fmla="*/ 484417 h 608627"/>
              <a:gd name="connsiteX23" fmla="*/ 472667 w 588657"/>
              <a:gd name="connsiteY23" fmla="*/ 574159 h 608627"/>
              <a:gd name="connsiteX24" fmla="*/ 437994 w 588657"/>
              <a:gd name="connsiteY24" fmla="*/ 608627 h 608627"/>
              <a:gd name="connsiteX25" fmla="*/ 34984 w 588657"/>
              <a:gd name="connsiteY25" fmla="*/ 608627 h 608627"/>
              <a:gd name="connsiteX26" fmla="*/ 0 w 588657"/>
              <a:gd name="connsiteY26" fmla="*/ 574159 h 608627"/>
              <a:gd name="connsiteX27" fmla="*/ 0 w 588657"/>
              <a:gd name="connsiteY27" fmla="*/ 152001 h 608627"/>
              <a:gd name="connsiteX28" fmla="*/ 34984 w 588657"/>
              <a:gd name="connsiteY28" fmla="*/ 115981 h 608627"/>
              <a:gd name="connsiteX29" fmla="*/ 126407 w 588657"/>
              <a:gd name="connsiteY29" fmla="*/ 115981 h 608627"/>
              <a:gd name="connsiteX30" fmla="*/ 126407 w 588657"/>
              <a:gd name="connsiteY30" fmla="*/ 22823 h 608627"/>
              <a:gd name="connsiteX31" fmla="*/ 149885 w 588657"/>
              <a:gd name="connsiteY31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88657" h="608627">
                <a:moveTo>
                  <a:pt x="203989" y="296457"/>
                </a:moveTo>
                <a:cubicBezTo>
                  <a:pt x="200918" y="298068"/>
                  <a:pt x="199014" y="301911"/>
                  <a:pt x="199014" y="307579"/>
                </a:cubicBezTo>
                <a:lnTo>
                  <a:pt x="199014" y="418609"/>
                </a:lnTo>
                <a:cubicBezTo>
                  <a:pt x="199014" y="429945"/>
                  <a:pt x="206631" y="433982"/>
                  <a:pt x="215959" y="427460"/>
                </a:cubicBezTo>
                <a:lnTo>
                  <a:pt x="292599" y="374818"/>
                </a:lnTo>
                <a:cubicBezTo>
                  <a:pt x="301926" y="368451"/>
                  <a:pt x="301771" y="357892"/>
                  <a:pt x="292443" y="351370"/>
                </a:cubicBezTo>
                <a:lnTo>
                  <a:pt x="215959" y="298728"/>
                </a:lnTo>
                <a:cubicBezTo>
                  <a:pt x="211295" y="295467"/>
                  <a:pt x="207059" y="294846"/>
                  <a:pt x="203989" y="296457"/>
                </a:cubicBezTo>
                <a:close/>
                <a:moveTo>
                  <a:pt x="236324" y="259751"/>
                </a:moveTo>
                <a:cubicBezTo>
                  <a:pt x="293376" y="259751"/>
                  <a:pt x="339702" y="306026"/>
                  <a:pt x="339702" y="363172"/>
                </a:cubicBezTo>
                <a:cubicBezTo>
                  <a:pt x="339702" y="420162"/>
                  <a:pt x="293376" y="466437"/>
                  <a:pt x="236324" y="466437"/>
                </a:cubicBezTo>
                <a:cubicBezTo>
                  <a:pt x="179271" y="466437"/>
                  <a:pt x="132945" y="420162"/>
                  <a:pt x="132945" y="363172"/>
                </a:cubicBezTo>
                <a:cubicBezTo>
                  <a:pt x="132945" y="306026"/>
                  <a:pt x="179271" y="259751"/>
                  <a:pt x="236324" y="259751"/>
                </a:cubicBezTo>
                <a:close/>
                <a:moveTo>
                  <a:pt x="62193" y="178085"/>
                </a:moveTo>
                <a:lnTo>
                  <a:pt x="62193" y="546522"/>
                </a:lnTo>
                <a:lnTo>
                  <a:pt x="410474" y="546522"/>
                </a:lnTo>
                <a:lnTo>
                  <a:pt x="410474" y="178085"/>
                </a:lnTo>
                <a:close/>
                <a:moveTo>
                  <a:pt x="149885" y="0"/>
                </a:moveTo>
                <a:lnTo>
                  <a:pt x="566578" y="0"/>
                </a:lnTo>
                <a:cubicBezTo>
                  <a:pt x="579173" y="0"/>
                  <a:pt x="588657" y="10247"/>
                  <a:pt x="588657" y="22823"/>
                </a:cubicBezTo>
                <a:lnTo>
                  <a:pt x="588657" y="461594"/>
                </a:lnTo>
                <a:cubicBezTo>
                  <a:pt x="588657" y="474170"/>
                  <a:pt x="579173" y="484417"/>
                  <a:pt x="566578" y="484417"/>
                </a:cubicBezTo>
                <a:lnTo>
                  <a:pt x="472667" y="484417"/>
                </a:lnTo>
                <a:lnTo>
                  <a:pt x="472667" y="574159"/>
                </a:lnTo>
                <a:cubicBezTo>
                  <a:pt x="472667" y="593567"/>
                  <a:pt x="457430" y="608627"/>
                  <a:pt x="437994" y="608627"/>
                </a:cubicBezTo>
                <a:lnTo>
                  <a:pt x="34984" y="608627"/>
                </a:lnTo>
                <a:cubicBezTo>
                  <a:pt x="15548" y="608627"/>
                  <a:pt x="0" y="593567"/>
                  <a:pt x="0" y="574159"/>
                </a:cubicBezTo>
                <a:lnTo>
                  <a:pt x="0" y="152001"/>
                </a:lnTo>
                <a:cubicBezTo>
                  <a:pt x="0" y="132594"/>
                  <a:pt x="15548" y="115981"/>
                  <a:pt x="34984" y="115981"/>
                </a:cubicBezTo>
                <a:lnTo>
                  <a:pt x="126407" y="115981"/>
                </a:lnTo>
                <a:lnTo>
                  <a:pt x="126407" y="22823"/>
                </a:lnTo>
                <a:cubicBezTo>
                  <a:pt x="126407" y="10247"/>
                  <a:pt x="137291" y="0"/>
                  <a:pt x="1498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" name="方能演亦11">
            <a:extLst>
              <a:ext uri="{FF2B5EF4-FFF2-40B4-BE49-F238E27FC236}">
                <a16:creationId xmlns:a16="http://schemas.microsoft.com/office/drawing/2014/main" id="{6FCF5A34-3E41-3054-FD36-AB191CE7A0D1}"/>
              </a:ext>
            </a:extLst>
          </p:cNvPr>
          <p:cNvSpPr txBox="1">
            <a:spLocks/>
          </p:cNvSpPr>
          <p:nvPr/>
        </p:nvSpPr>
        <p:spPr>
          <a:xfrm>
            <a:off x="990935" y="3238923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25" name="vacations_304689">
            <a:extLst>
              <a:ext uri="{FF2B5EF4-FFF2-40B4-BE49-F238E27FC236}">
                <a16:creationId xmlns:a16="http://schemas.microsoft.com/office/drawing/2014/main" id="{A4153271-B717-DC96-0C0D-BB4EB095880F}"/>
              </a:ext>
            </a:extLst>
          </p:cNvPr>
          <p:cNvSpPr>
            <a:spLocks/>
          </p:cNvSpPr>
          <p:nvPr/>
        </p:nvSpPr>
        <p:spPr>
          <a:xfrm>
            <a:off x="1324693" y="2764635"/>
            <a:ext cx="440482" cy="457322"/>
          </a:xfrm>
          <a:custGeom>
            <a:avLst/>
            <a:gdLst>
              <a:gd name="connsiteX0" fmla="*/ 410604 w 583294"/>
              <a:gd name="connsiteY0" fmla="*/ 310276 h 605593"/>
              <a:gd name="connsiteX1" fmla="*/ 410604 w 583294"/>
              <a:gd name="connsiteY1" fmla="*/ 370689 h 605593"/>
              <a:gd name="connsiteX2" fmla="*/ 439287 w 583294"/>
              <a:gd name="connsiteY2" fmla="*/ 370689 h 605593"/>
              <a:gd name="connsiteX3" fmla="*/ 439287 w 583294"/>
              <a:gd name="connsiteY3" fmla="*/ 310276 h 605593"/>
              <a:gd name="connsiteX4" fmla="*/ 243525 w 583294"/>
              <a:gd name="connsiteY4" fmla="*/ 257937 h 605593"/>
              <a:gd name="connsiteX5" fmla="*/ 265750 w 583294"/>
              <a:gd name="connsiteY5" fmla="*/ 275921 h 605593"/>
              <a:gd name="connsiteX6" fmla="*/ 241287 w 583294"/>
              <a:gd name="connsiteY6" fmla="*/ 296375 h 605593"/>
              <a:gd name="connsiteX7" fmla="*/ 231949 w 583294"/>
              <a:gd name="connsiteY7" fmla="*/ 295603 h 605593"/>
              <a:gd name="connsiteX8" fmla="*/ 231949 w 583294"/>
              <a:gd name="connsiteY8" fmla="*/ 259249 h 605593"/>
              <a:gd name="connsiteX9" fmla="*/ 243525 w 583294"/>
              <a:gd name="connsiteY9" fmla="*/ 257937 h 605593"/>
              <a:gd name="connsiteX10" fmla="*/ 137246 w 583294"/>
              <a:gd name="connsiteY10" fmla="*/ 240524 h 605593"/>
              <a:gd name="connsiteX11" fmla="*/ 57340 w 583294"/>
              <a:gd name="connsiteY11" fmla="*/ 242608 h 605593"/>
              <a:gd name="connsiteX12" fmla="*/ 57340 w 583294"/>
              <a:gd name="connsiteY12" fmla="*/ 263905 h 605593"/>
              <a:gd name="connsiteX13" fmla="*/ 104171 w 583294"/>
              <a:gd name="connsiteY13" fmla="*/ 263134 h 605593"/>
              <a:gd name="connsiteX14" fmla="*/ 104171 w 583294"/>
              <a:gd name="connsiteY14" fmla="*/ 263828 h 605593"/>
              <a:gd name="connsiteX15" fmla="*/ 52626 w 583294"/>
              <a:gd name="connsiteY15" fmla="*/ 342845 h 605593"/>
              <a:gd name="connsiteX16" fmla="*/ 52626 w 583294"/>
              <a:gd name="connsiteY16" fmla="*/ 356735 h 605593"/>
              <a:gd name="connsiteX17" fmla="*/ 138096 w 583294"/>
              <a:gd name="connsiteY17" fmla="*/ 358896 h 605593"/>
              <a:gd name="connsiteX18" fmla="*/ 138096 w 583294"/>
              <a:gd name="connsiteY18" fmla="*/ 336749 h 605593"/>
              <a:gd name="connsiteX19" fmla="*/ 85315 w 583294"/>
              <a:gd name="connsiteY19" fmla="*/ 335900 h 605593"/>
              <a:gd name="connsiteX20" fmla="*/ 85315 w 583294"/>
              <a:gd name="connsiteY20" fmla="*/ 335206 h 605593"/>
              <a:gd name="connsiteX21" fmla="*/ 137246 w 583294"/>
              <a:gd name="connsiteY21" fmla="*/ 255957 h 605593"/>
              <a:gd name="connsiteX22" fmla="*/ 181062 w 583294"/>
              <a:gd name="connsiteY22" fmla="*/ 239367 h 605593"/>
              <a:gd name="connsiteX23" fmla="*/ 154479 w 583294"/>
              <a:gd name="connsiteY23" fmla="*/ 240061 h 605593"/>
              <a:gd name="connsiteX24" fmla="*/ 154479 w 583294"/>
              <a:gd name="connsiteY24" fmla="*/ 359281 h 605593"/>
              <a:gd name="connsiteX25" fmla="*/ 181062 w 583294"/>
              <a:gd name="connsiteY25" fmla="*/ 359976 h 605593"/>
              <a:gd name="connsiteX26" fmla="*/ 242034 w 583294"/>
              <a:gd name="connsiteY26" fmla="*/ 236897 h 605593"/>
              <a:gd name="connsiteX27" fmla="*/ 204477 w 583294"/>
              <a:gd name="connsiteY27" fmla="*/ 240370 h 605593"/>
              <a:gd name="connsiteX28" fmla="*/ 204477 w 583294"/>
              <a:gd name="connsiteY28" fmla="*/ 360593 h 605593"/>
              <a:gd name="connsiteX29" fmla="*/ 231911 w 583294"/>
              <a:gd name="connsiteY29" fmla="*/ 361288 h 605593"/>
              <a:gd name="connsiteX30" fmla="*/ 231911 w 583294"/>
              <a:gd name="connsiteY30" fmla="*/ 317226 h 605593"/>
              <a:gd name="connsiteX31" fmla="*/ 241416 w 583294"/>
              <a:gd name="connsiteY31" fmla="*/ 317844 h 605593"/>
              <a:gd name="connsiteX32" fmla="*/ 282605 w 583294"/>
              <a:gd name="connsiteY32" fmla="*/ 304880 h 605593"/>
              <a:gd name="connsiteX33" fmla="*/ 294506 w 583294"/>
              <a:gd name="connsiteY33" fmla="*/ 274863 h 605593"/>
              <a:gd name="connsiteX34" fmla="*/ 280673 w 583294"/>
              <a:gd name="connsiteY34" fmla="*/ 245926 h 605593"/>
              <a:gd name="connsiteX35" fmla="*/ 242034 w 583294"/>
              <a:gd name="connsiteY35" fmla="*/ 236897 h 605593"/>
              <a:gd name="connsiteX36" fmla="*/ 424907 w 583294"/>
              <a:gd name="connsiteY36" fmla="*/ 230961 h 605593"/>
              <a:gd name="connsiteX37" fmla="*/ 460162 w 583294"/>
              <a:gd name="connsiteY37" fmla="*/ 274168 h 605593"/>
              <a:gd name="connsiteX38" fmla="*/ 468202 w 583294"/>
              <a:gd name="connsiteY38" fmla="*/ 346462 h 605593"/>
              <a:gd name="connsiteX39" fmla="*/ 424907 w 583294"/>
              <a:gd name="connsiteY39" fmla="*/ 389592 h 605593"/>
              <a:gd name="connsiteX40" fmla="*/ 381689 w 583294"/>
              <a:gd name="connsiteY40" fmla="*/ 346462 h 605593"/>
              <a:gd name="connsiteX41" fmla="*/ 389652 w 583294"/>
              <a:gd name="connsiteY41" fmla="*/ 274168 h 605593"/>
              <a:gd name="connsiteX42" fmla="*/ 424907 w 583294"/>
              <a:gd name="connsiteY42" fmla="*/ 230961 h 605593"/>
              <a:gd name="connsiteX43" fmla="*/ 425369 w 583294"/>
              <a:gd name="connsiteY43" fmla="*/ 195537 h 605593"/>
              <a:gd name="connsiteX44" fmla="*/ 469049 w 583294"/>
              <a:gd name="connsiteY44" fmla="*/ 195537 h 605593"/>
              <a:gd name="connsiteX45" fmla="*/ 469049 w 583294"/>
              <a:gd name="connsiteY45" fmla="*/ 213531 h 605593"/>
              <a:gd name="connsiteX46" fmla="*/ 425369 w 583294"/>
              <a:gd name="connsiteY46" fmla="*/ 213531 h 605593"/>
              <a:gd name="connsiteX47" fmla="*/ 381689 w 583294"/>
              <a:gd name="connsiteY47" fmla="*/ 166676 h 605593"/>
              <a:gd name="connsiteX48" fmla="*/ 425369 w 583294"/>
              <a:gd name="connsiteY48" fmla="*/ 166676 h 605593"/>
              <a:gd name="connsiteX49" fmla="*/ 425369 w 583294"/>
              <a:gd name="connsiteY49" fmla="*/ 184670 h 605593"/>
              <a:gd name="connsiteX50" fmla="*/ 381689 w 583294"/>
              <a:gd name="connsiteY50" fmla="*/ 184670 h 605593"/>
              <a:gd name="connsiteX51" fmla="*/ 425369 w 583294"/>
              <a:gd name="connsiteY51" fmla="*/ 138732 h 605593"/>
              <a:gd name="connsiteX52" fmla="*/ 469049 w 583294"/>
              <a:gd name="connsiteY52" fmla="*/ 138732 h 605593"/>
              <a:gd name="connsiteX53" fmla="*/ 469049 w 583294"/>
              <a:gd name="connsiteY53" fmla="*/ 156726 h 605593"/>
              <a:gd name="connsiteX54" fmla="*/ 425369 w 583294"/>
              <a:gd name="connsiteY54" fmla="*/ 156726 h 605593"/>
              <a:gd name="connsiteX55" fmla="*/ 381689 w 583294"/>
              <a:gd name="connsiteY55" fmla="*/ 109235 h 605593"/>
              <a:gd name="connsiteX56" fmla="*/ 425369 w 583294"/>
              <a:gd name="connsiteY56" fmla="*/ 109235 h 605593"/>
              <a:gd name="connsiteX57" fmla="*/ 425369 w 583294"/>
              <a:gd name="connsiteY57" fmla="*/ 127229 h 605593"/>
              <a:gd name="connsiteX58" fmla="*/ 381689 w 583294"/>
              <a:gd name="connsiteY58" fmla="*/ 127229 h 605593"/>
              <a:gd name="connsiteX59" fmla="*/ 425369 w 583294"/>
              <a:gd name="connsiteY59" fmla="*/ 82350 h 605593"/>
              <a:gd name="connsiteX60" fmla="*/ 469049 w 583294"/>
              <a:gd name="connsiteY60" fmla="*/ 82350 h 605593"/>
              <a:gd name="connsiteX61" fmla="*/ 469049 w 583294"/>
              <a:gd name="connsiteY61" fmla="*/ 100344 h 605593"/>
              <a:gd name="connsiteX62" fmla="*/ 425369 w 583294"/>
              <a:gd name="connsiteY62" fmla="*/ 100344 h 605593"/>
              <a:gd name="connsiteX63" fmla="*/ 360733 w 583294"/>
              <a:gd name="connsiteY63" fmla="*/ 72844 h 605593"/>
              <a:gd name="connsiteX64" fmla="*/ 358338 w 583294"/>
              <a:gd name="connsiteY64" fmla="*/ 73076 h 605593"/>
              <a:gd name="connsiteX65" fmla="*/ 358338 w 583294"/>
              <a:gd name="connsiteY65" fmla="*/ 530974 h 605593"/>
              <a:gd name="connsiteX66" fmla="*/ 360733 w 583294"/>
              <a:gd name="connsiteY66" fmla="*/ 531206 h 605593"/>
              <a:gd name="connsiteX67" fmla="*/ 544346 w 583294"/>
              <a:gd name="connsiteY67" fmla="*/ 531206 h 605593"/>
              <a:gd name="connsiteX68" fmla="*/ 561038 w 583294"/>
              <a:gd name="connsiteY68" fmla="*/ 514538 h 605593"/>
              <a:gd name="connsiteX69" fmla="*/ 561038 w 583294"/>
              <a:gd name="connsiteY69" fmla="*/ 89512 h 605593"/>
              <a:gd name="connsiteX70" fmla="*/ 544346 w 583294"/>
              <a:gd name="connsiteY70" fmla="*/ 72844 h 605593"/>
              <a:gd name="connsiteX71" fmla="*/ 358338 w 583294"/>
              <a:gd name="connsiteY71" fmla="*/ 0 h 605593"/>
              <a:gd name="connsiteX72" fmla="*/ 358338 w 583294"/>
              <a:gd name="connsiteY72" fmla="*/ 50698 h 605593"/>
              <a:gd name="connsiteX73" fmla="*/ 360733 w 583294"/>
              <a:gd name="connsiteY73" fmla="*/ 50620 h 605593"/>
              <a:gd name="connsiteX74" fmla="*/ 544346 w 583294"/>
              <a:gd name="connsiteY74" fmla="*/ 50620 h 605593"/>
              <a:gd name="connsiteX75" fmla="*/ 583294 w 583294"/>
              <a:gd name="connsiteY75" fmla="*/ 89512 h 605593"/>
              <a:gd name="connsiteX76" fmla="*/ 583294 w 583294"/>
              <a:gd name="connsiteY76" fmla="*/ 514538 h 605593"/>
              <a:gd name="connsiteX77" fmla="*/ 544346 w 583294"/>
              <a:gd name="connsiteY77" fmla="*/ 553429 h 605593"/>
              <a:gd name="connsiteX78" fmla="*/ 360733 w 583294"/>
              <a:gd name="connsiteY78" fmla="*/ 553429 h 605593"/>
              <a:gd name="connsiteX79" fmla="*/ 358338 w 583294"/>
              <a:gd name="connsiteY79" fmla="*/ 553275 h 605593"/>
              <a:gd name="connsiteX80" fmla="*/ 358338 w 583294"/>
              <a:gd name="connsiteY80" fmla="*/ 605593 h 605593"/>
              <a:gd name="connsiteX81" fmla="*/ 0 w 583294"/>
              <a:gd name="connsiteY81" fmla="*/ 556593 h 605593"/>
              <a:gd name="connsiteX82" fmla="*/ 0 w 583294"/>
              <a:gd name="connsiteY82" fmla="*/ 47765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3294" h="605593">
                <a:moveTo>
                  <a:pt x="410604" y="310276"/>
                </a:moveTo>
                <a:lnTo>
                  <a:pt x="410604" y="370689"/>
                </a:lnTo>
                <a:lnTo>
                  <a:pt x="439287" y="370689"/>
                </a:lnTo>
                <a:lnTo>
                  <a:pt x="439287" y="310276"/>
                </a:lnTo>
                <a:close/>
                <a:moveTo>
                  <a:pt x="243525" y="257937"/>
                </a:moveTo>
                <a:cubicBezTo>
                  <a:pt x="257647" y="257705"/>
                  <a:pt x="265750" y="264420"/>
                  <a:pt x="265750" y="275921"/>
                </a:cubicBezTo>
                <a:cubicBezTo>
                  <a:pt x="265750" y="288734"/>
                  <a:pt x="256335" y="296298"/>
                  <a:pt x="241287" y="296375"/>
                </a:cubicBezTo>
                <a:cubicBezTo>
                  <a:pt x="237197" y="296375"/>
                  <a:pt x="234264" y="296143"/>
                  <a:pt x="231949" y="295603"/>
                </a:cubicBezTo>
                <a:lnTo>
                  <a:pt x="231949" y="259249"/>
                </a:lnTo>
                <a:cubicBezTo>
                  <a:pt x="233955" y="258631"/>
                  <a:pt x="237814" y="258014"/>
                  <a:pt x="243525" y="257937"/>
                </a:cubicBezTo>
                <a:close/>
                <a:moveTo>
                  <a:pt x="137246" y="240524"/>
                </a:moveTo>
                <a:lnTo>
                  <a:pt x="57340" y="242608"/>
                </a:lnTo>
                <a:lnTo>
                  <a:pt x="57340" y="263905"/>
                </a:lnTo>
                <a:lnTo>
                  <a:pt x="104171" y="263134"/>
                </a:lnTo>
                <a:lnTo>
                  <a:pt x="104171" y="263828"/>
                </a:lnTo>
                <a:lnTo>
                  <a:pt x="52626" y="342845"/>
                </a:lnTo>
                <a:lnTo>
                  <a:pt x="52626" y="356735"/>
                </a:lnTo>
                <a:lnTo>
                  <a:pt x="138096" y="358896"/>
                </a:lnTo>
                <a:lnTo>
                  <a:pt x="138096" y="336749"/>
                </a:lnTo>
                <a:lnTo>
                  <a:pt x="85315" y="335900"/>
                </a:lnTo>
                <a:lnTo>
                  <a:pt x="85315" y="335206"/>
                </a:lnTo>
                <a:lnTo>
                  <a:pt x="137246" y="255957"/>
                </a:lnTo>
                <a:close/>
                <a:moveTo>
                  <a:pt x="181062" y="239367"/>
                </a:moveTo>
                <a:lnTo>
                  <a:pt x="154479" y="240061"/>
                </a:lnTo>
                <a:lnTo>
                  <a:pt x="154479" y="359281"/>
                </a:lnTo>
                <a:lnTo>
                  <a:pt x="181062" y="359976"/>
                </a:lnTo>
                <a:close/>
                <a:moveTo>
                  <a:pt x="242034" y="236897"/>
                </a:moveTo>
                <a:cubicBezTo>
                  <a:pt x="224956" y="237283"/>
                  <a:pt x="212978" y="238749"/>
                  <a:pt x="204477" y="240370"/>
                </a:cubicBezTo>
                <a:lnTo>
                  <a:pt x="204477" y="360593"/>
                </a:lnTo>
                <a:lnTo>
                  <a:pt x="231911" y="361288"/>
                </a:lnTo>
                <a:lnTo>
                  <a:pt x="231911" y="317226"/>
                </a:lnTo>
                <a:cubicBezTo>
                  <a:pt x="234461" y="317612"/>
                  <a:pt x="237784" y="317844"/>
                  <a:pt x="241416" y="317844"/>
                </a:cubicBezTo>
                <a:cubicBezTo>
                  <a:pt x="258186" y="317921"/>
                  <a:pt x="272714" y="313985"/>
                  <a:pt x="282605" y="304880"/>
                </a:cubicBezTo>
                <a:cubicBezTo>
                  <a:pt x="290333" y="297781"/>
                  <a:pt x="294506" y="287286"/>
                  <a:pt x="294506" y="274863"/>
                </a:cubicBezTo>
                <a:cubicBezTo>
                  <a:pt x="294506" y="262516"/>
                  <a:pt x="288942" y="252099"/>
                  <a:pt x="280673" y="245926"/>
                </a:cubicBezTo>
                <a:cubicBezTo>
                  <a:pt x="272173" y="239444"/>
                  <a:pt x="259499" y="236434"/>
                  <a:pt x="242034" y="236897"/>
                </a:cubicBezTo>
                <a:close/>
                <a:moveTo>
                  <a:pt x="424907" y="230961"/>
                </a:moveTo>
                <a:cubicBezTo>
                  <a:pt x="448797" y="230961"/>
                  <a:pt x="460162" y="250327"/>
                  <a:pt x="460162" y="274168"/>
                </a:cubicBezTo>
                <a:lnTo>
                  <a:pt x="468202" y="346462"/>
                </a:lnTo>
                <a:cubicBezTo>
                  <a:pt x="468202" y="370303"/>
                  <a:pt x="448797" y="389592"/>
                  <a:pt x="424907" y="389592"/>
                </a:cubicBezTo>
                <a:cubicBezTo>
                  <a:pt x="401017" y="389592"/>
                  <a:pt x="381689" y="370303"/>
                  <a:pt x="381689" y="346462"/>
                </a:cubicBezTo>
                <a:lnTo>
                  <a:pt x="389652" y="274168"/>
                </a:lnTo>
                <a:cubicBezTo>
                  <a:pt x="389652" y="250327"/>
                  <a:pt x="401017" y="230961"/>
                  <a:pt x="424907" y="230961"/>
                </a:cubicBezTo>
                <a:close/>
                <a:moveTo>
                  <a:pt x="425369" y="195537"/>
                </a:moveTo>
                <a:lnTo>
                  <a:pt x="469049" y="195537"/>
                </a:lnTo>
                <a:lnTo>
                  <a:pt x="469049" y="213531"/>
                </a:lnTo>
                <a:lnTo>
                  <a:pt x="425369" y="213531"/>
                </a:lnTo>
                <a:close/>
                <a:moveTo>
                  <a:pt x="381689" y="166676"/>
                </a:moveTo>
                <a:lnTo>
                  <a:pt x="425369" y="166676"/>
                </a:lnTo>
                <a:lnTo>
                  <a:pt x="425369" y="184670"/>
                </a:lnTo>
                <a:lnTo>
                  <a:pt x="381689" y="184670"/>
                </a:lnTo>
                <a:close/>
                <a:moveTo>
                  <a:pt x="425369" y="138732"/>
                </a:moveTo>
                <a:lnTo>
                  <a:pt x="469049" y="138732"/>
                </a:lnTo>
                <a:lnTo>
                  <a:pt x="469049" y="156726"/>
                </a:lnTo>
                <a:lnTo>
                  <a:pt x="425369" y="156726"/>
                </a:lnTo>
                <a:close/>
                <a:moveTo>
                  <a:pt x="381689" y="109235"/>
                </a:moveTo>
                <a:lnTo>
                  <a:pt x="425369" y="109235"/>
                </a:lnTo>
                <a:lnTo>
                  <a:pt x="425369" y="127229"/>
                </a:lnTo>
                <a:lnTo>
                  <a:pt x="381689" y="127229"/>
                </a:lnTo>
                <a:close/>
                <a:moveTo>
                  <a:pt x="425369" y="82350"/>
                </a:moveTo>
                <a:lnTo>
                  <a:pt x="469049" y="82350"/>
                </a:lnTo>
                <a:lnTo>
                  <a:pt x="469049" y="100344"/>
                </a:lnTo>
                <a:lnTo>
                  <a:pt x="425369" y="100344"/>
                </a:lnTo>
                <a:close/>
                <a:moveTo>
                  <a:pt x="360733" y="72844"/>
                </a:moveTo>
                <a:cubicBezTo>
                  <a:pt x="359961" y="72844"/>
                  <a:pt x="359111" y="72998"/>
                  <a:pt x="358338" y="73076"/>
                </a:cubicBezTo>
                <a:lnTo>
                  <a:pt x="358338" y="530974"/>
                </a:lnTo>
                <a:cubicBezTo>
                  <a:pt x="359111" y="531051"/>
                  <a:pt x="359961" y="531206"/>
                  <a:pt x="360733" y="531206"/>
                </a:cubicBezTo>
                <a:lnTo>
                  <a:pt x="544346" y="531206"/>
                </a:lnTo>
                <a:cubicBezTo>
                  <a:pt x="553542" y="531206"/>
                  <a:pt x="561038" y="523721"/>
                  <a:pt x="561038" y="514538"/>
                </a:cubicBezTo>
                <a:lnTo>
                  <a:pt x="561038" y="89512"/>
                </a:lnTo>
                <a:cubicBezTo>
                  <a:pt x="561038" y="80329"/>
                  <a:pt x="553542" y="72844"/>
                  <a:pt x="544346" y="72844"/>
                </a:cubicBezTo>
                <a:close/>
                <a:moveTo>
                  <a:pt x="358338" y="0"/>
                </a:moveTo>
                <a:lnTo>
                  <a:pt x="358338" y="50698"/>
                </a:lnTo>
                <a:cubicBezTo>
                  <a:pt x="359111" y="50698"/>
                  <a:pt x="359961" y="50620"/>
                  <a:pt x="360733" y="50620"/>
                </a:cubicBezTo>
                <a:lnTo>
                  <a:pt x="544346" y="50620"/>
                </a:lnTo>
                <a:cubicBezTo>
                  <a:pt x="565829" y="50620"/>
                  <a:pt x="583294" y="68060"/>
                  <a:pt x="583294" y="89512"/>
                </a:cubicBezTo>
                <a:lnTo>
                  <a:pt x="583294" y="514538"/>
                </a:lnTo>
                <a:cubicBezTo>
                  <a:pt x="583294" y="535990"/>
                  <a:pt x="565829" y="553429"/>
                  <a:pt x="544346" y="553429"/>
                </a:cubicBezTo>
                <a:lnTo>
                  <a:pt x="360733" y="553429"/>
                </a:lnTo>
                <a:cubicBezTo>
                  <a:pt x="359961" y="553429"/>
                  <a:pt x="359111" y="553352"/>
                  <a:pt x="358338" y="553275"/>
                </a:cubicBezTo>
                <a:lnTo>
                  <a:pt x="358338" y="605593"/>
                </a:lnTo>
                <a:lnTo>
                  <a:pt x="0" y="556593"/>
                </a:lnTo>
                <a:lnTo>
                  <a:pt x="0" y="477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6" name="方能演亦11">
            <a:extLst>
              <a:ext uri="{FF2B5EF4-FFF2-40B4-BE49-F238E27FC236}">
                <a16:creationId xmlns:a16="http://schemas.microsoft.com/office/drawing/2014/main" id="{AE719C0D-EDFC-BE35-0544-5FEE9774B586}"/>
              </a:ext>
            </a:extLst>
          </p:cNvPr>
          <p:cNvSpPr txBox="1">
            <a:spLocks/>
          </p:cNvSpPr>
          <p:nvPr/>
        </p:nvSpPr>
        <p:spPr>
          <a:xfrm>
            <a:off x="990935" y="4385275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27" name="vacations_304689">
            <a:extLst>
              <a:ext uri="{FF2B5EF4-FFF2-40B4-BE49-F238E27FC236}">
                <a16:creationId xmlns:a16="http://schemas.microsoft.com/office/drawing/2014/main" id="{E5501FAE-EE44-4B32-A8F2-A134B3D5FB35}"/>
              </a:ext>
            </a:extLst>
          </p:cNvPr>
          <p:cNvSpPr>
            <a:spLocks/>
          </p:cNvSpPr>
          <p:nvPr/>
        </p:nvSpPr>
        <p:spPr>
          <a:xfrm>
            <a:off x="1316273" y="3946863"/>
            <a:ext cx="457322" cy="385570"/>
          </a:xfrm>
          <a:custGeom>
            <a:avLst/>
            <a:gdLst>
              <a:gd name="T0" fmla="*/ 6296 w 6827"/>
              <a:gd name="T1" fmla="*/ 758 h 5765"/>
              <a:gd name="T2" fmla="*/ 4705 w 6827"/>
              <a:gd name="T3" fmla="*/ 758 h 5765"/>
              <a:gd name="T4" fmla="*/ 4459 w 6827"/>
              <a:gd name="T5" fmla="*/ 143 h 5765"/>
              <a:gd name="T6" fmla="*/ 4248 w 6827"/>
              <a:gd name="T7" fmla="*/ 0 h 5765"/>
              <a:gd name="T8" fmla="*/ 2579 w 6827"/>
              <a:gd name="T9" fmla="*/ 0 h 5765"/>
              <a:gd name="T10" fmla="*/ 2368 w 6827"/>
              <a:gd name="T11" fmla="*/ 143 h 5765"/>
              <a:gd name="T12" fmla="*/ 2121 w 6827"/>
              <a:gd name="T13" fmla="*/ 758 h 5765"/>
              <a:gd name="T14" fmla="*/ 531 w 6827"/>
              <a:gd name="T15" fmla="*/ 758 h 5765"/>
              <a:gd name="T16" fmla="*/ 0 w 6827"/>
              <a:gd name="T17" fmla="*/ 1289 h 5765"/>
              <a:gd name="T18" fmla="*/ 0 w 6827"/>
              <a:gd name="T19" fmla="*/ 5234 h 5765"/>
              <a:gd name="T20" fmla="*/ 531 w 6827"/>
              <a:gd name="T21" fmla="*/ 5765 h 5765"/>
              <a:gd name="T22" fmla="*/ 6296 w 6827"/>
              <a:gd name="T23" fmla="*/ 5765 h 5765"/>
              <a:gd name="T24" fmla="*/ 6827 w 6827"/>
              <a:gd name="T25" fmla="*/ 5234 h 5765"/>
              <a:gd name="T26" fmla="*/ 6827 w 6827"/>
              <a:gd name="T27" fmla="*/ 1289 h 5765"/>
              <a:gd name="T28" fmla="*/ 6296 w 6827"/>
              <a:gd name="T29" fmla="*/ 758 h 5765"/>
              <a:gd name="T30" fmla="*/ 2733 w 6827"/>
              <a:gd name="T31" fmla="*/ 455 h 5765"/>
              <a:gd name="T32" fmla="*/ 4094 w 6827"/>
              <a:gd name="T33" fmla="*/ 455 h 5765"/>
              <a:gd name="T34" fmla="*/ 4215 w 6827"/>
              <a:gd name="T35" fmla="*/ 758 h 5765"/>
              <a:gd name="T36" fmla="*/ 2612 w 6827"/>
              <a:gd name="T37" fmla="*/ 758 h 5765"/>
              <a:gd name="T38" fmla="*/ 2733 w 6827"/>
              <a:gd name="T39" fmla="*/ 455 h 5765"/>
              <a:gd name="T40" fmla="*/ 5689 w 6827"/>
              <a:gd name="T41" fmla="*/ 4657 h 5765"/>
              <a:gd name="T42" fmla="*/ 1138 w 6827"/>
              <a:gd name="T43" fmla="*/ 4657 h 5765"/>
              <a:gd name="T44" fmla="*/ 910 w 6827"/>
              <a:gd name="T45" fmla="*/ 4430 h 5765"/>
              <a:gd name="T46" fmla="*/ 1138 w 6827"/>
              <a:gd name="T47" fmla="*/ 4202 h 5765"/>
              <a:gd name="T48" fmla="*/ 5689 w 6827"/>
              <a:gd name="T49" fmla="*/ 4202 h 5765"/>
              <a:gd name="T50" fmla="*/ 5916 w 6827"/>
              <a:gd name="T51" fmla="*/ 4430 h 5765"/>
              <a:gd name="T52" fmla="*/ 5689 w 6827"/>
              <a:gd name="T53" fmla="*/ 4657 h 5765"/>
              <a:gd name="T54" fmla="*/ 5689 w 6827"/>
              <a:gd name="T55" fmla="*/ 3489 h 5765"/>
              <a:gd name="T56" fmla="*/ 1138 w 6827"/>
              <a:gd name="T57" fmla="*/ 3489 h 5765"/>
              <a:gd name="T58" fmla="*/ 910 w 6827"/>
              <a:gd name="T59" fmla="*/ 3262 h 5765"/>
              <a:gd name="T60" fmla="*/ 1138 w 6827"/>
              <a:gd name="T61" fmla="*/ 3034 h 5765"/>
              <a:gd name="T62" fmla="*/ 5689 w 6827"/>
              <a:gd name="T63" fmla="*/ 3034 h 5765"/>
              <a:gd name="T64" fmla="*/ 5916 w 6827"/>
              <a:gd name="T65" fmla="*/ 3262 h 5765"/>
              <a:gd name="T66" fmla="*/ 5689 w 6827"/>
              <a:gd name="T67" fmla="*/ 3489 h 5765"/>
              <a:gd name="T68" fmla="*/ 5689 w 6827"/>
              <a:gd name="T69" fmla="*/ 2321 h 5765"/>
              <a:gd name="T70" fmla="*/ 1138 w 6827"/>
              <a:gd name="T71" fmla="*/ 2321 h 5765"/>
              <a:gd name="T72" fmla="*/ 910 w 6827"/>
              <a:gd name="T73" fmla="*/ 2093 h 5765"/>
              <a:gd name="T74" fmla="*/ 1138 w 6827"/>
              <a:gd name="T75" fmla="*/ 1866 h 5765"/>
              <a:gd name="T76" fmla="*/ 5689 w 6827"/>
              <a:gd name="T77" fmla="*/ 1866 h 5765"/>
              <a:gd name="T78" fmla="*/ 5916 w 6827"/>
              <a:gd name="T79" fmla="*/ 2093 h 5765"/>
              <a:gd name="T80" fmla="*/ 5689 w 6827"/>
              <a:gd name="T81" fmla="*/ 2321 h 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5765">
                <a:moveTo>
                  <a:pt x="6296" y="758"/>
                </a:moveTo>
                <a:lnTo>
                  <a:pt x="4705" y="758"/>
                </a:lnTo>
                <a:lnTo>
                  <a:pt x="4459" y="143"/>
                </a:lnTo>
                <a:cubicBezTo>
                  <a:pt x="4424" y="57"/>
                  <a:pt x="4341" y="0"/>
                  <a:pt x="4248" y="0"/>
                </a:cubicBezTo>
                <a:lnTo>
                  <a:pt x="2579" y="0"/>
                </a:lnTo>
                <a:cubicBezTo>
                  <a:pt x="2486" y="0"/>
                  <a:pt x="2402" y="57"/>
                  <a:pt x="2368" y="143"/>
                </a:cubicBezTo>
                <a:lnTo>
                  <a:pt x="2121" y="758"/>
                </a:lnTo>
                <a:lnTo>
                  <a:pt x="531" y="758"/>
                </a:lnTo>
                <a:cubicBezTo>
                  <a:pt x="238" y="758"/>
                  <a:pt x="0" y="997"/>
                  <a:pt x="0" y="1289"/>
                </a:cubicBezTo>
                <a:lnTo>
                  <a:pt x="0" y="5234"/>
                </a:lnTo>
                <a:cubicBezTo>
                  <a:pt x="0" y="5527"/>
                  <a:pt x="238" y="5765"/>
                  <a:pt x="531" y="5765"/>
                </a:cubicBezTo>
                <a:lnTo>
                  <a:pt x="6296" y="5765"/>
                </a:lnTo>
                <a:cubicBezTo>
                  <a:pt x="6588" y="5765"/>
                  <a:pt x="6827" y="5527"/>
                  <a:pt x="6827" y="5234"/>
                </a:cubicBezTo>
                <a:lnTo>
                  <a:pt x="6827" y="1289"/>
                </a:lnTo>
                <a:cubicBezTo>
                  <a:pt x="6827" y="997"/>
                  <a:pt x="6588" y="758"/>
                  <a:pt x="6296" y="758"/>
                </a:cubicBezTo>
                <a:close/>
                <a:moveTo>
                  <a:pt x="2733" y="455"/>
                </a:moveTo>
                <a:lnTo>
                  <a:pt x="4094" y="455"/>
                </a:lnTo>
                <a:lnTo>
                  <a:pt x="4215" y="758"/>
                </a:lnTo>
                <a:lnTo>
                  <a:pt x="2612" y="758"/>
                </a:lnTo>
                <a:lnTo>
                  <a:pt x="2733" y="455"/>
                </a:lnTo>
                <a:close/>
                <a:moveTo>
                  <a:pt x="5689" y="4657"/>
                </a:moveTo>
                <a:lnTo>
                  <a:pt x="1138" y="4657"/>
                </a:lnTo>
                <a:cubicBezTo>
                  <a:pt x="1012" y="4657"/>
                  <a:pt x="910" y="4555"/>
                  <a:pt x="910" y="4430"/>
                </a:cubicBezTo>
                <a:cubicBezTo>
                  <a:pt x="910" y="4304"/>
                  <a:pt x="1012" y="4202"/>
                  <a:pt x="1138" y="4202"/>
                </a:cubicBezTo>
                <a:lnTo>
                  <a:pt x="5689" y="4202"/>
                </a:lnTo>
                <a:cubicBezTo>
                  <a:pt x="5815" y="4202"/>
                  <a:pt x="5916" y="4304"/>
                  <a:pt x="5916" y="4430"/>
                </a:cubicBezTo>
                <a:cubicBezTo>
                  <a:pt x="5916" y="4555"/>
                  <a:pt x="5815" y="4657"/>
                  <a:pt x="5689" y="4657"/>
                </a:cubicBezTo>
                <a:close/>
                <a:moveTo>
                  <a:pt x="5689" y="3489"/>
                </a:moveTo>
                <a:lnTo>
                  <a:pt x="1138" y="3489"/>
                </a:lnTo>
                <a:cubicBezTo>
                  <a:pt x="1012" y="3489"/>
                  <a:pt x="910" y="3387"/>
                  <a:pt x="910" y="3262"/>
                </a:cubicBezTo>
                <a:cubicBezTo>
                  <a:pt x="910" y="3136"/>
                  <a:pt x="1012" y="3034"/>
                  <a:pt x="1138" y="3034"/>
                </a:cubicBezTo>
                <a:lnTo>
                  <a:pt x="5689" y="3034"/>
                </a:lnTo>
                <a:cubicBezTo>
                  <a:pt x="5815" y="3034"/>
                  <a:pt x="5916" y="3136"/>
                  <a:pt x="5916" y="3262"/>
                </a:cubicBezTo>
                <a:cubicBezTo>
                  <a:pt x="5916" y="3387"/>
                  <a:pt x="5815" y="3489"/>
                  <a:pt x="5689" y="3489"/>
                </a:cubicBezTo>
                <a:close/>
                <a:moveTo>
                  <a:pt x="5689" y="2321"/>
                </a:moveTo>
                <a:lnTo>
                  <a:pt x="1138" y="2321"/>
                </a:lnTo>
                <a:cubicBezTo>
                  <a:pt x="1012" y="2321"/>
                  <a:pt x="910" y="2219"/>
                  <a:pt x="910" y="2093"/>
                </a:cubicBezTo>
                <a:cubicBezTo>
                  <a:pt x="910" y="1968"/>
                  <a:pt x="1012" y="1866"/>
                  <a:pt x="1138" y="1866"/>
                </a:cubicBezTo>
                <a:lnTo>
                  <a:pt x="5689" y="1866"/>
                </a:lnTo>
                <a:cubicBezTo>
                  <a:pt x="5815" y="1866"/>
                  <a:pt x="5916" y="1968"/>
                  <a:pt x="5916" y="2093"/>
                </a:cubicBezTo>
                <a:cubicBezTo>
                  <a:pt x="5916" y="2219"/>
                  <a:pt x="5815" y="2321"/>
                  <a:pt x="5689" y="23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方能演亦11">
            <a:extLst>
              <a:ext uri="{FF2B5EF4-FFF2-40B4-BE49-F238E27FC236}">
                <a16:creationId xmlns:a16="http://schemas.microsoft.com/office/drawing/2014/main" id="{A66531D1-DE6B-7B64-C325-E3668074DECD}"/>
              </a:ext>
            </a:extLst>
          </p:cNvPr>
          <p:cNvSpPr txBox="1">
            <a:spLocks/>
          </p:cNvSpPr>
          <p:nvPr/>
        </p:nvSpPr>
        <p:spPr>
          <a:xfrm>
            <a:off x="10088976" y="3238923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29" name="vacations_304689">
            <a:extLst>
              <a:ext uri="{FF2B5EF4-FFF2-40B4-BE49-F238E27FC236}">
                <a16:creationId xmlns:a16="http://schemas.microsoft.com/office/drawing/2014/main" id="{58838496-DF6D-430C-5466-E451BC1144A0}"/>
              </a:ext>
            </a:extLst>
          </p:cNvPr>
          <p:cNvSpPr>
            <a:spLocks/>
          </p:cNvSpPr>
          <p:nvPr/>
        </p:nvSpPr>
        <p:spPr>
          <a:xfrm>
            <a:off x="10414314" y="2764979"/>
            <a:ext cx="457322" cy="456634"/>
          </a:xfrm>
          <a:custGeom>
            <a:avLst/>
            <a:gdLst>
              <a:gd name="connsiteX0" fmla="*/ 338432 w 609685"/>
              <a:gd name="connsiteY0" fmla="*/ 337938 h 608768"/>
              <a:gd name="connsiteX1" fmla="*/ 609685 w 609685"/>
              <a:gd name="connsiteY1" fmla="*/ 337938 h 608768"/>
              <a:gd name="connsiteX2" fmla="*/ 609685 w 609685"/>
              <a:gd name="connsiteY2" fmla="*/ 608768 h 608768"/>
              <a:gd name="connsiteX3" fmla="*/ 338432 w 609685"/>
              <a:gd name="connsiteY3" fmla="*/ 608768 h 608768"/>
              <a:gd name="connsiteX4" fmla="*/ 0 w 609685"/>
              <a:gd name="connsiteY4" fmla="*/ 337938 h 608768"/>
              <a:gd name="connsiteX5" fmla="*/ 268431 w 609685"/>
              <a:gd name="connsiteY5" fmla="*/ 337938 h 608768"/>
              <a:gd name="connsiteX6" fmla="*/ 268431 w 609685"/>
              <a:gd name="connsiteY6" fmla="*/ 608768 h 608768"/>
              <a:gd name="connsiteX7" fmla="*/ 0 w 609685"/>
              <a:gd name="connsiteY7" fmla="*/ 608768 h 608768"/>
              <a:gd name="connsiteX8" fmla="*/ 338432 w 609685"/>
              <a:gd name="connsiteY8" fmla="*/ 0 h 608768"/>
              <a:gd name="connsiteX9" fmla="*/ 609685 w 609685"/>
              <a:gd name="connsiteY9" fmla="*/ 0 h 608768"/>
              <a:gd name="connsiteX10" fmla="*/ 609685 w 609685"/>
              <a:gd name="connsiteY10" fmla="*/ 268008 h 608768"/>
              <a:gd name="connsiteX11" fmla="*/ 338432 w 609685"/>
              <a:gd name="connsiteY11" fmla="*/ 268008 h 608768"/>
              <a:gd name="connsiteX12" fmla="*/ 0 w 609685"/>
              <a:gd name="connsiteY12" fmla="*/ 0 h 608768"/>
              <a:gd name="connsiteX13" fmla="*/ 268431 w 609685"/>
              <a:gd name="connsiteY13" fmla="*/ 0 h 608768"/>
              <a:gd name="connsiteX14" fmla="*/ 268431 w 609685"/>
              <a:gd name="connsiteY14" fmla="*/ 268008 h 608768"/>
              <a:gd name="connsiteX15" fmla="*/ 0 w 609685"/>
              <a:gd name="connsiteY15" fmla="*/ 268008 h 6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9685" h="608768">
                <a:moveTo>
                  <a:pt x="338432" y="337938"/>
                </a:moveTo>
                <a:lnTo>
                  <a:pt x="609685" y="337938"/>
                </a:lnTo>
                <a:lnTo>
                  <a:pt x="609685" y="608768"/>
                </a:lnTo>
                <a:lnTo>
                  <a:pt x="338432" y="608768"/>
                </a:lnTo>
                <a:close/>
                <a:moveTo>
                  <a:pt x="0" y="337938"/>
                </a:moveTo>
                <a:lnTo>
                  <a:pt x="268431" y="337938"/>
                </a:lnTo>
                <a:lnTo>
                  <a:pt x="268431" y="608768"/>
                </a:lnTo>
                <a:lnTo>
                  <a:pt x="0" y="608768"/>
                </a:lnTo>
                <a:close/>
                <a:moveTo>
                  <a:pt x="338432" y="0"/>
                </a:moveTo>
                <a:lnTo>
                  <a:pt x="609685" y="0"/>
                </a:lnTo>
                <a:lnTo>
                  <a:pt x="609685" y="268008"/>
                </a:lnTo>
                <a:lnTo>
                  <a:pt x="338432" y="268008"/>
                </a:lnTo>
                <a:close/>
                <a:moveTo>
                  <a:pt x="0" y="0"/>
                </a:moveTo>
                <a:lnTo>
                  <a:pt x="268431" y="0"/>
                </a:lnTo>
                <a:lnTo>
                  <a:pt x="268431" y="268008"/>
                </a:lnTo>
                <a:lnTo>
                  <a:pt x="0" y="2680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0" name="方能演亦11">
            <a:extLst>
              <a:ext uri="{FF2B5EF4-FFF2-40B4-BE49-F238E27FC236}">
                <a16:creationId xmlns:a16="http://schemas.microsoft.com/office/drawing/2014/main" id="{C3DB5F79-149B-8CDE-6C12-E726AC4702F2}"/>
              </a:ext>
            </a:extLst>
          </p:cNvPr>
          <p:cNvSpPr txBox="1">
            <a:spLocks/>
          </p:cNvSpPr>
          <p:nvPr/>
        </p:nvSpPr>
        <p:spPr>
          <a:xfrm>
            <a:off x="10088976" y="4385275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31" name="vacations_304689">
            <a:extLst>
              <a:ext uri="{FF2B5EF4-FFF2-40B4-BE49-F238E27FC236}">
                <a16:creationId xmlns:a16="http://schemas.microsoft.com/office/drawing/2014/main" id="{3941E723-5642-E521-3BF2-C05DB99B333E}"/>
              </a:ext>
            </a:extLst>
          </p:cNvPr>
          <p:cNvSpPr>
            <a:spLocks/>
          </p:cNvSpPr>
          <p:nvPr/>
        </p:nvSpPr>
        <p:spPr>
          <a:xfrm>
            <a:off x="10414314" y="3911372"/>
            <a:ext cx="457322" cy="45655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069" h="603052">
                <a:moveTo>
                  <a:pt x="173979" y="310700"/>
                </a:moveTo>
                <a:cubicBezTo>
                  <a:pt x="183177" y="310700"/>
                  <a:pt x="191827" y="315360"/>
                  <a:pt x="196906" y="323173"/>
                </a:cubicBezTo>
                <a:lnTo>
                  <a:pt x="369480" y="603052"/>
                </a:lnTo>
                <a:lnTo>
                  <a:pt x="320468" y="603052"/>
                </a:lnTo>
                <a:cubicBezTo>
                  <a:pt x="320468" y="603052"/>
                  <a:pt x="320330" y="603052"/>
                  <a:pt x="320330" y="603052"/>
                </a:cubicBezTo>
                <a:lnTo>
                  <a:pt x="27490" y="603052"/>
                </a:lnTo>
                <a:cubicBezTo>
                  <a:pt x="17605" y="603052"/>
                  <a:pt x="8407" y="597707"/>
                  <a:pt x="3464" y="589072"/>
                </a:cubicBezTo>
                <a:cubicBezTo>
                  <a:pt x="-1341" y="580300"/>
                  <a:pt x="-1066" y="569746"/>
                  <a:pt x="4151" y="561248"/>
                </a:cubicBezTo>
                <a:lnTo>
                  <a:pt x="150502" y="323721"/>
                </a:lnTo>
                <a:cubicBezTo>
                  <a:pt x="155582" y="315634"/>
                  <a:pt x="164368" y="310700"/>
                  <a:pt x="173979" y="310700"/>
                </a:cubicBezTo>
                <a:close/>
                <a:moveTo>
                  <a:pt x="384435" y="237523"/>
                </a:moveTo>
                <a:cubicBezTo>
                  <a:pt x="393907" y="237523"/>
                  <a:pt x="402830" y="242457"/>
                  <a:pt x="407772" y="250543"/>
                </a:cubicBezTo>
                <a:lnTo>
                  <a:pt x="599960" y="561250"/>
                </a:lnTo>
                <a:cubicBezTo>
                  <a:pt x="605177" y="569747"/>
                  <a:pt x="605451" y="580301"/>
                  <a:pt x="600646" y="588935"/>
                </a:cubicBezTo>
                <a:cubicBezTo>
                  <a:pt x="595704" y="597707"/>
                  <a:pt x="586644" y="603052"/>
                  <a:pt x="576623" y="603052"/>
                </a:cubicBezTo>
                <a:lnTo>
                  <a:pt x="433992" y="603052"/>
                </a:lnTo>
                <a:lnTo>
                  <a:pt x="426442" y="590991"/>
                </a:lnTo>
                <a:lnTo>
                  <a:pt x="288753" y="367452"/>
                </a:lnTo>
                <a:lnTo>
                  <a:pt x="361098" y="250543"/>
                </a:lnTo>
                <a:cubicBezTo>
                  <a:pt x="366040" y="242457"/>
                  <a:pt x="374963" y="237523"/>
                  <a:pt x="384435" y="237523"/>
                </a:cubicBezTo>
                <a:close/>
                <a:moveTo>
                  <a:pt x="132699" y="0"/>
                </a:moveTo>
                <a:cubicBezTo>
                  <a:pt x="205987" y="0"/>
                  <a:pt x="265398" y="59316"/>
                  <a:pt x="265398" y="132487"/>
                </a:cubicBezTo>
                <a:cubicBezTo>
                  <a:pt x="265398" y="205658"/>
                  <a:pt x="205987" y="264974"/>
                  <a:pt x="132699" y="264974"/>
                </a:cubicBezTo>
                <a:cubicBezTo>
                  <a:pt x="59411" y="264974"/>
                  <a:pt x="0" y="205658"/>
                  <a:pt x="0" y="132487"/>
                </a:cubicBezTo>
                <a:cubicBezTo>
                  <a:pt x="0" y="59316"/>
                  <a:pt x="59411" y="0"/>
                  <a:pt x="1326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2" name="方能演亦11">
            <a:extLst>
              <a:ext uri="{FF2B5EF4-FFF2-40B4-BE49-F238E27FC236}">
                <a16:creationId xmlns:a16="http://schemas.microsoft.com/office/drawing/2014/main" id="{B76BF12F-D3D1-D254-D245-E7198B96687F}"/>
              </a:ext>
            </a:extLst>
          </p:cNvPr>
          <p:cNvSpPr txBox="1">
            <a:spLocks/>
          </p:cNvSpPr>
          <p:nvPr/>
        </p:nvSpPr>
        <p:spPr>
          <a:xfrm>
            <a:off x="8867379" y="2434535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33" name="vacations_304689">
            <a:extLst>
              <a:ext uri="{FF2B5EF4-FFF2-40B4-BE49-F238E27FC236}">
                <a16:creationId xmlns:a16="http://schemas.microsoft.com/office/drawing/2014/main" id="{36A8B6F7-4184-2F93-E184-3DB3B81995DC}"/>
              </a:ext>
            </a:extLst>
          </p:cNvPr>
          <p:cNvSpPr>
            <a:spLocks/>
          </p:cNvSpPr>
          <p:nvPr/>
        </p:nvSpPr>
        <p:spPr>
          <a:xfrm>
            <a:off x="9192717" y="2020581"/>
            <a:ext cx="457322" cy="336654"/>
          </a:xfrm>
          <a:custGeom>
            <a:avLst/>
            <a:gdLst>
              <a:gd name="T0" fmla="*/ 0 w 2840"/>
              <a:gd name="T1" fmla="*/ 0 h 2094"/>
              <a:gd name="T2" fmla="*/ 0 w 2840"/>
              <a:gd name="T3" fmla="*/ 547 h 2094"/>
              <a:gd name="T4" fmla="*/ 200 w 2840"/>
              <a:gd name="T5" fmla="*/ 547 h 2094"/>
              <a:gd name="T6" fmla="*/ 200 w 2840"/>
              <a:gd name="T7" fmla="*/ 2094 h 2094"/>
              <a:gd name="T8" fmla="*/ 2653 w 2840"/>
              <a:gd name="T9" fmla="*/ 2094 h 2094"/>
              <a:gd name="T10" fmla="*/ 2653 w 2840"/>
              <a:gd name="T11" fmla="*/ 547 h 2094"/>
              <a:gd name="T12" fmla="*/ 2840 w 2840"/>
              <a:gd name="T13" fmla="*/ 547 h 2094"/>
              <a:gd name="T14" fmla="*/ 2840 w 2840"/>
              <a:gd name="T15" fmla="*/ 0 h 2094"/>
              <a:gd name="T16" fmla="*/ 0 w 2840"/>
              <a:gd name="T17" fmla="*/ 0 h 2094"/>
              <a:gd name="T18" fmla="*/ 1917 w 2840"/>
              <a:gd name="T19" fmla="*/ 1305 h 2094"/>
              <a:gd name="T20" fmla="*/ 1432 w 2840"/>
              <a:gd name="T21" fmla="*/ 1702 h 2094"/>
              <a:gd name="T22" fmla="*/ 945 w 2840"/>
              <a:gd name="T23" fmla="*/ 1305 h 2094"/>
              <a:gd name="T24" fmla="*/ 883 w 2840"/>
              <a:gd name="T25" fmla="*/ 1072 h 2094"/>
              <a:gd name="T26" fmla="*/ 1166 w 2840"/>
              <a:gd name="T27" fmla="*/ 764 h 2094"/>
              <a:gd name="T28" fmla="*/ 1431 w 2840"/>
              <a:gd name="T29" fmla="*/ 888 h 2094"/>
              <a:gd name="T30" fmla="*/ 1696 w 2840"/>
              <a:gd name="T31" fmla="*/ 764 h 2094"/>
              <a:gd name="T32" fmla="*/ 1979 w 2840"/>
              <a:gd name="T33" fmla="*/ 1072 h 2094"/>
              <a:gd name="T34" fmla="*/ 1917 w 2840"/>
              <a:gd name="T35" fmla="*/ 1305 h 2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40" h="2094">
                <a:moveTo>
                  <a:pt x="0" y="0"/>
                </a:moveTo>
                <a:lnTo>
                  <a:pt x="0" y="547"/>
                </a:lnTo>
                <a:lnTo>
                  <a:pt x="200" y="547"/>
                </a:lnTo>
                <a:lnTo>
                  <a:pt x="200" y="2094"/>
                </a:lnTo>
                <a:lnTo>
                  <a:pt x="2653" y="2094"/>
                </a:lnTo>
                <a:lnTo>
                  <a:pt x="2653" y="547"/>
                </a:lnTo>
                <a:lnTo>
                  <a:pt x="2840" y="547"/>
                </a:lnTo>
                <a:lnTo>
                  <a:pt x="2840" y="0"/>
                </a:lnTo>
                <a:lnTo>
                  <a:pt x="0" y="0"/>
                </a:lnTo>
                <a:close/>
                <a:moveTo>
                  <a:pt x="1917" y="1305"/>
                </a:moveTo>
                <a:cubicBezTo>
                  <a:pt x="1839" y="1437"/>
                  <a:pt x="1432" y="1702"/>
                  <a:pt x="1432" y="1702"/>
                </a:cubicBezTo>
                <a:cubicBezTo>
                  <a:pt x="1432" y="1702"/>
                  <a:pt x="1022" y="1436"/>
                  <a:pt x="945" y="1305"/>
                </a:cubicBezTo>
                <a:cubicBezTo>
                  <a:pt x="906" y="1240"/>
                  <a:pt x="879" y="1167"/>
                  <a:pt x="883" y="1072"/>
                </a:cubicBezTo>
                <a:cubicBezTo>
                  <a:pt x="891" y="903"/>
                  <a:pt x="1015" y="764"/>
                  <a:pt x="1166" y="764"/>
                </a:cubicBezTo>
                <a:cubicBezTo>
                  <a:pt x="1321" y="764"/>
                  <a:pt x="1431" y="888"/>
                  <a:pt x="1431" y="888"/>
                </a:cubicBezTo>
                <a:cubicBezTo>
                  <a:pt x="1431" y="888"/>
                  <a:pt x="1548" y="764"/>
                  <a:pt x="1696" y="764"/>
                </a:cubicBezTo>
                <a:cubicBezTo>
                  <a:pt x="1847" y="764"/>
                  <a:pt x="1971" y="903"/>
                  <a:pt x="1979" y="1072"/>
                </a:cubicBezTo>
                <a:cubicBezTo>
                  <a:pt x="1983" y="1167"/>
                  <a:pt x="1956" y="1239"/>
                  <a:pt x="1917" y="1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4" name="方能演亦11">
            <a:extLst>
              <a:ext uri="{FF2B5EF4-FFF2-40B4-BE49-F238E27FC236}">
                <a16:creationId xmlns:a16="http://schemas.microsoft.com/office/drawing/2014/main" id="{C862B145-CB40-D1F1-A18F-E97005CC7F2D}"/>
              </a:ext>
            </a:extLst>
          </p:cNvPr>
          <p:cNvSpPr txBox="1">
            <a:spLocks/>
          </p:cNvSpPr>
          <p:nvPr/>
        </p:nvSpPr>
        <p:spPr>
          <a:xfrm>
            <a:off x="2216624" y="5189664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35" name="vacations_304689">
            <a:extLst>
              <a:ext uri="{FF2B5EF4-FFF2-40B4-BE49-F238E27FC236}">
                <a16:creationId xmlns:a16="http://schemas.microsoft.com/office/drawing/2014/main" id="{40BFFF98-83C7-7D9F-4A04-0B6C2AA44FE4}"/>
              </a:ext>
            </a:extLst>
          </p:cNvPr>
          <p:cNvSpPr>
            <a:spLocks/>
          </p:cNvSpPr>
          <p:nvPr/>
        </p:nvSpPr>
        <p:spPr>
          <a:xfrm>
            <a:off x="2581050" y="4715376"/>
            <a:ext cx="379147" cy="457322"/>
          </a:xfrm>
          <a:custGeom>
            <a:avLst/>
            <a:gdLst>
              <a:gd name="connsiteX0" fmla="*/ 274147 w 502073"/>
              <a:gd name="connsiteY0" fmla="*/ 366728 h 605592"/>
              <a:gd name="connsiteX1" fmla="*/ 346688 w 502073"/>
              <a:gd name="connsiteY1" fmla="*/ 366728 h 605592"/>
              <a:gd name="connsiteX2" fmla="*/ 346688 w 502073"/>
              <a:gd name="connsiteY2" fmla="*/ 382488 h 605592"/>
              <a:gd name="connsiteX3" fmla="*/ 318823 w 502073"/>
              <a:gd name="connsiteY3" fmla="*/ 382488 h 605592"/>
              <a:gd name="connsiteX4" fmla="*/ 318823 w 502073"/>
              <a:gd name="connsiteY4" fmla="*/ 459804 h 605592"/>
              <a:gd name="connsiteX5" fmla="*/ 301083 w 502073"/>
              <a:gd name="connsiteY5" fmla="*/ 459804 h 605592"/>
              <a:gd name="connsiteX6" fmla="*/ 301083 w 502073"/>
              <a:gd name="connsiteY6" fmla="*/ 382488 h 605592"/>
              <a:gd name="connsiteX7" fmla="*/ 274147 w 502073"/>
              <a:gd name="connsiteY7" fmla="*/ 382488 h 605592"/>
              <a:gd name="connsiteX8" fmla="*/ 186947 w 502073"/>
              <a:gd name="connsiteY8" fmla="*/ 366728 h 605592"/>
              <a:gd name="connsiteX9" fmla="*/ 208119 w 502073"/>
              <a:gd name="connsiteY9" fmla="*/ 366728 h 605592"/>
              <a:gd name="connsiteX10" fmla="*/ 220563 w 502073"/>
              <a:gd name="connsiteY10" fmla="*/ 387401 h 605592"/>
              <a:gd name="connsiteX11" fmla="*/ 226041 w 502073"/>
              <a:gd name="connsiteY11" fmla="*/ 397135 h 605592"/>
              <a:gd name="connsiteX12" fmla="*/ 227806 w 502073"/>
              <a:gd name="connsiteY12" fmla="*/ 400380 h 605592"/>
              <a:gd name="connsiteX13" fmla="*/ 229477 w 502073"/>
              <a:gd name="connsiteY13" fmla="*/ 403717 h 605592"/>
              <a:gd name="connsiteX14" fmla="*/ 229756 w 502073"/>
              <a:gd name="connsiteY14" fmla="*/ 403717 h 605592"/>
              <a:gd name="connsiteX15" fmla="*/ 231520 w 502073"/>
              <a:gd name="connsiteY15" fmla="*/ 400380 h 605592"/>
              <a:gd name="connsiteX16" fmla="*/ 233192 w 502073"/>
              <a:gd name="connsiteY16" fmla="*/ 397228 h 605592"/>
              <a:gd name="connsiteX17" fmla="*/ 238671 w 502073"/>
              <a:gd name="connsiteY17" fmla="*/ 387494 h 605592"/>
              <a:gd name="connsiteX18" fmla="*/ 251114 w 502073"/>
              <a:gd name="connsiteY18" fmla="*/ 366728 h 605592"/>
              <a:gd name="connsiteX19" fmla="*/ 272008 w 502073"/>
              <a:gd name="connsiteY19" fmla="*/ 366728 h 605592"/>
              <a:gd name="connsiteX20" fmla="*/ 243964 w 502073"/>
              <a:gd name="connsiteY20" fmla="*/ 411783 h 605592"/>
              <a:gd name="connsiteX21" fmla="*/ 273865 w 502073"/>
              <a:gd name="connsiteY21" fmla="*/ 459804 h 605592"/>
              <a:gd name="connsiteX22" fmla="*/ 253064 w 502073"/>
              <a:gd name="connsiteY22" fmla="*/ 459804 h 605592"/>
              <a:gd name="connsiteX23" fmla="*/ 239692 w 502073"/>
              <a:gd name="connsiteY23" fmla="*/ 437462 h 605592"/>
              <a:gd name="connsiteX24" fmla="*/ 233842 w 502073"/>
              <a:gd name="connsiteY24" fmla="*/ 426986 h 605592"/>
              <a:gd name="connsiteX25" fmla="*/ 231892 w 502073"/>
              <a:gd name="connsiteY25" fmla="*/ 423278 h 605592"/>
              <a:gd name="connsiteX26" fmla="*/ 229942 w 502073"/>
              <a:gd name="connsiteY26" fmla="*/ 419663 h 605592"/>
              <a:gd name="connsiteX27" fmla="*/ 229663 w 502073"/>
              <a:gd name="connsiteY27" fmla="*/ 419663 h 605592"/>
              <a:gd name="connsiteX28" fmla="*/ 227620 w 502073"/>
              <a:gd name="connsiteY28" fmla="*/ 423278 h 605592"/>
              <a:gd name="connsiteX29" fmla="*/ 219634 w 502073"/>
              <a:gd name="connsiteY29" fmla="*/ 437462 h 605592"/>
              <a:gd name="connsiteX30" fmla="*/ 206169 w 502073"/>
              <a:gd name="connsiteY30" fmla="*/ 459804 h 605592"/>
              <a:gd name="connsiteX31" fmla="*/ 184811 w 502073"/>
              <a:gd name="connsiteY31" fmla="*/ 459804 h 605592"/>
              <a:gd name="connsiteX32" fmla="*/ 215455 w 502073"/>
              <a:gd name="connsiteY32" fmla="*/ 411783 h 605592"/>
              <a:gd name="connsiteX33" fmla="*/ 111987 w 502073"/>
              <a:gd name="connsiteY33" fmla="*/ 366728 h 605592"/>
              <a:gd name="connsiteX34" fmla="*/ 184458 w 502073"/>
              <a:gd name="connsiteY34" fmla="*/ 366728 h 605592"/>
              <a:gd name="connsiteX35" fmla="*/ 184458 w 502073"/>
              <a:gd name="connsiteY35" fmla="*/ 382488 h 605592"/>
              <a:gd name="connsiteX36" fmla="*/ 156620 w 502073"/>
              <a:gd name="connsiteY36" fmla="*/ 382488 h 605592"/>
              <a:gd name="connsiteX37" fmla="*/ 156620 w 502073"/>
              <a:gd name="connsiteY37" fmla="*/ 459804 h 605592"/>
              <a:gd name="connsiteX38" fmla="*/ 138897 w 502073"/>
              <a:gd name="connsiteY38" fmla="*/ 459804 h 605592"/>
              <a:gd name="connsiteX39" fmla="*/ 138897 w 502073"/>
              <a:gd name="connsiteY39" fmla="*/ 382488 h 605592"/>
              <a:gd name="connsiteX40" fmla="*/ 111987 w 502073"/>
              <a:gd name="connsiteY40" fmla="*/ 382488 h 605592"/>
              <a:gd name="connsiteX41" fmla="*/ 18939 w 502073"/>
              <a:gd name="connsiteY41" fmla="*/ 346596 h 605592"/>
              <a:gd name="connsiteX42" fmla="*/ 18939 w 502073"/>
              <a:gd name="connsiteY42" fmla="*/ 481285 h 605592"/>
              <a:gd name="connsiteX43" fmla="*/ 437643 w 502073"/>
              <a:gd name="connsiteY43" fmla="*/ 481285 h 605592"/>
              <a:gd name="connsiteX44" fmla="*/ 437643 w 502073"/>
              <a:gd name="connsiteY44" fmla="*/ 346596 h 605592"/>
              <a:gd name="connsiteX45" fmla="*/ 384725 w 502073"/>
              <a:gd name="connsiteY45" fmla="*/ 45700 h 605592"/>
              <a:gd name="connsiteX46" fmla="*/ 384725 w 502073"/>
              <a:gd name="connsiteY46" fmla="*/ 117169 h 605592"/>
              <a:gd name="connsiteX47" fmla="*/ 456303 w 502073"/>
              <a:gd name="connsiteY47" fmla="*/ 117169 h 605592"/>
              <a:gd name="connsiteX48" fmla="*/ 44006 w 502073"/>
              <a:gd name="connsiteY48" fmla="*/ 0 h 605592"/>
              <a:gd name="connsiteX49" fmla="*/ 375255 w 502073"/>
              <a:gd name="connsiteY49" fmla="*/ 0 h 605592"/>
              <a:gd name="connsiteX50" fmla="*/ 502073 w 502073"/>
              <a:gd name="connsiteY50" fmla="*/ 126625 h 605592"/>
              <a:gd name="connsiteX51" fmla="*/ 502073 w 502073"/>
              <a:gd name="connsiteY51" fmla="*/ 605592 h 605592"/>
              <a:gd name="connsiteX52" fmla="*/ 44006 w 502073"/>
              <a:gd name="connsiteY52" fmla="*/ 605592 h 605592"/>
              <a:gd name="connsiteX53" fmla="*/ 44006 w 502073"/>
              <a:gd name="connsiteY53" fmla="*/ 544226 h 605592"/>
              <a:gd name="connsiteX54" fmla="*/ 0 w 502073"/>
              <a:gd name="connsiteY54" fmla="*/ 500195 h 605592"/>
              <a:gd name="connsiteX55" fmla="*/ 0 w 502073"/>
              <a:gd name="connsiteY55" fmla="*/ 327685 h 605592"/>
              <a:gd name="connsiteX56" fmla="*/ 44006 w 502073"/>
              <a:gd name="connsiteY56" fmla="*/ 327685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2073" h="605592">
                <a:moveTo>
                  <a:pt x="274147" y="366728"/>
                </a:moveTo>
                <a:lnTo>
                  <a:pt x="346688" y="366728"/>
                </a:lnTo>
                <a:lnTo>
                  <a:pt x="346688" y="382488"/>
                </a:lnTo>
                <a:lnTo>
                  <a:pt x="318823" y="382488"/>
                </a:lnTo>
                <a:lnTo>
                  <a:pt x="318823" y="459804"/>
                </a:lnTo>
                <a:lnTo>
                  <a:pt x="301083" y="459804"/>
                </a:lnTo>
                <a:lnTo>
                  <a:pt x="301083" y="382488"/>
                </a:lnTo>
                <a:lnTo>
                  <a:pt x="274147" y="382488"/>
                </a:lnTo>
                <a:close/>
                <a:moveTo>
                  <a:pt x="186947" y="366728"/>
                </a:moveTo>
                <a:lnTo>
                  <a:pt x="208119" y="366728"/>
                </a:lnTo>
                <a:lnTo>
                  <a:pt x="220563" y="387401"/>
                </a:lnTo>
                <a:cubicBezTo>
                  <a:pt x="222513" y="390739"/>
                  <a:pt x="224370" y="393891"/>
                  <a:pt x="226041" y="397135"/>
                </a:cubicBezTo>
                <a:lnTo>
                  <a:pt x="227806" y="400380"/>
                </a:lnTo>
                <a:lnTo>
                  <a:pt x="229477" y="403717"/>
                </a:lnTo>
                <a:lnTo>
                  <a:pt x="229756" y="403717"/>
                </a:lnTo>
                <a:cubicBezTo>
                  <a:pt x="230592" y="402234"/>
                  <a:pt x="231149" y="401122"/>
                  <a:pt x="231520" y="400380"/>
                </a:cubicBezTo>
                <a:lnTo>
                  <a:pt x="233192" y="397228"/>
                </a:lnTo>
                <a:cubicBezTo>
                  <a:pt x="234678" y="394354"/>
                  <a:pt x="236442" y="391109"/>
                  <a:pt x="238671" y="387494"/>
                </a:cubicBezTo>
                <a:lnTo>
                  <a:pt x="251114" y="366728"/>
                </a:lnTo>
                <a:lnTo>
                  <a:pt x="272008" y="366728"/>
                </a:lnTo>
                <a:lnTo>
                  <a:pt x="243964" y="411783"/>
                </a:lnTo>
                <a:lnTo>
                  <a:pt x="273865" y="459804"/>
                </a:lnTo>
                <a:lnTo>
                  <a:pt x="253064" y="459804"/>
                </a:lnTo>
                <a:lnTo>
                  <a:pt x="239692" y="437462"/>
                </a:lnTo>
                <a:cubicBezTo>
                  <a:pt x="237649" y="434032"/>
                  <a:pt x="235699" y="430509"/>
                  <a:pt x="233842" y="426986"/>
                </a:cubicBezTo>
                <a:lnTo>
                  <a:pt x="231892" y="423278"/>
                </a:lnTo>
                <a:lnTo>
                  <a:pt x="229942" y="419663"/>
                </a:lnTo>
                <a:lnTo>
                  <a:pt x="229663" y="419663"/>
                </a:lnTo>
                <a:lnTo>
                  <a:pt x="227620" y="423278"/>
                </a:lnTo>
                <a:cubicBezTo>
                  <a:pt x="225299" y="427821"/>
                  <a:pt x="222606" y="432549"/>
                  <a:pt x="219634" y="437462"/>
                </a:cubicBezTo>
                <a:lnTo>
                  <a:pt x="206169" y="459804"/>
                </a:lnTo>
                <a:lnTo>
                  <a:pt x="184811" y="459804"/>
                </a:lnTo>
                <a:lnTo>
                  <a:pt x="215455" y="411783"/>
                </a:lnTo>
                <a:close/>
                <a:moveTo>
                  <a:pt x="111987" y="366728"/>
                </a:moveTo>
                <a:lnTo>
                  <a:pt x="184458" y="366728"/>
                </a:lnTo>
                <a:lnTo>
                  <a:pt x="184458" y="382488"/>
                </a:lnTo>
                <a:lnTo>
                  <a:pt x="156620" y="382488"/>
                </a:lnTo>
                <a:lnTo>
                  <a:pt x="156620" y="459804"/>
                </a:lnTo>
                <a:lnTo>
                  <a:pt x="138897" y="459804"/>
                </a:lnTo>
                <a:lnTo>
                  <a:pt x="138897" y="382488"/>
                </a:lnTo>
                <a:lnTo>
                  <a:pt x="111987" y="382488"/>
                </a:lnTo>
                <a:close/>
                <a:moveTo>
                  <a:pt x="18939" y="346596"/>
                </a:moveTo>
                <a:lnTo>
                  <a:pt x="18939" y="481285"/>
                </a:lnTo>
                <a:lnTo>
                  <a:pt x="437643" y="481285"/>
                </a:lnTo>
                <a:lnTo>
                  <a:pt x="437643" y="346596"/>
                </a:lnTo>
                <a:close/>
                <a:moveTo>
                  <a:pt x="384725" y="45700"/>
                </a:moveTo>
                <a:lnTo>
                  <a:pt x="384725" y="117169"/>
                </a:lnTo>
                <a:lnTo>
                  <a:pt x="456303" y="117169"/>
                </a:lnTo>
                <a:close/>
                <a:moveTo>
                  <a:pt x="44006" y="0"/>
                </a:moveTo>
                <a:lnTo>
                  <a:pt x="375255" y="0"/>
                </a:lnTo>
                <a:lnTo>
                  <a:pt x="502073" y="126625"/>
                </a:lnTo>
                <a:lnTo>
                  <a:pt x="502073" y="605592"/>
                </a:lnTo>
                <a:lnTo>
                  <a:pt x="44006" y="605592"/>
                </a:lnTo>
                <a:lnTo>
                  <a:pt x="44006" y="544226"/>
                </a:lnTo>
                <a:lnTo>
                  <a:pt x="0" y="500195"/>
                </a:lnTo>
                <a:lnTo>
                  <a:pt x="0" y="327685"/>
                </a:lnTo>
                <a:lnTo>
                  <a:pt x="44006" y="3276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6" name="方能演亦11">
            <a:extLst>
              <a:ext uri="{FF2B5EF4-FFF2-40B4-BE49-F238E27FC236}">
                <a16:creationId xmlns:a16="http://schemas.microsoft.com/office/drawing/2014/main" id="{3F4590D6-BD30-7779-1C95-4D609A6D6878}"/>
              </a:ext>
            </a:extLst>
          </p:cNvPr>
          <p:cNvSpPr txBox="1">
            <a:spLocks/>
          </p:cNvSpPr>
          <p:nvPr/>
        </p:nvSpPr>
        <p:spPr>
          <a:xfrm>
            <a:off x="4753854" y="4908713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37" name="vacations_304689">
            <a:extLst>
              <a:ext uri="{FF2B5EF4-FFF2-40B4-BE49-F238E27FC236}">
                <a16:creationId xmlns:a16="http://schemas.microsoft.com/office/drawing/2014/main" id="{2D98603D-3728-857A-AF3F-4D29869229EB}"/>
              </a:ext>
            </a:extLst>
          </p:cNvPr>
          <p:cNvSpPr>
            <a:spLocks/>
          </p:cNvSpPr>
          <p:nvPr/>
        </p:nvSpPr>
        <p:spPr>
          <a:xfrm>
            <a:off x="5079192" y="4491837"/>
            <a:ext cx="457322" cy="342499"/>
          </a:xfrm>
          <a:custGeom>
            <a:avLst/>
            <a:gdLst>
              <a:gd name="connsiteX0" fmla="*/ 455703 w 607639"/>
              <a:gd name="connsiteY0" fmla="*/ 50595 h 455076"/>
              <a:gd name="connsiteX1" fmla="*/ 491039 w 607639"/>
              <a:gd name="connsiteY1" fmla="*/ 62683 h 455076"/>
              <a:gd name="connsiteX2" fmla="*/ 492018 w 607639"/>
              <a:gd name="connsiteY2" fmla="*/ 62683 h 455076"/>
              <a:gd name="connsiteX3" fmla="*/ 534920 w 607639"/>
              <a:gd name="connsiteY3" fmla="*/ 147917 h 455076"/>
              <a:gd name="connsiteX4" fmla="*/ 554413 w 607639"/>
              <a:gd name="connsiteY4" fmla="*/ 222664 h 455076"/>
              <a:gd name="connsiteX5" fmla="*/ 558952 w 607639"/>
              <a:gd name="connsiteY5" fmla="*/ 233507 h 455076"/>
              <a:gd name="connsiteX6" fmla="*/ 552989 w 607639"/>
              <a:gd name="connsiteY6" fmla="*/ 243373 h 455076"/>
              <a:gd name="connsiteX7" fmla="*/ 508485 w 607639"/>
              <a:gd name="connsiteY7" fmla="*/ 258304 h 455076"/>
              <a:gd name="connsiteX8" fmla="*/ 508485 w 607639"/>
              <a:gd name="connsiteY8" fmla="*/ 258393 h 455076"/>
              <a:gd name="connsiteX9" fmla="*/ 551030 w 607639"/>
              <a:gd name="connsiteY9" fmla="*/ 268970 h 455076"/>
              <a:gd name="connsiteX10" fmla="*/ 607639 w 607639"/>
              <a:gd name="connsiteY10" fmla="*/ 341317 h 455076"/>
              <a:gd name="connsiteX11" fmla="*/ 594911 w 607639"/>
              <a:gd name="connsiteY11" fmla="*/ 354026 h 455076"/>
              <a:gd name="connsiteX12" fmla="*/ 452677 w 607639"/>
              <a:gd name="connsiteY12" fmla="*/ 354026 h 455076"/>
              <a:gd name="connsiteX13" fmla="*/ 443509 w 607639"/>
              <a:gd name="connsiteY13" fmla="*/ 350116 h 455076"/>
              <a:gd name="connsiteX14" fmla="*/ 401320 w 607639"/>
              <a:gd name="connsiteY14" fmla="*/ 320252 h 455076"/>
              <a:gd name="connsiteX15" fmla="*/ 393932 w 607639"/>
              <a:gd name="connsiteY15" fmla="*/ 310742 h 455076"/>
              <a:gd name="connsiteX16" fmla="*/ 397759 w 607639"/>
              <a:gd name="connsiteY16" fmla="*/ 299366 h 455076"/>
              <a:gd name="connsiteX17" fmla="*/ 409597 w 607639"/>
              <a:gd name="connsiteY17" fmla="*/ 275547 h 455076"/>
              <a:gd name="connsiteX18" fmla="*/ 394110 w 607639"/>
              <a:gd name="connsiteY18" fmla="*/ 245861 h 455076"/>
              <a:gd name="connsiteX19" fmla="*/ 390194 w 607639"/>
              <a:gd name="connsiteY19" fmla="*/ 242217 h 455076"/>
              <a:gd name="connsiteX20" fmla="*/ 372570 w 607639"/>
              <a:gd name="connsiteY20" fmla="*/ 192267 h 455076"/>
              <a:gd name="connsiteX21" fmla="*/ 372659 w 607639"/>
              <a:gd name="connsiteY21" fmla="*/ 187468 h 455076"/>
              <a:gd name="connsiteX22" fmla="*/ 376487 w 607639"/>
              <a:gd name="connsiteY22" fmla="*/ 147917 h 455076"/>
              <a:gd name="connsiteX23" fmla="*/ 455703 w 607639"/>
              <a:gd name="connsiteY23" fmla="*/ 50595 h 455076"/>
              <a:gd name="connsiteX24" fmla="*/ 227856 w 607639"/>
              <a:gd name="connsiteY24" fmla="*/ 0 h 455076"/>
              <a:gd name="connsiteX25" fmla="*/ 279835 w 607639"/>
              <a:gd name="connsiteY25" fmla="*/ 18754 h 455076"/>
              <a:gd name="connsiteX26" fmla="*/ 284019 w 607639"/>
              <a:gd name="connsiteY26" fmla="*/ 18754 h 455076"/>
              <a:gd name="connsiteX27" fmla="*/ 343475 w 607639"/>
              <a:gd name="connsiteY27" fmla="*/ 143545 h 455076"/>
              <a:gd name="connsiteX28" fmla="*/ 375963 w 607639"/>
              <a:gd name="connsiteY28" fmla="*/ 264335 h 455076"/>
              <a:gd name="connsiteX29" fmla="*/ 380769 w 607639"/>
              <a:gd name="connsiteY29" fmla="*/ 275179 h 455076"/>
              <a:gd name="connsiteX30" fmla="*/ 374628 w 607639"/>
              <a:gd name="connsiteY30" fmla="*/ 285134 h 455076"/>
              <a:gd name="connsiteX31" fmla="*/ 301019 w 607639"/>
              <a:gd name="connsiteY31" fmla="*/ 308776 h 455076"/>
              <a:gd name="connsiteX32" fmla="*/ 303778 w 607639"/>
              <a:gd name="connsiteY32" fmla="*/ 319976 h 455076"/>
              <a:gd name="connsiteX33" fmla="*/ 373559 w 607639"/>
              <a:gd name="connsiteY33" fmla="*/ 337308 h 455076"/>
              <a:gd name="connsiteX34" fmla="*/ 455712 w 607639"/>
              <a:gd name="connsiteY34" fmla="*/ 442455 h 455076"/>
              <a:gd name="connsiteX35" fmla="*/ 443073 w 607639"/>
              <a:gd name="connsiteY35" fmla="*/ 455076 h 455076"/>
              <a:gd name="connsiteX36" fmla="*/ 12639 w 607639"/>
              <a:gd name="connsiteY36" fmla="*/ 455076 h 455076"/>
              <a:gd name="connsiteX37" fmla="*/ 0 w 607639"/>
              <a:gd name="connsiteY37" fmla="*/ 442455 h 455076"/>
              <a:gd name="connsiteX38" fmla="*/ 82153 w 607639"/>
              <a:gd name="connsiteY38" fmla="*/ 337308 h 455076"/>
              <a:gd name="connsiteX39" fmla="*/ 151933 w 607639"/>
              <a:gd name="connsiteY39" fmla="*/ 319887 h 455076"/>
              <a:gd name="connsiteX40" fmla="*/ 154693 w 607639"/>
              <a:gd name="connsiteY40" fmla="*/ 308776 h 455076"/>
              <a:gd name="connsiteX41" fmla="*/ 80995 w 607639"/>
              <a:gd name="connsiteY41" fmla="*/ 285134 h 455076"/>
              <a:gd name="connsiteX42" fmla="*/ 74854 w 607639"/>
              <a:gd name="connsiteY42" fmla="*/ 274912 h 455076"/>
              <a:gd name="connsiteX43" fmla="*/ 79927 w 607639"/>
              <a:gd name="connsiteY43" fmla="*/ 264158 h 455076"/>
              <a:gd name="connsiteX44" fmla="*/ 112326 w 607639"/>
              <a:gd name="connsiteY44" fmla="*/ 143456 h 455076"/>
              <a:gd name="connsiteX45" fmla="*/ 227856 w 607639"/>
              <a:gd name="connsiteY45" fmla="*/ 0 h 45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455076">
                <a:moveTo>
                  <a:pt x="455703" y="50595"/>
                </a:moveTo>
                <a:cubicBezTo>
                  <a:pt x="473416" y="50595"/>
                  <a:pt x="481694" y="54239"/>
                  <a:pt x="491039" y="62683"/>
                </a:cubicBezTo>
                <a:lnTo>
                  <a:pt x="492018" y="62683"/>
                </a:lnTo>
                <a:cubicBezTo>
                  <a:pt x="520501" y="62683"/>
                  <a:pt x="534920" y="91390"/>
                  <a:pt x="534920" y="147917"/>
                </a:cubicBezTo>
                <a:cubicBezTo>
                  <a:pt x="534920" y="205599"/>
                  <a:pt x="554235" y="222486"/>
                  <a:pt x="554413" y="222664"/>
                </a:cubicBezTo>
                <a:cubicBezTo>
                  <a:pt x="557528" y="225241"/>
                  <a:pt x="559308" y="229419"/>
                  <a:pt x="558952" y="233507"/>
                </a:cubicBezTo>
                <a:cubicBezTo>
                  <a:pt x="558685" y="237595"/>
                  <a:pt x="556460" y="241328"/>
                  <a:pt x="552989" y="243373"/>
                </a:cubicBezTo>
                <a:cubicBezTo>
                  <a:pt x="552277" y="243817"/>
                  <a:pt x="537145" y="252616"/>
                  <a:pt x="508485" y="258304"/>
                </a:cubicBezTo>
                <a:lnTo>
                  <a:pt x="508485" y="258393"/>
                </a:lnTo>
                <a:lnTo>
                  <a:pt x="551030" y="268970"/>
                </a:lnTo>
                <a:cubicBezTo>
                  <a:pt x="584408" y="277324"/>
                  <a:pt x="607639" y="307010"/>
                  <a:pt x="607639" y="341317"/>
                </a:cubicBezTo>
                <a:cubicBezTo>
                  <a:pt x="607639" y="348338"/>
                  <a:pt x="601943" y="354026"/>
                  <a:pt x="594911" y="354026"/>
                </a:cubicBezTo>
                <a:lnTo>
                  <a:pt x="452677" y="354026"/>
                </a:lnTo>
                <a:cubicBezTo>
                  <a:pt x="449295" y="354026"/>
                  <a:pt x="445913" y="352604"/>
                  <a:pt x="443509" y="350116"/>
                </a:cubicBezTo>
                <a:cubicBezTo>
                  <a:pt x="431048" y="337139"/>
                  <a:pt x="416807" y="327096"/>
                  <a:pt x="401320" y="320252"/>
                </a:cubicBezTo>
                <a:cubicBezTo>
                  <a:pt x="397403" y="318475"/>
                  <a:pt x="394644" y="314920"/>
                  <a:pt x="393932" y="310742"/>
                </a:cubicBezTo>
                <a:cubicBezTo>
                  <a:pt x="393220" y="306565"/>
                  <a:pt x="394644" y="302299"/>
                  <a:pt x="397759" y="299366"/>
                </a:cubicBezTo>
                <a:cubicBezTo>
                  <a:pt x="403278" y="294300"/>
                  <a:pt x="409864" y="285945"/>
                  <a:pt x="409597" y="275547"/>
                </a:cubicBezTo>
                <a:cubicBezTo>
                  <a:pt x="409241" y="261148"/>
                  <a:pt x="404346" y="251727"/>
                  <a:pt x="394110" y="245861"/>
                </a:cubicBezTo>
                <a:cubicBezTo>
                  <a:pt x="392597" y="244884"/>
                  <a:pt x="391262" y="243728"/>
                  <a:pt x="390194" y="242217"/>
                </a:cubicBezTo>
                <a:cubicBezTo>
                  <a:pt x="386544" y="237240"/>
                  <a:pt x="377733" y="222397"/>
                  <a:pt x="372570" y="192267"/>
                </a:cubicBezTo>
                <a:cubicBezTo>
                  <a:pt x="372303" y="190668"/>
                  <a:pt x="372392" y="189068"/>
                  <a:pt x="372659" y="187468"/>
                </a:cubicBezTo>
                <a:cubicBezTo>
                  <a:pt x="375151" y="175825"/>
                  <a:pt x="376487" y="162493"/>
                  <a:pt x="376487" y="147917"/>
                </a:cubicBezTo>
                <a:cubicBezTo>
                  <a:pt x="376487" y="75126"/>
                  <a:pt x="430870" y="50595"/>
                  <a:pt x="455703" y="50595"/>
                </a:cubicBezTo>
                <a:close/>
                <a:moveTo>
                  <a:pt x="227856" y="0"/>
                </a:moveTo>
                <a:cubicBezTo>
                  <a:pt x="255359" y="0"/>
                  <a:pt x="266395" y="6044"/>
                  <a:pt x="279835" y="18754"/>
                </a:cubicBezTo>
                <a:lnTo>
                  <a:pt x="284019" y="18754"/>
                </a:lnTo>
                <a:cubicBezTo>
                  <a:pt x="323448" y="18754"/>
                  <a:pt x="343475" y="60707"/>
                  <a:pt x="343475" y="143545"/>
                </a:cubicBezTo>
                <a:cubicBezTo>
                  <a:pt x="343475" y="236960"/>
                  <a:pt x="375696" y="264069"/>
                  <a:pt x="375963" y="264335"/>
                </a:cubicBezTo>
                <a:cubicBezTo>
                  <a:pt x="379167" y="266913"/>
                  <a:pt x="381036" y="271002"/>
                  <a:pt x="380769" y="275179"/>
                </a:cubicBezTo>
                <a:cubicBezTo>
                  <a:pt x="380413" y="279268"/>
                  <a:pt x="378188" y="283090"/>
                  <a:pt x="374628" y="285134"/>
                </a:cubicBezTo>
                <a:cubicBezTo>
                  <a:pt x="373559" y="285845"/>
                  <a:pt x="348726" y="300244"/>
                  <a:pt x="301019" y="308776"/>
                </a:cubicBezTo>
                <a:lnTo>
                  <a:pt x="303778" y="319976"/>
                </a:lnTo>
                <a:lnTo>
                  <a:pt x="373559" y="337308"/>
                </a:lnTo>
                <a:cubicBezTo>
                  <a:pt x="421979" y="349395"/>
                  <a:pt x="455712" y="392592"/>
                  <a:pt x="455712" y="442455"/>
                </a:cubicBezTo>
                <a:cubicBezTo>
                  <a:pt x="455712" y="449388"/>
                  <a:pt x="450016" y="455076"/>
                  <a:pt x="443073" y="455076"/>
                </a:cubicBezTo>
                <a:lnTo>
                  <a:pt x="12639" y="455076"/>
                </a:lnTo>
                <a:cubicBezTo>
                  <a:pt x="5696" y="455076"/>
                  <a:pt x="0" y="449477"/>
                  <a:pt x="0" y="442455"/>
                </a:cubicBezTo>
                <a:cubicBezTo>
                  <a:pt x="0" y="392592"/>
                  <a:pt x="33733" y="349395"/>
                  <a:pt x="82153" y="337308"/>
                </a:cubicBezTo>
                <a:lnTo>
                  <a:pt x="151933" y="319887"/>
                </a:lnTo>
                <a:lnTo>
                  <a:pt x="154693" y="308776"/>
                </a:lnTo>
                <a:cubicBezTo>
                  <a:pt x="106629" y="300244"/>
                  <a:pt x="82064" y="285756"/>
                  <a:pt x="80995" y="285134"/>
                </a:cubicBezTo>
                <a:cubicBezTo>
                  <a:pt x="77346" y="282912"/>
                  <a:pt x="75121" y="279179"/>
                  <a:pt x="74854" y="274912"/>
                </a:cubicBezTo>
                <a:cubicBezTo>
                  <a:pt x="74676" y="270735"/>
                  <a:pt x="76545" y="266735"/>
                  <a:pt x="79927" y="264158"/>
                </a:cubicBezTo>
                <a:cubicBezTo>
                  <a:pt x="80105" y="264069"/>
                  <a:pt x="112326" y="236960"/>
                  <a:pt x="112326" y="143456"/>
                </a:cubicBezTo>
                <a:cubicBezTo>
                  <a:pt x="112326" y="36175"/>
                  <a:pt x="191630" y="0"/>
                  <a:pt x="227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8" name="方能演亦11">
            <a:extLst>
              <a:ext uri="{FF2B5EF4-FFF2-40B4-BE49-F238E27FC236}">
                <a16:creationId xmlns:a16="http://schemas.microsoft.com/office/drawing/2014/main" id="{D2A5BAB7-3956-BF9B-B6DA-EFF1E9E421F1}"/>
              </a:ext>
            </a:extLst>
          </p:cNvPr>
          <p:cNvSpPr txBox="1">
            <a:spLocks/>
          </p:cNvSpPr>
          <p:nvPr/>
        </p:nvSpPr>
        <p:spPr>
          <a:xfrm>
            <a:off x="6332418" y="4908713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39" name="vacations_304689">
            <a:extLst>
              <a:ext uri="{FF2B5EF4-FFF2-40B4-BE49-F238E27FC236}">
                <a16:creationId xmlns:a16="http://schemas.microsoft.com/office/drawing/2014/main" id="{E46EA651-47D4-BF14-9A4A-EFEC406AC034}"/>
              </a:ext>
            </a:extLst>
          </p:cNvPr>
          <p:cNvSpPr>
            <a:spLocks/>
          </p:cNvSpPr>
          <p:nvPr/>
        </p:nvSpPr>
        <p:spPr>
          <a:xfrm>
            <a:off x="6657756" y="4434753"/>
            <a:ext cx="457322" cy="456667"/>
          </a:xfrm>
          <a:custGeom>
            <a:avLst/>
            <a:gdLst>
              <a:gd name="connsiteX0" fmla="*/ 176441 w 605752"/>
              <a:gd name="connsiteY0" fmla="*/ 451548 h 604886"/>
              <a:gd name="connsiteX1" fmla="*/ 284470 w 605752"/>
              <a:gd name="connsiteY1" fmla="*/ 591928 h 604886"/>
              <a:gd name="connsiteX2" fmla="*/ 288260 w 605752"/>
              <a:gd name="connsiteY2" fmla="*/ 594090 h 604886"/>
              <a:gd name="connsiteX3" fmla="*/ 82491 w 605752"/>
              <a:gd name="connsiteY3" fmla="*/ 502456 h 604886"/>
              <a:gd name="connsiteX4" fmla="*/ 89260 w 605752"/>
              <a:gd name="connsiteY4" fmla="*/ 496780 h 604886"/>
              <a:gd name="connsiteX5" fmla="*/ 176441 w 605752"/>
              <a:gd name="connsiteY5" fmla="*/ 451548 h 604886"/>
              <a:gd name="connsiteX6" fmla="*/ 287272 w 605752"/>
              <a:gd name="connsiteY6" fmla="*/ 430731 h 604886"/>
              <a:gd name="connsiteX7" fmla="*/ 287272 w 605752"/>
              <a:gd name="connsiteY7" fmla="*/ 567204 h 604886"/>
              <a:gd name="connsiteX8" fmla="*/ 196031 w 605752"/>
              <a:gd name="connsiteY8" fmla="*/ 445054 h 604886"/>
              <a:gd name="connsiteX9" fmla="*/ 287272 w 605752"/>
              <a:gd name="connsiteY9" fmla="*/ 430731 h 604886"/>
              <a:gd name="connsiteX10" fmla="*/ 413906 w 605752"/>
              <a:gd name="connsiteY10" fmla="*/ 368774 h 604886"/>
              <a:gd name="connsiteX11" fmla="*/ 472214 w 605752"/>
              <a:gd name="connsiteY11" fmla="*/ 401668 h 604886"/>
              <a:gd name="connsiteX12" fmla="*/ 530612 w 605752"/>
              <a:gd name="connsiteY12" fmla="*/ 368774 h 604886"/>
              <a:gd name="connsiteX13" fmla="*/ 605258 w 605752"/>
              <a:gd name="connsiteY13" fmla="*/ 441050 h 604886"/>
              <a:gd name="connsiteX14" fmla="*/ 603001 w 605752"/>
              <a:gd name="connsiteY14" fmla="*/ 468806 h 604886"/>
              <a:gd name="connsiteX15" fmla="*/ 565724 w 605752"/>
              <a:gd name="connsiteY15" fmla="*/ 528015 h 604886"/>
              <a:gd name="connsiteX16" fmla="*/ 481150 w 605752"/>
              <a:gd name="connsiteY16" fmla="*/ 601912 h 604886"/>
              <a:gd name="connsiteX17" fmla="*/ 473116 w 605752"/>
              <a:gd name="connsiteY17" fmla="*/ 604886 h 604886"/>
              <a:gd name="connsiteX18" fmla="*/ 465354 w 605752"/>
              <a:gd name="connsiteY18" fmla="*/ 602093 h 604886"/>
              <a:gd name="connsiteX19" fmla="*/ 378794 w 605752"/>
              <a:gd name="connsiteY19" fmla="*/ 528015 h 604886"/>
              <a:gd name="connsiteX20" fmla="*/ 341517 w 605752"/>
              <a:gd name="connsiteY20" fmla="*/ 468806 h 604886"/>
              <a:gd name="connsiteX21" fmla="*/ 339260 w 605752"/>
              <a:gd name="connsiteY21" fmla="*/ 441050 h 604886"/>
              <a:gd name="connsiteX22" fmla="*/ 413906 w 605752"/>
              <a:gd name="connsiteY22" fmla="*/ 368774 h 604886"/>
              <a:gd name="connsiteX23" fmla="*/ 307736 w 605752"/>
              <a:gd name="connsiteY23" fmla="*/ 307241 h 604886"/>
              <a:gd name="connsiteX24" fmla="*/ 594937 w 605752"/>
              <a:gd name="connsiteY24" fmla="*/ 307241 h 604886"/>
              <a:gd name="connsiteX25" fmla="*/ 586724 w 605752"/>
              <a:gd name="connsiteY25" fmla="*/ 366984 h 604886"/>
              <a:gd name="connsiteX26" fmla="*/ 530583 w 605752"/>
              <a:gd name="connsiteY26" fmla="*/ 348241 h 604886"/>
              <a:gd name="connsiteX27" fmla="*/ 472186 w 605752"/>
              <a:gd name="connsiteY27" fmla="*/ 371309 h 604886"/>
              <a:gd name="connsiteX28" fmla="*/ 413879 w 605752"/>
              <a:gd name="connsiteY28" fmla="*/ 348241 h 604886"/>
              <a:gd name="connsiteX29" fmla="*/ 318838 w 605752"/>
              <a:gd name="connsiteY29" fmla="*/ 438531 h 604886"/>
              <a:gd name="connsiteX30" fmla="*/ 321545 w 605752"/>
              <a:gd name="connsiteY30" fmla="*/ 473764 h 604886"/>
              <a:gd name="connsiteX31" fmla="*/ 365411 w 605752"/>
              <a:gd name="connsiteY31" fmla="*/ 543599 h 604886"/>
              <a:gd name="connsiteX32" fmla="*/ 385448 w 605752"/>
              <a:gd name="connsiteY32" fmla="*/ 560720 h 604886"/>
              <a:gd name="connsiteX33" fmla="*/ 329849 w 605752"/>
              <a:gd name="connsiteY33" fmla="*/ 592619 h 604886"/>
              <a:gd name="connsiteX34" fmla="*/ 327683 w 605752"/>
              <a:gd name="connsiteY34" fmla="*/ 592799 h 604886"/>
              <a:gd name="connsiteX35" fmla="*/ 326419 w 605752"/>
              <a:gd name="connsiteY35" fmla="*/ 592889 h 604886"/>
              <a:gd name="connsiteX36" fmla="*/ 307736 w 605752"/>
              <a:gd name="connsiteY36" fmla="*/ 581896 h 604886"/>
              <a:gd name="connsiteX37" fmla="*/ 164347 w 605752"/>
              <a:gd name="connsiteY37" fmla="*/ 307241 h 604886"/>
              <a:gd name="connsiteX38" fmla="*/ 287272 w 605752"/>
              <a:gd name="connsiteY38" fmla="*/ 307241 h 604886"/>
              <a:gd name="connsiteX39" fmla="*/ 287272 w 605752"/>
              <a:gd name="connsiteY39" fmla="*/ 410143 h 604886"/>
              <a:gd name="connsiteX40" fmla="*/ 188084 w 605752"/>
              <a:gd name="connsiteY40" fmla="*/ 426002 h 604886"/>
              <a:gd name="connsiteX41" fmla="*/ 164347 w 605752"/>
              <a:gd name="connsiteY41" fmla="*/ 307241 h 604886"/>
              <a:gd name="connsiteX42" fmla="*/ 0 w 605752"/>
              <a:gd name="connsiteY42" fmla="*/ 307241 h 604886"/>
              <a:gd name="connsiteX43" fmla="*/ 143763 w 605752"/>
              <a:gd name="connsiteY43" fmla="*/ 307241 h 604886"/>
              <a:gd name="connsiteX44" fmla="*/ 168581 w 605752"/>
              <a:gd name="connsiteY44" fmla="*/ 432579 h 604886"/>
              <a:gd name="connsiteX45" fmla="*/ 76710 w 605752"/>
              <a:gd name="connsiteY45" fmla="*/ 480515 h 604886"/>
              <a:gd name="connsiteX46" fmla="*/ 68768 w 605752"/>
              <a:gd name="connsiteY46" fmla="*/ 487183 h 604886"/>
              <a:gd name="connsiteX47" fmla="*/ 0 w 605752"/>
              <a:gd name="connsiteY47" fmla="*/ 307241 h 604886"/>
              <a:gd name="connsiteX48" fmla="*/ 403354 w 605752"/>
              <a:gd name="connsiteY48" fmla="*/ 158843 h 604886"/>
              <a:gd name="connsiteX49" fmla="*/ 430802 w 605752"/>
              <a:gd name="connsiteY49" fmla="*/ 286778 h 604886"/>
              <a:gd name="connsiteX50" fmla="*/ 307736 w 605752"/>
              <a:gd name="connsiteY50" fmla="*/ 286778 h 604886"/>
              <a:gd name="connsiteX51" fmla="*/ 307736 w 605752"/>
              <a:gd name="connsiteY51" fmla="*/ 173618 h 604886"/>
              <a:gd name="connsiteX52" fmla="*/ 403354 w 605752"/>
              <a:gd name="connsiteY52" fmla="*/ 158843 h 604886"/>
              <a:gd name="connsiteX53" fmla="*/ 191694 w 605752"/>
              <a:gd name="connsiteY53" fmla="*/ 158843 h 604886"/>
              <a:gd name="connsiteX54" fmla="*/ 287272 w 605752"/>
              <a:gd name="connsiteY54" fmla="*/ 173618 h 604886"/>
              <a:gd name="connsiteX55" fmla="*/ 287272 w 605752"/>
              <a:gd name="connsiteY55" fmla="*/ 286778 h 604886"/>
              <a:gd name="connsiteX56" fmla="*/ 164347 w 605752"/>
              <a:gd name="connsiteY56" fmla="*/ 286778 h 604886"/>
              <a:gd name="connsiteX57" fmla="*/ 191694 w 605752"/>
              <a:gd name="connsiteY57" fmla="*/ 158843 h 604886"/>
              <a:gd name="connsiteX58" fmla="*/ 74105 w 605752"/>
              <a:gd name="connsiteY58" fmla="*/ 100767 h 604886"/>
              <a:gd name="connsiteX59" fmla="*/ 83311 w 605752"/>
              <a:gd name="connsiteY59" fmla="*/ 107973 h 604886"/>
              <a:gd name="connsiteX60" fmla="*/ 172038 w 605752"/>
              <a:gd name="connsiteY60" fmla="*/ 152561 h 604886"/>
              <a:gd name="connsiteX61" fmla="*/ 143786 w 605752"/>
              <a:gd name="connsiteY61" fmla="*/ 286777 h 604886"/>
              <a:gd name="connsiteX62" fmla="*/ 0 w 605752"/>
              <a:gd name="connsiteY62" fmla="*/ 286777 h 604886"/>
              <a:gd name="connsiteX63" fmla="*/ 74105 w 605752"/>
              <a:gd name="connsiteY63" fmla="*/ 100767 h 604886"/>
              <a:gd name="connsiteX64" fmla="*/ 520573 w 605752"/>
              <a:gd name="connsiteY64" fmla="*/ 100344 h 604886"/>
              <a:gd name="connsiteX65" fmla="*/ 595008 w 605752"/>
              <a:gd name="connsiteY65" fmla="*/ 286778 h 604886"/>
              <a:gd name="connsiteX66" fmla="*/ 451280 w 605752"/>
              <a:gd name="connsiteY66" fmla="*/ 286778 h 604886"/>
              <a:gd name="connsiteX67" fmla="*/ 423040 w 605752"/>
              <a:gd name="connsiteY67" fmla="*/ 152516 h 604886"/>
              <a:gd name="connsiteX68" fmla="*/ 511821 w 605752"/>
              <a:gd name="connsiteY68" fmla="*/ 107913 h 604886"/>
              <a:gd name="connsiteX69" fmla="*/ 307736 w 605752"/>
              <a:gd name="connsiteY69" fmla="*/ 26885 h 604886"/>
              <a:gd name="connsiteX70" fmla="*/ 394743 w 605752"/>
              <a:gd name="connsiteY70" fmla="*/ 139907 h 604886"/>
              <a:gd name="connsiteX71" fmla="*/ 307736 w 605752"/>
              <a:gd name="connsiteY71" fmla="*/ 153056 h 604886"/>
              <a:gd name="connsiteX72" fmla="*/ 287272 w 605752"/>
              <a:gd name="connsiteY72" fmla="*/ 26744 h 604886"/>
              <a:gd name="connsiteX73" fmla="*/ 287272 w 605752"/>
              <a:gd name="connsiteY73" fmla="*/ 153056 h 604886"/>
              <a:gd name="connsiteX74" fmla="*/ 200265 w 605752"/>
              <a:gd name="connsiteY74" fmla="*/ 139992 h 604886"/>
              <a:gd name="connsiteX75" fmla="*/ 287272 w 605752"/>
              <a:gd name="connsiteY75" fmla="*/ 26744 h 604886"/>
              <a:gd name="connsiteX76" fmla="*/ 316165 w 605752"/>
              <a:gd name="connsiteY76" fmla="*/ 353 h 604886"/>
              <a:gd name="connsiteX77" fmla="*/ 506519 w 605752"/>
              <a:gd name="connsiteY77" fmla="*/ 85510 h 604886"/>
              <a:gd name="connsiteX78" fmla="*/ 499750 w 605752"/>
              <a:gd name="connsiteY78" fmla="*/ 91277 h 604886"/>
              <a:gd name="connsiteX79" fmla="*/ 414726 w 605752"/>
              <a:gd name="connsiteY79" fmla="*/ 133721 h 604886"/>
              <a:gd name="connsiteX80" fmla="*/ 312464 w 605752"/>
              <a:gd name="connsiteY80" fmla="*/ 3777 h 604886"/>
              <a:gd name="connsiteX81" fmla="*/ 286848 w 605752"/>
              <a:gd name="connsiteY81" fmla="*/ 0 h 604886"/>
              <a:gd name="connsiteX82" fmla="*/ 284501 w 605752"/>
              <a:gd name="connsiteY82" fmla="*/ 2162 h 604886"/>
              <a:gd name="connsiteX83" fmla="*/ 180342 w 605752"/>
              <a:gd name="connsiteY83" fmla="*/ 133792 h 604886"/>
              <a:gd name="connsiteX84" fmla="*/ 95408 w 605752"/>
              <a:gd name="connsiteY84" fmla="*/ 91357 h 604886"/>
              <a:gd name="connsiteX85" fmla="*/ 88277 w 605752"/>
              <a:gd name="connsiteY85" fmla="*/ 85771 h 604886"/>
              <a:gd name="connsiteX86" fmla="*/ 286848 w 605752"/>
              <a:gd name="connsiteY86" fmla="*/ 0 h 6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5752" h="604886">
                <a:moveTo>
                  <a:pt x="176441" y="451548"/>
                </a:moveTo>
                <a:cubicBezTo>
                  <a:pt x="200537" y="505339"/>
                  <a:pt x="237089" y="553544"/>
                  <a:pt x="284470" y="591928"/>
                </a:cubicBezTo>
                <a:lnTo>
                  <a:pt x="288260" y="594090"/>
                </a:lnTo>
                <a:cubicBezTo>
                  <a:pt x="207487" y="591657"/>
                  <a:pt x="134745" y="556968"/>
                  <a:pt x="82491" y="502456"/>
                </a:cubicBezTo>
                <a:lnTo>
                  <a:pt x="89260" y="496780"/>
                </a:lnTo>
                <a:cubicBezTo>
                  <a:pt x="116425" y="477498"/>
                  <a:pt x="145756" y="462541"/>
                  <a:pt x="176441" y="451548"/>
                </a:cubicBezTo>
                <a:close/>
                <a:moveTo>
                  <a:pt x="287272" y="430731"/>
                </a:moveTo>
                <a:lnTo>
                  <a:pt x="287272" y="567204"/>
                </a:lnTo>
                <a:cubicBezTo>
                  <a:pt x="247924" y="532973"/>
                  <a:pt x="217059" y="491266"/>
                  <a:pt x="196031" y="445054"/>
                </a:cubicBezTo>
                <a:cubicBezTo>
                  <a:pt x="225452" y="436406"/>
                  <a:pt x="256046" y="431632"/>
                  <a:pt x="287272" y="430731"/>
                </a:cubicBezTo>
                <a:close/>
                <a:moveTo>
                  <a:pt x="413906" y="368774"/>
                </a:moveTo>
                <a:cubicBezTo>
                  <a:pt x="438457" y="368774"/>
                  <a:pt x="459126" y="383644"/>
                  <a:pt x="472214" y="401668"/>
                </a:cubicBezTo>
                <a:cubicBezTo>
                  <a:pt x="485392" y="383644"/>
                  <a:pt x="505971" y="368774"/>
                  <a:pt x="530612" y="368774"/>
                </a:cubicBezTo>
                <a:cubicBezTo>
                  <a:pt x="569876" y="368774"/>
                  <a:pt x="601196" y="399144"/>
                  <a:pt x="605258" y="441050"/>
                </a:cubicBezTo>
                <a:cubicBezTo>
                  <a:pt x="605709" y="443843"/>
                  <a:pt x="606792" y="453576"/>
                  <a:pt x="603001" y="468806"/>
                </a:cubicBezTo>
                <a:cubicBezTo>
                  <a:pt x="597405" y="491336"/>
                  <a:pt x="584498" y="511793"/>
                  <a:pt x="565724" y="528015"/>
                </a:cubicBezTo>
                <a:lnTo>
                  <a:pt x="481150" y="601912"/>
                </a:lnTo>
                <a:cubicBezTo>
                  <a:pt x="478803" y="603985"/>
                  <a:pt x="475915" y="604886"/>
                  <a:pt x="473116" y="604886"/>
                </a:cubicBezTo>
                <a:cubicBezTo>
                  <a:pt x="470318" y="604886"/>
                  <a:pt x="467611" y="603985"/>
                  <a:pt x="465354" y="602093"/>
                </a:cubicBezTo>
                <a:lnTo>
                  <a:pt x="378794" y="528015"/>
                </a:lnTo>
                <a:cubicBezTo>
                  <a:pt x="360020" y="511793"/>
                  <a:pt x="347113" y="491336"/>
                  <a:pt x="341517" y="468806"/>
                </a:cubicBezTo>
                <a:cubicBezTo>
                  <a:pt x="337726" y="453576"/>
                  <a:pt x="338809" y="443843"/>
                  <a:pt x="339260" y="441050"/>
                </a:cubicBezTo>
                <a:cubicBezTo>
                  <a:pt x="343322" y="399144"/>
                  <a:pt x="374642" y="368774"/>
                  <a:pt x="413906" y="368774"/>
                </a:cubicBezTo>
                <a:close/>
                <a:moveTo>
                  <a:pt x="307736" y="307241"/>
                </a:moveTo>
                <a:lnTo>
                  <a:pt x="594937" y="307241"/>
                </a:lnTo>
                <a:cubicBezTo>
                  <a:pt x="594215" y="327606"/>
                  <a:pt x="591327" y="347520"/>
                  <a:pt x="586724" y="366984"/>
                </a:cubicBezTo>
                <a:cubicBezTo>
                  <a:pt x="571019" y="355180"/>
                  <a:pt x="551703" y="348241"/>
                  <a:pt x="530583" y="348241"/>
                </a:cubicBezTo>
                <a:cubicBezTo>
                  <a:pt x="509553" y="348241"/>
                  <a:pt x="489155" y="356441"/>
                  <a:pt x="472186" y="371309"/>
                </a:cubicBezTo>
                <a:cubicBezTo>
                  <a:pt x="455308" y="356441"/>
                  <a:pt x="434910" y="348241"/>
                  <a:pt x="413879" y="348241"/>
                </a:cubicBezTo>
                <a:cubicBezTo>
                  <a:pt x="364057" y="348241"/>
                  <a:pt x="324163" y="386177"/>
                  <a:pt x="318838" y="438531"/>
                </a:cubicBezTo>
                <a:cubicBezTo>
                  <a:pt x="318116" y="443667"/>
                  <a:pt x="317123" y="456103"/>
                  <a:pt x="321545" y="473764"/>
                </a:cubicBezTo>
                <a:cubicBezTo>
                  <a:pt x="328225" y="500527"/>
                  <a:pt x="343388" y="524586"/>
                  <a:pt x="365411" y="543599"/>
                </a:cubicBezTo>
                <a:lnTo>
                  <a:pt x="385448" y="560720"/>
                </a:lnTo>
                <a:lnTo>
                  <a:pt x="329849" y="592619"/>
                </a:lnTo>
                <a:lnTo>
                  <a:pt x="327683" y="592799"/>
                </a:lnTo>
                <a:cubicBezTo>
                  <a:pt x="327232" y="592889"/>
                  <a:pt x="326871" y="592889"/>
                  <a:pt x="326419" y="592889"/>
                </a:cubicBezTo>
                <a:lnTo>
                  <a:pt x="307736" y="581896"/>
                </a:lnTo>
                <a:close/>
                <a:moveTo>
                  <a:pt x="164347" y="307241"/>
                </a:moveTo>
                <a:lnTo>
                  <a:pt x="287272" y="307241"/>
                </a:lnTo>
                <a:lnTo>
                  <a:pt x="287272" y="410143"/>
                </a:lnTo>
                <a:cubicBezTo>
                  <a:pt x="253337" y="411044"/>
                  <a:pt x="220124" y="416361"/>
                  <a:pt x="188084" y="426002"/>
                </a:cubicBezTo>
                <a:cubicBezTo>
                  <a:pt x="173643" y="388518"/>
                  <a:pt x="165520" y="348510"/>
                  <a:pt x="164347" y="307241"/>
                </a:cubicBezTo>
                <a:close/>
                <a:moveTo>
                  <a:pt x="0" y="307241"/>
                </a:moveTo>
                <a:lnTo>
                  <a:pt x="143763" y="307241"/>
                </a:lnTo>
                <a:cubicBezTo>
                  <a:pt x="144936" y="350763"/>
                  <a:pt x="153420" y="393022"/>
                  <a:pt x="168581" y="432579"/>
                </a:cubicBezTo>
                <a:cubicBezTo>
                  <a:pt x="136363" y="444203"/>
                  <a:pt x="105408" y="460151"/>
                  <a:pt x="76710" y="480515"/>
                </a:cubicBezTo>
                <a:lnTo>
                  <a:pt x="68768" y="487183"/>
                </a:lnTo>
                <a:cubicBezTo>
                  <a:pt x="27796" y="438075"/>
                  <a:pt x="2346" y="375542"/>
                  <a:pt x="0" y="307241"/>
                </a:cubicBezTo>
                <a:close/>
                <a:moveTo>
                  <a:pt x="403354" y="158843"/>
                </a:moveTo>
                <a:cubicBezTo>
                  <a:pt x="420148" y="198935"/>
                  <a:pt x="429538" y="242181"/>
                  <a:pt x="430802" y="286778"/>
                </a:cubicBezTo>
                <a:lnTo>
                  <a:pt x="307736" y="286778"/>
                </a:lnTo>
                <a:lnTo>
                  <a:pt x="307736" y="173618"/>
                </a:lnTo>
                <a:cubicBezTo>
                  <a:pt x="340421" y="172717"/>
                  <a:pt x="372474" y="167762"/>
                  <a:pt x="403354" y="158843"/>
                </a:cubicBezTo>
                <a:close/>
                <a:moveTo>
                  <a:pt x="191694" y="158843"/>
                </a:moveTo>
                <a:cubicBezTo>
                  <a:pt x="222560" y="167852"/>
                  <a:pt x="254600" y="172717"/>
                  <a:pt x="287272" y="173618"/>
                </a:cubicBezTo>
                <a:lnTo>
                  <a:pt x="287272" y="286778"/>
                </a:lnTo>
                <a:lnTo>
                  <a:pt x="164347" y="286778"/>
                </a:lnTo>
                <a:cubicBezTo>
                  <a:pt x="165611" y="242181"/>
                  <a:pt x="174907" y="199025"/>
                  <a:pt x="191694" y="158843"/>
                </a:cubicBezTo>
                <a:close/>
                <a:moveTo>
                  <a:pt x="74105" y="100767"/>
                </a:moveTo>
                <a:lnTo>
                  <a:pt x="83311" y="107973"/>
                </a:lnTo>
                <a:cubicBezTo>
                  <a:pt x="111021" y="126889"/>
                  <a:pt x="140808" y="141662"/>
                  <a:pt x="172038" y="152561"/>
                </a:cubicBezTo>
                <a:cubicBezTo>
                  <a:pt x="154618" y="194627"/>
                  <a:pt x="145050" y="240027"/>
                  <a:pt x="143786" y="286777"/>
                </a:cubicBezTo>
                <a:lnTo>
                  <a:pt x="0" y="286777"/>
                </a:lnTo>
                <a:cubicBezTo>
                  <a:pt x="2437" y="215616"/>
                  <a:pt x="29967" y="150760"/>
                  <a:pt x="74105" y="100767"/>
                </a:cubicBezTo>
                <a:close/>
                <a:moveTo>
                  <a:pt x="520573" y="100344"/>
                </a:moveTo>
                <a:cubicBezTo>
                  <a:pt x="564873" y="150444"/>
                  <a:pt x="592572" y="215412"/>
                  <a:pt x="595008" y="286778"/>
                </a:cubicBezTo>
                <a:lnTo>
                  <a:pt x="451280" y="286778"/>
                </a:lnTo>
                <a:cubicBezTo>
                  <a:pt x="450017" y="240012"/>
                  <a:pt x="440453" y="194597"/>
                  <a:pt x="423040" y="152516"/>
                </a:cubicBezTo>
                <a:cubicBezTo>
                  <a:pt x="454258" y="141613"/>
                  <a:pt x="484122" y="126836"/>
                  <a:pt x="511821" y="107913"/>
                </a:cubicBezTo>
                <a:close/>
                <a:moveTo>
                  <a:pt x="307736" y="26885"/>
                </a:moveTo>
                <a:cubicBezTo>
                  <a:pt x="344561" y="58855"/>
                  <a:pt x="373984" y="97310"/>
                  <a:pt x="394743" y="139907"/>
                </a:cubicBezTo>
                <a:cubicBezTo>
                  <a:pt x="366583" y="147832"/>
                  <a:pt x="337430" y="152245"/>
                  <a:pt x="307736" y="153056"/>
                </a:cubicBezTo>
                <a:close/>
                <a:moveTo>
                  <a:pt x="287272" y="26744"/>
                </a:moveTo>
                <a:lnTo>
                  <a:pt x="287272" y="153056"/>
                </a:lnTo>
                <a:cubicBezTo>
                  <a:pt x="257578" y="152245"/>
                  <a:pt x="228425" y="147830"/>
                  <a:pt x="200265" y="139992"/>
                </a:cubicBezTo>
                <a:cubicBezTo>
                  <a:pt x="221024" y="97468"/>
                  <a:pt x="250447" y="58997"/>
                  <a:pt x="287272" y="26744"/>
                </a:cubicBezTo>
                <a:close/>
                <a:moveTo>
                  <a:pt x="316165" y="353"/>
                </a:moveTo>
                <a:cubicBezTo>
                  <a:pt x="390086" y="4949"/>
                  <a:pt x="456877" y="36578"/>
                  <a:pt x="506519" y="85510"/>
                </a:cubicBezTo>
                <a:lnTo>
                  <a:pt x="499750" y="91277"/>
                </a:lnTo>
                <a:cubicBezTo>
                  <a:pt x="473214" y="109390"/>
                  <a:pt x="444602" y="123448"/>
                  <a:pt x="414726" y="133721"/>
                </a:cubicBezTo>
                <a:cubicBezTo>
                  <a:pt x="390989" y="84158"/>
                  <a:pt x="356329" y="39822"/>
                  <a:pt x="312464" y="3777"/>
                </a:cubicBezTo>
                <a:close/>
                <a:moveTo>
                  <a:pt x="286848" y="0"/>
                </a:moveTo>
                <a:lnTo>
                  <a:pt x="284501" y="2162"/>
                </a:lnTo>
                <a:cubicBezTo>
                  <a:pt x="239733" y="38380"/>
                  <a:pt x="204441" y="83428"/>
                  <a:pt x="180342" y="133792"/>
                </a:cubicBezTo>
                <a:cubicBezTo>
                  <a:pt x="150466" y="123431"/>
                  <a:pt x="121854" y="109376"/>
                  <a:pt x="95408" y="91357"/>
                </a:cubicBezTo>
                <a:lnTo>
                  <a:pt x="88277" y="85771"/>
                </a:lnTo>
                <a:cubicBezTo>
                  <a:pt x="139725" y="34957"/>
                  <a:pt x="209586" y="2703"/>
                  <a:pt x="2868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0" name="方能演亦11">
            <a:extLst>
              <a:ext uri="{FF2B5EF4-FFF2-40B4-BE49-F238E27FC236}">
                <a16:creationId xmlns:a16="http://schemas.microsoft.com/office/drawing/2014/main" id="{37C54069-65C1-286A-3D16-0632659FA578}"/>
              </a:ext>
            </a:extLst>
          </p:cNvPr>
          <p:cNvSpPr txBox="1">
            <a:spLocks/>
          </p:cNvSpPr>
          <p:nvPr/>
        </p:nvSpPr>
        <p:spPr>
          <a:xfrm>
            <a:off x="4753854" y="2659887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41" name="vacations_304689">
            <a:extLst>
              <a:ext uri="{FF2B5EF4-FFF2-40B4-BE49-F238E27FC236}">
                <a16:creationId xmlns:a16="http://schemas.microsoft.com/office/drawing/2014/main" id="{C2C7BE52-F675-EBC4-1EAC-D3AA70CE7849}"/>
              </a:ext>
            </a:extLst>
          </p:cNvPr>
          <p:cNvSpPr>
            <a:spLocks/>
          </p:cNvSpPr>
          <p:nvPr/>
        </p:nvSpPr>
        <p:spPr>
          <a:xfrm>
            <a:off x="5079192" y="2248633"/>
            <a:ext cx="457321" cy="331254"/>
          </a:xfrm>
          <a:custGeom>
            <a:avLst/>
            <a:gdLst>
              <a:gd name="connsiteX0" fmla="*/ 456822 w 605663"/>
              <a:gd name="connsiteY0" fmla="*/ 64329 h 438703"/>
              <a:gd name="connsiteX1" fmla="*/ 442337 w 605663"/>
              <a:gd name="connsiteY1" fmla="*/ 78788 h 438703"/>
              <a:gd name="connsiteX2" fmla="*/ 461186 w 605663"/>
              <a:gd name="connsiteY2" fmla="*/ 97603 h 438703"/>
              <a:gd name="connsiteX3" fmla="*/ 442337 w 605663"/>
              <a:gd name="connsiteY3" fmla="*/ 116418 h 438703"/>
              <a:gd name="connsiteX4" fmla="*/ 456822 w 605663"/>
              <a:gd name="connsiteY4" fmla="*/ 130877 h 438703"/>
              <a:gd name="connsiteX5" fmla="*/ 475671 w 605663"/>
              <a:gd name="connsiteY5" fmla="*/ 112062 h 438703"/>
              <a:gd name="connsiteX6" fmla="*/ 494427 w 605663"/>
              <a:gd name="connsiteY6" fmla="*/ 130877 h 438703"/>
              <a:gd name="connsiteX7" fmla="*/ 508912 w 605663"/>
              <a:gd name="connsiteY7" fmla="*/ 116418 h 438703"/>
              <a:gd name="connsiteX8" fmla="*/ 490155 w 605663"/>
              <a:gd name="connsiteY8" fmla="*/ 97603 h 438703"/>
              <a:gd name="connsiteX9" fmla="*/ 508912 w 605663"/>
              <a:gd name="connsiteY9" fmla="*/ 78788 h 438703"/>
              <a:gd name="connsiteX10" fmla="*/ 494427 w 605663"/>
              <a:gd name="connsiteY10" fmla="*/ 64329 h 438703"/>
              <a:gd name="connsiteX11" fmla="*/ 475671 w 605663"/>
              <a:gd name="connsiteY11" fmla="*/ 83144 h 438703"/>
              <a:gd name="connsiteX12" fmla="*/ 435187 w 605663"/>
              <a:gd name="connsiteY12" fmla="*/ 8254 h 438703"/>
              <a:gd name="connsiteX13" fmla="*/ 516247 w 605663"/>
              <a:gd name="connsiteY13" fmla="*/ 8254 h 438703"/>
              <a:gd name="connsiteX14" fmla="*/ 605663 w 605663"/>
              <a:gd name="connsiteY14" fmla="*/ 97510 h 438703"/>
              <a:gd name="connsiteX15" fmla="*/ 516247 w 605663"/>
              <a:gd name="connsiteY15" fmla="*/ 186673 h 438703"/>
              <a:gd name="connsiteX16" fmla="*/ 455615 w 605663"/>
              <a:gd name="connsiteY16" fmla="*/ 186673 h 438703"/>
              <a:gd name="connsiteX17" fmla="*/ 414481 w 605663"/>
              <a:gd name="connsiteY17" fmla="*/ 227733 h 438703"/>
              <a:gd name="connsiteX18" fmla="*/ 406960 w 605663"/>
              <a:gd name="connsiteY18" fmla="*/ 224674 h 438703"/>
              <a:gd name="connsiteX19" fmla="*/ 406960 w 605663"/>
              <a:gd name="connsiteY19" fmla="*/ 182132 h 438703"/>
              <a:gd name="connsiteX20" fmla="*/ 345771 w 605663"/>
              <a:gd name="connsiteY20" fmla="*/ 97510 h 438703"/>
              <a:gd name="connsiteX21" fmla="*/ 435187 w 605663"/>
              <a:gd name="connsiteY21" fmla="*/ 8254 h 438703"/>
              <a:gd name="connsiteX22" fmla="*/ 204925 w 605663"/>
              <a:gd name="connsiteY22" fmla="*/ 370 h 438703"/>
              <a:gd name="connsiteX23" fmla="*/ 254508 w 605663"/>
              <a:gd name="connsiteY23" fmla="*/ 10844 h 438703"/>
              <a:gd name="connsiteX24" fmla="*/ 278650 w 605663"/>
              <a:gd name="connsiteY24" fmla="*/ 33368 h 438703"/>
              <a:gd name="connsiteX25" fmla="*/ 305299 w 605663"/>
              <a:gd name="connsiteY25" fmla="*/ 117623 h 438703"/>
              <a:gd name="connsiteX26" fmla="*/ 303534 w 605663"/>
              <a:gd name="connsiteY26" fmla="*/ 125131 h 438703"/>
              <a:gd name="connsiteX27" fmla="*/ 310591 w 605663"/>
              <a:gd name="connsiteY27" fmla="*/ 160632 h 438703"/>
              <a:gd name="connsiteX28" fmla="*/ 293414 w 605663"/>
              <a:gd name="connsiteY28" fmla="*/ 190385 h 438703"/>
              <a:gd name="connsiteX29" fmla="*/ 281436 w 605663"/>
              <a:gd name="connsiteY29" fmla="*/ 223290 h 438703"/>
              <a:gd name="connsiteX30" fmla="*/ 281436 w 605663"/>
              <a:gd name="connsiteY30" fmla="*/ 264352 h 438703"/>
              <a:gd name="connsiteX31" fmla="*/ 283478 w 605663"/>
              <a:gd name="connsiteY31" fmla="*/ 267782 h 438703"/>
              <a:gd name="connsiteX32" fmla="*/ 407436 w 605663"/>
              <a:gd name="connsiteY32" fmla="*/ 347125 h 438703"/>
              <a:gd name="connsiteX33" fmla="*/ 422757 w 605663"/>
              <a:gd name="connsiteY33" fmla="*/ 379288 h 438703"/>
              <a:gd name="connsiteX34" fmla="*/ 422757 w 605663"/>
              <a:gd name="connsiteY34" fmla="*/ 438703 h 438703"/>
              <a:gd name="connsiteX35" fmla="*/ 0 w 605663"/>
              <a:gd name="connsiteY35" fmla="*/ 438703 h 438703"/>
              <a:gd name="connsiteX36" fmla="*/ 0 w 605663"/>
              <a:gd name="connsiteY36" fmla="*/ 379288 h 438703"/>
              <a:gd name="connsiteX37" fmla="*/ 15135 w 605663"/>
              <a:gd name="connsiteY37" fmla="*/ 346847 h 438703"/>
              <a:gd name="connsiteX38" fmla="*/ 139000 w 605663"/>
              <a:gd name="connsiteY38" fmla="*/ 267504 h 438703"/>
              <a:gd name="connsiteX39" fmla="*/ 141136 w 605663"/>
              <a:gd name="connsiteY39" fmla="*/ 264074 h 438703"/>
              <a:gd name="connsiteX40" fmla="*/ 141136 w 605663"/>
              <a:gd name="connsiteY40" fmla="*/ 223012 h 438703"/>
              <a:gd name="connsiteX41" fmla="*/ 129158 w 605663"/>
              <a:gd name="connsiteY41" fmla="*/ 190200 h 438703"/>
              <a:gd name="connsiteX42" fmla="*/ 111887 w 605663"/>
              <a:gd name="connsiteY42" fmla="*/ 160354 h 438703"/>
              <a:gd name="connsiteX43" fmla="*/ 118573 w 605663"/>
              <a:gd name="connsiteY43" fmla="*/ 125038 h 438703"/>
              <a:gd name="connsiteX44" fmla="*/ 116901 w 605663"/>
              <a:gd name="connsiteY44" fmla="*/ 117531 h 438703"/>
              <a:gd name="connsiteX45" fmla="*/ 116623 w 605663"/>
              <a:gd name="connsiteY45" fmla="*/ 76098 h 438703"/>
              <a:gd name="connsiteX46" fmla="*/ 140857 w 605663"/>
              <a:gd name="connsiteY46" fmla="*/ 33738 h 438703"/>
              <a:gd name="connsiteX47" fmla="*/ 163327 w 605663"/>
              <a:gd name="connsiteY47" fmla="*/ 15200 h 438703"/>
              <a:gd name="connsiteX48" fmla="*/ 185055 w 605663"/>
              <a:gd name="connsiteY48" fmla="*/ 4077 h 438703"/>
              <a:gd name="connsiteX49" fmla="*/ 204925 w 605663"/>
              <a:gd name="connsiteY49" fmla="*/ 370 h 43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5663" h="438703">
                <a:moveTo>
                  <a:pt x="456822" y="64329"/>
                </a:moveTo>
                <a:lnTo>
                  <a:pt x="442337" y="78788"/>
                </a:lnTo>
                <a:lnTo>
                  <a:pt x="461186" y="97603"/>
                </a:lnTo>
                <a:lnTo>
                  <a:pt x="442337" y="116418"/>
                </a:lnTo>
                <a:lnTo>
                  <a:pt x="456822" y="130877"/>
                </a:lnTo>
                <a:lnTo>
                  <a:pt x="475671" y="112062"/>
                </a:lnTo>
                <a:lnTo>
                  <a:pt x="494427" y="130877"/>
                </a:lnTo>
                <a:lnTo>
                  <a:pt x="508912" y="116418"/>
                </a:lnTo>
                <a:lnTo>
                  <a:pt x="490155" y="97603"/>
                </a:lnTo>
                <a:lnTo>
                  <a:pt x="508912" y="78788"/>
                </a:lnTo>
                <a:lnTo>
                  <a:pt x="494427" y="64329"/>
                </a:lnTo>
                <a:lnTo>
                  <a:pt x="475671" y="83144"/>
                </a:lnTo>
                <a:close/>
                <a:moveTo>
                  <a:pt x="435187" y="8254"/>
                </a:moveTo>
                <a:lnTo>
                  <a:pt x="516247" y="8254"/>
                </a:lnTo>
                <a:cubicBezTo>
                  <a:pt x="565551" y="8254"/>
                  <a:pt x="605663" y="48294"/>
                  <a:pt x="605663" y="97510"/>
                </a:cubicBezTo>
                <a:cubicBezTo>
                  <a:pt x="605663" y="146818"/>
                  <a:pt x="565644" y="186673"/>
                  <a:pt x="516247" y="186673"/>
                </a:cubicBezTo>
                <a:lnTo>
                  <a:pt x="455615" y="186673"/>
                </a:lnTo>
                <a:lnTo>
                  <a:pt x="414481" y="227733"/>
                </a:lnTo>
                <a:cubicBezTo>
                  <a:pt x="411789" y="230606"/>
                  <a:pt x="406960" y="228567"/>
                  <a:pt x="406960" y="224674"/>
                </a:cubicBezTo>
                <a:lnTo>
                  <a:pt x="406960" y="182132"/>
                </a:lnTo>
                <a:cubicBezTo>
                  <a:pt x="371398" y="170268"/>
                  <a:pt x="345771" y="136901"/>
                  <a:pt x="345771" y="97510"/>
                </a:cubicBezTo>
                <a:cubicBezTo>
                  <a:pt x="345771" y="48201"/>
                  <a:pt x="385790" y="8254"/>
                  <a:pt x="435187" y="8254"/>
                </a:cubicBezTo>
                <a:close/>
                <a:moveTo>
                  <a:pt x="204925" y="370"/>
                </a:moveTo>
                <a:cubicBezTo>
                  <a:pt x="226467" y="-1484"/>
                  <a:pt x="242809" y="3892"/>
                  <a:pt x="254508" y="10844"/>
                </a:cubicBezTo>
                <a:cubicBezTo>
                  <a:pt x="271965" y="20576"/>
                  <a:pt x="278650" y="33368"/>
                  <a:pt x="278650" y="33368"/>
                </a:cubicBezTo>
                <a:cubicBezTo>
                  <a:pt x="278650" y="33368"/>
                  <a:pt x="318948" y="36148"/>
                  <a:pt x="305299" y="117623"/>
                </a:cubicBezTo>
                <a:cubicBezTo>
                  <a:pt x="304927" y="120126"/>
                  <a:pt x="304277" y="122721"/>
                  <a:pt x="303534" y="125131"/>
                </a:cubicBezTo>
                <a:cubicBezTo>
                  <a:pt x="311241" y="125131"/>
                  <a:pt x="319041" y="131063"/>
                  <a:pt x="310591" y="160632"/>
                </a:cubicBezTo>
                <a:cubicBezTo>
                  <a:pt x="304092" y="183619"/>
                  <a:pt x="297963" y="190014"/>
                  <a:pt x="293414" y="190385"/>
                </a:cubicBezTo>
                <a:cubicBezTo>
                  <a:pt x="291835" y="200952"/>
                  <a:pt x="287750" y="212446"/>
                  <a:pt x="281436" y="223290"/>
                </a:cubicBezTo>
                <a:lnTo>
                  <a:pt x="281436" y="264352"/>
                </a:lnTo>
                <a:cubicBezTo>
                  <a:pt x="281436" y="265835"/>
                  <a:pt x="282178" y="267133"/>
                  <a:pt x="283478" y="267782"/>
                </a:cubicBezTo>
                <a:cubicBezTo>
                  <a:pt x="295271" y="273621"/>
                  <a:pt x="353489" y="302911"/>
                  <a:pt x="407436" y="347125"/>
                </a:cubicBezTo>
                <a:cubicBezTo>
                  <a:pt x="417093" y="355189"/>
                  <a:pt x="422571" y="367053"/>
                  <a:pt x="422757" y="379288"/>
                </a:cubicBezTo>
                <a:lnTo>
                  <a:pt x="422757" y="438703"/>
                </a:lnTo>
                <a:lnTo>
                  <a:pt x="0" y="438703"/>
                </a:lnTo>
                <a:lnTo>
                  <a:pt x="0" y="379288"/>
                </a:lnTo>
                <a:cubicBezTo>
                  <a:pt x="0" y="366775"/>
                  <a:pt x="5478" y="354818"/>
                  <a:pt x="15135" y="346847"/>
                </a:cubicBezTo>
                <a:cubicBezTo>
                  <a:pt x="69082" y="302633"/>
                  <a:pt x="127301" y="273343"/>
                  <a:pt x="139000" y="267504"/>
                </a:cubicBezTo>
                <a:cubicBezTo>
                  <a:pt x="140300" y="266948"/>
                  <a:pt x="141136" y="265557"/>
                  <a:pt x="141136" y="264074"/>
                </a:cubicBezTo>
                <a:lnTo>
                  <a:pt x="141136" y="223012"/>
                </a:lnTo>
                <a:cubicBezTo>
                  <a:pt x="134822" y="212075"/>
                  <a:pt x="130736" y="200581"/>
                  <a:pt x="129158" y="190200"/>
                </a:cubicBezTo>
                <a:cubicBezTo>
                  <a:pt x="124515" y="189829"/>
                  <a:pt x="118480" y="183341"/>
                  <a:pt x="111887" y="160354"/>
                </a:cubicBezTo>
                <a:cubicBezTo>
                  <a:pt x="103623" y="131341"/>
                  <a:pt x="111051" y="125131"/>
                  <a:pt x="118573" y="125038"/>
                </a:cubicBezTo>
                <a:cubicBezTo>
                  <a:pt x="118015" y="122536"/>
                  <a:pt x="117365" y="119941"/>
                  <a:pt x="116901" y="117531"/>
                </a:cubicBezTo>
                <a:cubicBezTo>
                  <a:pt x="113930" y="102793"/>
                  <a:pt x="113187" y="89167"/>
                  <a:pt x="116623" y="76098"/>
                </a:cubicBezTo>
                <a:cubicBezTo>
                  <a:pt x="120801" y="58579"/>
                  <a:pt x="130272" y="44583"/>
                  <a:pt x="140857" y="33738"/>
                </a:cubicBezTo>
                <a:cubicBezTo>
                  <a:pt x="147542" y="26509"/>
                  <a:pt x="155249" y="20206"/>
                  <a:pt x="163327" y="15200"/>
                </a:cubicBezTo>
                <a:cubicBezTo>
                  <a:pt x="169827" y="10566"/>
                  <a:pt x="177162" y="6765"/>
                  <a:pt x="185055" y="4077"/>
                </a:cubicBezTo>
                <a:cubicBezTo>
                  <a:pt x="191276" y="2038"/>
                  <a:pt x="197961" y="741"/>
                  <a:pt x="204925" y="3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2" name="方能演亦11">
            <a:extLst>
              <a:ext uri="{FF2B5EF4-FFF2-40B4-BE49-F238E27FC236}">
                <a16:creationId xmlns:a16="http://schemas.microsoft.com/office/drawing/2014/main" id="{5A7CA0C9-463B-82F5-DB74-7972FDEEC2FC}"/>
              </a:ext>
            </a:extLst>
          </p:cNvPr>
          <p:cNvSpPr txBox="1">
            <a:spLocks/>
          </p:cNvSpPr>
          <p:nvPr/>
        </p:nvSpPr>
        <p:spPr>
          <a:xfrm>
            <a:off x="6332418" y="2659887"/>
            <a:ext cx="1107996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143" name="vacations_304689">
            <a:extLst>
              <a:ext uri="{FF2B5EF4-FFF2-40B4-BE49-F238E27FC236}">
                <a16:creationId xmlns:a16="http://schemas.microsoft.com/office/drawing/2014/main" id="{349F3E34-BD19-570D-324D-995B338AE72C}"/>
              </a:ext>
            </a:extLst>
          </p:cNvPr>
          <p:cNvSpPr>
            <a:spLocks/>
          </p:cNvSpPr>
          <p:nvPr/>
        </p:nvSpPr>
        <p:spPr>
          <a:xfrm>
            <a:off x="6695553" y="2185599"/>
            <a:ext cx="381728" cy="457322"/>
          </a:xfrm>
          <a:custGeom>
            <a:avLst/>
            <a:gdLst>
              <a:gd name="connsiteX0" fmla="*/ 123259 w 507577"/>
              <a:gd name="connsiteY0" fmla="*/ 501859 h 608092"/>
              <a:gd name="connsiteX1" fmla="*/ 507577 w 507577"/>
              <a:gd name="connsiteY1" fmla="*/ 501859 h 608092"/>
              <a:gd name="connsiteX2" fmla="*/ 507577 w 507577"/>
              <a:gd name="connsiteY2" fmla="*/ 556465 h 608092"/>
              <a:gd name="connsiteX3" fmla="*/ 455938 w 507577"/>
              <a:gd name="connsiteY3" fmla="*/ 608092 h 608092"/>
              <a:gd name="connsiteX4" fmla="*/ 174899 w 507577"/>
              <a:gd name="connsiteY4" fmla="*/ 608092 h 608092"/>
              <a:gd name="connsiteX5" fmla="*/ 123259 w 507577"/>
              <a:gd name="connsiteY5" fmla="*/ 556465 h 608092"/>
              <a:gd name="connsiteX6" fmla="*/ 335738 w 507577"/>
              <a:gd name="connsiteY6" fmla="*/ 0 h 608092"/>
              <a:gd name="connsiteX7" fmla="*/ 507577 w 507577"/>
              <a:gd name="connsiteY7" fmla="*/ 171590 h 608092"/>
              <a:gd name="connsiteX8" fmla="*/ 507577 w 507577"/>
              <a:gd name="connsiteY8" fmla="*/ 462201 h 608092"/>
              <a:gd name="connsiteX9" fmla="*/ 121186 w 507577"/>
              <a:gd name="connsiteY9" fmla="*/ 462201 h 608092"/>
              <a:gd name="connsiteX10" fmla="*/ 24837 w 507577"/>
              <a:gd name="connsiteY10" fmla="*/ 365992 h 608092"/>
              <a:gd name="connsiteX11" fmla="*/ 25830 w 507577"/>
              <a:gd name="connsiteY11" fmla="*/ 243994 h 608092"/>
              <a:gd name="connsiteX12" fmla="*/ 147012 w 507577"/>
              <a:gd name="connsiteY12" fmla="*/ 244986 h 608092"/>
              <a:gd name="connsiteX13" fmla="*/ 162905 w 507577"/>
              <a:gd name="connsiteY13" fmla="*/ 260856 h 608092"/>
              <a:gd name="connsiteX14" fmla="*/ 162905 w 507577"/>
              <a:gd name="connsiteY14" fmla="*/ 171590 h 608092"/>
              <a:gd name="connsiteX15" fmla="*/ 335738 w 507577"/>
              <a:gd name="connsiteY15" fmla="*/ 0 h 6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7577" h="608092">
                <a:moveTo>
                  <a:pt x="123259" y="501859"/>
                </a:moveTo>
                <a:lnTo>
                  <a:pt x="507577" y="501859"/>
                </a:lnTo>
                <a:lnTo>
                  <a:pt x="507577" y="556465"/>
                </a:lnTo>
                <a:cubicBezTo>
                  <a:pt x="507577" y="585257"/>
                  <a:pt x="484737" y="608092"/>
                  <a:pt x="455938" y="608092"/>
                </a:cubicBezTo>
                <a:lnTo>
                  <a:pt x="174899" y="608092"/>
                </a:lnTo>
                <a:cubicBezTo>
                  <a:pt x="147093" y="608092"/>
                  <a:pt x="123259" y="585257"/>
                  <a:pt x="123259" y="556465"/>
                </a:cubicBezTo>
                <a:close/>
                <a:moveTo>
                  <a:pt x="335738" y="0"/>
                </a:moveTo>
                <a:cubicBezTo>
                  <a:pt x="430100" y="0"/>
                  <a:pt x="507577" y="77364"/>
                  <a:pt x="507577" y="171590"/>
                </a:cubicBezTo>
                <a:lnTo>
                  <a:pt x="507577" y="462201"/>
                </a:lnTo>
                <a:lnTo>
                  <a:pt x="121186" y="462201"/>
                </a:lnTo>
                <a:lnTo>
                  <a:pt x="24837" y="365992"/>
                </a:lnTo>
                <a:cubicBezTo>
                  <a:pt x="-8935" y="332269"/>
                  <a:pt x="-7942" y="277717"/>
                  <a:pt x="25830" y="243994"/>
                </a:cubicBezTo>
                <a:cubicBezTo>
                  <a:pt x="59602" y="211263"/>
                  <a:pt x="114233" y="211263"/>
                  <a:pt x="147012" y="244986"/>
                </a:cubicBezTo>
                <a:lnTo>
                  <a:pt x="162905" y="260856"/>
                </a:lnTo>
                <a:lnTo>
                  <a:pt x="162905" y="171590"/>
                </a:lnTo>
                <a:cubicBezTo>
                  <a:pt x="162905" y="77364"/>
                  <a:pt x="240382" y="0"/>
                  <a:pt x="3357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7A9DB4D-A1B0-5763-3F64-78034C30ECE1}"/>
              </a:ext>
            </a:extLst>
          </p:cNvPr>
          <p:cNvSpPr txBox="1">
            <a:spLocks/>
          </p:cNvSpPr>
          <p:nvPr/>
        </p:nvSpPr>
        <p:spPr>
          <a:xfrm>
            <a:off x="2165328" y="3751536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技术体系</a:t>
            </a:r>
          </a:p>
        </p:txBody>
      </p:sp>
      <p:sp>
        <p:nvSpPr>
          <p:cNvPr id="145" name="vector_319778">
            <a:extLst>
              <a:ext uri="{FF2B5EF4-FFF2-40B4-BE49-F238E27FC236}">
                <a16:creationId xmlns:a16="http://schemas.microsoft.com/office/drawing/2014/main" id="{4C88F25B-1303-83B9-630A-F16642D66214}"/>
              </a:ext>
            </a:extLst>
          </p:cNvPr>
          <p:cNvSpPr>
            <a:spLocks/>
          </p:cNvSpPr>
          <p:nvPr/>
        </p:nvSpPr>
        <p:spPr>
          <a:xfrm>
            <a:off x="2579396" y="3361178"/>
            <a:ext cx="382453" cy="381875"/>
          </a:xfrm>
          <a:custGeom>
            <a:avLst/>
            <a:gdLst>
              <a:gd name="connsiteX0" fmla="*/ 227856 w 607639"/>
              <a:gd name="connsiteY0" fmla="*/ 505602 h 606722"/>
              <a:gd name="connsiteX1" fmla="*/ 379783 w 607639"/>
              <a:gd name="connsiteY1" fmla="*/ 505602 h 606722"/>
              <a:gd name="connsiteX2" fmla="*/ 379783 w 607639"/>
              <a:gd name="connsiteY2" fmla="*/ 581398 h 606722"/>
              <a:gd name="connsiteX3" fmla="*/ 354417 w 607639"/>
              <a:gd name="connsiteY3" fmla="*/ 606722 h 606722"/>
              <a:gd name="connsiteX4" fmla="*/ 253133 w 607639"/>
              <a:gd name="connsiteY4" fmla="*/ 606722 h 606722"/>
              <a:gd name="connsiteX5" fmla="*/ 227856 w 607639"/>
              <a:gd name="connsiteY5" fmla="*/ 581398 h 606722"/>
              <a:gd name="connsiteX6" fmla="*/ 545886 w 607639"/>
              <a:gd name="connsiteY6" fmla="*/ 279180 h 606722"/>
              <a:gd name="connsiteX7" fmla="*/ 576140 w 607639"/>
              <a:gd name="connsiteY7" fmla="*/ 298282 h 606722"/>
              <a:gd name="connsiteX8" fmla="*/ 582279 w 607639"/>
              <a:gd name="connsiteY8" fmla="*/ 353900 h 606722"/>
              <a:gd name="connsiteX9" fmla="*/ 607639 w 607639"/>
              <a:gd name="connsiteY9" fmla="*/ 353900 h 606722"/>
              <a:gd name="connsiteX10" fmla="*/ 607639 w 607639"/>
              <a:gd name="connsiteY10" fmla="*/ 455007 h 606722"/>
              <a:gd name="connsiteX11" fmla="*/ 506378 w 607639"/>
              <a:gd name="connsiteY11" fmla="*/ 455007 h 606722"/>
              <a:gd name="connsiteX12" fmla="*/ 506378 w 607639"/>
              <a:gd name="connsiteY12" fmla="*/ 353900 h 606722"/>
              <a:gd name="connsiteX13" fmla="*/ 531649 w 607639"/>
              <a:gd name="connsiteY13" fmla="*/ 353900 h 606722"/>
              <a:gd name="connsiteX14" fmla="*/ 526755 w 607639"/>
              <a:gd name="connsiteY14" fmla="*/ 309299 h 606722"/>
              <a:gd name="connsiteX15" fmla="*/ 545886 w 607639"/>
              <a:gd name="connsiteY15" fmla="*/ 279180 h 606722"/>
              <a:gd name="connsiteX16" fmla="*/ 61753 w 607639"/>
              <a:gd name="connsiteY16" fmla="*/ 279073 h 606722"/>
              <a:gd name="connsiteX17" fmla="*/ 80884 w 607639"/>
              <a:gd name="connsiteY17" fmla="*/ 309284 h 606722"/>
              <a:gd name="connsiteX18" fmla="*/ 75901 w 607639"/>
              <a:gd name="connsiteY18" fmla="*/ 353889 h 606722"/>
              <a:gd name="connsiteX19" fmla="*/ 101261 w 607639"/>
              <a:gd name="connsiteY19" fmla="*/ 353889 h 606722"/>
              <a:gd name="connsiteX20" fmla="*/ 101261 w 607639"/>
              <a:gd name="connsiteY20" fmla="*/ 455006 h 606722"/>
              <a:gd name="connsiteX21" fmla="*/ 0 w 607639"/>
              <a:gd name="connsiteY21" fmla="*/ 455006 h 606722"/>
              <a:gd name="connsiteX22" fmla="*/ 0 w 607639"/>
              <a:gd name="connsiteY22" fmla="*/ 353889 h 606722"/>
              <a:gd name="connsiteX23" fmla="*/ 25360 w 607639"/>
              <a:gd name="connsiteY23" fmla="*/ 353889 h 606722"/>
              <a:gd name="connsiteX24" fmla="*/ 31499 w 607639"/>
              <a:gd name="connsiteY24" fmla="*/ 298266 h 606722"/>
              <a:gd name="connsiteX25" fmla="*/ 61753 w 607639"/>
              <a:gd name="connsiteY25" fmla="*/ 279073 h 606722"/>
              <a:gd name="connsiteX26" fmla="*/ 303776 w 607639"/>
              <a:gd name="connsiteY26" fmla="*/ 177378 h 606722"/>
              <a:gd name="connsiteX27" fmla="*/ 323003 w 607639"/>
              <a:gd name="connsiteY27" fmla="*/ 185775 h 606722"/>
              <a:gd name="connsiteX28" fmla="*/ 474957 w 607639"/>
              <a:gd name="connsiteY28" fmla="*/ 362774 h 606722"/>
              <a:gd name="connsiteX29" fmla="*/ 478696 w 607639"/>
              <a:gd name="connsiteY29" fmla="*/ 389786 h 606722"/>
              <a:gd name="connsiteX30" fmla="*/ 455729 w 607639"/>
              <a:gd name="connsiteY30" fmla="*/ 404447 h 606722"/>
              <a:gd name="connsiteX31" fmla="*/ 384426 w 607639"/>
              <a:gd name="connsiteY31" fmla="*/ 455006 h 606722"/>
              <a:gd name="connsiteX32" fmla="*/ 223214 w 607639"/>
              <a:gd name="connsiteY32" fmla="*/ 455006 h 606722"/>
              <a:gd name="connsiteX33" fmla="*/ 151911 w 607639"/>
              <a:gd name="connsiteY33" fmla="*/ 404447 h 606722"/>
              <a:gd name="connsiteX34" fmla="*/ 128855 w 607639"/>
              <a:gd name="connsiteY34" fmla="*/ 389786 h 606722"/>
              <a:gd name="connsiteX35" fmla="*/ 132683 w 607639"/>
              <a:gd name="connsiteY35" fmla="*/ 362774 h 606722"/>
              <a:gd name="connsiteX36" fmla="*/ 284548 w 607639"/>
              <a:gd name="connsiteY36" fmla="*/ 185775 h 606722"/>
              <a:gd name="connsiteX37" fmla="*/ 303776 w 607639"/>
              <a:gd name="connsiteY37" fmla="*/ 177378 h 606722"/>
              <a:gd name="connsiteX38" fmla="*/ 470295 w 607639"/>
              <a:gd name="connsiteY38" fmla="*/ 152180 h 606722"/>
              <a:gd name="connsiteX39" fmla="*/ 488826 w 607639"/>
              <a:gd name="connsiteY39" fmla="*/ 157686 h 606722"/>
              <a:gd name="connsiteX40" fmla="*/ 528159 w 607639"/>
              <a:gd name="connsiteY40" fmla="*/ 197654 h 606722"/>
              <a:gd name="connsiteX41" fmla="*/ 523977 w 607639"/>
              <a:gd name="connsiteY41" fmla="*/ 233093 h 606722"/>
              <a:gd name="connsiteX42" fmla="*/ 508315 w 607639"/>
              <a:gd name="connsiteY42" fmla="*/ 238511 h 606722"/>
              <a:gd name="connsiteX43" fmla="*/ 488381 w 607639"/>
              <a:gd name="connsiteY43" fmla="*/ 228830 h 606722"/>
              <a:gd name="connsiteX44" fmla="*/ 456879 w 607639"/>
              <a:gd name="connsiteY44" fmla="*/ 196855 h 606722"/>
              <a:gd name="connsiteX45" fmla="*/ 453231 w 607639"/>
              <a:gd name="connsiteY45" fmla="*/ 161328 h 606722"/>
              <a:gd name="connsiteX46" fmla="*/ 470295 w 607639"/>
              <a:gd name="connsiteY46" fmla="*/ 152180 h 606722"/>
              <a:gd name="connsiteX47" fmla="*/ 137367 w 607639"/>
              <a:gd name="connsiteY47" fmla="*/ 152180 h 606722"/>
              <a:gd name="connsiteX48" fmla="*/ 154408 w 607639"/>
              <a:gd name="connsiteY48" fmla="*/ 161328 h 606722"/>
              <a:gd name="connsiteX49" fmla="*/ 150760 w 607639"/>
              <a:gd name="connsiteY49" fmla="*/ 196855 h 606722"/>
              <a:gd name="connsiteX50" fmla="*/ 119169 w 607639"/>
              <a:gd name="connsiteY50" fmla="*/ 228919 h 606722"/>
              <a:gd name="connsiteX51" fmla="*/ 99324 w 607639"/>
              <a:gd name="connsiteY51" fmla="*/ 238511 h 606722"/>
              <a:gd name="connsiteX52" fmla="*/ 83662 w 607639"/>
              <a:gd name="connsiteY52" fmla="*/ 233093 h 606722"/>
              <a:gd name="connsiteX53" fmla="*/ 79480 w 607639"/>
              <a:gd name="connsiteY53" fmla="*/ 197566 h 606722"/>
              <a:gd name="connsiteX54" fmla="*/ 118724 w 607639"/>
              <a:gd name="connsiteY54" fmla="*/ 157686 h 606722"/>
              <a:gd name="connsiteX55" fmla="*/ 137367 w 607639"/>
              <a:gd name="connsiteY55" fmla="*/ 152180 h 606722"/>
              <a:gd name="connsiteX56" fmla="*/ 253131 w 607639"/>
              <a:gd name="connsiteY56" fmla="*/ 0 h 606722"/>
              <a:gd name="connsiteX57" fmla="*/ 354419 w 607639"/>
              <a:gd name="connsiteY57" fmla="*/ 0 h 606722"/>
              <a:gd name="connsiteX58" fmla="*/ 379786 w 607639"/>
              <a:gd name="connsiteY58" fmla="*/ 25237 h 606722"/>
              <a:gd name="connsiteX59" fmla="*/ 379786 w 607639"/>
              <a:gd name="connsiteY59" fmla="*/ 50562 h 606722"/>
              <a:gd name="connsiteX60" fmla="*/ 513382 w 607639"/>
              <a:gd name="connsiteY60" fmla="*/ 50562 h 606722"/>
              <a:gd name="connsiteX61" fmla="*/ 556995 w 607639"/>
              <a:gd name="connsiteY61" fmla="*/ 25237 h 606722"/>
              <a:gd name="connsiteX62" fmla="*/ 607639 w 607639"/>
              <a:gd name="connsiteY62" fmla="*/ 75799 h 606722"/>
              <a:gd name="connsiteX63" fmla="*/ 556995 w 607639"/>
              <a:gd name="connsiteY63" fmla="*/ 126361 h 606722"/>
              <a:gd name="connsiteX64" fmla="*/ 513382 w 607639"/>
              <a:gd name="connsiteY64" fmla="*/ 101125 h 606722"/>
              <a:gd name="connsiteX65" fmla="*/ 379786 w 607639"/>
              <a:gd name="connsiteY65" fmla="*/ 101125 h 606722"/>
              <a:gd name="connsiteX66" fmla="*/ 379786 w 607639"/>
              <a:gd name="connsiteY66" fmla="*/ 106545 h 606722"/>
              <a:gd name="connsiteX67" fmla="*/ 388775 w 607639"/>
              <a:gd name="connsiteY67" fmla="*/ 108145 h 606722"/>
              <a:gd name="connsiteX68" fmla="*/ 407466 w 607639"/>
              <a:gd name="connsiteY68" fmla="*/ 138624 h 606722"/>
              <a:gd name="connsiteX69" fmla="*/ 382901 w 607639"/>
              <a:gd name="connsiteY69" fmla="*/ 157996 h 606722"/>
              <a:gd name="connsiteX70" fmla="*/ 376937 w 607639"/>
              <a:gd name="connsiteY70" fmla="*/ 157285 h 606722"/>
              <a:gd name="connsiteX71" fmla="*/ 332346 w 607639"/>
              <a:gd name="connsiteY71" fmla="*/ 151687 h 606722"/>
              <a:gd name="connsiteX72" fmla="*/ 332168 w 607639"/>
              <a:gd name="connsiteY72" fmla="*/ 151687 h 606722"/>
              <a:gd name="connsiteX73" fmla="*/ 275382 w 607639"/>
              <a:gd name="connsiteY73" fmla="*/ 151687 h 606722"/>
              <a:gd name="connsiteX74" fmla="*/ 275293 w 607639"/>
              <a:gd name="connsiteY74" fmla="*/ 151687 h 606722"/>
              <a:gd name="connsiteX75" fmla="*/ 230702 w 607639"/>
              <a:gd name="connsiteY75" fmla="*/ 157285 h 606722"/>
              <a:gd name="connsiteX76" fmla="*/ 224738 w 607639"/>
              <a:gd name="connsiteY76" fmla="*/ 157996 h 606722"/>
              <a:gd name="connsiteX77" fmla="*/ 200173 w 607639"/>
              <a:gd name="connsiteY77" fmla="*/ 138624 h 606722"/>
              <a:gd name="connsiteX78" fmla="*/ 218775 w 607639"/>
              <a:gd name="connsiteY78" fmla="*/ 108145 h 606722"/>
              <a:gd name="connsiteX79" fmla="*/ 227854 w 607639"/>
              <a:gd name="connsiteY79" fmla="*/ 106545 h 606722"/>
              <a:gd name="connsiteX80" fmla="*/ 227854 w 607639"/>
              <a:gd name="connsiteY80" fmla="*/ 101125 h 606722"/>
              <a:gd name="connsiteX81" fmla="*/ 94257 w 607639"/>
              <a:gd name="connsiteY81" fmla="*/ 101125 h 606722"/>
              <a:gd name="connsiteX82" fmla="*/ 50644 w 607639"/>
              <a:gd name="connsiteY82" fmla="*/ 126361 h 606722"/>
              <a:gd name="connsiteX83" fmla="*/ 0 w 607639"/>
              <a:gd name="connsiteY83" fmla="*/ 75799 h 606722"/>
              <a:gd name="connsiteX84" fmla="*/ 50644 w 607639"/>
              <a:gd name="connsiteY84" fmla="*/ 25237 h 606722"/>
              <a:gd name="connsiteX85" fmla="*/ 94257 w 607639"/>
              <a:gd name="connsiteY85" fmla="*/ 50562 h 606722"/>
              <a:gd name="connsiteX86" fmla="*/ 227854 w 607639"/>
              <a:gd name="connsiteY86" fmla="*/ 50562 h 606722"/>
              <a:gd name="connsiteX87" fmla="*/ 227854 w 607639"/>
              <a:gd name="connsiteY87" fmla="*/ 25237 h 606722"/>
              <a:gd name="connsiteX88" fmla="*/ 253131 w 607639"/>
              <a:gd name="connsiteY8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7639" h="606722">
                <a:moveTo>
                  <a:pt x="227856" y="505602"/>
                </a:moveTo>
                <a:lnTo>
                  <a:pt x="379783" y="505602"/>
                </a:lnTo>
                <a:lnTo>
                  <a:pt x="379783" y="581398"/>
                </a:lnTo>
                <a:cubicBezTo>
                  <a:pt x="379783" y="595348"/>
                  <a:pt x="368480" y="606722"/>
                  <a:pt x="354417" y="606722"/>
                </a:cubicBezTo>
                <a:lnTo>
                  <a:pt x="253133" y="606722"/>
                </a:lnTo>
                <a:cubicBezTo>
                  <a:pt x="239159" y="606722"/>
                  <a:pt x="227856" y="595348"/>
                  <a:pt x="227856" y="581398"/>
                </a:cubicBezTo>
                <a:close/>
                <a:moveTo>
                  <a:pt x="545886" y="279180"/>
                </a:moveTo>
                <a:cubicBezTo>
                  <a:pt x="559678" y="275982"/>
                  <a:pt x="573114" y="284600"/>
                  <a:pt x="576140" y="298282"/>
                </a:cubicBezTo>
                <a:cubicBezTo>
                  <a:pt x="580233" y="316407"/>
                  <a:pt x="582279" y="335065"/>
                  <a:pt x="582279" y="353900"/>
                </a:cubicBezTo>
                <a:lnTo>
                  <a:pt x="607639" y="353900"/>
                </a:lnTo>
                <a:lnTo>
                  <a:pt x="607639" y="455007"/>
                </a:lnTo>
                <a:lnTo>
                  <a:pt x="506378" y="455007"/>
                </a:lnTo>
                <a:lnTo>
                  <a:pt x="506378" y="353900"/>
                </a:lnTo>
                <a:lnTo>
                  <a:pt x="531649" y="353900"/>
                </a:lnTo>
                <a:cubicBezTo>
                  <a:pt x="531649" y="338796"/>
                  <a:pt x="530047" y="323870"/>
                  <a:pt x="526755" y="309299"/>
                </a:cubicBezTo>
                <a:cubicBezTo>
                  <a:pt x="523729" y="295706"/>
                  <a:pt x="532272" y="282201"/>
                  <a:pt x="545886" y="279180"/>
                </a:cubicBezTo>
                <a:close/>
                <a:moveTo>
                  <a:pt x="61753" y="279073"/>
                </a:moveTo>
                <a:cubicBezTo>
                  <a:pt x="75367" y="282183"/>
                  <a:pt x="83910" y="295689"/>
                  <a:pt x="80884" y="309284"/>
                </a:cubicBezTo>
                <a:cubicBezTo>
                  <a:pt x="77592" y="323856"/>
                  <a:pt x="75901" y="338784"/>
                  <a:pt x="75901" y="353889"/>
                </a:cubicBezTo>
                <a:lnTo>
                  <a:pt x="101261" y="353889"/>
                </a:lnTo>
                <a:lnTo>
                  <a:pt x="101261" y="455006"/>
                </a:lnTo>
                <a:lnTo>
                  <a:pt x="0" y="455006"/>
                </a:lnTo>
                <a:lnTo>
                  <a:pt x="0" y="353889"/>
                </a:lnTo>
                <a:lnTo>
                  <a:pt x="25360" y="353889"/>
                </a:lnTo>
                <a:cubicBezTo>
                  <a:pt x="25360" y="335141"/>
                  <a:pt x="27406" y="316303"/>
                  <a:pt x="31499" y="298266"/>
                </a:cubicBezTo>
                <a:cubicBezTo>
                  <a:pt x="34525" y="284582"/>
                  <a:pt x="47961" y="276052"/>
                  <a:pt x="61753" y="279073"/>
                </a:cubicBezTo>
                <a:close/>
                <a:moveTo>
                  <a:pt x="303776" y="177378"/>
                </a:moveTo>
                <a:cubicBezTo>
                  <a:pt x="310986" y="177378"/>
                  <a:pt x="318196" y="180177"/>
                  <a:pt x="323003" y="185775"/>
                </a:cubicBezTo>
                <a:lnTo>
                  <a:pt x="474957" y="362774"/>
                </a:lnTo>
                <a:cubicBezTo>
                  <a:pt x="481367" y="370238"/>
                  <a:pt x="482880" y="380812"/>
                  <a:pt x="478696" y="389786"/>
                </a:cubicBezTo>
                <a:cubicBezTo>
                  <a:pt x="474601" y="398672"/>
                  <a:pt x="465610" y="404447"/>
                  <a:pt x="455729" y="404447"/>
                </a:cubicBezTo>
                <a:cubicBezTo>
                  <a:pt x="422793" y="404447"/>
                  <a:pt x="394930" y="425684"/>
                  <a:pt x="384426" y="455006"/>
                </a:cubicBezTo>
                <a:lnTo>
                  <a:pt x="223214" y="455006"/>
                </a:lnTo>
                <a:cubicBezTo>
                  <a:pt x="212710" y="425595"/>
                  <a:pt x="184847" y="404447"/>
                  <a:pt x="151911" y="404447"/>
                </a:cubicBezTo>
                <a:cubicBezTo>
                  <a:pt x="142030" y="404447"/>
                  <a:pt x="133039" y="398672"/>
                  <a:pt x="128855" y="389786"/>
                </a:cubicBezTo>
                <a:cubicBezTo>
                  <a:pt x="124760" y="380812"/>
                  <a:pt x="126184" y="370238"/>
                  <a:pt x="132683" y="362774"/>
                </a:cubicBezTo>
                <a:lnTo>
                  <a:pt x="284548" y="185775"/>
                </a:lnTo>
                <a:cubicBezTo>
                  <a:pt x="289355" y="180177"/>
                  <a:pt x="296565" y="177378"/>
                  <a:pt x="303776" y="177378"/>
                </a:cubicBezTo>
                <a:close/>
                <a:moveTo>
                  <a:pt x="470295" y="152180"/>
                </a:moveTo>
                <a:cubicBezTo>
                  <a:pt x="476746" y="151513"/>
                  <a:pt x="483442" y="153290"/>
                  <a:pt x="488826" y="157686"/>
                </a:cubicBezTo>
                <a:cubicBezTo>
                  <a:pt x="503331" y="169499"/>
                  <a:pt x="516591" y="182911"/>
                  <a:pt x="528159" y="197654"/>
                </a:cubicBezTo>
                <a:cubicBezTo>
                  <a:pt x="536791" y="208579"/>
                  <a:pt x="534922" y="224478"/>
                  <a:pt x="523977" y="233093"/>
                </a:cubicBezTo>
                <a:cubicBezTo>
                  <a:pt x="519260" y="236735"/>
                  <a:pt x="513743" y="238511"/>
                  <a:pt x="508315" y="238511"/>
                </a:cubicBezTo>
                <a:cubicBezTo>
                  <a:pt x="500840" y="238511"/>
                  <a:pt x="493365" y="235225"/>
                  <a:pt x="488381" y="228830"/>
                </a:cubicBezTo>
                <a:cubicBezTo>
                  <a:pt x="479126" y="217106"/>
                  <a:pt x="468537" y="206359"/>
                  <a:pt x="456879" y="196855"/>
                </a:cubicBezTo>
                <a:cubicBezTo>
                  <a:pt x="446023" y="188062"/>
                  <a:pt x="444421" y="172163"/>
                  <a:pt x="453231" y="161328"/>
                </a:cubicBezTo>
                <a:cubicBezTo>
                  <a:pt x="457636" y="155955"/>
                  <a:pt x="463843" y="152846"/>
                  <a:pt x="470295" y="152180"/>
                </a:cubicBezTo>
                <a:close/>
                <a:moveTo>
                  <a:pt x="137367" y="152180"/>
                </a:moveTo>
                <a:cubicBezTo>
                  <a:pt x="143818" y="152846"/>
                  <a:pt x="150003" y="155955"/>
                  <a:pt x="154408" y="161328"/>
                </a:cubicBezTo>
                <a:cubicBezTo>
                  <a:pt x="163218" y="172163"/>
                  <a:pt x="161616" y="188062"/>
                  <a:pt x="150760" y="196855"/>
                </a:cubicBezTo>
                <a:cubicBezTo>
                  <a:pt x="139102" y="206359"/>
                  <a:pt x="128513" y="217106"/>
                  <a:pt x="119169" y="228919"/>
                </a:cubicBezTo>
                <a:cubicBezTo>
                  <a:pt x="114185" y="235225"/>
                  <a:pt x="106799" y="238511"/>
                  <a:pt x="99324" y="238511"/>
                </a:cubicBezTo>
                <a:cubicBezTo>
                  <a:pt x="93807" y="238511"/>
                  <a:pt x="88290" y="236735"/>
                  <a:pt x="83662" y="233093"/>
                </a:cubicBezTo>
                <a:cubicBezTo>
                  <a:pt x="72717" y="224478"/>
                  <a:pt x="70848" y="208579"/>
                  <a:pt x="79480" y="197566"/>
                </a:cubicBezTo>
                <a:cubicBezTo>
                  <a:pt x="91048" y="182911"/>
                  <a:pt x="104219" y="169499"/>
                  <a:pt x="118724" y="157686"/>
                </a:cubicBezTo>
                <a:cubicBezTo>
                  <a:pt x="124197" y="153290"/>
                  <a:pt x="130915" y="151513"/>
                  <a:pt x="137367" y="152180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5"/>
                  <a:pt x="379786" y="25237"/>
                </a:cubicBezTo>
                <a:lnTo>
                  <a:pt x="379786" y="50562"/>
                </a:lnTo>
                <a:lnTo>
                  <a:pt x="513382" y="50562"/>
                </a:lnTo>
                <a:cubicBezTo>
                  <a:pt x="522105" y="35545"/>
                  <a:pt x="538304" y="25237"/>
                  <a:pt x="556995" y="25237"/>
                </a:cubicBezTo>
                <a:cubicBezTo>
                  <a:pt x="584943" y="25237"/>
                  <a:pt x="607639" y="47896"/>
                  <a:pt x="607639" y="75799"/>
                </a:cubicBezTo>
                <a:cubicBezTo>
                  <a:pt x="607639" y="103790"/>
                  <a:pt x="584943" y="126361"/>
                  <a:pt x="556995" y="126361"/>
                </a:cubicBezTo>
                <a:cubicBezTo>
                  <a:pt x="538304" y="126361"/>
                  <a:pt x="522105" y="116142"/>
                  <a:pt x="513382" y="101125"/>
                </a:cubicBezTo>
                <a:lnTo>
                  <a:pt x="379786" y="101125"/>
                </a:lnTo>
                <a:lnTo>
                  <a:pt x="379786" y="106545"/>
                </a:lnTo>
                <a:cubicBezTo>
                  <a:pt x="382812" y="107078"/>
                  <a:pt x="385838" y="107434"/>
                  <a:pt x="388775" y="108145"/>
                </a:cubicBezTo>
                <a:cubicBezTo>
                  <a:pt x="402393" y="111433"/>
                  <a:pt x="410759" y="125117"/>
                  <a:pt x="407466" y="138624"/>
                </a:cubicBezTo>
                <a:cubicBezTo>
                  <a:pt x="404707" y="150265"/>
                  <a:pt x="394293" y="157996"/>
                  <a:pt x="382901" y="157996"/>
                </a:cubicBezTo>
                <a:cubicBezTo>
                  <a:pt x="380943" y="157996"/>
                  <a:pt x="378984" y="157818"/>
                  <a:pt x="376937" y="157285"/>
                </a:cubicBezTo>
                <a:cubicBezTo>
                  <a:pt x="362429" y="153819"/>
                  <a:pt x="347477" y="151953"/>
                  <a:pt x="332346" y="151687"/>
                </a:cubicBezTo>
                <a:cubicBezTo>
                  <a:pt x="332257" y="151687"/>
                  <a:pt x="332257" y="151687"/>
                  <a:pt x="332168" y="151687"/>
                </a:cubicBezTo>
                <a:lnTo>
                  <a:pt x="275382" y="151687"/>
                </a:lnTo>
                <a:cubicBezTo>
                  <a:pt x="275382" y="151687"/>
                  <a:pt x="275293" y="151687"/>
                  <a:pt x="275293" y="151687"/>
                </a:cubicBezTo>
                <a:cubicBezTo>
                  <a:pt x="260162" y="151953"/>
                  <a:pt x="245210" y="153819"/>
                  <a:pt x="230702" y="157285"/>
                </a:cubicBezTo>
                <a:cubicBezTo>
                  <a:pt x="228655" y="157818"/>
                  <a:pt x="226696" y="157996"/>
                  <a:pt x="224738" y="157996"/>
                </a:cubicBezTo>
                <a:cubicBezTo>
                  <a:pt x="213257" y="157996"/>
                  <a:pt x="202932" y="150265"/>
                  <a:pt x="200173" y="138624"/>
                </a:cubicBezTo>
                <a:cubicBezTo>
                  <a:pt x="196880" y="125117"/>
                  <a:pt x="205157" y="111433"/>
                  <a:pt x="218775" y="108145"/>
                </a:cubicBezTo>
                <a:cubicBezTo>
                  <a:pt x="221801" y="107434"/>
                  <a:pt x="224827" y="107078"/>
                  <a:pt x="227854" y="106545"/>
                </a:cubicBezTo>
                <a:lnTo>
                  <a:pt x="227854" y="101125"/>
                </a:lnTo>
                <a:lnTo>
                  <a:pt x="94257" y="101125"/>
                </a:lnTo>
                <a:cubicBezTo>
                  <a:pt x="85445" y="116142"/>
                  <a:pt x="69335" y="126361"/>
                  <a:pt x="50644" y="126361"/>
                </a:cubicBezTo>
                <a:cubicBezTo>
                  <a:pt x="22696" y="126361"/>
                  <a:pt x="0" y="103790"/>
                  <a:pt x="0" y="75799"/>
                </a:cubicBezTo>
                <a:cubicBezTo>
                  <a:pt x="0" y="47896"/>
                  <a:pt x="22696" y="25237"/>
                  <a:pt x="50644" y="25237"/>
                </a:cubicBezTo>
                <a:cubicBezTo>
                  <a:pt x="69335" y="25237"/>
                  <a:pt x="85445" y="35545"/>
                  <a:pt x="94257" y="50562"/>
                </a:cubicBezTo>
                <a:lnTo>
                  <a:pt x="227854" y="50562"/>
                </a:lnTo>
                <a:lnTo>
                  <a:pt x="227854" y="25237"/>
                </a:lnTo>
                <a:cubicBezTo>
                  <a:pt x="227854" y="11285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AAAC7BF2-2B22-158B-91DD-6F5881F01E20}"/>
              </a:ext>
            </a:extLst>
          </p:cNvPr>
          <p:cNvSpPr txBox="1">
            <a:spLocks/>
          </p:cNvSpPr>
          <p:nvPr/>
        </p:nvSpPr>
        <p:spPr>
          <a:xfrm>
            <a:off x="5490706" y="3751536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平台运营</a:t>
            </a:r>
          </a:p>
        </p:txBody>
      </p:sp>
      <p:sp>
        <p:nvSpPr>
          <p:cNvPr id="147" name="vector_319778">
            <a:extLst>
              <a:ext uri="{FF2B5EF4-FFF2-40B4-BE49-F238E27FC236}">
                <a16:creationId xmlns:a16="http://schemas.microsoft.com/office/drawing/2014/main" id="{12F0A2E8-C5F4-F3C7-84BD-C49AECD25430}"/>
              </a:ext>
            </a:extLst>
          </p:cNvPr>
          <p:cNvSpPr>
            <a:spLocks/>
          </p:cNvSpPr>
          <p:nvPr/>
        </p:nvSpPr>
        <p:spPr>
          <a:xfrm>
            <a:off x="5904775" y="3361178"/>
            <a:ext cx="382452" cy="381875"/>
          </a:xfrm>
          <a:custGeom>
            <a:avLst/>
            <a:gdLst>
              <a:gd name="T0" fmla="*/ 1579 w 3158"/>
              <a:gd name="T1" fmla="*/ 0 h 3158"/>
              <a:gd name="T2" fmla="*/ 0 w 3158"/>
              <a:gd name="T3" fmla="*/ 1579 h 3158"/>
              <a:gd name="T4" fmla="*/ 1579 w 3158"/>
              <a:gd name="T5" fmla="*/ 3158 h 3158"/>
              <a:gd name="T6" fmla="*/ 3158 w 3158"/>
              <a:gd name="T7" fmla="*/ 1579 h 3158"/>
              <a:gd name="T8" fmla="*/ 1579 w 3158"/>
              <a:gd name="T9" fmla="*/ 0 h 3158"/>
              <a:gd name="T10" fmla="*/ 1579 w 3158"/>
              <a:gd name="T11" fmla="*/ 2533 h 3158"/>
              <a:gd name="T12" fmla="*/ 625 w 3158"/>
              <a:gd name="T13" fmla="*/ 1579 h 3158"/>
              <a:gd name="T14" fmla="*/ 1579 w 3158"/>
              <a:gd name="T15" fmla="*/ 625 h 3158"/>
              <a:gd name="T16" fmla="*/ 2533 w 3158"/>
              <a:gd name="T17" fmla="*/ 1579 h 3158"/>
              <a:gd name="T18" fmla="*/ 1579 w 3158"/>
              <a:gd name="T19" fmla="*/ 2533 h 3158"/>
              <a:gd name="T20" fmla="*/ 2041 w 3158"/>
              <a:gd name="T21" fmla="*/ 1579 h 3158"/>
              <a:gd name="T22" fmla="*/ 1579 w 3158"/>
              <a:gd name="T23" fmla="*/ 2041 h 3158"/>
              <a:gd name="T24" fmla="*/ 1117 w 3158"/>
              <a:gd name="T25" fmla="*/ 1579 h 3158"/>
              <a:gd name="T26" fmla="*/ 1579 w 3158"/>
              <a:gd name="T27" fmla="*/ 1117 h 3158"/>
              <a:gd name="T28" fmla="*/ 2041 w 3158"/>
              <a:gd name="T29" fmla="*/ 1579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8" h="3158">
                <a:moveTo>
                  <a:pt x="1579" y="0"/>
                </a:moveTo>
                <a:cubicBezTo>
                  <a:pt x="708" y="0"/>
                  <a:pt x="0" y="708"/>
                  <a:pt x="0" y="1579"/>
                </a:cubicBezTo>
                <a:cubicBezTo>
                  <a:pt x="0" y="2450"/>
                  <a:pt x="708" y="3158"/>
                  <a:pt x="1579" y="3158"/>
                </a:cubicBezTo>
                <a:cubicBezTo>
                  <a:pt x="2450" y="3158"/>
                  <a:pt x="3158" y="2450"/>
                  <a:pt x="3158" y="1579"/>
                </a:cubicBezTo>
                <a:cubicBezTo>
                  <a:pt x="3158" y="708"/>
                  <a:pt x="2450" y="0"/>
                  <a:pt x="1579" y="0"/>
                </a:cubicBezTo>
                <a:close/>
                <a:moveTo>
                  <a:pt x="1579" y="2533"/>
                </a:moveTo>
                <a:cubicBezTo>
                  <a:pt x="1053" y="2533"/>
                  <a:pt x="625" y="2105"/>
                  <a:pt x="625" y="1579"/>
                </a:cubicBezTo>
                <a:cubicBezTo>
                  <a:pt x="625" y="1053"/>
                  <a:pt x="1053" y="625"/>
                  <a:pt x="1579" y="625"/>
                </a:cubicBezTo>
                <a:cubicBezTo>
                  <a:pt x="2105" y="625"/>
                  <a:pt x="2533" y="1053"/>
                  <a:pt x="2533" y="1579"/>
                </a:cubicBezTo>
                <a:cubicBezTo>
                  <a:pt x="2533" y="2105"/>
                  <a:pt x="2105" y="2533"/>
                  <a:pt x="1579" y="2533"/>
                </a:cubicBezTo>
                <a:close/>
                <a:moveTo>
                  <a:pt x="2041" y="1579"/>
                </a:moveTo>
                <a:cubicBezTo>
                  <a:pt x="2041" y="1834"/>
                  <a:pt x="1834" y="2041"/>
                  <a:pt x="1579" y="2041"/>
                </a:cubicBezTo>
                <a:cubicBezTo>
                  <a:pt x="1324" y="2041"/>
                  <a:pt x="1117" y="1834"/>
                  <a:pt x="1117" y="1579"/>
                </a:cubicBezTo>
                <a:cubicBezTo>
                  <a:pt x="1117" y="1324"/>
                  <a:pt x="1324" y="1117"/>
                  <a:pt x="1579" y="1117"/>
                </a:cubicBezTo>
                <a:cubicBezTo>
                  <a:pt x="1834" y="1117"/>
                  <a:pt x="2041" y="1324"/>
                  <a:pt x="2041" y="1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504D8336-C33F-A2AC-D0DC-927FFC4667DC}"/>
              </a:ext>
            </a:extLst>
          </p:cNvPr>
          <p:cNvSpPr txBox="1">
            <a:spLocks/>
          </p:cNvSpPr>
          <p:nvPr/>
        </p:nvSpPr>
        <p:spPr>
          <a:xfrm>
            <a:off x="8816083" y="3751536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数据终端</a:t>
            </a:r>
          </a:p>
        </p:txBody>
      </p:sp>
      <p:sp>
        <p:nvSpPr>
          <p:cNvPr id="149" name="vector_319778">
            <a:extLst>
              <a:ext uri="{FF2B5EF4-FFF2-40B4-BE49-F238E27FC236}">
                <a16:creationId xmlns:a16="http://schemas.microsoft.com/office/drawing/2014/main" id="{4BDAA839-6CDF-257B-4E2D-43807DB0DCC7}"/>
              </a:ext>
            </a:extLst>
          </p:cNvPr>
          <p:cNvSpPr>
            <a:spLocks/>
          </p:cNvSpPr>
          <p:nvPr/>
        </p:nvSpPr>
        <p:spPr>
          <a:xfrm>
            <a:off x="9230151" y="3361163"/>
            <a:ext cx="382452" cy="381905"/>
          </a:xfrm>
          <a:custGeom>
            <a:avLst/>
            <a:gdLst>
              <a:gd name="connsiteX0" fmla="*/ 176441 w 605752"/>
              <a:gd name="connsiteY0" fmla="*/ 451548 h 604886"/>
              <a:gd name="connsiteX1" fmla="*/ 284470 w 605752"/>
              <a:gd name="connsiteY1" fmla="*/ 591928 h 604886"/>
              <a:gd name="connsiteX2" fmla="*/ 288260 w 605752"/>
              <a:gd name="connsiteY2" fmla="*/ 594090 h 604886"/>
              <a:gd name="connsiteX3" fmla="*/ 82491 w 605752"/>
              <a:gd name="connsiteY3" fmla="*/ 502456 h 604886"/>
              <a:gd name="connsiteX4" fmla="*/ 89260 w 605752"/>
              <a:gd name="connsiteY4" fmla="*/ 496780 h 604886"/>
              <a:gd name="connsiteX5" fmla="*/ 176441 w 605752"/>
              <a:gd name="connsiteY5" fmla="*/ 451548 h 604886"/>
              <a:gd name="connsiteX6" fmla="*/ 287272 w 605752"/>
              <a:gd name="connsiteY6" fmla="*/ 430731 h 604886"/>
              <a:gd name="connsiteX7" fmla="*/ 287272 w 605752"/>
              <a:gd name="connsiteY7" fmla="*/ 567204 h 604886"/>
              <a:gd name="connsiteX8" fmla="*/ 196031 w 605752"/>
              <a:gd name="connsiteY8" fmla="*/ 445054 h 604886"/>
              <a:gd name="connsiteX9" fmla="*/ 287272 w 605752"/>
              <a:gd name="connsiteY9" fmla="*/ 430731 h 604886"/>
              <a:gd name="connsiteX10" fmla="*/ 413906 w 605752"/>
              <a:gd name="connsiteY10" fmla="*/ 368774 h 604886"/>
              <a:gd name="connsiteX11" fmla="*/ 472214 w 605752"/>
              <a:gd name="connsiteY11" fmla="*/ 401668 h 604886"/>
              <a:gd name="connsiteX12" fmla="*/ 530612 w 605752"/>
              <a:gd name="connsiteY12" fmla="*/ 368774 h 604886"/>
              <a:gd name="connsiteX13" fmla="*/ 605258 w 605752"/>
              <a:gd name="connsiteY13" fmla="*/ 441050 h 604886"/>
              <a:gd name="connsiteX14" fmla="*/ 603001 w 605752"/>
              <a:gd name="connsiteY14" fmla="*/ 468806 h 604886"/>
              <a:gd name="connsiteX15" fmla="*/ 565724 w 605752"/>
              <a:gd name="connsiteY15" fmla="*/ 528015 h 604886"/>
              <a:gd name="connsiteX16" fmla="*/ 481150 w 605752"/>
              <a:gd name="connsiteY16" fmla="*/ 601912 h 604886"/>
              <a:gd name="connsiteX17" fmla="*/ 473116 w 605752"/>
              <a:gd name="connsiteY17" fmla="*/ 604886 h 604886"/>
              <a:gd name="connsiteX18" fmla="*/ 465354 w 605752"/>
              <a:gd name="connsiteY18" fmla="*/ 602093 h 604886"/>
              <a:gd name="connsiteX19" fmla="*/ 378794 w 605752"/>
              <a:gd name="connsiteY19" fmla="*/ 528015 h 604886"/>
              <a:gd name="connsiteX20" fmla="*/ 341517 w 605752"/>
              <a:gd name="connsiteY20" fmla="*/ 468806 h 604886"/>
              <a:gd name="connsiteX21" fmla="*/ 339260 w 605752"/>
              <a:gd name="connsiteY21" fmla="*/ 441050 h 604886"/>
              <a:gd name="connsiteX22" fmla="*/ 413906 w 605752"/>
              <a:gd name="connsiteY22" fmla="*/ 368774 h 604886"/>
              <a:gd name="connsiteX23" fmla="*/ 307736 w 605752"/>
              <a:gd name="connsiteY23" fmla="*/ 307241 h 604886"/>
              <a:gd name="connsiteX24" fmla="*/ 594937 w 605752"/>
              <a:gd name="connsiteY24" fmla="*/ 307241 h 604886"/>
              <a:gd name="connsiteX25" fmla="*/ 586724 w 605752"/>
              <a:gd name="connsiteY25" fmla="*/ 366984 h 604886"/>
              <a:gd name="connsiteX26" fmla="*/ 530583 w 605752"/>
              <a:gd name="connsiteY26" fmla="*/ 348241 h 604886"/>
              <a:gd name="connsiteX27" fmla="*/ 472186 w 605752"/>
              <a:gd name="connsiteY27" fmla="*/ 371309 h 604886"/>
              <a:gd name="connsiteX28" fmla="*/ 413879 w 605752"/>
              <a:gd name="connsiteY28" fmla="*/ 348241 h 604886"/>
              <a:gd name="connsiteX29" fmla="*/ 318838 w 605752"/>
              <a:gd name="connsiteY29" fmla="*/ 438531 h 604886"/>
              <a:gd name="connsiteX30" fmla="*/ 321545 w 605752"/>
              <a:gd name="connsiteY30" fmla="*/ 473764 h 604886"/>
              <a:gd name="connsiteX31" fmla="*/ 365411 w 605752"/>
              <a:gd name="connsiteY31" fmla="*/ 543599 h 604886"/>
              <a:gd name="connsiteX32" fmla="*/ 385448 w 605752"/>
              <a:gd name="connsiteY32" fmla="*/ 560720 h 604886"/>
              <a:gd name="connsiteX33" fmla="*/ 329849 w 605752"/>
              <a:gd name="connsiteY33" fmla="*/ 592619 h 604886"/>
              <a:gd name="connsiteX34" fmla="*/ 327683 w 605752"/>
              <a:gd name="connsiteY34" fmla="*/ 592799 h 604886"/>
              <a:gd name="connsiteX35" fmla="*/ 326419 w 605752"/>
              <a:gd name="connsiteY35" fmla="*/ 592889 h 604886"/>
              <a:gd name="connsiteX36" fmla="*/ 307736 w 605752"/>
              <a:gd name="connsiteY36" fmla="*/ 581896 h 604886"/>
              <a:gd name="connsiteX37" fmla="*/ 164347 w 605752"/>
              <a:gd name="connsiteY37" fmla="*/ 307241 h 604886"/>
              <a:gd name="connsiteX38" fmla="*/ 287272 w 605752"/>
              <a:gd name="connsiteY38" fmla="*/ 307241 h 604886"/>
              <a:gd name="connsiteX39" fmla="*/ 287272 w 605752"/>
              <a:gd name="connsiteY39" fmla="*/ 410143 h 604886"/>
              <a:gd name="connsiteX40" fmla="*/ 188084 w 605752"/>
              <a:gd name="connsiteY40" fmla="*/ 426002 h 604886"/>
              <a:gd name="connsiteX41" fmla="*/ 164347 w 605752"/>
              <a:gd name="connsiteY41" fmla="*/ 307241 h 604886"/>
              <a:gd name="connsiteX42" fmla="*/ 0 w 605752"/>
              <a:gd name="connsiteY42" fmla="*/ 307241 h 604886"/>
              <a:gd name="connsiteX43" fmla="*/ 143763 w 605752"/>
              <a:gd name="connsiteY43" fmla="*/ 307241 h 604886"/>
              <a:gd name="connsiteX44" fmla="*/ 168581 w 605752"/>
              <a:gd name="connsiteY44" fmla="*/ 432579 h 604886"/>
              <a:gd name="connsiteX45" fmla="*/ 76710 w 605752"/>
              <a:gd name="connsiteY45" fmla="*/ 480515 h 604886"/>
              <a:gd name="connsiteX46" fmla="*/ 68768 w 605752"/>
              <a:gd name="connsiteY46" fmla="*/ 487183 h 604886"/>
              <a:gd name="connsiteX47" fmla="*/ 0 w 605752"/>
              <a:gd name="connsiteY47" fmla="*/ 307241 h 604886"/>
              <a:gd name="connsiteX48" fmla="*/ 403354 w 605752"/>
              <a:gd name="connsiteY48" fmla="*/ 158843 h 604886"/>
              <a:gd name="connsiteX49" fmla="*/ 430802 w 605752"/>
              <a:gd name="connsiteY49" fmla="*/ 286778 h 604886"/>
              <a:gd name="connsiteX50" fmla="*/ 307736 w 605752"/>
              <a:gd name="connsiteY50" fmla="*/ 286778 h 604886"/>
              <a:gd name="connsiteX51" fmla="*/ 307736 w 605752"/>
              <a:gd name="connsiteY51" fmla="*/ 173618 h 604886"/>
              <a:gd name="connsiteX52" fmla="*/ 403354 w 605752"/>
              <a:gd name="connsiteY52" fmla="*/ 158843 h 604886"/>
              <a:gd name="connsiteX53" fmla="*/ 191694 w 605752"/>
              <a:gd name="connsiteY53" fmla="*/ 158843 h 604886"/>
              <a:gd name="connsiteX54" fmla="*/ 287272 w 605752"/>
              <a:gd name="connsiteY54" fmla="*/ 173618 h 604886"/>
              <a:gd name="connsiteX55" fmla="*/ 287272 w 605752"/>
              <a:gd name="connsiteY55" fmla="*/ 286778 h 604886"/>
              <a:gd name="connsiteX56" fmla="*/ 164347 w 605752"/>
              <a:gd name="connsiteY56" fmla="*/ 286778 h 604886"/>
              <a:gd name="connsiteX57" fmla="*/ 191694 w 605752"/>
              <a:gd name="connsiteY57" fmla="*/ 158843 h 604886"/>
              <a:gd name="connsiteX58" fmla="*/ 74105 w 605752"/>
              <a:gd name="connsiteY58" fmla="*/ 100767 h 604886"/>
              <a:gd name="connsiteX59" fmla="*/ 83311 w 605752"/>
              <a:gd name="connsiteY59" fmla="*/ 107973 h 604886"/>
              <a:gd name="connsiteX60" fmla="*/ 172038 w 605752"/>
              <a:gd name="connsiteY60" fmla="*/ 152561 h 604886"/>
              <a:gd name="connsiteX61" fmla="*/ 143786 w 605752"/>
              <a:gd name="connsiteY61" fmla="*/ 286777 h 604886"/>
              <a:gd name="connsiteX62" fmla="*/ 0 w 605752"/>
              <a:gd name="connsiteY62" fmla="*/ 286777 h 604886"/>
              <a:gd name="connsiteX63" fmla="*/ 74105 w 605752"/>
              <a:gd name="connsiteY63" fmla="*/ 100767 h 604886"/>
              <a:gd name="connsiteX64" fmla="*/ 520573 w 605752"/>
              <a:gd name="connsiteY64" fmla="*/ 100344 h 604886"/>
              <a:gd name="connsiteX65" fmla="*/ 595008 w 605752"/>
              <a:gd name="connsiteY65" fmla="*/ 286778 h 604886"/>
              <a:gd name="connsiteX66" fmla="*/ 451280 w 605752"/>
              <a:gd name="connsiteY66" fmla="*/ 286778 h 604886"/>
              <a:gd name="connsiteX67" fmla="*/ 423040 w 605752"/>
              <a:gd name="connsiteY67" fmla="*/ 152516 h 604886"/>
              <a:gd name="connsiteX68" fmla="*/ 511821 w 605752"/>
              <a:gd name="connsiteY68" fmla="*/ 107913 h 604886"/>
              <a:gd name="connsiteX69" fmla="*/ 307736 w 605752"/>
              <a:gd name="connsiteY69" fmla="*/ 26885 h 604886"/>
              <a:gd name="connsiteX70" fmla="*/ 394743 w 605752"/>
              <a:gd name="connsiteY70" fmla="*/ 139907 h 604886"/>
              <a:gd name="connsiteX71" fmla="*/ 307736 w 605752"/>
              <a:gd name="connsiteY71" fmla="*/ 153056 h 604886"/>
              <a:gd name="connsiteX72" fmla="*/ 287272 w 605752"/>
              <a:gd name="connsiteY72" fmla="*/ 26744 h 604886"/>
              <a:gd name="connsiteX73" fmla="*/ 287272 w 605752"/>
              <a:gd name="connsiteY73" fmla="*/ 153056 h 604886"/>
              <a:gd name="connsiteX74" fmla="*/ 200265 w 605752"/>
              <a:gd name="connsiteY74" fmla="*/ 139992 h 604886"/>
              <a:gd name="connsiteX75" fmla="*/ 287272 w 605752"/>
              <a:gd name="connsiteY75" fmla="*/ 26744 h 604886"/>
              <a:gd name="connsiteX76" fmla="*/ 316165 w 605752"/>
              <a:gd name="connsiteY76" fmla="*/ 353 h 604886"/>
              <a:gd name="connsiteX77" fmla="*/ 506519 w 605752"/>
              <a:gd name="connsiteY77" fmla="*/ 85510 h 604886"/>
              <a:gd name="connsiteX78" fmla="*/ 499750 w 605752"/>
              <a:gd name="connsiteY78" fmla="*/ 91277 h 604886"/>
              <a:gd name="connsiteX79" fmla="*/ 414726 w 605752"/>
              <a:gd name="connsiteY79" fmla="*/ 133721 h 604886"/>
              <a:gd name="connsiteX80" fmla="*/ 312464 w 605752"/>
              <a:gd name="connsiteY80" fmla="*/ 3777 h 604886"/>
              <a:gd name="connsiteX81" fmla="*/ 286848 w 605752"/>
              <a:gd name="connsiteY81" fmla="*/ 0 h 604886"/>
              <a:gd name="connsiteX82" fmla="*/ 284501 w 605752"/>
              <a:gd name="connsiteY82" fmla="*/ 2162 h 604886"/>
              <a:gd name="connsiteX83" fmla="*/ 180342 w 605752"/>
              <a:gd name="connsiteY83" fmla="*/ 133792 h 604886"/>
              <a:gd name="connsiteX84" fmla="*/ 95408 w 605752"/>
              <a:gd name="connsiteY84" fmla="*/ 91357 h 604886"/>
              <a:gd name="connsiteX85" fmla="*/ 88277 w 605752"/>
              <a:gd name="connsiteY85" fmla="*/ 85771 h 604886"/>
              <a:gd name="connsiteX86" fmla="*/ 286848 w 605752"/>
              <a:gd name="connsiteY86" fmla="*/ 0 h 6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5752" h="604886">
                <a:moveTo>
                  <a:pt x="176441" y="451548"/>
                </a:moveTo>
                <a:cubicBezTo>
                  <a:pt x="200537" y="505339"/>
                  <a:pt x="237089" y="553544"/>
                  <a:pt x="284470" y="591928"/>
                </a:cubicBezTo>
                <a:lnTo>
                  <a:pt x="288260" y="594090"/>
                </a:lnTo>
                <a:cubicBezTo>
                  <a:pt x="207487" y="591657"/>
                  <a:pt x="134745" y="556968"/>
                  <a:pt x="82491" y="502456"/>
                </a:cubicBezTo>
                <a:lnTo>
                  <a:pt x="89260" y="496780"/>
                </a:lnTo>
                <a:cubicBezTo>
                  <a:pt x="116425" y="477498"/>
                  <a:pt x="145756" y="462541"/>
                  <a:pt x="176441" y="451548"/>
                </a:cubicBezTo>
                <a:close/>
                <a:moveTo>
                  <a:pt x="287272" y="430731"/>
                </a:moveTo>
                <a:lnTo>
                  <a:pt x="287272" y="567204"/>
                </a:lnTo>
                <a:cubicBezTo>
                  <a:pt x="247924" y="532973"/>
                  <a:pt x="217059" y="491266"/>
                  <a:pt x="196031" y="445054"/>
                </a:cubicBezTo>
                <a:cubicBezTo>
                  <a:pt x="225452" y="436406"/>
                  <a:pt x="256046" y="431632"/>
                  <a:pt x="287272" y="430731"/>
                </a:cubicBezTo>
                <a:close/>
                <a:moveTo>
                  <a:pt x="413906" y="368774"/>
                </a:moveTo>
                <a:cubicBezTo>
                  <a:pt x="438457" y="368774"/>
                  <a:pt x="459126" y="383644"/>
                  <a:pt x="472214" y="401668"/>
                </a:cubicBezTo>
                <a:cubicBezTo>
                  <a:pt x="485392" y="383644"/>
                  <a:pt x="505971" y="368774"/>
                  <a:pt x="530612" y="368774"/>
                </a:cubicBezTo>
                <a:cubicBezTo>
                  <a:pt x="569876" y="368774"/>
                  <a:pt x="601196" y="399144"/>
                  <a:pt x="605258" y="441050"/>
                </a:cubicBezTo>
                <a:cubicBezTo>
                  <a:pt x="605709" y="443843"/>
                  <a:pt x="606792" y="453576"/>
                  <a:pt x="603001" y="468806"/>
                </a:cubicBezTo>
                <a:cubicBezTo>
                  <a:pt x="597405" y="491336"/>
                  <a:pt x="584498" y="511793"/>
                  <a:pt x="565724" y="528015"/>
                </a:cubicBezTo>
                <a:lnTo>
                  <a:pt x="481150" y="601912"/>
                </a:lnTo>
                <a:cubicBezTo>
                  <a:pt x="478803" y="603985"/>
                  <a:pt x="475915" y="604886"/>
                  <a:pt x="473116" y="604886"/>
                </a:cubicBezTo>
                <a:cubicBezTo>
                  <a:pt x="470318" y="604886"/>
                  <a:pt x="467611" y="603985"/>
                  <a:pt x="465354" y="602093"/>
                </a:cubicBezTo>
                <a:lnTo>
                  <a:pt x="378794" y="528015"/>
                </a:lnTo>
                <a:cubicBezTo>
                  <a:pt x="360020" y="511793"/>
                  <a:pt x="347113" y="491336"/>
                  <a:pt x="341517" y="468806"/>
                </a:cubicBezTo>
                <a:cubicBezTo>
                  <a:pt x="337726" y="453576"/>
                  <a:pt x="338809" y="443843"/>
                  <a:pt x="339260" y="441050"/>
                </a:cubicBezTo>
                <a:cubicBezTo>
                  <a:pt x="343322" y="399144"/>
                  <a:pt x="374642" y="368774"/>
                  <a:pt x="413906" y="368774"/>
                </a:cubicBezTo>
                <a:close/>
                <a:moveTo>
                  <a:pt x="307736" y="307241"/>
                </a:moveTo>
                <a:lnTo>
                  <a:pt x="594937" y="307241"/>
                </a:lnTo>
                <a:cubicBezTo>
                  <a:pt x="594215" y="327606"/>
                  <a:pt x="591327" y="347520"/>
                  <a:pt x="586724" y="366984"/>
                </a:cubicBezTo>
                <a:cubicBezTo>
                  <a:pt x="571019" y="355180"/>
                  <a:pt x="551703" y="348241"/>
                  <a:pt x="530583" y="348241"/>
                </a:cubicBezTo>
                <a:cubicBezTo>
                  <a:pt x="509553" y="348241"/>
                  <a:pt x="489155" y="356441"/>
                  <a:pt x="472186" y="371309"/>
                </a:cubicBezTo>
                <a:cubicBezTo>
                  <a:pt x="455308" y="356441"/>
                  <a:pt x="434910" y="348241"/>
                  <a:pt x="413879" y="348241"/>
                </a:cubicBezTo>
                <a:cubicBezTo>
                  <a:pt x="364057" y="348241"/>
                  <a:pt x="324163" y="386177"/>
                  <a:pt x="318838" y="438531"/>
                </a:cubicBezTo>
                <a:cubicBezTo>
                  <a:pt x="318116" y="443667"/>
                  <a:pt x="317123" y="456103"/>
                  <a:pt x="321545" y="473764"/>
                </a:cubicBezTo>
                <a:cubicBezTo>
                  <a:pt x="328225" y="500527"/>
                  <a:pt x="343388" y="524586"/>
                  <a:pt x="365411" y="543599"/>
                </a:cubicBezTo>
                <a:lnTo>
                  <a:pt x="385448" y="560720"/>
                </a:lnTo>
                <a:lnTo>
                  <a:pt x="329849" y="592619"/>
                </a:lnTo>
                <a:lnTo>
                  <a:pt x="327683" y="592799"/>
                </a:lnTo>
                <a:cubicBezTo>
                  <a:pt x="327232" y="592889"/>
                  <a:pt x="326871" y="592889"/>
                  <a:pt x="326419" y="592889"/>
                </a:cubicBezTo>
                <a:lnTo>
                  <a:pt x="307736" y="581896"/>
                </a:lnTo>
                <a:close/>
                <a:moveTo>
                  <a:pt x="164347" y="307241"/>
                </a:moveTo>
                <a:lnTo>
                  <a:pt x="287272" y="307241"/>
                </a:lnTo>
                <a:lnTo>
                  <a:pt x="287272" y="410143"/>
                </a:lnTo>
                <a:cubicBezTo>
                  <a:pt x="253337" y="411044"/>
                  <a:pt x="220124" y="416361"/>
                  <a:pt x="188084" y="426002"/>
                </a:cubicBezTo>
                <a:cubicBezTo>
                  <a:pt x="173643" y="388518"/>
                  <a:pt x="165520" y="348510"/>
                  <a:pt x="164347" y="307241"/>
                </a:cubicBezTo>
                <a:close/>
                <a:moveTo>
                  <a:pt x="0" y="307241"/>
                </a:moveTo>
                <a:lnTo>
                  <a:pt x="143763" y="307241"/>
                </a:lnTo>
                <a:cubicBezTo>
                  <a:pt x="144936" y="350763"/>
                  <a:pt x="153420" y="393022"/>
                  <a:pt x="168581" y="432579"/>
                </a:cubicBezTo>
                <a:cubicBezTo>
                  <a:pt x="136363" y="444203"/>
                  <a:pt x="105408" y="460151"/>
                  <a:pt x="76710" y="480515"/>
                </a:cubicBezTo>
                <a:lnTo>
                  <a:pt x="68768" y="487183"/>
                </a:lnTo>
                <a:cubicBezTo>
                  <a:pt x="27796" y="438075"/>
                  <a:pt x="2346" y="375542"/>
                  <a:pt x="0" y="307241"/>
                </a:cubicBezTo>
                <a:close/>
                <a:moveTo>
                  <a:pt x="403354" y="158843"/>
                </a:moveTo>
                <a:cubicBezTo>
                  <a:pt x="420148" y="198935"/>
                  <a:pt x="429538" y="242181"/>
                  <a:pt x="430802" y="286778"/>
                </a:cubicBezTo>
                <a:lnTo>
                  <a:pt x="307736" y="286778"/>
                </a:lnTo>
                <a:lnTo>
                  <a:pt x="307736" y="173618"/>
                </a:lnTo>
                <a:cubicBezTo>
                  <a:pt x="340421" y="172717"/>
                  <a:pt x="372474" y="167762"/>
                  <a:pt x="403354" y="158843"/>
                </a:cubicBezTo>
                <a:close/>
                <a:moveTo>
                  <a:pt x="191694" y="158843"/>
                </a:moveTo>
                <a:cubicBezTo>
                  <a:pt x="222560" y="167852"/>
                  <a:pt x="254600" y="172717"/>
                  <a:pt x="287272" y="173618"/>
                </a:cubicBezTo>
                <a:lnTo>
                  <a:pt x="287272" y="286778"/>
                </a:lnTo>
                <a:lnTo>
                  <a:pt x="164347" y="286778"/>
                </a:lnTo>
                <a:cubicBezTo>
                  <a:pt x="165611" y="242181"/>
                  <a:pt x="174907" y="199025"/>
                  <a:pt x="191694" y="158843"/>
                </a:cubicBezTo>
                <a:close/>
                <a:moveTo>
                  <a:pt x="74105" y="100767"/>
                </a:moveTo>
                <a:lnTo>
                  <a:pt x="83311" y="107973"/>
                </a:lnTo>
                <a:cubicBezTo>
                  <a:pt x="111021" y="126889"/>
                  <a:pt x="140808" y="141662"/>
                  <a:pt x="172038" y="152561"/>
                </a:cubicBezTo>
                <a:cubicBezTo>
                  <a:pt x="154618" y="194627"/>
                  <a:pt x="145050" y="240027"/>
                  <a:pt x="143786" y="286777"/>
                </a:cubicBezTo>
                <a:lnTo>
                  <a:pt x="0" y="286777"/>
                </a:lnTo>
                <a:cubicBezTo>
                  <a:pt x="2437" y="215616"/>
                  <a:pt x="29967" y="150760"/>
                  <a:pt x="74105" y="100767"/>
                </a:cubicBezTo>
                <a:close/>
                <a:moveTo>
                  <a:pt x="520573" y="100344"/>
                </a:moveTo>
                <a:cubicBezTo>
                  <a:pt x="564873" y="150444"/>
                  <a:pt x="592572" y="215412"/>
                  <a:pt x="595008" y="286778"/>
                </a:cubicBezTo>
                <a:lnTo>
                  <a:pt x="451280" y="286778"/>
                </a:lnTo>
                <a:cubicBezTo>
                  <a:pt x="450017" y="240012"/>
                  <a:pt x="440453" y="194597"/>
                  <a:pt x="423040" y="152516"/>
                </a:cubicBezTo>
                <a:cubicBezTo>
                  <a:pt x="454258" y="141613"/>
                  <a:pt x="484122" y="126836"/>
                  <a:pt x="511821" y="107913"/>
                </a:cubicBezTo>
                <a:close/>
                <a:moveTo>
                  <a:pt x="307736" y="26885"/>
                </a:moveTo>
                <a:cubicBezTo>
                  <a:pt x="344561" y="58855"/>
                  <a:pt x="373984" y="97310"/>
                  <a:pt x="394743" y="139907"/>
                </a:cubicBezTo>
                <a:cubicBezTo>
                  <a:pt x="366583" y="147832"/>
                  <a:pt x="337430" y="152245"/>
                  <a:pt x="307736" y="153056"/>
                </a:cubicBezTo>
                <a:close/>
                <a:moveTo>
                  <a:pt x="287272" y="26744"/>
                </a:moveTo>
                <a:lnTo>
                  <a:pt x="287272" y="153056"/>
                </a:lnTo>
                <a:cubicBezTo>
                  <a:pt x="257578" y="152245"/>
                  <a:pt x="228425" y="147830"/>
                  <a:pt x="200265" y="139992"/>
                </a:cubicBezTo>
                <a:cubicBezTo>
                  <a:pt x="221024" y="97468"/>
                  <a:pt x="250447" y="58997"/>
                  <a:pt x="287272" y="26744"/>
                </a:cubicBezTo>
                <a:close/>
                <a:moveTo>
                  <a:pt x="316165" y="353"/>
                </a:moveTo>
                <a:cubicBezTo>
                  <a:pt x="390086" y="4949"/>
                  <a:pt x="456877" y="36578"/>
                  <a:pt x="506519" y="85510"/>
                </a:cubicBezTo>
                <a:lnTo>
                  <a:pt x="499750" y="91277"/>
                </a:lnTo>
                <a:cubicBezTo>
                  <a:pt x="473214" y="109390"/>
                  <a:pt x="444602" y="123448"/>
                  <a:pt x="414726" y="133721"/>
                </a:cubicBezTo>
                <a:cubicBezTo>
                  <a:pt x="390989" y="84158"/>
                  <a:pt x="356329" y="39822"/>
                  <a:pt x="312464" y="3777"/>
                </a:cubicBezTo>
                <a:close/>
                <a:moveTo>
                  <a:pt x="286848" y="0"/>
                </a:moveTo>
                <a:lnTo>
                  <a:pt x="284501" y="2162"/>
                </a:lnTo>
                <a:cubicBezTo>
                  <a:pt x="239733" y="38380"/>
                  <a:pt x="204441" y="83428"/>
                  <a:pt x="180342" y="133792"/>
                </a:cubicBezTo>
                <a:cubicBezTo>
                  <a:pt x="150466" y="123431"/>
                  <a:pt x="121854" y="109376"/>
                  <a:pt x="95408" y="91357"/>
                </a:cubicBezTo>
                <a:lnTo>
                  <a:pt x="88277" y="85771"/>
                </a:lnTo>
                <a:cubicBezTo>
                  <a:pt x="139725" y="34957"/>
                  <a:pt x="209586" y="2703"/>
                  <a:pt x="286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43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2" name="方能演亦3">
            <a:extLst>
              <a:ext uri="{FF2B5EF4-FFF2-40B4-BE49-F238E27FC236}">
                <a16:creationId xmlns:a16="http://schemas.microsoft.com/office/drawing/2014/main" id="{FF0CDB31-27A0-3AD5-62A6-4CD4D5110A42}"/>
              </a:ext>
            </a:extLst>
          </p:cNvPr>
          <p:cNvSpPr txBox="1">
            <a:spLocks/>
          </p:cNvSpPr>
          <p:nvPr/>
        </p:nvSpPr>
        <p:spPr>
          <a:xfrm>
            <a:off x="6995828" y="1279450"/>
            <a:ext cx="3313511" cy="6599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3" name="方能演亦4">
            <a:extLst>
              <a:ext uri="{FF2B5EF4-FFF2-40B4-BE49-F238E27FC236}">
                <a16:creationId xmlns:a16="http://schemas.microsoft.com/office/drawing/2014/main" id="{7AB0EBCC-700E-A03A-00A1-28977143CAB4}"/>
              </a:ext>
            </a:extLst>
          </p:cNvPr>
          <p:cNvSpPr>
            <a:spLocks/>
          </p:cNvSpPr>
          <p:nvPr/>
        </p:nvSpPr>
        <p:spPr>
          <a:xfrm>
            <a:off x="5159754" y="1891399"/>
            <a:ext cx="1872490" cy="1656917"/>
          </a:xfrm>
          <a:custGeom>
            <a:avLst/>
            <a:gdLst>
              <a:gd name="connsiteX0" fmla="*/ 1586101 w 1605118"/>
              <a:gd name="connsiteY0" fmla="*/ 629665 h 1420327"/>
              <a:gd name="connsiteX1" fmla="*/ 1321019 w 1605118"/>
              <a:gd name="connsiteY1" fmla="*/ 99502 h 1420327"/>
              <a:gd name="connsiteX2" fmla="*/ 1160022 w 1605118"/>
              <a:gd name="connsiteY2" fmla="*/ 0 h 1420327"/>
              <a:gd name="connsiteX3" fmla="*/ 445097 w 1605118"/>
              <a:gd name="connsiteY3" fmla="*/ 0 h 1420327"/>
              <a:gd name="connsiteX4" fmla="*/ 284100 w 1605118"/>
              <a:gd name="connsiteY4" fmla="*/ 99502 h 1420327"/>
              <a:gd name="connsiteX5" fmla="*/ 19018 w 1605118"/>
              <a:gd name="connsiteY5" fmla="*/ 629665 h 1420327"/>
              <a:gd name="connsiteX6" fmla="*/ 19018 w 1605118"/>
              <a:gd name="connsiteY6" fmla="*/ 790663 h 1420327"/>
              <a:gd name="connsiteX7" fmla="*/ 284100 w 1605118"/>
              <a:gd name="connsiteY7" fmla="*/ 1320826 h 1420327"/>
              <a:gd name="connsiteX8" fmla="*/ 445097 w 1605118"/>
              <a:gd name="connsiteY8" fmla="*/ 1420327 h 1420327"/>
              <a:gd name="connsiteX9" fmla="*/ 1160022 w 1605118"/>
              <a:gd name="connsiteY9" fmla="*/ 1420327 h 1420327"/>
              <a:gd name="connsiteX10" fmla="*/ 1321019 w 1605118"/>
              <a:gd name="connsiteY10" fmla="*/ 1320826 h 1420327"/>
              <a:gd name="connsiteX11" fmla="*/ 1586101 w 1605118"/>
              <a:gd name="connsiteY11" fmla="*/ 790663 h 1420327"/>
              <a:gd name="connsiteX12" fmla="*/ 1586101 w 1605118"/>
              <a:gd name="connsiteY12" fmla="*/ 629665 h 14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5118" h="1420327">
                <a:moveTo>
                  <a:pt x="1586101" y="629665"/>
                </a:moveTo>
                <a:lnTo>
                  <a:pt x="1321019" y="99502"/>
                </a:lnTo>
                <a:cubicBezTo>
                  <a:pt x="1290521" y="38507"/>
                  <a:pt x="1228216" y="0"/>
                  <a:pt x="1160022" y="0"/>
                </a:cubicBezTo>
                <a:lnTo>
                  <a:pt x="445097" y="0"/>
                </a:lnTo>
                <a:cubicBezTo>
                  <a:pt x="376903" y="0"/>
                  <a:pt x="314597" y="38507"/>
                  <a:pt x="284100" y="99502"/>
                </a:cubicBezTo>
                <a:lnTo>
                  <a:pt x="19018" y="629665"/>
                </a:lnTo>
                <a:cubicBezTo>
                  <a:pt x="-6339" y="680379"/>
                  <a:pt x="-6339" y="739949"/>
                  <a:pt x="19018" y="790663"/>
                </a:cubicBezTo>
                <a:lnTo>
                  <a:pt x="284100" y="1320826"/>
                </a:lnTo>
                <a:cubicBezTo>
                  <a:pt x="314597" y="1381820"/>
                  <a:pt x="376903" y="1420327"/>
                  <a:pt x="445097" y="1420327"/>
                </a:cubicBezTo>
                <a:lnTo>
                  <a:pt x="1160022" y="1420327"/>
                </a:lnTo>
                <a:cubicBezTo>
                  <a:pt x="1228216" y="1420327"/>
                  <a:pt x="1290521" y="1381820"/>
                  <a:pt x="1321019" y="1320826"/>
                </a:cubicBezTo>
                <a:lnTo>
                  <a:pt x="1586101" y="790663"/>
                </a:lnTo>
                <a:cubicBezTo>
                  <a:pt x="1611458" y="739949"/>
                  <a:pt x="1611458" y="680379"/>
                  <a:pt x="1586101" y="629665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方能演亦5">
            <a:extLst>
              <a:ext uri="{FF2B5EF4-FFF2-40B4-BE49-F238E27FC236}">
                <a16:creationId xmlns:a16="http://schemas.microsoft.com/office/drawing/2014/main" id="{6E7BEDAA-A592-2983-8BB1-3DE791424FE4}"/>
              </a:ext>
            </a:extLst>
          </p:cNvPr>
          <p:cNvSpPr>
            <a:spLocks/>
          </p:cNvSpPr>
          <p:nvPr/>
        </p:nvSpPr>
        <p:spPr>
          <a:xfrm>
            <a:off x="5159754" y="3668736"/>
            <a:ext cx="1872490" cy="1656917"/>
          </a:xfrm>
          <a:custGeom>
            <a:avLst/>
            <a:gdLst>
              <a:gd name="connsiteX0" fmla="*/ 1586101 w 1605118"/>
              <a:gd name="connsiteY0" fmla="*/ 629665 h 1420327"/>
              <a:gd name="connsiteX1" fmla="*/ 1321019 w 1605118"/>
              <a:gd name="connsiteY1" fmla="*/ 99502 h 1420327"/>
              <a:gd name="connsiteX2" fmla="*/ 1160022 w 1605118"/>
              <a:gd name="connsiteY2" fmla="*/ 0 h 1420327"/>
              <a:gd name="connsiteX3" fmla="*/ 445097 w 1605118"/>
              <a:gd name="connsiteY3" fmla="*/ 0 h 1420327"/>
              <a:gd name="connsiteX4" fmla="*/ 284100 w 1605118"/>
              <a:gd name="connsiteY4" fmla="*/ 99502 h 1420327"/>
              <a:gd name="connsiteX5" fmla="*/ 19018 w 1605118"/>
              <a:gd name="connsiteY5" fmla="*/ 629665 h 1420327"/>
              <a:gd name="connsiteX6" fmla="*/ 19018 w 1605118"/>
              <a:gd name="connsiteY6" fmla="*/ 790663 h 1420327"/>
              <a:gd name="connsiteX7" fmla="*/ 284100 w 1605118"/>
              <a:gd name="connsiteY7" fmla="*/ 1320826 h 1420327"/>
              <a:gd name="connsiteX8" fmla="*/ 445097 w 1605118"/>
              <a:gd name="connsiteY8" fmla="*/ 1420327 h 1420327"/>
              <a:gd name="connsiteX9" fmla="*/ 1160022 w 1605118"/>
              <a:gd name="connsiteY9" fmla="*/ 1420327 h 1420327"/>
              <a:gd name="connsiteX10" fmla="*/ 1321019 w 1605118"/>
              <a:gd name="connsiteY10" fmla="*/ 1320826 h 1420327"/>
              <a:gd name="connsiteX11" fmla="*/ 1586101 w 1605118"/>
              <a:gd name="connsiteY11" fmla="*/ 790663 h 1420327"/>
              <a:gd name="connsiteX12" fmla="*/ 1586101 w 1605118"/>
              <a:gd name="connsiteY12" fmla="*/ 629665 h 14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5118" h="1420327">
                <a:moveTo>
                  <a:pt x="1586101" y="629665"/>
                </a:moveTo>
                <a:lnTo>
                  <a:pt x="1321019" y="99502"/>
                </a:lnTo>
                <a:cubicBezTo>
                  <a:pt x="1290521" y="38507"/>
                  <a:pt x="1228216" y="0"/>
                  <a:pt x="1160022" y="0"/>
                </a:cubicBezTo>
                <a:lnTo>
                  <a:pt x="445097" y="0"/>
                </a:lnTo>
                <a:cubicBezTo>
                  <a:pt x="376903" y="0"/>
                  <a:pt x="314597" y="38507"/>
                  <a:pt x="284100" y="99502"/>
                </a:cubicBezTo>
                <a:lnTo>
                  <a:pt x="19018" y="629665"/>
                </a:lnTo>
                <a:cubicBezTo>
                  <a:pt x="-6339" y="680379"/>
                  <a:pt x="-6339" y="739949"/>
                  <a:pt x="19018" y="790663"/>
                </a:cubicBezTo>
                <a:lnTo>
                  <a:pt x="284100" y="1320826"/>
                </a:lnTo>
                <a:cubicBezTo>
                  <a:pt x="314597" y="1381820"/>
                  <a:pt x="376903" y="1420327"/>
                  <a:pt x="445097" y="1420327"/>
                </a:cubicBezTo>
                <a:lnTo>
                  <a:pt x="1160022" y="1420327"/>
                </a:lnTo>
                <a:cubicBezTo>
                  <a:pt x="1228216" y="1420327"/>
                  <a:pt x="1290521" y="1381820"/>
                  <a:pt x="1321019" y="1320826"/>
                </a:cubicBezTo>
                <a:lnTo>
                  <a:pt x="1586101" y="790663"/>
                </a:lnTo>
                <a:cubicBezTo>
                  <a:pt x="1611458" y="739949"/>
                  <a:pt x="1611458" y="680379"/>
                  <a:pt x="1586101" y="629665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方能演亦6">
            <a:extLst>
              <a:ext uri="{FF2B5EF4-FFF2-40B4-BE49-F238E27FC236}">
                <a16:creationId xmlns:a16="http://schemas.microsoft.com/office/drawing/2014/main" id="{4774F1F7-3D90-BEA8-EE6C-BCE70BBB49F0}"/>
              </a:ext>
            </a:extLst>
          </p:cNvPr>
          <p:cNvSpPr>
            <a:spLocks/>
          </p:cNvSpPr>
          <p:nvPr/>
        </p:nvSpPr>
        <p:spPr>
          <a:xfrm>
            <a:off x="3548514" y="2780068"/>
            <a:ext cx="1872490" cy="1656917"/>
          </a:xfrm>
          <a:custGeom>
            <a:avLst/>
            <a:gdLst>
              <a:gd name="connsiteX0" fmla="*/ 1586101 w 1605118"/>
              <a:gd name="connsiteY0" fmla="*/ 629665 h 1420327"/>
              <a:gd name="connsiteX1" fmla="*/ 1321019 w 1605118"/>
              <a:gd name="connsiteY1" fmla="*/ 99502 h 1420327"/>
              <a:gd name="connsiteX2" fmla="*/ 1160022 w 1605118"/>
              <a:gd name="connsiteY2" fmla="*/ 0 h 1420327"/>
              <a:gd name="connsiteX3" fmla="*/ 445097 w 1605118"/>
              <a:gd name="connsiteY3" fmla="*/ 0 h 1420327"/>
              <a:gd name="connsiteX4" fmla="*/ 284100 w 1605118"/>
              <a:gd name="connsiteY4" fmla="*/ 99502 h 1420327"/>
              <a:gd name="connsiteX5" fmla="*/ 19018 w 1605118"/>
              <a:gd name="connsiteY5" fmla="*/ 629665 h 1420327"/>
              <a:gd name="connsiteX6" fmla="*/ 19018 w 1605118"/>
              <a:gd name="connsiteY6" fmla="*/ 790663 h 1420327"/>
              <a:gd name="connsiteX7" fmla="*/ 284100 w 1605118"/>
              <a:gd name="connsiteY7" fmla="*/ 1320826 h 1420327"/>
              <a:gd name="connsiteX8" fmla="*/ 445097 w 1605118"/>
              <a:gd name="connsiteY8" fmla="*/ 1420327 h 1420327"/>
              <a:gd name="connsiteX9" fmla="*/ 1160022 w 1605118"/>
              <a:gd name="connsiteY9" fmla="*/ 1420327 h 1420327"/>
              <a:gd name="connsiteX10" fmla="*/ 1321019 w 1605118"/>
              <a:gd name="connsiteY10" fmla="*/ 1320826 h 1420327"/>
              <a:gd name="connsiteX11" fmla="*/ 1586101 w 1605118"/>
              <a:gd name="connsiteY11" fmla="*/ 790663 h 1420327"/>
              <a:gd name="connsiteX12" fmla="*/ 1586101 w 1605118"/>
              <a:gd name="connsiteY12" fmla="*/ 629665 h 14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5118" h="1420327">
                <a:moveTo>
                  <a:pt x="1586101" y="629665"/>
                </a:moveTo>
                <a:lnTo>
                  <a:pt x="1321019" y="99502"/>
                </a:lnTo>
                <a:cubicBezTo>
                  <a:pt x="1290521" y="38507"/>
                  <a:pt x="1228216" y="0"/>
                  <a:pt x="1160022" y="0"/>
                </a:cubicBezTo>
                <a:lnTo>
                  <a:pt x="445097" y="0"/>
                </a:lnTo>
                <a:cubicBezTo>
                  <a:pt x="376903" y="0"/>
                  <a:pt x="314597" y="38507"/>
                  <a:pt x="284100" y="99502"/>
                </a:cubicBezTo>
                <a:lnTo>
                  <a:pt x="19018" y="629665"/>
                </a:lnTo>
                <a:cubicBezTo>
                  <a:pt x="-6339" y="680379"/>
                  <a:pt x="-6339" y="739949"/>
                  <a:pt x="19018" y="790663"/>
                </a:cubicBezTo>
                <a:lnTo>
                  <a:pt x="284100" y="1320826"/>
                </a:lnTo>
                <a:cubicBezTo>
                  <a:pt x="314597" y="1381820"/>
                  <a:pt x="376903" y="1420327"/>
                  <a:pt x="445097" y="1420327"/>
                </a:cubicBezTo>
                <a:lnTo>
                  <a:pt x="1160022" y="1420327"/>
                </a:lnTo>
                <a:cubicBezTo>
                  <a:pt x="1228216" y="1420327"/>
                  <a:pt x="1290521" y="1381820"/>
                  <a:pt x="1321019" y="1320826"/>
                </a:cubicBezTo>
                <a:lnTo>
                  <a:pt x="1586101" y="790663"/>
                </a:lnTo>
                <a:cubicBezTo>
                  <a:pt x="1611458" y="739949"/>
                  <a:pt x="1611458" y="680379"/>
                  <a:pt x="1586101" y="629665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方能演亦7">
            <a:extLst>
              <a:ext uri="{FF2B5EF4-FFF2-40B4-BE49-F238E27FC236}">
                <a16:creationId xmlns:a16="http://schemas.microsoft.com/office/drawing/2014/main" id="{F79CD666-F0B2-90FC-08D5-36C9F25A84D4}"/>
              </a:ext>
            </a:extLst>
          </p:cNvPr>
          <p:cNvSpPr>
            <a:spLocks/>
          </p:cNvSpPr>
          <p:nvPr/>
        </p:nvSpPr>
        <p:spPr>
          <a:xfrm>
            <a:off x="6770996" y="2780068"/>
            <a:ext cx="1872490" cy="1656917"/>
          </a:xfrm>
          <a:custGeom>
            <a:avLst/>
            <a:gdLst>
              <a:gd name="connsiteX0" fmla="*/ 1586101 w 1605118"/>
              <a:gd name="connsiteY0" fmla="*/ 629665 h 1420327"/>
              <a:gd name="connsiteX1" fmla="*/ 1321019 w 1605118"/>
              <a:gd name="connsiteY1" fmla="*/ 99502 h 1420327"/>
              <a:gd name="connsiteX2" fmla="*/ 1160022 w 1605118"/>
              <a:gd name="connsiteY2" fmla="*/ 0 h 1420327"/>
              <a:gd name="connsiteX3" fmla="*/ 445097 w 1605118"/>
              <a:gd name="connsiteY3" fmla="*/ 0 h 1420327"/>
              <a:gd name="connsiteX4" fmla="*/ 284100 w 1605118"/>
              <a:gd name="connsiteY4" fmla="*/ 99502 h 1420327"/>
              <a:gd name="connsiteX5" fmla="*/ 19018 w 1605118"/>
              <a:gd name="connsiteY5" fmla="*/ 629665 h 1420327"/>
              <a:gd name="connsiteX6" fmla="*/ 19018 w 1605118"/>
              <a:gd name="connsiteY6" fmla="*/ 790663 h 1420327"/>
              <a:gd name="connsiteX7" fmla="*/ 284100 w 1605118"/>
              <a:gd name="connsiteY7" fmla="*/ 1320826 h 1420327"/>
              <a:gd name="connsiteX8" fmla="*/ 445097 w 1605118"/>
              <a:gd name="connsiteY8" fmla="*/ 1420327 h 1420327"/>
              <a:gd name="connsiteX9" fmla="*/ 1160022 w 1605118"/>
              <a:gd name="connsiteY9" fmla="*/ 1420327 h 1420327"/>
              <a:gd name="connsiteX10" fmla="*/ 1321019 w 1605118"/>
              <a:gd name="connsiteY10" fmla="*/ 1320826 h 1420327"/>
              <a:gd name="connsiteX11" fmla="*/ 1586101 w 1605118"/>
              <a:gd name="connsiteY11" fmla="*/ 790663 h 1420327"/>
              <a:gd name="connsiteX12" fmla="*/ 1586101 w 1605118"/>
              <a:gd name="connsiteY12" fmla="*/ 629665 h 14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5118" h="1420327">
                <a:moveTo>
                  <a:pt x="1586101" y="629665"/>
                </a:moveTo>
                <a:lnTo>
                  <a:pt x="1321019" y="99502"/>
                </a:lnTo>
                <a:cubicBezTo>
                  <a:pt x="1290521" y="38507"/>
                  <a:pt x="1228216" y="0"/>
                  <a:pt x="1160022" y="0"/>
                </a:cubicBezTo>
                <a:lnTo>
                  <a:pt x="445097" y="0"/>
                </a:lnTo>
                <a:cubicBezTo>
                  <a:pt x="376903" y="0"/>
                  <a:pt x="314597" y="38507"/>
                  <a:pt x="284100" y="99502"/>
                </a:cubicBezTo>
                <a:lnTo>
                  <a:pt x="19018" y="629665"/>
                </a:lnTo>
                <a:cubicBezTo>
                  <a:pt x="-6339" y="680379"/>
                  <a:pt x="-6339" y="739949"/>
                  <a:pt x="19018" y="790663"/>
                </a:cubicBezTo>
                <a:lnTo>
                  <a:pt x="284100" y="1320826"/>
                </a:lnTo>
                <a:cubicBezTo>
                  <a:pt x="314597" y="1381820"/>
                  <a:pt x="376903" y="1420327"/>
                  <a:pt x="445097" y="1420327"/>
                </a:cubicBezTo>
                <a:lnTo>
                  <a:pt x="1160022" y="1420327"/>
                </a:lnTo>
                <a:cubicBezTo>
                  <a:pt x="1228216" y="1420327"/>
                  <a:pt x="1290521" y="1381820"/>
                  <a:pt x="1321019" y="1320826"/>
                </a:cubicBezTo>
                <a:lnTo>
                  <a:pt x="1586101" y="790663"/>
                </a:lnTo>
                <a:cubicBezTo>
                  <a:pt x="1611458" y="739949"/>
                  <a:pt x="1611458" y="680379"/>
                  <a:pt x="1586101" y="629665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方能演亦12">
            <a:extLst>
              <a:ext uri="{FF2B5EF4-FFF2-40B4-BE49-F238E27FC236}">
                <a16:creationId xmlns:a16="http://schemas.microsoft.com/office/drawing/2014/main" id="{44730DA3-13A3-26C7-D987-96B32375A63D}"/>
              </a:ext>
            </a:extLst>
          </p:cNvPr>
          <p:cNvSpPr txBox="1">
            <a:spLocks/>
          </p:cNvSpPr>
          <p:nvPr/>
        </p:nvSpPr>
        <p:spPr>
          <a:xfrm>
            <a:off x="1225795" y="1778953"/>
            <a:ext cx="3064042" cy="65966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grpSp>
        <p:nvGrpSpPr>
          <p:cNvPr id="8" name="方能演亦13">
            <a:extLst>
              <a:ext uri="{FF2B5EF4-FFF2-40B4-BE49-F238E27FC236}">
                <a16:creationId xmlns:a16="http://schemas.microsoft.com/office/drawing/2014/main" id="{1DED8D86-4C47-EE01-44F8-0F8122645471}"/>
              </a:ext>
            </a:extLst>
          </p:cNvPr>
          <p:cNvGrpSpPr>
            <a:grpSpLocks/>
          </p:cNvGrpSpPr>
          <p:nvPr/>
        </p:nvGrpSpPr>
        <p:grpSpPr>
          <a:xfrm flipH="1" flipV="1">
            <a:off x="704232" y="2553249"/>
            <a:ext cx="3707752" cy="182501"/>
            <a:chOff x="5530444" y="1744614"/>
            <a:chExt cx="3707752" cy="182501"/>
          </a:xfrm>
          <a:noFill/>
          <a:effectLst/>
        </p:grpSpPr>
        <p:sp>
          <p:nvSpPr>
            <p:cNvPr id="9" name="方能演亦13-1">
              <a:extLst>
                <a:ext uri="{FF2B5EF4-FFF2-40B4-BE49-F238E27FC236}">
                  <a16:creationId xmlns:a16="http://schemas.microsoft.com/office/drawing/2014/main" id="{AEF822B0-87CE-DAC8-5B52-FD0D6310DA99}"/>
                </a:ext>
              </a:extLst>
            </p:cNvPr>
            <p:cNvSpPr>
              <a:spLocks/>
            </p:cNvSpPr>
            <p:nvPr/>
          </p:nvSpPr>
          <p:spPr>
            <a:xfrm>
              <a:off x="5585643" y="1800095"/>
              <a:ext cx="3652553" cy="127020"/>
            </a:xfrm>
            <a:custGeom>
              <a:avLst/>
              <a:gdLst>
                <a:gd name="connsiteX0" fmla="*/ 0 w 1343025"/>
                <a:gd name="connsiteY0" fmla="*/ 0 h 300038"/>
                <a:gd name="connsiteX1" fmla="*/ 300038 w 1343025"/>
                <a:gd name="connsiteY1" fmla="*/ 300038 h 300038"/>
                <a:gd name="connsiteX2" fmla="*/ 1343025 w 1343025"/>
                <a:gd name="connsiteY2" fmla="*/ 300038 h 300038"/>
                <a:gd name="connsiteX0" fmla="*/ 0 w 1343025"/>
                <a:gd name="connsiteY0" fmla="*/ 0 h 300038"/>
                <a:gd name="connsiteX1" fmla="*/ 105813 w 1343025"/>
                <a:gd name="connsiteY1" fmla="*/ 105228 h 300038"/>
                <a:gd name="connsiteX2" fmla="*/ 300038 w 1343025"/>
                <a:gd name="connsiteY2" fmla="*/ 300038 h 300038"/>
                <a:gd name="connsiteX3" fmla="*/ 1343025 w 1343025"/>
                <a:gd name="connsiteY3" fmla="*/ 300038 h 300038"/>
                <a:gd name="connsiteX0" fmla="*/ 0 w 1237212"/>
                <a:gd name="connsiteY0" fmla="*/ 0 h 194810"/>
                <a:gd name="connsiteX1" fmla="*/ 194225 w 1237212"/>
                <a:gd name="connsiteY1" fmla="*/ 194810 h 194810"/>
                <a:gd name="connsiteX2" fmla="*/ 1237212 w 1237212"/>
                <a:gd name="connsiteY2" fmla="*/ 194810 h 194810"/>
                <a:gd name="connsiteX0" fmla="*/ 0 w 1503912"/>
                <a:gd name="connsiteY0" fmla="*/ 0 h 194810"/>
                <a:gd name="connsiteX1" fmla="*/ 194225 w 1503912"/>
                <a:gd name="connsiteY1" fmla="*/ 194810 h 194810"/>
                <a:gd name="connsiteX2" fmla="*/ 1503912 w 1503912"/>
                <a:gd name="connsiteY2" fmla="*/ 194810 h 194810"/>
                <a:gd name="connsiteX0" fmla="*/ 0 w 1503912"/>
                <a:gd name="connsiteY0" fmla="*/ 0 h 194810"/>
                <a:gd name="connsiteX1" fmla="*/ 67509 w 1503912"/>
                <a:gd name="connsiteY1" fmla="*/ 67790 h 194810"/>
                <a:gd name="connsiteX2" fmla="*/ 194225 w 1503912"/>
                <a:gd name="connsiteY2" fmla="*/ 194810 h 194810"/>
                <a:gd name="connsiteX3" fmla="*/ 1503912 w 1503912"/>
                <a:gd name="connsiteY3" fmla="*/ 194810 h 194810"/>
                <a:gd name="connsiteX0" fmla="*/ 0 w 1436403"/>
                <a:gd name="connsiteY0" fmla="*/ 0 h 127020"/>
                <a:gd name="connsiteX1" fmla="*/ 126716 w 1436403"/>
                <a:gd name="connsiteY1" fmla="*/ 127020 h 127020"/>
                <a:gd name="connsiteX2" fmla="*/ 1436403 w 1436403"/>
                <a:gd name="connsiteY2" fmla="*/ 127020 h 127020"/>
                <a:gd name="connsiteX0" fmla="*/ 0 w 1534828"/>
                <a:gd name="connsiteY0" fmla="*/ 0 h 130195"/>
                <a:gd name="connsiteX1" fmla="*/ 126716 w 1534828"/>
                <a:gd name="connsiteY1" fmla="*/ 127020 h 130195"/>
                <a:gd name="connsiteX2" fmla="*/ 1534828 w 1534828"/>
                <a:gd name="connsiteY2" fmla="*/ 130195 h 130195"/>
                <a:gd name="connsiteX0" fmla="*/ 0 w 3662078"/>
                <a:gd name="connsiteY0" fmla="*/ 0 h 136545"/>
                <a:gd name="connsiteX1" fmla="*/ 126716 w 3662078"/>
                <a:gd name="connsiteY1" fmla="*/ 127020 h 136545"/>
                <a:gd name="connsiteX2" fmla="*/ 3662078 w 3662078"/>
                <a:gd name="connsiteY2" fmla="*/ 136545 h 136545"/>
                <a:gd name="connsiteX0" fmla="*/ 0 w 3652553"/>
                <a:gd name="connsiteY0" fmla="*/ 0 h 127020"/>
                <a:gd name="connsiteX1" fmla="*/ 126716 w 3652553"/>
                <a:gd name="connsiteY1" fmla="*/ 127020 h 127020"/>
                <a:gd name="connsiteX2" fmla="*/ 3652553 w 3652553"/>
                <a:gd name="connsiteY2" fmla="*/ 127020 h 1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2553" h="127020">
                  <a:moveTo>
                    <a:pt x="0" y="0"/>
                  </a:moveTo>
                  <a:lnTo>
                    <a:pt x="126716" y="127020"/>
                  </a:lnTo>
                  <a:lnTo>
                    <a:pt x="3652553" y="127020"/>
                  </a:lnTo>
                </a:path>
              </a:pathLst>
            </a:custGeom>
            <a:grpFill/>
            <a:ln w="6350">
              <a:gradFill flip="none" rotWithShape="1">
                <a:gsLst>
                  <a:gs pos="1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方能演亦13-2">
              <a:extLst>
                <a:ext uri="{FF2B5EF4-FFF2-40B4-BE49-F238E27FC236}">
                  <a16:creationId xmlns:a16="http://schemas.microsoft.com/office/drawing/2014/main" id="{FC4ADB27-9A57-9EA9-B5A1-F9021F13B586}"/>
                </a:ext>
              </a:extLst>
            </p:cNvPr>
            <p:cNvSpPr>
              <a:spLocks/>
            </p:cNvSpPr>
            <p:nvPr/>
          </p:nvSpPr>
          <p:spPr>
            <a:xfrm>
              <a:off x="5530444" y="1744614"/>
              <a:ext cx="66419" cy="66419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1" name="方能演亦16">
            <a:extLst>
              <a:ext uri="{FF2B5EF4-FFF2-40B4-BE49-F238E27FC236}">
                <a16:creationId xmlns:a16="http://schemas.microsoft.com/office/drawing/2014/main" id="{668B6A81-2D3F-837D-E96B-394E79A4C369}"/>
              </a:ext>
            </a:extLst>
          </p:cNvPr>
          <p:cNvSpPr>
            <a:spLocks/>
          </p:cNvSpPr>
          <p:nvPr/>
        </p:nvSpPr>
        <p:spPr>
          <a:xfrm>
            <a:off x="0" y="4696558"/>
            <a:ext cx="12301227" cy="1440506"/>
          </a:xfrm>
          <a:prstGeom prst="trapezoid">
            <a:avLst>
              <a:gd name="adj" fmla="val 153748"/>
            </a:avLst>
          </a:prstGeom>
          <a:gradFill>
            <a:gsLst>
              <a:gs pos="49000">
                <a:schemeClr val="accent2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/>
              </a:solidFill>
            </a:endParaRPr>
          </a:p>
        </p:txBody>
      </p:sp>
      <p:grpSp>
        <p:nvGrpSpPr>
          <p:cNvPr id="14" name="方能演亦20">
            <a:extLst>
              <a:ext uri="{FF2B5EF4-FFF2-40B4-BE49-F238E27FC236}">
                <a16:creationId xmlns:a16="http://schemas.microsoft.com/office/drawing/2014/main" id="{87476A13-594E-6B5A-AA37-AF6A3C47707D}"/>
              </a:ext>
            </a:extLst>
          </p:cNvPr>
          <p:cNvGrpSpPr>
            <a:grpSpLocks/>
          </p:cNvGrpSpPr>
          <p:nvPr/>
        </p:nvGrpSpPr>
        <p:grpSpPr>
          <a:xfrm flipV="1">
            <a:off x="6833728" y="2064992"/>
            <a:ext cx="3707752" cy="182501"/>
            <a:chOff x="5530444" y="1744614"/>
            <a:chExt cx="3707752" cy="182501"/>
          </a:xfrm>
          <a:noFill/>
          <a:effectLst/>
        </p:grpSpPr>
        <p:sp>
          <p:nvSpPr>
            <p:cNvPr id="15" name="方能演亦20-1">
              <a:extLst>
                <a:ext uri="{FF2B5EF4-FFF2-40B4-BE49-F238E27FC236}">
                  <a16:creationId xmlns:a16="http://schemas.microsoft.com/office/drawing/2014/main" id="{C4E18F92-3800-725F-A4FD-58272E80ACAA}"/>
                </a:ext>
              </a:extLst>
            </p:cNvPr>
            <p:cNvSpPr>
              <a:spLocks/>
            </p:cNvSpPr>
            <p:nvPr/>
          </p:nvSpPr>
          <p:spPr>
            <a:xfrm>
              <a:off x="5585643" y="1800095"/>
              <a:ext cx="3652553" cy="127020"/>
            </a:xfrm>
            <a:custGeom>
              <a:avLst/>
              <a:gdLst>
                <a:gd name="connsiteX0" fmla="*/ 0 w 1343025"/>
                <a:gd name="connsiteY0" fmla="*/ 0 h 300038"/>
                <a:gd name="connsiteX1" fmla="*/ 300038 w 1343025"/>
                <a:gd name="connsiteY1" fmla="*/ 300038 h 300038"/>
                <a:gd name="connsiteX2" fmla="*/ 1343025 w 1343025"/>
                <a:gd name="connsiteY2" fmla="*/ 300038 h 300038"/>
                <a:gd name="connsiteX0" fmla="*/ 0 w 1343025"/>
                <a:gd name="connsiteY0" fmla="*/ 0 h 300038"/>
                <a:gd name="connsiteX1" fmla="*/ 105813 w 1343025"/>
                <a:gd name="connsiteY1" fmla="*/ 105228 h 300038"/>
                <a:gd name="connsiteX2" fmla="*/ 300038 w 1343025"/>
                <a:gd name="connsiteY2" fmla="*/ 300038 h 300038"/>
                <a:gd name="connsiteX3" fmla="*/ 1343025 w 1343025"/>
                <a:gd name="connsiteY3" fmla="*/ 300038 h 300038"/>
                <a:gd name="connsiteX0" fmla="*/ 0 w 1237212"/>
                <a:gd name="connsiteY0" fmla="*/ 0 h 194810"/>
                <a:gd name="connsiteX1" fmla="*/ 194225 w 1237212"/>
                <a:gd name="connsiteY1" fmla="*/ 194810 h 194810"/>
                <a:gd name="connsiteX2" fmla="*/ 1237212 w 1237212"/>
                <a:gd name="connsiteY2" fmla="*/ 194810 h 194810"/>
                <a:gd name="connsiteX0" fmla="*/ 0 w 1503912"/>
                <a:gd name="connsiteY0" fmla="*/ 0 h 194810"/>
                <a:gd name="connsiteX1" fmla="*/ 194225 w 1503912"/>
                <a:gd name="connsiteY1" fmla="*/ 194810 h 194810"/>
                <a:gd name="connsiteX2" fmla="*/ 1503912 w 1503912"/>
                <a:gd name="connsiteY2" fmla="*/ 194810 h 194810"/>
                <a:gd name="connsiteX0" fmla="*/ 0 w 1503912"/>
                <a:gd name="connsiteY0" fmla="*/ 0 h 194810"/>
                <a:gd name="connsiteX1" fmla="*/ 67509 w 1503912"/>
                <a:gd name="connsiteY1" fmla="*/ 67790 h 194810"/>
                <a:gd name="connsiteX2" fmla="*/ 194225 w 1503912"/>
                <a:gd name="connsiteY2" fmla="*/ 194810 h 194810"/>
                <a:gd name="connsiteX3" fmla="*/ 1503912 w 1503912"/>
                <a:gd name="connsiteY3" fmla="*/ 194810 h 194810"/>
                <a:gd name="connsiteX0" fmla="*/ 0 w 1436403"/>
                <a:gd name="connsiteY0" fmla="*/ 0 h 127020"/>
                <a:gd name="connsiteX1" fmla="*/ 126716 w 1436403"/>
                <a:gd name="connsiteY1" fmla="*/ 127020 h 127020"/>
                <a:gd name="connsiteX2" fmla="*/ 1436403 w 1436403"/>
                <a:gd name="connsiteY2" fmla="*/ 127020 h 127020"/>
                <a:gd name="connsiteX0" fmla="*/ 0 w 1534828"/>
                <a:gd name="connsiteY0" fmla="*/ 0 h 130195"/>
                <a:gd name="connsiteX1" fmla="*/ 126716 w 1534828"/>
                <a:gd name="connsiteY1" fmla="*/ 127020 h 130195"/>
                <a:gd name="connsiteX2" fmla="*/ 1534828 w 1534828"/>
                <a:gd name="connsiteY2" fmla="*/ 130195 h 130195"/>
                <a:gd name="connsiteX0" fmla="*/ 0 w 3662078"/>
                <a:gd name="connsiteY0" fmla="*/ 0 h 136545"/>
                <a:gd name="connsiteX1" fmla="*/ 126716 w 3662078"/>
                <a:gd name="connsiteY1" fmla="*/ 127020 h 136545"/>
                <a:gd name="connsiteX2" fmla="*/ 3662078 w 3662078"/>
                <a:gd name="connsiteY2" fmla="*/ 136545 h 136545"/>
                <a:gd name="connsiteX0" fmla="*/ 0 w 3652553"/>
                <a:gd name="connsiteY0" fmla="*/ 0 h 127020"/>
                <a:gd name="connsiteX1" fmla="*/ 126716 w 3652553"/>
                <a:gd name="connsiteY1" fmla="*/ 127020 h 127020"/>
                <a:gd name="connsiteX2" fmla="*/ 3652553 w 3652553"/>
                <a:gd name="connsiteY2" fmla="*/ 127020 h 1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2553" h="127020">
                  <a:moveTo>
                    <a:pt x="0" y="0"/>
                  </a:moveTo>
                  <a:lnTo>
                    <a:pt x="126716" y="127020"/>
                  </a:lnTo>
                  <a:lnTo>
                    <a:pt x="3652553" y="12702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6" name="方能演亦20-2">
              <a:extLst>
                <a:ext uri="{FF2B5EF4-FFF2-40B4-BE49-F238E27FC236}">
                  <a16:creationId xmlns:a16="http://schemas.microsoft.com/office/drawing/2014/main" id="{15042B50-15C9-A703-A9CF-94BC8429E659}"/>
                </a:ext>
              </a:extLst>
            </p:cNvPr>
            <p:cNvSpPr>
              <a:spLocks/>
            </p:cNvSpPr>
            <p:nvPr/>
          </p:nvSpPr>
          <p:spPr>
            <a:xfrm>
              <a:off x="5530444" y="1744614"/>
              <a:ext cx="66419" cy="66419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方能演亦21">
            <a:extLst>
              <a:ext uri="{FF2B5EF4-FFF2-40B4-BE49-F238E27FC236}">
                <a16:creationId xmlns:a16="http://schemas.microsoft.com/office/drawing/2014/main" id="{D9D7E1D4-E96D-EC5F-5683-0A9342666285}"/>
              </a:ext>
            </a:extLst>
          </p:cNvPr>
          <p:cNvGrpSpPr>
            <a:grpSpLocks/>
          </p:cNvGrpSpPr>
          <p:nvPr/>
        </p:nvGrpSpPr>
        <p:grpSpPr>
          <a:xfrm>
            <a:off x="7616777" y="4449776"/>
            <a:ext cx="3707752" cy="182501"/>
            <a:chOff x="5530444" y="1744614"/>
            <a:chExt cx="3707752" cy="182501"/>
          </a:xfrm>
          <a:noFill/>
          <a:effectLst/>
        </p:grpSpPr>
        <p:sp>
          <p:nvSpPr>
            <p:cNvPr id="18" name="方能演亦21-1">
              <a:extLst>
                <a:ext uri="{FF2B5EF4-FFF2-40B4-BE49-F238E27FC236}">
                  <a16:creationId xmlns:a16="http://schemas.microsoft.com/office/drawing/2014/main" id="{EC0FD75F-9E2B-27E6-E349-348CAA764E72}"/>
                </a:ext>
              </a:extLst>
            </p:cNvPr>
            <p:cNvSpPr>
              <a:spLocks/>
            </p:cNvSpPr>
            <p:nvPr/>
          </p:nvSpPr>
          <p:spPr>
            <a:xfrm>
              <a:off x="5585643" y="1800095"/>
              <a:ext cx="3652553" cy="127020"/>
            </a:xfrm>
            <a:custGeom>
              <a:avLst/>
              <a:gdLst>
                <a:gd name="connsiteX0" fmla="*/ 0 w 1343025"/>
                <a:gd name="connsiteY0" fmla="*/ 0 h 300038"/>
                <a:gd name="connsiteX1" fmla="*/ 300038 w 1343025"/>
                <a:gd name="connsiteY1" fmla="*/ 300038 h 300038"/>
                <a:gd name="connsiteX2" fmla="*/ 1343025 w 1343025"/>
                <a:gd name="connsiteY2" fmla="*/ 300038 h 300038"/>
                <a:gd name="connsiteX0" fmla="*/ 0 w 1343025"/>
                <a:gd name="connsiteY0" fmla="*/ 0 h 300038"/>
                <a:gd name="connsiteX1" fmla="*/ 105813 w 1343025"/>
                <a:gd name="connsiteY1" fmla="*/ 105228 h 300038"/>
                <a:gd name="connsiteX2" fmla="*/ 300038 w 1343025"/>
                <a:gd name="connsiteY2" fmla="*/ 300038 h 300038"/>
                <a:gd name="connsiteX3" fmla="*/ 1343025 w 1343025"/>
                <a:gd name="connsiteY3" fmla="*/ 300038 h 300038"/>
                <a:gd name="connsiteX0" fmla="*/ 0 w 1237212"/>
                <a:gd name="connsiteY0" fmla="*/ 0 h 194810"/>
                <a:gd name="connsiteX1" fmla="*/ 194225 w 1237212"/>
                <a:gd name="connsiteY1" fmla="*/ 194810 h 194810"/>
                <a:gd name="connsiteX2" fmla="*/ 1237212 w 1237212"/>
                <a:gd name="connsiteY2" fmla="*/ 194810 h 194810"/>
                <a:gd name="connsiteX0" fmla="*/ 0 w 1503912"/>
                <a:gd name="connsiteY0" fmla="*/ 0 h 194810"/>
                <a:gd name="connsiteX1" fmla="*/ 194225 w 1503912"/>
                <a:gd name="connsiteY1" fmla="*/ 194810 h 194810"/>
                <a:gd name="connsiteX2" fmla="*/ 1503912 w 1503912"/>
                <a:gd name="connsiteY2" fmla="*/ 194810 h 194810"/>
                <a:gd name="connsiteX0" fmla="*/ 0 w 1503912"/>
                <a:gd name="connsiteY0" fmla="*/ 0 h 194810"/>
                <a:gd name="connsiteX1" fmla="*/ 67509 w 1503912"/>
                <a:gd name="connsiteY1" fmla="*/ 67790 h 194810"/>
                <a:gd name="connsiteX2" fmla="*/ 194225 w 1503912"/>
                <a:gd name="connsiteY2" fmla="*/ 194810 h 194810"/>
                <a:gd name="connsiteX3" fmla="*/ 1503912 w 1503912"/>
                <a:gd name="connsiteY3" fmla="*/ 194810 h 194810"/>
                <a:gd name="connsiteX0" fmla="*/ 0 w 1436403"/>
                <a:gd name="connsiteY0" fmla="*/ 0 h 127020"/>
                <a:gd name="connsiteX1" fmla="*/ 126716 w 1436403"/>
                <a:gd name="connsiteY1" fmla="*/ 127020 h 127020"/>
                <a:gd name="connsiteX2" fmla="*/ 1436403 w 1436403"/>
                <a:gd name="connsiteY2" fmla="*/ 127020 h 127020"/>
                <a:gd name="connsiteX0" fmla="*/ 0 w 1534828"/>
                <a:gd name="connsiteY0" fmla="*/ 0 h 130195"/>
                <a:gd name="connsiteX1" fmla="*/ 126716 w 1534828"/>
                <a:gd name="connsiteY1" fmla="*/ 127020 h 130195"/>
                <a:gd name="connsiteX2" fmla="*/ 1534828 w 1534828"/>
                <a:gd name="connsiteY2" fmla="*/ 130195 h 130195"/>
                <a:gd name="connsiteX0" fmla="*/ 0 w 3662078"/>
                <a:gd name="connsiteY0" fmla="*/ 0 h 136545"/>
                <a:gd name="connsiteX1" fmla="*/ 126716 w 3662078"/>
                <a:gd name="connsiteY1" fmla="*/ 127020 h 136545"/>
                <a:gd name="connsiteX2" fmla="*/ 3662078 w 3662078"/>
                <a:gd name="connsiteY2" fmla="*/ 136545 h 136545"/>
                <a:gd name="connsiteX0" fmla="*/ 0 w 3652553"/>
                <a:gd name="connsiteY0" fmla="*/ 0 h 127020"/>
                <a:gd name="connsiteX1" fmla="*/ 126716 w 3652553"/>
                <a:gd name="connsiteY1" fmla="*/ 127020 h 127020"/>
                <a:gd name="connsiteX2" fmla="*/ 3652553 w 3652553"/>
                <a:gd name="connsiteY2" fmla="*/ 127020 h 1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2553" h="127020">
                  <a:moveTo>
                    <a:pt x="0" y="0"/>
                  </a:moveTo>
                  <a:lnTo>
                    <a:pt x="126716" y="127020"/>
                  </a:lnTo>
                  <a:lnTo>
                    <a:pt x="3652553" y="12702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0" name="方能演亦21-2">
              <a:extLst>
                <a:ext uri="{FF2B5EF4-FFF2-40B4-BE49-F238E27FC236}">
                  <a16:creationId xmlns:a16="http://schemas.microsoft.com/office/drawing/2014/main" id="{1B2F6BE3-25F8-C431-8889-C17D503FB815}"/>
                </a:ext>
              </a:extLst>
            </p:cNvPr>
            <p:cNvSpPr>
              <a:spLocks/>
            </p:cNvSpPr>
            <p:nvPr/>
          </p:nvSpPr>
          <p:spPr>
            <a:xfrm>
              <a:off x="5530444" y="1744614"/>
              <a:ext cx="66419" cy="66419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方能演亦22">
            <a:extLst>
              <a:ext uri="{FF2B5EF4-FFF2-40B4-BE49-F238E27FC236}">
                <a16:creationId xmlns:a16="http://schemas.microsoft.com/office/drawing/2014/main" id="{173A3350-2E55-D401-2C45-976FDDC2500B}"/>
              </a:ext>
            </a:extLst>
          </p:cNvPr>
          <p:cNvSpPr>
            <a:spLocks/>
          </p:cNvSpPr>
          <p:nvPr/>
        </p:nvSpPr>
        <p:spPr>
          <a:xfrm>
            <a:off x="997143" y="4908260"/>
            <a:ext cx="10085724" cy="1388744"/>
          </a:xfrm>
          <a:prstGeom prst="trapezoid">
            <a:avLst>
              <a:gd name="adj" fmla="val 153748"/>
            </a:avLst>
          </a:prstGeom>
          <a:gradFill>
            <a:gsLst>
              <a:gs pos="49000">
                <a:schemeClr val="accent2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/>
              </a:solidFill>
            </a:endParaRPr>
          </a:p>
        </p:txBody>
      </p:sp>
      <p:sp>
        <p:nvSpPr>
          <p:cNvPr id="22" name="方能演亦19">
            <a:extLst>
              <a:ext uri="{FF2B5EF4-FFF2-40B4-BE49-F238E27FC236}">
                <a16:creationId xmlns:a16="http://schemas.microsoft.com/office/drawing/2014/main" id="{92BA3B3C-2055-7947-233C-6507B36D4DC0}"/>
              </a:ext>
            </a:extLst>
          </p:cNvPr>
          <p:cNvSpPr txBox="1">
            <a:spLocks/>
          </p:cNvSpPr>
          <p:nvPr/>
        </p:nvSpPr>
        <p:spPr>
          <a:xfrm>
            <a:off x="7800159" y="4725209"/>
            <a:ext cx="3229812" cy="65966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7476448-013F-75E8-1A42-6223574F2775}"/>
              </a:ext>
            </a:extLst>
          </p:cNvPr>
          <p:cNvSpPr txBox="1">
            <a:spLocks/>
          </p:cNvSpPr>
          <p:nvPr/>
        </p:nvSpPr>
        <p:spPr>
          <a:xfrm>
            <a:off x="5490705" y="271498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平台运营</a:t>
            </a:r>
          </a:p>
        </p:txBody>
      </p:sp>
      <p:sp>
        <p:nvSpPr>
          <p:cNvPr id="24" name="vector_319778">
            <a:extLst>
              <a:ext uri="{FF2B5EF4-FFF2-40B4-BE49-F238E27FC236}">
                <a16:creationId xmlns:a16="http://schemas.microsoft.com/office/drawing/2014/main" id="{AF5EB76C-B192-E83C-D321-3F7EA29ED52B}"/>
              </a:ext>
            </a:extLst>
          </p:cNvPr>
          <p:cNvSpPr>
            <a:spLocks/>
          </p:cNvSpPr>
          <p:nvPr/>
        </p:nvSpPr>
        <p:spPr>
          <a:xfrm>
            <a:off x="5904774" y="2324623"/>
            <a:ext cx="382452" cy="381875"/>
          </a:xfrm>
          <a:custGeom>
            <a:avLst/>
            <a:gdLst>
              <a:gd name="T0" fmla="*/ 1579 w 3158"/>
              <a:gd name="T1" fmla="*/ 0 h 3158"/>
              <a:gd name="T2" fmla="*/ 0 w 3158"/>
              <a:gd name="T3" fmla="*/ 1579 h 3158"/>
              <a:gd name="T4" fmla="*/ 1579 w 3158"/>
              <a:gd name="T5" fmla="*/ 3158 h 3158"/>
              <a:gd name="T6" fmla="*/ 3158 w 3158"/>
              <a:gd name="T7" fmla="*/ 1579 h 3158"/>
              <a:gd name="T8" fmla="*/ 1579 w 3158"/>
              <a:gd name="T9" fmla="*/ 0 h 3158"/>
              <a:gd name="T10" fmla="*/ 1579 w 3158"/>
              <a:gd name="T11" fmla="*/ 2533 h 3158"/>
              <a:gd name="T12" fmla="*/ 625 w 3158"/>
              <a:gd name="T13" fmla="*/ 1579 h 3158"/>
              <a:gd name="T14" fmla="*/ 1579 w 3158"/>
              <a:gd name="T15" fmla="*/ 625 h 3158"/>
              <a:gd name="T16" fmla="*/ 2533 w 3158"/>
              <a:gd name="T17" fmla="*/ 1579 h 3158"/>
              <a:gd name="T18" fmla="*/ 1579 w 3158"/>
              <a:gd name="T19" fmla="*/ 2533 h 3158"/>
              <a:gd name="T20" fmla="*/ 2041 w 3158"/>
              <a:gd name="T21" fmla="*/ 1579 h 3158"/>
              <a:gd name="T22" fmla="*/ 1579 w 3158"/>
              <a:gd name="T23" fmla="*/ 2041 h 3158"/>
              <a:gd name="T24" fmla="*/ 1117 w 3158"/>
              <a:gd name="T25" fmla="*/ 1579 h 3158"/>
              <a:gd name="T26" fmla="*/ 1579 w 3158"/>
              <a:gd name="T27" fmla="*/ 1117 h 3158"/>
              <a:gd name="T28" fmla="*/ 2041 w 3158"/>
              <a:gd name="T29" fmla="*/ 1579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8" h="3158">
                <a:moveTo>
                  <a:pt x="1579" y="0"/>
                </a:moveTo>
                <a:cubicBezTo>
                  <a:pt x="708" y="0"/>
                  <a:pt x="0" y="708"/>
                  <a:pt x="0" y="1579"/>
                </a:cubicBezTo>
                <a:cubicBezTo>
                  <a:pt x="0" y="2450"/>
                  <a:pt x="708" y="3158"/>
                  <a:pt x="1579" y="3158"/>
                </a:cubicBezTo>
                <a:cubicBezTo>
                  <a:pt x="2450" y="3158"/>
                  <a:pt x="3158" y="2450"/>
                  <a:pt x="3158" y="1579"/>
                </a:cubicBezTo>
                <a:cubicBezTo>
                  <a:pt x="3158" y="708"/>
                  <a:pt x="2450" y="0"/>
                  <a:pt x="1579" y="0"/>
                </a:cubicBezTo>
                <a:close/>
                <a:moveTo>
                  <a:pt x="1579" y="2533"/>
                </a:moveTo>
                <a:cubicBezTo>
                  <a:pt x="1053" y="2533"/>
                  <a:pt x="625" y="2105"/>
                  <a:pt x="625" y="1579"/>
                </a:cubicBezTo>
                <a:cubicBezTo>
                  <a:pt x="625" y="1053"/>
                  <a:pt x="1053" y="625"/>
                  <a:pt x="1579" y="625"/>
                </a:cubicBezTo>
                <a:cubicBezTo>
                  <a:pt x="2105" y="625"/>
                  <a:pt x="2533" y="1053"/>
                  <a:pt x="2533" y="1579"/>
                </a:cubicBezTo>
                <a:cubicBezTo>
                  <a:pt x="2533" y="2105"/>
                  <a:pt x="2105" y="2533"/>
                  <a:pt x="1579" y="2533"/>
                </a:cubicBezTo>
                <a:close/>
                <a:moveTo>
                  <a:pt x="2041" y="1579"/>
                </a:moveTo>
                <a:cubicBezTo>
                  <a:pt x="2041" y="1834"/>
                  <a:pt x="1834" y="2041"/>
                  <a:pt x="1579" y="2041"/>
                </a:cubicBezTo>
                <a:cubicBezTo>
                  <a:pt x="1324" y="2041"/>
                  <a:pt x="1117" y="1834"/>
                  <a:pt x="1117" y="1579"/>
                </a:cubicBezTo>
                <a:cubicBezTo>
                  <a:pt x="1117" y="1324"/>
                  <a:pt x="1324" y="1117"/>
                  <a:pt x="1579" y="1117"/>
                </a:cubicBezTo>
                <a:cubicBezTo>
                  <a:pt x="1834" y="1117"/>
                  <a:pt x="2041" y="1324"/>
                  <a:pt x="2041" y="1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4288C89-A09E-5C0E-D1ED-6B14483BC966}"/>
              </a:ext>
            </a:extLst>
          </p:cNvPr>
          <p:cNvSpPr txBox="1">
            <a:spLocks/>
          </p:cNvSpPr>
          <p:nvPr/>
        </p:nvSpPr>
        <p:spPr>
          <a:xfrm>
            <a:off x="7101947" y="360365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品牌溢价</a:t>
            </a:r>
          </a:p>
        </p:txBody>
      </p:sp>
      <p:sp>
        <p:nvSpPr>
          <p:cNvPr id="28" name="vector_319778">
            <a:extLst>
              <a:ext uri="{FF2B5EF4-FFF2-40B4-BE49-F238E27FC236}">
                <a16:creationId xmlns:a16="http://schemas.microsoft.com/office/drawing/2014/main" id="{4E6B7275-EFB1-19E3-8179-BEC82AC939AD}"/>
              </a:ext>
            </a:extLst>
          </p:cNvPr>
          <p:cNvSpPr>
            <a:spLocks/>
          </p:cNvSpPr>
          <p:nvPr/>
        </p:nvSpPr>
        <p:spPr>
          <a:xfrm>
            <a:off x="7516016" y="3230766"/>
            <a:ext cx="382452" cy="346927"/>
          </a:xfrm>
          <a:custGeom>
            <a:avLst/>
            <a:gdLst>
              <a:gd name="connsiteX0" fmla="*/ 52526 w 607613"/>
              <a:gd name="connsiteY0" fmla="*/ 368931 h 551174"/>
              <a:gd name="connsiteX1" fmla="*/ 76119 w 607613"/>
              <a:gd name="connsiteY1" fmla="*/ 392934 h 551174"/>
              <a:gd name="connsiteX2" fmla="*/ 100156 w 607613"/>
              <a:gd name="connsiteY2" fmla="*/ 368931 h 551174"/>
              <a:gd name="connsiteX3" fmla="*/ 107278 w 607613"/>
              <a:gd name="connsiteY3" fmla="*/ 376488 h 551174"/>
              <a:gd name="connsiteX4" fmla="*/ 114846 w 607613"/>
              <a:gd name="connsiteY4" fmla="*/ 384044 h 551174"/>
              <a:gd name="connsiteX5" fmla="*/ 102827 w 607613"/>
              <a:gd name="connsiteY5" fmla="*/ 396045 h 551174"/>
              <a:gd name="connsiteX6" fmla="*/ 91253 w 607613"/>
              <a:gd name="connsiteY6" fmla="*/ 408047 h 551174"/>
              <a:gd name="connsiteX7" fmla="*/ 114846 w 607613"/>
              <a:gd name="connsiteY7" fmla="*/ 431605 h 551174"/>
              <a:gd name="connsiteX8" fmla="*/ 107278 w 607613"/>
              <a:gd name="connsiteY8" fmla="*/ 439161 h 551174"/>
              <a:gd name="connsiteX9" fmla="*/ 100156 w 607613"/>
              <a:gd name="connsiteY9" fmla="*/ 446718 h 551174"/>
              <a:gd name="connsiteX10" fmla="*/ 76119 w 607613"/>
              <a:gd name="connsiteY10" fmla="*/ 422715 h 551174"/>
              <a:gd name="connsiteX11" fmla="*/ 52526 w 607613"/>
              <a:gd name="connsiteY11" fmla="*/ 446718 h 551174"/>
              <a:gd name="connsiteX12" fmla="*/ 46739 w 607613"/>
              <a:gd name="connsiteY12" fmla="*/ 440939 h 551174"/>
              <a:gd name="connsiteX13" fmla="*/ 44959 w 607613"/>
              <a:gd name="connsiteY13" fmla="*/ 439161 h 551174"/>
              <a:gd name="connsiteX14" fmla="*/ 37392 w 607613"/>
              <a:gd name="connsiteY14" fmla="*/ 431605 h 551174"/>
              <a:gd name="connsiteX15" fmla="*/ 60984 w 607613"/>
              <a:gd name="connsiteY15" fmla="*/ 408047 h 551174"/>
              <a:gd name="connsiteX16" fmla="*/ 37392 w 607613"/>
              <a:gd name="connsiteY16" fmla="*/ 384044 h 551174"/>
              <a:gd name="connsiteX17" fmla="*/ 44959 w 607613"/>
              <a:gd name="connsiteY17" fmla="*/ 376488 h 551174"/>
              <a:gd name="connsiteX18" fmla="*/ 76119 w 607613"/>
              <a:gd name="connsiteY18" fmla="*/ 352929 h 551174"/>
              <a:gd name="connsiteX19" fmla="*/ 21367 w 607613"/>
              <a:gd name="connsiteY19" fmla="*/ 408047 h 551174"/>
              <a:gd name="connsiteX20" fmla="*/ 40508 w 607613"/>
              <a:gd name="connsiteY20" fmla="*/ 448940 h 551174"/>
              <a:gd name="connsiteX21" fmla="*/ 76119 w 607613"/>
              <a:gd name="connsiteY21" fmla="*/ 462720 h 551174"/>
              <a:gd name="connsiteX22" fmla="*/ 130870 w 607613"/>
              <a:gd name="connsiteY22" fmla="*/ 408047 h 551174"/>
              <a:gd name="connsiteX23" fmla="*/ 126419 w 607613"/>
              <a:gd name="connsiteY23" fmla="*/ 385822 h 551174"/>
              <a:gd name="connsiteX24" fmla="*/ 76119 w 607613"/>
              <a:gd name="connsiteY24" fmla="*/ 352929 h 551174"/>
              <a:gd name="connsiteX25" fmla="*/ 309237 w 607613"/>
              <a:gd name="connsiteY25" fmla="*/ 344773 h 551174"/>
              <a:gd name="connsiteX26" fmla="*/ 309816 w 607613"/>
              <a:gd name="connsiteY26" fmla="*/ 344928 h 551174"/>
              <a:gd name="connsiteX27" fmla="*/ 308926 w 607613"/>
              <a:gd name="connsiteY27" fmla="*/ 344928 h 551174"/>
              <a:gd name="connsiteX28" fmla="*/ 310531 w 607613"/>
              <a:gd name="connsiteY28" fmla="*/ 344722 h 551174"/>
              <a:gd name="connsiteX29" fmla="*/ 311151 w 607613"/>
              <a:gd name="connsiteY29" fmla="*/ 344928 h 551174"/>
              <a:gd name="connsiteX30" fmla="*/ 309816 w 607613"/>
              <a:gd name="connsiteY30" fmla="*/ 344928 h 551174"/>
              <a:gd name="connsiteX31" fmla="*/ 76119 w 607613"/>
              <a:gd name="connsiteY31" fmla="*/ 332038 h 551174"/>
              <a:gd name="connsiteX32" fmla="*/ 146450 w 607613"/>
              <a:gd name="connsiteY32" fmla="*/ 378710 h 551174"/>
              <a:gd name="connsiteX33" fmla="*/ 210995 w 607613"/>
              <a:gd name="connsiteY33" fmla="*/ 365375 h 551174"/>
              <a:gd name="connsiteX34" fmla="*/ 277766 w 607613"/>
              <a:gd name="connsiteY34" fmla="*/ 495612 h 551174"/>
              <a:gd name="connsiteX35" fmla="*/ 288004 w 607613"/>
              <a:gd name="connsiteY35" fmla="*/ 410714 h 551174"/>
              <a:gd name="connsiteX36" fmla="*/ 271534 w 607613"/>
              <a:gd name="connsiteY36" fmla="*/ 397379 h 551174"/>
              <a:gd name="connsiteX37" fmla="*/ 308035 w 607613"/>
              <a:gd name="connsiteY37" fmla="*/ 397379 h 551174"/>
              <a:gd name="connsiteX38" fmla="*/ 348098 w 607613"/>
              <a:gd name="connsiteY38" fmla="*/ 397379 h 551174"/>
              <a:gd name="connsiteX39" fmla="*/ 331628 w 607613"/>
              <a:gd name="connsiteY39" fmla="*/ 410714 h 551174"/>
              <a:gd name="connsiteX40" fmla="*/ 341866 w 607613"/>
              <a:gd name="connsiteY40" fmla="*/ 495612 h 551174"/>
              <a:gd name="connsiteX41" fmla="*/ 408636 w 607613"/>
              <a:gd name="connsiteY41" fmla="*/ 365375 h 551174"/>
              <a:gd name="connsiteX42" fmla="*/ 607613 w 607613"/>
              <a:gd name="connsiteY42" fmla="*/ 551174 h 551174"/>
              <a:gd name="connsiteX43" fmla="*/ 12019 w 607613"/>
              <a:gd name="connsiteY43" fmla="*/ 551174 h 551174"/>
              <a:gd name="connsiteX44" fmla="*/ 29824 w 607613"/>
              <a:gd name="connsiteY44" fmla="*/ 467609 h 551174"/>
              <a:gd name="connsiteX45" fmla="*/ 0 w 607613"/>
              <a:gd name="connsiteY45" fmla="*/ 408047 h 551174"/>
              <a:gd name="connsiteX46" fmla="*/ 76119 w 607613"/>
              <a:gd name="connsiteY46" fmla="*/ 332038 h 551174"/>
              <a:gd name="connsiteX47" fmla="*/ 299556 w 607613"/>
              <a:gd name="connsiteY47" fmla="*/ 275123 h 551174"/>
              <a:gd name="connsiteX48" fmla="*/ 306253 w 607613"/>
              <a:gd name="connsiteY48" fmla="*/ 275552 h 551174"/>
              <a:gd name="connsiteX49" fmla="*/ 308486 w 607613"/>
              <a:gd name="connsiteY49" fmla="*/ 275123 h 551174"/>
              <a:gd name="connsiteX50" fmla="*/ 312042 w 607613"/>
              <a:gd name="connsiteY50" fmla="*/ 0 h 551174"/>
              <a:gd name="connsiteX51" fmla="*/ 442467 w 607613"/>
              <a:gd name="connsiteY51" fmla="*/ 162241 h 551174"/>
              <a:gd name="connsiteX52" fmla="*/ 444693 w 607613"/>
              <a:gd name="connsiteY52" fmla="*/ 162241 h 551174"/>
              <a:gd name="connsiteX53" fmla="*/ 456711 w 607613"/>
              <a:gd name="connsiteY53" fmla="*/ 192911 h 551174"/>
              <a:gd name="connsiteX54" fmla="*/ 436235 w 607613"/>
              <a:gd name="connsiteY54" fmla="*/ 217803 h 551174"/>
              <a:gd name="connsiteX55" fmla="*/ 347096 w 607613"/>
              <a:gd name="connsiteY55" fmla="*/ 334191 h 551174"/>
              <a:gd name="connsiteX56" fmla="*/ 310531 w 607613"/>
              <a:gd name="connsiteY56" fmla="*/ 344722 h 551174"/>
              <a:gd name="connsiteX57" fmla="*/ 309816 w 607613"/>
              <a:gd name="connsiteY57" fmla="*/ 344484 h 551174"/>
              <a:gd name="connsiteX58" fmla="*/ 309237 w 607613"/>
              <a:gd name="connsiteY58" fmla="*/ 344773 h 551174"/>
              <a:gd name="connsiteX59" fmla="*/ 271068 w 607613"/>
              <a:gd name="connsiteY59" fmla="*/ 334559 h 551174"/>
              <a:gd name="connsiteX60" fmla="*/ 185622 w 607613"/>
              <a:gd name="connsiteY60" fmla="*/ 217358 h 551174"/>
              <a:gd name="connsiteX61" fmla="*/ 184732 w 607613"/>
              <a:gd name="connsiteY61" fmla="*/ 217803 h 551174"/>
              <a:gd name="connsiteX62" fmla="*/ 162920 w 607613"/>
              <a:gd name="connsiteY62" fmla="*/ 192911 h 551174"/>
              <a:gd name="connsiteX63" fmla="*/ 175384 w 607613"/>
              <a:gd name="connsiteY63" fmla="*/ 162241 h 551174"/>
              <a:gd name="connsiteX64" fmla="*/ 177165 w 607613"/>
              <a:gd name="connsiteY64" fmla="*/ 162241 h 551174"/>
              <a:gd name="connsiteX65" fmla="*/ 312042 w 607613"/>
              <a:gd name="connsiteY65" fmla="*/ 0 h 55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13" h="551174">
                <a:moveTo>
                  <a:pt x="52526" y="368931"/>
                </a:moveTo>
                <a:lnTo>
                  <a:pt x="76119" y="392934"/>
                </a:lnTo>
                <a:lnTo>
                  <a:pt x="100156" y="368931"/>
                </a:lnTo>
                <a:lnTo>
                  <a:pt x="107278" y="376488"/>
                </a:lnTo>
                <a:lnTo>
                  <a:pt x="114846" y="384044"/>
                </a:lnTo>
                <a:lnTo>
                  <a:pt x="102827" y="396045"/>
                </a:lnTo>
                <a:lnTo>
                  <a:pt x="91253" y="408047"/>
                </a:lnTo>
                <a:lnTo>
                  <a:pt x="114846" y="431605"/>
                </a:lnTo>
                <a:lnTo>
                  <a:pt x="107278" y="439161"/>
                </a:lnTo>
                <a:lnTo>
                  <a:pt x="100156" y="446718"/>
                </a:lnTo>
                <a:lnTo>
                  <a:pt x="76119" y="422715"/>
                </a:lnTo>
                <a:lnTo>
                  <a:pt x="52526" y="446718"/>
                </a:lnTo>
                <a:lnTo>
                  <a:pt x="46739" y="440939"/>
                </a:lnTo>
                <a:lnTo>
                  <a:pt x="44959" y="439161"/>
                </a:lnTo>
                <a:lnTo>
                  <a:pt x="37392" y="431605"/>
                </a:lnTo>
                <a:lnTo>
                  <a:pt x="60984" y="408047"/>
                </a:lnTo>
                <a:lnTo>
                  <a:pt x="37392" y="384044"/>
                </a:lnTo>
                <a:lnTo>
                  <a:pt x="44959" y="376488"/>
                </a:lnTo>
                <a:close/>
                <a:moveTo>
                  <a:pt x="76119" y="352929"/>
                </a:moveTo>
                <a:cubicBezTo>
                  <a:pt x="45849" y="352929"/>
                  <a:pt x="21367" y="377821"/>
                  <a:pt x="21367" y="408047"/>
                </a:cubicBezTo>
                <a:cubicBezTo>
                  <a:pt x="21367" y="424493"/>
                  <a:pt x="28934" y="439161"/>
                  <a:pt x="40508" y="448940"/>
                </a:cubicBezTo>
                <a:cubicBezTo>
                  <a:pt x="49855" y="457386"/>
                  <a:pt x="62319" y="462720"/>
                  <a:pt x="76119" y="462720"/>
                </a:cubicBezTo>
                <a:cubicBezTo>
                  <a:pt x="106388" y="462720"/>
                  <a:pt x="130870" y="438272"/>
                  <a:pt x="130870" y="408047"/>
                </a:cubicBezTo>
                <a:cubicBezTo>
                  <a:pt x="130870" y="400046"/>
                  <a:pt x="129090" y="392489"/>
                  <a:pt x="126419" y="385822"/>
                </a:cubicBezTo>
                <a:cubicBezTo>
                  <a:pt x="117961" y="366709"/>
                  <a:pt x="98375" y="352929"/>
                  <a:pt x="76119" y="352929"/>
                </a:cubicBezTo>
                <a:close/>
                <a:moveTo>
                  <a:pt x="309237" y="344773"/>
                </a:moveTo>
                <a:lnTo>
                  <a:pt x="309816" y="344928"/>
                </a:lnTo>
                <a:lnTo>
                  <a:pt x="308926" y="344928"/>
                </a:lnTo>
                <a:close/>
                <a:moveTo>
                  <a:pt x="310531" y="344722"/>
                </a:moveTo>
                <a:lnTo>
                  <a:pt x="311151" y="344928"/>
                </a:lnTo>
                <a:lnTo>
                  <a:pt x="309816" y="344928"/>
                </a:lnTo>
                <a:close/>
                <a:moveTo>
                  <a:pt x="76119" y="332038"/>
                </a:moveTo>
                <a:cubicBezTo>
                  <a:pt x="107723" y="332038"/>
                  <a:pt x="134877" y="351151"/>
                  <a:pt x="146450" y="378710"/>
                </a:cubicBezTo>
                <a:cubicBezTo>
                  <a:pt x="166482" y="372932"/>
                  <a:pt x="187848" y="368487"/>
                  <a:pt x="210995" y="365375"/>
                </a:cubicBezTo>
                <a:lnTo>
                  <a:pt x="277766" y="495612"/>
                </a:lnTo>
                <a:lnTo>
                  <a:pt x="288004" y="410714"/>
                </a:lnTo>
                <a:lnTo>
                  <a:pt x="271534" y="397379"/>
                </a:lnTo>
                <a:lnTo>
                  <a:pt x="308035" y="397379"/>
                </a:lnTo>
                <a:lnTo>
                  <a:pt x="348098" y="397379"/>
                </a:lnTo>
                <a:lnTo>
                  <a:pt x="331628" y="410714"/>
                </a:lnTo>
                <a:lnTo>
                  <a:pt x="341866" y="495612"/>
                </a:lnTo>
                <a:lnTo>
                  <a:pt x="408636" y="365375"/>
                </a:lnTo>
                <a:cubicBezTo>
                  <a:pt x="524817" y="380933"/>
                  <a:pt x="607613" y="430272"/>
                  <a:pt x="607613" y="551174"/>
                </a:cubicBezTo>
                <a:lnTo>
                  <a:pt x="12019" y="551174"/>
                </a:lnTo>
                <a:cubicBezTo>
                  <a:pt x="12019" y="518282"/>
                  <a:pt x="18251" y="490723"/>
                  <a:pt x="29824" y="467609"/>
                </a:cubicBezTo>
                <a:cubicBezTo>
                  <a:pt x="11574" y="453830"/>
                  <a:pt x="0" y="432050"/>
                  <a:pt x="0" y="408047"/>
                </a:cubicBezTo>
                <a:cubicBezTo>
                  <a:pt x="0" y="365820"/>
                  <a:pt x="34276" y="332038"/>
                  <a:pt x="76119" y="332038"/>
                </a:cubicBezTo>
                <a:close/>
                <a:moveTo>
                  <a:pt x="299556" y="275123"/>
                </a:moveTo>
                <a:cubicBezTo>
                  <a:pt x="301789" y="275123"/>
                  <a:pt x="304021" y="275552"/>
                  <a:pt x="306253" y="275552"/>
                </a:cubicBezTo>
                <a:cubicBezTo>
                  <a:pt x="306700" y="275552"/>
                  <a:pt x="307593" y="275123"/>
                  <a:pt x="308486" y="275123"/>
                </a:cubicBezTo>
                <a:close/>
                <a:moveTo>
                  <a:pt x="312042" y="0"/>
                </a:moveTo>
                <a:cubicBezTo>
                  <a:pt x="383264" y="1778"/>
                  <a:pt x="439796" y="43561"/>
                  <a:pt x="442467" y="162241"/>
                </a:cubicBezTo>
                <a:cubicBezTo>
                  <a:pt x="443357" y="162241"/>
                  <a:pt x="443802" y="161796"/>
                  <a:pt x="444693" y="162241"/>
                </a:cubicBezTo>
                <a:cubicBezTo>
                  <a:pt x="453595" y="163574"/>
                  <a:pt x="459382" y="177354"/>
                  <a:pt x="456711" y="192911"/>
                </a:cubicBezTo>
                <a:cubicBezTo>
                  <a:pt x="454040" y="207579"/>
                  <a:pt x="445138" y="218247"/>
                  <a:pt x="436235" y="217803"/>
                </a:cubicBezTo>
                <a:cubicBezTo>
                  <a:pt x="421546" y="271476"/>
                  <a:pt x="384822" y="314897"/>
                  <a:pt x="347096" y="334191"/>
                </a:cubicBezTo>
                <a:lnTo>
                  <a:pt x="310531" y="344722"/>
                </a:lnTo>
                <a:lnTo>
                  <a:pt x="309816" y="344484"/>
                </a:lnTo>
                <a:lnTo>
                  <a:pt x="309237" y="344773"/>
                </a:lnTo>
                <a:lnTo>
                  <a:pt x="271068" y="334559"/>
                </a:lnTo>
                <a:cubicBezTo>
                  <a:pt x="233447" y="315370"/>
                  <a:pt x="200646" y="271365"/>
                  <a:pt x="185622" y="217358"/>
                </a:cubicBezTo>
                <a:cubicBezTo>
                  <a:pt x="185177" y="217358"/>
                  <a:pt x="185177" y="217803"/>
                  <a:pt x="184732" y="217803"/>
                </a:cubicBezTo>
                <a:cubicBezTo>
                  <a:pt x="175384" y="219136"/>
                  <a:pt x="165591" y="208024"/>
                  <a:pt x="162920" y="192911"/>
                </a:cubicBezTo>
                <a:cubicBezTo>
                  <a:pt x="160250" y="177354"/>
                  <a:pt x="166036" y="163574"/>
                  <a:pt x="175384" y="162241"/>
                </a:cubicBezTo>
                <a:cubicBezTo>
                  <a:pt x="175829" y="161796"/>
                  <a:pt x="176720" y="162241"/>
                  <a:pt x="177165" y="162241"/>
                </a:cubicBezTo>
                <a:cubicBezTo>
                  <a:pt x="173159" y="51117"/>
                  <a:pt x="238594" y="0"/>
                  <a:pt x="312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5BB551-3BD6-2951-5CD7-7AA7764AFBE0}"/>
              </a:ext>
            </a:extLst>
          </p:cNvPr>
          <p:cNvSpPr txBox="1">
            <a:spLocks/>
          </p:cNvSpPr>
          <p:nvPr/>
        </p:nvSpPr>
        <p:spPr>
          <a:xfrm>
            <a:off x="3879465" y="360365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产品运营</a:t>
            </a:r>
          </a:p>
        </p:txBody>
      </p:sp>
      <p:sp>
        <p:nvSpPr>
          <p:cNvPr id="30" name="vector_319778">
            <a:extLst>
              <a:ext uri="{FF2B5EF4-FFF2-40B4-BE49-F238E27FC236}">
                <a16:creationId xmlns:a16="http://schemas.microsoft.com/office/drawing/2014/main" id="{D5CEE3B3-D2D8-2D91-EE30-98F1EA1E1624}"/>
              </a:ext>
            </a:extLst>
          </p:cNvPr>
          <p:cNvSpPr>
            <a:spLocks/>
          </p:cNvSpPr>
          <p:nvPr/>
        </p:nvSpPr>
        <p:spPr>
          <a:xfrm>
            <a:off x="4300575" y="3213003"/>
            <a:ext cx="368369" cy="382452"/>
          </a:xfrm>
          <a:custGeom>
            <a:avLst/>
            <a:gdLst>
              <a:gd name="connsiteX0" fmla="*/ 410604 w 583294"/>
              <a:gd name="connsiteY0" fmla="*/ 310276 h 605593"/>
              <a:gd name="connsiteX1" fmla="*/ 410604 w 583294"/>
              <a:gd name="connsiteY1" fmla="*/ 370689 h 605593"/>
              <a:gd name="connsiteX2" fmla="*/ 439287 w 583294"/>
              <a:gd name="connsiteY2" fmla="*/ 370689 h 605593"/>
              <a:gd name="connsiteX3" fmla="*/ 439287 w 583294"/>
              <a:gd name="connsiteY3" fmla="*/ 310276 h 605593"/>
              <a:gd name="connsiteX4" fmla="*/ 243525 w 583294"/>
              <a:gd name="connsiteY4" fmla="*/ 257937 h 605593"/>
              <a:gd name="connsiteX5" fmla="*/ 265750 w 583294"/>
              <a:gd name="connsiteY5" fmla="*/ 275921 h 605593"/>
              <a:gd name="connsiteX6" fmla="*/ 241287 w 583294"/>
              <a:gd name="connsiteY6" fmla="*/ 296375 h 605593"/>
              <a:gd name="connsiteX7" fmla="*/ 231949 w 583294"/>
              <a:gd name="connsiteY7" fmla="*/ 295603 h 605593"/>
              <a:gd name="connsiteX8" fmla="*/ 231949 w 583294"/>
              <a:gd name="connsiteY8" fmla="*/ 259249 h 605593"/>
              <a:gd name="connsiteX9" fmla="*/ 243525 w 583294"/>
              <a:gd name="connsiteY9" fmla="*/ 257937 h 605593"/>
              <a:gd name="connsiteX10" fmla="*/ 137246 w 583294"/>
              <a:gd name="connsiteY10" fmla="*/ 240524 h 605593"/>
              <a:gd name="connsiteX11" fmla="*/ 57340 w 583294"/>
              <a:gd name="connsiteY11" fmla="*/ 242608 h 605593"/>
              <a:gd name="connsiteX12" fmla="*/ 57340 w 583294"/>
              <a:gd name="connsiteY12" fmla="*/ 263905 h 605593"/>
              <a:gd name="connsiteX13" fmla="*/ 104171 w 583294"/>
              <a:gd name="connsiteY13" fmla="*/ 263134 h 605593"/>
              <a:gd name="connsiteX14" fmla="*/ 104171 w 583294"/>
              <a:gd name="connsiteY14" fmla="*/ 263828 h 605593"/>
              <a:gd name="connsiteX15" fmla="*/ 52626 w 583294"/>
              <a:gd name="connsiteY15" fmla="*/ 342845 h 605593"/>
              <a:gd name="connsiteX16" fmla="*/ 52626 w 583294"/>
              <a:gd name="connsiteY16" fmla="*/ 356735 h 605593"/>
              <a:gd name="connsiteX17" fmla="*/ 138096 w 583294"/>
              <a:gd name="connsiteY17" fmla="*/ 358896 h 605593"/>
              <a:gd name="connsiteX18" fmla="*/ 138096 w 583294"/>
              <a:gd name="connsiteY18" fmla="*/ 336749 h 605593"/>
              <a:gd name="connsiteX19" fmla="*/ 85315 w 583294"/>
              <a:gd name="connsiteY19" fmla="*/ 335900 h 605593"/>
              <a:gd name="connsiteX20" fmla="*/ 85315 w 583294"/>
              <a:gd name="connsiteY20" fmla="*/ 335206 h 605593"/>
              <a:gd name="connsiteX21" fmla="*/ 137246 w 583294"/>
              <a:gd name="connsiteY21" fmla="*/ 255957 h 605593"/>
              <a:gd name="connsiteX22" fmla="*/ 181062 w 583294"/>
              <a:gd name="connsiteY22" fmla="*/ 239367 h 605593"/>
              <a:gd name="connsiteX23" fmla="*/ 154479 w 583294"/>
              <a:gd name="connsiteY23" fmla="*/ 240061 h 605593"/>
              <a:gd name="connsiteX24" fmla="*/ 154479 w 583294"/>
              <a:gd name="connsiteY24" fmla="*/ 359281 h 605593"/>
              <a:gd name="connsiteX25" fmla="*/ 181062 w 583294"/>
              <a:gd name="connsiteY25" fmla="*/ 359976 h 605593"/>
              <a:gd name="connsiteX26" fmla="*/ 242034 w 583294"/>
              <a:gd name="connsiteY26" fmla="*/ 236897 h 605593"/>
              <a:gd name="connsiteX27" fmla="*/ 204477 w 583294"/>
              <a:gd name="connsiteY27" fmla="*/ 240370 h 605593"/>
              <a:gd name="connsiteX28" fmla="*/ 204477 w 583294"/>
              <a:gd name="connsiteY28" fmla="*/ 360593 h 605593"/>
              <a:gd name="connsiteX29" fmla="*/ 231911 w 583294"/>
              <a:gd name="connsiteY29" fmla="*/ 361288 h 605593"/>
              <a:gd name="connsiteX30" fmla="*/ 231911 w 583294"/>
              <a:gd name="connsiteY30" fmla="*/ 317226 h 605593"/>
              <a:gd name="connsiteX31" fmla="*/ 241416 w 583294"/>
              <a:gd name="connsiteY31" fmla="*/ 317844 h 605593"/>
              <a:gd name="connsiteX32" fmla="*/ 282605 w 583294"/>
              <a:gd name="connsiteY32" fmla="*/ 304880 h 605593"/>
              <a:gd name="connsiteX33" fmla="*/ 294506 w 583294"/>
              <a:gd name="connsiteY33" fmla="*/ 274863 h 605593"/>
              <a:gd name="connsiteX34" fmla="*/ 280673 w 583294"/>
              <a:gd name="connsiteY34" fmla="*/ 245926 h 605593"/>
              <a:gd name="connsiteX35" fmla="*/ 242034 w 583294"/>
              <a:gd name="connsiteY35" fmla="*/ 236897 h 605593"/>
              <a:gd name="connsiteX36" fmla="*/ 424907 w 583294"/>
              <a:gd name="connsiteY36" fmla="*/ 230961 h 605593"/>
              <a:gd name="connsiteX37" fmla="*/ 460162 w 583294"/>
              <a:gd name="connsiteY37" fmla="*/ 274168 h 605593"/>
              <a:gd name="connsiteX38" fmla="*/ 468202 w 583294"/>
              <a:gd name="connsiteY38" fmla="*/ 346462 h 605593"/>
              <a:gd name="connsiteX39" fmla="*/ 424907 w 583294"/>
              <a:gd name="connsiteY39" fmla="*/ 389592 h 605593"/>
              <a:gd name="connsiteX40" fmla="*/ 381689 w 583294"/>
              <a:gd name="connsiteY40" fmla="*/ 346462 h 605593"/>
              <a:gd name="connsiteX41" fmla="*/ 389652 w 583294"/>
              <a:gd name="connsiteY41" fmla="*/ 274168 h 605593"/>
              <a:gd name="connsiteX42" fmla="*/ 424907 w 583294"/>
              <a:gd name="connsiteY42" fmla="*/ 230961 h 605593"/>
              <a:gd name="connsiteX43" fmla="*/ 425369 w 583294"/>
              <a:gd name="connsiteY43" fmla="*/ 195537 h 605593"/>
              <a:gd name="connsiteX44" fmla="*/ 469049 w 583294"/>
              <a:gd name="connsiteY44" fmla="*/ 195537 h 605593"/>
              <a:gd name="connsiteX45" fmla="*/ 469049 w 583294"/>
              <a:gd name="connsiteY45" fmla="*/ 213531 h 605593"/>
              <a:gd name="connsiteX46" fmla="*/ 425369 w 583294"/>
              <a:gd name="connsiteY46" fmla="*/ 213531 h 605593"/>
              <a:gd name="connsiteX47" fmla="*/ 381689 w 583294"/>
              <a:gd name="connsiteY47" fmla="*/ 166676 h 605593"/>
              <a:gd name="connsiteX48" fmla="*/ 425369 w 583294"/>
              <a:gd name="connsiteY48" fmla="*/ 166676 h 605593"/>
              <a:gd name="connsiteX49" fmla="*/ 425369 w 583294"/>
              <a:gd name="connsiteY49" fmla="*/ 184670 h 605593"/>
              <a:gd name="connsiteX50" fmla="*/ 381689 w 583294"/>
              <a:gd name="connsiteY50" fmla="*/ 184670 h 605593"/>
              <a:gd name="connsiteX51" fmla="*/ 425369 w 583294"/>
              <a:gd name="connsiteY51" fmla="*/ 138732 h 605593"/>
              <a:gd name="connsiteX52" fmla="*/ 469049 w 583294"/>
              <a:gd name="connsiteY52" fmla="*/ 138732 h 605593"/>
              <a:gd name="connsiteX53" fmla="*/ 469049 w 583294"/>
              <a:gd name="connsiteY53" fmla="*/ 156726 h 605593"/>
              <a:gd name="connsiteX54" fmla="*/ 425369 w 583294"/>
              <a:gd name="connsiteY54" fmla="*/ 156726 h 605593"/>
              <a:gd name="connsiteX55" fmla="*/ 381689 w 583294"/>
              <a:gd name="connsiteY55" fmla="*/ 109235 h 605593"/>
              <a:gd name="connsiteX56" fmla="*/ 425369 w 583294"/>
              <a:gd name="connsiteY56" fmla="*/ 109235 h 605593"/>
              <a:gd name="connsiteX57" fmla="*/ 425369 w 583294"/>
              <a:gd name="connsiteY57" fmla="*/ 127229 h 605593"/>
              <a:gd name="connsiteX58" fmla="*/ 381689 w 583294"/>
              <a:gd name="connsiteY58" fmla="*/ 127229 h 605593"/>
              <a:gd name="connsiteX59" fmla="*/ 425369 w 583294"/>
              <a:gd name="connsiteY59" fmla="*/ 82350 h 605593"/>
              <a:gd name="connsiteX60" fmla="*/ 469049 w 583294"/>
              <a:gd name="connsiteY60" fmla="*/ 82350 h 605593"/>
              <a:gd name="connsiteX61" fmla="*/ 469049 w 583294"/>
              <a:gd name="connsiteY61" fmla="*/ 100344 h 605593"/>
              <a:gd name="connsiteX62" fmla="*/ 425369 w 583294"/>
              <a:gd name="connsiteY62" fmla="*/ 100344 h 605593"/>
              <a:gd name="connsiteX63" fmla="*/ 360733 w 583294"/>
              <a:gd name="connsiteY63" fmla="*/ 72844 h 605593"/>
              <a:gd name="connsiteX64" fmla="*/ 358338 w 583294"/>
              <a:gd name="connsiteY64" fmla="*/ 73076 h 605593"/>
              <a:gd name="connsiteX65" fmla="*/ 358338 w 583294"/>
              <a:gd name="connsiteY65" fmla="*/ 530974 h 605593"/>
              <a:gd name="connsiteX66" fmla="*/ 360733 w 583294"/>
              <a:gd name="connsiteY66" fmla="*/ 531206 h 605593"/>
              <a:gd name="connsiteX67" fmla="*/ 544346 w 583294"/>
              <a:gd name="connsiteY67" fmla="*/ 531206 h 605593"/>
              <a:gd name="connsiteX68" fmla="*/ 561038 w 583294"/>
              <a:gd name="connsiteY68" fmla="*/ 514538 h 605593"/>
              <a:gd name="connsiteX69" fmla="*/ 561038 w 583294"/>
              <a:gd name="connsiteY69" fmla="*/ 89512 h 605593"/>
              <a:gd name="connsiteX70" fmla="*/ 544346 w 583294"/>
              <a:gd name="connsiteY70" fmla="*/ 72844 h 605593"/>
              <a:gd name="connsiteX71" fmla="*/ 358338 w 583294"/>
              <a:gd name="connsiteY71" fmla="*/ 0 h 605593"/>
              <a:gd name="connsiteX72" fmla="*/ 358338 w 583294"/>
              <a:gd name="connsiteY72" fmla="*/ 50698 h 605593"/>
              <a:gd name="connsiteX73" fmla="*/ 360733 w 583294"/>
              <a:gd name="connsiteY73" fmla="*/ 50620 h 605593"/>
              <a:gd name="connsiteX74" fmla="*/ 544346 w 583294"/>
              <a:gd name="connsiteY74" fmla="*/ 50620 h 605593"/>
              <a:gd name="connsiteX75" fmla="*/ 583294 w 583294"/>
              <a:gd name="connsiteY75" fmla="*/ 89512 h 605593"/>
              <a:gd name="connsiteX76" fmla="*/ 583294 w 583294"/>
              <a:gd name="connsiteY76" fmla="*/ 514538 h 605593"/>
              <a:gd name="connsiteX77" fmla="*/ 544346 w 583294"/>
              <a:gd name="connsiteY77" fmla="*/ 553429 h 605593"/>
              <a:gd name="connsiteX78" fmla="*/ 360733 w 583294"/>
              <a:gd name="connsiteY78" fmla="*/ 553429 h 605593"/>
              <a:gd name="connsiteX79" fmla="*/ 358338 w 583294"/>
              <a:gd name="connsiteY79" fmla="*/ 553275 h 605593"/>
              <a:gd name="connsiteX80" fmla="*/ 358338 w 583294"/>
              <a:gd name="connsiteY80" fmla="*/ 605593 h 605593"/>
              <a:gd name="connsiteX81" fmla="*/ 0 w 583294"/>
              <a:gd name="connsiteY81" fmla="*/ 556593 h 605593"/>
              <a:gd name="connsiteX82" fmla="*/ 0 w 583294"/>
              <a:gd name="connsiteY82" fmla="*/ 47765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3294" h="605593">
                <a:moveTo>
                  <a:pt x="410604" y="310276"/>
                </a:moveTo>
                <a:lnTo>
                  <a:pt x="410604" y="370689"/>
                </a:lnTo>
                <a:lnTo>
                  <a:pt x="439287" y="370689"/>
                </a:lnTo>
                <a:lnTo>
                  <a:pt x="439287" y="310276"/>
                </a:lnTo>
                <a:close/>
                <a:moveTo>
                  <a:pt x="243525" y="257937"/>
                </a:moveTo>
                <a:cubicBezTo>
                  <a:pt x="257647" y="257705"/>
                  <a:pt x="265750" y="264420"/>
                  <a:pt x="265750" y="275921"/>
                </a:cubicBezTo>
                <a:cubicBezTo>
                  <a:pt x="265750" y="288734"/>
                  <a:pt x="256335" y="296298"/>
                  <a:pt x="241287" y="296375"/>
                </a:cubicBezTo>
                <a:cubicBezTo>
                  <a:pt x="237197" y="296375"/>
                  <a:pt x="234264" y="296143"/>
                  <a:pt x="231949" y="295603"/>
                </a:cubicBezTo>
                <a:lnTo>
                  <a:pt x="231949" y="259249"/>
                </a:lnTo>
                <a:cubicBezTo>
                  <a:pt x="233955" y="258631"/>
                  <a:pt x="237814" y="258014"/>
                  <a:pt x="243525" y="257937"/>
                </a:cubicBezTo>
                <a:close/>
                <a:moveTo>
                  <a:pt x="137246" y="240524"/>
                </a:moveTo>
                <a:lnTo>
                  <a:pt x="57340" y="242608"/>
                </a:lnTo>
                <a:lnTo>
                  <a:pt x="57340" y="263905"/>
                </a:lnTo>
                <a:lnTo>
                  <a:pt x="104171" y="263134"/>
                </a:lnTo>
                <a:lnTo>
                  <a:pt x="104171" y="263828"/>
                </a:lnTo>
                <a:lnTo>
                  <a:pt x="52626" y="342845"/>
                </a:lnTo>
                <a:lnTo>
                  <a:pt x="52626" y="356735"/>
                </a:lnTo>
                <a:lnTo>
                  <a:pt x="138096" y="358896"/>
                </a:lnTo>
                <a:lnTo>
                  <a:pt x="138096" y="336749"/>
                </a:lnTo>
                <a:lnTo>
                  <a:pt x="85315" y="335900"/>
                </a:lnTo>
                <a:lnTo>
                  <a:pt x="85315" y="335206"/>
                </a:lnTo>
                <a:lnTo>
                  <a:pt x="137246" y="255957"/>
                </a:lnTo>
                <a:close/>
                <a:moveTo>
                  <a:pt x="181062" y="239367"/>
                </a:moveTo>
                <a:lnTo>
                  <a:pt x="154479" y="240061"/>
                </a:lnTo>
                <a:lnTo>
                  <a:pt x="154479" y="359281"/>
                </a:lnTo>
                <a:lnTo>
                  <a:pt x="181062" y="359976"/>
                </a:lnTo>
                <a:close/>
                <a:moveTo>
                  <a:pt x="242034" y="236897"/>
                </a:moveTo>
                <a:cubicBezTo>
                  <a:pt x="224956" y="237283"/>
                  <a:pt x="212978" y="238749"/>
                  <a:pt x="204477" y="240370"/>
                </a:cubicBezTo>
                <a:lnTo>
                  <a:pt x="204477" y="360593"/>
                </a:lnTo>
                <a:lnTo>
                  <a:pt x="231911" y="361288"/>
                </a:lnTo>
                <a:lnTo>
                  <a:pt x="231911" y="317226"/>
                </a:lnTo>
                <a:cubicBezTo>
                  <a:pt x="234461" y="317612"/>
                  <a:pt x="237784" y="317844"/>
                  <a:pt x="241416" y="317844"/>
                </a:cubicBezTo>
                <a:cubicBezTo>
                  <a:pt x="258186" y="317921"/>
                  <a:pt x="272714" y="313985"/>
                  <a:pt x="282605" y="304880"/>
                </a:cubicBezTo>
                <a:cubicBezTo>
                  <a:pt x="290333" y="297781"/>
                  <a:pt x="294506" y="287286"/>
                  <a:pt x="294506" y="274863"/>
                </a:cubicBezTo>
                <a:cubicBezTo>
                  <a:pt x="294506" y="262516"/>
                  <a:pt x="288942" y="252099"/>
                  <a:pt x="280673" y="245926"/>
                </a:cubicBezTo>
                <a:cubicBezTo>
                  <a:pt x="272173" y="239444"/>
                  <a:pt x="259499" y="236434"/>
                  <a:pt x="242034" y="236897"/>
                </a:cubicBezTo>
                <a:close/>
                <a:moveTo>
                  <a:pt x="424907" y="230961"/>
                </a:moveTo>
                <a:cubicBezTo>
                  <a:pt x="448797" y="230961"/>
                  <a:pt x="460162" y="250327"/>
                  <a:pt x="460162" y="274168"/>
                </a:cubicBezTo>
                <a:lnTo>
                  <a:pt x="468202" y="346462"/>
                </a:lnTo>
                <a:cubicBezTo>
                  <a:pt x="468202" y="370303"/>
                  <a:pt x="448797" y="389592"/>
                  <a:pt x="424907" y="389592"/>
                </a:cubicBezTo>
                <a:cubicBezTo>
                  <a:pt x="401017" y="389592"/>
                  <a:pt x="381689" y="370303"/>
                  <a:pt x="381689" y="346462"/>
                </a:cubicBezTo>
                <a:lnTo>
                  <a:pt x="389652" y="274168"/>
                </a:lnTo>
                <a:cubicBezTo>
                  <a:pt x="389652" y="250327"/>
                  <a:pt x="401017" y="230961"/>
                  <a:pt x="424907" y="230961"/>
                </a:cubicBezTo>
                <a:close/>
                <a:moveTo>
                  <a:pt x="425369" y="195537"/>
                </a:moveTo>
                <a:lnTo>
                  <a:pt x="469049" y="195537"/>
                </a:lnTo>
                <a:lnTo>
                  <a:pt x="469049" y="213531"/>
                </a:lnTo>
                <a:lnTo>
                  <a:pt x="425369" y="213531"/>
                </a:lnTo>
                <a:close/>
                <a:moveTo>
                  <a:pt x="381689" y="166676"/>
                </a:moveTo>
                <a:lnTo>
                  <a:pt x="425369" y="166676"/>
                </a:lnTo>
                <a:lnTo>
                  <a:pt x="425369" y="184670"/>
                </a:lnTo>
                <a:lnTo>
                  <a:pt x="381689" y="184670"/>
                </a:lnTo>
                <a:close/>
                <a:moveTo>
                  <a:pt x="425369" y="138732"/>
                </a:moveTo>
                <a:lnTo>
                  <a:pt x="469049" y="138732"/>
                </a:lnTo>
                <a:lnTo>
                  <a:pt x="469049" y="156726"/>
                </a:lnTo>
                <a:lnTo>
                  <a:pt x="425369" y="156726"/>
                </a:lnTo>
                <a:close/>
                <a:moveTo>
                  <a:pt x="381689" y="109235"/>
                </a:moveTo>
                <a:lnTo>
                  <a:pt x="425369" y="109235"/>
                </a:lnTo>
                <a:lnTo>
                  <a:pt x="425369" y="127229"/>
                </a:lnTo>
                <a:lnTo>
                  <a:pt x="381689" y="127229"/>
                </a:lnTo>
                <a:close/>
                <a:moveTo>
                  <a:pt x="425369" y="82350"/>
                </a:moveTo>
                <a:lnTo>
                  <a:pt x="469049" y="82350"/>
                </a:lnTo>
                <a:lnTo>
                  <a:pt x="469049" y="100344"/>
                </a:lnTo>
                <a:lnTo>
                  <a:pt x="425369" y="100344"/>
                </a:lnTo>
                <a:close/>
                <a:moveTo>
                  <a:pt x="360733" y="72844"/>
                </a:moveTo>
                <a:cubicBezTo>
                  <a:pt x="359961" y="72844"/>
                  <a:pt x="359111" y="72998"/>
                  <a:pt x="358338" y="73076"/>
                </a:cubicBezTo>
                <a:lnTo>
                  <a:pt x="358338" y="530974"/>
                </a:lnTo>
                <a:cubicBezTo>
                  <a:pt x="359111" y="531051"/>
                  <a:pt x="359961" y="531206"/>
                  <a:pt x="360733" y="531206"/>
                </a:cubicBezTo>
                <a:lnTo>
                  <a:pt x="544346" y="531206"/>
                </a:lnTo>
                <a:cubicBezTo>
                  <a:pt x="553542" y="531206"/>
                  <a:pt x="561038" y="523721"/>
                  <a:pt x="561038" y="514538"/>
                </a:cubicBezTo>
                <a:lnTo>
                  <a:pt x="561038" y="89512"/>
                </a:lnTo>
                <a:cubicBezTo>
                  <a:pt x="561038" y="80329"/>
                  <a:pt x="553542" y="72844"/>
                  <a:pt x="544346" y="72844"/>
                </a:cubicBezTo>
                <a:close/>
                <a:moveTo>
                  <a:pt x="358338" y="0"/>
                </a:moveTo>
                <a:lnTo>
                  <a:pt x="358338" y="50698"/>
                </a:lnTo>
                <a:cubicBezTo>
                  <a:pt x="359111" y="50698"/>
                  <a:pt x="359961" y="50620"/>
                  <a:pt x="360733" y="50620"/>
                </a:cubicBezTo>
                <a:lnTo>
                  <a:pt x="544346" y="50620"/>
                </a:lnTo>
                <a:cubicBezTo>
                  <a:pt x="565829" y="50620"/>
                  <a:pt x="583294" y="68060"/>
                  <a:pt x="583294" y="89512"/>
                </a:cubicBezTo>
                <a:lnTo>
                  <a:pt x="583294" y="514538"/>
                </a:lnTo>
                <a:cubicBezTo>
                  <a:pt x="583294" y="535990"/>
                  <a:pt x="565829" y="553429"/>
                  <a:pt x="544346" y="553429"/>
                </a:cubicBezTo>
                <a:lnTo>
                  <a:pt x="360733" y="553429"/>
                </a:lnTo>
                <a:cubicBezTo>
                  <a:pt x="359961" y="553429"/>
                  <a:pt x="359111" y="553352"/>
                  <a:pt x="358338" y="553275"/>
                </a:cubicBezTo>
                <a:lnTo>
                  <a:pt x="358338" y="605593"/>
                </a:lnTo>
                <a:lnTo>
                  <a:pt x="0" y="556593"/>
                </a:lnTo>
                <a:lnTo>
                  <a:pt x="0" y="477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90BBF35-4C23-D86D-9A45-22EF3922BFC0}"/>
              </a:ext>
            </a:extLst>
          </p:cNvPr>
          <p:cNvSpPr txBox="1">
            <a:spLocks/>
          </p:cNvSpPr>
          <p:nvPr/>
        </p:nvSpPr>
        <p:spPr>
          <a:xfrm>
            <a:off x="5490705" y="4492318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服务体系</a:t>
            </a:r>
          </a:p>
        </p:txBody>
      </p:sp>
      <p:sp>
        <p:nvSpPr>
          <p:cNvPr id="96" name="vector_319778">
            <a:extLst>
              <a:ext uri="{FF2B5EF4-FFF2-40B4-BE49-F238E27FC236}">
                <a16:creationId xmlns:a16="http://schemas.microsoft.com/office/drawing/2014/main" id="{E36B17E9-3C8B-E5AE-A675-57536B962040}"/>
              </a:ext>
            </a:extLst>
          </p:cNvPr>
          <p:cNvSpPr>
            <a:spLocks/>
          </p:cNvSpPr>
          <p:nvPr/>
        </p:nvSpPr>
        <p:spPr>
          <a:xfrm>
            <a:off x="5937462" y="4101672"/>
            <a:ext cx="317076" cy="382452"/>
          </a:xfrm>
          <a:custGeom>
            <a:avLst/>
            <a:gdLst>
              <a:gd name="connsiteX0" fmla="*/ 274147 w 502073"/>
              <a:gd name="connsiteY0" fmla="*/ 366728 h 605592"/>
              <a:gd name="connsiteX1" fmla="*/ 346688 w 502073"/>
              <a:gd name="connsiteY1" fmla="*/ 366728 h 605592"/>
              <a:gd name="connsiteX2" fmla="*/ 346688 w 502073"/>
              <a:gd name="connsiteY2" fmla="*/ 382488 h 605592"/>
              <a:gd name="connsiteX3" fmla="*/ 318823 w 502073"/>
              <a:gd name="connsiteY3" fmla="*/ 382488 h 605592"/>
              <a:gd name="connsiteX4" fmla="*/ 318823 w 502073"/>
              <a:gd name="connsiteY4" fmla="*/ 459804 h 605592"/>
              <a:gd name="connsiteX5" fmla="*/ 301083 w 502073"/>
              <a:gd name="connsiteY5" fmla="*/ 459804 h 605592"/>
              <a:gd name="connsiteX6" fmla="*/ 301083 w 502073"/>
              <a:gd name="connsiteY6" fmla="*/ 382488 h 605592"/>
              <a:gd name="connsiteX7" fmla="*/ 274147 w 502073"/>
              <a:gd name="connsiteY7" fmla="*/ 382488 h 605592"/>
              <a:gd name="connsiteX8" fmla="*/ 186947 w 502073"/>
              <a:gd name="connsiteY8" fmla="*/ 366728 h 605592"/>
              <a:gd name="connsiteX9" fmla="*/ 208119 w 502073"/>
              <a:gd name="connsiteY9" fmla="*/ 366728 h 605592"/>
              <a:gd name="connsiteX10" fmla="*/ 220563 w 502073"/>
              <a:gd name="connsiteY10" fmla="*/ 387401 h 605592"/>
              <a:gd name="connsiteX11" fmla="*/ 226041 w 502073"/>
              <a:gd name="connsiteY11" fmla="*/ 397135 h 605592"/>
              <a:gd name="connsiteX12" fmla="*/ 227806 w 502073"/>
              <a:gd name="connsiteY12" fmla="*/ 400380 h 605592"/>
              <a:gd name="connsiteX13" fmla="*/ 229477 w 502073"/>
              <a:gd name="connsiteY13" fmla="*/ 403717 h 605592"/>
              <a:gd name="connsiteX14" fmla="*/ 229756 w 502073"/>
              <a:gd name="connsiteY14" fmla="*/ 403717 h 605592"/>
              <a:gd name="connsiteX15" fmla="*/ 231520 w 502073"/>
              <a:gd name="connsiteY15" fmla="*/ 400380 h 605592"/>
              <a:gd name="connsiteX16" fmla="*/ 233192 w 502073"/>
              <a:gd name="connsiteY16" fmla="*/ 397228 h 605592"/>
              <a:gd name="connsiteX17" fmla="*/ 238671 w 502073"/>
              <a:gd name="connsiteY17" fmla="*/ 387494 h 605592"/>
              <a:gd name="connsiteX18" fmla="*/ 251114 w 502073"/>
              <a:gd name="connsiteY18" fmla="*/ 366728 h 605592"/>
              <a:gd name="connsiteX19" fmla="*/ 272008 w 502073"/>
              <a:gd name="connsiteY19" fmla="*/ 366728 h 605592"/>
              <a:gd name="connsiteX20" fmla="*/ 243964 w 502073"/>
              <a:gd name="connsiteY20" fmla="*/ 411783 h 605592"/>
              <a:gd name="connsiteX21" fmla="*/ 273865 w 502073"/>
              <a:gd name="connsiteY21" fmla="*/ 459804 h 605592"/>
              <a:gd name="connsiteX22" fmla="*/ 253064 w 502073"/>
              <a:gd name="connsiteY22" fmla="*/ 459804 h 605592"/>
              <a:gd name="connsiteX23" fmla="*/ 239692 w 502073"/>
              <a:gd name="connsiteY23" fmla="*/ 437462 h 605592"/>
              <a:gd name="connsiteX24" fmla="*/ 233842 w 502073"/>
              <a:gd name="connsiteY24" fmla="*/ 426986 h 605592"/>
              <a:gd name="connsiteX25" fmla="*/ 231892 w 502073"/>
              <a:gd name="connsiteY25" fmla="*/ 423278 h 605592"/>
              <a:gd name="connsiteX26" fmla="*/ 229942 w 502073"/>
              <a:gd name="connsiteY26" fmla="*/ 419663 h 605592"/>
              <a:gd name="connsiteX27" fmla="*/ 229663 w 502073"/>
              <a:gd name="connsiteY27" fmla="*/ 419663 h 605592"/>
              <a:gd name="connsiteX28" fmla="*/ 227620 w 502073"/>
              <a:gd name="connsiteY28" fmla="*/ 423278 h 605592"/>
              <a:gd name="connsiteX29" fmla="*/ 219634 w 502073"/>
              <a:gd name="connsiteY29" fmla="*/ 437462 h 605592"/>
              <a:gd name="connsiteX30" fmla="*/ 206169 w 502073"/>
              <a:gd name="connsiteY30" fmla="*/ 459804 h 605592"/>
              <a:gd name="connsiteX31" fmla="*/ 184811 w 502073"/>
              <a:gd name="connsiteY31" fmla="*/ 459804 h 605592"/>
              <a:gd name="connsiteX32" fmla="*/ 215455 w 502073"/>
              <a:gd name="connsiteY32" fmla="*/ 411783 h 605592"/>
              <a:gd name="connsiteX33" fmla="*/ 111987 w 502073"/>
              <a:gd name="connsiteY33" fmla="*/ 366728 h 605592"/>
              <a:gd name="connsiteX34" fmla="*/ 184458 w 502073"/>
              <a:gd name="connsiteY34" fmla="*/ 366728 h 605592"/>
              <a:gd name="connsiteX35" fmla="*/ 184458 w 502073"/>
              <a:gd name="connsiteY35" fmla="*/ 382488 h 605592"/>
              <a:gd name="connsiteX36" fmla="*/ 156620 w 502073"/>
              <a:gd name="connsiteY36" fmla="*/ 382488 h 605592"/>
              <a:gd name="connsiteX37" fmla="*/ 156620 w 502073"/>
              <a:gd name="connsiteY37" fmla="*/ 459804 h 605592"/>
              <a:gd name="connsiteX38" fmla="*/ 138897 w 502073"/>
              <a:gd name="connsiteY38" fmla="*/ 459804 h 605592"/>
              <a:gd name="connsiteX39" fmla="*/ 138897 w 502073"/>
              <a:gd name="connsiteY39" fmla="*/ 382488 h 605592"/>
              <a:gd name="connsiteX40" fmla="*/ 111987 w 502073"/>
              <a:gd name="connsiteY40" fmla="*/ 382488 h 605592"/>
              <a:gd name="connsiteX41" fmla="*/ 18939 w 502073"/>
              <a:gd name="connsiteY41" fmla="*/ 346596 h 605592"/>
              <a:gd name="connsiteX42" fmla="*/ 18939 w 502073"/>
              <a:gd name="connsiteY42" fmla="*/ 481285 h 605592"/>
              <a:gd name="connsiteX43" fmla="*/ 437643 w 502073"/>
              <a:gd name="connsiteY43" fmla="*/ 481285 h 605592"/>
              <a:gd name="connsiteX44" fmla="*/ 437643 w 502073"/>
              <a:gd name="connsiteY44" fmla="*/ 346596 h 605592"/>
              <a:gd name="connsiteX45" fmla="*/ 384725 w 502073"/>
              <a:gd name="connsiteY45" fmla="*/ 45700 h 605592"/>
              <a:gd name="connsiteX46" fmla="*/ 384725 w 502073"/>
              <a:gd name="connsiteY46" fmla="*/ 117169 h 605592"/>
              <a:gd name="connsiteX47" fmla="*/ 456303 w 502073"/>
              <a:gd name="connsiteY47" fmla="*/ 117169 h 605592"/>
              <a:gd name="connsiteX48" fmla="*/ 44006 w 502073"/>
              <a:gd name="connsiteY48" fmla="*/ 0 h 605592"/>
              <a:gd name="connsiteX49" fmla="*/ 375255 w 502073"/>
              <a:gd name="connsiteY49" fmla="*/ 0 h 605592"/>
              <a:gd name="connsiteX50" fmla="*/ 502073 w 502073"/>
              <a:gd name="connsiteY50" fmla="*/ 126625 h 605592"/>
              <a:gd name="connsiteX51" fmla="*/ 502073 w 502073"/>
              <a:gd name="connsiteY51" fmla="*/ 605592 h 605592"/>
              <a:gd name="connsiteX52" fmla="*/ 44006 w 502073"/>
              <a:gd name="connsiteY52" fmla="*/ 605592 h 605592"/>
              <a:gd name="connsiteX53" fmla="*/ 44006 w 502073"/>
              <a:gd name="connsiteY53" fmla="*/ 544226 h 605592"/>
              <a:gd name="connsiteX54" fmla="*/ 0 w 502073"/>
              <a:gd name="connsiteY54" fmla="*/ 500195 h 605592"/>
              <a:gd name="connsiteX55" fmla="*/ 0 w 502073"/>
              <a:gd name="connsiteY55" fmla="*/ 327685 h 605592"/>
              <a:gd name="connsiteX56" fmla="*/ 44006 w 502073"/>
              <a:gd name="connsiteY56" fmla="*/ 327685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2073" h="605592">
                <a:moveTo>
                  <a:pt x="274147" y="366728"/>
                </a:moveTo>
                <a:lnTo>
                  <a:pt x="346688" y="366728"/>
                </a:lnTo>
                <a:lnTo>
                  <a:pt x="346688" y="382488"/>
                </a:lnTo>
                <a:lnTo>
                  <a:pt x="318823" y="382488"/>
                </a:lnTo>
                <a:lnTo>
                  <a:pt x="318823" y="459804"/>
                </a:lnTo>
                <a:lnTo>
                  <a:pt x="301083" y="459804"/>
                </a:lnTo>
                <a:lnTo>
                  <a:pt x="301083" y="382488"/>
                </a:lnTo>
                <a:lnTo>
                  <a:pt x="274147" y="382488"/>
                </a:lnTo>
                <a:close/>
                <a:moveTo>
                  <a:pt x="186947" y="366728"/>
                </a:moveTo>
                <a:lnTo>
                  <a:pt x="208119" y="366728"/>
                </a:lnTo>
                <a:lnTo>
                  <a:pt x="220563" y="387401"/>
                </a:lnTo>
                <a:cubicBezTo>
                  <a:pt x="222513" y="390739"/>
                  <a:pt x="224370" y="393891"/>
                  <a:pt x="226041" y="397135"/>
                </a:cubicBezTo>
                <a:lnTo>
                  <a:pt x="227806" y="400380"/>
                </a:lnTo>
                <a:lnTo>
                  <a:pt x="229477" y="403717"/>
                </a:lnTo>
                <a:lnTo>
                  <a:pt x="229756" y="403717"/>
                </a:lnTo>
                <a:cubicBezTo>
                  <a:pt x="230592" y="402234"/>
                  <a:pt x="231149" y="401122"/>
                  <a:pt x="231520" y="400380"/>
                </a:cubicBezTo>
                <a:lnTo>
                  <a:pt x="233192" y="397228"/>
                </a:lnTo>
                <a:cubicBezTo>
                  <a:pt x="234678" y="394354"/>
                  <a:pt x="236442" y="391109"/>
                  <a:pt x="238671" y="387494"/>
                </a:cubicBezTo>
                <a:lnTo>
                  <a:pt x="251114" y="366728"/>
                </a:lnTo>
                <a:lnTo>
                  <a:pt x="272008" y="366728"/>
                </a:lnTo>
                <a:lnTo>
                  <a:pt x="243964" y="411783"/>
                </a:lnTo>
                <a:lnTo>
                  <a:pt x="273865" y="459804"/>
                </a:lnTo>
                <a:lnTo>
                  <a:pt x="253064" y="459804"/>
                </a:lnTo>
                <a:lnTo>
                  <a:pt x="239692" y="437462"/>
                </a:lnTo>
                <a:cubicBezTo>
                  <a:pt x="237649" y="434032"/>
                  <a:pt x="235699" y="430509"/>
                  <a:pt x="233842" y="426986"/>
                </a:cubicBezTo>
                <a:lnTo>
                  <a:pt x="231892" y="423278"/>
                </a:lnTo>
                <a:lnTo>
                  <a:pt x="229942" y="419663"/>
                </a:lnTo>
                <a:lnTo>
                  <a:pt x="229663" y="419663"/>
                </a:lnTo>
                <a:lnTo>
                  <a:pt x="227620" y="423278"/>
                </a:lnTo>
                <a:cubicBezTo>
                  <a:pt x="225299" y="427821"/>
                  <a:pt x="222606" y="432549"/>
                  <a:pt x="219634" y="437462"/>
                </a:cubicBezTo>
                <a:lnTo>
                  <a:pt x="206169" y="459804"/>
                </a:lnTo>
                <a:lnTo>
                  <a:pt x="184811" y="459804"/>
                </a:lnTo>
                <a:lnTo>
                  <a:pt x="215455" y="411783"/>
                </a:lnTo>
                <a:close/>
                <a:moveTo>
                  <a:pt x="111987" y="366728"/>
                </a:moveTo>
                <a:lnTo>
                  <a:pt x="184458" y="366728"/>
                </a:lnTo>
                <a:lnTo>
                  <a:pt x="184458" y="382488"/>
                </a:lnTo>
                <a:lnTo>
                  <a:pt x="156620" y="382488"/>
                </a:lnTo>
                <a:lnTo>
                  <a:pt x="156620" y="459804"/>
                </a:lnTo>
                <a:lnTo>
                  <a:pt x="138897" y="459804"/>
                </a:lnTo>
                <a:lnTo>
                  <a:pt x="138897" y="382488"/>
                </a:lnTo>
                <a:lnTo>
                  <a:pt x="111987" y="382488"/>
                </a:lnTo>
                <a:close/>
                <a:moveTo>
                  <a:pt x="18939" y="346596"/>
                </a:moveTo>
                <a:lnTo>
                  <a:pt x="18939" y="481285"/>
                </a:lnTo>
                <a:lnTo>
                  <a:pt x="437643" y="481285"/>
                </a:lnTo>
                <a:lnTo>
                  <a:pt x="437643" y="346596"/>
                </a:lnTo>
                <a:close/>
                <a:moveTo>
                  <a:pt x="384725" y="45700"/>
                </a:moveTo>
                <a:lnTo>
                  <a:pt x="384725" y="117169"/>
                </a:lnTo>
                <a:lnTo>
                  <a:pt x="456303" y="117169"/>
                </a:lnTo>
                <a:close/>
                <a:moveTo>
                  <a:pt x="44006" y="0"/>
                </a:moveTo>
                <a:lnTo>
                  <a:pt x="375255" y="0"/>
                </a:lnTo>
                <a:lnTo>
                  <a:pt x="502073" y="126625"/>
                </a:lnTo>
                <a:lnTo>
                  <a:pt x="502073" y="605592"/>
                </a:lnTo>
                <a:lnTo>
                  <a:pt x="44006" y="605592"/>
                </a:lnTo>
                <a:lnTo>
                  <a:pt x="44006" y="544226"/>
                </a:lnTo>
                <a:lnTo>
                  <a:pt x="0" y="500195"/>
                </a:lnTo>
                <a:lnTo>
                  <a:pt x="0" y="327685"/>
                </a:lnTo>
                <a:lnTo>
                  <a:pt x="44006" y="3276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97" name="方能演亦18">
            <a:extLst>
              <a:ext uri="{FF2B5EF4-FFF2-40B4-BE49-F238E27FC236}">
                <a16:creationId xmlns:a16="http://schemas.microsoft.com/office/drawing/2014/main" id="{14446E45-03D1-51F3-DE81-5547583933EE}"/>
              </a:ext>
            </a:extLst>
          </p:cNvPr>
          <p:cNvGrpSpPr>
            <a:grpSpLocks/>
          </p:cNvGrpSpPr>
          <p:nvPr/>
        </p:nvGrpSpPr>
        <p:grpSpPr>
          <a:xfrm flipH="1">
            <a:off x="1866409" y="5334584"/>
            <a:ext cx="3707752" cy="182501"/>
            <a:chOff x="5530444" y="1744614"/>
            <a:chExt cx="3707752" cy="182501"/>
          </a:xfrm>
          <a:noFill/>
          <a:effectLst/>
        </p:grpSpPr>
        <p:sp>
          <p:nvSpPr>
            <p:cNvPr id="98" name="方能演亦18-1">
              <a:extLst>
                <a:ext uri="{FF2B5EF4-FFF2-40B4-BE49-F238E27FC236}">
                  <a16:creationId xmlns:a16="http://schemas.microsoft.com/office/drawing/2014/main" id="{23001C49-020C-CF7B-A4D6-4DA30D43C3D9}"/>
                </a:ext>
              </a:extLst>
            </p:cNvPr>
            <p:cNvSpPr>
              <a:spLocks/>
            </p:cNvSpPr>
            <p:nvPr/>
          </p:nvSpPr>
          <p:spPr>
            <a:xfrm>
              <a:off x="5585643" y="1800095"/>
              <a:ext cx="3652553" cy="127020"/>
            </a:xfrm>
            <a:custGeom>
              <a:avLst/>
              <a:gdLst>
                <a:gd name="connsiteX0" fmla="*/ 0 w 1343025"/>
                <a:gd name="connsiteY0" fmla="*/ 0 h 300038"/>
                <a:gd name="connsiteX1" fmla="*/ 300038 w 1343025"/>
                <a:gd name="connsiteY1" fmla="*/ 300038 h 300038"/>
                <a:gd name="connsiteX2" fmla="*/ 1343025 w 1343025"/>
                <a:gd name="connsiteY2" fmla="*/ 300038 h 300038"/>
                <a:gd name="connsiteX0" fmla="*/ 0 w 1343025"/>
                <a:gd name="connsiteY0" fmla="*/ 0 h 300038"/>
                <a:gd name="connsiteX1" fmla="*/ 105813 w 1343025"/>
                <a:gd name="connsiteY1" fmla="*/ 105228 h 300038"/>
                <a:gd name="connsiteX2" fmla="*/ 300038 w 1343025"/>
                <a:gd name="connsiteY2" fmla="*/ 300038 h 300038"/>
                <a:gd name="connsiteX3" fmla="*/ 1343025 w 1343025"/>
                <a:gd name="connsiteY3" fmla="*/ 300038 h 300038"/>
                <a:gd name="connsiteX0" fmla="*/ 0 w 1237212"/>
                <a:gd name="connsiteY0" fmla="*/ 0 h 194810"/>
                <a:gd name="connsiteX1" fmla="*/ 194225 w 1237212"/>
                <a:gd name="connsiteY1" fmla="*/ 194810 h 194810"/>
                <a:gd name="connsiteX2" fmla="*/ 1237212 w 1237212"/>
                <a:gd name="connsiteY2" fmla="*/ 194810 h 194810"/>
                <a:gd name="connsiteX0" fmla="*/ 0 w 1503912"/>
                <a:gd name="connsiteY0" fmla="*/ 0 h 194810"/>
                <a:gd name="connsiteX1" fmla="*/ 194225 w 1503912"/>
                <a:gd name="connsiteY1" fmla="*/ 194810 h 194810"/>
                <a:gd name="connsiteX2" fmla="*/ 1503912 w 1503912"/>
                <a:gd name="connsiteY2" fmla="*/ 194810 h 194810"/>
                <a:gd name="connsiteX0" fmla="*/ 0 w 1503912"/>
                <a:gd name="connsiteY0" fmla="*/ 0 h 194810"/>
                <a:gd name="connsiteX1" fmla="*/ 67509 w 1503912"/>
                <a:gd name="connsiteY1" fmla="*/ 67790 h 194810"/>
                <a:gd name="connsiteX2" fmla="*/ 194225 w 1503912"/>
                <a:gd name="connsiteY2" fmla="*/ 194810 h 194810"/>
                <a:gd name="connsiteX3" fmla="*/ 1503912 w 1503912"/>
                <a:gd name="connsiteY3" fmla="*/ 194810 h 194810"/>
                <a:gd name="connsiteX0" fmla="*/ 0 w 1436403"/>
                <a:gd name="connsiteY0" fmla="*/ 0 h 127020"/>
                <a:gd name="connsiteX1" fmla="*/ 126716 w 1436403"/>
                <a:gd name="connsiteY1" fmla="*/ 127020 h 127020"/>
                <a:gd name="connsiteX2" fmla="*/ 1436403 w 1436403"/>
                <a:gd name="connsiteY2" fmla="*/ 127020 h 127020"/>
                <a:gd name="connsiteX0" fmla="*/ 0 w 1534828"/>
                <a:gd name="connsiteY0" fmla="*/ 0 h 130195"/>
                <a:gd name="connsiteX1" fmla="*/ 126716 w 1534828"/>
                <a:gd name="connsiteY1" fmla="*/ 127020 h 130195"/>
                <a:gd name="connsiteX2" fmla="*/ 1534828 w 1534828"/>
                <a:gd name="connsiteY2" fmla="*/ 130195 h 130195"/>
                <a:gd name="connsiteX0" fmla="*/ 0 w 3662078"/>
                <a:gd name="connsiteY0" fmla="*/ 0 h 136545"/>
                <a:gd name="connsiteX1" fmla="*/ 126716 w 3662078"/>
                <a:gd name="connsiteY1" fmla="*/ 127020 h 136545"/>
                <a:gd name="connsiteX2" fmla="*/ 3662078 w 3662078"/>
                <a:gd name="connsiteY2" fmla="*/ 136545 h 136545"/>
                <a:gd name="connsiteX0" fmla="*/ 0 w 3652553"/>
                <a:gd name="connsiteY0" fmla="*/ 0 h 127020"/>
                <a:gd name="connsiteX1" fmla="*/ 126716 w 3652553"/>
                <a:gd name="connsiteY1" fmla="*/ 127020 h 127020"/>
                <a:gd name="connsiteX2" fmla="*/ 3652553 w 3652553"/>
                <a:gd name="connsiteY2" fmla="*/ 127020 h 1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52553" h="127020">
                  <a:moveTo>
                    <a:pt x="0" y="0"/>
                  </a:moveTo>
                  <a:lnTo>
                    <a:pt x="126716" y="127020"/>
                  </a:lnTo>
                  <a:lnTo>
                    <a:pt x="3652553" y="12702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99" name="方能演亦18-2">
              <a:extLst>
                <a:ext uri="{FF2B5EF4-FFF2-40B4-BE49-F238E27FC236}">
                  <a16:creationId xmlns:a16="http://schemas.microsoft.com/office/drawing/2014/main" id="{D7C8F307-E5E2-F49F-2725-5621711781FD}"/>
                </a:ext>
              </a:extLst>
            </p:cNvPr>
            <p:cNvSpPr>
              <a:spLocks/>
            </p:cNvSpPr>
            <p:nvPr/>
          </p:nvSpPr>
          <p:spPr>
            <a:xfrm>
              <a:off x="5530444" y="1744614"/>
              <a:ext cx="66419" cy="66419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00" name="方能演亦17">
            <a:extLst>
              <a:ext uri="{FF2B5EF4-FFF2-40B4-BE49-F238E27FC236}">
                <a16:creationId xmlns:a16="http://schemas.microsoft.com/office/drawing/2014/main" id="{C60BB698-18C3-6993-D53A-0CBE79A9BAFA}"/>
              </a:ext>
            </a:extLst>
          </p:cNvPr>
          <p:cNvSpPr txBox="1">
            <a:spLocks/>
          </p:cNvSpPr>
          <p:nvPr/>
        </p:nvSpPr>
        <p:spPr>
          <a:xfrm>
            <a:off x="2138363" y="4741079"/>
            <a:ext cx="2943551" cy="65966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</p:spTree>
    <p:extLst>
      <p:ext uri="{BB962C8B-B14F-4D97-AF65-F5344CB8AC3E}">
        <p14:creationId xmlns:p14="http://schemas.microsoft.com/office/powerpoint/2010/main" val="4020915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101" name="方能演亦2">
            <a:extLst>
              <a:ext uri="{FF2B5EF4-FFF2-40B4-BE49-F238E27FC236}">
                <a16:creationId xmlns:a16="http://schemas.microsoft.com/office/drawing/2014/main" id="{50EA5599-A290-FA32-4CFE-919B9296C10C}"/>
              </a:ext>
            </a:extLst>
          </p:cNvPr>
          <p:cNvSpPr txBox="1">
            <a:spLocks/>
          </p:cNvSpPr>
          <p:nvPr/>
        </p:nvSpPr>
        <p:spPr>
          <a:xfrm>
            <a:off x="10038626" y="1742804"/>
            <a:ext cx="1338828" cy="36933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6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algn="r"/>
            <a:r>
              <a:rPr lang="zh-CN" altLang="en-US" sz="1800" dirty="0">
                <a:solidFill>
                  <a:schemeClr val="tx2"/>
                </a:solidFill>
              </a:rPr>
              <a:t>编辑大标题</a:t>
            </a:r>
          </a:p>
        </p:txBody>
      </p:sp>
      <p:sp>
        <p:nvSpPr>
          <p:cNvPr id="102" name="方能演亦3">
            <a:extLst>
              <a:ext uri="{FF2B5EF4-FFF2-40B4-BE49-F238E27FC236}">
                <a16:creationId xmlns:a16="http://schemas.microsoft.com/office/drawing/2014/main" id="{3C097B4C-FEAB-CAEC-2503-5EEBF34422FF}"/>
              </a:ext>
            </a:extLst>
          </p:cNvPr>
          <p:cNvSpPr txBox="1">
            <a:spLocks/>
          </p:cNvSpPr>
          <p:nvPr/>
        </p:nvSpPr>
        <p:spPr>
          <a:xfrm>
            <a:off x="10038626" y="3239864"/>
            <a:ext cx="1338828" cy="36933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6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algn="r"/>
            <a:r>
              <a:rPr lang="zh-CN" altLang="en-US" sz="1800" dirty="0">
                <a:solidFill>
                  <a:schemeClr val="tx2"/>
                </a:solidFill>
              </a:rPr>
              <a:t>编辑大标题</a:t>
            </a:r>
          </a:p>
        </p:txBody>
      </p:sp>
      <p:sp>
        <p:nvSpPr>
          <p:cNvPr id="103" name="方能演亦4">
            <a:extLst>
              <a:ext uri="{FF2B5EF4-FFF2-40B4-BE49-F238E27FC236}">
                <a16:creationId xmlns:a16="http://schemas.microsoft.com/office/drawing/2014/main" id="{0A71872A-900F-021E-D991-5715AA90F741}"/>
              </a:ext>
            </a:extLst>
          </p:cNvPr>
          <p:cNvSpPr txBox="1">
            <a:spLocks/>
          </p:cNvSpPr>
          <p:nvPr/>
        </p:nvSpPr>
        <p:spPr>
          <a:xfrm>
            <a:off x="10038626" y="4664417"/>
            <a:ext cx="1338828" cy="36933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6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algn="r"/>
            <a:r>
              <a:rPr lang="zh-CN" altLang="en-US" sz="1800">
                <a:solidFill>
                  <a:schemeClr val="tx2"/>
                </a:solidFill>
              </a:rPr>
              <a:t>编辑大标题</a:t>
            </a:r>
            <a:endParaRPr lang="zh-CN" altLang="en-US" sz="1800" dirty="0">
              <a:solidFill>
                <a:schemeClr val="tx2"/>
              </a:solidFill>
            </a:endParaRPr>
          </a:p>
        </p:txBody>
      </p:sp>
      <p:sp>
        <p:nvSpPr>
          <p:cNvPr id="104" name="方能演亦5">
            <a:extLst>
              <a:ext uri="{FF2B5EF4-FFF2-40B4-BE49-F238E27FC236}">
                <a16:creationId xmlns:a16="http://schemas.microsoft.com/office/drawing/2014/main" id="{479D16D2-BFC2-A32E-2822-10196A9F3C45}"/>
              </a:ext>
            </a:extLst>
          </p:cNvPr>
          <p:cNvSpPr>
            <a:spLocks/>
          </p:cNvSpPr>
          <p:nvPr/>
        </p:nvSpPr>
        <p:spPr>
          <a:xfrm>
            <a:off x="6952910" y="4705239"/>
            <a:ext cx="1237012" cy="1285231"/>
          </a:xfrm>
          <a:custGeom>
            <a:avLst/>
            <a:gdLst>
              <a:gd name="connsiteX0" fmla="*/ 0 w 1353513"/>
              <a:gd name="connsiteY0" fmla="*/ 0 h 1406274"/>
              <a:gd name="connsiteX1" fmla="*/ 1353513 w 1353513"/>
              <a:gd name="connsiteY1" fmla="*/ 0 h 1406274"/>
              <a:gd name="connsiteX2" fmla="*/ 676756 w 1353513"/>
              <a:gd name="connsiteY2" fmla="*/ 1406274 h 1406274"/>
              <a:gd name="connsiteX3" fmla="*/ 0 w 1353513"/>
              <a:gd name="connsiteY3" fmla="*/ 0 h 140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3513" h="1406274">
                <a:moveTo>
                  <a:pt x="0" y="0"/>
                </a:moveTo>
                <a:lnTo>
                  <a:pt x="1353513" y="0"/>
                </a:lnTo>
                <a:lnTo>
                  <a:pt x="676756" y="140627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9000">
                <a:schemeClr val="accent1"/>
              </a:gs>
              <a:gs pos="82000">
                <a:schemeClr val="accent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5" name="方能演亦6">
            <a:extLst>
              <a:ext uri="{FF2B5EF4-FFF2-40B4-BE49-F238E27FC236}">
                <a16:creationId xmlns:a16="http://schemas.microsoft.com/office/drawing/2014/main" id="{F55E5FF5-7173-364F-C9B8-C72DBE0357B1}"/>
              </a:ext>
            </a:extLst>
          </p:cNvPr>
          <p:cNvSpPr>
            <a:spLocks/>
          </p:cNvSpPr>
          <p:nvPr/>
        </p:nvSpPr>
        <p:spPr>
          <a:xfrm>
            <a:off x="6952910" y="4645468"/>
            <a:ext cx="1237012" cy="119543"/>
          </a:xfrm>
          <a:prstGeom prst="ellipse">
            <a:avLst/>
          </a:prstGeom>
          <a:gradFill flip="none" rotWithShape="1">
            <a:gsLst>
              <a:gs pos="19000">
                <a:schemeClr val="accent1">
                  <a:lumMod val="60000"/>
                  <a:lumOff val="40000"/>
                </a:schemeClr>
              </a:gs>
              <a:gs pos="8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6" name="方能演亦7">
            <a:extLst>
              <a:ext uri="{FF2B5EF4-FFF2-40B4-BE49-F238E27FC236}">
                <a16:creationId xmlns:a16="http://schemas.microsoft.com/office/drawing/2014/main" id="{7098D44D-5F43-8347-979E-4E044E131431}"/>
              </a:ext>
            </a:extLst>
          </p:cNvPr>
          <p:cNvSpPr>
            <a:spLocks/>
          </p:cNvSpPr>
          <p:nvPr/>
        </p:nvSpPr>
        <p:spPr>
          <a:xfrm>
            <a:off x="6292207" y="3355539"/>
            <a:ext cx="2558415" cy="1325347"/>
          </a:xfrm>
          <a:custGeom>
            <a:avLst/>
            <a:gdLst>
              <a:gd name="connsiteX0" fmla="*/ 0 w 2799367"/>
              <a:gd name="connsiteY0" fmla="*/ 0 h 1450168"/>
              <a:gd name="connsiteX1" fmla="*/ 2799367 w 2799367"/>
              <a:gd name="connsiteY1" fmla="*/ 0 h 1450168"/>
              <a:gd name="connsiteX2" fmla="*/ 2134129 w 2799367"/>
              <a:gd name="connsiteY2" fmla="*/ 1382340 h 1450168"/>
              <a:gd name="connsiteX3" fmla="*/ 2133103 w 2799367"/>
              <a:gd name="connsiteY3" fmla="*/ 1382340 h 1450168"/>
              <a:gd name="connsiteX4" fmla="*/ 2118209 w 2799367"/>
              <a:gd name="connsiteY4" fmla="*/ 1396005 h 1450168"/>
              <a:gd name="connsiteX5" fmla="*/ 1399684 w 2799367"/>
              <a:gd name="connsiteY5" fmla="*/ 1450168 h 1450168"/>
              <a:gd name="connsiteX6" fmla="*/ 681160 w 2799367"/>
              <a:gd name="connsiteY6" fmla="*/ 1396005 h 1450168"/>
              <a:gd name="connsiteX7" fmla="*/ 666266 w 2799367"/>
              <a:gd name="connsiteY7" fmla="*/ 1382340 h 1450168"/>
              <a:gd name="connsiteX8" fmla="*/ 665238 w 2799367"/>
              <a:gd name="connsiteY8" fmla="*/ 1382340 h 145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9367" h="1450168">
                <a:moveTo>
                  <a:pt x="0" y="0"/>
                </a:moveTo>
                <a:lnTo>
                  <a:pt x="2799367" y="0"/>
                </a:lnTo>
                <a:lnTo>
                  <a:pt x="2134129" y="1382340"/>
                </a:lnTo>
                <a:lnTo>
                  <a:pt x="2133103" y="1382340"/>
                </a:lnTo>
                <a:lnTo>
                  <a:pt x="2118209" y="1396005"/>
                </a:lnTo>
                <a:cubicBezTo>
                  <a:pt x="2049819" y="1426916"/>
                  <a:pt x="1754111" y="1450168"/>
                  <a:pt x="1399684" y="1450168"/>
                </a:cubicBezTo>
                <a:cubicBezTo>
                  <a:pt x="1045258" y="1450168"/>
                  <a:pt x="749549" y="1426916"/>
                  <a:pt x="681160" y="1396005"/>
                </a:cubicBezTo>
                <a:lnTo>
                  <a:pt x="666266" y="1382340"/>
                </a:lnTo>
                <a:lnTo>
                  <a:pt x="665238" y="1382340"/>
                </a:lnTo>
                <a:close/>
              </a:path>
            </a:pathLst>
          </a:custGeom>
          <a:gradFill flip="none" rotWithShape="1">
            <a:gsLst>
              <a:gs pos="19000">
                <a:schemeClr val="accent1"/>
              </a:gs>
              <a:gs pos="82000">
                <a:schemeClr val="accent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7" name="方能演亦8">
            <a:extLst>
              <a:ext uri="{FF2B5EF4-FFF2-40B4-BE49-F238E27FC236}">
                <a16:creationId xmlns:a16="http://schemas.microsoft.com/office/drawing/2014/main" id="{AAE86611-35FB-8A5E-2DDD-86B65351647B}"/>
              </a:ext>
            </a:extLst>
          </p:cNvPr>
          <p:cNvSpPr>
            <a:spLocks/>
          </p:cNvSpPr>
          <p:nvPr/>
        </p:nvSpPr>
        <p:spPr>
          <a:xfrm>
            <a:off x="6294859" y="3224590"/>
            <a:ext cx="2553111" cy="261897"/>
          </a:xfrm>
          <a:prstGeom prst="ellipse">
            <a:avLst/>
          </a:prstGeom>
          <a:gradFill flip="none" rotWithShape="1">
            <a:gsLst>
              <a:gs pos="19000">
                <a:schemeClr val="accent1">
                  <a:lumMod val="60000"/>
                  <a:lumOff val="40000"/>
                </a:schemeClr>
              </a:gs>
              <a:gs pos="8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8" name="方能演亦10">
            <a:extLst>
              <a:ext uri="{FF2B5EF4-FFF2-40B4-BE49-F238E27FC236}">
                <a16:creationId xmlns:a16="http://schemas.microsoft.com/office/drawing/2014/main" id="{ACCAE6A9-C08F-7ED9-B7E2-35EFE339BE5F}"/>
              </a:ext>
            </a:extLst>
          </p:cNvPr>
          <p:cNvSpPr>
            <a:spLocks/>
          </p:cNvSpPr>
          <p:nvPr/>
        </p:nvSpPr>
        <p:spPr>
          <a:xfrm>
            <a:off x="5620309" y="1716638"/>
            <a:ext cx="3900874" cy="481872"/>
          </a:xfrm>
          <a:prstGeom prst="ellipse">
            <a:avLst/>
          </a:prstGeom>
          <a:gradFill flip="none" rotWithShape="1">
            <a:gsLst>
              <a:gs pos="41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9" name="方能演亦16">
            <a:extLst>
              <a:ext uri="{FF2B5EF4-FFF2-40B4-BE49-F238E27FC236}">
                <a16:creationId xmlns:a16="http://schemas.microsoft.com/office/drawing/2014/main" id="{4E63BB7B-0168-C794-D597-18C0F4E24266}"/>
              </a:ext>
            </a:extLst>
          </p:cNvPr>
          <p:cNvSpPr>
            <a:spLocks/>
          </p:cNvSpPr>
          <p:nvPr/>
        </p:nvSpPr>
        <p:spPr>
          <a:xfrm>
            <a:off x="5626953" y="1987751"/>
            <a:ext cx="3874887" cy="1376777"/>
          </a:xfrm>
          <a:custGeom>
            <a:avLst/>
            <a:gdLst>
              <a:gd name="connsiteX0" fmla="*/ 4118324 w 4118324"/>
              <a:gd name="connsiteY0" fmla="*/ 0 h 1463272"/>
              <a:gd name="connsiteX1" fmla="*/ 3474771 w 4118324"/>
              <a:gd name="connsiteY1" fmla="*/ 1337279 h 1463272"/>
              <a:gd name="connsiteX2" fmla="*/ 3471210 w 4118324"/>
              <a:gd name="connsiteY2" fmla="*/ 1337279 h 1463272"/>
              <a:gd name="connsiteX3" fmla="*/ 3446975 w 4118324"/>
              <a:gd name="connsiteY3" fmla="*/ 1359364 h 1463272"/>
              <a:gd name="connsiteX4" fmla="*/ 2059165 w 4118324"/>
              <a:gd name="connsiteY4" fmla="*/ 1463272 h 1463272"/>
              <a:gd name="connsiteX5" fmla="*/ 671354 w 4118324"/>
              <a:gd name="connsiteY5" fmla="*/ 1359364 h 1463272"/>
              <a:gd name="connsiteX6" fmla="*/ 647119 w 4118324"/>
              <a:gd name="connsiteY6" fmla="*/ 1337279 h 1463272"/>
              <a:gd name="connsiteX7" fmla="*/ 643554 w 4118324"/>
              <a:gd name="connsiteY7" fmla="*/ 1337279 h 1463272"/>
              <a:gd name="connsiteX8" fmla="*/ 0 w 4118324"/>
              <a:gd name="connsiteY8" fmla="*/ 0 h 1463272"/>
              <a:gd name="connsiteX9" fmla="*/ 28306 w 4118324"/>
              <a:gd name="connsiteY9" fmla="*/ 22910 h 1463272"/>
              <a:gd name="connsiteX10" fmla="*/ 2059162 w 4118324"/>
              <a:gd name="connsiteY10" fmla="*/ 227375 h 1463272"/>
              <a:gd name="connsiteX11" fmla="*/ 4090019 w 4118324"/>
              <a:gd name="connsiteY11" fmla="*/ 22910 h 14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8324" h="1463272">
                <a:moveTo>
                  <a:pt x="4118324" y="0"/>
                </a:moveTo>
                <a:lnTo>
                  <a:pt x="3474771" y="1337279"/>
                </a:lnTo>
                <a:lnTo>
                  <a:pt x="3471210" y="1337279"/>
                </a:lnTo>
                <a:lnTo>
                  <a:pt x="3446975" y="1359364"/>
                </a:lnTo>
                <a:cubicBezTo>
                  <a:pt x="3314883" y="1418664"/>
                  <a:pt x="2743731" y="1463272"/>
                  <a:pt x="2059165" y="1463272"/>
                </a:cubicBezTo>
                <a:cubicBezTo>
                  <a:pt x="1374599" y="1463272"/>
                  <a:pt x="803446" y="1418664"/>
                  <a:pt x="671354" y="1359364"/>
                </a:cubicBezTo>
                <a:lnTo>
                  <a:pt x="647119" y="1337279"/>
                </a:lnTo>
                <a:lnTo>
                  <a:pt x="643554" y="1337279"/>
                </a:lnTo>
                <a:lnTo>
                  <a:pt x="0" y="0"/>
                </a:lnTo>
                <a:lnTo>
                  <a:pt x="28306" y="22910"/>
                </a:lnTo>
                <a:cubicBezTo>
                  <a:pt x="221602" y="139598"/>
                  <a:pt x="1057400" y="227375"/>
                  <a:pt x="2059162" y="227375"/>
                </a:cubicBezTo>
                <a:cubicBezTo>
                  <a:pt x="3060924" y="227375"/>
                  <a:pt x="3896722" y="139598"/>
                  <a:pt x="4090019" y="22910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1"/>
              </a:gs>
              <a:gs pos="82000">
                <a:schemeClr val="accent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0" name="方能演亦17">
            <a:extLst>
              <a:ext uri="{FF2B5EF4-FFF2-40B4-BE49-F238E27FC236}">
                <a16:creationId xmlns:a16="http://schemas.microsoft.com/office/drawing/2014/main" id="{95359C29-C016-9ACA-3A7C-1720E235B0CE}"/>
              </a:ext>
            </a:extLst>
          </p:cNvPr>
          <p:cNvSpPr txBox="1">
            <a:spLocks/>
          </p:cNvSpPr>
          <p:nvPr/>
        </p:nvSpPr>
        <p:spPr>
          <a:xfrm>
            <a:off x="7222600" y="2613440"/>
            <a:ext cx="697628" cy="40011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技术</a:t>
            </a:r>
          </a:p>
        </p:txBody>
      </p:sp>
      <p:sp>
        <p:nvSpPr>
          <p:cNvPr id="111" name="方能演亦18">
            <a:extLst>
              <a:ext uri="{FF2B5EF4-FFF2-40B4-BE49-F238E27FC236}">
                <a16:creationId xmlns:a16="http://schemas.microsoft.com/office/drawing/2014/main" id="{CF18F3B7-EC7B-B01E-D79F-C446DA4426F1}"/>
              </a:ext>
            </a:extLst>
          </p:cNvPr>
          <p:cNvSpPr txBox="1">
            <a:spLocks/>
          </p:cNvSpPr>
          <p:nvPr/>
        </p:nvSpPr>
        <p:spPr>
          <a:xfrm>
            <a:off x="7222601" y="3829982"/>
            <a:ext cx="697628" cy="40011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场景</a:t>
            </a:r>
          </a:p>
        </p:txBody>
      </p:sp>
      <p:sp>
        <p:nvSpPr>
          <p:cNvPr id="112" name="方能演亦19">
            <a:extLst>
              <a:ext uri="{FF2B5EF4-FFF2-40B4-BE49-F238E27FC236}">
                <a16:creationId xmlns:a16="http://schemas.microsoft.com/office/drawing/2014/main" id="{0769D6B4-DBBF-732C-25D2-52C85D29F3D3}"/>
              </a:ext>
            </a:extLst>
          </p:cNvPr>
          <p:cNvSpPr txBox="1">
            <a:spLocks/>
          </p:cNvSpPr>
          <p:nvPr/>
        </p:nvSpPr>
        <p:spPr>
          <a:xfrm>
            <a:off x="7222600" y="5102677"/>
            <a:ext cx="697628" cy="40011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应用</a:t>
            </a:r>
          </a:p>
        </p:txBody>
      </p:sp>
      <p:pic>
        <p:nvPicPr>
          <p:cNvPr id="113" name="方能演亦20-1">
            <a:extLst>
              <a:ext uri="{FF2B5EF4-FFF2-40B4-BE49-F238E27FC236}">
                <a16:creationId xmlns:a16="http://schemas.microsoft.com/office/drawing/2014/main" id="{20A12A14-B0AC-306F-AF97-C314D2EC08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862556" y="5668958"/>
            <a:ext cx="2244756" cy="1742842"/>
          </a:xfrm>
          <a:prstGeom prst="rect">
            <a:avLst/>
          </a:prstGeom>
          <a:effectLst/>
        </p:spPr>
      </p:pic>
      <p:grpSp>
        <p:nvGrpSpPr>
          <p:cNvPr id="114" name="方能演亦27">
            <a:extLst>
              <a:ext uri="{FF2B5EF4-FFF2-40B4-BE49-F238E27FC236}">
                <a16:creationId xmlns:a16="http://schemas.microsoft.com/office/drawing/2014/main" id="{353DE784-B711-7B6E-27FB-6BDD85497A89}"/>
              </a:ext>
            </a:extLst>
          </p:cNvPr>
          <p:cNvGrpSpPr>
            <a:grpSpLocks/>
          </p:cNvGrpSpPr>
          <p:nvPr/>
        </p:nvGrpSpPr>
        <p:grpSpPr>
          <a:xfrm>
            <a:off x="8548856" y="2901428"/>
            <a:ext cx="2871800" cy="127442"/>
            <a:chOff x="8548856" y="3368844"/>
            <a:chExt cx="2871800" cy="127442"/>
          </a:xfrm>
          <a:effectLst/>
        </p:grpSpPr>
        <p:sp>
          <p:nvSpPr>
            <p:cNvPr id="115" name="方能演亦27-1">
              <a:extLst>
                <a:ext uri="{FF2B5EF4-FFF2-40B4-BE49-F238E27FC236}">
                  <a16:creationId xmlns:a16="http://schemas.microsoft.com/office/drawing/2014/main" id="{943AB8CD-B78F-8607-2E70-1CF5C14C64CA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548856" y="3409256"/>
              <a:ext cx="2827919" cy="87030"/>
            </a:xfrm>
            <a:custGeom>
              <a:avLst/>
              <a:gdLst>
                <a:gd name="connsiteX0" fmla="*/ 0 w 4494998"/>
                <a:gd name="connsiteY0" fmla="*/ 211756 h 211756"/>
                <a:gd name="connsiteX1" fmla="*/ 211756 w 4494998"/>
                <a:gd name="connsiteY1" fmla="*/ 0 h 211756"/>
                <a:gd name="connsiteX2" fmla="*/ 4494998 w 4494998"/>
                <a:gd name="connsiteY2" fmla="*/ 0 h 211756"/>
                <a:gd name="connsiteX0" fmla="*/ 0 w 4632158"/>
                <a:gd name="connsiteY0" fmla="*/ 211756 h 211756"/>
                <a:gd name="connsiteX1" fmla="*/ 211756 w 4632158"/>
                <a:gd name="connsiteY1" fmla="*/ 0 h 211756"/>
                <a:gd name="connsiteX2" fmla="*/ 4632158 w 4632158"/>
                <a:gd name="connsiteY2" fmla="*/ 5080 h 211756"/>
                <a:gd name="connsiteX0" fmla="*/ 0 w 4632158"/>
                <a:gd name="connsiteY0" fmla="*/ 206676 h 206676"/>
                <a:gd name="connsiteX1" fmla="*/ 176928 w 4632158"/>
                <a:gd name="connsiteY1" fmla="*/ 0 h 206676"/>
                <a:gd name="connsiteX2" fmla="*/ 4632158 w 4632158"/>
                <a:gd name="connsiteY2" fmla="*/ 0 h 206676"/>
                <a:gd name="connsiteX0" fmla="*/ 0 w 4632158"/>
                <a:gd name="connsiteY0" fmla="*/ 209253 h 209253"/>
                <a:gd name="connsiteX1" fmla="*/ 176928 w 4632158"/>
                <a:gd name="connsiteY1" fmla="*/ 2577 h 209253"/>
                <a:gd name="connsiteX2" fmla="*/ 4229331 w 4632158"/>
                <a:gd name="connsiteY2" fmla="*/ 0 h 209253"/>
                <a:gd name="connsiteX3" fmla="*/ 4632158 w 4632158"/>
                <a:gd name="connsiteY3" fmla="*/ 2577 h 209253"/>
                <a:gd name="connsiteX0" fmla="*/ 0 w 4229331"/>
                <a:gd name="connsiteY0" fmla="*/ 209253 h 209253"/>
                <a:gd name="connsiteX1" fmla="*/ 176928 w 4229331"/>
                <a:gd name="connsiteY1" fmla="*/ 2577 h 209253"/>
                <a:gd name="connsiteX2" fmla="*/ 4229331 w 4229331"/>
                <a:gd name="connsiteY2" fmla="*/ 0 h 209253"/>
                <a:gd name="connsiteX0" fmla="*/ 0 w 4229331"/>
                <a:gd name="connsiteY0" fmla="*/ 214804 h 214804"/>
                <a:gd name="connsiteX1" fmla="*/ 176928 w 4229331"/>
                <a:gd name="connsiteY1" fmla="*/ 8128 h 214804"/>
                <a:gd name="connsiteX2" fmla="*/ 3795692 w 4229331"/>
                <a:gd name="connsiteY2" fmla="*/ 0 h 214804"/>
                <a:gd name="connsiteX3" fmla="*/ 4229331 w 4229331"/>
                <a:gd name="connsiteY3" fmla="*/ 5551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795692 w 3795692"/>
                <a:gd name="connsiteY2" fmla="*/ 0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270128 w 3795692"/>
                <a:gd name="connsiteY2" fmla="*/ 69 h 214804"/>
                <a:gd name="connsiteX3" fmla="*/ 3795692 w 3795692"/>
                <a:gd name="connsiteY3" fmla="*/ 0 h 214804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3270128 w 3270128"/>
                <a:gd name="connsiteY2" fmla="*/ 0 h 214735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2796612 w 3270128"/>
                <a:gd name="connsiteY2" fmla="*/ 3245 h 214735"/>
                <a:gd name="connsiteX3" fmla="*/ 3270128 w 3270128"/>
                <a:gd name="connsiteY3" fmla="*/ 0 h 214735"/>
                <a:gd name="connsiteX0" fmla="*/ 0 w 2796612"/>
                <a:gd name="connsiteY0" fmla="*/ 211490 h 211490"/>
                <a:gd name="connsiteX1" fmla="*/ 176928 w 2796612"/>
                <a:gd name="connsiteY1" fmla="*/ 4814 h 211490"/>
                <a:gd name="connsiteX2" fmla="*/ 2796612 w 2796612"/>
                <a:gd name="connsiteY2" fmla="*/ 0 h 211490"/>
                <a:gd name="connsiteX0" fmla="*/ 0 w 2738113"/>
                <a:gd name="connsiteY0" fmla="*/ 125130 h 125130"/>
                <a:gd name="connsiteX1" fmla="*/ 118429 w 2738113"/>
                <a:gd name="connsiteY1" fmla="*/ 4814 h 125130"/>
                <a:gd name="connsiteX2" fmla="*/ 2738113 w 2738113"/>
                <a:gd name="connsiteY2" fmla="*/ 0 h 125130"/>
                <a:gd name="connsiteX0" fmla="*/ 0 w 2713739"/>
                <a:gd name="connsiteY0" fmla="*/ 87030 h 87030"/>
                <a:gd name="connsiteX1" fmla="*/ 94055 w 2713739"/>
                <a:gd name="connsiteY1" fmla="*/ 4814 h 87030"/>
                <a:gd name="connsiteX2" fmla="*/ 2713739 w 2713739"/>
                <a:gd name="connsiteY2" fmla="*/ 0 h 8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3739" h="87030">
                  <a:moveTo>
                    <a:pt x="0" y="87030"/>
                  </a:moveTo>
                  <a:lnTo>
                    <a:pt x="94055" y="4814"/>
                  </a:lnTo>
                  <a:lnTo>
                    <a:pt x="2713739" y="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16" name="方能演亦27-2">
              <a:extLst>
                <a:ext uri="{FF2B5EF4-FFF2-40B4-BE49-F238E27FC236}">
                  <a16:creationId xmlns:a16="http://schemas.microsoft.com/office/drawing/2014/main" id="{DDF3518C-2C03-C605-B9C3-0BECEC169E02}"/>
                </a:ext>
              </a:extLst>
            </p:cNvPr>
            <p:cNvSpPr>
              <a:spLocks/>
            </p:cNvSpPr>
            <p:nvPr/>
          </p:nvSpPr>
          <p:spPr>
            <a:xfrm flipV="1">
              <a:off x="11374937" y="3368844"/>
              <a:ext cx="45719" cy="4571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17" name="方能演亦28">
            <a:extLst>
              <a:ext uri="{FF2B5EF4-FFF2-40B4-BE49-F238E27FC236}">
                <a16:creationId xmlns:a16="http://schemas.microsoft.com/office/drawing/2014/main" id="{3CB8DBCD-0ACE-BC6D-059C-6A31BF53A209}"/>
              </a:ext>
            </a:extLst>
          </p:cNvPr>
          <p:cNvGrpSpPr>
            <a:grpSpLocks/>
          </p:cNvGrpSpPr>
          <p:nvPr/>
        </p:nvGrpSpPr>
        <p:grpSpPr>
          <a:xfrm>
            <a:off x="7959017" y="4363875"/>
            <a:ext cx="3461639" cy="127442"/>
            <a:chOff x="7959017" y="3368844"/>
            <a:chExt cx="3461639" cy="127442"/>
          </a:xfrm>
          <a:effectLst/>
        </p:grpSpPr>
        <p:sp>
          <p:nvSpPr>
            <p:cNvPr id="118" name="方能演亦28-1">
              <a:extLst>
                <a:ext uri="{FF2B5EF4-FFF2-40B4-BE49-F238E27FC236}">
                  <a16:creationId xmlns:a16="http://schemas.microsoft.com/office/drawing/2014/main" id="{DB6D5E46-B931-7E2E-15A7-2A57B6707B4F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7959017" y="3409256"/>
              <a:ext cx="3417757" cy="87030"/>
            </a:xfrm>
            <a:custGeom>
              <a:avLst/>
              <a:gdLst>
                <a:gd name="connsiteX0" fmla="*/ 0 w 4494998"/>
                <a:gd name="connsiteY0" fmla="*/ 211756 h 211756"/>
                <a:gd name="connsiteX1" fmla="*/ 211756 w 4494998"/>
                <a:gd name="connsiteY1" fmla="*/ 0 h 211756"/>
                <a:gd name="connsiteX2" fmla="*/ 4494998 w 4494998"/>
                <a:gd name="connsiteY2" fmla="*/ 0 h 211756"/>
                <a:gd name="connsiteX0" fmla="*/ 0 w 4632158"/>
                <a:gd name="connsiteY0" fmla="*/ 211756 h 211756"/>
                <a:gd name="connsiteX1" fmla="*/ 211756 w 4632158"/>
                <a:gd name="connsiteY1" fmla="*/ 0 h 211756"/>
                <a:gd name="connsiteX2" fmla="*/ 4632158 w 4632158"/>
                <a:gd name="connsiteY2" fmla="*/ 5080 h 211756"/>
                <a:gd name="connsiteX0" fmla="*/ 0 w 4632158"/>
                <a:gd name="connsiteY0" fmla="*/ 206676 h 206676"/>
                <a:gd name="connsiteX1" fmla="*/ 176928 w 4632158"/>
                <a:gd name="connsiteY1" fmla="*/ 0 h 206676"/>
                <a:gd name="connsiteX2" fmla="*/ 4632158 w 4632158"/>
                <a:gd name="connsiteY2" fmla="*/ 0 h 206676"/>
                <a:gd name="connsiteX0" fmla="*/ 0 w 4632158"/>
                <a:gd name="connsiteY0" fmla="*/ 209253 h 209253"/>
                <a:gd name="connsiteX1" fmla="*/ 176928 w 4632158"/>
                <a:gd name="connsiteY1" fmla="*/ 2577 h 209253"/>
                <a:gd name="connsiteX2" fmla="*/ 4229331 w 4632158"/>
                <a:gd name="connsiteY2" fmla="*/ 0 h 209253"/>
                <a:gd name="connsiteX3" fmla="*/ 4632158 w 4632158"/>
                <a:gd name="connsiteY3" fmla="*/ 2577 h 209253"/>
                <a:gd name="connsiteX0" fmla="*/ 0 w 4229331"/>
                <a:gd name="connsiteY0" fmla="*/ 209253 h 209253"/>
                <a:gd name="connsiteX1" fmla="*/ 176928 w 4229331"/>
                <a:gd name="connsiteY1" fmla="*/ 2577 h 209253"/>
                <a:gd name="connsiteX2" fmla="*/ 4229331 w 4229331"/>
                <a:gd name="connsiteY2" fmla="*/ 0 h 209253"/>
                <a:gd name="connsiteX0" fmla="*/ 0 w 4229331"/>
                <a:gd name="connsiteY0" fmla="*/ 214804 h 214804"/>
                <a:gd name="connsiteX1" fmla="*/ 176928 w 4229331"/>
                <a:gd name="connsiteY1" fmla="*/ 8128 h 214804"/>
                <a:gd name="connsiteX2" fmla="*/ 3795692 w 4229331"/>
                <a:gd name="connsiteY2" fmla="*/ 0 h 214804"/>
                <a:gd name="connsiteX3" fmla="*/ 4229331 w 4229331"/>
                <a:gd name="connsiteY3" fmla="*/ 5551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795692 w 3795692"/>
                <a:gd name="connsiteY2" fmla="*/ 0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270128 w 3795692"/>
                <a:gd name="connsiteY2" fmla="*/ 69 h 214804"/>
                <a:gd name="connsiteX3" fmla="*/ 3795692 w 3795692"/>
                <a:gd name="connsiteY3" fmla="*/ 0 h 214804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3270128 w 3270128"/>
                <a:gd name="connsiteY2" fmla="*/ 0 h 214735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2796612 w 3270128"/>
                <a:gd name="connsiteY2" fmla="*/ 3245 h 214735"/>
                <a:gd name="connsiteX3" fmla="*/ 3270128 w 3270128"/>
                <a:gd name="connsiteY3" fmla="*/ 0 h 214735"/>
                <a:gd name="connsiteX0" fmla="*/ 0 w 2796612"/>
                <a:gd name="connsiteY0" fmla="*/ 211490 h 211490"/>
                <a:gd name="connsiteX1" fmla="*/ 176928 w 2796612"/>
                <a:gd name="connsiteY1" fmla="*/ 4814 h 211490"/>
                <a:gd name="connsiteX2" fmla="*/ 2796612 w 2796612"/>
                <a:gd name="connsiteY2" fmla="*/ 0 h 211490"/>
                <a:gd name="connsiteX0" fmla="*/ 0 w 2738113"/>
                <a:gd name="connsiteY0" fmla="*/ 125130 h 125130"/>
                <a:gd name="connsiteX1" fmla="*/ 118429 w 2738113"/>
                <a:gd name="connsiteY1" fmla="*/ 4814 h 125130"/>
                <a:gd name="connsiteX2" fmla="*/ 2738113 w 2738113"/>
                <a:gd name="connsiteY2" fmla="*/ 0 h 125130"/>
                <a:gd name="connsiteX0" fmla="*/ 0 w 2713739"/>
                <a:gd name="connsiteY0" fmla="*/ 87030 h 87030"/>
                <a:gd name="connsiteX1" fmla="*/ 94055 w 2713739"/>
                <a:gd name="connsiteY1" fmla="*/ 4814 h 87030"/>
                <a:gd name="connsiteX2" fmla="*/ 2713739 w 2713739"/>
                <a:gd name="connsiteY2" fmla="*/ 0 h 87030"/>
                <a:gd name="connsiteX0" fmla="*/ 0 w 3146385"/>
                <a:gd name="connsiteY0" fmla="*/ 87030 h 87030"/>
                <a:gd name="connsiteX1" fmla="*/ 94055 w 3146385"/>
                <a:gd name="connsiteY1" fmla="*/ 4814 h 87030"/>
                <a:gd name="connsiteX2" fmla="*/ 3146385 w 3146385"/>
                <a:gd name="connsiteY2" fmla="*/ 0 h 87030"/>
                <a:gd name="connsiteX0" fmla="*/ 0 w 3279762"/>
                <a:gd name="connsiteY0" fmla="*/ 87030 h 87030"/>
                <a:gd name="connsiteX1" fmla="*/ 94055 w 3279762"/>
                <a:gd name="connsiteY1" fmla="*/ 4814 h 87030"/>
                <a:gd name="connsiteX2" fmla="*/ 3279762 w 3279762"/>
                <a:gd name="connsiteY2" fmla="*/ 0 h 8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9762" h="87030">
                  <a:moveTo>
                    <a:pt x="0" y="87030"/>
                  </a:moveTo>
                  <a:lnTo>
                    <a:pt x="94055" y="4814"/>
                  </a:lnTo>
                  <a:lnTo>
                    <a:pt x="3279762" y="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19" name="方能演亦28-2">
              <a:extLst>
                <a:ext uri="{FF2B5EF4-FFF2-40B4-BE49-F238E27FC236}">
                  <a16:creationId xmlns:a16="http://schemas.microsoft.com/office/drawing/2014/main" id="{9F68B8B9-0903-0AD7-755C-6A2736940E41}"/>
                </a:ext>
              </a:extLst>
            </p:cNvPr>
            <p:cNvSpPr>
              <a:spLocks/>
            </p:cNvSpPr>
            <p:nvPr/>
          </p:nvSpPr>
          <p:spPr>
            <a:xfrm flipV="1">
              <a:off x="11374937" y="3368844"/>
              <a:ext cx="45719" cy="4571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20" name="方能演亦32">
            <a:extLst>
              <a:ext uri="{FF2B5EF4-FFF2-40B4-BE49-F238E27FC236}">
                <a16:creationId xmlns:a16="http://schemas.microsoft.com/office/drawing/2014/main" id="{7AFE7651-2C9B-D364-329C-579F0D9BAC41}"/>
              </a:ext>
            </a:extLst>
          </p:cNvPr>
          <p:cNvGrpSpPr>
            <a:grpSpLocks/>
          </p:cNvGrpSpPr>
          <p:nvPr/>
        </p:nvGrpSpPr>
        <p:grpSpPr>
          <a:xfrm>
            <a:off x="7577667" y="5808995"/>
            <a:ext cx="3842989" cy="122627"/>
            <a:chOff x="7577667" y="3368844"/>
            <a:chExt cx="3842989" cy="122627"/>
          </a:xfrm>
          <a:effectLst/>
        </p:grpSpPr>
        <p:sp>
          <p:nvSpPr>
            <p:cNvPr id="121" name="方能演亦32-1">
              <a:extLst>
                <a:ext uri="{FF2B5EF4-FFF2-40B4-BE49-F238E27FC236}">
                  <a16:creationId xmlns:a16="http://schemas.microsoft.com/office/drawing/2014/main" id="{F8BD819F-B082-5D6B-F3FB-F53D15E7BDDB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7577667" y="3409255"/>
              <a:ext cx="3799107" cy="82216"/>
            </a:xfrm>
            <a:custGeom>
              <a:avLst/>
              <a:gdLst>
                <a:gd name="connsiteX0" fmla="*/ 0 w 4494998"/>
                <a:gd name="connsiteY0" fmla="*/ 211756 h 211756"/>
                <a:gd name="connsiteX1" fmla="*/ 211756 w 4494998"/>
                <a:gd name="connsiteY1" fmla="*/ 0 h 211756"/>
                <a:gd name="connsiteX2" fmla="*/ 4494998 w 4494998"/>
                <a:gd name="connsiteY2" fmla="*/ 0 h 211756"/>
                <a:gd name="connsiteX0" fmla="*/ 0 w 4632158"/>
                <a:gd name="connsiteY0" fmla="*/ 211756 h 211756"/>
                <a:gd name="connsiteX1" fmla="*/ 211756 w 4632158"/>
                <a:gd name="connsiteY1" fmla="*/ 0 h 211756"/>
                <a:gd name="connsiteX2" fmla="*/ 4632158 w 4632158"/>
                <a:gd name="connsiteY2" fmla="*/ 5080 h 211756"/>
                <a:gd name="connsiteX0" fmla="*/ 0 w 4632158"/>
                <a:gd name="connsiteY0" fmla="*/ 206676 h 206676"/>
                <a:gd name="connsiteX1" fmla="*/ 176928 w 4632158"/>
                <a:gd name="connsiteY1" fmla="*/ 0 h 206676"/>
                <a:gd name="connsiteX2" fmla="*/ 4632158 w 4632158"/>
                <a:gd name="connsiteY2" fmla="*/ 0 h 206676"/>
                <a:gd name="connsiteX0" fmla="*/ 0 w 4632158"/>
                <a:gd name="connsiteY0" fmla="*/ 209253 h 209253"/>
                <a:gd name="connsiteX1" fmla="*/ 176928 w 4632158"/>
                <a:gd name="connsiteY1" fmla="*/ 2577 h 209253"/>
                <a:gd name="connsiteX2" fmla="*/ 4229331 w 4632158"/>
                <a:gd name="connsiteY2" fmla="*/ 0 h 209253"/>
                <a:gd name="connsiteX3" fmla="*/ 4632158 w 4632158"/>
                <a:gd name="connsiteY3" fmla="*/ 2577 h 209253"/>
                <a:gd name="connsiteX0" fmla="*/ 0 w 4229331"/>
                <a:gd name="connsiteY0" fmla="*/ 209253 h 209253"/>
                <a:gd name="connsiteX1" fmla="*/ 176928 w 4229331"/>
                <a:gd name="connsiteY1" fmla="*/ 2577 h 209253"/>
                <a:gd name="connsiteX2" fmla="*/ 4229331 w 4229331"/>
                <a:gd name="connsiteY2" fmla="*/ 0 h 209253"/>
                <a:gd name="connsiteX0" fmla="*/ 0 w 4229331"/>
                <a:gd name="connsiteY0" fmla="*/ 214804 h 214804"/>
                <a:gd name="connsiteX1" fmla="*/ 176928 w 4229331"/>
                <a:gd name="connsiteY1" fmla="*/ 8128 h 214804"/>
                <a:gd name="connsiteX2" fmla="*/ 3795692 w 4229331"/>
                <a:gd name="connsiteY2" fmla="*/ 0 h 214804"/>
                <a:gd name="connsiteX3" fmla="*/ 4229331 w 4229331"/>
                <a:gd name="connsiteY3" fmla="*/ 5551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795692 w 3795692"/>
                <a:gd name="connsiteY2" fmla="*/ 0 h 214804"/>
                <a:gd name="connsiteX0" fmla="*/ 0 w 3795692"/>
                <a:gd name="connsiteY0" fmla="*/ 214804 h 214804"/>
                <a:gd name="connsiteX1" fmla="*/ 176928 w 3795692"/>
                <a:gd name="connsiteY1" fmla="*/ 8128 h 214804"/>
                <a:gd name="connsiteX2" fmla="*/ 3270128 w 3795692"/>
                <a:gd name="connsiteY2" fmla="*/ 69 h 214804"/>
                <a:gd name="connsiteX3" fmla="*/ 3795692 w 3795692"/>
                <a:gd name="connsiteY3" fmla="*/ 0 h 214804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3270128 w 3270128"/>
                <a:gd name="connsiteY2" fmla="*/ 0 h 214735"/>
                <a:gd name="connsiteX0" fmla="*/ 0 w 3270128"/>
                <a:gd name="connsiteY0" fmla="*/ 214735 h 214735"/>
                <a:gd name="connsiteX1" fmla="*/ 176928 w 3270128"/>
                <a:gd name="connsiteY1" fmla="*/ 8059 h 214735"/>
                <a:gd name="connsiteX2" fmla="*/ 2796612 w 3270128"/>
                <a:gd name="connsiteY2" fmla="*/ 3245 h 214735"/>
                <a:gd name="connsiteX3" fmla="*/ 3270128 w 3270128"/>
                <a:gd name="connsiteY3" fmla="*/ 0 h 214735"/>
                <a:gd name="connsiteX0" fmla="*/ 0 w 2796612"/>
                <a:gd name="connsiteY0" fmla="*/ 211490 h 211490"/>
                <a:gd name="connsiteX1" fmla="*/ 176928 w 2796612"/>
                <a:gd name="connsiteY1" fmla="*/ 4814 h 211490"/>
                <a:gd name="connsiteX2" fmla="*/ 2796612 w 2796612"/>
                <a:gd name="connsiteY2" fmla="*/ 0 h 211490"/>
                <a:gd name="connsiteX0" fmla="*/ 0 w 2738113"/>
                <a:gd name="connsiteY0" fmla="*/ 125130 h 125130"/>
                <a:gd name="connsiteX1" fmla="*/ 118429 w 2738113"/>
                <a:gd name="connsiteY1" fmla="*/ 4814 h 125130"/>
                <a:gd name="connsiteX2" fmla="*/ 2738113 w 2738113"/>
                <a:gd name="connsiteY2" fmla="*/ 0 h 125130"/>
                <a:gd name="connsiteX0" fmla="*/ 0 w 2713739"/>
                <a:gd name="connsiteY0" fmla="*/ 87030 h 87030"/>
                <a:gd name="connsiteX1" fmla="*/ 94055 w 2713739"/>
                <a:gd name="connsiteY1" fmla="*/ 4814 h 87030"/>
                <a:gd name="connsiteX2" fmla="*/ 2713739 w 2713739"/>
                <a:gd name="connsiteY2" fmla="*/ 0 h 87030"/>
                <a:gd name="connsiteX0" fmla="*/ 0 w 3146385"/>
                <a:gd name="connsiteY0" fmla="*/ 87030 h 87030"/>
                <a:gd name="connsiteX1" fmla="*/ 94055 w 3146385"/>
                <a:gd name="connsiteY1" fmla="*/ 4814 h 87030"/>
                <a:gd name="connsiteX2" fmla="*/ 3146385 w 3146385"/>
                <a:gd name="connsiteY2" fmla="*/ 0 h 87030"/>
                <a:gd name="connsiteX0" fmla="*/ 0 w 3572938"/>
                <a:gd name="connsiteY0" fmla="*/ 82797 h 82797"/>
                <a:gd name="connsiteX1" fmla="*/ 94055 w 3572938"/>
                <a:gd name="connsiteY1" fmla="*/ 581 h 82797"/>
                <a:gd name="connsiteX2" fmla="*/ 3572938 w 3572938"/>
                <a:gd name="connsiteY2" fmla="*/ 0 h 82797"/>
                <a:gd name="connsiteX0" fmla="*/ 0 w 3930950"/>
                <a:gd name="connsiteY0" fmla="*/ 82797 h 82797"/>
                <a:gd name="connsiteX1" fmla="*/ 94055 w 3930950"/>
                <a:gd name="connsiteY1" fmla="*/ 581 h 82797"/>
                <a:gd name="connsiteX2" fmla="*/ 3930950 w 3930950"/>
                <a:gd name="connsiteY2" fmla="*/ 0 h 82797"/>
                <a:gd name="connsiteX0" fmla="*/ 0 w 3930950"/>
                <a:gd name="connsiteY0" fmla="*/ 82797 h 82797"/>
                <a:gd name="connsiteX1" fmla="*/ 94055 w 3930950"/>
                <a:gd name="connsiteY1" fmla="*/ 581 h 82797"/>
                <a:gd name="connsiteX2" fmla="*/ 3645715 w 3930950"/>
                <a:gd name="connsiteY2" fmla="*/ 4327 h 82797"/>
                <a:gd name="connsiteX3" fmla="*/ 3930950 w 3930950"/>
                <a:gd name="connsiteY3" fmla="*/ 0 h 82797"/>
                <a:gd name="connsiteX0" fmla="*/ 0 w 3645715"/>
                <a:gd name="connsiteY0" fmla="*/ 82216 h 82216"/>
                <a:gd name="connsiteX1" fmla="*/ 94055 w 3645715"/>
                <a:gd name="connsiteY1" fmla="*/ 0 h 82216"/>
                <a:gd name="connsiteX2" fmla="*/ 3645715 w 3645715"/>
                <a:gd name="connsiteY2" fmla="*/ 3746 h 8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5715" h="82216">
                  <a:moveTo>
                    <a:pt x="0" y="82216"/>
                  </a:moveTo>
                  <a:lnTo>
                    <a:pt x="94055" y="0"/>
                  </a:lnTo>
                  <a:lnTo>
                    <a:pt x="3645715" y="3746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  <a:gs pos="80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122" name="方能演亦32-2">
              <a:extLst>
                <a:ext uri="{FF2B5EF4-FFF2-40B4-BE49-F238E27FC236}">
                  <a16:creationId xmlns:a16="http://schemas.microsoft.com/office/drawing/2014/main" id="{6342DB79-7D53-E2E6-85AD-E0EEF27DD822}"/>
                </a:ext>
              </a:extLst>
            </p:cNvPr>
            <p:cNvSpPr>
              <a:spLocks/>
            </p:cNvSpPr>
            <p:nvPr/>
          </p:nvSpPr>
          <p:spPr>
            <a:xfrm flipV="1">
              <a:off x="11374937" y="3368844"/>
              <a:ext cx="45719" cy="4571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24" name="方能演亦37">
            <a:extLst>
              <a:ext uri="{FF2B5EF4-FFF2-40B4-BE49-F238E27FC236}">
                <a16:creationId xmlns:a16="http://schemas.microsoft.com/office/drawing/2014/main" id="{3FF9C221-5C25-C48A-A76D-A078B9E79206}"/>
              </a:ext>
            </a:extLst>
          </p:cNvPr>
          <p:cNvSpPr txBox="1">
            <a:spLocks/>
          </p:cNvSpPr>
          <p:nvPr/>
        </p:nvSpPr>
        <p:spPr>
          <a:xfrm>
            <a:off x="1533346" y="1689116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6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编辑大标题</a:t>
            </a:r>
          </a:p>
        </p:txBody>
      </p:sp>
      <p:sp>
        <p:nvSpPr>
          <p:cNvPr id="125" name="方能演亦38">
            <a:extLst>
              <a:ext uri="{FF2B5EF4-FFF2-40B4-BE49-F238E27FC236}">
                <a16:creationId xmlns:a16="http://schemas.microsoft.com/office/drawing/2014/main" id="{51D4C0FE-2AE2-D16F-431B-2592FC33DDD0}"/>
              </a:ext>
            </a:extLst>
          </p:cNvPr>
          <p:cNvSpPr txBox="1">
            <a:spLocks/>
          </p:cNvSpPr>
          <p:nvPr/>
        </p:nvSpPr>
        <p:spPr>
          <a:xfrm>
            <a:off x="1533346" y="2089226"/>
            <a:ext cx="3828328" cy="1250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12~24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，行距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1.21.5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倍，内容简洁，可根据需求调整文字的大小或颜色等属性</a:t>
            </a:r>
          </a:p>
        </p:txBody>
      </p:sp>
      <p:sp>
        <p:nvSpPr>
          <p:cNvPr id="127" name="方能演亦41-3">
            <a:extLst>
              <a:ext uri="{FF2B5EF4-FFF2-40B4-BE49-F238E27FC236}">
                <a16:creationId xmlns:a16="http://schemas.microsoft.com/office/drawing/2014/main" id="{1E814857-8C75-0A25-C08C-BFD8AC98F44D}"/>
              </a:ext>
            </a:extLst>
          </p:cNvPr>
          <p:cNvSpPr>
            <a:spLocks/>
          </p:cNvSpPr>
          <p:nvPr/>
        </p:nvSpPr>
        <p:spPr>
          <a:xfrm>
            <a:off x="724898" y="1660131"/>
            <a:ext cx="669058" cy="669057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28" name="vector_319778">
            <a:extLst>
              <a:ext uri="{FF2B5EF4-FFF2-40B4-BE49-F238E27FC236}">
                <a16:creationId xmlns:a16="http://schemas.microsoft.com/office/drawing/2014/main" id="{228CCEDE-3B2D-444B-B07C-DB725BE89FCF}"/>
              </a:ext>
            </a:extLst>
          </p:cNvPr>
          <p:cNvSpPr>
            <a:spLocks/>
          </p:cNvSpPr>
          <p:nvPr/>
        </p:nvSpPr>
        <p:spPr>
          <a:xfrm>
            <a:off x="868201" y="1803722"/>
            <a:ext cx="382452" cy="381875"/>
          </a:xfrm>
          <a:custGeom>
            <a:avLst/>
            <a:gdLst>
              <a:gd name="T0" fmla="*/ 1579 w 3158"/>
              <a:gd name="T1" fmla="*/ 0 h 3158"/>
              <a:gd name="T2" fmla="*/ 0 w 3158"/>
              <a:gd name="T3" fmla="*/ 1579 h 3158"/>
              <a:gd name="T4" fmla="*/ 1579 w 3158"/>
              <a:gd name="T5" fmla="*/ 3158 h 3158"/>
              <a:gd name="T6" fmla="*/ 3158 w 3158"/>
              <a:gd name="T7" fmla="*/ 1579 h 3158"/>
              <a:gd name="T8" fmla="*/ 1579 w 3158"/>
              <a:gd name="T9" fmla="*/ 0 h 3158"/>
              <a:gd name="T10" fmla="*/ 1579 w 3158"/>
              <a:gd name="T11" fmla="*/ 2533 h 3158"/>
              <a:gd name="T12" fmla="*/ 625 w 3158"/>
              <a:gd name="T13" fmla="*/ 1579 h 3158"/>
              <a:gd name="T14" fmla="*/ 1579 w 3158"/>
              <a:gd name="T15" fmla="*/ 625 h 3158"/>
              <a:gd name="T16" fmla="*/ 2533 w 3158"/>
              <a:gd name="T17" fmla="*/ 1579 h 3158"/>
              <a:gd name="T18" fmla="*/ 1579 w 3158"/>
              <a:gd name="T19" fmla="*/ 2533 h 3158"/>
              <a:gd name="T20" fmla="*/ 2041 w 3158"/>
              <a:gd name="T21" fmla="*/ 1579 h 3158"/>
              <a:gd name="T22" fmla="*/ 1579 w 3158"/>
              <a:gd name="T23" fmla="*/ 2041 h 3158"/>
              <a:gd name="T24" fmla="*/ 1117 w 3158"/>
              <a:gd name="T25" fmla="*/ 1579 h 3158"/>
              <a:gd name="T26" fmla="*/ 1579 w 3158"/>
              <a:gd name="T27" fmla="*/ 1117 h 3158"/>
              <a:gd name="T28" fmla="*/ 2041 w 3158"/>
              <a:gd name="T29" fmla="*/ 1579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8" h="3158">
                <a:moveTo>
                  <a:pt x="1579" y="0"/>
                </a:moveTo>
                <a:cubicBezTo>
                  <a:pt x="708" y="0"/>
                  <a:pt x="0" y="708"/>
                  <a:pt x="0" y="1579"/>
                </a:cubicBezTo>
                <a:cubicBezTo>
                  <a:pt x="0" y="2450"/>
                  <a:pt x="708" y="3158"/>
                  <a:pt x="1579" y="3158"/>
                </a:cubicBezTo>
                <a:cubicBezTo>
                  <a:pt x="2450" y="3158"/>
                  <a:pt x="3158" y="2450"/>
                  <a:pt x="3158" y="1579"/>
                </a:cubicBezTo>
                <a:cubicBezTo>
                  <a:pt x="3158" y="708"/>
                  <a:pt x="2450" y="0"/>
                  <a:pt x="1579" y="0"/>
                </a:cubicBezTo>
                <a:close/>
                <a:moveTo>
                  <a:pt x="1579" y="2533"/>
                </a:moveTo>
                <a:cubicBezTo>
                  <a:pt x="1053" y="2533"/>
                  <a:pt x="625" y="2105"/>
                  <a:pt x="625" y="1579"/>
                </a:cubicBezTo>
                <a:cubicBezTo>
                  <a:pt x="625" y="1053"/>
                  <a:pt x="1053" y="625"/>
                  <a:pt x="1579" y="625"/>
                </a:cubicBezTo>
                <a:cubicBezTo>
                  <a:pt x="2105" y="625"/>
                  <a:pt x="2533" y="1053"/>
                  <a:pt x="2533" y="1579"/>
                </a:cubicBezTo>
                <a:cubicBezTo>
                  <a:pt x="2533" y="2105"/>
                  <a:pt x="2105" y="2533"/>
                  <a:pt x="1579" y="2533"/>
                </a:cubicBezTo>
                <a:close/>
                <a:moveTo>
                  <a:pt x="2041" y="1579"/>
                </a:moveTo>
                <a:cubicBezTo>
                  <a:pt x="2041" y="1834"/>
                  <a:pt x="1834" y="2041"/>
                  <a:pt x="1579" y="2041"/>
                </a:cubicBezTo>
                <a:cubicBezTo>
                  <a:pt x="1324" y="2041"/>
                  <a:pt x="1117" y="1834"/>
                  <a:pt x="1117" y="1579"/>
                </a:cubicBezTo>
                <a:cubicBezTo>
                  <a:pt x="1117" y="1324"/>
                  <a:pt x="1324" y="1117"/>
                  <a:pt x="1579" y="1117"/>
                </a:cubicBezTo>
                <a:cubicBezTo>
                  <a:pt x="1834" y="1117"/>
                  <a:pt x="2041" y="1324"/>
                  <a:pt x="2041" y="1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9" name="方能演亦39">
            <a:extLst>
              <a:ext uri="{FF2B5EF4-FFF2-40B4-BE49-F238E27FC236}">
                <a16:creationId xmlns:a16="http://schemas.microsoft.com/office/drawing/2014/main" id="{0F1B30D7-4197-B17C-4C1F-6B6E0442F163}"/>
              </a:ext>
            </a:extLst>
          </p:cNvPr>
          <p:cNvCxnSpPr>
            <a:cxnSpLocks/>
          </p:cNvCxnSpPr>
          <p:nvPr/>
        </p:nvCxnSpPr>
        <p:spPr>
          <a:xfrm>
            <a:off x="720483" y="3786558"/>
            <a:ext cx="3922830" cy="18638"/>
          </a:xfrm>
          <a:prstGeom prst="line">
            <a:avLst/>
          </a:prstGeom>
          <a:noFill/>
          <a:ln w="3175" cap="rnd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  <a:gs pos="6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0" name="Freeform 69">
            <a:extLst>
              <a:ext uri="{FF2B5EF4-FFF2-40B4-BE49-F238E27FC236}">
                <a16:creationId xmlns:a16="http://schemas.microsoft.com/office/drawing/2014/main" id="{CD1F5400-3290-1F0E-52C2-1A8207BE5ED8}"/>
              </a:ext>
            </a:extLst>
          </p:cNvPr>
          <p:cNvSpPr>
            <a:spLocks/>
          </p:cNvSpPr>
          <p:nvPr/>
        </p:nvSpPr>
        <p:spPr bwMode="auto">
          <a:xfrm>
            <a:off x="6887571" y="934434"/>
            <a:ext cx="1380192" cy="1090494"/>
          </a:xfrm>
          <a:custGeom>
            <a:avLst/>
            <a:gdLst>
              <a:gd name="T0" fmla="*/ 1893 w 3270"/>
              <a:gd name="T1" fmla="*/ 1660 h 2585"/>
              <a:gd name="T2" fmla="*/ 1755 w 3270"/>
              <a:gd name="T3" fmla="*/ 1617 h 2585"/>
              <a:gd name="T4" fmla="*/ 1660 w 3270"/>
              <a:gd name="T5" fmla="*/ 1435 h 2585"/>
              <a:gd name="T6" fmla="*/ 1769 w 3270"/>
              <a:gd name="T7" fmla="*/ 1238 h 2585"/>
              <a:gd name="T8" fmla="*/ 1937 w 3270"/>
              <a:gd name="T9" fmla="*/ 735 h 2585"/>
              <a:gd name="T10" fmla="*/ 1289 w 3270"/>
              <a:gd name="T11" fmla="*/ 0 h 2585"/>
              <a:gd name="T12" fmla="*/ 641 w 3270"/>
              <a:gd name="T13" fmla="*/ 743 h 2585"/>
              <a:gd name="T14" fmla="*/ 808 w 3270"/>
              <a:gd name="T15" fmla="*/ 1245 h 2585"/>
              <a:gd name="T16" fmla="*/ 918 w 3270"/>
              <a:gd name="T17" fmla="*/ 1442 h 2585"/>
              <a:gd name="T18" fmla="*/ 823 w 3270"/>
              <a:gd name="T19" fmla="*/ 1624 h 2585"/>
              <a:gd name="T20" fmla="*/ 823 w 3270"/>
              <a:gd name="T21" fmla="*/ 1631 h 2585"/>
              <a:gd name="T22" fmla="*/ 808 w 3270"/>
              <a:gd name="T23" fmla="*/ 1638 h 2585"/>
              <a:gd name="T24" fmla="*/ 692 w 3270"/>
              <a:gd name="T25" fmla="*/ 1675 h 2585"/>
              <a:gd name="T26" fmla="*/ 44 w 3270"/>
              <a:gd name="T27" fmla="*/ 2097 h 2585"/>
              <a:gd name="T28" fmla="*/ 51 w 3270"/>
              <a:gd name="T29" fmla="*/ 2097 h 2585"/>
              <a:gd name="T30" fmla="*/ 0 w 3270"/>
              <a:gd name="T31" fmla="*/ 2265 h 2585"/>
              <a:gd name="T32" fmla="*/ 328 w 3270"/>
              <a:gd name="T33" fmla="*/ 2585 h 2585"/>
              <a:gd name="T34" fmla="*/ 2250 w 3270"/>
              <a:gd name="T35" fmla="*/ 2585 h 2585"/>
              <a:gd name="T36" fmla="*/ 2585 w 3270"/>
              <a:gd name="T37" fmla="*/ 2265 h 2585"/>
              <a:gd name="T38" fmla="*/ 2520 w 3270"/>
              <a:gd name="T39" fmla="*/ 2068 h 2585"/>
              <a:gd name="T40" fmla="*/ 1893 w 3270"/>
              <a:gd name="T41" fmla="*/ 1660 h 2585"/>
              <a:gd name="T42" fmla="*/ 3197 w 3270"/>
              <a:gd name="T43" fmla="*/ 1981 h 2585"/>
              <a:gd name="T44" fmla="*/ 2643 w 3270"/>
              <a:gd name="T45" fmla="*/ 1624 h 2585"/>
              <a:gd name="T46" fmla="*/ 2520 w 3270"/>
              <a:gd name="T47" fmla="*/ 1587 h 2585"/>
              <a:gd name="T48" fmla="*/ 2439 w 3270"/>
              <a:gd name="T49" fmla="*/ 1427 h 2585"/>
              <a:gd name="T50" fmla="*/ 2534 w 3270"/>
              <a:gd name="T51" fmla="*/ 1260 h 2585"/>
              <a:gd name="T52" fmla="*/ 2687 w 3270"/>
              <a:gd name="T53" fmla="*/ 816 h 2585"/>
              <a:gd name="T54" fmla="*/ 2112 w 3270"/>
              <a:gd name="T55" fmla="*/ 160 h 2585"/>
              <a:gd name="T56" fmla="*/ 1966 w 3270"/>
              <a:gd name="T57" fmla="*/ 182 h 2585"/>
              <a:gd name="T58" fmla="*/ 2134 w 3270"/>
              <a:gd name="T59" fmla="*/ 743 h 2585"/>
              <a:gd name="T60" fmla="*/ 1915 w 3270"/>
              <a:gd name="T61" fmla="*/ 1369 h 2585"/>
              <a:gd name="T62" fmla="*/ 1901 w 3270"/>
              <a:gd name="T63" fmla="*/ 1384 h 2585"/>
              <a:gd name="T64" fmla="*/ 1901 w 3270"/>
              <a:gd name="T65" fmla="*/ 1391 h 2585"/>
              <a:gd name="T66" fmla="*/ 1857 w 3270"/>
              <a:gd name="T67" fmla="*/ 1449 h 2585"/>
              <a:gd name="T68" fmla="*/ 1864 w 3270"/>
              <a:gd name="T69" fmla="*/ 1456 h 2585"/>
              <a:gd name="T70" fmla="*/ 1922 w 3270"/>
              <a:gd name="T71" fmla="*/ 1471 h 2585"/>
              <a:gd name="T72" fmla="*/ 1930 w 3270"/>
              <a:gd name="T73" fmla="*/ 1471 h 2585"/>
              <a:gd name="T74" fmla="*/ 1959 w 3270"/>
              <a:gd name="T75" fmla="*/ 1485 h 2585"/>
              <a:gd name="T76" fmla="*/ 2680 w 3270"/>
              <a:gd name="T77" fmla="*/ 1959 h 2585"/>
              <a:gd name="T78" fmla="*/ 2796 w 3270"/>
              <a:gd name="T79" fmla="*/ 2279 h 2585"/>
              <a:gd name="T80" fmla="*/ 2760 w 3270"/>
              <a:gd name="T81" fmla="*/ 2454 h 2585"/>
              <a:gd name="T82" fmla="*/ 2971 w 3270"/>
              <a:gd name="T83" fmla="*/ 2454 h 2585"/>
              <a:gd name="T84" fmla="*/ 3270 w 3270"/>
              <a:gd name="T85" fmla="*/ 2170 h 2585"/>
              <a:gd name="T86" fmla="*/ 3197 w 3270"/>
              <a:gd name="T87" fmla="*/ 1981 h 2585"/>
              <a:gd name="T88" fmla="*/ 3197 w 3270"/>
              <a:gd name="T89" fmla="*/ 1981 h 2585"/>
              <a:gd name="T90" fmla="*/ 3197 w 3270"/>
              <a:gd name="T91" fmla="*/ 1981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70" h="2585">
                <a:moveTo>
                  <a:pt x="1893" y="1660"/>
                </a:moveTo>
                <a:cubicBezTo>
                  <a:pt x="1893" y="1660"/>
                  <a:pt x="1784" y="1631"/>
                  <a:pt x="1755" y="1617"/>
                </a:cubicBezTo>
                <a:cubicBezTo>
                  <a:pt x="1697" y="1580"/>
                  <a:pt x="1660" y="1507"/>
                  <a:pt x="1660" y="1435"/>
                </a:cubicBezTo>
                <a:cubicBezTo>
                  <a:pt x="1660" y="1354"/>
                  <a:pt x="1726" y="1289"/>
                  <a:pt x="1769" y="1238"/>
                </a:cubicBezTo>
                <a:cubicBezTo>
                  <a:pt x="1879" y="1107"/>
                  <a:pt x="1937" y="932"/>
                  <a:pt x="1937" y="735"/>
                </a:cubicBezTo>
                <a:cubicBezTo>
                  <a:pt x="1937" y="328"/>
                  <a:pt x="1646" y="0"/>
                  <a:pt x="1289" y="0"/>
                </a:cubicBezTo>
                <a:cubicBezTo>
                  <a:pt x="932" y="0"/>
                  <a:pt x="641" y="335"/>
                  <a:pt x="641" y="743"/>
                </a:cubicBezTo>
                <a:cubicBezTo>
                  <a:pt x="641" y="939"/>
                  <a:pt x="706" y="1114"/>
                  <a:pt x="808" y="1245"/>
                </a:cubicBezTo>
                <a:cubicBezTo>
                  <a:pt x="874" y="1282"/>
                  <a:pt x="918" y="1362"/>
                  <a:pt x="918" y="1442"/>
                </a:cubicBezTo>
                <a:cubicBezTo>
                  <a:pt x="918" y="1515"/>
                  <a:pt x="881" y="1580"/>
                  <a:pt x="823" y="1624"/>
                </a:cubicBezTo>
                <a:cubicBezTo>
                  <a:pt x="823" y="1631"/>
                  <a:pt x="823" y="1631"/>
                  <a:pt x="823" y="1631"/>
                </a:cubicBezTo>
                <a:cubicBezTo>
                  <a:pt x="816" y="1631"/>
                  <a:pt x="808" y="1638"/>
                  <a:pt x="808" y="1638"/>
                </a:cubicBezTo>
                <a:cubicBezTo>
                  <a:pt x="772" y="1660"/>
                  <a:pt x="735" y="1675"/>
                  <a:pt x="692" y="1675"/>
                </a:cubicBezTo>
                <a:cubicBezTo>
                  <a:pt x="415" y="1769"/>
                  <a:pt x="182" y="1915"/>
                  <a:pt x="44" y="2097"/>
                </a:cubicBezTo>
                <a:cubicBezTo>
                  <a:pt x="51" y="2097"/>
                  <a:pt x="51" y="2097"/>
                  <a:pt x="51" y="2097"/>
                </a:cubicBezTo>
                <a:cubicBezTo>
                  <a:pt x="15" y="2148"/>
                  <a:pt x="0" y="2206"/>
                  <a:pt x="0" y="2265"/>
                </a:cubicBezTo>
                <a:cubicBezTo>
                  <a:pt x="0" y="2439"/>
                  <a:pt x="146" y="2585"/>
                  <a:pt x="328" y="2585"/>
                </a:cubicBezTo>
                <a:cubicBezTo>
                  <a:pt x="2250" y="2585"/>
                  <a:pt x="2250" y="2585"/>
                  <a:pt x="2250" y="2585"/>
                </a:cubicBezTo>
                <a:cubicBezTo>
                  <a:pt x="2439" y="2585"/>
                  <a:pt x="2585" y="2447"/>
                  <a:pt x="2585" y="2265"/>
                </a:cubicBezTo>
                <a:cubicBezTo>
                  <a:pt x="2585" y="2192"/>
                  <a:pt x="2556" y="2126"/>
                  <a:pt x="2520" y="2068"/>
                </a:cubicBezTo>
                <a:cubicBezTo>
                  <a:pt x="2381" y="1886"/>
                  <a:pt x="2163" y="1748"/>
                  <a:pt x="1893" y="1660"/>
                </a:cubicBezTo>
                <a:close/>
                <a:moveTo>
                  <a:pt x="3197" y="1981"/>
                </a:moveTo>
                <a:cubicBezTo>
                  <a:pt x="3073" y="1828"/>
                  <a:pt x="2884" y="1697"/>
                  <a:pt x="2643" y="1624"/>
                </a:cubicBezTo>
                <a:cubicBezTo>
                  <a:pt x="2643" y="1624"/>
                  <a:pt x="2549" y="1602"/>
                  <a:pt x="2520" y="1587"/>
                </a:cubicBezTo>
                <a:cubicBezTo>
                  <a:pt x="2469" y="1551"/>
                  <a:pt x="2439" y="1493"/>
                  <a:pt x="2439" y="1427"/>
                </a:cubicBezTo>
                <a:cubicBezTo>
                  <a:pt x="2439" y="1354"/>
                  <a:pt x="2498" y="1296"/>
                  <a:pt x="2534" y="1260"/>
                </a:cubicBezTo>
                <a:cubicBezTo>
                  <a:pt x="2629" y="1143"/>
                  <a:pt x="2687" y="990"/>
                  <a:pt x="2687" y="816"/>
                </a:cubicBezTo>
                <a:cubicBezTo>
                  <a:pt x="2687" y="459"/>
                  <a:pt x="2432" y="160"/>
                  <a:pt x="2112" y="160"/>
                </a:cubicBezTo>
                <a:cubicBezTo>
                  <a:pt x="2061" y="160"/>
                  <a:pt x="2010" y="167"/>
                  <a:pt x="1966" y="182"/>
                </a:cubicBezTo>
                <a:cubicBezTo>
                  <a:pt x="2075" y="342"/>
                  <a:pt x="2134" y="532"/>
                  <a:pt x="2134" y="743"/>
                </a:cubicBezTo>
                <a:cubicBezTo>
                  <a:pt x="2134" y="968"/>
                  <a:pt x="2053" y="1187"/>
                  <a:pt x="1915" y="1369"/>
                </a:cubicBezTo>
                <a:cubicBezTo>
                  <a:pt x="1901" y="1384"/>
                  <a:pt x="1901" y="1384"/>
                  <a:pt x="1901" y="1384"/>
                </a:cubicBezTo>
                <a:cubicBezTo>
                  <a:pt x="1901" y="1391"/>
                  <a:pt x="1901" y="1391"/>
                  <a:pt x="1901" y="1391"/>
                </a:cubicBezTo>
                <a:cubicBezTo>
                  <a:pt x="1886" y="1405"/>
                  <a:pt x="1864" y="1427"/>
                  <a:pt x="1857" y="1449"/>
                </a:cubicBezTo>
                <a:cubicBezTo>
                  <a:pt x="1857" y="1456"/>
                  <a:pt x="1857" y="1456"/>
                  <a:pt x="1864" y="1456"/>
                </a:cubicBezTo>
                <a:cubicBezTo>
                  <a:pt x="1879" y="1464"/>
                  <a:pt x="1901" y="1471"/>
                  <a:pt x="1922" y="1471"/>
                </a:cubicBezTo>
                <a:cubicBezTo>
                  <a:pt x="1930" y="1471"/>
                  <a:pt x="1930" y="1471"/>
                  <a:pt x="1930" y="1471"/>
                </a:cubicBezTo>
                <a:cubicBezTo>
                  <a:pt x="1959" y="1485"/>
                  <a:pt x="1959" y="1485"/>
                  <a:pt x="1959" y="1485"/>
                </a:cubicBezTo>
                <a:cubicBezTo>
                  <a:pt x="2257" y="1580"/>
                  <a:pt x="2512" y="1748"/>
                  <a:pt x="2680" y="1959"/>
                </a:cubicBezTo>
                <a:cubicBezTo>
                  <a:pt x="2753" y="2053"/>
                  <a:pt x="2796" y="2163"/>
                  <a:pt x="2796" y="2279"/>
                </a:cubicBezTo>
                <a:cubicBezTo>
                  <a:pt x="2796" y="2345"/>
                  <a:pt x="2782" y="2396"/>
                  <a:pt x="2760" y="2454"/>
                </a:cubicBezTo>
                <a:cubicBezTo>
                  <a:pt x="2971" y="2454"/>
                  <a:pt x="2971" y="2454"/>
                  <a:pt x="2971" y="2454"/>
                </a:cubicBezTo>
                <a:cubicBezTo>
                  <a:pt x="3138" y="2454"/>
                  <a:pt x="3270" y="2330"/>
                  <a:pt x="3270" y="2170"/>
                </a:cubicBezTo>
                <a:cubicBezTo>
                  <a:pt x="3262" y="2090"/>
                  <a:pt x="3240" y="2032"/>
                  <a:pt x="3197" y="1981"/>
                </a:cubicBezTo>
                <a:close/>
                <a:moveTo>
                  <a:pt x="3197" y="1981"/>
                </a:moveTo>
                <a:cubicBezTo>
                  <a:pt x="3197" y="1981"/>
                  <a:pt x="3197" y="1981"/>
                  <a:pt x="3197" y="1981"/>
                </a:cubicBezTo>
              </a:path>
            </a:pathLst>
          </a:custGeom>
          <a:gradFill flip="none" rotWithShape="1">
            <a:gsLst>
              <a:gs pos="89000">
                <a:schemeClr val="accent1"/>
              </a:gs>
              <a:gs pos="1000">
                <a:schemeClr val="accent2"/>
              </a:gs>
            </a:gsLst>
            <a:lin ang="8100000" scaled="1"/>
            <a:tileRect/>
          </a:gradFill>
          <a:ln w="3175">
            <a:noFill/>
          </a:ln>
          <a:effectLst>
            <a:reflection blurRad="215900" stA="60000" endPos="29000" dir="5400000" sy="-100000" algn="bl" rotWithShape="0"/>
          </a:effectLst>
          <a:scene3d>
            <a:camera prst="perspectiveRight">
              <a:rot lat="900000" lon="20099998" rev="0"/>
            </a:camera>
            <a:lightRig rig="contrasting" dir="t"/>
          </a:scene3d>
          <a:sp3d extrusionH="107950">
            <a:extrusionClr>
              <a:schemeClr val="accent1">
                <a:lumMod val="50000"/>
              </a:schemeClr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方能演亦37">
            <a:extLst>
              <a:ext uri="{FF2B5EF4-FFF2-40B4-BE49-F238E27FC236}">
                <a16:creationId xmlns:a16="http://schemas.microsoft.com/office/drawing/2014/main" id="{C8F360BA-C8FA-BFB4-6D6D-1C6E21678291}"/>
              </a:ext>
            </a:extLst>
          </p:cNvPr>
          <p:cNvSpPr txBox="1">
            <a:spLocks/>
          </p:cNvSpPr>
          <p:nvPr/>
        </p:nvSpPr>
        <p:spPr>
          <a:xfrm>
            <a:off x="1533346" y="4280913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62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编辑大标题</a:t>
            </a:r>
          </a:p>
        </p:txBody>
      </p:sp>
      <p:sp>
        <p:nvSpPr>
          <p:cNvPr id="133" name="方能演亦38">
            <a:extLst>
              <a:ext uri="{FF2B5EF4-FFF2-40B4-BE49-F238E27FC236}">
                <a16:creationId xmlns:a16="http://schemas.microsoft.com/office/drawing/2014/main" id="{6B76AC45-2211-5E35-992A-4AEEDC2A8035}"/>
              </a:ext>
            </a:extLst>
          </p:cNvPr>
          <p:cNvSpPr txBox="1">
            <a:spLocks/>
          </p:cNvSpPr>
          <p:nvPr/>
        </p:nvSpPr>
        <p:spPr>
          <a:xfrm>
            <a:off x="1533346" y="4681023"/>
            <a:ext cx="3828328" cy="1250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12~24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，行距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1.21.5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倍，内容简洁，可根据需求调整文字的大小或颜色等属性</a:t>
            </a:r>
          </a:p>
        </p:txBody>
      </p:sp>
      <p:sp>
        <p:nvSpPr>
          <p:cNvPr id="135" name="方能演亦41-3">
            <a:extLst>
              <a:ext uri="{FF2B5EF4-FFF2-40B4-BE49-F238E27FC236}">
                <a16:creationId xmlns:a16="http://schemas.microsoft.com/office/drawing/2014/main" id="{57D98F0F-EF41-EC42-27EA-520022BB7FBA}"/>
              </a:ext>
            </a:extLst>
          </p:cNvPr>
          <p:cNvSpPr>
            <a:spLocks/>
          </p:cNvSpPr>
          <p:nvPr/>
        </p:nvSpPr>
        <p:spPr>
          <a:xfrm>
            <a:off x="724898" y="4251928"/>
            <a:ext cx="669058" cy="669057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6" name="vector_319778">
            <a:extLst>
              <a:ext uri="{FF2B5EF4-FFF2-40B4-BE49-F238E27FC236}">
                <a16:creationId xmlns:a16="http://schemas.microsoft.com/office/drawing/2014/main" id="{538F403E-F0A7-47B1-342E-E07E808B7B5D}"/>
              </a:ext>
            </a:extLst>
          </p:cNvPr>
          <p:cNvSpPr>
            <a:spLocks/>
          </p:cNvSpPr>
          <p:nvPr/>
        </p:nvSpPr>
        <p:spPr>
          <a:xfrm>
            <a:off x="883239" y="4395231"/>
            <a:ext cx="352377" cy="382452"/>
          </a:xfrm>
          <a:custGeom>
            <a:avLst/>
            <a:gdLst>
              <a:gd name="connsiteX0" fmla="*/ 103768 w 534757"/>
              <a:gd name="connsiteY0" fmla="*/ 285912 h 580396"/>
              <a:gd name="connsiteX1" fmla="*/ 132713 w 534757"/>
              <a:gd name="connsiteY1" fmla="*/ 300856 h 580396"/>
              <a:gd name="connsiteX2" fmla="*/ 267002 w 534757"/>
              <a:gd name="connsiteY2" fmla="*/ 357624 h 580396"/>
              <a:gd name="connsiteX3" fmla="*/ 401290 w 534757"/>
              <a:gd name="connsiteY3" fmla="*/ 300856 h 580396"/>
              <a:gd name="connsiteX4" fmla="*/ 459826 w 534757"/>
              <a:gd name="connsiteY4" fmla="*/ 294835 h 580396"/>
              <a:gd name="connsiteX5" fmla="*/ 534717 w 534757"/>
              <a:gd name="connsiteY5" fmla="*/ 427294 h 580396"/>
              <a:gd name="connsiteX6" fmla="*/ 508032 w 534757"/>
              <a:gd name="connsiteY6" fmla="*/ 512446 h 580396"/>
              <a:gd name="connsiteX7" fmla="*/ 466712 w 534757"/>
              <a:gd name="connsiteY7" fmla="*/ 542551 h 580396"/>
              <a:gd name="connsiteX8" fmla="*/ 399568 w 534757"/>
              <a:gd name="connsiteY8" fmla="*/ 558033 h 580396"/>
              <a:gd name="connsiteX9" fmla="*/ 310043 w 534757"/>
              <a:gd name="connsiteY9" fmla="*/ 574375 h 580396"/>
              <a:gd name="connsiteX10" fmla="*/ 267002 w 534757"/>
              <a:gd name="connsiteY10" fmla="*/ 580396 h 580396"/>
              <a:gd name="connsiteX11" fmla="*/ 224821 w 534757"/>
              <a:gd name="connsiteY11" fmla="*/ 574375 h 580396"/>
              <a:gd name="connsiteX12" fmla="*/ 135296 w 534757"/>
              <a:gd name="connsiteY12" fmla="*/ 558033 h 580396"/>
              <a:gd name="connsiteX13" fmla="*/ 68152 w 534757"/>
              <a:gd name="connsiteY13" fmla="*/ 542551 h 580396"/>
              <a:gd name="connsiteX14" fmla="*/ 26832 w 534757"/>
              <a:gd name="connsiteY14" fmla="*/ 512446 h 580396"/>
              <a:gd name="connsiteX15" fmla="*/ 147 w 534757"/>
              <a:gd name="connsiteY15" fmla="*/ 427294 h 580396"/>
              <a:gd name="connsiteX16" fmla="*/ 74177 w 534757"/>
              <a:gd name="connsiteY16" fmla="*/ 294835 h 580396"/>
              <a:gd name="connsiteX17" fmla="*/ 103768 w 534757"/>
              <a:gd name="connsiteY17" fmla="*/ 285912 h 580396"/>
              <a:gd name="connsiteX18" fmla="*/ 266986 w 534757"/>
              <a:gd name="connsiteY18" fmla="*/ 0 h 580396"/>
              <a:gd name="connsiteX19" fmla="*/ 391757 w 534757"/>
              <a:gd name="connsiteY19" fmla="*/ 161671 h 580396"/>
              <a:gd name="connsiteX20" fmla="*/ 266986 w 534757"/>
              <a:gd name="connsiteY20" fmla="*/ 294964 h 580396"/>
              <a:gd name="connsiteX21" fmla="*/ 143075 w 534757"/>
              <a:gd name="connsiteY21" fmla="*/ 161671 h 580396"/>
              <a:gd name="connsiteX22" fmla="*/ 266986 w 534757"/>
              <a:gd name="connsiteY22" fmla="*/ 0 h 58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34757" h="580396">
                <a:moveTo>
                  <a:pt x="103768" y="285912"/>
                </a:moveTo>
                <a:cubicBezTo>
                  <a:pt x="114206" y="287309"/>
                  <a:pt x="124536" y="292685"/>
                  <a:pt x="132713" y="300856"/>
                </a:cubicBezTo>
                <a:cubicBezTo>
                  <a:pt x="158538" y="326660"/>
                  <a:pt x="203301" y="357624"/>
                  <a:pt x="267002" y="357624"/>
                </a:cubicBezTo>
                <a:cubicBezTo>
                  <a:pt x="330702" y="357624"/>
                  <a:pt x="375465" y="326660"/>
                  <a:pt x="401290" y="300856"/>
                </a:cubicBezTo>
                <a:cubicBezTo>
                  <a:pt x="417645" y="284514"/>
                  <a:pt x="443470" y="279353"/>
                  <a:pt x="459826" y="294835"/>
                </a:cubicBezTo>
                <a:cubicBezTo>
                  <a:pt x="490815" y="324079"/>
                  <a:pt x="533856" y="373106"/>
                  <a:pt x="534717" y="427294"/>
                </a:cubicBezTo>
                <a:cubicBezTo>
                  <a:pt x="535578" y="467720"/>
                  <a:pt x="522666" y="495244"/>
                  <a:pt x="508032" y="512446"/>
                </a:cubicBezTo>
                <a:cubicBezTo>
                  <a:pt x="499423" y="522768"/>
                  <a:pt x="483068" y="534810"/>
                  <a:pt x="466712" y="542551"/>
                </a:cubicBezTo>
                <a:cubicBezTo>
                  <a:pt x="449496" y="551152"/>
                  <a:pt x="418506" y="554592"/>
                  <a:pt x="399568" y="558033"/>
                </a:cubicBezTo>
                <a:lnTo>
                  <a:pt x="310043" y="574375"/>
                </a:lnTo>
                <a:cubicBezTo>
                  <a:pt x="291105" y="576956"/>
                  <a:pt x="272166" y="580396"/>
                  <a:pt x="267002" y="580396"/>
                </a:cubicBezTo>
                <a:cubicBezTo>
                  <a:pt x="262697" y="580396"/>
                  <a:pt x="242898" y="576956"/>
                  <a:pt x="224821" y="574375"/>
                </a:cubicBezTo>
                <a:lnTo>
                  <a:pt x="135296" y="558033"/>
                </a:lnTo>
                <a:cubicBezTo>
                  <a:pt x="116358" y="554592"/>
                  <a:pt x="85368" y="551152"/>
                  <a:pt x="68152" y="542551"/>
                </a:cubicBezTo>
                <a:cubicBezTo>
                  <a:pt x="51796" y="534810"/>
                  <a:pt x="35440" y="522768"/>
                  <a:pt x="26832" y="512446"/>
                </a:cubicBezTo>
                <a:cubicBezTo>
                  <a:pt x="12198" y="495244"/>
                  <a:pt x="-1575" y="467720"/>
                  <a:pt x="147" y="427294"/>
                </a:cubicBezTo>
                <a:cubicBezTo>
                  <a:pt x="1007" y="373106"/>
                  <a:pt x="43188" y="324079"/>
                  <a:pt x="74177" y="294835"/>
                </a:cubicBezTo>
                <a:cubicBezTo>
                  <a:pt x="82786" y="287094"/>
                  <a:pt x="93331" y="284514"/>
                  <a:pt x="103768" y="285912"/>
                </a:cubicBezTo>
                <a:close/>
                <a:moveTo>
                  <a:pt x="266986" y="0"/>
                </a:moveTo>
                <a:cubicBezTo>
                  <a:pt x="359058" y="0"/>
                  <a:pt x="391757" y="72236"/>
                  <a:pt x="391757" y="161671"/>
                </a:cubicBezTo>
                <a:cubicBezTo>
                  <a:pt x="391757" y="250246"/>
                  <a:pt x="335825" y="294964"/>
                  <a:pt x="266986" y="294964"/>
                </a:cubicBezTo>
                <a:cubicBezTo>
                  <a:pt x="198146" y="294964"/>
                  <a:pt x="143075" y="250246"/>
                  <a:pt x="143075" y="161671"/>
                </a:cubicBezTo>
                <a:cubicBezTo>
                  <a:pt x="143075" y="72236"/>
                  <a:pt x="177495" y="0"/>
                  <a:pt x="2669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8" name="方能演亦21">
            <a:extLst>
              <a:ext uri="{FF2B5EF4-FFF2-40B4-BE49-F238E27FC236}">
                <a16:creationId xmlns:a16="http://schemas.microsoft.com/office/drawing/2014/main" id="{0ED1483C-BE40-049D-20A3-3D90DF02BD7C}"/>
              </a:ext>
            </a:extLst>
          </p:cNvPr>
          <p:cNvSpPr>
            <a:spLocks/>
          </p:cNvSpPr>
          <p:nvPr/>
        </p:nvSpPr>
        <p:spPr>
          <a:xfrm>
            <a:off x="10592395" y="2155899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编辑标题</a:t>
            </a:r>
          </a:p>
        </p:txBody>
      </p:sp>
      <p:sp>
        <p:nvSpPr>
          <p:cNvPr id="139" name="方能演亦22">
            <a:extLst>
              <a:ext uri="{FF2B5EF4-FFF2-40B4-BE49-F238E27FC236}">
                <a16:creationId xmlns:a16="http://schemas.microsoft.com/office/drawing/2014/main" id="{B78912D0-E190-9096-B153-303FE040D81B}"/>
              </a:ext>
            </a:extLst>
          </p:cNvPr>
          <p:cNvSpPr>
            <a:spLocks/>
          </p:cNvSpPr>
          <p:nvPr/>
        </p:nvSpPr>
        <p:spPr>
          <a:xfrm>
            <a:off x="9653589" y="2155899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0" name="方能演亦23">
            <a:extLst>
              <a:ext uri="{FF2B5EF4-FFF2-40B4-BE49-F238E27FC236}">
                <a16:creationId xmlns:a16="http://schemas.microsoft.com/office/drawing/2014/main" id="{3944DDD3-9C41-F1AE-E854-592EEAC68852}"/>
              </a:ext>
            </a:extLst>
          </p:cNvPr>
          <p:cNvSpPr>
            <a:spLocks/>
          </p:cNvSpPr>
          <p:nvPr/>
        </p:nvSpPr>
        <p:spPr>
          <a:xfrm>
            <a:off x="10592395" y="2524538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1" name="方能演亦23">
            <a:extLst>
              <a:ext uri="{FF2B5EF4-FFF2-40B4-BE49-F238E27FC236}">
                <a16:creationId xmlns:a16="http://schemas.microsoft.com/office/drawing/2014/main" id="{34BFB1C7-F144-B98D-A453-C9661DE4F1F5}"/>
              </a:ext>
            </a:extLst>
          </p:cNvPr>
          <p:cNvSpPr>
            <a:spLocks/>
          </p:cNvSpPr>
          <p:nvPr/>
        </p:nvSpPr>
        <p:spPr>
          <a:xfrm>
            <a:off x="9653589" y="2524538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3" name="方能演亦21">
            <a:extLst>
              <a:ext uri="{FF2B5EF4-FFF2-40B4-BE49-F238E27FC236}">
                <a16:creationId xmlns:a16="http://schemas.microsoft.com/office/drawing/2014/main" id="{C7AAD45D-CAAE-B06B-CE5E-7061D08EEC3E}"/>
              </a:ext>
            </a:extLst>
          </p:cNvPr>
          <p:cNvSpPr>
            <a:spLocks/>
          </p:cNvSpPr>
          <p:nvPr/>
        </p:nvSpPr>
        <p:spPr>
          <a:xfrm>
            <a:off x="10592395" y="3650786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4" name="方能演亦22">
            <a:extLst>
              <a:ext uri="{FF2B5EF4-FFF2-40B4-BE49-F238E27FC236}">
                <a16:creationId xmlns:a16="http://schemas.microsoft.com/office/drawing/2014/main" id="{201A6B1C-80E1-5E9C-24E4-E05312BA18C9}"/>
              </a:ext>
            </a:extLst>
          </p:cNvPr>
          <p:cNvSpPr>
            <a:spLocks/>
          </p:cNvSpPr>
          <p:nvPr/>
        </p:nvSpPr>
        <p:spPr>
          <a:xfrm>
            <a:off x="9653589" y="3650786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5" name="方能演亦23">
            <a:extLst>
              <a:ext uri="{FF2B5EF4-FFF2-40B4-BE49-F238E27FC236}">
                <a16:creationId xmlns:a16="http://schemas.microsoft.com/office/drawing/2014/main" id="{272A8EE4-6577-95B1-6861-A1BCDAAFFFF8}"/>
              </a:ext>
            </a:extLst>
          </p:cNvPr>
          <p:cNvSpPr>
            <a:spLocks/>
          </p:cNvSpPr>
          <p:nvPr/>
        </p:nvSpPr>
        <p:spPr>
          <a:xfrm>
            <a:off x="10592395" y="4019425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6" name="方能演亦23">
            <a:extLst>
              <a:ext uri="{FF2B5EF4-FFF2-40B4-BE49-F238E27FC236}">
                <a16:creationId xmlns:a16="http://schemas.microsoft.com/office/drawing/2014/main" id="{5C628A0B-BC48-BEA7-8C12-3631AC15A00B}"/>
              </a:ext>
            </a:extLst>
          </p:cNvPr>
          <p:cNvSpPr>
            <a:spLocks/>
          </p:cNvSpPr>
          <p:nvPr/>
        </p:nvSpPr>
        <p:spPr>
          <a:xfrm>
            <a:off x="9653589" y="4019425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8" name="方能演亦21">
            <a:extLst>
              <a:ext uri="{FF2B5EF4-FFF2-40B4-BE49-F238E27FC236}">
                <a16:creationId xmlns:a16="http://schemas.microsoft.com/office/drawing/2014/main" id="{8B94D9EF-85E9-E519-8BA4-0998ADA38B45}"/>
              </a:ext>
            </a:extLst>
          </p:cNvPr>
          <p:cNvSpPr>
            <a:spLocks/>
          </p:cNvSpPr>
          <p:nvPr/>
        </p:nvSpPr>
        <p:spPr>
          <a:xfrm>
            <a:off x="10592395" y="5077366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编辑标题</a:t>
            </a:r>
          </a:p>
        </p:txBody>
      </p:sp>
      <p:sp>
        <p:nvSpPr>
          <p:cNvPr id="149" name="方能演亦22">
            <a:extLst>
              <a:ext uri="{FF2B5EF4-FFF2-40B4-BE49-F238E27FC236}">
                <a16:creationId xmlns:a16="http://schemas.microsoft.com/office/drawing/2014/main" id="{CB09D57A-8C29-BA9F-9381-C22D3A5BC27E}"/>
              </a:ext>
            </a:extLst>
          </p:cNvPr>
          <p:cNvSpPr>
            <a:spLocks/>
          </p:cNvSpPr>
          <p:nvPr/>
        </p:nvSpPr>
        <p:spPr>
          <a:xfrm>
            <a:off x="9653589" y="5077366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0" name="方能演亦23">
            <a:extLst>
              <a:ext uri="{FF2B5EF4-FFF2-40B4-BE49-F238E27FC236}">
                <a16:creationId xmlns:a16="http://schemas.microsoft.com/office/drawing/2014/main" id="{DF2A7674-F6EE-B4CC-371A-15DE64A3F2FA}"/>
              </a:ext>
            </a:extLst>
          </p:cNvPr>
          <p:cNvSpPr>
            <a:spLocks/>
          </p:cNvSpPr>
          <p:nvPr/>
        </p:nvSpPr>
        <p:spPr>
          <a:xfrm>
            <a:off x="10592395" y="5446005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1" name="方能演亦23">
            <a:extLst>
              <a:ext uri="{FF2B5EF4-FFF2-40B4-BE49-F238E27FC236}">
                <a16:creationId xmlns:a16="http://schemas.microsoft.com/office/drawing/2014/main" id="{EBD8A713-B749-E321-6214-17ECA4D04D3A}"/>
              </a:ext>
            </a:extLst>
          </p:cNvPr>
          <p:cNvSpPr>
            <a:spLocks/>
          </p:cNvSpPr>
          <p:nvPr/>
        </p:nvSpPr>
        <p:spPr>
          <a:xfrm>
            <a:off x="9653589" y="5446005"/>
            <a:ext cx="874708" cy="287799"/>
          </a:xfrm>
          <a:prstGeom prst="roundRect">
            <a:avLst>
              <a:gd name="adj" fmla="val 50000"/>
            </a:avLst>
          </a:prstGeom>
          <a:gradFill>
            <a:gsLst>
              <a:gs pos="4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编辑标题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782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2" name="圆: 空心 1">
            <a:extLst>
              <a:ext uri="{FF2B5EF4-FFF2-40B4-BE49-F238E27FC236}">
                <a16:creationId xmlns:a16="http://schemas.microsoft.com/office/drawing/2014/main" id="{9A9672CD-289D-905C-C8F2-3E7A0A3FC488}"/>
              </a:ext>
            </a:extLst>
          </p:cNvPr>
          <p:cNvSpPr>
            <a:spLocks/>
          </p:cNvSpPr>
          <p:nvPr/>
        </p:nvSpPr>
        <p:spPr>
          <a:xfrm>
            <a:off x="3797300" y="600023"/>
            <a:ext cx="4597400" cy="4597400"/>
          </a:xfrm>
          <a:prstGeom prst="donut">
            <a:avLst>
              <a:gd name="adj" fmla="val 25841"/>
            </a:avLst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18900000" scaled="1"/>
            <a:tileRect/>
          </a:gra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ea"/>
            </a:endParaRPr>
          </a:p>
        </p:txBody>
      </p:sp>
      <p:sp>
        <p:nvSpPr>
          <p:cNvPr id="3" name="图形 39">
            <a:extLst>
              <a:ext uri="{FF2B5EF4-FFF2-40B4-BE49-F238E27FC236}">
                <a16:creationId xmlns:a16="http://schemas.microsoft.com/office/drawing/2014/main" id="{E9C5DD99-D3A9-BB54-6AF2-6A6A31076CE7}"/>
              </a:ext>
            </a:extLst>
          </p:cNvPr>
          <p:cNvSpPr>
            <a:spLocks/>
          </p:cNvSpPr>
          <p:nvPr/>
        </p:nvSpPr>
        <p:spPr>
          <a:xfrm>
            <a:off x="4569135" y="1100806"/>
            <a:ext cx="3062790" cy="3326398"/>
          </a:xfrm>
          <a:custGeom>
            <a:avLst/>
            <a:gdLst>
              <a:gd name="connsiteX0" fmla="*/ 1484131 w 2969311"/>
              <a:gd name="connsiteY0" fmla="*/ -150 h 3224874"/>
              <a:gd name="connsiteX1" fmla="*/ 2276753 w 2969311"/>
              <a:gd name="connsiteY1" fmla="*/ 198005 h 3224874"/>
              <a:gd name="connsiteX2" fmla="*/ 2969088 w 2969311"/>
              <a:gd name="connsiteY2" fmla="*/ 390120 h 3224874"/>
              <a:gd name="connsiteX3" fmla="*/ 2821077 w 2969311"/>
              <a:gd name="connsiteY3" fmla="*/ 1830976 h 3224874"/>
              <a:gd name="connsiteX4" fmla="*/ 2171634 w 2969311"/>
              <a:gd name="connsiteY4" fmla="*/ 3013263 h 3224874"/>
              <a:gd name="connsiteX5" fmla="*/ 796628 w 2969311"/>
              <a:gd name="connsiteY5" fmla="*/ 3013263 h 3224874"/>
              <a:gd name="connsiteX6" fmla="*/ 147185 w 2969311"/>
              <a:gd name="connsiteY6" fmla="*/ 1830976 h 3224874"/>
              <a:gd name="connsiteX7" fmla="*/ -224 w 2969311"/>
              <a:gd name="connsiteY7" fmla="*/ 390120 h 3224874"/>
              <a:gd name="connsiteX8" fmla="*/ 691508 w 2969311"/>
              <a:gd name="connsiteY8" fmla="*/ 198005 h 3224874"/>
              <a:gd name="connsiteX9" fmla="*/ 1484131 w 2969311"/>
              <a:gd name="connsiteY9" fmla="*/ -150 h 322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69311" h="3224874">
                <a:moveTo>
                  <a:pt x="1484131" y="-150"/>
                </a:moveTo>
                <a:cubicBezTo>
                  <a:pt x="1484131" y="-150"/>
                  <a:pt x="1734242" y="52410"/>
                  <a:pt x="2276753" y="198005"/>
                </a:cubicBezTo>
                <a:cubicBezTo>
                  <a:pt x="2789058" y="335144"/>
                  <a:pt x="2969088" y="390120"/>
                  <a:pt x="2969088" y="390120"/>
                </a:cubicBezTo>
                <a:cubicBezTo>
                  <a:pt x="2969088" y="390120"/>
                  <a:pt x="2718374" y="777973"/>
                  <a:pt x="2821077" y="1830976"/>
                </a:cubicBezTo>
                <a:cubicBezTo>
                  <a:pt x="2877865" y="2415776"/>
                  <a:pt x="2592715" y="2729321"/>
                  <a:pt x="2171634" y="3013263"/>
                </a:cubicBezTo>
                <a:cubicBezTo>
                  <a:pt x="1756655" y="3295212"/>
                  <a:pt x="1211607" y="3295212"/>
                  <a:pt x="796628" y="3013263"/>
                </a:cubicBezTo>
                <a:cubicBezTo>
                  <a:pt x="373735" y="2729321"/>
                  <a:pt x="90396" y="2415776"/>
                  <a:pt x="147185" y="1830976"/>
                </a:cubicBezTo>
                <a:cubicBezTo>
                  <a:pt x="249887" y="777973"/>
                  <a:pt x="-224" y="390120"/>
                  <a:pt x="-224" y="390120"/>
                </a:cubicBezTo>
                <a:cubicBezTo>
                  <a:pt x="-224" y="390120"/>
                  <a:pt x="181016" y="335144"/>
                  <a:pt x="691508" y="198005"/>
                </a:cubicBezTo>
                <a:cubicBezTo>
                  <a:pt x="1234624" y="51201"/>
                  <a:pt x="1484131" y="-150"/>
                  <a:pt x="1484131" y="-15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Hans-HK" altLang="en-US" sz="700">
              <a:latin typeface="+mn-ea"/>
            </a:endParaRPr>
          </a:p>
        </p:txBody>
      </p:sp>
      <p:sp>
        <p:nvSpPr>
          <p:cNvPr id="4" name="图形 39">
            <a:extLst>
              <a:ext uri="{FF2B5EF4-FFF2-40B4-BE49-F238E27FC236}">
                <a16:creationId xmlns:a16="http://schemas.microsoft.com/office/drawing/2014/main" id="{79C328AA-8D8F-B570-E9EE-97F675C99A1F}"/>
              </a:ext>
            </a:extLst>
          </p:cNvPr>
          <p:cNvSpPr>
            <a:spLocks/>
          </p:cNvSpPr>
          <p:nvPr/>
        </p:nvSpPr>
        <p:spPr>
          <a:xfrm>
            <a:off x="4690788" y="1178814"/>
            <a:ext cx="2819484" cy="3170382"/>
          </a:xfrm>
          <a:custGeom>
            <a:avLst/>
            <a:gdLst>
              <a:gd name="connsiteX0" fmla="*/ 1484131 w 2969311"/>
              <a:gd name="connsiteY0" fmla="*/ -150 h 3224874"/>
              <a:gd name="connsiteX1" fmla="*/ 2276753 w 2969311"/>
              <a:gd name="connsiteY1" fmla="*/ 198005 h 3224874"/>
              <a:gd name="connsiteX2" fmla="*/ 2969088 w 2969311"/>
              <a:gd name="connsiteY2" fmla="*/ 390120 h 3224874"/>
              <a:gd name="connsiteX3" fmla="*/ 2821077 w 2969311"/>
              <a:gd name="connsiteY3" fmla="*/ 1830976 h 3224874"/>
              <a:gd name="connsiteX4" fmla="*/ 2171634 w 2969311"/>
              <a:gd name="connsiteY4" fmla="*/ 3013263 h 3224874"/>
              <a:gd name="connsiteX5" fmla="*/ 796628 w 2969311"/>
              <a:gd name="connsiteY5" fmla="*/ 3013263 h 3224874"/>
              <a:gd name="connsiteX6" fmla="*/ 147185 w 2969311"/>
              <a:gd name="connsiteY6" fmla="*/ 1830976 h 3224874"/>
              <a:gd name="connsiteX7" fmla="*/ -224 w 2969311"/>
              <a:gd name="connsiteY7" fmla="*/ 390120 h 3224874"/>
              <a:gd name="connsiteX8" fmla="*/ 691508 w 2969311"/>
              <a:gd name="connsiteY8" fmla="*/ 198005 h 3224874"/>
              <a:gd name="connsiteX9" fmla="*/ 1484131 w 2969311"/>
              <a:gd name="connsiteY9" fmla="*/ -150 h 322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69311" h="3224874">
                <a:moveTo>
                  <a:pt x="1484131" y="-150"/>
                </a:moveTo>
                <a:cubicBezTo>
                  <a:pt x="1484131" y="-150"/>
                  <a:pt x="1734242" y="52410"/>
                  <a:pt x="2276753" y="198005"/>
                </a:cubicBezTo>
                <a:cubicBezTo>
                  <a:pt x="2789058" y="335144"/>
                  <a:pt x="2969088" y="390120"/>
                  <a:pt x="2969088" y="390120"/>
                </a:cubicBezTo>
                <a:cubicBezTo>
                  <a:pt x="2969088" y="390120"/>
                  <a:pt x="2718374" y="777973"/>
                  <a:pt x="2821077" y="1830976"/>
                </a:cubicBezTo>
                <a:cubicBezTo>
                  <a:pt x="2877865" y="2415776"/>
                  <a:pt x="2592715" y="2729321"/>
                  <a:pt x="2171634" y="3013263"/>
                </a:cubicBezTo>
                <a:cubicBezTo>
                  <a:pt x="1756655" y="3295212"/>
                  <a:pt x="1211607" y="3295212"/>
                  <a:pt x="796628" y="3013263"/>
                </a:cubicBezTo>
                <a:cubicBezTo>
                  <a:pt x="373735" y="2729321"/>
                  <a:pt x="90396" y="2415776"/>
                  <a:pt x="147185" y="1830976"/>
                </a:cubicBezTo>
                <a:cubicBezTo>
                  <a:pt x="249887" y="777973"/>
                  <a:pt x="-224" y="390120"/>
                  <a:pt x="-224" y="390120"/>
                </a:cubicBezTo>
                <a:cubicBezTo>
                  <a:pt x="-224" y="390120"/>
                  <a:pt x="181016" y="335144"/>
                  <a:pt x="691508" y="198005"/>
                </a:cubicBezTo>
                <a:cubicBezTo>
                  <a:pt x="1234624" y="51201"/>
                  <a:pt x="1484131" y="-150"/>
                  <a:pt x="1484131" y="-150"/>
                </a:cubicBezTo>
                <a:close/>
              </a:path>
            </a:pathLst>
          </a:custGeom>
          <a:noFill/>
          <a:ln w="12700" cap="flat">
            <a:solidFill>
              <a:schemeClr val="bg1">
                <a:alpha val="25000"/>
              </a:schemeClr>
            </a:solidFill>
            <a:prstDash val="solid"/>
            <a:miter/>
          </a:ln>
          <a:effectLst/>
        </p:spPr>
        <p:txBody>
          <a:bodyPr rtlCol="0" anchor="ctr"/>
          <a:lstStyle/>
          <a:p>
            <a:endParaRPr lang="zh-Hans-HK" altLang="en-US" sz="70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628B17-E83B-07FA-DA05-2C467FA4BDD1}"/>
              </a:ext>
            </a:extLst>
          </p:cNvPr>
          <p:cNvSpPr txBox="1">
            <a:spLocks/>
          </p:cNvSpPr>
          <p:nvPr/>
        </p:nvSpPr>
        <p:spPr>
          <a:xfrm>
            <a:off x="4777090" y="2114163"/>
            <a:ext cx="2646878" cy="1077218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企业数据安全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解决方案</a:t>
            </a:r>
            <a:endParaRPr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7D396B2-654C-5C26-009B-AF064A973EB4}"/>
              </a:ext>
            </a:extLst>
          </p:cNvPr>
          <p:cNvSpPr>
            <a:spLocks/>
          </p:cNvSpPr>
          <p:nvPr/>
        </p:nvSpPr>
        <p:spPr>
          <a:xfrm rot="20971539">
            <a:off x="491659" y="1018996"/>
            <a:ext cx="10790814" cy="3224433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6300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C9E0E01-1D6C-730E-7D56-065A10C7FF49}"/>
              </a:ext>
            </a:extLst>
          </p:cNvPr>
          <p:cNvSpPr>
            <a:spLocks/>
          </p:cNvSpPr>
          <p:nvPr/>
        </p:nvSpPr>
        <p:spPr>
          <a:xfrm>
            <a:off x="1161124" y="3827666"/>
            <a:ext cx="935230" cy="935228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262111-5D5A-E3F4-69C1-C93B8062CF90}"/>
              </a:ext>
            </a:extLst>
          </p:cNvPr>
          <p:cNvSpPr txBox="1">
            <a:spLocks/>
          </p:cNvSpPr>
          <p:nvPr/>
        </p:nvSpPr>
        <p:spPr>
          <a:xfrm>
            <a:off x="896013" y="4855449"/>
            <a:ext cx="146546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cs typeface="+mn-cs"/>
              </a:rPr>
              <a:t>2000-2005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C9D01D-409B-2B02-1EAE-F05B9C228CB5}"/>
              </a:ext>
            </a:extLst>
          </p:cNvPr>
          <p:cNvSpPr txBox="1">
            <a:spLocks/>
          </p:cNvSpPr>
          <p:nvPr/>
        </p:nvSpPr>
        <p:spPr>
          <a:xfrm>
            <a:off x="643838" y="5228865"/>
            <a:ext cx="1969802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11" name="symbolic-shield-with-crown-and-banner_47805">
            <a:extLst>
              <a:ext uri="{FF2B5EF4-FFF2-40B4-BE49-F238E27FC236}">
                <a16:creationId xmlns:a16="http://schemas.microsoft.com/office/drawing/2014/main" id="{D70E09A7-DBCF-5607-90C2-3517C105AC4B}"/>
              </a:ext>
            </a:extLst>
          </p:cNvPr>
          <p:cNvSpPr>
            <a:spLocks/>
          </p:cNvSpPr>
          <p:nvPr/>
        </p:nvSpPr>
        <p:spPr>
          <a:xfrm>
            <a:off x="1387795" y="4026278"/>
            <a:ext cx="481888" cy="538005"/>
          </a:xfrm>
          <a:custGeom>
            <a:avLst/>
            <a:gdLst>
              <a:gd name="T0" fmla="*/ 363 w 363"/>
              <a:gd name="T1" fmla="*/ 233 h 406"/>
              <a:gd name="T2" fmla="*/ 329 w 363"/>
              <a:gd name="T3" fmla="*/ 233 h 406"/>
              <a:gd name="T4" fmla="*/ 329 w 363"/>
              <a:gd name="T5" fmla="*/ 200 h 406"/>
              <a:gd name="T6" fmla="*/ 295 w 363"/>
              <a:gd name="T7" fmla="*/ 200 h 406"/>
              <a:gd name="T8" fmla="*/ 291 w 363"/>
              <a:gd name="T9" fmla="*/ 130 h 406"/>
              <a:gd name="T10" fmla="*/ 290 w 363"/>
              <a:gd name="T11" fmla="*/ 121 h 406"/>
              <a:gd name="T12" fmla="*/ 281 w 363"/>
              <a:gd name="T13" fmla="*/ 117 h 406"/>
              <a:gd name="T14" fmla="*/ 277 w 363"/>
              <a:gd name="T15" fmla="*/ 116 h 406"/>
              <a:gd name="T16" fmla="*/ 308 w 363"/>
              <a:gd name="T17" fmla="*/ 2 h 406"/>
              <a:gd name="T18" fmla="*/ 231 w 363"/>
              <a:gd name="T19" fmla="*/ 64 h 406"/>
              <a:gd name="T20" fmla="*/ 181 w 363"/>
              <a:gd name="T21" fmla="*/ 0 h 406"/>
              <a:gd name="T22" fmla="*/ 181 w 363"/>
              <a:gd name="T23" fmla="*/ 0 h 406"/>
              <a:gd name="T24" fmla="*/ 181 w 363"/>
              <a:gd name="T25" fmla="*/ 0 h 406"/>
              <a:gd name="T26" fmla="*/ 181 w 363"/>
              <a:gd name="T27" fmla="*/ 0 h 406"/>
              <a:gd name="T28" fmla="*/ 181 w 363"/>
              <a:gd name="T29" fmla="*/ 0 h 406"/>
              <a:gd name="T30" fmla="*/ 131 w 363"/>
              <a:gd name="T31" fmla="*/ 64 h 406"/>
              <a:gd name="T32" fmla="*/ 54 w 363"/>
              <a:gd name="T33" fmla="*/ 2 h 406"/>
              <a:gd name="T34" fmla="*/ 85 w 363"/>
              <a:gd name="T35" fmla="*/ 117 h 406"/>
              <a:gd name="T36" fmla="*/ 81 w 363"/>
              <a:gd name="T37" fmla="*/ 118 h 406"/>
              <a:gd name="T38" fmla="*/ 73 w 363"/>
              <a:gd name="T39" fmla="*/ 121 h 406"/>
              <a:gd name="T40" fmla="*/ 72 w 363"/>
              <a:gd name="T41" fmla="*/ 130 h 406"/>
              <a:gd name="T42" fmla="*/ 67 w 363"/>
              <a:gd name="T43" fmla="*/ 201 h 406"/>
              <a:gd name="T44" fmla="*/ 33 w 363"/>
              <a:gd name="T45" fmla="*/ 201 h 406"/>
              <a:gd name="T46" fmla="*/ 33 w 363"/>
              <a:gd name="T47" fmla="*/ 233 h 406"/>
              <a:gd name="T48" fmla="*/ 0 w 363"/>
              <a:gd name="T49" fmla="*/ 233 h 406"/>
              <a:gd name="T50" fmla="*/ 6 w 363"/>
              <a:gd name="T51" fmla="*/ 267 h 406"/>
              <a:gd name="T52" fmla="*/ 0 w 363"/>
              <a:gd name="T53" fmla="*/ 303 h 406"/>
              <a:gd name="T54" fmla="*/ 86 w 363"/>
              <a:gd name="T55" fmla="*/ 303 h 406"/>
              <a:gd name="T56" fmla="*/ 181 w 363"/>
              <a:gd name="T57" fmla="*/ 406 h 406"/>
              <a:gd name="T58" fmla="*/ 181 w 363"/>
              <a:gd name="T59" fmla="*/ 406 h 406"/>
              <a:gd name="T60" fmla="*/ 277 w 363"/>
              <a:gd name="T61" fmla="*/ 302 h 406"/>
              <a:gd name="T62" fmla="*/ 363 w 363"/>
              <a:gd name="T63" fmla="*/ 302 h 406"/>
              <a:gd name="T64" fmla="*/ 357 w 363"/>
              <a:gd name="T65" fmla="*/ 267 h 406"/>
              <a:gd name="T66" fmla="*/ 363 w 363"/>
              <a:gd name="T67" fmla="*/ 233 h 406"/>
              <a:gd name="T68" fmla="*/ 260 w 363"/>
              <a:gd name="T69" fmla="*/ 271 h 406"/>
              <a:gd name="T70" fmla="*/ 181 w 363"/>
              <a:gd name="T71" fmla="*/ 375 h 406"/>
              <a:gd name="T72" fmla="*/ 181 w 363"/>
              <a:gd name="T73" fmla="*/ 375 h 406"/>
              <a:gd name="T74" fmla="*/ 103 w 363"/>
              <a:gd name="T75" fmla="*/ 272 h 406"/>
              <a:gd name="T76" fmla="*/ 103 w 363"/>
              <a:gd name="T77" fmla="*/ 270 h 406"/>
              <a:gd name="T78" fmla="*/ 260 w 363"/>
              <a:gd name="T79" fmla="*/ 269 h 406"/>
              <a:gd name="T80" fmla="*/ 260 w 363"/>
              <a:gd name="T81" fmla="*/ 271 h 406"/>
              <a:gd name="T82" fmla="*/ 98 w 363"/>
              <a:gd name="T83" fmla="*/ 201 h 406"/>
              <a:gd name="T84" fmla="*/ 101 w 363"/>
              <a:gd name="T85" fmla="*/ 144 h 406"/>
              <a:gd name="T86" fmla="*/ 181 w 363"/>
              <a:gd name="T87" fmla="*/ 133 h 406"/>
              <a:gd name="T88" fmla="*/ 181 w 363"/>
              <a:gd name="T89" fmla="*/ 133 h 406"/>
              <a:gd name="T90" fmla="*/ 262 w 363"/>
              <a:gd name="T91" fmla="*/ 143 h 406"/>
              <a:gd name="T92" fmla="*/ 265 w 363"/>
              <a:gd name="T93" fmla="*/ 200 h 406"/>
              <a:gd name="T94" fmla="*/ 98 w 363"/>
              <a:gd name="T95" fmla="*/ 20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3" h="406">
                <a:moveTo>
                  <a:pt x="363" y="233"/>
                </a:moveTo>
                <a:lnTo>
                  <a:pt x="329" y="233"/>
                </a:lnTo>
                <a:lnTo>
                  <a:pt x="329" y="200"/>
                </a:lnTo>
                <a:lnTo>
                  <a:pt x="295" y="200"/>
                </a:lnTo>
                <a:cubicBezTo>
                  <a:pt x="295" y="163"/>
                  <a:pt x="291" y="131"/>
                  <a:pt x="291" y="130"/>
                </a:cubicBezTo>
                <a:lnTo>
                  <a:pt x="290" y="121"/>
                </a:lnTo>
                <a:lnTo>
                  <a:pt x="281" y="117"/>
                </a:lnTo>
                <a:cubicBezTo>
                  <a:pt x="281" y="117"/>
                  <a:pt x="279" y="117"/>
                  <a:pt x="277" y="116"/>
                </a:cubicBezTo>
                <a:lnTo>
                  <a:pt x="308" y="2"/>
                </a:lnTo>
                <a:lnTo>
                  <a:pt x="231" y="64"/>
                </a:lnTo>
                <a:lnTo>
                  <a:pt x="181" y="0"/>
                </a:lnTo>
                <a:lnTo>
                  <a:pt x="181" y="0"/>
                </a:lnTo>
                <a:lnTo>
                  <a:pt x="181" y="0"/>
                </a:lnTo>
                <a:lnTo>
                  <a:pt x="181" y="0"/>
                </a:lnTo>
                <a:lnTo>
                  <a:pt x="181" y="0"/>
                </a:lnTo>
                <a:lnTo>
                  <a:pt x="131" y="64"/>
                </a:lnTo>
                <a:lnTo>
                  <a:pt x="54" y="2"/>
                </a:lnTo>
                <a:lnTo>
                  <a:pt x="85" y="117"/>
                </a:lnTo>
                <a:cubicBezTo>
                  <a:pt x="83" y="117"/>
                  <a:pt x="81" y="118"/>
                  <a:pt x="81" y="118"/>
                </a:cubicBezTo>
                <a:lnTo>
                  <a:pt x="73" y="121"/>
                </a:lnTo>
                <a:lnTo>
                  <a:pt x="72" y="130"/>
                </a:lnTo>
                <a:cubicBezTo>
                  <a:pt x="71" y="131"/>
                  <a:pt x="67" y="163"/>
                  <a:pt x="67" y="201"/>
                </a:cubicBezTo>
                <a:lnTo>
                  <a:pt x="33" y="201"/>
                </a:lnTo>
                <a:lnTo>
                  <a:pt x="33" y="233"/>
                </a:lnTo>
                <a:lnTo>
                  <a:pt x="0" y="233"/>
                </a:lnTo>
                <a:lnTo>
                  <a:pt x="6" y="267"/>
                </a:lnTo>
                <a:lnTo>
                  <a:pt x="0" y="303"/>
                </a:lnTo>
                <a:lnTo>
                  <a:pt x="86" y="303"/>
                </a:lnTo>
                <a:cubicBezTo>
                  <a:pt x="111" y="342"/>
                  <a:pt x="155" y="403"/>
                  <a:pt x="181" y="406"/>
                </a:cubicBezTo>
                <a:lnTo>
                  <a:pt x="181" y="406"/>
                </a:lnTo>
                <a:cubicBezTo>
                  <a:pt x="208" y="402"/>
                  <a:pt x="251" y="341"/>
                  <a:pt x="277" y="302"/>
                </a:cubicBezTo>
                <a:lnTo>
                  <a:pt x="363" y="302"/>
                </a:lnTo>
                <a:lnTo>
                  <a:pt x="357" y="267"/>
                </a:lnTo>
                <a:lnTo>
                  <a:pt x="363" y="233"/>
                </a:lnTo>
                <a:close/>
                <a:moveTo>
                  <a:pt x="260" y="271"/>
                </a:moveTo>
                <a:cubicBezTo>
                  <a:pt x="254" y="290"/>
                  <a:pt x="202" y="364"/>
                  <a:pt x="181" y="375"/>
                </a:cubicBezTo>
                <a:lnTo>
                  <a:pt x="181" y="375"/>
                </a:lnTo>
                <a:cubicBezTo>
                  <a:pt x="160" y="364"/>
                  <a:pt x="108" y="290"/>
                  <a:pt x="103" y="272"/>
                </a:cubicBezTo>
                <a:cubicBezTo>
                  <a:pt x="103" y="271"/>
                  <a:pt x="103" y="271"/>
                  <a:pt x="103" y="270"/>
                </a:cubicBezTo>
                <a:lnTo>
                  <a:pt x="260" y="269"/>
                </a:lnTo>
                <a:cubicBezTo>
                  <a:pt x="260" y="270"/>
                  <a:pt x="260" y="271"/>
                  <a:pt x="260" y="271"/>
                </a:cubicBezTo>
                <a:close/>
                <a:moveTo>
                  <a:pt x="98" y="201"/>
                </a:moveTo>
                <a:cubicBezTo>
                  <a:pt x="98" y="177"/>
                  <a:pt x="99" y="155"/>
                  <a:pt x="101" y="144"/>
                </a:cubicBezTo>
                <a:cubicBezTo>
                  <a:pt x="114" y="140"/>
                  <a:pt x="142" y="134"/>
                  <a:pt x="181" y="133"/>
                </a:cubicBezTo>
                <a:lnTo>
                  <a:pt x="181" y="133"/>
                </a:lnTo>
                <a:cubicBezTo>
                  <a:pt x="221" y="134"/>
                  <a:pt x="249" y="140"/>
                  <a:pt x="262" y="143"/>
                </a:cubicBezTo>
                <a:cubicBezTo>
                  <a:pt x="263" y="155"/>
                  <a:pt x="265" y="177"/>
                  <a:pt x="265" y="200"/>
                </a:cubicBezTo>
                <a:lnTo>
                  <a:pt x="98" y="20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D04B4F5-88B3-CAF3-B273-A00DF1F04A6A}"/>
              </a:ext>
            </a:extLst>
          </p:cNvPr>
          <p:cNvSpPr>
            <a:spLocks/>
          </p:cNvSpPr>
          <p:nvPr/>
        </p:nvSpPr>
        <p:spPr>
          <a:xfrm>
            <a:off x="10095648" y="2163598"/>
            <a:ext cx="935230" cy="935228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>
              <a:solidFill>
                <a:schemeClr val="lt1"/>
              </a:solidFill>
            </a:endParaRPr>
          </a:p>
        </p:txBody>
      </p:sp>
      <p:sp>
        <p:nvSpPr>
          <p:cNvPr id="15" name="symbolic-shield-with-crown-and-banner_47805">
            <a:extLst>
              <a:ext uri="{FF2B5EF4-FFF2-40B4-BE49-F238E27FC236}">
                <a16:creationId xmlns:a16="http://schemas.microsoft.com/office/drawing/2014/main" id="{78D150F4-C1FB-B11C-C984-7C01E770213E}"/>
              </a:ext>
            </a:extLst>
          </p:cNvPr>
          <p:cNvSpPr>
            <a:spLocks/>
          </p:cNvSpPr>
          <p:nvPr/>
        </p:nvSpPr>
        <p:spPr>
          <a:xfrm>
            <a:off x="10294261" y="2427851"/>
            <a:ext cx="538005" cy="406724"/>
          </a:xfrm>
          <a:custGeom>
            <a:avLst/>
            <a:gdLst>
              <a:gd name="T0" fmla="*/ 3566 w 4400"/>
              <a:gd name="T1" fmla="*/ 89 h 3332"/>
              <a:gd name="T2" fmla="*/ 3400 w 4400"/>
              <a:gd name="T3" fmla="*/ 0 h 3332"/>
              <a:gd name="T4" fmla="*/ 2467 w 4400"/>
              <a:gd name="T5" fmla="*/ 0 h 3332"/>
              <a:gd name="T6" fmla="*/ 2462 w 4400"/>
              <a:gd name="T7" fmla="*/ 0 h 3332"/>
              <a:gd name="T8" fmla="*/ 200 w 4400"/>
              <a:gd name="T9" fmla="*/ 0 h 3332"/>
              <a:gd name="T10" fmla="*/ 200 w 4400"/>
              <a:gd name="T11" fmla="*/ 0 h 3332"/>
              <a:gd name="T12" fmla="*/ 59 w 4400"/>
              <a:gd name="T13" fmla="*/ 58 h 3332"/>
              <a:gd name="T14" fmla="*/ 0 w 4400"/>
              <a:gd name="T15" fmla="*/ 200 h 3332"/>
              <a:gd name="T16" fmla="*/ 0 w 4400"/>
              <a:gd name="T17" fmla="*/ 2332 h 3332"/>
              <a:gd name="T18" fmla="*/ 200 w 4400"/>
              <a:gd name="T19" fmla="*/ 2532 h 3332"/>
              <a:gd name="T20" fmla="*/ 568 w 4400"/>
              <a:gd name="T21" fmla="*/ 2532 h 3332"/>
              <a:gd name="T22" fmla="*/ 533 w 4400"/>
              <a:gd name="T23" fmla="*/ 2732 h 3332"/>
              <a:gd name="T24" fmla="*/ 1133 w 4400"/>
              <a:gd name="T25" fmla="*/ 3332 h 3332"/>
              <a:gd name="T26" fmla="*/ 1733 w 4400"/>
              <a:gd name="T27" fmla="*/ 2732 h 3332"/>
              <a:gd name="T28" fmla="*/ 1699 w 4400"/>
              <a:gd name="T29" fmla="*/ 2532 h 3332"/>
              <a:gd name="T30" fmla="*/ 2568 w 4400"/>
              <a:gd name="T31" fmla="*/ 2532 h 3332"/>
              <a:gd name="T32" fmla="*/ 2533 w 4400"/>
              <a:gd name="T33" fmla="*/ 2732 h 3332"/>
              <a:gd name="T34" fmla="*/ 3133 w 4400"/>
              <a:gd name="T35" fmla="*/ 3332 h 3332"/>
              <a:gd name="T36" fmla="*/ 3733 w 4400"/>
              <a:gd name="T37" fmla="*/ 2732 h 3332"/>
              <a:gd name="T38" fmla="*/ 3699 w 4400"/>
              <a:gd name="T39" fmla="*/ 2532 h 3332"/>
              <a:gd name="T40" fmla="*/ 4200 w 4400"/>
              <a:gd name="T41" fmla="*/ 2532 h 3332"/>
              <a:gd name="T42" fmla="*/ 4400 w 4400"/>
              <a:gd name="T43" fmla="*/ 2332 h 3332"/>
              <a:gd name="T44" fmla="*/ 4400 w 4400"/>
              <a:gd name="T45" fmla="*/ 1399 h 3332"/>
              <a:gd name="T46" fmla="*/ 4366 w 4400"/>
              <a:gd name="T47" fmla="*/ 1288 h 3332"/>
              <a:gd name="T48" fmla="*/ 3566 w 4400"/>
              <a:gd name="T49" fmla="*/ 89 h 3332"/>
              <a:gd name="T50" fmla="*/ 1133 w 4400"/>
              <a:gd name="T51" fmla="*/ 2932 h 3332"/>
              <a:gd name="T52" fmla="*/ 933 w 4400"/>
              <a:gd name="T53" fmla="*/ 2732 h 3332"/>
              <a:gd name="T54" fmla="*/ 1133 w 4400"/>
              <a:gd name="T55" fmla="*/ 2532 h 3332"/>
              <a:gd name="T56" fmla="*/ 1333 w 4400"/>
              <a:gd name="T57" fmla="*/ 2732 h 3332"/>
              <a:gd name="T58" fmla="*/ 1133 w 4400"/>
              <a:gd name="T59" fmla="*/ 2932 h 3332"/>
              <a:gd name="T60" fmla="*/ 1830 w 4400"/>
              <a:gd name="T61" fmla="*/ 1407 h 3332"/>
              <a:gd name="T62" fmla="*/ 1564 w 4400"/>
              <a:gd name="T63" fmla="*/ 1674 h 3332"/>
              <a:gd name="T64" fmla="*/ 1422 w 4400"/>
              <a:gd name="T65" fmla="*/ 1733 h 3332"/>
              <a:gd name="T66" fmla="*/ 1281 w 4400"/>
              <a:gd name="T67" fmla="*/ 1674 h 3332"/>
              <a:gd name="T68" fmla="*/ 1281 w 4400"/>
              <a:gd name="T69" fmla="*/ 1391 h 3332"/>
              <a:gd name="T70" fmla="*/ 1406 w 4400"/>
              <a:gd name="T71" fmla="*/ 1266 h 3332"/>
              <a:gd name="T72" fmla="*/ 1281 w 4400"/>
              <a:gd name="T73" fmla="*/ 1141 h 3332"/>
              <a:gd name="T74" fmla="*/ 1281 w 4400"/>
              <a:gd name="T75" fmla="*/ 858 h 3332"/>
              <a:gd name="T76" fmla="*/ 1564 w 4400"/>
              <a:gd name="T77" fmla="*/ 858 h 3332"/>
              <a:gd name="T78" fmla="*/ 1830 w 4400"/>
              <a:gd name="T79" fmla="*/ 1125 h 3332"/>
              <a:gd name="T80" fmla="*/ 1889 w 4400"/>
              <a:gd name="T81" fmla="*/ 1266 h 3332"/>
              <a:gd name="T82" fmla="*/ 1830 w 4400"/>
              <a:gd name="T83" fmla="*/ 1407 h 3332"/>
              <a:gd name="T84" fmla="*/ 2786 w 4400"/>
              <a:gd name="T85" fmla="*/ 1407 h 3332"/>
              <a:gd name="T86" fmla="*/ 2519 w 4400"/>
              <a:gd name="T87" fmla="*/ 1674 h 3332"/>
              <a:gd name="T88" fmla="*/ 2378 w 4400"/>
              <a:gd name="T89" fmla="*/ 1733 h 3332"/>
              <a:gd name="T90" fmla="*/ 2236 w 4400"/>
              <a:gd name="T91" fmla="*/ 1674 h 3332"/>
              <a:gd name="T92" fmla="*/ 2236 w 4400"/>
              <a:gd name="T93" fmla="*/ 1391 h 3332"/>
              <a:gd name="T94" fmla="*/ 2362 w 4400"/>
              <a:gd name="T95" fmla="*/ 1266 h 3332"/>
              <a:gd name="T96" fmla="*/ 2236 w 4400"/>
              <a:gd name="T97" fmla="*/ 1141 h 3332"/>
              <a:gd name="T98" fmla="*/ 2236 w 4400"/>
              <a:gd name="T99" fmla="*/ 858 h 3332"/>
              <a:gd name="T100" fmla="*/ 2519 w 4400"/>
              <a:gd name="T101" fmla="*/ 858 h 3332"/>
              <a:gd name="T102" fmla="*/ 2786 w 4400"/>
              <a:gd name="T103" fmla="*/ 1125 h 3332"/>
              <a:gd name="T104" fmla="*/ 2786 w 4400"/>
              <a:gd name="T105" fmla="*/ 1407 h 3332"/>
              <a:gd name="T106" fmla="*/ 3133 w 4400"/>
              <a:gd name="T107" fmla="*/ 2932 h 3332"/>
              <a:gd name="T108" fmla="*/ 2933 w 4400"/>
              <a:gd name="T109" fmla="*/ 2732 h 3332"/>
              <a:gd name="T110" fmla="*/ 3133 w 4400"/>
              <a:gd name="T111" fmla="*/ 2532 h 3332"/>
              <a:gd name="T112" fmla="*/ 3333 w 4400"/>
              <a:gd name="T113" fmla="*/ 2732 h 3332"/>
              <a:gd name="T114" fmla="*/ 3133 w 4400"/>
              <a:gd name="T115" fmla="*/ 2932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00" h="3332">
                <a:moveTo>
                  <a:pt x="3566" y="89"/>
                </a:moveTo>
                <a:cubicBezTo>
                  <a:pt x="3529" y="33"/>
                  <a:pt x="3467" y="0"/>
                  <a:pt x="3400" y="0"/>
                </a:cubicBezTo>
                <a:lnTo>
                  <a:pt x="2467" y="0"/>
                </a:lnTo>
                <a:cubicBezTo>
                  <a:pt x="2465" y="0"/>
                  <a:pt x="2463" y="0"/>
                  <a:pt x="2462" y="0"/>
                </a:cubicBezTo>
                <a:lnTo>
                  <a:pt x="200" y="0"/>
                </a:lnTo>
                <a:lnTo>
                  <a:pt x="200" y="0"/>
                </a:lnTo>
                <a:cubicBezTo>
                  <a:pt x="147" y="0"/>
                  <a:pt x="96" y="21"/>
                  <a:pt x="59" y="58"/>
                </a:cubicBezTo>
                <a:cubicBezTo>
                  <a:pt x="21" y="96"/>
                  <a:pt x="0" y="146"/>
                  <a:pt x="0" y="200"/>
                </a:cubicBezTo>
                <a:lnTo>
                  <a:pt x="0" y="2332"/>
                </a:lnTo>
                <a:cubicBezTo>
                  <a:pt x="0" y="2443"/>
                  <a:pt x="90" y="2532"/>
                  <a:pt x="200" y="2532"/>
                </a:cubicBezTo>
                <a:lnTo>
                  <a:pt x="568" y="2532"/>
                </a:lnTo>
                <a:cubicBezTo>
                  <a:pt x="546" y="2595"/>
                  <a:pt x="533" y="2662"/>
                  <a:pt x="533" y="2732"/>
                </a:cubicBezTo>
                <a:cubicBezTo>
                  <a:pt x="533" y="3063"/>
                  <a:pt x="802" y="3332"/>
                  <a:pt x="1133" y="3332"/>
                </a:cubicBezTo>
                <a:cubicBezTo>
                  <a:pt x="1464" y="3332"/>
                  <a:pt x="1733" y="3063"/>
                  <a:pt x="1733" y="2732"/>
                </a:cubicBezTo>
                <a:cubicBezTo>
                  <a:pt x="1733" y="2662"/>
                  <a:pt x="1721" y="2595"/>
                  <a:pt x="1699" y="2532"/>
                </a:cubicBezTo>
                <a:lnTo>
                  <a:pt x="2568" y="2532"/>
                </a:lnTo>
                <a:cubicBezTo>
                  <a:pt x="2546" y="2595"/>
                  <a:pt x="2533" y="2662"/>
                  <a:pt x="2533" y="2732"/>
                </a:cubicBezTo>
                <a:cubicBezTo>
                  <a:pt x="2533" y="3063"/>
                  <a:pt x="2802" y="3332"/>
                  <a:pt x="3133" y="3332"/>
                </a:cubicBezTo>
                <a:cubicBezTo>
                  <a:pt x="3464" y="3332"/>
                  <a:pt x="3733" y="3063"/>
                  <a:pt x="3733" y="2732"/>
                </a:cubicBezTo>
                <a:cubicBezTo>
                  <a:pt x="3733" y="2662"/>
                  <a:pt x="3721" y="2595"/>
                  <a:pt x="3699" y="2532"/>
                </a:cubicBezTo>
                <a:lnTo>
                  <a:pt x="4200" y="2532"/>
                </a:lnTo>
                <a:cubicBezTo>
                  <a:pt x="4310" y="2532"/>
                  <a:pt x="4400" y="2443"/>
                  <a:pt x="4400" y="2332"/>
                </a:cubicBezTo>
                <a:lnTo>
                  <a:pt x="4400" y="1399"/>
                </a:lnTo>
                <a:cubicBezTo>
                  <a:pt x="4400" y="1360"/>
                  <a:pt x="4388" y="1321"/>
                  <a:pt x="4366" y="1288"/>
                </a:cubicBezTo>
                <a:lnTo>
                  <a:pt x="3566" y="89"/>
                </a:lnTo>
                <a:close/>
                <a:moveTo>
                  <a:pt x="1133" y="2932"/>
                </a:moveTo>
                <a:cubicBezTo>
                  <a:pt x="1023" y="2932"/>
                  <a:pt x="933" y="2843"/>
                  <a:pt x="933" y="2732"/>
                </a:cubicBezTo>
                <a:cubicBezTo>
                  <a:pt x="933" y="2622"/>
                  <a:pt x="1023" y="2532"/>
                  <a:pt x="1133" y="2532"/>
                </a:cubicBezTo>
                <a:cubicBezTo>
                  <a:pt x="1244" y="2532"/>
                  <a:pt x="1333" y="2622"/>
                  <a:pt x="1333" y="2732"/>
                </a:cubicBezTo>
                <a:cubicBezTo>
                  <a:pt x="1333" y="2843"/>
                  <a:pt x="1244" y="2932"/>
                  <a:pt x="1133" y="2932"/>
                </a:cubicBezTo>
                <a:close/>
                <a:moveTo>
                  <a:pt x="1830" y="1407"/>
                </a:moveTo>
                <a:lnTo>
                  <a:pt x="1564" y="1674"/>
                </a:lnTo>
                <a:cubicBezTo>
                  <a:pt x="1525" y="1713"/>
                  <a:pt x="1473" y="1733"/>
                  <a:pt x="1422" y="1733"/>
                </a:cubicBezTo>
                <a:cubicBezTo>
                  <a:pt x="1371" y="1733"/>
                  <a:pt x="1320" y="1713"/>
                  <a:pt x="1281" y="1674"/>
                </a:cubicBezTo>
                <a:cubicBezTo>
                  <a:pt x="1203" y="1596"/>
                  <a:pt x="1203" y="1469"/>
                  <a:pt x="1281" y="1391"/>
                </a:cubicBezTo>
                <a:lnTo>
                  <a:pt x="1406" y="1266"/>
                </a:lnTo>
                <a:lnTo>
                  <a:pt x="1281" y="1141"/>
                </a:lnTo>
                <a:cubicBezTo>
                  <a:pt x="1203" y="1063"/>
                  <a:pt x="1203" y="936"/>
                  <a:pt x="1281" y="858"/>
                </a:cubicBezTo>
                <a:cubicBezTo>
                  <a:pt x="1359" y="780"/>
                  <a:pt x="1486" y="780"/>
                  <a:pt x="1564" y="858"/>
                </a:cubicBezTo>
                <a:lnTo>
                  <a:pt x="1830" y="1125"/>
                </a:lnTo>
                <a:cubicBezTo>
                  <a:pt x="1868" y="1162"/>
                  <a:pt x="1889" y="1213"/>
                  <a:pt x="1889" y="1266"/>
                </a:cubicBezTo>
                <a:cubicBezTo>
                  <a:pt x="1889" y="1319"/>
                  <a:pt x="1868" y="1370"/>
                  <a:pt x="1830" y="1407"/>
                </a:cubicBezTo>
                <a:close/>
                <a:moveTo>
                  <a:pt x="2786" y="1407"/>
                </a:moveTo>
                <a:lnTo>
                  <a:pt x="2519" y="1674"/>
                </a:lnTo>
                <a:cubicBezTo>
                  <a:pt x="2480" y="1713"/>
                  <a:pt x="2429" y="1733"/>
                  <a:pt x="2378" y="1733"/>
                </a:cubicBezTo>
                <a:cubicBezTo>
                  <a:pt x="2327" y="1733"/>
                  <a:pt x="2275" y="1713"/>
                  <a:pt x="2236" y="1674"/>
                </a:cubicBezTo>
                <a:cubicBezTo>
                  <a:pt x="2158" y="1596"/>
                  <a:pt x="2158" y="1469"/>
                  <a:pt x="2236" y="1391"/>
                </a:cubicBezTo>
                <a:lnTo>
                  <a:pt x="2362" y="1266"/>
                </a:lnTo>
                <a:lnTo>
                  <a:pt x="2236" y="1141"/>
                </a:lnTo>
                <a:cubicBezTo>
                  <a:pt x="2158" y="1063"/>
                  <a:pt x="2158" y="936"/>
                  <a:pt x="2236" y="858"/>
                </a:cubicBezTo>
                <a:cubicBezTo>
                  <a:pt x="2314" y="780"/>
                  <a:pt x="2441" y="780"/>
                  <a:pt x="2519" y="858"/>
                </a:cubicBezTo>
                <a:lnTo>
                  <a:pt x="2786" y="1125"/>
                </a:lnTo>
                <a:cubicBezTo>
                  <a:pt x="2864" y="1203"/>
                  <a:pt x="2864" y="1329"/>
                  <a:pt x="2786" y="1407"/>
                </a:cubicBezTo>
                <a:close/>
                <a:moveTo>
                  <a:pt x="3133" y="2932"/>
                </a:moveTo>
                <a:cubicBezTo>
                  <a:pt x="3023" y="2932"/>
                  <a:pt x="2933" y="2843"/>
                  <a:pt x="2933" y="2732"/>
                </a:cubicBezTo>
                <a:cubicBezTo>
                  <a:pt x="2933" y="2622"/>
                  <a:pt x="3023" y="2532"/>
                  <a:pt x="3133" y="2532"/>
                </a:cubicBezTo>
                <a:cubicBezTo>
                  <a:pt x="3244" y="2532"/>
                  <a:pt x="3333" y="2622"/>
                  <a:pt x="3333" y="2732"/>
                </a:cubicBezTo>
                <a:cubicBezTo>
                  <a:pt x="3333" y="2843"/>
                  <a:pt x="3244" y="2932"/>
                  <a:pt x="3133" y="293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8C6F6AD-52F4-9504-B5CB-825570BB360B}"/>
              </a:ext>
            </a:extLst>
          </p:cNvPr>
          <p:cNvSpPr txBox="1">
            <a:spLocks/>
          </p:cNvSpPr>
          <p:nvPr/>
        </p:nvSpPr>
        <p:spPr>
          <a:xfrm>
            <a:off x="9830537" y="3191381"/>
            <a:ext cx="146546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cs typeface="+mn-cs"/>
              </a:rPr>
              <a:t>2017-2018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B8E0B4-F2A2-0913-6A45-2E5C1169D012}"/>
              </a:ext>
            </a:extLst>
          </p:cNvPr>
          <p:cNvSpPr txBox="1">
            <a:spLocks/>
          </p:cNvSpPr>
          <p:nvPr/>
        </p:nvSpPr>
        <p:spPr>
          <a:xfrm>
            <a:off x="9578362" y="3564797"/>
            <a:ext cx="1969802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EE5C726-3603-179B-FE64-659EA8060946}"/>
              </a:ext>
            </a:extLst>
          </p:cNvPr>
          <p:cNvSpPr>
            <a:spLocks/>
          </p:cNvSpPr>
          <p:nvPr/>
        </p:nvSpPr>
        <p:spPr>
          <a:xfrm>
            <a:off x="3394755" y="3938678"/>
            <a:ext cx="935230" cy="935228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>
              <a:solidFill>
                <a:schemeClr val="l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0489321-4AF0-562C-C17A-0CB71776032F}"/>
              </a:ext>
            </a:extLst>
          </p:cNvPr>
          <p:cNvSpPr txBox="1">
            <a:spLocks/>
          </p:cNvSpPr>
          <p:nvPr/>
        </p:nvSpPr>
        <p:spPr>
          <a:xfrm>
            <a:off x="3129644" y="4966461"/>
            <a:ext cx="146546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cs typeface="+mn-cs"/>
              </a:rPr>
              <a:t>2006-2010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5550AF8-B2FB-4F49-A485-4DC3ABA68574}"/>
              </a:ext>
            </a:extLst>
          </p:cNvPr>
          <p:cNvSpPr txBox="1">
            <a:spLocks/>
          </p:cNvSpPr>
          <p:nvPr/>
        </p:nvSpPr>
        <p:spPr>
          <a:xfrm>
            <a:off x="2877469" y="5339877"/>
            <a:ext cx="1969802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24" name="symbolic-shield-with-crown-and-banner_47805">
            <a:extLst>
              <a:ext uri="{FF2B5EF4-FFF2-40B4-BE49-F238E27FC236}">
                <a16:creationId xmlns:a16="http://schemas.microsoft.com/office/drawing/2014/main" id="{1AFEB89C-6C0F-0E73-C031-F2350A24A373}"/>
              </a:ext>
            </a:extLst>
          </p:cNvPr>
          <p:cNvSpPr>
            <a:spLocks/>
          </p:cNvSpPr>
          <p:nvPr/>
        </p:nvSpPr>
        <p:spPr>
          <a:xfrm>
            <a:off x="3593367" y="4150992"/>
            <a:ext cx="538005" cy="510601"/>
          </a:xfrm>
          <a:custGeom>
            <a:avLst/>
            <a:gdLst>
              <a:gd name="T0" fmla="*/ 745 w 747"/>
              <a:gd name="T1" fmla="*/ 270 h 710"/>
              <a:gd name="T2" fmla="*/ 734 w 747"/>
              <a:gd name="T3" fmla="*/ 261 h 710"/>
              <a:gd name="T4" fmla="*/ 493 w 747"/>
              <a:gd name="T5" fmla="*/ 226 h 710"/>
              <a:gd name="T6" fmla="*/ 385 w 747"/>
              <a:gd name="T7" fmla="*/ 7 h 710"/>
              <a:gd name="T8" fmla="*/ 373 w 747"/>
              <a:gd name="T9" fmla="*/ 0 h 710"/>
              <a:gd name="T10" fmla="*/ 362 w 747"/>
              <a:gd name="T11" fmla="*/ 7 h 710"/>
              <a:gd name="T12" fmla="*/ 254 w 747"/>
              <a:gd name="T13" fmla="*/ 226 h 710"/>
              <a:gd name="T14" fmla="*/ 12 w 747"/>
              <a:gd name="T15" fmla="*/ 261 h 710"/>
              <a:gd name="T16" fmla="*/ 2 w 747"/>
              <a:gd name="T17" fmla="*/ 270 h 710"/>
              <a:gd name="T18" fmla="*/ 5 w 747"/>
              <a:gd name="T19" fmla="*/ 283 h 710"/>
              <a:gd name="T20" fmla="*/ 180 w 747"/>
              <a:gd name="T21" fmla="*/ 454 h 710"/>
              <a:gd name="T22" fmla="*/ 138 w 747"/>
              <a:gd name="T23" fmla="*/ 694 h 710"/>
              <a:gd name="T24" fmla="*/ 144 w 747"/>
              <a:gd name="T25" fmla="*/ 707 h 710"/>
              <a:gd name="T26" fmla="*/ 158 w 747"/>
              <a:gd name="T27" fmla="*/ 708 h 710"/>
              <a:gd name="T28" fmla="*/ 373 w 747"/>
              <a:gd name="T29" fmla="*/ 594 h 710"/>
              <a:gd name="T30" fmla="*/ 589 w 747"/>
              <a:gd name="T31" fmla="*/ 708 h 710"/>
              <a:gd name="T32" fmla="*/ 595 w 747"/>
              <a:gd name="T33" fmla="*/ 709 h 710"/>
              <a:gd name="T34" fmla="*/ 603 w 747"/>
              <a:gd name="T35" fmla="*/ 707 h 710"/>
              <a:gd name="T36" fmla="*/ 609 w 747"/>
              <a:gd name="T37" fmla="*/ 694 h 710"/>
              <a:gd name="T38" fmla="*/ 567 w 747"/>
              <a:gd name="T39" fmla="*/ 454 h 710"/>
              <a:gd name="T40" fmla="*/ 742 w 747"/>
              <a:gd name="T41" fmla="*/ 283 h 710"/>
              <a:gd name="T42" fmla="*/ 745 w 747"/>
              <a:gd name="T43" fmla="*/ 27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47" h="710">
                <a:moveTo>
                  <a:pt x="745" y="270"/>
                </a:moveTo>
                <a:cubicBezTo>
                  <a:pt x="744" y="265"/>
                  <a:pt x="739" y="261"/>
                  <a:pt x="734" y="261"/>
                </a:cubicBezTo>
                <a:lnTo>
                  <a:pt x="493" y="226"/>
                </a:lnTo>
                <a:lnTo>
                  <a:pt x="385" y="7"/>
                </a:lnTo>
                <a:cubicBezTo>
                  <a:pt x="383" y="2"/>
                  <a:pt x="379" y="0"/>
                  <a:pt x="373" y="0"/>
                </a:cubicBezTo>
                <a:cubicBezTo>
                  <a:pt x="368" y="0"/>
                  <a:pt x="364" y="2"/>
                  <a:pt x="362" y="7"/>
                </a:cubicBezTo>
                <a:lnTo>
                  <a:pt x="254" y="226"/>
                </a:lnTo>
                <a:lnTo>
                  <a:pt x="12" y="261"/>
                </a:lnTo>
                <a:cubicBezTo>
                  <a:pt x="7" y="261"/>
                  <a:pt x="3" y="265"/>
                  <a:pt x="2" y="270"/>
                </a:cubicBezTo>
                <a:cubicBezTo>
                  <a:pt x="0" y="275"/>
                  <a:pt x="1" y="280"/>
                  <a:pt x="5" y="283"/>
                </a:cubicBezTo>
                <a:lnTo>
                  <a:pt x="180" y="454"/>
                </a:lnTo>
                <a:lnTo>
                  <a:pt x="138" y="694"/>
                </a:lnTo>
                <a:cubicBezTo>
                  <a:pt x="138" y="699"/>
                  <a:pt x="140" y="704"/>
                  <a:pt x="144" y="707"/>
                </a:cubicBezTo>
                <a:cubicBezTo>
                  <a:pt x="148" y="710"/>
                  <a:pt x="153" y="710"/>
                  <a:pt x="158" y="708"/>
                </a:cubicBezTo>
                <a:lnTo>
                  <a:pt x="373" y="594"/>
                </a:lnTo>
                <a:lnTo>
                  <a:pt x="589" y="708"/>
                </a:lnTo>
                <a:cubicBezTo>
                  <a:pt x="591" y="709"/>
                  <a:pt x="593" y="709"/>
                  <a:pt x="595" y="709"/>
                </a:cubicBezTo>
                <a:cubicBezTo>
                  <a:pt x="598" y="709"/>
                  <a:pt x="601" y="708"/>
                  <a:pt x="603" y="707"/>
                </a:cubicBezTo>
                <a:cubicBezTo>
                  <a:pt x="607" y="704"/>
                  <a:pt x="609" y="699"/>
                  <a:pt x="609" y="694"/>
                </a:cubicBezTo>
                <a:lnTo>
                  <a:pt x="567" y="454"/>
                </a:lnTo>
                <a:lnTo>
                  <a:pt x="742" y="283"/>
                </a:lnTo>
                <a:cubicBezTo>
                  <a:pt x="746" y="280"/>
                  <a:pt x="747" y="275"/>
                  <a:pt x="745" y="2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4E407D8-63F3-3D7A-863F-E6EB3E0EA73E}"/>
              </a:ext>
            </a:extLst>
          </p:cNvPr>
          <p:cNvSpPr>
            <a:spLocks/>
          </p:cNvSpPr>
          <p:nvPr/>
        </p:nvSpPr>
        <p:spPr>
          <a:xfrm>
            <a:off x="5628386" y="3674256"/>
            <a:ext cx="935230" cy="935228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>
              <a:solidFill>
                <a:schemeClr val="lt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B067A04-D665-DEC3-AE2E-C6A5A73ABF95}"/>
              </a:ext>
            </a:extLst>
          </p:cNvPr>
          <p:cNvSpPr txBox="1">
            <a:spLocks/>
          </p:cNvSpPr>
          <p:nvPr/>
        </p:nvSpPr>
        <p:spPr>
          <a:xfrm>
            <a:off x="5363272" y="4702039"/>
            <a:ext cx="146546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cs typeface="+mn-cs"/>
              </a:rPr>
              <a:t>2011-2013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A52C120-27D9-934B-3779-0F785F6CFDB2}"/>
              </a:ext>
            </a:extLst>
          </p:cNvPr>
          <p:cNvSpPr txBox="1">
            <a:spLocks/>
          </p:cNvSpPr>
          <p:nvPr/>
        </p:nvSpPr>
        <p:spPr>
          <a:xfrm>
            <a:off x="5111100" y="5075455"/>
            <a:ext cx="1969802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31" name="symbolic-shield-with-crown-and-banner_47805">
            <a:extLst>
              <a:ext uri="{FF2B5EF4-FFF2-40B4-BE49-F238E27FC236}">
                <a16:creationId xmlns:a16="http://schemas.microsoft.com/office/drawing/2014/main" id="{4C7E9E22-D995-F6AB-6516-9075CFA7E624}"/>
              </a:ext>
            </a:extLst>
          </p:cNvPr>
          <p:cNvSpPr>
            <a:spLocks/>
          </p:cNvSpPr>
          <p:nvPr/>
        </p:nvSpPr>
        <p:spPr>
          <a:xfrm>
            <a:off x="5827030" y="3872868"/>
            <a:ext cx="537941" cy="538005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36BF099B-15F6-C152-F2E6-85E32E5C3DDE}"/>
              </a:ext>
            </a:extLst>
          </p:cNvPr>
          <p:cNvSpPr>
            <a:spLocks/>
          </p:cNvSpPr>
          <p:nvPr/>
        </p:nvSpPr>
        <p:spPr>
          <a:xfrm>
            <a:off x="7862017" y="3310180"/>
            <a:ext cx="935230" cy="935228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>
              <a:solidFill>
                <a:schemeClr val="lt1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67F46C8-11A8-0F91-3BDC-1CF77F411E8D}"/>
              </a:ext>
            </a:extLst>
          </p:cNvPr>
          <p:cNvSpPr txBox="1">
            <a:spLocks/>
          </p:cNvSpPr>
          <p:nvPr/>
        </p:nvSpPr>
        <p:spPr>
          <a:xfrm>
            <a:off x="7596906" y="4337963"/>
            <a:ext cx="146546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cs typeface="+mn-cs"/>
              </a:rPr>
              <a:t>2014-2016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5DC0254-5B77-A32A-EE90-1CAB3E3C4ACF}"/>
              </a:ext>
            </a:extLst>
          </p:cNvPr>
          <p:cNvSpPr txBox="1">
            <a:spLocks/>
          </p:cNvSpPr>
          <p:nvPr/>
        </p:nvSpPr>
        <p:spPr>
          <a:xfrm>
            <a:off x="7344731" y="4711379"/>
            <a:ext cx="1969802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请在此处添动文本内容加以解释说明，建议字体使用免商</a:t>
            </a:r>
          </a:p>
        </p:txBody>
      </p:sp>
      <p:sp>
        <p:nvSpPr>
          <p:cNvPr id="100" name="symbolic-shield-with-crown-and-banner_47805">
            <a:extLst>
              <a:ext uri="{FF2B5EF4-FFF2-40B4-BE49-F238E27FC236}">
                <a16:creationId xmlns:a16="http://schemas.microsoft.com/office/drawing/2014/main" id="{569D4FC2-BC69-0520-51C5-DCEA793F2884}"/>
              </a:ext>
            </a:extLst>
          </p:cNvPr>
          <p:cNvSpPr>
            <a:spLocks/>
          </p:cNvSpPr>
          <p:nvPr/>
        </p:nvSpPr>
        <p:spPr>
          <a:xfrm>
            <a:off x="8060630" y="3542852"/>
            <a:ext cx="538005" cy="469885"/>
          </a:xfrm>
          <a:custGeom>
            <a:avLst/>
            <a:gdLst>
              <a:gd name="T0" fmla="*/ 0 w 6537"/>
              <a:gd name="T1" fmla="*/ 677 h 5719"/>
              <a:gd name="T2" fmla="*/ 0 w 6537"/>
              <a:gd name="T3" fmla="*/ 3819 h 5719"/>
              <a:gd name="T4" fmla="*/ 677 w 6537"/>
              <a:gd name="T5" fmla="*/ 4496 h 5719"/>
              <a:gd name="T6" fmla="*/ 828 w 6537"/>
              <a:gd name="T7" fmla="*/ 4496 h 5719"/>
              <a:gd name="T8" fmla="*/ 828 w 6537"/>
              <a:gd name="T9" fmla="*/ 5587 h 5719"/>
              <a:gd name="T10" fmla="*/ 997 w 6537"/>
              <a:gd name="T11" fmla="*/ 5656 h 5719"/>
              <a:gd name="T12" fmla="*/ 2157 w 6537"/>
              <a:gd name="T13" fmla="*/ 4496 h 5719"/>
              <a:gd name="T14" fmla="*/ 5860 w 6537"/>
              <a:gd name="T15" fmla="*/ 4496 h 5719"/>
              <a:gd name="T16" fmla="*/ 6537 w 6537"/>
              <a:gd name="T17" fmla="*/ 3819 h 5719"/>
              <a:gd name="T18" fmla="*/ 6537 w 6537"/>
              <a:gd name="T19" fmla="*/ 677 h 5719"/>
              <a:gd name="T20" fmla="*/ 5860 w 6537"/>
              <a:gd name="T21" fmla="*/ 0 h 5719"/>
              <a:gd name="T22" fmla="*/ 677 w 6537"/>
              <a:gd name="T23" fmla="*/ 0 h 5719"/>
              <a:gd name="T24" fmla="*/ 0 w 6537"/>
              <a:gd name="T25" fmla="*/ 677 h 5719"/>
              <a:gd name="T26" fmla="*/ 1329 w 6537"/>
              <a:gd name="T27" fmla="*/ 3045 h 5719"/>
              <a:gd name="T28" fmla="*/ 1416 w 6537"/>
              <a:gd name="T29" fmla="*/ 2959 h 5719"/>
              <a:gd name="T30" fmla="*/ 3496 w 6537"/>
              <a:gd name="T31" fmla="*/ 2959 h 5719"/>
              <a:gd name="T32" fmla="*/ 3583 w 6537"/>
              <a:gd name="T33" fmla="*/ 3045 h 5719"/>
              <a:gd name="T34" fmla="*/ 3583 w 6537"/>
              <a:gd name="T35" fmla="*/ 3388 h 5719"/>
              <a:gd name="T36" fmla="*/ 3496 w 6537"/>
              <a:gd name="T37" fmla="*/ 3475 h 5719"/>
              <a:gd name="T38" fmla="*/ 1415 w 6537"/>
              <a:gd name="T39" fmla="*/ 3475 h 5719"/>
              <a:gd name="T40" fmla="*/ 1328 w 6537"/>
              <a:gd name="T41" fmla="*/ 3388 h 5719"/>
              <a:gd name="T42" fmla="*/ 1328 w 6537"/>
              <a:gd name="T43" fmla="*/ 3045 h 5719"/>
              <a:gd name="T44" fmla="*/ 1329 w 6537"/>
              <a:gd name="T45" fmla="*/ 3045 h 5719"/>
              <a:gd name="T46" fmla="*/ 1323 w 6537"/>
              <a:gd name="T47" fmla="*/ 2077 h 5719"/>
              <a:gd name="T48" fmla="*/ 1409 w 6537"/>
              <a:gd name="T49" fmla="*/ 1991 h 5719"/>
              <a:gd name="T50" fmla="*/ 5128 w 6537"/>
              <a:gd name="T51" fmla="*/ 1991 h 5719"/>
              <a:gd name="T52" fmla="*/ 5215 w 6537"/>
              <a:gd name="T53" fmla="*/ 2077 h 5719"/>
              <a:gd name="T54" fmla="*/ 5215 w 6537"/>
              <a:gd name="T55" fmla="*/ 2420 h 5719"/>
              <a:gd name="T56" fmla="*/ 5128 w 6537"/>
              <a:gd name="T57" fmla="*/ 2507 h 5719"/>
              <a:gd name="T58" fmla="*/ 1409 w 6537"/>
              <a:gd name="T59" fmla="*/ 2507 h 5719"/>
              <a:gd name="T60" fmla="*/ 1323 w 6537"/>
              <a:gd name="T61" fmla="*/ 2420 h 5719"/>
              <a:gd name="T62" fmla="*/ 1323 w 6537"/>
              <a:gd name="T63" fmla="*/ 2077 h 5719"/>
              <a:gd name="T64" fmla="*/ 1323 w 6537"/>
              <a:gd name="T65" fmla="*/ 1109 h 5719"/>
              <a:gd name="T66" fmla="*/ 1409 w 6537"/>
              <a:gd name="T67" fmla="*/ 1023 h 5719"/>
              <a:gd name="T68" fmla="*/ 5128 w 6537"/>
              <a:gd name="T69" fmla="*/ 1023 h 5719"/>
              <a:gd name="T70" fmla="*/ 5215 w 6537"/>
              <a:gd name="T71" fmla="*/ 1109 h 5719"/>
              <a:gd name="T72" fmla="*/ 5215 w 6537"/>
              <a:gd name="T73" fmla="*/ 1452 h 5719"/>
              <a:gd name="T74" fmla="*/ 5128 w 6537"/>
              <a:gd name="T75" fmla="*/ 1539 h 5719"/>
              <a:gd name="T76" fmla="*/ 1409 w 6537"/>
              <a:gd name="T77" fmla="*/ 1539 h 5719"/>
              <a:gd name="T78" fmla="*/ 1323 w 6537"/>
              <a:gd name="T79" fmla="*/ 1452 h 5719"/>
              <a:gd name="T80" fmla="*/ 1323 w 6537"/>
              <a:gd name="T81" fmla="*/ 1109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37" h="5719">
                <a:moveTo>
                  <a:pt x="0" y="677"/>
                </a:moveTo>
                <a:lnTo>
                  <a:pt x="0" y="3819"/>
                </a:lnTo>
                <a:cubicBezTo>
                  <a:pt x="0" y="4193"/>
                  <a:pt x="303" y="4496"/>
                  <a:pt x="677" y="4496"/>
                </a:cubicBezTo>
                <a:lnTo>
                  <a:pt x="828" y="4496"/>
                </a:lnTo>
                <a:lnTo>
                  <a:pt x="828" y="5587"/>
                </a:lnTo>
                <a:cubicBezTo>
                  <a:pt x="828" y="5675"/>
                  <a:pt x="935" y="5719"/>
                  <a:pt x="997" y="5656"/>
                </a:cubicBezTo>
                <a:lnTo>
                  <a:pt x="2157" y="4496"/>
                </a:lnTo>
                <a:lnTo>
                  <a:pt x="5860" y="4496"/>
                </a:lnTo>
                <a:cubicBezTo>
                  <a:pt x="6235" y="4496"/>
                  <a:pt x="6537" y="4193"/>
                  <a:pt x="6537" y="3819"/>
                </a:cubicBezTo>
                <a:lnTo>
                  <a:pt x="6537" y="677"/>
                </a:lnTo>
                <a:cubicBezTo>
                  <a:pt x="6537" y="303"/>
                  <a:pt x="6235" y="0"/>
                  <a:pt x="5860" y="0"/>
                </a:cubicBezTo>
                <a:lnTo>
                  <a:pt x="677" y="0"/>
                </a:lnTo>
                <a:cubicBezTo>
                  <a:pt x="303" y="0"/>
                  <a:pt x="0" y="303"/>
                  <a:pt x="0" y="677"/>
                </a:cubicBezTo>
                <a:close/>
                <a:moveTo>
                  <a:pt x="1329" y="3045"/>
                </a:moveTo>
                <a:cubicBezTo>
                  <a:pt x="1329" y="2997"/>
                  <a:pt x="1368" y="2959"/>
                  <a:pt x="1416" y="2959"/>
                </a:cubicBezTo>
                <a:lnTo>
                  <a:pt x="3496" y="2959"/>
                </a:lnTo>
                <a:cubicBezTo>
                  <a:pt x="3544" y="2959"/>
                  <a:pt x="3583" y="2997"/>
                  <a:pt x="3583" y="3045"/>
                </a:cubicBezTo>
                <a:lnTo>
                  <a:pt x="3583" y="3388"/>
                </a:lnTo>
                <a:cubicBezTo>
                  <a:pt x="3583" y="3436"/>
                  <a:pt x="3544" y="3475"/>
                  <a:pt x="3496" y="3475"/>
                </a:cubicBezTo>
                <a:lnTo>
                  <a:pt x="1415" y="3475"/>
                </a:lnTo>
                <a:cubicBezTo>
                  <a:pt x="1367" y="3475"/>
                  <a:pt x="1328" y="3436"/>
                  <a:pt x="1328" y="3388"/>
                </a:cubicBezTo>
                <a:lnTo>
                  <a:pt x="1328" y="3045"/>
                </a:lnTo>
                <a:lnTo>
                  <a:pt x="1329" y="3045"/>
                </a:lnTo>
                <a:close/>
                <a:moveTo>
                  <a:pt x="1323" y="2077"/>
                </a:moveTo>
                <a:cubicBezTo>
                  <a:pt x="1323" y="2029"/>
                  <a:pt x="1361" y="1991"/>
                  <a:pt x="1409" y="1991"/>
                </a:cubicBezTo>
                <a:lnTo>
                  <a:pt x="5128" y="1991"/>
                </a:lnTo>
                <a:cubicBezTo>
                  <a:pt x="5176" y="1991"/>
                  <a:pt x="5215" y="2029"/>
                  <a:pt x="5215" y="2077"/>
                </a:cubicBezTo>
                <a:lnTo>
                  <a:pt x="5215" y="2420"/>
                </a:lnTo>
                <a:cubicBezTo>
                  <a:pt x="5215" y="2468"/>
                  <a:pt x="5176" y="2507"/>
                  <a:pt x="5128" y="2507"/>
                </a:cubicBezTo>
                <a:lnTo>
                  <a:pt x="1409" y="2507"/>
                </a:lnTo>
                <a:cubicBezTo>
                  <a:pt x="1361" y="2507"/>
                  <a:pt x="1323" y="2468"/>
                  <a:pt x="1323" y="2420"/>
                </a:cubicBezTo>
                <a:lnTo>
                  <a:pt x="1323" y="2077"/>
                </a:lnTo>
                <a:close/>
                <a:moveTo>
                  <a:pt x="1323" y="1109"/>
                </a:moveTo>
                <a:cubicBezTo>
                  <a:pt x="1323" y="1061"/>
                  <a:pt x="1361" y="1023"/>
                  <a:pt x="1409" y="1023"/>
                </a:cubicBezTo>
                <a:lnTo>
                  <a:pt x="5128" y="1023"/>
                </a:lnTo>
                <a:cubicBezTo>
                  <a:pt x="5176" y="1023"/>
                  <a:pt x="5215" y="1061"/>
                  <a:pt x="5215" y="1109"/>
                </a:cubicBezTo>
                <a:lnTo>
                  <a:pt x="5215" y="1452"/>
                </a:lnTo>
                <a:cubicBezTo>
                  <a:pt x="5215" y="1500"/>
                  <a:pt x="5176" y="1539"/>
                  <a:pt x="5128" y="1539"/>
                </a:cubicBezTo>
                <a:lnTo>
                  <a:pt x="1409" y="1539"/>
                </a:lnTo>
                <a:cubicBezTo>
                  <a:pt x="1361" y="1539"/>
                  <a:pt x="1323" y="1500"/>
                  <a:pt x="1323" y="1452"/>
                </a:cubicBezTo>
                <a:lnTo>
                  <a:pt x="1323" y="110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23" name="iconfont-11624-5524667">
            <a:extLst>
              <a:ext uri="{FF2B5EF4-FFF2-40B4-BE49-F238E27FC236}">
                <a16:creationId xmlns:a16="http://schemas.microsoft.com/office/drawing/2014/main" id="{19B32B1D-0D14-71A2-8CCC-37832BDD5FF9}"/>
              </a:ext>
            </a:extLst>
          </p:cNvPr>
          <p:cNvSpPr>
            <a:spLocks/>
          </p:cNvSpPr>
          <p:nvPr/>
        </p:nvSpPr>
        <p:spPr>
          <a:xfrm>
            <a:off x="5956298" y="1669496"/>
            <a:ext cx="279402" cy="339664"/>
          </a:xfrm>
          <a:custGeom>
            <a:avLst/>
            <a:gdLst>
              <a:gd name="T0" fmla="*/ 8619 w 9194"/>
              <a:gd name="T1" fmla="*/ 4335 h 11177"/>
              <a:gd name="T2" fmla="*/ 8044 w 9194"/>
              <a:gd name="T3" fmla="*/ 4335 h 11177"/>
              <a:gd name="T4" fmla="*/ 8044 w 9194"/>
              <a:gd name="T5" fmla="*/ 3448 h 11177"/>
              <a:gd name="T6" fmla="*/ 4597 w 9194"/>
              <a:gd name="T7" fmla="*/ 0 h 11177"/>
              <a:gd name="T8" fmla="*/ 1150 w 9194"/>
              <a:gd name="T9" fmla="*/ 3448 h 11177"/>
              <a:gd name="T10" fmla="*/ 1150 w 9194"/>
              <a:gd name="T11" fmla="*/ 4335 h 11177"/>
              <a:gd name="T12" fmla="*/ 575 w 9194"/>
              <a:gd name="T13" fmla="*/ 4335 h 11177"/>
              <a:gd name="T14" fmla="*/ 0 w 9194"/>
              <a:gd name="T15" fmla="*/ 4910 h 11177"/>
              <a:gd name="T16" fmla="*/ 0 w 9194"/>
              <a:gd name="T17" fmla="*/ 10603 h 11177"/>
              <a:gd name="T18" fmla="*/ 575 w 9194"/>
              <a:gd name="T19" fmla="*/ 11177 h 11177"/>
              <a:gd name="T20" fmla="*/ 8619 w 9194"/>
              <a:gd name="T21" fmla="*/ 11177 h 11177"/>
              <a:gd name="T22" fmla="*/ 9194 w 9194"/>
              <a:gd name="T23" fmla="*/ 10603 h 11177"/>
              <a:gd name="T24" fmla="*/ 9194 w 9194"/>
              <a:gd name="T25" fmla="*/ 4910 h 11177"/>
              <a:gd name="T26" fmla="*/ 8619 w 9194"/>
              <a:gd name="T27" fmla="*/ 4335 h 11177"/>
              <a:gd name="T28" fmla="*/ 6895 w 9194"/>
              <a:gd name="T29" fmla="*/ 4335 h 11177"/>
              <a:gd name="T30" fmla="*/ 2299 w 9194"/>
              <a:gd name="T31" fmla="*/ 4335 h 11177"/>
              <a:gd name="T32" fmla="*/ 2299 w 9194"/>
              <a:gd name="T33" fmla="*/ 3448 h 11177"/>
              <a:gd name="T34" fmla="*/ 4597 w 9194"/>
              <a:gd name="T35" fmla="*/ 1150 h 11177"/>
              <a:gd name="T36" fmla="*/ 6895 w 9194"/>
              <a:gd name="T37" fmla="*/ 3448 h 11177"/>
              <a:gd name="T38" fmla="*/ 6895 w 9194"/>
              <a:gd name="T39" fmla="*/ 4335 h 11177"/>
              <a:gd name="T40" fmla="*/ 6895 w 9194"/>
              <a:gd name="T41" fmla="*/ 4335 h 1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94" h="11177">
                <a:moveTo>
                  <a:pt x="8619" y="4335"/>
                </a:moveTo>
                <a:lnTo>
                  <a:pt x="8044" y="4335"/>
                </a:lnTo>
                <a:lnTo>
                  <a:pt x="8044" y="3448"/>
                </a:lnTo>
                <a:cubicBezTo>
                  <a:pt x="8044" y="1544"/>
                  <a:pt x="6501" y="0"/>
                  <a:pt x="4597" y="0"/>
                </a:cubicBezTo>
                <a:cubicBezTo>
                  <a:pt x="2693" y="0"/>
                  <a:pt x="1150" y="1544"/>
                  <a:pt x="1150" y="3448"/>
                </a:cubicBezTo>
                <a:lnTo>
                  <a:pt x="1150" y="4335"/>
                </a:lnTo>
                <a:lnTo>
                  <a:pt x="575" y="4335"/>
                </a:lnTo>
                <a:cubicBezTo>
                  <a:pt x="258" y="4335"/>
                  <a:pt x="0" y="4592"/>
                  <a:pt x="0" y="4910"/>
                </a:cubicBezTo>
                <a:lnTo>
                  <a:pt x="0" y="10603"/>
                </a:lnTo>
                <a:cubicBezTo>
                  <a:pt x="0" y="10920"/>
                  <a:pt x="257" y="11177"/>
                  <a:pt x="575" y="11177"/>
                </a:cubicBezTo>
                <a:lnTo>
                  <a:pt x="8619" y="11177"/>
                </a:lnTo>
                <a:cubicBezTo>
                  <a:pt x="8936" y="11177"/>
                  <a:pt x="9194" y="10920"/>
                  <a:pt x="9194" y="10603"/>
                </a:cubicBezTo>
                <a:lnTo>
                  <a:pt x="9194" y="4910"/>
                </a:lnTo>
                <a:cubicBezTo>
                  <a:pt x="9193" y="4592"/>
                  <a:pt x="8936" y="4335"/>
                  <a:pt x="8619" y="4335"/>
                </a:cubicBezTo>
                <a:close/>
                <a:moveTo>
                  <a:pt x="6895" y="4335"/>
                </a:moveTo>
                <a:lnTo>
                  <a:pt x="2299" y="4335"/>
                </a:lnTo>
                <a:lnTo>
                  <a:pt x="2299" y="3448"/>
                </a:lnTo>
                <a:cubicBezTo>
                  <a:pt x="2299" y="2178"/>
                  <a:pt x="3328" y="1150"/>
                  <a:pt x="4597" y="1150"/>
                </a:cubicBezTo>
                <a:cubicBezTo>
                  <a:pt x="5866" y="1150"/>
                  <a:pt x="6895" y="2179"/>
                  <a:pt x="6895" y="3448"/>
                </a:cubicBezTo>
                <a:lnTo>
                  <a:pt x="6895" y="4335"/>
                </a:lnTo>
                <a:close/>
                <a:moveTo>
                  <a:pt x="6895" y="43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286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B2AEA2B-F8DC-B079-7767-04BF5C501074}"/>
              </a:ext>
            </a:extLst>
          </p:cNvPr>
          <p:cNvSpPr>
            <a:spLocks/>
          </p:cNvSpPr>
          <p:nvPr/>
        </p:nvSpPr>
        <p:spPr>
          <a:xfrm>
            <a:off x="0" y="1"/>
            <a:ext cx="12192000" cy="6858001"/>
          </a:xfrm>
          <a:custGeom>
            <a:avLst/>
            <a:gdLst>
              <a:gd name="connsiteX0" fmla="*/ 3858860 w 12192000"/>
              <a:gd name="connsiteY0" fmla="*/ 0 h 6858001"/>
              <a:gd name="connsiteX1" fmla="*/ 8333142 w 12192000"/>
              <a:gd name="connsiteY1" fmla="*/ 0 h 6858001"/>
              <a:gd name="connsiteX2" fmla="*/ 12192000 w 12192000"/>
              <a:gd name="connsiteY2" fmla="*/ 3942436 h 6858001"/>
              <a:gd name="connsiteX3" fmla="*/ 12192000 w 12192000"/>
              <a:gd name="connsiteY3" fmla="*/ 6858001 h 6858001"/>
              <a:gd name="connsiteX4" fmla="*/ 0 w 12192000"/>
              <a:gd name="connsiteY4" fmla="*/ 6858001 h 6858001"/>
              <a:gd name="connsiteX5" fmla="*/ 0 w 12192000"/>
              <a:gd name="connsiteY5" fmla="*/ 394243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1">
                <a:moveTo>
                  <a:pt x="3858860" y="0"/>
                </a:moveTo>
                <a:lnTo>
                  <a:pt x="8333142" y="0"/>
                </a:lnTo>
                <a:lnTo>
                  <a:pt x="12192000" y="3942436"/>
                </a:lnTo>
                <a:lnTo>
                  <a:pt x="12192000" y="6858001"/>
                </a:lnTo>
                <a:lnTo>
                  <a:pt x="0" y="6858001"/>
                </a:lnTo>
                <a:lnTo>
                  <a:pt x="0" y="3942438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solidFill>
              <a:schemeClr val="bg1"/>
            </a:solidFill>
          </a:ln>
          <a:effectLst>
            <a:outerShdw blurRad="355600" sx="102000" sy="102000" algn="ctr" rotWithShape="0">
              <a:schemeClr val="accent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25CFD604-5365-07AD-69C0-6348B6DBE0D8}"/>
              </a:ext>
            </a:extLst>
          </p:cNvPr>
          <p:cNvSpPr>
            <a:spLocks/>
          </p:cNvSpPr>
          <p:nvPr/>
        </p:nvSpPr>
        <p:spPr>
          <a:xfrm>
            <a:off x="302437" y="4776797"/>
            <a:ext cx="487758" cy="420479"/>
          </a:xfrm>
          <a:prstGeom prst="hexagon">
            <a:avLst>
              <a:gd name="adj" fmla="val 45267"/>
              <a:gd name="vf" fmla="val 115470"/>
            </a:avLst>
          </a:prstGeom>
          <a:gradFill>
            <a:gsLst>
              <a:gs pos="84000">
                <a:schemeClr val="accent1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旁门左道出品">
            <a:extLst>
              <a:ext uri="{FF2B5EF4-FFF2-40B4-BE49-F238E27FC236}">
                <a16:creationId xmlns:a16="http://schemas.microsoft.com/office/drawing/2014/main" id="{37CF2053-23A0-6AE5-D128-A13CFDC94374}"/>
              </a:ext>
            </a:extLst>
          </p:cNvPr>
          <p:cNvSpPr>
            <a:spLocks/>
          </p:cNvSpPr>
          <p:nvPr/>
        </p:nvSpPr>
        <p:spPr>
          <a:xfrm>
            <a:off x="762711" y="5013302"/>
            <a:ext cx="188553" cy="162546"/>
          </a:xfrm>
          <a:prstGeom prst="hexagon">
            <a:avLst>
              <a:gd name="adj" fmla="val 45267"/>
              <a:gd name="vf" fmla="val 115470"/>
            </a:avLst>
          </a:prstGeom>
          <a:gradFill flip="none" rotWithShape="1">
            <a:gsLst>
              <a:gs pos="0">
                <a:schemeClr val="accent1">
                  <a:alpha val="77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>
            <a:gradFill flip="none" rotWithShape="1">
              <a:gsLst>
                <a:gs pos="0">
                  <a:schemeClr val="accent1">
                    <a:alpha val="4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427" tIns="28713" rIns="57427" bIns="28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87122"/>
            <a:endParaRPr lang="zh-CN" altLang="en-US" sz="1130">
              <a:solidFill>
                <a:prstClr val="white"/>
              </a:solidFill>
              <a:latin typeface="Gotham Rounded Book"/>
              <a:ea typeface="思源黑体 CN Regular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35DEDC85-3986-7B8F-E2E1-B4EA3F9ACE77}"/>
              </a:ext>
            </a:extLst>
          </p:cNvPr>
          <p:cNvCxnSpPr>
            <a:cxnSpLocks/>
          </p:cNvCxnSpPr>
          <p:nvPr/>
        </p:nvCxnSpPr>
        <p:spPr>
          <a:xfrm>
            <a:off x="2772992" y="3388675"/>
            <a:ext cx="917583" cy="93745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六边形 100">
            <a:extLst>
              <a:ext uri="{FF2B5EF4-FFF2-40B4-BE49-F238E27FC236}">
                <a16:creationId xmlns:a16="http://schemas.microsoft.com/office/drawing/2014/main" id="{F9CE94CE-321E-16B5-0776-3634047BE4C1}"/>
              </a:ext>
            </a:extLst>
          </p:cNvPr>
          <p:cNvSpPr>
            <a:spLocks/>
          </p:cNvSpPr>
          <p:nvPr/>
        </p:nvSpPr>
        <p:spPr>
          <a:xfrm>
            <a:off x="2524887" y="1428760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六边形 101">
            <a:extLst>
              <a:ext uri="{FF2B5EF4-FFF2-40B4-BE49-F238E27FC236}">
                <a16:creationId xmlns:a16="http://schemas.microsoft.com/office/drawing/2014/main" id="{8BB08A34-DB65-00C7-9AD8-002A4B89759A}"/>
              </a:ext>
            </a:extLst>
          </p:cNvPr>
          <p:cNvSpPr>
            <a:spLocks/>
          </p:cNvSpPr>
          <p:nvPr/>
        </p:nvSpPr>
        <p:spPr>
          <a:xfrm>
            <a:off x="538664" y="2959848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六边形 102">
            <a:extLst>
              <a:ext uri="{FF2B5EF4-FFF2-40B4-BE49-F238E27FC236}">
                <a16:creationId xmlns:a16="http://schemas.microsoft.com/office/drawing/2014/main" id="{B384BDF4-7A99-4F5D-3E73-E5C035108AA5}"/>
              </a:ext>
            </a:extLst>
          </p:cNvPr>
          <p:cNvSpPr>
            <a:spLocks/>
          </p:cNvSpPr>
          <p:nvPr/>
        </p:nvSpPr>
        <p:spPr>
          <a:xfrm>
            <a:off x="4511110" y="2959848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六边形 103">
            <a:extLst>
              <a:ext uri="{FF2B5EF4-FFF2-40B4-BE49-F238E27FC236}">
                <a16:creationId xmlns:a16="http://schemas.microsoft.com/office/drawing/2014/main" id="{70EC0727-EF28-38C3-4F04-43C8F4ECE183}"/>
              </a:ext>
            </a:extLst>
          </p:cNvPr>
          <p:cNvSpPr>
            <a:spLocks/>
          </p:cNvSpPr>
          <p:nvPr/>
        </p:nvSpPr>
        <p:spPr>
          <a:xfrm>
            <a:off x="6497333" y="1428760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>
            <a:extLst>
              <a:ext uri="{FF2B5EF4-FFF2-40B4-BE49-F238E27FC236}">
                <a16:creationId xmlns:a16="http://schemas.microsoft.com/office/drawing/2014/main" id="{3B475E02-8B54-5AF1-9035-A5124A6DBF8E}"/>
              </a:ext>
            </a:extLst>
          </p:cNvPr>
          <p:cNvSpPr>
            <a:spLocks/>
          </p:cNvSpPr>
          <p:nvPr/>
        </p:nvSpPr>
        <p:spPr>
          <a:xfrm>
            <a:off x="8483556" y="2959848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>
            <a:extLst>
              <a:ext uri="{FF2B5EF4-FFF2-40B4-BE49-F238E27FC236}">
                <a16:creationId xmlns:a16="http://schemas.microsoft.com/office/drawing/2014/main" id="{BF4F6ED5-D961-C219-3CB0-CF9154DF8B44}"/>
              </a:ext>
            </a:extLst>
          </p:cNvPr>
          <p:cNvSpPr>
            <a:spLocks/>
          </p:cNvSpPr>
          <p:nvPr/>
        </p:nvSpPr>
        <p:spPr>
          <a:xfrm>
            <a:off x="5848506" y="2242827"/>
            <a:ext cx="487758" cy="420479"/>
          </a:xfrm>
          <a:prstGeom prst="hexagon">
            <a:avLst>
              <a:gd name="adj" fmla="val 45267"/>
              <a:gd name="vf" fmla="val 115470"/>
            </a:avLst>
          </a:prstGeom>
          <a:gradFill>
            <a:gsLst>
              <a:gs pos="84000">
                <a:schemeClr val="accent1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旁门左道出品">
            <a:extLst>
              <a:ext uri="{FF2B5EF4-FFF2-40B4-BE49-F238E27FC236}">
                <a16:creationId xmlns:a16="http://schemas.microsoft.com/office/drawing/2014/main" id="{44ADEB9D-AADD-13B1-94A3-08E4A3AFAEEC}"/>
              </a:ext>
            </a:extLst>
          </p:cNvPr>
          <p:cNvSpPr>
            <a:spLocks/>
          </p:cNvSpPr>
          <p:nvPr/>
        </p:nvSpPr>
        <p:spPr>
          <a:xfrm>
            <a:off x="6308780" y="2479332"/>
            <a:ext cx="188553" cy="162546"/>
          </a:xfrm>
          <a:prstGeom prst="hexagon">
            <a:avLst>
              <a:gd name="adj" fmla="val 45267"/>
              <a:gd name="vf" fmla="val 115470"/>
            </a:avLst>
          </a:prstGeom>
          <a:gradFill flip="none" rotWithShape="1">
            <a:gsLst>
              <a:gs pos="0">
                <a:schemeClr val="accent1">
                  <a:alpha val="77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>
            <a:gradFill flip="none" rotWithShape="1">
              <a:gsLst>
                <a:gs pos="0">
                  <a:schemeClr val="accent1">
                    <a:alpha val="4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427" tIns="28713" rIns="57427" bIns="28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87122"/>
            <a:endParaRPr lang="zh-CN" altLang="en-US" sz="1130">
              <a:solidFill>
                <a:prstClr val="white"/>
              </a:solidFill>
              <a:latin typeface="Gotham Rounded Book"/>
              <a:ea typeface="思源黑体 CN Regular"/>
            </a:endParaRPr>
          </a:p>
        </p:txBody>
      </p:sp>
      <p:sp>
        <p:nvSpPr>
          <p:cNvPr id="108" name="六边形 107">
            <a:extLst>
              <a:ext uri="{FF2B5EF4-FFF2-40B4-BE49-F238E27FC236}">
                <a16:creationId xmlns:a16="http://schemas.microsoft.com/office/drawing/2014/main" id="{42C8F82D-1060-C0B6-73B2-C6B97748CBD0}"/>
              </a:ext>
            </a:extLst>
          </p:cNvPr>
          <p:cNvSpPr>
            <a:spLocks/>
          </p:cNvSpPr>
          <p:nvPr/>
        </p:nvSpPr>
        <p:spPr>
          <a:xfrm>
            <a:off x="11188688" y="4791988"/>
            <a:ext cx="487758" cy="420479"/>
          </a:xfrm>
          <a:prstGeom prst="hexagon">
            <a:avLst>
              <a:gd name="adj" fmla="val 45267"/>
              <a:gd name="vf" fmla="val 115470"/>
            </a:avLst>
          </a:prstGeom>
          <a:gradFill>
            <a:gsLst>
              <a:gs pos="84000">
                <a:schemeClr val="accent1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旁门左道出品">
            <a:extLst>
              <a:ext uri="{FF2B5EF4-FFF2-40B4-BE49-F238E27FC236}">
                <a16:creationId xmlns:a16="http://schemas.microsoft.com/office/drawing/2014/main" id="{094EC6A9-B752-E696-83D6-DD327D063ADE}"/>
              </a:ext>
            </a:extLst>
          </p:cNvPr>
          <p:cNvSpPr>
            <a:spLocks/>
          </p:cNvSpPr>
          <p:nvPr/>
        </p:nvSpPr>
        <p:spPr>
          <a:xfrm>
            <a:off x="11648962" y="5028493"/>
            <a:ext cx="188553" cy="162546"/>
          </a:xfrm>
          <a:prstGeom prst="hexagon">
            <a:avLst>
              <a:gd name="adj" fmla="val 45267"/>
              <a:gd name="vf" fmla="val 115470"/>
            </a:avLst>
          </a:prstGeom>
          <a:gradFill flip="none" rotWithShape="1">
            <a:gsLst>
              <a:gs pos="0">
                <a:schemeClr val="accent1">
                  <a:alpha val="77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>
            <a:gradFill flip="none" rotWithShape="1">
              <a:gsLst>
                <a:gs pos="0">
                  <a:schemeClr val="accent1">
                    <a:alpha val="4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427" tIns="28713" rIns="57427" bIns="28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87122"/>
            <a:endParaRPr lang="zh-CN" altLang="en-US" sz="1130">
              <a:solidFill>
                <a:prstClr val="white"/>
              </a:solidFill>
              <a:latin typeface="Gotham Rounded Book"/>
              <a:ea typeface="思源黑体 CN Regular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635B5547-6452-74F3-FBEB-9D5D7CDA9675}"/>
              </a:ext>
            </a:extLst>
          </p:cNvPr>
          <p:cNvSpPr txBox="1">
            <a:spLocks/>
          </p:cNvSpPr>
          <p:nvPr/>
        </p:nvSpPr>
        <p:spPr>
          <a:xfrm>
            <a:off x="1041645" y="4260844"/>
            <a:ext cx="2163820" cy="62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  <a:endParaRPr lang="en-US" altLang="zh-CN" sz="15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+mj-ea"/>
                <a:ea typeface="+mj-ea"/>
              </a:rPr>
              <a:t>加以解释说明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AED2899D-E509-74E7-E661-8B21A9E0F731}"/>
              </a:ext>
            </a:extLst>
          </p:cNvPr>
          <p:cNvSpPr txBox="1">
            <a:spLocks/>
          </p:cNvSpPr>
          <p:nvPr/>
        </p:nvSpPr>
        <p:spPr>
          <a:xfrm>
            <a:off x="3205465" y="2811136"/>
            <a:ext cx="1927024" cy="627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加以解释说明</a:t>
            </a:r>
            <a:endParaRPr lang="zh-CN" altLang="en-US" sz="15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6755ACB-AA91-A7BB-A57B-904D8898E29A}"/>
              </a:ext>
            </a:extLst>
          </p:cNvPr>
          <p:cNvSpPr txBox="1">
            <a:spLocks/>
          </p:cNvSpPr>
          <p:nvPr/>
        </p:nvSpPr>
        <p:spPr>
          <a:xfrm>
            <a:off x="5132488" y="4260844"/>
            <a:ext cx="1927024" cy="627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加以解释说明</a:t>
            </a:r>
            <a:endParaRPr lang="zh-CN" altLang="en-US" sz="15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43E1331F-7BB8-4DE1-F03C-B0B986A966FD}"/>
              </a:ext>
            </a:extLst>
          </p:cNvPr>
          <p:cNvSpPr txBox="1">
            <a:spLocks/>
          </p:cNvSpPr>
          <p:nvPr/>
        </p:nvSpPr>
        <p:spPr>
          <a:xfrm>
            <a:off x="7085377" y="2811136"/>
            <a:ext cx="1927024" cy="627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加以解释说明</a:t>
            </a:r>
            <a:endParaRPr lang="zh-CN" altLang="en-US" sz="15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50540F6-4755-5E9D-EDD7-A4ABEB44AB4C}"/>
              </a:ext>
            </a:extLst>
          </p:cNvPr>
          <p:cNvSpPr txBox="1">
            <a:spLocks/>
          </p:cNvSpPr>
          <p:nvPr/>
        </p:nvSpPr>
        <p:spPr>
          <a:xfrm>
            <a:off x="9109273" y="4260844"/>
            <a:ext cx="1918346" cy="627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  <a:p>
            <a:pPr algn="ctr">
              <a:lnSpc>
                <a:spcPct val="120000"/>
              </a:lnSpc>
            </a:pPr>
            <a:r>
              <a:rPr lang="zh-CN" altLang="en-US" sz="1500">
                <a:solidFill>
                  <a:schemeClr val="bg1"/>
                </a:solidFill>
                <a:latin typeface="+mj-ea"/>
                <a:ea typeface="+mj-ea"/>
              </a:rPr>
              <a:t>加以解释说明</a:t>
            </a:r>
            <a:endParaRPr lang="zh-CN" altLang="en-US" sz="15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5" name="六边形 114">
            <a:extLst>
              <a:ext uri="{FF2B5EF4-FFF2-40B4-BE49-F238E27FC236}">
                <a16:creationId xmlns:a16="http://schemas.microsoft.com/office/drawing/2014/main" id="{399557A1-A710-EDE3-85A2-D6F79D3E159A}"/>
              </a:ext>
            </a:extLst>
          </p:cNvPr>
          <p:cNvSpPr>
            <a:spLocks/>
          </p:cNvSpPr>
          <p:nvPr/>
        </p:nvSpPr>
        <p:spPr>
          <a:xfrm>
            <a:off x="2524887" y="4439877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>
            <a:gsLst>
              <a:gs pos="78000">
                <a:schemeClr val="accent1">
                  <a:alpha val="14000"/>
                </a:schemeClr>
              </a:gs>
              <a:gs pos="0">
                <a:schemeClr val="accent2">
                  <a:lumMod val="40000"/>
                  <a:lumOff val="60000"/>
                  <a:alpha val="21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六边形 115">
            <a:extLst>
              <a:ext uri="{FF2B5EF4-FFF2-40B4-BE49-F238E27FC236}">
                <a16:creationId xmlns:a16="http://schemas.microsoft.com/office/drawing/2014/main" id="{3566F07F-3EEE-67A1-DA79-37471BCDBA28}"/>
              </a:ext>
            </a:extLst>
          </p:cNvPr>
          <p:cNvSpPr>
            <a:spLocks/>
          </p:cNvSpPr>
          <p:nvPr/>
        </p:nvSpPr>
        <p:spPr>
          <a:xfrm>
            <a:off x="6497333" y="4439877"/>
            <a:ext cx="3169781" cy="2732566"/>
          </a:xfrm>
          <a:prstGeom prst="hexagon">
            <a:avLst>
              <a:gd name="adj" fmla="val 48940"/>
              <a:gd name="vf" fmla="val 115470"/>
            </a:avLst>
          </a:prstGeom>
          <a:gradFill>
            <a:gsLst>
              <a:gs pos="78000">
                <a:schemeClr val="accent1">
                  <a:alpha val="14000"/>
                </a:schemeClr>
              </a:gs>
              <a:gs pos="0">
                <a:schemeClr val="accent2">
                  <a:lumMod val="40000"/>
                  <a:lumOff val="60000"/>
                  <a:alpha val="21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BED061C0-E6B4-11AD-EB79-9748D5918A22}"/>
              </a:ext>
            </a:extLst>
          </p:cNvPr>
          <p:cNvSpPr>
            <a:spLocks/>
          </p:cNvSpPr>
          <p:nvPr/>
        </p:nvSpPr>
        <p:spPr>
          <a:xfrm>
            <a:off x="5732312" y="3459112"/>
            <a:ext cx="727376" cy="727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gradFill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</a:rPr>
              <a:t>3</a:t>
            </a:r>
            <a:endParaRPr lang="zh-CN" altLang="en-US" sz="2400" dirty="0">
              <a:gradFill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CC3189A9-616D-F731-6E7C-2034112FBCC4}"/>
              </a:ext>
            </a:extLst>
          </p:cNvPr>
          <p:cNvSpPr>
            <a:spLocks/>
          </p:cNvSpPr>
          <p:nvPr/>
        </p:nvSpPr>
        <p:spPr>
          <a:xfrm>
            <a:off x="3746089" y="1953921"/>
            <a:ext cx="727376" cy="727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gradFill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</a:rPr>
              <a:t>2</a:t>
            </a:r>
            <a:endParaRPr lang="zh-CN" altLang="en-US" sz="2400" dirty="0">
              <a:gradFill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BFC6A1A8-608F-02B0-0F92-C38FAAF77CCD}"/>
              </a:ext>
            </a:extLst>
          </p:cNvPr>
          <p:cNvSpPr>
            <a:spLocks/>
          </p:cNvSpPr>
          <p:nvPr/>
        </p:nvSpPr>
        <p:spPr>
          <a:xfrm>
            <a:off x="7718535" y="1953921"/>
            <a:ext cx="727376" cy="727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gradFill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</a:rPr>
              <a:t>4</a:t>
            </a:r>
            <a:endParaRPr lang="zh-CN" altLang="en-US" sz="2400" dirty="0">
              <a:gradFill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40549222-B09F-8D78-13F5-89AF6DE7AD96}"/>
              </a:ext>
            </a:extLst>
          </p:cNvPr>
          <p:cNvSpPr>
            <a:spLocks/>
          </p:cNvSpPr>
          <p:nvPr/>
        </p:nvSpPr>
        <p:spPr>
          <a:xfrm>
            <a:off x="9704758" y="3459112"/>
            <a:ext cx="727376" cy="727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gradFill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</a:rPr>
              <a:t>5</a:t>
            </a:r>
            <a:endParaRPr lang="zh-CN" altLang="en-US" sz="2400" dirty="0">
              <a:gradFill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AC38970A-389C-31ED-8408-AA8377423BA2}"/>
              </a:ext>
            </a:extLst>
          </p:cNvPr>
          <p:cNvSpPr>
            <a:spLocks/>
          </p:cNvSpPr>
          <p:nvPr/>
        </p:nvSpPr>
        <p:spPr>
          <a:xfrm>
            <a:off x="1759866" y="3459112"/>
            <a:ext cx="727376" cy="727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gradFill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</a:rPr>
              <a:t>1</a:t>
            </a:r>
            <a:endParaRPr lang="zh-CN" altLang="en-US" sz="2400" dirty="0">
              <a:gradFill>
                <a:gsLst>
                  <a:gs pos="88000">
                    <a:schemeClr val="accent1"/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554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13BB8F6F-8E6C-44E2-D153-3FDE3B9F2AED}"/>
              </a:ext>
            </a:extLst>
          </p:cNvPr>
          <p:cNvSpPr>
            <a:spLocks/>
          </p:cNvSpPr>
          <p:nvPr/>
        </p:nvSpPr>
        <p:spPr>
          <a:xfrm>
            <a:off x="573487" y="1752600"/>
            <a:ext cx="1948070" cy="1948070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783097-930D-B563-3F22-A11D7F78D318}"/>
              </a:ext>
            </a:extLst>
          </p:cNvPr>
          <p:cNvSpPr>
            <a:spLocks/>
          </p:cNvSpPr>
          <p:nvPr/>
        </p:nvSpPr>
        <p:spPr>
          <a:xfrm>
            <a:off x="3758602" y="3743075"/>
            <a:ext cx="1948070" cy="1948070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D3489E3-7DC6-C5B3-C729-4327255AE05E}"/>
              </a:ext>
            </a:extLst>
          </p:cNvPr>
          <p:cNvSpPr>
            <a:spLocks/>
          </p:cNvSpPr>
          <p:nvPr/>
        </p:nvSpPr>
        <p:spPr>
          <a:xfrm>
            <a:off x="6745964" y="1081188"/>
            <a:ext cx="1948070" cy="1948070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3A002AE-E18F-F91D-553A-E395253898D7}"/>
              </a:ext>
            </a:extLst>
          </p:cNvPr>
          <p:cNvSpPr>
            <a:spLocks/>
          </p:cNvSpPr>
          <p:nvPr/>
        </p:nvSpPr>
        <p:spPr>
          <a:xfrm>
            <a:off x="9670443" y="2044987"/>
            <a:ext cx="1948070" cy="1948070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56739D6-9830-A16B-634B-60C41D884976}"/>
              </a:ext>
            </a:extLst>
          </p:cNvPr>
          <p:cNvSpPr>
            <a:spLocks noChangeAspect="1"/>
          </p:cNvSpPr>
          <p:nvPr/>
        </p:nvSpPr>
        <p:spPr>
          <a:xfrm rot="2249525">
            <a:off x="2834919" y="3713123"/>
            <a:ext cx="406068" cy="174366"/>
          </a:xfrm>
          <a:custGeom>
            <a:avLst/>
            <a:gdLst>
              <a:gd name="connsiteX0" fmla="*/ 182340 w 406068"/>
              <a:gd name="connsiteY0" fmla="*/ 72783 h 174366"/>
              <a:gd name="connsiteX1" fmla="*/ 192522 w 406068"/>
              <a:gd name="connsiteY1" fmla="*/ 77001 h 174366"/>
              <a:gd name="connsiteX2" fmla="*/ 192690 w 406068"/>
              <a:gd name="connsiteY2" fmla="*/ 77406 h 174366"/>
              <a:gd name="connsiteX3" fmla="*/ 194665 w 406068"/>
              <a:gd name="connsiteY3" fmla="*/ 78219 h 174366"/>
              <a:gd name="connsiteX4" fmla="*/ 198310 w 406068"/>
              <a:gd name="connsiteY4" fmla="*/ 87056 h 174366"/>
              <a:gd name="connsiteX5" fmla="*/ 194654 w 406068"/>
              <a:gd name="connsiteY5" fmla="*/ 95871 h 174366"/>
              <a:gd name="connsiteX6" fmla="*/ 192828 w 406068"/>
              <a:gd name="connsiteY6" fmla="*/ 96628 h 174366"/>
              <a:gd name="connsiteX7" fmla="*/ 192522 w 406068"/>
              <a:gd name="connsiteY7" fmla="*/ 97366 h 174366"/>
              <a:gd name="connsiteX8" fmla="*/ 182340 w 406068"/>
              <a:gd name="connsiteY8" fmla="*/ 101583 h 174366"/>
              <a:gd name="connsiteX9" fmla="*/ 167940 w 406068"/>
              <a:gd name="connsiteY9" fmla="*/ 87183 h 174366"/>
              <a:gd name="connsiteX10" fmla="*/ 182340 w 406068"/>
              <a:gd name="connsiteY10" fmla="*/ 72783 h 174366"/>
              <a:gd name="connsiteX11" fmla="*/ 126360 w 406068"/>
              <a:gd name="connsiteY11" fmla="*/ 72783 h 174366"/>
              <a:gd name="connsiteX12" fmla="*/ 140760 w 406068"/>
              <a:gd name="connsiteY12" fmla="*/ 87183 h 174366"/>
              <a:gd name="connsiteX13" fmla="*/ 126360 w 406068"/>
              <a:gd name="connsiteY13" fmla="*/ 101583 h 174366"/>
              <a:gd name="connsiteX14" fmla="*/ 111960 w 406068"/>
              <a:gd name="connsiteY14" fmla="*/ 87183 h 174366"/>
              <a:gd name="connsiteX15" fmla="*/ 126360 w 406068"/>
              <a:gd name="connsiteY15" fmla="*/ 72783 h 174366"/>
              <a:gd name="connsiteX16" fmla="*/ 70380 w 406068"/>
              <a:gd name="connsiteY16" fmla="*/ 72783 h 174366"/>
              <a:gd name="connsiteX17" fmla="*/ 84780 w 406068"/>
              <a:gd name="connsiteY17" fmla="*/ 87183 h 174366"/>
              <a:gd name="connsiteX18" fmla="*/ 70380 w 406068"/>
              <a:gd name="connsiteY18" fmla="*/ 101583 h 174366"/>
              <a:gd name="connsiteX19" fmla="*/ 55980 w 406068"/>
              <a:gd name="connsiteY19" fmla="*/ 87183 h 174366"/>
              <a:gd name="connsiteX20" fmla="*/ 70380 w 406068"/>
              <a:gd name="connsiteY20" fmla="*/ 72783 h 174366"/>
              <a:gd name="connsiteX21" fmla="*/ 14400 w 406068"/>
              <a:gd name="connsiteY21" fmla="*/ 72783 h 174366"/>
              <a:gd name="connsiteX22" fmla="*/ 28800 w 406068"/>
              <a:gd name="connsiteY22" fmla="*/ 87183 h 174366"/>
              <a:gd name="connsiteX23" fmla="*/ 14400 w 406068"/>
              <a:gd name="connsiteY23" fmla="*/ 101583 h 174366"/>
              <a:gd name="connsiteX24" fmla="*/ 0 w 406068"/>
              <a:gd name="connsiteY24" fmla="*/ 87183 h 174366"/>
              <a:gd name="connsiteX25" fmla="*/ 14400 w 406068"/>
              <a:gd name="connsiteY25" fmla="*/ 72783 h 174366"/>
              <a:gd name="connsiteX26" fmla="*/ 310159 w 406068"/>
              <a:gd name="connsiteY26" fmla="*/ 3588 h 174366"/>
              <a:gd name="connsiteX27" fmla="*/ 327564 w 406068"/>
              <a:gd name="connsiteY27" fmla="*/ 3588 h 174366"/>
              <a:gd name="connsiteX28" fmla="*/ 401343 w 406068"/>
              <a:gd name="connsiteY28" fmla="*/ 77366 h 174366"/>
              <a:gd name="connsiteX29" fmla="*/ 405081 w 406068"/>
              <a:gd name="connsiteY29" fmla="*/ 82420 h 174366"/>
              <a:gd name="connsiteX30" fmla="*/ 405141 w 406068"/>
              <a:gd name="connsiteY30" fmla="*/ 82749 h 174366"/>
              <a:gd name="connsiteX31" fmla="*/ 405919 w 406068"/>
              <a:gd name="connsiteY31" fmla="*/ 86577 h 174366"/>
              <a:gd name="connsiteX32" fmla="*/ 406068 w 406068"/>
              <a:gd name="connsiteY32" fmla="*/ 87146 h 174366"/>
              <a:gd name="connsiteX33" fmla="*/ 405829 w 406068"/>
              <a:gd name="connsiteY33" fmla="*/ 88162 h 174366"/>
              <a:gd name="connsiteX34" fmla="*/ 405320 w 406068"/>
              <a:gd name="connsiteY34" fmla="*/ 90495 h 174366"/>
              <a:gd name="connsiteX35" fmla="*/ 404274 w 406068"/>
              <a:gd name="connsiteY35" fmla="*/ 93097 h 174366"/>
              <a:gd name="connsiteX36" fmla="*/ 403287 w 406068"/>
              <a:gd name="connsiteY36" fmla="*/ 94562 h 174366"/>
              <a:gd name="connsiteX37" fmla="*/ 402360 w 406068"/>
              <a:gd name="connsiteY37" fmla="*/ 95908 h 174366"/>
              <a:gd name="connsiteX38" fmla="*/ 327564 w 406068"/>
              <a:gd name="connsiteY38" fmla="*/ 170733 h 174366"/>
              <a:gd name="connsiteX39" fmla="*/ 310159 w 406068"/>
              <a:gd name="connsiteY39" fmla="*/ 170733 h 174366"/>
              <a:gd name="connsiteX40" fmla="*/ 310159 w 406068"/>
              <a:gd name="connsiteY40" fmla="*/ 153267 h 174366"/>
              <a:gd name="connsiteX41" fmla="*/ 363960 w 406068"/>
              <a:gd name="connsiteY41" fmla="*/ 99437 h 174366"/>
              <a:gd name="connsiteX42" fmla="*/ 243976 w 406068"/>
              <a:gd name="connsiteY42" fmla="*/ 99437 h 174366"/>
              <a:gd name="connsiteX43" fmla="*/ 231446 w 406068"/>
              <a:gd name="connsiteY43" fmla="*/ 86966 h 174366"/>
              <a:gd name="connsiteX44" fmla="*/ 243976 w 406068"/>
              <a:gd name="connsiteY44" fmla="*/ 74496 h 174366"/>
              <a:gd name="connsiteX45" fmla="*/ 363571 w 406068"/>
              <a:gd name="connsiteY45" fmla="*/ 74496 h 174366"/>
              <a:gd name="connsiteX46" fmla="*/ 310159 w 406068"/>
              <a:gd name="connsiteY46" fmla="*/ 21023 h 174366"/>
              <a:gd name="connsiteX47" fmla="*/ 310159 w 406068"/>
              <a:gd name="connsiteY47" fmla="*/ 3588 h 17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6068" h="174366">
                <a:moveTo>
                  <a:pt x="182340" y="72783"/>
                </a:moveTo>
                <a:cubicBezTo>
                  <a:pt x="186317" y="72783"/>
                  <a:pt x="189917" y="74395"/>
                  <a:pt x="192522" y="77001"/>
                </a:cubicBezTo>
                <a:lnTo>
                  <a:pt x="192690" y="77406"/>
                </a:lnTo>
                <a:lnTo>
                  <a:pt x="194665" y="78219"/>
                </a:lnTo>
                <a:cubicBezTo>
                  <a:pt x="196919" y="80477"/>
                  <a:pt x="198310" y="83602"/>
                  <a:pt x="198310" y="87056"/>
                </a:cubicBezTo>
                <a:cubicBezTo>
                  <a:pt x="198310" y="90495"/>
                  <a:pt x="196912" y="93613"/>
                  <a:pt x="194654" y="95871"/>
                </a:cubicBezTo>
                <a:lnTo>
                  <a:pt x="192828" y="96628"/>
                </a:lnTo>
                <a:lnTo>
                  <a:pt x="192522" y="97366"/>
                </a:lnTo>
                <a:cubicBezTo>
                  <a:pt x="189917" y="99971"/>
                  <a:pt x="186317" y="101583"/>
                  <a:pt x="182340" y="101583"/>
                </a:cubicBezTo>
                <a:cubicBezTo>
                  <a:pt x="174387" y="101583"/>
                  <a:pt x="167940" y="95136"/>
                  <a:pt x="167940" y="87183"/>
                </a:cubicBezTo>
                <a:cubicBezTo>
                  <a:pt x="167940" y="79230"/>
                  <a:pt x="174387" y="72783"/>
                  <a:pt x="182340" y="72783"/>
                </a:cubicBezTo>
                <a:close/>
                <a:moveTo>
                  <a:pt x="126360" y="72783"/>
                </a:moveTo>
                <a:cubicBezTo>
                  <a:pt x="134313" y="72783"/>
                  <a:pt x="140760" y="79230"/>
                  <a:pt x="140760" y="87183"/>
                </a:cubicBezTo>
                <a:cubicBezTo>
                  <a:pt x="140760" y="95136"/>
                  <a:pt x="134313" y="101583"/>
                  <a:pt x="126360" y="101583"/>
                </a:cubicBezTo>
                <a:cubicBezTo>
                  <a:pt x="118407" y="101583"/>
                  <a:pt x="111960" y="95136"/>
                  <a:pt x="111960" y="87183"/>
                </a:cubicBezTo>
                <a:cubicBezTo>
                  <a:pt x="111960" y="79230"/>
                  <a:pt x="118407" y="72783"/>
                  <a:pt x="126360" y="72783"/>
                </a:cubicBezTo>
                <a:close/>
                <a:moveTo>
                  <a:pt x="70380" y="72783"/>
                </a:moveTo>
                <a:cubicBezTo>
                  <a:pt x="78333" y="72783"/>
                  <a:pt x="84780" y="79230"/>
                  <a:pt x="84780" y="87183"/>
                </a:cubicBezTo>
                <a:cubicBezTo>
                  <a:pt x="84780" y="95136"/>
                  <a:pt x="78333" y="101583"/>
                  <a:pt x="70380" y="101583"/>
                </a:cubicBezTo>
                <a:cubicBezTo>
                  <a:pt x="62427" y="101583"/>
                  <a:pt x="55980" y="95136"/>
                  <a:pt x="55980" y="87183"/>
                </a:cubicBezTo>
                <a:cubicBezTo>
                  <a:pt x="55980" y="79230"/>
                  <a:pt x="62427" y="72783"/>
                  <a:pt x="70380" y="72783"/>
                </a:cubicBezTo>
                <a:close/>
                <a:moveTo>
                  <a:pt x="14400" y="72783"/>
                </a:moveTo>
                <a:cubicBezTo>
                  <a:pt x="22353" y="72783"/>
                  <a:pt x="28800" y="79230"/>
                  <a:pt x="28800" y="87183"/>
                </a:cubicBezTo>
                <a:cubicBezTo>
                  <a:pt x="28800" y="95136"/>
                  <a:pt x="22353" y="101583"/>
                  <a:pt x="14400" y="101583"/>
                </a:cubicBezTo>
                <a:cubicBezTo>
                  <a:pt x="6447" y="101583"/>
                  <a:pt x="0" y="95136"/>
                  <a:pt x="0" y="87183"/>
                </a:cubicBezTo>
                <a:cubicBezTo>
                  <a:pt x="0" y="79230"/>
                  <a:pt x="6447" y="72783"/>
                  <a:pt x="14400" y="72783"/>
                </a:cubicBezTo>
                <a:close/>
                <a:moveTo>
                  <a:pt x="310159" y="3588"/>
                </a:moveTo>
                <a:cubicBezTo>
                  <a:pt x="314914" y="-1196"/>
                  <a:pt x="322750" y="-1196"/>
                  <a:pt x="327564" y="3588"/>
                </a:cubicBezTo>
                <a:lnTo>
                  <a:pt x="401343" y="77366"/>
                </a:lnTo>
                <a:cubicBezTo>
                  <a:pt x="403018" y="78682"/>
                  <a:pt x="404334" y="80387"/>
                  <a:pt x="405081" y="82420"/>
                </a:cubicBezTo>
                <a:cubicBezTo>
                  <a:pt x="405111" y="82570"/>
                  <a:pt x="405141" y="82660"/>
                  <a:pt x="405141" y="82749"/>
                </a:cubicBezTo>
                <a:cubicBezTo>
                  <a:pt x="405679" y="83946"/>
                  <a:pt x="405859" y="85261"/>
                  <a:pt x="405919" y="86577"/>
                </a:cubicBezTo>
                <a:cubicBezTo>
                  <a:pt x="405919" y="86757"/>
                  <a:pt x="406068" y="86966"/>
                  <a:pt x="406068" y="87146"/>
                </a:cubicBezTo>
                <a:cubicBezTo>
                  <a:pt x="406068" y="87505"/>
                  <a:pt x="405829" y="87804"/>
                  <a:pt x="405829" y="88162"/>
                </a:cubicBezTo>
                <a:cubicBezTo>
                  <a:pt x="405769" y="88940"/>
                  <a:pt x="405590" y="89718"/>
                  <a:pt x="405320" y="90495"/>
                </a:cubicBezTo>
                <a:cubicBezTo>
                  <a:pt x="405081" y="91422"/>
                  <a:pt x="404693" y="92260"/>
                  <a:pt x="404274" y="93097"/>
                </a:cubicBezTo>
                <a:cubicBezTo>
                  <a:pt x="404005" y="93605"/>
                  <a:pt x="403646" y="94084"/>
                  <a:pt x="403287" y="94562"/>
                </a:cubicBezTo>
                <a:cubicBezTo>
                  <a:pt x="402958" y="94981"/>
                  <a:pt x="402808" y="95519"/>
                  <a:pt x="402360" y="95908"/>
                </a:cubicBezTo>
                <a:lnTo>
                  <a:pt x="327564" y="170733"/>
                </a:lnTo>
                <a:cubicBezTo>
                  <a:pt x="322750" y="175577"/>
                  <a:pt x="314914" y="175577"/>
                  <a:pt x="310159" y="170733"/>
                </a:cubicBezTo>
                <a:cubicBezTo>
                  <a:pt x="305344" y="165948"/>
                  <a:pt x="305344" y="158112"/>
                  <a:pt x="310159" y="153267"/>
                </a:cubicBezTo>
                <a:lnTo>
                  <a:pt x="363960" y="99437"/>
                </a:lnTo>
                <a:lnTo>
                  <a:pt x="243976" y="99437"/>
                </a:lnTo>
                <a:cubicBezTo>
                  <a:pt x="237098" y="99437"/>
                  <a:pt x="231446" y="93844"/>
                  <a:pt x="231446" y="86966"/>
                </a:cubicBezTo>
                <a:cubicBezTo>
                  <a:pt x="231446" y="80088"/>
                  <a:pt x="237068" y="74496"/>
                  <a:pt x="243976" y="74496"/>
                </a:cubicBezTo>
                <a:lnTo>
                  <a:pt x="363571" y="74496"/>
                </a:lnTo>
                <a:lnTo>
                  <a:pt x="310159" y="21023"/>
                </a:lnTo>
                <a:cubicBezTo>
                  <a:pt x="305344" y="16268"/>
                  <a:pt x="305344" y="8403"/>
                  <a:pt x="310159" y="358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6554677-6F9C-56A5-1BDD-89B78199F01E}"/>
              </a:ext>
            </a:extLst>
          </p:cNvPr>
          <p:cNvSpPr>
            <a:spLocks noChangeAspect="1"/>
          </p:cNvSpPr>
          <p:nvPr/>
        </p:nvSpPr>
        <p:spPr>
          <a:xfrm rot="18967064">
            <a:off x="5965538" y="3312183"/>
            <a:ext cx="406068" cy="174366"/>
          </a:xfrm>
          <a:custGeom>
            <a:avLst/>
            <a:gdLst>
              <a:gd name="connsiteX0" fmla="*/ 182340 w 406068"/>
              <a:gd name="connsiteY0" fmla="*/ 72783 h 174366"/>
              <a:gd name="connsiteX1" fmla="*/ 192522 w 406068"/>
              <a:gd name="connsiteY1" fmla="*/ 77001 h 174366"/>
              <a:gd name="connsiteX2" fmla="*/ 192690 w 406068"/>
              <a:gd name="connsiteY2" fmla="*/ 77406 h 174366"/>
              <a:gd name="connsiteX3" fmla="*/ 194665 w 406068"/>
              <a:gd name="connsiteY3" fmla="*/ 78219 h 174366"/>
              <a:gd name="connsiteX4" fmla="*/ 198310 w 406068"/>
              <a:gd name="connsiteY4" fmla="*/ 87056 h 174366"/>
              <a:gd name="connsiteX5" fmla="*/ 194654 w 406068"/>
              <a:gd name="connsiteY5" fmla="*/ 95871 h 174366"/>
              <a:gd name="connsiteX6" fmla="*/ 192828 w 406068"/>
              <a:gd name="connsiteY6" fmla="*/ 96628 h 174366"/>
              <a:gd name="connsiteX7" fmla="*/ 192522 w 406068"/>
              <a:gd name="connsiteY7" fmla="*/ 97366 h 174366"/>
              <a:gd name="connsiteX8" fmla="*/ 182340 w 406068"/>
              <a:gd name="connsiteY8" fmla="*/ 101583 h 174366"/>
              <a:gd name="connsiteX9" fmla="*/ 167940 w 406068"/>
              <a:gd name="connsiteY9" fmla="*/ 87183 h 174366"/>
              <a:gd name="connsiteX10" fmla="*/ 182340 w 406068"/>
              <a:gd name="connsiteY10" fmla="*/ 72783 h 174366"/>
              <a:gd name="connsiteX11" fmla="*/ 126360 w 406068"/>
              <a:gd name="connsiteY11" fmla="*/ 72783 h 174366"/>
              <a:gd name="connsiteX12" fmla="*/ 140760 w 406068"/>
              <a:gd name="connsiteY12" fmla="*/ 87183 h 174366"/>
              <a:gd name="connsiteX13" fmla="*/ 126360 w 406068"/>
              <a:gd name="connsiteY13" fmla="*/ 101583 h 174366"/>
              <a:gd name="connsiteX14" fmla="*/ 111960 w 406068"/>
              <a:gd name="connsiteY14" fmla="*/ 87183 h 174366"/>
              <a:gd name="connsiteX15" fmla="*/ 126360 w 406068"/>
              <a:gd name="connsiteY15" fmla="*/ 72783 h 174366"/>
              <a:gd name="connsiteX16" fmla="*/ 70380 w 406068"/>
              <a:gd name="connsiteY16" fmla="*/ 72783 h 174366"/>
              <a:gd name="connsiteX17" fmla="*/ 84780 w 406068"/>
              <a:gd name="connsiteY17" fmla="*/ 87183 h 174366"/>
              <a:gd name="connsiteX18" fmla="*/ 70380 w 406068"/>
              <a:gd name="connsiteY18" fmla="*/ 101583 h 174366"/>
              <a:gd name="connsiteX19" fmla="*/ 55980 w 406068"/>
              <a:gd name="connsiteY19" fmla="*/ 87183 h 174366"/>
              <a:gd name="connsiteX20" fmla="*/ 70380 w 406068"/>
              <a:gd name="connsiteY20" fmla="*/ 72783 h 174366"/>
              <a:gd name="connsiteX21" fmla="*/ 14400 w 406068"/>
              <a:gd name="connsiteY21" fmla="*/ 72783 h 174366"/>
              <a:gd name="connsiteX22" fmla="*/ 28800 w 406068"/>
              <a:gd name="connsiteY22" fmla="*/ 87183 h 174366"/>
              <a:gd name="connsiteX23" fmla="*/ 14400 w 406068"/>
              <a:gd name="connsiteY23" fmla="*/ 101583 h 174366"/>
              <a:gd name="connsiteX24" fmla="*/ 0 w 406068"/>
              <a:gd name="connsiteY24" fmla="*/ 87183 h 174366"/>
              <a:gd name="connsiteX25" fmla="*/ 14400 w 406068"/>
              <a:gd name="connsiteY25" fmla="*/ 72783 h 174366"/>
              <a:gd name="connsiteX26" fmla="*/ 310159 w 406068"/>
              <a:gd name="connsiteY26" fmla="*/ 3588 h 174366"/>
              <a:gd name="connsiteX27" fmla="*/ 327564 w 406068"/>
              <a:gd name="connsiteY27" fmla="*/ 3588 h 174366"/>
              <a:gd name="connsiteX28" fmla="*/ 401343 w 406068"/>
              <a:gd name="connsiteY28" fmla="*/ 77366 h 174366"/>
              <a:gd name="connsiteX29" fmla="*/ 405081 w 406068"/>
              <a:gd name="connsiteY29" fmla="*/ 82420 h 174366"/>
              <a:gd name="connsiteX30" fmla="*/ 405141 w 406068"/>
              <a:gd name="connsiteY30" fmla="*/ 82749 h 174366"/>
              <a:gd name="connsiteX31" fmla="*/ 405919 w 406068"/>
              <a:gd name="connsiteY31" fmla="*/ 86577 h 174366"/>
              <a:gd name="connsiteX32" fmla="*/ 406068 w 406068"/>
              <a:gd name="connsiteY32" fmla="*/ 87146 h 174366"/>
              <a:gd name="connsiteX33" fmla="*/ 405829 w 406068"/>
              <a:gd name="connsiteY33" fmla="*/ 88162 h 174366"/>
              <a:gd name="connsiteX34" fmla="*/ 405320 w 406068"/>
              <a:gd name="connsiteY34" fmla="*/ 90495 h 174366"/>
              <a:gd name="connsiteX35" fmla="*/ 404274 w 406068"/>
              <a:gd name="connsiteY35" fmla="*/ 93097 h 174366"/>
              <a:gd name="connsiteX36" fmla="*/ 403287 w 406068"/>
              <a:gd name="connsiteY36" fmla="*/ 94562 h 174366"/>
              <a:gd name="connsiteX37" fmla="*/ 402360 w 406068"/>
              <a:gd name="connsiteY37" fmla="*/ 95908 h 174366"/>
              <a:gd name="connsiteX38" fmla="*/ 327564 w 406068"/>
              <a:gd name="connsiteY38" fmla="*/ 170733 h 174366"/>
              <a:gd name="connsiteX39" fmla="*/ 310159 w 406068"/>
              <a:gd name="connsiteY39" fmla="*/ 170733 h 174366"/>
              <a:gd name="connsiteX40" fmla="*/ 310159 w 406068"/>
              <a:gd name="connsiteY40" fmla="*/ 153267 h 174366"/>
              <a:gd name="connsiteX41" fmla="*/ 363960 w 406068"/>
              <a:gd name="connsiteY41" fmla="*/ 99437 h 174366"/>
              <a:gd name="connsiteX42" fmla="*/ 243976 w 406068"/>
              <a:gd name="connsiteY42" fmla="*/ 99437 h 174366"/>
              <a:gd name="connsiteX43" fmla="*/ 231446 w 406068"/>
              <a:gd name="connsiteY43" fmla="*/ 86966 h 174366"/>
              <a:gd name="connsiteX44" fmla="*/ 243976 w 406068"/>
              <a:gd name="connsiteY44" fmla="*/ 74496 h 174366"/>
              <a:gd name="connsiteX45" fmla="*/ 363571 w 406068"/>
              <a:gd name="connsiteY45" fmla="*/ 74496 h 174366"/>
              <a:gd name="connsiteX46" fmla="*/ 310159 w 406068"/>
              <a:gd name="connsiteY46" fmla="*/ 21023 h 174366"/>
              <a:gd name="connsiteX47" fmla="*/ 310159 w 406068"/>
              <a:gd name="connsiteY47" fmla="*/ 3588 h 17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6068" h="174366">
                <a:moveTo>
                  <a:pt x="182340" y="72783"/>
                </a:moveTo>
                <a:cubicBezTo>
                  <a:pt x="186317" y="72783"/>
                  <a:pt x="189917" y="74395"/>
                  <a:pt x="192522" y="77001"/>
                </a:cubicBezTo>
                <a:lnTo>
                  <a:pt x="192690" y="77406"/>
                </a:lnTo>
                <a:lnTo>
                  <a:pt x="194665" y="78219"/>
                </a:lnTo>
                <a:cubicBezTo>
                  <a:pt x="196919" y="80477"/>
                  <a:pt x="198310" y="83602"/>
                  <a:pt x="198310" y="87056"/>
                </a:cubicBezTo>
                <a:cubicBezTo>
                  <a:pt x="198310" y="90495"/>
                  <a:pt x="196912" y="93613"/>
                  <a:pt x="194654" y="95871"/>
                </a:cubicBezTo>
                <a:lnTo>
                  <a:pt x="192828" y="96628"/>
                </a:lnTo>
                <a:lnTo>
                  <a:pt x="192522" y="97366"/>
                </a:lnTo>
                <a:cubicBezTo>
                  <a:pt x="189917" y="99971"/>
                  <a:pt x="186317" y="101583"/>
                  <a:pt x="182340" y="101583"/>
                </a:cubicBezTo>
                <a:cubicBezTo>
                  <a:pt x="174387" y="101583"/>
                  <a:pt x="167940" y="95136"/>
                  <a:pt x="167940" y="87183"/>
                </a:cubicBezTo>
                <a:cubicBezTo>
                  <a:pt x="167940" y="79230"/>
                  <a:pt x="174387" y="72783"/>
                  <a:pt x="182340" y="72783"/>
                </a:cubicBezTo>
                <a:close/>
                <a:moveTo>
                  <a:pt x="126360" y="72783"/>
                </a:moveTo>
                <a:cubicBezTo>
                  <a:pt x="134313" y="72783"/>
                  <a:pt x="140760" y="79230"/>
                  <a:pt x="140760" y="87183"/>
                </a:cubicBezTo>
                <a:cubicBezTo>
                  <a:pt x="140760" y="95136"/>
                  <a:pt x="134313" y="101583"/>
                  <a:pt x="126360" y="101583"/>
                </a:cubicBezTo>
                <a:cubicBezTo>
                  <a:pt x="118407" y="101583"/>
                  <a:pt x="111960" y="95136"/>
                  <a:pt x="111960" y="87183"/>
                </a:cubicBezTo>
                <a:cubicBezTo>
                  <a:pt x="111960" y="79230"/>
                  <a:pt x="118407" y="72783"/>
                  <a:pt x="126360" y="72783"/>
                </a:cubicBezTo>
                <a:close/>
                <a:moveTo>
                  <a:pt x="70380" y="72783"/>
                </a:moveTo>
                <a:cubicBezTo>
                  <a:pt x="78333" y="72783"/>
                  <a:pt x="84780" y="79230"/>
                  <a:pt x="84780" y="87183"/>
                </a:cubicBezTo>
                <a:cubicBezTo>
                  <a:pt x="84780" y="95136"/>
                  <a:pt x="78333" y="101583"/>
                  <a:pt x="70380" y="101583"/>
                </a:cubicBezTo>
                <a:cubicBezTo>
                  <a:pt x="62427" y="101583"/>
                  <a:pt x="55980" y="95136"/>
                  <a:pt x="55980" y="87183"/>
                </a:cubicBezTo>
                <a:cubicBezTo>
                  <a:pt x="55980" y="79230"/>
                  <a:pt x="62427" y="72783"/>
                  <a:pt x="70380" y="72783"/>
                </a:cubicBezTo>
                <a:close/>
                <a:moveTo>
                  <a:pt x="14400" y="72783"/>
                </a:moveTo>
                <a:cubicBezTo>
                  <a:pt x="22353" y="72783"/>
                  <a:pt x="28800" y="79230"/>
                  <a:pt x="28800" y="87183"/>
                </a:cubicBezTo>
                <a:cubicBezTo>
                  <a:pt x="28800" y="95136"/>
                  <a:pt x="22353" y="101583"/>
                  <a:pt x="14400" y="101583"/>
                </a:cubicBezTo>
                <a:cubicBezTo>
                  <a:pt x="6447" y="101583"/>
                  <a:pt x="0" y="95136"/>
                  <a:pt x="0" y="87183"/>
                </a:cubicBezTo>
                <a:cubicBezTo>
                  <a:pt x="0" y="79230"/>
                  <a:pt x="6447" y="72783"/>
                  <a:pt x="14400" y="72783"/>
                </a:cubicBezTo>
                <a:close/>
                <a:moveTo>
                  <a:pt x="310159" y="3588"/>
                </a:moveTo>
                <a:cubicBezTo>
                  <a:pt x="314914" y="-1196"/>
                  <a:pt x="322750" y="-1196"/>
                  <a:pt x="327564" y="3588"/>
                </a:cubicBezTo>
                <a:lnTo>
                  <a:pt x="401343" y="77366"/>
                </a:lnTo>
                <a:cubicBezTo>
                  <a:pt x="403018" y="78682"/>
                  <a:pt x="404334" y="80387"/>
                  <a:pt x="405081" y="82420"/>
                </a:cubicBezTo>
                <a:cubicBezTo>
                  <a:pt x="405111" y="82570"/>
                  <a:pt x="405141" y="82660"/>
                  <a:pt x="405141" y="82749"/>
                </a:cubicBezTo>
                <a:cubicBezTo>
                  <a:pt x="405679" y="83946"/>
                  <a:pt x="405859" y="85261"/>
                  <a:pt x="405919" y="86577"/>
                </a:cubicBezTo>
                <a:cubicBezTo>
                  <a:pt x="405919" y="86757"/>
                  <a:pt x="406068" y="86966"/>
                  <a:pt x="406068" y="87146"/>
                </a:cubicBezTo>
                <a:cubicBezTo>
                  <a:pt x="406068" y="87505"/>
                  <a:pt x="405829" y="87804"/>
                  <a:pt x="405829" y="88162"/>
                </a:cubicBezTo>
                <a:cubicBezTo>
                  <a:pt x="405769" y="88940"/>
                  <a:pt x="405590" y="89718"/>
                  <a:pt x="405320" y="90495"/>
                </a:cubicBezTo>
                <a:cubicBezTo>
                  <a:pt x="405081" y="91422"/>
                  <a:pt x="404693" y="92260"/>
                  <a:pt x="404274" y="93097"/>
                </a:cubicBezTo>
                <a:cubicBezTo>
                  <a:pt x="404005" y="93605"/>
                  <a:pt x="403646" y="94084"/>
                  <a:pt x="403287" y="94562"/>
                </a:cubicBezTo>
                <a:cubicBezTo>
                  <a:pt x="402958" y="94981"/>
                  <a:pt x="402808" y="95519"/>
                  <a:pt x="402360" y="95908"/>
                </a:cubicBezTo>
                <a:lnTo>
                  <a:pt x="327564" y="170733"/>
                </a:lnTo>
                <a:cubicBezTo>
                  <a:pt x="322750" y="175577"/>
                  <a:pt x="314914" y="175577"/>
                  <a:pt x="310159" y="170733"/>
                </a:cubicBezTo>
                <a:cubicBezTo>
                  <a:pt x="305344" y="165948"/>
                  <a:pt x="305344" y="158112"/>
                  <a:pt x="310159" y="153267"/>
                </a:cubicBezTo>
                <a:lnTo>
                  <a:pt x="363960" y="99437"/>
                </a:lnTo>
                <a:lnTo>
                  <a:pt x="243976" y="99437"/>
                </a:lnTo>
                <a:cubicBezTo>
                  <a:pt x="237098" y="99437"/>
                  <a:pt x="231446" y="93844"/>
                  <a:pt x="231446" y="86966"/>
                </a:cubicBezTo>
                <a:cubicBezTo>
                  <a:pt x="231446" y="80088"/>
                  <a:pt x="237068" y="74496"/>
                  <a:pt x="243976" y="74496"/>
                </a:cubicBezTo>
                <a:lnTo>
                  <a:pt x="363571" y="74496"/>
                </a:lnTo>
                <a:lnTo>
                  <a:pt x="310159" y="21023"/>
                </a:lnTo>
                <a:cubicBezTo>
                  <a:pt x="305344" y="16268"/>
                  <a:pt x="305344" y="8403"/>
                  <a:pt x="310159" y="358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04BE8EB-445E-4281-2143-860625A238CD}"/>
              </a:ext>
            </a:extLst>
          </p:cNvPr>
          <p:cNvSpPr>
            <a:spLocks noChangeAspect="1"/>
          </p:cNvSpPr>
          <p:nvPr/>
        </p:nvSpPr>
        <p:spPr>
          <a:xfrm rot="1266652">
            <a:off x="8928344" y="2484993"/>
            <a:ext cx="406068" cy="174366"/>
          </a:xfrm>
          <a:custGeom>
            <a:avLst/>
            <a:gdLst>
              <a:gd name="connsiteX0" fmla="*/ 182340 w 406068"/>
              <a:gd name="connsiteY0" fmla="*/ 72783 h 174366"/>
              <a:gd name="connsiteX1" fmla="*/ 192522 w 406068"/>
              <a:gd name="connsiteY1" fmla="*/ 77001 h 174366"/>
              <a:gd name="connsiteX2" fmla="*/ 192690 w 406068"/>
              <a:gd name="connsiteY2" fmla="*/ 77406 h 174366"/>
              <a:gd name="connsiteX3" fmla="*/ 194665 w 406068"/>
              <a:gd name="connsiteY3" fmla="*/ 78219 h 174366"/>
              <a:gd name="connsiteX4" fmla="*/ 198310 w 406068"/>
              <a:gd name="connsiteY4" fmla="*/ 87056 h 174366"/>
              <a:gd name="connsiteX5" fmla="*/ 194654 w 406068"/>
              <a:gd name="connsiteY5" fmla="*/ 95871 h 174366"/>
              <a:gd name="connsiteX6" fmla="*/ 192828 w 406068"/>
              <a:gd name="connsiteY6" fmla="*/ 96628 h 174366"/>
              <a:gd name="connsiteX7" fmla="*/ 192522 w 406068"/>
              <a:gd name="connsiteY7" fmla="*/ 97366 h 174366"/>
              <a:gd name="connsiteX8" fmla="*/ 182340 w 406068"/>
              <a:gd name="connsiteY8" fmla="*/ 101583 h 174366"/>
              <a:gd name="connsiteX9" fmla="*/ 167940 w 406068"/>
              <a:gd name="connsiteY9" fmla="*/ 87183 h 174366"/>
              <a:gd name="connsiteX10" fmla="*/ 182340 w 406068"/>
              <a:gd name="connsiteY10" fmla="*/ 72783 h 174366"/>
              <a:gd name="connsiteX11" fmla="*/ 126360 w 406068"/>
              <a:gd name="connsiteY11" fmla="*/ 72783 h 174366"/>
              <a:gd name="connsiteX12" fmla="*/ 140760 w 406068"/>
              <a:gd name="connsiteY12" fmla="*/ 87183 h 174366"/>
              <a:gd name="connsiteX13" fmla="*/ 126360 w 406068"/>
              <a:gd name="connsiteY13" fmla="*/ 101583 h 174366"/>
              <a:gd name="connsiteX14" fmla="*/ 111960 w 406068"/>
              <a:gd name="connsiteY14" fmla="*/ 87183 h 174366"/>
              <a:gd name="connsiteX15" fmla="*/ 126360 w 406068"/>
              <a:gd name="connsiteY15" fmla="*/ 72783 h 174366"/>
              <a:gd name="connsiteX16" fmla="*/ 70380 w 406068"/>
              <a:gd name="connsiteY16" fmla="*/ 72783 h 174366"/>
              <a:gd name="connsiteX17" fmla="*/ 84780 w 406068"/>
              <a:gd name="connsiteY17" fmla="*/ 87183 h 174366"/>
              <a:gd name="connsiteX18" fmla="*/ 70380 w 406068"/>
              <a:gd name="connsiteY18" fmla="*/ 101583 h 174366"/>
              <a:gd name="connsiteX19" fmla="*/ 55980 w 406068"/>
              <a:gd name="connsiteY19" fmla="*/ 87183 h 174366"/>
              <a:gd name="connsiteX20" fmla="*/ 70380 w 406068"/>
              <a:gd name="connsiteY20" fmla="*/ 72783 h 174366"/>
              <a:gd name="connsiteX21" fmla="*/ 14400 w 406068"/>
              <a:gd name="connsiteY21" fmla="*/ 72783 h 174366"/>
              <a:gd name="connsiteX22" fmla="*/ 28800 w 406068"/>
              <a:gd name="connsiteY22" fmla="*/ 87183 h 174366"/>
              <a:gd name="connsiteX23" fmla="*/ 14400 w 406068"/>
              <a:gd name="connsiteY23" fmla="*/ 101583 h 174366"/>
              <a:gd name="connsiteX24" fmla="*/ 0 w 406068"/>
              <a:gd name="connsiteY24" fmla="*/ 87183 h 174366"/>
              <a:gd name="connsiteX25" fmla="*/ 14400 w 406068"/>
              <a:gd name="connsiteY25" fmla="*/ 72783 h 174366"/>
              <a:gd name="connsiteX26" fmla="*/ 310159 w 406068"/>
              <a:gd name="connsiteY26" fmla="*/ 3588 h 174366"/>
              <a:gd name="connsiteX27" fmla="*/ 327564 w 406068"/>
              <a:gd name="connsiteY27" fmla="*/ 3588 h 174366"/>
              <a:gd name="connsiteX28" fmla="*/ 401343 w 406068"/>
              <a:gd name="connsiteY28" fmla="*/ 77366 h 174366"/>
              <a:gd name="connsiteX29" fmla="*/ 405081 w 406068"/>
              <a:gd name="connsiteY29" fmla="*/ 82420 h 174366"/>
              <a:gd name="connsiteX30" fmla="*/ 405141 w 406068"/>
              <a:gd name="connsiteY30" fmla="*/ 82749 h 174366"/>
              <a:gd name="connsiteX31" fmla="*/ 405919 w 406068"/>
              <a:gd name="connsiteY31" fmla="*/ 86577 h 174366"/>
              <a:gd name="connsiteX32" fmla="*/ 406068 w 406068"/>
              <a:gd name="connsiteY32" fmla="*/ 87146 h 174366"/>
              <a:gd name="connsiteX33" fmla="*/ 405829 w 406068"/>
              <a:gd name="connsiteY33" fmla="*/ 88162 h 174366"/>
              <a:gd name="connsiteX34" fmla="*/ 405320 w 406068"/>
              <a:gd name="connsiteY34" fmla="*/ 90495 h 174366"/>
              <a:gd name="connsiteX35" fmla="*/ 404274 w 406068"/>
              <a:gd name="connsiteY35" fmla="*/ 93097 h 174366"/>
              <a:gd name="connsiteX36" fmla="*/ 403287 w 406068"/>
              <a:gd name="connsiteY36" fmla="*/ 94562 h 174366"/>
              <a:gd name="connsiteX37" fmla="*/ 402360 w 406068"/>
              <a:gd name="connsiteY37" fmla="*/ 95908 h 174366"/>
              <a:gd name="connsiteX38" fmla="*/ 327564 w 406068"/>
              <a:gd name="connsiteY38" fmla="*/ 170733 h 174366"/>
              <a:gd name="connsiteX39" fmla="*/ 310159 w 406068"/>
              <a:gd name="connsiteY39" fmla="*/ 170733 h 174366"/>
              <a:gd name="connsiteX40" fmla="*/ 310159 w 406068"/>
              <a:gd name="connsiteY40" fmla="*/ 153267 h 174366"/>
              <a:gd name="connsiteX41" fmla="*/ 363960 w 406068"/>
              <a:gd name="connsiteY41" fmla="*/ 99437 h 174366"/>
              <a:gd name="connsiteX42" fmla="*/ 243976 w 406068"/>
              <a:gd name="connsiteY42" fmla="*/ 99437 h 174366"/>
              <a:gd name="connsiteX43" fmla="*/ 231446 w 406068"/>
              <a:gd name="connsiteY43" fmla="*/ 86966 h 174366"/>
              <a:gd name="connsiteX44" fmla="*/ 243976 w 406068"/>
              <a:gd name="connsiteY44" fmla="*/ 74496 h 174366"/>
              <a:gd name="connsiteX45" fmla="*/ 363571 w 406068"/>
              <a:gd name="connsiteY45" fmla="*/ 74496 h 174366"/>
              <a:gd name="connsiteX46" fmla="*/ 310159 w 406068"/>
              <a:gd name="connsiteY46" fmla="*/ 21023 h 174366"/>
              <a:gd name="connsiteX47" fmla="*/ 310159 w 406068"/>
              <a:gd name="connsiteY47" fmla="*/ 3588 h 17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6068" h="174366">
                <a:moveTo>
                  <a:pt x="182340" y="72783"/>
                </a:moveTo>
                <a:cubicBezTo>
                  <a:pt x="186317" y="72783"/>
                  <a:pt x="189917" y="74395"/>
                  <a:pt x="192522" y="77001"/>
                </a:cubicBezTo>
                <a:lnTo>
                  <a:pt x="192690" y="77406"/>
                </a:lnTo>
                <a:lnTo>
                  <a:pt x="194665" y="78219"/>
                </a:lnTo>
                <a:cubicBezTo>
                  <a:pt x="196919" y="80477"/>
                  <a:pt x="198310" y="83602"/>
                  <a:pt x="198310" y="87056"/>
                </a:cubicBezTo>
                <a:cubicBezTo>
                  <a:pt x="198310" y="90495"/>
                  <a:pt x="196912" y="93613"/>
                  <a:pt x="194654" y="95871"/>
                </a:cubicBezTo>
                <a:lnTo>
                  <a:pt x="192828" y="96628"/>
                </a:lnTo>
                <a:lnTo>
                  <a:pt x="192522" y="97366"/>
                </a:lnTo>
                <a:cubicBezTo>
                  <a:pt x="189917" y="99971"/>
                  <a:pt x="186317" y="101583"/>
                  <a:pt x="182340" y="101583"/>
                </a:cubicBezTo>
                <a:cubicBezTo>
                  <a:pt x="174387" y="101583"/>
                  <a:pt x="167940" y="95136"/>
                  <a:pt x="167940" y="87183"/>
                </a:cubicBezTo>
                <a:cubicBezTo>
                  <a:pt x="167940" y="79230"/>
                  <a:pt x="174387" y="72783"/>
                  <a:pt x="182340" y="72783"/>
                </a:cubicBezTo>
                <a:close/>
                <a:moveTo>
                  <a:pt x="126360" y="72783"/>
                </a:moveTo>
                <a:cubicBezTo>
                  <a:pt x="134313" y="72783"/>
                  <a:pt x="140760" y="79230"/>
                  <a:pt x="140760" y="87183"/>
                </a:cubicBezTo>
                <a:cubicBezTo>
                  <a:pt x="140760" y="95136"/>
                  <a:pt x="134313" y="101583"/>
                  <a:pt x="126360" y="101583"/>
                </a:cubicBezTo>
                <a:cubicBezTo>
                  <a:pt x="118407" y="101583"/>
                  <a:pt x="111960" y="95136"/>
                  <a:pt x="111960" y="87183"/>
                </a:cubicBezTo>
                <a:cubicBezTo>
                  <a:pt x="111960" y="79230"/>
                  <a:pt x="118407" y="72783"/>
                  <a:pt x="126360" y="72783"/>
                </a:cubicBezTo>
                <a:close/>
                <a:moveTo>
                  <a:pt x="70380" y="72783"/>
                </a:moveTo>
                <a:cubicBezTo>
                  <a:pt x="78333" y="72783"/>
                  <a:pt x="84780" y="79230"/>
                  <a:pt x="84780" y="87183"/>
                </a:cubicBezTo>
                <a:cubicBezTo>
                  <a:pt x="84780" y="95136"/>
                  <a:pt x="78333" y="101583"/>
                  <a:pt x="70380" y="101583"/>
                </a:cubicBezTo>
                <a:cubicBezTo>
                  <a:pt x="62427" y="101583"/>
                  <a:pt x="55980" y="95136"/>
                  <a:pt x="55980" y="87183"/>
                </a:cubicBezTo>
                <a:cubicBezTo>
                  <a:pt x="55980" y="79230"/>
                  <a:pt x="62427" y="72783"/>
                  <a:pt x="70380" y="72783"/>
                </a:cubicBezTo>
                <a:close/>
                <a:moveTo>
                  <a:pt x="14400" y="72783"/>
                </a:moveTo>
                <a:cubicBezTo>
                  <a:pt x="22353" y="72783"/>
                  <a:pt x="28800" y="79230"/>
                  <a:pt x="28800" y="87183"/>
                </a:cubicBezTo>
                <a:cubicBezTo>
                  <a:pt x="28800" y="95136"/>
                  <a:pt x="22353" y="101583"/>
                  <a:pt x="14400" y="101583"/>
                </a:cubicBezTo>
                <a:cubicBezTo>
                  <a:pt x="6447" y="101583"/>
                  <a:pt x="0" y="95136"/>
                  <a:pt x="0" y="87183"/>
                </a:cubicBezTo>
                <a:cubicBezTo>
                  <a:pt x="0" y="79230"/>
                  <a:pt x="6447" y="72783"/>
                  <a:pt x="14400" y="72783"/>
                </a:cubicBezTo>
                <a:close/>
                <a:moveTo>
                  <a:pt x="310159" y="3588"/>
                </a:moveTo>
                <a:cubicBezTo>
                  <a:pt x="314914" y="-1196"/>
                  <a:pt x="322750" y="-1196"/>
                  <a:pt x="327564" y="3588"/>
                </a:cubicBezTo>
                <a:lnTo>
                  <a:pt x="401343" y="77366"/>
                </a:lnTo>
                <a:cubicBezTo>
                  <a:pt x="403018" y="78682"/>
                  <a:pt x="404334" y="80387"/>
                  <a:pt x="405081" y="82420"/>
                </a:cubicBezTo>
                <a:cubicBezTo>
                  <a:pt x="405111" y="82570"/>
                  <a:pt x="405141" y="82660"/>
                  <a:pt x="405141" y="82749"/>
                </a:cubicBezTo>
                <a:cubicBezTo>
                  <a:pt x="405679" y="83946"/>
                  <a:pt x="405859" y="85261"/>
                  <a:pt x="405919" y="86577"/>
                </a:cubicBezTo>
                <a:cubicBezTo>
                  <a:pt x="405919" y="86757"/>
                  <a:pt x="406068" y="86966"/>
                  <a:pt x="406068" y="87146"/>
                </a:cubicBezTo>
                <a:cubicBezTo>
                  <a:pt x="406068" y="87505"/>
                  <a:pt x="405829" y="87804"/>
                  <a:pt x="405829" y="88162"/>
                </a:cubicBezTo>
                <a:cubicBezTo>
                  <a:pt x="405769" y="88940"/>
                  <a:pt x="405590" y="89718"/>
                  <a:pt x="405320" y="90495"/>
                </a:cubicBezTo>
                <a:cubicBezTo>
                  <a:pt x="405081" y="91422"/>
                  <a:pt x="404693" y="92260"/>
                  <a:pt x="404274" y="93097"/>
                </a:cubicBezTo>
                <a:cubicBezTo>
                  <a:pt x="404005" y="93605"/>
                  <a:pt x="403646" y="94084"/>
                  <a:pt x="403287" y="94562"/>
                </a:cubicBezTo>
                <a:cubicBezTo>
                  <a:pt x="402958" y="94981"/>
                  <a:pt x="402808" y="95519"/>
                  <a:pt x="402360" y="95908"/>
                </a:cubicBezTo>
                <a:lnTo>
                  <a:pt x="327564" y="170733"/>
                </a:lnTo>
                <a:cubicBezTo>
                  <a:pt x="322750" y="175577"/>
                  <a:pt x="314914" y="175577"/>
                  <a:pt x="310159" y="170733"/>
                </a:cubicBezTo>
                <a:cubicBezTo>
                  <a:pt x="305344" y="165948"/>
                  <a:pt x="305344" y="158112"/>
                  <a:pt x="310159" y="153267"/>
                </a:cubicBezTo>
                <a:lnTo>
                  <a:pt x="363960" y="99437"/>
                </a:lnTo>
                <a:lnTo>
                  <a:pt x="243976" y="99437"/>
                </a:lnTo>
                <a:cubicBezTo>
                  <a:pt x="237098" y="99437"/>
                  <a:pt x="231446" y="93844"/>
                  <a:pt x="231446" y="86966"/>
                </a:cubicBezTo>
                <a:cubicBezTo>
                  <a:pt x="231446" y="80088"/>
                  <a:pt x="237068" y="74496"/>
                  <a:pt x="243976" y="74496"/>
                </a:cubicBezTo>
                <a:lnTo>
                  <a:pt x="363571" y="74496"/>
                </a:lnTo>
                <a:lnTo>
                  <a:pt x="310159" y="21023"/>
                </a:lnTo>
                <a:cubicBezTo>
                  <a:pt x="305344" y="16268"/>
                  <a:pt x="305344" y="8403"/>
                  <a:pt x="310159" y="358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0FF073B-10A4-300F-DEFA-B3340FFCC174}"/>
              </a:ext>
            </a:extLst>
          </p:cNvPr>
          <p:cNvSpPr txBox="1">
            <a:spLocks/>
          </p:cNvSpPr>
          <p:nvPr/>
        </p:nvSpPr>
        <p:spPr>
          <a:xfrm>
            <a:off x="813988" y="399305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编辑主标题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5C257C5-BEE9-4186-348A-D1C9AFBC0643}"/>
              </a:ext>
            </a:extLst>
          </p:cNvPr>
          <p:cNvSpPr>
            <a:spLocks/>
          </p:cNvSpPr>
          <p:nvPr/>
        </p:nvSpPr>
        <p:spPr>
          <a:xfrm>
            <a:off x="647522" y="4550574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A13648B-7027-7A72-C2E7-DDB92FD4BD08}"/>
              </a:ext>
            </a:extLst>
          </p:cNvPr>
          <p:cNvSpPr>
            <a:spLocks/>
          </p:cNvSpPr>
          <p:nvPr/>
        </p:nvSpPr>
        <p:spPr>
          <a:xfrm>
            <a:off x="647522" y="5057541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DA4A76A-1C48-F533-736B-0A8EF1A4EEE2}"/>
              </a:ext>
            </a:extLst>
          </p:cNvPr>
          <p:cNvSpPr txBox="1">
            <a:spLocks/>
          </p:cNvSpPr>
          <p:nvPr/>
        </p:nvSpPr>
        <p:spPr>
          <a:xfrm>
            <a:off x="3999103" y="1969562"/>
            <a:ext cx="1467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编辑主标题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19D669A-0E19-23FA-A576-E525C2209997}"/>
              </a:ext>
            </a:extLst>
          </p:cNvPr>
          <p:cNvSpPr>
            <a:spLocks/>
          </p:cNvSpPr>
          <p:nvPr/>
        </p:nvSpPr>
        <p:spPr>
          <a:xfrm>
            <a:off x="3832637" y="2527079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98468C87-EB58-AD4D-D2A7-9C3A1C0276E9}"/>
              </a:ext>
            </a:extLst>
          </p:cNvPr>
          <p:cNvSpPr>
            <a:spLocks/>
          </p:cNvSpPr>
          <p:nvPr/>
        </p:nvSpPr>
        <p:spPr>
          <a:xfrm>
            <a:off x="3832637" y="3034046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1BE24F4-08E6-18E9-6755-18A10E29DA95}"/>
              </a:ext>
            </a:extLst>
          </p:cNvPr>
          <p:cNvSpPr txBox="1">
            <a:spLocks/>
          </p:cNvSpPr>
          <p:nvPr/>
        </p:nvSpPr>
        <p:spPr>
          <a:xfrm>
            <a:off x="6986465" y="326076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编辑主标题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47CD12F9-8F9D-3D71-AC1E-5066BC294EED}"/>
              </a:ext>
            </a:extLst>
          </p:cNvPr>
          <p:cNvSpPr>
            <a:spLocks/>
          </p:cNvSpPr>
          <p:nvPr/>
        </p:nvSpPr>
        <p:spPr>
          <a:xfrm>
            <a:off x="6819999" y="3818277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6BE52972-6EAC-9A0C-7C29-AACF96D5CC36}"/>
              </a:ext>
            </a:extLst>
          </p:cNvPr>
          <p:cNvSpPr>
            <a:spLocks/>
          </p:cNvSpPr>
          <p:nvPr/>
        </p:nvSpPr>
        <p:spPr>
          <a:xfrm>
            <a:off x="6819999" y="4325244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B0473E67-3B28-F067-3DCE-B24DA3AC45EB}"/>
              </a:ext>
            </a:extLst>
          </p:cNvPr>
          <p:cNvSpPr txBox="1">
            <a:spLocks/>
          </p:cNvSpPr>
          <p:nvPr/>
        </p:nvSpPr>
        <p:spPr>
          <a:xfrm>
            <a:off x="9910944" y="425183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编辑主标题</a:t>
            </a: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52671B0C-2366-EE75-4C82-78FA07D6B056}"/>
              </a:ext>
            </a:extLst>
          </p:cNvPr>
          <p:cNvSpPr>
            <a:spLocks/>
          </p:cNvSpPr>
          <p:nvPr/>
        </p:nvSpPr>
        <p:spPr>
          <a:xfrm>
            <a:off x="9744478" y="4809351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5F8B19FF-D511-0C17-2B8F-2FE2AC3020B5}"/>
              </a:ext>
            </a:extLst>
          </p:cNvPr>
          <p:cNvSpPr>
            <a:spLocks/>
          </p:cNvSpPr>
          <p:nvPr/>
        </p:nvSpPr>
        <p:spPr>
          <a:xfrm>
            <a:off x="9744478" y="5316318"/>
            <a:ext cx="18000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此处编辑文案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08D006BD-1B36-1908-E5AA-B0D37F27486F}"/>
              </a:ext>
            </a:extLst>
          </p:cNvPr>
          <p:cNvSpPr>
            <a:spLocks/>
          </p:cNvSpPr>
          <p:nvPr/>
        </p:nvSpPr>
        <p:spPr>
          <a:xfrm>
            <a:off x="778174" y="1957287"/>
            <a:ext cx="1538696" cy="153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9EC9D4D5-1D5C-A8E2-D671-0ECC051CE048}"/>
              </a:ext>
            </a:extLst>
          </p:cNvPr>
          <p:cNvSpPr>
            <a:spLocks/>
          </p:cNvSpPr>
          <p:nvPr/>
        </p:nvSpPr>
        <p:spPr>
          <a:xfrm>
            <a:off x="3963289" y="3947762"/>
            <a:ext cx="1538696" cy="153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76BC71AB-015C-AED6-2E26-78DA848344D9}"/>
              </a:ext>
            </a:extLst>
          </p:cNvPr>
          <p:cNvSpPr>
            <a:spLocks/>
          </p:cNvSpPr>
          <p:nvPr/>
        </p:nvSpPr>
        <p:spPr>
          <a:xfrm>
            <a:off x="6950651" y="1285875"/>
            <a:ext cx="1538696" cy="153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4CB32B71-CBDC-73F1-4CAF-128CA6F8EC90}"/>
              </a:ext>
            </a:extLst>
          </p:cNvPr>
          <p:cNvSpPr>
            <a:spLocks/>
          </p:cNvSpPr>
          <p:nvPr/>
        </p:nvSpPr>
        <p:spPr>
          <a:xfrm>
            <a:off x="9875130" y="2249674"/>
            <a:ext cx="1538696" cy="153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879FE743-73FD-8A90-817F-B5EA72343A0A}"/>
              </a:ext>
            </a:extLst>
          </p:cNvPr>
          <p:cNvSpPr>
            <a:spLocks/>
          </p:cNvSpPr>
          <p:nvPr/>
        </p:nvSpPr>
        <p:spPr>
          <a:xfrm>
            <a:off x="10003960" y="2378504"/>
            <a:ext cx="1281036" cy="1281036"/>
          </a:xfrm>
          <a:prstGeom prst="ellipse">
            <a:avLst/>
          </a:prstGeom>
          <a:noFill/>
          <a:ln w="3175" cap="rnd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429D0ADE-11EF-FE0E-2F48-7DCD6523C061}"/>
              </a:ext>
            </a:extLst>
          </p:cNvPr>
          <p:cNvSpPr>
            <a:spLocks/>
          </p:cNvSpPr>
          <p:nvPr/>
        </p:nvSpPr>
        <p:spPr>
          <a:xfrm>
            <a:off x="7079481" y="1414705"/>
            <a:ext cx="1281036" cy="1281036"/>
          </a:xfrm>
          <a:prstGeom prst="ellipse">
            <a:avLst/>
          </a:prstGeom>
          <a:noFill/>
          <a:ln w="3175" cap="rnd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0EFA56F5-29E3-D8E8-4671-4E490866A46C}"/>
              </a:ext>
            </a:extLst>
          </p:cNvPr>
          <p:cNvSpPr>
            <a:spLocks/>
          </p:cNvSpPr>
          <p:nvPr/>
        </p:nvSpPr>
        <p:spPr>
          <a:xfrm>
            <a:off x="907004" y="2086117"/>
            <a:ext cx="1281036" cy="1281036"/>
          </a:xfrm>
          <a:prstGeom prst="ellipse">
            <a:avLst/>
          </a:prstGeom>
          <a:noFill/>
          <a:ln w="3175" cap="rnd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id="{45D65683-1E11-E15B-B650-D3F44122295A}"/>
              </a:ext>
            </a:extLst>
          </p:cNvPr>
          <p:cNvSpPr>
            <a:spLocks/>
          </p:cNvSpPr>
          <p:nvPr/>
        </p:nvSpPr>
        <p:spPr>
          <a:xfrm>
            <a:off x="4092119" y="4076592"/>
            <a:ext cx="1281036" cy="1281036"/>
          </a:xfrm>
          <a:prstGeom prst="ellipse">
            <a:avLst/>
          </a:prstGeom>
          <a:noFill/>
          <a:ln w="3175" cap="rnd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symbolic-shield-with-crown-and-banner_47805">
            <a:extLst>
              <a:ext uri="{FF2B5EF4-FFF2-40B4-BE49-F238E27FC236}">
                <a16:creationId xmlns:a16="http://schemas.microsoft.com/office/drawing/2014/main" id="{94B154B2-82F1-F740-3EEA-198CE9BA4A96}"/>
              </a:ext>
            </a:extLst>
          </p:cNvPr>
          <p:cNvSpPr>
            <a:spLocks/>
          </p:cNvSpPr>
          <p:nvPr/>
        </p:nvSpPr>
        <p:spPr>
          <a:xfrm>
            <a:off x="1190601" y="2369673"/>
            <a:ext cx="713844" cy="713926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48" name="symbolic-shield-with-crown-and-banner_47805">
            <a:extLst>
              <a:ext uri="{FF2B5EF4-FFF2-40B4-BE49-F238E27FC236}">
                <a16:creationId xmlns:a16="http://schemas.microsoft.com/office/drawing/2014/main" id="{C7154541-EB46-291E-CC11-898AD24CE9B8}"/>
              </a:ext>
            </a:extLst>
          </p:cNvPr>
          <p:cNvSpPr>
            <a:spLocks/>
          </p:cNvSpPr>
          <p:nvPr/>
        </p:nvSpPr>
        <p:spPr>
          <a:xfrm>
            <a:off x="4375715" y="4360147"/>
            <a:ext cx="713844" cy="713926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49" name="symbolic-shield-with-crown-and-banner_47805">
            <a:extLst>
              <a:ext uri="{FF2B5EF4-FFF2-40B4-BE49-F238E27FC236}">
                <a16:creationId xmlns:a16="http://schemas.microsoft.com/office/drawing/2014/main" id="{894ED1D0-12C5-ED12-C3F1-A9746F9D6786}"/>
              </a:ext>
            </a:extLst>
          </p:cNvPr>
          <p:cNvSpPr>
            <a:spLocks/>
          </p:cNvSpPr>
          <p:nvPr/>
        </p:nvSpPr>
        <p:spPr>
          <a:xfrm>
            <a:off x="7363077" y="1698260"/>
            <a:ext cx="713844" cy="713926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50" name="symbolic-shield-with-crown-and-banner_47805">
            <a:extLst>
              <a:ext uri="{FF2B5EF4-FFF2-40B4-BE49-F238E27FC236}">
                <a16:creationId xmlns:a16="http://schemas.microsoft.com/office/drawing/2014/main" id="{CED3CAA5-7BD7-0D73-7045-7163A340A1F7}"/>
              </a:ext>
            </a:extLst>
          </p:cNvPr>
          <p:cNvSpPr>
            <a:spLocks/>
          </p:cNvSpPr>
          <p:nvPr/>
        </p:nvSpPr>
        <p:spPr>
          <a:xfrm>
            <a:off x="10287556" y="2662059"/>
            <a:ext cx="713844" cy="713926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3468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:a16="http://schemas.microsoft.com/office/drawing/2014/main" id="{D7BB1367-B980-3B24-2EA8-A4326D63F164}"/>
              </a:ext>
            </a:extLst>
          </p:cNvPr>
          <p:cNvSpPr>
            <a:spLocks/>
          </p:cNvSpPr>
          <p:nvPr/>
        </p:nvSpPr>
        <p:spPr>
          <a:xfrm>
            <a:off x="2373469" y="0"/>
            <a:ext cx="7445062" cy="7445062"/>
          </a:xfrm>
          <a:prstGeom prst="donut">
            <a:avLst>
              <a:gd name="adj" fmla="val 17906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BEDF0A1-27FA-5897-6714-6E5AB69A15E7}"/>
              </a:ext>
            </a:extLst>
          </p:cNvPr>
          <p:cNvCxnSpPr>
            <a:cxnSpLocks/>
          </p:cNvCxnSpPr>
          <p:nvPr/>
        </p:nvCxnSpPr>
        <p:spPr>
          <a:xfrm>
            <a:off x="3464504" y="2312949"/>
            <a:ext cx="5288377" cy="2871807"/>
          </a:xfrm>
          <a:prstGeom prst="line">
            <a:avLst/>
          </a:prstGeom>
          <a:ln w="22225">
            <a:solidFill>
              <a:schemeClr val="accent1">
                <a:lumMod val="50000"/>
                <a:alpha val="3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4BAB837-D915-FDF5-2E38-CE368E2E5EB3}"/>
              </a:ext>
            </a:extLst>
          </p:cNvPr>
          <p:cNvCxnSpPr>
            <a:cxnSpLocks/>
          </p:cNvCxnSpPr>
          <p:nvPr/>
        </p:nvCxnSpPr>
        <p:spPr>
          <a:xfrm flipH="1">
            <a:off x="3462737" y="2267682"/>
            <a:ext cx="5334867" cy="2988130"/>
          </a:xfrm>
          <a:prstGeom prst="line">
            <a:avLst/>
          </a:prstGeom>
          <a:ln w="22225">
            <a:solidFill>
              <a:schemeClr val="accent1">
                <a:lumMod val="50000"/>
                <a:alpha val="3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BBEFD714-A02C-6165-5BFF-D68606D14751}"/>
              </a:ext>
            </a:extLst>
          </p:cNvPr>
          <p:cNvSpPr>
            <a:spLocks/>
          </p:cNvSpPr>
          <p:nvPr/>
        </p:nvSpPr>
        <p:spPr>
          <a:xfrm>
            <a:off x="8156615" y="1769482"/>
            <a:ext cx="1122006" cy="1122006"/>
          </a:xfrm>
          <a:prstGeom prst="ellipse">
            <a:avLst/>
          </a:prstGeom>
          <a:gradFill>
            <a:gsLst>
              <a:gs pos="0">
                <a:schemeClr val="accent2"/>
              </a:gs>
              <a:gs pos="8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0" dist="215900" dir="42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编辑标题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169F72F-F75C-4E97-ED0A-6AD1D7E84354}"/>
              </a:ext>
            </a:extLst>
          </p:cNvPr>
          <p:cNvSpPr>
            <a:spLocks/>
          </p:cNvSpPr>
          <p:nvPr/>
        </p:nvSpPr>
        <p:spPr>
          <a:xfrm>
            <a:off x="2957445" y="1769482"/>
            <a:ext cx="1118392" cy="1118392"/>
          </a:xfrm>
          <a:prstGeom prst="ellipse">
            <a:avLst/>
          </a:prstGeom>
          <a:gradFill>
            <a:gsLst>
              <a:gs pos="0">
                <a:schemeClr val="accent2"/>
              </a:gs>
              <a:gs pos="8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0" dist="215900" dir="42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编辑标题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0510F3D-2E82-AF0D-2DAF-6E7794C9D70D}"/>
              </a:ext>
            </a:extLst>
          </p:cNvPr>
          <p:cNvSpPr>
            <a:spLocks/>
          </p:cNvSpPr>
          <p:nvPr/>
        </p:nvSpPr>
        <p:spPr>
          <a:xfrm>
            <a:off x="2957445" y="4609599"/>
            <a:ext cx="1118392" cy="1118392"/>
          </a:xfrm>
          <a:prstGeom prst="ellipse">
            <a:avLst/>
          </a:prstGeom>
          <a:gradFill>
            <a:gsLst>
              <a:gs pos="0">
                <a:schemeClr val="accent2"/>
              </a:gs>
              <a:gs pos="8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0" dist="215900" dir="42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编辑标题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167A7D3-C6D0-FE86-4667-9226C4C42C53}"/>
              </a:ext>
            </a:extLst>
          </p:cNvPr>
          <p:cNvSpPr>
            <a:spLocks/>
          </p:cNvSpPr>
          <p:nvPr/>
        </p:nvSpPr>
        <p:spPr>
          <a:xfrm>
            <a:off x="8156615" y="4609599"/>
            <a:ext cx="1118392" cy="1118392"/>
          </a:xfrm>
          <a:prstGeom prst="ellipse">
            <a:avLst/>
          </a:prstGeom>
          <a:gradFill>
            <a:gsLst>
              <a:gs pos="0">
                <a:schemeClr val="accent2"/>
              </a:gs>
              <a:gs pos="8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0" dist="215900" dir="42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编辑标题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7C399A3-9991-DA92-5B06-D5823C79E8CD}"/>
              </a:ext>
            </a:extLst>
          </p:cNvPr>
          <p:cNvSpPr>
            <a:spLocks/>
          </p:cNvSpPr>
          <p:nvPr/>
        </p:nvSpPr>
        <p:spPr>
          <a:xfrm>
            <a:off x="4271347" y="1897878"/>
            <a:ext cx="3649306" cy="364930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83A162E-4B54-610F-97B5-E5A32DA7BA45}"/>
              </a:ext>
            </a:extLst>
          </p:cNvPr>
          <p:cNvSpPr txBox="1">
            <a:spLocks/>
          </p:cNvSpPr>
          <p:nvPr/>
        </p:nvSpPr>
        <p:spPr>
          <a:xfrm>
            <a:off x="4632960" y="2259491"/>
            <a:ext cx="2926080" cy="29260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prstTxWarp prst="textCircle">
              <a:avLst>
                <a:gd name="adj" fmla="val 10825788"/>
              </a:avLst>
            </a:prstTxWarp>
            <a:spAutoFit/>
          </a:bodyPr>
          <a:lstStyle/>
          <a:p>
            <a:r>
              <a:rPr lang="en-US" altLang="zh-CN" spc="200" dirty="0">
                <a:gradFill>
                  <a:gsLst>
                    <a:gs pos="2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|||||||||||||||||||||||||||||||||||||||||||||||||||||||||||||||||||||||||||||||||||||||||||||||||||||||||||||||||||||||||||||||||||||||||||||||||||||||||||||||||||||||||||||||||||||||||||||||||||</a:t>
            </a:r>
            <a:endParaRPr lang="zh-CN" altLang="en-US" spc="200" dirty="0">
              <a:gradFill>
                <a:gsLst>
                  <a:gs pos="2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C51CD84-5EB8-A5B8-45F1-25E59363E49F}"/>
              </a:ext>
            </a:extLst>
          </p:cNvPr>
          <p:cNvSpPr>
            <a:spLocks/>
          </p:cNvSpPr>
          <p:nvPr/>
        </p:nvSpPr>
        <p:spPr>
          <a:xfrm>
            <a:off x="5048411" y="2674942"/>
            <a:ext cx="2095178" cy="2095178"/>
          </a:xfrm>
          <a:prstGeom prst="ellipse">
            <a:avLst/>
          </a:prstGeom>
          <a:gradFill>
            <a:gsLst>
              <a:gs pos="22000">
                <a:schemeClr val="accent2"/>
              </a:gs>
              <a:gs pos="85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317500" dist="114300" dir="5400000" sx="97000" sy="97000" algn="t" rotWithShape="0">
              <a:schemeClr val="accent1">
                <a:lumMod val="7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425419E-2C8F-B36F-5787-51EB6554DAF8}"/>
              </a:ext>
            </a:extLst>
          </p:cNvPr>
          <p:cNvSpPr>
            <a:spLocks/>
          </p:cNvSpPr>
          <p:nvPr/>
        </p:nvSpPr>
        <p:spPr>
          <a:xfrm>
            <a:off x="695325" y="1286384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A144EB65-5533-EE7B-58E1-34D3C60FA05A}"/>
              </a:ext>
            </a:extLst>
          </p:cNvPr>
          <p:cNvSpPr>
            <a:spLocks/>
          </p:cNvSpPr>
          <p:nvPr/>
        </p:nvSpPr>
        <p:spPr>
          <a:xfrm>
            <a:off x="695325" y="1897737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B291D277-3F4F-5C75-61E0-55B6144F5C73}"/>
              </a:ext>
            </a:extLst>
          </p:cNvPr>
          <p:cNvSpPr>
            <a:spLocks/>
          </p:cNvSpPr>
          <p:nvPr/>
        </p:nvSpPr>
        <p:spPr>
          <a:xfrm>
            <a:off x="695325" y="2477548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E15CC589-F7AA-1F0D-5BC4-6ACBDAAA6C3D}"/>
              </a:ext>
            </a:extLst>
          </p:cNvPr>
          <p:cNvSpPr>
            <a:spLocks/>
          </p:cNvSpPr>
          <p:nvPr/>
        </p:nvSpPr>
        <p:spPr>
          <a:xfrm>
            <a:off x="9701026" y="1286384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63E1760C-35AA-1B32-846B-613C63167918}"/>
              </a:ext>
            </a:extLst>
          </p:cNvPr>
          <p:cNvSpPr>
            <a:spLocks/>
          </p:cNvSpPr>
          <p:nvPr/>
        </p:nvSpPr>
        <p:spPr>
          <a:xfrm>
            <a:off x="9701026" y="1897737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欠费查询</a:t>
            </a: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283F5CFF-50A9-2BB6-AC50-71B26873890C}"/>
              </a:ext>
            </a:extLst>
          </p:cNvPr>
          <p:cNvSpPr>
            <a:spLocks/>
          </p:cNvSpPr>
          <p:nvPr/>
        </p:nvSpPr>
        <p:spPr>
          <a:xfrm>
            <a:off x="9701026" y="2477548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预缴物业费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5880701C-EA44-318C-37A5-640802EF053E}"/>
              </a:ext>
            </a:extLst>
          </p:cNvPr>
          <p:cNvSpPr>
            <a:spLocks/>
          </p:cNvSpPr>
          <p:nvPr/>
        </p:nvSpPr>
        <p:spPr>
          <a:xfrm>
            <a:off x="695325" y="4279211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0841D22E-9DDF-6A0E-9329-35CBE27806EB}"/>
              </a:ext>
            </a:extLst>
          </p:cNvPr>
          <p:cNvSpPr>
            <a:spLocks/>
          </p:cNvSpPr>
          <p:nvPr/>
        </p:nvSpPr>
        <p:spPr>
          <a:xfrm>
            <a:off x="695325" y="4890564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FB59A681-9740-1EBE-D4D9-92BD35DA3C7E}"/>
              </a:ext>
            </a:extLst>
          </p:cNvPr>
          <p:cNvSpPr>
            <a:spLocks/>
          </p:cNvSpPr>
          <p:nvPr/>
        </p:nvSpPr>
        <p:spPr>
          <a:xfrm>
            <a:off x="695325" y="5470375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6034AD94-40B3-098F-9801-4C8E7DF27DD6}"/>
              </a:ext>
            </a:extLst>
          </p:cNvPr>
          <p:cNvSpPr>
            <a:spLocks/>
          </p:cNvSpPr>
          <p:nvPr/>
        </p:nvSpPr>
        <p:spPr>
          <a:xfrm>
            <a:off x="9701026" y="4279211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CE561F34-DD01-EF44-501D-5059B64A4549}"/>
              </a:ext>
            </a:extLst>
          </p:cNvPr>
          <p:cNvSpPr>
            <a:spLocks/>
          </p:cNvSpPr>
          <p:nvPr/>
        </p:nvSpPr>
        <p:spPr>
          <a:xfrm>
            <a:off x="9701026" y="4890564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智能家园</a:t>
            </a:r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FC078318-3C2A-4856-F1AA-7EE9095552A6}"/>
              </a:ext>
            </a:extLst>
          </p:cNvPr>
          <p:cNvSpPr>
            <a:spLocks/>
          </p:cNvSpPr>
          <p:nvPr/>
        </p:nvSpPr>
        <p:spPr>
          <a:xfrm>
            <a:off x="9701026" y="5470375"/>
            <a:ext cx="1811017" cy="483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此处编辑内容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0" name="symbolic-shield-with-crown-and-banner_47805">
            <a:extLst>
              <a:ext uri="{FF2B5EF4-FFF2-40B4-BE49-F238E27FC236}">
                <a16:creationId xmlns:a16="http://schemas.microsoft.com/office/drawing/2014/main" id="{0C599B05-D4F8-6939-B84D-BD1A284805A2}"/>
              </a:ext>
            </a:extLst>
          </p:cNvPr>
          <p:cNvSpPr>
            <a:spLocks/>
          </p:cNvSpPr>
          <p:nvPr/>
        </p:nvSpPr>
        <p:spPr>
          <a:xfrm>
            <a:off x="5664200" y="2997150"/>
            <a:ext cx="863600" cy="863700"/>
          </a:xfrm>
          <a:custGeom>
            <a:avLst/>
            <a:gdLst>
              <a:gd name="connsiteX0" fmla="*/ 450384 w 608556"/>
              <a:gd name="connsiteY0" fmla="*/ 475611 h 608627"/>
              <a:gd name="connsiteX1" fmla="*/ 516963 w 608556"/>
              <a:gd name="connsiteY1" fmla="*/ 542119 h 608627"/>
              <a:gd name="connsiteX2" fmla="*/ 450384 w 608556"/>
              <a:gd name="connsiteY2" fmla="*/ 608627 h 608627"/>
              <a:gd name="connsiteX3" fmla="*/ 383805 w 608556"/>
              <a:gd name="connsiteY3" fmla="*/ 542119 h 608627"/>
              <a:gd name="connsiteX4" fmla="*/ 450384 w 608556"/>
              <a:gd name="connsiteY4" fmla="*/ 475611 h 608627"/>
              <a:gd name="connsiteX5" fmla="*/ 231208 w 608556"/>
              <a:gd name="connsiteY5" fmla="*/ 475611 h 608627"/>
              <a:gd name="connsiteX6" fmla="*/ 297716 w 608556"/>
              <a:gd name="connsiteY6" fmla="*/ 542119 h 608627"/>
              <a:gd name="connsiteX7" fmla="*/ 231208 w 608556"/>
              <a:gd name="connsiteY7" fmla="*/ 608627 h 608627"/>
              <a:gd name="connsiteX8" fmla="*/ 164700 w 608556"/>
              <a:gd name="connsiteY8" fmla="*/ 542119 h 608627"/>
              <a:gd name="connsiteX9" fmla="*/ 231208 w 608556"/>
              <a:gd name="connsiteY9" fmla="*/ 475611 h 608627"/>
              <a:gd name="connsiteX10" fmla="*/ 516821 w 608556"/>
              <a:gd name="connsiteY10" fmla="*/ 86994 h 608627"/>
              <a:gd name="connsiteX11" fmla="*/ 453513 w 608556"/>
              <a:gd name="connsiteY11" fmla="*/ 150361 h 608627"/>
              <a:gd name="connsiteX12" fmla="*/ 427698 w 608556"/>
              <a:gd name="connsiteY12" fmla="*/ 124431 h 608627"/>
              <a:gd name="connsiteX13" fmla="*/ 404495 w 608556"/>
              <a:gd name="connsiteY13" fmla="*/ 147599 h 608627"/>
              <a:gd name="connsiteX14" fmla="*/ 453513 w 608556"/>
              <a:gd name="connsiteY14" fmla="*/ 196543 h 608627"/>
              <a:gd name="connsiteX15" fmla="*/ 540023 w 608556"/>
              <a:gd name="connsiteY15" fmla="*/ 110162 h 608627"/>
              <a:gd name="connsiteX16" fmla="*/ 21969 w 608556"/>
              <a:gd name="connsiteY16" fmla="*/ 1835 h 608627"/>
              <a:gd name="connsiteX17" fmla="*/ 141035 w 608556"/>
              <a:gd name="connsiteY17" fmla="*/ 42643 h 608627"/>
              <a:gd name="connsiteX18" fmla="*/ 163005 w 608556"/>
              <a:gd name="connsiteY18" fmla="*/ 136994 h 608627"/>
              <a:gd name="connsiteX19" fmla="*/ 303272 w 608556"/>
              <a:gd name="connsiteY19" fmla="*/ 136994 h 608627"/>
              <a:gd name="connsiteX20" fmla="*/ 352742 w 608556"/>
              <a:gd name="connsiteY20" fmla="*/ 255277 h 608627"/>
              <a:gd name="connsiteX21" fmla="*/ 472268 w 608556"/>
              <a:gd name="connsiteY21" fmla="*/ 304830 h 608627"/>
              <a:gd name="connsiteX22" fmla="*/ 553233 w 608556"/>
              <a:gd name="connsiteY22" fmla="*/ 283965 h 608627"/>
              <a:gd name="connsiteX23" fmla="*/ 518051 w 608556"/>
              <a:gd name="connsiteY23" fmla="*/ 439835 h 608627"/>
              <a:gd name="connsiteX24" fmla="*/ 163619 w 608556"/>
              <a:gd name="connsiteY24" fmla="*/ 439835 h 608627"/>
              <a:gd name="connsiteX25" fmla="*/ 143186 w 608556"/>
              <a:gd name="connsiteY25" fmla="*/ 349934 h 608627"/>
              <a:gd name="connsiteX26" fmla="*/ 83730 w 608556"/>
              <a:gd name="connsiteY26" fmla="*/ 94344 h 608627"/>
              <a:gd name="connsiteX27" fmla="*/ 0 w 608556"/>
              <a:gd name="connsiteY27" fmla="*/ 65656 h 608627"/>
              <a:gd name="connsiteX28" fmla="*/ 472259 w 608556"/>
              <a:gd name="connsiteY28" fmla="*/ 0 h 608627"/>
              <a:gd name="connsiteX29" fmla="*/ 608556 w 608556"/>
              <a:gd name="connsiteY29" fmla="*/ 136092 h 608627"/>
              <a:gd name="connsiteX30" fmla="*/ 472259 w 608556"/>
              <a:gd name="connsiteY30" fmla="*/ 272030 h 608627"/>
              <a:gd name="connsiteX31" fmla="*/ 335962 w 608556"/>
              <a:gd name="connsiteY31" fmla="*/ 135938 h 608627"/>
              <a:gd name="connsiteX32" fmla="*/ 472259 w 608556"/>
              <a:gd name="connsiteY32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556" h="608627">
                <a:moveTo>
                  <a:pt x="450384" y="475611"/>
                </a:moveTo>
                <a:cubicBezTo>
                  <a:pt x="487155" y="475611"/>
                  <a:pt x="516963" y="505388"/>
                  <a:pt x="516963" y="542119"/>
                </a:cubicBezTo>
                <a:cubicBezTo>
                  <a:pt x="516963" y="578850"/>
                  <a:pt x="487155" y="608627"/>
                  <a:pt x="450384" y="608627"/>
                </a:cubicBezTo>
                <a:cubicBezTo>
                  <a:pt x="413613" y="608627"/>
                  <a:pt x="383805" y="578850"/>
                  <a:pt x="383805" y="542119"/>
                </a:cubicBezTo>
                <a:cubicBezTo>
                  <a:pt x="383805" y="505388"/>
                  <a:pt x="413613" y="475611"/>
                  <a:pt x="450384" y="475611"/>
                </a:cubicBezTo>
                <a:close/>
                <a:moveTo>
                  <a:pt x="231208" y="475611"/>
                </a:moveTo>
                <a:cubicBezTo>
                  <a:pt x="267939" y="475611"/>
                  <a:pt x="297716" y="505388"/>
                  <a:pt x="297716" y="542119"/>
                </a:cubicBezTo>
                <a:cubicBezTo>
                  <a:pt x="297716" y="578850"/>
                  <a:pt x="267939" y="608627"/>
                  <a:pt x="231208" y="608627"/>
                </a:cubicBezTo>
                <a:cubicBezTo>
                  <a:pt x="194477" y="608627"/>
                  <a:pt x="164700" y="578850"/>
                  <a:pt x="164700" y="542119"/>
                </a:cubicBezTo>
                <a:cubicBezTo>
                  <a:pt x="164700" y="505388"/>
                  <a:pt x="194477" y="475611"/>
                  <a:pt x="231208" y="475611"/>
                </a:cubicBezTo>
                <a:close/>
                <a:moveTo>
                  <a:pt x="516821" y="86994"/>
                </a:moveTo>
                <a:lnTo>
                  <a:pt x="453513" y="150361"/>
                </a:lnTo>
                <a:lnTo>
                  <a:pt x="427698" y="124431"/>
                </a:lnTo>
                <a:lnTo>
                  <a:pt x="404495" y="147599"/>
                </a:lnTo>
                <a:lnTo>
                  <a:pt x="453513" y="196543"/>
                </a:lnTo>
                <a:lnTo>
                  <a:pt x="540023" y="110162"/>
                </a:lnTo>
                <a:close/>
                <a:moveTo>
                  <a:pt x="21969" y="1835"/>
                </a:moveTo>
                <a:lnTo>
                  <a:pt x="141035" y="42643"/>
                </a:lnTo>
                <a:lnTo>
                  <a:pt x="163005" y="136994"/>
                </a:lnTo>
                <a:lnTo>
                  <a:pt x="303272" y="136994"/>
                </a:lnTo>
                <a:cubicBezTo>
                  <a:pt x="303579" y="181637"/>
                  <a:pt x="321093" y="223673"/>
                  <a:pt x="352742" y="255277"/>
                </a:cubicBezTo>
                <a:cubicBezTo>
                  <a:pt x="384698" y="287187"/>
                  <a:pt x="427100" y="304676"/>
                  <a:pt x="472268" y="304830"/>
                </a:cubicBezTo>
                <a:cubicBezTo>
                  <a:pt x="501612" y="304830"/>
                  <a:pt x="529266" y="297159"/>
                  <a:pt x="553233" y="283965"/>
                </a:cubicBezTo>
                <a:lnTo>
                  <a:pt x="518051" y="439835"/>
                </a:lnTo>
                <a:lnTo>
                  <a:pt x="163619" y="439835"/>
                </a:lnTo>
                <a:lnTo>
                  <a:pt x="143186" y="349934"/>
                </a:lnTo>
                <a:lnTo>
                  <a:pt x="83730" y="94344"/>
                </a:lnTo>
                <a:lnTo>
                  <a:pt x="0" y="65656"/>
                </a:lnTo>
                <a:close/>
                <a:moveTo>
                  <a:pt x="472259" y="0"/>
                </a:moveTo>
                <a:cubicBezTo>
                  <a:pt x="547553" y="0"/>
                  <a:pt x="608556" y="60911"/>
                  <a:pt x="608556" y="136092"/>
                </a:cubicBezTo>
                <a:cubicBezTo>
                  <a:pt x="608402" y="211119"/>
                  <a:pt x="547399" y="272030"/>
                  <a:pt x="472259" y="272030"/>
                </a:cubicBezTo>
                <a:cubicBezTo>
                  <a:pt x="396965" y="272030"/>
                  <a:pt x="335962" y="211119"/>
                  <a:pt x="335962" y="135938"/>
                </a:cubicBezTo>
                <a:cubicBezTo>
                  <a:pt x="335962" y="60911"/>
                  <a:pt x="396965" y="0"/>
                  <a:pt x="472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+mn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F4CF09A9-7CA0-600D-06FE-3AC2E2334F3C}"/>
              </a:ext>
            </a:extLst>
          </p:cNvPr>
          <p:cNvSpPr txBox="1">
            <a:spLocks/>
          </p:cNvSpPr>
          <p:nvPr/>
        </p:nvSpPr>
        <p:spPr>
          <a:xfrm>
            <a:off x="5388114" y="3956132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915761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73C46B6-1705-41D1-9591-4DAA4DB464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4" name="图形 14">
            <a:extLst>
              <a:ext uri="{FF2B5EF4-FFF2-40B4-BE49-F238E27FC236}">
                <a16:creationId xmlns:a16="http://schemas.microsoft.com/office/drawing/2014/main" id="{EEDA278A-F393-BBE9-BCA5-4DBD2B256FFE}"/>
              </a:ext>
            </a:extLst>
          </p:cNvPr>
          <p:cNvGrpSpPr>
            <a:grpSpLocks/>
          </p:cNvGrpSpPr>
          <p:nvPr/>
        </p:nvGrpSpPr>
        <p:grpSpPr>
          <a:xfrm rot="20700000" flipV="1">
            <a:off x="-471260" y="357104"/>
            <a:ext cx="7980893" cy="1809448"/>
            <a:chOff x="18390425" y="-7605713"/>
            <a:chExt cx="5066633" cy="3029807"/>
          </a:xfr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C42B1A0-4624-9DE4-5276-6187FA475C0F}"/>
                </a:ext>
              </a:extLst>
            </p:cNvPr>
            <p:cNvSpPr>
              <a:spLocks/>
            </p:cNvSpPr>
            <p:nvPr/>
          </p:nvSpPr>
          <p:spPr>
            <a:xfrm>
              <a:off x="18760375" y="-7605713"/>
              <a:ext cx="4180998" cy="2703957"/>
            </a:xfrm>
            <a:custGeom>
              <a:avLst/>
              <a:gdLst>
                <a:gd name="connsiteX0" fmla="*/ 6286 w 4180998"/>
                <a:gd name="connsiteY0" fmla="*/ 2703957 h 2703957"/>
                <a:gd name="connsiteX1" fmla="*/ 0 w 4180998"/>
                <a:gd name="connsiteY1" fmla="*/ 2700623 h 2703957"/>
                <a:gd name="connsiteX2" fmla="*/ 401955 w 4180998"/>
                <a:gd name="connsiteY2" fmla="*/ 2188655 h 2703957"/>
                <a:gd name="connsiteX3" fmla="*/ 833057 w 4180998"/>
                <a:gd name="connsiteY3" fmla="*/ 2018919 h 2703957"/>
                <a:gd name="connsiteX4" fmla="*/ 1751171 w 4180998"/>
                <a:gd name="connsiteY4" fmla="*/ 2255425 h 2703957"/>
                <a:gd name="connsiteX5" fmla="*/ 3023331 w 4180998"/>
                <a:gd name="connsiteY5" fmla="*/ 2430971 h 2703957"/>
                <a:gd name="connsiteX6" fmla="*/ 3231166 w 4180998"/>
                <a:gd name="connsiteY6" fmla="*/ 1689068 h 2703957"/>
                <a:gd name="connsiteX7" fmla="*/ 3183541 w 4180998"/>
                <a:gd name="connsiteY7" fmla="*/ 885349 h 2703957"/>
                <a:gd name="connsiteX8" fmla="*/ 4177951 w 4180998"/>
                <a:gd name="connsiteY8" fmla="*/ 0 h 2703957"/>
                <a:gd name="connsiteX9" fmla="*/ 4180999 w 4180998"/>
                <a:gd name="connsiteY9" fmla="*/ 6477 h 2703957"/>
                <a:gd name="connsiteX10" fmla="*/ 3190304 w 4180998"/>
                <a:gd name="connsiteY10" fmla="*/ 887540 h 2703957"/>
                <a:gd name="connsiteX11" fmla="*/ 3238024 w 4180998"/>
                <a:gd name="connsiteY11" fmla="*/ 1687068 h 2703957"/>
                <a:gd name="connsiteX12" fmla="*/ 3307175 w 4180998"/>
                <a:gd name="connsiteY12" fmla="*/ 2121503 h 2703957"/>
                <a:gd name="connsiteX13" fmla="*/ 3026188 w 4180998"/>
                <a:gd name="connsiteY13" fmla="*/ 2437448 h 2703957"/>
                <a:gd name="connsiteX14" fmla="*/ 1748409 w 4180998"/>
                <a:gd name="connsiteY14" fmla="*/ 2261997 h 2703957"/>
                <a:gd name="connsiteX15" fmla="*/ 833628 w 4180998"/>
                <a:gd name="connsiteY15" fmla="*/ 2025968 h 2703957"/>
                <a:gd name="connsiteX16" fmla="*/ 6286 w 4180998"/>
                <a:gd name="connsiteY16" fmla="*/ 2703957 h 270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80998" h="2703957">
                  <a:moveTo>
                    <a:pt x="6286" y="2703957"/>
                  </a:moveTo>
                  <a:lnTo>
                    <a:pt x="0" y="2700623"/>
                  </a:lnTo>
                  <a:cubicBezTo>
                    <a:pt x="123635" y="2469356"/>
                    <a:pt x="255175" y="2301907"/>
                    <a:pt x="401955" y="2188655"/>
                  </a:cubicBezTo>
                  <a:cubicBezTo>
                    <a:pt x="533305" y="2087309"/>
                    <a:pt x="674370" y="2031778"/>
                    <a:pt x="833057" y="2018919"/>
                  </a:cubicBezTo>
                  <a:cubicBezTo>
                    <a:pt x="1127951" y="1995011"/>
                    <a:pt x="1430655" y="2121503"/>
                    <a:pt x="1751171" y="2255425"/>
                  </a:cubicBezTo>
                  <a:cubicBezTo>
                    <a:pt x="2170652" y="2430685"/>
                    <a:pt x="2604326" y="2611946"/>
                    <a:pt x="3023331" y="2430971"/>
                  </a:cubicBezTo>
                  <a:cubicBezTo>
                    <a:pt x="3394329" y="2270855"/>
                    <a:pt x="3322320" y="2014061"/>
                    <a:pt x="3231166" y="1689068"/>
                  </a:cubicBezTo>
                  <a:cubicBezTo>
                    <a:pt x="3163348" y="1447419"/>
                    <a:pt x="3086576" y="1173480"/>
                    <a:pt x="3183541" y="885349"/>
                  </a:cubicBezTo>
                  <a:cubicBezTo>
                    <a:pt x="3295555" y="552545"/>
                    <a:pt x="3620834" y="262985"/>
                    <a:pt x="4177951" y="0"/>
                  </a:cubicBezTo>
                  <a:lnTo>
                    <a:pt x="4180999" y="6477"/>
                  </a:lnTo>
                  <a:cubicBezTo>
                    <a:pt x="3625691" y="268605"/>
                    <a:pt x="3301651" y="556832"/>
                    <a:pt x="3190304" y="887540"/>
                  </a:cubicBezTo>
                  <a:cubicBezTo>
                    <a:pt x="3094006" y="1173575"/>
                    <a:pt x="3170492" y="1446371"/>
                    <a:pt x="3238024" y="1687068"/>
                  </a:cubicBezTo>
                  <a:cubicBezTo>
                    <a:pt x="3282410" y="1845183"/>
                    <a:pt x="3324225" y="1994535"/>
                    <a:pt x="3307175" y="2121503"/>
                  </a:cubicBezTo>
                  <a:cubicBezTo>
                    <a:pt x="3288221" y="2262473"/>
                    <a:pt x="3198876" y="2362867"/>
                    <a:pt x="3026188" y="2437448"/>
                  </a:cubicBezTo>
                  <a:cubicBezTo>
                    <a:pt x="2604421" y="2619566"/>
                    <a:pt x="2169224" y="2437829"/>
                    <a:pt x="1748409" y="2261997"/>
                  </a:cubicBezTo>
                  <a:cubicBezTo>
                    <a:pt x="1428750" y="2128457"/>
                    <a:pt x="1126808" y="2002346"/>
                    <a:pt x="833628" y="2025968"/>
                  </a:cubicBezTo>
                  <a:cubicBezTo>
                    <a:pt x="502158" y="2052828"/>
                    <a:pt x="239268" y="2268284"/>
                    <a:pt x="6286" y="2703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3F13DA4-B9FA-7DC5-D984-CA6CFFE8E451}"/>
                </a:ext>
              </a:extLst>
            </p:cNvPr>
            <p:cNvSpPr>
              <a:spLocks/>
            </p:cNvSpPr>
            <p:nvPr/>
          </p:nvSpPr>
          <p:spPr>
            <a:xfrm>
              <a:off x="18723323" y="-7506938"/>
              <a:ext cx="4269581" cy="2629471"/>
            </a:xfrm>
            <a:custGeom>
              <a:avLst/>
              <a:gdLst>
                <a:gd name="connsiteX0" fmla="*/ 5620 w 4269581"/>
                <a:gd name="connsiteY0" fmla="*/ 2629472 h 2629471"/>
                <a:gd name="connsiteX1" fmla="*/ 0 w 4269581"/>
                <a:gd name="connsiteY1" fmla="*/ 2626233 h 2629471"/>
                <a:gd name="connsiteX2" fmla="*/ 1643158 w 4269581"/>
                <a:gd name="connsiteY2" fmla="*/ 2182749 h 2629471"/>
                <a:gd name="connsiteX3" fmla="*/ 3019520 w 4269581"/>
                <a:gd name="connsiteY3" fmla="*/ 2228183 h 2629471"/>
                <a:gd name="connsiteX4" fmla="*/ 3282696 w 4269581"/>
                <a:gd name="connsiteY4" fmla="*/ 1493330 h 2629471"/>
                <a:gd name="connsiteX5" fmla="*/ 3302794 w 4269581"/>
                <a:gd name="connsiteY5" fmla="*/ 803053 h 2629471"/>
                <a:gd name="connsiteX6" fmla="*/ 4266724 w 4269581"/>
                <a:gd name="connsiteY6" fmla="*/ 0 h 2629471"/>
                <a:gd name="connsiteX7" fmla="*/ 4269581 w 4269581"/>
                <a:gd name="connsiteY7" fmla="*/ 5810 h 2629471"/>
                <a:gd name="connsiteX8" fmla="*/ 3308699 w 4269581"/>
                <a:gd name="connsiteY8" fmla="*/ 805625 h 2629471"/>
                <a:gd name="connsiteX9" fmla="*/ 3289078 w 4269581"/>
                <a:gd name="connsiteY9" fmla="*/ 1491996 h 2629471"/>
                <a:gd name="connsiteX10" fmla="*/ 3022664 w 4269581"/>
                <a:gd name="connsiteY10" fmla="*/ 2233803 h 2629471"/>
                <a:gd name="connsiteX11" fmla="*/ 1641158 w 4269581"/>
                <a:gd name="connsiteY11" fmla="*/ 2188845 h 2629471"/>
                <a:gd name="connsiteX12" fmla="*/ 5620 w 4269581"/>
                <a:gd name="connsiteY12" fmla="*/ 2629472 h 262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69581" h="2629471">
                  <a:moveTo>
                    <a:pt x="5620" y="2629472"/>
                  </a:moveTo>
                  <a:lnTo>
                    <a:pt x="0" y="2626233"/>
                  </a:lnTo>
                  <a:cubicBezTo>
                    <a:pt x="477679" y="1802702"/>
                    <a:pt x="1043845" y="1987391"/>
                    <a:pt x="1643158" y="2182749"/>
                  </a:cubicBezTo>
                  <a:cubicBezTo>
                    <a:pt x="2091690" y="2328958"/>
                    <a:pt x="2555367" y="2480215"/>
                    <a:pt x="3019520" y="2228183"/>
                  </a:cubicBezTo>
                  <a:cubicBezTo>
                    <a:pt x="3391853" y="2025968"/>
                    <a:pt x="3341275" y="1779175"/>
                    <a:pt x="3282696" y="1493330"/>
                  </a:cubicBezTo>
                  <a:cubicBezTo>
                    <a:pt x="3240405" y="1286923"/>
                    <a:pt x="3192399" y="1052989"/>
                    <a:pt x="3302794" y="803053"/>
                  </a:cubicBezTo>
                  <a:cubicBezTo>
                    <a:pt x="3429286" y="516541"/>
                    <a:pt x="3744563" y="253841"/>
                    <a:pt x="4266724" y="0"/>
                  </a:cubicBezTo>
                  <a:lnTo>
                    <a:pt x="4269581" y="5810"/>
                  </a:lnTo>
                  <a:cubicBezTo>
                    <a:pt x="3748850" y="258985"/>
                    <a:pt x="3434620" y="520637"/>
                    <a:pt x="3308699" y="805625"/>
                  </a:cubicBezTo>
                  <a:cubicBezTo>
                    <a:pt x="3199162" y="1053656"/>
                    <a:pt x="3246882" y="1286542"/>
                    <a:pt x="3289078" y="1491996"/>
                  </a:cubicBezTo>
                  <a:cubicBezTo>
                    <a:pt x="3348133" y="1780318"/>
                    <a:pt x="3399187" y="2029396"/>
                    <a:pt x="3022664" y="2233803"/>
                  </a:cubicBezTo>
                  <a:cubicBezTo>
                    <a:pt x="2556034" y="2487168"/>
                    <a:pt x="2090928" y="2335530"/>
                    <a:pt x="1641158" y="2188845"/>
                  </a:cubicBezTo>
                  <a:cubicBezTo>
                    <a:pt x="1044416" y="1994345"/>
                    <a:pt x="480632" y="1810512"/>
                    <a:pt x="5620" y="2629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B90078C-D2FE-4119-F8FB-12A729AFFBD3}"/>
                </a:ext>
              </a:extLst>
            </p:cNvPr>
            <p:cNvSpPr>
              <a:spLocks/>
            </p:cNvSpPr>
            <p:nvPr/>
          </p:nvSpPr>
          <p:spPr>
            <a:xfrm>
              <a:off x="18686366" y="-7408069"/>
              <a:ext cx="4358163" cy="2554795"/>
            </a:xfrm>
            <a:custGeom>
              <a:avLst/>
              <a:gdLst>
                <a:gd name="connsiteX0" fmla="*/ 4953 w 4358163"/>
                <a:gd name="connsiteY0" fmla="*/ 2554796 h 2554795"/>
                <a:gd name="connsiteX1" fmla="*/ 0 w 4358163"/>
                <a:gd name="connsiteY1" fmla="*/ 2551653 h 2554795"/>
                <a:gd name="connsiteX2" fmla="*/ 716756 w 4358163"/>
                <a:gd name="connsiteY2" fmla="*/ 2027873 h 2554795"/>
                <a:gd name="connsiteX3" fmla="*/ 1527620 w 4358163"/>
                <a:gd name="connsiteY3" fmla="*/ 2124456 h 2554795"/>
                <a:gd name="connsiteX4" fmla="*/ 3015901 w 4358163"/>
                <a:gd name="connsiteY4" fmla="*/ 2025301 h 2554795"/>
                <a:gd name="connsiteX5" fmla="*/ 3338513 w 4358163"/>
                <a:gd name="connsiteY5" fmla="*/ 1307116 h 2554795"/>
                <a:gd name="connsiteX6" fmla="*/ 4355497 w 4358163"/>
                <a:gd name="connsiteY6" fmla="*/ 0 h 2554795"/>
                <a:gd name="connsiteX7" fmla="*/ 4358164 w 4358163"/>
                <a:gd name="connsiteY7" fmla="*/ 5239 h 2554795"/>
                <a:gd name="connsiteX8" fmla="*/ 3344323 w 4358163"/>
                <a:gd name="connsiteY8" fmla="*/ 1306544 h 2554795"/>
                <a:gd name="connsiteX9" fmla="*/ 3019139 w 4358163"/>
                <a:gd name="connsiteY9" fmla="*/ 2030254 h 2554795"/>
                <a:gd name="connsiteX10" fmla="*/ 2255711 w 4358163"/>
                <a:gd name="connsiteY10" fmla="*/ 2249043 h 2554795"/>
                <a:gd name="connsiteX11" fmla="*/ 1526286 w 4358163"/>
                <a:gd name="connsiteY11" fmla="*/ 2130266 h 2554795"/>
                <a:gd name="connsiteX12" fmla="*/ 4953 w 4358163"/>
                <a:gd name="connsiteY12" fmla="*/ 2554796 h 255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163" h="2554795">
                  <a:moveTo>
                    <a:pt x="4953" y="2554796"/>
                  </a:moveTo>
                  <a:lnTo>
                    <a:pt x="0" y="2551653"/>
                  </a:lnTo>
                  <a:cubicBezTo>
                    <a:pt x="200882" y="2236661"/>
                    <a:pt x="428625" y="2070164"/>
                    <a:pt x="716756" y="2027873"/>
                  </a:cubicBezTo>
                  <a:cubicBezTo>
                    <a:pt x="972884" y="1990249"/>
                    <a:pt x="1242346" y="2055400"/>
                    <a:pt x="1527620" y="2124456"/>
                  </a:cubicBezTo>
                  <a:cubicBezTo>
                    <a:pt x="2006441" y="2240280"/>
                    <a:pt x="2501455" y="2359914"/>
                    <a:pt x="3015901" y="2025301"/>
                  </a:cubicBezTo>
                  <a:cubicBezTo>
                    <a:pt x="3388328" y="1782985"/>
                    <a:pt x="3364135" y="1551813"/>
                    <a:pt x="3338513" y="1307116"/>
                  </a:cubicBezTo>
                  <a:cubicBezTo>
                    <a:pt x="3301365" y="952405"/>
                    <a:pt x="3259265" y="550355"/>
                    <a:pt x="4355497" y="0"/>
                  </a:cubicBezTo>
                  <a:lnTo>
                    <a:pt x="4358164" y="5239"/>
                  </a:lnTo>
                  <a:cubicBezTo>
                    <a:pt x="3265551" y="553879"/>
                    <a:pt x="3307461" y="953738"/>
                    <a:pt x="3344323" y="1306544"/>
                  </a:cubicBezTo>
                  <a:cubicBezTo>
                    <a:pt x="3370136" y="1553147"/>
                    <a:pt x="3394520" y="1786033"/>
                    <a:pt x="3019139" y="2030254"/>
                  </a:cubicBezTo>
                  <a:cubicBezTo>
                    <a:pt x="2787968" y="2180654"/>
                    <a:pt x="2538317" y="2251996"/>
                    <a:pt x="2255711" y="2249043"/>
                  </a:cubicBezTo>
                  <a:cubicBezTo>
                    <a:pt x="2006156" y="2246281"/>
                    <a:pt x="1762125" y="2187226"/>
                    <a:pt x="1526286" y="2130266"/>
                  </a:cubicBezTo>
                  <a:cubicBezTo>
                    <a:pt x="969073" y="1995392"/>
                    <a:pt x="442817" y="1868138"/>
                    <a:pt x="4953" y="2554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098979B-D3E3-8F59-88C5-DC99FF362E01}"/>
                </a:ext>
              </a:extLst>
            </p:cNvPr>
            <p:cNvSpPr>
              <a:spLocks/>
            </p:cNvSpPr>
            <p:nvPr/>
          </p:nvSpPr>
          <p:spPr>
            <a:xfrm>
              <a:off x="18649505" y="-7309485"/>
              <a:ext cx="4446650" cy="2480405"/>
            </a:xfrm>
            <a:custGeom>
              <a:avLst/>
              <a:gdLst>
                <a:gd name="connsiteX0" fmla="*/ 4191 w 4446650"/>
                <a:gd name="connsiteY0" fmla="*/ 2480405 h 2480405"/>
                <a:gd name="connsiteX1" fmla="*/ 0 w 4446650"/>
                <a:gd name="connsiteY1" fmla="*/ 2477357 h 2480405"/>
                <a:gd name="connsiteX2" fmla="*/ 655320 w 4446650"/>
                <a:gd name="connsiteY2" fmla="*/ 2035112 h 2480405"/>
                <a:gd name="connsiteX3" fmla="*/ 1404271 w 4446650"/>
                <a:gd name="connsiteY3" fmla="*/ 2080736 h 2480405"/>
                <a:gd name="connsiteX4" fmla="*/ 3012281 w 4446650"/>
                <a:gd name="connsiteY4" fmla="*/ 1822514 h 2480405"/>
                <a:gd name="connsiteX5" fmla="*/ 3397663 w 4446650"/>
                <a:gd name="connsiteY5" fmla="*/ 1130332 h 2480405"/>
                <a:gd name="connsiteX6" fmla="*/ 4444270 w 4446650"/>
                <a:gd name="connsiteY6" fmla="*/ 0 h 2480405"/>
                <a:gd name="connsiteX7" fmla="*/ 4446651 w 4446650"/>
                <a:gd name="connsiteY7" fmla="*/ 4572 h 2480405"/>
                <a:gd name="connsiteX8" fmla="*/ 3402806 w 4446650"/>
                <a:gd name="connsiteY8" fmla="*/ 1130618 h 2480405"/>
                <a:gd name="connsiteX9" fmla="*/ 3015425 w 4446650"/>
                <a:gd name="connsiteY9" fmla="*/ 1826800 h 2480405"/>
                <a:gd name="connsiteX10" fmla="*/ 2181035 w 4446650"/>
                <a:gd name="connsiteY10" fmla="*/ 2149221 h 2480405"/>
                <a:gd name="connsiteX11" fmla="*/ 1403414 w 4446650"/>
                <a:gd name="connsiteY11" fmla="*/ 2085975 h 2480405"/>
                <a:gd name="connsiteX12" fmla="*/ 4191 w 4446650"/>
                <a:gd name="connsiteY12" fmla="*/ 2480405 h 248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6650" h="2480405">
                  <a:moveTo>
                    <a:pt x="4191" y="2480405"/>
                  </a:moveTo>
                  <a:lnTo>
                    <a:pt x="0" y="2477357"/>
                  </a:lnTo>
                  <a:cubicBezTo>
                    <a:pt x="183452" y="2220182"/>
                    <a:pt x="391763" y="2079593"/>
                    <a:pt x="655320" y="2035112"/>
                  </a:cubicBezTo>
                  <a:cubicBezTo>
                    <a:pt x="890302" y="1995392"/>
                    <a:pt x="1139952" y="2036826"/>
                    <a:pt x="1404271" y="2080736"/>
                  </a:cubicBezTo>
                  <a:cubicBezTo>
                    <a:pt x="1890808" y="2161508"/>
                    <a:pt x="2442210" y="2253044"/>
                    <a:pt x="3012281" y="1822514"/>
                  </a:cubicBezTo>
                  <a:cubicBezTo>
                    <a:pt x="3382804" y="1542764"/>
                    <a:pt x="3390043" y="1342358"/>
                    <a:pt x="3397663" y="1130332"/>
                  </a:cubicBezTo>
                  <a:cubicBezTo>
                    <a:pt x="3408236" y="836676"/>
                    <a:pt x="3419094" y="533114"/>
                    <a:pt x="4444270" y="0"/>
                  </a:cubicBezTo>
                  <a:lnTo>
                    <a:pt x="4446651" y="4572"/>
                  </a:lnTo>
                  <a:cubicBezTo>
                    <a:pt x="3424142" y="536353"/>
                    <a:pt x="3413284" y="838486"/>
                    <a:pt x="3402806" y="1130618"/>
                  </a:cubicBezTo>
                  <a:cubicBezTo>
                    <a:pt x="3395186" y="1343978"/>
                    <a:pt x="3387947" y="1545527"/>
                    <a:pt x="3015425" y="1826800"/>
                  </a:cubicBezTo>
                  <a:cubicBezTo>
                    <a:pt x="2759773" y="2019776"/>
                    <a:pt x="2486882" y="2125313"/>
                    <a:pt x="2181035" y="2149221"/>
                  </a:cubicBezTo>
                  <a:cubicBezTo>
                    <a:pt x="1911668" y="2170367"/>
                    <a:pt x="1653254" y="2127409"/>
                    <a:pt x="1403414" y="2085975"/>
                  </a:cubicBezTo>
                  <a:cubicBezTo>
                    <a:pt x="867061" y="1996916"/>
                    <a:pt x="403955" y="1920049"/>
                    <a:pt x="4191" y="24804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411ED3C-5D55-B024-0BB6-B08A2364DB50}"/>
                </a:ext>
              </a:extLst>
            </p:cNvPr>
            <p:cNvSpPr>
              <a:spLocks/>
            </p:cNvSpPr>
            <p:nvPr/>
          </p:nvSpPr>
          <p:spPr>
            <a:xfrm>
              <a:off x="18612452" y="-7210711"/>
              <a:ext cx="4535328" cy="2405919"/>
            </a:xfrm>
            <a:custGeom>
              <a:avLst/>
              <a:gdLst>
                <a:gd name="connsiteX0" fmla="*/ 3524 w 4535328"/>
                <a:gd name="connsiteY0" fmla="*/ 2405920 h 2405919"/>
                <a:gd name="connsiteX1" fmla="*/ 0 w 4535328"/>
                <a:gd name="connsiteY1" fmla="*/ 2403062 h 2405919"/>
                <a:gd name="connsiteX2" fmla="*/ 591217 w 4535328"/>
                <a:gd name="connsiteY2" fmla="*/ 2042922 h 2405919"/>
                <a:gd name="connsiteX3" fmla="*/ 1272159 w 4535328"/>
                <a:gd name="connsiteY3" fmla="*/ 2051114 h 2405919"/>
                <a:gd name="connsiteX4" fmla="*/ 3008852 w 4535328"/>
                <a:gd name="connsiteY4" fmla="*/ 1619822 h 2405919"/>
                <a:gd name="connsiteX5" fmla="*/ 3457194 w 4535328"/>
                <a:gd name="connsiteY5" fmla="*/ 965073 h 2405919"/>
                <a:gd name="connsiteX6" fmla="*/ 4533138 w 4535328"/>
                <a:gd name="connsiteY6" fmla="*/ 0 h 2405919"/>
                <a:gd name="connsiteX7" fmla="*/ 4535329 w 4535328"/>
                <a:gd name="connsiteY7" fmla="*/ 4000 h 2405919"/>
                <a:gd name="connsiteX8" fmla="*/ 3461576 w 4535328"/>
                <a:gd name="connsiteY8" fmla="*/ 966121 h 2405919"/>
                <a:gd name="connsiteX9" fmla="*/ 3011805 w 4535328"/>
                <a:gd name="connsiteY9" fmla="*/ 1623155 h 2405919"/>
                <a:gd name="connsiteX10" fmla="*/ 1271778 w 4535328"/>
                <a:gd name="connsiteY10" fmla="*/ 2055495 h 2405919"/>
                <a:gd name="connsiteX11" fmla="*/ 3524 w 4535328"/>
                <a:gd name="connsiteY11" fmla="*/ 2405920 h 240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35328" h="2405919">
                  <a:moveTo>
                    <a:pt x="3524" y="2405920"/>
                  </a:moveTo>
                  <a:lnTo>
                    <a:pt x="0" y="2403062"/>
                  </a:lnTo>
                  <a:cubicBezTo>
                    <a:pt x="165449" y="2200561"/>
                    <a:pt x="353282" y="2086165"/>
                    <a:pt x="591217" y="2042922"/>
                  </a:cubicBezTo>
                  <a:cubicBezTo>
                    <a:pt x="803720" y="2004251"/>
                    <a:pt x="1031272" y="2027015"/>
                    <a:pt x="1272159" y="2051114"/>
                  </a:cubicBezTo>
                  <a:cubicBezTo>
                    <a:pt x="1789938" y="2102834"/>
                    <a:pt x="2376869" y="2161413"/>
                    <a:pt x="3008852" y="1619822"/>
                  </a:cubicBezTo>
                  <a:cubicBezTo>
                    <a:pt x="3372041" y="1308545"/>
                    <a:pt x="3417284" y="1126141"/>
                    <a:pt x="3457194" y="965073"/>
                  </a:cubicBezTo>
                  <a:cubicBezTo>
                    <a:pt x="3516059" y="727424"/>
                    <a:pt x="3566922" y="522161"/>
                    <a:pt x="4533138" y="0"/>
                  </a:cubicBezTo>
                  <a:lnTo>
                    <a:pt x="4535329" y="4000"/>
                  </a:lnTo>
                  <a:cubicBezTo>
                    <a:pt x="3570827" y="525209"/>
                    <a:pt x="3520250" y="729520"/>
                    <a:pt x="3461576" y="966121"/>
                  </a:cubicBezTo>
                  <a:cubicBezTo>
                    <a:pt x="3421475" y="1127760"/>
                    <a:pt x="3376136" y="1311021"/>
                    <a:pt x="3011805" y="1623155"/>
                  </a:cubicBezTo>
                  <a:cubicBezTo>
                    <a:pt x="2378393" y="2165985"/>
                    <a:pt x="1790414" y="2107311"/>
                    <a:pt x="1271778" y="2055495"/>
                  </a:cubicBezTo>
                  <a:cubicBezTo>
                    <a:pt x="784574" y="2006918"/>
                    <a:pt x="363855" y="1964912"/>
                    <a:pt x="3524" y="24059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7A2E5BB-BF42-1996-55BC-7CF7BEEAAC22}"/>
                </a:ext>
              </a:extLst>
            </p:cNvPr>
            <p:cNvSpPr>
              <a:spLocks/>
            </p:cNvSpPr>
            <p:nvPr/>
          </p:nvSpPr>
          <p:spPr>
            <a:xfrm>
              <a:off x="18575591" y="-7112032"/>
              <a:ext cx="4623815" cy="2331434"/>
            </a:xfrm>
            <a:custGeom>
              <a:avLst/>
              <a:gdLst>
                <a:gd name="connsiteX0" fmla="*/ 2762 w 4623815"/>
                <a:gd name="connsiteY0" fmla="*/ 2331434 h 2331434"/>
                <a:gd name="connsiteX1" fmla="*/ 0 w 4623815"/>
                <a:gd name="connsiteY1" fmla="*/ 2328672 h 2331434"/>
                <a:gd name="connsiteX2" fmla="*/ 1129284 w 4623815"/>
                <a:gd name="connsiteY2" fmla="*/ 2034635 h 2331434"/>
                <a:gd name="connsiteX3" fmla="*/ 3005328 w 4623815"/>
                <a:gd name="connsiteY3" fmla="*/ 1416939 h 2331434"/>
                <a:gd name="connsiteX4" fmla="*/ 3499771 w 4623815"/>
                <a:gd name="connsiteY4" fmla="*/ 824960 h 2331434"/>
                <a:gd name="connsiteX5" fmla="*/ 4621911 w 4623815"/>
                <a:gd name="connsiteY5" fmla="*/ 0 h 2331434"/>
                <a:gd name="connsiteX6" fmla="*/ 4623816 w 4623815"/>
                <a:gd name="connsiteY6" fmla="*/ 3429 h 2331434"/>
                <a:gd name="connsiteX7" fmla="*/ 3503105 w 4623815"/>
                <a:gd name="connsiteY7" fmla="*/ 826960 h 2331434"/>
                <a:gd name="connsiteX8" fmla="*/ 3007995 w 4623815"/>
                <a:gd name="connsiteY8" fmla="*/ 1419797 h 2331434"/>
                <a:gd name="connsiteX9" fmla="*/ 2009775 w 4623815"/>
                <a:gd name="connsiteY9" fmla="*/ 1990535 h 2331434"/>
                <a:gd name="connsiteX10" fmla="*/ 1129093 w 4623815"/>
                <a:gd name="connsiteY10" fmla="*/ 2038541 h 2331434"/>
                <a:gd name="connsiteX11" fmla="*/ 2762 w 4623815"/>
                <a:gd name="connsiteY11" fmla="*/ 2331434 h 23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23815" h="2331434">
                  <a:moveTo>
                    <a:pt x="2762" y="2331434"/>
                  </a:moveTo>
                  <a:lnTo>
                    <a:pt x="0" y="2328672"/>
                  </a:lnTo>
                  <a:cubicBezTo>
                    <a:pt x="320326" y="1997869"/>
                    <a:pt x="695230" y="2014918"/>
                    <a:pt x="1129284" y="2034635"/>
                  </a:cubicBezTo>
                  <a:cubicBezTo>
                    <a:pt x="1679829" y="2059591"/>
                    <a:pt x="2303907" y="2087975"/>
                    <a:pt x="3005328" y="1416939"/>
                  </a:cubicBezTo>
                  <a:cubicBezTo>
                    <a:pt x="3336608" y="1099947"/>
                    <a:pt x="3430905" y="941070"/>
                    <a:pt x="3499771" y="824960"/>
                  </a:cubicBezTo>
                  <a:cubicBezTo>
                    <a:pt x="3613880" y="632555"/>
                    <a:pt x="3671221" y="535876"/>
                    <a:pt x="4621911" y="0"/>
                  </a:cubicBezTo>
                  <a:lnTo>
                    <a:pt x="4623816" y="3429"/>
                  </a:lnTo>
                  <a:cubicBezTo>
                    <a:pt x="3673983" y="538829"/>
                    <a:pt x="3616928" y="635127"/>
                    <a:pt x="3503105" y="826960"/>
                  </a:cubicBezTo>
                  <a:cubicBezTo>
                    <a:pt x="3434144" y="943261"/>
                    <a:pt x="3339656" y="1102424"/>
                    <a:pt x="3007995" y="1419797"/>
                  </a:cubicBezTo>
                  <a:cubicBezTo>
                    <a:pt x="2694623" y="1719548"/>
                    <a:pt x="2368106" y="1906238"/>
                    <a:pt x="2009775" y="1990535"/>
                  </a:cubicBezTo>
                  <a:cubicBezTo>
                    <a:pt x="1696117" y="2064258"/>
                    <a:pt x="1407890" y="2051209"/>
                    <a:pt x="1129093" y="2038541"/>
                  </a:cubicBezTo>
                  <a:cubicBezTo>
                    <a:pt x="695897" y="2018919"/>
                    <a:pt x="321850" y="2001869"/>
                    <a:pt x="2762" y="2331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4A7CF70-FA90-32E7-3151-6FEE0991361D}"/>
                </a:ext>
              </a:extLst>
            </p:cNvPr>
            <p:cNvSpPr>
              <a:spLocks/>
            </p:cNvSpPr>
            <p:nvPr/>
          </p:nvSpPr>
          <p:spPr>
            <a:xfrm>
              <a:off x="18538538" y="-7013162"/>
              <a:ext cx="4712398" cy="2256758"/>
            </a:xfrm>
            <a:custGeom>
              <a:avLst/>
              <a:gdLst>
                <a:gd name="connsiteX0" fmla="*/ 2096 w 4712398"/>
                <a:gd name="connsiteY0" fmla="*/ 2256759 h 2256758"/>
                <a:gd name="connsiteX1" fmla="*/ 0 w 4712398"/>
                <a:gd name="connsiteY1" fmla="*/ 2254282 h 2256758"/>
                <a:gd name="connsiteX2" fmla="*/ 972979 w 4712398"/>
                <a:gd name="connsiteY2" fmla="*/ 2029968 h 2256758"/>
                <a:gd name="connsiteX3" fmla="*/ 3001899 w 4712398"/>
                <a:gd name="connsiteY3" fmla="*/ 1214057 h 2256758"/>
                <a:gd name="connsiteX4" fmla="*/ 3224879 w 4712398"/>
                <a:gd name="connsiteY4" fmla="*/ 977551 h 2256758"/>
                <a:gd name="connsiteX5" fmla="*/ 3817715 w 4712398"/>
                <a:gd name="connsiteY5" fmla="*/ 489775 h 2256758"/>
                <a:gd name="connsiteX6" fmla="*/ 4710779 w 4712398"/>
                <a:gd name="connsiteY6" fmla="*/ 0 h 2256758"/>
                <a:gd name="connsiteX7" fmla="*/ 4712399 w 4712398"/>
                <a:gd name="connsiteY7" fmla="*/ 2762 h 2256758"/>
                <a:gd name="connsiteX8" fmla="*/ 3819144 w 4712398"/>
                <a:gd name="connsiteY8" fmla="*/ 492633 h 2256758"/>
                <a:gd name="connsiteX9" fmla="*/ 3227261 w 4712398"/>
                <a:gd name="connsiteY9" fmla="*/ 979742 h 2256758"/>
                <a:gd name="connsiteX10" fmla="*/ 3004280 w 4712398"/>
                <a:gd name="connsiteY10" fmla="*/ 1216247 h 2256758"/>
                <a:gd name="connsiteX11" fmla="*/ 1909191 w 4712398"/>
                <a:gd name="connsiteY11" fmla="*/ 1935099 h 2256758"/>
                <a:gd name="connsiteX12" fmla="*/ 973074 w 4712398"/>
                <a:gd name="connsiteY12" fmla="*/ 2033207 h 2256758"/>
                <a:gd name="connsiteX13" fmla="*/ 2096 w 4712398"/>
                <a:gd name="connsiteY13" fmla="*/ 2256759 h 225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12398" h="2256758">
                  <a:moveTo>
                    <a:pt x="2096" y="2256759"/>
                  </a:moveTo>
                  <a:lnTo>
                    <a:pt x="0" y="2254282"/>
                  </a:lnTo>
                  <a:cubicBezTo>
                    <a:pt x="276225" y="2025777"/>
                    <a:pt x="599123" y="2027777"/>
                    <a:pt x="972979" y="2029968"/>
                  </a:cubicBezTo>
                  <a:cubicBezTo>
                    <a:pt x="1529144" y="2033302"/>
                    <a:pt x="2221230" y="2037397"/>
                    <a:pt x="3001899" y="1214057"/>
                  </a:cubicBezTo>
                  <a:cubicBezTo>
                    <a:pt x="3089910" y="1121283"/>
                    <a:pt x="3161633" y="1044893"/>
                    <a:pt x="3224879" y="977551"/>
                  </a:cubicBezTo>
                  <a:cubicBezTo>
                    <a:pt x="3564731" y="615791"/>
                    <a:pt x="3564731" y="615791"/>
                    <a:pt x="3817715" y="489775"/>
                  </a:cubicBezTo>
                  <a:cubicBezTo>
                    <a:pt x="3970020" y="413957"/>
                    <a:pt x="4224909" y="286893"/>
                    <a:pt x="4710779" y="0"/>
                  </a:cubicBezTo>
                  <a:lnTo>
                    <a:pt x="4712399" y="2762"/>
                  </a:lnTo>
                  <a:cubicBezTo>
                    <a:pt x="4226433" y="289750"/>
                    <a:pt x="3971544" y="416814"/>
                    <a:pt x="3819144" y="492633"/>
                  </a:cubicBezTo>
                  <a:cubicBezTo>
                    <a:pt x="3566637" y="618363"/>
                    <a:pt x="3566637" y="618363"/>
                    <a:pt x="3227261" y="979742"/>
                  </a:cubicBezTo>
                  <a:cubicBezTo>
                    <a:pt x="3164015" y="1047083"/>
                    <a:pt x="3092291" y="1123474"/>
                    <a:pt x="3004280" y="1216247"/>
                  </a:cubicBezTo>
                  <a:cubicBezTo>
                    <a:pt x="2656142" y="1583436"/>
                    <a:pt x="2297906" y="1818608"/>
                    <a:pt x="1909191" y="1935099"/>
                  </a:cubicBezTo>
                  <a:cubicBezTo>
                    <a:pt x="1570292" y="2036731"/>
                    <a:pt x="1252919" y="2034826"/>
                    <a:pt x="973074" y="2033207"/>
                  </a:cubicBezTo>
                  <a:cubicBezTo>
                    <a:pt x="599694" y="2030825"/>
                    <a:pt x="277463" y="2029016"/>
                    <a:pt x="2096" y="2256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46D706D-1017-E8A4-6F40-E76B7C75DAE6}"/>
                </a:ext>
              </a:extLst>
            </p:cNvPr>
            <p:cNvSpPr>
              <a:spLocks/>
            </p:cNvSpPr>
            <p:nvPr/>
          </p:nvSpPr>
          <p:spPr>
            <a:xfrm>
              <a:off x="18501677" y="-6914483"/>
              <a:ext cx="4800885" cy="2182177"/>
            </a:xfrm>
            <a:custGeom>
              <a:avLst/>
              <a:gdLst>
                <a:gd name="connsiteX0" fmla="*/ 1333 w 4800885"/>
                <a:gd name="connsiteY0" fmla="*/ 2182178 h 2182177"/>
                <a:gd name="connsiteX1" fmla="*/ 0 w 4800885"/>
                <a:gd name="connsiteY1" fmla="*/ 2179987 h 2182177"/>
                <a:gd name="connsiteX2" fmla="*/ 799529 w 4800885"/>
                <a:gd name="connsiteY2" fmla="*/ 2034064 h 2182177"/>
                <a:gd name="connsiteX3" fmla="*/ 2998470 w 4800885"/>
                <a:gd name="connsiteY3" fmla="*/ 1011174 h 2182177"/>
                <a:gd name="connsiteX4" fmla="*/ 3485769 w 4800885"/>
                <a:gd name="connsiteY4" fmla="*/ 530543 h 2182177"/>
                <a:gd name="connsiteX5" fmla="*/ 3777615 w 4800885"/>
                <a:gd name="connsiteY5" fmla="*/ 431387 h 2182177"/>
                <a:gd name="connsiteX6" fmla="*/ 4799552 w 4800885"/>
                <a:gd name="connsiteY6" fmla="*/ 0 h 2182177"/>
                <a:gd name="connsiteX7" fmla="*/ 4800886 w 4800885"/>
                <a:gd name="connsiteY7" fmla="*/ 2191 h 2182177"/>
                <a:gd name="connsiteX8" fmla="*/ 3777901 w 4800885"/>
                <a:gd name="connsiteY8" fmla="*/ 433959 h 2182177"/>
                <a:gd name="connsiteX9" fmla="*/ 3487198 w 4800885"/>
                <a:gd name="connsiteY9" fmla="*/ 532638 h 2182177"/>
                <a:gd name="connsiteX10" fmla="*/ 3000470 w 4800885"/>
                <a:gd name="connsiteY10" fmla="*/ 1012889 h 2182177"/>
                <a:gd name="connsiteX11" fmla="*/ 799529 w 4800885"/>
                <a:gd name="connsiteY11" fmla="*/ 2036636 h 2182177"/>
                <a:gd name="connsiteX12" fmla="*/ 1333 w 4800885"/>
                <a:gd name="connsiteY12" fmla="*/ 2182178 h 218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00885" h="2182177">
                  <a:moveTo>
                    <a:pt x="1333" y="2182178"/>
                  </a:moveTo>
                  <a:lnTo>
                    <a:pt x="0" y="2179987"/>
                  </a:lnTo>
                  <a:cubicBezTo>
                    <a:pt x="228600" y="2041684"/>
                    <a:pt x="493109" y="2038159"/>
                    <a:pt x="799529" y="2034064"/>
                  </a:cubicBezTo>
                  <a:cubicBezTo>
                    <a:pt x="1390078" y="2026253"/>
                    <a:pt x="2124932" y="2016442"/>
                    <a:pt x="2998470" y="1011174"/>
                  </a:cubicBezTo>
                  <a:cubicBezTo>
                    <a:pt x="3219926" y="756285"/>
                    <a:pt x="3370231" y="608076"/>
                    <a:pt x="3485769" y="530543"/>
                  </a:cubicBezTo>
                  <a:cubicBezTo>
                    <a:pt x="3596640" y="456152"/>
                    <a:pt x="3676459" y="445198"/>
                    <a:pt x="3777615" y="431387"/>
                  </a:cubicBezTo>
                  <a:cubicBezTo>
                    <a:pt x="3955351" y="407098"/>
                    <a:pt x="4198716" y="373856"/>
                    <a:pt x="4799552" y="0"/>
                  </a:cubicBezTo>
                  <a:lnTo>
                    <a:pt x="4800886" y="2191"/>
                  </a:lnTo>
                  <a:cubicBezTo>
                    <a:pt x="4199477" y="376333"/>
                    <a:pt x="3955828" y="409670"/>
                    <a:pt x="3777901" y="433959"/>
                  </a:cubicBezTo>
                  <a:cubicBezTo>
                    <a:pt x="3677126" y="447675"/>
                    <a:pt x="3597497" y="458629"/>
                    <a:pt x="3487198" y="532638"/>
                  </a:cubicBezTo>
                  <a:cubicBezTo>
                    <a:pt x="3371850" y="610076"/>
                    <a:pt x="3221736" y="758190"/>
                    <a:pt x="3000470" y="1012889"/>
                  </a:cubicBezTo>
                  <a:cubicBezTo>
                    <a:pt x="2126171" y="2019014"/>
                    <a:pt x="1390555" y="2028825"/>
                    <a:pt x="799529" y="2036636"/>
                  </a:cubicBezTo>
                  <a:cubicBezTo>
                    <a:pt x="493490" y="2040731"/>
                    <a:pt x="229267" y="2044256"/>
                    <a:pt x="1333" y="2182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170B2EA-56CF-8070-C8F2-5941A4A251F6}"/>
                </a:ext>
              </a:extLst>
            </p:cNvPr>
            <p:cNvSpPr>
              <a:spLocks/>
            </p:cNvSpPr>
            <p:nvPr/>
          </p:nvSpPr>
          <p:spPr>
            <a:xfrm>
              <a:off x="18464720" y="-6815709"/>
              <a:ext cx="4889372" cy="2107501"/>
            </a:xfrm>
            <a:custGeom>
              <a:avLst/>
              <a:gdLst>
                <a:gd name="connsiteX0" fmla="*/ 667 w 4889372"/>
                <a:gd name="connsiteY0" fmla="*/ 2107502 h 2107501"/>
                <a:gd name="connsiteX1" fmla="*/ 0 w 4889372"/>
                <a:gd name="connsiteY1" fmla="*/ 2105692 h 2107501"/>
                <a:gd name="connsiteX2" fmla="*/ 604076 w 4889372"/>
                <a:gd name="connsiteY2" fmla="*/ 2040255 h 2107501"/>
                <a:gd name="connsiteX3" fmla="*/ 2995041 w 4889372"/>
                <a:gd name="connsiteY3" fmla="*/ 808196 h 2107501"/>
                <a:gd name="connsiteX4" fmla="*/ 3851720 w 4889372"/>
                <a:gd name="connsiteY4" fmla="*/ 303181 h 2107501"/>
                <a:gd name="connsiteX5" fmla="*/ 4888325 w 4889372"/>
                <a:gd name="connsiteY5" fmla="*/ 0 h 2107501"/>
                <a:gd name="connsiteX6" fmla="*/ 4889373 w 4889372"/>
                <a:gd name="connsiteY6" fmla="*/ 1619 h 2107501"/>
                <a:gd name="connsiteX7" fmla="*/ 3851434 w 4889372"/>
                <a:gd name="connsiteY7" fmla="*/ 305181 h 2107501"/>
                <a:gd name="connsiteX8" fmla="*/ 2996565 w 4889372"/>
                <a:gd name="connsiteY8" fmla="*/ 809434 h 2107501"/>
                <a:gd name="connsiteX9" fmla="*/ 1659255 w 4889372"/>
                <a:gd name="connsiteY9" fmla="*/ 1885664 h 2107501"/>
                <a:gd name="connsiteX10" fmla="*/ 604171 w 4889372"/>
                <a:gd name="connsiteY10" fmla="*/ 2042160 h 2107501"/>
                <a:gd name="connsiteX11" fmla="*/ 667 w 4889372"/>
                <a:gd name="connsiteY11" fmla="*/ 2107502 h 210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89372" h="2107501">
                  <a:moveTo>
                    <a:pt x="667" y="2107502"/>
                  </a:moveTo>
                  <a:lnTo>
                    <a:pt x="0" y="2105692"/>
                  </a:lnTo>
                  <a:cubicBezTo>
                    <a:pt x="175546" y="2041589"/>
                    <a:pt x="374142" y="2040922"/>
                    <a:pt x="604076" y="2040255"/>
                  </a:cubicBezTo>
                  <a:cubicBezTo>
                    <a:pt x="1197197" y="2038350"/>
                    <a:pt x="2009585" y="2035778"/>
                    <a:pt x="2995041" y="808196"/>
                  </a:cubicBezTo>
                  <a:cubicBezTo>
                    <a:pt x="3448336" y="243459"/>
                    <a:pt x="3617595" y="268510"/>
                    <a:pt x="3851720" y="303181"/>
                  </a:cubicBezTo>
                  <a:cubicBezTo>
                    <a:pt x="4061651" y="334232"/>
                    <a:pt x="4322826" y="372999"/>
                    <a:pt x="4888325" y="0"/>
                  </a:cubicBezTo>
                  <a:lnTo>
                    <a:pt x="4889373" y="1619"/>
                  </a:lnTo>
                  <a:cubicBezTo>
                    <a:pt x="4323302" y="374999"/>
                    <a:pt x="4061651" y="336232"/>
                    <a:pt x="3851434" y="305181"/>
                  </a:cubicBezTo>
                  <a:cubicBezTo>
                    <a:pt x="3617976" y="270605"/>
                    <a:pt x="3449193" y="245650"/>
                    <a:pt x="2996565" y="809434"/>
                  </a:cubicBezTo>
                  <a:cubicBezTo>
                    <a:pt x="2558987" y="1354550"/>
                    <a:pt x="2121503" y="1706594"/>
                    <a:pt x="1659255" y="1885664"/>
                  </a:cubicBezTo>
                  <a:cubicBezTo>
                    <a:pt x="1260539" y="2040064"/>
                    <a:pt x="911828" y="2041207"/>
                    <a:pt x="604171" y="2042160"/>
                  </a:cubicBezTo>
                  <a:cubicBezTo>
                    <a:pt x="374237" y="2042922"/>
                    <a:pt x="175832" y="2043589"/>
                    <a:pt x="667" y="2107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1FDF123-6ECF-8CE6-0FD1-7E1FCB093E86}"/>
                </a:ext>
              </a:extLst>
            </p:cNvPr>
            <p:cNvSpPr>
              <a:spLocks/>
            </p:cNvSpPr>
            <p:nvPr/>
          </p:nvSpPr>
          <p:spPr>
            <a:xfrm>
              <a:off x="18427667" y="-6717030"/>
              <a:ext cx="4977860" cy="2045874"/>
            </a:xfrm>
            <a:custGeom>
              <a:avLst/>
              <a:gdLst>
                <a:gd name="connsiteX0" fmla="*/ 684181 w 4977860"/>
                <a:gd name="connsiteY0" fmla="*/ 2045875 h 2045874"/>
                <a:gd name="connsiteX1" fmla="*/ 380048 w 4977860"/>
                <a:gd name="connsiteY1" fmla="*/ 2035302 h 2045874"/>
                <a:gd name="connsiteX2" fmla="*/ 95 w 4977860"/>
                <a:gd name="connsiteY2" fmla="*/ 2032921 h 2045874"/>
                <a:gd name="connsiteX3" fmla="*/ 0 w 4977860"/>
                <a:gd name="connsiteY3" fmla="*/ 2031683 h 2045874"/>
                <a:gd name="connsiteX4" fmla="*/ 380143 w 4977860"/>
                <a:gd name="connsiteY4" fmla="*/ 2034064 h 2045874"/>
                <a:gd name="connsiteX5" fmla="*/ 1322356 w 4977860"/>
                <a:gd name="connsiteY5" fmla="*/ 1959197 h 2045874"/>
                <a:gd name="connsiteX6" fmla="*/ 890397 w 4977860"/>
                <a:gd name="connsiteY6" fmla="*/ 2038350 h 2045874"/>
                <a:gd name="connsiteX7" fmla="*/ 684181 w 4977860"/>
                <a:gd name="connsiteY7" fmla="*/ 2045875 h 2045874"/>
                <a:gd name="connsiteX8" fmla="*/ 1932908 w 4977860"/>
                <a:gd name="connsiteY8" fmla="*/ 1667446 h 2045874"/>
                <a:gd name="connsiteX9" fmla="*/ 2991708 w 4977860"/>
                <a:gd name="connsiteY9" fmla="*/ 605314 h 2045874"/>
                <a:gd name="connsiteX10" fmla="*/ 3535871 w 4977860"/>
                <a:gd name="connsiteY10" fmla="*/ 125635 h 2045874"/>
                <a:gd name="connsiteX11" fmla="*/ 3944493 w 4977860"/>
                <a:gd name="connsiteY11" fmla="*/ 174403 h 2045874"/>
                <a:gd name="connsiteX12" fmla="*/ 4977098 w 4977860"/>
                <a:gd name="connsiteY12" fmla="*/ 0 h 2045874"/>
                <a:gd name="connsiteX13" fmla="*/ 4977861 w 4977860"/>
                <a:gd name="connsiteY13" fmla="*/ 1048 h 2045874"/>
                <a:gd name="connsiteX14" fmla="*/ 4360355 w 4977860"/>
                <a:gd name="connsiteY14" fmla="*/ 255651 h 2045874"/>
                <a:gd name="connsiteX15" fmla="*/ 3944017 w 4977860"/>
                <a:gd name="connsiteY15" fmla="*/ 175641 h 2045874"/>
                <a:gd name="connsiteX16" fmla="*/ 3536252 w 4977860"/>
                <a:gd name="connsiteY16" fmla="*/ 126873 h 2045874"/>
                <a:gd name="connsiteX17" fmla="*/ 2992755 w 4977860"/>
                <a:gd name="connsiteY17" fmla="*/ 606076 h 2045874"/>
                <a:gd name="connsiteX18" fmla="*/ 2582323 w 4977860"/>
                <a:gd name="connsiteY18" fmla="*/ 1102138 h 2045874"/>
                <a:gd name="connsiteX19" fmla="*/ 2196084 w 4977860"/>
                <a:gd name="connsiteY19" fmla="*/ 1470755 h 2045874"/>
                <a:gd name="connsiteX20" fmla="*/ 1932908 w 4977860"/>
                <a:gd name="connsiteY20" fmla="*/ 1667446 h 20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77860" h="2045874">
                  <a:moveTo>
                    <a:pt x="684181" y="2045875"/>
                  </a:moveTo>
                  <a:cubicBezTo>
                    <a:pt x="576072" y="2045875"/>
                    <a:pt x="474155" y="2040350"/>
                    <a:pt x="380048" y="2035302"/>
                  </a:cubicBezTo>
                  <a:cubicBezTo>
                    <a:pt x="243268" y="2027968"/>
                    <a:pt x="114014" y="2021015"/>
                    <a:pt x="95" y="2032921"/>
                  </a:cubicBezTo>
                  <a:lnTo>
                    <a:pt x="0" y="2031683"/>
                  </a:lnTo>
                  <a:cubicBezTo>
                    <a:pt x="114014" y="2019776"/>
                    <a:pt x="243268" y="2026729"/>
                    <a:pt x="380143" y="2034064"/>
                  </a:cubicBezTo>
                  <a:cubicBezTo>
                    <a:pt x="650176" y="2048637"/>
                    <a:pt x="963359" y="2065401"/>
                    <a:pt x="1322356" y="1959197"/>
                  </a:cubicBezTo>
                  <a:cubicBezTo>
                    <a:pt x="1183386" y="2000441"/>
                    <a:pt x="1040701" y="2026539"/>
                    <a:pt x="890397" y="2038350"/>
                  </a:cubicBezTo>
                  <a:cubicBezTo>
                    <a:pt x="819626" y="2043779"/>
                    <a:pt x="750761" y="2045875"/>
                    <a:pt x="684181" y="2045875"/>
                  </a:cubicBezTo>
                  <a:close/>
                  <a:moveTo>
                    <a:pt x="1932908" y="1667446"/>
                  </a:moveTo>
                  <a:cubicBezTo>
                    <a:pt x="2255711" y="1452372"/>
                    <a:pt x="2608231" y="1118997"/>
                    <a:pt x="2991708" y="605314"/>
                  </a:cubicBezTo>
                  <a:cubicBezTo>
                    <a:pt x="3199829" y="326612"/>
                    <a:pt x="3372708" y="174212"/>
                    <a:pt x="3535871" y="125635"/>
                  </a:cubicBezTo>
                  <a:cubicBezTo>
                    <a:pt x="3683318" y="81724"/>
                    <a:pt x="3810191" y="126778"/>
                    <a:pt x="3944493" y="174403"/>
                  </a:cubicBezTo>
                  <a:cubicBezTo>
                    <a:pt x="4189286" y="261271"/>
                    <a:pt x="4466654" y="359664"/>
                    <a:pt x="4977098" y="0"/>
                  </a:cubicBezTo>
                  <a:lnTo>
                    <a:pt x="4977861" y="1048"/>
                  </a:lnTo>
                  <a:cubicBezTo>
                    <a:pt x="4750022" y="161639"/>
                    <a:pt x="4547997" y="244888"/>
                    <a:pt x="4360355" y="255651"/>
                  </a:cubicBezTo>
                  <a:cubicBezTo>
                    <a:pt x="4196048" y="265081"/>
                    <a:pt x="4067937" y="219551"/>
                    <a:pt x="3944017" y="175641"/>
                  </a:cubicBezTo>
                  <a:cubicBezTo>
                    <a:pt x="3809905" y="128016"/>
                    <a:pt x="3683222" y="83153"/>
                    <a:pt x="3536252" y="126873"/>
                  </a:cubicBezTo>
                  <a:cubicBezTo>
                    <a:pt x="3373374" y="175355"/>
                    <a:pt x="3200591" y="327660"/>
                    <a:pt x="2992755" y="606076"/>
                  </a:cubicBezTo>
                  <a:cubicBezTo>
                    <a:pt x="2856452" y="788670"/>
                    <a:pt x="2718340" y="955548"/>
                    <a:pt x="2582323" y="1102138"/>
                  </a:cubicBezTo>
                  <a:cubicBezTo>
                    <a:pt x="2454307" y="1240155"/>
                    <a:pt x="2324291" y="1364171"/>
                    <a:pt x="2196084" y="1470755"/>
                  </a:cubicBezTo>
                  <a:cubicBezTo>
                    <a:pt x="2109026" y="1543050"/>
                    <a:pt x="2020919" y="1608868"/>
                    <a:pt x="1932908" y="1667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9038CA9-AA23-9D53-5474-7456F339C118}"/>
                </a:ext>
              </a:extLst>
            </p:cNvPr>
            <p:cNvSpPr>
              <a:spLocks/>
            </p:cNvSpPr>
            <p:nvPr/>
          </p:nvSpPr>
          <p:spPr>
            <a:xfrm>
              <a:off x="18390425" y="-6703362"/>
              <a:ext cx="5066633" cy="2127456"/>
            </a:xfrm>
            <a:custGeom>
              <a:avLst/>
              <a:gdLst>
                <a:gd name="connsiteX0" fmla="*/ 509778 w 5066633"/>
                <a:gd name="connsiteY0" fmla="*/ 2127457 h 2127456"/>
                <a:gd name="connsiteX1" fmla="*/ 118491 w 5066633"/>
                <a:gd name="connsiteY1" fmla="*/ 2065925 h 2127456"/>
                <a:gd name="connsiteX2" fmla="*/ 0 w 5066633"/>
                <a:gd name="connsiteY2" fmla="*/ 2043161 h 2127456"/>
                <a:gd name="connsiteX3" fmla="*/ 95 w 5066633"/>
                <a:gd name="connsiteY3" fmla="*/ 2042494 h 2127456"/>
                <a:gd name="connsiteX4" fmla="*/ 118681 w 5066633"/>
                <a:gd name="connsiteY4" fmla="*/ 2065259 h 2127456"/>
                <a:gd name="connsiteX5" fmla="*/ 509778 w 5066633"/>
                <a:gd name="connsiteY5" fmla="*/ 2127457 h 2127456"/>
                <a:gd name="connsiteX6" fmla="*/ 2489835 w 5066633"/>
                <a:gd name="connsiteY6" fmla="*/ 1127332 h 2127456"/>
                <a:gd name="connsiteX7" fmla="*/ 2988564 w 5066633"/>
                <a:gd name="connsiteY7" fmla="*/ 487442 h 2127456"/>
                <a:gd name="connsiteX8" fmla="*/ 3153061 w 5066633"/>
                <a:gd name="connsiteY8" fmla="*/ 276940 h 2127456"/>
                <a:gd name="connsiteX9" fmla="*/ 3303556 w 5066633"/>
                <a:gd name="connsiteY9" fmla="*/ 132541 h 2127456"/>
                <a:gd name="connsiteX10" fmla="*/ 3572351 w 5066633"/>
                <a:gd name="connsiteY10" fmla="*/ 5001 h 2127456"/>
                <a:gd name="connsiteX11" fmla="*/ 4048125 w 5066633"/>
                <a:gd name="connsiteY11" fmla="*/ 137018 h 2127456"/>
                <a:gd name="connsiteX12" fmla="*/ 4538758 w 5066633"/>
                <a:gd name="connsiteY12" fmla="*/ 292561 h 2127456"/>
                <a:gd name="connsiteX13" fmla="*/ 5066252 w 5066633"/>
                <a:gd name="connsiteY13" fmla="*/ 85011 h 2127456"/>
                <a:gd name="connsiteX14" fmla="*/ 5066633 w 5066633"/>
                <a:gd name="connsiteY14" fmla="*/ 85487 h 2127456"/>
                <a:gd name="connsiteX15" fmla="*/ 4904518 w 5066633"/>
                <a:gd name="connsiteY15" fmla="*/ 191882 h 2127456"/>
                <a:gd name="connsiteX16" fmla="*/ 4755452 w 5066633"/>
                <a:gd name="connsiteY16" fmla="*/ 257890 h 2127456"/>
                <a:gd name="connsiteX17" fmla="*/ 4490180 w 5066633"/>
                <a:gd name="connsiteY17" fmla="*/ 292370 h 2127456"/>
                <a:gd name="connsiteX18" fmla="*/ 4047840 w 5066633"/>
                <a:gd name="connsiteY18" fmla="*/ 137494 h 2127456"/>
                <a:gd name="connsiteX19" fmla="*/ 3638931 w 5066633"/>
                <a:gd name="connsiteY19" fmla="*/ 524 h 2127456"/>
                <a:gd name="connsiteX20" fmla="*/ 3572542 w 5066633"/>
                <a:gd name="connsiteY20" fmla="*/ 5573 h 2127456"/>
                <a:gd name="connsiteX21" fmla="*/ 2989231 w 5066633"/>
                <a:gd name="connsiteY21" fmla="*/ 487728 h 2127456"/>
                <a:gd name="connsiteX22" fmla="*/ 2512505 w 5066633"/>
                <a:gd name="connsiteY22" fmla="*/ 1101614 h 2127456"/>
                <a:gd name="connsiteX23" fmla="*/ 2489835 w 5066633"/>
                <a:gd name="connsiteY23" fmla="*/ 1127332 h 212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66633" h="2127456">
                  <a:moveTo>
                    <a:pt x="509778" y="2127457"/>
                  </a:moveTo>
                  <a:cubicBezTo>
                    <a:pt x="366236" y="2114884"/>
                    <a:pt x="236220" y="2089166"/>
                    <a:pt x="118491" y="2065925"/>
                  </a:cubicBezTo>
                  <a:cubicBezTo>
                    <a:pt x="77057" y="2057734"/>
                    <a:pt x="37814" y="2050019"/>
                    <a:pt x="0" y="2043161"/>
                  </a:cubicBezTo>
                  <a:lnTo>
                    <a:pt x="95" y="2042494"/>
                  </a:lnTo>
                  <a:cubicBezTo>
                    <a:pt x="38005" y="2049257"/>
                    <a:pt x="77153" y="2057067"/>
                    <a:pt x="118681" y="2065259"/>
                  </a:cubicBezTo>
                  <a:cubicBezTo>
                    <a:pt x="237173" y="2088690"/>
                    <a:pt x="367475" y="2114503"/>
                    <a:pt x="509778" y="2127457"/>
                  </a:cubicBezTo>
                  <a:close/>
                  <a:moveTo>
                    <a:pt x="2489835" y="1127332"/>
                  </a:moveTo>
                  <a:cubicBezTo>
                    <a:pt x="2649569" y="946452"/>
                    <a:pt x="2815781" y="734807"/>
                    <a:pt x="2988564" y="487442"/>
                  </a:cubicBezTo>
                  <a:cubicBezTo>
                    <a:pt x="3044571" y="407242"/>
                    <a:pt x="3099911" y="336471"/>
                    <a:pt x="3153061" y="276940"/>
                  </a:cubicBezTo>
                  <a:cubicBezTo>
                    <a:pt x="3203924" y="219980"/>
                    <a:pt x="3254597" y="171403"/>
                    <a:pt x="3303556" y="132541"/>
                  </a:cubicBezTo>
                  <a:cubicBezTo>
                    <a:pt x="3394520" y="60437"/>
                    <a:pt x="3482340" y="18717"/>
                    <a:pt x="3572351" y="5001"/>
                  </a:cubicBezTo>
                  <a:cubicBezTo>
                    <a:pt x="3740372" y="-20526"/>
                    <a:pt x="3889820" y="55960"/>
                    <a:pt x="4048125" y="137018"/>
                  </a:cubicBezTo>
                  <a:cubicBezTo>
                    <a:pt x="4194525" y="212075"/>
                    <a:pt x="4351782" y="292561"/>
                    <a:pt x="4538758" y="292561"/>
                  </a:cubicBezTo>
                  <a:cubicBezTo>
                    <a:pt x="4691349" y="292561"/>
                    <a:pt x="4863656" y="238935"/>
                    <a:pt x="5066252" y="85011"/>
                  </a:cubicBezTo>
                  <a:lnTo>
                    <a:pt x="5066633" y="85487"/>
                  </a:lnTo>
                  <a:cubicBezTo>
                    <a:pt x="5011865" y="127112"/>
                    <a:pt x="4957286" y="162926"/>
                    <a:pt x="4904518" y="191882"/>
                  </a:cubicBezTo>
                  <a:cubicBezTo>
                    <a:pt x="4854417" y="219409"/>
                    <a:pt x="4804220" y="241602"/>
                    <a:pt x="4755452" y="257890"/>
                  </a:cubicBezTo>
                  <a:cubicBezTo>
                    <a:pt x="4665821" y="287798"/>
                    <a:pt x="4578953" y="299133"/>
                    <a:pt x="4490180" y="292370"/>
                  </a:cubicBezTo>
                  <a:cubicBezTo>
                    <a:pt x="4325874" y="279988"/>
                    <a:pt x="4184523" y="207503"/>
                    <a:pt x="4047840" y="137494"/>
                  </a:cubicBezTo>
                  <a:cubicBezTo>
                    <a:pt x="3910870" y="67295"/>
                    <a:pt x="3780377" y="524"/>
                    <a:pt x="3638931" y="524"/>
                  </a:cubicBezTo>
                  <a:cubicBezTo>
                    <a:pt x="3617119" y="524"/>
                    <a:pt x="3595021" y="2144"/>
                    <a:pt x="3572542" y="5573"/>
                  </a:cubicBezTo>
                  <a:cubicBezTo>
                    <a:pt x="3384423" y="34243"/>
                    <a:pt x="3199067" y="187405"/>
                    <a:pt x="2989231" y="487728"/>
                  </a:cubicBezTo>
                  <a:cubicBezTo>
                    <a:pt x="2830163" y="715471"/>
                    <a:pt x="2669762" y="921973"/>
                    <a:pt x="2512505" y="1101614"/>
                  </a:cubicBezTo>
                  <a:cubicBezTo>
                    <a:pt x="2504885" y="1110282"/>
                    <a:pt x="2497360" y="1118855"/>
                    <a:pt x="2489835" y="1127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86" name="图形 14">
            <a:extLst>
              <a:ext uri="{FF2B5EF4-FFF2-40B4-BE49-F238E27FC236}">
                <a16:creationId xmlns:a16="http://schemas.microsoft.com/office/drawing/2014/main" id="{B39FFC23-0289-44F2-4480-D1681610252A}"/>
              </a:ext>
            </a:extLst>
          </p:cNvPr>
          <p:cNvGrpSpPr>
            <a:grpSpLocks/>
          </p:cNvGrpSpPr>
          <p:nvPr/>
        </p:nvGrpSpPr>
        <p:grpSpPr>
          <a:xfrm rot="20700000" flipH="1">
            <a:off x="6515028" y="3213777"/>
            <a:ext cx="7980893" cy="1809448"/>
            <a:chOff x="18390425" y="-7605713"/>
            <a:chExt cx="5066633" cy="3029807"/>
          </a:xfr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386CC23-F0D1-08CE-993B-E2031D0417EA}"/>
                </a:ext>
              </a:extLst>
            </p:cNvPr>
            <p:cNvSpPr>
              <a:spLocks/>
            </p:cNvSpPr>
            <p:nvPr/>
          </p:nvSpPr>
          <p:spPr>
            <a:xfrm>
              <a:off x="18760375" y="-7605713"/>
              <a:ext cx="4180998" cy="2703957"/>
            </a:xfrm>
            <a:custGeom>
              <a:avLst/>
              <a:gdLst>
                <a:gd name="connsiteX0" fmla="*/ 6286 w 4180998"/>
                <a:gd name="connsiteY0" fmla="*/ 2703957 h 2703957"/>
                <a:gd name="connsiteX1" fmla="*/ 0 w 4180998"/>
                <a:gd name="connsiteY1" fmla="*/ 2700623 h 2703957"/>
                <a:gd name="connsiteX2" fmla="*/ 401955 w 4180998"/>
                <a:gd name="connsiteY2" fmla="*/ 2188655 h 2703957"/>
                <a:gd name="connsiteX3" fmla="*/ 833057 w 4180998"/>
                <a:gd name="connsiteY3" fmla="*/ 2018919 h 2703957"/>
                <a:gd name="connsiteX4" fmla="*/ 1751171 w 4180998"/>
                <a:gd name="connsiteY4" fmla="*/ 2255425 h 2703957"/>
                <a:gd name="connsiteX5" fmla="*/ 3023331 w 4180998"/>
                <a:gd name="connsiteY5" fmla="*/ 2430971 h 2703957"/>
                <a:gd name="connsiteX6" fmla="*/ 3231166 w 4180998"/>
                <a:gd name="connsiteY6" fmla="*/ 1689068 h 2703957"/>
                <a:gd name="connsiteX7" fmla="*/ 3183541 w 4180998"/>
                <a:gd name="connsiteY7" fmla="*/ 885349 h 2703957"/>
                <a:gd name="connsiteX8" fmla="*/ 4177951 w 4180998"/>
                <a:gd name="connsiteY8" fmla="*/ 0 h 2703957"/>
                <a:gd name="connsiteX9" fmla="*/ 4180999 w 4180998"/>
                <a:gd name="connsiteY9" fmla="*/ 6477 h 2703957"/>
                <a:gd name="connsiteX10" fmla="*/ 3190304 w 4180998"/>
                <a:gd name="connsiteY10" fmla="*/ 887540 h 2703957"/>
                <a:gd name="connsiteX11" fmla="*/ 3238024 w 4180998"/>
                <a:gd name="connsiteY11" fmla="*/ 1687068 h 2703957"/>
                <a:gd name="connsiteX12" fmla="*/ 3307175 w 4180998"/>
                <a:gd name="connsiteY12" fmla="*/ 2121503 h 2703957"/>
                <a:gd name="connsiteX13" fmla="*/ 3026188 w 4180998"/>
                <a:gd name="connsiteY13" fmla="*/ 2437448 h 2703957"/>
                <a:gd name="connsiteX14" fmla="*/ 1748409 w 4180998"/>
                <a:gd name="connsiteY14" fmla="*/ 2261997 h 2703957"/>
                <a:gd name="connsiteX15" fmla="*/ 833628 w 4180998"/>
                <a:gd name="connsiteY15" fmla="*/ 2025968 h 2703957"/>
                <a:gd name="connsiteX16" fmla="*/ 6286 w 4180998"/>
                <a:gd name="connsiteY16" fmla="*/ 2703957 h 270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80998" h="2703957">
                  <a:moveTo>
                    <a:pt x="6286" y="2703957"/>
                  </a:moveTo>
                  <a:lnTo>
                    <a:pt x="0" y="2700623"/>
                  </a:lnTo>
                  <a:cubicBezTo>
                    <a:pt x="123635" y="2469356"/>
                    <a:pt x="255175" y="2301907"/>
                    <a:pt x="401955" y="2188655"/>
                  </a:cubicBezTo>
                  <a:cubicBezTo>
                    <a:pt x="533305" y="2087309"/>
                    <a:pt x="674370" y="2031778"/>
                    <a:pt x="833057" y="2018919"/>
                  </a:cubicBezTo>
                  <a:cubicBezTo>
                    <a:pt x="1127951" y="1995011"/>
                    <a:pt x="1430655" y="2121503"/>
                    <a:pt x="1751171" y="2255425"/>
                  </a:cubicBezTo>
                  <a:cubicBezTo>
                    <a:pt x="2170652" y="2430685"/>
                    <a:pt x="2604326" y="2611946"/>
                    <a:pt x="3023331" y="2430971"/>
                  </a:cubicBezTo>
                  <a:cubicBezTo>
                    <a:pt x="3394329" y="2270855"/>
                    <a:pt x="3322320" y="2014061"/>
                    <a:pt x="3231166" y="1689068"/>
                  </a:cubicBezTo>
                  <a:cubicBezTo>
                    <a:pt x="3163348" y="1447419"/>
                    <a:pt x="3086576" y="1173480"/>
                    <a:pt x="3183541" y="885349"/>
                  </a:cubicBezTo>
                  <a:cubicBezTo>
                    <a:pt x="3295555" y="552545"/>
                    <a:pt x="3620834" y="262985"/>
                    <a:pt x="4177951" y="0"/>
                  </a:cubicBezTo>
                  <a:lnTo>
                    <a:pt x="4180999" y="6477"/>
                  </a:lnTo>
                  <a:cubicBezTo>
                    <a:pt x="3625691" y="268605"/>
                    <a:pt x="3301651" y="556832"/>
                    <a:pt x="3190304" y="887540"/>
                  </a:cubicBezTo>
                  <a:cubicBezTo>
                    <a:pt x="3094006" y="1173575"/>
                    <a:pt x="3170492" y="1446371"/>
                    <a:pt x="3238024" y="1687068"/>
                  </a:cubicBezTo>
                  <a:cubicBezTo>
                    <a:pt x="3282410" y="1845183"/>
                    <a:pt x="3324225" y="1994535"/>
                    <a:pt x="3307175" y="2121503"/>
                  </a:cubicBezTo>
                  <a:cubicBezTo>
                    <a:pt x="3288221" y="2262473"/>
                    <a:pt x="3198876" y="2362867"/>
                    <a:pt x="3026188" y="2437448"/>
                  </a:cubicBezTo>
                  <a:cubicBezTo>
                    <a:pt x="2604421" y="2619566"/>
                    <a:pt x="2169224" y="2437829"/>
                    <a:pt x="1748409" y="2261997"/>
                  </a:cubicBezTo>
                  <a:cubicBezTo>
                    <a:pt x="1428750" y="2128457"/>
                    <a:pt x="1126808" y="2002346"/>
                    <a:pt x="833628" y="2025968"/>
                  </a:cubicBezTo>
                  <a:cubicBezTo>
                    <a:pt x="502158" y="2052828"/>
                    <a:pt x="239268" y="2268284"/>
                    <a:pt x="6286" y="2703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306F9AE-8669-738B-E7CA-7AE4CCFC264D}"/>
                </a:ext>
              </a:extLst>
            </p:cNvPr>
            <p:cNvSpPr>
              <a:spLocks/>
            </p:cNvSpPr>
            <p:nvPr/>
          </p:nvSpPr>
          <p:spPr>
            <a:xfrm>
              <a:off x="18723323" y="-7506938"/>
              <a:ext cx="4269581" cy="2629471"/>
            </a:xfrm>
            <a:custGeom>
              <a:avLst/>
              <a:gdLst>
                <a:gd name="connsiteX0" fmla="*/ 5620 w 4269581"/>
                <a:gd name="connsiteY0" fmla="*/ 2629472 h 2629471"/>
                <a:gd name="connsiteX1" fmla="*/ 0 w 4269581"/>
                <a:gd name="connsiteY1" fmla="*/ 2626233 h 2629471"/>
                <a:gd name="connsiteX2" fmla="*/ 1643158 w 4269581"/>
                <a:gd name="connsiteY2" fmla="*/ 2182749 h 2629471"/>
                <a:gd name="connsiteX3" fmla="*/ 3019520 w 4269581"/>
                <a:gd name="connsiteY3" fmla="*/ 2228183 h 2629471"/>
                <a:gd name="connsiteX4" fmla="*/ 3282696 w 4269581"/>
                <a:gd name="connsiteY4" fmla="*/ 1493330 h 2629471"/>
                <a:gd name="connsiteX5" fmla="*/ 3302794 w 4269581"/>
                <a:gd name="connsiteY5" fmla="*/ 803053 h 2629471"/>
                <a:gd name="connsiteX6" fmla="*/ 4266724 w 4269581"/>
                <a:gd name="connsiteY6" fmla="*/ 0 h 2629471"/>
                <a:gd name="connsiteX7" fmla="*/ 4269581 w 4269581"/>
                <a:gd name="connsiteY7" fmla="*/ 5810 h 2629471"/>
                <a:gd name="connsiteX8" fmla="*/ 3308699 w 4269581"/>
                <a:gd name="connsiteY8" fmla="*/ 805625 h 2629471"/>
                <a:gd name="connsiteX9" fmla="*/ 3289078 w 4269581"/>
                <a:gd name="connsiteY9" fmla="*/ 1491996 h 2629471"/>
                <a:gd name="connsiteX10" fmla="*/ 3022664 w 4269581"/>
                <a:gd name="connsiteY10" fmla="*/ 2233803 h 2629471"/>
                <a:gd name="connsiteX11" fmla="*/ 1641158 w 4269581"/>
                <a:gd name="connsiteY11" fmla="*/ 2188845 h 2629471"/>
                <a:gd name="connsiteX12" fmla="*/ 5620 w 4269581"/>
                <a:gd name="connsiteY12" fmla="*/ 2629472 h 262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69581" h="2629471">
                  <a:moveTo>
                    <a:pt x="5620" y="2629472"/>
                  </a:moveTo>
                  <a:lnTo>
                    <a:pt x="0" y="2626233"/>
                  </a:lnTo>
                  <a:cubicBezTo>
                    <a:pt x="477679" y="1802702"/>
                    <a:pt x="1043845" y="1987391"/>
                    <a:pt x="1643158" y="2182749"/>
                  </a:cubicBezTo>
                  <a:cubicBezTo>
                    <a:pt x="2091690" y="2328958"/>
                    <a:pt x="2555367" y="2480215"/>
                    <a:pt x="3019520" y="2228183"/>
                  </a:cubicBezTo>
                  <a:cubicBezTo>
                    <a:pt x="3391853" y="2025968"/>
                    <a:pt x="3341275" y="1779175"/>
                    <a:pt x="3282696" y="1493330"/>
                  </a:cubicBezTo>
                  <a:cubicBezTo>
                    <a:pt x="3240405" y="1286923"/>
                    <a:pt x="3192399" y="1052989"/>
                    <a:pt x="3302794" y="803053"/>
                  </a:cubicBezTo>
                  <a:cubicBezTo>
                    <a:pt x="3429286" y="516541"/>
                    <a:pt x="3744563" y="253841"/>
                    <a:pt x="4266724" y="0"/>
                  </a:cubicBezTo>
                  <a:lnTo>
                    <a:pt x="4269581" y="5810"/>
                  </a:lnTo>
                  <a:cubicBezTo>
                    <a:pt x="3748850" y="258985"/>
                    <a:pt x="3434620" y="520637"/>
                    <a:pt x="3308699" y="805625"/>
                  </a:cubicBezTo>
                  <a:cubicBezTo>
                    <a:pt x="3199162" y="1053656"/>
                    <a:pt x="3246882" y="1286542"/>
                    <a:pt x="3289078" y="1491996"/>
                  </a:cubicBezTo>
                  <a:cubicBezTo>
                    <a:pt x="3348133" y="1780318"/>
                    <a:pt x="3399187" y="2029396"/>
                    <a:pt x="3022664" y="2233803"/>
                  </a:cubicBezTo>
                  <a:cubicBezTo>
                    <a:pt x="2556034" y="2487168"/>
                    <a:pt x="2090928" y="2335530"/>
                    <a:pt x="1641158" y="2188845"/>
                  </a:cubicBezTo>
                  <a:cubicBezTo>
                    <a:pt x="1044416" y="1994345"/>
                    <a:pt x="480632" y="1810512"/>
                    <a:pt x="5620" y="2629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E424C6A-8F60-D1BF-297C-5A1DA1E270F4}"/>
                </a:ext>
              </a:extLst>
            </p:cNvPr>
            <p:cNvSpPr>
              <a:spLocks/>
            </p:cNvSpPr>
            <p:nvPr/>
          </p:nvSpPr>
          <p:spPr>
            <a:xfrm>
              <a:off x="18686366" y="-7408069"/>
              <a:ext cx="4358163" cy="2554795"/>
            </a:xfrm>
            <a:custGeom>
              <a:avLst/>
              <a:gdLst>
                <a:gd name="connsiteX0" fmla="*/ 4953 w 4358163"/>
                <a:gd name="connsiteY0" fmla="*/ 2554796 h 2554795"/>
                <a:gd name="connsiteX1" fmla="*/ 0 w 4358163"/>
                <a:gd name="connsiteY1" fmla="*/ 2551653 h 2554795"/>
                <a:gd name="connsiteX2" fmla="*/ 716756 w 4358163"/>
                <a:gd name="connsiteY2" fmla="*/ 2027873 h 2554795"/>
                <a:gd name="connsiteX3" fmla="*/ 1527620 w 4358163"/>
                <a:gd name="connsiteY3" fmla="*/ 2124456 h 2554795"/>
                <a:gd name="connsiteX4" fmla="*/ 3015901 w 4358163"/>
                <a:gd name="connsiteY4" fmla="*/ 2025301 h 2554795"/>
                <a:gd name="connsiteX5" fmla="*/ 3338513 w 4358163"/>
                <a:gd name="connsiteY5" fmla="*/ 1307116 h 2554795"/>
                <a:gd name="connsiteX6" fmla="*/ 4355497 w 4358163"/>
                <a:gd name="connsiteY6" fmla="*/ 0 h 2554795"/>
                <a:gd name="connsiteX7" fmla="*/ 4358164 w 4358163"/>
                <a:gd name="connsiteY7" fmla="*/ 5239 h 2554795"/>
                <a:gd name="connsiteX8" fmla="*/ 3344323 w 4358163"/>
                <a:gd name="connsiteY8" fmla="*/ 1306544 h 2554795"/>
                <a:gd name="connsiteX9" fmla="*/ 3019139 w 4358163"/>
                <a:gd name="connsiteY9" fmla="*/ 2030254 h 2554795"/>
                <a:gd name="connsiteX10" fmla="*/ 2255711 w 4358163"/>
                <a:gd name="connsiteY10" fmla="*/ 2249043 h 2554795"/>
                <a:gd name="connsiteX11" fmla="*/ 1526286 w 4358163"/>
                <a:gd name="connsiteY11" fmla="*/ 2130266 h 2554795"/>
                <a:gd name="connsiteX12" fmla="*/ 4953 w 4358163"/>
                <a:gd name="connsiteY12" fmla="*/ 2554796 h 255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58163" h="2554795">
                  <a:moveTo>
                    <a:pt x="4953" y="2554796"/>
                  </a:moveTo>
                  <a:lnTo>
                    <a:pt x="0" y="2551653"/>
                  </a:lnTo>
                  <a:cubicBezTo>
                    <a:pt x="200882" y="2236661"/>
                    <a:pt x="428625" y="2070164"/>
                    <a:pt x="716756" y="2027873"/>
                  </a:cubicBezTo>
                  <a:cubicBezTo>
                    <a:pt x="972884" y="1990249"/>
                    <a:pt x="1242346" y="2055400"/>
                    <a:pt x="1527620" y="2124456"/>
                  </a:cubicBezTo>
                  <a:cubicBezTo>
                    <a:pt x="2006441" y="2240280"/>
                    <a:pt x="2501455" y="2359914"/>
                    <a:pt x="3015901" y="2025301"/>
                  </a:cubicBezTo>
                  <a:cubicBezTo>
                    <a:pt x="3388328" y="1782985"/>
                    <a:pt x="3364135" y="1551813"/>
                    <a:pt x="3338513" y="1307116"/>
                  </a:cubicBezTo>
                  <a:cubicBezTo>
                    <a:pt x="3301365" y="952405"/>
                    <a:pt x="3259265" y="550355"/>
                    <a:pt x="4355497" y="0"/>
                  </a:cubicBezTo>
                  <a:lnTo>
                    <a:pt x="4358164" y="5239"/>
                  </a:lnTo>
                  <a:cubicBezTo>
                    <a:pt x="3265551" y="553879"/>
                    <a:pt x="3307461" y="953738"/>
                    <a:pt x="3344323" y="1306544"/>
                  </a:cubicBezTo>
                  <a:cubicBezTo>
                    <a:pt x="3370136" y="1553147"/>
                    <a:pt x="3394520" y="1786033"/>
                    <a:pt x="3019139" y="2030254"/>
                  </a:cubicBezTo>
                  <a:cubicBezTo>
                    <a:pt x="2787968" y="2180654"/>
                    <a:pt x="2538317" y="2251996"/>
                    <a:pt x="2255711" y="2249043"/>
                  </a:cubicBezTo>
                  <a:cubicBezTo>
                    <a:pt x="2006156" y="2246281"/>
                    <a:pt x="1762125" y="2187226"/>
                    <a:pt x="1526286" y="2130266"/>
                  </a:cubicBezTo>
                  <a:cubicBezTo>
                    <a:pt x="969073" y="1995392"/>
                    <a:pt x="442817" y="1868138"/>
                    <a:pt x="4953" y="2554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2DDC141-CE97-6B93-FD8D-5A47C3C5FC04}"/>
                </a:ext>
              </a:extLst>
            </p:cNvPr>
            <p:cNvSpPr>
              <a:spLocks/>
            </p:cNvSpPr>
            <p:nvPr/>
          </p:nvSpPr>
          <p:spPr>
            <a:xfrm>
              <a:off x="18649505" y="-7309485"/>
              <a:ext cx="4446650" cy="2480405"/>
            </a:xfrm>
            <a:custGeom>
              <a:avLst/>
              <a:gdLst>
                <a:gd name="connsiteX0" fmla="*/ 4191 w 4446650"/>
                <a:gd name="connsiteY0" fmla="*/ 2480405 h 2480405"/>
                <a:gd name="connsiteX1" fmla="*/ 0 w 4446650"/>
                <a:gd name="connsiteY1" fmla="*/ 2477357 h 2480405"/>
                <a:gd name="connsiteX2" fmla="*/ 655320 w 4446650"/>
                <a:gd name="connsiteY2" fmla="*/ 2035112 h 2480405"/>
                <a:gd name="connsiteX3" fmla="*/ 1404271 w 4446650"/>
                <a:gd name="connsiteY3" fmla="*/ 2080736 h 2480405"/>
                <a:gd name="connsiteX4" fmla="*/ 3012281 w 4446650"/>
                <a:gd name="connsiteY4" fmla="*/ 1822514 h 2480405"/>
                <a:gd name="connsiteX5" fmla="*/ 3397663 w 4446650"/>
                <a:gd name="connsiteY5" fmla="*/ 1130332 h 2480405"/>
                <a:gd name="connsiteX6" fmla="*/ 4444270 w 4446650"/>
                <a:gd name="connsiteY6" fmla="*/ 0 h 2480405"/>
                <a:gd name="connsiteX7" fmla="*/ 4446651 w 4446650"/>
                <a:gd name="connsiteY7" fmla="*/ 4572 h 2480405"/>
                <a:gd name="connsiteX8" fmla="*/ 3402806 w 4446650"/>
                <a:gd name="connsiteY8" fmla="*/ 1130618 h 2480405"/>
                <a:gd name="connsiteX9" fmla="*/ 3015425 w 4446650"/>
                <a:gd name="connsiteY9" fmla="*/ 1826800 h 2480405"/>
                <a:gd name="connsiteX10" fmla="*/ 2181035 w 4446650"/>
                <a:gd name="connsiteY10" fmla="*/ 2149221 h 2480405"/>
                <a:gd name="connsiteX11" fmla="*/ 1403414 w 4446650"/>
                <a:gd name="connsiteY11" fmla="*/ 2085975 h 2480405"/>
                <a:gd name="connsiteX12" fmla="*/ 4191 w 4446650"/>
                <a:gd name="connsiteY12" fmla="*/ 2480405 h 248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6650" h="2480405">
                  <a:moveTo>
                    <a:pt x="4191" y="2480405"/>
                  </a:moveTo>
                  <a:lnTo>
                    <a:pt x="0" y="2477357"/>
                  </a:lnTo>
                  <a:cubicBezTo>
                    <a:pt x="183452" y="2220182"/>
                    <a:pt x="391763" y="2079593"/>
                    <a:pt x="655320" y="2035112"/>
                  </a:cubicBezTo>
                  <a:cubicBezTo>
                    <a:pt x="890302" y="1995392"/>
                    <a:pt x="1139952" y="2036826"/>
                    <a:pt x="1404271" y="2080736"/>
                  </a:cubicBezTo>
                  <a:cubicBezTo>
                    <a:pt x="1890808" y="2161508"/>
                    <a:pt x="2442210" y="2253044"/>
                    <a:pt x="3012281" y="1822514"/>
                  </a:cubicBezTo>
                  <a:cubicBezTo>
                    <a:pt x="3382804" y="1542764"/>
                    <a:pt x="3390043" y="1342358"/>
                    <a:pt x="3397663" y="1130332"/>
                  </a:cubicBezTo>
                  <a:cubicBezTo>
                    <a:pt x="3408236" y="836676"/>
                    <a:pt x="3419094" y="533114"/>
                    <a:pt x="4444270" y="0"/>
                  </a:cubicBezTo>
                  <a:lnTo>
                    <a:pt x="4446651" y="4572"/>
                  </a:lnTo>
                  <a:cubicBezTo>
                    <a:pt x="3424142" y="536353"/>
                    <a:pt x="3413284" y="838486"/>
                    <a:pt x="3402806" y="1130618"/>
                  </a:cubicBezTo>
                  <a:cubicBezTo>
                    <a:pt x="3395186" y="1343978"/>
                    <a:pt x="3387947" y="1545527"/>
                    <a:pt x="3015425" y="1826800"/>
                  </a:cubicBezTo>
                  <a:cubicBezTo>
                    <a:pt x="2759773" y="2019776"/>
                    <a:pt x="2486882" y="2125313"/>
                    <a:pt x="2181035" y="2149221"/>
                  </a:cubicBezTo>
                  <a:cubicBezTo>
                    <a:pt x="1911668" y="2170367"/>
                    <a:pt x="1653254" y="2127409"/>
                    <a:pt x="1403414" y="2085975"/>
                  </a:cubicBezTo>
                  <a:cubicBezTo>
                    <a:pt x="867061" y="1996916"/>
                    <a:pt x="403955" y="1920049"/>
                    <a:pt x="4191" y="24804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37287EA-43B6-228F-7947-3258AAF7A5A7}"/>
                </a:ext>
              </a:extLst>
            </p:cNvPr>
            <p:cNvSpPr>
              <a:spLocks/>
            </p:cNvSpPr>
            <p:nvPr/>
          </p:nvSpPr>
          <p:spPr>
            <a:xfrm>
              <a:off x="18612452" y="-7210711"/>
              <a:ext cx="4535328" cy="2405919"/>
            </a:xfrm>
            <a:custGeom>
              <a:avLst/>
              <a:gdLst>
                <a:gd name="connsiteX0" fmla="*/ 3524 w 4535328"/>
                <a:gd name="connsiteY0" fmla="*/ 2405920 h 2405919"/>
                <a:gd name="connsiteX1" fmla="*/ 0 w 4535328"/>
                <a:gd name="connsiteY1" fmla="*/ 2403062 h 2405919"/>
                <a:gd name="connsiteX2" fmla="*/ 591217 w 4535328"/>
                <a:gd name="connsiteY2" fmla="*/ 2042922 h 2405919"/>
                <a:gd name="connsiteX3" fmla="*/ 1272159 w 4535328"/>
                <a:gd name="connsiteY3" fmla="*/ 2051114 h 2405919"/>
                <a:gd name="connsiteX4" fmla="*/ 3008852 w 4535328"/>
                <a:gd name="connsiteY4" fmla="*/ 1619822 h 2405919"/>
                <a:gd name="connsiteX5" fmla="*/ 3457194 w 4535328"/>
                <a:gd name="connsiteY5" fmla="*/ 965073 h 2405919"/>
                <a:gd name="connsiteX6" fmla="*/ 4533138 w 4535328"/>
                <a:gd name="connsiteY6" fmla="*/ 0 h 2405919"/>
                <a:gd name="connsiteX7" fmla="*/ 4535329 w 4535328"/>
                <a:gd name="connsiteY7" fmla="*/ 4000 h 2405919"/>
                <a:gd name="connsiteX8" fmla="*/ 3461576 w 4535328"/>
                <a:gd name="connsiteY8" fmla="*/ 966121 h 2405919"/>
                <a:gd name="connsiteX9" fmla="*/ 3011805 w 4535328"/>
                <a:gd name="connsiteY9" fmla="*/ 1623155 h 2405919"/>
                <a:gd name="connsiteX10" fmla="*/ 1271778 w 4535328"/>
                <a:gd name="connsiteY10" fmla="*/ 2055495 h 2405919"/>
                <a:gd name="connsiteX11" fmla="*/ 3524 w 4535328"/>
                <a:gd name="connsiteY11" fmla="*/ 2405920 h 240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35328" h="2405919">
                  <a:moveTo>
                    <a:pt x="3524" y="2405920"/>
                  </a:moveTo>
                  <a:lnTo>
                    <a:pt x="0" y="2403062"/>
                  </a:lnTo>
                  <a:cubicBezTo>
                    <a:pt x="165449" y="2200561"/>
                    <a:pt x="353282" y="2086165"/>
                    <a:pt x="591217" y="2042922"/>
                  </a:cubicBezTo>
                  <a:cubicBezTo>
                    <a:pt x="803720" y="2004251"/>
                    <a:pt x="1031272" y="2027015"/>
                    <a:pt x="1272159" y="2051114"/>
                  </a:cubicBezTo>
                  <a:cubicBezTo>
                    <a:pt x="1789938" y="2102834"/>
                    <a:pt x="2376869" y="2161413"/>
                    <a:pt x="3008852" y="1619822"/>
                  </a:cubicBezTo>
                  <a:cubicBezTo>
                    <a:pt x="3372041" y="1308545"/>
                    <a:pt x="3417284" y="1126141"/>
                    <a:pt x="3457194" y="965073"/>
                  </a:cubicBezTo>
                  <a:cubicBezTo>
                    <a:pt x="3516059" y="727424"/>
                    <a:pt x="3566922" y="522161"/>
                    <a:pt x="4533138" y="0"/>
                  </a:cubicBezTo>
                  <a:lnTo>
                    <a:pt x="4535329" y="4000"/>
                  </a:lnTo>
                  <a:cubicBezTo>
                    <a:pt x="3570827" y="525209"/>
                    <a:pt x="3520250" y="729520"/>
                    <a:pt x="3461576" y="966121"/>
                  </a:cubicBezTo>
                  <a:cubicBezTo>
                    <a:pt x="3421475" y="1127760"/>
                    <a:pt x="3376136" y="1311021"/>
                    <a:pt x="3011805" y="1623155"/>
                  </a:cubicBezTo>
                  <a:cubicBezTo>
                    <a:pt x="2378393" y="2165985"/>
                    <a:pt x="1790414" y="2107311"/>
                    <a:pt x="1271778" y="2055495"/>
                  </a:cubicBezTo>
                  <a:cubicBezTo>
                    <a:pt x="784574" y="2006918"/>
                    <a:pt x="363855" y="1964912"/>
                    <a:pt x="3524" y="24059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FFEFE49-B9DA-3ACB-EF2B-9BF40A1EFD3E}"/>
                </a:ext>
              </a:extLst>
            </p:cNvPr>
            <p:cNvSpPr>
              <a:spLocks/>
            </p:cNvSpPr>
            <p:nvPr/>
          </p:nvSpPr>
          <p:spPr>
            <a:xfrm>
              <a:off x="18575591" y="-7112032"/>
              <a:ext cx="4623815" cy="2331434"/>
            </a:xfrm>
            <a:custGeom>
              <a:avLst/>
              <a:gdLst>
                <a:gd name="connsiteX0" fmla="*/ 2762 w 4623815"/>
                <a:gd name="connsiteY0" fmla="*/ 2331434 h 2331434"/>
                <a:gd name="connsiteX1" fmla="*/ 0 w 4623815"/>
                <a:gd name="connsiteY1" fmla="*/ 2328672 h 2331434"/>
                <a:gd name="connsiteX2" fmla="*/ 1129284 w 4623815"/>
                <a:gd name="connsiteY2" fmla="*/ 2034635 h 2331434"/>
                <a:gd name="connsiteX3" fmla="*/ 3005328 w 4623815"/>
                <a:gd name="connsiteY3" fmla="*/ 1416939 h 2331434"/>
                <a:gd name="connsiteX4" fmla="*/ 3499771 w 4623815"/>
                <a:gd name="connsiteY4" fmla="*/ 824960 h 2331434"/>
                <a:gd name="connsiteX5" fmla="*/ 4621911 w 4623815"/>
                <a:gd name="connsiteY5" fmla="*/ 0 h 2331434"/>
                <a:gd name="connsiteX6" fmla="*/ 4623816 w 4623815"/>
                <a:gd name="connsiteY6" fmla="*/ 3429 h 2331434"/>
                <a:gd name="connsiteX7" fmla="*/ 3503105 w 4623815"/>
                <a:gd name="connsiteY7" fmla="*/ 826960 h 2331434"/>
                <a:gd name="connsiteX8" fmla="*/ 3007995 w 4623815"/>
                <a:gd name="connsiteY8" fmla="*/ 1419797 h 2331434"/>
                <a:gd name="connsiteX9" fmla="*/ 2009775 w 4623815"/>
                <a:gd name="connsiteY9" fmla="*/ 1990535 h 2331434"/>
                <a:gd name="connsiteX10" fmla="*/ 1129093 w 4623815"/>
                <a:gd name="connsiteY10" fmla="*/ 2038541 h 2331434"/>
                <a:gd name="connsiteX11" fmla="*/ 2762 w 4623815"/>
                <a:gd name="connsiteY11" fmla="*/ 2331434 h 23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23815" h="2331434">
                  <a:moveTo>
                    <a:pt x="2762" y="2331434"/>
                  </a:moveTo>
                  <a:lnTo>
                    <a:pt x="0" y="2328672"/>
                  </a:lnTo>
                  <a:cubicBezTo>
                    <a:pt x="320326" y="1997869"/>
                    <a:pt x="695230" y="2014918"/>
                    <a:pt x="1129284" y="2034635"/>
                  </a:cubicBezTo>
                  <a:cubicBezTo>
                    <a:pt x="1679829" y="2059591"/>
                    <a:pt x="2303907" y="2087975"/>
                    <a:pt x="3005328" y="1416939"/>
                  </a:cubicBezTo>
                  <a:cubicBezTo>
                    <a:pt x="3336608" y="1099947"/>
                    <a:pt x="3430905" y="941070"/>
                    <a:pt x="3499771" y="824960"/>
                  </a:cubicBezTo>
                  <a:cubicBezTo>
                    <a:pt x="3613880" y="632555"/>
                    <a:pt x="3671221" y="535876"/>
                    <a:pt x="4621911" y="0"/>
                  </a:cubicBezTo>
                  <a:lnTo>
                    <a:pt x="4623816" y="3429"/>
                  </a:lnTo>
                  <a:cubicBezTo>
                    <a:pt x="3673983" y="538829"/>
                    <a:pt x="3616928" y="635127"/>
                    <a:pt x="3503105" y="826960"/>
                  </a:cubicBezTo>
                  <a:cubicBezTo>
                    <a:pt x="3434144" y="943261"/>
                    <a:pt x="3339656" y="1102424"/>
                    <a:pt x="3007995" y="1419797"/>
                  </a:cubicBezTo>
                  <a:cubicBezTo>
                    <a:pt x="2694623" y="1719548"/>
                    <a:pt x="2368106" y="1906238"/>
                    <a:pt x="2009775" y="1990535"/>
                  </a:cubicBezTo>
                  <a:cubicBezTo>
                    <a:pt x="1696117" y="2064258"/>
                    <a:pt x="1407890" y="2051209"/>
                    <a:pt x="1129093" y="2038541"/>
                  </a:cubicBezTo>
                  <a:cubicBezTo>
                    <a:pt x="695897" y="2018919"/>
                    <a:pt x="321850" y="2001869"/>
                    <a:pt x="2762" y="2331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2B23762-FAE4-667D-6581-3DB6900A1B92}"/>
                </a:ext>
              </a:extLst>
            </p:cNvPr>
            <p:cNvSpPr>
              <a:spLocks/>
            </p:cNvSpPr>
            <p:nvPr/>
          </p:nvSpPr>
          <p:spPr>
            <a:xfrm>
              <a:off x="18538538" y="-7013162"/>
              <a:ext cx="4712398" cy="2256758"/>
            </a:xfrm>
            <a:custGeom>
              <a:avLst/>
              <a:gdLst>
                <a:gd name="connsiteX0" fmla="*/ 2096 w 4712398"/>
                <a:gd name="connsiteY0" fmla="*/ 2256759 h 2256758"/>
                <a:gd name="connsiteX1" fmla="*/ 0 w 4712398"/>
                <a:gd name="connsiteY1" fmla="*/ 2254282 h 2256758"/>
                <a:gd name="connsiteX2" fmla="*/ 972979 w 4712398"/>
                <a:gd name="connsiteY2" fmla="*/ 2029968 h 2256758"/>
                <a:gd name="connsiteX3" fmla="*/ 3001899 w 4712398"/>
                <a:gd name="connsiteY3" fmla="*/ 1214057 h 2256758"/>
                <a:gd name="connsiteX4" fmla="*/ 3224879 w 4712398"/>
                <a:gd name="connsiteY4" fmla="*/ 977551 h 2256758"/>
                <a:gd name="connsiteX5" fmla="*/ 3817715 w 4712398"/>
                <a:gd name="connsiteY5" fmla="*/ 489775 h 2256758"/>
                <a:gd name="connsiteX6" fmla="*/ 4710779 w 4712398"/>
                <a:gd name="connsiteY6" fmla="*/ 0 h 2256758"/>
                <a:gd name="connsiteX7" fmla="*/ 4712399 w 4712398"/>
                <a:gd name="connsiteY7" fmla="*/ 2762 h 2256758"/>
                <a:gd name="connsiteX8" fmla="*/ 3819144 w 4712398"/>
                <a:gd name="connsiteY8" fmla="*/ 492633 h 2256758"/>
                <a:gd name="connsiteX9" fmla="*/ 3227261 w 4712398"/>
                <a:gd name="connsiteY9" fmla="*/ 979742 h 2256758"/>
                <a:gd name="connsiteX10" fmla="*/ 3004280 w 4712398"/>
                <a:gd name="connsiteY10" fmla="*/ 1216247 h 2256758"/>
                <a:gd name="connsiteX11" fmla="*/ 1909191 w 4712398"/>
                <a:gd name="connsiteY11" fmla="*/ 1935099 h 2256758"/>
                <a:gd name="connsiteX12" fmla="*/ 973074 w 4712398"/>
                <a:gd name="connsiteY12" fmla="*/ 2033207 h 2256758"/>
                <a:gd name="connsiteX13" fmla="*/ 2096 w 4712398"/>
                <a:gd name="connsiteY13" fmla="*/ 2256759 h 225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12398" h="2256758">
                  <a:moveTo>
                    <a:pt x="2096" y="2256759"/>
                  </a:moveTo>
                  <a:lnTo>
                    <a:pt x="0" y="2254282"/>
                  </a:lnTo>
                  <a:cubicBezTo>
                    <a:pt x="276225" y="2025777"/>
                    <a:pt x="599123" y="2027777"/>
                    <a:pt x="972979" y="2029968"/>
                  </a:cubicBezTo>
                  <a:cubicBezTo>
                    <a:pt x="1529144" y="2033302"/>
                    <a:pt x="2221230" y="2037397"/>
                    <a:pt x="3001899" y="1214057"/>
                  </a:cubicBezTo>
                  <a:cubicBezTo>
                    <a:pt x="3089910" y="1121283"/>
                    <a:pt x="3161633" y="1044893"/>
                    <a:pt x="3224879" y="977551"/>
                  </a:cubicBezTo>
                  <a:cubicBezTo>
                    <a:pt x="3564731" y="615791"/>
                    <a:pt x="3564731" y="615791"/>
                    <a:pt x="3817715" y="489775"/>
                  </a:cubicBezTo>
                  <a:cubicBezTo>
                    <a:pt x="3970020" y="413957"/>
                    <a:pt x="4224909" y="286893"/>
                    <a:pt x="4710779" y="0"/>
                  </a:cubicBezTo>
                  <a:lnTo>
                    <a:pt x="4712399" y="2762"/>
                  </a:lnTo>
                  <a:cubicBezTo>
                    <a:pt x="4226433" y="289750"/>
                    <a:pt x="3971544" y="416814"/>
                    <a:pt x="3819144" y="492633"/>
                  </a:cubicBezTo>
                  <a:cubicBezTo>
                    <a:pt x="3566637" y="618363"/>
                    <a:pt x="3566637" y="618363"/>
                    <a:pt x="3227261" y="979742"/>
                  </a:cubicBezTo>
                  <a:cubicBezTo>
                    <a:pt x="3164015" y="1047083"/>
                    <a:pt x="3092291" y="1123474"/>
                    <a:pt x="3004280" y="1216247"/>
                  </a:cubicBezTo>
                  <a:cubicBezTo>
                    <a:pt x="2656142" y="1583436"/>
                    <a:pt x="2297906" y="1818608"/>
                    <a:pt x="1909191" y="1935099"/>
                  </a:cubicBezTo>
                  <a:cubicBezTo>
                    <a:pt x="1570292" y="2036731"/>
                    <a:pt x="1252919" y="2034826"/>
                    <a:pt x="973074" y="2033207"/>
                  </a:cubicBezTo>
                  <a:cubicBezTo>
                    <a:pt x="599694" y="2030825"/>
                    <a:pt x="277463" y="2029016"/>
                    <a:pt x="2096" y="2256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35FA114-5756-7ECF-D468-9A7F4801C66B}"/>
                </a:ext>
              </a:extLst>
            </p:cNvPr>
            <p:cNvSpPr>
              <a:spLocks/>
            </p:cNvSpPr>
            <p:nvPr/>
          </p:nvSpPr>
          <p:spPr>
            <a:xfrm>
              <a:off x="18501677" y="-6914483"/>
              <a:ext cx="4800885" cy="2182177"/>
            </a:xfrm>
            <a:custGeom>
              <a:avLst/>
              <a:gdLst>
                <a:gd name="connsiteX0" fmla="*/ 1333 w 4800885"/>
                <a:gd name="connsiteY0" fmla="*/ 2182178 h 2182177"/>
                <a:gd name="connsiteX1" fmla="*/ 0 w 4800885"/>
                <a:gd name="connsiteY1" fmla="*/ 2179987 h 2182177"/>
                <a:gd name="connsiteX2" fmla="*/ 799529 w 4800885"/>
                <a:gd name="connsiteY2" fmla="*/ 2034064 h 2182177"/>
                <a:gd name="connsiteX3" fmla="*/ 2998470 w 4800885"/>
                <a:gd name="connsiteY3" fmla="*/ 1011174 h 2182177"/>
                <a:gd name="connsiteX4" fmla="*/ 3485769 w 4800885"/>
                <a:gd name="connsiteY4" fmla="*/ 530543 h 2182177"/>
                <a:gd name="connsiteX5" fmla="*/ 3777615 w 4800885"/>
                <a:gd name="connsiteY5" fmla="*/ 431387 h 2182177"/>
                <a:gd name="connsiteX6" fmla="*/ 4799552 w 4800885"/>
                <a:gd name="connsiteY6" fmla="*/ 0 h 2182177"/>
                <a:gd name="connsiteX7" fmla="*/ 4800886 w 4800885"/>
                <a:gd name="connsiteY7" fmla="*/ 2191 h 2182177"/>
                <a:gd name="connsiteX8" fmla="*/ 3777901 w 4800885"/>
                <a:gd name="connsiteY8" fmla="*/ 433959 h 2182177"/>
                <a:gd name="connsiteX9" fmla="*/ 3487198 w 4800885"/>
                <a:gd name="connsiteY9" fmla="*/ 532638 h 2182177"/>
                <a:gd name="connsiteX10" fmla="*/ 3000470 w 4800885"/>
                <a:gd name="connsiteY10" fmla="*/ 1012889 h 2182177"/>
                <a:gd name="connsiteX11" fmla="*/ 799529 w 4800885"/>
                <a:gd name="connsiteY11" fmla="*/ 2036636 h 2182177"/>
                <a:gd name="connsiteX12" fmla="*/ 1333 w 4800885"/>
                <a:gd name="connsiteY12" fmla="*/ 2182178 h 218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00885" h="2182177">
                  <a:moveTo>
                    <a:pt x="1333" y="2182178"/>
                  </a:moveTo>
                  <a:lnTo>
                    <a:pt x="0" y="2179987"/>
                  </a:lnTo>
                  <a:cubicBezTo>
                    <a:pt x="228600" y="2041684"/>
                    <a:pt x="493109" y="2038159"/>
                    <a:pt x="799529" y="2034064"/>
                  </a:cubicBezTo>
                  <a:cubicBezTo>
                    <a:pt x="1390078" y="2026253"/>
                    <a:pt x="2124932" y="2016442"/>
                    <a:pt x="2998470" y="1011174"/>
                  </a:cubicBezTo>
                  <a:cubicBezTo>
                    <a:pt x="3219926" y="756285"/>
                    <a:pt x="3370231" y="608076"/>
                    <a:pt x="3485769" y="530543"/>
                  </a:cubicBezTo>
                  <a:cubicBezTo>
                    <a:pt x="3596640" y="456152"/>
                    <a:pt x="3676459" y="445198"/>
                    <a:pt x="3777615" y="431387"/>
                  </a:cubicBezTo>
                  <a:cubicBezTo>
                    <a:pt x="3955351" y="407098"/>
                    <a:pt x="4198716" y="373856"/>
                    <a:pt x="4799552" y="0"/>
                  </a:cubicBezTo>
                  <a:lnTo>
                    <a:pt x="4800886" y="2191"/>
                  </a:lnTo>
                  <a:cubicBezTo>
                    <a:pt x="4199477" y="376333"/>
                    <a:pt x="3955828" y="409670"/>
                    <a:pt x="3777901" y="433959"/>
                  </a:cubicBezTo>
                  <a:cubicBezTo>
                    <a:pt x="3677126" y="447675"/>
                    <a:pt x="3597497" y="458629"/>
                    <a:pt x="3487198" y="532638"/>
                  </a:cubicBezTo>
                  <a:cubicBezTo>
                    <a:pt x="3371850" y="610076"/>
                    <a:pt x="3221736" y="758190"/>
                    <a:pt x="3000470" y="1012889"/>
                  </a:cubicBezTo>
                  <a:cubicBezTo>
                    <a:pt x="2126171" y="2019014"/>
                    <a:pt x="1390555" y="2028825"/>
                    <a:pt x="799529" y="2036636"/>
                  </a:cubicBezTo>
                  <a:cubicBezTo>
                    <a:pt x="493490" y="2040731"/>
                    <a:pt x="229267" y="2044256"/>
                    <a:pt x="1333" y="2182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CAC9D67-6DC9-3AE8-017D-C81B12B59CE2}"/>
                </a:ext>
              </a:extLst>
            </p:cNvPr>
            <p:cNvSpPr>
              <a:spLocks/>
            </p:cNvSpPr>
            <p:nvPr/>
          </p:nvSpPr>
          <p:spPr>
            <a:xfrm>
              <a:off x="18464720" y="-6815709"/>
              <a:ext cx="4889372" cy="2107501"/>
            </a:xfrm>
            <a:custGeom>
              <a:avLst/>
              <a:gdLst>
                <a:gd name="connsiteX0" fmla="*/ 667 w 4889372"/>
                <a:gd name="connsiteY0" fmla="*/ 2107502 h 2107501"/>
                <a:gd name="connsiteX1" fmla="*/ 0 w 4889372"/>
                <a:gd name="connsiteY1" fmla="*/ 2105692 h 2107501"/>
                <a:gd name="connsiteX2" fmla="*/ 604076 w 4889372"/>
                <a:gd name="connsiteY2" fmla="*/ 2040255 h 2107501"/>
                <a:gd name="connsiteX3" fmla="*/ 2995041 w 4889372"/>
                <a:gd name="connsiteY3" fmla="*/ 808196 h 2107501"/>
                <a:gd name="connsiteX4" fmla="*/ 3851720 w 4889372"/>
                <a:gd name="connsiteY4" fmla="*/ 303181 h 2107501"/>
                <a:gd name="connsiteX5" fmla="*/ 4888325 w 4889372"/>
                <a:gd name="connsiteY5" fmla="*/ 0 h 2107501"/>
                <a:gd name="connsiteX6" fmla="*/ 4889373 w 4889372"/>
                <a:gd name="connsiteY6" fmla="*/ 1619 h 2107501"/>
                <a:gd name="connsiteX7" fmla="*/ 3851434 w 4889372"/>
                <a:gd name="connsiteY7" fmla="*/ 305181 h 2107501"/>
                <a:gd name="connsiteX8" fmla="*/ 2996565 w 4889372"/>
                <a:gd name="connsiteY8" fmla="*/ 809434 h 2107501"/>
                <a:gd name="connsiteX9" fmla="*/ 1659255 w 4889372"/>
                <a:gd name="connsiteY9" fmla="*/ 1885664 h 2107501"/>
                <a:gd name="connsiteX10" fmla="*/ 604171 w 4889372"/>
                <a:gd name="connsiteY10" fmla="*/ 2042160 h 2107501"/>
                <a:gd name="connsiteX11" fmla="*/ 667 w 4889372"/>
                <a:gd name="connsiteY11" fmla="*/ 2107502 h 210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89372" h="2107501">
                  <a:moveTo>
                    <a:pt x="667" y="2107502"/>
                  </a:moveTo>
                  <a:lnTo>
                    <a:pt x="0" y="2105692"/>
                  </a:lnTo>
                  <a:cubicBezTo>
                    <a:pt x="175546" y="2041589"/>
                    <a:pt x="374142" y="2040922"/>
                    <a:pt x="604076" y="2040255"/>
                  </a:cubicBezTo>
                  <a:cubicBezTo>
                    <a:pt x="1197197" y="2038350"/>
                    <a:pt x="2009585" y="2035778"/>
                    <a:pt x="2995041" y="808196"/>
                  </a:cubicBezTo>
                  <a:cubicBezTo>
                    <a:pt x="3448336" y="243459"/>
                    <a:pt x="3617595" y="268510"/>
                    <a:pt x="3851720" y="303181"/>
                  </a:cubicBezTo>
                  <a:cubicBezTo>
                    <a:pt x="4061651" y="334232"/>
                    <a:pt x="4322826" y="372999"/>
                    <a:pt x="4888325" y="0"/>
                  </a:cubicBezTo>
                  <a:lnTo>
                    <a:pt x="4889373" y="1619"/>
                  </a:lnTo>
                  <a:cubicBezTo>
                    <a:pt x="4323302" y="374999"/>
                    <a:pt x="4061651" y="336232"/>
                    <a:pt x="3851434" y="305181"/>
                  </a:cubicBezTo>
                  <a:cubicBezTo>
                    <a:pt x="3617976" y="270605"/>
                    <a:pt x="3449193" y="245650"/>
                    <a:pt x="2996565" y="809434"/>
                  </a:cubicBezTo>
                  <a:cubicBezTo>
                    <a:pt x="2558987" y="1354550"/>
                    <a:pt x="2121503" y="1706594"/>
                    <a:pt x="1659255" y="1885664"/>
                  </a:cubicBezTo>
                  <a:cubicBezTo>
                    <a:pt x="1260539" y="2040064"/>
                    <a:pt x="911828" y="2041207"/>
                    <a:pt x="604171" y="2042160"/>
                  </a:cubicBezTo>
                  <a:cubicBezTo>
                    <a:pt x="374237" y="2042922"/>
                    <a:pt x="175832" y="2043589"/>
                    <a:pt x="667" y="2107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32A1865-29C2-D64B-0851-B9590429E4FA}"/>
                </a:ext>
              </a:extLst>
            </p:cNvPr>
            <p:cNvSpPr>
              <a:spLocks/>
            </p:cNvSpPr>
            <p:nvPr/>
          </p:nvSpPr>
          <p:spPr>
            <a:xfrm>
              <a:off x="18427667" y="-6717030"/>
              <a:ext cx="4977860" cy="2045874"/>
            </a:xfrm>
            <a:custGeom>
              <a:avLst/>
              <a:gdLst>
                <a:gd name="connsiteX0" fmla="*/ 684181 w 4977860"/>
                <a:gd name="connsiteY0" fmla="*/ 2045875 h 2045874"/>
                <a:gd name="connsiteX1" fmla="*/ 380048 w 4977860"/>
                <a:gd name="connsiteY1" fmla="*/ 2035302 h 2045874"/>
                <a:gd name="connsiteX2" fmla="*/ 95 w 4977860"/>
                <a:gd name="connsiteY2" fmla="*/ 2032921 h 2045874"/>
                <a:gd name="connsiteX3" fmla="*/ 0 w 4977860"/>
                <a:gd name="connsiteY3" fmla="*/ 2031683 h 2045874"/>
                <a:gd name="connsiteX4" fmla="*/ 380143 w 4977860"/>
                <a:gd name="connsiteY4" fmla="*/ 2034064 h 2045874"/>
                <a:gd name="connsiteX5" fmla="*/ 1322356 w 4977860"/>
                <a:gd name="connsiteY5" fmla="*/ 1959197 h 2045874"/>
                <a:gd name="connsiteX6" fmla="*/ 890397 w 4977860"/>
                <a:gd name="connsiteY6" fmla="*/ 2038350 h 2045874"/>
                <a:gd name="connsiteX7" fmla="*/ 684181 w 4977860"/>
                <a:gd name="connsiteY7" fmla="*/ 2045875 h 2045874"/>
                <a:gd name="connsiteX8" fmla="*/ 1932908 w 4977860"/>
                <a:gd name="connsiteY8" fmla="*/ 1667446 h 2045874"/>
                <a:gd name="connsiteX9" fmla="*/ 2991708 w 4977860"/>
                <a:gd name="connsiteY9" fmla="*/ 605314 h 2045874"/>
                <a:gd name="connsiteX10" fmla="*/ 3535871 w 4977860"/>
                <a:gd name="connsiteY10" fmla="*/ 125635 h 2045874"/>
                <a:gd name="connsiteX11" fmla="*/ 3944493 w 4977860"/>
                <a:gd name="connsiteY11" fmla="*/ 174403 h 2045874"/>
                <a:gd name="connsiteX12" fmla="*/ 4977098 w 4977860"/>
                <a:gd name="connsiteY12" fmla="*/ 0 h 2045874"/>
                <a:gd name="connsiteX13" fmla="*/ 4977861 w 4977860"/>
                <a:gd name="connsiteY13" fmla="*/ 1048 h 2045874"/>
                <a:gd name="connsiteX14" fmla="*/ 4360355 w 4977860"/>
                <a:gd name="connsiteY14" fmla="*/ 255651 h 2045874"/>
                <a:gd name="connsiteX15" fmla="*/ 3944017 w 4977860"/>
                <a:gd name="connsiteY15" fmla="*/ 175641 h 2045874"/>
                <a:gd name="connsiteX16" fmla="*/ 3536252 w 4977860"/>
                <a:gd name="connsiteY16" fmla="*/ 126873 h 2045874"/>
                <a:gd name="connsiteX17" fmla="*/ 2992755 w 4977860"/>
                <a:gd name="connsiteY17" fmla="*/ 606076 h 2045874"/>
                <a:gd name="connsiteX18" fmla="*/ 2582323 w 4977860"/>
                <a:gd name="connsiteY18" fmla="*/ 1102138 h 2045874"/>
                <a:gd name="connsiteX19" fmla="*/ 2196084 w 4977860"/>
                <a:gd name="connsiteY19" fmla="*/ 1470755 h 2045874"/>
                <a:gd name="connsiteX20" fmla="*/ 1932908 w 4977860"/>
                <a:gd name="connsiteY20" fmla="*/ 1667446 h 20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77860" h="2045874">
                  <a:moveTo>
                    <a:pt x="684181" y="2045875"/>
                  </a:moveTo>
                  <a:cubicBezTo>
                    <a:pt x="576072" y="2045875"/>
                    <a:pt x="474155" y="2040350"/>
                    <a:pt x="380048" y="2035302"/>
                  </a:cubicBezTo>
                  <a:cubicBezTo>
                    <a:pt x="243268" y="2027968"/>
                    <a:pt x="114014" y="2021015"/>
                    <a:pt x="95" y="2032921"/>
                  </a:cubicBezTo>
                  <a:lnTo>
                    <a:pt x="0" y="2031683"/>
                  </a:lnTo>
                  <a:cubicBezTo>
                    <a:pt x="114014" y="2019776"/>
                    <a:pt x="243268" y="2026729"/>
                    <a:pt x="380143" y="2034064"/>
                  </a:cubicBezTo>
                  <a:cubicBezTo>
                    <a:pt x="650176" y="2048637"/>
                    <a:pt x="963359" y="2065401"/>
                    <a:pt x="1322356" y="1959197"/>
                  </a:cubicBezTo>
                  <a:cubicBezTo>
                    <a:pt x="1183386" y="2000441"/>
                    <a:pt x="1040701" y="2026539"/>
                    <a:pt x="890397" y="2038350"/>
                  </a:cubicBezTo>
                  <a:cubicBezTo>
                    <a:pt x="819626" y="2043779"/>
                    <a:pt x="750761" y="2045875"/>
                    <a:pt x="684181" y="2045875"/>
                  </a:cubicBezTo>
                  <a:close/>
                  <a:moveTo>
                    <a:pt x="1932908" y="1667446"/>
                  </a:moveTo>
                  <a:cubicBezTo>
                    <a:pt x="2255711" y="1452372"/>
                    <a:pt x="2608231" y="1118997"/>
                    <a:pt x="2991708" y="605314"/>
                  </a:cubicBezTo>
                  <a:cubicBezTo>
                    <a:pt x="3199829" y="326612"/>
                    <a:pt x="3372708" y="174212"/>
                    <a:pt x="3535871" y="125635"/>
                  </a:cubicBezTo>
                  <a:cubicBezTo>
                    <a:pt x="3683318" y="81724"/>
                    <a:pt x="3810191" y="126778"/>
                    <a:pt x="3944493" y="174403"/>
                  </a:cubicBezTo>
                  <a:cubicBezTo>
                    <a:pt x="4189286" y="261271"/>
                    <a:pt x="4466654" y="359664"/>
                    <a:pt x="4977098" y="0"/>
                  </a:cubicBezTo>
                  <a:lnTo>
                    <a:pt x="4977861" y="1048"/>
                  </a:lnTo>
                  <a:cubicBezTo>
                    <a:pt x="4750022" y="161639"/>
                    <a:pt x="4547997" y="244888"/>
                    <a:pt x="4360355" y="255651"/>
                  </a:cubicBezTo>
                  <a:cubicBezTo>
                    <a:pt x="4196048" y="265081"/>
                    <a:pt x="4067937" y="219551"/>
                    <a:pt x="3944017" y="175641"/>
                  </a:cubicBezTo>
                  <a:cubicBezTo>
                    <a:pt x="3809905" y="128016"/>
                    <a:pt x="3683222" y="83153"/>
                    <a:pt x="3536252" y="126873"/>
                  </a:cubicBezTo>
                  <a:cubicBezTo>
                    <a:pt x="3373374" y="175355"/>
                    <a:pt x="3200591" y="327660"/>
                    <a:pt x="2992755" y="606076"/>
                  </a:cubicBezTo>
                  <a:cubicBezTo>
                    <a:pt x="2856452" y="788670"/>
                    <a:pt x="2718340" y="955548"/>
                    <a:pt x="2582323" y="1102138"/>
                  </a:cubicBezTo>
                  <a:cubicBezTo>
                    <a:pt x="2454307" y="1240155"/>
                    <a:pt x="2324291" y="1364171"/>
                    <a:pt x="2196084" y="1470755"/>
                  </a:cubicBezTo>
                  <a:cubicBezTo>
                    <a:pt x="2109026" y="1543050"/>
                    <a:pt x="2020919" y="1608868"/>
                    <a:pt x="1932908" y="1667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C7EEE3-CEA0-6EDF-5B3F-B440235DCCCF}"/>
                </a:ext>
              </a:extLst>
            </p:cNvPr>
            <p:cNvSpPr>
              <a:spLocks/>
            </p:cNvSpPr>
            <p:nvPr/>
          </p:nvSpPr>
          <p:spPr>
            <a:xfrm>
              <a:off x="18390425" y="-6703362"/>
              <a:ext cx="5066633" cy="2127456"/>
            </a:xfrm>
            <a:custGeom>
              <a:avLst/>
              <a:gdLst>
                <a:gd name="connsiteX0" fmla="*/ 509778 w 5066633"/>
                <a:gd name="connsiteY0" fmla="*/ 2127457 h 2127456"/>
                <a:gd name="connsiteX1" fmla="*/ 118491 w 5066633"/>
                <a:gd name="connsiteY1" fmla="*/ 2065925 h 2127456"/>
                <a:gd name="connsiteX2" fmla="*/ 0 w 5066633"/>
                <a:gd name="connsiteY2" fmla="*/ 2043161 h 2127456"/>
                <a:gd name="connsiteX3" fmla="*/ 95 w 5066633"/>
                <a:gd name="connsiteY3" fmla="*/ 2042494 h 2127456"/>
                <a:gd name="connsiteX4" fmla="*/ 118681 w 5066633"/>
                <a:gd name="connsiteY4" fmla="*/ 2065259 h 2127456"/>
                <a:gd name="connsiteX5" fmla="*/ 509778 w 5066633"/>
                <a:gd name="connsiteY5" fmla="*/ 2127457 h 2127456"/>
                <a:gd name="connsiteX6" fmla="*/ 2489835 w 5066633"/>
                <a:gd name="connsiteY6" fmla="*/ 1127332 h 2127456"/>
                <a:gd name="connsiteX7" fmla="*/ 2988564 w 5066633"/>
                <a:gd name="connsiteY7" fmla="*/ 487442 h 2127456"/>
                <a:gd name="connsiteX8" fmla="*/ 3153061 w 5066633"/>
                <a:gd name="connsiteY8" fmla="*/ 276940 h 2127456"/>
                <a:gd name="connsiteX9" fmla="*/ 3303556 w 5066633"/>
                <a:gd name="connsiteY9" fmla="*/ 132541 h 2127456"/>
                <a:gd name="connsiteX10" fmla="*/ 3572351 w 5066633"/>
                <a:gd name="connsiteY10" fmla="*/ 5001 h 2127456"/>
                <a:gd name="connsiteX11" fmla="*/ 4048125 w 5066633"/>
                <a:gd name="connsiteY11" fmla="*/ 137018 h 2127456"/>
                <a:gd name="connsiteX12" fmla="*/ 4538758 w 5066633"/>
                <a:gd name="connsiteY12" fmla="*/ 292561 h 2127456"/>
                <a:gd name="connsiteX13" fmla="*/ 5066252 w 5066633"/>
                <a:gd name="connsiteY13" fmla="*/ 85011 h 2127456"/>
                <a:gd name="connsiteX14" fmla="*/ 5066633 w 5066633"/>
                <a:gd name="connsiteY14" fmla="*/ 85487 h 2127456"/>
                <a:gd name="connsiteX15" fmla="*/ 4904518 w 5066633"/>
                <a:gd name="connsiteY15" fmla="*/ 191882 h 2127456"/>
                <a:gd name="connsiteX16" fmla="*/ 4755452 w 5066633"/>
                <a:gd name="connsiteY16" fmla="*/ 257890 h 2127456"/>
                <a:gd name="connsiteX17" fmla="*/ 4490180 w 5066633"/>
                <a:gd name="connsiteY17" fmla="*/ 292370 h 2127456"/>
                <a:gd name="connsiteX18" fmla="*/ 4047840 w 5066633"/>
                <a:gd name="connsiteY18" fmla="*/ 137494 h 2127456"/>
                <a:gd name="connsiteX19" fmla="*/ 3638931 w 5066633"/>
                <a:gd name="connsiteY19" fmla="*/ 524 h 2127456"/>
                <a:gd name="connsiteX20" fmla="*/ 3572542 w 5066633"/>
                <a:gd name="connsiteY20" fmla="*/ 5573 h 2127456"/>
                <a:gd name="connsiteX21" fmla="*/ 2989231 w 5066633"/>
                <a:gd name="connsiteY21" fmla="*/ 487728 h 2127456"/>
                <a:gd name="connsiteX22" fmla="*/ 2512505 w 5066633"/>
                <a:gd name="connsiteY22" fmla="*/ 1101614 h 2127456"/>
                <a:gd name="connsiteX23" fmla="*/ 2489835 w 5066633"/>
                <a:gd name="connsiteY23" fmla="*/ 1127332 h 212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66633" h="2127456">
                  <a:moveTo>
                    <a:pt x="509778" y="2127457"/>
                  </a:moveTo>
                  <a:cubicBezTo>
                    <a:pt x="366236" y="2114884"/>
                    <a:pt x="236220" y="2089166"/>
                    <a:pt x="118491" y="2065925"/>
                  </a:cubicBezTo>
                  <a:cubicBezTo>
                    <a:pt x="77057" y="2057734"/>
                    <a:pt x="37814" y="2050019"/>
                    <a:pt x="0" y="2043161"/>
                  </a:cubicBezTo>
                  <a:lnTo>
                    <a:pt x="95" y="2042494"/>
                  </a:lnTo>
                  <a:cubicBezTo>
                    <a:pt x="38005" y="2049257"/>
                    <a:pt x="77153" y="2057067"/>
                    <a:pt x="118681" y="2065259"/>
                  </a:cubicBezTo>
                  <a:cubicBezTo>
                    <a:pt x="237173" y="2088690"/>
                    <a:pt x="367475" y="2114503"/>
                    <a:pt x="509778" y="2127457"/>
                  </a:cubicBezTo>
                  <a:close/>
                  <a:moveTo>
                    <a:pt x="2489835" y="1127332"/>
                  </a:moveTo>
                  <a:cubicBezTo>
                    <a:pt x="2649569" y="946452"/>
                    <a:pt x="2815781" y="734807"/>
                    <a:pt x="2988564" y="487442"/>
                  </a:cubicBezTo>
                  <a:cubicBezTo>
                    <a:pt x="3044571" y="407242"/>
                    <a:pt x="3099911" y="336471"/>
                    <a:pt x="3153061" y="276940"/>
                  </a:cubicBezTo>
                  <a:cubicBezTo>
                    <a:pt x="3203924" y="219980"/>
                    <a:pt x="3254597" y="171403"/>
                    <a:pt x="3303556" y="132541"/>
                  </a:cubicBezTo>
                  <a:cubicBezTo>
                    <a:pt x="3394520" y="60437"/>
                    <a:pt x="3482340" y="18717"/>
                    <a:pt x="3572351" y="5001"/>
                  </a:cubicBezTo>
                  <a:cubicBezTo>
                    <a:pt x="3740372" y="-20526"/>
                    <a:pt x="3889820" y="55960"/>
                    <a:pt x="4048125" y="137018"/>
                  </a:cubicBezTo>
                  <a:cubicBezTo>
                    <a:pt x="4194525" y="212075"/>
                    <a:pt x="4351782" y="292561"/>
                    <a:pt x="4538758" y="292561"/>
                  </a:cubicBezTo>
                  <a:cubicBezTo>
                    <a:pt x="4691349" y="292561"/>
                    <a:pt x="4863656" y="238935"/>
                    <a:pt x="5066252" y="85011"/>
                  </a:cubicBezTo>
                  <a:lnTo>
                    <a:pt x="5066633" y="85487"/>
                  </a:lnTo>
                  <a:cubicBezTo>
                    <a:pt x="5011865" y="127112"/>
                    <a:pt x="4957286" y="162926"/>
                    <a:pt x="4904518" y="191882"/>
                  </a:cubicBezTo>
                  <a:cubicBezTo>
                    <a:pt x="4854417" y="219409"/>
                    <a:pt x="4804220" y="241602"/>
                    <a:pt x="4755452" y="257890"/>
                  </a:cubicBezTo>
                  <a:cubicBezTo>
                    <a:pt x="4665821" y="287798"/>
                    <a:pt x="4578953" y="299133"/>
                    <a:pt x="4490180" y="292370"/>
                  </a:cubicBezTo>
                  <a:cubicBezTo>
                    <a:pt x="4325874" y="279988"/>
                    <a:pt x="4184523" y="207503"/>
                    <a:pt x="4047840" y="137494"/>
                  </a:cubicBezTo>
                  <a:cubicBezTo>
                    <a:pt x="3910870" y="67295"/>
                    <a:pt x="3780377" y="524"/>
                    <a:pt x="3638931" y="524"/>
                  </a:cubicBezTo>
                  <a:cubicBezTo>
                    <a:pt x="3617119" y="524"/>
                    <a:pt x="3595021" y="2144"/>
                    <a:pt x="3572542" y="5573"/>
                  </a:cubicBezTo>
                  <a:cubicBezTo>
                    <a:pt x="3384423" y="34243"/>
                    <a:pt x="3199067" y="187405"/>
                    <a:pt x="2989231" y="487728"/>
                  </a:cubicBezTo>
                  <a:cubicBezTo>
                    <a:pt x="2830163" y="715471"/>
                    <a:pt x="2669762" y="921973"/>
                    <a:pt x="2512505" y="1101614"/>
                  </a:cubicBezTo>
                  <a:cubicBezTo>
                    <a:pt x="2504885" y="1110282"/>
                    <a:pt x="2497360" y="1118855"/>
                    <a:pt x="2489835" y="1127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4E1BD3B-7547-4E2F-5613-3452502AE2E3}"/>
              </a:ext>
            </a:extLst>
          </p:cNvPr>
          <p:cNvGrpSpPr/>
          <p:nvPr/>
        </p:nvGrpSpPr>
        <p:grpSpPr>
          <a:xfrm>
            <a:off x="1481320" y="1278372"/>
            <a:ext cx="9229360" cy="4017759"/>
            <a:chOff x="-366400" y="-61539"/>
            <a:chExt cx="9229360" cy="401775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E18A8FA-B816-89A7-C795-978A18073D5D}"/>
                </a:ext>
              </a:extLst>
            </p:cNvPr>
            <p:cNvGrpSpPr/>
            <p:nvPr/>
          </p:nvGrpSpPr>
          <p:grpSpPr>
            <a:xfrm>
              <a:off x="-366400" y="-61539"/>
              <a:ext cx="7836587" cy="2421234"/>
              <a:chOff x="13934823" y="1083583"/>
              <a:chExt cx="7836587" cy="2421234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977617-305D-BEDF-D75A-1062AD3E0E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34823" y="1083583"/>
                <a:ext cx="2261403" cy="2421234"/>
              </a:xfrm>
              <a:prstGeom prst="rect">
                <a:avLst/>
              </a:prstGeom>
              <a:noFill/>
              <a:effectLst/>
            </p:spPr>
            <p:txBody>
              <a:bodyPr wrap="none" lIns="83645" tIns="41823" rIns="83645" bIns="41823">
                <a:spAutoFit/>
              </a:bodyPr>
              <a:lstStyle/>
              <a:p>
                <a:pPr algn="ctr"/>
                <a:r>
                  <a:rPr lang="zh-CN" altLang="en-US" sz="1518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启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1F7E04-4C84-3EED-4202-4D7CCE4564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606140" y="1342770"/>
                <a:ext cx="1838539" cy="1968483"/>
              </a:xfrm>
              <a:prstGeom prst="rect">
                <a:avLst/>
              </a:prstGeom>
              <a:noFill/>
              <a:effectLst/>
            </p:spPr>
            <p:txBody>
              <a:bodyPr wrap="none" lIns="68004" tIns="34002" rIns="68004" bIns="34002">
                <a:spAutoFit/>
              </a:bodyPr>
              <a:lstStyle/>
              <a:p>
                <a:pPr algn="ctr"/>
                <a:r>
                  <a:rPr lang="zh-CN" altLang="en-US" sz="1234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航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BC4005-55DB-11CC-81AE-DC1B1AC8D8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247517" y="1391737"/>
                <a:ext cx="1838539" cy="1968483"/>
              </a:xfrm>
              <a:prstGeom prst="rect">
                <a:avLst/>
              </a:prstGeom>
              <a:noFill/>
              <a:effectLst/>
            </p:spPr>
            <p:txBody>
              <a:bodyPr wrap="none" lIns="68004" tIns="34002" rIns="68004" bIns="34002">
                <a:spAutoFit/>
              </a:bodyPr>
              <a:lstStyle/>
              <a:p>
                <a:pPr algn="ctr"/>
                <a:r>
                  <a:rPr lang="zh-CN" altLang="en-US" sz="1234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新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38374D-ECD3-A876-7218-D8F8D6AAC7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681300" y="1442088"/>
                <a:ext cx="1525988" cy="1633841"/>
              </a:xfrm>
              <a:prstGeom prst="rect">
                <a:avLst/>
              </a:prstGeom>
              <a:noFill/>
              <a:effectLst/>
            </p:spPr>
            <p:txBody>
              <a:bodyPr wrap="none" lIns="56444" tIns="28222" rIns="56444" bIns="28222">
                <a:spAutoFit/>
              </a:bodyPr>
              <a:lstStyle/>
              <a:p>
                <a:pPr algn="ctr"/>
                <a:r>
                  <a:rPr lang="zh-CN" altLang="en-US" sz="10246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征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5A4B2B0-6947-7583-F391-D9C514068C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32871" y="1342770"/>
                <a:ext cx="1838539" cy="1968483"/>
              </a:xfrm>
              <a:prstGeom prst="rect">
                <a:avLst/>
              </a:prstGeom>
              <a:noFill/>
              <a:effectLst/>
            </p:spPr>
            <p:txBody>
              <a:bodyPr wrap="none" lIns="68004" tIns="34002" rIns="68004" bIns="34002">
                <a:spAutoFit/>
              </a:bodyPr>
              <a:lstStyle/>
              <a:p>
                <a:pPr algn="ctr"/>
                <a:r>
                  <a:rPr lang="zh-CN" altLang="en-US" sz="1234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程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DF0C7A0-07E2-96A3-6C0E-F264D45C1847}"/>
                </a:ext>
              </a:extLst>
            </p:cNvPr>
            <p:cNvGrpSpPr/>
            <p:nvPr/>
          </p:nvGrpSpPr>
          <p:grpSpPr>
            <a:xfrm>
              <a:off x="1351165" y="1534994"/>
              <a:ext cx="7511795" cy="2421226"/>
              <a:chOff x="5717877" y="2030917"/>
              <a:chExt cx="7511795" cy="2421226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FA7C761-FA2A-ADB0-32C4-C865C970C5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17877" y="2030917"/>
                <a:ext cx="2261150" cy="2421226"/>
              </a:xfrm>
              <a:prstGeom prst="rect">
                <a:avLst/>
              </a:prstGeom>
              <a:noFill/>
              <a:effectLst/>
            </p:spPr>
            <p:txBody>
              <a:bodyPr wrap="none" lIns="83645" tIns="41823" rIns="83645" bIns="41823">
                <a:spAutoFit/>
              </a:bodyPr>
              <a:lstStyle/>
              <a:p>
                <a:pPr algn="ctr"/>
                <a:r>
                  <a:rPr lang="zh-CN" altLang="en-US" sz="1518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杨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C6ED2D1-FCA9-7BF0-7DBE-978EE203A5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29702" y="2354820"/>
                <a:ext cx="1838539" cy="1968483"/>
              </a:xfrm>
              <a:prstGeom prst="rect">
                <a:avLst/>
              </a:prstGeom>
              <a:noFill/>
              <a:effectLst/>
            </p:spPr>
            <p:txBody>
              <a:bodyPr wrap="none" lIns="68004" tIns="34002" rIns="68004" bIns="34002">
                <a:spAutoFit/>
              </a:bodyPr>
              <a:lstStyle/>
              <a:p>
                <a:pPr algn="ctr"/>
                <a:r>
                  <a:rPr lang="zh-CN" altLang="en-US" sz="1234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帆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33C2A2-1D3C-3480-97C0-3640D14C43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88582" y="2188196"/>
                <a:ext cx="1838539" cy="1968483"/>
              </a:xfrm>
              <a:prstGeom prst="rect">
                <a:avLst/>
              </a:prstGeom>
              <a:noFill/>
              <a:effectLst/>
            </p:spPr>
            <p:txBody>
              <a:bodyPr wrap="none" lIns="68004" tIns="34002" rIns="68004" bIns="34002">
                <a:spAutoFit/>
              </a:bodyPr>
              <a:lstStyle/>
              <a:p>
                <a:pPr algn="ctr"/>
                <a:r>
                  <a:rPr lang="zh-CN" altLang="en-US" sz="12345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再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8C13498-A05F-2E6F-0817-C50303C707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285168" y="2238547"/>
                <a:ext cx="1525498" cy="1633834"/>
              </a:xfrm>
              <a:prstGeom prst="rect">
                <a:avLst/>
              </a:prstGeom>
              <a:noFill/>
              <a:effectLst/>
            </p:spPr>
            <p:txBody>
              <a:bodyPr wrap="none" lIns="56444" tIns="28222" rIns="56444" bIns="28222">
                <a:spAutoFit/>
              </a:bodyPr>
              <a:lstStyle/>
              <a:p>
                <a:pPr algn="ctr"/>
                <a:r>
                  <a:rPr lang="zh-CN" altLang="en-US" sz="10246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出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F436E9C-E561-D464-4347-AA01CFDC9A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07278" y="2040805"/>
                <a:ext cx="2022394" cy="2165333"/>
              </a:xfrm>
              <a:prstGeom prst="rect">
                <a:avLst/>
              </a:prstGeom>
              <a:noFill/>
              <a:effectLst/>
            </p:spPr>
            <p:txBody>
              <a:bodyPr wrap="none" lIns="74804" tIns="37403" rIns="74804" bIns="37403">
                <a:spAutoFit/>
              </a:bodyPr>
              <a:lstStyle/>
              <a:p>
                <a:pPr algn="ctr"/>
                <a:r>
                  <a:rPr lang="zh-CN" altLang="en-US" sz="13580" dirty="0">
                    <a:solidFill>
                      <a:schemeClr val="bg1"/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发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8622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587308" y="653700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依稀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Arice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DCFB37-1698-8F68-34AA-E912C291D37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470907" y="853748"/>
            <a:ext cx="1950109" cy="261610"/>
            <a:chOff x="6839082" y="853748"/>
            <a:chExt cx="1950109" cy="26161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E653ADB-61B6-26D3-0E06-DB21EB9894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5BF366A0-8D67-1DA7-B1F6-88CAB1EBD34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600" normalizeH="0" baseline="0" noProof="0" dirty="0" err="1">
                  <a:ln>
                    <a:noFill/>
                  </a:ln>
                  <a:solidFill>
                    <a:srgbClr val="FFFED8">
                      <a:alpha val="22000"/>
                    </a:srgbClr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YIXIArice</a:t>
              </a:r>
              <a:endPara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5" y="1227011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微软资源中心模板认证设计师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611031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51PPT-P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界达人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99505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反卷课堂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版式库签约设计师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Arice8645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77794" y="2185628"/>
            <a:ext cx="3036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依稀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Arice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12C9967-3D8C-4E83-BA3E-B91903D2B220}"/>
              </a:ext>
            </a:extLst>
          </p:cNvPr>
          <p:cNvSpPr>
            <a:spLocks/>
          </p:cNvSpPr>
          <p:nvPr/>
        </p:nvSpPr>
        <p:spPr>
          <a:xfrm>
            <a:off x="874713" y="573882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7FFCA7F-E5E6-4933-A841-250A40B63198}"/>
              </a:ext>
            </a:extLst>
          </p:cNvPr>
          <p:cNvSpPr>
            <a:spLocks/>
          </p:cNvSpPr>
          <p:nvPr/>
        </p:nvSpPr>
        <p:spPr>
          <a:xfrm>
            <a:off x="874713" y="3532897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1E20A1F-F95A-4790-BED8-08CD6E4CDA44}"/>
              </a:ext>
            </a:extLst>
          </p:cNvPr>
          <p:cNvSpPr>
            <a:spLocks/>
          </p:cNvSpPr>
          <p:nvPr/>
        </p:nvSpPr>
        <p:spPr>
          <a:xfrm>
            <a:off x="4421398" y="573882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6DBE094-15F3-4EA3-A2B9-B71AC31B3A7A}"/>
              </a:ext>
            </a:extLst>
          </p:cNvPr>
          <p:cNvSpPr>
            <a:spLocks/>
          </p:cNvSpPr>
          <p:nvPr/>
        </p:nvSpPr>
        <p:spPr>
          <a:xfrm>
            <a:off x="4421398" y="3532897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D1E2EFC-FCDD-4E76-A439-5FF8FC703672}"/>
              </a:ext>
            </a:extLst>
          </p:cNvPr>
          <p:cNvSpPr>
            <a:spLocks/>
          </p:cNvSpPr>
          <p:nvPr/>
        </p:nvSpPr>
        <p:spPr>
          <a:xfrm>
            <a:off x="7968083" y="573882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DF9DACD-E456-4962-BDDF-3F09343CC4E0}"/>
              </a:ext>
            </a:extLst>
          </p:cNvPr>
          <p:cNvSpPr>
            <a:spLocks/>
          </p:cNvSpPr>
          <p:nvPr/>
        </p:nvSpPr>
        <p:spPr>
          <a:xfrm>
            <a:off x="7968083" y="3532897"/>
            <a:ext cx="3349205" cy="2751222"/>
          </a:xfrm>
          <a:prstGeom prst="roundRect">
            <a:avLst>
              <a:gd name="adj" fmla="val 3100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9B45D96-DEAA-42C3-8BA1-EDEB5043DFD8}"/>
              </a:ext>
            </a:extLst>
          </p:cNvPr>
          <p:cNvSpPr>
            <a:spLocks/>
          </p:cNvSpPr>
          <p:nvPr/>
        </p:nvSpPr>
        <p:spPr>
          <a:xfrm>
            <a:off x="1989580" y="1029248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01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BC91C3-6541-4408-B90F-725878411820}"/>
              </a:ext>
            </a:extLst>
          </p:cNvPr>
          <p:cNvSpPr txBox="1">
            <a:spLocks/>
          </p:cNvSpPr>
          <p:nvPr/>
        </p:nvSpPr>
        <p:spPr>
          <a:xfrm>
            <a:off x="1533653" y="246742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此处标记标题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8D1C5AE-C87D-449A-8E01-712631EE1B08}"/>
              </a:ext>
            </a:extLst>
          </p:cNvPr>
          <p:cNvSpPr>
            <a:spLocks/>
          </p:cNvSpPr>
          <p:nvPr/>
        </p:nvSpPr>
        <p:spPr>
          <a:xfrm>
            <a:off x="5536265" y="1029248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02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21B68CB-EF5F-4871-B5E7-C31540F88CD2}"/>
              </a:ext>
            </a:extLst>
          </p:cNvPr>
          <p:cNvSpPr txBox="1">
            <a:spLocks/>
          </p:cNvSpPr>
          <p:nvPr/>
        </p:nvSpPr>
        <p:spPr>
          <a:xfrm>
            <a:off x="5080338" y="246742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此处编辑标题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F21611BD-CE25-4C01-9489-42571EC7F116}"/>
              </a:ext>
            </a:extLst>
          </p:cNvPr>
          <p:cNvSpPr>
            <a:spLocks/>
          </p:cNvSpPr>
          <p:nvPr/>
        </p:nvSpPr>
        <p:spPr>
          <a:xfrm>
            <a:off x="9082950" y="1029248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03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3B78A15-CDDB-4FCA-A673-A1E2465A9A88}"/>
              </a:ext>
            </a:extLst>
          </p:cNvPr>
          <p:cNvSpPr txBox="1">
            <a:spLocks/>
          </p:cNvSpPr>
          <p:nvPr/>
        </p:nvSpPr>
        <p:spPr>
          <a:xfrm>
            <a:off x="8627023" y="246742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此处编辑标题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2CF4595-7CE6-4BAF-9734-C9F912997F4D}"/>
              </a:ext>
            </a:extLst>
          </p:cNvPr>
          <p:cNvSpPr>
            <a:spLocks/>
          </p:cNvSpPr>
          <p:nvPr/>
        </p:nvSpPr>
        <p:spPr>
          <a:xfrm>
            <a:off x="1989580" y="3944544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04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F4C8C47-3F22-4231-9063-7B7877C422F1}"/>
              </a:ext>
            </a:extLst>
          </p:cNvPr>
          <p:cNvSpPr txBox="1">
            <a:spLocks/>
          </p:cNvSpPr>
          <p:nvPr/>
        </p:nvSpPr>
        <p:spPr>
          <a:xfrm>
            <a:off x="1533653" y="5382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此处编辑标题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707C143F-2D6A-448A-8805-2D38DD1995F4}"/>
              </a:ext>
            </a:extLst>
          </p:cNvPr>
          <p:cNvSpPr>
            <a:spLocks/>
          </p:cNvSpPr>
          <p:nvPr/>
        </p:nvSpPr>
        <p:spPr>
          <a:xfrm>
            <a:off x="5536265" y="3944544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05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C74736C-F727-4C15-B262-2D1D9437C416}"/>
              </a:ext>
            </a:extLst>
          </p:cNvPr>
          <p:cNvSpPr txBox="1">
            <a:spLocks/>
          </p:cNvSpPr>
          <p:nvPr/>
        </p:nvSpPr>
        <p:spPr>
          <a:xfrm>
            <a:off x="5080338" y="5382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此处编辑标题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FEB4B280-91E6-4087-94B2-252193208996}"/>
              </a:ext>
            </a:extLst>
          </p:cNvPr>
          <p:cNvSpPr>
            <a:spLocks/>
          </p:cNvSpPr>
          <p:nvPr/>
        </p:nvSpPr>
        <p:spPr>
          <a:xfrm>
            <a:off x="9082950" y="3944544"/>
            <a:ext cx="1119469" cy="1119469"/>
          </a:xfrm>
          <a:prstGeom prst="ellipse">
            <a:avLst/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254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06</a:t>
            </a:r>
            <a:endParaRPr lang="zh-CN" alt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5FEF124-2978-48D4-89A7-F88B32CA6C2F}"/>
              </a:ext>
            </a:extLst>
          </p:cNvPr>
          <p:cNvSpPr txBox="1">
            <a:spLocks/>
          </p:cNvSpPr>
          <p:nvPr/>
        </p:nvSpPr>
        <p:spPr>
          <a:xfrm>
            <a:off x="8627023" y="5382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1332886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03FB8AC-13E8-48AD-BC07-2508625D3D62}"/>
              </a:ext>
            </a:extLst>
          </p:cNvPr>
          <p:cNvSpPr>
            <a:spLocks/>
          </p:cNvSpPr>
          <p:nvPr/>
        </p:nvSpPr>
        <p:spPr>
          <a:xfrm>
            <a:off x="-2014201" y="-2014256"/>
            <a:ext cx="15445209" cy="12624546"/>
          </a:xfrm>
          <a:custGeom>
            <a:avLst/>
            <a:gdLst>
              <a:gd name="connsiteX0" fmla="*/ 11372733 w 15445209"/>
              <a:gd name="connsiteY0" fmla="*/ 12623735 h 12624546"/>
              <a:gd name="connsiteX1" fmla="*/ 11373544 w 15445209"/>
              <a:gd name="connsiteY1" fmla="*/ 12623735 h 12624546"/>
              <a:gd name="connsiteX2" fmla="*/ 11373544 w 15445209"/>
              <a:gd name="connsiteY2" fmla="*/ 12624546 h 12624546"/>
              <a:gd name="connsiteX3" fmla="*/ 11372733 w 15445209"/>
              <a:gd name="connsiteY3" fmla="*/ 12624546 h 12624546"/>
              <a:gd name="connsiteX4" fmla="*/ 11372733 w 15445209"/>
              <a:gd name="connsiteY4" fmla="*/ 12623735 h 12624546"/>
              <a:gd name="connsiteX5" fmla="*/ 10923934 w 15445209"/>
              <a:gd name="connsiteY5" fmla="*/ 12622514 h 12624546"/>
              <a:gd name="connsiteX6" fmla="*/ 10924749 w 15445209"/>
              <a:gd name="connsiteY6" fmla="*/ 12622514 h 12624546"/>
              <a:gd name="connsiteX7" fmla="*/ 10924749 w 15445209"/>
              <a:gd name="connsiteY7" fmla="*/ 12623325 h 12624546"/>
              <a:gd name="connsiteX8" fmla="*/ 10923934 w 15445209"/>
              <a:gd name="connsiteY8" fmla="*/ 12623325 h 12624546"/>
              <a:gd name="connsiteX9" fmla="*/ 10923934 w 15445209"/>
              <a:gd name="connsiteY9" fmla="*/ 12622514 h 12624546"/>
              <a:gd name="connsiteX10" fmla="*/ 11077194 w 15445209"/>
              <a:gd name="connsiteY10" fmla="*/ 12559913 h 12624546"/>
              <a:gd name="connsiteX11" fmla="*/ 11078009 w 15445209"/>
              <a:gd name="connsiteY11" fmla="*/ 12559913 h 12624546"/>
              <a:gd name="connsiteX12" fmla="*/ 11078009 w 15445209"/>
              <a:gd name="connsiteY12" fmla="*/ 12560724 h 12624546"/>
              <a:gd name="connsiteX13" fmla="*/ 11077194 w 15445209"/>
              <a:gd name="connsiteY13" fmla="*/ 12560724 h 12624546"/>
              <a:gd name="connsiteX14" fmla="*/ 11077194 w 15445209"/>
              <a:gd name="connsiteY14" fmla="*/ 12559913 h 12624546"/>
              <a:gd name="connsiteX15" fmla="*/ 11522735 w 15445209"/>
              <a:gd name="connsiteY15" fmla="*/ 12551779 h 12624546"/>
              <a:gd name="connsiteX16" fmla="*/ 11523141 w 15445209"/>
              <a:gd name="connsiteY16" fmla="*/ 12553000 h 12624546"/>
              <a:gd name="connsiteX17" fmla="*/ 11521920 w 15445209"/>
              <a:gd name="connsiteY17" fmla="*/ 12553405 h 12624546"/>
              <a:gd name="connsiteX18" fmla="*/ 11521515 w 15445209"/>
              <a:gd name="connsiteY18" fmla="*/ 12552188 h 12624546"/>
              <a:gd name="connsiteX19" fmla="*/ 11522735 w 15445209"/>
              <a:gd name="connsiteY19" fmla="*/ 12551779 h 12624546"/>
              <a:gd name="connsiteX20" fmla="*/ 11229635 w 15445209"/>
              <a:gd name="connsiteY20" fmla="*/ 12493245 h 12624546"/>
              <a:gd name="connsiteX21" fmla="*/ 11230450 w 15445209"/>
              <a:gd name="connsiteY21" fmla="*/ 12493245 h 12624546"/>
              <a:gd name="connsiteX22" fmla="*/ 11230450 w 15445209"/>
              <a:gd name="connsiteY22" fmla="*/ 12494060 h 12624546"/>
              <a:gd name="connsiteX23" fmla="*/ 11229635 w 15445209"/>
              <a:gd name="connsiteY23" fmla="*/ 12494060 h 12624546"/>
              <a:gd name="connsiteX24" fmla="*/ 11229635 w 15445209"/>
              <a:gd name="connsiteY24" fmla="*/ 12493245 h 12624546"/>
              <a:gd name="connsiteX25" fmla="*/ 11671113 w 15445209"/>
              <a:gd name="connsiteY25" fmla="*/ 12477389 h 12624546"/>
              <a:gd name="connsiteX26" fmla="*/ 11671518 w 15445209"/>
              <a:gd name="connsiteY26" fmla="*/ 12478606 h 12624546"/>
              <a:gd name="connsiteX27" fmla="*/ 11670302 w 15445209"/>
              <a:gd name="connsiteY27" fmla="*/ 12479015 h 12624546"/>
              <a:gd name="connsiteX28" fmla="*/ 11669892 w 15445209"/>
              <a:gd name="connsiteY28" fmla="*/ 12477794 h 12624546"/>
              <a:gd name="connsiteX29" fmla="*/ 11671113 w 15445209"/>
              <a:gd name="connsiteY29" fmla="*/ 12477389 h 12624546"/>
              <a:gd name="connsiteX30" fmla="*/ 10818650 w 15445209"/>
              <a:gd name="connsiteY30" fmla="*/ 12472511 h 12624546"/>
              <a:gd name="connsiteX31" fmla="*/ 10819461 w 15445209"/>
              <a:gd name="connsiteY31" fmla="*/ 12472511 h 12624546"/>
              <a:gd name="connsiteX32" fmla="*/ 10819461 w 15445209"/>
              <a:gd name="connsiteY32" fmla="*/ 12473322 h 12624546"/>
              <a:gd name="connsiteX33" fmla="*/ 10818650 w 15445209"/>
              <a:gd name="connsiteY33" fmla="*/ 12473322 h 12624546"/>
              <a:gd name="connsiteX34" fmla="*/ 10818650 w 15445209"/>
              <a:gd name="connsiteY34" fmla="*/ 12472511 h 12624546"/>
              <a:gd name="connsiteX35" fmla="*/ 11380859 w 15445209"/>
              <a:gd name="connsiteY35" fmla="*/ 12423320 h 12624546"/>
              <a:gd name="connsiteX36" fmla="*/ 11381264 w 15445209"/>
              <a:gd name="connsiteY36" fmla="*/ 12424541 h 12624546"/>
              <a:gd name="connsiteX37" fmla="*/ 11380048 w 15445209"/>
              <a:gd name="connsiteY37" fmla="*/ 12424946 h 12624546"/>
              <a:gd name="connsiteX38" fmla="*/ 11379638 w 15445209"/>
              <a:gd name="connsiteY38" fmla="*/ 12423729 h 12624546"/>
              <a:gd name="connsiteX39" fmla="*/ 11380859 w 15445209"/>
              <a:gd name="connsiteY39" fmla="*/ 12423320 h 12624546"/>
              <a:gd name="connsiteX40" fmla="*/ 10974753 w 15445209"/>
              <a:gd name="connsiteY40" fmla="*/ 12409094 h 12624546"/>
              <a:gd name="connsiteX41" fmla="*/ 10975158 w 15445209"/>
              <a:gd name="connsiteY41" fmla="*/ 12412752 h 12624546"/>
              <a:gd name="connsiteX42" fmla="*/ 10971500 w 15445209"/>
              <a:gd name="connsiteY42" fmla="*/ 12413157 h 12624546"/>
              <a:gd name="connsiteX43" fmla="*/ 10971095 w 15445209"/>
              <a:gd name="connsiteY43" fmla="*/ 12409910 h 12624546"/>
              <a:gd name="connsiteX44" fmla="*/ 10974753 w 15445209"/>
              <a:gd name="connsiteY44" fmla="*/ 12409094 h 12624546"/>
              <a:gd name="connsiteX45" fmla="*/ 11530866 w 15445209"/>
              <a:gd name="connsiteY45" fmla="*/ 12349340 h 12624546"/>
              <a:gd name="connsiteX46" fmla="*/ 11531271 w 15445209"/>
              <a:gd name="connsiteY46" fmla="*/ 12351371 h 12624546"/>
              <a:gd name="connsiteX47" fmla="*/ 11529240 w 15445209"/>
              <a:gd name="connsiteY47" fmla="*/ 12351776 h 12624546"/>
              <a:gd name="connsiteX48" fmla="*/ 11528835 w 15445209"/>
              <a:gd name="connsiteY48" fmla="*/ 12349745 h 12624546"/>
              <a:gd name="connsiteX49" fmla="*/ 11530866 w 15445209"/>
              <a:gd name="connsiteY49" fmla="*/ 12349340 h 12624546"/>
              <a:gd name="connsiteX50" fmla="*/ 11128417 w 15445209"/>
              <a:gd name="connsiteY50" fmla="*/ 12341615 h 12624546"/>
              <a:gd name="connsiteX51" fmla="*/ 11129634 w 15445209"/>
              <a:gd name="connsiteY51" fmla="*/ 12348119 h 12624546"/>
              <a:gd name="connsiteX52" fmla="*/ 11123129 w 15445209"/>
              <a:gd name="connsiteY52" fmla="*/ 12349340 h 12624546"/>
              <a:gd name="connsiteX53" fmla="*/ 11121913 w 15445209"/>
              <a:gd name="connsiteY53" fmla="*/ 12342836 h 12624546"/>
              <a:gd name="connsiteX54" fmla="*/ 11128417 w 15445209"/>
              <a:gd name="connsiteY54" fmla="*/ 12341615 h 12624546"/>
              <a:gd name="connsiteX55" fmla="*/ 11280048 w 15445209"/>
              <a:gd name="connsiteY55" fmla="*/ 12273316 h 12624546"/>
              <a:gd name="connsiteX56" fmla="*/ 11280859 w 15445209"/>
              <a:gd name="connsiteY56" fmla="*/ 12279010 h 12624546"/>
              <a:gd name="connsiteX57" fmla="*/ 11275169 w 15445209"/>
              <a:gd name="connsiteY57" fmla="*/ 12279821 h 12624546"/>
              <a:gd name="connsiteX58" fmla="*/ 11274354 w 15445209"/>
              <a:gd name="connsiteY58" fmla="*/ 12274132 h 12624546"/>
              <a:gd name="connsiteX59" fmla="*/ 11280048 w 15445209"/>
              <a:gd name="connsiteY59" fmla="*/ 12273316 h 12624546"/>
              <a:gd name="connsiteX60" fmla="*/ 11679240 w 15445209"/>
              <a:gd name="connsiteY60" fmla="*/ 12272505 h 12624546"/>
              <a:gd name="connsiteX61" fmla="*/ 11679649 w 15445209"/>
              <a:gd name="connsiteY61" fmla="*/ 12275352 h 12624546"/>
              <a:gd name="connsiteX62" fmla="*/ 11676802 w 15445209"/>
              <a:gd name="connsiteY62" fmla="*/ 12275757 h 12624546"/>
              <a:gd name="connsiteX63" fmla="*/ 11676397 w 15445209"/>
              <a:gd name="connsiteY63" fmla="*/ 12272910 h 12624546"/>
              <a:gd name="connsiteX64" fmla="*/ 11679240 w 15445209"/>
              <a:gd name="connsiteY64" fmla="*/ 12272505 h 12624546"/>
              <a:gd name="connsiteX65" fmla="*/ 11428424 w 15445209"/>
              <a:gd name="connsiteY65" fmla="*/ 12202585 h 12624546"/>
              <a:gd name="connsiteX66" fmla="*/ 11428829 w 15445209"/>
              <a:gd name="connsiteY66" fmla="*/ 12204620 h 12624546"/>
              <a:gd name="connsiteX67" fmla="*/ 11426798 w 15445209"/>
              <a:gd name="connsiteY67" fmla="*/ 12205025 h 12624546"/>
              <a:gd name="connsiteX68" fmla="*/ 11426389 w 15445209"/>
              <a:gd name="connsiteY68" fmla="*/ 12202994 h 12624546"/>
              <a:gd name="connsiteX69" fmla="*/ 11428424 w 15445209"/>
              <a:gd name="connsiteY69" fmla="*/ 12202585 h 12624546"/>
              <a:gd name="connsiteX70" fmla="*/ 11825184 w 15445209"/>
              <a:gd name="connsiteY70" fmla="*/ 12192828 h 12624546"/>
              <a:gd name="connsiteX71" fmla="*/ 11825589 w 15445209"/>
              <a:gd name="connsiteY71" fmla="*/ 12194859 h 12624546"/>
              <a:gd name="connsiteX72" fmla="*/ 11823558 w 15445209"/>
              <a:gd name="connsiteY72" fmla="*/ 12195264 h 12624546"/>
              <a:gd name="connsiteX73" fmla="*/ 11823153 w 15445209"/>
              <a:gd name="connsiteY73" fmla="*/ 12193233 h 12624546"/>
              <a:gd name="connsiteX74" fmla="*/ 11825184 w 15445209"/>
              <a:gd name="connsiteY74" fmla="*/ 12192828 h 12624546"/>
              <a:gd name="connsiteX75" fmla="*/ 11059714 w 15445209"/>
              <a:gd name="connsiteY75" fmla="*/ 12179820 h 12624546"/>
              <a:gd name="connsiteX76" fmla="*/ 11060123 w 15445209"/>
              <a:gd name="connsiteY76" fmla="*/ 12182667 h 12624546"/>
              <a:gd name="connsiteX77" fmla="*/ 11057276 w 15445209"/>
              <a:gd name="connsiteY77" fmla="*/ 12183072 h 12624546"/>
              <a:gd name="connsiteX78" fmla="*/ 11056867 w 15445209"/>
              <a:gd name="connsiteY78" fmla="*/ 12180225 h 12624546"/>
              <a:gd name="connsiteX79" fmla="*/ 11059714 w 15445209"/>
              <a:gd name="connsiteY79" fmla="*/ 12179820 h 12624546"/>
              <a:gd name="connsiteX80" fmla="*/ 11576802 w 15445209"/>
              <a:gd name="connsiteY80" fmla="*/ 12126975 h 12624546"/>
              <a:gd name="connsiteX81" fmla="*/ 11577211 w 15445209"/>
              <a:gd name="connsiteY81" fmla="*/ 12128192 h 12624546"/>
              <a:gd name="connsiteX82" fmla="*/ 11575990 w 15445209"/>
              <a:gd name="connsiteY82" fmla="*/ 12128597 h 12624546"/>
              <a:gd name="connsiteX83" fmla="*/ 11575585 w 15445209"/>
              <a:gd name="connsiteY83" fmla="*/ 12127380 h 12624546"/>
              <a:gd name="connsiteX84" fmla="*/ 11576802 w 15445209"/>
              <a:gd name="connsiteY84" fmla="*/ 12126975 h 12624546"/>
              <a:gd name="connsiteX85" fmla="*/ 11214595 w 15445209"/>
              <a:gd name="connsiteY85" fmla="*/ 12106242 h 12624546"/>
              <a:gd name="connsiteX86" fmla="*/ 11216631 w 15445209"/>
              <a:gd name="connsiteY86" fmla="*/ 12116809 h 12624546"/>
              <a:gd name="connsiteX87" fmla="*/ 11206059 w 15445209"/>
              <a:gd name="connsiteY87" fmla="*/ 12118840 h 12624546"/>
              <a:gd name="connsiteX88" fmla="*/ 11204028 w 15445209"/>
              <a:gd name="connsiteY88" fmla="*/ 12108273 h 12624546"/>
              <a:gd name="connsiteX89" fmla="*/ 11214595 w 15445209"/>
              <a:gd name="connsiteY89" fmla="*/ 12106242 h 12624546"/>
              <a:gd name="connsiteX90" fmla="*/ 10872716 w 15445209"/>
              <a:gd name="connsiteY90" fmla="*/ 12067617 h 12624546"/>
              <a:gd name="connsiteX91" fmla="*/ 10873121 w 15445209"/>
              <a:gd name="connsiteY91" fmla="*/ 12068838 h 12624546"/>
              <a:gd name="connsiteX92" fmla="*/ 10871905 w 15445209"/>
              <a:gd name="connsiteY92" fmla="*/ 12069243 h 12624546"/>
              <a:gd name="connsiteX93" fmla="*/ 10871495 w 15445209"/>
              <a:gd name="connsiteY93" fmla="*/ 12068026 h 12624546"/>
              <a:gd name="connsiteX94" fmla="*/ 10872716 w 15445209"/>
              <a:gd name="connsiteY94" fmla="*/ 12067617 h 12624546"/>
              <a:gd name="connsiteX95" fmla="*/ 11724368 w 15445209"/>
              <a:gd name="connsiteY95" fmla="*/ 12046892 h 12624546"/>
              <a:gd name="connsiteX96" fmla="*/ 11724773 w 15445209"/>
              <a:gd name="connsiteY96" fmla="*/ 12048923 h 12624546"/>
              <a:gd name="connsiteX97" fmla="*/ 11722742 w 15445209"/>
              <a:gd name="connsiteY97" fmla="*/ 12049328 h 12624546"/>
              <a:gd name="connsiteX98" fmla="*/ 11722333 w 15445209"/>
              <a:gd name="connsiteY98" fmla="*/ 12047297 h 12624546"/>
              <a:gd name="connsiteX99" fmla="*/ 11724368 w 15445209"/>
              <a:gd name="connsiteY99" fmla="*/ 12046892 h 12624546"/>
              <a:gd name="connsiteX100" fmla="*/ 11367445 w 15445209"/>
              <a:gd name="connsiteY100" fmla="*/ 12030222 h 12624546"/>
              <a:gd name="connsiteX101" fmla="*/ 11370291 w 15445209"/>
              <a:gd name="connsiteY101" fmla="*/ 12046483 h 12624546"/>
              <a:gd name="connsiteX102" fmla="*/ 11354031 w 15445209"/>
              <a:gd name="connsiteY102" fmla="*/ 12049325 h 12624546"/>
              <a:gd name="connsiteX103" fmla="*/ 11351184 w 15445209"/>
              <a:gd name="connsiteY103" fmla="*/ 12033069 h 12624546"/>
              <a:gd name="connsiteX104" fmla="*/ 11367445 w 15445209"/>
              <a:gd name="connsiteY104" fmla="*/ 12030222 h 12624546"/>
              <a:gd name="connsiteX105" fmla="*/ 11025161 w 15445209"/>
              <a:gd name="connsiteY105" fmla="*/ 12001764 h 12624546"/>
              <a:gd name="connsiteX106" fmla="*/ 11025566 w 15445209"/>
              <a:gd name="connsiteY106" fmla="*/ 12002985 h 12624546"/>
              <a:gd name="connsiteX107" fmla="*/ 11024346 w 15445209"/>
              <a:gd name="connsiteY107" fmla="*/ 12003390 h 12624546"/>
              <a:gd name="connsiteX108" fmla="*/ 11023940 w 15445209"/>
              <a:gd name="connsiteY108" fmla="*/ 12002173 h 12624546"/>
              <a:gd name="connsiteX109" fmla="*/ 11025161 w 15445209"/>
              <a:gd name="connsiteY109" fmla="*/ 12001764 h 12624546"/>
              <a:gd name="connsiteX110" fmla="*/ 11870305 w 15445209"/>
              <a:gd name="connsiteY110" fmla="*/ 11963148 h 12624546"/>
              <a:gd name="connsiteX111" fmla="*/ 11870714 w 15445209"/>
              <a:gd name="connsiteY111" fmla="*/ 11965991 h 12624546"/>
              <a:gd name="connsiteX112" fmla="*/ 11867867 w 15445209"/>
              <a:gd name="connsiteY112" fmla="*/ 11966400 h 12624546"/>
              <a:gd name="connsiteX113" fmla="*/ 11867458 w 15445209"/>
              <a:gd name="connsiteY113" fmla="*/ 11963553 h 12624546"/>
              <a:gd name="connsiteX114" fmla="*/ 11870305 w 15445209"/>
              <a:gd name="connsiteY114" fmla="*/ 11963148 h 12624546"/>
              <a:gd name="connsiteX115" fmla="*/ 11514196 w 15445209"/>
              <a:gd name="connsiteY115" fmla="*/ 11957049 h 12624546"/>
              <a:gd name="connsiteX116" fmla="*/ 11516227 w 15445209"/>
              <a:gd name="connsiteY116" fmla="*/ 11967616 h 12624546"/>
              <a:gd name="connsiteX117" fmla="*/ 11505660 w 15445209"/>
              <a:gd name="connsiteY117" fmla="*/ 11969652 h 12624546"/>
              <a:gd name="connsiteX118" fmla="*/ 11503629 w 15445209"/>
              <a:gd name="connsiteY118" fmla="*/ 11959080 h 12624546"/>
              <a:gd name="connsiteX119" fmla="*/ 11514196 w 15445209"/>
              <a:gd name="connsiteY119" fmla="*/ 11957049 h 12624546"/>
              <a:gd name="connsiteX120" fmla="*/ 11176789 w 15445209"/>
              <a:gd name="connsiteY120" fmla="*/ 11932253 h 12624546"/>
              <a:gd name="connsiteX121" fmla="*/ 11177195 w 15445209"/>
              <a:gd name="connsiteY121" fmla="*/ 11933470 h 12624546"/>
              <a:gd name="connsiteX122" fmla="*/ 11175974 w 15445209"/>
              <a:gd name="connsiteY122" fmla="*/ 11933879 h 12624546"/>
              <a:gd name="connsiteX123" fmla="*/ 11175569 w 15445209"/>
              <a:gd name="connsiteY123" fmla="*/ 11932658 h 12624546"/>
              <a:gd name="connsiteX124" fmla="*/ 11176789 w 15445209"/>
              <a:gd name="connsiteY124" fmla="*/ 11932253 h 12624546"/>
              <a:gd name="connsiteX125" fmla="*/ 11658916 w 15445209"/>
              <a:gd name="connsiteY125" fmla="*/ 11881439 h 12624546"/>
              <a:gd name="connsiteX126" fmla="*/ 11659732 w 15445209"/>
              <a:gd name="connsiteY126" fmla="*/ 11885097 h 12624546"/>
              <a:gd name="connsiteX127" fmla="*/ 11656074 w 15445209"/>
              <a:gd name="connsiteY127" fmla="*/ 11885502 h 12624546"/>
              <a:gd name="connsiteX128" fmla="*/ 11655259 w 15445209"/>
              <a:gd name="connsiteY128" fmla="*/ 11881844 h 12624546"/>
              <a:gd name="connsiteX129" fmla="*/ 11658916 w 15445209"/>
              <a:gd name="connsiteY129" fmla="*/ 11881439 h 12624546"/>
              <a:gd name="connsiteX130" fmla="*/ 12013402 w 15445209"/>
              <a:gd name="connsiteY130" fmla="*/ 11877372 h 12624546"/>
              <a:gd name="connsiteX131" fmla="*/ 12013807 w 15445209"/>
              <a:gd name="connsiteY131" fmla="*/ 11878593 h 12624546"/>
              <a:gd name="connsiteX132" fmla="*/ 12012587 w 15445209"/>
              <a:gd name="connsiteY132" fmla="*/ 11878998 h 12624546"/>
              <a:gd name="connsiteX133" fmla="*/ 12012181 w 15445209"/>
              <a:gd name="connsiteY133" fmla="*/ 11877781 h 12624546"/>
              <a:gd name="connsiteX134" fmla="*/ 12013402 w 15445209"/>
              <a:gd name="connsiteY134" fmla="*/ 11877372 h 12624546"/>
              <a:gd name="connsiteX135" fmla="*/ 11328825 w 15445209"/>
              <a:gd name="connsiteY135" fmla="*/ 11857043 h 12624546"/>
              <a:gd name="connsiteX136" fmla="*/ 11329640 w 15445209"/>
              <a:gd name="connsiteY136" fmla="*/ 11861922 h 12624546"/>
              <a:gd name="connsiteX137" fmla="*/ 11324762 w 15445209"/>
              <a:gd name="connsiteY137" fmla="*/ 11862737 h 12624546"/>
              <a:gd name="connsiteX138" fmla="*/ 11323946 w 15445209"/>
              <a:gd name="connsiteY138" fmla="*/ 11857859 h 12624546"/>
              <a:gd name="connsiteX139" fmla="*/ 11328825 w 15445209"/>
              <a:gd name="connsiteY139" fmla="*/ 11857043 h 12624546"/>
              <a:gd name="connsiteX140" fmla="*/ 10438557 w 15445209"/>
              <a:gd name="connsiteY140" fmla="*/ 11850540 h 12624546"/>
              <a:gd name="connsiteX141" fmla="*/ 10438962 w 15445209"/>
              <a:gd name="connsiteY141" fmla="*/ 11851761 h 12624546"/>
              <a:gd name="connsiteX142" fmla="*/ 10437742 w 15445209"/>
              <a:gd name="connsiteY142" fmla="*/ 11852166 h 12624546"/>
              <a:gd name="connsiteX143" fmla="*/ 10437336 w 15445209"/>
              <a:gd name="connsiteY143" fmla="*/ 11850949 h 12624546"/>
              <a:gd name="connsiteX144" fmla="*/ 10438557 w 15445209"/>
              <a:gd name="connsiteY144" fmla="*/ 11850540 h 12624546"/>
              <a:gd name="connsiteX145" fmla="*/ 12394306 w 15445209"/>
              <a:gd name="connsiteY145" fmla="*/ 11838346 h 12624546"/>
              <a:gd name="connsiteX146" fmla="*/ 12394711 w 15445209"/>
              <a:gd name="connsiteY146" fmla="*/ 11841193 h 12624546"/>
              <a:gd name="connsiteX147" fmla="*/ 12391865 w 15445209"/>
              <a:gd name="connsiteY147" fmla="*/ 11841598 h 12624546"/>
              <a:gd name="connsiteX148" fmla="*/ 12391460 w 15445209"/>
              <a:gd name="connsiteY148" fmla="*/ 11838751 h 12624546"/>
              <a:gd name="connsiteX149" fmla="*/ 12394306 w 15445209"/>
              <a:gd name="connsiteY149" fmla="*/ 11838346 h 12624546"/>
              <a:gd name="connsiteX150" fmla="*/ 11022314 w 15445209"/>
              <a:gd name="connsiteY150" fmla="*/ 11808668 h 12624546"/>
              <a:gd name="connsiteX151" fmla="*/ 11022719 w 15445209"/>
              <a:gd name="connsiteY151" fmla="*/ 11809889 h 12624546"/>
              <a:gd name="connsiteX152" fmla="*/ 11021499 w 15445209"/>
              <a:gd name="connsiteY152" fmla="*/ 11810294 h 12624546"/>
              <a:gd name="connsiteX153" fmla="*/ 11021093 w 15445209"/>
              <a:gd name="connsiteY153" fmla="*/ 11809077 h 12624546"/>
              <a:gd name="connsiteX154" fmla="*/ 11022314 w 15445209"/>
              <a:gd name="connsiteY154" fmla="*/ 11808668 h 12624546"/>
              <a:gd name="connsiteX155" fmla="*/ 11804451 w 15445209"/>
              <a:gd name="connsiteY155" fmla="*/ 11797289 h 12624546"/>
              <a:gd name="connsiteX156" fmla="*/ 11805261 w 15445209"/>
              <a:gd name="connsiteY156" fmla="*/ 11800947 h 12624546"/>
              <a:gd name="connsiteX157" fmla="*/ 11801604 w 15445209"/>
              <a:gd name="connsiteY157" fmla="*/ 11801762 h 12624546"/>
              <a:gd name="connsiteX158" fmla="*/ 11800789 w 15445209"/>
              <a:gd name="connsiteY158" fmla="*/ 11797694 h 12624546"/>
              <a:gd name="connsiteX159" fmla="*/ 11804451 w 15445209"/>
              <a:gd name="connsiteY159" fmla="*/ 11797289 h 12624546"/>
              <a:gd name="connsiteX160" fmla="*/ 10593844 w 15445209"/>
              <a:gd name="connsiteY160" fmla="*/ 11792411 h 12624546"/>
              <a:gd name="connsiteX161" fmla="*/ 10594659 w 15445209"/>
              <a:gd name="connsiteY161" fmla="*/ 11797290 h 12624546"/>
              <a:gd name="connsiteX162" fmla="*/ 10589781 w 15445209"/>
              <a:gd name="connsiteY162" fmla="*/ 11798105 h 12624546"/>
              <a:gd name="connsiteX163" fmla="*/ 10588965 w 15445209"/>
              <a:gd name="connsiteY163" fmla="*/ 11793227 h 12624546"/>
              <a:gd name="connsiteX164" fmla="*/ 10593844 w 15445209"/>
              <a:gd name="connsiteY164" fmla="*/ 11792411 h 12624546"/>
              <a:gd name="connsiteX165" fmla="*/ 12154870 w 15445209"/>
              <a:gd name="connsiteY165" fmla="*/ 11787533 h 12624546"/>
              <a:gd name="connsiteX166" fmla="*/ 12155681 w 15445209"/>
              <a:gd name="connsiteY166" fmla="*/ 11787533 h 12624546"/>
              <a:gd name="connsiteX167" fmla="*/ 12155681 w 15445209"/>
              <a:gd name="connsiteY167" fmla="*/ 11788344 h 12624546"/>
              <a:gd name="connsiteX168" fmla="*/ 12154870 w 15445209"/>
              <a:gd name="connsiteY168" fmla="*/ 11788344 h 12624546"/>
              <a:gd name="connsiteX169" fmla="*/ 12154870 w 15445209"/>
              <a:gd name="connsiteY169" fmla="*/ 11787533 h 12624546"/>
              <a:gd name="connsiteX170" fmla="*/ 11482085 w 15445209"/>
              <a:gd name="connsiteY170" fmla="*/ 11772898 h 12624546"/>
              <a:gd name="connsiteX171" fmla="*/ 11484927 w 15445209"/>
              <a:gd name="connsiteY171" fmla="*/ 11789159 h 12624546"/>
              <a:gd name="connsiteX172" fmla="*/ 11468671 w 15445209"/>
              <a:gd name="connsiteY172" fmla="*/ 11792001 h 12624546"/>
              <a:gd name="connsiteX173" fmla="*/ 11465824 w 15445209"/>
              <a:gd name="connsiteY173" fmla="*/ 11775745 h 12624546"/>
              <a:gd name="connsiteX174" fmla="*/ 11482085 w 15445209"/>
              <a:gd name="connsiteY174" fmla="*/ 11772898 h 12624546"/>
              <a:gd name="connsiteX175" fmla="*/ 12531706 w 15445209"/>
              <a:gd name="connsiteY175" fmla="*/ 11741187 h 12624546"/>
              <a:gd name="connsiteX176" fmla="*/ 12532522 w 15445209"/>
              <a:gd name="connsiteY176" fmla="*/ 11745255 h 12624546"/>
              <a:gd name="connsiteX177" fmla="*/ 12528459 w 15445209"/>
              <a:gd name="connsiteY177" fmla="*/ 11746066 h 12624546"/>
              <a:gd name="connsiteX178" fmla="*/ 12527644 w 15445209"/>
              <a:gd name="connsiteY178" fmla="*/ 11742003 h 12624546"/>
              <a:gd name="connsiteX179" fmla="*/ 12531706 w 15445209"/>
              <a:gd name="connsiteY179" fmla="*/ 11741187 h 12624546"/>
              <a:gd name="connsiteX180" fmla="*/ 11174353 w 15445209"/>
              <a:gd name="connsiteY180" fmla="*/ 11736309 h 12624546"/>
              <a:gd name="connsiteX181" fmla="*/ 11175164 w 15445209"/>
              <a:gd name="connsiteY181" fmla="*/ 11740377 h 12624546"/>
              <a:gd name="connsiteX182" fmla="*/ 11171101 w 15445209"/>
              <a:gd name="connsiteY182" fmla="*/ 11741188 h 12624546"/>
              <a:gd name="connsiteX183" fmla="*/ 11170285 w 15445209"/>
              <a:gd name="connsiteY183" fmla="*/ 11737125 h 12624546"/>
              <a:gd name="connsiteX184" fmla="*/ 11174353 w 15445209"/>
              <a:gd name="connsiteY184" fmla="*/ 11736309 h 12624546"/>
              <a:gd name="connsiteX185" fmla="*/ 10746288 w 15445209"/>
              <a:gd name="connsiteY185" fmla="*/ 11731837 h 12624546"/>
              <a:gd name="connsiteX186" fmla="*/ 10747103 w 15445209"/>
              <a:gd name="connsiteY186" fmla="*/ 11736716 h 12624546"/>
              <a:gd name="connsiteX187" fmla="*/ 10742225 w 15445209"/>
              <a:gd name="connsiteY187" fmla="*/ 11737531 h 12624546"/>
              <a:gd name="connsiteX188" fmla="*/ 10741410 w 15445209"/>
              <a:gd name="connsiteY188" fmla="*/ 11732653 h 12624546"/>
              <a:gd name="connsiteX189" fmla="*/ 10746288 w 15445209"/>
              <a:gd name="connsiteY189" fmla="*/ 11731837 h 12624546"/>
              <a:gd name="connsiteX190" fmla="*/ 11949985 w 15445209"/>
              <a:gd name="connsiteY190" fmla="*/ 11708671 h 12624546"/>
              <a:gd name="connsiteX191" fmla="*/ 11951202 w 15445209"/>
              <a:gd name="connsiteY191" fmla="*/ 11715175 h 12624546"/>
              <a:gd name="connsiteX192" fmla="*/ 11944697 w 15445209"/>
              <a:gd name="connsiteY192" fmla="*/ 11716392 h 12624546"/>
              <a:gd name="connsiteX193" fmla="*/ 11943481 w 15445209"/>
              <a:gd name="connsiteY193" fmla="*/ 11709888 h 12624546"/>
              <a:gd name="connsiteX194" fmla="*/ 11949985 w 15445209"/>
              <a:gd name="connsiteY194" fmla="*/ 11708671 h 12624546"/>
              <a:gd name="connsiteX195" fmla="*/ 12295112 w 15445209"/>
              <a:gd name="connsiteY195" fmla="*/ 11693627 h 12624546"/>
              <a:gd name="connsiteX196" fmla="*/ 12295927 w 15445209"/>
              <a:gd name="connsiteY196" fmla="*/ 11693627 h 12624546"/>
              <a:gd name="connsiteX197" fmla="*/ 12295927 w 15445209"/>
              <a:gd name="connsiteY197" fmla="*/ 11694438 h 12624546"/>
              <a:gd name="connsiteX198" fmla="*/ 12295112 w 15445209"/>
              <a:gd name="connsiteY198" fmla="*/ 11694438 h 12624546"/>
              <a:gd name="connsiteX199" fmla="*/ 12295112 w 15445209"/>
              <a:gd name="connsiteY199" fmla="*/ 11693627 h 12624546"/>
              <a:gd name="connsiteX200" fmla="*/ 11619741 w 15445209"/>
              <a:gd name="connsiteY200" fmla="*/ 11685088 h 12624546"/>
              <a:gd name="connsiteX201" fmla="*/ 11632088 w 15445209"/>
              <a:gd name="connsiteY201" fmla="*/ 11687933 h 12624546"/>
              <a:gd name="connsiteX202" fmla="*/ 11636155 w 15445209"/>
              <a:gd name="connsiteY202" fmla="*/ 11711104 h 12624546"/>
              <a:gd name="connsiteX203" fmla="*/ 11612985 w 15445209"/>
              <a:gd name="connsiteY203" fmla="*/ 11715171 h 12624546"/>
              <a:gd name="connsiteX204" fmla="*/ 11608917 w 15445209"/>
              <a:gd name="connsiteY204" fmla="*/ 11692000 h 12624546"/>
              <a:gd name="connsiteX205" fmla="*/ 11619741 w 15445209"/>
              <a:gd name="connsiteY205" fmla="*/ 11685088 h 12624546"/>
              <a:gd name="connsiteX206" fmla="*/ 10896291 w 15445209"/>
              <a:gd name="connsiteY206" fmla="*/ 11669646 h 12624546"/>
              <a:gd name="connsiteX207" fmla="*/ 10896696 w 15445209"/>
              <a:gd name="connsiteY207" fmla="*/ 11670863 h 12624546"/>
              <a:gd name="connsiteX208" fmla="*/ 10895480 w 15445209"/>
              <a:gd name="connsiteY208" fmla="*/ 11671268 h 12624546"/>
              <a:gd name="connsiteX209" fmla="*/ 10895070 w 15445209"/>
              <a:gd name="connsiteY209" fmla="*/ 11670051 h 12624546"/>
              <a:gd name="connsiteX210" fmla="*/ 10896291 w 15445209"/>
              <a:gd name="connsiteY210" fmla="*/ 11669646 h 12624546"/>
              <a:gd name="connsiteX211" fmla="*/ 11323545 w 15445209"/>
              <a:gd name="connsiteY211" fmla="*/ 11661510 h 12624546"/>
              <a:gd name="connsiteX212" fmla="*/ 11324356 w 15445209"/>
              <a:gd name="connsiteY212" fmla="*/ 11665578 h 12624546"/>
              <a:gd name="connsiteX213" fmla="*/ 11320293 w 15445209"/>
              <a:gd name="connsiteY213" fmla="*/ 11666389 h 12624546"/>
              <a:gd name="connsiteX214" fmla="*/ 11319477 w 15445209"/>
              <a:gd name="connsiteY214" fmla="*/ 11662326 h 12624546"/>
              <a:gd name="connsiteX215" fmla="*/ 11323545 w 15445209"/>
              <a:gd name="connsiteY215" fmla="*/ 11661510 h 12624546"/>
              <a:gd name="connsiteX216" fmla="*/ 12666670 w 15445209"/>
              <a:gd name="connsiteY216" fmla="*/ 11642404 h 12624546"/>
              <a:gd name="connsiteX217" fmla="*/ 12667075 w 15445209"/>
              <a:gd name="connsiteY217" fmla="*/ 11644439 h 12624546"/>
              <a:gd name="connsiteX218" fmla="*/ 12665044 w 15445209"/>
              <a:gd name="connsiteY218" fmla="*/ 11644844 h 12624546"/>
              <a:gd name="connsiteX219" fmla="*/ 12664639 w 15445209"/>
              <a:gd name="connsiteY219" fmla="*/ 11642813 h 12624546"/>
              <a:gd name="connsiteX220" fmla="*/ 12666670 w 15445209"/>
              <a:gd name="connsiteY220" fmla="*/ 11642404 h 12624546"/>
              <a:gd name="connsiteX221" fmla="*/ 12093074 w 15445209"/>
              <a:gd name="connsiteY221" fmla="*/ 11616391 h 12624546"/>
              <a:gd name="connsiteX222" fmla="*/ 12094700 w 15445209"/>
              <a:gd name="connsiteY222" fmla="*/ 11624927 h 12624546"/>
              <a:gd name="connsiteX223" fmla="*/ 12086165 w 15445209"/>
              <a:gd name="connsiteY223" fmla="*/ 11626553 h 12624546"/>
              <a:gd name="connsiteX224" fmla="*/ 12084539 w 15445209"/>
              <a:gd name="connsiteY224" fmla="*/ 11618013 h 12624546"/>
              <a:gd name="connsiteX225" fmla="*/ 12093074 w 15445209"/>
              <a:gd name="connsiteY225" fmla="*/ 11616391 h 12624546"/>
              <a:gd name="connsiteX226" fmla="*/ 11774776 w 15445209"/>
              <a:gd name="connsiteY226" fmla="*/ 11607445 h 12624546"/>
              <a:gd name="connsiteX227" fmla="*/ 11777618 w 15445209"/>
              <a:gd name="connsiteY227" fmla="*/ 11623706 h 12624546"/>
              <a:gd name="connsiteX228" fmla="*/ 11761362 w 15445209"/>
              <a:gd name="connsiteY228" fmla="*/ 11626552 h 12624546"/>
              <a:gd name="connsiteX229" fmla="*/ 11758515 w 15445209"/>
              <a:gd name="connsiteY229" fmla="*/ 11610287 h 12624546"/>
              <a:gd name="connsiteX230" fmla="*/ 11774776 w 15445209"/>
              <a:gd name="connsiteY230" fmla="*/ 11607445 h 12624546"/>
              <a:gd name="connsiteX231" fmla="*/ 11045894 w 15445209"/>
              <a:gd name="connsiteY231" fmla="*/ 11601752 h 12624546"/>
              <a:gd name="connsiteX232" fmla="*/ 11046705 w 15445209"/>
              <a:gd name="connsiteY232" fmla="*/ 11601752 h 12624546"/>
              <a:gd name="connsiteX233" fmla="*/ 11046705 w 15445209"/>
              <a:gd name="connsiteY233" fmla="*/ 11602567 h 12624546"/>
              <a:gd name="connsiteX234" fmla="*/ 11045894 w 15445209"/>
              <a:gd name="connsiteY234" fmla="*/ 11602567 h 12624546"/>
              <a:gd name="connsiteX235" fmla="*/ 11045894 w 15445209"/>
              <a:gd name="connsiteY235" fmla="*/ 11601752 h 12624546"/>
              <a:gd name="connsiteX236" fmla="*/ 12437399 w 15445209"/>
              <a:gd name="connsiteY236" fmla="*/ 11592000 h 12624546"/>
              <a:gd name="connsiteX237" fmla="*/ 12439025 w 15445209"/>
              <a:gd name="connsiteY237" fmla="*/ 11600941 h 12624546"/>
              <a:gd name="connsiteX238" fmla="*/ 12430080 w 15445209"/>
              <a:gd name="connsiteY238" fmla="*/ 11602567 h 12624546"/>
              <a:gd name="connsiteX239" fmla="*/ 12428454 w 15445209"/>
              <a:gd name="connsiteY239" fmla="*/ 11593626 h 12624546"/>
              <a:gd name="connsiteX240" fmla="*/ 12437399 w 15445209"/>
              <a:gd name="connsiteY240" fmla="*/ 11592000 h 12624546"/>
              <a:gd name="connsiteX241" fmla="*/ 11471108 w 15445209"/>
              <a:gd name="connsiteY241" fmla="*/ 11583870 h 12624546"/>
              <a:gd name="connsiteX242" fmla="*/ 11471513 w 15445209"/>
              <a:gd name="connsiteY242" fmla="*/ 11586717 h 12624546"/>
              <a:gd name="connsiteX243" fmla="*/ 11468666 w 15445209"/>
              <a:gd name="connsiteY243" fmla="*/ 11587122 h 12624546"/>
              <a:gd name="connsiteX244" fmla="*/ 11468261 w 15445209"/>
              <a:gd name="connsiteY244" fmla="*/ 11584275 h 12624546"/>
              <a:gd name="connsiteX245" fmla="*/ 11471108 w 15445209"/>
              <a:gd name="connsiteY245" fmla="*/ 11583870 h 12624546"/>
              <a:gd name="connsiteX246" fmla="*/ 10645881 w 15445209"/>
              <a:gd name="connsiteY246" fmla="*/ 11579397 h 12624546"/>
              <a:gd name="connsiteX247" fmla="*/ 10646692 w 15445209"/>
              <a:gd name="connsiteY247" fmla="*/ 11579397 h 12624546"/>
              <a:gd name="connsiteX248" fmla="*/ 10646692 w 15445209"/>
              <a:gd name="connsiteY248" fmla="*/ 11580208 h 12624546"/>
              <a:gd name="connsiteX249" fmla="*/ 10645881 w 15445209"/>
              <a:gd name="connsiteY249" fmla="*/ 11580208 h 12624546"/>
              <a:gd name="connsiteX250" fmla="*/ 10645881 w 15445209"/>
              <a:gd name="connsiteY250" fmla="*/ 11579397 h 12624546"/>
              <a:gd name="connsiteX251" fmla="*/ 11197523 w 15445209"/>
              <a:gd name="connsiteY251" fmla="*/ 11526953 h 12624546"/>
              <a:gd name="connsiteX252" fmla="*/ 11198338 w 15445209"/>
              <a:gd name="connsiteY252" fmla="*/ 11531832 h 12624546"/>
              <a:gd name="connsiteX253" fmla="*/ 11193460 w 15445209"/>
              <a:gd name="connsiteY253" fmla="*/ 11532647 h 12624546"/>
              <a:gd name="connsiteX254" fmla="*/ 11192644 w 15445209"/>
              <a:gd name="connsiteY254" fmla="*/ 11527769 h 12624546"/>
              <a:gd name="connsiteX255" fmla="*/ 11197523 w 15445209"/>
              <a:gd name="connsiteY255" fmla="*/ 11526953 h 12624546"/>
              <a:gd name="connsiteX256" fmla="*/ 11915023 w 15445209"/>
              <a:gd name="connsiteY256" fmla="*/ 11524110 h 12624546"/>
              <a:gd name="connsiteX257" fmla="*/ 11916244 w 15445209"/>
              <a:gd name="connsiteY257" fmla="*/ 11531831 h 12624546"/>
              <a:gd name="connsiteX258" fmla="*/ 11908519 w 15445209"/>
              <a:gd name="connsiteY258" fmla="*/ 11533052 h 12624546"/>
              <a:gd name="connsiteX259" fmla="*/ 11907302 w 15445209"/>
              <a:gd name="connsiteY259" fmla="*/ 11525327 h 12624546"/>
              <a:gd name="connsiteX260" fmla="*/ 11915023 w 15445209"/>
              <a:gd name="connsiteY260" fmla="*/ 11524110 h 12624546"/>
              <a:gd name="connsiteX261" fmla="*/ 12232920 w 15445209"/>
              <a:gd name="connsiteY261" fmla="*/ 11523299 h 12624546"/>
              <a:gd name="connsiteX262" fmla="*/ 12234141 w 15445209"/>
              <a:gd name="connsiteY262" fmla="*/ 11529803 h 12624546"/>
              <a:gd name="connsiteX263" fmla="*/ 12227637 w 15445209"/>
              <a:gd name="connsiteY263" fmla="*/ 11531020 h 12624546"/>
              <a:gd name="connsiteX264" fmla="*/ 12226416 w 15445209"/>
              <a:gd name="connsiteY264" fmla="*/ 11524516 h 12624546"/>
              <a:gd name="connsiteX265" fmla="*/ 12232920 w 15445209"/>
              <a:gd name="connsiteY265" fmla="*/ 11523299 h 12624546"/>
              <a:gd name="connsiteX266" fmla="*/ 10799137 w 15445209"/>
              <a:gd name="connsiteY266" fmla="*/ 11513543 h 12624546"/>
              <a:gd name="connsiteX267" fmla="*/ 10800354 w 15445209"/>
              <a:gd name="connsiteY267" fmla="*/ 11520047 h 12624546"/>
              <a:gd name="connsiteX268" fmla="*/ 10793849 w 15445209"/>
              <a:gd name="connsiteY268" fmla="*/ 11521268 h 12624546"/>
              <a:gd name="connsiteX269" fmla="*/ 10792633 w 15445209"/>
              <a:gd name="connsiteY269" fmla="*/ 11514764 h 12624546"/>
              <a:gd name="connsiteX270" fmla="*/ 10799137 w 15445209"/>
              <a:gd name="connsiteY270" fmla="*/ 11513543 h 12624546"/>
              <a:gd name="connsiteX271" fmla="*/ 11618674 w 15445209"/>
              <a:gd name="connsiteY271" fmla="*/ 11498908 h 12624546"/>
              <a:gd name="connsiteX272" fmla="*/ 11619895 w 15445209"/>
              <a:gd name="connsiteY272" fmla="*/ 11505818 h 12624546"/>
              <a:gd name="connsiteX273" fmla="*/ 11612985 w 15445209"/>
              <a:gd name="connsiteY273" fmla="*/ 11507039 h 12624546"/>
              <a:gd name="connsiteX274" fmla="*/ 11611764 w 15445209"/>
              <a:gd name="connsiteY274" fmla="*/ 11500125 h 12624546"/>
              <a:gd name="connsiteX275" fmla="*/ 11618674 w 15445209"/>
              <a:gd name="connsiteY275" fmla="*/ 11498908 h 12624546"/>
              <a:gd name="connsiteX276" fmla="*/ 12567331 w 15445209"/>
              <a:gd name="connsiteY276" fmla="*/ 11479799 h 12624546"/>
              <a:gd name="connsiteX277" fmla="*/ 12580084 w 15445209"/>
              <a:gd name="connsiteY277" fmla="*/ 11482644 h 12624546"/>
              <a:gd name="connsiteX278" fmla="*/ 12584151 w 15445209"/>
              <a:gd name="connsiteY278" fmla="*/ 11506630 h 12624546"/>
              <a:gd name="connsiteX279" fmla="*/ 12560165 w 15445209"/>
              <a:gd name="connsiteY279" fmla="*/ 11510693 h 12624546"/>
              <a:gd name="connsiteX280" fmla="*/ 12556102 w 15445209"/>
              <a:gd name="connsiteY280" fmla="*/ 11486711 h 12624546"/>
              <a:gd name="connsiteX281" fmla="*/ 12567331 w 15445209"/>
              <a:gd name="connsiteY281" fmla="*/ 11479799 h 12624546"/>
              <a:gd name="connsiteX282" fmla="*/ 11347936 w 15445209"/>
              <a:gd name="connsiteY282" fmla="*/ 11446465 h 12624546"/>
              <a:gd name="connsiteX283" fmla="*/ 11349968 w 15445209"/>
              <a:gd name="connsiteY283" fmla="*/ 11458253 h 12624546"/>
              <a:gd name="connsiteX284" fmla="*/ 11338179 w 15445209"/>
              <a:gd name="connsiteY284" fmla="*/ 11460284 h 12624546"/>
              <a:gd name="connsiteX285" fmla="*/ 11336144 w 15445209"/>
              <a:gd name="connsiteY285" fmla="*/ 11448496 h 12624546"/>
              <a:gd name="connsiteX286" fmla="*/ 11347936 w 15445209"/>
              <a:gd name="connsiteY286" fmla="*/ 11446465 h 12624546"/>
              <a:gd name="connsiteX287" fmla="*/ 10943701 w 15445209"/>
              <a:gd name="connsiteY287" fmla="*/ 11437776 h 12624546"/>
              <a:gd name="connsiteX288" fmla="*/ 10953609 w 15445209"/>
              <a:gd name="connsiteY288" fmla="*/ 11439961 h 12624546"/>
              <a:gd name="connsiteX289" fmla="*/ 10956861 w 15445209"/>
              <a:gd name="connsiteY289" fmla="*/ 11458253 h 12624546"/>
              <a:gd name="connsiteX290" fmla="*/ 10938569 w 15445209"/>
              <a:gd name="connsiteY290" fmla="*/ 11461505 h 12624546"/>
              <a:gd name="connsiteX291" fmla="*/ 10935317 w 15445209"/>
              <a:gd name="connsiteY291" fmla="*/ 11443213 h 12624546"/>
              <a:gd name="connsiteX292" fmla="*/ 10943701 w 15445209"/>
              <a:gd name="connsiteY292" fmla="*/ 11437776 h 12624546"/>
              <a:gd name="connsiteX293" fmla="*/ 12058526 w 15445209"/>
              <a:gd name="connsiteY293" fmla="*/ 11429394 h 12624546"/>
              <a:gd name="connsiteX294" fmla="*/ 12060558 w 15445209"/>
              <a:gd name="connsiteY294" fmla="*/ 11440776 h 12624546"/>
              <a:gd name="connsiteX295" fmla="*/ 12049175 w 15445209"/>
              <a:gd name="connsiteY295" fmla="*/ 11442808 h 12624546"/>
              <a:gd name="connsiteX296" fmla="*/ 12047144 w 15445209"/>
              <a:gd name="connsiteY296" fmla="*/ 11431425 h 12624546"/>
              <a:gd name="connsiteX297" fmla="*/ 12058526 w 15445209"/>
              <a:gd name="connsiteY297" fmla="*/ 11429394 h 12624546"/>
              <a:gd name="connsiteX298" fmla="*/ 12369505 w 15445209"/>
              <a:gd name="connsiteY298" fmla="*/ 11428173 h 12624546"/>
              <a:gd name="connsiteX299" fmla="*/ 12369910 w 15445209"/>
              <a:gd name="connsiteY299" fmla="*/ 11430204 h 12624546"/>
              <a:gd name="connsiteX300" fmla="*/ 12367879 w 15445209"/>
              <a:gd name="connsiteY300" fmla="*/ 11430609 h 12624546"/>
              <a:gd name="connsiteX301" fmla="*/ 12367474 w 15445209"/>
              <a:gd name="connsiteY301" fmla="*/ 11428578 h 12624546"/>
              <a:gd name="connsiteX302" fmla="*/ 12369505 w 15445209"/>
              <a:gd name="connsiteY302" fmla="*/ 11428173 h 12624546"/>
              <a:gd name="connsiteX303" fmla="*/ 11757039 w 15445209"/>
              <a:gd name="connsiteY303" fmla="*/ 11399210 h 12624546"/>
              <a:gd name="connsiteX304" fmla="*/ 11770303 w 15445209"/>
              <a:gd name="connsiteY304" fmla="*/ 11402156 h 12624546"/>
              <a:gd name="connsiteX305" fmla="*/ 11774771 w 15445209"/>
              <a:gd name="connsiteY305" fmla="*/ 11426547 h 12624546"/>
              <a:gd name="connsiteX306" fmla="*/ 11750380 w 15445209"/>
              <a:gd name="connsiteY306" fmla="*/ 11431019 h 12624546"/>
              <a:gd name="connsiteX307" fmla="*/ 11745912 w 15445209"/>
              <a:gd name="connsiteY307" fmla="*/ 11406628 h 12624546"/>
              <a:gd name="connsiteX308" fmla="*/ 11757039 w 15445209"/>
              <a:gd name="connsiteY308" fmla="*/ 11399210 h 12624546"/>
              <a:gd name="connsiteX309" fmla="*/ 12701072 w 15445209"/>
              <a:gd name="connsiteY309" fmla="*/ 11376542 h 12624546"/>
              <a:gd name="connsiteX310" fmla="*/ 12713421 w 15445209"/>
              <a:gd name="connsiteY310" fmla="*/ 11379387 h 12624546"/>
              <a:gd name="connsiteX311" fmla="*/ 12717484 w 15445209"/>
              <a:gd name="connsiteY311" fmla="*/ 11402562 h 12624546"/>
              <a:gd name="connsiteX312" fmla="*/ 12694313 w 15445209"/>
              <a:gd name="connsiteY312" fmla="*/ 11406625 h 12624546"/>
              <a:gd name="connsiteX313" fmla="*/ 12690250 w 15445209"/>
              <a:gd name="connsiteY313" fmla="*/ 11383454 h 12624546"/>
              <a:gd name="connsiteX314" fmla="*/ 12701072 w 15445209"/>
              <a:gd name="connsiteY314" fmla="*/ 11376542 h 12624546"/>
              <a:gd name="connsiteX315" fmla="*/ 11091879 w 15445209"/>
              <a:gd name="connsiteY315" fmla="*/ 11366890 h 12624546"/>
              <a:gd name="connsiteX316" fmla="*/ 11102395 w 15445209"/>
              <a:gd name="connsiteY316" fmla="*/ 11369229 h 12624546"/>
              <a:gd name="connsiteX317" fmla="*/ 11105647 w 15445209"/>
              <a:gd name="connsiteY317" fmla="*/ 11388741 h 12624546"/>
              <a:gd name="connsiteX318" fmla="*/ 11086135 w 15445209"/>
              <a:gd name="connsiteY318" fmla="*/ 11391989 h 12624546"/>
              <a:gd name="connsiteX319" fmla="*/ 11082883 w 15445209"/>
              <a:gd name="connsiteY319" fmla="*/ 11372481 h 12624546"/>
              <a:gd name="connsiteX320" fmla="*/ 11091879 w 15445209"/>
              <a:gd name="connsiteY320" fmla="*/ 11366890 h 12624546"/>
              <a:gd name="connsiteX321" fmla="*/ 11486960 w 15445209"/>
              <a:gd name="connsiteY321" fmla="*/ 11360284 h 12624546"/>
              <a:gd name="connsiteX322" fmla="*/ 11496309 w 15445209"/>
              <a:gd name="connsiteY322" fmla="*/ 11362315 h 12624546"/>
              <a:gd name="connsiteX323" fmla="*/ 11499561 w 15445209"/>
              <a:gd name="connsiteY323" fmla="*/ 11379796 h 12624546"/>
              <a:gd name="connsiteX324" fmla="*/ 11482080 w 15445209"/>
              <a:gd name="connsiteY324" fmla="*/ 11383049 h 12624546"/>
              <a:gd name="connsiteX325" fmla="*/ 11478827 w 15445209"/>
              <a:gd name="connsiteY325" fmla="*/ 11365567 h 12624546"/>
              <a:gd name="connsiteX326" fmla="*/ 11486960 w 15445209"/>
              <a:gd name="connsiteY326" fmla="*/ 11360284 h 12624546"/>
              <a:gd name="connsiteX327" fmla="*/ 12200804 w 15445209"/>
              <a:gd name="connsiteY327" fmla="*/ 11331014 h 12624546"/>
              <a:gd name="connsiteX328" fmla="*/ 12203651 w 15445209"/>
              <a:gd name="connsiteY328" fmla="*/ 11347680 h 12624546"/>
              <a:gd name="connsiteX329" fmla="*/ 12186985 w 15445209"/>
              <a:gd name="connsiteY329" fmla="*/ 11350527 h 12624546"/>
              <a:gd name="connsiteX330" fmla="*/ 12184138 w 15445209"/>
              <a:gd name="connsiteY330" fmla="*/ 11333861 h 12624546"/>
              <a:gd name="connsiteX331" fmla="*/ 12200804 w 15445209"/>
              <a:gd name="connsiteY331" fmla="*/ 11331014 h 12624546"/>
              <a:gd name="connsiteX332" fmla="*/ 12508536 w 15445209"/>
              <a:gd name="connsiteY332" fmla="*/ 11322884 h 12624546"/>
              <a:gd name="connsiteX333" fmla="*/ 12510162 w 15445209"/>
              <a:gd name="connsiteY333" fmla="*/ 11331825 h 12624546"/>
              <a:gd name="connsiteX334" fmla="*/ 12501217 w 15445209"/>
              <a:gd name="connsiteY334" fmla="*/ 11333451 h 12624546"/>
              <a:gd name="connsiteX335" fmla="*/ 12499595 w 15445209"/>
              <a:gd name="connsiteY335" fmla="*/ 11324506 h 12624546"/>
              <a:gd name="connsiteX336" fmla="*/ 12508536 w 15445209"/>
              <a:gd name="connsiteY336" fmla="*/ 11322884 h 12624546"/>
              <a:gd name="connsiteX337" fmla="*/ 11898763 w 15445209"/>
              <a:gd name="connsiteY337" fmla="*/ 11300780 h 12624546"/>
              <a:gd name="connsiteX338" fmla="*/ 11918274 w 15445209"/>
              <a:gd name="connsiteY338" fmla="*/ 11304997 h 12624546"/>
              <a:gd name="connsiteX339" fmla="*/ 11924779 w 15445209"/>
              <a:gd name="connsiteY339" fmla="*/ 11341581 h 12624546"/>
              <a:gd name="connsiteX340" fmla="*/ 11888195 w 15445209"/>
              <a:gd name="connsiteY340" fmla="*/ 11348086 h 12624546"/>
              <a:gd name="connsiteX341" fmla="*/ 11881690 w 15445209"/>
              <a:gd name="connsiteY341" fmla="*/ 11311502 h 12624546"/>
              <a:gd name="connsiteX342" fmla="*/ 11898763 w 15445209"/>
              <a:gd name="connsiteY342" fmla="*/ 11300780 h 12624546"/>
              <a:gd name="connsiteX343" fmla="*/ 11245490 w 15445209"/>
              <a:gd name="connsiteY343" fmla="*/ 11299309 h 12624546"/>
              <a:gd name="connsiteX344" fmla="*/ 11247521 w 15445209"/>
              <a:gd name="connsiteY344" fmla="*/ 11309876 h 12624546"/>
              <a:gd name="connsiteX345" fmla="*/ 11236954 w 15445209"/>
              <a:gd name="connsiteY345" fmla="*/ 11311907 h 12624546"/>
              <a:gd name="connsiteX346" fmla="*/ 11234923 w 15445209"/>
              <a:gd name="connsiteY346" fmla="*/ 11301340 h 12624546"/>
              <a:gd name="connsiteX347" fmla="*/ 11245490 w 15445209"/>
              <a:gd name="connsiteY347" fmla="*/ 11299309 h 12624546"/>
              <a:gd name="connsiteX348" fmla="*/ 12839443 w 15445209"/>
              <a:gd name="connsiteY348" fmla="*/ 11281016 h 12624546"/>
              <a:gd name="connsiteX349" fmla="*/ 12841069 w 15445209"/>
              <a:gd name="connsiteY349" fmla="*/ 11289552 h 12624546"/>
              <a:gd name="connsiteX350" fmla="*/ 12832533 w 15445209"/>
              <a:gd name="connsiteY350" fmla="*/ 11291178 h 12624546"/>
              <a:gd name="connsiteX351" fmla="*/ 12830907 w 15445209"/>
              <a:gd name="connsiteY351" fmla="*/ 11282638 h 12624546"/>
              <a:gd name="connsiteX352" fmla="*/ 12839443 w 15445209"/>
              <a:gd name="connsiteY352" fmla="*/ 11281016 h 12624546"/>
              <a:gd name="connsiteX353" fmla="*/ 11639407 w 15445209"/>
              <a:gd name="connsiteY353" fmla="*/ 11281016 h 12624546"/>
              <a:gd name="connsiteX354" fmla="*/ 11641438 w 15445209"/>
              <a:gd name="connsiteY354" fmla="*/ 11293619 h 12624546"/>
              <a:gd name="connsiteX355" fmla="*/ 11628835 w 15445209"/>
              <a:gd name="connsiteY355" fmla="*/ 11295650 h 12624546"/>
              <a:gd name="connsiteX356" fmla="*/ 11626804 w 15445209"/>
              <a:gd name="connsiteY356" fmla="*/ 11283047 h 12624546"/>
              <a:gd name="connsiteX357" fmla="*/ 11639407 w 15445209"/>
              <a:gd name="connsiteY357" fmla="*/ 11281016 h 12624546"/>
              <a:gd name="connsiteX358" fmla="*/ 12329669 w 15445209"/>
              <a:gd name="connsiteY358" fmla="*/ 11227454 h 12624546"/>
              <a:gd name="connsiteX359" fmla="*/ 12339831 w 15445209"/>
              <a:gd name="connsiteY359" fmla="*/ 11229793 h 12624546"/>
              <a:gd name="connsiteX360" fmla="*/ 12343083 w 15445209"/>
              <a:gd name="connsiteY360" fmla="*/ 11248896 h 12624546"/>
              <a:gd name="connsiteX361" fmla="*/ 12323980 w 15445209"/>
              <a:gd name="connsiteY361" fmla="*/ 11252148 h 12624546"/>
              <a:gd name="connsiteX362" fmla="*/ 12320724 w 15445209"/>
              <a:gd name="connsiteY362" fmla="*/ 11233041 h 12624546"/>
              <a:gd name="connsiteX363" fmla="*/ 12329669 w 15445209"/>
              <a:gd name="connsiteY363" fmla="*/ 11227454 h 12624546"/>
              <a:gd name="connsiteX364" fmla="*/ 11391025 w 15445209"/>
              <a:gd name="connsiteY364" fmla="*/ 11220443 h 12624546"/>
              <a:gd name="connsiteX365" fmla="*/ 11393056 w 15445209"/>
              <a:gd name="connsiteY365" fmla="*/ 11231010 h 12624546"/>
              <a:gd name="connsiteX366" fmla="*/ 11382489 w 15445209"/>
              <a:gd name="connsiteY366" fmla="*/ 11233041 h 12624546"/>
              <a:gd name="connsiteX367" fmla="*/ 11380458 w 15445209"/>
              <a:gd name="connsiteY367" fmla="*/ 11222474 h 12624546"/>
              <a:gd name="connsiteX368" fmla="*/ 11391025 w 15445209"/>
              <a:gd name="connsiteY368" fmla="*/ 11220443 h 12624546"/>
              <a:gd name="connsiteX369" fmla="*/ 11017030 w 15445209"/>
              <a:gd name="connsiteY369" fmla="*/ 11216379 h 12624546"/>
              <a:gd name="connsiteX370" fmla="*/ 11017435 w 15445209"/>
              <a:gd name="connsiteY370" fmla="*/ 11217596 h 12624546"/>
              <a:gd name="connsiteX371" fmla="*/ 11016215 w 15445209"/>
              <a:gd name="connsiteY371" fmla="*/ 11218001 h 12624546"/>
              <a:gd name="connsiteX372" fmla="*/ 11015809 w 15445209"/>
              <a:gd name="connsiteY372" fmla="*/ 11216784 h 12624546"/>
              <a:gd name="connsiteX373" fmla="*/ 11017030 w 15445209"/>
              <a:gd name="connsiteY373" fmla="*/ 11216379 h 12624546"/>
              <a:gd name="connsiteX374" fmla="*/ 12040943 w 15445209"/>
              <a:gd name="connsiteY374" fmla="*/ 11214343 h 12624546"/>
              <a:gd name="connsiteX375" fmla="*/ 12054865 w 15445209"/>
              <a:gd name="connsiteY375" fmla="*/ 11217595 h 12624546"/>
              <a:gd name="connsiteX376" fmla="*/ 12059337 w 15445209"/>
              <a:gd name="connsiteY376" fmla="*/ 11243612 h 12624546"/>
              <a:gd name="connsiteX377" fmla="*/ 12033320 w 15445209"/>
              <a:gd name="connsiteY377" fmla="*/ 11248085 h 12624546"/>
              <a:gd name="connsiteX378" fmla="*/ 12028848 w 15445209"/>
              <a:gd name="connsiteY378" fmla="*/ 11222068 h 12624546"/>
              <a:gd name="connsiteX379" fmla="*/ 12040943 w 15445209"/>
              <a:gd name="connsiteY379" fmla="*/ 11214343 h 12624546"/>
              <a:gd name="connsiteX380" fmla="*/ 12634809 w 15445209"/>
              <a:gd name="connsiteY380" fmla="*/ 11198288 h 12624546"/>
              <a:gd name="connsiteX381" fmla="*/ 12653662 w 15445209"/>
              <a:gd name="connsiteY381" fmla="*/ 11202556 h 12624546"/>
              <a:gd name="connsiteX382" fmla="*/ 12659760 w 15445209"/>
              <a:gd name="connsiteY382" fmla="*/ 11237518 h 12624546"/>
              <a:gd name="connsiteX383" fmla="*/ 12624798 w 15445209"/>
              <a:gd name="connsiteY383" fmla="*/ 11243617 h 12624546"/>
              <a:gd name="connsiteX384" fmla="*/ 12618699 w 15445209"/>
              <a:gd name="connsiteY384" fmla="*/ 11208654 h 12624546"/>
              <a:gd name="connsiteX385" fmla="*/ 12634809 w 15445209"/>
              <a:gd name="connsiteY385" fmla="*/ 11198288 h 12624546"/>
              <a:gd name="connsiteX386" fmla="*/ 11780465 w 15445209"/>
              <a:gd name="connsiteY386" fmla="*/ 11194835 h 12624546"/>
              <a:gd name="connsiteX387" fmla="*/ 11782091 w 15445209"/>
              <a:gd name="connsiteY387" fmla="*/ 11203776 h 12624546"/>
              <a:gd name="connsiteX388" fmla="*/ 11773146 w 15445209"/>
              <a:gd name="connsiteY388" fmla="*/ 11205402 h 12624546"/>
              <a:gd name="connsiteX389" fmla="*/ 11771524 w 15445209"/>
              <a:gd name="connsiteY389" fmla="*/ 11196461 h 12624546"/>
              <a:gd name="connsiteX390" fmla="*/ 11780465 w 15445209"/>
              <a:gd name="connsiteY390" fmla="*/ 11194835 h 12624546"/>
              <a:gd name="connsiteX391" fmla="*/ 12965055 w 15445209"/>
              <a:gd name="connsiteY391" fmla="*/ 11175728 h 12624546"/>
              <a:gd name="connsiteX392" fmla="*/ 12965870 w 15445209"/>
              <a:gd name="connsiteY392" fmla="*/ 11175728 h 12624546"/>
              <a:gd name="connsiteX393" fmla="*/ 12965870 w 15445209"/>
              <a:gd name="connsiteY393" fmla="*/ 11176539 h 12624546"/>
              <a:gd name="connsiteX394" fmla="*/ 12965055 w 15445209"/>
              <a:gd name="connsiteY394" fmla="*/ 11176539 h 12624546"/>
              <a:gd name="connsiteX395" fmla="*/ 12965055 w 15445209"/>
              <a:gd name="connsiteY395" fmla="*/ 11175728 h 12624546"/>
              <a:gd name="connsiteX396" fmla="*/ 10671493 w 15445209"/>
              <a:gd name="connsiteY396" fmla="*/ 11171255 h 12624546"/>
              <a:gd name="connsiteX397" fmla="*/ 10672304 w 15445209"/>
              <a:gd name="connsiteY397" fmla="*/ 11171255 h 12624546"/>
              <a:gd name="connsiteX398" fmla="*/ 10672304 w 15445209"/>
              <a:gd name="connsiteY398" fmla="*/ 11172066 h 12624546"/>
              <a:gd name="connsiteX399" fmla="*/ 10671493 w 15445209"/>
              <a:gd name="connsiteY399" fmla="*/ 11172066 h 12624546"/>
              <a:gd name="connsiteX400" fmla="*/ 10671493 w 15445209"/>
              <a:gd name="connsiteY400" fmla="*/ 11171255 h 12624546"/>
              <a:gd name="connsiteX401" fmla="*/ 11167439 w 15445209"/>
              <a:gd name="connsiteY401" fmla="*/ 11137513 h 12624546"/>
              <a:gd name="connsiteX402" fmla="*/ 11169470 w 15445209"/>
              <a:gd name="connsiteY402" fmla="*/ 11149301 h 12624546"/>
              <a:gd name="connsiteX403" fmla="*/ 11157682 w 15445209"/>
              <a:gd name="connsiteY403" fmla="*/ 11151336 h 12624546"/>
              <a:gd name="connsiteX404" fmla="*/ 11155651 w 15445209"/>
              <a:gd name="connsiteY404" fmla="*/ 11139548 h 12624546"/>
              <a:gd name="connsiteX405" fmla="*/ 11167439 w 15445209"/>
              <a:gd name="connsiteY405" fmla="*/ 11137513 h 12624546"/>
              <a:gd name="connsiteX406" fmla="*/ 12473173 w 15445209"/>
              <a:gd name="connsiteY406" fmla="*/ 11130198 h 12624546"/>
              <a:gd name="connsiteX407" fmla="*/ 12475610 w 15445209"/>
              <a:gd name="connsiteY407" fmla="*/ 11143612 h 12624546"/>
              <a:gd name="connsiteX408" fmla="*/ 12462196 w 15445209"/>
              <a:gd name="connsiteY408" fmla="*/ 11146053 h 12624546"/>
              <a:gd name="connsiteX409" fmla="*/ 12459754 w 15445209"/>
              <a:gd name="connsiteY409" fmla="*/ 11132635 h 12624546"/>
              <a:gd name="connsiteX410" fmla="*/ 12473173 w 15445209"/>
              <a:gd name="connsiteY410" fmla="*/ 11130198 h 12624546"/>
              <a:gd name="connsiteX411" fmla="*/ 12188607 w 15445209"/>
              <a:gd name="connsiteY411" fmla="*/ 11126945 h 12624546"/>
              <a:gd name="connsiteX412" fmla="*/ 12191048 w 15445209"/>
              <a:gd name="connsiteY412" fmla="*/ 11140359 h 12624546"/>
              <a:gd name="connsiteX413" fmla="*/ 12177630 w 15445209"/>
              <a:gd name="connsiteY413" fmla="*/ 11142800 h 12624546"/>
              <a:gd name="connsiteX414" fmla="*/ 12175193 w 15445209"/>
              <a:gd name="connsiteY414" fmla="*/ 11129382 h 12624546"/>
              <a:gd name="connsiteX415" fmla="*/ 12188607 w 15445209"/>
              <a:gd name="connsiteY415" fmla="*/ 11126945 h 12624546"/>
              <a:gd name="connsiteX416" fmla="*/ 11527360 w 15445209"/>
              <a:gd name="connsiteY416" fmla="*/ 11126842 h 12624546"/>
              <a:gd name="connsiteX417" fmla="*/ 11540623 w 15445209"/>
              <a:gd name="connsiteY417" fmla="*/ 11129788 h 12624546"/>
              <a:gd name="connsiteX418" fmla="*/ 11545095 w 15445209"/>
              <a:gd name="connsiteY418" fmla="*/ 11154179 h 12624546"/>
              <a:gd name="connsiteX419" fmla="*/ 11520705 w 15445209"/>
              <a:gd name="connsiteY419" fmla="*/ 11158651 h 12624546"/>
              <a:gd name="connsiteX420" fmla="*/ 11516232 w 15445209"/>
              <a:gd name="connsiteY420" fmla="*/ 11134260 h 12624546"/>
              <a:gd name="connsiteX421" fmla="*/ 11527360 w 15445209"/>
              <a:gd name="connsiteY421" fmla="*/ 11126842 h 12624546"/>
              <a:gd name="connsiteX422" fmla="*/ 10817835 w 15445209"/>
              <a:gd name="connsiteY422" fmla="*/ 11107028 h 12624546"/>
              <a:gd name="connsiteX423" fmla="*/ 10818240 w 15445209"/>
              <a:gd name="connsiteY423" fmla="*/ 11109059 h 12624546"/>
              <a:gd name="connsiteX424" fmla="*/ 10816209 w 15445209"/>
              <a:gd name="connsiteY424" fmla="*/ 11109464 h 12624546"/>
              <a:gd name="connsiteX425" fmla="*/ 10815799 w 15445209"/>
              <a:gd name="connsiteY425" fmla="*/ 11107433 h 12624546"/>
              <a:gd name="connsiteX426" fmla="*/ 10817835 w 15445209"/>
              <a:gd name="connsiteY426" fmla="*/ 11107028 h 12624546"/>
              <a:gd name="connsiteX427" fmla="*/ 11915684 w 15445209"/>
              <a:gd name="connsiteY427" fmla="*/ 11094677 h 12624546"/>
              <a:gd name="connsiteX428" fmla="*/ 11925590 w 15445209"/>
              <a:gd name="connsiteY428" fmla="*/ 11096862 h 12624546"/>
              <a:gd name="connsiteX429" fmla="*/ 11928842 w 15445209"/>
              <a:gd name="connsiteY429" fmla="*/ 11115154 h 12624546"/>
              <a:gd name="connsiteX430" fmla="*/ 11910550 w 15445209"/>
              <a:gd name="connsiteY430" fmla="*/ 11118406 h 12624546"/>
              <a:gd name="connsiteX431" fmla="*/ 11907298 w 15445209"/>
              <a:gd name="connsiteY431" fmla="*/ 11100114 h 12624546"/>
              <a:gd name="connsiteX432" fmla="*/ 11915684 w 15445209"/>
              <a:gd name="connsiteY432" fmla="*/ 11094677 h 12624546"/>
              <a:gd name="connsiteX433" fmla="*/ 12764641 w 15445209"/>
              <a:gd name="connsiteY433" fmla="*/ 11076585 h 12624546"/>
              <a:gd name="connsiteX434" fmla="*/ 12793504 w 15445209"/>
              <a:gd name="connsiteY434" fmla="*/ 11083037 h 12624546"/>
              <a:gd name="connsiteX435" fmla="*/ 12802855 w 15445209"/>
              <a:gd name="connsiteY435" fmla="*/ 11137107 h 12624546"/>
              <a:gd name="connsiteX436" fmla="*/ 12748784 w 15445209"/>
              <a:gd name="connsiteY436" fmla="*/ 11146454 h 12624546"/>
              <a:gd name="connsiteX437" fmla="*/ 12739438 w 15445209"/>
              <a:gd name="connsiteY437" fmla="*/ 11092388 h 12624546"/>
              <a:gd name="connsiteX438" fmla="*/ 12764641 w 15445209"/>
              <a:gd name="connsiteY438" fmla="*/ 11076585 h 12624546"/>
              <a:gd name="connsiteX439" fmla="*/ 11302553 w 15445209"/>
              <a:gd name="connsiteY439" fmla="*/ 11044219 h 12624546"/>
              <a:gd name="connsiteX440" fmla="*/ 11319474 w 15445209"/>
              <a:gd name="connsiteY440" fmla="*/ 11048080 h 12624546"/>
              <a:gd name="connsiteX441" fmla="*/ 11325167 w 15445209"/>
              <a:gd name="connsiteY441" fmla="*/ 11079790 h 12624546"/>
              <a:gd name="connsiteX442" fmla="*/ 11293457 w 15445209"/>
              <a:gd name="connsiteY442" fmla="*/ 11085483 h 12624546"/>
              <a:gd name="connsiteX443" fmla="*/ 11287768 w 15445209"/>
              <a:gd name="connsiteY443" fmla="*/ 11053773 h 12624546"/>
              <a:gd name="connsiteX444" fmla="*/ 11302553 w 15445209"/>
              <a:gd name="connsiteY444" fmla="*/ 11044219 h 12624546"/>
              <a:gd name="connsiteX445" fmla="*/ 10962965 w 15445209"/>
              <a:gd name="connsiteY445" fmla="*/ 11039138 h 12624546"/>
              <a:gd name="connsiteX446" fmla="*/ 10963370 w 15445209"/>
              <a:gd name="connsiteY446" fmla="*/ 11041985 h 12624546"/>
              <a:gd name="connsiteX447" fmla="*/ 10960523 w 15445209"/>
              <a:gd name="connsiteY447" fmla="*/ 11042390 h 12624546"/>
              <a:gd name="connsiteX448" fmla="*/ 10960118 w 15445209"/>
              <a:gd name="connsiteY448" fmla="*/ 11039543 h 12624546"/>
              <a:gd name="connsiteX449" fmla="*/ 10962965 w 15445209"/>
              <a:gd name="connsiteY449" fmla="*/ 11039138 h 12624546"/>
              <a:gd name="connsiteX450" fmla="*/ 11668319 w 15445209"/>
              <a:gd name="connsiteY450" fmla="*/ 11029635 h 12624546"/>
              <a:gd name="connsiteX451" fmla="*/ 11689000 w 15445209"/>
              <a:gd name="connsiteY451" fmla="*/ 11034260 h 12624546"/>
              <a:gd name="connsiteX452" fmla="*/ 11695910 w 15445209"/>
              <a:gd name="connsiteY452" fmla="*/ 11072880 h 12624546"/>
              <a:gd name="connsiteX453" fmla="*/ 11657294 w 15445209"/>
              <a:gd name="connsiteY453" fmla="*/ 11079790 h 12624546"/>
              <a:gd name="connsiteX454" fmla="*/ 11650380 w 15445209"/>
              <a:gd name="connsiteY454" fmla="*/ 11041170 h 12624546"/>
              <a:gd name="connsiteX455" fmla="*/ 11668319 w 15445209"/>
              <a:gd name="connsiteY455" fmla="*/ 11029635 h 12624546"/>
              <a:gd name="connsiteX456" fmla="*/ 12325197 w 15445209"/>
              <a:gd name="connsiteY456" fmla="*/ 11025314 h 12624546"/>
              <a:gd name="connsiteX457" fmla="*/ 12327638 w 15445209"/>
              <a:gd name="connsiteY457" fmla="*/ 11039138 h 12624546"/>
              <a:gd name="connsiteX458" fmla="*/ 12313814 w 15445209"/>
              <a:gd name="connsiteY458" fmla="*/ 11041575 h 12624546"/>
              <a:gd name="connsiteX459" fmla="*/ 12311377 w 15445209"/>
              <a:gd name="connsiteY459" fmla="*/ 11027755 h 12624546"/>
              <a:gd name="connsiteX460" fmla="*/ 12325197 w 15445209"/>
              <a:gd name="connsiteY460" fmla="*/ 11025314 h 12624546"/>
              <a:gd name="connsiteX461" fmla="*/ 12605695 w 15445209"/>
              <a:gd name="connsiteY461" fmla="*/ 11024504 h 12624546"/>
              <a:gd name="connsiteX462" fmla="*/ 12607727 w 15445209"/>
              <a:gd name="connsiteY462" fmla="*/ 11035886 h 12624546"/>
              <a:gd name="connsiteX463" fmla="*/ 12596344 w 15445209"/>
              <a:gd name="connsiteY463" fmla="*/ 11037918 h 12624546"/>
              <a:gd name="connsiteX464" fmla="*/ 12594313 w 15445209"/>
              <a:gd name="connsiteY464" fmla="*/ 11026535 h 12624546"/>
              <a:gd name="connsiteX465" fmla="*/ 12605695 w 15445209"/>
              <a:gd name="connsiteY465" fmla="*/ 11024504 h 12624546"/>
              <a:gd name="connsiteX466" fmla="*/ 12052122 w 15445209"/>
              <a:gd name="connsiteY466" fmla="*/ 10981816 h 12624546"/>
              <a:gd name="connsiteX467" fmla="*/ 12074377 w 15445209"/>
              <a:gd name="connsiteY467" fmla="*/ 10986695 h 12624546"/>
              <a:gd name="connsiteX468" fmla="*/ 12081696 w 15445209"/>
              <a:gd name="connsiteY468" fmla="*/ 11028157 h 12624546"/>
              <a:gd name="connsiteX469" fmla="*/ 12040230 w 15445209"/>
              <a:gd name="connsiteY469" fmla="*/ 11035476 h 12624546"/>
              <a:gd name="connsiteX470" fmla="*/ 12032915 w 15445209"/>
              <a:gd name="connsiteY470" fmla="*/ 10994014 h 12624546"/>
              <a:gd name="connsiteX471" fmla="*/ 12052122 w 15445209"/>
              <a:gd name="connsiteY471" fmla="*/ 10981816 h 12624546"/>
              <a:gd name="connsiteX472" fmla="*/ 12895946 w 15445209"/>
              <a:gd name="connsiteY472" fmla="*/ 10977193 h 12624546"/>
              <a:gd name="connsiteX473" fmla="*/ 12915457 w 15445209"/>
              <a:gd name="connsiteY473" fmla="*/ 10981410 h 12624546"/>
              <a:gd name="connsiteX474" fmla="*/ 12921962 w 15445209"/>
              <a:gd name="connsiteY474" fmla="*/ 11017994 h 12624546"/>
              <a:gd name="connsiteX475" fmla="*/ 12885378 w 15445209"/>
              <a:gd name="connsiteY475" fmla="*/ 11024499 h 12624546"/>
              <a:gd name="connsiteX476" fmla="*/ 12878873 w 15445209"/>
              <a:gd name="connsiteY476" fmla="*/ 10987915 h 12624546"/>
              <a:gd name="connsiteX477" fmla="*/ 12895946 w 15445209"/>
              <a:gd name="connsiteY477" fmla="*/ 10977193 h 12624546"/>
              <a:gd name="connsiteX478" fmla="*/ 11105243 w 15445209"/>
              <a:gd name="connsiteY478" fmla="*/ 10967997 h 12624546"/>
              <a:gd name="connsiteX479" fmla="*/ 11105648 w 15445209"/>
              <a:gd name="connsiteY479" fmla="*/ 10969214 h 12624546"/>
              <a:gd name="connsiteX480" fmla="*/ 11104432 w 15445209"/>
              <a:gd name="connsiteY480" fmla="*/ 10969623 h 12624546"/>
              <a:gd name="connsiteX481" fmla="*/ 11104022 w 15445209"/>
              <a:gd name="connsiteY481" fmla="*/ 10968402 h 12624546"/>
              <a:gd name="connsiteX482" fmla="*/ 11105243 w 15445209"/>
              <a:gd name="connsiteY482" fmla="*/ 10967997 h 12624546"/>
              <a:gd name="connsiteX483" fmla="*/ 11444326 w 15445209"/>
              <a:gd name="connsiteY483" fmla="*/ 10958087 h 12624546"/>
              <a:gd name="connsiteX484" fmla="*/ 11465008 w 15445209"/>
              <a:gd name="connsiteY484" fmla="*/ 10962713 h 12624546"/>
              <a:gd name="connsiteX485" fmla="*/ 11471918 w 15445209"/>
              <a:gd name="connsiteY485" fmla="*/ 11001333 h 12624546"/>
              <a:gd name="connsiteX486" fmla="*/ 11433302 w 15445209"/>
              <a:gd name="connsiteY486" fmla="*/ 11008243 h 12624546"/>
              <a:gd name="connsiteX487" fmla="*/ 11426388 w 15445209"/>
              <a:gd name="connsiteY487" fmla="*/ 10969623 h 12624546"/>
              <a:gd name="connsiteX488" fmla="*/ 11444326 w 15445209"/>
              <a:gd name="connsiteY488" fmla="*/ 10958087 h 12624546"/>
              <a:gd name="connsiteX489" fmla="*/ 11809024 w 15445209"/>
              <a:gd name="connsiteY489" fmla="*/ 10938422 h 12624546"/>
              <a:gd name="connsiteX490" fmla="*/ 11830468 w 15445209"/>
              <a:gd name="connsiteY490" fmla="*/ 10943200 h 12624546"/>
              <a:gd name="connsiteX491" fmla="*/ 11837378 w 15445209"/>
              <a:gd name="connsiteY491" fmla="*/ 10983037 h 12624546"/>
              <a:gd name="connsiteX492" fmla="*/ 11797541 w 15445209"/>
              <a:gd name="connsiteY492" fmla="*/ 10989951 h 12624546"/>
              <a:gd name="connsiteX493" fmla="*/ 11790627 w 15445209"/>
              <a:gd name="connsiteY493" fmla="*/ 10950110 h 12624546"/>
              <a:gd name="connsiteX494" fmla="*/ 11809024 w 15445209"/>
              <a:gd name="connsiteY494" fmla="*/ 10938422 h 12624546"/>
              <a:gd name="connsiteX495" fmla="*/ 10784908 w 15445209"/>
              <a:gd name="connsiteY495" fmla="*/ 10916774 h 12624546"/>
              <a:gd name="connsiteX496" fmla="*/ 10785723 w 15445209"/>
              <a:gd name="connsiteY496" fmla="*/ 10916774 h 12624546"/>
              <a:gd name="connsiteX497" fmla="*/ 10785723 w 15445209"/>
              <a:gd name="connsiteY497" fmla="*/ 10917589 h 12624546"/>
              <a:gd name="connsiteX498" fmla="*/ 10784908 w 15445209"/>
              <a:gd name="connsiteY498" fmla="*/ 10917589 h 12624546"/>
              <a:gd name="connsiteX499" fmla="*/ 10784908 w 15445209"/>
              <a:gd name="connsiteY499" fmla="*/ 10916774 h 12624546"/>
              <a:gd name="connsiteX500" fmla="*/ 12451675 w 15445209"/>
              <a:gd name="connsiteY500" fmla="*/ 10913371 h 12624546"/>
              <a:gd name="connsiteX501" fmla="*/ 12463007 w 15445209"/>
              <a:gd name="connsiteY501" fmla="*/ 10915962 h 12624546"/>
              <a:gd name="connsiteX502" fmla="*/ 12466669 w 15445209"/>
              <a:gd name="connsiteY502" fmla="*/ 10937101 h 12624546"/>
              <a:gd name="connsiteX503" fmla="*/ 12445526 w 15445209"/>
              <a:gd name="connsiteY503" fmla="*/ 10940759 h 12624546"/>
              <a:gd name="connsiteX504" fmla="*/ 12441868 w 15445209"/>
              <a:gd name="connsiteY504" fmla="*/ 10919620 h 12624546"/>
              <a:gd name="connsiteX505" fmla="*/ 12451675 w 15445209"/>
              <a:gd name="connsiteY505" fmla="*/ 10913371 h 12624546"/>
              <a:gd name="connsiteX506" fmla="*/ 12728617 w 15445209"/>
              <a:gd name="connsiteY506" fmla="*/ 10899752 h 12624546"/>
              <a:gd name="connsiteX507" fmla="*/ 12744725 w 15445209"/>
              <a:gd name="connsiteY507" fmla="*/ 10903359 h 12624546"/>
              <a:gd name="connsiteX508" fmla="*/ 12750009 w 15445209"/>
              <a:gd name="connsiteY508" fmla="*/ 10933443 h 12624546"/>
              <a:gd name="connsiteX509" fmla="*/ 12719925 w 15445209"/>
              <a:gd name="connsiteY509" fmla="*/ 10938727 h 12624546"/>
              <a:gd name="connsiteX510" fmla="*/ 12714641 w 15445209"/>
              <a:gd name="connsiteY510" fmla="*/ 10908647 h 12624546"/>
              <a:gd name="connsiteX511" fmla="*/ 12728617 w 15445209"/>
              <a:gd name="connsiteY511" fmla="*/ 10899752 h 12624546"/>
              <a:gd name="connsiteX512" fmla="*/ 11246714 w 15445209"/>
              <a:gd name="connsiteY512" fmla="*/ 10892383 h 12624546"/>
              <a:gd name="connsiteX513" fmla="*/ 11247525 w 15445209"/>
              <a:gd name="connsiteY513" fmla="*/ 10892383 h 12624546"/>
              <a:gd name="connsiteX514" fmla="*/ 11247525 w 15445209"/>
              <a:gd name="connsiteY514" fmla="*/ 10893194 h 12624546"/>
              <a:gd name="connsiteX515" fmla="*/ 11246714 w 15445209"/>
              <a:gd name="connsiteY515" fmla="*/ 10893194 h 12624546"/>
              <a:gd name="connsiteX516" fmla="*/ 11246714 w 15445209"/>
              <a:gd name="connsiteY516" fmla="*/ 10892383 h 12624546"/>
              <a:gd name="connsiteX517" fmla="*/ 6619878 w 15445209"/>
              <a:gd name="connsiteY517" fmla="*/ 10884257 h 12624546"/>
              <a:gd name="connsiteX518" fmla="*/ 6620293 w 15445209"/>
              <a:gd name="connsiteY518" fmla="*/ 10885474 h 12624546"/>
              <a:gd name="connsiteX519" fmla="*/ 6619075 w 15445209"/>
              <a:gd name="connsiteY519" fmla="*/ 10885883 h 12624546"/>
              <a:gd name="connsiteX520" fmla="*/ 6618667 w 15445209"/>
              <a:gd name="connsiteY520" fmla="*/ 10884662 h 12624546"/>
              <a:gd name="connsiteX521" fmla="*/ 6619878 w 15445209"/>
              <a:gd name="connsiteY521" fmla="*/ 10884257 h 12624546"/>
              <a:gd name="connsiteX522" fmla="*/ 13032129 w 15445209"/>
              <a:gd name="connsiteY522" fmla="*/ 10881410 h 12624546"/>
              <a:gd name="connsiteX523" fmla="*/ 13034161 w 15445209"/>
              <a:gd name="connsiteY523" fmla="*/ 10892792 h 12624546"/>
              <a:gd name="connsiteX524" fmla="*/ 13022778 w 15445209"/>
              <a:gd name="connsiteY524" fmla="*/ 10894824 h 12624546"/>
              <a:gd name="connsiteX525" fmla="*/ 13020747 w 15445209"/>
              <a:gd name="connsiteY525" fmla="*/ 10883441 h 12624546"/>
              <a:gd name="connsiteX526" fmla="*/ 13032129 w 15445209"/>
              <a:gd name="connsiteY526" fmla="*/ 10881410 h 12624546"/>
              <a:gd name="connsiteX527" fmla="*/ 6010159 w 15445209"/>
              <a:gd name="connsiteY527" fmla="*/ 10880185 h 12624546"/>
              <a:gd name="connsiteX528" fmla="*/ 6010971 w 15445209"/>
              <a:gd name="connsiteY528" fmla="*/ 10880185 h 12624546"/>
              <a:gd name="connsiteX529" fmla="*/ 6010971 w 15445209"/>
              <a:gd name="connsiteY529" fmla="*/ 10881000 h 12624546"/>
              <a:gd name="connsiteX530" fmla="*/ 6010159 w 15445209"/>
              <a:gd name="connsiteY530" fmla="*/ 10881000 h 12624546"/>
              <a:gd name="connsiteX531" fmla="*/ 6010159 w 15445209"/>
              <a:gd name="connsiteY531" fmla="*/ 10880185 h 12624546"/>
              <a:gd name="connsiteX532" fmla="*/ 11586354 w 15445209"/>
              <a:gd name="connsiteY532" fmla="*/ 10877140 h 12624546"/>
              <a:gd name="connsiteX533" fmla="*/ 11603630 w 15445209"/>
              <a:gd name="connsiteY533" fmla="*/ 10881004 h 12624546"/>
              <a:gd name="connsiteX534" fmla="*/ 11609323 w 15445209"/>
              <a:gd name="connsiteY534" fmla="*/ 10913116 h 12624546"/>
              <a:gd name="connsiteX535" fmla="*/ 11577207 w 15445209"/>
              <a:gd name="connsiteY535" fmla="*/ 10918809 h 12624546"/>
              <a:gd name="connsiteX536" fmla="*/ 11571514 w 15445209"/>
              <a:gd name="connsiteY536" fmla="*/ 10886693 h 12624546"/>
              <a:gd name="connsiteX537" fmla="*/ 11586354 w 15445209"/>
              <a:gd name="connsiteY537" fmla="*/ 10877140 h 12624546"/>
              <a:gd name="connsiteX538" fmla="*/ 12188001 w 15445209"/>
              <a:gd name="connsiteY538" fmla="*/ 10874802 h 12624546"/>
              <a:gd name="connsiteX539" fmla="*/ 12215440 w 15445209"/>
              <a:gd name="connsiteY539" fmla="*/ 10881001 h 12624546"/>
              <a:gd name="connsiteX540" fmla="*/ 12224381 w 15445209"/>
              <a:gd name="connsiteY540" fmla="*/ 10932220 h 12624546"/>
              <a:gd name="connsiteX541" fmla="*/ 12173162 w 15445209"/>
              <a:gd name="connsiteY541" fmla="*/ 10941165 h 12624546"/>
              <a:gd name="connsiteX542" fmla="*/ 12164221 w 15445209"/>
              <a:gd name="connsiteY542" fmla="*/ 10889946 h 12624546"/>
              <a:gd name="connsiteX543" fmla="*/ 12188001 w 15445209"/>
              <a:gd name="connsiteY543" fmla="*/ 10874802 h 12624546"/>
              <a:gd name="connsiteX544" fmla="*/ 11948918 w 15445209"/>
              <a:gd name="connsiteY544" fmla="*/ 10850565 h 12624546"/>
              <a:gd name="connsiteX545" fmla="*/ 11964620 w 15445209"/>
              <a:gd name="connsiteY545" fmla="*/ 10854172 h 12624546"/>
              <a:gd name="connsiteX546" fmla="*/ 11969904 w 15445209"/>
              <a:gd name="connsiteY546" fmla="*/ 10883441 h 12624546"/>
              <a:gd name="connsiteX547" fmla="*/ 11940635 w 15445209"/>
              <a:gd name="connsiteY547" fmla="*/ 10888725 h 12624546"/>
              <a:gd name="connsiteX548" fmla="*/ 11935351 w 15445209"/>
              <a:gd name="connsiteY548" fmla="*/ 10859460 h 12624546"/>
              <a:gd name="connsiteX549" fmla="*/ 11948918 w 15445209"/>
              <a:gd name="connsiteY549" fmla="*/ 10850565 h 12624546"/>
              <a:gd name="connsiteX550" fmla="*/ 10926786 w 15445209"/>
              <a:gd name="connsiteY550" fmla="*/ 10849700 h 12624546"/>
              <a:gd name="connsiteX551" fmla="*/ 10927191 w 15445209"/>
              <a:gd name="connsiteY551" fmla="*/ 10850921 h 12624546"/>
              <a:gd name="connsiteX552" fmla="*/ 10925971 w 15445209"/>
              <a:gd name="connsiteY552" fmla="*/ 10851326 h 12624546"/>
              <a:gd name="connsiteX553" fmla="*/ 10925565 w 15445209"/>
              <a:gd name="connsiteY553" fmla="*/ 10850109 h 12624546"/>
              <a:gd name="connsiteX554" fmla="*/ 10926786 w 15445209"/>
              <a:gd name="connsiteY554" fmla="*/ 10849700 h 12624546"/>
              <a:gd name="connsiteX555" fmla="*/ 6505249 w 15445209"/>
              <a:gd name="connsiteY555" fmla="*/ 10836285 h 12624546"/>
              <a:gd name="connsiteX556" fmla="*/ 6506463 w 15445209"/>
              <a:gd name="connsiteY556" fmla="*/ 10843195 h 12624546"/>
              <a:gd name="connsiteX557" fmla="*/ 6499562 w 15445209"/>
              <a:gd name="connsiteY557" fmla="*/ 10844412 h 12624546"/>
              <a:gd name="connsiteX558" fmla="*/ 6498335 w 15445209"/>
              <a:gd name="connsiteY558" fmla="*/ 10837502 h 12624546"/>
              <a:gd name="connsiteX559" fmla="*/ 6505249 w 15445209"/>
              <a:gd name="connsiteY559" fmla="*/ 10836285 h 12624546"/>
              <a:gd name="connsiteX560" fmla="*/ 7248375 w 15445209"/>
              <a:gd name="connsiteY560" fmla="*/ 10829782 h 12624546"/>
              <a:gd name="connsiteX561" fmla="*/ 7248768 w 15445209"/>
              <a:gd name="connsiteY561" fmla="*/ 10832629 h 12624546"/>
              <a:gd name="connsiteX562" fmla="*/ 7245927 w 15445209"/>
              <a:gd name="connsiteY562" fmla="*/ 10833034 h 12624546"/>
              <a:gd name="connsiteX563" fmla="*/ 7245530 w 15445209"/>
              <a:gd name="connsiteY563" fmla="*/ 10830187 h 12624546"/>
              <a:gd name="connsiteX564" fmla="*/ 7248375 w 15445209"/>
              <a:gd name="connsiteY564" fmla="*/ 10829782 h 12624546"/>
              <a:gd name="connsiteX565" fmla="*/ 5897148 w 15445209"/>
              <a:gd name="connsiteY565" fmla="*/ 10821651 h 12624546"/>
              <a:gd name="connsiteX566" fmla="*/ 5897960 w 15445209"/>
              <a:gd name="connsiteY566" fmla="*/ 10825719 h 12624546"/>
              <a:gd name="connsiteX567" fmla="*/ 5893895 w 15445209"/>
              <a:gd name="connsiteY567" fmla="*/ 10826530 h 12624546"/>
              <a:gd name="connsiteX568" fmla="*/ 5893079 w 15445209"/>
              <a:gd name="connsiteY568" fmla="*/ 10822467 h 12624546"/>
              <a:gd name="connsiteX569" fmla="*/ 5897148 w 15445209"/>
              <a:gd name="connsiteY569" fmla="*/ 10821651 h 12624546"/>
              <a:gd name="connsiteX570" fmla="*/ 11388994 w 15445209"/>
              <a:gd name="connsiteY570" fmla="*/ 10810674 h 12624546"/>
              <a:gd name="connsiteX571" fmla="*/ 11389399 w 15445209"/>
              <a:gd name="connsiteY571" fmla="*/ 10813521 h 12624546"/>
              <a:gd name="connsiteX572" fmla="*/ 11386552 w 15445209"/>
              <a:gd name="connsiteY572" fmla="*/ 10813926 h 12624546"/>
              <a:gd name="connsiteX573" fmla="*/ 11386147 w 15445209"/>
              <a:gd name="connsiteY573" fmla="*/ 10811079 h 12624546"/>
              <a:gd name="connsiteX574" fmla="*/ 11388994 w 15445209"/>
              <a:gd name="connsiteY574" fmla="*/ 10810674 h 12624546"/>
              <a:gd name="connsiteX575" fmla="*/ 12583237 w 15445209"/>
              <a:gd name="connsiteY575" fmla="*/ 10801630 h 12624546"/>
              <a:gd name="connsiteX576" fmla="*/ 12596754 w 15445209"/>
              <a:gd name="connsiteY576" fmla="*/ 10804576 h 12624546"/>
              <a:gd name="connsiteX577" fmla="*/ 12601226 w 15445209"/>
              <a:gd name="connsiteY577" fmla="*/ 10829782 h 12624546"/>
              <a:gd name="connsiteX578" fmla="*/ 12576020 w 15445209"/>
              <a:gd name="connsiteY578" fmla="*/ 10834250 h 12624546"/>
              <a:gd name="connsiteX579" fmla="*/ 12571548 w 15445209"/>
              <a:gd name="connsiteY579" fmla="*/ 10809048 h 12624546"/>
              <a:gd name="connsiteX580" fmla="*/ 12583237 w 15445209"/>
              <a:gd name="connsiteY580" fmla="*/ 10801630 h 12624546"/>
              <a:gd name="connsiteX581" fmla="*/ 7134142 w 15445209"/>
              <a:gd name="connsiteY581" fmla="*/ 10792382 h 12624546"/>
              <a:gd name="connsiteX582" fmla="*/ 7136181 w 15445209"/>
              <a:gd name="connsiteY582" fmla="*/ 10804981 h 12624546"/>
              <a:gd name="connsiteX583" fmla="*/ 7123570 w 15445209"/>
              <a:gd name="connsiteY583" fmla="*/ 10807016 h 12624546"/>
              <a:gd name="connsiteX584" fmla="*/ 7121541 w 15445209"/>
              <a:gd name="connsiteY584" fmla="*/ 10794413 h 12624546"/>
              <a:gd name="connsiteX585" fmla="*/ 7134142 w 15445209"/>
              <a:gd name="connsiteY585" fmla="*/ 10792382 h 12624546"/>
              <a:gd name="connsiteX586" fmla="*/ 11725434 w 15445209"/>
              <a:gd name="connsiteY586" fmla="*/ 10785825 h 12624546"/>
              <a:gd name="connsiteX587" fmla="*/ 11743881 w 15445209"/>
              <a:gd name="connsiteY587" fmla="*/ 10789941 h 12624546"/>
              <a:gd name="connsiteX588" fmla="*/ 11749980 w 15445209"/>
              <a:gd name="connsiteY588" fmla="*/ 10824088 h 12624546"/>
              <a:gd name="connsiteX589" fmla="*/ 11715832 w 15445209"/>
              <a:gd name="connsiteY589" fmla="*/ 10830187 h 12624546"/>
              <a:gd name="connsiteX590" fmla="*/ 11709734 w 15445209"/>
              <a:gd name="connsiteY590" fmla="*/ 10796039 h 12624546"/>
              <a:gd name="connsiteX591" fmla="*/ 11725434 w 15445209"/>
              <a:gd name="connsiteY591" fmla="*/ 10785825 h 12624546"/>
              <a:gd name="connsiteX592" fmla="*/ 12324993 w 15445209"/>
              <a:gd name="connsiteY592" fmla="*/ 10784050 h 12624546"/>
              <a:gd name="connsiteX593" fmla="*/ 12342678 w 15445209"/>
              <a:gd name="connsiteY593" fmla="*/ 10787909 h 12624546"/>
              <a:gd name="connsiteX594" fmla="*/ 12348367 w 15445209"/>
              <a:gd name="connsiteY594" fmla="*/ 10820840 h 12624546"/>
              <a:gd name="connsiteX595" fmla="*/ 12315440 w 15445209"/>
              <a:gd name="connsiteY595" fmla="*/ 10826529 h 12624546"/>
              <a:gd name="connsiteX596" fmla="*/ 12309747 w 15445209"/>
              <a:gd name="connsiteY596" fmla="*/ 10793602 h 12624546"/>
              <a:gd name="connsiteX597" fmla="*/ 12324993 w 15445209"/>
              <a:gd name="connsiteY597" fmla="*/ 10784050 h 12624546"/>
              <a:gd name="connsiteX598" fmla="*/ 6384509 w 15445209"/>
              <a:gd name="connsiteY598" fmla="*/ 10781000 h 12624546"/>
              <a:gd name="connsiteX599" fmla="*/ 6393869 w 15445209"/>
              <a:gd name="connsiteY599" fmla="*/ 10783031 h 12624546"/>
              <a:gd name="connsiteX600" fmla="*/ 6397112 w 15445209"/>
              <a:gd name="connsiteY600" fmla="*/ 10800512 h 12624546"/>
              <a:gd name="connsiteX601" fmla="*/ 6379632 w 15445209"/>
              <a:gd name="connsiteY601" fmla="*/ 10803765 h 12624546"/>
              <a:gd name="connsiteX602" fmla="*/ 6376383 w 15445209"/>
              <a:gd name="connsiteY602" fmla="*/ 10786283 h 12624546"/>
              <a:gd name="connsiteX603" fmla="*/ 6384509 w 15445209"/>
              <a:gd name="connsiteY603" fmla="*/ 10781000 h 12624546"/>
              <a:gd name="connsiteX604" fmla="*/ 11068659 w 15445209"/>
              <a:gd name="connsiteY604" fmla="*/ 10777337 h 12624546"/>
              <a:gd name="connsiteX605" fmla="*/ 11069470 w 15445209"/>
              <a:gd name="connsiteY605" fmla="*/ 10781405 h 12624546"/>
              <a:gd name="connsiteX606" fmla="*/ 11065407 w 15445209"/>
              <a:gd name="connsiteY606" fmla="*/ 10782216 h 12624546"/>
              <a:gd name="connsiteX607" fmla="*/ 11064591 w 15445209"/>
              <a:gd name="connsiteY607" fmla="*/ 10778153 h 12624546"/>
              <a:gd name="connsiteX608" fmla="*/ 11068659 w 15445209"/>
              <a:gd name="connsiteY608" fmla="*/ 10777337 h 12624546"/>
              <a:gd name="connsiteX609" fmla="*/ 13152052 w 15445209"/>
              <a:gd name="connsiteY609" fmla="*/ 10769211 h 12624546"/>
              <a:gd name="connsiteX610" fmla="*/ 13152458 w 15445209"/>
              <a:gd name="connsiteY610" fmla="*/ 10770432 h 12624546"/>
              <a:gd name="connsiteX611" fmla="*/ 13151237 w 15445209"/>
              <a:gd name="connsiteY611" fmla="*/ 10770837 h 12624546"/>
              <a:gd name="connsiteX612" fmla="*/ 13150832 w 15445209"/>
              <a:gd name="connsiteY612" fmla="*/ 10769617 h 12624546"/>
              <a:gd name="connsiteX613" fmla="*/ 13152052 w 15445209"/>
              <a:gd name="connsiteY613" fmla="*/ 10769211 h 12624546"/>
              <a:gd name="connsiteX614" fmla="*/ 12854125 w 15445209"/>
              <a:gd name="connsiteY614" fmla="*/ 10767226 h 12624546"/>
              <a:gd name="connsiteX615" fmla="*/ 12884562 w 15445209"/>
              <a:gd name="connsiteY615" fmla="*/ 10774085 h 12624546"/>
              <a:gd name="connsiteX616" fmla="*/ 12894319 w 15445209"/>
              <a:gd name="connsiteY616" fmla="*/ 10830997 h 12624546"/>
              <a:gd name="connsiteX617" fmla="*/ 12837407 w 15445209"/>
              <a:gd name="connsiteY617" fmla="*/ 10840754 h 12624546"/>
              <a:gd name="connsiteX618" fmla="*/ 12827650 w 15445209"/>
              <a:gd name="connsiteY618" fmla="*/ 10783842 h 12624546"/>
              <a:gd name="connsiteX619" fmla="*/ 12854125 w 15445209"/>
              <a:gd name="connsiteY619" fmla="*/ 10767226 h 12624546"/>
              <a:gd name="connsiteX620" fmla="*/ 8616554 w 15445209"/>
              <a:gd name="connsiteY620" fmla="*/ 10762302 h 12624546"/>
              <a:gd name="connsiteX621" fmla="*/ 8616959 w 15445209"/>
              <a:gd name="connsiteY621" fmla="*/ 10763519 h 12624546"/>
              <a:gd name="connsiteX622" fmla="*/ 8615738 w 15445209"/>
              <a:gd name="connsiteY622" fmla="*/ 10763928 h 12624546"/>
              <a:gd name="connsiteX623" fmla="*/ 8615333 w 15445209"/>
              <a:gd name="connsiteY623" fmla="*/ 10762707 h 12624546"/>
              <a:gd name="connsiteX624" fmla="*/ 8616554 w 15445209"/>
              <a:gd name="connsiteY624" fmla="*/ 10762302 h 12624546"/>
              <a:gd name="connsiteX625" fmla="*/ 8492164 w 15445209"/>
              <a:gd name="connsiteY625" fmla="*/ 10761081 h 12624546"/>
              <a:gd name="connsiteX626" fmla="*/ 8492570 w 15445209"/>
              <a:gd name="connsiteY626" fmla="*/ 10762298 h 12624546"/>
              <a:gd name="connsiteX627" fmla="*/ 8491351 w 15445209"/>
              <a:gd name="connsiteY627" fmla="*/ 10762707 h 12624546"/>
              <a:gd name="connsiteX628" fmla="*/ 8490948 w 15445209"/>
              <a:gd name="connsiteY628" fmla="*/ 10761486 h 12624546"/>
              <a:gd name="connsiteX629" fmla="*/ 8492164 w 15445209"/>
              <a:gd name="connsiteY629" fmla="*/ 10761081 h 12624546"/>
              <a:gd name="connsiteX630" fmla="*/ 8741350 w 15445209"/>
              <a:gd name="connsiteY630" fmla="*/ 10760672 h 12624546"/>
              <a:gd name="connsiteX631" fmla="*/ 8742165 w 15445209"/>
              <a:gd name="connsiteY631" fmla="*/ 10760672 h 12624546"/>
              <a:gd name="connsiteX632" fmla="*/ 8742165 w 15445209"/>
              <a:gd name="connsiteY632" fmla="*/ 10761487 h 12624546"/>
              <a:gd name="connsiteX633" fmla="*/ 8741350 w 15445209"/>
              <a:gd name="connsiteY633" fmla="*/ 10761487 h 12624546"/>
              <a:gd name="connsiteX634" fmla="*/ 8741350 w 15445209"/>
              <a:gd name="connsiteY634" fmla="*/ 10760672 h 12624546"/>
              <a:gd name="connsiteX635" fmla="*/ 5315412 w 15445209"/>
              <a:gd name="connsiteY635" fmla="*/ 10759050 h 12624546"/>
              <a:gd name="connsiteX636" fmla="*/ 5315818 w 15445209"/>
              <a:gd name="connsiteY636" fmla="*/ 10760267 h 12624546"/>
              <a:gd name="connsiteX637" fmla="*/ 5314598 w 15445209"/>
              <a:gd name="connsiteY637" fmla="*/ 10760672 h 12624546"/>
              <a:gd name="connsiteX638" fmla="*/ 5314191 w 15445209"/>
              <a:gd name="connsiteY638" fmla="*/ 10759455 h 12624546"/>
              <a:gd name="connsiteX639" fmla="*/ 5315412 w 15445209"/>
              <a:gd name="connsiteY639" fmla="*/ 10759050 h 12624546"/>
              <a:gd name="connsiteX640" fmla="*/ 5787392 w 15445209"/>
              <a:gd name="connsiteY640" fmla="*/ 10758235 h 12624546"/>
              <a:gd name="connsiteX641" fmla="*/ 5789425 w 15445209"/>
              <a:gd name="connsiteY641" fmla="*/ 10769617 h 12624546"/>
              <a:gd name="connsiteX642" fmla="*/ 5778048 w 15445209"/>
              <a:gd name="connsiteY642" fmla="*/ 10771649 h 12624546"/>
              <a:gd name="connsiteX643" fmla="*/ 5776009 w 15445209"/>
              <a:gd name="connsiteY643" fmla="*/ 10760266 h 12624546"/>
              <a:gd name="connsiteX644" fmla="*/ 5787392 w 15445209"/>
              <a:gd name="connsiteY644" fmla="*/ 10758235 h 12624546"/>
              <a:gd name="connsiteX645" fmla="*/ 8368597 w 15445209"/>
              <a:gd name="connsiteY645" fmla="*/ 10757014 h 12624546"/>
              <a:gd name="connsiteX646" fmla="*/ 8369001 w 15445209"/>
              <a:gd name="connsiteY646" fmla="*/ 10758231 h 12624546"/>
              <a:gd name="connsiteX647" fmla="*/ 8367778 w 15445209"/>
              <a:gd name="connsiteY647" fmla="*/ 10758640 h 12624546"/>
              <a:gd name="connsiteX648" fmla="*/ 8367373 w 15445209"/>
              <a:gd name="connsiteY648" fmla="*/ 10757419 h 12624546"/>
              <a:gd name="connsiteX649" fmla="*/ 8368597 w 15445209"/>
              <a:gd name="connsiteY649" fmla="*/ 10757014 h 12624546"/>
              <a:gd name="connsiteX650" fmla="*/ 8866963 w 15445209"/>
              <a:gd name="connsiteY650" fmla="*/ 10755793 h 12624546"/>
              <a:gd name="connsiteX651" fmla="*/ 8867778 w 15445209"/>
              <a:gd name="connsiteY651" fmla="*/ 10755793 h 12624546"/>
              <a:gd name="connsiteX652" fmla="*/ 8867778 w 15445209"/>
              <a:gd name="connsiteY652" fmla="*/ 10756608 h 12624546"/>
              <a:gd name="connsiteX653" fmla="*/ 8866963 w 15445209"/>
              <a:gd name="connsiteY653" fmla="*/ 10756608 h 12624546"/>
              <a:gd name="connsiteX654" fmla="*/ 8866963 w 15445209"/>
              <a:gd name="connsiteY654" fmla="*/ 10755793 h 12624546"/>
              <a:gd name="connsiteX655" fmla="*/ 12085709 w 15445209"/>
              <a:gd name="connsiteY655" fmla="*/ 10752999 h 12624546"/>
              <a:gd name="connsiteX656" fmla="*/ 12100394 w 15445209"/>
              <a:gd name="connsiteY656" fmla="*/ 10756198 h 12624546"/>
              <a:gd name="connsiteX657" fmla="*/ 12105273 w 15445209"/>
              <a:gd name="connsiteY657" fmla="*/ 10783436 h 12624546"/>
              <a:gd name="connsiteX658" fmla="*/ 12078035 w 15445209"/>
              <a:gd name="connsiteY658" fmla="*/ 10788315 h 12624546"/>
              <a:gd name="connsiteX659" fmla="*/ 12073156 w 15445209"/>
              <a:gd name="connsiteY659" fmla="*/ 10761077 h 12624546"/>
              <a:gd name="connsiteX660" fmla="*/ 12085709 w 15445209"/>
              <a:gd name="connsiteY660" fmla="*/ 10752999 h 12624546"/>
              <a:gd name="connsiteX661" fmla="*/ 8246671 w 15445209"/>
              <a:gd name="connsiteY661" fmla="*/ 10749290 h 12624546"/>
              <a:gd name="connsiteX662" fmla="*/ 8247077 w 15445209"/>
              <a:gd name="connsiteY662" fmla="*/ 10751325 h 12624546"/>
              <a:gd name="connsiteX663" fmla="*/ 8245045 w 15445209"/>
              <a:gd name="connsiteY663" fmla="*/ 10751730 h 12624546"/>
              <a:gd name="connsiteX664" fmla="*/ 8244637 w 15445209"/>
              <a:gd name="connsiteY664" fmla="*/ 10749699 h 12624546"/>
              <a:gd name="connsiteX665" fmla="*/ 8246671 w 15445209"/>
              <a:gd name="connsiteY665" fmla="*/ 10749290 h 12624546"/>
              <a:gd name="connsiteX666" fmla="*/ 8993800 w 15445209"/>
              <a:gd name="connsiteY666" fmla="*/ 10747258 h 12624546"/>
              <a:gd name="connsiteX667" fmla="*/ 8994611 w 15445209"/>
              <a:gd name="connsiteY667" fmla="*/ 10747258 h 12624546"/>
              <a:gd name="connsiteX668" fmla="*/ 8994611 w 15445209"/>
              <a:gd name="connsiteY668" fmla="*/ 10748069 h 12624546"/>
              <a:gd name="connsiteX669" fmla="*/ 8993800 w 15445209"/>
              <a:gd name="connsiteY669" fmla="*/ 10748069 h 12624546"/>
              <a:gd name="connsiteX670" fmla="*/ 8993800 w 15445209"/>
              <a:gd name="connsiteY670" fmla="*/ 10747258 h 12624546"/>
              <a:gd name="connsiteX671" fmla="*/ 7008213 w 15445209"/>
              <a:gd name="connsiteY671" fmla="*/ 10745531 h 12624546"/>
              <a:gd name="connsiteX672" fmla="*/ 7023160 w 15445209"/>
              <a:gd name="connsiteY672" fmla="*/ 10748884 h 12624546"/>
              <a:gd name="connsiteX673" fmla="*/ 7028039 w 15445209"/>
              <a:gd name="connsiteY673" fmla="*/ 10776932 h 12624546"/>
              <a:gd name="connsiteX674" fmla="*/ 6999974 w 15445209"/>
              <a:gd name="connsiteY674" fmla="*/ 10781810 h 12624546"/>
              <a:gd name="connsiteX675" fmla="*/ 6995092 w 15445209"/>
              <a:gd name="connsiteY675" fmla="*/ 10753762 h 12624546"/>
              <a:gd name="connsiteX676" fmla="*/ 7008213 w 15445209"/>
              <a:gd name="connsiteY676" fmla="*/ 10745531 h 12624546"/>
              <a:gd name="connsiteX677" fmla="*/ 8125552 w 15445209"/>
              <a:gd name="connsiteY677" fmla="*/ 10739127 h 12624546"/>
              <a:gd name="connsiteX678" fmla="*/ 8125949 w 15445209"/>
              <a:gd name="connsiteY678" fmla="*/ 10741974 h 12624546"/>
              <a:gd name="connsiteX679" fmla="*/ 8123113 w 15445209"/>
              <a:gd name="connsiteY679" fmla="*/ 10742379 h 12624546"/>
              <a:gd name="connsiteX680" fmla="*/ 8122709 w 15445209"/>
              <a:gd name="connsiteY680" fmla="*/ 10739532 h 12624546"/>
              <a:gd name="connsiteX681" fmla="*/ 8125552 w 15445209"/>
              <a:gd name="connsiteY681" fmla="*/ 10739127 h 12624546"/>
              <a:gd name="connsiteX682" fmla="*/ 9121445 w 15445209"/>
              <a:gd name="connsiteY682" fmla="*/ 10735060 h 12624546"/>
              <a:gd name="connsiteX683" fmla="*/ 9121850 w 15445209"/>
              <a:gd name="connsiteY683" fmla="*/ 10736281 h 12624546"/>
              <a:gd name="connsiteX684" fmla="*/ 9120629 w 15445209"/>
              <a:gd name="connsiteY684" fmla="*/ 10736686 h 12624546"/>
              <a:gd name="connsiteX685" fmla="*/ 9120224 w 15445209"/>
              <a:gd name="connsiteY685" fmla="*/ 10735469 h 12624546"/>
              <a:gd name="connsiteX686" fmla="*/ 9121445 w 15445209"/>
              <a:gd name="connsiteY686" fmla="*/ 10735060 h 12624546"/>
              <a:gd name="connsiteX687" fmla="*/ 8006051 w 15445209"/>
              <a:gd name="connsiteY687" fmla="*/ 10724492 h 12624546"/>
              <a:gd name="connsiteX688" fmla="*/ 8006869 w 15445209"/>
              <a:gd name="connsiteY688" fmla="*/ 10730186 h 12624546"/>
              <a:gd name="connsiteX689" fmla="*/ 8001176 w 15445209"/>
              <a:gd name="connsiteY689" fmla="*/ 10730997 h 12624546"/>
              <a:gd name="connsiteX690" fmla="*/ 8000370 w 15445209"/>
              <a:gd name="connsiteY690" fmla="*/ 10725308 h 12624546"/>
              <a:gd name="connsiteX691" fmla="*/ 8006051 w 15445209"/>
              <a:gd name="connsiteY691" fmla="*/ 10724492 h 12624546"/>
              <a:gd name="connsiteX692" fmla="*/ 6268421 w 15445209"/>
              <a:gd name="connsiteY692" fmla="*/ 10720634 h 12624546"/>
              <a:gd name="connsiteX693" fmla="*/ 6286108 w 15445209"/>
              <a:gd name="connsiteY693" fmla="*/ 10724493 h 12624546"/>
              <a:gd name="connsiteX694" fmla="*/ 6291794 w 15445209"/>
              <a:gd name="connsiteY694" fmla="*/ 10757424 h 12624546"/>
              <a:gd name="connsiteX695" fmla="*/ 6258862 w 15445209"/>
              <a:gd name="connsiteY695" fmla="*/ 10763113 h 12624546"/>
              <a:gd name="connsiteX696" fmla="*/ 6253174 w 15445209"/>
              <a:gd name="connsiteY696" fmla="*/ 10730186 h 12624546"/>
              <a:gd name="connsiteX697" fmla="*/ 6268421 w 15445209"/>
              <a:gd name="connsiteY697" fmla="*/ 10720634 h 12624546"/>
              <a:gd name="connsiteX698" fmla="*/ 9249498 w 15445209"/>
              <a:gd name="connsiteY698" fmla="*/ 10720020 h 12624546"/>
              <a:gd name="connsiteX699" fmla="*/ 9249903 w 15445209"/>
              <a:gd name="connsiteY699" fmla="*/ 10721241 h 12624546"/>
              <a:gd name="connsiteX700" fmla="*/ 9248687 w 15445209"/>
              <a:gd name="connsiteY700" fmla="*/ 10721646 h 12624546"/>
              <a:gd name="connsiteX701" fmla="*/ 9248277 w 15445209"/>
              <a:gd name="connsiteY701" fmla="*/ 10720429 h 12624546"/>
              <a:gd name="connsiteX702" fmla="*/ 9249498 w 15445209"/>
              <a:gd name="connsiteY702" fmla="*/ 10720020 h 12624546"/>
              <a:gd name="connsiteX703" fmla="*/ 11524616 w 15445209"/>
              <a:gd name="connsiteY703" fmla="*/ 10714993 h 12624546"/>
              <a:gd name="connsiteX704" fmla="*/ 11534524 w 15445209"/>
              <a:gd name="connsiteY704" fmla="*/ 10717178 h 12624546"/>
              <a:gd name="connsiteX705" fmla="*/ 11537776 w 15445209"/>
              <a:gd name="connsiteY705" fmla="*/ 10735470 h 12624546"/>
              <a:gd name="connsiteX706" fmla="*/ 11519484 w 15445209"/>
              <a:gd name="connsiteY706" fmla="*/ 10738722 h 12624546"/>
              <a:gd name="connsiteX707" fmla="*/ 11516232 w 15445209"/>
              <a:gd name="connsiteY707" fmla="*/ 10720430 h 12624546"/>
              <a:gd name="connsiteX708" fmla="*/ 11524616 w 15445209"/>
              <a:gd name="connsiteY708" fmla="*/ 10714993 h 12624546"/>
              <a:gd name="connsiteX709" fmla="*/ 13458564 w 15445209"/>
              <a:gd name="connsiteY709" fmla="*/ 10703759 h 12624546"/>
              <a:gd name="connsiteX710" fmla="*/ 13459375 w 15445209"/>
              <a:gd name="connsiteY710" fmla="*/ 10703759 h 12624546"/>
              <a:gd name="connsiteX711" fmla="*/ 13459375 w 15445209"/>
              <a:gd name="connsiteY711" fmla="*/ 10704570 h 12624546"/>
              <a:gd name="connsiteX712" fmla="*/ 13458564 w 15445209"/>
              <a:gd name="connsiteY712" fmla="*/ 10704570 h 12624546"/>
              <a:gd name="connsiteX713" fmla="*/ 13458564 w 15445209"/>
              <a:gd name="connsiteY713" fmla="*/ 10703759 h 12624546"/>
              <a:gd name="connsiteX714" fmla="*/ 9377141 w 15445209"/>
              <a:gd name="connsiteY714" fmla="*/ 10702133 h 12624546"/>
              <a:gd name="connsiteX715" fmla="*/ 9377956 w 15445209"/>
              <a:gd name="connsiteY715" fmla="*/ 10702133 h 12624546"/>
              <a:gd name="connsiteX716" fmla="*/ 9377956 w 15445209"/>
              <a:gd name="connsiteY716" fmla="*/ 10702948 h 12624546"/>
              <a:gd name="connsiteX717" fmla="*/ 9377141 w 15445209"/>
              <a:gd name="connsiteY717" fmla="*/ 10702948 h 12624546"/>
              <a:gd name="connsiteX718" fmla="*/ 9377141 w 15445209"/>
              <a:gd name="connsiteY718" fmla="*/ 10702133 h 12624546"/>
              <a:gd name="connsiteX719" fmla="*/ 7881526 w 15445209"/>
              <a:gd name="connsiteY719" fmla="*/ 10698732 h 12624546"/>
              <a:gd name="connsiteX720" fmla="*/ 7891435 w 15445209"/>
              <a:gd name="connsiteY720" fmla="*/ 10700917 h 12624546"/>
              <a:gd name="connsiteX721" fmla="*/ 7894691 w 15445209"/>
              <a:gd name="connsiteY721" fmla="*/ 10719209 h 12624546"/>
              <a:gd name="connsiteX722" fmla="*/ 7876396 w 15445209"/>
              <a:gd name="connsiteY722" fmla="*/ 10722461 h 12624546"/>
              <a:gd name="connsiteX723" fmla="*/ 7873143 w 15445209"/>
              <a:gd name="connsiteY723" fmla="*/ 10704169 h 12624546"/>
              <a:gd name="connsiteX724" fmla="*/ 7881526 w 15445209"/>
              <a:gd name="connsiteY724" fmla="*/ 10698732 h 12624546"/>
              <a:gd name="connsiteX725" fmla="*/ 11211752 w 15445209"/>
              <a:gd name="connsiteY725" fmla="*/ 10697255 h 12624546"/>
              <a:gd name="connsiteX726" fmla="*/ 11213783 w 15445209"/>
              <a:gd name="connsiteY726" fmla="*/ 10709854 h 12624546"/>
              <a:gd name="connsiteX727" fmla="*/ 11201180 w 15445209"/>
              <a:gd name="connsiteY727" fmla="*/ 10711889 h 12624546"/>
              <a:gd name="connsiteX728" fmla="*/ 11199149 w 15445209"/>
              <a:gd name="connsiteY728" fmla="*/ 10699286 h 12624546"/>
              <a:gd name="connsiteX729" fmla="*/ 11211752 w 15445209"/>
              <a:gd name="connsiteY729" fmla="*/ 10697255 h 12624546"/>
              <a:gd name="connsiteX730" fmla="*/ 5677229 w 15445209"/>
              <a:gd name="connsiteY730" fmla="*/ 10694818 h 12624546"/>
              <a:gd name="connsiteX731" fmla="*/ 5680075 w 15445209"/>
              <a:gd name="connsiteY731" fmla="*/ 10710264 h 12624546"/>
              <a:gd name="connsiteX732" fmla="*/ 5664626 w 15445209"/>
              <a:gd name="connsiteY732" fmla="*/ 10713110 h 12624546"/>
              <a:gd name="connsiteX733" fmla="*/ 5661777 w 15445209"/>
              <a:gd name="connsiteY733" fmla="*/ 10697665 h 12624546"/>
              <a:gd name="connsiteX734" fmla="*/ 5677229 w 15445209"/>
              <a:gd name="connsiteY734" fmla="*/ 10694818 h 12624546"/>
              <a:gd name="connsiteX735" fmla="*/ 6889603 w 15445209"/>
              <a:gd name="connsiteY735" fmla="*/ 10693345 h 12624546"/>
              <a:gd name="connsiteX736" fmla="*/ 6916225 w 15445209"/>
              <a:gd name="connsiteY736" fmla="*/ 10699291 h 12624546"/>
              <a:gd name="connsiteX737" fmla="*/ 6924770 w 15445209"/>
              <a:gd name="connsiteY737" fmla="*/ 10748884 h 12624546"/>
              <a:gd name="connsiteX738" fmla="*/ 6875177 w 15445209"/>
              <a:gd name="connsiteY738" fmla="*/ 10757424 h 12624546"/>
              <a:gd name="connsiteX739" fmla="*/ 6866637 w 15445209"/>
              <a:gd name="connsiteY739" fmla="*/ 10707827 h 12624546"/>
              <a:gd name="connsiteX740" fmla="*/ 6889603 w 15445209"/>
              <a:gd name="connsiteY740" fmla="*/ 10693345 h 12624546"/>
              <a:gd name="connsiteX741" fmla="*/ 12467480 w 15445209"/>
              <a:gd name="connsiteY741" fmla="*/ 10691156 h 12624546"/>
              <a:gd name="connsiteX742" fmla="*/ 12469921 w 15445209"/>
              <a:gd name="connsiteY742" fmla="*/ 10704980 h 12624546"/>
              <a:gd name="connsiteX743" fmla="*/ 12456097 w 15445209"/>
              <a:gd name="connsiteY743" fmla="*/ 10707417 h 12624546"/>
              <a:gd name="connsiteX744" fmla="*/ 12453660 w 15445209"/>
              <a:gd name="connsiteY744" fmla="*/ 10693597 h 12624546"/>
              <a:gd name="connsiteX745" fmla="*/ 12467480 w 15445209"/>
              <a:gd name="connsiteY745" fmla="*/ 10691156 h 12624546"/>
              <a:gd name="connsiteX746" fmla="*/ 12713322 w 15445209"/>
              <a:gd name="connsiteY746" fmla="*/ 10688314 h 12624546"/>
              <a:gd name="connsiteX747" fmla="*/ 12727244 w 15445209"/>
              <a:gd name="connsiteY747" fmla="*/ 10691566 h 12624546"/>
              <a:gd name="connsiteX748" fmla="*/ 12731717 w 15445209"/>
              <a:gd name="connsiteY748" fmla="*/ 10717583 h 12624546"/>
              <a:gd name="connsiteX749" fmla="*/ 12705700 w 15445209"/>
              <a:gd name="connsiteY749" fmla="*/ 10722056 h 12624546"/>
              <a:gd name="connsiteX750" fmla="*/ 12701227 w 15445209"/>
              <a:gd name="connsiteY750" fmla="*/ 10696039 h 12624546"/>
              <a:gd name="connsiteX751" fmla="*/ 12713322 w 15445209"/>
              <a:gd name="connsiteY751" fmla="*/ 10688314 h 12624546"/>
              <a:gd name="connsiteX752" fmla="*/ 5206874 w 15445209"/>
              <a:gd name="connsiteY752" fmla="*/ 10687498 h 12624546"/>
              <a:gd name="connsiteX753" fmla="*/ 5207684 w 15445209"/>
              <a:gd name="connsiteY753" fmla="*/ 10691566 h 12624546"/>
              <a:gd name="connsiteX754" fmla="*/ 5203621 w 15445209"/>
              <a:gd name="connsiteY754" fmla="*/ 10692377 h 12624546"/>
              <a:gd name="connsiteX755" fmla="*/ 5202808 w 15445209"/>
              <a:gd name="connsiteY755" fmla="*/ 10688309 h 12624546"/>
              <a:gd name="connsiteX756" fmla="*/ 5206874 w 15445209"/>
              <a:gd name="connsiteY756" fmla="*/ 10687498 h 12624546"/>
              <a:gd name="connsiteX757" fmla="*/ 11861362 w 15445209"/>
              <a:gd name="connsiteY757" fmla="*/ 10681708 h 12624546"/>
              <a:gd name="connsiteX758" fmla="*/ 11887379 w 15445209"/>
              <a:gd name="connsiteY758" fmla="*/ 10687499 h 12624546"/>
              <a:gd name="connsiteX759" fmla="*/ 11895915 w 15445209"/>
              <a:gd name="connsiteY759" fmla="*/ 10735875 h 12624546"/>
              <a:gd name="connsiteX760" fmla="*/ 11847539 w 15445209"/>
              <a:gd name="connsiteY760" fmla="*/ 10744411 h 12624546"/>
              <a:gd name="connsiteX761" fmla="*/ 11839003 w 15445209"/>
              <a:gd name="connsiteY761" fmla="*/ 10696035 h 12624546"/>
              <a:gd name="connsiteX762" fmla="*/ 11861362 w 15445209"/>
              <a:gd name="connsiteY762" fmla="*/ 10681708 h 12624546"/>
              <a:gd name="connsiteX763" fmla="*/ 7760048 w 15445209"/>
              <a:gd name="connsiteY763" fmla="*/ 10662448 h 12624546"/>
              <a:gd name="connsiteX764" fmla="*/ 7783323 w 15445209"/>
              <a:gd name="connsiteY764" fmla="*/ 10667580 h 12624546"/>
              <a:gd name="connsiteX765" fmla="*/ 7791041 w 15445209"/>
              <a:gd name="connsiteY765" fmla="*/ 10711079 h 12624546"/>
              <a:gd name="connsiteX766" fmla="*/ 7747549 w 15445209"/>
              <a:gd name="connsiteY766" fmla="*/ 10718804 h 12624546"/>
              <a:gd name="connsiteX767" fmla="*/ 7739814 w 15445209"/>
              <a:gd name="connsiteY767" fmla="*/ 10675305 h 12624546"/>
              <a:gd name="connsiteX768" fmla="*/ 7760048 w 15445209"/>
              <a:gd name="connsiteY768" fmla="*/ 10662448 h 12624546"/>
              <a:gd name="connsiteX769" fmla="*/ 6154327 w 15445209"/>
              <a:gd name="connsiteY769" fmla="*/ 10659195 h 12624546"/>
              <a:gd name="connsiteX770" fmla="*/ 6179181 w 15445209"/>
              <a:gd name="connsiteY770" fmla="*/ 10664734 h 12624546"/>
              <a:gd name="connsiteX771" fmla="*/ 6187316 w 15445209"/>
              <a:gd name="connsiteY771" fmla="*/ 10711075 h 12624546"/>
              <a:gd name="connsiteX772" fmla="*/ 6140966 w 15445209"/>
              <a:gd name="connsiteY772" fmla="*/ 10719210 h 12624546"/>
              <a:gd name="connsiteX773" fmla="*/ 6132826 w 15445209"/>
              <a:gd name="connsiteY773" fmla="*/ 10672865 h 12624546"/>
              <a:gd name="connsiteX774" fmla="*/ 6154327 w 15445209"/>
              <a:gd name="connsiteY774" fmla="*/ 10659195 h 12624546"/>
              <a:gd name="connsiteX775" fmla="*/ 12979434 w 15445209"/>
              <a:gd name="connsiteY775" fmla="*/ 10648324 h 12624546"/>
              <a:gd name="connsiteX776" fmla="*/ 13011396 w 15445209"/>
              <a:gd name="connsiteY776" fmla="*/ 10655388 h 12624546"/>
              <a:gd name="connsiteX777" fmla="*/ 13021968 w 15445209"/>
              <a:gd name="connsiteY777" fmla="*/ 10714737 h 12624546"/>
              <a:gd name="connsiteX778" fmla="*/ 12962614 w 15445209"/>
              <a:gd name="connsiteY778" fmla="*/ 10725309 h 12624546"/>
              <a:gd name="connsiteX779" fmla="*/ 12952047 w 15445209"/>
              <a:gd name="connsiteY779" fmla="*/ 10665955 h 12624546"/>
              <a:gd name="connsiteX780" fmla="*/ 12979434 w 15445209"/>
              <a:gd name="connsiteY780" fmla="*/ 10648324 h 12624546"/>
              <a:gd name="connsiteX781" fmla="*/ 10910115 w 15445209"/>
              <a:gd name="connsiteY781" fmla="*/ 10645631 h 12624546"/>
              <a:gd name="connsiteX782" fmla="*/ 10910926 w 15445209"/>
              <a:gd name="connsiteY782" fmla="*/ 10645631 h 12624546"/>
              <a:gd name="connsiteX783" fmla="*/ 10910926 w 15445209"/>
              <a:gd name="connsiteY783" fmla="*/ 10646442 h 12624546"/>
              <a:gd name="connsiteX784" fmla="*/ 10910115 w 15445209"/>
              <a:gd name="connsiteY784" fmla="*/ 10646442 h 12624546"/>
              <a:gd name="connsiteX785" fmla="*/ 10910115 w 15445209"/>
              <a:gd name="connsiteY785" fmla="*/ 10645631 h 12624546"/>
              <a:gd name="connsiteX786" fmla="*/ 12219349 w 15445209"/>
              <a:gd name="connsiteY786" fmla="*/ 10640700 h 12624546"/>
              <a:gd name="connsiteX787" fmla="*/ 12241047 w 15445209"/>
              <a:gd name="connsiteY787" fmla="*/ 10645626 h 12624546"/>
              <a:gd name="connsiteX788" fmla="*/ 12247961 w 15445209"/>
              <a:gd name="connsiteY788" fmla="*/ 10686278 h 12624546"/>
              <a:gd name="connsiteX789" fmla="*/ 12207309 w 15445209"/>
              <a:gd name="connsiteY789" fmla="*/ 10693192 h 12624546"/>
              <a:gd name="connsiteX790" fmla="*/ 12200395 w 15445209"/>
              <a:gd name="connsiteY790" fmla="*/ 10652540 h 12624546"/>
              <a:gd name="connsiteX791" fmla="*/ 12219349 w 15445209"/>
              <a:gd name="connsiteY791" fmla="*/ 10640700 h 12624546"/>
              <a:gd name="connsiteX792" fmla="*/ 6772169 w 15445209"/>
              <a:gd name="connsiteY792" fmla="*/ 10639278 h 12624546"/>
              <a:gd name="connsiteX793" fmla="*/ 6809724 w 15445209"/>
              <a:gd name="connsiteY793" fmla="*/ 10647662 h 12624546"/>
              <a:gd name="connsiteX794" fmla="*/ 6821918 w 15445209"/>
              <a:gd name="connsiteY794" fmla="*/ 10717583 h 12624546"/>
              <a:gd name="connsiteX795" fmla="*/ 6751997 w 15445209"/>
              <a:gd name="connsiteY795" fmla="*/ 10729781 h 12624546"/>
              <a:gd name="connsiteX796" fmla="*/ 6739795 w 15445209"/>
              <a:gd name="connsiteY796" fmla="*/ 10659860 h 12624546"/>
              <a:gd name="connsiteX797" fmla="*/ 6772169 w 15445209"/>
              <a:gd name="connsiteY797" fmla="*/ 10639278 h 12624546"/>
              <a:gd name="connsiteX798" fmla="*/ 7641100 w 15445209"/>
              <a:gd name="connsiteY798" fmla="*/ 10632568 h 12624546"/>
              <a:gd name="connsiteX799" fmla="*/ 7670714 w 15445209"/>
              <a:gd name="connsiteY799" fmla="*/ 10639122 h 12624546"/>
              <a:gd name="connsiteX800" fmla="*/ 7680476 w 15445209"/>
              <a:gd name="connsiteY800" fmla="*/ 10694408 h 12624546"/>
              <a:gd name="connsiteX801" fmla="*/ 7625196 w 15445209"/>
              <a:gd name="connsiteY801" fmla="*/ 10704169 h 12624546"/>
              <a:gd name="connsiteX802" fmla="*/ 7615438 w 15445209"/>
              <a:gd name="connsiteY802" fmla="*/ 10648879 h 12624546"/>
              <a:gd name="connsiteX803" fmla="*/ 7641100 w 15445209"/>
              <a:gd name="connsiteY803" fmla="*/ 10632568 h 12624546"/>
              <a:gd name="connsiteX804" fmla="*/ 5568278 w 15445209"/>
              <a:gd name="connsiteY804" fmla="*/ 10630996 h 12624546"/>
              <a:gd name="connsiteX805" fmla="*/ 5571123 w 15445209"/>
              <a:gd name="connsiteY805" fmla="*/ 10647257 h 12624546"/>
              <a:gd name="connsiteX806" fmla="*/ 5554867 w 15445209"/>
              <a:gd name="connsiteY806" fmla="*/ 10650099 h 12624546"/>
              <a:gd name="connsiteX807" fmla="*/ 5552018 w 15445209"/>
              <a:gd name="connsiteY807" fmla="*/ 10633843 h 12624546"/>
              <a:gd name="connsiteX808" fmla="*/ 5568278 w 15445209"/>
              <a:gd name="connsiteY808" fmla="*/ 10630996 h 12624546"/>
              <a:gd name="connsiteX809" fmla="*/ 5100366 w 15445209"/>
              <a:gd name="connsiteY809" fmla="*/ 10613920 h 12624546"/>
              <a:gd name="connsiteX810" fmla="*/ 5101584 w 15445209"/>
              <a:gd name="connsiteY810" fmla="*/ 10620830 h 12624546"/>
              <a:gd name="connsiteX811" fmla="*/ 5094672 w 15445209"/>
              <a:gd name="connsiteY811" fmla="*/ 10622047 h 12624546"/>
              <a:gd name="connsiteX812" fmla="*/ 5093456 w 15445209"/>
              <a:gd name="connsiteY812" fmla="*/ 10615137 h 12624546"/>
              <a:gd name="connsiteX813" fmla="*/ 5100366 w 15445209"/>
              <a:gd name="connsiteY813" fmla="*/ 10613920 h 12624546"/>
              <a:gd name="connsiteX814" fmla="*/ 11341835 w 15445209"/>
              <a:gd name="connsiteY814" fmla="*/ 10612701 h 12624546"/>
              <a:gd name="connsiteX815" fmla="*/ 11351184 w 15445209"/>
              <a:gd name="connsiteY815" fmla="*/ 10614732 h 12624546"/>
              <a:gd name="connsiteX816" fmla="*/ 11354436 w 15445209"/>
              <a:gd name="connsiteY816" fmla="*/ 10632213 h 12624546"/>
              <a:gd name="connsiteX817" fmla="*/ 11336955 w 15445209"/>
              <a:gd name="connsiteY817" fmla="*/ 10635465 h 12624546"/>
              <a:gd name="connsiteX818" fmla="*/ 11333702 w 15445209"/>
              <a:gd name="connsiteY818" fmla="*/ 10617984 h 12624546"/>
              <a:gd name="connsiteX819" fmla="*/ 11341835 w 15445209"/>
              <a:gd name="connsiteY819" fmla="*/ 10612701 h 12624546"/>
              <a:gd name="connsiteX820" fmla="*/ 11658664 w 15445209"/>
              <a:gd name="connsiteY820" fmla="*/ 10608383 h 12624546"/>
              <a:gd name="connsiteX821" fmla="*/ 11682090 w 15445209"/>
              <a:gd name="connsiteY821" fmla="*/ 10613515 h 12624546"/>
              <a:gd name="connsiteX822" fmla="*/ 11689815 w 15445209"/>
              <a:gd name="connsiteY822" fmla="*/ 10657014 h 12624546"/>
              <a:gd name="connsiteX823" fmla="*/ 11646316 w 15445209"/>
              <a:gd name="connsiteY823" fmla="*/ 10664739 h 12624546"/>
              <a:gd name="connsiteX824" fmla="*/ 11638592 w 15445209"/>
              <a:gd name="connsiteY824" fmla="*/ 10621240 h 12624546"/>
              <a:gd name="connsiteX825" fmla="*/ 11658664 w 15445209"/>
              <a:gd name="connsiteY825" fmla="*/ 10608383 h 12624546"/>
              <a:gd name="connsiteX826" fmla="*/ 7524081 w 15445209"/>
              <a:gd name="connsiteY826" fmla="*/ 10606399 h 12624546"/>
              <a:gd name="connsiteX827" fmla="*/ 7555688 w 15445209"/>
              <a:gd name="connsiteY827" fmla="*/ 10613511 h 12624546"/>
              <a:gd name="connsiteX828" fmla="*/ 7565839 w 15445209"/>
              <a:gd name="connsiteY828" fmla="*/ 10672459 h 12624546"/>
              <a:gd name="connsiteX829" fmla="*/ 7506910 w 15445209"/>
              <a:gd name="connsiteY829" fmla="*/ 10682621 h 12624546"/>
              <a:gd name="connsiteX830" fmla="*/ 7496745 w 15445209"/>
              <a:gd name="connsiteY830" fmla="*/ 10623677 h 12624546"/>
              <a:gd name="connsiteX831" fmla="*/ 7524081 w 15445209"/>
              <a:gd name="connsiteY831" fmla="*/ 10606399 h 12624546"/>
              <a:gd name="connsiteX832" fmla="*/ 6042560 w 15445209"/>
              <a:gd name="connsiteY832" fmla="*/ 10600860 h 12624546"/>
              <a:gd name="connsiteX833" fmla="*/ 6070634 w 15445209"/>
              <a:gd name="connsiteY833" fmla="*/ 10607010 h 12624546"/>
              <a:gd name="connsiteX834" fmla="*/ 6079980 w 15445209"/>
              <a:gd name="connsiteY834" fmla="*/ 10659450 h 12624546"/>
              <a:gd name="connsiteX835" fmla="*/ 6027666 w 15445209"/>
              <a:gd name="connsiteY835" fmla="*/ 10668801 h 12624546"/>
              <a:gd name="connsiteX836" fmla="*/ 6018321 w 15445209"/>
              <a:gd name="connsiteY836" fmla="*/ 10616357 h 12624546"/>
              <a:gd name="connsiteX837" fmla="*/ 6042560 w 15445209"/>
              <a:gd name="connsiteY837" fmla="*/ 10600860 h 12624546"/>
              <a:gd name="connsiteX838" fmla="*/ 6658601 w 15445209"/>
              <a:gd name="connsiteY838" fmla="*/ 10593898 h 12624546"/>
              <a:gd name="connsiteX839" fmla="*/ 6698751 w 15445209"/>
              <a:gd name="connsiteY839" fmla="*/ 10602943 h 12624546"/>
              <a:gd name="connsiteX840" fmla="*/ 6711752 w 15445209"/>
              <a:gd name="connsiteY840" fmla="*/ 10677742 h 12624546"/>
              <a:gd name="connsiteX841" fmla="*/ 6636953 w 15445209"/>
              <a:gd name="connsiteY841" fmla="*/ 10690750 h 12624546"/>
              <a:gd name="connsiteX842" fmla="*/ 6623952 w 15445209"/>
              <a:gd name="connsiteY842" fmla="*/ 10615951 h 12624546"/>
              <a:gd name="connsiteX843" fmla="*/ 6658601 w 15445209"/>
              <a:gd name="connsiteY843" fmla="*/ 10593898 h 12624546"/>
              <a:gd name="connsiteX844" fmla="*/ 11989164 w 15445209"/>
              <a:gd name="connsiteY844" fmla="*/ 10581630 h 12624546"/>
              <a:gd name="connsiteX845" fmla="*/ 12038834 w 15445209"/>
              <a:gd name="connsiteY845" fmla="*/ 10602919 h 12624546"/>
              <a:gd name="connsiteX846" fmla="*/ 12017541 w 15445209"/>
              <a:gd name="connsiteY846" fmla="*/ 10652591 h 12624546"/>
              <a:gd name="connsiteX847" fmla="*/ 11967873 w 15445209"/>
              <a:gd name="connsiteY847" fmla="*/ 10631296 h 12624546"/>
              <a:gd name="connsiteX848" fmla="*/ 11989164 w 15445209"/>
              <a:gd name="connsiteY848" fmla="*/ 10581630 h 12624546"/>
              <a:gd name="connsiteX849" fmla="*/ 13575644 w 15445209"/>
              <a:gd name="connsiteY849" fmla="*/ 10578147 h 12624546"/>
              <a:gd name="connsiteX850" fmla="*/ 13576455 w 15445209"/>
              <a:gd name="connsiteY850" fmla="*/ 10578147 h 12624546"/>
              <a:gd name="connsiteX851" fmla="*/ 13576455 w 15445209"/>
              <a:gd name="connsiteY851" fmla="*/ 10578958 h 12624546"/>
              <a:gd name="connsiteX852" fmla="*/ 13575644 w 15445209"/>
              <a:gd name="connsiteY852" fmla="*/ 10578958 h 12624546"/>
              <a:gd name="connsiteX853" fmla="*/ 13575644 w 15445209"/>
              <a:gd name="connsiteY853" fmla="*/ 10578147 h 12624546"/>
              <a:gd name="connsiteX854" fmla="*/ 12598376 w 15445209"/>
              <a:gd name="connsiteY854" fmla="*/ 10578147 h 12624546"/>
              <a:gd name="connsiteX855" fmla="*/ 12601222 w 15445209"/>
              <a:gd name="connsiteY855" fmla="*/ 10593593 h 12624546"/>
              <a:gd name="connsiteX856" fmla="*/ 12585777 w 15445209"/>
              <a:gd name="connsiteY856" fmla="*/ 10596439 h 12624546"/>
              <a:gd name="connsiteX857" fmla="*/ 12582930 w 15445209"/>
              <a:gd name="connsiteY857" fmla="*/ 10580994 h 12624546"/>
              <a:gd name="connsiteX858" fmla="*/ 12598376 w 15445209"/>
              <a:gd name="connsiteY858" fmla="*/ 10578147 h 12624546"/>
              <a:gd name="connsiteX859" fmla="*/ 4659672 w 15445209"/>
              <a:gd name="connsiteY859" fmla="*/ 10577742 h 12624546"/>
              <a:gd name="connsiteX860" fmla="*/ 4660490 w 15445209"/>
              <a:gd name="connsiteY860" fmla="*/ 10577742 h 12624546"/>
              <a:gd name="connsiteX861" fmla="*/ 4660490 w 15445209"/>
              <a:gd name="connsiteY861" fmla="*/ 10578557 h 12624546"/>
              <a:gd name="connsiteX862" fmla="*/ 4659672 w 15445209"/>
              <a:gd name="connsiteY862" fmla="*/ 10578557 h 12624546"/>
              <a:gd name="connsiteX863" fmla="*/ 4659672 w 15445209"/>
              <a:gd name="connsiteY863" fmla="*/ 10577742 h 12624546"/>
              <a:gd name="connsiteX864" fmla="*/ 11048331 w 15445209"/>
              <a:gd name="connsiteY864" fmla="*/ 10573674 h 12624546"/>
              <a:gd name="connsiteX865" fmla="*/ 11049141 w 15445209"/>
              <a:gd name="connsiteY865" fmla="*/ 10577332 h 12624546"/>
              <a:gd name="connsiteX866" fmla="*/ 11045484 w 15445209"/>
              <a:gd name="connsiteY866" fmla="*/ 10578147 h 12624546"/>
              <a:gd name="connsiteX867" fmla="*/ 11044669 w 15445209"/>
              <a:gd name="connsiteY867" fmla="*/ 10574079 h 12624546"/>
              <a:gd name="connsiteX868" fmla="*/ 11048331 w 15445209"/>
              <a:gd name="connsiteY868" fmla="*/ 10573674 h 12624546"/>
              <a:gd name="connsiteX869" fmla="*/ 7407378 w 15445209"/>
              <a:gd name="connsiteY869" fmla="*/ 10573674 h 12624546"/>
              <a:gd name="connsiteX870" fmla="*/ 7443498 w 15445209"/>
              <a:gd name="connsiteY870" fmla="*/ 10581805 h 12624546"/>
              <a:gd name="connsiteX871" fmla="*/ 7455291 w 15445209"/>
              <a:gd name="connsiteY871" fmla="*/ 10648879 h 12624546"/>
              <a:gd name="connsiteX872" fmla="*/ 7388211 w 15445209"/>
              <a:gd name="connsiteY872" fmla="*/ 10660667 h 12624546"/>
              <a:gd name="connsiteX873" fmla="*/ 7376428 w 15445209"/>
              <a:gd name="connsiteY873" fmla="*/ 10593593 h 12624546"/>
              <a:gd name="connsiteX874" fmla="*/ 7407378 w 15445209"/>
              <a:gd name="connsiteY874" fmla="*/ 10573674 h 12624546"/>
              <a:gd name="connsiteX875" fmla="*/ 5459335 w 15445209"/>
              <a:gd name="connsiteY875" fmla="*/ 10566764 h 12624546"/>
              <a:gd name="connsiteX876" fmla="*/ 5461779 w 15445209"/>
              <a:gd name="connsiteY876" fmla="*/ 10580584 h 12624546"/>
              <a:gd name="connsiteX877" fmla="*/ 5447956 w 15445209"/>
              <a:gd name="connsiteY877" fmla="*/ 10583021 h 12624546"/>
              <a:gd name="connsiteX878" fmla="*/ 5445517 w 15445209"/>
              <a:gd name="connsiteY878" fmla="*/ 10569201 h 12624546"/>
              <a:gd name="connsiteX879" fmla="*/ 5459335 w 15445209"/>
              <a:gd name="connsiteY879" fmla="*/ 10566764 h 12624546"/>
              <a:gd name="connsiteX880" fmla="*/ 12839082 w 15445209"/>
              <a:gd name="connsiteY880" fmla="*/ 10563866 h 12624546"/>
              <a:gd name="connsiteX881" fmla="*/ 12859356 w 15445209"/>
              <a:gd name="connsiteY881" fmla="*/ 10568391 h 12624546"/>
              <a:gd name="connsiteX882" fmla="*/ 12865860 w 15445209"/>
              <a:gd name="connsiteY882" fmla="*/ 10606195 h 12624546"/>
              <a:gd name="connsiteX883" fmla="*/ 12828056 w 15445209"/>
              <a:gd name="connsiteY883" fmla="*/ 10612700 h 12624546"/>
              <a:gd name="connsiteX884" fmla="*/ 12821552 w 15445209"/>
              <a:gd name="connsiteY884" fmla="*/ 10574895 h 12624546"/>
              <a:gd name="connsiteX885" fmla="*/ 12839082 w 15445209"/>
              <a:gd name="connsiteY885" fmla="*/ 10563866 h 12624546"/>
              <a:gd name="connsiteX886" fmla="*/ 10644251 w 15445209"/>
              <a:gd name="connsiteY886" fmla="*/ 10551725 h 12624546"/>
              <a:gd name="connsiteX887" fmla="*/ 10645062 w 15445209"/>
              <a:gd name="connsiteY887" fmla="*/ 10551725 h 12624546"/>
              <a:gd name="connsiteX888" fmla="*/ 10645062 w 15445209"/>
              <a:gd name="connsiteY888" fmla="*/ 10552536 h 12624546"/>
              <a:gd name="connsiteX889" fmla="*/ 10644251 w 15445209"/>
              <a:gd name="connsiteY889" fmla="*/ 10552536 h 12624546"/>
              <a:gd name="connsiteX890" fmla="*/ 10644251 w 15445209"/>
              <a:gd name="connsiteY890" fmla="*/ 10551725 h 12624546"/>
              <a:gd name="connsiteX891" fmla="*/ 6547166 w 15445209"/>
              <a:gd name="connsiteY891" fmla="*/ 10551064 h 12624546"/>
              <a:gd name="connsiteX892" fmla="*/ 6586149 w 15445209"/>
              <a:gd name="connsiteY892" fmla="*/ 10559855 h 12624546"/>
              <a:gd name="connsiteX893" fmla="*/ 6598737 w 15445209"/>
              <a:gd name="connsiteY893" fmla="*/ 10632623 h 12624546"/>
              <a:gd name="connsiteX894" fmla="*/ 6525983 w 15445209"/>
              <a:gd name="connsiteY894" fmla="*/ 10645222 h 12624546"/>
              <a:gd name="connsiteX895" fmla="*/ 6513378 w 15445209"/>
              <a:gd name="connsiteY895" fmla="*/ 10572458 h 12624546"/>
              <a:gd name="connsiteX896" fmla="*/ 6547166 w 15445209"/>
              <a:gd name="connsiteY896" fmla="*/ 10551064 h 12624546"/>
              <a:gd name="connsiteX897" fmla="*/ 7292935 w 15445209"/>
              <a:gd name="connsiteY897" fmla="*/ 10542928 h 12624546"/>
              <a:gd name="connsiteX898" fmla="*/ 7330482 w 15445209"/>
              <a:gd name="connsiteY898" fmla="*/ 10551314 h 12624546"/>
              <a:gd name="connsiteX899" fmla="*/ 7342684 w 15445209"/>
              <a:gd name="connsiteY899" fmla="*/ 10621235 h 12624546"/>
              <a:gd name="connsiteX900" fmla="*/ 7272771 w 15445209"/>
              <a:gd name="connsiteY900" fmla="*/ 10633429 h 12624546"/>
              <a:gd name="connsiteX901" fmla="*/ 7260567 w 15445209"/>
              <a:gd name="connsiteY901" fmla="*/ 10563508 h 12624546"/>
              <a:gd name="connsiteX902" fmla="*/ 7292935 w 15445209"/>
              <a:gd name="connsiteY902" fmla="*/ 10542928 h 12624546"/>
              <a:gd name="connsiteX903" fmla="*/ 13110590 w 15445209"/>
              <a:gd name="connsiteY903" fmla="*/ 10542779 h 12624546"/>
              <a:gd name="connsiteX904" fmla="*/ 13137823 w 15445209"/>
              <a:gd name="connsiteY904" fmla="*/ 10570017 h 12624546"/>
              <a:gd name="connsiteX905" fmla="*/ 13110590 w 15445209"/>
              <a:gd name="connsiteY905" fmla="*/ 10597254 h 12624546"/>
              <a:gd name="connsiteX906" fmla="*/ 13083352 w 15445209"/>
              <a:gd name="connsiteY906" fmla="*/ 10570017 h 12624546"/>
              <a:gd name="connsiteX907" fmla="*/ 13110590 w 15445209"/>
              <a:gd name="connsiteY907" fmla="*/ 10542779 h 12624546"/>
              <a:gd name="connsiteX908" fmla="*/ 4993856 w 15445209"/>
              <a:gd name="connsiteY908" fmla="*/ 10541153 h 12624546"/>
              <a:gd name="connsiteX909" fmla="*/ 4994669 w 15445209"/>
              <a:gd name="connsiteY909" fmla="*/ 10546032 h 12624546"/>
              <a:gd name="connsiteX910" fmla="*/ 4989792 w 15445209"/>
              <a:gd name="connsiteY910" fmla="*/ 10546847 h 12624546"/>
              <a:gd name="connsiteX911" fmla="*/ 4988976 w 15445209"/>
              <a:gd name="connsiteY911" fmla="*/ 10541969 h 12624546"/>
              <a:gd name="connsiteX912" fmla="*/ 4993856 w 15445209"/>
              <a:gd name="connsiteY912" fmla="*/ 10541153 h 12624546"/>
              <a:gd name="connsiteX913" fmla="*/ 5932230 w 15445209"/>
              <a:gd name="connsiteY913" fmla="*/ 10535461 h 12624546"/>
              <a:gd name="connsiteX914" fmla="*/ 5966693 w 15445209"/>
              <a:gd name="connsiteY914" fmla="*/ 10543185 h 12624546"/>
              <a:gd name="connsiteX915" fmla="*/ 5978066 w 15445209"/>
              <a:gd name="connsiteY915" fmla="*/ 10607822 h 12624546"/>
              <a:gd name="connsiteX916" fmla="*/ 5913433 w 15445209"/>
              <a:gd name="connsiteY916" fmla="*/ 10619204 h 12624546"/>
              <a:gd name="connsiteX917" fmla="*/ 5902051 w 15445209"/>
              <a:gd name="connsiteY917" fmla="*/ 10554567 h 12624546"/>
              <a:gd name="connsiteX918" fmla="*/ 5932230 w 15445209"/>
              <a:gd name="connsiteY918" fmla="*/ 10535461 h 12624546"/>
              <a:gd name="connsiteX919" fmla="*/ 11486553 w 15445209"/>
              <a:gd name="connsiteY919" fmla="*/ 10533022 h 12624546"/>
              <a:gd name="connsiteX920" fmla="*/ 11488994 w 15445209"/>
              <a:gd name="connsiteY920" fmla="*/ 10547661 h 12624546"/>
              <a:gd name="connsiteX921" fmla="*/ 11474359 w 15445209"/>
              <a:gd name="connsiteY921" fmla="*/ 10550098 h 12624546"/>
              <a:gd name="connsiteX922" fmla="*/ 11471922 w 15445209"/>
              <a:gd name="connsiteY922" fmla="*/ 10535463 h 12624546"/>
              <a:gd name="connsiteX923" fmla="*/ 11486553 w 15445209"/>
              <a:gd name="connsiteY923" fmla="*/ 10533022 h 12624546"/>
              <a:gd name="connsiteX924" fmla="*/ 13392710 w 15445209"/>
              <a:gd name="connsiteY924" fmla="*/ 10523266 h 12624546"/>
              <a:gd name="connsiteX925" fmla="*/ 13393521 w 15445209"/>
              <a:gd name="connsiteY925" fmla="*/ 10523266 h 12624546"/>
              <a:gd name="connsiteX926" fmla="*/ 13393521 w 15445209"/>
              <a:gd name="connsiteY926" fmla="*/ 10524081 h 12624546"/>
              <a:gd name="connsiteX927" fmla="*/ 13392710 w 15445209"/>
              <a:gd name="connsiteY927" fmla="*/ 10524081 h 12624546"/>
              <a:gd name="connsiteX928" fmla="*/ 13392710 w 15445209"/>
              <a:gd name="connsiteY928" fmla="*/ 10523266 h 12624546"/>
              <a:gd name="connsiteX929" fmla="*/ 12349235 w 15445209"/>
              <a:gd name="connsiteY929" fmla="*/ 10522506 h 12624546"/>
              <a:gd name="connsiteX930" fmla="*/ 12379266 w 15445209"/>
              <a:gd name="connsiteY930" fmla="*/ 10529365 h 12624546"/>
              <a:gd name="connsiteX931" fmla="*/ 12389023 w 15445209"/>
              <a:gd name="connsiteY931" fmla="*/ 10585467 h 12624546"/>
              <a:gd name="connsiteX932" fmla="*/ 12332921 w 15445209"/>
              <a:gd name="connsiteY932" fmla="*/ 10595223 h 12624546"/>
              <a:gd name="connsiteX933" fmla="*/ 12323169 w 15445209"/>
              <a:gd name="connsiteY933" fmla="*/ 10539122 h 12624546"/>
              <a:gd name="connsiteX934" fmla="*/ 12349235 w 15445209"/>
              <a:gd name="connsiteY934" fmla="*/ 10522506 h 12624546"/>
              <a:gd name="connsiteX935" fmla="*/ 7179923 w 15445209"/>
              <a:gd name="connsiteY935" fmla="*/ 10511223 h 12624546"/>
              <a:gd name="connsiteX936" fmla="*/ 7217470 w 15445209"/>
              <a:gd name="connsiteY936" fmla="*/ 10519608 h 12624546"/>
              <a:gd name="connsiteX937" fmla="*/ 7229678 w 15445209"/>
              <a:gd name="connsiteY937" fmla="*/ 10589529 h 12624546"/>
              <a:gd name="connsiteX938" fmla="*/ 7159756 w 15445209"/>
              <a:gd name="connsiteY938" fmla="*/ 10601723 h 12624546"/>
              <a:gd name="connsiteX939" fmla="*/ 7147549 w 15445209"/>
              <a:gd name="connsiteY939" fmla="*/ 10531802 h 12624546"/>
              <a:gd name="connsiteX940" fmla="*/ 7179923 w 15445209"/>
              <a:gd name="connsiteY940" fmla="*/ 10511223 h 12624546"/>
              <a:gd name="connsiteX941" fmla="*/ 11793526 w 15445209"/>
              <a:gd name="connsiteY941" fmla="*/ 10505840 h 12624546"/>
              <a:gd name="connsiteX942" fmla="*/ 11823963 w 15445209"/>
              <a:gd name="connsiteY942" fmla="*/ 10512699 h 12624546"/>
              <a:gd name="connsiteX943" fmla="*/ 11833720 w 15445209"/>
              <a:gd name="connsiteY943" fmla="*/ 10569611 h 12624546"/>
              <a:gd name="connsiteX944" fmla="*/ 11776808 w 15445209"/>
              <a:gd name="connsiteY944" fmla="*/ 10579368 h 12624546"/>
              <a:gd name="connsiteX945" fmla="*/ 11767051 w 15445209"/>
              <a:gd name="connsiteY945" fmla="*/ 10522456 h 12624546"/>
              <a:gd name="connsiteX946" fmla="*/ 11793526 w 15445209"/>
              <a:gd name="connsiteY946" fmla="*/ 10505840 h 12624546"/>
              <a:gd name="connsiteX947" fmla="*/ 6436806 w 15445209"/>
              <a:gd name="connsiteY947" fmla="*/ 10504467 h 12624546"/>
              <a:gd name="connsiteX948" fmla="*/ 6475572 w 15445209"/>
              <a:gd name="connsiteY948" fmla="*/ 10513104 h 12624546"/>
              <a:gd name="connsiteX949" fmla="*/ 6488172 w 15445209"/>
              <a:gd name="connsiteY949" fmla="*/ 10585466 h 12624546"/>
              <a:gd name="connsiteX950" fmla="*/ 6415806 w 15445209"/>
              <a:gd name="connsiteY950" fmla="*/ 10598069 h 12624546"/>
              <a:gd name="connsiteX951" fmla="*/ 6403205 w 15445209"/>
              <a:gd name="connsiteY951" fmla="*/ 10525707 h 12624546"/>
              <a:gd name="connsiteX952" fmla="*/ 6436806 w 15445209"/>
              <a:gd name="connsiteY952" fmla="*/ 10504467 h 12624546"/>
              <a:gd name="connsiteX953" fmla="*/ 8873062 w 15445209"/>
              <a:gd name="connsiteY953" fmla="*/ 10502230 h 12624546"/>
              <a:gd name="connsiteX954" fmla="*/ 8883224 w 15445209"/>
              <a:gd name="connsiteY954" fmla="*/ 10504569 h 12624546"/>
              <a:gd name="connsiteX955" fmla="*/ 8886476 w 15445209"/>
              <a:gd name="connsiteY955" fmla="*/ 10523672 h 12624546"/>
              <a:gd name="connsiteX956" fmla="*/ 8867373 w 15445209"/>
              <a:gd name="connsiteY956" fmla="*/ 10526924 h 12624546"/>
              <a:gd name="connsiteX957" fmla="*/ 8864121 w 15445209"/>
              <a:gd name="connsiteY957" fmla="*/ 10507821 h 12624546"/>
              <a:gd name="connsiteX958" fmla="*/ 8873062 w 15445209"/>
              <a:gd name="connsiteY958" fmla="*/ 10502230 h 12624546"/>
              <a:gd name="connsiteX959" fmla="*/ 8752635 w 15445209"/>
              <a:gd name="connsiteY959" fmla="*/ 10500906 h 12624546"/>
              <a:gd name="connsiteX960" fmla="*/ 8766557 w 15445209"/>
              <a:gd name="connsiteY960" fmla="*/ 10504159 h 12624546"/>
              <a:gd name="connsiteX961" fmla="*/ 8771030 w 15445209"/>
              <a:gd name="connsiteY961" fmla="*/ 10530176 h 12624546"/>
              <a:gd name="connsiteX962" fmla="*/ 8745013 w 15445209"/>
              <a:gd name="connsiteY962" fmla="*/ 10534649 h 12624546"/>
              <a:gd name="connsiteX963" fmla="*/ 8740540 w 15445209"/>
              <a:gd name="connsiteY963" fmla="*/ 10508632 h 12624546"/>
              <a:gd name="connsiteX964" fmla="*/ 8752635 w 15445209"/>
              <a:gd name="connsiteY964" fmla="*/ 10500906 h 12624546"/>
              <a:gd name="connsiteX965" fmla="*/ 9001520 w 15445209"/>
              <a:gd name="connsiteY965" fmla="*/ 10499690 h 12624546"/>
              <a:gd name="connsiteX966" fmla="*/ 9004367 w 15445209"/>
              <a:gd name="connsiteY966" fmla="*/ 10515136 h 12624546"/>
              <a:gd name="connsiteX967" fmla="*/ 8988917 w 15445209"/>
              <a:gd name="connsiteY967" fmla="*/ 10517982 h 12624546"/>
              <a:gd name="connsiteX968" fmla="*/ 8986075 w 15445209"/>
              <a:gd name="connsiteY968" fmla="*/ 10502532 h 12624546"/>
              <a:gd name="connsiteX969" fmla="*/ 9001520 w 15445209"/>
              <a:gd name="connsiteY969" fmla="*/ 10499690 h 12624546"/>
              <a:gd name="connsiteX970" fmla="*/ 11186140 w 15445209"/>
              <a:gd name="connsiteY970" fmla="*/ 10496844 h 12624546"/>
              <a:gd name="connsiteX971" fmla="*/ 11187766 w 15445209"/>
              <a:gd name="connsiteY971" fmla="*/ 10505384 h 12624546"/>
              <a:gd name="connsiteX972" fmla="*/ 11179231 w 15445209"/>
              <a:gd name="connsiteY972" fmla="*/ 10507010 h 12624546"/>
              <a:gd name="connsiteX973" fmla="*/ 11177605 w 15445209"/>
              <a:gd name="connsiteY973" fmla="*/ 10498474 h 12624546"/>
              <a:gd name="connsiteX974" fmla="*/ 11186140 w 15445209"/>
              <a:gd name="connsiteY974" fmla="*/ 10496844 h 12624546"/>
              <a:gd name="connsiteX975" fmla="*/ 4556826 w 15445209"/>
              <a:gd name="connsiteY975" fmla="*/ 10494812 h 12624546"/>
              <a:gd name="connsiteX976" fmla="*/ 4557232 w 15445209"/>
              <a:gd name="connsiteY976" fmla="*/ 10496843 h 12624546"/>
              <a:gd name="connsiteX977" fmla="*/ 4555202 w 15445209"/>
              <a:gd name="connsiteY977" fmla="*/ 10497248 h 12624546"/>
              <a:gd name="connsiteX978" fmla="*/ 4554792 w 15445209"/>
              <a:gd name="connsiteY978" fmla="*/ 10495217 h 12624546"/>
              <a:gd name="connsiteX979" fmla="*/ 4556826 w 15445209"/>
              <a:gd name="connsiteY979" fmla="*/ 10494812 h 12624546"/>
              <a:gd name="connsiteX980" fmla="*/ 8632050 w 15445209"/>
              <a:gd name="connsiteY980" fmla="*/ 10492627 h 12624546"/>
              <a:gd name="connsiteX981" fmla="*/ 8652732 w 15445209"/>
              <a:gd name="connsiteY981" fmla="*/ 10497253 h 12624546"/>
              <a:gd name="connsiteX982" fmla="*/ 8659642 w 15445209"/>
              <a:gd name="connsiteY982" fmla="*/ 10535869 h 12624546"/>
              <a:gd name="connsiteX983" fmla="*/ 8621022 w 15445209"/>
              <a:gd name="connsiteY983" fmla="*/ 10542783 h 12624546"/>
              <a:gd name="connsiteX984" fmla="*/ 8614112 w 15445209"/>
              <a:gd name="connsiteY984" fmla="*/ 10504163 h 12624546"/>
              <a:gd name="connsiteX985" fmla="*/ 8632050 w 15445209"/>
              <a:gd name="connsiteY985" fmla="*/ 10492627 h 12624546"/>
              <a:gd name="connsiteX986" fmla="*/ 5344807 w 15445209"/>
              <a:gd name="connsiteY986" fmla="*/ 10491305 h 12624546"/>
              <a:gd name="connsiteX987" fmla="*/ 5356898 w 15445209"/>
              <a:gd name="connsiteY987" fmla="*/ 10493997 h 12624546"/>
              <a:gd name="connsiteX988" fmla="*/ 5360964 w 15445209"/>
              <a:gd name="connsiteY988" fmla="*/ 10516357 h 12624546"/>
              <a:gd name="connsiteX989" fmla="*/ 5338604 w 15445209"/>
              <a:gd name="connsiteY989" fmla="*/ 10520420 h 12624546"/>
              <a:gd name="connsiteX990" fmla="*/ 5334536 w 15445209"/>
              <a:gd name="connsiteY990" fmla="*/ 10498065 h 12624546"/>
              <a:gd name="connsiteX991" fmla="*/ 5344807 w 15445209"/>
              <a:gd name="connsiteY991" fmla="*/ 10491305 h 12624546"/>
              <a:gd name="connsiteX992" fmla="*/ 10777994 w 15445209"/>
              <a:gd name="connsiteY992" fmla="*/ 10491150 h 12624546"/>
              <a:gd name="connsiteX993" fmla="*/ 10778809 w 15445209"/>
              <a:gd name="connsiteY993" fmla="*/ 10491150 h 12624546"/>
              <a:gd name="connsiteX994" fmla="*/ 10778809 w 15445209"/>
              <a:gd name="connsiteY994" fmla="*/ 10491965 h 12624546"/>
              <a:gd name="connsiteX995" fmla="*/ 10777994 w 15445209"/>
              <a:gd name="connsiteY995" fmla="*/ 10491965 h 12624546"/>
              <a:gd name="connsiteX996" fmla="*/ 10777994 w 15445209"/>
              <a:gd name="connsiteY996" fmla="*/ 10491150 h 12624546"/>
              <a:gd name="connsiteX997" fmla="*/ 9122664 w 15445209"/>
              <a:gd name="connsiteY997" fmla="*/ 10489529 h 12624546"/>
              <a:gd name="connsiteX998" fmla="*/ 9125507 w 15445209"/>
              <a:gd name="connsiteY998" fmla="*/ 10505790 h 12624546"/>
              <a:gd name="connsiteX999" fmla="*/ 9109250 w 15445209"/>
              <a:gd name="connsiteY999" fmla="*/ 10508636 h 12624546"/>
              <a:gd name="connsiteX1000" fmla="*/ 9106404 w 15445209"/>
              <a:gd name="connsiteY1000" fmla="*/ 10492371 h 12624546"/>
              <a:gd name="connsiteX1001" fmla="*/ 9122664 w 15445209"/>
              <a:gd name="connsiteY1001" fmla="*/ 10489529 h 12624546"/>
              <a:gd name="connsiteX1002" fmla="*/ 12130679 w 15445209"/>
              <a:gd name="connsiteY1002" fmla="*/ 10481141 h 12624546"/>
              <a:gd name="connsiteX1003" fmla="*/ 12157306 w 15445209"/>
              <a:gd name="connsiteY1003" fmla="*/ 10487087 h 12624546"/>
              <a:gd name="connsiteX1004" fmla="*/ 12165842 w 15445209"/>
              <a:gd name="connsiteY1004" fmla="*/ 10536680 h 12624546"/>
              <a:gd name="connsiteX1005" fmla="*/ 12116245 w 15445209"/>
              <a:gd name="connsiteY1005" fmla="*/ 10545220 h 12624546"/>
              <a:gd name="connsiteX1006" fmla="*/ 12107709 w 15445209"/>
              <a:gd name="connsiteY1006" fmla="*/ 10495623 h 12624546"/>
              <a:gd name="connsiteX1007" fmla="*/ 12130679 w 15445209"/>
              <a:gd name="connsiteY1007" fmla="*/ 10481141 h 12624546"/>
              <a:gd name="connsiteX1008" fmla="*/ 9242587 w 15445209"/>
              <a:gd name="connsiteY1008" fmla="*/ 10477736 h 12624546"/>
              <a:gd name="connsiteX1009" fmla="*/ 9245024 w 15445209"/>
              <a:gd name="connsiteY1009" fmla="*/ 10491560 h 12624546"/>
              <a:gd name="connsiteX1010" fmla="*/ 9231205 w 15445209"/>
              <a:gd name="connsiteY1010" fmla="*/ 10493997 h 12624546"/>
              <a:gd name="connsiteX1011" fmla="*/ 9228768 w 15445209"/>
              <a:gd name="connsiteY1011" fmla="*/ 10480177 h 12624546"/>
              <a:gd name="connsiteX1012" fmla="*/ 9242587 w 15445209"/>
              <a:gd name="connsiteY1012" fmla="*/ 10477736 h 12624546"/>
              <a:gd name="connsiteX1013" fmla="*/ 7067935 w 15445209"/>
              <a:gd name="connsiteY1013" fmla="*/ 10475044 h 12624546"/>
              <a:gd name="connsiteX1014" fmla="*/ 7106909 w 15445209"/>
              <a:gd name="connsiteY1014" fmla="*/ 10483835 h 12624546"/>
              <a:gd name="connsiteX1015" fmla="*/ 7119508 w 15445209"/>
              <a:gd name="connsiteY1015" fmla="*/ 10556603 h 12624546"/>
              <a:gd name="connsiteX1016" fmla="*/ 7046736 w 15445209"/>
              <a:gd name="connsiteY1016" fmla="*/ 10569202 h 12624546"/>
              <a:gd name="connsiteX1017" fmla="*/ 7034131 w 15445209"/>
              <a:gd name="connsiteY1017" fmla="*/ 10496438 h 12624546"/>
              <a:gd name="connsiteX1018" fmla="*/ 7067935 w 15445209"/>
              <a:gd name="connsiteY1018" fmla="*/ 10475044 h 12624546"/>
              <a:gd name="connsiteX1019" fmla="*/ 8511222 w 15445209"/>
              <a:gd name="connsiteY1019" fmla="*/ 10473927 h 12624546"/>
              <a:gd name="connsiteX1020" fmla="*/ 8545008 w 15445209"/>
              <a:gd name="connsiteY1020" fmla="*/ 10481398 h 12624546"/>
              <a:gd name="connsiteX1021" fmla="*/ 8555983 w 15445209"/>
              <a:gd name="connsiteY1021" fmla="*/ 10544410 h 12624546"/>
              <a:gd name="connsiteX1022" fmla="*/ 8492978 w 15445209"/>
              <a:gd name="connsiteY1022" fmla="*/ 10555383 h 12624546"/>
              <a:gd name="connsiteX1023" fmla="*/ 8482004 w 15445209"/>
              <a:gd name="connsiteY1023" fmla="*/ 10492371 h 12624546"/>
              <a:gd name="connsiteX1024" fmla="*/ 8511222 w 15445209"/>
              <a:gd name="connsiteY1024" fmla="*/ 10473927 h 12624546"/>
              <a:gd name="connsiteX1025" fmla="*/ 5822527 w 15445209"/>
              <a:gd name="connsiteY1025" fmla="*/ 10467116 h 12624546"/>
              <a:gd name="connsiteX1026" fmla="*/ 5864651 w 15445209"/>
              <a:gd name="connsiteY1026" fmla="*/ 10476520 h 12624546"/>
              <a:gd name="connsiteX1027" fmla="*/ 5878472 w 15445209"/>
              <a:gd name="connsiteY1027" fmla="*/ 10554977 h 12624546"/>
              <a:gd name="connsiteX1028" fmla="*/ 5800021 w 15445209"/>
              <a:gd name="connsiteY1028" fmla="*/ 10568797 h 12624546"/>
              <a:gd name="connsiteX1029" fmla="*/ 5786200 w 15445209"/>
              <a:gd name="connsiteY1029" fmla="*/ 10490340 h 12624546"/>
              <a:gd name="connsiteX1030" fmla="*/ 5822527 w 15445209"/>
              <a:gd name="connsiteY1030" fmla="*/ 10467116 h 12624546"/>
              <a:gd name="connsiteX1031" fmla="*/ 4888568 w 15445209"/>
              <a:gd name="connsiteY1031" fmla="*/ 10466358 h 12624546"/>
              <a:gd name="connsiteX1032" fmla="*/ 4888974 w 15445209"/>
              <a:gd name="connsiteY1032" fmla="*/ 10468389 h 12624546"/>
              <a:gd name="connsiteX1033" fmla="*/ 4886941 w 15445209"/>
              <a:gd name="connsiteY1033" fmla="*/ 10468794 h 12624546"/>
              <a:gd name="connsiteX1034" fmla="*/ 4886536 w 15445209"/>
              <a:gd name="connsiteY1034" fmla="*/ 10466763 h 12624546"/>
              <a:gd name="connsiteX1035" fmla="*/ 4888568 w 15445209"/>
              <a:gd name="connsiteY1035" fmla="*/ 10466358 h 12624546"/>
              <a:gd name="connsiteX1036" fmla="*/ 9363322 w 15445209"/>
              <a:gd name="connsiteY1036" fmla="*/ 10462697 h 12624546"/>
              <a:gd name="connsiteX1037" fmla="*/ 9365353 w 15445209"/>
              <a:gd name="connsiteY1037" fmla="*/ 10474079 h 12624546"/>
              <a:gd name="connsiteX1038" fmla="*/ 9353971 w 15445209"/>
              <a:gd name="connsiteY1038" fmla="*/ 10476111 h 12624546"/>
              <a:gd name="connsiteX1039" fmla="*/ 9351939 w 15445209"/>
              <a:gd name="connsiteY1039" fmla="*/ 10464728 h 12624546"/>
              <a:gd name="connsiteX1040" fmla="*/ 9363322 w 15445209"/>
              <a:gd name="connsiteY1040" fmla="*/ 10462697 h 12624546"/>
              <a:gd name="connsiteX1041" fmla="*/ 6328195 w 15445209"/>
              <a:gd name="connsiteY1041" fmla="*/ 10457160 h 12624546"/>
              <a:gd name="connsiteX1042" fmla="*/ 6365401 w 15445209"/>
              <a:gd name="connsiteY1042" fmla="*/ 10465544 h 12624546"/>
              <a:gd name="connsiteX1043" fmla="*/ 6377594 w 15445209"/>
              <a:gd name="connsiteY1043" fmla="*/ 10535059 h 12624546"/>
              <a:gd name="connsiteX1044" fmla="*/ 6308065 w 15445209"/>
              <a:gd name="connsiteY1044" fmla="*/ 10547252 h 12624546"/>
              <a:gd name="connsiteX1045" fmla="*/ 6295859 w 15445209"/>
              <a:gd name="connsiteY1045" fmla="*/ 10477741 h 12624546"/>
              <a:gd name="connsiteX1046" fmla="*/ 6328195 w 15445209"/>
              <a:gd name="connsiteY1046" fmla="*/ 10457160 h 12624546"/>
              <a:gd name="connsiteX1047" fmla="*/ 12715605 w 15445209"/>
              <a:gd name="connsiteY1047" fmla="*/ 10451364 h 12624546"/>
              <a:gd name="connsiteX1048" fmla="*/ 12731307 w 15445209"/>
              <a:gd name="connsiteY1048" fmla="*/ 10454971 h 12624546"/>
              <a:gd name="connsiteX1049" fmla="*/ 12736591 w 15445209"/>
              <a:gd name="connsiteY1049" fmla="*/ 10484240 h 12624546"/>
              <a:gd name="connsiteX1050" fmla="*/ 12707322 w 15445209"/>
              <a:gd name="connsiteY1050" fmla="*/ 10489528 h 12624546"/>
              <a:gd name="connsiteX1051" fmla="*/ 12702038 w 15445209"/>
              <a:gd name="connsiteY1051" fmla="*/ 10460259 h 12624546"/>
              <a:gd name="connsiteX1052" fmla="*/ 12715605 w 15445209"/>
              <a:gd name="connsiteY1052" fmla="*/ 10451364 h 12624546"/>
              <a:gd name="connsiteX1053" fmla="*/ 8275067 w 15445209"/>
              <a:gd name="connsiteY1053" fmla="*/ 10448568 h 12624546"/>
              <a:gd name="connsiteX1054" fmla="*/ 8318190 w 15445209"/>
              <a:gd name="connsiteY1054" fmla="*/ 10458224 h 12624546"/>
              <a:gd name="connsiteX1055" fmla="*/ 8342070 w 15445209"/>
              <a:gd name="connsiteY1055" fmla="*/ 10495571 h 12624546"/>
              <a:gd name="connsiteX1056" fmla="*/ 8342006 w 15445209"/>
              <a:gd name="connsiteY1056" fmla="*/ 10498636 h 12624546"/>
              <a:gd name="connsiteX1057" fmla="*/ 8351108 w 15445209"/>
              <a:gd name="connsiteY1057" fmla="*/ 10477736 h 12624546"/>
              <a:gd name="connsiteX1058" fmla="*/ 8391002 w 15445209"/>
              <a:gd name="connsiteY1058" fmla="*/ 10452381 h 12624546"/>
              <a:gd name="connsiteX1059" fmla="*/ 8437286 w 15445209"/>
              <a:gd name="connsiteY1059" fmla="*/ 10462696 h 12624546"/>
              <a:gd name="connsiteX1060" fmla="*/ 8452328 w 15445209"/>
              <a:gd name="connsiteY1060" fmla="*/ 10548878 h 12624546"/>
              <a:gd name="connsiteX1061" fmla="*/ 8366151 w 15445209"/>
              <a:gd name="connsiteY1061" fmla="*/ 10563918 h 12624546"/>
              <a:gd name="connsiteX1062" fmla="*/ 8340795 w 15445209"/>
              <a:gd name="connsiteY1062" fmla="*/ 10524028 h 12624546"/>
              <a:gd name="connsiteX1063" fmla="*/ 8340894 w 15445209"/>
              <a:gd name="connsiteY1063" fmla="*/ 10519400 h 12624546"/>
              <a:gd name="connsiteX1064" fmla="*/ 8332413 w 15445209"/>
              <a:gd name="connsiteY1064" fmla="*/ 10538712 h 12624546"/>
              <a:gd name="connsiteX1065" fmla="*/ 8251945 w 15445209"/>
              <a:gd name="connsiteY1065" fmla="*/ 10552941 h 12624546"/>
              <a:gd name="connsiteX1066" fmla="*/ 8237725 w 15445209"/>
              <a:gd name="connsiteY1066" fmla="*/ 10472449 h 12624546"/>
              <a:gd name="connsiteX1067" fmla="*/ 8275067 w 15445209"/>
              <a:gd name="connsiteY1067" fmla="*/ 10448568 h 12624546"/>
              <a:gd name="connsiteX1068" fmla="*/ 8160957 w 15445209"/>
              <a:gd name="connsiteY1068" fmla="*/ 10447656 h 12624546"/>
              <a:gd name="connsiteX1069" fmla="*/ 8197081 w 15445209"/>
              <a:gd name="connsiteY1069" fmla="*/ 10455787 h 12624546"/>
              <a:gd name="connsiteX1070" fmla="*/ 8208863 w 15445209"/>
              <a:gd name="connsiteY1070" fmla="*/ 10522861 h 12624546"/>
              <a:gd name="connsiteX1071" fmla="*/ 8141804 w 15445209"/>
              <a:gd name="connsiteY1071" fmla="*/ 10534649 h 12624546"/>
              <a:gd name="connsiteX1072" fmla="*/ 8130022 w 15445209"/>
              <a:gd name="connsiteY1072" fmla="*/ 10467575 h 12624546"/>
              <a:gd name="connsiteX1073" fmla="*/ 8160957 w 15445209"/>
              <a:gd name="connsiteY1073" fmla="*/ 10447656 h 12624546"/>
              <a:gd name="connsiteX1074" fmla="*/ 11619485 w 15445209"/>
              <a:gd name="connsiteY1074" fmla="*/ 10447251 h 12624546"/>
              <a:gd name="connsiteX1075" fmla="*/ 11621516 w 15445209"/>
              <a:gd name="connsiteY1075" fmla="*/ 10457818 h 12624546"/>
              <a:gd name="connsiteX1076" fmla="*/ 11610949 w 15445209"/>
              <a:gd name="connsiteY1076" fmla="*/ 10459849 h 12624546"/>
              <a:gd name="connsiteX1077" fmla="*/ 11608918 w 15445209"/>
              <a:gd name="connsiteY1077" fmla="*/ 10449282 h 12624546"/>
              <a:gd name="connsiteX1078" fmla="*/ 11619485 w 15445209"/>
              <a:gd name="connsiteY1078" fmla="*/ 10447251 h 12624546"/>
              <a:gd name="connsiteX1079" fmla="*/ 9485683 w 15445209"/>
              <a:gd name="connsiteY1079" fmla="*/ 10443184 h 12624546"/>
              <a:gd name="connsiteX1080" fmla="*/ 9487714 w 15445209"/>
              <a:gd name="connsiteY1080" fmla="*/ 10454566 h 12624546"/>
              <a:gd name="connsiteX1081" fmla="*/ 9476332 w 15445209"/>
              <a:gd name="connsiteY1081" fmla="*/ 10456598 h 12624546"/>
              <a:gd name="connsiteX1082" fmla="*/ 9474300 w 15445209"/>
              <a:gd name="connsiteY1082" fmla="*/ 10445215 h 12624546"/>
              <a:gd name="connsiteX1083" fmla="*/ 9485683 w 15445209"/>
              <a:gd name="connsiteY1083" fmla="*/ 10443184 h 12624546"/>
              <a:gd name="connsiteX1084" fmla="*/ 13237014 w 15445209"/>
              <a:gd name="connsiteY1084" fmla="*/ 10438305 h 12624546"/>
              <a:gd name="connsiteX1085" fmla="*/ 13239451 w 15445209"/>
              <a:gd name="connsiteY1085" fmla="*/ 10452129 h 12624546"/>
              <a:gd name="connsiteX1086" fmla="*/ 13225631 w 15445209"/>
              <a:gd name="connsiteY1086" fmla="*/ 10454566 h 12624546"/>
              <a:gd name="connsiteX1087" fmla="*/ 13223190 w 15445209"/>
              <a:gd name="connsiteY1087" fmla="*/ 10440746 h 12624546"/>
              <a:gd name="connsiteX1088" fmla="*/ 13237014 w 15445209"/>
              <a:gd name="connsiteY1088" fmla="*/ 10438305 h 12624546"/>
              <a:gd name="connsiteX1089" fmla="*/ 6956219 w 15445209"/>
              <a:gd name="connsiteY1089" fmla="*/ 10434954 h 12624546"/>
              <a:gd name="connsiteX1090" fmla="*/ 6997940 w 15445209"/>
              <a:gd name="connsiteY1090" fmla="*/ 10444405 h 12624546"/>
              <a:gd name="connsiteX1091" fmla="*/ 7011355 w 15445209"/>
              <a:gd name="connsiteY1091" fmla="*/ 10522050 h 12624546"/>
              <a:gd name="connsiteX1092" fmla="*/ 6933700 w 15445209"/>
              <a:gd name="connsiteY1092" fmla="*/ 10535464 h 12624546"/>
              <a:gd name="connsiteX1093" fmla="*/ 6920295 w 15445209"/>
              <a:gd name="connsiteY1093" fmla="*/ 10457819 h 12624546"/>
              <a:gd name="connsiteX1094" fmla="*/ 6956219 w 15445209"/>
              <a:gd name="connsiteY1094" fmla="*/ 10434954 h 12624546"/>
              <a:gd name="connsiteX1095" fmla="*/ 12961802 w 15445209"/>
              <a:gd name="connsiteY1095" fmla="*/ 10433069 h 12624546"/>
              <a:gd name="connsiteX1096" fmla="*/ 12990257 w 15445209"/>
              <a:gd name="connsiteY1096" fmla="*/ 10439521 h 12624546"/>
              <a:gd name="connsiteX1097" fmla="*/ 12999608 w 15445209"/>
              <a:gd name="connsiteY1097" fmla="*/ 10492776 h 12624546"/>
              <a:gd name="connsiteX1098" fmla="*/ 12946353 w 15445209"/>
              <a:gd name="connsiteY1098" fmla="*/ 10502127 h 12624546"/>
              <a:gd name="connsiteX1099" fmla="*/ 12937002 w 15445209"/>
              <a:gd name="connsiteY1099" fmla="*/ 10448872 h 12624546"/>
              <a:gd name="connsiteX1100" fmla="*/ 12961802 w 15445209"/>
              <a:gd name="connsiteY1100" fmla="*/ 10433069 h 12624546"/>
              <a:gd name="connsiteX1101" fmla="*/ 8045745 w 15445209"/>
              <a:gd name="connsiteY1101" fmla="*/ 10432769 h 12624546"/>
              <a:gd name="connsiteX1102" fmla="*/ 8083278 w 15445209"/>
              <a:gd name="connsiteY1102" fmla="*/ 10441152 h 12624546"/>
              <a:gd name="connsiteX1103" fmla="*/ 8095472 w 15445209"/>
              <a:gd name="connsiteY1103" fmla="*/ 10511073 h 12624546"/>
              <a:gd name="connsiteX1104" fmla="*/ 8025565 w 15445209"/>
              <a:gd name="connsiteY1104" fmla="*/ 10523271 h 12624546"/>
              <a:gd name="connsiteX1105" fmla="*/ 8013381 w 15445209"/>
              <a:gd name="connsiteY1105" fmla="*/ 10453350 h 12624546"/>
              <a:gd name="connsiteX1106" fmla="*/ 8045745 w 15445209"/>
              <a:gd name="connsiteY1106" fmla="*/ 10432769 h 12624546"/>
              <a:gd name="connsiteX1107" fmla="*/ 9608859 w 15445209"/>
              <a:gd name="connsiteY1107" fmla="*/ 10419198 h 12624546"/>
              <a:gd name="connsiteX1108" fmla="*/ 9611296 w 15445209"/>
              <a:gd name="connsiteY1108" fmla="*/ 10432612 h 12624546"/>
              <a:gd name="connsiteX1109" fmla="*/ 9597881 w 15445209"/>
              <a:gd name="connsiteY1109" fmla="*/ 10435053 h 12624546"/>
              <a:gd name="connsiteX1110" fmla="*/ 9595440 w 15445209"/>
              <a:gd name="connsiteY1110" fmla="*/ 10421635 h 12624546"/>
              <a:gd name="connsiteX1111" fmla="*/ 9608859 w 15445209"/>
              <a:gd name="connsiteY1111" fmla="*/ 10419198 h 12624546"/>
              <a:gd name="connsiteX1112" fmla="*/ 11321509 w 15445209"/>
              <a:gd name="connsiteY1112" fmla="*/ 10416762 h 12624546"/>
              <a:gd name="connsiteX1113" fmla="*/ 11323541 w 15445209"/>
              <a:gd name="connsiteY1113" fmla="*/ 10428144 h 12624546"/>
              <a:gd name="connsiteX1114" fmla="*/ 11312158 w 15445209"/>
              <a:gd name="connsiteY1114" fmla="*/ 10430176 h 12624546"/>
              <a:gd name="connsiteX1115" fmla="*/ 11310127 w 15445209"/>
              <a:gd name="connsiteY1115" fmla="*/ 10418793 h 12624546"/>
              <a:gd name="connsiteX1116" fmla="*/ 11321509 w 15445209"/>
              <a:gd name="connsiteY1116" fmla="*/ 10416762 h 12624546"/>
              <a:gd name="connsiteX1117" fmla="*/ 12479676 w 15445209"/>
              <a:gd name="connsiteY1117" fmla="*/ 10413557 h 12624546"/>
              <a:gd name="connsiteX1118" fmla="*/ 12508131 w 15445209"/>
              <a:gd name="connsiteY1118" fmla="*/ 10420009 h 12624546"/>
              <a:gd name="connsiteX1119" fmla="*/ 12517482 w 15445209"/>
              <a:gd name="connsiteY1119" fmla="*/ 10473264 h 12624546"/>
              <a:gd name="connsiteX1120" fmla="*/ 12464227 w 15445209"/>
              <a:gd name="connsiteY1120" fmla="*/ 10482615 h 12624546"/>
              <a:gd name="connsiteX1121" fmla="*/ 12454876 w 15445209"/>
              <a:gd name="connsiteY1121" fmla="*/ 10429360 h 12624546"/>
              <a:gd name="connsiteX1122" fmla="*/ 12479676 w 15445209"/>
              <a:gd name="connsiteY1122" fmla="*/ 10413557 h 12624546"/>
              <a:gd name="connsiteX1123" fmla="*/ 7931369 w 15445209"/>
              <a:gd name="connsiteY1123" fmla="*/ 10413405 h 12624546"/>
              <a:gd name="connsiteX1124" fmla="*/ 7971506 w 15445209"/>
              <a:gd name="connsiteY1124" fmla="*/ 10422450 h 12624546"/>
              <a:gd name="connsiteX1125" fmla="*/ 7984507 w 15445209"/>
              <a:gd name="connsiteY1125" fmla="*/ 10497249 h 12624546"/>
              <a:gd name="connsiteX1126" fmla="*/ 7909736 w 15445209"/>
              <a:gd name="connsiteY1126" fmla="*/ 10510257 h 12624546"/>
              <a:gd name="connsiteX1127" fmla="*/ 7896728 w 15445209"/>
              <a:gd name="connsiteY1127" fmla="*/ 10435458 h 12624546"/>
              <a:gd name="connsiteX1128" fmla="*/ 7931369 w 15445209"/>
              <a:gd name="connsiteY1128" fmla="*/ 10413405 h 12624546"/>
              <a:gd name="connsiteX1129" fmla="*/ 4454792 w 15445209"/>
              <a:gd name="connsiteY1129" fmla="*/ 10411068 h 12624546"/>
              <a:gd name="connsiteX1130" fmla="*/ 4455196 w 15445209"/>
              <a:gd name="connsiteY1130" fmla="*/ 10412289 h 12624546"/>
              <a:gd name="connsiteX1131" fmla="*/ 4453977 w 15445209"/>
              <a:gd name="connsiteY1131" fmla="*/ 10412694 h 12624546"/>
              <a:gd name="connsiteX1132" fmla="*/ 4453570 w 15445209"/>
              <a:gd name="connsiteY1132" fmla="*/ 10411477 h 12624546"/>
              <a:gd name="connsiteX1133" fmla="*/ 4454792 w 15445209"/>
              <a:gd name="connsiteY1133" fmla="*/ 10411068 h 12624546"/>
              <a:gd name="connsiteX1134" fmla="*/ 6221423 w 15445209"/>
              <a:gd name="connsiteY1134" fmla="*/ 10410206 h 12624546"/>
              <a:gd name="connsiteX1135" fmla="*/ 6255619 w 15445209"/>
              <a:gd name="connsiteY1135" fmla="*/ 10417982 h 12624546"/>
              <a:gd name="connsiteX1136" fmla="*/ 6266585 w 15445209"/>
              <a:gd name="connsiteY1136" fmla="*/ 10481804 h 12624546"/>
              <a:gd name="connsiteX1137" fmla="*/ 6202771 w 15445209"/>
              <a:gd name="connsiteY1137" fmla="*/ 10492781 h 12624546"/>
              <a:gd name="connsiteX1138" fmla="*/ 6191782 w 15445209"/>
              <a:gd name="connsiteY1138" fmla="*/ 10428954 h 12624546"/>
              <a:gd name="connsiteX1139" fmla="*/ 6221423 w 15445209"/>
              <a:gd name="connsiteY1139" fmla="*/ 10410206 h 12624546"/>
              <a:gd name="connsiteX1140" fmla="*/ 11934130 w 15445209"/>
              <a:gd name="connsiteY1140" fmla="*/ 10407005 h 12624546"/>
              <a:gd name="connsiteX1141" fmla="*/ 11976002 w 15445209"/>
              <a:gd name="connsiteY1141" fmla="*/ 10448877 h 12624546"/>
              <a:gd name="connsiteX1142" fmla="*/ 11934130 w 15445209"/>
              <a:gd name="connsiteY1142" fmla="*/ 10490749 h 12624546"/>
              <a:gd name="connsiteX1143" fmla="*/ 11892258 w 15445209"/>
              <a:gd name="connsiteY1143" fmla="*/ 10448877 h 12624546"/>
              <a:gd name="connsiteX1144" fmla="*/ 11934130 w 15445209"/>
              <a:gd name="connsiteY1144" fmla="*/ 10407005 h 12624546"/>
              <a:gd name="connsiteX1145" fmla="*/ 5716225 w 15445209"/>
              <a:gd name="connsiteY1145" fmla="*/ 10403700 h 12624546"/>
              <a:gd name="connsiteX1146" fmla="*/ 5760182 w 15445209"/>
              <a:gd name="connsiteY1146" fmla="*/ 10413505 h 12624546"/>
              <a:gd name="connsiteX1147" fmla="*/ 5774408 w 15445209"/>
              <a:gd name="connsiteY1147" fmla="*/ 10495623 h 12624546"/>
              <a:gd name="connsiteX1148" fmla="*/ 5692290 w 15445209"/>
              <a:gd name="connsiteY1148" fmla="*/ 10509852 h 12624546"/>
              <a:gd name="connsiteX1149" fmla="*/ 5678064 w 15445209"/>
              <a:gd name="connsiteY1149" fmla="*/ 10427734 h 12624546"/>
              <a:gd name="connsiteX1150" fmla="*/ 5716225 w 15445209"/>
              <a:gd name="connsiteY1150" fmla="*/ 10403700 h 12624546"/>
              <a:gd name="connsiteX1151" fmla="*/ 5237739 w 15445209"/>
              <a:gd name="connsiteY1151" fmla="*/ 10400396 h 12624546"/>
              <a:gd name="connsiteX1152" fmla="*/ 5265429 w 15445209"/>
              <a:gd name="connsiteY1152" fmla="*/ 10406595 h 12624546"/>
              <a:gd name="connsiteX1153" fmla="*/ 5274374 w 15445209"/>
              <a:gd name="connsiteY1153" fmla="*/ 10458629 h 12624546"/>
              <a:gd name="connsiteX1154" fmla="*/ 5222338 w 15445209"/>
              <a:gd name="connsiteY1154" fmla="*/ 10467574 h 12624546"/>
              <a:gd name="connsiteX1155" fmla="*/ 5213395 w 15445209"/>
              <a:gd name="connsiteY1155" fmla="*/ 10415540 h 12624546"/>
              <a:gd name="connsiteX1156" fmla="*/ 5237739 w 15445209"/>
              <a:gd name="connsiteY1156" fmla="*/ 10400396 h 12624546"/>
              <a:gd name="connsiteX1157" fmla="*/ 6846619 w 15445209"/>
              <a:gd name="connsiteY1157" fmla="*/ 10398672 h 12624546"/>
              <a:gd name="connsiteX1158" fmla="*/ 6886146 w 15445209"/>
              <a:gd name="connsiteY1158" fmla="*/ 10407411 h 12624546"/>
              <a:gd name="connsiteX1159" fmla="*/ 6899151 w 15445209"/>
              <a:gd name="connsiteY1159" fmla="*/ 10480994 h 12624546"/>
              <a:gd name="connsiteX1160" fmla="*/ 6825573 w 15445209"/>
              <a:gd name="connsiteY1160" fmla="*/ 10494002 h 12624546"/>
              <a:gd name="connsiteX1161" fmla="*/ 6812564 w 15445209"/>
              <a:gd name="connsiteY1161" fmla="*/ 10420419 h 12624546"/>
              <a:gd name="connsiteX1162" fmla="*/ 6846619 w 15445209"/>
              <a:gd name="connsiteY1162" fmla="*/ 10398672 h 12624546"/>
              <a:gd name="connsiteX1163" fmla="*/ 13511004 w 15445209"/>
              <a:gd name="connsiteY1163" fmla="*/ 10393587 h 12624546"/>
              <a:gd name="connsiteX1164" fmla="*/ 13511409 w 15445209"/>
              <a:gd name="connsiteY1164" fmla="*/ 10397244 h 12624546"/>
              <a:gd name="connsiteX1165" fmla="*/ 13507751 w 15445209"/>
              <a:gd name="connsiteY1165" fmla="*/ 10398060 h 12624546"/>
              <a:gd name="connsiteX1166" fmla="*/ 13507346 w 15445209"/>
              <a:gd name="connsiteY1166" fmla="*/ 10394402 h 12624546"/>
              <a:gd name="connsiteX1167" fmla="*/ 13511004 w 15445209"/>
              <a:gd name="connsiteY1167" fmla="*/ 10393587 h 12624546"/>
              <a:gd name="connsiteX1168" fmla="*/ 7818017 w 15445209"/>
              <a:gd name="connsiteY1168" fmla="*/ 10393081 h 12624546"/>
              <a:gd name="connsiteX1169" fmla="*/ 7859733 w 15445209"/>
              <a:gd name="connsiteY1169" fmla="*/ 10402532 h 12624546"/>
              <a:gd name="connsiteX1170" fmla="*/ 7873143 w 15445209"/>
              <a:gd name="connsiteY1170" fmla="*/ 10480177 h 12624546"/>
              <a:gd name="connsiteX1171" fmla="*/ 7795509 w 15445209"/>
              <a:gd name="connsiteY1171" fmla="*/ 10493591 h 12624546"/>
              <a:gd name="connsiteX1172" fmla="*/ 7782087 w 15445209"/>
              <a:gd name="connsiteY1172" fmla="*/ 10415946 h 12624546"/>
              <a:gd name="connsiteX1173" fmla="*/ 7818017 w 15445209"/>
              <a:gd name="connsiteY1173" fmla="*/ 10393081 h 12624546"/>
              <a:gd name="connsiteX1174" fmla="*/ 9732844 w 15445209"/>
              <a:gd name="connsiteY1174" fmla="*/ 10391965 h 12624546"/>
              <a:gd name="connsiteX1175" fmla="*/ 9735691 w 15445209"/>
              <a:gd name="connsiteY1175" fmla="*/ 10407411 h 12624546"/>
              <a:gd name="connsiteX1176" fmla="*/ 9720245 w 15445209"/>
              <a:gd name="connsiteY1176" fmla="*/ 10410257 h 12624546"/>
              <a:gd name="connsiteX1177" fmla="*/ 9717399 w 15445209"/>
              <a:gd name="connsiteY1177" fmla="*/ 10394812 h 12624546"/>
              <a:gd name="connsiteX1178" fmla="*/ 9732844 w 15445209"/>
              <a:gd name="connsiteY1178" fmla="*/ 10391965 h 12624546"/>
              <a:gd name="connsiteX1179" fmla="*/ 4786533 w 15445209"/>
              <a:gd name="connsiteY1179" fmla="*/ 10387898 h 12624546"/>
              <a:gd name="connsiteX1180" fmla="*/ 4786939 w 15445209"/>
              <a:gd name="connsiteY1180" fmla="*/ 10389929 h 12624546"/>
              <a:gd name="connsiteX1181" fmla="*/ 4784905 w 15445209"/>
              <a:gd name="connsiteY1181" fmla="*/ 10390334 h 12624546"/>
              <a:gd name="connsiteX1182" fmla="*/ 4784495 w 15445209"/>
              <a:gd name="connsiteY1182" fmla="*/ 10388303 h 12624546"/>
              <a:gd name="connsiteX1183" fmla="*/ 4786533 w 15445209"/>
              <a:gd name="connsiteY1183" fmla="*/ 10387898 h 12624546"/>
              <a:gd name="connsiteX1184" fmla="*/ 12262546 w 15445209"/>
              <a:gd name="connsiteY1184" fmla="*/ 10377989 h 12624546"/>
              <a:gd name="connsiteX1185" fmla="*/ 12286581 w 15445209"/>
              <a:gd name="connsiteY1185" fmla="*/ 10383425 h 12624546"/>
              <a:gd name="connsiteX1186" fmla="*/ 12294306 w 15445209"/>
              <a:gd name="connsiteY1186" fmla="*/ 10428144 h 12624546"/>
              <a:gd name="connsiteX1187" fmla="*/ 12249587 w 15445209"/>
              <a:gd name="connsiteY1187" fmla="*/ 10435864 h 12624546"/>
              <a:gd name="connsiteX1188" fmla="*/ 12241866 w 15445209"/>
              <a:gd name="connsiteY1188" fmla="*/ 10391150 h 12624546"/>
              <a:gd name="connsiteX1189" fmla="*/ 12262546 w 15445209"/>
              <a:gd name="connsiteY1189" fmla="*/ 10377989 h 12624546"/>
              <a:gd name="connsiteX1190" fmla="*/ 6740672 w 15445209"/>
              <a:gd name="connsiteY1190" fmla="*/ 10370367 h 12624546"/>
              <a:gd name="connsiteX1191" fmla="*/ 6770292 w 15445209"/>
              <a:gd name="connsiteY1191" fmla="*/ 10376921 h 12624546"/>
              <a:gd name="connsiteX1192" fmla="*/ 6780042 w 15445209"/>
              <a:gd name="connsiteY1192" fmla="*/ 10432207 h 12624546"/>
              <a:gd name="connsiteX1193" fmla="*/ 6724765 w 15445209"/>
              <a:gd name="connsiteY1193" fmla="*/ 10441964 h 12624546"/>
              <a:gd name="connsiteX1194" fmla="*/ 6715009 w 15445209"/>
              <a:gd name="connsiteY1194" fmla="*/ 10386678 h 12624546"/>
              <a:gd name="connsiteX1195" fmla="*/ 6740672 w 15445209"/>
              <a:gd name="connsiteY1195" fmla="*/ 10370367 h 12624546"/>
              <a:gd name="connsiteX1196" fmla="*/ 9856425 w 15445209"/>
              <a:gd name="connsiteY1196" fmla="*/ 10361880 h 12624546"/>
              <a:gd name="connsiteX1197" fmla="*/ 9859268 w 15445209"/>
              <a:gd name="connsiteY1197" fmla="*/ 10378141 h 12624546"/>
              <a:gd name="connsiteX1198" fmla="*/ 9843011 w 15445209"/>
              <a:gd name="connsiteY1198" fmla="*/ 10380983 h 12624546"/>
              <a:gd name="connsiteX1199" fmla="*/ 9840165 w 15445209"/>
              <a:gd name="connsiteY1199" fmla="*/ 10364727 h 12624546"/>
              <a:gd name="connsiteX1200" fmla="*/ 9856425 w 15445209"/>
              <a:gd name="connsiteY1200" fmla="*/ 10361880 h 12624546"/>
              <a:gd name="connsiteX1201" fmla="*/ 6116212 w 15445209"/>
              <a:gd name="connsiteY1201" fmla="*/ 10361526 h 12624546"/>
              <a:gd name="connsiteX1202" fmla="*/ 6146654 w 15445209"/>
              <a:gd name="connsiteY1202" fmla="*/ 10368385 h 12624546"/>
              <a:gd name="connsiteX1203" fmla="*/ 6156408 w 15445209"/>
              <a:gd name="connsiteY1203" fmla="*/ 10425297 h 12624546"/>
              <a:gd name="connsiteX1204" fmla="*/ 6099497 w 15445209"/>
              <a:gd name="connsiteY1204" fmla="*/ 10435054 h 12624546"/>
              <a:gd name="connsiteX1205" fmla="*/ 6089737 w 15445209"/>
              <a:gd name="connsiteY1205" fmla="*/ 10378142 h 12624546"/>
              <a:gd name="connsiteX1206" fmla="*/ 6116212 w 15445209"/>
              <a:gd name="connsiteY1206" fmla="*/ 10361526 h 12624546"/>
              <a:gd name="connsiteX1207" fmla="*/ 11752011 w 15445209"/>
              <a:gd name="connsiteY1207" fmla="*/ 10356187 h 12624546"/>
              <a:gd name="connsiteX1208" fmla="*/ 11753637 w 15445209"/>
              <a:gd name="connsiteY1208" fmla="*/ 10365132 h 12624546"/>
              <a:gd name="connsiteX1209" fmla="*/ 11744696 w 15445209"/>
              <a:gd name="connsiteY1209" fmla="*/ 10366758 h 12624546"/>
              <a:gd name="connsiteX1210" fmla="*/ 11743066 w 15445209"/>
              <a:gd name="connsiteY1210" fmla="*/ 10357817 h 12624546"/>
              <a:gd name="connsiteX1211" fmla="*/ 11752011 w 15445209"/>
              <a:gd name="connsiteY1211" fmla="*/ 10356187 h 12624546"/>
              <a:gd name="connsiteX1212" fmla="*/ 5612518 w 15445209"/>
              <a:gd name="connsiteY1212" fmla="*/ 10346638 h 12624546"/>
              <a:gd name="connsiteX1213" fmla="*/ 5652052 w 15445209"/>
              <a:gd name="connsiteY1213" fmla="*/ 10355377 h 12624546"/>
              <a:gd name="connsiteX1214" fmla="*/ 5665060 w 15445209"/>
              <a:gd name="connsiteY1214" fmla="*/ 10428960 h 12624546"/>
              <a:gd name="connsiteX1215" fmla="*/ 5591477 w 15445209"/>
              <a:gd name="connsiteY1215" fmla="*/ 10441968 h 12624546"/>
              <a:gd name="connsiteX1216" fmla="*/ 5578467 w 15445209"/>
              <a:gd name="connsiteY1216" fmla="*/ 10368385 h 12624546"/>
              <a:gd name="connsiteX1217" fmla="*/ 5612518 w 15445209"/>
              <a:gd name="connsiteY1217" fmla="*/ 10346638 h 12624546"/>
              <a:gd name="connsiteX1218" fmla="*/ 7593070 w 15445209"/>
              <a:gd name="connsiteY1218" fmla="*/ 10344503 h 12624546"/>
              <a:gd name="connsiteX1219" fmla="*/ 7637797 w 15445209"/>
              <a:gd name="connsiteY1219" fmla="*/ 10354565 h 12624546"/>
              <a:gd name="connsiteX1220" fmla="*/ 7662489 w 15445209"/>
              <a:gd name="connsiteY1220" fmla="*/ 10393182 h 12624546"/>
              <a:gd name="connsiteX1221" fmla="*/ 7662268 w 15445209"/>
              <a:gd name="connsiteY1221" fmla="*/ 10403749 h 12624546"/>
              <a:gd name="connsiteX1222" fmla="*/ 7667055 w 15445209"/>
              <a:gd name="connsiteY1222" fmla="*/ 10392776 h 12624546"/>
              <a:gd name="connsiteX1223" fmla="*/ 7705220 w 15445209"/>
              <a:gd name="connsiteY1223" fmla="*/ 10368741 h 12624546"/>
              <a:gd name="connsiteX1224" fmla="*/ 7749173 w 15445209"/>
              <a:gd name="connsiteY1224" fmla="*/ 10378547 h 12624546"/>
              <a:gd name="connsiteX1225" fmla="*/ 7763405 w 15445209"/>
              <a:gd name="connsiteY1225" fmla="*/ 10460665 h 12624546"/>
              <a:gd name="connsiteX1226" fmla="*/ 7681284 w 15445209"/>
              <a:gd name="connsiteY1226" fmla="*/ 10474890 h 12624546"/>
              <a:gd name="connsiteX1227" fmla="*/ 7657251 w 15445209"/>
              <a:gd name="connsiteY1227" fmla="*/ 10436883 h 12624546"/>
              <a:gd name="connsiteX1228" fmla="*/ 7657446 w 15445209"/>
              <a:gd name="connsiteY1228" fmla="*/ 10426484 h 12624546"/>
              <a:gd name="connsiteX1229" fmla="*/ 7652423 w 15445209"/>
              <a:gd name="connsiteY1229" fmla="*/ 10437900 h 12624546"/>
              <a:gd name="connsiteX1230" fmla="*/ 7569095 w 15445209"/>
              <a:gd name="connsiteY1230" fmla="*/ 10452534 h 12624546"/>
              <a:gd name="connsiteX1231" fmla="*/ 7554455 w 15445209"/>
              <a:gd name="connsiteY1231" fmla="*/ 10369200 h 12624546"/>
              <a:gd name="connsiteX1232" fmla="*/ 7593070 w 15445209"/>
              <a:gd name="connsiteY1232" fmla="*/ 10344503 h 12624546"/>
              <a:gd name="connsiteX1233" fmla="*/ 6635391 w 15445209"/>
              <a:gd name="connsiteY1233" fmla="*/ 10338151 h 12624546"/>
              <a:gd name="connsiteX1234" fmla="*/ 6656474 w 15445209"/>
              <a:gd name="connsiteY1234" fmla="*/ 10342777 h 12624546"/>
              <a:gd name="connsiteX1235" fmla="*/ 6663385 w 15445209"/>
              <a:gd name="connsiteY1235" fmla="*/ 10382208 h 12624546"/>
              <a:gd name="connsiteX1236" fmla="*/ 6623942 w 15445209"/>
              <a:gd name="connsiteY1236" fmla="*/ 10389118 h 12624546"/>
              <a:gd name="connsiteX1237" fmla="*/ 6617032 w 15445209"/>
              <a:gd name="connsiteY1237" fmla="*/ 10349687 h 12624546"/>
              <a:gd name="connsiteX1238" fmla="*/ 6635391 w 15445209"/>
              <a:gd name="connsiteY1238" fmla="*/ 10338151 h 12624546"/>
              <a:gd name="connsiteX1239" fmla="*/ 11456063 w 15445209"/>
              <a:gd name="connsiteY1239" fmla="*/ 10332205 h 12624546"/>
              <a:gd name="connsiteX1240" fmla="*/ 11458504 w 15445209"/>
              <a:gd name="connsiteY1240" fmla="*/ 10346840 h 12624546"/>
              <a:gd name="connsiteX1241" fmla="*/ 11443870 w 15445209"/>
              <a:gd name="connsiteY1241" fmla="*/ 10349277 h 12624546"/>
              <a:gd name="connsiteX1242" fmla="*/ 11441433 w 15445209"/>
              <a:gd name="connsiteY1242" fmla="*/ 10334642 h 12624546"/>
              <a:gd name="connsiteX1243" fmla="*/ 11456063 w 15445209"/>
              <a:gd name="connsiteY1243" fmla="*/ 10332205 h 12624546"/>
              <a:gd name="connsiteX1244" fmla="*/ 9978380 w 15445209"/>
              <a:gd name="connsiteY1244" fmla="*/ 10330986 h 12624546"/>
              <a:gd name="connsiteX1245" fmla="*/ 9980411 w 15445209"/>
              <a:gd name="connsiteY1245" fmla="*/ 10343585 h 12624546"/>
              <a:gd name="connsiteX1246" fmla="*/ 9967808 w 15445209"/>
              <a:gd name="connsiteY1246" fmla="*/ 10345620 h 12624546"/>
              <a:gd name="connsiteX1247" fmla="*/ 9965777 w 15445209"/>
              <a:gd name="connsiteY1247" fmla="*/ 10333017 h 12624546"/>
              <a:gd name="connsiteX1248" fmla="*/ 9978380 w 15445209"/>
              <a:gd name="connsiteY1248" fmla="*/ 10330986 h 12624546"/>
              <a:gd name="connsiteX1249" fmla="*/ 7484405 w 15445209"/>
              <a:gd name="connsiteY1249" fmla="*/ 10326411 h 12624546"/>
              <a:gd name="connsiteX1250" fmla="*/ 7523167 w 15445209"/>
              <a:gd name="connsiteY1250" fmla="*/ 10335048 h 12624546"/>
              <a:gd name="connsiteX1251" fmla="*/ 7535774 w 15445209"/>
              <a:gd name="connsiteY1251" fmla="*/ 10407410 h 12624546"/>
              <a:gd name="connsiteX1252" fmla="*/ 7463417 w 15445209"/>
              <a:gd name="connsiteY1252" fmla="*/ 10420013 h 12624546"/>
              <a:gd name="connsiteX1253" fmla="*/ 7450821 w 15445209"/>
              <a:gd name="connsiteY1253" fmla="*/ 10347651 h 12624546"/>
              <a:gd name="connsiteX1254" fmla="*/ 7484405 w 15445209"/>
              <a:gd name="connsiteY1254" fmla="*/ 10326411 h 12624546"/>
              <a:gd name="connsiteX1255" fmla="*/ 12839336 w 15445209"/>
              <a:gd name="connsiteY1255" fmla="*/ 10322960 h 12624546"/>
              <a:gd name="connsiteX1256" fmla="*/ 12862203 w 15445209"/>
              <a:gd name="connsiteY1256" fmla="*/ 10328143 h 12624546"/>
              <a:gd name="connsiteX1257" fmla="*/ 12869518 w 15445209"/>
              <a:gd name="connsiteY1257" fmla="*/ 10370826 h 12624546"/>
              <a:gd name="connsiteX1258" fmla="*/ 12826835 w 15445209"/>
              <a:gd name="connsiteY1258" fmla="*/ 10378141 h 12624546"/>
              <a:gd name="connsiteX1259" fmla="*/ 12819520 w 15445209"/>
              <a:gd name="connsiteY1259" fmla="*/ 10335458 h 12624546"/>
              <a:gd name="connsiteX1260" fmla="*/ 12839336 w 15445209"/>
              <a:gd name="connsiteY1260" fmla="*/ 10322960 h 12624546"/>
              <a:gd name="connsiteX1261" fmla="*/ 13350838 w 15445209"/>
              <a:gd name="connsiteY1261" fmla="*/ 10316756 h 12624546"/>
              <a:gd name="connsiteX1262" fmla="*/ 13351649 w 15445209"/>
              <a:gd name="connsiteY1262" fmla="*/ 10320824 h 12624546"/>
              <a:gd name="connsiteX1263" fmla="*/ 13347586 w 15445209"/>
              <a:gd name="connsiteY1263" fmla="*/ 10321635 h 12624546"/>
              <a:gd name="connsiteX1264" fmla="*/ 13346771 w 15445209"/>
              <a:gd name="connsiteY1264" fmla="*/ 10317572 h 12624546"/>
              <a:gd name="connsiteX1265" fmla="*/ 13350838 w 15445209"/>
              <a:gd name="connsiteY1265" fmla="*/ 10316756 h 12624546"/>
              <a:gd name="connsiteX1266" fmla="*/ 7377395 w 15445209"/>
              <a:gd name="connsiteY1266" fmla="*/ 10314062 h 12624546"/>
              <a:gd name="connsiteX1267" fmla="*/ 7403657 w 15445209"/>
              <a:gd name="connsiteY1267" fmla="*/ 10320008 h 12624546"/>
              <a:gd name="connsiteX1268" fmla="*/ 7412194 w 15445209"/>
              <a:gd name="connsiteY1268" fmla="*/ 10369195 h 12624546"/>
              <a:gd name="connsiteX1269" fmla="*/ 7363009 w 15445209"/>
              <a:gd name="connsiteY1269" fmla="*/ 10377731 h 12624546"/>
              <a:gd name="connsiteX1270" fmla="*/ 7354471 w 15445209"/>
              <a:gd name="connsiteY1270" fmla="*/ 10328544 h 12624546"/>
              <a:gd name="connsiteX1271" fmla="*/ 7377395 w 15445209"/>
              <a:gd name="connsiteY1271" fmla="*/ 10314062 h 12624546"/>
              <a:gd name="connsiteX1272" fmla="*/ 12609555 w 15445209"/>
              <a:gd name="connsiteY1272" fmla="*/ 10313147 h 12624546"/>
              <a:gd name="connsiteX1273" fmla="*/ 12627645 w 15445209"/>
              <a:gd name="connsiteY1273" fmla="*/ 10317162 h 12624546"/>
              <a:gd name="connsiteX1274" fmla="*/ 12633338 w 15445209"/>
              <a:gd name="connsiteY1274" fmla="*/ 10350904 h 12624546"/>
              <a:gd name="connsiteX1275" fmla="*/ 12599596 w 15445209"/>
              <a:gd name="connsiteY1275" fmla="*/ 10356593 h 12624546"/>
              <a:gd name="connsiteX1276" fmla="*/ 12593903 w 15445209"/>
              <a:gd name="connsiteY1276" fmla="*/ 10322855 h 12624546"/>
              <a:gd name="connsiteX1277" fmla="*/ 12609555 w 15445209"/>
              <a:gd name="connsiteY1277" fmla="*/ 10313147 h 12624546"/>
              <a:gd name="connsiteX1278" fmla="*/ 6012047 w 15445209"/>
              <a:gd name="connsiteY1278" fmla="*/ 10309898 h 12624546"/>
              <a:gd name="connsiteX1279" fmla="*/ 6039085 w 15445209"/>
              <a:gd name="connsiteY1279" fmla="*/ 10315946 h 12624546"/>
              <a:gd name="connsiteX1280" fmla="*/ 6047863 w 15445209"/>
              <a:gd name="connsiteY1280" fmla="*/ 10366350 h 12624546"/>
              <a:gd name="connsiteX1281" fmla="*/ 5997611 w 15445209"/>
              <a:gd name="connsiteY1281" fmla="*/ 10375295 h 12624546"/>
              <a:gd name="connsiteX1282" fmla="*/ 5988669 w 15445209"/>
              <a:gd name="connsiteY1282" fmla="*/ 10324887 h 12624546"/>
              <a:gd name="connsiteX1283" fmla="*/ 6012047 w 15445209"/>
              <a:gd name="connsiteY1283" fmla="*/ 10309898 h 12624546"/>
              <a:gd name="connsiteX1284" fmla="*/ 5131638 w 15445209"/>
              <a:gd name="connsiteY1284" fmla="*/ 10307761 h 12624546"/>
              <a:gd name="connsiteX1285" fmla="*/ 5175185 w 15445209"/>
              <a:gd name="connsiteY1285" fmla="*/ 10317567 h 12624546"/>
              <a:gd name="connsiteX1286" fmla="*/ 5189412 w 15445209"/>
              <a:gd name="connsiteY1286" fmla="*/ 10398870 h 12624546"/>
              <a:gd name="connsiteX1287" fmla="*/ 5108111 w 15445209"/>
              <a:gd name="connsiteY1287" fmla="*/ 10413099 h 12624546"/>
              <a:gd name="connsiteX1288" fmla="*/ 5093885 w 15445209"/>
              <a:gd name="connsiteY1288" fmla="*/ 10331796 h 12624546"/>
              <a:gd name="connsiteX1289" fmla="*/ 5131638 w 15445209"/>
              <a:gd name="connsiteY1289" fmla="*/ 10307761 h 12624546"/>
              <a:gd name="connsiteX1290" fmla="*/ 12058626 w 15445209"/>
              <a:gd name="connsiteY1290" fmla="*/ 10305983 h 12624546"/>
              <a:gd name="connsiteX1291" fmla="*/ 12090233 w 15445209"/>
              <a:gd name="connsiteY1291" fmla="*/ 10313095 h 12624546"/>
              <a:gd name="connsiteX1292" fmla="*/ 12100395 w 15445209"/>
              <a:gd name="connsiteY1292" fmla="*/ 10372043 h 12624546"/>
              <a:gd name="connsiteX1293" fmla="*/ 12041451 w 15445209"/>
              <a:gd name="connsiteY1293" fmla="*/ 10382205 h 12624546"/>
              <a:gd name="connsiteX1294" fmla="*/ 12031285 w 15445209"/>
              <a:gd name="connsiteY1294" fmla="*/ 10323261 h 12624546"/>
              <a:gd name="connsiteX1295" fmla="*/ 12058626 w 15445209"/>
              <a:gd name="connsiteY1295" fmla="*/ 10305983 h 12624546"/>
              <a:gd name="connsiteX1296" fmla="*/ 13082436 w 15445209"/>
              <a:gd name="connsiteY1296" fmla="*/ 10305070 h 12624546"/>
              <a:gd name="connsiteX1297" fmla="*/ 13114653 w 15445209"/>
              <a:gd name="connsiteY1297" fmla="*/ 10312284 h 12624546"/>
              <a:gd name="connsiteX1298" fmla="*/ 13125220 w 15445209"/>
              <a:gd name="connsiteY1298" fmla="*/ 10372452 h 12624546"/>
              <a:gd name="connsiteX1299" fmla="*/ 13065060 w 15445209"/>
              <a:gd name="connsiteY1299" fmla="*/ 10383019 h 12624546"/>
              <a:gd name="connsiteX1300" fmla="*/ 13054489 w 15445209"/>
              <a:gd name="connsiteY1300" fmla="*/ 10322855 h 12624546"/>
              <a:gd name="connsiteX1301" fmla="*/ 13082436 w 15445209"/>
              <a:gd name="connsiteY1301" fmla="*/ 10305070 h 12624546"/>
              <a:gd name="connsiteX1302" fmla="*/ 4691408 w 15445209"/>
              <a:gd name="connsiteY1302" fmla="*/ 10301716 h 12624546"/>
              <a:gd name="connsiteX1303" fmla="*/ 4693441 w 15445209"/>
              <a:gd name="connsiteY1303" fmla="*/ 10314315 h 12624546"/>
              <a:gd name="connsiteX1304" fmla="*/ 4680837 w 15445209"/>
              <a:gd name="connsiteY1304" fmla="*/ 10316350 h 12624546"/>
              <a:gd name="connsiteX1305" fmla="*/ 4678810 w 15445209"/>
              <a:gd name="connsiteY1305" fmla="*/ 10303747 h 12624546"/>
              <a:gd name="connsiteX1306" fmla="*/ 4691408 w 15445209"/>
              <a:gd name="connsiteY1306" fmla="*/ 10301716 h 12624546"/>
              <a:gd name="connsiteX1307" fmla="*/ 6530195 w 15445209"/>
              <a:gd name="connsiteY1307" fmla="*/ 10298920 h 12624546"/>
              <a:gd name="connsiteX1308" fmla="*/ 6546295 w 15445209"/>
              <a:gd name="connsiteY1308" fmla="*/ 10302527 h 12624546"/>
              <a:gd name="connsiteX1309" fmla="*/ 6551594 w 15445209"/>
              <a:gd name="connsiteY1309" fmla="*/ 10332611 h 12624546"/>
              <a:gd name="connsiteX1310" fmla="*/ 6521505 w 15445209"/>
              <a:gd name="connsiteY1310" fmla="*/ 10337895 h 12624546"/>
              <a:gd name="connsiteX1311" fmla="*/ 6516227 w 15445209"/>
              <a:gd name="connsiteY1311" fmla="*/ 10307815 h 12624546"/>
              <a:gd name="connsiteX1312" fmla="*/ 6530195 w 15445209"/>
              <a:gd name="connsiteY1312" fmla="*/ 10298920 h 12624546"/>
              <a:gd name="connsiteX1313" fmla="*/ 10099118 w 15445209"/>
              <a:gd name="connsiteY1313" fmla="*/ 10297247 h 12624546"/>
              <a:gd name="connsiteX1314" fmla="*/ 10100339 w 15445209"/>
              <a:gd name="connsiteY1314" fmla="*/ 10303751 h 12624546"/>
              <a:gd name="connsiteX1315" fmla="*/ 10093830 w 15445209"/>
              <a:gd name="connsiteY1315" fmla="*/ 10304968 h 12624546"/>
              <a:gd name="connsiteX1316" fmla="*/ 10092614 w 15445209"/>
              <a:gd name="connsiteY1316" fmla="*/ 10298464 h 12624546"/>
              <a:gd name="connsiteX1317" fmla="*/ 10099118 w 15445209"/>
              <a:gd name="connsiteY1317" fmla="*/ 10297247 h 12624546"/>
              <a:gd name="connsiteX1318" fmla="*/ 7270480 w 15445209"/>
              <a:gd name="connsiteY1318" fmla="*/ 10295416 h 12624546"/>
              <a:gd name="connsiteX1319" fmla="*/ 7287399 w 15445209"/>
              <a:gd name="connsiteY1319" fmla="*/ 10299279 h 12624546"/>
              <a:gd name="connsiteX1320" fmla="*/ 7293088 w 15445209"/>
              <a:gd name="connsiteY1320" fmla="*/ 10330985 h 12624546"/>
              <a:gd name="connsiteX1321" fmla="*/ 7261388 w 15445209"/>
              <a:gd name="connsiteY1321" fmla="*/ 10336678 h 12624546"/>
              <a:gd name="connsiteX1322" fmla="*/ 7255685 w 15445209"/>
              <a:gd name="connsiteY1322" fmla="*/ 10304968 h 12624546"/>
              <a:gd name="connsiteX1323" fmla="*/ 7270480 w 15445209"/>
              <a:gd name="connsiteY1323" fmla="*/ 10295416 h 12624546"/>
              <a:gd name="connsiteX1324" fmla="*/ 5511337 w 15445209"/>
              <a:gd name="connsiteY1324" fmla="*/ 10289368 h 12624546"/>
              <a:gd name="connsiteX1325" fmla="*/ 5544725 w 15445209"/>
              <a:gd name="connsiteY1325" fmla="*/ 10296838 h 12624546"/>
              <a:gd name="connsiteX1326" fmla="*/ 5555702 w 15445209"/>
              <a:gd name="connsiteY1326" fmla="*/ 10359034 h 12624546"/>
              <a:gd name="connsiteX1327" fmla="*/ 5493506 w 15445209"/>
              <a:gd name="connsiteY1327" fmla="*/ 10370011 h 12624546"/>
              <a:gd name="connsiteX1328" fmla="*/ 5482529 w 15445209"/>
              <a:gd name="connsiteY1328" fmla="*/ 10307815 h 12624546"/>
              <a:gd name="connsiteX1329" fmla="*/ 5511337 w 15445209"/>
              <a:gd name="connsiteY1329" fmla="*/ 10289368 h 12624546"/>
              <a:gd name="connsiteX1330" fmla="*/ 11173943 w 15445209"/>
              <a:gd name="connsiteY1330" fmla="*/ 10283829 h 12624546"/>
              <a:gd name="connsiteX1331" fmla="*/ 11174758 w 15445209"/>
              <a:gd name="connsiteY1331" fmla="*/ 10283829 h 12624546"/>
              <a:gd name="connsiteX1332" fmla="*/ 11174758 w 15445209"/>
              <a:gd name="connsiteY1332" fmla="*/ 10284644 h 12624546"/>
              <a:gd name="connsiteX1333" fmla="*/ 11173943 w 15445209"/>
              <a:gd name="connsiteY1333" fmla="*/ 10284644 h 12624546"/>
              <a:gd name="connsiteX1334" fmla="*/ 11173943 w 15445209"/>
              <a:gd name="connsiteY1334" fmla="*/ 10283829 h 12624546"/>
              <a:gd name="connsiteX1335" fmla="*/ 7164066 w 15445209"/>
              <a:gd name="connsiteY1335" fmla="*/ 10269856 h 12624546"/>
              <a:gd name="connsiteX1336" fmla="*/ 7175602 w 15445209"/>
              <a:gd name="connsiteY1336" fmla="*/ 10272448 h 12624546"/>
              <a:gd name="connsiteX1337" fmla="*/ 7179259 w 15445209"/>
              <a:gd name="connsiteY1337" fmla="*/ 10293992 h 12624546"/>
              <a:gd name="connsiteX1338" fmla="*/ 7157714 w 15445209"/>
              <a:gd name="connsiteY1338" fmla="*/ 10297649 h 12624546"/>
              <a:gd name="connsiteX1339" fmla="*/ 7154052 w 15445209"/>
              <a:gd name="connsiteY1339" fmla="*/ 10276105 h 12624546"/>
              <a:gd name="connsiteX1340" fmla="*/ 7164066 w 15445209"/>
              <a:gd name="connsiteY1340" fmla="*/ 10269856 h 12624546"/>
              <a:gd name="connsiteX1341" fmla="*/ 12391357 w 15445209"/>
              <a:gd name="connsiteY1341" fmla="*/ 10268535 h 12624546"/>
              <a:gd name="connsiteX1342" fmla="*/ 12414630 w 15445209"/>
              <a:gd name="connsiteY1342" fmla="*/ 10273667 h 12624546"/>
              <a:gd name="connsiteX1343" fmla="*/ 12422355 w 15445209"/>
              <a:gd name="connsiteY1343" fmla="*/ 10317166 h 12624546"/>
              <a:gd name="connsiteX1344" fmla="*/ 12378856 w 15445209"/>
              <a:gd name="connsiteY1344" fmla="*/ 10324891 h 12624546"/>
              <a:gd name="connsiteX1345" fmla="*/ 12371132 w 15445209"/>
              <a:gd name="connsiteY1345" fmla="*/ 10281392 h 12624546"/>
              <a:gd name="connsiteX1346" fmla="*/ 12391357 w 15445209"/>
              <a:gd name="connsiteY1346" fmla="*/ 10268535 h 12624546"/>
              <a:gd name="connsiteX1347" fmla="*/ 13625237 w 15445209"/>
              <a:gd name="connsiteY1347" fmla="*/ 10261474 h 12624546"/>
              <a:gd name="connsiteX1348" fmla="*/ 13626458 w 15445209"/>
              <a:gd name="connsiteY1348" fmla="*/ 10267978 h 12624546"/>
              <a:gd name="connsiteX1349" fmla="*/ 13619954 w 15445209"/>
              <a:gd name="connsiteY1349" fmla="*/ 10269195 h 12624546"/>
              <a:gd name="connsiteX1350" fmla="*/ 13618733 w 15445209"/>
              <a:gd name="connsiteY1350" fmla="*/ 10262695 h 12624546"/>
              <a:gd name="connsiteX1351" fmla="*/ 13625237 w 15445209"/>
              <a:gd name="connsiteY1351" fmla="*/ 10261474 h 12624546"/>
              <a:gd name="connsiteX1352" fmla="*/ 10220663 w 15445209"/>
              <a:gd name="connsiteY1352" fmla="*/ 10259848 h 12624546"/>
              <a:gd name="connsiteX1353" fmla="*/ 10221069 w 15445209"/>
              <a:gd name="connsiteY1353" fmla="*/ 10261879 h 12624546"/>
              <a:gd name="connsiteX1354" fmla="*/ 10219037 w 15445209"/>
              <a:gd name="connsiteY1354" fmla="*/ 10262284 h 12624546"/>
              <a:gd name="connsiteX1355" fmla="*/ 10218632 w 15445209"/>
              <a:gd name="connsiteY1355" fmla="*/ 10260253 h 12624546"/>
              <a:gd name="connsiteX1356" fmla="*/ 10220663 w 15445209"/>
              <a:gd name="connsiteY1356" fmla="*/ 10259848 h 12624546"/>
              <a:gd name="connsiteX1357" fmla="*/ 6426079 w 15445209"/>
              <a:gd name="connsiteY1357" fmla="*/ 10256083 h 12624546"/>
              <a:gd name="connsiteX1358" fmla="*/ 6438165 w 15445209"/>
              <a:gd name="connsiteY1358" fmla="*/ 10258623 h 12624546"/>
              <a:gd name="connsiteX1359" fmla="*/ 6442229 w 15445209"/>
              <a:gd name="connsiteY1359" fmla="*/ 10280983 h 12624546"/>
              <a:gd name="connsiteX1360" fmla="*/ 6419873 w 15445209"/>
              <a:gd name="connsiteY1360" fmla="*/ 10285050 h 12624546"/>
              <a:gd name="connsiteX1361" fmla="*/ 6415806 w 15445209"/>
              <a:gd name="connsiteY1361" fmla="*/ 10262690 h 12624546"/>
              <a:gd name="connsiteX1362" fmla="*/ 6426079 w 15445209"/>
              <a:gd name="connsiteY1362" fmla="*/ 10256083 h 12624546"/>
              <a:gd name="connsiteX1363" fmla="*/ 10799133 w 15445209"/>
              <a:gd name="connsiteY1363" fmla="*/ 10254966 h 12624546"/>
              <a:gd name="connsiteX1364" fmla="*/ 10799948 w 15445209"/>
              <a:gd name="connsiteY1364" fmla="*/ 10254966 h 12624546"/>
              <a:gd name="connsiteX1365" fmla="*/ 10799948 w 15445209"/>
              <a:gd name="connsiteY1365" fmla="*/ 10255777 h 12624546"/>
              <a:gd name="connsiteX1366" fmla="*/ 10799133 w 15445209"/>
              <a:gd name="connsiteY1366" fmla="*/ 10255777 h 12624546"/>
              <a:gd name="connsiteX1367" fmla="*/ 10799133 w 15445209"/>
              <a:gd name="connsiteY1367" fmla="*/ 10254966 h 12624546"/>
              <a:gd name="connsiteX1368" fmla="*/ 5909346 w 15445209"/>
              <a:gd name="connsiteY1368" fmla="*/ 10252681 h 12624546"/>
              <a:gd name="connsiteX1369" fmla="*/ 5935815 w 15445209"/>
              <a:gd name="connsiteY1369" fmla="*/ 10258627 h 12624546"/>
              <a:gd name="connsiteX1370" fmla="*/ 5944351 w 15445209"/>
              <a:gd name="connsiteY1370" fmla="*/ 10308220 h 12624546"/>
              <a:gd name="connsiteX1371" fmla="*/ 5894760 w 15445209"/>
              <a:gd name="connsiteY1371" fmla="*/ 10316760 h 12624546"/>
              <a:gd name="connsiteX1372" fmla="*/ 5886226 w 15445209"/>
              <a:gd name="connsiteY1372" fmla="*/ 10267163 h 12624546"/>
              <a:gd name="connsiteX1373" fmla="*/ 5909346 w 15445209"/>
              <a:gd name="connsiteY1373" fmla="*/ 10252681 h 12624546"/>
              <a:gd name="connsiteX1374" fmla="*/ 11876710 w 15445209"/>
              <a:gd name="connsiteY1374" fmla="*/ 10247547 h 12624546"/>
              <a:gd name="connsiteX1375" fmla="*/ 11890227 w 15445209"/>
              <a:gd name="connsiteY1375" fmla="*/ 10250493 h 12624546"/>
              <a:gd name="connsiteX1376" fmla="*/ 11894695 w 15445209"/>
              <a:gd name="connsiteY1376" fmla="*/ 10275699 h 12624546"/>
              <a:gd name="connsiteX1377" fmla="*/ 11869493 w 15445209"/>
              <a:gd name="connsiteY1377" fmla="*/ 10280167 h 12624546"/>
              <a:gd name="connsiteX1378" fmla="*/ 11865021 w 15445209"/>
              <a:gd name="connsiteY1378" fmla="*/ 10254965 h 12624546"/>
              <a:gd name="connsiteX1379" fmla="*/ 11876710 w 15445209"/>
              <a:gd name="connsiteY1379" fmla="*/ 10247547 h 12624546"/>
              <a:gd name="connsiteX1380" fmla="*/ 7065428 w 15445209"/>
              <a:gd name="connsiteY1380" fmla="*/ 10241142 h 12624546"/>
              <a:gd name="connsiteX1381" fmla="*/ 7067868 w 15445209"/>
              <a:gd name="connsiteY1381" fmla="*/ 10255777 h 12624546"/>
              <a:gd name="connsiteX1382" fmla="*/ 7053240 w 15445209"/>
              <a:gd name="connsiteY1382" fmla="*/ 10258218 h 12624546"/>
              <a:gd name="connsiteX1383" fmla="*/ 7050810 w 15445209"/>
              <a:gd name="connsiteY1383" fmla="*/ 10243583 h 12624546"/>
              <a:gd name="connsiteX1384" fmla="*/ 7065428 w 15445209"/>
              <a:gd name="connsiteY1384" fmla="*/ 10241142 h 12624546"/>
              <a:gd name="connsiteX1385" fmla="*/ 11578121 w 15445209"/>
              <a:gd name="connsiteY1385" fmla="*/ 10234132 h 12624546"/>
              <a:gd name="connsiteX1386" fmla="*/ 11593062 w 15445209"/>
              <a:gd name="connsiteY1386" fmla="*/ 10237485 h 12624546"/>
              <a:gd name="connsiteX1387" fmla="*/ 11597941 w 15445209"/>
              <a:gd name="connsiteY1387" fmla="*/ 10265533 h 12624546"/>
              <a:gd name="connsiteX1388" fmla="*/ 11569888 w 15445209"/>
              <a:gd name="connsiteY1388" fmla="*/ 10270411 h 12624546"/>
              <a:gd name="connsiteX1389" fmla="*/ 11565010 w 15445209"/>
              <a:gd name="connsiteY1389" fmla="*/ 10242363 h 12624546"/>
              <a:gd name="connsiteX1390" fmla="*/ 11578121 w 15445209"/>
              <a:gd name="connsiteY1390" fmla="*/ 10234132 h 12624546"/>
              <a:gd name="connsiteX1391" fmla="*/ 5030314 w 15445209"/>
              <a:gd name="connsiteY1391" fmla="*/ 10229509 h 12624546"/>
              <a:gd name="connsiteX1392" fmla="*/ 5077220 w 15445209"/>
              <a:gd name="connsiteY1392" fmla="*/ 10239926 h 12624546"/>
              <a:gd name="connsiteX1393" fmla="*/ 5092661 w 15445209"/>
              <a:gd name="connsiteY1393" fmla="*/ 10327328 h 12624546"/>
              <a:gd name="connsiteX1394" fmla="*/ 5005264 w 15445209"/>
              <a:gd name="connsiteY1394" fmla="*/ 10342774 h 12624546"/>
              <a:gd name="connsiteX1395" fmla="*/ 4989818 w 15445209"/>
              <a:gd name="connsiteY1395" fmla="*/ 10255372 h 12624546"/>
              <a:gd name="connsiteX1396" fmla="*/ 5030314 w 15445209"/>
              <a:gd name="connsiteY1396" fmla="*/ 10229509 h 12624546"/>
              <a:gd name="connsiteX1397" fmla="*/ 5411091 w 15445209"/>
              <a:gd name="connsiteY1397" fmla="*/ 10225800 h 12624546"/>
              <a:gd name="connsiteX1398" fmla="*/ 5441882 w 15445209"/>
              <a:gd name="connsiteY1398" fmla="*/ 10232611 h 12624546"/>
              <a:gd name="connsiteX1399" fmla="*/ 5452041 w 15445209"/>
              <a:gd name="connsiteY1399" fmla="*/ 10289929 h 12624546"/>
              <a:gd name="connsiteX1400" fmla="*/ 5394730 w 15445209"/>
              <a:gd name="connsiteY1400" fmla="*/ 10300090 h 12624546"/>
              <a:gd name="connsiteX1401" fmla="*/ 5384564 w 15445209"/>
              <a:gd name="connsiteY1401" fmla="*/ 10242773 h 12624546"/>
              <a:gd name="connsiteX1402" fmla="*/ 5411091 w 15445209"/>
              <a:gd name="connsiteY1402" fmla="*/ 10225800 h 12624546"/>
              <a:gd name="connsiteX1403" fmla="*/ 10343429 w 15445209"/>
              <a:gd name="connsiteY1403" fmla="*/ 10215945 h 12624546"/>
              <a:gd name="connsiteX1404" fmla="*/ 10343834 w 15445209"/>
              <a:gd name="connsiteY1404" fmla="*/ 10217162 h 12624546"/>
              <a:gd name="connsiteX1405" fmla="*/ 10342618 w 15445209"/>
              <a:gd name="connsiteY1405" fmla="*/ 10217571 h 12624546"/>
              <a:gd name="connsiteX1406" fmla="*/ 10342208 w 15445209"/>
              <a:gd name="connsiteY1406" fmla="*/ 10216350 h 12624546"/>
              <a:gd name="connsiteX1407" fmla="*/ 10343429 w 15445209"/>
              <a:gd name="connsiteY1407" fmla="*/ 10215945 h 12624546"/>
              <a:gd name="connsiteX1408" fmla="*/ 6330841 w 15445209"/>
              <a:gd name="connsiteY1408" fmla="*/ 10213503 h 12624546"/>
              <a:gd name="connsiteX1409" fmla="*/ 6333277 w 15445209"/>
              <a:gd name="connsiteY1409" fmla="*/ 10227323 h 12624546"/>
              <a:gd name="connsiteX1410" fmla="*/ 6319449 w 15445209"/>
              <a:gd name="connsiteY1410" fmla="*/ 10229760 h 12624546"/>
              <a:gd name="connsiteX1411" fmla="*/ 6317010 w 15445209"/>
              <a:gd name="connsiteY1411" fmla="*/ 10215940 h 12624546"/>
              <a:gd name="connsiteX1412" fmla="*/ 6330841 w 15445209"/>
              <a:gd name="connsiteY1412" fmla="*/ 10213503 h 12624546"/>
              <a:gd name="connsiteX1413" fmla="*/ 11304843 w 15445209"/>
              <a:gd name="connsiteY1413" fmla="*/ 10205373 h 12624546"/>
              <a:gd name="connsiteX1414" fmla="*/ 11305248 w 15445209"/>
              <a:gd name="connsiteY1414" fmla="*/ 10207404 h 12624546"/>
              <a:gd name="connsiteX1415" fmla="*/ 11303217 w 15445209"/>
              <a:gd name="connsiteY1415" fmla="*/ 10207809 h 12624546"/>
              <a:gd name="connsiteX1416" fmla="*/ 11302807 w 15445209"/>
              <a:gd name="connsiteY1416" fmla="*/ 10205778 h 12624546"/>
              <a:gd name="connsiteX1417" fmla="*/ 11304843 w 15445209"/>
              <a:gd name="connsiteY1417" fmla="*/ 10205373 h 12624546"/>
              <a:gd name="connsiteX1418" fmla="*/ 6958107 w 15445209"/>
              <a:gd name="connsiteY1418" fmla="*/ 10204968 h 12624546"/>
              <a:gd name="connsiteX1419" fmla="*/ 6960137 w 15445209"/>
              <a:gd name="connsiteY1419" fmla="*/ 10216350 h 12624546"/>
              <a:gd name="connsiteX1420" fmla="*/ 6948753 w 15445209"/>
              <a:gd name="connsiteY1420" fmla="*/ 10218382 h 12624546"/>
              <a:gd name="connsiteX1421" fmla="*/ 6946712 w 15445209"/>
              <a:gd name="connsiteY1421" fmla="*/ 10206999 h 12624546"/>
              <a:gd name="connsiteX1422" fmla="*/ 6958107 w 15445209"/>
              <a:gd name="connsiteY1422" fmla="*/ 10204968 h 12624546"/>
              <a:gd name="connsiteX1423" fmla="*/ 12735626 w 15445209"/>
              <a:gd name="connsiteY1423" fmla="*/ 10201307 h 12624546"/>
              <a:gd name="connsiteX1424" fmla="*/ 12748379 w 15445209"/>
              <a:gd name="connsiteY1424" fmla="*/ 10204152 h 12624546"/>
              <a:gd name="connsiteX1425" fmla="*/ 12752446 w 15445209"/>
              <a:gd name="connsiteY1425" fmla="*/ 10228138 h 12624546"/>
              <a:gd name="connsiteX1426" fmla="*/ 12728460 w 15445209"/>
              <a:gd name="connsiteY1426" fmla="*/ 10232205 h 12624546"/>
              <a:gd name="connsiteX1427" fmla="*/ 12724397 w 15445209"/>
              <a:gd name="connsiteY1427" fmla="*/ 10208219 h 12624546"/>
              <a:gd name="connsiteX1428" fmla="*/ 12735626 w 15445209"/>
              <a:gd name="connsiteY1428" fmla="*/ 10201307 h 12624546"/>
              <a:gd name="connsiteX1429" fmla="*/ 12188100 w 15445209"/>
              <a:gd name="connsiteY1429" fmla="*/ 10198261 h 12624546"/>
              <a:gd name="connsiteX1430" fmla="*/ 12221128 w 15445209"/>
              <a:gd name="connsiteY1430" fmla="*/ 10205779 h 12624546"/>
              <a:gd name="connsiteX1431" fmla="*/ 12231699 w 15445209"/>
              <a:gd name="connsiteY1431" fmla="*/ 10267569 h 12624546"/>
              <a:gd name="connsiteX1432" fmla="*/ 12169909 w 15445209"/>
              <a:gd name="connsiteY1432" fmla="*/ 10278140 h 12624546"/>
              <a:gd name="connsiteX1433" fmla="*/ 12159338 w 15445209"/>
              <a:gd name="connsiteY1433" fmla="*/ 10216350 h 12624546"/>
              <a:gd name="connsiteX1434" fmla="*/ 12188100 w 15445209"/>
              <a:gd name="connsiteY1434" fmla="*/ 10198261 h 12624546"/>
              <a:gd name="connsiteX1435" fmla="*/ 5808484 w 15445209"/>
              <a:gd name="connsiteY1435" fmla="*/ 10196021 h 12624546"/>
              <a:gd name="connsiteX1436" fmla="*/ 5832156 w 15445209"/>
              <a:gd name="connsiteY1436" fmla="*/ 10201306 h 12624546"/>
              <a:gd name="connsiteX1437" fmla="*/ 5839882 w 15445209"/>
              <a:gd name="connsiteY1437" fmla="*/ 10245615 h 12624546"/>
              <a:gd name="connsiteX1438" fmla="*/ 5795575 w 15445209"/>
              <a:gd name="connsiteY1438" fmla="*/ 10253340 h 12624546"/>
              <a:gd name="connsiteX1439" fmla="*/ 5787852 w 15445209"/>
              <a:gd name="connsiteY1439" fmla="*/ 10209031 h 12624546"/>
              <a:gd name="connsiteX1440" fmla="*/ 5808484 w 15445209"/>
              <a:gd name="connsiteY1440" fmla="*/ 10196021 h 12624546"/>
              <a:gd name="connsiteX1441" fmla="*/ 8339119 w 15445209"/>
              <a:gd name="connsiteY1441" fmla="*/ 10194194 h 12624546"/>
              <a:gd name="connsiteX1442" fmla="*/ 8382010 w 15445209"/>
              <a:gd name="connsiteY1442" fmla="*/ 10203746 h 12624546"/>
              <a:gd name="connsiteX1443" fmla="*/ 8405380 w 15445209"/>
              <a:gd name="connsiteY1443" fmla="*/ 10240536 h 12624546"/>
              <a:gd name="connsiteX1444" fmla="*/ 8405355 w 15445209"/>
              <a:gd name="connsiteY1444" fmla="*/ 10241921 h 12624546"/>
              <a:gd name="connsiteX1445" fmla="*/ 8412905 w 15445209"/>
              <a:gd name="connsiteY1445" fmla="*/ 10224480 h 12624546"/>
              <a:gd name="connsiteX1446" fmla="*/ 8450252 w 15445209"/>
              <a:gd name="connsiteY1446" fmla="*/ 10200596 h 12624546"/>
              <a:gd name="connsiteX1447" fmla="*/ 8493385 w 15445209"/>
              <a:gd name="connsiteY1447" fmla="*/ 10210251 h 12624546"/>
              <a:gd name="connsiteX1448" fmla="*/ 8509334 w 15445209"/>
              <a:gd name="connsiteY1448" fmla="*/ 10226886 h 12624546"/>
              <a:gd name="connsiteX1449" fmla="*/ 8516402 w 15445209"/>
              <a:gd name="connsiteY1449" fmla="*/ 10245327 h 12624546"/>
              <a:gd name="connsiteX1450" fmla="*/ 8523882 w 15445209"/>
              <a:gd name="connsiteY1450" fmla="*/ 10228543 h 12624546"/>
              <a:gd name="connsiteX1451" fmla="*/ 8562082 w 15445209"/>
              <a:gd name="connsiteY1451" fmla="*/ 10204509 h 12624546"/>
              <a:gd name="connsiteX1452" fmla="*/ 8606387 w 15445209"/>
              <a:gd name="connsiteY1452" fmla="*/ 10214314 h 12624546"/>
              <a:gd name="connsiteX1453" fmla="*/ 8622386 w 15445209"/>
              <a:gd name="connsiteY1453" fmla="*/ 10231326 h 12624546"/>
              <a:gd name="connsiteX1454" fmla="*/ 8628239 w 15445209"/>
              <a:gd name="connsiteY1454" fmla="*/ 10246770 h 12624546"/>
              <a:gd name="connsiteX1455" fmla="*/ 8635250 w 15445209"/>
              <a:gd name="connsiteY1455" fmla="*/ 10230580 h 12624546"/>
              <a:gd name="connsiteX1456" fmla="*/ 8673869 w 15445209"/>
              <a:gd name="connsiteY1456" fmla="*/ 10205883 h 12624546"/>
              <a:gd name="connsiteX1457" fmla="*/ 8718585 w 15445209"/>
              <a:gd name="connsiteY1457" fmla="*/ 10215945 h 12624546"/>
              <a:gd name="connsiteX1458" fmla="*/ 8735050 w 15445209"/>
              <a:gd name="connsiteY1458" fmla="*/ 10233195 h 12624546"/>
              <a:gd name="connsiteX1459" fmla="*/ 8743123 w 15445209"/>
              <a:gd name="connsiteY1459" fmla="*/ 10254147 h 12624546"/>
              <a:gd name="connsiteX1460" fmla="*/ 8743153 w 15445209"/>
              <a:gd name="connsiteY1460" fmla="*/ 10252447 h 12624546"/>
              <a:gd name="connsiteX1461" fmla="*/ 8751917 w 15445209"/>
              <a:gd name="connsiteY1461" fmla="*/ 10232205 h 12624546"/>
              <a:gd name="connsiteX1462" fmla="*/ 8787946 w 15445209"/>
              <a:gd name="connsiteY1462" fmla="*/ 10209640 h 12624546"/>
              <a:gd name="connsiteX1463" fmla="*/ 8829157 w 15445209"/>
              <a:gd name="connsiteY1463" fmla="*/ 10218787 h 12624546"/>
              <a:gd name="connsiteX1464" fmla="*/ 8842571 w 15445209"/>
              <a:gd name="connsiteY1464" fmla="*/ 10296027 h 12624546"/>
              <a:gd name="connsiteX1465" fmla="*/ 8765331 w 15445209"/>
              <a:gd name="connsiteY1465" fmla="*/ 10309440 h 12624546"/>
              <a:gd name="connsiteX1466" fmla="*/ 8750317 w 15445209"/>
              <a:gd name="connsiteY1466" fmla="*/ 10293541 h 12624546"/>
              <a:gd name="connsiteX1467" fmla="*/ 8742893 w 15445209"/>
              <a:gd name="connsiteY1467" fmla="*/ 10274036 h 12624546"/>
              <a:gd name="connsiteX1468" fmla="*/ 8742825 w 15445209"/>
              <a:gd name="connsiteY1468" fmla="*/ 10277454 h 12624546"/>
              <a:gd name="connsiteX1469" fmla="*/ 8733220 w 15445209"/>
              <a:gd name="connsiteY1469" fmla="*/ 10299280 h 12624546"/>
              <a:gd name="connsiteX1470" fmla="*/ 8649885 w 15445209"/>
              <a:gd name="connsiteY1470" fmla="*/ 10313914 h 12624546"/>
              <a:gd name="connsiteX1471" fmla="*/ 8633649 w 15445209"/>
              <a:gd name="connsiteY1471" fmla="*/ 10296605 h 12624546"/>
              <a:gd name="connsiteX1472" fmla="*/ 8627617 w 15445209"/>
              <a:gd name="connsiteY1472" fmla="*/ 10280731 h 12624546"/>
              <a:gd name="connsiteX1473" fmla="*/ 8620616 w 15445209"/>
              <a:gd name="connsiteY1473" fmla="*/ 10296838 h 12624546"/>
              <a:gd name="connsiteX1474" fmla="*/ 8538098 w 15445209"/>
              <a:gd name="connsiteY1474" fmla="*/ 10311067 h 12624546"/>
              <a:gd name="connsiteX1475" fmla="*/ 8521873 w 15445209"/>
              <a:gd name="connsiteY1475" fmla="*/ 10294056 h 12624546"/>
              <a:gd name="connsiteX1476" fmla="*/ 8514557 w 15445209"/>
              <a:gd name="connsiteY1476" fmla="*/ 10274932 h 12624546"/>
              <a:gd name="connsiteX1477" fmla="*/ 8507616 w 15445209"/>
              <a:gd name="connsiteY1477" fmla="*/ 10290739 h 12624546"/>
              <a:gd name="connsiteX1478" fmla="*/ 8427132 w 15445209"/>
              <a:gd name="connsiteY1478" fmla="*/ 10304968 h 12624546"/>
              <a:gd name="connsiteX1479" fmla="*/ 8403402 w 15445209"/>
              <a:gd name="connsiteY1479" fmla="*/ 10267773 h 12624546"/>
              <a:gd name="connsiteX1480" fmla="*/ 8403426 w 15445209"/>
              <a:gd name="connsiteY1480" fmla="*/ 10266076 h 12624546"/>
              <a:gd name="connsiteX1481" fmla="*/ 8395831 w 15445209"/>
              <a:gd name="connsiteY1481" fmla="*/ 10283423 h 12624546"/>
              <a:gd name="connsiteX1482" fmla="*/ 8316154 w 15445209"/>
              <a:gd name="connsiteY1482" fmla="*/ 10297247 h 12624546"/>
              <a:gd name="connsiteX1483" fmla="*/ 8292643 w 15445209"/>
              <a:gd name="connsiteY1483" fmla="*/ 10260150 h 12624546"/>
              <a:gd name="connsiteX1484" fmla="*/ 8292828 w 15445209"/>
              <a:gd name="connsiteY1484" fmla="*/ 10252027 h 12624546"/>
              <a:gd name="connsiteX1485" fmla="*/ 8292829 w 15445209"/>
              <a:gd name="connsiteY1485" fmla="*/ 10252027 h 12624546"/>
              <a:gd name="connsiteX1486" fmla="*/ 8292829 w 15445209"/>
              <a:gd name="connsiteY1486" fmla="*/ 10252012 h 12624546"/>
              <a:gd name="connsiteX1487" fmla="*/ 8293137 w 15445209"/>
              <a:gd name="connsiteY1487" fmla="*/ 10238250 h 12624546"/>
              <a:gd name="connsiteX1488" fmla="*/ 8302356 w 15445209"/>
              <a:gd name="connsiteY1488" fmla="*/ 10217570 h 12624546"/>
              <a:gd name="connsiteX1489" fmla="*/ 8339119 w 15445209"/>
              <a:gd name="connsiteY1489" fmla="*/ 10194194 h 12624546"/>
              <a:gd name="connsiteX1490" fmla="*/ 4582561 w 15445209"/>
              <a:gd name="connsiteY1490" fmla="*/ 10194140 h 12624546"/>
              <a:gd name="connsiteX1491" fmla="*/ 4606851 w 15445209"/>
              <a:gd name="connsiteY1491" fmla="*/ 10199679 h 12624546"/>
              <a:gd name="connsiteX1492" fmla="*/ 4614980 w 15445209"/>
              <a:gd name="connsiteY1492" fmla="*/ 10245209 h 12624546"/>
              <a:gd name="connsiteX1493" fmla="*/ 4569451 w 15445209"/>
              <a:gd name="connsiteY1493" fmla="*/ 10253339 h 12624546"/>
              <a:gd name="connsiteX1494" fmla="*/ 4561321 w 15445209"/>
              <a:gd name="connsiteY1494" fmla="*/ 10207810 h 12624546"/>
              <a:gd name="connsiteX1495" fmla="*/ 4582561 w 15445209"/>
              <a:gd name="connsiteY1495" fmla="*/ 10194140 h 12624546"/>
              <a:gd name="connsiteX1496" fmla="*/ 12960176 w 15445209"/>
              <a:gd name="connsiteY1496" fmla="*/ 10192822 h 12624546"/>
              <a:gd name="connsiteX1497" fmla="*/ 12988631 w 15445209"/>
              <a:gd name="connsiteY1497" fmla="*/ 10199274 h 12624546"/>
              <a:gd name="connsiteX1498" fmla="*/ 12997982 w 15445209"/>
              <a:gd name="connsiteY1498" fmla="*/ 10252529 h 12624546"/>
              <a:gd name="connsiteX1499" fmla="*/ 12944727 w 15445209"/>
              <a:gd name="connsiteY1499" fmla="*/ 10261880 h 12624546"/>
              <a:gd name="connsiteX1500" fmla="*/ 12935380 w 15445209"/>
              <a:gd name="connsiteY1500" fmla="*/ 10208625 h 12624546"/>
              <a:gd name="connsiteX1501" fmla="*/ 12960176 w 15445209"/>
              <a:gd name="connsiteY1501" fmla="*/ 10192822 h 12624546"/>
              <a:gd name="connsiteX1502" fmla="*/ 10926785 w 15445209"/>
              <a:gd name="connsiteY1502" fmla="*/ 10190738 h 12624546"/>
              <a:gd name="connsiteX1503" fmla="*/ 10927596 w 15445209"/>
              <a:gd name="connsiteY1503" fmla="*/ 10190738 h 12624546"/>
              <a:gd name="connsiteX1504" fmla="*/ 10927596 w 15445209"/>
              <a:gd name="connsiteY1504" fmla="*/ 10191553 h 12624546"/>
              <a:gd name="connsiteX1505" fmla="*/ 10926785 w 15445209"/>
              <a:gd name="connsiteY1505" fmla="*/ 10191553 h 12624546"/>
              <a:gd name="connsiteX1506" fmla="*/ 10926785 w 15445209"/>
              <a:gd name="connsiteY1506" fmla="*/ 10190738 h 12624546"/>
              <a:gd name="connsiteX1507" fmla="*/ 8229445 w 15445209"/>
              <a:gd name="connsiteY1507" fmla="*/ 10185656 h 12624546"/>
              <a:gd name="connsiteX1508" fmla="*/ 8270649 w 15445209"/>
              <a:gd name="connsiteY1508" fmla="*/ 10194802 h 12624546"/>
              <a:gd name="connsiteX1509" fmla="*/ 8293204 w 15445209"/>
              <a:gd name="connsiteY1509" fmla="*/ 10230830 h 12624546"/>
              <a:gd name="connsiteX1510" fmla="*/ 8292829 w 15445209"/>
              <a:gd name="connsiteY1510" fmla="*/ 10252012 h 12624546"/>
              <a:gd name="connsiteX1511" fmla="*/ 8292828 w 15445209"/>
              <a:gd name="connsiteY1511" fmla="*/ 10252027 h 12624546"/>
              <a:gd name="connsiteX1512" fmla="*/ 8284056 w 15445209"/>
              <a:gd name="connsiteY1512" fmla="*/ 10272042 h 12624546"/>
              <a:gd name="connsiteX1513" fmla="*/ 8206835 w 15445209"/>
              <a:gd name="connsiteY1513" fmla="*/ 10285455 h 12624546"/>
              <a:gd name="connsiteX1514" fmla="*/ 8193423 w 15445209"/>
              <a:gd name="connsiteY1514" fmla="*/ 10208215 h 12624546"/>
              <a:gd name="connsiteX1515" fmla="*/ 8229445 w 15445209"/>
              <a:gd name="connsiteY1515" fmla="*/ 10185656 h 12624546"/>
              <a:gd name="connsiteX1516" fmla="*/ 13467100 w 15445209"/>
              <a:gd name="connsiteY1516" fmla="*/ 10185450 h 12624546"/>
              <a:gd name="connsiteX1517" fmla="*/ 13467915 w 15445209"/>
              <a:gd name="connsiteY1517" fmla="*/ 10191144 h 12624546"/>
              <a:gd name="connsiteX1518" fmla="*/ 13462222 w 15445209"/>
              <a:gd name="connsiteY1518" fmla="*/ 10191955 h 12624546"/>
              <a:gd name="connsiteX1519" fmla="*/ 13461411 w 15445209"/>
              <a:gd name="connsiteY1519" fmla="*/ 10186266 h 12624546"/>
              <a:gd name="connsiteX1520" fmla="*/ 13467100 w 15445209"/>
              <a:gd name="connsiteY1520" fmla="*/ 10185450 h 12624546"/>
              <a:gd name="connsiteX1521" fmla="*/ 8120628 w 15445209"/>
              <a:gd name="connsiteY1521" fmla="*/ 10183672 h 12624546"/>
              <a:gd name="connsiteX1522" fmla="*/ 8153998 w 15445209"/>
              <a:gd name="connsiteY1522" fmla="*/ 10191143 h 12624546"/>
              <a:gd name="connsiteX1523" fmla="*/ 8164975 w 15445209"/>
              <a:gd name="connsiteY1523" fmla="*/ 10253339 h 12624546"/>
              <a:gd name="connsiteX1524" fmla="*/ 8102792 w 15445209"/>
              <a:gd name="connsiteY1524" fmla="*/ 10264316 h 12624546"/>
              <a:gd name="connsiteX1525" fmla="*/ 8091821 w 15445209"/>
              <a:gd name="connsiteY1525" fmla="*/ 10202116 h 12624546"/>
              <a:gd name="connsiteX1526" fmla="*/ 8120628 w 15445209"/>
              <a:gd name="connsiteY1526" fmla="*/ 10183672 h 12624546"/>
              <a:gd name="connsiteX1527" fmla="*/ 8013675 w 15445209"/>
              <a:gd name="connsiteY1527" fmla="*/ 10181386 h 12624546"/>
              <a:gd name="connsiteX1528" fmla="*/ 8037348 w 15445209"/>
              <a:gd name="connsiteY1528" fmla="*/ 10186671 h 12624546"/>
              <a:gd name="connsiteX1529" fmla="*/ 8045079 w 15445209"/>
              <a:gd name="connsiteY1529" fmla="*/ 10230980 h 12624546"/>
              <a:gd name="connsiteX1530" fmla="*/ 8000772 w 15445209"/>
              <a:gd name="connsiteY1530" fmla="*/ 10238705 h 12624546"/>
              <a:gd name="connsiteX1531" fmla="*/ 7993043 w 15445209"/>
              <a:gd name="connsiteY1531" fmla="*/ 10194396 h 12624546"/>
              <a:gd name="connsiteX1532" fmla="*/ 8013675 w 15445209"/>
              <a:gd name="connsiteY1532" fmla="*/ 10181386 h 12624546"/>
              <a:gd name="connsiteX1533" fmla="*/ 13202103 w 15445209"/>
              <a:gd name="connsiteY1533" fmla="*/ 10181032 h 12624546"/>
              <a:gd name="connsiteX1534" fmla="*/ 13232540 w 15445209"/>
              <a:gd name="connsiteY1534" fmla="*/ 10187891 h 12624546"/>
              <a:gd name="connsiteX1535" fmla="*/ 13242297 w 15445209"/>
              <a:gd name="connsiteY1535" fmla="*/ 10244803 h 12624546"/>
              <a:gd name="connsiteX1536" fmla="*/ 13185385 w 15445209"/>
              <a:gd name="connsiteY1536" fmla="*/ 10254560 h 12624546"/>
              <a:gd name="connsiteX1537" fmla="*/ 13175628 w 15445209"/>
              <a:gd name="connsiteY1537" fmla="*/ 10197648 h 12624546"/>
              <a:gd name="connsiteX1538" fmla="*/ 13202103 w 15445209"/>
              <a:gd name="connsiteY1538" fmla="*/ 10181032 h 12624546"/>
              <a:gd name="connsiteX1539" fmla="*/ 9243906 w 15445209"/>
              <a:gd name="connsiteY1539" fmla="*/ 10179963 h 12624546"/>
              <a:gd name="connsiteX1540" fmla="*/ 9284865 w 15445209"/>
              <a:gd name="connsiteY1540" fmla="*/ 10189109 h 12624546"/>
              <a:gd name="connsiteX1541" fmla="*/ 9298279 w 15445209"/>
              <a:gd name="connsiteY1541" fmla="*/ 10265533 h 12624546"/>
              <a:gd name="connsiteX1542" fmla="*/ 9221854 w 15445209"/>
              <a:gd name="connsiteY1542" fmla="*/ 10278952 h 12624546"/>
              <a:gd name="connsiteX1543" fmla="*/ 9206896 w 15445209"/>
              <a:gd name="connsiteY1543" fmla="*/ 10263122 h 12624546"/>
              <a:gd name="connsiteX1544" fmla="*/ 9200858 w 15445209"/>
              <a:gd name="connsiteY1544" fmla="*/ 10247205 h 12624546"/>
              <a:gd name="connsiteX1545" fmla="*/ 9200600 w 15445209"/>
              <a:gd name="connsiteY1545" fmla="*/ 10259217 h 12624546"/>
              <a:gd name="connsiteX1546" fmla="*/ 9190550 w 15445209"/>
              <a:gd name="connsiteY1546" fmla="*/ 10282203 h 12624546"/>
              <a:gd name="connsiteX1547" fmla="*/ 9102337 w 15445209"/>
              <a:gd name="connsiteY1547" fmla="*/ 10297653 h 12624546"/>
              <a:gd name="connsiteX1548" fmla="*/ 9084888 w 15445209"/>
              <a:gd name="connsiteY1548" fmla="*/ 10279525 h 12624546"/>
              <a:gd name="connsiteX1549" fmla="*/ 9084539 w 15445209"/>
              <a:gd name="connsiteY1549" fmla="*/ 10278619 h 12624546"/>
              <a:gd name="connsiteX1550" fmla="*/ 9078356 w 15445209"/>
              <a:gd name="connsiteY1550" fmla="*/ 10292771 h 12624546"/>
              <a:gd name="connsiteX1551" fmla="*/ 8986481 w 15445209"/>
              <a:gd name="connsiteY1551" fmla="*/ 10308626 h 12624546"/>
              <a:gd name="connsiteX1552" fmla="*/ 8968512 w 15445209"/>
              <a:gd name="connsiteY1552" fmla="*/ 10289754 h 12624546"/>
              <a:gd name="connsiteX1553" fmla="*/ 8964493 w 15445209"/>
              <a:gd name="connsiteY1553" fmla="*/ 10279250 h 12624546"/>
              <a:gd name="connsiteX1554" fmla="*/ 8958022 w 15445209"/>
              <a:gd name="connsiteY1554" fmla="*/ 10293991 h 12624546"/>
              <a:gd name="connsiteX1555" fmla="*/ 8877534 w 15445209"/>
              <a:gd name="connsiteY1555" fmla="*/ 10308220 h 12624546"/>
              <a:gd name="connsiteX1556" fmla="*/ 8863305 w 15445209"/>
              <a:gd name="connsiteY1556" fmla="*/ 10227732 h 12624546"/>
              <a:gd name="connsiteX1557" fmla="*/ 8943793 w 15445209"/>
              <a:gd name="connsiteY1557" fmla="*/ 10213503 h 12624546"/>
              <a:gd name="connsiteX1558" fmla="*/ 8959737 w 15445209"/>
              <a:gd name="connsiteY1558" fmla="*/ 10230138 h 12624546"/>
              <a:gd name="connsiteX1559" fmla="*/ 8962068 w 15445209"/>
              <a:gd name="connsiteY1559" fmla="*/ 10236217 h 12624546"/>
              <a:gd name="connsiteX1560" fmla="*/ 8970630 w 15445209"/>
              <a:gd name="connsiteY1560" fmla="*/ 10216755 h 12624546"/>
              <a:gd name="connsiteX1561" fmla="*/ 9062501 w 15445209"/>
              <a:gd name="connsiteY1561" fmla="*/ 10200900 h 12624546"/>
              <a:gd name="connsiteX1562" fmla="*/ 9080413 w 15445209"/>
              <a:gd name="connsiteY1562" fmla="*/ 10220000 h 12624546"/>
              <a:gd name="connsiteX1563" fmla="*/ 9081250 w 15445209"/>
              <a:gd name="connsiteY1563" fmla="*/ 10222220 h 12624546"/>
              <a:gd name="connsiteX1564" fmla="*/ 9086891 w 15445209"/>
              <a:gd name="connsiteY1564" fmla="*/ 10209440 h 12624546"/>
              <a:gd name="connsiteX1565" fmla="*/ 9175104 w 15445209"/>
              <a:gd name="connsiteY1565" fmla="*/ 10193990 h 12624546"/>
              <a:gd name="connsiteX1566" fmla="*/ 9192496 w 15445209"/>
              <a:gd name="connsiteY1566" fmla="*/ 10212175 h 12624546"/>
              <a:gd name="connsiteX1567" fmla="*/ 9199681 w 15445209"/>
              <a:gd name="connsiteY1567" fmla="*/ 10231101 h 12624546"/>
              <a:gd name="connsiteX1568" fmla="*/ 9199845 w 15445209"/>
              <a:gd name="connsiteY1568" fmla="*/ 10222469 h 12624546"/>
              <a:gd name="connsiteX1569" fmla="*/ 9208440 w 15445209"/>
              <a:gd name="connsiteY1569" fmla="*/ 10202523 h 12624546"/>
              <a:gd name="connsiteX1570" fmla="*/ 9243906 w 15445209"/>
              <a:gd name="connsiteY1570" fmla="*/ 10179963 h 12624546"/>
              <a:gd name="connsiteX1571" fmla="*/ 9360576 w 15445209"/>
              <a:gd name="connsiteY1571" fmla="*/ 10173663 h 12624546"/>
              <a:gd name="connsiteX1572" fmla="*/ 9395027 w 15445209"/>
              <a:gd name="connsiteY1572" fmla="*/ 10181387 h 12624546"/>
              <a:gd name="connsiteX1573" fmla="*/ 9406410 w 15445209"/>
              <a:gd name="connsiteY1573" fmla="*/ 10246024 h 12624546"/>
              <a:gd name="connsiteX1574" fmla="*/ 9341773 w 15445209"/>
              <a:gd name="connsiteY1574" fmla="*/ 10257406 h 12624546"/>
              <a:gd name="connsiteX1575" fmla="*/ 9330391 w 15445209"/>
              <a:gd name="connsiteY1575" fmla="*/ 10192769 h 12624546"/>
              <a:gd name="connsiteX1576" fmla="*/ 9360576 w 15445209"/>
              <a:gd name="connsiteY1576" fmla="*/ 10173663 h 12624546"/>
              <a:gd name="connsiteX1577" fmla="*/ 7905818 w 15445209"/>
              <a:gd name="connsiteY1577" fmla="*/ 10172650 h 12624546"/>
              <a:gd name="connsiteX1578" fmla="*/ 7922735 w 15445209"/>
              <a:gd name="connsiteY1578" fmla="*/ 10176509 h 12624546"/>
              <a:gd name="connsiteX1579" fmla="*/ 7928425 w 15445209"/>
              <a:gd name="connsiteY1579" fmla="*/ 10208219 h 12624546"/>
              <a:gd name="connsiteX1580" fmla="*/ 7896722 w 15445209"/>
              <a:gd name="connsiteY1580" fmla="*/ 10213908 h 12624546"/>
              <a:gd name="connsiteX1581" fmla="*/ 7891032 w 15445209"/>
              <a:gd name="connsiteY1581" fmla="*/ 10182202 h 12624546"/>
              <a:gd name="connsiteX1582" fmla="*/ 7905818 w 15445209"/>
              <a:gd name="connsiteY1582" fmla="*/ 10172650 h 12624546"/>
              <a:gd name="connsiteX1583" fmla="*/ 10466605 w 15445209"/>
              <a:gd name="connsiteY1583" fmla="*/ 10167974 h 12624546"/>
              <a:gd name="connsiteX1584" fmla="*/ 10467015 w 15445209"/>
              <a:gd name="connsiteY1584" fmla="*/ 10169191 h 12624546"/>
              <a:gd name="connsiteX1585" fmla="*/ 10465794 w 15445209"/>
              <a:gd name="connsiteY1585" fmla="*/ 10169600 h 12624546"/>
              <a:gd name="connsiteX1586" fmla="*/ 10465384 w 15445209"/>
              <a:gd name="connsiteY1586" fmla="*/ 10168379 h 12624546"/>
              <a:gd name="connsiteX1587" fmla="*/ 10466605 w 15445209"/>
              <a:gd name="connsiteY1587" fmla="*/ 10167974 h 12624546"/>
              <a:gd name="connsiteX1588" fmla="*/ 9477752 w 15445209"/>
              <a:gd name="connsiteY1588" fmla="*/ 10165432 h 12624546"/>
              <a:gd name="connsiteX1589" fmla="*/ 9505195 w 15445209"/>
              <a:gd name="connsiteY1589" fmla="*/ 10171631 h 12624546"/>
              <a:gd name="connsiteX1590" fmla="*/ 9514136 w 15445209"/>
              <a:gd name="connsiteY1590" fmla="*/ 10222854 h 12624546"/>
              <a:gd name="connsiteX1591" fmla="*/ 9462917 w 15445209"/>
              <a:gd name="connsiteY1591" fmla="*/ 10231795 h 12624546"/>
              <a:gd name="connsiteX1592" fmla="*/ 9453972 w 15445209"/>
              <a:gd name="connsiteY1592" fmla="*/ 10180576 h 12624546"/>
              <a:gd name="connsiteX1593" fmla="*/ 9477752 w 15445209"/>
              <a:gd name="connsiteY1593" fmla="*/ 10165432 h 12624546"/>
              <a:gd name="connsiteX1594" fmla="*/ 6226354 w 15445209"/>
              <a:gd name="connsiteY1594" fmla="*/ 10163501 h 12624546"/>
              <a:gd name="connsiteX1595" fmla="*/ 6227965 w 15445209"/>
              <a:gd name="connsiteY1595" fmla="*/ 10172037 h 12624546"/>
              <a:gd name="connsiteX1596" fmla="*/ 6219440 w 15445209"/>
              <a:gd name="connsiteY1596" fmla="*/ 10173663 h 12624546"/>
              <a:gd name="connsiteX1597" fmla="*/ 6217810 w 15445209"/>
              <a:gd name="connsiteY1597" fmla="*/ 10165127 h 12624546"/>
              <a:gd name="connsiteX1598" fmla="*/ 6226354 w 15445209"/>
              <a:gd name="connsiteY1598" fmla="*/ 10163501 h 12624546"/>
              <a:gd name="connsiteX1599" fmla="*/ 4933207 w 15445209"/>
              <a:gd name="connsiteY1599" fmla="*/ 10158979 h 12624546"/>
              <a:gd name="connsiteX1600" fmla="*/ 4975590 w 15445209"/>
              <a:gd name="connsiteY1600" fmla="*/ 10168379 h 12624546"/>
              <a:gd name="connsiteX1601" fmla="*/ 4989411 w 15445209"/>
              <a:gd name="connsiteY1601" fmla="*/ 10247651 h 12624546"/>
              <a:gd name="connsiteX1602" fmla="*/ 4910144 w 15445209"/>
              <a:gd name="connsiteY1602" fmla="*/ 10261475 h 12624546"/>
              <a:gd name="connsiteX1603" fmla="*/ 4896321 w 15445209"/>
              <a:gd name="connsiteY1603" fmla="*/ 10182203 h 12624546"/>
              <a:gd name="connsiteX1604" fmla="*/ 4933207 w 15445209"/>
              <a:gd name="connsiteY1604" fmla="*/ 10158979 h 12624546"/>
              <a:gd name="connsiteX1605" fmla="*/ 7798606 w 15445209"/>
              <a:gd name="connsiteY1605" fmla="*/ 10158624 h 12624546"/>
              <a:gd name="connsiteX1606" fmla="*/ 7810958 w 15445209"/>
              <a:gd name="connsiteY1606" fmla="*/ 10161469 h 12624546"/>
              <a:gd name="connsiteX1607" fmla="*/ 7815021 w 15445209"/>
              <a:gd name="connsiteY1607" fmla="*/ 10184640 h 12624546"/>
              <a:gd name="connsiteX1608" fmla="*/ 7791860 w 15445209"/>
              <a:gd name="connsiteY1608" fmla="*/ 10188707 h 12624546"/>
              <a:gd name="connsiteX1609" fmla="*/ 7787785 w 15445209"/>
              <a:gd name="connsiteY1609" fmla="*/ 10165536 h 12624546"/>
              <a:gd name="connsiteX1610" fmla="*/ 7798606 w 15445209"/>
              <a:gd name="connsiteY1610" fmla="*/ 10158624 h 12624546"/>
              <a:gd name="connsiteX1611" fmla="*/ 6845149 w 15445209"/>
              <a:gd name="connsiteY1611" fmla="*/ 10157146 h 12624546"/>
              <a:gd name="connsiteX1612" fmla="*/ 6856064 w 15445209"/>
              <a:gd name="connsiteY1612" fmla="*/ 10159433 h 12624546"/>
              <a:gd name="connsiteX1613" fmla="*/ 6859722 w 15445209"/>
              <a:gd name="connsiteY1613" fmla="*/ 10179761 h 12624546"/>
              <a:gd name="connsiteX1614" fmla="*/ 6839400 w 15445209"/>
              <a:gd name="connsiteY1614" fmla="*/ 10183419 h 12624546"/>
              <a:gd name="connsiteX1615" fmla="*/ 6835738 w 15445209"/>
              <a:gd name="connsiteY1615" fmla="*/ 10163091 h 12624546"/>
              <a:gd name="connsiteX1616" fmla="*/ 6845149 w 15445209"/>
              <a:gd name="connsiteY1616" fmla="*/ 10157146 h 12624546"/>
              <a:gd name="connsiteX1617" fmla="*/ 5311136 w 15445209"/>
              <a:gd name="connsiteY1617" fmla="*/ 10154811 h 12624546"/>
              <a:gd name="connsiteX1618" fmla="*/ 5343103 w 15445209"/>
              <a:gd name="connsiteY1618" fmla="*/ 10161875 h 12624546"/>
              <a:gd name="connsiteX1619" fmla="*/ 5353665 w 15445209"/>
              <a:gd name="connsiteY1619" fmla="*/ 10221224 h 12624546"/>
              <a:gd name="connsiteX1620" fmla="*/ 5294319 w 15445209"/>
              <a:gd name="connsiteY1620" fmla="*/ 10231796 h 12624546"/>
              <a:gd name="connsiteX1621" fmla="*/ 5283747 w 15445209"/>
              <a:gd name="connsiteY1621" fmla="*/ 10172446 h 12624546"/>
              <a:gd name="connsiteX1622" fmla="*/ 5311136 w 15445209"/>
              <a:gd name="connsiteY1622" fmla="*/ 10154811 h 12624546"/>
              <a:gd name="connsiteX1623" fmla="*/ 12517277 w 15445209"/>
              <a:gd name="connsiteY1623" fmla="*/ 10150239 h 12624546"/>
              <a:gd name="connsiteX1624" fmla="*/ 12543904 w 15445209"/>
              <a:gd name="connsiteY1624" fmla="*/ 10156185 h 12624546"/>
              <a:gd name="connsiteX1625" fmla="*/ 12552440 w 15445209"/>
              <a:gd name="connsiteY1625" fmla="*/ 10205778 h 12624546"/>
              <a:gd name="connsiteX1626" fmla="*/ 12502843 w 15445209"/>
              <a:gd name="connsiteY1626" fmla="*/ 10214318 h 12624546"/>
              <a:gd name="connsiteX1627" fmla="*/ 12494307 w 15445209"/>
              <a:gd name="connsiteY1627" fmla="*/ 10164721 h 12624546"/>
              <a:gd name="connsiteX1628" fmla="*/ 12517277 w 15445209"/>
              <a:gd name="connsiteY1628" fmla="*/ 10150239 h 12624546"/>
              <a:gd name="connsiteX1629" fmla="*/ 9594524 w 15445209"/>
              <a:gd name="connsiteY1629" fmla="*/ 10149833 h 12624546"/>
              <a:gd name="connsiteX1630" fmla="*/ 9617799 w 15445209"/>
              <a:gd name="connsiteY1630" fmla="*/ 10154965 h 12624546"/>
              <a:gd name="connsiteX1631" fmla="*/ 9625524 w 15445209"/>
              <a:gd name="connsiteY1631" fmla="*/ 10198464 h 12624546"/>
              <a:gd name="connsiteX1632" fmla="*/ 9582025 w 15445209"/>
              <a:gd name="connsiteY1632" fmla="*/ 10206189 h 12624546"/>
              <a:gd name="connsiteX1633" fmla="*/ 9574300 w 15445209"/>
              <a:gd name="connsiteY1633" fmla="*/ 10162690 h 12624546"/>
              <a:gd name="connsiteX1634" fmla="*/ 9594524 w 15445209"/>
              <a:gd name="connsiteY1634" fmla="*/ 10149833 h 12624546"/>
              <a:gd name="connsiteX1635" fmla="*/ 4162910 w 15445209"/>
              <a:gd name="connsiteY1635" fmla="*/ 10147240 h 12624546"/>
              <a:gd name="connsiteX1636" fmla="*/ 4163321 w 15445209"/>
              <a:gd name="connsiteY1636" fmla="*/ 10148457 h 12624546"/>
              <a:gd name="connsiteX1637" fmla="*/ 4162101 w 15445209"/>
              <a:gd name="connsiteY1637" fmla="*/ 10148866 h 12624546"/>
              <a:gd name="connsiteX1638" fmla="*/ 4161696 w 15445209"/>
              <a:gd name="connsiteY1638" fmla="*/ 10147645 h 12624546"/>
              <a:gd name="connsiteX1639" fmla="*/ 4162910 w 15445209"/>
              <a:gd name="connsiteY1639" fmla="*/ 10147240 h 12624546"/>
              <a:gd name="connsiteX1640" fmla="*/ 5708836 w 15445209"/>
              <a:gd name="connsiteY1640" fmla="*/ 10141093 h 12624546"/>
              <a:gd name="connsiteX1641" fmla="*/ 5727284 w 15445209"/>
              <a:gd name="connsiteY1641" fmla="*/ 10145209 h 12624546"/>
              <a:gd name="connsiteX1642" fmla="*/ 5733379 w 15445209"/>
              <a:gd name="connsiteY1642" fmla="*/ 10179356 h 12624546"/>
              <a:gd name="connsiteX1643" fmla="*/ 5699229 w 15445209"/>
              <a:gd name="connsiteY1643" fmla="*/ 10185450 h 12624546"/>
              <a:gd name="connsiteX1644" fmla="*/ 5693137 w 15445209"/>
              <a:gd name="connsiteY1644" fmla="*/ 10151307 h 12624546"/>
              <a:gd name="connsiteX1645" fmla="*/ 5708836 w 15445209"/>
              <a:gd name="connsiteY1645" fmla="*/ 10141093 h 12624546"/>
              <a:gd name="connsiteX1646" fmla="*/ 7690892 w 15445209"/>
              <a:gd name="connsiteY1646" fmla="*/ 10136266 h 12624546"/>
              <a:gd name="connsiteX1647" fmla="*/ 7703235 w 15445209"/>
              <a:gd name="connsiteY1647" fmla="*/ 10139110 h 12624546"/>
              <a:gd name="connsiteX1648" fmla="*/ 7707307 w 15445209"/>
              <a:gd name="connsiteY1648" fmla="*/ 10162285 h 12624546"/>
              <a:gd name="connsiteX1649" fmla="*/ 7684133 w 15445209"/>
              <a:gd name="connsiteY1649" fmla="*/ 10166348 h 12624546"/>
              <a:gd name="connsiteX1650" fmla="*/ 7680065 w 15445209"/>
              <a:gd name="connsiteY1650" fmla="*/ 10143177 h 12624546"/>
              <a:gd name="connsiteX1651" fmla="*/ 7690892 w 15445209"/>
              <a:gd name="connsiteY1651" fmla="*/ 10136266 h 12624546"/>
              <a:gd name="connsiteX1652" fmla="*/ 11706176 w 15445209"/>
              <a:gd name="connsiteY1652" fmla="*/ 10134332 h 12624546"/>
              <a:gd name="connsiteX1653" fmla="*/ 11727620 w 15445209"/>
              <a:gd name="connsiteY1653" fmla="*/ 10139110 h 12624546"/>
              <a:gd name="connsiteX1654" fmla="*/ 11734530 w 15445209"/>
              <a:gd name="connsiteY1654" fmla="*/ 10178947 h 12624546"/>
              <a:gd name="connsiteX1655" fmla="*/ 11694693 w 15445209"/>
              <a:gd name="connsiteY1655" fmla="*/ 10185861 h 12624546"/>
              <a:gd name="connsiteX1656" fmla="*/ 11687783 w 15445209"/>
              <a:gd name="connsiteY1656" fmla="*/ 10146020 h 12624546"/>
              <a:gd name="connsiteX1657" fmla="*/ 11706176 w 15445209"/>
              <a:gd name="connsiteY1657" fmla="*/ 10134332 h 12624546"/>
              <a:gd name="connsiteX1658" fmla="*/ 13734589 w 15445209"/>
              <a:gd name="connsiteY1658" fmla="*/ 10129354 h 12624546"/>
              <a:gd name="connsiteX1659" fmla="*/ 13735405 w 15445209"/>
              <a:gd name="connsiteY1659" fmla="*/ 10133012 h 12624546"/>
              <a:gd name="connsiteX1660" fmla="*/ 13731747 w 15445209"/>
              <a:gd name="connsiteY1660" fmla="*/ 10133827 h 12624546"/>
              <a:gd name="connsiteX1661" fmla="*/ 13730932 w 15445209"/>
              <a:gd name="connsiteY1661" fmla="*/ 10129759 h 12624546"/>
              <a:gd name="connsiteX1662" fmla="*/ 13734589 w 15445209"/>
              <a:gd name="connsiteY1662" fmla="*/ 10129354 h 12624546"/>
              <a:gd name="connsiteX1663" fmla="*/ 12003032 w 15445209"/>
              <a:gd name="connsiteY1663" fmla="*/ 10128438 h 12624546"/>
              <a:gd name="connsiteX1664" fmla="*/ 12030474 w 15445209"/>
              <a:gd name="connsiteY1664" fmla="*/ 10134637 h 12624546"/>
              <a:gd name="connsiteX1665" fmla="*/ 12039415 w 15445209"/>
              <a:gd name="connsiteY1665" fmla="*/ 10185860 h 12624546"/>
              <a:gd name="connsiteX1666" fmla="*/ 11988196 w 15445209"/>
              <a:gd name="connsiteY1666" fmla="*/ 10194801 h 12624546"/>
              <a:gd name="connsiteX1667" fmla="*/ 11979251 w 15445209"/>
              <a:gd name="connsiteY1667" fmla="*/ 10143582 h 12624546"/>
              <a:gd name="connsiteX1668" fmla="*/ 12003032 w 15445209"/>
              <a:gd name="connsiteY1668" fmla="*/ 10128438 h 12624546"/>
              <a:gd name="connsiteX1669" fmla="*/ 9710994 w 15445209"/>
              <a:gd name="connsiteY1669" fmla="*/ 10127321 h 12624546"/>
              <a:gd name="connsiteX1670" fmla="*/ 9733249 w 15445209"/>
              <a:gd name="connsiteY1670" fmla="*/ 10132200 h 12624546"/>
              <a:gd name="connsiteX1671" fmla="*/ 9740568 w 15445209"/>
              <a:gd name="connsiteY1671" fmla="*/ 10173662 h 12624546"/>
              <a:gd name="connsiteX1672" fmla="*/ 9699102 w 15445209"/>
              <a:gd name="connsiteY1672" fmla="*/ 10180981 h 12624546"/>
              <a:gd name="connsiteX1673" fmla="*/ 9691787 w 15445209"/>
              <a:gd name="connsiteY1673" fmla="*/ 10139515 h 12624546"/>
              <a:gd name="connsiteX1674" fmla="*/ 9710994 w 15445209"/>
              <a:gd name="connsiteY1674" fmla="*/ 10127321 h 12624546"/>
              <a:gd name="connsiteX1675" fmla="*/ 11054835 w 15445209"/>
              <a:gd name="connsiteY1675" fmla="*/ 10120818 h 12624546"/>
              <a:gd name="connsiteX1676" fmla="*/ 11055645 w 15445209"/>
              <a:gd name="connsiteY1676" fmla="*/ 10124476 h 12624546"/>
              <a:gd name="connsiteX1677" fmla="*/ 11051988 w 15445209"/>
              <a:gd name="connsiteY1677" fmla="*/ 10124881 h 12624546"/>
              <a:gd name="connsiteX1678" fmla="*/ 11051173 w 15445209"/>
              <a:gd name="connsiteY1678" fmla="*/ 10121223 h 12624546"/>
              <a:gd name="connsiteX1679" fmla="*/ 11054835 w 15445209"/>
              <a:gd name="connsiteY1679" fmla="*/ 10120818 h 12624546"/>
              <a:gd name="connsiteX1680" fmla="*/ 11437775 w 15445209"/>
              <a:gd name="connsiteY1680" fmla="*/ 10117971 h 12624546"/>
              <a:gd name="connsiteX1681" fmla="*/ 11439806 w 15445209"/>
              <a:gd name="connsiteY1681" fmla="*/ 10129763 h 12624546"/>
              <a:gd name="connsiteX1682" fmla="*/ 11428018 w 15445209"/>
              <a:gd name="connsiteY1682" fmla="*/ 10131794 h 12624546"/>
              <a:gd name="connsiteX1683" fmla="*/ 11425987 w 15445209"/>
              <a:gd name="connsiteY1683" fmla="*/ 10120006 h 12624546"/>
              <a:gd name="connsiteX1684" fmla="*/ 11437775 w 15445209"/>
              <a:gd name="connsiteY1684" fmla="*/ 10117971 h 12624546"/>
              <a:gd name="connsiteX1685" fmla="*/ 10588969 w 15445209"/>
              <a:gd name="connsiteY1685" fmla="*/ 10116750 h 12624546"/>
              <a:gd name="connsiteX1686" fmla="*/ 10589780 w 15445209"/>
              <a:gd name="connsiteY1686" fmla="*/ 10116750 h 12624546"/>
              <a:gd name="connsiteX1687" fmla="*/ 10589780 w 15445209"/>
              <a:gd name="connsiteY1687" fmla="*/ 10117565 h 12624546"/>
              <a:gd name="connsiteX1688" fmla="*/ 10588969 w 15445209"/>
              <a:gd name="connsiteY1688" fmla="*/ 10117565 h 12624546"/>
              <a:gd name="connsiteX1689" fmla="*/ 10588969 w 15445209"/>
              <a:gd name="connsiteY1689" fmla="*/ 10116750 h 12624546"/>
              <a:gd name="connsiteX1690" fmla="*/ 6125920 w 15445209"/>
              <a:gd name="connsiteY1690" fmla="*/ 10106994 h 12624546"/>
              <a:gd name="connsiteX1691" fmla="*/ 6127952 w 15445209"/>
              <a:gd name="connsiteY1691" fmla="*/ 10118786 h 12624546"/>
              <a:gd name="connsiteX1692" fmla="*/ 6116160 w 15445209"/>
              <a:gd name="connsiteY1692" fmla="*/ 10120817 h 12624546"/>
              <a:gd name="connsiteX1693" fmla="*/ 6114132 w 15445209"/>
              <a:gd name="connsiteY1693" fmla="*/ 10109029 h 12624546"/>
              <a:gd name="connsiteX1694" fmla="*/ 6125920 w 15445209"/>
              <a:gd name="connsiteY1694" fmla="*/ 10106994 h 12624546"/>
              <a:gd name="connsiteX1695" fmla="*/ 7581698 w 15445209"/>
              <a:gd name="connsiteY1695" fmla="*/ 10104099 h 12624546"/>
              <a:gd name="connsiteX1696" fmla="*/ 7599989 w 15445209"/>
              <a:gd name="connsiteY1696" fmla="*/ 10108215 h 12624546"/>
              <a:gd name="connsiteX1697" fmla="*/ 7606092 w 15445209"/>
              <a:gd name="connsiteY1697" fmla="*/ 10142362 h 12624546"/>
              <a:gd name="connsiteX1698" fmla="*/ 7571948 w 15445209"/>
              <a:gd name="connsiteY1698" fmla="*/ 10148456 h 12624546"/>
              <a:gd name="connsiteX1699" fmla="*/ 7565839 w 15445209"/>
              <a:gd name="connsiteY1699" fmla="*/ 10114313 h 12624546"/>
              <a:gd name="connsiteX1700" fmla="*/ 7581698 w 15445209"/>
              <a:gd name="connsiteY1700" fmla="*/ 10104099 h 12624546"/>
              <a:gd name="connsiteX1701" fmla="*/ 6738984 w 15445209"/>
              <a:gd name="connsiteY1701" fmla="*/ 10102777 h 12624546"/>
              <a:gd name="connsiteX1702" fmla="*/ 6758500 w 15445209"/>
              <a:gd name="connsiteY1702" fmla="*/ 10106994 h 12624546"/>
              <a:gd name="connsiteX1703" fmla="*/ 6765001 w 15445209"/>
              <a:gd name="connsiteY1703" fmla="*/ 10143578 h 12624546"/>
              <a:gd name="connsiteX1704" fmla="*/ 6728421 w 15445209"/>
              <a:gd name="connsiteY1704" fmla="*/ 10150083 h 12624546"/>
              <a:gd name="connsiteX1705" fmla="*/ 6721924 w 15445209"/>
              <a:gd name="connsiteY1705" fmla="*/ 10113499 h 12624546"/>
              <a:gd name="connsiteX1706" fmla="*/ 6738984 w 15445209"/>
              <a:gd name="connsiteY1706" fmla="*/ 10102777 h 12624546"/>
              <a:gd name="connsiteX1707" fmla="*/ 9827611 w 15445209"/>
              <a:gd name="connsiteY1707" fmla="*/ 10101558 h 12624546"/>
              <a:gd name="connsiteX1708" fmla="*/ 9848700 w 15445209"/>
              <a:gd name="connsiteY1708" fmla="*/ 10106183 h 12624546"/>
              <a:gd name="connsiteX1709" fmla="*/ 9855610 w 15445209"/>
              <a:gd name="connsiteY1709" fmla="*/ 10145614 h 12624546"/>
              <a:gd name="connsiteX1710" fmla="*/ 9816179 w 15445209"/>
              <a:gd name="connsiteY1710" fmla="*/ 10152524 h 12624546"/>
              <a:gd name="connsiteX1711" fmla="*/ 9809269 w 15445209"/>
              <a:gd name="connsiteY1711" fmla="*/ 10113093 h 12624546"/>
              <a:gd name="connsiteX1712" fmla="*/ 9827611 w 15445209"/>
              <a:gd name="connsiteY1712" fmla="*/ 10101558 h 12624546"/>
              <a:gd name="connsiteX1713" fmla="*/ 12314934 w 15445209"/>
              <a:gd name="connsiteY1713" fmla="*/ 10089619 h 12624546"/>
              <a:gd name="connsiteX1714" fmla="*/ 12347151 w 15445209"/>
              <a:gd name="connsiteY1714" fmla="*/ 10096837 h 12624546"/>
              <a:gd name="connsiteX1715" fmla="*/ 12357718 w 15445209"/>
              <a:gd name="connsiteY1715" fmla="*/ 10157001 h 12624546"/>
              <a:gd name="connsiteX1716" fmla="*/ 12297554 w 15445209"/>
              <a:gd name="connsiteY1716" fmla="*/ 10167568 h 12624546"/>
              <a:gd name="connsiteX1717" fmla="*/ 12286987 w 15445209"/>
              <a:gd name="connsiteY1717" fmla="*/ 10107404 h 12624546"/>
              <a:gd name="connsiteX1718" fmla="*/ 12314934 w 15445209"/>
              <a:gd name="connsiteY1718" fmla="*/ 10089619 h 12624546"/>
              <a:gd name="connsiteX1719" fmla="*/ 4837780 w 15445209"/>
              <a:gd name="connsiteY1719" fmla="*/ 10087078 h 12624546"/>
              <a:gd name="connsiteX1720" fmla="*/ 4875583 w 15445209"/>
              <a:gd name="connsiteY1720" fmla="*/ 10095616 h 12624546"/>
              <a:gd name="connsiteX1721" fmla="*/ 4887784 w 15445209"/>
              <a:gd name="connsiteY1721" fmla="*/ 10166347 h 12624546"/>
              <a:gd name="connsiteX1722" fmla="*/ 4817050 w 15445209"/>
              <a:gd name="connsiteY1722" fmla="*/ 10178545 h 12624546"/>
              <a:gd name="connsiteX1723" fmla="*/ 4804855 w 15445209"/>
              <a:gd name="connsiteY1723" fmla="*/ 10107809 h 12624546"/>
              <a:gd name="connsiteX1724" fmla="*/ 4837780 w 15445209"/>
              <a:gd name="connsiteY1724" fmla="*/ 10087078 h 12624546"/>
              <a:gd name="connsiteX1725" fmla="*/ 4482664 w 15445209"/>
              <a:gd name="connsiteY1725" fmla="*/ 10086465 h 12624546"/>
              <a:gd name="connsiteX1726" fmla="*/ 4525552 w 15445209"/>
              <a:gd name="connsiteY1726" fmla="*/ 10096017 h 12624546"/>
              <a:gd name="connsiteX1727" fmla="*/ 4539370 w 15445209"/>
              <a:gd name="connsiteY1727" fmla="*/ 10175694 h 12624546"/>
              <a:gd name="connsiteX1728" fmla="*/ 4459696 w 15445209"/>
              <a:gd name="connsiteY1728" fmla="*/ 10189518 h 12624546"/>
              <a:gd name="connsiteX1729" fmla="*/ 4445875 w 15445209"/>
              <a:gd name="connsiteY1729" fmla="*/ 10109837 h 12624546"/>
              <a:gd name="connsiteX1730" fmla="*/ 4482664 w 15445209"/>
              <a:gd name="connsiteY1730" fmla="*/ 10086465 h 12624546"/>
              <a:gd name="connsiteX1731" fmla="*/ 5611320 w 15445209"/>
              <a:gd name="connsiteY1731" fmla="*/ 10082197 h 12624546"/>
              <a:gd name="connsiteX1732" fmla="*/ 5625242 w 15445209"/>
              <a:gd name="connsiteY1732" fmla="*/ 10085450 h 12624546"/>
              <a:gd name="connsiteX1733" fmla="*/ 5629718 w 15445209"/>
              <a:gd name="connsiteY1733" fmla="*/ 10111467 h 12624546"/>
              <a:gd name="connsiteX1734" fmla="*/ 5603697 w 15445209"/>
              <a:gd name="connsiteY1734" fmla="*/ 10115940 h 12624546"/>
              <a:gd name="connsiteX1735" fmla="*/ 5599224 w 15445209"/>
              <a:gd name="connsiteY1735" fmla="*/ 10089923 h 12624546"/>
              <a:gd name="connsiteX1736" fmla="*/ 5611320 w 15445209"/>
              <a:gd name="connsiteY1736" fmla="*/ 10082197 h 12624546"/>
              <a:gd name="connsiteX1737" fmla="*/ 5213780 w 15445209"/>
              <a:gd name="connsiteY1737" fmla="*/ 10080825 h 12624546"/>
              <a:gd name="connsiteX1738" fmla="*/ 5247573 w 15445209"/>
              <a:gd name="connsiteY1738" fmla="*/ 10088296 h 12624546"/>
              <a:gd name="connsiteX1739" fmla="*/ 5258545 w 15445209"/>
              <a:gd name="connsiteY1739" fmla="*/ 10151303 h 12624546"/>
              <a:gd name="connsiteX1740" fmla="*/ 5195533 w 15445209"/>
              <a:gd name="connsiteY1740" fmla="*/ 10162280 h 12624546"/>
              <a:gd name="connsiteX1741" fmla="*/ 5184553 w 15445209"/>
              <a:gd name="connsiteY1741" fmla="*/ 10099269 h 12624546"/>
              <a:gd name="connsiteX1742" fmla="*/ 5213780 w 15445209"/>
              <a:gd name="connsiteY1742" fmla="*/ 10080825 h 12624546"/>
              <a:gd name="connsiteX1743" fmla="*/ 9944487 w 15445209"/>
              <a:gd name="connsiteY1743" fmla="*/ 10074268 h 12624546"/>
              <a:gd name="connsiteX1744" fmla="*/ 9963340 w 15445209"/>
              <a:gd name="connsiteY1744" fmla="*/ 10078536 h 12624546"/>
              <a:gd name="connsiteX1745" fmla="*/ 9969439 w 15445209"/>
              <a:gd name="connsiteY1745" fmla="*/ 10113498 h 12624546"/>
              <a:gd name="connsiteX1746" fmla="*/ 9934476 w 15445209"/>
              <a:gd name="connsiteY1746" fmla="*/ 10119597 h 12624546"/>
              <a:gd name="connsiteX1747" fmla="*/ 9928378 w 15445209"/>
              <a:gd name="connsiteY1747" fmla="*/ 10084634 h 12624546"/>
              <a:gd name="connsiteX1748" fmla="*/ 9944487 w 15445209"/>
              <a:gd name="connsiteY1748" fmla="*/ 10074268 h 12624546"/>
              <a:gd name="connsiteX1749" fmla="*/ 7473884 w 15445209"/>
              <a:gd name="connsiteY1749" fmla="*/ 10070155 h 12624546"/>
              <a:gd name="connsiteX1750" fmla="*/ 7497154 w 15445209"/>
              <a:gd name="connsiteY1750" fmla="*/ 10075287 h 12624546"/>
              <a:gd name="connsiteX1751" fmla="*/ 7504879 w 15445209"/>
              <a:gd name="connsiteY1751" fmla="*/ 10118786 h 12624546"/>
              <a:gd name="connsiteX1752" fmla="*/ 7461385 w 15445209"/>
              <a:gd name="connsiteY1752" fmla="*/ 10126511 h 12624546"/>
              <a:gd name="connsiteX1753" fmla="*/ 7453661 w 15445209"/>
              <a:gd name="connsiteY1753" fmla="*/ 10083012 h 12624546"/>
              <a:gd name="connsiteX1754" fmla="*/ 7473884 w 15445209"/>
              <a:gd name="connsiteY1754" fmla="*/ 10070155 h 12624546"/>
              <a:gd name="connsiteX1755" fmla="*/ 12855700 w 15445209"/>
              <a:gd name="connsiteY1755" fmla="*/ 10069850 h 12624546"/>
              <a:gd name="connsiteX1756" fmla="*/ 12875211 w 15445209"/>
              <a:gd name="connsiteY1756" fmla="*/ 10074067 h 12624546"/>
              <a:gd name="connsiteX1757" fmla="*/ 12881716 w 15445209"/>
              <a:gd name="connsiteY1757" fmla="*/ 10110651 h 12624546"/>
              <a:gd name="connsiteX1758" fmla="*/ 12845132 w 15445209"/>
              <a:gd name="connsiteY1758" fmla="*/ 10117156 h 12624546"/>
              <a:gd name="connsiteX1759" fmla="*/ 12838627 w 15445209"/>
              <a:gd name="connsiteY1759" fmla="*/ 10080572 h 12624546"/>
              <a:gd name="connsiteX1760" fmla="*/ 12855700 w 15445209"/>
              <a:gd name="connsiteY1760" fmla="*/ 10069850 h 12624546"/>
              <a:gd name="connsiteX1761" fmla="*/ 13078219 w 15445209"/>
              <a:gd name="connsiteY1761" fmla="*/ 10062126 h 12624546"/>
              <a:gd name="connsiteX1762" fmla="*/ 13110181 w 15445209"/>
              <a:gd name="connsiteY1762" fmla="*/ 10069190 h 12624546"/>
              <a:gd name="connsiteX1763" fmla="*/ 13120753 w 15445209"/>
              <a:gd name="connsiteY1763" fmla="*/ 10128539 h 12624546"/>
              <a:gd name="connsiteX1764" fmla="*/ 13061399 w 15445209"/>
              <a:gd name="connsiteY1764" fmla="*/ 10139111 h 12624546"/>
              <a:gd name="connsiteX1765" fmla="*/ 13050832 w 15445209"/>
              <a:gd name="connsiteY1765" fmla="*/ 10079761 h 12624546"/>
              <a:gd name="connsiteX1766" fmla="*/ 13078219 w 15445209"/>
              <a:gd name="connsiteY1766" fmla="*/ 10062126 h 12624546"/>
              <a:gd name="connsiteX1767" fmla="*/ 13319639 w 15445209"/>
              <a:gd name="connsiteY1767" fmla="*/ 10061873 h 12624546"/>
              <a:gd name="connsiteX1768" fmla="*/ 13341896 w 15445209"/>
              <a:gd name="connsiteY1768" fmla="*/ 10066752 h 12624546"/>
              <a:gd name="connsiteX1769" fmla="*/ 13349211 w 15445209"/>
              <a:gd name="connsiteY1769" fmla="*/ 10108214 h 12624546"/>
              <a:gd name="connsiteX1770" fmla="*/ 13307749 w 15445209"/>
              <a:gd name="connsiteY1770" fmla="*/ 10115533 h 12624546"/>
              <a:gd name="connsiteX1771" fmla="*/ 13300430 w 15445209"/>
              <a:gd name="connsiteY1771" fmla="*/ 10074067 h 12624546"/>
              <a:gd name="connsiteX1772" fmla="*/ 13319639 w 15445209"/>
              <a:gd name="connsiteY1772" fmla="*/ 10061873 h 12624546"/>
              <a:gd name="connsiteX1773" fmla="*/ 6634616 w 15445209"/>
              <a:gd name="connsiteY1773" fmla="*/ 10055875 h 12624546"/>
              <a:gd name="connsiteX1774" fmla="*/ 6656069 w 15445209"/>
              <a:gd name="connsiteY1774" fmla="*/ 10060653 h 12624546"/>
              <a:gd name="connsiteX1775" fmla="*/ 6662977 w 15445209"/>
              <a:gd name="connsiteY1775" fmla="*/ 10100490 h 12624546"/>
              <a:gd name="connsiteX1776" fmla="*/ 6623131 w 15445209"/>
              <a:gd name="connsiteY1776" fmla="*/ 10107404 h 12624546"/>
              <a:gd name="connsiteX1777" fmla="*/ 6616228 w 15445209"/>
              <a:gd name="connsiteY1777" fmla="*/ 10067563 h 12624546"/>
              <a:gd name="connsiteX1778" fmla="*/ 6634616 w 15445209"/>
              <a:gd name="connsiteY1778" fmla="*/ 10055875 h 12624546"/>
              <a:gd name="connsiteX1779" fmla="*/ 4074704 w 15445209"/>
              <a:gd name="connsiteY1779" fmla="*/ 10049271 h 12624546"/>
              <a:gd name="connsiteX1780" fmla="*/ 4076736 w 15445209"/>
              <a:gd name="connsiteY1780" fmla="*/ 10061874 h 12624546"/>
              <a:gd name="connsiteX1781" fmla="*/ 4064131 w 15445209"/>
              <a:gd name="connsiteY1781" fmla="*/ 10063905 h 12624546"/>
              <a:gd name="connsiteX1782" fmla="*/ 4062097 w 15445209"/>
              <a:gd name="connsiteY1782" fmla="*/ 10051302 h 12624546"/>
              <a:gd name="connsiteX1783" fmla="*/ 4074704 w 15445209"/>
              <a:gd name="connsiteY1783" fmla="*/ 10049271 h 12624546"/>
              <a:gd name="connsiteX1784" fmla="*/ 13581743 w 15445209"/>
              <a:gd name="connsiteY1784" fmla="*/ 10048050 h 12624546"/>
              <a:gd name="connsiteX1785" fmla="*/ 13583774 w 15445209"/>
              <a:gd name="connsiteY1785" fmla="*/ 10060653 h 12624546"/>
              <a:gd name="connsiteX1786" fmla="*/ 13571171 w 15445209"/>
              <a:gd name="connsiteY1786" fmla="*/ 10062684 h 12624546"/>
              <a:gd name="connsiteX1787" fmla="*/ 13569140 w 15445209"/>
              <a:gd name="connsiteY1787" fmla="*/ 10050081 h 12624546"/>
              <a:gd name="connsiteX1788" fmla="*/ 13581743 w 15445209"/>
              <a:gd name="connsiteY1788" fmla="*/ 10048050 h 12624546"/>
              <a:gd name="connsiteX1789" fmla="*/ 11181263 w 15445209"/>
              <a:gd name="connsiteY1789" fmla="*/ 10047644 h 12624546"/>
              <a:gd name="connsiteX1790" fmla="*/ 11182078 w 15445209"/>
              <a:gd name="connsiteY1790" fmla="*/ 10052523 h 12624546"/>
              <a:gd name="connsiteX1791" fmla="*/ 11177200 w 15445209"/>
              <a:gd name="connsiteY1791" fmla="*/ 10053338 h 12624546"/>
              <a:gd name="connsiteX1792" fmla="*/ 11176384 w 15445209"/>
              <a:gd name="connsiteY1792" fmla="*/ 10048460 h 12624546"/>
              <a:gd name="connsiteX1793" fmla="*/ 11181263 w 15445209"/>
              <a:gd name="connsiteY1793" fmla="*/ 10047644 h 12624546"/>
              <a:gd name="connsiteX1794" fmla="*/ 7367986 w 15445209"/>
              <a:gd name="connsiteY1794" fmla="*/ 10043272 h 12624546"/>
              <a:gd name="connsiteX1795" fmla="*/ 7389440 w 15445209"/>
              <a:gd name="connsiteY1795" fmla="*/ 10048050 h 12624546"/>
              <a:gd name="connsiteX1796" fmla="*/ 7396344 w 15445209"/>
              <a:gd name="connsiteY1796" fmla="*/ 10087887 h 12624546"/>
              <a:gd name="connsiteX1797" fmla="*/ 7356508 w 15445209"/>
              <a:gd name="connsiteY1797" fmla="*/ 10094801 h 12624546"/>
              <a:gd name="connsiteX1798" fmla="*/ 7349591 w 15445209"/>
              <a:gd name="connsiteY1798" fmla="*/ 10054960 h 12624546"/>
              <a:gd name="connsiteX1799" fmla="*/ 7367986 w 15445209"/>
              <a:gd name="connsiteY1799" fmla="*/ 10043272 h 12624546"/>
              <a:gd name="connsiteX1800" fmla="*/ 10061511 w 15445209"/>
              <a:gd name="connsiteY1800" fmla="*/ 10041188 h 12624546"/>
              <a:gd name="connsiteX1801" fmla="*/ 10079602 w 15445209"/>
              <a:gd name="connsiteY1801" fmla="*/ 10045203 h 12624546"/>
              <a:gd name="connsiteX1802" fmla="*/ 10085295 w 15445209"/>
              <a:gd name="connsiteY1802" fmla="*/ 10078945 h 12624546"/>
              <a:gd name="connsiteX1803" fmla="*/ 10051553 w 15445209"/>
              <a:gd name="connsiteY1803" fmla="*/ 10084634 h 12624546"/>
              <a:gd name="connsiteX1804" fmla="*/ 10045860 w 15445209"/>
              <a:gd name="connsiteY1804" fmla="*/ 10050896 h 12624546"/>
              <a:gd name="connsiteX1805" fmla="*/ 10061511 w 15445209"/>
              <a:gd name="connsiteY1805" fmla="*/ 10041188 h 12624546"/>
              <a:gd name="connsiteX1806" fmla="*/ 11833821 w 15445209"/>
              <a:gd name="connsiteY1806" fmla="*/ 10038799 h 12624546"/>
              <a:gd name="connsiteX1807" fmla="*/ 11855268 w 15445209"/>
              <a:gd name="connsiteY1807" fmla="*/ 10043577 h 12624546"/>
              <a:gd name="connsiteX1808" fmla="*/ 11862178 w 15445209"/>
              <a:gd name="connsiteY1808" fmla="*/ 10083414 h 12624546"/>
              <a:gd name="connsiteX1809" fmla="*/ 11822337 w 15445209"/>
              <a:gd name="connsiteY1809" fmla="*/ 10090328 h 12624546"/>
              <a:gd name="connsiteX1810" fmla="*/ 11815427 w 15445209"/>
              <a:gd name="connsiteY1810" fmla="*/ 10050487 h 12624546"/>
              <a:gd name="connsiteX1811" fmla="*/ 11833821 w 15445209"/>
              <a:gd name="connsiteY1811" fmla="*/ 10038799 h 12624546"/>
              <a:gd name="connsiteX1812" fmla="*/ 6017513 w 15445209"/>
              <a:gd name="connsiteY1812" fmla="*/ 10037126 h 12624546"/>
              <a:gd name="connsiteX1813" fmla="*/ 6032205 w 15445209"/>
              <a:gd name="connsiteY1813" fmla="*/ 10040325 h 12624546"/>
              <a:gd name="connsiteX1814" fmla="*/ 6037082 w 15445209"/>
              <a:gd name="connsiteY1814" fmla="*/ 10067563 h 12624546"/>
              <a:gd name="connsiteX1815" fmla="*/ 6009844 w 15445209"/>
              <a:gd name="connsiteY1815" fmla="*/ 10072442 h 12624546"/>
              <a:gd name="connsiteX1816" fmla="*/ 6004963 w 15445209"/>
              <a:gd name="connsiteY1816" fmla="*/ 10045204 h 12624546"/>
              <a:gd name="connsiteX1817" fmla="*/ 6017513 w 15445209"/>
              <a:gd name="connsiteY1817" fmla="*/ 10037126 h 12624546"/>
              <a:gd name="connsiteX1818" fmla="*/ 12640656 w 15445209"/>
              <a:gd name="connsiteY1818" fmla="*/ 10029400 h 12624546"/>
              <a:gd name="connsiteX1819" fmla="*/ 12669111 w 15445209"/>
              <a:gd name="connsiteY1819" fmla="*/ 10035852 h 12624546"/>
              <a:gd name="connsiteX1820" fmla="*/ 12678462 w 15445209"/>
              <a:gd name="connsiteY1820" fmla="*/ 10089107 h 12624546"/>
              <a:gd name="connsiteX1821" fmla="*/ 12625207 w 15445209"/>
              <a:gd name="connsiteY1821" fmla="*/ 10098458 h 12624546"/>
              <a:gd name="connsiteX1822" fmla="*/ 12615856 w 15445209"/>
              <a:gd name="connsiteY1822" fmla="*/ 10045203 h 12624546"/>
              <a:gd name="connsiteX1823" fmla="*/ 12640656 w 15445209"/>
              <a:gd name="connsiteY1823" fmla="*/ 10029400 h 12624546"/>
              <a:gd name="connsiteX1824" fmla="*/ 5514925 w 15445209"/>
              <a:gd name="connsiteY1824" fmla="*/ 10021069 h 12624546"/>
              <a:gd name="connsiteX1825" fmla="*/ 5524831 w 15445209"/>
              <a:gd name="connsiteY1825" fmla="*/ 10023254 h 12624546"/>
              <a:gd name="connsiteX1826" fmla="*/ 5528086 w 15445209"/>
              <a:gd name="connsiteY1826" fmla="*/ 10041546 h 12624546"/>
              <a:gd name="connsiteX1827" fmla="*/ 5509792 w 15445209"/>
              <a:gd name="connsiteY1827" fmla="*/ 10044798 h 12624546"/>
              <a:gd name="connsiteX1828" fmla="*/ 5506541 w 15445209"/>
              <a:gd name="connsiteY1828" fmla="*/ 10026506 h 12624546"/>
              <a:gd name="connsiteX1829" fmla="*/ 5514925 w 15445209"/>
              <a:gd name="connsiteY1829" fmla="*/ 10021069 h 12624546"/>
              <a:gd name="connsiteX1830" fmla="*/ 11556575 w 15445209"/>
              <a:gd name="connsiteY1830" fmla="*/ 10019086 h 12624546"/>
              <a:gd name="connsiteX1831" fmla="*/ 11571513 w 15445209"/>
              <a:gd name="connsiteY1831" fmla="*/ 10022439 h 12624546"/>
              <a:gd name="connsiteX1832" fmla="*/ 11576391 w 15445209"/>
              <a:gd name="connsiteY1832" fmla="*/ 10050487 h 12624546"/>
              <a:gd name="connsiteX1833" fmla="*/ 11548343 w 15445209"/>
              <a:gd name="connsiteY1833" fmla="*/ 10055365 h 12624546"/>
              <a:gd name="connsiteX1834" fmla="*/ 11543465 w 15445209"/>
              <a:gd name="connsiteY1834" fmla="*/ 10027317 h 12624546"/>
              <a:gd name="connsiteX1835" fmla="*/ 11556575 w 15445209"/>
              <a:gd name="connsiteY1835" fmla="*/ 10019086 h 12624546"/>
              <a:gd name="connsiteX1836" fmla="*/ 7263371 w 15445209"/>
              <a:gd name="connsiteY1836" fmla="*/ 10015578 h 12624546"/>
              <a:gd name="connsiteX1837" fmla="*/ 7281301 w 15445209"/>
              <a:gd name="connsiteY1837" fmla="*/ 10019592 h 12624546"/>
              <a:gd name="connsiteX1838" fmla="*/ 7286991 w 15445209"/>
              <a:gd name="connsiteY1838" fmla="*/ 10053334 h 12624546"/>
              <a:gd name="connsiteX1839" fmla="*/ 7253254 w 15445209"/>
              <a:gd name="connsiteY1839" fmla="*/ 10059023 h 12624546"/>
              <a:gd name="connsiteX1840" fmla="*/ 7247557 w 15445209"/>
              <a:gd name="connsiteY1840" fmla="*/ 10025285 h 12624546"/>
              <a:gd name="connsiteX1841" fmla="*/ 7263371 w 15445209"/>
              <a:gd name="connsiteY1841" fmla="*/ 10015578 h 12624546"/>
              <a:gd name="connsiteX1842" fmla="*/ 4744178 w 15445209"/>
              <a:gd name="connsiteY1842" fmla="*/ 10013698 h 12624546"/>
              <a:gd name="connsiteX1843" fmla="*/ 4777210 w 15445209"/>
              <a:gd name="connsiteY1843" fmla="*/ 10021218 h 12624546"/>
              <a:gd name="connsiteX1844" fmla="*/ 4787781 w 15445209"/>
              <a:gd name="connsiteY1844" fmla="*/ 10083008 h 12624546"/>
              <a:gd name="connsiteX1845" fmla="*/ 4725992 w 15445209"/>
              <a:gd name="connsiteY1845" fmla="*/ 10093579 h 12624546"/>
              <a:gd name="connsiteX1846" fmla="*/ 4715417 w 15445209"/>
              <a:gd name="connsiteY1846" fmla="*/ 10031789 h 12624546"/>
              <a:gd name="connsiteX1847" fmla="*/ 4744178 w 15445209"/>
              <a:gd name="connsiteY1847" fmla="*/ 10013698 h 12624546"/>
              <a:gd name="connsiteX1848" fmla="*/ 6532491 w 15445209"/>
              <a:gd name="connsiteY1848" fmla="*/ 10012634 h 12624546"/>
              <a:gd name="connsiteX1849" fmla="*/ 6550768 w 15445209"/>
              <a:gd name="connsiteY1849" fmla="*/ 10016750 h 12624546"/>
              <a:gd name="connsiteX1850" fmla="*/ 6556872 w 15445209"/>
              <a:gd name="connsiteY1850" fmla="*/ 10050897 h 12624546"/>
              <a:gd name="connsiteX1851" fmla="*/ 6522722 w 15445209"/>
              <a:gd name="connsiteY1851" fmla="*/ 10056991 h 12624546"/>
              <a:gd name="connsiteX1852" fmla="*/ 6516624 w 15445209"/>
              <a:gd name="connsiteY1852" fmla="*/ 10022848 h 12624546"/>
              <a:gd name="connsiteX1853" fmla="*/ 6532491 w 15445209"/>
              <a:gd name="connsiteY1853" fmla="*/ 10012634 h 12624546"/>
              <a:gd name="connsiteX1854" fmla="*/ 12128189 w 15445209"/>
              <a:gd name="connsiteY1854" fmla="*/ 10012431 h 12624546"/>
              <a:gd name="connsiteX1855" fmla="*/ 12163810 w 15445209"/>
              <a:gd name="connsiteY1855" fmla="*/ 10020408 h 12624546"/>
              <a:gd name="connsiteX1856" fmla="*/ 12175598 w 15445209"/>
              <a:gd name="connsiteY1856" fmla="*/ 10087076 h 12624546"/>
              <a:gd name="connsiteX1857" fmla="*/ 12108930 w 15445209"/>
              <a:gd name="connsiteY1857" fmla="*/ 10098864 h 12624546"/>
              <a:gd name="connsiteX1858" fmla="*/ 12097142 w 15445209"/>
              <a:gd name="connsiteY1858" fmla="*/ 10032196 h 12624546"/>
              <a:gd name="connsiteX1859" fmla="*/ 12128189 w 15445209"/>
              <a:gd name="connsiteY1859" fmla="*/ 10012431 h 12624546"/>
              <a:gd name="connsiteX1860" fmla="*/ 5125614 w 15445209"/>
              <a:gd name="connsiteY1860" fmla="*/ 10010245 h 12624546"/>
              <a:gd name="connsiteX1861" fmla="*/ 5167487 w 15445209"/>
              <a:gd name="connsiteY1861" fmla="*/ 10052117 h 12624546"/>
              <a:gd name="connsiteX1862" fmla="*/ 5125614 w 15445209"/>
              <a:gd name="connsiteY1862" fmla="*/ 10093985 h 12624546"/>
              <a:gd name="connsiteX1863" fmla="*/ 5083744 w 15445209"/>
              <a:gd name="connsiteY1863" fmla="*/ 10052117 h 12624546"/>
              <a:gd name="connsiteX1864" fmla="*/ 5125614 w 15445209"/>
              <a:gd name="connsiteY1864" fmla="*/ 10010245 h 12624546"/>
              <a:gd name="connsiteX1865" fmla="*/ 10177624 w 15445209"/>
              <a:gd name="connsiteY1865" fmla="*/ 10001248 h 12624546"/>
              <a:gd name="connsiteX1866" fmla="*/ 10197898 w 15445209"/>
              <a:gd name="connsiteY1866" fmla="*/ 10005773 h 12624546"/>
              <a:gd name="connsiteX1867" fmla="*/ 10204403 w 15445209"/>
              <a:gd name="connsiteY1867" fmla="*/ 10043577 h 12624546"/>
              <a:gd name="connsiteX1868" fmla="*/ 10166598 w 15445209"/>
              <a:gd name="connsiteY1868" fmla="*/ 10050082 h 12624546"/>
              <a:gd name="connsiteX1869" fmla="*/ 10160093 w 15445209"/>
              <a:gd name="connsiteY1869" fmla="*/ 10012277 h 12624546"/>
              <a:gd name="connsiteX1870" fmla="*/ 10177624 w 15445209"/>
              <a:gd name="connsiteY1870" fmla="*/ 10001248 h 12624546"/>
              <a:gd name="connsiteX1871" fmla="*/ 4387940 w 15445209"/>
              <a:gd name="connsiteY1871" fmla="*/ 9996272 h 12624546"/>
              <a:gd name="connsiteX1872" fmla="*/ 4433680 w 15445209"/>
              <a:gd name="connsiteY1872" fmla="*/ 10006588 h 12624546"/>
              <a:gd name="connsiteX1873" fmla="*/ 4448714 w 15445209"/>
              <a:gd name="connsiteY1873" fmla="*/ 10091954 h 12624546"/>
              <a:gd name="connsiteX1874" fmla="*/ 4363346 w 15445209"/>
              <a:gd name="connsiteY1874" fmla="*/ 10106998 h 12624546"/>
              <a:gd name="connsiteX1875" fmla="*/ 4348308 w 15445209"/>
              <a:gd name="connsiteY1875" fmla="*/ 10021627 h 12624546"/>
              <a:gd name="connsiteX1876" fmla="*/ 4387940 w 15445209"/>
              <a:gd name="connsiteY1876" fmla="*/ 9996272 h 12624546"/>
              <a:gd name="connsiteX1877" fmla="*/ 13840693 w 15445209"/>
              <a:gd name="connsiteY1877" fmla="*/ 9993985 h 12624546"/>
              <a:gd name="connsiteX1878" fmla="*/ 13841098 w 15445209"/>
              <a:gd name="connsiteY1878" fmla="*/ 9995202 h 12624546"/>
              <a:gd name="connsiteX1879" fmla="*/ 13839878 w 15445209"/>
              <a:gd name="connsiteY1879" fmla="*/ 9995611 h 12624546"/>
              <a:gd name="connsiteX1880" fmla="*/ 13839472 w 15445209"/>
              <a:gd name="connsiteY1880" fmla="*/ 9994390 h 12624546"/>
              <a:gd name="connsiteX1881" fmla="*/ 13840693 w 15445209"/>
              <a:gd name="connsiteY1881" fmla="*/ 9993985 h 12624546"/>
              <a:gd name="connsiteX1882" fmla="*/ 7157519 w 15445209"/>
              <a:gd name="connsiteY1882" fmla="*/ 9982396 h 12624546"/>
              <a:gd name="connsiteX1883" fmla="*/ 7174792 w 15445209"/>
              <a:gd name="connsiteY1883" fmla="*/ 9986260 h 12624546"/>
              <a:gd name="connsiteX1884" fmla="*/ 7180483 w 15445209"/>
              <a:gd name="connsiteY1884" fmla="*/ 10018372 h 12624546"/>
              <a:gd name="connsiteX1885" fmla="*/ 7148367 w 15445209"/>
              <a:gd name="connsiteY1885" fmla="*/ 10024065 h 12624546"/>
              <a:gd name="connsiteX1886" fmla="*/ 7142670 w 15445209"/>
              <a:gd name="connsiteY1886" fmla="*/ 9991949 h 12624546"/>
              <a:gd name="connsiteX1887" fmla="*/ 7157519 w 15445209"/>
              <a:gd name="connsiteY1887" fmla="*/ 9982396 h 12624546"/>
              <a:gd name="connsiteX1888" fmla="*/ 12440699 w 15445209"/>
              <a:gd name="connsiteY1888" fmla="*/ 9978585 h 12624546"/>
              <a:gd name="connsiteX1889" fmla="*/ 12471136 w 15445209"/>
              <a:gd name="connsiteY1889" fmla="*/ 9985444 h 12624546"/>
              <a:gd name="connsiteX1890" fmla="*/ 12480893 w 15445209"/>
              <a:gd name="connsiteY1890" fmla="*/ 10042356 h 12624546"/>
              <a:gd name="connsiteX1891" fmla="*/ 12423981 w 15445209"/>
              <a:gd name="connsiteY1891" fmla="*/ 10052113 h 12624546"/>
              <a:gd name="connsiteX1892" fmla="*/ 12414224 w 15445209"/>
              <a:gd name="connsiteY1892" fmla="*/ 9995201 h 12624546"/>
              <a:gd name="connsiteX1893" fmla="*/ 12440699 w 15445209"/>
              <a:gd name="connsiteY1893" fmla="*/ 9978585 h 12624546"/>
              <a:gd name="connsiteX1894" fmla="*/ 5917809 w 15445209"/>
              <a:gd name="connsiteY1894" fmla="*/ 9972236 h 12624546"/>
              <a:gd name="connsiteX1895" fmla="*/ 5937071 w 15445209"/>
              <a:gd name="connsiteY1895" fmla="*/ 9976504 h 12624546"/>
              <a:gd name="connsiteX1896" fmla="*/ 5943171 w 15445209"/>
              <a:gd name="connsiteY1896" fmla="*/ 10012277 h 12624546"/>
              <a:gd name="connsiteX1897" fmla="*/ 5907396 w 15445209"/>
              <a:gd name="connsiteY1897" fmla="*/ 10018376 h 12624546"/>
              <a:gd name="connsiteX1898" fmla="*/ 5901297 w 15445209"/>
              <a:gd name="connsiteY1898" fmla="*/ 9982603 h 12624546"/>
              <a:gd name="connsiteX1899" fmla="*/ 5917809 w 15445209"/>
              <a:gd name="connsiteY1899" fmla="*/ 9972236 h 12624546"/>
              <a:gd name="connsiteX1900" fmla="*/ 11306060 w 15445209"/>
              <a:gd name="connsiteY1900" fmla="*/ 9971219 h 12624546"/>
              <a:gd name="connsiteX1901" fmla="*/ 11306875 w 15445209"/>
              <a:gd name="connsiteY1901" fmla="*/ 9976098 h 12624546"/>
              <a:gd name="connsiteX1902" fmla="*/ 11301997 w 15445209"/>
              <a:gd name="connsiteY1902" fmla="*/ 9976913 h 12624546"/>
              <a:gd name="connsiteX1903" fmla="*/ 11301181 w 15445209"/>
              <a:gd name="connsiteY1903" fmla="*/ 9972035 h 12624546"/>
              <a:gd name="connsiteX1904" fmla="*/ 11306060 w 15445209"/>
              <a:gd name="connsiteY1904" fmla="*/ 9971219 h 12624546"/>
              <a:gd name="connsiteX1905" fmla="*/ 8635708 w 15445209"/>
              <a:gd name="connsiteY1905" fmla="*/ 9968221 h 12624546"/>
              <a:gd name="connsiteX1906" fmla="*/ 8656390 w 15445209"/>
              <a:gd name="connsiteY1906" fmla="*/ 9972846 h 12624546"/>
              <a:gd name="connsiteX1907" fmla="*/ 8663300 w 15445209"/>
              <a:gd name="connsiteY1907" fmla="*/ 10011462 h 12624546"/>
              <a:gd name="connsiteX1908" fmla="*/ 8624684 w 15445209"/>
              <a:gd name="connsiteY1908" fmla="*/ 10018376 h 12624546"/>
              <a:gd name="connsiteX1909" fmla="*/ 8617770 w 15445209"/>
              <a:gd name="connsiteY1909" fmla="*/ 9979756 h 12624546"/>
              <a:gd name="connsiteX1910" fmla="*/ 8635708 w 15445209"/>
              <a:gd name="connsiteY1910" fmla="*/ 9968221 h 12624546"/>
              <a:gd name="connsiteX1911" fmla="*/ 8528605 w 15445209"/>
              <a:gd name="connsiteY1911" fmla="*/ 9966948 h 12624546"/>
              <a:gd name="connsiteX1912" fmla="*/ 8547449 w 15445209"/>
              <a:gd name="connsiteY1912" fmla="*/ 9971216 h 12624546"/>
              <a:gd name="connsiteX1913" fmla="*/ 8553545 w 15445209"/>
              <a:gd name="connsiteY1913" fmla="*/ 10006178 h 12624546"/>
              <a:gd name="connsiteX1914" fmla="*/ 8518596 w 15445209"/>
              <a:gd name="connsiteY1914" fmla="*/ 10012277 h 12624546"/>
              <a:gd name="connsiteX1915" fmla="*/ 8512489 w 15445209"/>
              <a:gd name="connsiteY1915" fmla="*/ 9977314 h 12624546"/>
              <a:gd name="connsiteX1916" fmla="*/ 8528605 w 15445209"/>
              <a:gd name="connsiteY1916" fmla="*/ 9966948 h 12624546"/>
              <a:gd name="connsiteX1917" fmla="*/ 6431054 w 15445209"/>
              <a:gd name="connsiteY1917" fmla="*/ 9964104 h 12624546"/>
              <a:gd name="connsiteX1918" fmla="*/ 6448740 w 15445209"/>
              <a:gd name="connsiteY1918" fmla="*/ 9967968 h 12624546"/>
              <a:gd name="connsiteX1919" fmla="*/ 6454426 w 15445209"/>
              <a:gd name="connsiteY1919" fmla="*/ 10000895 h 12624546"/>
              <a:gd name="connsiteX1920" fmla="*/ 6421503 w 15445209"/>
              <a:gd name="connsiteY1920" fmla="*/ 10006584 h 12624546"/>
              <a:gd name="connsiteX1921" fmla="*/ 6415806 w 15445209"/>
              <a:gd name="connsiteY1921" fmla="*/ 9973657 h 12624546"/>
              <a:gd name="connsiteX1922" fmla="*/ 6431054 w 15445209"/>
              <a:gd name="connsiteY1922" fmla="*/ 9964104 h 12624546"/>
              <a:gd name="connsiteX1923" fmla="*/ 8742927 w 15445209"/>
              <a:gd name="connsiteY1923" fmla="*/ 9964056 h 12624546"/>
              <a:gd name="connsiteX1924" fmla="*/ 8767773 w 15445209"/>
              <a:gd name="connsiteY1924" fmla="*/ 9969593 h 12624546"/>
              <a:gd name="connsiteX1925" fmla="*/ 8775908 w 15445209"/>
              <a:gd name="connsiteY1925" fmla="*/ 10015934 h 12624546"/>
              <a:gd name="connsiteX1926" fmla="*/ 8729562 w 15445209"/>
              <a:gd name="connsiteY1926" fmla="*/ 10024065 h 12624546"/>
              <a:gd name="connsiteX1927" fmla="*/ 8721432 w 15445209"/>
              <a:gd name="connsiteY1927" fmla="*/ 9977724 h 12624546"/>
              <a:gd name="connsiteX1928" fmla="*/ 8742927 w 15445209"/>
              <a:gd name="connsiteY1928" fmla="*/ 9964056 h 12624546"/>
              <a:gd name="connsiteX1929" fmla="*/ 8421031 w 15445209"/>
              <a:gd name="connsiteY1929" fmla="*/ 9959122 h 12624546"/>
              <a:gd name="connsiteX1930" fmla="*/ 8440543 w 15445209"/>
              <a:gd name="connsiteY1930" fmla="*/ 9963495 h 12624546"/>
              <a:gd name="connsiteX1931" fmla="*/ 8447045 w 15445209"/>
              <a:gd name="connsiteY1931" fmla="*/ 10000079 h 12624546"/>
              <a:gd name="connsiteX1932" fmla="*/ 8410464 w 15445209"/>
              <a:gd name="connsiteY1932" fmla="*/ 10006583 h 12624546"/>
              <a:gd name="connsiteX1933" fmla="*/ 8403957 w 15445209"/>
              <a:gd name="connsiteY1933" fmla="*/ 9969995 h 12624546"/>
              <a:gd name="connsiteX1934" fmla="*/ 8421031 w 15445209"/>
              <a:gd name="connsiteY1934" fmla="*/ 9959122 h 12624546"/>
              <a:gd name="connsiteX1935" fmla="*/ 5426868 w 15445209"/>
              <a:gd name="connsiteY1935" fmla="*/ 9957396 h 12624546"/>
              <a:gd name="connsiteX1936" fmla="*/ 5429307 w 15445209"/>
              <a:gd name="connsiteY1936" fmla="*/ 9970810 h 12624546"/>
              <a:gd name="connsiteX1937" fmla="*/ 5415898 w 15445209"/>
              <a:gd name="connsiteY1937" fmla="*/ 9973251 h 12624546"/>
              <a:gd name="connsiteX1938" fmla="*/ 5413454 w 15445209"/>
              <a:gd name="connsiteY1938" fmla="*/ 9959833 h 12624546"/>
              <a:gd name="connsiteX1939" fmla="*/ 5426868 w 15445209"/>
              <a:gd name="connsiteY1939" fmla="*/ 9957396 h 12624546"/>
              <a:gd name="connsiteX1940" fmla="*/ 10293378 w 15445209"/>
              <a:gd name="connsiteY1940" fmla="*/ 9955618 h 12624546"/>
              <a:gd name="connsiteX1941" fmla="*/ 10317413 w 15445209"/>
              <a:gd name="connsiteY1941" fmla="*/ 9961054 h 12624546"/>
              <a:gd name="connsiteX1942" fmla="*/ 10325138 w 15445209"/>
              <a:gd name="connsiteY1942" fmla="*/ 10005773 h 12624546"/>
              <a:gd name="connsiteX1943" fmla="*/ 10280419 w 15445209"/>
              <a:gd name="connsiteY1943" fmla="*/ 10013493 h 12624546"/>
              <a:gd name="connsiteX1944" fmla="*/ 10272698 w 15445209"/>
              <a:gd name="connsiteY1944" fmla="*/ 9968779 h 12624546"/>
              <a:gd name="connsiteX1945" fmla="*/ 10293378 w 15445209"/>
              <a:gd name="connsiteY1945" fmla="*/ 9955618 h 12624546"/>
              <a:gd name="connsiteX1946" fmla="*/ 8848825 w 15445209"/>
              <a:gd name="connsiteY1946" fmla="*/ 9953994 h 12624546"/>
              <a:gd name="connsiteX1947" fmla="*/ 8880787 w 15445209"/>
              <a:gd name="connsiteY1947" fmla="*/ 9961058 h 12624546"/>
              <a:gd name="connsiteX1948" fmla="*/ 8891358 w 15445209"/>
              <a:gd name="connsiteY1948" fmla="*/ 10020407 h 12624546"/>
              <a:gd name="connsiteX1949" fmla="*/ 8832005 w 15445209"/>
              <a:gd name="connsiteY1949" fmla="*/ 10030979 h 12624546"/>
              <a:gd name="connsiteX1950" fmla="*/ 8821437 w 15445209"/>
              <a:gd name="connsiteY1950" fmla="*/ 9971625 h 12624546"/>
              <a:gd name="connsiteX1951" fmla="*/ 8848825 w 15445209"/>
              <a:gd name="connsiteY1951" fmla="*/ 9953994 h 12624546"/>
              <a:gd name="connsiteX1952" fmla="*/ 8312866 w 15445209"/>
              <a:gd name="connsiteY1952" fmla="*/ 9945051 h 12624546"/>
              <a:gd name="connsiteX1953" fmla="*/ 8336888 w 15445209"/>
              <a:gd name="connsiteY1953" fmla="*/ 9950487 h 12624546"/>
              <a:gd name="connsiteX1954" fmla="*/ 8344610 w 15445209"/>
              <a:gd name="connsiteY1954" fmla="*/ 9995206 h 12624546"/>
              <a:gd name="connsiteX1955" fmla="*/ 8299903 w 15445209"/>
              <a:gd name="connsiteY1955" fmla="*/ 10002926 h 12624546"/>
              <a:gd name="connsiteX1956" fmla="*/ 8292183 w 15445209"/>
              <a:gd name="connsiteY1956" fmla="*/ 9958212 h 12624546"/>
              <a:gd name="connsiteX1957" fmla="*/ 8312866 w 15445209"/>
              <a:gd name="connsiteY1957" fmla="*/ 9945051 h 12624546"/>
              <a:gd name="connsiteX1958" fmla="*/ 7052425 w 15445209"/>
              <a:gd name="connsiteY1958" fmla="*/ 9944339 h 12624546"/>
              <a:gd name="connsiteX1959" fmla="*/ 7070724 w 15445209"/>
              <a:gd name="connsiteY1959" fmla="*/ 9948455 h 12624546"/>
              <a:gd name="connsiteX1960" fmla="*/ 7076819 w 15445209"/>
              <a:gd name="connsiteY1960" fmla="*/ 9982602 h 12624546"/>
              <a:gd name="connsiteX1961" fmla="*/ 7042669 w 15445209"/>
              <a:gd name="connsiteY1961" fmla="*/ 9988701 h 12624546"/>
              <a:gd name="connsiteX1962" fmla="*/ 7036580 w 15445209"/>
              <a:gd name="connsiteY1962" fmla="*/ 9954553 h 12624546"/>
              <a:gd name="connsiteX1963" fmla="*/ 7052425 w 15445209"/>
              <a:gd name="connsiteY1963" fmla="*/ 9944339 h 12624546"/>
              <a:gd name="connsiteX1964" fmla="*/ 11960554 w 15445209"/>
              <a:gd name="connsiteY1964" fmla="*/ 9943119 h 12624546"/>
              <a:gd name="connsiteX1965" fmla="*/ 11978849 w 15445209"/>
              <a:gd name="connsiteY1965" fmla="*/ 9947235 h 12624546"/>
              <a:gd name="connsiteX1966" fmla="*/ 11984943 w 15445209"/>
              <a:gd name="connsiteY1966" fmla="*/ 9981382 h 12624546"/>
              <a:gd name="connsiteX1967" fmla="*/ 11950800 w 15445209"/>
              <a:gd name="connsiteY1967" fmla="*/ 9987481 h 12624546"/>
              <a:gd name="connsiteX1968" fmla="*/ 11944702 w 15445209"/>
              <a:gd name="connsiteY1968" fmla="*/ 9953333 h 12624546"/>
              <a:gd name="connsiteX1969" fmla="*/ 11960554 w 15445209"/>
              <a:gd name="connsiteY1969" fmla="*/ 9943119 h 12624546"/>
              <a:gd name="connsiteX1970" fmla="*/ 8956603 w 15445209"/>
              <a:gd name="connsiteY1970" fmla="*/ 9942914 h 12624546"/>
              <a:gd name="connsiteX1971" fmla="*/ 8993800 w 15445209"/>
              <a:gd name="connsiteY1971" fmla="*/ 9951298 h 12624546"/>
              <a:gd name="connsiteX1972" fmla="*/ 9005993 w 15445209"/>
              <a:gd name="connsiteY1972" fmla="*/ 10020813 h 12624546"/>
              <a:gd name="connsiteX1973" fmla="*/ 8936482 w 15445209"/>
              <a:gd name="connsiteY1973" fmla="*/ 10033006 h 12624546"/>
              <a:gd name="connsiteX1974" fmla="*/ 8924284 w 15445209"/>
              <a:gd name="connsiteY1974" fmla="*/ 9963495 h 12624546"/>
              <a:gd name="connsiteX1975" fmla="*/ 8956603 w 15445209"/>
              <a:gd name="connsiteY1975" fmla="*/ 9942914 h 12624546"/>
              <a:gd name="connsiteX1976" fmla="*/ 5025007 w 15445209"/>
              <a:gd name="connsiteY1976" fmla="*/ 9940781 h 12624546"/>
              <a:gd name="connsiteX1977" fmla="*/ 5052041 w 15445209"/>
              <a:gd name="connsiteY1977" fmla="*/ 9946829 h 12624546"/>
              <a:gd name="connsiteX1978" fmla="*/ 5060980 w 15445209"/>
              <a:gd name="connsiteY1978" fmla="*/ 9997233 h 12624546"/>
              <a:gd name="connsiteX1979" fmla="*/ 5010574 w 15445209"/>
              <a:gd name="connsiteY1979" fmla="*/ 10006178 h 12624546"/>
              <a:gd name="connsiteX1980" fmla="*/ 5001631 w 15445209"/>
              <a:gd name="connsiteY1980" fmla="*/ 9955770 h 12624546"/>
              <a:gd name="connsiteX1981" fmla="*/ 5025007 w 15445209"/>
              <a:gd name="connsiteY1981" fmla="*/ 9940781 h 12624546"/>
              <a:gd name="connsiteX1982" fmla="*/ 13434328 w 15445209"/>
              <a:gd name="connsiteY1982" fmla="*/ 9940631 h 12624546"/>
              <a:gd name="connsiteX1983" fmla="*/ 13447591 w 15445209"/>
              <a:gd name="connsiteY1983" fmla="*/ 9943577 h 12624546"/>
              <a:gd name="connsiteX1984" fmla="*/ 13452063 w 15445209"/>
              <a:gd name="connsiteY1984" fmla="*/ 9967968 h 12624546"/>
              <a:gd name="connsiteX1985" fmla="*/ 13427673 w 15445209"/>
              <a:gd name="connsiteY1985" fmla="*/ 9972440 h 12624546"/>
              <a:gd name="connsiteX1986" fmla="*/ 13423200 w 15445209"/>
              <a:gd name="connsiteY1986" fmla="*/ 9948049 h 12624546"/>
              <a:gd name="connsiteX1987" fmla="*/ 13434328 w 15445209"/>
              <a:gd name="connsiteY1987" fmla="*/ 9940631 h 12624546"/>
              <a:gd name="connsiteX1988" fmla="*/ 9064581 w 15445209"/>
              <a:gd name="connsiteY1988" fmla="*/ 9934785 h 12624546"/>
              <a:gd name="connsiteX1989" fmla="*/ 9103558 w 15445209"/>
              <a:gd name="connsiteY1989" fmla="*/ 9943576 h 12624546"/>
              <a:gd name="connsiteX1990" fmla="*/ 9116156 w 15445209"/>
              <a:gd name="connsiteY1990" fmla="*/ 10016344 h 12624546"/>
              <a:gd name="connsiteX1991" fmla="*/ 9043393 w 15445209"/>
              <a:gd name="connsiteY1991" fmla="*/ 10028947 h 12624546"/>
              <a:gd name="connsiteX1992" fmla="*/ 9030790 w 15445209"/>
              <a:gd name="connsiteY1992" fmla="*/ 9956179 h 12624546"/>
              <a:gd name="connsiteX1993" fmla="*/ 9064581 w 15445209"/>
              <a:gd name="connsiteY1993" fmla="*/ 9934785 h 12624546"/>
              <a:gd name="connsiteX1994" fmla="*/ 13195245 w 15445209"/>
              <a:gd name="connsiteY1994" fmla="*/ 9932803 h 12624546"/>
              <a:gd name="connsiteX1995" fmla="*/ 13226852 w 15445209"/>
              <a:gd name="connsiteY1995" fmla="*/ 9939915 h 12624546"/>
              <a:gd name="connsiteX1996" fmla="*/ 13237014 w 15445209"/>
              <a:gd name="connsiteY1996" fmla="*/ 9998863 h 12624546"/>
              <a:gd name="connsiteX1997" fmla="*/ 13178070 w 15445209"/>
              <a:gd name="connsiteY1997" fmla="*/ 10009025 h 12624546"/>
              <a:gd name="connsiteX1998" fmla="*/ 13167908 w 15445209"/>
              <a:gd name="connsiteY1998" fmla="*/ 9950081 h 12624546"/>
              <a:gd name="connsiteX1999" fmla="*/ 13195245 w 15445209"/>
              <a:gd name="connsiteY1999" fmla="*/ 9932803 h 12624546"/>
              <a:gd name="connsiteX2000" fmla="*/ 4651341 w 15445209"/>
              <a:gd name="connsiteY2000" fmla="*/ 9932701 h 12624546"/>
              <a:gd name="connsiteX2001" fmla="*/ 4684120 w 15445209"/>
              <a:gd name="connsiteY2001" fmla="*/ 9939919 h 12624546"/>
              <a:gd name="connsiteX2002" fmla="*/ 4694686 w 15445209"/>
              <a:gd name="connsiteY2002" fmla="*/ 10000894 h 12624546"/>
              <a:gd name="connsiteX2003" fmla="*/ 4633708 w 15445209"/>
              <a:gd name="connsiteY2003" fmla="*/ 10011461 h 12624546"/>
              <a:gd name="connsiteX2004" fmla="*/ 4623137 w 15445209"/>
              <a:gd name="connsiteY2004" fmla="*/ 9950486 h 12624546"/>
              <a:gd name="connsiteX2005" fmla="*/ 4651341 w 15445209"/>
              <a:gd name="connsiteY2005" fmla="*/ 9932701 h 12624546"/>
              <a:gd name="connsiteX2006" fmla="*/ 12972220 w 15445209"/>
              <a:gd name="connsiteY2006" fmla="*/ 9932548 h 12624546"/>
              <a:gd name="connsiteX2007" fmla="*/ 13000423 w 15445209"/>
              <a:gd name="connsiteY2007" fmla="*/ 9938698 h 12624546"/>
              <a:gd name="connsiteX2008" fmla="*/ 13009774 w 15445209"/>
              <a:gd name="connsiteY2008" fmla="*/ 9991138 h 12624546"/>
              <a:gd name="connsiteX2009" fmla="*/ 12957330 w 15445209"/>
              <a:gd name="connsiteY2009" fmla="*/ 10000489 h 12624546"/>
              <a:gd name="connsiteX2010" fmla="*/ 12947983 w 15445209"/>
              <a:gd name="connsiteY2010" fmla="*/ 9948045 h 12624546"/>
              <a:gd name="connsiteX2011" fmla="*/ 12972220 w 15445209"/>
              <a:gd name="connsiteY2011" fmla="*/ 9932548 h 12624546"/>
              <a:gd name="connsiteX2012" fmla="*/ 8205571 w 15445209"/>
              <a:gd name="connsiteY2012" fmla="*/ 9932346 h 12624546"/>
              <a:gd name="connsiteX2013" fmla="*/ 8230408 w 15445209"/>
              <a:gd name="connsiteY2013" fmla="*/ 9937883 h 12624546"/>
              <a:gd name="connsiteX2014" fmla="*/ 8238535 w 15445209"/>
              <a:gd name="connsiteY2014" fmla="*/ 9984224 h 12624546"/>
              <a:gd name="connsiteX2015" fmla="*/ 8192206 w 15445209"/>
              <a:gd name="connsiteY2015" fmla="*/ 9992355 h 12624546"/>
              <a:gd name="connsiteX2016" fmla="*/ 8184077 w 15445209"/>
              <a:gd name="connsiteY2016" fmla="*/ 9946014 h 12624546"/>
              <a:gd name="connsiteX2017" fmla="*/ 8205571 w 15445209"/>
              <a:gd name="connsiteY2017" fmla="*/ 9932346 h 12624546"/>
              <a:gd name="connsiteX2018" fmla="*/ 3973221 w 15445209"/>
              <a:gd name="connsiteY2018" fmla="*/ 9929602 h 12624546"/>
              <a:gd name="connsiteX2019" fmla="*/ 3998680 w 15445209"/>
              <a:gd name="connsiteY2019" fmla="*/ 9935446 h 12624546"/>
              <a:gd name="connsiteX2020" fmla="*/ 4006813 w 15445209"/>
              <a:gd name="connsiteY2020" fmla="*/ 9983008 h 12624546"/>
              <a:gd name="connsiteX2021" fmla="*/ 3959247 w 15445209"/>
              <a:gd name="connsiteY2021" fmla="*/ 9991138 h 12624546"/>
              <a:gd name="connsiteX2022" fmla="*/ 3951119 w 15445209"/>
              <a:gd name="connsiteY2022" fmla="*/ 9943577 h 12624546"/>
              <a:gd name="connsiteX2023" fmla="*/ 3973221 w 15445209"/>
              <a:gd name="connsiteY2023" fmla="*/ 9929602 h 12624546"/>
              <a:gd name="connsiteX2024" fmla="*/ 8099186 w 15445209"/>
              <a:gd name="connsiteY2024" fmla="*/ 9923910 h 12624546"/>
              <a:gd name="connsiteX2025" fmla="*/ 8119862 w 15445209"/>
              <a:gd name="connsiteY2025" fmla="*/ 9928536 h 12624546"/>
              <a:gd name="connsiteX2026" fmla="*/ 8126770 w 15445209"/>
              <a:gd name="connsiteY2026" fmla="*/ 9967152 h 12624546"/>
              <a:gd name="connsiteX2027" fmla="*/ 8088163 w 15445209"/>
              <a:gd name="connsiteY2027" fmla="*/ 9974066 h 12624546"/>
              <a:gd name="connsiteX2028" fmla="*/ 8081251 w 15445209"/>
              <a:gd name="connsiteY2028" fmla="*/ 9935446 h 12624546"/>
              <a:gd name="connsiteX2029" fmla="*/ 8099186 w 15445209"/>
              <a:gd name="connsiteY2029" fmla="*/ 9923910 h 12624546"/>
              <a:gd name="connsiteX2030" fmla="*/ 11681125 w 15445209"/>
              <a:gd name="connsiteY2030" fmla="*/ 9923454 h 12624546"/>
              <a:gd name="connsiteX2031" fmla="*/ 11700382 w 15445209"/>
              <a:gd name="connsiteY2031" fmla="*/ 9927722 h 12624546"/>
              <a:gd name="connsiteX2032" fmla="*/ 11706481 w 15445209"/>
              <a:gd name="connsiteY2032" fmla="*/ 9963495 h 12624546"/>
              <a:gd name="connsiteX2033" fmla="*/ 11670708 w 15445209"/>
              <a:gd name="connsiteY2033" fmla="*/ 9969594 h 12624546"/>
              <a:gd name="connsiteX2034" fmla="*/ 11664609 w 15445209"/>
              <a:gd name="connsiteY2034" fmla="*/ 9933821 h 12624546"/>
              <a:gd name="connsiteX2035" fmla="*/ 11681125 w 15445209"/>
              <a:gd name="connsiteY2035" fmla="*/ 9923454 h 12624546"/>
              <a:gd name="connsiteX2036" fmla="*/ 4297646 w 15445209"/>
              <a:gd name="connsiteY2036" fmla="*/ 9914203 h 12624546"/>
              <a:gd name="connsiteX2037" fmla="*/ 4339362 w 15445209"/>
              <a:gd name="connsiteY2037" fmla="*/ 9923654 h 12624546"/>
              <a:gd name="connsiteX2038" fmla="*/ 4352780 w 15445209"/>
              <a:gd name="connsiteY2038" fmla="*/ 10001299 h 12624546"/>
              <a:gd name="connsiteX2039" fmla="*/ 4275135 w 15445209"/>
              <a:gd name="connsiteY2039" fmla="*/ 10014713 h 12624546"/>
              <a:gd name="connsiteX2040" fmla="*/ 4261722 w 15445209"/>
              <a:gd name="connsiteY2040" fmla="*/ 9937068 h 12624546"/>
              <a:gd name="connsiteX2041" fmla="*/ 4297646 w 15445209"/>
              <a:gd name="connsiteY2041" fmla="*/ 9914203 h 12624546"/>
              <a:gd name="connsiteX2042" fmla="*/ 12762559 w 15445209"/>
              <a:gd name="connsiteY2042" fmla="*/ 9913340 h 12624546"/>
              <a:gd name="connsiteX2043" fmla="*/ 12786594 w 15445209"/>
              <a:gd name="connsiteY2043" fmla="*/ 9918776 h 12624546"/>
              <a:gd name="connsiteX2044" fmla="*/ 12794319 w 15445209"/>
              <a:gd name="connsiteY2044" fmla="*/ 9963495 h 12624546"/>
              <a:gd name="connsiteX2045" fmla="*/ 12749600 w 15445209"/>
              <a:gd name="connsiteY2045" fmla="*/ 9971215 h 12624546"/>
              <a:gd name="connsiteX2046" fmla="*/ 12741879 w 15445209"/>
              <a:gd name="connsiteY2046" fmla="*/ 9926501 h 12624546"/>
              <a:gd name="connsiteX2047" fmla="*/ 12762559 w 15445209"/>
              <a:gd name="connsiteY2047" fmla="*/ 9913340 h 12624546"/>
              <a:gd name="connsiteX2048" fmla="*/ 5819992 w 15445209"/>
              <a:gd name="connsiteY2048" fmla="*/ 9911412 h 12624546"/>
              <a:gd name="connsiteX2049" fmla="*/ 5838289 w 15445209"/>
              <a:gd name="connsiteY2049" fmla="*/ 9915528 h 12624546"/>
              <a:gd name="connsiteX2050" fmla="*/ 5844384 w 15445209"/>
              <a:gd name="connsiteY2050" fmla="*/ 9949675 h 12624546"/>
              <a:gd name="connsiteX2051" fmla="*/ 5810240 w 15445209"/>
              <a:gd name="connsiteY2051" fmla="*/ 9955774 h 12624546"/>
              <a:gd name="connsiteX2052" fmla="*/ 5804145 w 15445209"/>
              <a:gd name="connsiteY2052" fmla="*/ 9921626 h 12624546"/>
              <a:gd name="connsiteX2053" fmla="*/ 5819992 w 15445209"/>
              <a:gd name="connsiteY2053" fmla="*/ 9911412 h 12624546"/>
              <a:gd name="connsiteX2054" fmla="*/ 7992901 w 15445209"/>
              <a:gd name="connsiteY2054" fmla="*/ 9910851 h 12624546"/>
              <a:gd name="connsiteX2055" fmla="*/ 8011746 w 15445209"/>
              <a:gd name="connsiteY2055" fmla="*/ 9915119 h 12624546"/>
              <a:gd name="connsiteX2056" fmla="*/ 8017845 w 15445209"/>
              <a:gd name="connsiteY2056" fmla="*/ 9950081 h 12624546"/>
              <a:gd name="connsiteX2057" fmla="*/ 7982894 w 15445209"/>
              <a:gd name="connsiteY2057" fmla="*/ 9956180 h 12624546"/>
              <a:gd name="connsiteX2058" fmla="*/ 7976800 w 15445209"/>
              <a:gd name="connsiteY2058" fmla="*/ 9921217 h 12624546"/>
              <a:gd name="connsiteX2059" fmla="*/ 7992901 w 15445209"/>
              <a:gd name="connsiteY2059" fmla="*/ 9910851 h 12624546"/>
              <a:gd name="connsiteX2060" fmla="*/ 6330014 w 15445209"/>
              <a:gd name="connsiteY2060" fmla="*/ 9910445 h 12624546"/>
              <a:gd name="connsiteX2061" fmla="*/ 6349146 w 15445209"/>
              <a:gd name="connsiteY2061" fmla="*/ 9914713 h 12624546"/>
              <a:gd name="connsiteX2062" fmla="*/ 6355229 w 15445209"/>
              <a:gd name="connsiteY2062" fmla="*/ 9950486 h 12624546"/>
              <a:gd name="connsiteX2063" fmla="*/ 6319449 w 15445209"/>
              <a:gd name="connsiteY2063" fmla="*/ 9956585 h 12624546"/>
              <a:gd name="connsiteX2064" fmla="*/ 6313350 w 15445209"/>
              <a:gd name="connsiteY2064" fmla="*/ 9920812 h 12624546"/>
              <a:gd name="connsiteX2065" fmla="*/ 6330014 w 15445209"/>
              <a:gd name="connsiteY2065" fmla="*/ 9910445 h 12624546"/>
              <a:gd name="connsiteX2066" fmla="*/ 10409087 w 15445209"/>
              <a:gd name="connsiteY2066" fmla="*/ 9907956 h 12624546"/>
              <a:gd name="connsiteX2067" fmla="*/ 10435714 w 15445209"/>
              <a:gd name="connsiteY2067" fmla="*/ 9913902 h 12624546"/>
              <a:gd name="connsiteX2068" fmla="*/ 10444250 w 15445209"/>
              <a:gd name="connsiteY2068" fmla="*/ 9963495 h 12624546"/>
              <a:gd name="connsiteX2069" fmla="*/ 10394653 w 15445209"/>
              <a:gd name="connsiteY2069" fmla="*/ 9972035 h 12624546"/>
              <a:gd name="connsiteX2070" fmla="*/ 10386117 w 15445209"/>
              <a:gd name="connsiteY2070" fmla="*/ 9922438 h 12624546"/>
              <a:gd name="connsiteX2071" fmla="*/ 10409087 w 15445209"/>
              <a:gd name="connsiteY2071" fmla="*/ 9907956 h 12624546"/>
              <a:gd name="connsiteX2072" fmla="*/ 13682606 w 15445209"/>
              <a:gd name="connsiteY2072" fmla="*/ 9904701 h 12624546"/>
              <a:gd name="connsiteX2073" fmla="*/ 13693532 w 15445209"/>
              <a:gd name="connsiteY2073" fmla="*/ 9906988 h 12624546"/>
              <a:gd name="connsiteX2074" fmla="*/ 13697190 w 15445209"/>
              <a:gd name="connsiteY2074" fmla="*/ 9927316 h 12624546"/>
              <a:gd name="connsiteX2075" fmla="*/ 13676862 w 15445209"/>
              <a:gd name="connsiteY2075" fmla="*/ 9930974 h 12624546"/>
              <a:gd name="connsiteX2076" fmla="*/ 13673204 w 15445209"/>
              <a:gd name="connsiteY2076" fmla="*/ 9910646 h 12624546"/>
              <a:gd name="connsiteX2077" fmla="*/ 13682606 w 15445209"/>
              <a:gd name="connsiteY2077" fmla="*/ 9904701 h 12624546"/>
              <a:gd name="connsiteX2078" fmla="*/ 6947434 w 15445209"/>
              <a:gd name="connsiteY2078" fmla="*/ 9903279 h 12624546"/>
              <a:gd name="connsiteX2079" fmla="*/ 6967460 w 15445209"/>
              <a:gd name="connsiteY2079" fmla="*/ 9907804 h 12624546"/>
              <a:gd name="connsiteX2080" fmla="*/ 6973963 w 15445209"/>
              <a:gd name="connsiteY2080" fmla="*/ 9944793 h 12624546"/>
              <a:gd name="connsiteX2081" fmla="*/ 6936959 w 15445209"/>
              <a:gd name="connsiteY2081" fmla="*/ 9951298 h 12624546"/>
              <a:gd name="connsiteX2082" fmla="*/ 6930456 w 15445209"/>
              <a:gd name="connsiteY2082" fmla="*/ 9914308 h 12624546"/>
              <a:gd name="connsiteX2083" fmla="*/ 6947434 w 15445209"/>
              <a:gd name="connsiteY2083" fmla="*/ 9903279 h 12624546"/>
              <a:gd name="connsiteX2084" fmla="*/ 12251871 w 15445209"/>
              <a:gd name="connsiteY2084" fmla="*/ 9900129 h 12624546"/>
              <a:gd name="connsiteX2085" fmla="*/ 12290234 w 15445209"/>
              <a:gd name="connsiteY2085" fmla="*/ 9908614 h 12624546"/>
              <a:gd name="connsiteX2086" fmla="*/ 12302837 w 15445209"/>
              <a:gd name="connsiteY2086" fmla="*/ 9980161 h 12624546"/>
              <a:gd name="connsiteX2087" fmla="*/ 12231290 w 15445209"/>
              <a:gd name="connsiteY2087" fmla="*/ 9992764 h 12624546"/>
              <a:gd name="connsiteX2088" fmla="*/ 12218691 w 15445209"/>
              <a:gd name="connsiteY2088" fmla="*/ 9921217 h 12624546"/>
              <a:gd name="connsiteX2089" fmla="*/ 12251871 w 15445209"/>
              <a:gd name="connsiteY2089" fmla="*/ 9900129 h 12624546"/>
              <a:gd name="connsiteX2090" fmla="*/ 7886005 w 15445209"/>
              <a:gd name="connsiteY2090" fmla="*/ 9892149 h 12624546"/>
              <a:gd name="connsiteX2091" fmla="*/ 7904846 w 15445209"/>
              <a:gd name="connsiteY2091" fmla="*/ 9896417 h 12624546"/>
              <a:gd name="connsiteX2092" fmla="*/ 7910941 w 15445209"/>
              <a:gd name="connsiteY2092" fmla="*/ 9931379 h 12624546"/>
              <a:gd name="connsiteX2093" fmla="*/ 7875994 w 15445209"/>
              <a:gd name="connsiteY2093" fmla="*/ 9937478 h 12624546"/>
              <a:gd name="connsiteX2094" fmla="*/ 7869902 w 15445209"/>
              <a:gd name="connsiteY2094" fmla="*/ 9902515 h 12624546"/>
              <a:gd name="connsiteX2095" fmla="*/ 7886005 w 15445209"/>
              <a:gd name="connsiteY2095" fmla="*/ 9892149 h 12624546"/>
              <a:gd name="connsiteX2096" fmla="*/ 11430861 w 15445209"/>
              <a:gd name="connsiteY2096" fmla="*/ 9887885 h 12624546"/>
              <a:gd name="connsiteX2097" fmla="*/ 11432491 w 15445209"/>
              <a:gd name="connsiteY2097" fmla="*/ 9896421 h 12624546"/>
              <a:gd name="connsiteX2098" fmla="*/ 11423951 w 15445209"/>
              <a:gd name="connsiteY2098" fmla="*/ 9898047 h 12624546"/>
              <a:gd name="connsiteX2099" fmla="*/ 11422325 w 15445209"/>
              <a:gd name="connsiteY2099" fmla="*/ 9889511 h 12624546"/>
              <a:gd name="connsiteX2100" fmla="*/ 11430861 w 15445209"/>
              <a:gd name="connsiteY2100" fmla="*/ 9887885 h 12624546"/>
              <a:gd name="connsiteX2101" fmla="*/ 9500366 w 15445209"/>
              <a:gd name="connsiteY2101" fmla="*/ 9883562 h 12624546"/>
              <a:gd name="connsiteX2102" fmla="*/ 9539343 w 15445209"/>
              <a:gd name="connsiteY2102" fmla="*/ 9892353 h 12624546"/>
              <a:gd name="connsiteX2103" fmla="*/ 9551941 w 15445209"/>
              <a:gd name="connsiteY2103" fmla="*/ 9965121 h 12624546"/>
              <a:gd name="connsiteX2104" fmla="*/ 9479178 w 15445209"/>
              <a:gd name="connsiteY2104" fmla="*/ 9977720 h 12624546"/>
              <a:gd name="connsiteX2105" fmla="*/ 9464917 w 15445209"/>
              <a:gd name="connsiteY2105" fmla="*/ 9962578 h 12624546"/>
              <a:gd name="connsiteX2106" fmla="*/ 9458425 w 15445209"/>
              <a:gd name="connsiteY2106" fmla="*/ 9945466 h 12624546"/>
              <a:gd name="connsiteX2107" fmla="*/ 9458073 w 15445209"/>
              <a:gd name="connsiteY2107" fmla="*/ 9964273 h 12624546"/>
              <a:gd name="connsiteX2108" fmla="*/ 9448693 w 15445209"/>
              <a:gd name="connsiteY2108" fmla="*/ 9985855 h 12624546"/>
              <a:gd name="connsiteX2109" fmla="*/ 9366169 w 15445209"/>
              <a:gd name="connsiteY2109" fmla="*/ 10000084 h 12624546"/>
              <a:gd name="connsiteX2110" fmla="*/ 9349939 w 15445209"/>
              <a:gd name="connsiteY2110" fmla="*/ 9983073 h 12624546"/>
              <a:gd name="connsiteX2111" fmla="*/ 9349836 w 15445209"/>
              <a:gd name="connsiteY2111" fmla="*/ 9982804 h 12624546"/>
              <a:gd name="connsiteX2112" fmla="*/ 9341778 w 15445209"/>
              <a:gd name="connsiteY2112" fmla="*/ 10001300 h 12624546"/>
              <a:gd name="connsiteX2113" fmla="*/ 9255597 w 15445209"/>
              <a:gd name="connsiteY2113" fmla="*/ 10016340 h 12624546"/>
              <a:gd name="connsiteX2114" fmla="*/ 9238610 w 15445209"/>
              <a:gd name="connsiteY2114" fmla="*/ 9998586 h 12624546"/>
              <a:gd name="connsiteX2115" fmla="*/ 9236392 w 15445209"/>
              <a:gd name="connsiteY2115" fmla="*/ 9992828 h 12624546"/>
              <a:gd name="connsiteX2116" fmla="*/ 9228764 w 15445209"/>
              <a:gd name="connsiteY2116" fmla="*/ 10010245 h 12624546"/>
              <a:gd name="connsiteX2117" fmla="*/ 9149087 w 15445209"/>
              <a:gd name="connsiteY2117" fmla="*/ 10024069 h 12624546"/>
              <a:gd name="connsiteX2118" fmla="*/ 9135263 w 15445209"/>
              <a:gd name="connsiteY2118" fmla="*/ 9944392 h 12624546"/>
              <a:gd name="connsiteX2119" fmla="*/ 9214940 w 15445209"/>
              <a:gd name="connsiteY2119" fmla="*/ 9930568 h 12624546"/>
              <a:gd name="connsiteX2120" fmla="*/ 9230477 w 15445209"/>
              <a:gd name="connsiteY2120" fmla="*/ 9946905 h 12624546"/>
              <a:gd name="connsiteX2121" fmla="*/ 9231707 w 15445209"/>
              <a:gd name="connsiteY2121" fmla="*/ 9950114 h 12624546"/>
              <a:gd name="connsiteX2122" fmla="*/ 9240552 w 15445209"/>
              <a:gd name="connsiteY2122" fmla="*/ 9930158 h 12624546"/>
              <a:gd name="connsiteX2123" fmla="*/ 9326734 w 15445209"/>
              <a:gd name="connsiteY2123" fmla="*/ 9915118 h 12624546"/>
              <a:gd name="connsiteX2124" fmla="*/ 9343664 w 15445209"/>
              <a:gd name="connsiteY2124" fmla="*/ 9932872 h 12624546"/>
              <a:gd name="connsiteX2125" fmla="*/ 9344336 w 15445209"/>
              <a:gd name="connsiteY2125" fmla="*/ 9934637 h 12624546"/>
              <a:gd name="connsiteX2126" fmla="*/ 9351940 w 15445209"/>
              <a:gd name="connsiteY2126" fmla="*/ 9917560 h 12624546"/>
              <a:gd name="connsiteX2127" fmla="*/ 9434464 w 15445209"/>
              <a:gd name="connsiteY2127" fmla="*/ 9903331 h 12624546"/>
              <a:gd name="connsiteX2128" fmla="*/ 9450464 w 15445209"/>
              <a:gd name="connsiteY2128" fmla="*/ 9920343 h 12624546"/>
              <a:gd name="connsiteX2129" fmla="*/ 9457865 w 15445209"/>
              <a:gd name="connsiteY2129" fmla="*/ 9939874 h 12624546"/>
              <a:gd name="connsiteX2130" fmla="*/ 9458197 w 15445209"/>
              <a:gd name="connsiteY2130" fmla="*/ 9923757 h 12624546"/>
              <a:gd name="connsiteX2131" fmla="*/ 9466575 w 15445209"/>
              <a:gd name="connsiteY2131" fmla="*/ 9904956 h 12624546"/>
              <a:gd name="connsiteX2132" fmla="*/ 9500366 w 15445209"/>
              <a:gd name="connsiteY2132" fmla="*/ 9883562 h 12624546"/>
              <a:gd name="connsiteX2133" fmla="*/ 5324269 w 15445209"/>
              <a:gd name="connsiteY2133" fmla="*/ 9878531 h 12624546"/>
              <a:gd name="connsiteX2134" fmla="*/ 5336616 w 15445209"/>
              <a:gd name="connsiteY2134" fmla="*/ 9881376 h 12624546"/>
              <a:gd name="connsiteX2135" fmla="*/ 5340682 w 15445209"/>
              <a:gd name="connsiteY2135" fmla="*/ 9904547 h 12624546"/>
              <a:gd name="connsiteX2136" fmla="*/ 5317509 w 15445209"/>
              <a:gd name="connsiteY2136" fmla="*/ 9908614 h 12624546"/>
              <a:gd name="connsiteX2137" fmla="*/ 5313443 w 15445209"/>
              <a:gd name="connsiteY2137" fmla="*/ 9885443 h 12624546"/>
              <a:gd name="connsiteX2138" fmla="*/ 5324269 w 15445209"/>
              <a:gd name="connsiteY2138" fmla="*/ 9878531 h 12624546"/>
              <a:gd name="connsiteX2139" fmla="*/ 7779252 w 15445209"/>
              <a:gd name="connsiteY2139" fmla="*/ 9870251 h 12624546"/>
              <a:gd name="connsiteX2140" fmla="*/ 7798755 w 15445209"/>
              <a:gd name="connsiteY2140" fmla="*/ 9874468 h 12624546"/>
              <a:gd name="connsiteX2141" fmla="*/ 7805263 w 15445209"/>
              <a:gd name="connsiteY2141" fmla="*/ 9911051 h 12624546"/>
              <a:gd name="connsiteX2142" fmla="*/ 7768683 w 15445209"/>
              <a:gd name="connsiteY2142" fmla="*/ 9917556 h 12624546"/>
              <a:gd name="connsiteX2143" fmla="*/ 7762187 w 15445209"/>
              <a:gd name="connsiteY2143" fmla="*/ 9880972 h 12624546"/>
              <a:gd name="connsiteX2144" fmla="*/ 7779252 w 15445209"/>
              <a:gd name="connsiteY2144" fmla="*/ 9870251 h 12624546"/>
              <a:gd name="connsiteX2145" fmla="*/ 4933637 w 15445209"/>
              <a:gd name="connsiteY2145" fmla="*/ 9867967 h 12624546"/>
              <a:gd name="connsiteX2146" fmla="*/ 4957316 w 15445209"/>
              <a:gd name="connsiteY2146" fmla="*/ 9873251 h 12624546"/>
              <a:gd name="connsiteX2147" fmla="*/ 4965046 w 15445209"/>
              <a:gd name="connsiteY2147" fmla="*/ 9917560 h 12624546"/>
              <a:gd name="connsiteX2148" fmla="*/ 4920733 w 15445209"/>
              <a:gd name="connsiteY2148" fmla="*/ 9925285 h 12624546"/>
              <a:gd name="connsiteX2149" fmla="*/ 4913006 w 15445209"/>
              <a:gd name="connsiteY2149" fmla="*/ 9880976 h 12624546"/>
              <a:gd name="connsiteX2150" fmla="*/ 4933637 w 15445209"/>
              <a:gd name="connsiteY2150" fmla="*/ 9867967 h 12624546"/>
              <a:gd name="connsiteX2151" fmla="*/ 3586830 w 15445209"/>
              <a:gd name="connsiteY2151" fmla="*/ 9864711 h 12624546"/>
              <a:gd name="connsiteX2152" fmla="*/ 3587645 w 15445209"/>
              <a:gd name="connsiteY2152" fmla="*/ 9864711 h 12624546"/>
              <a:gd name="connsiteX2153" fmla="*/ 3587645 w 15445209"/>
              <a:gd name="connsiteY2153" fmla="*/ 9865527 h 12624546"/>
              <a:gd name="connsiteX2154" fmla="*/ 3586830 w 15445209"/>
              <a:gd name="connsiteY2154" fmla="*/ 9865527 h 12624546"/>
              <a:gd name="connsiteX2155" fmla="*/ 3586830 w 15445209"/>
              <a:gd name="connsiteY2155" fmla="*/ 9864711 h 12624546"/>
              <a:gd name="connsiteX2156" fmla="*/ 12563213 w 15445209"/>
              <a:gd name="connsiteY2156" fmla="*/ 9864611 h 12624546"/>
              <a:gd name="connsiteX2157" fmla="*/ 12590655 w 15445209"/>
              <a:gd name="connsiteY2157" fmla="*/ 9870810 h 12624546"/>
              <a:gd name="connsiteX2158" fmla="*/ 12599596 w 15445209"/>
              <a:gd name="connsiteY2158" fmla="*/ 9922033 h 12624546"/>
              <a:gd name="connsiteX2159" fmla="*/ 12548377 w 15445209"/>
              <a:gd name="connsiteY2159" fmla="*/ 9930974 h 12624546"/>
              <a:gd name="connsiteX2160" fmla="*/ 12539432 w 15445209"/>
              <a:gd name="connsiteY2160" fmla="*/ 9879751 h 12624546"/>
              <a:gd name="connsiteX2161" fmla="*/ 12563213 w 15445209"/>
              <a:gd name="connsiteY2161" fmla="*/ 9864611 h 12624546"/>
              <a:gd name="connsiteX2162" fmla="*/ 9609570 w 15445209"/>
              <a:gd name="connsiteY2162" fmla="*/ 9862882 h 12624546"/>
              <a:gd name="connsiteX2163" fmla="*/ 9649104 w 15445209"/>
              <a:gd name="connsiteY2163" fmla="*/ 9871621 h 12624546"/>
              <a:gd name="connsiteX2164" fmla="*/ 9662113 w 15445209"/>
              <a:gd name="connsiteY2164" fmla="*/ 9945204 h 12624546"/>
              <a:gd name="connsiteX2165" fmla="*/ 9588530 w 15445209"/>
              <a:gd name="connsiteY2165" fmla="*/ 9958212 h 12624546"/>
              <a:gd name="connsiteX2166" fmla="*/ 9575522 w 15445209"/>
              <a:gd name="connsiteY2166" fmla="*/ 9884629 h 12624546"/>
              <a:gd name="connsiteX2167" fmla="*/ 9609570 w 15445209"/>
              <a:gd name="connsiteY2167" fmla="*/ 9862882 h 12624546"/>
              <a:gd name="connsiteX2168" fmla="*/ 10525908 w 15445209"/>
              <a:gd name="connsiteY2168" fmla="*/ 9862018 h 12624546"/>
              <a:gd name="connsiteX2169" fmla="*/ 10550755 w 15445209"/>
              <a:gd name="connsiteY2169" fmla="*/ 9867558 h 12624546"/>
              <a:gd name="connsiteX2170" fmla="*/ 10558886 w 15445209"/>
              <a:gd name="connsiteY2170" fmla="*/ 9913903 h 12624546"/>
              <a:gd name="connsiteX2171" fmla="*/ 10512545 w 15445209"/>
              <a:gd name="connsiteY2171" fmla="*/ 9922029 h 12624546"/>
              <a:gd name="connsiteX2172" fmla="*/ 10504414 w 15445209"/>
              <a:gd name="connsiteY2172" fmla="*/ 9875688 h 12624546"/>
              <a:gd name="connsiteX2173" fmla="*/ 10525908 w 15445209"/>
              <a:gd name="connsiteY2173" fmla="*/ 9862018 h 12624546"/>
              <a:gd name="connsiteX2174" fmla="*/ 6843721 w 15445209"/>
              <a:gd name="connsiteY2174" fmla="*/ 9858969 h 12624546"/>
              <a:gd name="connsiteX2175" fmla="*/ 6865411 w 15445209"/>
              <a:gd name="connsiteY2175" fmla="*/ 9863895 h 12624546"/>
              <a:gd name="connsiteX2176" fmla="*/ 6872323 w 15445209"/>
              <a:gd name="connsiteY2176" fmla="*/ 9904547 h 12624546"/>
              <a:gd name="connsiteX2177" fmla="*/ 6831680 w 15445209"/>
              <a:gd name="connsiteY2177" fmla="*/ 9911461 h 12624546"/>
              <a:gd name="connsiteX2178" fmla="*/ 6824756 w 15445209"/>
              <a:gd name="connsiteY2178" fmla="*/ 9870809 h 12624546"/>
              <a:gd name="connsiteX2179" fmla="*/ 6843721 w 15445209"/>
              <a:gd name="connsiteY2179" fmla="*/ 9858969 h 12624546"/>
              <a:gd name="connsiteX2180" fmla="*/ 13944762 w 15445209"/>
              <a:gd name="connsiteY2180" fmla="*/ 9854549 h 12624546"/>
              <a:gd name="connsiteX2181" fmla="*/ 13945167 w 15445209"/>
              <a:gd name="connsiteY2181" fmla="*/ 9855766 h 12624546"/>
              <a:gd name="connsiteX2182" fmla="*/ 13943947 w 15445209"/>
              <a:gd name="connsiteY2182" fmla="*/ 9856176 h 12624546"/>
              <a:gd name="connsiteX2183" fmla="*/ 13943541 w 15445209"/>
              <a:gd name="connsiteY2183" fmla="*/ 9854955 h 12624546"/>
              <a:gd name="connsiteX2184" fmla="*/ 13944762 w 15445209"/>
              <a:gd name="connsiteY2184" fmla="*/ 9854549 h 12624546"/>
              <a:gd name="connsiteX2185" fmla="*/ 6228677 w 15445209"/>
              <a:gd name="connsiteY2185" fmla="*/ 9851401 h 12624546"/>
              <a:gd name="connsiteX2186" fmla="*/ 6251552 w 15445209"/>
              <a:gd name="connsiteY2186" fmla="*/ 9856584 h 12624546"/>
              <a:gd name="connsiteX2187" fmla="*/ 6258862 w 15445209"/>
              <a:gd name="connsiteY2187" fmla="*/ 9899267 h 12624546"/>
              <a:gd name="connsiteX2188" fmla="*/ 6216188 w 15445209"/>
              <a:gd name="connsiteY2188" fmla="*/ 9906582 h 12624546"/>
              <a:gd name="connsiteX2189" fmla="*/ 6208868 w 15445209"/>
              <a:gd name="connsiteY2189" fmla="*/ 9863899 h 12624546"/>
              <a:gd name="connsiteX2190" fmla="*/ 6228677 w 15445209"/>
              <a:gd name="connsiteY2190" fmla="*/ 9851401 h 12624546"/>
              <a:gd name="connsiteX2191" fmla="*/ 5723856 w 15445209"/>
              <a:gd name="connsiteY2191" fmla="*/ 9848503 h 12624546"/>
              <a:gd name="connsiteX2192" fmla="*/ 5741949 w 15445209"/>
              <a:gd name="connsiteY2192" fmla="*/ 9852517 h 12624546"/>
              <a:gd name="connsiteX2193" fmla="*/ 5747641 w 15445209"/>
              <a:gd name="connsiteY2193" fmla="*/ 9886259 h 12624546"/>
              <a:gd name="connsiteX2194" fmla="*/ 5713895 w 15445209"/>
              <a:gd name="connsiteY2194" fmla="*/ 9891948 h 12624546"/>
              <a:gd name="connsiteX2195" fmla="*/ 5708207 w 15445209"/>
              <a:gd name="connsiteY2195" fmla="*/ 9858211 h 12624546"/>
              <a:gd name="connsiteX2196" fmla="*/ 5723856 w 15445209"/>
              <a:gd name="connsiteY2196" fmla="*/ 9848503 h 12624546"/>
              <a:gd name="connsiteX2197" fmla="*/ 4560079 w 15445209"/>
              <a:gd name="connsiteY2197" fmla="*/ 9847484 h 12624546"/>
              <a:gd name="connsiteX2198" fmla="*/ 4593863 w 15445209"/>
              <a:gd name="connsiteY2198" fmla="*/ 9854955 h 12624546"/>
              <a:gd name="connsiteX2199" fmla="*/ 4604846 w 15445209"/>
              <a:gd name="connsiteY2199" fmla="*/ 9917962 h 12624546"/>
              <a:gd name="connsiteX2200" fmla="*/ 4541838 w 15445209"/>
              <a:gd name="connsiteY2200" fmla="*/ 9928939 h 12624546"/>
              <a:gd name="connsiteX2201" fmla="*/ 4530859 w 15445209"/>
              <a:gd name="connsiteY2201" fmla="*/ 9865927 h 12624546"/>
              <a:gd name="connsiteX2202" fmla="*/ 4560079 w 15445209"/>
              <a:gd name="connsiteY2202" fmla="*/ 9847484 h 12624546"/>
              <a:gd name="connsiteX2203" fmla="*/ 7672794 w 15445209"/>
              <a:gd name="connsiteY2203" fmla="*/ 9845045 h 12624546"/>
              <a:gd name="connsiteX2204" fmla="*/ 7693889 w 15445209"/>
              <a:gd name="connsiteY2204" fmla="*/ 9849671 h 12624546"/>
              <a:gd name="connsiteX2205" fmla="*/ 7700804 w 15445209"/>
              <a:gd name="connsiteY2205" fmla="*/ 9889101 h 12624546"/>
              <a:gd name="connsiteX2206" fmla="*/ 7661371 w 15445209"/>
              <a:gd name="connsiteY2206" fmla="*/ 9896011 h 12624546"/>
              <a:gd name="connsiteX2207" fmla="*/ 7654455 w 15445209"/>
              <a:gd name="connsiteY2207" fmla="*/ 9856580 h 12624546"/>
              <a:gd name="connsiteX2208" fmla="*/ 7672794 w 15445209"/>
              <a:gd name="connsiteY2208" fmla="*/ 9845045 h 12624546"/>
              <a:gd name="connsiteX2209" fmla="*/ 12085657 w 15445209"/>
              <a:gd name="connsiteY2209" fmla="*/ 9844386 h 12624546"/>
              <a:gd name="connsiteX2210" fmla="*/ 12099579 w 15445209"/>
              <a:gd name="connsiteY2210" fmla="*/ 9847639 h 12624546"/>
              <a:gd name="connsiteX2211" fmla="*/ 12104051 w 15445209"/>
              <a:gd name="connsiteY2211" fmla="*/ 9873657 h 12624546"/>
              <a:gd name="connsiteX2212" fmla="*/ 12078034 w 15445209"/>
              <a:gd name="connsiteY2212" fmla="*/ 9878129 h 12624546"/>
              <a:gd name="connsiteX2213" fmla="*/ 12073562 w 15445209"/>
              <a:gd name="connsiteY2213" fmla="*/ 9852112 h 12624546"/>
              <a:gd name="connsiteX2214" fmla="*/ 12085657 w 15445209"/>
              <a:gd name="connsiteY2214" fmla="*/ 9844386 h 12624546"/>
              <a:gd name="connsiteX2215" fmla="*/ 9718767 w 15445209"/>
              <a:gd name="connsiteY2215" fmla="*/ 9837373 h 12624546"/>
              <a:gd name="connsiteX2216" fmla="*/ 9760487 w 15445209"/>
              <a:gd name="connsiteY2216" fmla="*/ 9846824 h 12624546"/>
              <a:gd name="connsiteX2217" fmla="*/ 9773901 w 15445209"/>
              <a:gd name="connsiteY2217" fmla="*/ 9924469 h 12624546"/>
              <a:gd name="connsiteX2218" fmla="*/ 9696255 w 15445209"/>
              <a:gd name="connsiteY2218" fmla="*/ 9937883 h 12624546"/>
              <a:gd name="connsiteX2219" fmla="*/ 9682842 w 15445209"/>
              <a:gd name="connsiteY2219" fmla="*/ 9860238 h 12624546"/>
              <a:gd name="connsiteX2220" fmla="*/ 9718767 w 15445209"/>
              <a:gd name="connsiteY2220" fmla="*/ 9837373 h 12624546"/>
              <a:gd name="connsiteX2221" fmla="*/ 4210047 w 15445209"/>
              <a:gd name="connsiteY2221" fmla="*/ 9834325 h 12624546"/>
              <a:gd name="connsiteX2222" fmla="*/ 4244243 w 15445209"/>
              <a:gd name="connsiteY2222" fmla="*/ 9841946 h 12624546"/>
              <a:gd name="connsiteX2223" fmla="*/ 4255218 w 15445209"/>
              <a:gd name="connsiteY2223" fmla="*/ 9905768 h 12624546"/>
              <a:gd name="connsiteX2224" fmla="*/ 4191390 w 15445209"/>
              <a:gd name="connsiteY2224" fmla="*/ 9916745 h 12624546"/>
              <a:gd name="connsiteX2225" fmla="*/ 4180423 w 15445209"/>
              <a:gd name="connsiteY2225" fmla="*/ 9852923 h 12624546"/>
              <a:gd name="connsiteX2226" fmla="*/ 4210047 w 15445209"/>
              <a:gd name="connsiteY2226" fmla="*/ 9834325 h 12624546"/>
              <a:gd name="connsiteX2227" fmla="*/ 11804351 w 15445209"/>
              <a:gd name="connsiteY2227" fmla="*/ 9827669 h 12624546"/>
              <a:gd name="connsiteX2228" fmla="*/ 11824373 w 15445209"/>
              <a:gd name="connsiteY2228" fmla="*/ 9832194 h 12624546"/>
              <a:gd name="connsiteX2229" fmla="*/ 11830878 w 15445209"/>
              <a:gd name="connsiteY2229" fmla="*/ 9869184 h 12624546"/>
              <a:gd name="connsiteX2230" fmla="*/ 11793884 w 15445209"/>
              <a:gd name="connsiteY2230" fmla="*/ 9875688 h 12624546"/>
              <a:gd name="connsiteX2231" fmla="*/ 11787379 w 15445209"/>
              <a:gd name="connsiteY2231" fmla="*/ 9838698 h 12624546"/>
              <a:gd name="connsiteX2232" fmla="*/ 11804351 w 15445209"/>
              <a:gd name="connsiteY2232" fmla="*/ 9827669 h 12624546"/>
              <a:gd name="connsiteX2233" fmla="*/ 10644354 w 15445209"/>
              <a:gd name="connsiteY2233" fmla="*/ 9823553 h 12624546"/>
              <a:gd name="connsiteX2234" fmla="*/ 10659295 w 15445209"/>
              <a:gd name="connsiteY2234" fmla="*/ 9826906 h 12624546"/>
              <a:gd name="connsiteX2235" fmla="*/ 10664174 w 15445209"/>
              <a:gd name="connsiteY2235" fmla="*/ 9854954 h 12624546"/>
              <a:gd name="connsiteX2236" fmla="*/ 10636125 w 15445209"/>
              <a:gd name="connsiteY2236" fmla="*/ 9859833 h 12624546"/>
              <a:gd name="connsiteX2237" fmla="*/ 10631243 w 15445209"/>
              <a:gd name="connsiteY2237" fmla="*/ 9831784 h 12624546"/>
              <a:gd name="connsiteX2238" fmla="*/ 10644354 w 15445209"/>
              <a:gd name="connsiteY2238" fmla="*/ 9823553 h 12624546"/>
              <a:gd name="connsiteX2239" fmla="*/ 7565742 w 15445209"/>
              <a:gd name="connsiteY2239" fmla="*/ 9815523 h 12624546"/>
              <a:gd name="connsiteX2240" fmla="*/ 7589420 w 15445209"/>
              <a:gd name="connsiteY2240" fmla="*/ 9820807 h 12624546"/>
              <a:gd name="connsiteX2241" fmla="*/ 7597143 w 15445209"/>
              <a:gd name="connsiteY2241" fmla="*/ 9865116 h 12624546"/>
              <a:gd name="connsiteX2242" fmla="*/ 7552842 w 15445209"/>
              <a:gd name="connsiteY2242" fmla="*/ 9872841 h 12624546"/>
              <a:gd name="connsiteX2243" fmla="*/ 7545113 w 15445209"/>
              <a:gd name="connsiteY2243" fmla="*/ 9828532 h 12624546"/>
              <a:gd name="connsiteX2244" fmla="*/ 7565742 w 15445209"/>
              <a:gd name="connsiteY2244" fmla="*/ 9815523 h 12624546"/>
              <a:gd name="connsiteX2245" fmla="*/ 9828474 w 15445209"/>
              <a:gd name="connsiteY2245" fmla="*/ 9812471 h 12624546"/>
              <a:gd name="connsiteX2246" fmla="*/ 9869433 w 15445209"/>
              <a:gd name="connsiteY2246" fmla="*/ 9821618 h 12624546"/>
              <a:gd name="connsiteX2247" fmla="*/ 9882847 w 15445209"/>
              <a:gd name="connsiteY2247" fmla="*/ 9898042 h 12624546"/>
              <a:gd name="connsiteX2248" fmla="*/ 9806422 w 15445209"/>
              <a:gd name="connsiteY2248" fmla="*/ 9911461 h 12624546"/>
              <a:gd name="connsiteX2249" fmla="*/ 9793008 w 15445209"/>
              <a:gd name="connsiteY2249" fmla="*/ 9835036 h 12624546"/>
              <a:gd name="connsiteX2250" fmla="*/ 9828474 w 15445209"/>
              <a:gd name="connsiteY2250" fmla="*/ 9812471 h 12624546"/>
              <a:gd name="connsiteX2251" fmla="*/ 6739698 w 15445209"/>
              <a:gd name="connsiteY2251" fmla="*/ 9812269 h 12624546"/>
              <a:gd name="connsiteX2252" fmla="*/ 6763384 w 15445209"/>
              <a:gd name="connsiteY2252" fmla="*/ 9817555 h 12624546"/>
              <a:gd name="connsiteX2253" fmla="*/ 6771103 w 15445209"/>
              <a:gd name="connsiteY2253" fmla="*/ 9861864 h 12624546"/>
              <a:gd name="connsiteX2254" fmla="*/ 6726793 w 15445209"/>
              <a:gd name="connsiteY2254" fmla="*/ 9869589 h 12624546"/>
              <a:gd name="connsiteX2255" fmla="*/ 6719066 w 15445209"/>
              <a:gd name="connsiteY2255" fmla="*/ 9825276 h 12624546"/>
              <a:gd name="connsiteX2256" fmla="*/ 6739698 w 15445209"/>
              <a:gd name="connsiteY2256" fmla="*/ 9812269 h 12624546"/>
              <a:gd name="connsiteX2257" fmla="*/ 3880656 w 15445209"/>
              <a:gd name="connsiteY2257" fmla="*/ 9812218 h 12624546"/>
              <a:gd name="connsiteX2258" fmla="*/ 3923036 w 15445209"/>
              <a:gd name="connsiteY2258" fmla="*/ 9821618 h 12624546"/>
              <a:gd name="connsiteX2259" fmla="*/ 3936859 w 15445209"/>
              <a:gd name="connsiteY2259" fmla="*/ 9900890 h 12624546"/>
              <a:gd name="connsiteX2260" fmla="*/ 3857591 w 15445209"/>
              <a:gd name="connsiteY2260" fmla="*/ 9914714 h 12624546"/>
              <a:gd name="connsiteX2261" fmla="*/ 3843766 w 15445209"/>
              <a:gd name="connsiteY2261" fmla="*/ 9835442 h 12624546"/>
              <a:gd name="connsiteX2262" fmla="*/ 3880656 w 15445209"/>
              <a:gd name="connsiteY2262" fmla="*/ 9812218 h 12624546"/>
              <a:gd name="connsiteX2263" fmla="*/ 13544084 w 15445209"/>
              <a:gd name="connsiteY2263" fmla="*/ 9804042 h 12624546"/>
              <a:gd name="connsiteX2264" fmla="*/ 13557348 w 15445209"/>
              <a:gd name="connsiteY2264" fmla="*/ 9806988 h 12624546"/>
              <a:gd name="connsiteX2265" fmla="*/ 13561816 w 15445209"/>
              <a:gd name="connsiteY2265" fmla="*/ 9831379 h 12624546"/>
              <a:gd name="connsiteX2266" fmla="*/ 13537430 w 15445209"/>
              <a:gd name="connsiteY2266" fmla="*/ 9835851 h 12624546"/>
              <a:gd name="connsiteX2267" fmla="*/ 13532957 w 15445209"/>
              <a:gd name="connsiteY2267" fmla="*/ 9811461 h 12624546"/>
              <a:gd name="connsiteX2268" fmla="*/ 13544084 w 15445209"/>
              <a:gd name="connsiteY2268" fmla="*/ 9804042 h 12624546"/>
              <a:gd name="connsiteX2269" fmla="*/ 11554443 w 15445209"/>
              <a:gd name="connsiteY2269" fmla="*/ 9801294 h 12624546"/>
              <a:gd name="connsiteX2270" fmla="*/ 11556474 w 15445209"/>
              <a:gd name="connsiteY2270" fmla="*/ 9813086 h 12624546"/>
              <a:gd name="connsiteX2271" fmla="*/ 11544686 w 15445209"/>
              <a:gd name="connsiteY2271" fmla="*/ 9815118 h 12624546"/>
              <a:gd name="connsiteX2272" fmla="*/ 11542655 w 15445209"/>
              <a:gd name="connsiteY2272" fmla="*/ 9803330 h 12624546"/>
              <a:gd name="connsiteX2273" fmla="*/ 11554443 w 15445209"/>
              <a:gd name="connsiteY2273" fmla="*/ 9801294 h 12624546"/>
              <a:gd name="connsiteX2274" fmla="*/ 13308257 w 15445209"/>
              <a:gd name="connsiteY2274" fmla="*/ 9800583 h 12624546"/>
              <a:gd name="connsiteX2275" fmla="*/ 13339050 w 15445209"/>
              <a:gd name="connsiteY2275" fmla="*/ 9807393 h 12624546"/>
              <a:gd name="connsiteX2276" fmla="*/ 13349211 w 15445209"/>
              <a:gd name="connsiteY2276" fmla="*/ 9864711 h 12624546"/>
              <a:gd name="connsiteX2277" fmla="*/ 13291894 w 15445209"/>
              <a:gd name="connsiteY2277" fmla="*/ 9874872 h 12624546"/>
              <a:gd name="connsiteX2278" fmla="*/ 13281732 w 15445209"/>
              <a:gd name="connsiteY2278" fmla="*/ 9817555 h 12624546"/>
              <a:gd name="connsiteX2279" fmla="*/ 13308257 w 15445209"/>
              <a:gd name="connsiteY2279" fmla="*/ 9800583 h 12624546"/>
              <a:gd name="connsiteX2280" fmla="*/ 5229908 w 15445209"/>
              <a:gd name="connsiteY2280" fmla="*/ 9799061 h 12624546"/>
              <a:gd name="connsiteX2281" fmla="*/ 5247588 w 15445209"/>
              <a:gd name="connsiteY2281" fmla="*/ 9802920 h 12624546"/>
              <a:gd name="connsiteX2282" fmla="*/ 5253283 w 15445209"/>
              <a:gd name="connsiteY2282" fmla="*/ 9835851 h 12624546"/>
              <a:gd name="connsiteX2283" fmla="*/ 5220353 w 15445209"/>
              <a:gd name="connsiteY2283" fmla="*/ 9841540 h 12624546"/>
              <a:gd name="connsiteX2284" fmla="*/ 5214663 w 15445209"/>
              <a:gd name="connsiteY2284" fmla="*/ 9808614 h 12624546"/>
              <a:gd name="connsiteX2285" fmla="*/ 5229908 w 15445209"/>
              <a:gd name="connsiteY2285" fmla="*/ 9799061 h 12624546"/>
              <a:gd name="connsiteX2286" fmla="*/ 4844106 w 15445209"/>
              <a:gd name="connsiteY2286" fmla="*/ 9797024 h 12624546"/>
              <a:gd name="connsiteX2287" fmla="*/ 4861790 w 15445209"/>
              <a:gd name="connsiteY2287" fmla="*/ 9800888 h 12624546"/>
              <a:gd name="connsiteX2288" fmla="*/ 4867477 w 15445209"/>
              <a:gd name="connsiteY2288" fmla="*/ 9833815 h 12624546"/>
              <a:gd name="connsiteX2289" fmla="*/ 4834550 w 15445209"/>
              <a:gd name="connsiteY2289" fmla="*/ 9839504 h 12624546"/>
              <a:gd name="connsiteX2290" fmla="*/ 4828859 w 15445209"/>
              <a:gd name="connsiteY2290" fmla="*/ 9806578 h 12624546"/>
              <a:gd name="connsiteX2291" fmla="*/ 4844106 w 15445209"/>
              <a:gd name="connsiteY2291" fmla="*/ 9797024 h 12624546"/>
              <a:gd name="connsiteX2292" fmla="*/ 13087719 w 15445209"/>
              <a:gd name="connsiteY2292" fmla="*/ 9796213 h 12624546"/>
              <a:gd name="connsiteX2293" fmla="*/ 13120747 w 15445209"/>
              <a:gd name="connsiteY2293" fmla="*/ 9803731 h 12624546"/>
              <a:gd name="connsiteX2294" fmla="*/ 13131319 w 15445209"/>
              <a:gd name="connsiteY2294" fmla="*/ 9865521 h 12624546"/>
              <a:gd name="connsiteX2295" fmla="*/ 13069528 w 15445209"/>
              <a:gd name="connsiteY2295" fmla="*/ 9876092 h 12624546"/>
              <a:gd name="connsiteX2296" fmla="*/ 13058957 w 15445209"/>
              <a:gd name="connsiteY2296" fmla="*/ 9814302 h 12624546"/>
              <a:gd name="connsiteX2297" fmla="*/ 13087719 w 15445209"/>
              <a:gd name="connsiteY2297" fmla="*/ 9796213 h 12624546"/>
              <a:gd name="connsiteX2298" fmla="*/ 12881566 w 15445209"/>
              <a:gd name="connsiteY2298" fmla="*/ 9794741 h 12624546"/>
              <a:gd name="connsiteX2299" fmla="*/ 12900419 w 15445209"/>
              <a:gd name="connsiteY2299" fmla="*/ 9798857 h 12624546"/>
              <a:gd name="connsiteX2300" fmla="*/ 12906513 w 15445209"/>
              <a:gd name="connsiteY2300" fmla="*/ 9833816 h 12624546"/>
              <a:gd name="connsiteX2301" fmla="*/ 12871555 w 15445209"/>
              <a:gd name="connsiteY2301" fmla="*/ 9839914 h 12624546"/>
              <a:gd name="connsiteX2302" fmla="*/ 12865456 w 15445209"/>
              <a:gd name="connsiteY2302" fmla="*/ 9804956 h 12624546"/>
              <a:gd name="connsiteX2303" fmla="*/ 12881566 w 15445209"/>
              <a:gd name="connsiteY2303" fmla="*/ 9794741 h 12624546"/>
              <a:gd name="connsiteX2304" fmla="*/ 6128708 w 15445209"/>
              <a:gd name="connsiteY2304" fmla="*/ 9792098 h 12624546"/>
              <a:gd name="connsiteX2305" fmla="*/ 6153564 w 15445209"/>
              <a:gd name="connsiteY2305" fmla="*/ 9797637 h 12624546"/>
              <a:gd name="connsiteX2306" fmla="*/ 6161702 w 15445209"/>
              <a:gd name="connsiteY2306" fmla="*/ 9843982 h 12624546"/>
              <a:gd name="connsiteX2307" fmla="*/ 6115350 w 15445209"/>
              <a:gd name="connsiteY2307" fmla="*/ 9852108 h 12624546"/>
              <a:gd name="connsiteX2308" fmla="*/ 6107212 w 15445209"/>
              <a:gd name="connsiteY2308" fmla="*/ 9805767 h 12624546"/>
              <a:gd name="connsiteX2309" fmla="*/ 6128708 w 15445209"/>
              <a:gd name="connsiteY2309" fmla="*/ 9792098 h 12624546"/>
              <a:gd name="connsiteX2310" fmla="*/ 12374793 w 15445209"/>
              <a:gd name="connsiteY2310" fmla="*/ 9787882 h 12624546"/>
              <a:gd name="connsiteX2311" fmla="*/ 12412598 w 15445209"/>
              <a:gd name="connsiteY2311" fmla="*/ 9796420 h 12624546"/>
              <a:gd name="connsiteX2312" fmla="*/ 12424796 w 15445209"/>
              <a:gd name="connsiteY2312" fmla="*/ 9867151 h 12624546"/>
              <a:gd name="connsiteX2313" fmla="*/ 12354060 w 15445209"/>
              <a:gd name="connsiteY2313" fmla="*/ 9879349 h 12624546"/>
              <a:gd name="connsiteX2314" fmla="*/ 12341867 w 15445209"/>
              <a:gd name="connsiteY2314" fmla="*/ 9808613 h 12624546"/>
              <a:gd name="connsiteX2315" fmla="*/ 12374793 w 15445209"/>
              <a:gd name="connsiteY2315" fmla="*/ 9787882 h 12624546"/>
              <a:gd name="connsiteX2316" fmla="*/ 9938998 w 15445209"/>
              <a:gd name="connsiteY2316" fmla="*/ 9786815 h 12624546"/>
              <a:gd name="connsiteX2317" fmla="*/ 9977975 w 15445209"/>
              <a:gd name="connsiteY2317" fmla="*/ 9795606 h 12624546"/>
              <a:gd name="connsiteX2318" fmla="*/ 9990573 w 15445209"/>
              <a:gd name="connsiteY2318" fmla="*/ 9868373 h 12624546"/>
              <a:gd name="connsiteX2319" fmla="*/ 9917810 w 15445209"/>
              <a:gd name="connsiteY2319" fmla="*/ 9880976 h 12624546"/>
              <a:gd name="connsiteX2320" fmla="*/ 9905207 w 15445209"/>
              <a:gd name="connsiteY2320" fmla="*/ 9808209 h 12624546"/>
              <a:gd name="connsiteX2321" fmla="*/ 9938998 w 15445209"/>
              <a:gd name="connsiteY2321" fmla="*/ 9786815 h 12624546"/>
              <a:gd name="connsiteX2322" fmla="*/ 7458139 w 15445209"/>
              <a:gd name="connsiteY2322" fmla="*/ 9780613 h 12624546"/>
              <a:gd name="connsiteX2323" fmla="*/ 7486994 w 15445209"/>
              <a:gd name="connsiteY2323" fmla="*/ 9787066 h 12624546"/>
              <a:gd name="connsiteX2324" fmla="*/ 7496343 w 15445209"/>
              <a:gd name="connsiteY2324" fmla="*/ 9841135 h 12624546"/>
              <a:gd name="connsiteX2325" fmla="*/ 7442288 w 15445209"/>
              <a:gd name="connsiteY2325" fmla="*/ 9850482 h 12624546"/>
              <a:gd name="connsiteX2326" fmla="*/ 7432927 w 15445209"/>
              <a:gd name="connsiteY2326" fmla="*/ 9796417 h 12624546"/>
              <a:gd name="connsiteX2327" fmla="*/ 7458139 w 15445209"/>
              <a:gd name="connsiteY2327" fmla="*/ 9780613 h 12624546"/>
              <a:gd name="connsiteX2328" fmla="*/ 10768648 w 15445209"/>
              <a:gd name="connsiteY2328" fmla="*/ 9780155 h 12624546"/>
              <a:gd name="connsiteX2329" fmla="*/ 10771085 w 15445209"/>
              <a:gd name="connsiteY2329" fmla="*/ 9793569 h 12624546"/>
              <a:gd name="connsiteX2330" fmla="*/ 10757671 w 15445209"/>
              <a:gd name="connsiteY2330" fmla="*/ 9796010 h 12624546"/>
              <a:gd name="connsiteX2331" fmla="*/ 10755229 w 15445209"/>
              <a:gd name="connsiteY2331" fmla="*/ 9782592 h 12624546"/>
              <a:gd name="connsiteX2332" fmla="*/ 10768648 w 15445209"/>
              <a:gd name="connsiteY2332" fmla="*/ 9780155 h 12624546"/>
              <a:gd name="connsiteX2333" fmla="*/ 5627765 w 15445209"/>
              <a:gd name="connsiteY2333" fmla="*/ 9779698 h 12624546"/>
              <a:gd name="connsiteX2334" fmla="*/ 5648039 w 15445209"/>
              <a:gd name="connsiteY2334" fmla="*/ 9784223 h 12624546"/>
              <a:gd name="connsiteX2335" fmla="*/ 5654546 w 15445209"/>
              <a:gd name="connsiteY2335" fmla="*/ 9822028 h 12624546"/>
              <a:gd name="connsiteX2336" fmla="*/ 5616741 w 15445209"/>
              <a:gd name="connsiteY2336" fmla="*/ 9828532 h 12624546"/>
              <a:gd name="connsiteX2337" fmla="*/ 5610233 w 15445209"/>
              <a:gd name="connsiteY2337" fmla="*/ 9790727 h 12624546"/>
              <a:gd name="connsiteX2338" fmla="*/ 5627765 w 15445209"/>
              <a:gd name="connsiteY2338" fmla="*/ 9779698 h 12624546"/>
              <a:gd name="connsiteX2339" fmla="*/ 13788657 w 15445209"/>
              <a:gd name="connsiteY2339" fmla="*/ 9766742 h 12624546"/>
              <a:gd name="connsiteX2340" fmla="*/ 13798006 w 15445209"/>
              <a:gd name="connsiteY2340" fmla="*/ 9768773 h 12624546"/>
              <a:gd name="connsiteX2341" fmla="*/ 13801258 w 15445209"/>
              <a:gd name="connsiteY2341" fmla="*/ 9786255 h 12624546"/>
              <a:gd name="connsiteX2342" fmla="*/ 13783777 w 15445209"/>
              <a:gd name="connsiteY2342" fmla="*/ 9789507 h 12624546"/>
              <a:gd name="connsiteX2343" fmla="*/ 13780524 w 15445209"/>
              <a:gd name="connsiteY2343" fmla="*/ 9772025 h 12624546"/>
              <a:gd name="connsiteX2344" fmla="*/ 13788657 w 15445209"/>
              <a:gd name="connsiteY2344" fmla="*/ 9766742 h 12624546"/>
              <a:gd name="connsiteX2345" fmla="*/ 4472016 w 15445209"/>
              <a:gd name="connsiteY2345" fmla="*/ 9764913 h 12624546"/>
              <a:gd name="connsiteX2346" fmla="*/ 4503622 w 15445209"/>
              <a:gd name="connsiteY2346" fmla="*/ 9772025 h 12624546"/>
              <a:gd name="connsiteX2347" fmla="*/ 4513785 w 15445209"/>
              <a:gd name="connsiteY2347" fmla="*/ 9830973 h 12624546"/>
              <a:gd name="connsiteX2348" fmla="*/ 4454841 w 15445209"/>
              <a:gd name="connsiteY2348" fmla="*/ 9841135 h 12624546"/>
              <a:gd name="connsiteX2349" fmla="*/ 4444677 w 15445209"/>
              <a:gd name="connsiteY2349" fmla="*/ 9782191 h 12624546"/>
              <a:gd name="connsiteX2350" fmla="*/ 4472016 w 15445209"/>
              <a:gd name="connsiteY2350" fmla="*/ 9764913 h 12624546"/>
              <a:gd name="connsiteX2351" fmla="*/ 14215089 w 15445209"/>
              <a:gd name="connsiteY2351" fmla="*/ 9764710 h 12624546"/>
              <a:gd name="connsiteX2352" fmla="*/ 14215904 w 15445209"/>
              <a:gd name="connsiteY2352" fmla="*/ 9764710 h 12624546"/>
              <a:gd name="connsiteX2353" fmla="*/ 14215904 w 15445209"/>
              <a:gd name="connsiteY2353" fmla="*/ 9765521 h 12624546"/>
              <a:gd name="connsiteX2354" fmla="*/ 14215089 w 15445209"/>
              <a:gd name="connsiteY2354" fmla="*/ 9765521 h 12624546"/>
              <a:gd name="connsiteX2355" fmla="*/ 14215089 w 15445209"/>
              <a:gd name="connsiteY2355" fmla="*/ 9764710 h 12624546"/>
              <a:gd name="connsiteX2356" fmla="*/ 10049620 w 15445209"/>
              <a:gd name="connsiteY2356" fmla="*/ 9760644 h 12624546"/>
              <a:gd name="connsiteX2357" fmla="*/ 10084074 w 15445209"/>
              <a:gd name="connsiteY2357" fmla="*/ 9768367 h 12624546"/>
              <a:gd name="connsiteX2358" fmla="*/ 10095456 w 15445209"/>
              <a:gd name="connsiteY2358" fmla="*/ 9833004 h 12624546"/>
              <a:gd name="connsiteX2359" fmla="*/ 10030819 w 15445209"/>
              <a:gd name="connsiteY2359" fmla="*/ 9844387 h 12624546"/>
              <a:gd name="connsiteX2360" fmla="*/ 10019437 w 15445209"/>
              <a:gd name="connsiteY2360" fmla="*/ 9779750 h 12624546"/>
              <a:gd name="connsiteX2361" fmla="*/ 10049620 w 15445209"/>
              <a:gd name="connsiteY2361" fmla="*/ 9760644 h 12624546"/>
              <a:gd name="connsiteX2362" fmla="*/ 6636092 w 15445209"/>
              <a:gd name="connsiteY2362" fmla="*/ 9760542 h 12624546"/>
              <a:gd name="connsiteX2363" fmla="*/ 6663782 w 15445209"/>
              <a:gd name="connsiteY2363" fmla="*/ 9766741 h 12624546"/>
              <a:gd name="connsiteX2364" fmla="*/ 6672725 w 15445209"/>
              <a:gd name="connsiteY2364" fmla="*/ 9818775 h 12624546"/>
              <a:gd name="connsiteX2365" fmla="*/ 6620692 w 15445209"/>
              <a:gd name="connsiteY2365" fmla="*/ 9827721 h 12624546"/>
              <a:gd name="connsiteX2366" fmla="*/ 6611749 w 15445209"/>
              <a:gd name="connsiteY2366" fmla="*/ 9775687 h 12624546"/>
              <a:gd name="connsiteX2367" fmla="*/ 6636092 w 15445209"/>
              <a:gd name="connsiteY2367" fmla="*/ 9760542 h 12624546"/>
              <a:gd name="connsiteX2368" fmla="*/ 3505931 w 15445209"/>
              <a:gd name="connsiteY2368" fmla="*/ 9757390 h 12624546"/>
              <a:gd name="connsiteX2369" fmla="*/ 3507558 w 15445209"/>
              <a:gd name="connsiteY2369" fmla="*/ 9767146 h 12624546"/>
              <a:gd name="connsiteX2370" fmla="*/ 3497802 w 15445209"/>
              <a:gd name="connsiteY2370" fmla="*/ 9768772 h 12624546"/>
              <a:gd name="connsiteX2371" fmla="*/ 3496175 w 15445209"/>
              <a:gd name="connsiteY2371" fmla="*/ 9759016 h 12624546"/>
              <a:gd name="connsiteX2372" fmla="*/ 3505931 w 15445209"/>
              <a:gd name="connsiteY2372" fmla="*/ 9757390 h 12624546"/>
              <a:gd name="connsiteX2373" fmla="*/ 4124472 w 15445209"/>
              <a:gd name="connsiteY2373" fmla="*/ 9754392 h 12624546"/>
              <a:gd name="connsiteX2374" fmla="*/ 4149928 w 15445209"/>
              <a:gd name="connsiteY2374" fmla="*/ 9760237 h 12624546"/>
              <a:gd name="connsiteX2375" fmla="*/ 4158059 w 15445209"/>
              <a:gd name="connsiteY2375" fmla="*/ 9807798 h 12624546"/>
              <a:gd name="connsiteX2376" fmla="*/ 4110497 w 15445209"/>
              <a:gd name="connsiteY2376" fmla="*/ 9815928 h 12624546"/>
              <a:gd name="connsiteX2377" fmla="*/ 4102369 w 15445209"/>
              <a:gd name="connsiteY2377" fmla="*/ 9768367 h 12624546"/>
              <a:gd name="connsiteX2378" fmla="*/ 4124472 w 15445209"/>
              <a:gd name="connsiteY2378" fmla="*/ 9754392 h 12624546"/>
              <a:gd name="connsiteX2379" fmla="*/ 12682882 w 15445209"/>
              <a:gd name="connsiteY2379" fmla="*/ 9747482 h 12624546"/>
              <a:gd name="connsiteX2380" fmla="*/ 12706917 w 15445209"/>
              <a:gd name="connsiteY2380" fmla="*/ 9752918 h 12624546"/>
              <a:gd name="connsiteX2381" fmla="*/ 12714642 w 15445209"/>
              <a:gd name="connsiteY2381" fmla="*/ 9797637 h 12624546"/>
              <a:gd name="connsiteX2382" fmla="*/ 12669927 w 15445209"/>
              <a:gd name="connsiteY2382" fmla="*/ 9805358 h 12624546"/>
              <a:gd name="connsiteX2383" fmla="*/ 12662202 w 15445209"/>
              <a:gd name="connsiteY2383" fmla="*/ 9760643 h 12624546"/>
              <a:gd name="connsiteX2384" fmla="*/ 12682882 w 15445209"/>
              <a:gd name="connsiteY2384" fmla="*/ 9747482 h 12624546"/>
              <a:gd name="connsiteX2385" fmla="*/ 7350560 w 15445209"/>
              <a:gd name="connsiteY2385" fmla="*/ 9745299 h 12624546"/>
              <a:gd name="connsiteX2386" fmla="*/ 7383339 w 15445209"/>
              <a:gd name="connsiteY2386" fmla="*/ 9752513 h 12624546"/>
              <a:gd name="connsiteX2387" fmla="*/ 7393909 w 15445209"/>
              <a:gd name="connsiteY2387" fmla="*/ 9813492 h 12624546"/>
              <a:gd name="connsiteX2388" fmla="*/ 7332926 w 15445209"/>
              <a:gd name="connsiteY2388" fmla="*/ 9824060 h 12624546"/>
              <a:gd name="connsiteX2389" fmla="*/ 7322365 w 15445209"/>
              <a:gd name="connsiteY2389" fmla="*/ 9763084 h 12624546"/>
              <a:gd name="connsiteX2390" fmla="*/ 7350560 w 15445209"/>
              <a:gd name="connsiteY2390" fmla="*/ 9745299 h 12624546"/>
              <a:gd name="connsiteX2391" fmla="*/ 6030765 w 15445209"/>
              <a:gd name="connsiteY2391" fmla="*/ 9736506 h 12624546"/>
              <a:gd name="connsiteX2392" fmla="*/ 6053154 w 15445209"/>
              <a:gd name="connsiteY2392" fmla="*/ 9741539 h 12624546"/>
              <a:gd name="connsiteX2393" fmla="*/ 6060470 w 15445209"/>
              <a:gd name="connsiteY2393" fmla="*/ 9783407 h 12624546"/>
              <a:gd name="connsiteX2394" fmla="*/ 6018821 w 15445209"/>
              <a:gd name="connsiteY2394" fmla="*/ 9790726 h 12624546"/>
              <a:gd name="connsiteX2395" fmla="*/ 6011504 w 15445209"/>
              <a:gd name="connsiteY2395" fmla="*/ 9748854 h 12624546"/>
              <a:gd name="connsiteX2396" fmla="*/ 6030765 w 15445209"/>
              <a:gd name="connsiteY2396" fmla="*/ 9736506 h 12624546"/>
              <a:gd name="connsiteX2397" fmla="*/ 10160552 w 15445209"/>
              <a:gd name="connsiteY2397" fmla="*/ 9731424 h 12624546"/>
              <a:gd name="connsiteX2398" fmla="*/ 10190989 w 15445209"/>
              <a:gd name="connsiteY2398" fmla="*/ 9738283 h 12624546"/>
              <a:gd name="connsiteX2399" fmla="*/ 10200746 w 15445209"/>
              <a:gd name="connsiteY2399" fmla="*/ 9795196 h 12624546"/>
              <a:gd name="connsiteX2400" fmla="*/ 10143833 w 15445209"/>
              <a:gd name="connsiteY2400" fmla="*/ 9804952 h 12624546"/>
              <a:gd name="connsiteX2401" fmla="*/ 10134077 w 15445209"/>
              <a:gd name="connsiteY2401" fmla="*/ 9748040 h 12624546"/>
              <a:gd name="connsiteX2402" fmla="*/ 10160552 w 15445209"/>
              <a:gd name="connsiteY2402" fmla="*/ 9731424 h 12624546"/>
              <a:gd name="connsiteX2403" fmla="*/ 12206290 w 15445209"/>
              <a:gd name="connsiteY2403" fmla="*/ 9731017 h 12624546"/>
              <a:gd name="connsiteX2404" fmla="*/ 12224381 w 15445209"/>
              <a:gd name="connsiteY2404" fmla="*/ 9735031 h 12624546"/>
              <a:gd name="connsiteX2405" fmla="*/ 12230070 w 15445209"/>
              <a:gd name="connsiteY2405" fmla="*/ 9768773 h 12624546"/>
              <a:gd name="connsiteX2406" fmla="*/ 12196328 w 15445209"/>
              <a:gd name="connsiteY2406" fmla="*/ 9774462 h 12624546"/>
              <a:gd name="connsiteX2407" fmla="*/ 12190639 w 15445209"/>
              <a:gd name="connsiteY2407" fmla="*/ 9740725 h 12624546"/>
              <a:gd name="connsiteX2408" fmla="*/ 12206290 w 15445209"/>
              <a:gd name="connsiteY2408" fmla="*/ 9731017 h 12624546"/>
              <a:gd name="connsiteX2409" fmla="*/ 4756755 w 15445209"/>
              <a:gd name="connsiteY2409" fmla="*/ 9725936 h 12624546"/>
              <a:gd name="connsiteX2410" fmla="*/ 4766664 w 15445209"/>
              <a:gd name="connsiteY2410" fmla="*/ 9728121 h 12624546"/>
              <a:gd name="connsiteX2411" fmla="*/ 4769920 w 15445209"/>
              <a:gd name="connsiteY2411" fmla="*/ 9746413 h 12624546"/>
              <a:gd name="connsiteX2412" fmla="*/ 4751624 w 15445209"/>
              <a:gd name="connsiteY2412" fmla="*/ 9749666 h 12624546"/>
              <a:gd name="connsiteX2413" fmla="*/ 4748373 w 15445209"/>
              <a:gd name="connsiteY2413" fmla="*/ 9731373 h 12624546"/>
              <a:gd name="connsiteX2414" fmla="*/ 4756755 w 15445209"/>
              <a:gd name="connsiteY2414" fmla="*/ 9725936 h 12624546"/>
              <a:gd name="connsiteX2415" fmla="*/ 5138798 w 15445209"/>
              <a:gd name="connsiteY2415" fmla="*/ 9724667 h 12624546"/>
              <a:gd name="connsiteX2416" fmla="*/ 5155721 w 15445209"/>
              <a:gd name="connsiteY2416" fmla="*/ 9728531 h 12624546"/>
              <a:gd name="connsiteX2417" fmla="*/ 5161406 w 15445209"/>
              <a:gd name="connsiteY2417" fmla="*/ 9760237 h 12624546"/>
              <a:gd name="connsiteX2418" fmla="*/ 5129701 w 15445209"/>
              <a:gd name="connsiteY2418" fmla="*/ 9765930 h 12624546"/>
              <a:gd name="connsiteX2419" fmla="*/ 5124007 w 15445209"/>
              <a:gd name="connsiteY2419" fmla="*/ 9734220 h 12624546"/>
              <a:gd name="connsiteX2420" fmla="*/ 5138798 w 15445209"/>
              <a:gd name="connsiteY2420" fmla="*/ 9724667 h 12624546"/>
              <a:gd name="connsiteX2421" fmla="*/ 11925896 w 15445209"/>
              <a:gd name="connsiteY2421" fmla="*/ 9724210 h 12624546"/>
              <a:gd name="connsiteX2422" fmla="*/ 11949171 w 15445209"/>
              <a:gd name="connsiteY2422" fmla="*/ 9729342 h 12624546"/>
              <a:gd name="connsiteX2423" fmla="*/ 11956896 w 15445209"/>
              <a:gd name="connsiteY2423" fmla="*/ 9772840 h 12624546"/>
              <a:gd name="connsiteX2424" fmla="*/ 11913397 w 15445209"/>
              <a:gd name="connsiteY2424" fmla="*/ 9780565 h 12624546"/>
              <a:gd name="connsiteX2425" fmla="*/ 11905672 w 15445209"/>
              <a:gd name="connsiteY2425" fmla="*/ 9737067 h 12624546"/>
              <a:gd name="connsiteX2426" fmla="*/ 11925896 w 15445209"/>
              <a:gd name="connsiteY2426" fmla="*/ 9724210 h 12624546"/>
              <a:gd name="connsiteX2427" fmla="*/ 10881657 w 15445209"/>
              <a:gd name="connsiteY2427" fmla="*/ 9724058 h 12624546"/>
              <a:gd name="connsiteX2428" fmla="*/ 10883283 w 15445209"/>
              <a:gd name="connsiteY2428" fmla="*/ 9732594 h 12624546"/>
              <a:gd name="connsiteX2429" fmla="*/ 10874747 w 15445209"/>
              <a:gd name="connsiteY2429" fmla="*/ 9734220 h 12624546"/>
              <a:gd name="connsiteX2430" fmla="*/ 10873121 w 15445209"/>
              <a:gd name="connsiteY2430" fmla="*/ 9725684 h 12624546"/>
              <a:gd name="connsiteX2431" fmla="*/ 10881657 w 15445209"/>
              <a:gd name="connsiteY2431" fmla="*/ 9724058 h 12624546"/>
              <a:gd name="connsiteX2432" fmla="*/ 3794121 w 15445209"/>
              <a:gd name="connsiteY2432" fmla="*/ 9713438 h 12624546"/>
              <a:gd name="connsiteX2433" fmla="*/ 3838075 w 15445209"/>
              <a:gd name="connsiteY2433" fmla="*/ 9723243 h 12624546"/>
              <a:gd name="connsiteX2434" fmla="*/ 3852300 w 15445209"/>
              <a:gd name="connsiteY2434" fmla="*/ 9805361 h 12624546"/>
              <a:gd name="connsiteX2435" fmla="*/ 3770188 w 15445209"/>
              <a:gd name="connsiteY2435" fmla="*/ 9819590 h 12624546"/>
              <a:gd name="connsiteX2436" fmla="*/ 3755956 w 15445209"/>
              <a:gd name="connsiteY2436" fmla="*/ 9737472 h 12624546"/>
              <a:gd name="connsiteX2437" fmla="*/ 3794121 w 15445209"/>
              <a:gd name="connsiteY2437" fmla="*/ 9713438 h 12624546"/>
              <a:gd name="connsiteX2438" fmla="*/ 14045167 w 15445209"/>
              <a:gd name="connsiteY2438" fmla="*/ 9712676 h 12624546"/>
              <a:gd name="connsiteX2439" fmla="*/ 14045978 w 15445209"/>
              <a:gd name="connsiteY2439" fmla="*/ 9712676 h 12624546"/>
              <a:gd name="connsiteX2440" fmla="*/ 14045978 w 15445209"/>
              <a:gd name="connsiteY2440" fmla="*/ 9713492 h 12624546"/>
              <a:gd name="connsiteX2441" fmla="*/ 14045167 w 15445209"/>
              <a:gd name="connsiteY2441" fmla="*/ 9713492 h 12624546"/>
              <a:gd name="connsiteX2442" fmla="*/ 14045167 w 15445209"/>
              <a:gd name="connsiteY2442" fmla="*/ 9712676 h 12624546"/>
              <a:gd name="connsiteX2443" fmla="*/ 7244056 w 15445209"/>
              <a:gd name="connsiteY2443" fmla="*/ 9711962 h 12624546"/>
              <a:gd name="connsiteX2444" fmla="*/ 7276835 w 15445209"/>
              <a:gd name="connsiteY2444" fmla="*/ 9719176 h 12624546"/>
              <a:gd name="connsiteX2445" fmla="*/ 7287399 w 15445209"/>
              <a:gd name="connsiteY2445" fmla="*/ 9780155 h 12624546"/>
              <a:gd name="connsiteX2446" fmla="*/ 7226417 w 15445209"/>
              <a:gd name="connsiteY2446" fmla="*/ 9790727 h 12624546"/>
              <a:gd name="connsiteX2447" fmla="*/ 7215852 w 15445209"/>
              <a:gd name="connsiteY2447" fmla="*/ 9729747 h 12624546"/>
              <a:gd name="connsiteX2448" fmla="*/ 7244056 w 15445209"/>
              <a:gd name="connsiteY2448" fmla="*/ 9711962 h 12624546"/>
              <a:gd name="connsiteX2449" fmla="*/ 11675587 w 15445209"/>
              <a:gd name="connsiteY2449" fmla="*/ 9710644 h 12624546"/>
              <a:gd name="connsiteX2450" fmla="*/ 11678024 w 15445209"/>
              <a:gd name="connsiteY2450" fmla="*/ 9724058 h 12624546"/>
              <a:gd name="connsiteX2451" fmla="*/ 11664610 w 15445209"/>
              <a:gd name="connsiteY2451" fmla="*/ 9726499 h 12624546"/>
              <a:gd name="connsiteX2452" fmla="*/ 11662168 w 15445209"/>
              <a:gd name="connsiteY2452" fmla="*/ 9713081 h 12624546"/>
              <a:gd name="connsiteX2453" fmla="*/ 11675587 w 15445209"/>
              <a:gd name="connsiteY2453" fmla="*/ 9710644 h 12624546"/>
              <a:gd name="connsiteX2454" fmla="*/ 6539801 w 15445209"/>
              <a:gd name="connsiteY2454" fmla="*/ 9706577 h 12624546"/>
              <a:gd name="connsiteX2455" fmla="*/ 6581676 w 15445209"/>
              <a:gd name="connsiteY2455" fmla="*/ 9748449 h 12624546"/>
              <a:gd name="connsiteX2456" fmla="*/ 6539801 w 15445209"/>
              <a:gd name="connsiteY2456" fmla="*/ 9790317 h 12624546"/>
              <a:gd name="connsiteX2457" fmla="*/ 6497924 w 15445209"/>
              <a:gd name="connsiteY2457" fmla="*/ 9748449 h 12624546"/>
              <a:gd name="connsiteX2458" fmla="*/ 6539801 w 15445209"/>
              <a:gd name="connsiteY2458" fmla="*/ 9706577 h 12624546"/>
              <a:gd name="connsiteX2459" fmla="*/ 5532277 w 15445209"/>
              <a:gd name="connsiteY2459" fmla="*/ 9705512 h 12624546"/>
              <a:gd name="connsiteX2460" fmla="*/ 5556570 w 15445209"/>
              <a:gd name="connsiteY2460" fmla="*/ 9711050 h 12624546"/>
              <a:gd name="connsiteX2461" fmla="*/ 5564697 w 15445209"/>
              <a:gd name="connsiteY2461" fmla="*/ 9756579 h 12624546"/>
              <a:gd name="connsiteX2462" fmla="*/ 5519169 w 15445209"/>
              <a:gd name="connsiteY2462" fmla="*/ 9764709 h 12624546"/>
              <a:gd name="connsiteX2463" fmla="*/ 5511039 w 15445209"/>
              <a:gd name="connsiteY2463" fmla="*/ 9719180 h 12624546"/>
              <a:gd name="connsiteX2464" fmla="*/ 5532277 w 15445209"/>
              <a:gd name="connsiteY2464" fmla="*/ 9705512 h 12624546"/>
              <a:gd name="connsiteX2465" fmla="*/ 10271023 w 15445209"/>
              <a:gd name="connsiteY2465" fmla="*/ 9697126 h 12624546"/>
              <a:gd name="connsiteX2466" fmla="*/ 10298715 w 15445209"/>
              <a:gd name="connsiteY2466" fmla="*/ 9703325 h 12624546"/>
              <a:gd name="connsiteX2467" fmla="*/ 10307656 w 15445209"/>
              <a:gd name="connsiteY2467" fmla="*/ 9755359 h 12624546"/>
              <a:gd name="connsiteX2468" fmla="*/ 10255622 w 15445209"/>
              <a:gd name="connsiteY2468" fmla="*/ 9764305 h 12624546"/>
              <a:gd name="connsiteX2469" fmla="*/ 10246681 w 15445209"/>
              <a:gd name="connsiteY2469" fmla="*/ 9712271 h 12624546"/>
              <a:gd name="connsiteX2470" fmla="*/ 10271023 w 15445209"/>
              <a:gd name="connsiteY2470" fmla="*/ 9697126 h 12624546"/>
              <a:gd name="connsiteX2471" fmla="*/ 8703240 w 15445209"/>
              <a:gd name="connsiteY2471" fmla="*/ 9691638 h 12624546"/>
              <a:gd name="connsiteX2472" fmla="*/ 8724684 w 15445209"/>
              <a:gd name="connsiteY2472" fmla="*/ 9696416 h 12624546"/>
              <a:gd name="connsiteX2473" fmla="*/ 8731594 w 15445209"/>
              <a:gd name="connsiteY2473" fmla="*/ 9736252 h 12624546"/>
              <a:gd name="connsiteX2474" fmla="*/ 8691757 w 15445209"/>
              <a:gd name="connsiteY2474" fmla="*/ 9743166 h 12624546"/>
              <a:gd name="connsiteX2475" fmla="*/ 8684843 w 15445209"/>
              <a:gd name="connsiteY2475" fmla="*/ 9703325 h 12624546"/>
              <a:gd name="connsiteX2476" fmla="*/ 8703240 w 15445209"/>
              <a:gd name="connsiteY2476" fmla="*/ 9691638 h 12624546"/>
              <a:gd name="connsiteX2477" fmla="*/ 8808325 w 15445209"/>
              <a:gd name="connsiteY2477" fmla="*/ 9688284 h 12624546"/>
              <a:gd name="connsiteX2478" fmla="*/ 8832004 w 15445209"/>
              <a:gd name="connsiteY2478" fmla="*/ 9693569 h 12624546"/>
              <a:gd name="connsiteX2479" fmla="*/ 8839729 w 15445209"/>
              <a:gd name="connsiteY2479" fmla="*/ 9737878 h 12624546"/>
              <a:gd name="connsiteX2480" fmla="*/ 8795420 w 15445209"/>
              <a:gd name="connsiteY2480" fmla="*/ 9745603 h 12624546"/>
              <a:gd name="connsiteX2481" fmla="*/ 8787695 w 15445209"/>
              <a:gd name="connsiteY2481" fmla="*/ 9701290 h 12624546"/>
              <a:gd name="connsiteX2482" fmla="*/ 8808325 w 15445209"/>
              <a:gd name="connsiteY2482" fmla="*/ 9688284 h 12624546"/>
              <a:gd name="connsiteX2483" fmla="*/ 8597292 w 15445209"/>
              <a:gd name="connsiteY2483" fmla="*/ 9687879 h 12624546"/>
              <a:gd name="connsiteX2484" fmla="*/ 8619395 w 15445209"/>
              <a:gd name="connsiteY2484" fmla="*/ 9692758 h 12624546"/>
              <a:gd name="connsiteX2485" fmla="*/ 8626714 w 15445209"/>
              <a:gd name="connsiteY2485" fmla="*/ 9734220 h 12624546"/>
              <a:gd name="connsiteX2486" fmla="*/ 8585248 w 15445209"/>
              <a:gd name="connsiteY2486" fmla="*/ 9741540 h 12624546"/>
              <a:gd name="connsiteX2487" fmla="*/ 8577933 w 15445209"/>
              <a:gd name="connsiteY2487" fmla="*/ 9700073 h 12624546"/>
              <a:gd name="connsiteX2488" fmla="*/ 8597292 w 15445209"/>
              <a:gd name="connsiteY2488" fmla="*/ 9687879 h 12624546"/>
              <a:gd name="connsiteX2489" fmla="*/ 4386088 w 15445209"/>
              <a:gd name="connsiteY2489" fmla="*/ 9682491 h 12624546"/>
              <a:gd name="connsiteX2490" fmla="*/ 4413785 w 15445209"/>
              <a:gd name="connsiteY2490" fmla="*/ 9688690 h 12624546"/>
              <a:gd name="connsiteX2491" fmla="*/ 4422721 w 15445209"/>
              <a:gd name="connsiteY2491" fmla="*/ 9740724 h 12624546"/>
              <a:gd name="connsiteX2492" fmla="*/ 4370693 w 15445209"/>
              <a:gd name="connsiteY2492" fmla="*/ 9749670 h 12624546"/>
              <a:gd name="connsiteX2493" fmla="*/ 4361751 w 15445209"/>
              <a:gd name="connsiteY2493" fmla="*/ 9697636 h 12624546"/>
              <a:gd name="connsiteX2494" fmla="*/ 4386088 w 15445209"/>
              <a:gd name="connsiteY2494" fmla="*/ 9682491 h 12624546"/>
              <a:gd name="connsiteX2495" fmla="*/ 8490288 w 15445209"/>
              <a:gd name="connsiteY2495" fmla="*/ 9679901 h 12624546"/>
              <a:gd name="connsiteX2496" fmla="*/ 8515346 w 15445209"/>
              <a:gd name="connsiteY2496" fmla="*/ 9685439 h 12624546"/>
              <a:gd name="connsiteX2497" fmla="*/ 8523468 w 15445209"/>
              <a:gd name="connsiteY2497" fmla="*/ 9732189 h 12624546"/>
              <a:gd name="connsiteX2498" fmla="*/ 8476719 w 15445209"/>
              <a:gd name="connsiteY2498" fmla="*/ 9740319 h 12624546"/>
              <a:gd name="connsiteX2499" fmla="*/ 8468590 w 15445209"/>
              <a:gd name="connsiteY2499" fmla="*/ 9693569 h 12624546"/>
              <a:gd name="connsiteX2500" fmla="*/ 8490288 w 15445209"/>
              <a:gd name="connsiteY2500" fmla="*/ 9679901 h 12624546"/>
              <a:gd name="connsiteX2501" fmla="*/ 8912496 w 15445209"/>
              <a:gd name="connsiteY2501" fmla="*/ 9679391 h 12624546"/>
              <a:gd name="connsiteX2502" fmla="*/ 8940951 w 15445209"/>
              <a:gd name="connsiteY2502" fmla="*/ 9685844 h 12624546"/>
              <a:gd name="connsiteX2503" fmla="*/ 8950301 w 15445209"/>
              <a:gd name="connsiteY2503" fmla="*/ 9739098 h 12624546"/>
              <a:gd name="connsiteX2504" fmla="*/ 8897047 w 15445209"/>
              <a:gd name="connsiteY2504" fmla="*/ 9748449 h 12624546"/>
              <a:gd name="connsiteX2505" fmla="*/ 8887696 w 15445209"/>
              <a:gd name="connsiteY2505" fmla="*/ 9695195 h 12624546"/>
              <a:gd name="connsiteX2506" fmla="*/ 8912496 w 15445209"/>
              <a:gd name="connsiteY2506" fmla="*/ 9679391 h 12624546"/>
              <a:gd name="connsiteX2507" fmla="*/ 7138307 w 15445209"/>
              <a:gd name="connsiteY2507" fmla="*/ 9677511 h 12624546"/>
              <a:gd name="connsiteX2508" fmla="*/ 7169903 w 15445209"/>
              <a:gd name="connsiteY2508" fmla="*/ 9684623 h 12624546"/>
              <a:gd name="connsiteX2509" fmla="*/ 7180069 w 15445209"/>
              <a:gd name="connsiteY2509" fmla="*/ 9743571 h 12624546"/>
              <a:gd name="connsiteX2510" fmla="*/ 7121139 w 15445209"/>
              <a:gd name="connsiteY2510" fmla="*/ 9753733 h 12624546"/>
              <a:gd name="connsiteX2511" fmla="*/ 7110968 w 15445209"/>
              <a:gd name="connsiteY2511" fmla="*/ 9694789 h 12624546"/>
              <a:gd name="connsiteX2512" fmla="*/ 7138307 w 15445209"/>
              <a:gd name="connsiteY2512" fmla="*/ 9677511 h 12624546"/>
              <a:gd name="connsiteX2513" fmla="*/ 5933906 w 15445209"/>
              <a:gd name="connsiteY2513" fmla="*/ 9677155 h 12624546"/>
              <a:gd name="connsiteX2514" fmla="*/ 5954997 w 15445209"/>
              <a:gd name="connsiteY2514" fmla="*/ 9681781 h 12624546"/>
              <a:gd name="connsiteX2515" fmla="*/ 5961907 w 15445209"/>
              <a:gd name="connsiteY2515" fmla="*/ 9721212 h 12624546"/>
              <a:gd name="connsiteX2516" fmla="*/ 5922473 w 15445209"/>
              <a:gd name="connsiteY2516" fmla="*/ 9728121 h 12624546"/>
              <a:gd name="connsiteX2517" fmla="*/ 5915561 w 15445209"/>
              <a:gd name="connsiteY2517" fmla="*/ 9688690 h 12624546"/>
              <a:gd name="connsiteX2518" fmla="*/ 5933906 w 15445209"/>
              <a:gd name="connsiteY2518" fmla="*/ 9677155 h 12624546"/>
              <a:gd name="connsiteX2519" fmla="*/ 9017427 w 15445209"/>
              <a:gd name="connsiteY2519" fmla="*/ 9672480 h 12624546"/>
              <a:gd name="connsiteX2520" fmla="*/ 9047460 w 15445209"/>
              <a:gd name="connsiteY2520" fmla="*/ 9679340 h 12624546"/>
              <a:gd name="connsiteX2521" fmla="*/ 9057217 w 15445209"/>
              <a:gd name="connsiteY2521" fmla="*/ 9735441 h 12624546"/>
              <a:gd name="connsiteX2522" fmla="*/ 9001115 w 15445209"/>
              <a:gd name="connsiteY2522" fmla="*/ 9745197 h 12624546"/>
              <a:gd name="connsiteX2523" fmla="*/ 8991359 w 15445209"/>
              <a:gd name="connsiteY2523" fmla="*/ 9689096 h 12624546"/>
              <a:gd name="connsiteX2524" fmla="*/ 9017427 w 15445209"/>
              <a:gd name="connsiteY2524" fmla="*/ 9672480 h 12624546"/>
              <a:gd name="connsiteX2525" fmla="*/ 12494156 w 15445209"/>
              <a:gd name="connsiteY2525" fmla="*/ 9670956 h 12624546"/>
              <a:gd name="connsiteX2526" fmla="*/ 12531707 w 15445209"/>
              <a:gd name="connsiteY2526" fmla="*/ 9679340 h 12624546"/>
              <a:gd name="connsiteX2527" fmla="*/ 12543905 w 15445209"/>
              <a:gd name="connsiteY2527" fmla="*/ 9749260 h 12624546"/>
              <a:gd name="connsiteX2528" fmla="*/ 12473984 w 15445209"/>
              <a:gd name="connsiteY2528" fmla="*/ 9761458 h 12624546"/>
              <a:gd name="connsiteX2529" fmla="*/ 12461786 w 15445209"/>
              <a:gd name="connsiteY2529" fmla="*/ 9691537 h 12624546"/>
              <a:gd name="connsiteX2530" fmla="*/ 12494156 w 15445209"/>
              <a:gd name="connsiteY2530" fmla="*/ 9670956 h 12624546"/>
              <a:gd name="connsiteX2531" fmla="*/ 9122459 w 15445209"/>
              <a:gd name="connsiteY2531" fmla="*/ 9669229 h 12624546"/>
              <a:gd name="connsiteX2532" fmla="*/ 9149493 w 15445209"/>
              <a:gd name="connsiteY2532" fmla="*/ 9675276 h 12624546"/>
              <a:gd name="connsiteX2533" fmla="*/ 9158438 w 15445209"/>
              <a:gd name="connsiteY2533" fmla="*/ 9725684 h 12624546"/>
              <a:gd name="connsiteX2534" fmla="*/ 9108030 w 15445209"/>
              <a:gd name="connsiteY2534" fmla="*/ 9734626 h 12624546"/>
              <a:gd name="connsiteX2535" fmla="*/ 9099084 w 15445209"/>
              <a:gd name="connsiteY2535" fmla="*/ 9684217 h 12624546"/>
              <a:gd name="connsiteX2536" fmla="*/ 9122459 w 15445209"/>
              <a:gd name="connsiteY2536" fmla="*/ 9669229 h 12624546"/>
              <a:gd name="connsiteX2537" fmla="*/ 8383583 w 15445209"/>
              <a:gd name="connsiteY2537" fmla="*/ 9669077 h 12624546"/>
              <a:gd name="connsiteX2538" fmla="*/ 8411275 w 15445209"/>
              <a:gd name="connsiteY2538" fmla="*/ 9675276 h 12624546"/>
              <a:gd name="connsiteX2539" fmla="*/ 8420221 w 15445209"/>
              <a:gd name="connsiteY2539" fmla="*/ 9727310 h 12624546"/>
              <a:gd name="connsiteX2540" fmla="*/ 8368190 w 15445209"/>
              <a:gd name="connsiteY2540" fmla="*/ 9736256 h 12624546"/>
              <a:gd name="connsiteX2541" fmla="*/ 8359240 w 15445209"/>
              <a:gd name="connsiteY2541" fmla="*/ 9684222 h 12624546"/>
              <a:gd name="connsiteX2542" fmla="*/ 8383583 w 15445209"/>
              <a:gd name="connsiteY2542" fmla="*/ 9669077 h 12624546"/>
              <a:gd name="connsiteX2543" fmla="*/ 13418778 w 15445209"/>
              <a:gd name="connsiteY2543" fmla="*/ 9665466 h 12624546"/>
              <a:gd name="connsiteX2544" fmla="*/ 13448407 w 15445209"/>
              <a:gd name="connsiteY2544" fmla="*/ 9672020 h 12624546"/>
              <a:gd name="connsiteX2545" fmla="*/ 13458159 w 15445209"/>
              <a:gd name="connsiteY2545" fmla="*/ 9727307 h 12624546"/>
              <a:gd name="connsiteX2546" fmla="*/ 13402877 w 15445209"/>
              <a:gd name="connsiteY2546" fmla="*/ 9737063 h 12624546"/>
              <a:gd name="connsiteX2547" fmla="*/ 13393116 w 15445209"/>
              <a:gd name="connsiteY2547" fmla="*/ 9681777 h 12624546"/>
              <a:gd name="connsiteX2548" fmla="*/ 13418778 w 15445209"/>
              <a:gd name="connsiteY2548" fmla="*/ 9665466 h 12624546"/>
              <a:gd name="connsiteX2549" fmla="*/ 9228660 w 15445209"/>
              <a:gd name="connsiteY2549" fmla="*/ 9665215 h 12624546"/>
              <a:gd name="connsiteX2550" fmla="*/ 9251529 w 15445209"/>
              <a:gd name="connsiteY2550" fmla="*/ 9670398 h 12624546"/>
              <a:gd name="connsiteX2551" fmla="*/ 9258844 w 15445209"/>
              <a:gd name="connsiteY2551" fmla="*/ 9713081 h 12624546"/>
              <a:gd name="connsiteX2552" fmla="*/ 9216161 w 15445209"/>
              <a:gd name="connsiteY2552" fmla="*/ 9720396 h 12624546"/>
              <a:gd name="connsiteX2553" fmla="*/ 9208842 w 15445209"/>
              <a:gd name="connsiteY2553" fmla="*/ 9677713 h 12624546"/>
              <a:gd name="connsiteX2554" fmla="*/ 9228660 w 15445209"/>
              <a:gd name="connsiteY2554" fmla="*/ 9665215 h 12624546"/>
              <a:gd name="connsiteX2555" fmla="*/ 10995891 w 15445209"/>
              <a:gd name="connsiteY2555" fmla="*/ 9662674 h 12624546"/>
              <a:gd name="connsiteX2556" fmla="*/ 10997108 w 15445209"/>
              <a:gd name="connsiteY2556" fmla="*/ 9669584 h 12624546"/>
              <a:gd name="connsiteX2557" fmla="*/ 10990198 w 15445209"/>
              <a:gd name="connsiteY2557" fmla="*/ 9670804 h 12624546"/>
              <a:gd name="connsiteX2558" fmla="*/ 10988981 w 15445209"/>
              <a:gd name="connsiteY2558" fmla="*/ 9663890 h 12624546"/>
              <a:gd name="connsiteX2559" fmla="*/ 10995891 w 15445209"/>
              <a:gd name="connsiteY2559" fmla="*/ 9662674 h 12624546"/>
              <a:gd name="connsiteX2560" fmla="*/ 12996405 w 15445209"/>
              <a:gd name="connsiteY2560" fmla="*/ 9661710 h 12624546"/>
              <a:gd name="connsiteX2561" fmla="*/ 13017494 w 15445209"/>
              <a:gd name="connsiteY2561" fmla="*/ 9666336 h 12624546"/>
              <a:gd name="connsiteX2562" fmla="*/ 13024408 w 15445209"/>
              <a:gd name="connsiteY2562" fmla="*/ 9705767 h 12624546"/>
              <a:gd name="connsiteX2563" fmla="*/ 12984973 w 15445209"/>
              <a:gd name="connsiteY2563" fmla="*/ 9712676 h 12624546"/>
              <a:gd name="connsiteX2564" fmla="*/ 12978063 w 15445209"/>
              <a:gd name="connsiteY2564" fmla="*/ 9673245 h 12624546"/>
              <a:gd name="connsiteX2565" fmla="*/ 12996405 w 15445209"/>
              <a:gd name="connsiteY2565" fmla="*/ 9661710 h 12624546"/>
              <a:gd name="connsiteX2566" fmla="*/ 13200378 w 15445209"/>
              <a:gd name="connsiteY2566" fmla="*/ 9661403 h 12624546"/>
              <a:gd name="connsiteX2567" fmla="*/ 13234577 w 15445209"/>
              <a:gd name="connsiteY2567" fmla="*/ 9669178 h 12624546"/>
              <a:gd name="connsiteX2568" fmla="*/ 13245549 w 15445209"/>
              <a:gd name="connsiteY2568" fmla="*/ 9733000 h 12624546"/>
              <a:gd name="connsiteX2569" fmla="*/ 13181727 w 15445209"/>
              <a:gd name="connsiteY2569" fmla="*/ 9743977 h 12624546"/>
              <a:gd name="connsiteX2570" fmla="*/ 13170750 w 15445209"/>
              <a:gd name="connsiteY2570" fmla="*/ 9680151 h 12624546"/>
              <a:gd name="connsiteX2571" fmla="*/ 13200378 w 15445209"/>
              <a:gd name="connsiteY2571" fmla="*/ 9661403 h 12624546"/>
              <a:gd name="connsiteX2572" fmla="*/ 4037981 w 15445209"/>
              <a:gd name="connsiteY2572" fmla="*/ 9658149 h 12624546"/>
              <a:gd name="connsiteX2573" fmla="*/ 4066185 w 15445209"/>
              <a:gd name="connsiteY2573" fmla="*/ 9664300 h 12624546"/>
              <a:gd name="connsiteX2574" fmla="*/ 4075539 w 15445209"/>
              <a:gd name="connsiteY2574" fmla="*/ 9716739 h 12624546"/>
              <a:gd name="connsiteX2575" fmla="*/ 4023092 w 15445209"/>
              <a:gd name="connsiteY2575" fmla="*/ 9726090 h 12624546"/>
              <a:gd name="connsiteX2576" fmla="*/ 4013744 w 15445209"/>
              <a:gd name="connsiteY2576" fmla="*/ 9673646 h 12624546"/>
              <a:gd name="connsiteX2577" fmla="*/ 4037981 w 15445209"/>
              <a:gd name="connsiteY2577" fmla="*/ 9658149 h 12624546"/>
              <a:gd name="connsiteX2578" fmla="*/ 10380575 w 15445209"/>
              <a:gd name="connsiteY2578" fmla="*/ 9658104 h 12624546"/>
              <a:gd name="connsiteX2579" fmla="*/ 10406845 w 15445209"/>
              <a:gd name="connsiteY2579" fmla="*/ 9663894 h 12624546"/>
              <a:gd name="connsiteX2580" fmla="*/ 10415381 w 15445209"/>
              <a:gd name="connsiteY2580" fmla="*/ 9713086 h 12624546"/>
              <a:gd name="connsiteX2581" fmla="*/ 10366194 w 15445209"/>
              <a:gd name="connsiteY2581" fmla="*/ 9721622 h 12624546"/>
              <a:gd name="connsiteX2582" fmla="*/ 10357658 w 15445209"/>
              <a:gd name="connsiteY2582" fmla="*/ 9672434 h 12624546"/>
              <a:gd name="connsiteX2583" fmla="*/ 10380575 w 15445209"/>
              <a:gd name="connsiteY2583" fmla="*/ 9658104 h 12624546"/>
              <a:gd name="connsiteX2584" fmla="*/ 8275983 w 15445209"/>
              <a:gd name="connsiteY2584" fmla="*/ 9657335 h 12624546"/>
              <a:gd name="connsiteX2585" fmla="*/ 8305606 w 15445209"/>
              <a:gd name="connsiteY2585" fmla="*/ 9663889 h 12624546"/>
              <a:gd name="connsiteX2586" fmla="*/ 8315341 w 15445209"/>
              <a:gd name="connsiteY2586" fmla="*/ 9719176 h 12624546"/>
              <a:gd name="connsiteX2587" fmla="*/ 8260075 w 15445209"/>
              <a:gd name="connsiteY2587" fmla="*/ 9728932 h 12624546"/>
              <a:gd name="connsiteX2588" fmla="*/ 8250325 w 15445209"/>
              <a:gd name="connsiteY2588" fmla="*/ 9673646 h 12624546"/>
              <a:gd name="connsiteX2589" fmla="*/ 8275983 w 15445209"/>
              <a:gd name="connsiteY2589" fmla="*/ 9657335 h 12624546"/>
              <a:gd name="connsiteX2590" fmla="*/ 13649883 w 15445209"/>
              <a:gd name="connsiteY2590" fmla="*/ 9656370 h 12624546"/>
              <a:gd name="connsiteX2591" fmla="*/ 13669141 w 15445209"/>
              <a:gd name="connsiteY2591" fmla="*/ 9660638 h 12624546"/>
              <a:gd name="connsiteX2592" fmla="*/ 13675240 w 15445209"/>
              <a:gd name="connsiteY2592" fmla="*/ 9696412 h 12624546"/>
              <a:gd name="connsiteX2593" fmla="*/ 13639467 w 15445209"/>
              <a:gd name="connsiteY2593" fmla="*/ 9702510 h 12624546"/>
              <a:gd name="connsiteX2594" fmla="*/ 13633368 w 15445209"/>
              <a:gd name="connsiteY2594" fmla="*/ 9666737 h 12624546"/>
              <a:gd name="connsiteX2595" fmla="*/ 13649883 w 15445209"/>
              <a:gd name="connsiteY2595" fmla="*/ 9656370 h 12624546"/>
              <a:gd name="connsiteX2596" fmla="*/ 9338120 w 15445209"/>
              <a:gd name="connsiteY2596" fmla="*/ 9655763 h 12624546"/>
              <a:gd name="connsiteX2597" fmla="*/ 9365358 w 15445209"/>
              <a:gd name="connsiteY2597" fmla="*/ 9683001 h 12624546"/>
              <a:gd name="connsiteX2598" fmla="*/ 9338120 w 15445209"/>
              <a:gd name="connsiteY2598" fmla="*/ 9710234 h 12624546"/>
              <a:gd name="connsiteX2599" fmla="*/ 9310883 w 15445209"/>
              <a:gd name="connsiteY2599" fmla="*/ 9683001 h 12624546"/>
              <a:gd name="connsiteX2600" fmla="*/ 9338120 w 15445209"/>
              <a:gd name="connsiteY2600" fmla="*/ 9655763 h 12624546"/>
              <a:gd name="connsiteX2601" fmla="*/ 6430206 w 15445209"/>
              <a:gd name="connsiteY2601" fmla="*/ 9654239 h 12624546"/>
              <a:gd name="connsiteX2602" fmla="*/ 6462963 w 15445209"/>
              <a:gd name="connsiteY2602" fmla="*/ 9661453 h 12624546"/>
              <a:gd name="connsiteX2603" fmla="*/ 6473535 w 15445209"/>
              <a:gd name="connsiteY2603" fmla="*/ 9722432 h 12624546"/>
              <a:gd name="connsiteX2604" fmla="*/ 6412564 w 15445209"/>
              <a:gd name="connsiteY2604" fmla="*/ 9733000 h 12624546"/>
              <a:gd name="connsiteX2605" fmla="*/ 6401990 w 15445209"/>
              <a:gd name="connsiteY2605" fmla="*/ 9672024 h 12624546"/>
              <a:gd name="connsiteX2606" fmla="*/ 6430206 w 15445209"/>
              <a:gd name="connsiteY2606" fmla="*/ 9654239 h 12624546"/>
              <a:gd name="connsiteX2607" fmla="*/ 5048551 w 15445209"/>
              <a:gd name="connsiteY2607" fmla="*/ 9647835 h 12624546"/>
              <a:gd name="connsiteX2608" fmla="*/ 5065470 w 15445209"/>
              <a:gd name="connsiteY2608" fmla="*/ 9651696 h 12624546"/>
              <a:gd name="connsiteX2609" fmla="*/ 5071166 w 15445209"/>
              <a:gd name="connsiteY2609" fmla="*/ 9683406 h 12624546"/>
              <a:gd name="connsiteX2610" fmla="*/ 5039454 w 15445209"/>
              <a:gd name="connsiteY2610" fmla="*/ 9689099 h 12624546"/>
              <a:gd name="connsiteX2611" fmla="*/ 5033766 w 15445209"/>
              <a:gd name="connsiteY2611" fmla="*/ 9657389 h 12624546"/>
              <a:gd name="connsiteX2612" fmla="*/ 5048551 w 15445209"/>
              <a:gd name="connsiteY2612" fmla="*/ 9647835 h 12624546"/>
              <a:gd name="connsiteX2613" fmla="*/ 8168321 w 15445209"/>
              <a:gd name="connsiteY2613" fmla="*/ 9642958 h 12624546"/>
              <a:gd name="connsiteX2614" fmla="*/ 8199928 w 15445209"/>
              <a:gd name="connsiteY2614" fmla="*/ 9650070 h 12624546"/>
              <a:gd name="connsiteX2615" fmla="*/ 8210092 w 15445209"/>
              <a:gd name="connsiteY2615" fmla="*/ 9709018 h 12624546"/>
              <a:gd name="connsiteX2616" fmla="*/ 8151158 w 15445209"/>
              <a:gd name="connsiteY2616" fmla="*/ 9719180 h 12624546"/>
              <a:gd name="connsiteX2617" fmla="*/ 8140998 w 15445209"/>
              <a:gd name="connsiteY2617" fmla="*/ 9660236 h 12624546"/>
              <a:gd name="connsiteX2618" fmla="*/ 8168321 w 15445209"/>
              <a:gd name="connsiteY2618" fmla="*/ 9642958 h 12624546"/>
              <a:gd name="connsiteX2619" fmla="*/ 11432491 w 15445209"/>
              <a:gd name="connsiteY2619" fmla="*/ 9642755 h 12624546"/>
              <a:gd name="connsiteX2620" fmla="*/ 11432896 w 15445209"/>
              <a:gd name="connsiteY2620" fmla="*/ 9644786 h 12624546"/>
              <a:gd name="connsiteX2621" fmla="*/ 11430865 w 15445209"/>
              <a:gd name="connsiteY2621" fmla="*/ 9645192 h 12624546"/>
              <a:gd name="connsiteX2622" fmla="*/ 11430456 w 15445209"/>
              <a:gd name="connsiteY2622" fmla="*/ 9643160 h 12624546"/>
              <a:gd name="connsiteX2623" fmla="*/ 11432491 w 15445209"/>
              <a:gd name="connsiteY2623" fmla="*/ 9642755 h 12624546"/>
              <a:gd name="connsiteX2624" fmla="*/ 7032152 w 15445209"/>
              <a:gd name="connsiteY2624" fmla="*/ 9641891 h 12624546"/>
              <a:gd name="connsiteX2625" fmla="*/ 7061772 w 15445209"/>
              <a:gd name="connsiteY2625" fmla="*/ 9648449 h 12624546"/>
              <a:gd name="connsiteX2626" fmla="*/ 7071529 w 15445209"/>
              <a:gd name="connsiteY2626" fmla="*/ 9703735 h 12624546"/>
              <a:gd name="connsiteX2627" fmla="*/ 7016245 w 15445209"/>
              <a:gd name="connsiteY2627" fmla="*/ 9713487 h 12624546"/>
              <a:gd name="connsiteX2628" fmla="*/ 7006491 w 15445209"/>
              <a:gd name="connsiteY2628" fmla="*/ 9658201 h 12624546"/>
              <a:gd name="connsiteX2629" fmla="*/ 7032152 w 15445209"/>
              <a:gd name="connsiteY2629" fmla="*/ 9641891 h 12624546"/>
              <a:gd name="connsiteX2630" fmla="*/ 9437764 w 15445209"/>
              <a:gd name="connsiteY2630" fmla="*/ 9641888 h 12624546"/>
              <a:gd name="connsiteX2631" fmla="*/ 9458039 w 15445209"/>
              <a:gd name="connsiteY2631" fmla="*/ 9646413 h 12624546"/>
              <a:gd name="connsiteX2632" fmla="*/ 9464543 w 15445209"/>
              <a:gd name="connsiteY2632" fmla="*/ 9684218 h 12624546"/>
              <a:gd name="connsiteX2633" fmla="*/ 9426739 w 15445209"/>
              <a:gd name="connsiteY2633" fmla="*/ 9690722 h 12624546"/>
              <a:gd name="connsiteX2634" fmla="*/ 9420234 w 15445209"/>
              <a:gd name="connsiteY2634" fmla="*/ 9652917 h 12624546"/>
              <a:gd name="connsiteX2635" fmla="*/ 9437764 w 15445209"/>
              <a:gd name="connsiteY2635" fmla="*/ 9641888 h 12624546"/>
              <a:gd name="connsiteX2636" fmla="*/ 4669152 w 15445209"/>
              <a:gd name="connsiteY2636" fmla="*/ 9640974 h 12624546"/>
              <a:gd name="connsiteX2637" fmla="*/ 4680485 w 15445209"/>
              <a:gd name="connsiteY2637" fmla="*/ 9643566 h 12624546"/>
              <a:gd name="connsiteX2638" fmla="*/ 4684141 w 15445209"/>
              <a:gd name="connsiteY2638" fmla="*/ 9664704 h 12624546"/>
              <a:gd name="connsiteX2639" fmla="*/ 4663003 w 15445209"/>
              <a:gd name="connsiteY2639" fmla="*/ 9668362 h 12624546"/>
              <a:gd name="connsiteX2640" fmla="*/ 4659341 w 15445209"/>
              <a:gd name="connsiteY2640" fmla="*/ 9647223 h 12624546"/>
              <a:gd name="connsiteX2641" fmla="*/ 4669152 w 15445209"/>
              <a:gd name="connsiteY2641" fmla="*/ 9640974 h 12624546"/>
              <a:gd name="connsiteX2642" fmla="*/ 3414674 w 15445209"/>
              <a:gd name="connsiteY2642" fmla="*/ 9636300 h 12624546"/>
              <a:gd name="connsiteX2643" fmla="*/ 3432762 w 15445209"/>
              <a:gd name="connsiteY2643" fmla="*/ 9640314 h 12624546"/>
              <a:gd name="connsiteX2644" fmla="*/ 3438452 w 15445209"/>
              <a:gd name="connsiteY2644" fmla="*/ 9674056 h 12624546"/>
              <a:gd name="connsiteX2645" fmla="*/ 3404711 w 15445209"/>
              <a:gd name="connsiteY2645" fmla="*/ 9679745 h 12624546"/>
              <a:gd name="connsiteX2646" fmla="*/ 3399024 w 15445209"/>
              <a:gd name="connsiteY2646" fmla="*/ 9646008 h 12624546"/>
              <a:gd name="connsiteX2647" fmla="*/ 3414674 w 15445209"/>
              <a:gd name="connsiteY2647" fmla="*/ 9636300 h 12624546"/>
              <a:gd name="connsiteX2648" fmla="*/ 5439037 w 15445209"/>
              <a:gd name="connsiteY2648" fmla="*/ 9632741 h 12624546"/>
              <a:gd name="connsiteX2649" fmla="*/ 5465508 w 15445209"/>
              <a:gd name="connsiteY2649" fmla="*/ 9638687 h 12624546"/>
              <a:gd name="connsiteX2650" fmla="*/ 5474048 w 15445209"/>
              <a:gd name="connsiteY2650" fmla="*/ 9688280 h 12624546"/>
              <a:gd name="connsiteX2651" fmla="*/ 5424456 w 15445209"/>
              <a:gd name="connsiteY2651" fmla="*/ 9696820 h 12624546"/>
              <a:gd name="connsiteX2652" fmla="*/ 5415926 w 15445209"/>
              <a:gd name="connsiteY2652" fmla="*/ 9647223 h 12624546"/>
              <a:gd name="connsiteX2653" fmla="*/ 5439037 w 15445209"/>
              <a:gd name="connsiteY2653" fmla="*/ 9632741 h 12624546"/>
              <a:gd name="connsiteX2654" fmla="*/ 8060771 w 15445209"/>
              <a:gd name="connsiteY2654" fmla="*/ 9629287 h 12624546"/>
              <a:gd name="connsiteX2655" fmla="*/ 8091811 w 15445209"/>
              <a:gd name="connsiteY2655" fmla="*/ 9636247 h 12624546"/>
              <a:gd name="connsiteX2656" fmla="*/ 8101983 w 15445209"/>
              <a:gd name="connsiteY2656" fmla="*/ 9694380 h 12624546"/>
              <a:gd name="connsiteX2657" fmla="*/ 8043852 w 15445209"/>
              <a:gd name="connsiteY2657" fmla="*/ 9704541 h 12624546"/>
              <a:gd name="connsiteX2658" fmla="*/ 8033697 w 15445209"/>
              <a:gd name="connsiteY2658" fmla="*/ 9646413 h 12624546"/>
              <a:gd name="connsiteX2659" fmla="*/ 8060771 w 15445209"/>
              <a:gd name="connsiteY2659" fmla="*/ 9629287 h 12624546"/>
              <a:gd name="connsiteX2660" fmla="*/ 13898821 w 15445209"/>
              <a:gd name="connsiteY2660" fmla="*/ 9628931 h 12624546"/>
              <a:gd name="connsiteX2661" fmla="*/ 13901262 w 15445209"/>
              <a:gd name="connsiteY2661" fmla="*/ 9642345 h 12624546"/>
              <a:gd name="connsiteX2662" fmla="*/ 13887844 w 15445209"/>
              <a:gd name="connsiteY2662" fmla="*/ 9644786 h 12624546"/>
              <a:gd name="connsiteX2663" fmla="*/ 13885407 w 15445209"/>
              <a:gd name="connsiteY2663" fmla="*/ 9631368 h 12624546"/>
              <a:gd name="connsiteX2664" fmla="*/ 13898821 w 15445209"/>
              <a:gd name="connsiteY2664" fmla="*/ 9628931 h 12624546"/>
              <a:gd name="connsiteX2665" fmla="*/ 3711652 w 15445209"/>
              <a:gd name="connsiteY2665" fmla="*/ 9626747 h 12624546"/>
              <a:gd name="connsiteX2666" fmla="*/ 3747018 w 15445209"/>
              <a:gd name="connsiteY2666" fmla="*/ 9634624 h 12624546"/>
              <a:gd name="connsiteX2667" fmla="*/ 3758401 w 15445209"/>
              <a:gd name="connsiteY2667" fmla="*/ 9700478 h 12624546"/>
              <a:gd name="connsiteX2668" fmla="*/ 3692546 w 15445209"/>
              <a:gd name="connsiteY2668" fmla="*/ 9711860 h 12624546"/>
              <a:gd name="connsiteX2669" fmla="*/ 3681164 w 15445209"/>
              <a:gd name="connsiteY2669" fmla="*/ 9646007 h 12624546"/>
              <a:gd name="connsiteX2670" fmla="*/ 3711652 w 15445209"/>
              <a:gd name="connsiteY2670" fmla="*/ 9626747 h 12624546"/>
              <a:gd name="connsiteX2671" fmla="*/ 12799346 w 15445209"/>
              <a:gd name="connsiteY2671" fmla="*/ 9622579 h 12624546"/>
              <a:gd name="connsiteX2672" fmla="*/ 12822773 w 15445209"/>
              <a:gd name="connsiteY2672" fmla="*/ 9627711 h 12624546"/>
              <a:gd name="connsiteX2673" fmla="*/ 12830498 w 15445209"/>
              <a:gd name="connsiteY2673" fmla="*/ 9671209 h 12624546"/>
              <a:gd name="connsiteX2674" fmla="*/ 12786999 w 15445209"/>
              <a:gd name="connsiteY2674" fmla="*/ 9678934 h 12624546"/>
              <a:gd name="connsiteX2675" fmla="*/ 12779274 w 15445209"/>
              <a:gd name="connsiteY2675" fmla="*/ 9635436 h 12624546"/>
              <a:gd name="connsiteX2676" fmla="*/ 12799346 w 15445209"/>
              <a:gd name="connsiteY2676" fmla="*/ 9622579 h 12624546"/>
              <a:gd name="connsiteX2677" fmla="*/ 9541325 w 15445209"/>
              <a:gd name="connsiteY2677" fmla="*/ 9619838 h 12624546"/>
              <a:gd name="connsiteX2678" fmla="*/ 9565359 w 15445209"/>
              <a:gd name="connsiteY2678" fmla="*/ 9625274 h 12624546"/>
              <a:gd name="connsiteX2679" fmla="*/ 9573084 w 15445209"/>
              <a:gd name="connsiteY2679" fmla="*/ 9669993 h 12624546"/>
              <a:gd name="connsiteX2680" fmla="*/ 9528365 w 15445209"/>
              <a:gd name="connsiteY2680" fmla="*/ 9677714 h 12624546"/>
              <a:gd name="connsiteX2681" fmla="*/ 9520645 w 15445209"/>
              <a:gd name="connsiteY2681" fmla="*/ 9632999 h 12624546"/>
              <a:gd name="connsiteX2682" fmla="*/ 9541325 w 15445209"/>
              <a:gd name="connsiteY2682" fmla="*/ 9619838 h 12624546"/>
              <a:gd name="connsiteX2683" fmla="*/ 14311437 w 15445209"/>
              <a:gd name="connsiteY2683" fmla="*/ 9619585 h 12624546"/>
              <a:gd name="connsiteX2684" fmla="*/ 14311842 w 15445209"/>
              <a:gd name="connsiteY2684" fmla="*/ 9620802 h 12624546"/>
              <a:gd name="connsiteX2685" fmla="*/ 14310626 w 15445209"/>
              <a:gd name="connsiteY2685" fmla="*/ 9621207 h 12624546"/>
              <a:gd name="connsiteX2686" fmla="*/ 14310216 w 15445209"/>
              <a:gd name="connsiteY2686" fmla="*/ 9619991 h 12624546"/>
              <a:gd name="connsiteX2687" fmla="*/ 14311437 w 15445209"/>
              <a:gd name="connsiteY2687" fmla="*/ 9619585 h 12624546"/>
              <a:gd name="connsiteX2688" fmla="*/ 12045108 w 15445209"/>
              <a:gd name="connsiteY2688" fmla="*/ 9617452 h 12624546"/>
              <a:gd name="connsiteX2689" fmla="*/ 12071125 w 15445209"/>
              <a:gd name="connsiteY2689" fmla="*/ 9623242 h 12624546"/>
              <a:gd name="connsiteX2690" fmla="*/ 12079661 w 15445209"/>
              <a:gd name="connsiteY2690" fmla="*/ 9671619 h 12624546"/>
              <a:gd name="connsiteX2691" fmla="*/ 12031285 w 15445209"/>
              <a:gd name="connsiteY2691" fmla="*/ 9680154 h 12624546"/>
              <a:gd name="connsiteX2692" fmla="*/ 12022749 w 15445209"/>
              <a:gd name="connsiteY2692" fmla="*/ 9631782 h 12624546"/>
              <a:gd name="connsiteX2693" fmla="*/ 12045108 w 15445209"/>
              <a:gd name="connsiteY2693" fmla="*/ 9617452 h 12624546"/>
              <a:gd name="connsiteX2694" fmla="*/ 10490133 w 15445209"/>
              <a:gd name="connsiteY2694" fmla="*/ 9616586 h 12624546"/>
              <a:gd name="connsiteX2695" fmla="*/ 10514171 w 15445209"/>
              <a:gd name="connsiteY2695" fmla="*/ 9622022 h 12624546"/>
              <a:gd name="connsiteX2696" fmla="*/ 10521891 w 15445209"/>
              <a:gd name="connsiteY2696" fmla="*/ 9666741 h 12624546"/>
              <a:gd name="connsiteX2697" fmla="*/ 10477177 w 15445209"/>
              <a:gd name="connsiteY2697" fmla="*/ 9674462 h 12624546"/>
              <a:gd name="connsiteX2698" fmla="*/ 10469452 w 15445209"/>
              <a:gd name="connsiteY2698" fmla="*/ 9629747 h 12624546"/>
              <a:gd name="connsiteX2699" fmla="*/ 10490133 w 15445209"/>
              <a:gd name="connsiteY2699" fmla="*/ 9616586 h 12624546"/>
              <a:gd name="connsiteX2700" fmla="*/ 7953063 w 15445209"/>
              <a:gd name="connsiteY2700" fmla="*/ 9613935 h 12624546"/>
              <a:gd name="connsiteX2701" fmla="*/ 7999621 w 15445209"/>
              <a:gd name="connsiteY2701" fmla="*/ 9646664 h 12624546"/>
              <a:gd name="connsiteX2702" fmla="*/ 7966892 w 15445209"/>
              <a:gd name="connsiteY2702" fmla="*/ 9693225 h 12624546"/>
              <a:gd name="connsiteX2703" fmla="*/ 7920354 w 15445209"/>
              <a:gd name="connsiteY2703" fmla="*/ 9660500 h 12624546"/>
              <a:gd name="connsiteX2704" fmla="*/ 7953063 w 15445209"/>
              <a:gd name="connsiteY2704" fmla="*/ 9613935 h 12624546"/>
              <a:gd name="connsiteX2705" fmla="*/ 11786615 w 15445209"/>
              <a:gd name="connsiteY2705" fmla="*/ 9610079 h 12624546"/>
              <a:gd name="connsiteX2706" fmla="*/ 11797946 w 15445209"/>
              <a:gd name="connsiteY2706" fmla="*/ 9612671 h 12624546"/>
              <a:gd name="connsiteX2707" fmla="*/ 11801604 w 15445209"/>
              <a:gd name="connsiteY2707" fmla="*/ 9633809 h 12624546"/>
              <a:gd name="connsiteX2708" fmla="*/ 11780465 w 15445209"/>
              <a:gd name="connsiteY2708" fmla="*/ 9637467 h 12624546"/>
              <a:gd name="connsiteX2709" fmla="*/ 11776807 w 15445209"/>
              <a:gd name="connsiteY2709" fmla="*/ 9616328 h 12624546"/>
              <a:gd name="connsiteX2710" fmla="*/ 11786615 w 15445209"/>
              <a:gd name="connsiteY2710" fmla="*/ 9610079 h 12624546"/>
              <a:gd name="connsiteX2711" fmla="*/ 5836241 w 15445209"/>
              <a:gd name="connsiteY2711" fmla="*/ 9608354 h 12624546"/>
              <a:gd name="connsiteX2712" fmla="*/ 5861091 w 15445209"/>
              <a:gd name="connsiteY2712" fmla="*/ 9613892 h 12624546"/>
              <a:gd name="connsiteX2713" fmla="*/ 5869224 w 15445209"/>
              <a:gd name="connsiteY2713" fmla="*/ 9660233 h 12624546"/>
              <a:gd name="connsiteX2714" fmla="*/ 5822881 w 15445209"/>
              <a:gd name="connsiteY2714" fmla="*/ 9668363 h 12624546"/>
              <a:gd name="connsiteX2715" fmla="*/ 5814745 w 15445209"/>
              <a:gd name="connsiteY2715" fmla="*/ 9622022 h 12624546"/>
              <a:gd name="connsiteX2716" fmla="*/ 5836241 w 15445209"/>
              <a:gd name="connsiteY2716" fmla="*/ 9608354 h 12624546"/>
              <a:gd name="connsiteX2717" fmla="*/ 12322808 w 15445209"/>
              <a:gd name="connsiteY2717" fmla="*/ 9604187 h 12624546"/>
              <a:gd name="connsiteX2718" fmla="*/ 12352024 w 15445209"/>
              <a:gd name="connsiteY2718" fmla="*/ 9610640 h 12624546"/>
              <a:gd name="connsiteX2719" fmla="*/ 12361375 w 15445209"/>
              <a:gd name="connsiteY2719" fmla="*/ 9665115 h 12624546"/>
              <a:gd name="connsiteX2720" fmla="*/ 12306900 w 15445209"/>
              <a:gd name="connsiteY2720" fmla="*/ 9674466 h 12624546"/>
              <a:gd name="connsiteX2721" fmla="*/ 12297554 w 15445209"/>
              <a:gd name="connsiteY2721" fmla="*/ 9619991 h 12624546"/>
              <a:gd name="connsiteX2722" fmla="*/ 12322808 w 15445209"/>
              <a:gd name="connsiteY2722" fmla="*/ 9604187 h 12624546"/>
              <a:gd name="connsiteX2723" fmla="*/ 6926601 w 15445209"/>
              <a:gd name="connsiteY2723" fmla="*/ 9603625 h 12624546"/>
              <a:gd name="connsiteX2724" fmla="*/ 6954032 w 15445209"/>
              <a:gd name="connsiteY2724" fmla="*/ 9609824 h 12624546"/>
              <a:gd name="connsiteX2725" fmla="*/ 6962985 w 15445209"/>
              <a:gd name="connsiteY2725" fmla="*/ 9661047 h 12624546"/>
              <a:gd name="connsiteX2726" fmla="*/ 6911759 w 15445209"/>
              <a:gd name="connsiteY2726" fmla="*/ 9669988 h 12624546"/>
              <a:gd name="connsiteX2727" fmla="*/ 6902803 w 15445209"/>
              <a:gd name="connsiteY2727" fmla="*/ 9618770 h 12624546"/>
              <a:gd name="connsiteX2728" fmla="*/ 6926601 w 15445209"/>
              <a:gd name="connsiteY2728" fmla="*/ 9603625 h 12624546"/>
              <a:gd name="connsiteX2729" fmla="*/ 6328546 w 15445209"/>
              <a:gd name="connsiteY2729" fmla="*/ 9600729 h 12624546"/>
              <a:gd name="connsiteX2730" fmla="*/ 6360517 w 15445209"/>
              <a:gd name="connsiteY2730" fmla="*/ 9607793 h 12624546"/>
              <a:gd name="connsiteX2731" fmla="*/ 6371088 w 15445209"/>
              <a:gd name="connsiteY2731" fmla="*/ 9667551 h 12624546"/>
              <a:gd name="connsiteX2732" fmla="*/ 6311730 w 15445209"/>
              <a:gd name="connsiteY2732" fmla="*/ 9678119 h 12624546"/>
              <a:gd name="connsiteX2733" fmla="*/ 6301158 w 15445209"/>
              <a:gd name="connsiteY2733" fmla="*/ 9618360 h 12624546"/>
              <a:gd name="connsiteX2734" fmla="*/ 6328546 w 15445209"/>
              <a:gd name="connsiteY2734" fmla="*/ 9600729 h 12624546"/>
              <a:gd name="connsiteX2735" fmla="*/ 11108090 w 15445209"/>
              <a:gd name="connsiteY2735" fmla="*/ 9597631 h 12624546"/>
              <a:gd name="connsiteX2736" fmla="*/ 11108901 w 15445209"/>
              <a:gd name="connsiteY2736" fmla="*/ 9601698 h 12624546"/>
              <a:gd name="connsiteX2737" fmla="*/ 11104838 w 15445209"/>
              <a:gd name="connsiteY2737" fmla="*/ 9602509 h 12624546"/>
              <a:gd name="connsiteX2738" fmla="*/ 11104023 w 15445209"/>
              <a:gd name="connsiteY2738" fmla="*/ 9598446 h 12624546"/>
              <a:gd name="connsiteX2739" fmla="*/ 11108090 w 15445209"/>
              <a:gd name="connsiteY2739" fmla="*/ 9597631 h 12624546"/>
              <a:gd name="connsiteX2740" fmla="*/ 4301335 w 15445209"/>
              <a:gd name="connsiteY2740" fmla="*/ 9596664 h 12624546"/>
              <a:gd name="connsiteX2741" fmla="*/ 4326794 w 15445209"/>
              <a:gd name="connsiteY2741" fmla="*/ 9602509 h 12624546"/>
              <a:gd name="connsiteX2742" fmla="*/ 4334923 w 15445209"/>
              <a:gd name="connsiteY2742" fmla="*/ 9650070 h 12624546"/>
              <a:gd name="connsiteX2743" fmla="*/ 4287357 w 15445209"/>
              <a:gd name="connsiteY2743" fmla="*/ 9658200 h 12624546"/>
              <a:gd name="connsiteX2744" fmla="*/ 4279229 w 15445209"/>
              <a:gd name="connsiteY2744" fmla="*/ 9610639 h 12624546"/>
              <a:gd name="connsiteX2745" fmla="*/ 4301335 w 15445209"/>
              <a:gd name="connsiteY2745" fmla="*/ 9596664 h 12624546"/>
              <a:gd name="connsiteX2746" fmla="*/ 9644426 w 15445209"/>
              <a:gd name="connsiteY2746" fmla="*/ 9595495 h 12624546"/>
              <a:gd name="connsiteX2747" fmla="*/ 9671869 w 15445209"/>
              <a:gd name="connsiteY2747" fmla="*/ 9601694 h 12624546"/>
              <a:gd name="connsiteX2748" fmla="*/ 9680810 w 15445209"/>
              <a:gd name="connsiteY2748" fmla="*/ 9652917 h 12624546"/>
              <a:gd name="connsiteX2749" fmla="*/ 9629591 w 15445209"/>
              <a:gd name="connsiteY2749" fmla="*/ 9661858 h 12624546"/>
              <a:gd name="connsiteX2750" fmla="*/ 9620646 w 15445209"/>
              <a:gd name="connsiteY2750" fmla="*/ 9610640 h 12624546"/>
              <a:gd name="connsiteX2751" fmla="*/ 9644426 w 15445209"/>
              <a:gd name="connsiteY2751" fmla="*/ 9595495 h 12624546"/>
              <a:gd name="connsiteX2752" fmla="*/ 7844753 w 15445209"/>
              <a:gd name="connsiteY2752" fmla="*/ 9594989 h 12624546"/>
              <a:gd name="connsiteX2753" fmla="*/ 7874774 w 15445209"/>
              <a:gd name="connsiteY2753" fmla="*/ 9601699 h 12624546"/>
              <a:gd name="connsiteX2754" fmla="*/ 7884537 w 15445209"/>
              <a:gd name="connsiteY2754" fmla="*/ 9657796 h 12624546"/>
              <a:gd name="connsiteX2755" fmla="*/ 7828439 w 15445209"/>
              <a:gd name="connsiteY2755" fmla="*/ 9667552 h 12624546"/>
              <a:gd name="connsiteX2756" fmla="*/ 7818689 w 15445209"/>
              <a:gd name="connsiteY2756" fmla="*/ 9611455 h 12624546"/>
              <a:gd name="connsiteX2757" fmla="*/ 7844753 w 15445209"/>
              <a:gd name="connsiteY2757" fmla="*/ 9594989 h 12624546"/>
              <a:gd name="connsiteX2758" fmla="*/ 7735603 w 15445209"/>
              <a:gd name="connsiteY2758" fmla="*/ 9575629 h 12624546"/>
              <a:gd name="connsiteX2759" fmla="*/ 7763806 w 15445209"/>
              <a:gd name="connsiteY2759" fmla="*/ 9581780 h 12624546"/>
              <a:gd name="connsiteX2760" fmla="*/ 7773158 w 15445209"/>
              <a:gd name="connsiteY2760" fmla="*/ 9634219 h 12624546"/>
              <a:gd name="connsiteX2761" fmla="*/ 7720711 w 15445209"/>
              <a:gd name="connsiteY2761" fmla="*/ 9643570 h 12624546"/>
              <a:gd name="connsiteX2762" fmla="*/ 7711373 w 15445209"/>
              <a:gd name="connsiteY2762" fmla="*/ 9591126 h 12624546"/>
              <a:gd name="connsiteX2763" fmla="*/ 7735603 w 15445209"/>
              <a:gd name="connsiteY2763" fmla="*/ 9575629 h 12624546"/>
              <a:gd name="connsiteX2764" fmla="*/ 10599842 w 15445209"/>
              <a:gd name="connsiteY2764" fmla="*/ 9570092 h 12624546"/>
              <a:gd name="connsiteX2765" fmla="*/ 10622707 w 15445209"/>
              <a:gd name="connsiteY2765" fmla="*/ 9575275 h 12624546"/>
              <a:gd name="connsiteX2766" fmla="*/ 10630026 w 15445209"/>
              <a:gd name="connsiteY2766" fmla="*/ 9617958 h 12624546"/>
              <a:gd name="connsiteX2767" fmla="*/ 10587343 w 15445209"/>
              <a:gd name="connsiteY2767" fmla="*/ 9625273 h 12624546"/>
              <a:gd name="connsiteX2768" fmla="*/ 10580024 w 15445209"/>
              <a:gd name="connsiteY2768" fmla="*/ 9582590 h 12624546"/>
              <a:gd name="connsiteX2769" fmla="*/ 10599842 w 15445209"/>
              <a:gd name="connsiteY2769" fmla="*/ 9570092 h 12624546"/>
              <a:gd name="connsiteX2770" fmla="*/ 9747581 w 15445209"/>
              <a:gd name="connsiteY2770" fmla="*/ 9567754 h 12624546"/>
              <a:gd name="connsiteX2771" fmla="*/ 9779189 w 15445209"/>
              <a:gd name="connsiteY2771" fmla="*/ 9574866 h 12624546"/>
              <a:gd name="connsiteX2772" fmla="*/ 9789351 w 15445209"/>
              <a:gd name="connsiteY2772" fmla="*/ 9633814 h 12624546"/>
              <a:gd name="connsiteX2773" fmla="*/ 9730407 w 15445209"/>
              <a:gd name="connsiteY2773" fmla="*/ 9643976 h 12624546"/>
              <a:gd name="connsiteX2774" fmla="*/ 9720241 w 15445209"/>
              <a:gd name="connsiteY2774" fmla="*/ 9585032 h 12624546"/>
              <a:gd name="connsiteX2775" fmla="*/ 9747581 w 15445209"/>
              <a:gd name="connsiteY2775" fmla="*/ 9567754 h 12624546"/>
              <a:gd name="connsiteX2776" fmla="*/ 14143141 w 15445209"/>
              <a:gd name="connsiteY2776" fmla="*/ 9567551 h 12624546"/>
              <a:gd name="connsiteX2777" fmla="*/ 14143952 w 15445209"/>
              <a:gd name="connsiteY2777" fmla="*/ 9567551 h 12624546"/>
              <a:gd name="connsiteX2778" fmla="*/ 14143952 w 15445209"/>
              <a:gd name="connsiteY2778" fmla="*/ 9568367 h 12624546"/>
              <a:gd name="connsiteX2779" fmla="*/ 14143141 w 15445209"/>
              <a:gd name="connsiteY2779" fmla="*/ 9568367 h 12624546"/>
              <a:gd name="connsiteX2780" fmla="*/ 14143141 w 15445209"/>
              <a:gd name="connsiteY2780" fmla="*/ 9567551 h 12624546"/>
              <a:gd name="connsiteX2781" fmla="*/ 4959423 w 15445209"/>
              <a:gd name="connsiteY2781" fmla="*/ 9565057 h 12624546"/>
              <a:gd name="connsiteX2782" fmla="*/ 4979700 w 15445209"/>
              <a:gd name="connsiteY2782" fmla="*/ 9569582 h 12624546"/>
              <a:gd name="connsiteX2783" fmla="*/ 4986204 w 15445209"/>
              <a:gd name="connsiteY2783" fmla="*/ 9607387 h 12624546"/>
              <a:gd name="connsiteX2784" fmla="*/ 4948398 w 15445209"/>
              <a:gd name="connsiteY2784" fmla="*/ 9613891 h 12624546"/>
              <a:gd name="connsiteX2785" fmla="*/ 4941893 w 15445209"/>
              <a:gd name="connsiteY2785" fmla="*/ 9576086 h 12624546"/>
              <a:gd name="connsiteX2786" fmla="*/ 4959423 w 15445209"/>
              <a:gd name="connsiteY2786" fmla="*/ 9565057 h 12624546"/>
              <a:gd name="connsiteX2787" fmla="*/ 5347923 w 15445209"/>
              <a:gd name="connsiteY2787" fmla="*/ 9563891 h 12624546"/>
              <a:gd name="connsiteX2788" fmla="*/ 5371604 w 15445209"/>
              <a:gd name="connsiteY2788" fmla="*/ 9569177 h 12624546"/>
              <a:gd name="connsiteX2789" fmla="*/ 5379332 w 15445209"/>
              <a:gd name="connsiteY2789" fmla="*/ 9613486 h 12624546"/>
              <a:gd name="connsiteX2790" fmla="*/ 5335015 w 15445209"/>
              <a:gd name="connsiteY2790" fmla="*/ 9621211 h 12624546"/>
              <a:gd name="connsiteX2791" fmla="*/ 5327294 w 15445209"/>
              <a:gd name="connsiteY2791" fmla="*/ 9576898 h 12624546"/>
              <a:gd name="connsiteX2792" fmla="*/ 5347923 w 15445209"/>
              <a:gd name="connsiteY2792" fmla="*/ 9563891 h 12624546"/>
              <a:gd name="connsiteX2793" fmla="*/ 6821202 w 15445209"/>
              <a:gd name="connsiteY2793" fmla="*/ 9563635 h 12624546"/>
              <a:gd name="connsiteX2794" fmla="*/ 6845500 w 15445209"/>
              <a:gd name="connsiteY2794" fmla="*/ 9569173 h 12624546"/>
              <a:gd name="connsiteX2795" fmla="*/ 6853619 w 15445209"/>
              <a:gd name="connsiteY2795" fmla="*/ 9614702 h 12624546"/>
              <a:gd name="connsiteX2796" fmla="*/ 6808101 w 15445209"/>
              <a:gd name="connsiteY2796" fmla="*/ 9622832 h 12624546"/>
              <a:gd name="connsiteX2797" fmla="*/ 6799968 w 15445209"/>
              <a:gd name="connsiteY2797" fmla="*/ 9577303 h 12624546"/>
              <a:gd name="connsiteX2798" fmla="*/ 6821202 w 15445209"/>
              <a:gd name="connsiteY2798" fmla="*/ 9563635 h 12624546"/>
              <a:gd name="connsiteX2799" fmla="*/ 3954137 w 15445209"/>
              <a:gd name="connsiteY2799" fmla="*/ 9558451 h 12624546"/>
              <a:gd name="connsiteX2800" fmla="*/ 3986104 w 15445209"/>
              <a:gd name="connsiteY2800" fmla="*/ 9565515 h 12624546"/>
              <a:gd name="connsiteX2801" fmla="*/ 3996670 w 15445209"/>
              <a:gd name="connsiteY2801" fmla="*/ 9624864 h 12624546"/>
              <a:gd name="connsiteX2802" fmla="*/ 3936874 w 15445209"/>
              <a:gd name="connsiteY2802" fmla="*/ 9635436 h 12624546"/>
              <a:gd name="connsiteX2803" fmla="*/ 3926713 w 15445209"/>
              <a:gd name="connsiteY2803" fmla="*/ 9576086 h 12624546"/>
              <a:gd name="connsiteX2804" fmla="*/ 3954137 w 15445209"/>
              <a:gd name="connsiteY2804" fmla="*/ 9558451 h 12624546"/>
              <a:gd name="connsiteX2805" fmla="*/ 11550784 w 15445209"/>
              <a:gd name="connsiteY2805" fmla="*/ 9556169 h 12624546"/>
              <a:gd name="connsiteX2806" fmla="*/ 11552005 w 15445209"/>
              <a:gd name="connsiteY2806" fmla="*/ 9562673 h 12624546"/>
              <a:gd name="connsiteX2807" fmla="*/ 11545501 w 15445209"/>
              <a:gd name="connsiteY2807" fmla="*/ 9563893 h 12624546"/>
              <a:gd name="connsiteX2808" fmla="*/ 11544280 w 15445209"/>
              <a:gd name="connsiteY2808" fmla="*/ 9557385 h 12624546"/>
              <a:gd name="connsiteX2809" fmla="*/ 11550784 w 15445209"/>
              <a:gd name="connsiteY2809" fmla="*/ 9556169 h 12624546"/>
              <a:gd name="connsiteX2810" fmla="*/ 7627580 w 15445209"/>
              <a:gd name="connsiteY2810" fmla="*/ 9555509 h 12624546"/>
              <a:gd name="connsiteX2811" fmla="*/ 7652430 w 15445209"/>
              <a:gd name="connsiteY2811" fmla="*/ 9561047 h 12624546"/>
              <a:gd name="connsiteX2812" fmla="*/ 7660559 w 15445209"/>
              <a:gd name="connsiteY2812" fmla="*/ 9607388 h 12624546"/>
              <a:gd name="connsiteX2813" fmla="*/ 7614218 w 15445209"/>
              <a:gd name="connsiteY2813" fmla="*/ 9615518 h 12624546"/>
              <a:gd name="connsiteX2814" fmla="*/ 7606092 w 15445209"/>
              <a:gd name="connsiteY2814" fmla="*/ 9569177 h 12624546"/>
              <a:gd name="connsiteX2815" fmla="*/ 7627580 w 15445209"/>
              <a:gd name="connsiteY2815" fmla="*/ 9555509 h 12624546"/>
              <a:gd name="connsiteX2816" fmla="*/ 4582463 w 15445209"/>
              <a:gd name="connsiteY2816" fmla="*/ 9551744 h 12624546"/>
              <a:gd name="connsiteX2817" fmla="*/ 4597145 w 15445209"/>
              <a:gd name="connsiteY2817" fmla="*/ 9554944 h 12624546"/>
              <a:gd name="connsiteX2818" fmla="*/ 4602021 w 15445209"/>
              <a:gd name="connsiteY2818" fmla="*/ 9582182 h 12624546"/>
              <a:gd name="connsiteX2819" fmla="*/ 4574786 w 15445209"/>
              <a:gd name="connsiteY2819" fmla="*/ 9587060 h 12624546"/>
              <a:gd name="connsiteX2820" fmla="*/ 4569909 w 15445209"/>
              <a:gd name="connsiteY2820" fmla="*/ 9559822 h 12624546"/>
              <a:gd name="connsiteX2821" fmla="*/ 4582463 w 15445209"/>
              <a:gd name="connsiteY2821" fmla="*/ 9551744 h 12624546"/>
              <a:gd name="connsiteX2822" fmla="*/ 12611433 w 15445209"/>
              <a:gd name="connsiteY2822" fmla="*/ 9551289 h 12624546"/>
              <a:gd name="connsiteX2823" fmla="*/ 12647563 w 15445209"/>
              <a:gd name="connsiteY2823" fmla="*/ 9559420 h 12624546"/>
              <a:gd name="connsiteX2824" fmla="*/ 12659351 w 15445209"/>
              <a:gd name="connsiteY2824" fmla="*/ 9626494 h 12624546"/>
              <a:gd name="connsiteX2825" fmla="*/ 12592277 w 15445209"/>
              <a:gd name="connsiteY2825" fmla="*/ 9638282 h 12624546"/>
              <a:gd name="connsiteX2826" fmla="*/ 12580489 w 15445209"/>
              <a:gd name="connsiteY2826" fmla="*/ 9571208 h 12624546"/>
              <a:gd name="connsiteX2827" fmla="*/ 12611433 w 15445209"/>
              <a:gd name="connsiteY2827" fmla="*/ 9551289 h 12624546"/>
              <a:gd name="connsiteX2828" fmla="*/ 6228677 w 15445209"/>
              <a:gd name="connsiteY2828" fmla="*/ 9548342 h 12624546"/>
              <a:gd name="connsiteX2829" fmla="*/ 6258046 w 15445209"/>
              <a:gd name="connsiteY2829" fmla="*/ 9554948 h 12624546"/>
              <a:gd name="connsiteX2830" fmla="*/ 6267402 w 15445209"/>
              <a:gd name="connsiteY2830" fmla="*/ 9609419 h 12624546"/>
              <a:gd name="connsiteX2831" fmla="*/ 6212926 w 15445209"/>
              <a:gd name="connsiteY2831" fmla="*/ 9618770 h 12624546"/>
              <a:gd name="connsiteX2832" fmla="*/ 6203565 w 15445209"/>
              <a:gd name="connsiteY2832" fmla="*/ 9564299 h 12624546"/>
              <a:gd name="connsiteX2833" fmla="*/ 6228677 w 15445209"/>
              <a:gd name="connsiteY2833" fmla="*/ 9548342 h 12624546"/>
              <a:gd name="connsiteX2834" fmla="*/ 3638071 w 15445209"/>
              <a:gd name="connsiteY2834" fmla="*/ 9546002 h 12624546"/>
              <a:gd name="connsiteX2835" fmla="*/ 3665310 w 15445209"/>
              <a:gd name="connsiteY2835" fmla="*/ 9573240 h 12624546"/>
              <a:gd name="connsiteX2836" fmla="*/ 3638071 w 15445209"/>
              <a:gd name="connsiteY2836" fmla="*/ 9600473 h 12624546"/>
              <a:gd name="connsiteX2837" fmla="*/ 3610833 w 15445209"/>
              <a:gd name="connsiteY2837" fmla="*/ 9573240 h 12624546"/>
              <a:gd name="connsiteX2838" fmla="*/ 3638071 w 15445209"/>
              <a:gd name="connsiteY2838" fmla="*/ 9546002 h 12624546"/>
              <a:gd name="connsiteX2839" fmla="*/ 5739192 w 15445209"/>
              <a:gd name="connsiteY2839" fmla="*/ 9536196 h 12624546"/>
              <a:gd name="connsiteX2840" fmla="*/ 5768814 w 15445209"/>
              <a:gd name="connsiteY2840" fmla="*/ 9542750 h 12624546"/>
              <a:gd name="connsiteX2841" fmla="*/ 5778567 w 15445209"/>
              <a:gd name="connsiteY2841" fmla="*/ 9598037 h 12624546"/>
              <a:gd name="connsiteX2842" fmla="*/ 5723284 w 15445209"/>
              <a:gd name="connsiteY2842" fmla="*/ 9607793 h 12624546"/>
              <a:gd name="connsiteX2843" fmla="*/ 5713527 w 15445209"/>
              <a:gd name="connsiteY2843" fmla="*/ 9552507 h 12624546"/>
              <a:gd name="connsiteX2844" fmla="*/ 5739192 w 15445209"/>
              <a:gd name="connsiteY2844" fmla="*/ 9536196 h 12624546"/>
              <a:gd name="connsiteX2845" fmla="*/ 9850124 w 15445209"/>
              <a:gd name="connsiteY2845" fmla="*/ 9536095 h 12624546"/>
              <a:gd name="connsiteX2846" fmla="*/ 9886915 w 15445209"/>
              <a:gd name="connsiteY2846" fmla="*/ 9544376 h 12624546"/>
              <a:gd name="connsiteX2847" fmla="*/ 9898703 w 15445209"/>
              <a:gd name="connsiteY2847" fmla="*/ 9613081 h 12624546"/>
              <a:gd name="connsiteX2848" fmla="*/ 9830003 w 15445209"/>
              <a:gd name="connsiteY2848" fmla="*/ 9624868 h 12624546"/>
              <a:gd name="connsiteX2849" fmla="*/ 9818215 w 15445209"/>
              <a:gd name="connsiteY2849" fmla="*/ 9556168 h 12624546"/>
              <a:gd name="connsiteX2850" fmla="*/ 9850124 w 15445209"/>
              <a:gd name="connsiteY2850" fmla="*/ 9536095 h 12624546"/>
              <a:gd name="connsiteX2851" fmla="*/ 7518341 w 15445209"/>
              <a:gd name="connsiteY2851" fmla="*/ 9533251 h 12624546"/>
              <a:gd name="connsiteX2852" fmla="*/ 7539427 w 15445209"/>
              <a:gd name="connsiteY2852" fmla="*/ 9537877 h 12624546"/>
              <a:gd name="connsiteX2853" fmla="*/ 7546339 w 15445209"/>
              <a:gd name="connsiteY2853" fmla="*/ 9577308 h 12624546"/>
              <a:gd name="connsiteX2854" fmla="*/ 7506907 w 15445209"/>
              <a:gd name="connsiteY2854" fmla="*/ 9584217 h 12624546"/>
              <a:gd name="connsiteX2855" fmla="*/ 7500005 w 15445209"/>
              <a:gd name="connsiteY2855" fmla="*/ 9544786 h 12624546"/>
              <a:gd name="connsiteX2856" fmla="*/ 7518341 w 15445209"/>
              <a:gd name="connsiteY2856" fmla="*/ 9533251 h 12624546"/>
              <a:gd name="connsiteX2857" fmla="*/ 11219883 w 15445209"/>
              <a:gd name="connsiteY2857" fmla="*/ 9528525 h 12624546"/>
              <a:gd name="connsiteX2858" fmla="*/ 11220288 w 15445209"/>
              <a:gd name="connsiteY2858" fmla="*/ 9529742 h 12624546"/>
              <a:gd name="connsiteX2859" fmla="*/ 11219068 w 15445209"/>
              <a:gd name="connsiteY2859" fmla="*/ 9530152 h 12624546"/>
              <a:gd name="connsiteX2860" fmla="*/ 11218662 w 15445209"/>
              <a:gd name="connsiteY2860" fmla="*/ 9528931 h 12624546"/>
              <a:gd name="connsiteX2861" fmla="*/ 11219883 w 15445209"/>
              <a:gd name="connsiteY2861" fmla="*/ 9528525 h 12624546"/>
              <a:gd name="connsiteX2862" fmla="*/ 13525846 w 15445209"/>
              <a:gd name="connsiteY2862" fmla="*/ 9528015 h 12624546"/>
              <a:gd name="connsiteX2863" fmla="*/ 13553285 w 15445209"/>
              <a:gd name="connsiteY2863" fmla="*/ 9534214 h 12624546"/>
              <a:gd name="connsiteX2864" fmla="*/ 13562226 w 15445209"/>
              <a:gd name="connsiteY2864" fmla="*/ 9585437 h 12624546"/>
              <a:gd name="connsiteX2865" fmla="*/ 13511007 w 15445209"/>
              <a:gd name="connsiteY2865" fmla="*/ 9594378 h 12624546"/>
              <a:gd name="connsiteX2866" fmla="*/ 13502066 w 15445209"/>
              <a:gd name="connsiteY2866" fmla="*/ 9543160 h 12624546"/>
              <a:gd name="connsiteX2867" fmla="*/ 13525846 w 15445209"/>
              <a:gd name="connsiteY2867" fmla="*/ 9528015 h 12624546"/>
              <a:gd name="connsiteX2868" fmla="*/ 13310082 w 15445209"/>
              <a:gd name="connsiteY2868" fmla="*/ 9527406 h 12624546"/>
              <a:gd name="connsiteX2869" fmla="*/ 13342298 w 15445209"/>
              <a:gd name="connsiteY2869" fmla="*/ 9534620 h 12624546"/>
              <a:gd name="connsiteX2870" fmla="*/ 13352869 w 15445209"/>
              <a:gd name="connsiteY2870" fmla="*/ 9594784 h 12624546"/>
              <a:gd name="connsiteX2871" fmla="*/ 13292705 w 15445209"/>
              <a:gd name="connsiteY2871" fmla="*/ 9605356 h 12624546"/>
              <a:gd name="connsiteX2872" fmla="*/ 13282134 w 15445209"/>
              <a:gd name="connsiteY2872" fmla="*/ 9545191 h 12624546"/>
              <a:gd name="connsiteX2873" fmla="*/ 13310082 w 15445209"/>
              <a:gd name="connsiteY2873" fmla="*/ 9527406 h 12624546"/>
              <a:gd name="connsiteX2874" fmla="*/ 13106728 w 15445209"/>
              <a:gd name="connsiteY2874" fmla="*/ 9521358 h 12624546"/>
              <a:gd name="connsiteX2875" fmla="*/ 13133355 w 15445209"/>
              <a:gd name="connsiteY2875" fmla="*/ 9527304 h 12624546"/>
              <a:gd name="connsiteX2876" fmla="*/ 13141891 w 15445209"/>
              <a:gd name="connsiteY2876" fmla="*/ 9576897 h 12624546"/>
              <a:gd name="connsiteX2877" fmla="*/ 13092294 w 15445209"/>
              <a:gd name="connsiteY2877" fmla="*/ 9585437 h 12624546"/>
              <a:gd name="connsiteX2878" fmla="*/ 13083758 w 15445209"/>
              <a:gd name="connsiteY2878" fmla="*/ 9535840 h 12624546"/>
              <a:gd name="connsiteX2879" fmla="*/ 13106728 w 15445209"/>
              <a:gd name="connsiteY2879" fmla="*/ 9521358 h 12624546"/>
              <a:gd name="connsiteX2880" fmla="*/ 6715159 w 15445209"/>
              <a:gd name="connsiteY2880" fmla="*/ 9520242 h 12624546"/>
              <a:gd name="connsiteX2881" fmla="*/ 6737768 w 15445209"/>
              <a:gd name="connsiteY2881" fmla="*/ 9525273 h 12624546"/>
              <a:gd name="connsiteX2882" fmla="*/ 6745088 w 15445209"/>
              <a:gd name="connsiteY2882" fmla="*/ 9567141 h 12624546"/>
              <a:gd name="connsiteX2883" fmla="*/ 6703212 w 15445209"/>
              <a:gd name="connsiteY2883" fmla="*/ 9574460 h 12624546"/>
              <a:gd name="connsiteX2884" fmla="*/ 6695892 w 15445209"/>
              <a:gd name="connsiteY2884" fmla="*/ 9532588 h 12624546"/>
              <a:gd name="connsiteX2885" fmla="*/ 6715159 w 15445209"/>
              <a:gd name="connsiteY2885" fmla="*/ 9520242 h 12624546"/>
              <a:gd name="connsiteX2886" fmla="*/ 3331690 w 15445209"/>
              <a:gd name="connsiteY2886" fmla="*/ 9520138 h 12624546"/>
              <a:gd name="connsiteX2887" fmla="*/ 3357962 w 15445209"/>
              <a:gd name="connsiteY2887" fmla="*/ 9526084 h 12624546"/>
              <a:gd name="connsiteX2888" fmla="*/ 3366497 w 15445209"/>
              <a:gd name="connsiteY2888" fmla="*/ 9575271 h 12624546"/>
              <a:gd name="connsiteX2889" fmla="*/ 3317310 w 15445209"/>
              <a:gd name="connsiteY2889" fmla="*/ 9583807 h 12624546"/>
              <a:gd name="connsiteX2890" fmla="*/ 3308774 w 15445209"/>
              <a:gd name="connsiteY2890" fmla="*/ 9534620 h 12624546"/>
              <a:gd name="connsiteX2891" fmla="*/ 3331690 w 15445209"/>
              <a:gd name="connsiteY2891" fmla="*/ 9520138 h 12624546"/>
              <a:gd name="connsiteX2892" fmla="*/ 10707264 w 15445209"/>
              <a:gd name="connsiteY2892" fmla="*/ 9514599 h 12624546"/>
              <a:gd name="connsiteX2893" fmla="*/ 10733279 w 15445209"/>
              <a:gd name="connsiteY2893" fmla="*/ 9520391 h 12624546"/>
              <a:gd name="connsiteX2894" fmla="*/ 10741815 w 15445209"/>
              <a:gd name="connsiteY2894" fmla="*/ 9568768 h 12624546"/>
              <a:gd name="connsiteX2895" fmla="*/ 10693443 w 15445209"/>
              <a:gd name="connsiteY2895" fmla="*/ 9577303 h 12624546"/>
              <a:gd name="connsiteX2896" fmla="*/ 10684907 w 15445209"/>
              <a:gd name="connsiteY2896" fmla="*/ 9528931 h 12624546"/>
              <a:gd name="connsiteX2897" fmla="*/ 10707264 w 15445209"/>
              <a:gd name="connsiteY2897" fmla="*/ 9514599 h 12624546"/>
              <a:gd name="connsiteX2898" fmla="*/ 4219318 w 15445209"/>
              <a:gd name="connsiteY2898" fmla="*/ 9514091 h 12624546"/>
              <a:gd name="connsiteX2899" fmla="*/ 4238573 w 15445209"/>
              <a:gd name="connsiteY2899" fmla="*/ 9518359 h 12624546"/>
              <a:gd name="connsiteX2900" fmla="*/ 4244671 w 15445209"/>
              <a:gd name="connsiteY2900" fmla="*/ 9554133 h 12624546"/>
              <a:gd name="connsiteX2901" fmla="*/ 4208900 w 15445209"/>
              <a:gd name="connsiteY2901" fmla="*/ 9560231 h 12624546"/>
              <a:gd name="connsiteX2902" fmla="*/ 4202804 w 15445209"/>
              <a:gd name="connsiteY2902" fmla="*/ 9524458 h 12624546"/>
              <a:gd name="connsiteX2903" fmla="*/ 4219318 w 15445209"/>
              <a:gd name="connsiteY2903" fmla="*/ 9514091 h 12624546"/>
              <a:gd name="connsiteX2904" fmla="*/ 12163149 w 15445209"/>
              <a:gd name="connsiteY2904" fmla="*/ 9510483 h 12624546"/>
              <a:gd name="connsiteX2905" fmla="*/ 12188607 w 15445209"/>
              <a:gd name="connsiteY2905" fmla="*/ 9516328 h 12624546"/>
              <a:gd name="connsiteX2906" fmla="*/ 12196737 w 15445209"/>
              <a:gd name="connsiteY2906" fmla="*/ 9563889 h 12624546"/>
              <a:gd name="connsiteX2907" fmla="*/ 12149176 w 15445209"/>
              <a:gd name="connsiteY2907" fmla="*/ 9572019 h 12624546"/>
              <a:gd name="connsiteX2908" fmla="*/ 12141045 w 15445209"/>
              <a:gd name="connsiteY2908" fmla="*/ 9524458 h 12624546"/>
              <a:gd name="connsiteX2909" fmla="*/ 12163149 w 15445209"/>
              <a:gd name="connsiteY2909" fmla="*/ 9510483 h 12624546"/>
              <a:gd name="connsiteX2910" fmla="*/ 13751614 w 15445209"/>
              <a:gd name="connsiteY2910" fmla="*/ 9507234 h 12624546"/>
              <a:gd name="connsiteX2911" fmla="*/ 13775651 w 15445209"/>
              <a:gd name="connsiteY2911" fmla="*/ 9512670 h 12624546"/>
              <a:gd name="connsiteX2912" fmla="*/ 13783371 w 15445209"/>
              <a:gd name="connsiteY2912" fmla="*/ 9557389 h 12624546"/>
              <a:gd name="connsiteX2913" fmla="*/ 13738657 w 15445209"/>
              <a:gd name="connsiteY2913" fmla="*/ 9565110 h 12624546"/>
              <a:gd name="connsiteX2914" fmla="*/ 13730932 w 15445209"/>
              <a:gd name="connsiteY2914" fmla="*/ 9520395 h 12624546"/>
              <a:gd name="connsiteX2915" fmla="*/ 13751614 w 15445209"/>
              <a:gd name="connsiteY2915" fmla="*/ 9507234 h 12624546"/>
              <a:gd name="connsiteX2916" fmla="*/ 7408794 w 15445209"/>
              <a:gd name="connsiteY2916" fmla="*/ 9505961 h 12624546"/>
              <a:gd name="connsiteX2917" fmla="*/ 7428048 w 15445209"/>
              <a:gd name="connsiteY2917" fmla="*/ 9510229 h 12624546"/>
              <a:gd name="connsiteX2918" fmla="*/ 7434153 w 15445209"/>
              <a:gd name="connsiteY2918" fmla="*/ 9546003 h 12624546"/>
              <a:gd name="connsiteX2919" fmla="*/ 7398372 w 15445209"/>
              <a:gd name="connsiteY2919" fmla="*/ 9552101 h 12624546"/>
              <a:gd name="connsiteX2920" fmla="*/ 7392272 w 15445209"/>
              <a:gd name="connsiteY2920" fmla="*/ 9516328 h 12624546"/>
              <a:gd name="connsiteX2921" fmla="*/ 7408794 w 15445209"/>
              <a:gd name="connsiteY2921" fmla="*/ 9505961 h 12624546"/>
              <a:gd name="connsiteX2922" fmla="*/ 9952821 w 15445209"/>
              <a:gd name="connsiteY2922" fmla="*/ 9504183 h 12624546"/>
              <a:gd name="connsiteX2923" fmla="*/ 9992609 w 15445209"/>
              <a:gd name="connsiteY2923" fmla="*/ 9513075 h 12624546"/>
              <a:gd name="connsiteX2924" fmla="*/ 10005618 w 15445209"/>
              <a:gd name="connsiteY2924" fmla="*/ 9587469 h 12624546"/>
              <a:gd name="connsiteX2925" fmla="*/ 9931224 w 15445209"/>
              <a:gd name="connsiteY2925" fmla="*/ 9600478 h 12624546"/>
              <a:gd name="connsiteX2926" fmla="*/ 9918215 w 15445209"/>
              <a:gd name="connsiteY2926" fmla="*/ 9526084 h 12624546"/>
              <a:gd name="connsiteX2927" fmla="*/ 9952821 w 15445209"/>
              <a:gd name="connsiteY2927" fmla="*/ 9504183 h 12624546"/>
              <a:gd name="connsiteX2928" fmla="*/ 11900949 w 15445209"/>
              <a:gd name="connsiteY2928" fmla="*/ 9497477 h 12624546"/>
              <a:gd name="connsiteX2929" fmla="*/ 11923559 w 15445209"/>
              <a:gd name="connsiteY2929" fmla="*/ 9502504 h 12624546"/>
              <a:gd name="connsiteX2930" fmla="*/ 11930878 w 15445209"/>
              <a:gd name="connsiteY2930" fmla="*/ 9544376 h 12624546"/>
              <a:gd name="connsiteX2931" fmla="*/ 11889006 w 15445209"/>
              <a:gd name="connsiteY2931" fmla="*/ 9551695 h 12624546"/>
              <a:gd name="connsiteX2932" fmla="*/ 11881691 w 15445209"/>
              <a:gd name="connsiteY2932" fmla="*/ 9509823 h 12624546"/>
              <a:gd name="connsiteX2933" fmla="*/ 11900949 w 15445209"/>
              <a:gd name="connsiteY2933" fmla="*/ 9497477 h 12624546"/>
              <a:gd name="connsiteX2934" fmla="*/ 12913122 w 15445209"/>
              <a:gd name="connsiteY2934" fmla="*/ 9494783 h 12624546"/>
              <a:gd name="connsiteX2935" fmla="*/ 12935380 w 15445209"/>
              <a:gd name="connsiteY2935" fmla="*/ 9499662 h 12624546"/>
              <a:gd name="connsiteX2936" fmla="*/ 12942695 w 15445209"/>
              <a:gd name="connsiteY2936" fmla="*/ 9541124 h 12624546"/>
              <a:gd name="connsiteX2937" fmla="*/ 12901229 w 15445209"/>
              <a:gd name="connsiteY2937" fmla="*/ 9548444 h 12624546"/>
              <a:gd name="connsiteX2938" fmla="*/ 12893914 w 15445209"/>
              <a:gd name="connsiteY2938" fmla="*/ 9506977 h 12624546"/>
              <a:gd name="connsiteX2939" fmla="*/ 12913122 w 15445209"/>
              <a:gd name="connsiteY2939" fmla="*/ 9494783 h 12624546"/>
              <a:gd name="connsiteX2940" fmla="*/ 5258185 w 15445209"/>
              <a:gd name="connsiteY2940" fmla="*/ 9494630 h 12624546"/>
              <a:gd name="connsiteX2941" fmla="*/ 5277702 w 15445209"/>
              <a:gd name="connsiteY2941" fmla="*/ 9498847 h 12624546"/>
              <a:gd name="connsiteX2942" fmla="*/ 5284201 w 15445209"/>
              <a:gd name="connsiteY2942" fmla="*/ 9535431 h 12624546"/>
              <a:gd name="connsiteX2943" fmla="*/ 5247621 w 15445209"/>
              <a:gd name="connsiteY2943" fmla="*/ 9541935 h 12624546"/>
              <a:gd name="connsiteX2944" fmla="*/ 5241116 w 15445209"/>
              <a:gd name="connsiteY2944" fmla="*/ 9505351 h 12624546"/>
              <a:gd name="connsiteX2945" fmla="*/ 5258185 w 15445209"/>
              <a:gd name="connsiteY2945" fmla="*/ 9494630 h 12624546"/>
              <a:gd name="connsiteX2946" fmla="*/ 6128967 w 15445209"/>
              <a:gd name="connsiteY2946" fmla="*/ 9492495 h 12624546"/>
              <a:gd name="connsiteX2947" fmla="*/ 6155600 w 15445209"/>
              <a:gd name="connsiteY2947" fmla="*/ 9498441 h 12624546"/>
              <a:gd name="connsiteX2948" fmla="*/ 6164138 w 15445209"/>
              <a:gd name="connsiteY2948" fmla="*/ 9548034 h 12624546"/>
              <a:gd name="connsiteX2949" fmla="*/ 6114534 w 15445209"/>
              <a:gd name="connsiteY2949" fmla="*/ 9556574 h 12624546"/>
              <a:gd name="connsiteX2950" fmla="*/ 6105992 w 15445209"/>
              <a:gd name="connsiteY2950" fmla="*/ 9506977 h 12624546"/>
              <a:gd name="connsiteX2951" fmla="*/ 6128967 w 15445209"/>
              <a:gd name="connsiteY2951" fmla="*/ 9492495 h 12624546"/>
              <a:gd name="connsiteX2952" fmla="*/ 13998421 w 15445209"/>
              <a:gd name="connsiteY2952" fmla="*/ 9482996 h 12624546"/>
              <a:gd name="connsiteX2953" fmla="*/ 14000858 w 15445209"/>
              <a:gd name="connsiteY2953" fmla="*/ 9497630 h 12624546"/>
              <a:gd name="connsiteX2954" fmla="*/ 13986224 w 15445209"/>
              <a:gd name="connsiteY2954" fmla="*/ 9500067 h 12624546"/>
              <a:gd name="connsiteX2955" fmla="*/ 13983782 w 15445209"/>
              <a:gd name="connsiteY2955" fmla="*/ 9485433 h 12624546"/>
              <a:gd name="connsiteX2956" fmla="*/ 13998421 w 15445209"/>
              <a:gd name="connsiteY2956" fmla="*/ 9482996 h 12624546"/>
              <a:gd name="connsiteX2957" fmla="*/ 4872075 w 15445209"/>
              <a:gd name="connsiteY2957" fmla="*/ 9481369 h 12624546"/>
              <a:gd name="connsiteX2958" fmla="*/ 4894329 w 15445209"/>
              <a:gd name="connsiteY2958" fmla="*/ 9486248 h 12624546"/>
              <a:gd name="connsiteX2959" fmla="*/ 4901648 w 15445209"/>
              <a:gd name="connsiteY2959" fmla="*/ 9527710 h 12624546"/>
              <a:gd name="connsiteX2960" fmla="*/ 4860181 w 15445209"/>
              <a:gd name="connsiteY2960" fmla="*/ 9535030 h 12624546"/>
              <a:gd name="connsiteX2961" fmla="*/ 4852865 w 15445209"/>
              <a:gd name="connsiteY2961" fmla="*/ 9493563 h 12624546"/>
              <a:gd name="connsiteX2962" fmla="*/ 4872075 w 15445209"/>
              <a:gd name="connsiteY2962" fmla="*/ 9481369 h 12624546"/>
              <a:gd name="connsiteX2963" fmla="*/ 10057039 w 15445209"/>
              <a:gd name="connsiteY2963" fmla="*/ 9478368 h 12624546"/>
              <a:gd name="connsiteX2964" fmla="*/ 10093830 w 15445209"/>
              <a:gd name="connsiteY2964" fmla="*/ 9486649 h 12624546"/>
              <a:gd name="connsiteX2965" fmla="*/ 10105618 w 15445209"/>
              <a:gd name="connsiteY2965" fmla="*/ 9555354 h 12624546"/>
              <a:gd name="connsiteX2966" fmla="*/ 10036918 w 15445209"/>
              <a:gd name="connsiteY2966" fmla="*/ 9567141 h 12624546"/>
              <a:gd name="connsiteX2967" fmla="*/ 10025130 w 15445209"/>
              <a:gd name="connsiteY2967" fmla="*/ 9498441 h 12624546"/>
              <a:gd name="connsiteX2968" fmla="*/ 10057039 w 15445209"/>
              <a:gd name="connsiteY2968" fmla="*/ 9478368 h 12624546"/>
              <a:gd name="connsiteX2969" fmla="*/ 12438003 w 15445209"/>
              <a:gd name="connsiteY2969" fmla="*/ 9477151 h 12624546"/>
              <a:gd name="connsiteX2970" fmla="*/ 12474794 w 15445209"/>
              <a:gd name="connsiteY2970" fmla="*/ 9485432 h 12624546"/>
              <a:gd name="connsiteX2971" fmla="*/ 12486582 w 15445209"/>
              <a:gd name="connsiteY2971" fmla="*/ 9554137 h 12624546"/>
              <a:gd name="connsiteX2972" fmla="*/ 12417882 w 15445209"/>
              <a:gd name="connsiteY2972" fmla="*/ 9565924 h 12624546"/>
              <a:gd name="connsiteX2973" fmla="*/ 12406094 w 15445209"/>
              <a:gd name="connsiteY2973" fmla="*/ 9497224 h 12624546"/>
              <a:gd name="connsiteX2974" fmla="*/ 12438003 w 15445209"/>
              <a:gd name="connsiteY2974" fmla="*/ 9477151 h 12624546"/>
              <a:gd name="connsiteX2975" fmla="*/ 14403717 w 15445209"/>
              <a:gd name="connsiteY2975" fmla="*/ 9472018 h 12624546"/>
              <a:gd name="connsiteX2976" fmla="*/ 14404122 w 15445209"/>
              <a:gd name="connsiteY2976" fmla="*/ 9473235 h 12624546"/>
              <a:gd name="connsiteX2977" fmla="*/ 14402902 w 15445209"/>
              <a:gd name="connsiteY2977" fmla="*/ 9473645 h 12624546"/>
              <a:gd name="connsiteX2978" fmla="*/ 14402496 w 15445209"/>
              <a:gd name="connsiteY2978" fmla="*/ 9472424 h 12624546"/>
              <a:gd name="connsiteX2979" fmla="*/ 14403717 w 15445209"/>
              <a:gd name="connsiteY2979" fmla="*/ 9472018 h 12624546"/>
              <a:gd name="connsiteX2980" fmla="*/ 6609619 w 15445209"/>
              <a:gd name="connsiteY2980" fmla="*/ 9470493 h 12624546"/>
              <a:gd name="connsiteX2981" fmla="*/ 6632491 w 15445209"/>
              <a:gd name="connsiteY2981" fmla="*/ 9475676 h 12624546"/>
              <a:gd name="connsiteX2982" fmla="*/ 6639793 w 15445209"/>
              <a:gd name="connsiteY2982" fmla="*/ 9518359 h 12624546"/>
              <a:gd name="connsiteX2983" fmla="*/ 6597112 w 15445209"/>
              <a:gd name="connsiteY2983" fmla="*/ 9525674 h 12624546"/>
              <a:gd name="connsiteX2984" fmla="*/ 6589803 w 15445209"/>
              <a:gd name="connsiteY2984" fmla="*/ 9482991 h 12624546"/>
              <a:gd name="connsiteX2985" fmla="*/ 6609619 w 15445209"/>
              <a:gd name="connsiteY2985" fmla="*/ 9470493 h 12624546"/>
              <a:gd name="connsiteX2986" fmla="*/ 7297407 w 15445209"/>
              <a:gd name="connsiteY2986" fmla="*/ 9469934 h 12624546"/>
              <a:gd name="connsiteX2987" fmla="*/ 7319102 w 15445209"/>
              <a:gd name="connsiteY2987" fmla="*/ 9474860 h 12624546"/>
              <a:gd name="connsiteX2988" fmla="*/ 7326013 w 15445209"/>
              <a:gd name="connsiteY2988" fmla="*/ 9515512 h 12624546"/>
              <a:gd name="connsiteX2989" fmla="*/ 7285360 w 15445209"/>
              <a:gd name="connsiteY2989" fmla="*/ 9522426 h 12624546"/>
              <a:gd name="connsiteX2990" fmla="*/ 7278448 w 15445209"/>
              <a:gd name="connsiteY2990" fmla="*/ 9481774 h 12624546"/>
              <a:gd name="connsiteX2991" fmla="*/ 7297407 w 15445209"/>
              <a:gd name="connsiteY2991" fmla="*/ 9469934 h 12624546"/>
              <a:gd name="connsiteX2992" fmla="*/ 4499430 w 15445209"/>
              <a:gd name="connsiteY2992" fmla="*/ 9467138 h 12624546"/>
              <a:gd name="connsiteX2993" fmla="*/ 4512185 w 15445209"/>
              <a:gd name="connsiteY2993" fmla="*/ 9469982 h 12624546"/>
              <a:gd name="connsiteX2994" fmla="*/ 4516245 w 15445209"/>
              <a:gd name="connsiteY2994" fmla="*/ 9493968 h 12624546"/>
              <a:gd name="connsiteX2995" fmla="*/ 4492266 w 15445209"/>
              <a:gd name="connsiteY2995" fmla="*/ 9498031 h 12624546"/>
              <a:gd name="connsiteX2996" fmla="*/ 4488201 w 15445209"/>
              <a:gd name="connsiteY2996" fmla="*/ 9474050 h 12624546"/>
              <a:gd name="connsiteX2997" fmla="*/ 4499430 w 15445209"/>
              <a:gd name="connsiteY2997" fmla="*/ 9467138 h 12624546"/>
              <a:gd name="connsiteX2998" fmla="*/ 5643755 w 15445209"/>
              <a:gd name="connsiteY2998" fmla="*/ 9464955 h 12624546"/>
              <a:gd name="connsiteX2999" fmla="*/ 5675718 w 15445209"/>
              <a:gd name="connsiteY2999" fmla="*/ 9472019 h 12624546"/>
              <a:gd name="connsiteX3000" fmla="*/ 5686289 w 15445209"/>
              <a:gd name="connsiteY3000" fmla="*/ 9531368 h 12624546"/>
              <a:gd name="connsiteX3001" fmla="*/ 5626934 w 15445209"/>
              <a:gd name="connsiteY3001" fmla="*/ 9541940 h 12624546"/>
              <a:gd name="connsiteX3002" fmla="*/ 5616367 w 15445209"/>
              <a:gd name="connsiteY3002" fmla="*/ 9482590 h 12624546"/>
              <a:gd name="connsiteX3003" fmla="*/ 5643755 w 15445209"/>
              <a:gd name="connsiteY3003" fmla="*/ 9464955 h 12624546"/>
              <a:gd name="connsiteX3004" fmla="*/ 3873515 w 15445209"/>
              <a:gd name="connsiteY3004" fmla="*/ 9464498 h 12624546"/>
              <a:gd name="connsiteX3005" fmla="*/ 3903543 w 15445209"/>
              <a:gd name="connsiteY3005" fmla="*/ 9471208 h 12624546"/>
              <a:gd name="connsiteX3006" fmla="*/ 3913301 w 15445209"/>
              <a:gd name="connsiteY3006" fmla="*/ 9527305 h 12624546"/>
              <a:gd name="connsiteX3007" fmla="*/ 3857202 w 15445209"/>
              <a:gd name="connsiteY3007" fmla="*/ 9537061 h 12624546"/>
              <a:gd name="connsiteX3008" fmla="*/ 3847446 w 15445209"/>
              <a:gd name="connsiteY3008" fmla="*/ 9480964 h 12624546"/>
              <a:gd name="connsiteX3009" fmla="*/ 3873515 w 15445209"/>
              <a:gd name="connsiteY3009" fmla="*/ 9464498 h 12624546"/>
              <a:gd name="connsiteX3010" fmla="*/ 11668266 w 15445209"/>
              <a:gd name="connsiteY3010" fmla="*/ 9463888 h 12624546"/>
              <a:gd name="connsiteX3011" fmla="*/ 11670707 w 15445209"/>
              <a:gd name="connsiteY3011" fmla="*/ 9477302 h 12624546"/>
              <a:gd name="connsiteX3012" fmla="*/ 11657289 w 15445209"/>
              <a:gd name="connsiteY3012" fmla="*/ 9479743 h 12624546"/>
              <a:gd name="connsiteX3013" fmla="*/ 11654852 w 15445209"/>
              <a:gd name="connsiteY3013" fmla="*/ 9466325 h 12624546"/>
              <a:gd name="connsiteX3014" fmla="*/ 11668266 w 15445209"/>
              <a:gd name="connsiteY3014" fmla="*/ 9463888 h 12624546"/>
              <a:gd name="connsiteX3015" fmla="*/ 15010235 w 15445209"/>
              <a:gd name="connsiteY3015" fmla="*/ 9454132 h 12624546"/>
              <a:gd name="connsiteX3016" fmla="*/ 15010640 w 15445209"/>
              <a:gd name="connsiteY3016" fmla="*/ 9455349 h 12624546"/>
              <a:gd name="connsiteX3017" fmla="*/ 15009424 w 15445209"/>
              <a:gd name="connsiteY3017" fmla="*/ 9455759 h 12624546"/>
              <a:gd name="connsiteX3018" fmla="*/ 15009014 w 15445209"/>
              <a:gd name="connsiteY3018" fmla="*/ 9454538 h 12624546"/>
              <a:gd name="connsiteX3019" fmla="*/ 15010235 w 15445209"/>
              <a:gd name="connsiteY3019" fmla="*/ 9454132 h 12624546"/>
              <a:gd name="connsiteX3020" fmla="*/ 3555040 w 15445209"/>
              <a:gd name="connsiteY3020" fmla="*/ 9454028 h 12624546"/>
              <a:gd name="connsiteX3021" fmla="*/ 3568556 w 15445209"/>
              <a:gd name="connsiteY3021" fmla="*/ 9456974 h 12624546"/>
              <a:gd name="connsiteX3022" fmla="*/ 3573026 w 15445209"/>
              <a:gd name="connsiteY3022" fmla="*/ 9482180 h 12624546"/>
              <a:gd name="connsiteX3023" fmla="*/ 3547823 w 15445209"/>
              <a:gd name="connsiteY3023" fmla="*/ 9486648 h 12624546"/>
              <a:gd name="connsiteX3024" fmla="*/ 3543350 w 15445209"/>
              <a:gd name="connsiteY3024" fmla="*/ 9461447 h 12624546"/>
              <a:gd name="connsiteX3025" fmla="*/ 3555040 w 15445209"/>
              <a:gd name="connsiteY3025" fmla="*/ 9454028 h 12624546"/>
              <a:gd name="connsiteX3026" fmla="*/ 10813922 w 15445209"/>
              <a:gd name="connsiteY3026" fmla="*/ 9452352 h 12624546"/>
              <a:gd name="connsiteX3027" fmla="*/ 10845884 w 15445209"/>
              <a:gd name="connsiteY3027" fmla="*/ 9459416 h 12624546"/>
              <a:gd name="connsiteX3028" fmla="*/ 10856456 w 15445209"/>
              <a:gd name="connsiteY3028" fmla="*/ 9518765 h 12624546"/>
              <a:gd name="connsiteX3029" fmla="*/ 10797102 w 15445209"/>
              <a:gd name="connsiteY3029" fmla="*/ 9529337 h 12624546"/>
              <a:gd name="connsiteX3030" fmla="*/ 10786535 w 15445209"/>
              <a:gd name="connsiteY3030" fmla="*/ 9469987 h 12624546"/>
              <a:gd name="connsiteX3031" fmla="*/ 10813922 w 15445209"/>
              <a:gd name="connsiteY3031" fmla="*/ 9452352 h 12624546"/>
              <a:gd name="connsiteX3032" fmla="*/ 10161209 w 15445209"/>
              <a:gd name="connsiteY3032" fmla="*/ 9450981 h 12624546"/>
              <a:gd name="connsiteX3033" fmla="*/ 10193426 w 15445209"/>
              <a:gd name="connsiteY3033" fmla="*/ 9458195 h 12624546"/>
              <a:gd name="connsiteX3034" fmla="*/ 10203994 w 15445209"/>
              <a:gd name="connsiteY3034" fmla="*/ 9518359 h 12624546"/>
              <a:gd name="connsiteX3035" fmla="*/ 10143829 w 15445209"/>
              <a:gd name="connsiteY3035" fmla="*/ 9528931 h 12624546"/>
              <a:gd name="connsiteX3036" fmla="*/ 10133262 w 15445209"/>
              <a:gd name="connsiteY3036" fmla="*/ 9468766 h 12624546"/>
              <a:gd name="connsiteX3037" fmla="*/ 10161209 w 15445209"/>
              <a:gd name="connsiteY3037" fmla="*/ 9450981 h 12624546"/>
              <a:gd name="connsiteX3038" fmla="*/ 2984764 w 15445209"/>
              <a:gd name="connsiteY3038" fmla="*/ 9439903 h 12624546"/>
              <a:gd name="connsiteX3039" fmla="*/ 2985173 w 15445209"/>
              <a:gd name="connsiteY3039" fmla="*/ 9442750 h 12624546"/>
              <a:gd name="connsiteX3040" fmla="*/ 2982327 w 15445209"/>
              <a:gd name="connsiteY3040" fmla="*/ 9443156 h 12624546"/>
              <a:gd name="connsiteX3041" fmla="*/ 2981920 w 15445209"/>
              <a:gd name="connsiteY3041" fmla="*/ 9440309 h 12624546"/>
              <a:gd name="connsiteX3042" fmla="*/ 2984764 w 15445209"/>
              <a:gd name="connsiteY3042" fmla="*/ 9439903 h 12624546"/>
              <a:gd name="connsiteX3043" fmla="*/ 4140200 w 15445209"/>
              <a:gd name="connsiteY3043" fmla="*/ 9434620 h 12624546"/>
              <a:gd name="connsiteX3044" fmla="*/ 4149549 w 15445209"/>
              <a:gd name="connsiteY3044" fmla="*/ 9436651 h 12624546"/>
              <a:gd name="connsiteX3045" fmla="*/ 4152801 w 15445209"/>
              <a:gd name="connsiteY3045" fmla="*/ 9454133 h 12624546"/>
              <a:gd name="connsiteX3046" fmla="*/ 4135321 w 15445209"/>
              <a:gd name="connsiteY3046" fmla="*/ 9457385 h 12624546"/>
              <a:gd name="connsiteX3047" fmla="*/ 4132068 w 15445209"/>
              <a:gd name="connsiteY3047" fmla="*/ 9439903 h 12624546"/>
              <a:gd name="connsiteX3048" fmla="*/ 4140200 w 15445209"/>
              <a:gd name="connsiteY3048" fmla="*/ 9434620 h 12624546"/>
              <a:gd name="connsiteX3049" fmla="*/ 6029534 w 15445209"/>
              <a:gd name="connsiteY3049" fmla="*/ 9433143 h 12624546"/>
              <a:gd name="connsiteX3050" fmla="*/ 6053563 w 15445209"/>
              <a:gd name="connsiteY3050" fmla="*/ 9438683 h 12624546"/>
              <a:gd name="connsiteX3051" fmla="*/ 6061688 w 15445209"/>
              <a:gd name="connsiteY3051" fmla="*/ 9484212 h 12624546"/>
              <a:gd name="connsiteX3052" fmla="*/ 6016416 w 15445209"/>
              <a:gd name="connsiteY3052" fmla="*/ 9492342 h 12624546"/>
              <a:gd name="connsiteX3053" fmla="*/ 6008288 w 15445209"/>
              <a:gd name="connsiteY3053" fmla="*/ 9446813 h 12624546"/>
              <a:gd name="connsiteX3054" fmla="*/ 6029534 w 15445209"/>
              <a:gd name="connsiteY3054" fmla="*/ 9433143 h 12624546"/>
              <a:gd name="connsiteX3055" fmla="*/ 7184540 w 15445209"/>
              <a:gd name="connsiteY3055" fmla="*/ 9428418 h 12624546"/>
              <a:gd name="connsiteX3056" fmla="*/ 7210563 w 15445209"/>
              <a:gd name="connsiteY3056" fmla="*/ 9434209 h 12624546"/>
              <a:gd name="connsiteX3057" fmla="*/ 7219101 w 15445209"/>
              <a:gd name="connsiteY3057" fmla="*/ 9482586 h 12624546"/>
              <a:gd name="connsiteX3058" fmla="*/ 7170716 w 15445209"/>
              <a:gd name="connsiteY3058" fmla="*/ 9491121 h 12624546"/>
              <a:gd name="connsiteX3059" fmla="*/ 7162185 w 15445209"/>
              <a:gd name="connsiteY3059" fmla="*/ 9442745 h 12624546"/>
              <a:gd name="connsiteX3060" fmla="*/ 7184540 w 15445209"/>
              <a:gd name="connsiteY3060" fmla="*/ 9428418 h 12624546"/>
              <a:gd name="connsiteX3061" fmla="*/ 12725617 w 15445209"/>
              <a:gd name="connsiteY3061" fmla="*/ 9427557 h 12624546"/>
              <a:gd name="connsiteX3062" fmla="*/ 12760577 w 15445209"/>
              <a:gd name="connsiteY3062" fmla="*/ 9435434 h 12624546"/>
              <a:gd name="connsiteX3063" fmla="*/ 12771959 w 15445209"/>
              <a:gd name="connsiteY3063" fmla="*/ 9500477 h 12624546"/>
              <a:gd name="connsiteX3064" fmla="*/ 12706916 w 15445209"/>
              <a:gd name="connsiteY3064" fmla="*/ 9511859 h 12624546"/>
              <a:gd name="connsiteX3065" fmla="*/ 12695534 w 15445209"/>
              <a:gd name="connsiteY3065" fmla="*/ 9446817 h 12624546"/>
              <a:gd name="connsiteX3066" fmla="*/ 12725617 w 15445209"/>
              <a:gd name="connsiteY3066" fmla="*/ 9427557 h 12624546"/>
              <a:gd name="connsiteX3067" fmla="*/ 14239079 w 15445209"/>
              <a:gd name="connsiteY3067" fmla="*/ 9417949 h 12624546"/>
              <a:gd name="connsiteX3068" fmla="*/ 14239890 w 15445209"/>
              <a:gd name="connsiteY3068" fmla="*/ 9422016 h 12624546"/>
              <a:gd name="connsiteX3069" fmla="*/ 14235827 w 15445209"/>
              <a:gd name="connsiteY3069" fmla="*/ 9422827 h 12624546"/>
              <a:gd name="connsiteX3070" fmla="*/ 14235011 w 15445209"/>
              <a:gd name="connsiteY3070" fmla="*/ 9418764 h 12624546"/>
              <a:gd name="connsiteX3071" fmla="*/ 14239079 w 15445209"/>
              <a:gd name="connsiteY3071" fmla="*/ 9417949 h 12624546"/>
              <a:gd name="connsiteX3072" fmla="*/ 3253591 w 15445209"/>
              <a:gd name="connsiteY3072" fmla="*/ 9416478 h 12624546"/>
              <a:gd name="connsiteX3073" fmla="*/ 3277878 w 15445209"/>
              <a:gd name="connsiteY3073" fmla="*/ 9422016 h 12624546"/>
              <a:gd name="connsiteX3074" fmla="*/ 3286010 w 15445209"/>
              <a:gd name="connsiteY3074" fmla="*/ 9467545 h 12624546"/>
              <a:gd name="connsiteX3075" fmla="*/ 3240480 w 15445209"/>
              <a:gd name="connsiteY3075" fmla="*/ 9475675 h 12624546"/>
              <a:gd name="connsiteX3076" fmla="*/ 3232349 w 15445209"/>
              <a:gd name="connsiteY3076" fmla="*/ 9430146 h 12624546"/>
              <a:gd name="connsiteX3077" fmla="*/ 3253591 w 15445209"/>
              <a:gd name="connsiteY3077" fmla="*/ 9416478 h 12624546"/>
              <a:gd name="connsiteX3078" fmla="*/ 10264316 w 15445209"/>
              <a:gd name="connsiteY3078" fmla="*/ 9415767 h 12624546"/>
              <a:gd name="connsiteX3079" fmla="*/ 10296277 w 15445209"/>
              <a:gd name="connsiteY3079" fmla="*/ 9422831 h 12624546"/>
              <a:gd name="connsiteX3080" fmla="*/ 10306845 w 15445209"/>
              <a:gd name="connsiteY3080" fmla="*/ 9482180 h 12624546"/>
              <a:gd name="connsiteX3081" fmla="*/ 10247090 w 15445209"/>
              <a:gd name="connsiteY3081" fmla="*/ 9492752 h 12624546"/>
              <a:gd name="connsiteX3082" fmla="*/ 10236929 w 15445209"/>
              <a:gd name="connsiteY3082" fmla="*/ 9433398 h 12624546"/>
              <a:gd name="connsiteX3083" fmla="*/ 10264316 w 15445209"/>
              <a:gd name="connsiteY3083" fmla="*/ 9415767 h 12624546"/>
              <a:gd name="connsiteX3084" fmla="*/ 5168394 w 15445209"/>
              <a:gd name="connsiteY3084" fmla="*/ 9415764 h 12624546"/>
              <a:gd name="connsiteX3085" fmla="*/ 5189488 w 15445209"/>
              <a:gd name="connsiteY3085" fmla="*/ 9420390 h 12624546"/>
              <a:gd name="connsiteX3086" fmla="*/ 5196396 w 15445209"/>
              <a:gd name="connsiteY3086" fmla="*/ 9459821 h 12624546"/>
              <a:gd name="connsiteX3087" fmla="*/ 5156964 w 15445209"/>
              <a:gd name="connsiteY3087" fmla="*/ 9466730 h 12624546"/>
              <a:gd name="connsiteX3088" fmla="*/ 5150050 w 15445209"/>
              <a:gd name="connsiteY3088" fmla="*/ 9427299 h 12624546"/>
              <a:gd name="connsiteX3089" fmla="*/ 5168394 w 15445209"/>
              <a:gd name="connsiteY3089" fmla="*/ 9415764 h 12624546"/>
              <a:gd name="connsiteX3090" fmla="*/ 6502957 w 15445209"/>
              <a:gd name="connsiteY3090" fmla="*/ 9413378 h 12624546"/>
              <a:gd name="connsiteX3091" fmla="*/ 6529231 w 15445209"/>
              <a:gd name="connsiteY3091" fmla="*/ 9419169 h 12624546"/>
              <a:gd name="connsiteX3092" fmla="*/ 6537760 w 15445209"/>
              <a:gd name="connsiteY3092" fmla="*/ 9468356 h 12624546"/>
              <a:gd name="connsiteX3093" fmla="*/ 6488575 w 15445209"/>
              <a:gd name="connsiteY3093" fmla="*/ 9476896 h 12624546"/>
              <a:gd name="connsiteX3094" fmla="*/ 6480032 w 15445209"/>
              <a:gd name="connsiteY3094" fmla="*/ 9427705 h 12624546"/>
              <a:gd name="connsiteX3095" fmla="*/ 6502957 w 15445209"/>
              <a:gd name="connsiteY3095" fmla="*/ 9413378 h 12624546"/>
              <a:gd name="connsiteX3096" fmla="*/ 8745569 w 15445209"/>
              <a:gd name="connsiteY3096" fmla="*/ 9407635 h 12624546"/>
              <a:gd name="connsiteX3097" fmla="*/ 8771029 w 15445209"/>
              <a:gd name="connsiteY3097" fmla="*/ 9413480 h 12624546"/>
              <a:gd name="connsiteX3098" fmla="*/ 8779159 w 15445209"/>
              <a:gd name="connsiteY3098" fmla="*/ 9461041 h 12624546"/>
              <a:gd name="connsiteX3099" fmla="*/ 8731594 w 15445209"/>
              <a:gd name="connsiteY3099" fmla="*/ 9469171 h 12624546"/>
              <a:gd name="connsiteX3100" fmla="*/ 8723463 w 15445209"/>
              <a:gd name="connsiteY3100" fmla="*/ 9421610 h 12624546"/>
              <a:gd name="connsiteX3101" fmla="*/ 8745569 w 15445209"/>
              <a:gd name="connsiteY3101" fmla="*/ 9407635 h 12624546"/>
              <a:gd name="connsiteX3102" fmla="*/ 8637486 w 15445209"/>
              <a:gd name="connsiteY3102" fmla="*/ 9405402 h 12624546"/>
              <a:gd name="connsiteX3103" fmla="*/ 8664520 w 15445209"/>
              <a:gd name="connsiteY3103" fmla="*/ 9411449 h 12624546"/>
              <a:gd name="connsiteX3104" fmla="*/ 8673465 w 15445209"/>
              <a:gd name="connsiteY3104" fmla="*/ 9461853 h 12624546"/>
              <a:gd name="connsiteX3105" fmla="*/ 8623057 w 15445209"/>
              <a:gd name="connsiteY3105" fmla="*/ 9470799 h 12624546"/>
              <a:gd name="connsiteX3106" fmla="*/ 8614111 w 15445209"/>
              <a:gd name="connsiteY3106" fmla="*/ 9420390 h 12624546"/>
              <a:gd name="connsiteX3107" fmla="*/ 8637486 w 15445209"/>
              <a:gd name="connsiteY3107" fmla="*/ 9405402 h 12624546"/>
              <a:gd name="connsiteX3108" fmla="*/ 8851316 w 15445209"/>
              <a:gd name="connsiteY3108" fmla="*/ 9402555 h 12624546"/>
              <a:gd name="connsiteX3109" fmla="*/ 8878346 w 15445209"/>
              <a:gd name="connsiteY3109" fmla="*/ 9408602 h 12624546"/>
              <a:gd name="connsiteX3110" fmla="*/ 8887291 w 15445209"/>
              <a:gd name="connsiteY3110" fmla="*/ 9459010 h 12624546"/>
              <a:gd name="connsiteX3111" fmla="*/ 8836883 w 15445209"/>
              <a:gd name="connsiteY3111" fmla="*/ 9467952 h 12624546"/>
              <a:gd name="connsiteX3112" fmla="*/ 8827942 w 15445209"/>
              <a:gd name="connsiteY3112" fmla="*/ 9417543 h 12624546"/>
              <a:gd name="connsiteX3113" fmla="*/ 8851316 w 15445209"/>
              <a:gd name="connsiteY3113" fmla="*/ 9402555 h 12624546"/>
              <a:gd name="connsiteX3114" fmla="*/ 4787063 w 15445209"/>
              <a:gd name="connsiteY3114" fmla="*/ 9401640 h 12624546"/>
              <a:gd name="connsiteX3115" fmla="*/ 4807338 w 15445209"/>
              <a:gd name="connsiteY3115" fmla="*/ 9406165 h 12624546"/>
              <a:gd name="connsiteX3116" fmla="*/ 4813843 w 15445209"/>
              <a:gd name="connsiteY3116" fmla="*/ 9443970 h 12624546"/>
              <a:gd name="connsiteX3117" fmla="*/ 4776036 w 15445209"/>
              <a:gd name="connsiteY3117" fmla="*/ 9450474 h 12624546"/>
              <a:gd name="connsiteX3118" fmla="*/ 4769534 w 15445209"/>
              <a:gd name="connsiteY3118" fmla="*/ 9412669 h 12624546"/>
              <a:gd name="connsiteX3119" fmla="*/ 4787063 w 15445209"/>
              <a:gd name="connsiteY3119" fmla="*/ 9401640 h 12624546"/>
              <a:gd name="connsiteX3120" fmla="*/ 8529170 w 15445209"/>
              <a:gd name="connsiteY3120" fmla="*/ 9400776 h 12624546"/>
              <a:gd name="connsiteX3121" fmla="*/ 8558016 w 15445209"/>
              <a:gd name="connsiteY3121" fmla="*/ 9407382 h 12624546"/>
              <a:gd name="connsiteX3122" fmla="*/ 8567368 w 15445209"/>
              <a:gd name="connsiteY3122" fmla="*/ 9461448 h 12624546"/>
              <a:gd name="connsiteX3123" fmla="*/ 8513304 w 15445209"/>
              <a:gd name="connsiteY3123" fmla="*/ 9470799 h 12624546"/>
              <a:gd name="connsiteX3124" fmla="*/ 8503954 w 15445209"/>
              <a:gd name="connsiteY3124" fmla="*/ 9416733 h 12624546"/>
              <a:gd name="connsiteX3125" fmla="*/ 8529170 w 15445209"/>
              <a:gd name="connsiteY3125" fmla="*/ 9400776 h 12624546"/>
              <a:gd name="connsiteX3126" fmla="*/ 12278395 w 15445209"/>
              <a:gd name="connsiteY3126" fmla="*/ 9399812 h 12624546"/>
              <a:gd name="connsiteX3127" fmla="*/ 12303243 w 15445209"/>
              <a:gd name="connsiteY3127" fmla="*/ 9405350 h 12624546"/>
              <a:gd name="connsiteX3128" fmla="*/ 12311378 w 15445209"/>
              <a:gd name="connsiteY3128" fmla="*/ 9451691 h 12624546"/>
              <a:gd name="connsiteX3129" fmla="*/ 12265033 w 15445209"/>
              <a:gd name="connsiteY3129" fmla="*/ 9459825 h 12624546"/>
              <a:gd name="connsiteX3130" fmla="*/ 12256902 w 15445209"/>
              <a:gd name="connsiteY3130" fmla="*/ 9413480 h 12624546"/>
              <a:gd name="connsiteX3131" fmla="*/ 12278395 w 15445209"/>
              <a:gd name="connsiteY3131" fmla="*/ 9399812 h 12624546"/>
              <a:gd name="connsiteX3132" fmla="*/ 8420011 w 15445209"/>
              <a:gd name="connsiteY3132" fmla="*/ 9398897 h 12624546"/>
              <a:gd name="connsiteX3133" fmla="*/ 8447045 w 15445209"/>
              <a:gd name="connsiteY3133" fmla="*/ 9404944 h 12624546"/>
              <a:gd name="connsiteX3134" fmla="*/ 8455992 w 15445209"/>
              <a:gd name="connsiteY3134" fmla="*/ 9455352 h 12624546"/>
              <a:gd name="connsiteX3135" fmla="*/ 8405587 w 15445209"/>
              <a:gd name="connsiteY3135" fmla="*/ 9464294 h 12624546"/>
              <a:gd name="connsiteX3136" fmla="*/ 8396638 w 15445209"/>
              <a:gd name="connsiteY3136" fmla="*/ 9413885 h 12624546"/>
              <a:gd name="connsiteX3137" fmla="*/ 8420011 w 15445209"/>
              <a:gd name="connsiteY3137" fmla="*/ 9398897 h 12624546"/>
              <a:gd name="connsiteX3138" fmla="*/ 8310634 w 15445209"/>
              <a:gd name="connsiteY3138" fmla="*/ 9397881 h 12624546"/>
              <a:gd name="connsiteX3139" fmla="*/ 8333232 w 15445209"/>
              <a:gd name="connsiteY3139" fmla="*/ 9402909 h 12624546"/>
              <a:gd name="connsiteX3140" fmla="*/ 8340546 w 15445209"/>
              <a:gd name="connsiteY3140" fmla="*/ 9444781 h 12624546"/>
              <a:gd name="connsiteX3141" fmla="*/ 8298692 w 15445209"/>
              <a:gd name="connsiteY3141" fmla="*/ 9452100 h 12624546"/>
              <a:gd name="connsiteX3142" fmla="*/ 8291376 w 15445209"/>
              <a:gd name="connsiteY3142" fmla="*/ 9410228 h 12624546"/>
              <a:gd name="connsiteX3143" fmla="*/ 8310634 w 15445209"/>
              <a:gd name="connsiteY3143" fmla="*/ 9397881 h 12624546"/>
              <a:gd name="connsiteX3144" fmla="*/ 5550205 w 15445209"/>
              <a:gd name="connsiteY3144" fmla="*/ 9395693 h 12624546"/>
              <a:gd name="connsiteX3145" fmla="*/ 5581001 w 15445209"/>
              <a:gd name="connsiteY3145" fmla="*/ 9402503 h 12624546"/>
              <a:gd name="connsiteX3146" fmla="*/ 5591160 w 15445209"/>
              <a:gd name="connsiteY3146" fmla="*/ 9459821 h 12624546"/>
              <a:gd name="connsiteX3147" fmla="*/ 5533841 w 15445209"/>
              <a:gd name="connsiteY3147" fmla="*/ 9469983 h 12624546"/>
              <a:gd name="connsiteX3148" fmla="*/ 5523681 w 15445209"/>
              <a:gd name="connsiteY3148" fmla="*/ 9412665 h 12624546"/>
              <a:gd name="connsiteX3149" fmla="*/ 5550205 w 15445209"/>
              <a:gd name="connsiteY3149" fmla="*/ 9395693 h 12624546"/>
              <a:gd name="connsiteX3150" fmla="*/ 8200333 w 15445209"/>
              <a:gd name="connsiteY3150" fmla="*/ 9393509 h 12624546"/>
              <a:gd name="connsiteX3151" fmla="*/ 8218626 w 15445209"/>
              <a:gd name="connsiteY3151" fmla="*/ 9397625 h 12624546"/>
              <a:gd name="connsiteX3152" fmla="*/ 8224716 w 15445209"/>
              <a:gd name="connsiteY3152" fmla="*/ 9431772 h 12624546"/>
              <a:gd name="connsiteX3153" fmla="*/ 8190580 w 15445209"/>
              <a:gd name="connsiteY3153" fmla="*/ 9437871 h 12624546"/>
              <a:gd name="connsiteX3154" fmla="*/ 8184486 w 15445209"/>
              <a:gd name="connsiteY3154" fmla="*/ 9403724 h 12624546"/>
              <a:gd name="connsiteX3155" fmla="*/ 8200333 w 15445209"/>
              <a:gd name="connsiteY3155" fmla="*/ 9393509 h 12624546"/>
              <a:gd name="connsiteX3156" fmla="*/ 8956449 w 15445209"/>
              <a:gd name="connsiteY3156" fmla="*/ 9393202 h 12624546"/>
              <a:gd name="connsiteX3157" fmla="*/ 8986886 w 15445209"/>
              <a:gd name="connsiteY3157" fmla="*/ 9400061 h 12624546"/>
              <a:gd name="connsiteX3158" fmla="*/ 8996643 w 15445209"/>
              <a:gd name="connsiteY3158" fmla="*/ 9456974 h 12624546"/>
              <a:gd name="connsiteX3159" fmla="*/ 8939730 w 15445209"/>
              <a:gd name="connsiteY3159" fmla="*/ 9466730 h 12624546"/>
              <a:gd name="connsiteX3160" fmla="*/ 8929974 w 15445209"/>
              <a:gd name="connsiteY3160" fmla="*/ 9409818 h 12624546"/>
              <a:gd name="connsiteX3161" fmla="*/ 8956449 w 15445209"/>
              <a:gd name="connsiteY3161" fmla="*/ 9393202 h 12624546"/>
              <a:gd name="connsiteX3162" fmla="*/ 13416744 w 15445209"/>
              <a:gd name="connsiteY3162" fmla="*/ 9389545 h 12624546"/>
              <a:gd name="connsiteX3163" fmla="*/ 13447181 w 15445209"/>
              <a:gd name="connsiteY3163" fmla="*/ 9396404 h 12624546"/>
              <a:gd name="connsiteX3164" fmla="*/ 13456938 w 15445209"/>
              <a:gd name="connsiteY3164" fmla="*/ 9453317 h 12624546"/>
              <a:gd name="connsiteX3165" fmla="*/ 13400026 w 15445209"/>
              <a:gd name="connsiteY3165" fmla="*/ 9463073 h 12624546"/>
              <a:gd name="connsiteX3166" fmla="*/ 13390269 w 15445209"/>
              <a:gd name="connsiteY3166" fmla="*/ 9406161 h 12624546"/>
              <a:gd name="connsiteX3167" fmla="*/ 13416744 w 15445209"/>
              <a:gd name="connsiteY3167" fmla="*/ 9389545 h 12624546"/>
              <a:gd name="connsiteX3168" fmla="*/ 10921295 w 15445209"/>
              <a:gd name="connsiteY3168" fmla="*/ 9387308 h 12624546"/>
              <a:gd name="connsiteX3169" fmla="*/ 10958086 w 15445209"/>
              <a:gd name="connsiteY3169" fmla="*/ 9395589 h 12624546"/>
              <a:gd name="connsiteX3170" fmla="*/ 10969874 w 15445209"/>
              <a:gd name="connsiteY3170" fmla="*/ 9464294 h 12624546"/>
              <a:gd name="connsiteX3171" fmla="*/ 10901174 w 15445209"/>
              <a:gd name="connsiteY3171" fmla="*/ 9476081 h 12624546"/>
              <a:gd name="connsiteX3172" fmla="*/ 10889382 w 15445209"/>
              <a:gd name="connsiteY3172" fmla="*/ 9407381 h 12624546"/>
              <a:gd name="connsiteX3173" fmla="*/ 10921295 w 15445209"/>
              <a:gd name="connsiteY3173" fmla="*/ 9387308 h 12624546"/>
              <a:gd name="connsiteX3174" fmla="*/ 12014617 w 15445209"/>
              <a:gd name="connsiteY3174" fmla="*/ 9387105 h 12624546"/>
              <a:gd name="connsiteX3175" fmla="*/ 12043072 w 15445209"/>
              <a:gd name="connsiteY3175" fmla="*/ 9393558 h 12624546"/>
              <a:gd name="connsiteX3176" fmla="*/ 12052423 w 15445209"/>
              <a:gd name="connsiteY3176" fmla="*/ 9446812 h 12624546"/>
              <a:gd name="connsiteX3177" fmla="*/ 11999168 w 15445209"/>
              <a:gd name="connsiteY3177" fmla="*/ 9456163 h 12624546"/>
              <a:gd name="connsiteX3178" fmla="*/ 11989821 w 15445209"/>
              <a:gd name="connsiteY3178" fmla="*/ 9402909 h 12624546"/>
              <a:gd name="connsiteX3179" fmla="*/ 12014617 w 15445209"/>
              <a:gd name="connsiteY3179" fmla="*/ 9387105 h 12624546"/>
              <a:gd name="connsiteX3180" fmla="*/ 7072401 w 15445209"/>
              <a:gd name="connsiteY3180" fmla="*/ 9384411 h 12624546"/>
              <a:gd name="connsiteX3181" fmla="*/ 7102435 w 15445209"/>
              <a:gd name="connsiteY3181" fmla="*/ 9391121 h 12624546"/>
              <a:gd name="connsiteX3182" fmla="*/ 7112196 w 15445209"/>
              <a:gd name="connsiteY3182" fmla="*/ 9447218 h 12624546"/>
              <a:gd name="connsiteX3183" fmla="*/ 7056086 w 15445209"/>
              <a:gd name="connsiteY3183" fmla="*/ 9456974 h 12624546"/>
              <a:gd name="connsiteX3184" fmla="*/ 7046326 w 15445209"/>
              <a:gd name="connsiteY3184" fmla="*/ 9400877 h 12624546"/>
              <a:gd name="connsiteX3185" fmla="*/ 7072401 w 15445209"/>
              <a:gd name="connsiteY3185" fmla="*/ 9384411 h 12624546"/>
              <a:gd name="connsiteX3186" fmla="*/ 13628741 w 15445209"/>
              <a:gd name="connsiteY3186" fmla="*/ 9384159 h 12624546"/>
              <a:gd name="connsiteX3187" fmla="*/ 13656944 w 15445209"/>
              <a:gd name="connsiteY3187" fmla="*/ 9390310 h 12624546"/>
              <a:gd name="connsiteX3188" fmla="*/ 13666295 w 15445209"/>
              <a:gd name="connsiteY3188" fmla="*/ 9442749 h 12624546"/>
              <a:gd name="connsiteX3189" fmla="*/ 13613851 w 15445209"/>
              <a:gd name="connsiteY3189" fmla="*/ 9452100 h 12624546"/>
              <a:gd name="connsiteX3190" fmla="*/ 13604504 w 15445209"/>
              <a:gd name="connsiteY3190" fmla="*/ 9399656 h 12624546"/>
              <a:gd name="connsiteX3191" fmla="*/ 13628741 w 15445209"/>
              <a:gd name="connsiteY3191" fmla="*/ 9384159 h 12624546"/>
              <a:gd name="connsiteX3192" fmla="*/ 9060215 w 15445209"/>
              <a:gd name="connsiteY3192" fmla="*/ 9383497 h 12624546"/>
              <a:gd name="connsiteX3193" fmla="*/ 9092990 w 15445209"/>
              <a:gd name="connsiteY3193" fmla="*/ 9390711 h 12624546"/>
              <a:gd name="connsiteX3194" fmla="*/ 9103561 w 15445209"/>
              <a:gd name="connsiteY3194" fmla="*/ 9451690 h 12624546"/>
              <a:gd name="connsiteX3195" fmla="*/ 9042582 w 15445209"/>
              <a:gd name="connsiteY3195" fmla="*/ 9462262 h 12624546"/>
              <a:gd name="connsiteX3196" fmla="*/ 9032010 w 15445209"/>
              <a:gd name="connsiteY3196" fmla="*/ 9401282 h 12624546"/>
              <a:gd name="connsiteX3197" fmla="*/ 9060215 w 15445209"/>
              <a:gd name="connsiteY3197" fmla="*/ 9383497 h 12624546"/>
              <a:gd name="connsiteX3198" fmla="*/ 8088163 w 15445209"/>
              <a:gd name="connsiteY3198" fmla="*/ 9380906 h 12624546"/>
              <a:gd name="connsiteX3199" fmla="*/ 8106447 w 15445209"/>
              <a:gd name="connsiteY3199" fmla="*/ 9385022 h 12624546"/>
              <a:gd name="connsiteX3200" fmla="*/ 8112545 w 15445209"/>
              <a:gd name="connsiteY3200" fmla="*/ 9419169 h 12624546"/>
              <a:gd name="connsiteX3201" fmla="*/ 8078406 w 15445209"/>
              <a:gd name="connsiteY3201" fmla="*/ 9425268 h 12624546"/>
              <a:gd name="connsiteX3202" fmla="*/ 8072307 w 15445209"/>
              <a:gd name="connsiteY3202" fmla="*/ 9391121 h 12624546"/>
              <a:gd name="connsiteX3203" fmla="*/ 8088163 w 15445209"/>
              <a:gd name="connsiteY3203" fmla="*/ 9380906 h 12624546"/>
              <a:gd name="connsiteX3204" fmla="*/ 13214300 w 15445209"/>
              <a:gd name="connsiteY3204" fmla="*/ 9380094 h 12624546"/>
              <a:gd name="connsiteX3205" fmla="*/ 13243928 w 15445209"/>
              <a:gd name="connsiteY3205" fmla="*/ 9386648 h 12624546"/>
              <a:gd name="connsiteX3206" fmla="*/ 13253680 w 15445209"/>
              <a:gd name="connsiteY3206" fmla="*/ 9441935 h 12624546"/>
              <a:gd name="connsiteX3207" fmla="*/ 13198398 w 15445209"/>
              <a:gd name="connsiteY3207" fmla="*/ 9451691 h 12624546"/>
              <a:gd name="connsiteX3208" fmla="*/ 13188637 w 15445209"/>
              <a:gd name="connsiteY3208" fmla="*/ 9396405 h 12624546"/>
              <a:gd name="connsiteX3209" fmla="*/ 13214300 w 15445209"/>
              <a:gd name="connsiteY3209" fmla="*/ 9380094 h 12624546"/>
              <a:gd name="connsiteX3210" fmla="*/ 15249266 w 15445209"/>
              <a:gd name="connsiteY3210" fmla="*/ 9378517 h 12624546"/>
              <a:gd name="connsiteX3211" fmla="*/ 15250081 w 15445209"/>
              <a:gd name="connsiteY3211" fmla="*/ 9378517 h 12624546"/>
              <a:gd name="connsiteX3212" fmla="*/ 15250081 w 15445209"/>
              <a:gd name="connsiteY3212" fmla="*/ 9379328 h 12624546"/>
              <a:gd name="connsiteX3213" fmla="*/ 15249266 w 15445209"/>
              <a:gd name="connsiteY3213" fmla="*/ 9379328 h 12624546"/>
              <a:gd name="connsiteX3214" fmla="*/ 15249266 w 15445209"/>
              <a:gd name="connsiteY3214" fmla="*/ 9378517 h 12624546"/>
              <a:gd name="connsiteX3215" fmla="*/ 4416957 w 15445209"/>
              <a:gd name="connsiteY3215" fmla="*/ 9377603 h 12624546"/>
              <a:gd name="connsiteX3216" fmla="*/ 4430477 w 15445209"/>
              <a:gd name="connsiteY3216" fmla="*/ 9380549 h 12624546"/>
              <a:gd name="connsiteX3217" fmla="*/ 4434941 w 15445209"/>
              <a:gd name="connsiteY3217" fmla="*/ 9405755 h 12624546"/>
              <a:gd name="connsiteX3218" fmla="*/ 4409743 w 15445209"/>
              <a:gd name="connsiteY3218" fmla="*/ 9410228 h 12624546"/>
              <a:gd name="connsiteX3219" fmla="*/ 4405267 w 15445209"/>
              <a:gd name="connsiteY3219" fmla="*/ 9385022 h 12624546"/>
              <a:gd name="connsiteX3220" fmla="*/ 4416957 w 15445209"/>
              <a:gd name="connsiteY3220" fmla="*/ 9377603 h 12624546"/>
              <a:gd name="connsiteX3221" fmla="*/ 10366908 w 15445209"/>
              <a:gd name="connsiteY3221" fmla="*/ 9376182 h 12624546"/>
              <a:gd name="connsiteX3222" fmla="*/ 10399125 w 15445209"/>
              <a:gd name="connsiteY3222" fmla="*/ 9383396 h 12624546"/>
              <a:gd name="connsiteX3223" fmla="*/ 10409692 w 15445209"/>
              <a:gd name="connsiteY3223" fmla="*/ 9443560 h 12624546"/>
              <a:gd name="connsiteX3224" fmla="*/ 10349528 w 15445209"/>
              <a:gd name="connsiteY3224" fmla="*/ 9454132 h 12624546"/>
              <a:gd name="connsiteX3225" fmla="*/ 10338961 w 15445209"/>
              <a:gd name="connsiteY3225" fmla="*/ 9393967 h 12624546"/>
              <a:gd name="connsiteX3226" fmla="*/ 10366908 w 15445209"/>
              <a:gd name="connsiteY3226" fmla="*/ 9376182 h 12624546"/>
              <a:gd name="connsiteX3227" fmla="*/ 9164791 w 15445209"/>
              <a:gd name="connsiteY3227" fmla="*/ 9375620 h 12624546"/>
              <a:gd name="connsiteX3228" fmla="*/ 9195837 w 15445209"/>
              <a:gd name="connsiteY3228" fmla="*/ 9382581 h 12624546"/>
              <a:gd name="connsiteX3229" fmla="*/ 9206003 w 15445209"/>
              <a:gd name="connsiteY3229" fmla="*/ 9440714 h 12624546"/>
              <a:gd name="connsiteX3230" fmla="*/ 9147871 w 15445209"/>
              <a:gd name="connsiteY3230" fmla="*/ 9450875 h 12624546"/>
              <a:gd name="connsiteX3231" fmla="*/ 9137705 w 15445209"/>
              <a:gd name="connsiteY3231" fmla="*/ 9392743 h 12624546"/>
              <a:gd name="connsiteX3232" fmla="*/ 9164791 w 15445209"/>
              <a:gd name="connsiteY3232" fmla="*/ 9375620 h 12624546"/>
              <a:gd name="connsiteX3233" fmla="*/ 3795564 w 15445209"/>
              <a:gd name="connsiteY3233" fmla="*/ 9371507 h 12624546"/>
              <a:gd name="connsiteX3234" fmla="*/ 3821834 w 15445209"/>
              <a:gd name="connsiteY3234" fmla="*/ 9377297 h 12624546"/>
              <a:gd name="connsiteX3235" fmla="*/ 3830371 w 15445209"/>
              <a:gd name="connsiteY3235" fmla="*/ 9426489 h 12624546"/>
              <a:gd name="connsiteX3236" fmla="*/ 3781183 w 15445209"/>
              <a:gd name="connsiteY3236" fmla="*/ 9435024 h 12624546"/>
              <a:gd name="connsiteX3237" fmla="*/ 3772648 w 15445209"/>
              <a:gd name="connsiteY3237" fmla="*/ 9385837 h 12624546"/>
              <a:gd name="connsiteX3238" fmla="*/ 3795564 w 15445209"/>
              <a:gd name="connsiteY3238" fmla="*/ 9371507 h 12624546"/>
              <a:gd name="connsiteX3239" fmla="*/ 5930597 w 15445209"/>
              <a:gd name="connsiteY3239" fmla="*/ 9369424 h 12624546"/>
              <a:gd name="connsiteX3240" fmla="*/ 5954632 w 15445209"/>
              <a:gd name="connsiteY3240" fmla="*/ 9374860 h 12624546"/>
              <a:gd name="connsiteX3241" fmla="*/ 5962351 w 15445209"/>
              <a:gd name="connsiteY3241" fmla="*/ 9419579 h 12624546"/>
              <a:gd name="connsiteX3242" fmla="*/ 5917637 w 15445209"/>
              <a:gd name="connsiteY3242" fmla="*/ 9427300 h 12624546"/>
              <a:gd name="connsiteX3243" fmla="*/ 5909912 w 15445209"/>
              <a:gd name="connsiteY3243" fmla="*/ 9382585 h 12624546"/>
              <a:gd name="connsiteX3244" fmla="*/ 5930597 w 15445209"/>
              <a:gd name="connsiteY3244" fmla="*/ 9369424 h 12624546"/>
              <a:gd name="connsiteX3245" fmla="*/ 9268247 w 15445209"/>
              <a:gd name="connsiteY3245" fmla="*/ 9369223 h 12624546"/>
              <a:gd name="connsiteX3246" fmla="*/ 9295432 w 15445209"/>
              <a:gd name="connsiteY3246" fmla="*/ 9375270 h 12624546"/>
              <a:gd name="connsiteX3247" fmla="*/ 9304373 w 15445209"/>
              <a:gd name="connsiteY3247" fmla="*/ 9425674 h 12624546"/>
              <a:gd name="connsiteX3248" fmla="*/ 9253965 w 15445209"/>
              <a:gd name="connsiteY3248" fmla="*/ 9434620 h 12624546"/>
              <a:gd name="connsiteX3249" fmla="*/ 9245024 w 15445209"/>
              <a:gd name="connsiteY3249" fmla="*/ 9384211 h 12624546"/>
              <a:gd name="connsiteX3250" fmla="*/ 9268247 w 15445209"/>
              <a:gd name="connsiteY3250" fmla="*/ 9369223 h 12624546"/>
              <a:gd name="connsiteX3251" fmla="*/ 13023845 w 15445209"/>
              <a:gd name="connsiteY3251" fmla="*/ 9365304 h 12624546"/>
              <a:gd name="connsiteX3252" fmla="*/ 13043102 w 15445209"/>
              <a:gd name="connsiteY3252" fmla="*/ 9369572 h 12624546"/>
              <a:gd name="connsiteX3253" fmla="*/ 13049201 w 15445209"/>
              <a:gd name="connsiteY3253" fmla="*/ 9405346 h 12624546"/>
              <a:gd name="connsiteX3254" fmla="*/ 13013428 w 15445209"/>
              <a:gd name="connsiteY3254" fmla="*/ 9411444 h 12624546"/>
              <a:gd name="connsiteX3255" fmla="*/ 13007329 w 15445209"/>
              <a:gd name="connsiteY3255" fmla="*/ 9375671 h 12624546"/>
              <a:gd name="connsiteX3256" fmla="*/ 13023845 w 15445209"/>
              <a:gd name="connsiteY3256" fmla="*/ 9365304 h 12624546"/>
              <a:gd name="connsiteX3257" fmla="*/ 7974818 w 15445209"/>
              <a:gd name="connsiteY3257" fmla="*/ 9362104 h 12624546"/>
              <a:gd name="connsiteX3258" fmla="*/ 7995896 w 15445209"/>
              <a:gd name="connsiteY3258" fmla="*/ 9366730 h 12624546"/>
              <a:gd name="connsiteX3259" fmla="*/ 8002804 w 15445209"/>
              <a:gd name="connsiteY3259" fmla="*/ 9406161 h 12624546"/>
              <a:gd name="connsiteX3260" fmla="*/ 7963388 w 15445209"/>
              <a:gd name="connsiteY3260" fmla="*/ 9413070 h 12624546"/>
              <a:gd name="connsiteX3261" fmla="*/ 7956469 w 15445209"/>
              <a:gd name="connsiteY3261" fmla="*/ 9373639 h 12624546"/>
              <a:gd name="connsiteX3262" fmla="*/ 7974818 w 15445209"/>
              <a:gd name="connsiteY3262" fmla="*/ 9362104 h 12624546"/>
              <a:gd name="connsiteX3263" fmla="*/ 13851208 w 15445209"/>
              <a:gd name="connsiteY3263" fmla="*/ 9361699 h 12624546"/>
              <a:gd name="connsiteX3264" fmla="*/ 13875246 w 15445209"/>
              <a:gd name="connsiteY3264" fmla="*/ 9367135 h 12624546"/>
              <a:gd name="connsiteX3265" fmla="*/ 13882966 w 15445209"/>
              <a:gd name="connsiteY3265" fmla="*/ 9411854 h 12624546"/>
              <a:gd name="connsiteX3266" fmla="*/ 13838252 w 15445209"/>
              <a:gd name="connsiteY3266" fmla="*/ 9419575 h 12624546"/>
              <a:gd name="connsiteX3267" fmla="*/ 13830527 w 15445209"/>
              <a:gd name="connsiteY3267" fmla="*/ 9374860 h 12624546"/>
              <a:gd name="connsiteX3268" fmla="*/ 13851208 w 15445209"/>
              <a:gd name="connsiteY3268" fmla="*/ 9361699 h 12624546"/>
              <a:gd name="connsiteX3269" fmla="*/ 11772284 w 15445209"/>
              <a:gd name="connsiteY3269" fmla="*/ 9360278 h 12624546"/>
              <a:gd name="connsiteX3270" fmla="*/ 11786969 w 15445209"/>
              <a:gd name="connsiteY3270" fmla="*/ 9363478 h 12624546"/>
              <a:gd name="connsiteX3271" fmla="*/ 11791848 w 15445209"/>
              <a:gd name="connsiteY3271" fmla="*/ 9390716 h 12624546"/>
              <a:gd name="connsiteX3272" fmla="*/ 11764610 w 15445209"/>
              <a:gd name="connsiteY3272" fmla="*/ 9395594 h 12624546"/>
              <a:gd name="connsiteX3273" fmla="*/ 11759731 w 15445209"/>
              <a:gd name="connsiteY3273" fmla="*/ 9368356 h 12624546"/>
              <a:gd name="connsiteX3274" fmla="*/ 11772284 w 15445209"/>
              <a:gd name="connsiteY3274" fmla="*/ 9360278 h 12624546"/>
              <a:gd name="connsiteX3275" fmla="*/ 9371959 w 15445209"/>
              <a:gd name="connsiteY3275" fmla="*/ 9358755 h 12624546"/>
              <a:gd name="connsiteX3276" fmla="*/ 9396249 w 15445209"/>
              <a:gd name="connsiteY3276" fmla="*/ 9364293 h 12624546"/>
              <a:gd name="connsiteX3277" fmla="*/ 9404380 w 15445209"/>
              <a:gd name="connsiteY3277" fmla="*/ 9409822 h 12624546"/>
              <a:gd name="connsiteX3278" fmla="*/ 9358850 w 15445209"/>
              <a:gd name="connsiteY3278" fmla="*/ 9417952 h 12624546"/>
              <a:gd name="connsiteX3279" fmla="*/ 9350719 w 15445209"/>
              <a:gd name="connsiteY3279" fmla="*/ 9372423 h 12624546"/>
              <a:gd name="connsiteX3280" fmla="*/ 9371959 w 15445209"/>
              <a:gd name="connsiteY3280" fmla="*/ 9358755 h 12624546"/>
              <a:gd name="connsiteX3281" fmla="*/ 6396347 w 15445209"/>
              <a:gd name="connsiteY3281" fmla="*/ 9353516 h 12624546"/>
              <a:gd name="connsiteX3282" fmla="*/ 6426374 w 15445209"/>
              <a:gd name="connsiteY3282" fmla="*/ 9360226 h 12624546"/>
              <a:gd name="connsiteX3283" fmla="*/ 6436132 w 15445209"/>
              <a:gd name="connsiteY3283" fmla="*/ 9416323 h 12624546"/>
              <a:gd name="connsiteX3284" fmla="*/ 6380040 w 15445209"/>
              <a:gd name="connsiteY3284" fmla="*/ 9426079 h 12624546"/>
              <a:gd name="connsiteX3285" fmla="*/ 6370276 w 15445209"/>
              <a:gd name="connsiteY3285" fmla="*/ 9369982 h 12624546"/>
              <a:gd name="connsiteX3286" fmla="*/ 6396347 w 15445209"/>
              <a:gd name="connsiteY3286" fmla="*/ 9353516 h 12624546"/>
              <a:gd name="connsiteX3287" fmla="*/ 12550863 w 15445209"/>
              <a:gd name="connsiteY3287" fmla="*/ 9352144 h 12624546"/>
              <a:gd name="connsiteX3288" fmla="*/ 12590650 w 15445209"/>
              <a:gd name="connsiteY3288" fmla="*/ 9361036 h 12624546"/>
              <a:gd name="connsiteX3289" fmla="*/ 12603659 w 15445209"/>
              <a:gd name="connsiteY3289" fmla="*/ 9435430 h 12624546"/>
              <a:gd name="connsiteX3290" fmla="*/ 12529265 w 15445209"/>
              <a:gd name="connsiteY3290" fmla="*/ 9448439 h 12624546"/>
              <a:gd name="connsiteX3291" fmla="*/ 12516257 w 15445209"/>
              <a:gd name="connsiteY3291" fmla="*/ 9374045 h 12624546"/>
              <a:gd name="connsiteX3292" fmla="*/ 12550863 w 15445209"/>
              <a:gd name="connsiteY3292" fmla="*/ 9352144 h 12624546"/>
              <a:gd name="connsiteX3293" fmla="*/ 4068653 w 15445209"/>
              <a:gd name="connsiteY3293" fmla="*/ 9345591 h 12624546"/>
              <a:gd name="connsiteX3294" fmla="*/ 4070686 w 15445209"/>
              <a:gd name="connsiteY3294" fmla="*/ 9358194 h 12624546"/>
              <a:gd name="connsiteX3295" fmla="*/ 4058083 w 15445209"/>
              <a:gd name="connsiteY3295" fmla="*/ 9360226 h 12624546"/>
              <a:gd name="connsiteX3296" fmla="*/ 4056050 w 15445209"/>
              <a:gd name="connsiteY3296" fmla="*/ 9347623 h 12624546"/>
              <a:gd name="connsiteX3297" fmla="*/ 4068653 w 15445209"/>
              <a:gd name="connsiteY3297" fmla="*/ 9345591 h 12624546"/>
              <a:gd name="connsiteX3298" fmla="*/ 14872835 w 15445209"/>
              <a:gd name="connsiteY3298" fmla="*/ 9343559 h 12624546"/>
              <a:gd name="connsiteX3299" fmla="*/ 14873240 w 15445209"/>
              <a:gd name="connsiteY3299" fmla="*/ 9344776 h 12624546"/>
              <a:gd name="connsiteX3300" fmla="*/ 14872020 w 15445209"/>
              <a:gd name="connsiteY3300" fmla="*/ 9345186 h 12624546"/>
              <a:gd name="connsiteX3301" fmla="*/ 14871614 w 15445209"/>
              <a:gd name="connsiteY3301" fmla="*/ 9343965 h 12624546"/>
              <a:gd name="connsiteX3302" fmla="*/ 14872835 w 15445209"/>
              <a:gd name="connsiteY3302" fmla="*/ 9343559 h 12624546"/>
              <a:gd name="connsiteX3303" fmla="*/ 7859432 w 15445209"/>
              <a:gd name="connsiteY3303" fmla="*/ 9339648 h 12624546"/>
              <a:gd name="connsiteX3304" fmla="*/ 7883715 w 15445209"/>
              <a:gd name="connsiteY3304" fmla="*/ 9345186 h 12624546"/>
              <a:gd name="connsiteX3305" fmla="*/ 7891848 w 15445209"/>
              <a:gd name="connsiteY3305" fmla="*/ 9390715 h 12624546"/>
              <a:gd name="connsiteX3306" fmla="*/ 7846318 w 15445209"/>
              <a:gd name="connsiteY3306" fmla="*/ 9398845 h 12624546"/>
              <a:gd name="connsiteX3307" fmla="*/ 7838182 w 15445209"/>
              <a:gd name="connsiteY3307" fmla="*/ 9353316 h 12624546"/>
              <a:gd name="connsiteX3308" fmla="*/ 7859432 w 15445209"/>
              <a:gd name="connsiteY3308" fmla="*/ 9339648 h 12624546"/>
              <a:gd name="connsiteX3309" fmla="*/ 9472877 w 15445209"/>
              <a:gd name="connsiteY3309" fmla="*/ 9338577 h 12624546"/>
              <a:gd name="connsiteX3310" fmla="*/ 9500317 w 15445209"/>
              <a:gd name="connsiteY3310" fmla="*/ 9344776 h 12624546"/>
              <a:gd name="connsiteX3311" fmla="*/ 9509258 w 15445209"/>
              <a:gd name="connsiteY3311" fmla="*/ 9395999 h 12624546"/>
              <a:gd name="connsiteX3312" fmla="*/ 9458039 w 15445209"/>
              <a:gd name="connsiteY3312" fmla="*/ 9404940 h 12624546"/>
              <a:gd name="connsiteX3313" fmla="*/ 9449093 w 15445209"/>
              <a:gd name="connsiteY3313" fmla="*/ 9353722 h 12624546"/>
              <a:gd name="connsiteX3314" fmla="*/ 9472877 w 15445209"/>
              <a:gd name="connsiteY3314" fmla="*/ 9338577 h 12624546"/>
              <a:gd name="connsiteX3315" fmla="*/ 3475769 w 15445209"/>
              <a:gd name="connsiteY3315" fmla="*/ 9338017 h 12624546"/>
              <a:gd name="connsiteX3316" fmla="*/ 3499041 w 15445209"/>
              <a:gd name="connsiteY3316" fmla="*/ 9343150 h 12624546"/>
              <a:gd name="connsiteX3317" fmla="*/ 3506766 w 15445209"/>
              <a:gd name="connsiteY3317" fmla="*/ 9386648 h 12624546"/>
              <a:gd name="connsiteX3318" fmla="*/ 3463269 w 15445209"/>
              <a:gd name="connsiteY3318" fmla="*/ 9394373 h 12624546"/>
              <a:gd name="connsiteX3319" fmla="*/ 3455543 w 15445209"/>
              <a:gd name="connsiteY3319" fmla="*/ 9350875 h 12624546"/>
              <a:gd name="connsiteX3320" fmla="*/ 3475769 w 15445209"/>
              <a:gd name="connsiteY3320" fmla="*/ 9338017 h 12624546"/>
              <a:gd name="connsiteX3321" fmla="*/ 14093139 w 15445209"/>
              <a:gd name="connsiteY3321" fmla="*/ 9336244 h 12624546"/>
              <a:gd name="connsiteX3322" fmla="*/ 14095170 w 15445209"/>
              <a:gd name="connsiteY3322" fmla="*/ 9348843 h 12624546"/>
              <a:gd name="connsiteX3323" fmla="*/ 14082567 w 15445209"/>
              <a:gd name="connsiteY3323" fmla="*/ 9350879 h 12624546"/>
              <a:gd name="connsiteX3324" fmla="*/ 14080536 w 15445209"/>
              <a:gd name="connsiteY3324" fmla="*/ 9338276 h 12624546"/>
              <a:gd name="connsiteX3325" fmla="*/ 14093139 w 15445209"/>
              <a:gd name="connsiteY3325" fmla="*/ 9336244 h 12624546"/>
              <a:gd name="connsiteX3326" fmla="*/ 6958920 w 15445209"/>
              <a:gd name="connsiteY3326" fmla="*/ 9335682 h 12624546"/>
              <a:gd name="connsiteX3327" fmla="*/ 6994295 w 15445209"/>
              <a:gd name="connsiteY3327" fmla="*/ 9343559 h 12624546"/>
              <a:gd name="connsiteX3328" fmla="*/ 7005677 w 15445209"/>
              <a:gd name="connsiteY3328" fmla="*/ 9409413 h 12624546"/>
              <a:gd name="connsiteX3329" fmla="*/ 6939802 w 15445209"/>
              <a:gd name="connsiteY3329" fmla="*/ 9420795 h 12624546"/>
              <a:gd name="connsiteX3330" fmla="*/ 6928434 w 15445209"/>
              <a:gd name="connsiteY3330" fmla="*/ 9354942 h 12624546"/>
              <a:gd name="connsiteX3331" fmla="*/ 6958920 w 15445209"/>
              <a:gd name="connsiteY3331" fmla="*/ 9335682 h 12624546"/>
              <a:gd name="connsiteX3332" fmla="*/ 10469555 w 15445209"/>
              <a:gd name="connsiteY3332" fmla="*/ 9335227 h 12624546"/>
              <a:gd name="connsiteX3333" fmla="*/ 10501162 w 15445209"/>
              <a:gd name="connsiteY3333" fmla="*/ 9342339 h 12624546"/>
              <a:gd name="connsiteX3334" fmla="*/ 10511324 w 15445209"/>
              <a:gd name="connsiteY3334" fmla="*/ 9401287 h 12624546"/>
              <a:gd name="connsiteX3335" fmla="*/ 10452380 w 15445209"/>
              <a:gd name="connsiteY3335" fmla="*/ 9411449 h 12624546"/>
              <a:gd name="connsiteX3336" fmla="*/ 10442214 w 15445209"/>
              <a:gd name="connsiteY3336" fmla="*/ 9352505 h 12624546"/>
              <a:gd name="connsiteX3337" fmla="*/ 10469555 w 15445209"/>
              <a:gd name="connsiteY3337" fmla="*/ 9335227 h 12624546"/>
              <a:gd name="connsiteX3338" fmla="*/ 5079477 w 15445209"/>
              <a:gd name="connsiteY3338" fmla="*/ 9331210 h 12624546"/>
              <a:gd name="connsiteX3339" fmla="*/ 5104930 w 15445209"/>
              <a:gd name="connsiteY3339" fmla="*/ 9337055 h 12624546"/>
              <a:gd name="connsiteX3340" fmla="*/ 5113059 w 15445209"/>
              <a:gd name="connsiteY3340" fmla="*/ 9384616 h 12624546"/>
              <a:gd name="connsiteX3341" fmla="*/ 5065501 w 15445209"/>
              <a:gd name="connsiteY3341" fmla="*/ 9392746 h 12624546"/>
              <a:gd name="connsiteX3342" fmla="*/ 5057371 w 15445209"/>
              <a:gd name="connsiteY3342" fmla="*/ 9345185 h 12624546"/>
              <a:gd name="connsiteX3343" fmla="*/ 5079477 w 15445209"/>
              <a:gd name="connsiteY3343" fmla="*/ 9331210 h 12624546"/>
              <a:gd name="connsiteX3344" fmla="*/ 5458586 w 15445209"/>
              <a:gd name="connsiteY3344" fmla="*/ 9326383 h 12624546"/>
              <a:gd name="connsiteX3345" fmla="*/ 5486278 w 15445209"/>
              <a:gd name="connsiteY3345" fmla="*/ 9332582 h 12624546"/>
              <a:gd name="connsiteX3346" fmla="*/ 5495224 w 15445209"/>
              <a:gd name="connsiteY3346" fmla="*/ 9384616 h 12624546"/>
              <a:gd name="connsiteX3347" fmla="*/ 5443193 w 15445209"/>
              <a:gd name="connsiteY3347" fmla="*/ 9393562 h 12624546"/>
              <a:gd name="connsiteX3348" fmla="*/ 5434244 w 15445209"/>
              <a:gd name="connsiteY3348" fmla="*/ 9341528 h 12624546"/>
              <a:gd name="connsiteX3349" fmla="*/ 5458586 w 15445209"/>
              <a:gd name="connsiteY3349" fmla="*/ 9326383 h 12624546"/>
              <a:gd name="connsiteX3350" fmla="*/ 2911591 w 15445209"/>
              <a:gd name="connsiteY3350" fmla="*/ 9324862 h 12624546"/>
              <a:gd name="connsiteX3351" fmla="*/ 2912808 w 15445209"/>
              <a:gd name="connsiteY3351" fmla="*/ 9332582 h 12624546"/>
              <a:gd name="connsiteX3352" fmla="*/ 2905087 w 15445209"/>
              <a:gd name="connsiteY3352" fmla="*/ 9333803 h 12624546"/>
              <a:gd name="connsiteX3353" fmla="*/ 2903867 w 15445209"/>
              <a:gd name="connsiteY3353" fmla="*/ 9326078 h 12624546"/>
              <a:gd name="connsiteX3354" fmla="*/ 2911591 w 15445209"/>
              <a:gd name="connsiteY3354" fmla="*/ 9324862 h 12624546"/>
              <a:gd name="connsiteX3355" fmla="*/ 11028410 w 15445209"/>
              <a:gd name="connsiteY3355" fmla="*/ 9324045 h 12624546"/>
              <a:gd name="connsiteX3356" fmla="*/ 11066217 w 15445209"/>
              <a:gd name="connsiteY3356" fmla="*/ 9332583 h 12624546"/>
              <a:gd name="connsiteX3357" fmla="*/ 11078411 w 15445209"/>
              <a:gd name="connsiteY3357" fmla="*/ 9403314 h 12624546"/>
              <a:gd name="connsiteX3358" fmla="*/ 11007679 w 15445209"/>
              <a:gd name="connsiteY3358" fmla="*/ 9415512 h 12624546"/>
              <a:gd name="connsiteX3359" fmla="*/ 10995482 w 15445209"/>
              <a:gd name="connsiteY3359" fmla="*/ 9344776 h 12624546"/>
              <a:gd name="connsiteX3360" fmla="*/ 11028410 w 15445209"/>
              <a:gd name="connsiteY3360" fmla="*/ 9324045 h 12624546"/>
              <a:gd name="connsiteX3361" fmla="*/ 14492335 w 15445209"/>
              <a:gd name="connsiteY3361" fmla="*/ 9322826 h 12624546"/>
              <a:gd name="connsiteX3362" fmla="*/ 14493146 w 15445209"/>
              <a:gd name="connsiteY3362" fmla="*/ 9322826 h 12624546"/>
              <a:gd name="connsiteX3363" fmla="*/ 14493146 w 15445209"/>
              <a:gd name="connsiteY3363" fmla="*/ 9323642 h 12624546"/>
              <a:gd name="connsiteX3364" fmla="*/ 14492335 w 15445209"/>
              <a:gd name="connsiteY3364" fmla="*/ 9323642 h 12624546"/>
              <a:gd name="connsiteX3365" fmla="*/ 14492335 w 15445209"/>
              <a:gd name="connsiteY3365" fmla="*/ 9322826 h 12624546"/>
              <a:gd name="connsiteX3366" fmla="*/ 3179607 w 15445209"/>
              <a:gd name="connsiteY3366" fmla="*/ 9321099 h 12624546"/>
              <a:gd name="connsiteX3367" fmla="*/ 3194545 w 15445209"/>
              <a:gd name="connsiteY3367" fmla="*/ 9324452 h 12624546"/>
              <a:gd name="connsiteX3368" fmla="*/ 3199422 w 15445209"/>
              <a:gd name="connsiteY3368" fmla="*/ 9352500 h 12624546"/>
              <a:gd name="connsiteX3369" fmla="*/ 3171375 w 15445209"/>
              <a:gd name="connsiteY3369" fmla="*/ 9357379 h 12624546"/>
              <a:gd name="connsiteX3370" fmla="*/ 3166495 w 15445209"/>
              <a:gd name="connsiteY3370" fmla="*/ 9329330 h 12624546"/>
              <a:gd name="connsiteX3371" fmla="*/ 3179607 w 15445209"/>
              <a:gd name="connsiteY3371" fmla="*/ 9321099 h 12624546"/>
              <a:gd name="connsiteX3372" fmla="*/ 4703167 w 15445209"/>
              <a:gd name="connsiteY3372" fmla="*/ 9317085 h 12624546"/>
              <a:gd name="connsiteX3373" fmla="*/ 4723186 w 15445209"/>
              <a:gd name="connsiteY3373" fmla="*/ 9321610 h 12624546"/>
              <a:gd name="connsiteX3374" fmla="*/ 4729691 w 15445209"/>
              <a:gd name="connsiteY3374" fmla="*/ 9358600 h 12624546"/>
              <a:gd name="connsiteX3375" fmla="*/ 4692698 w 15445209"/>
              <a:gd name="connsiteY3375" fmla="*/ 9365104 h 12624546"/>
              <a:gd name="connsiteX3376" fmla="*/ 4686198 w 15445209"/>
              <a:gd name="connsiteY3376" fmla="*/ 9328114 h 12624546"/>
              <a:gd name="connsiteX3377" fmla="*/ 4703167 w 15445209"/>
              <a:gd name="connsiteY3377" fmla="*/ 9317085 h 12624546"/>
              <a:gd name="connsiteX3378" fmla="*/ 9573187 w 15445209"/>
              <a:gd name="connsiteY3378" fmla="*/ 9314899 h 12624546"/>
              <a:gd name="connsiteX3379" fmla="*/ 9604795 w 15445209"/>
              <a:gd name="connsiteY3379" fmla="*/ 9322011 h 12624546"/>
              <a:gd name="connsiteX3380" fmla="*/ 9614957 w 15445209"/>
              <a:gd name="connsiteY3380" fmla="*/ 9380959 h 12624546"/>
              <a:gd name="connsiteX3381" fmla="*/ 9556013 w 15445209"/>
              <a:gd name="connsiteY3381" fmla="*/ 9391121 h 12624546"/>
              <a:gd name="connsiteX3382" fmla="*/ 9545847 w 15445209"/>
              <a:gd name="connsiteY3382" fmla="*/ 9332177 h 12624546"/>
              <a:gd name="connsiteX3383" fmla="*/ 9573187 w 15445209"/>
              <a:gd name="connsiteY3383" fmla="*/ 9314899 h 12624546"/>
              <a:gd name="connsiteX3384" fmla="*/ 7743846 w 15445209"/>
              <a:gd name="connsiteY3384" fmla="*/ 9314186 h 12624546"/>
              <a:gd name="connsiteX3385" fmla="*/ 7771525 w 15445209"/>
              <a:gd name="connsiteY3385" fmla="*/ 9320385 h 12624546"/>
              <a:gd name="connsiteX3386" fmla="*/ 7780467 w 15445209"/>
              <a:gd name="connsiteY3386" fmla="*/ 9372419 h 12624546"/>
              <a:gd name="connsiteX3387" fmla="*/ 7728442 w 15445209"/>
              <a:gd name="connsiteY3387" fmla="*/ 9381365 h 12624546"/>
              <a:gd name="connsiteX3388" fmla="*/ 7719499 w 15445209"/>
              <a:gd name="connsiteY3388" fmla="*/ 9329331 h 12624546"/>
              <a:gd name="connsiteX3389" fmla="*/ 7743846 w 15445209"/>
              <a:gd name="connsiteY3389" fmla="*/ 9314186 h 12624546"/>
              <a:gd name="connsiteX3390" fmla="*/ 15091137 w 15445209"/>
              <a:gd name="connsiteY3390" fmla="*/ 9303314 h 12624546"/>
              <a:gd name="connsiteX3391" fmla="*/ 15091948 w 15445209"/>
              <a:gd name="connsiteY3391" fmla="*/ 9307381 h 12624546"/>
              <a:gd name="connsiteX3392" fmla="*/ 15087885 w 15445209"/>
              <a:gd name="connsiteY3392" fmla="*/ 9308192 h 12624546"/>
              <a:gd name="connsiteX3393" fmla="*/ 15087070 w 15445209"/>
              <a:gd name="connsiteY3393" fmla="*/ 9304129 h 12624546"/>
              <a:gd name="connsiteX3394" fmla="*/ 15091137 w 15445209"/>
              <a:gd name="connsiteY3394" fmla="*/ 9303314 h 12624546"/>
              <a:gd name="connsiteX3395" fmla="*/ 12837510 w 15445209"/>
              <a:gd name="connsiteY3395" fmla="*/ 9302705 h 12624546"/>
              <a:gd name="connsiteX3396" fmla="*/ 12869117 w 15445209"/>
              <a:gd name="connsiteY3396" fmla="*/ 9309817 h 12624546"/>
              <a:gd name="connsiteX3397" fmla="*/ 12879279 w 15445209"/>
              <a:gd name="connsiteY3397" fmla="*/ 9368765 h 12624546"/>
              <a:gd name="connsiteX3398" fmla="*/ 12820335 w 15445209"/>
              <a:gd name="connsiteY3398" fmla="*/ 9378927 h 12624546"/>
              <a:gd name="connsiteX3399" fmla="*/ 12810169 w 15445209"/>
              <a:gd name="connsiteY3399" fmla="*/ 9319983 h 12624546"/>
              <a:gd name="connsiteX3400" fmla="*/ 12837510 w 15445209"/>
              <a:gd name="connsiteY3400" fmla="*/ 9302705 h 12624546"/>
              <a:gd name="connsiteX3401" fmla="*/ 5831609 w 15445209"/>
              <a:gd name="connsiteY3401" fmla="*/ 9300315 h 12624546"/>
              <a:gd name="connsiteX3402" fmla="*/ 5857059 w 15445209"/>
              <a:gd name="connsiteY3402" fmla="*/ 9306160 h 12624546"/>
              <a:gd name="connsiteX3403" fmla="*/ 5865188 w 15445209"/>
              <a:gd name="connsiteY3403" fmla="*/ 9353721 h 12624546"/>
              <a:gd name="connsiteX3404" fmla="*/ 5817632 w 15445209"/>
              <a:gd name="connsiteY3404" fmla="*/ 9361851 h 12624546"/>
              <a:gd name="connsiteX3405" fmla="*/ 5809505 w 15445209"/>
              <a:gd name="connsiteY3405" fmla="*/ 9314290 h 12624546"/>
              <a:gd name="connsiteX3406" fmla="*/ 5831609 w 15445209"/>
              <a:gd name="connsiteY3406" fmla="*/ 9300315 h 12624546"/>
              <a:gd name="connsiteX3407" fmla="*/ 9673643 w 15445209"/>
              <a:gd name="connsiteY3407" fmla="*/ 9292847 h 12624546"/>
              <a:gd name="connsiteX3408" fmla="*/ 9706418 w 15445209"/>
              <a:gd name="connsiteY3408" fmla="*/ 9300061 h 12624546"/>
              <a:gd name="connsiteX3409" fmla="*/ 9716989 w 15445209"/>
              <a:gd name="connsiteY3409" fmla="*/ 9361040 h 12624546"/>
              <a:gd name="connsiteX3410" fmla="*/ 9656010 w 15445209"/>
              <a:gd name="connsiteY3410" fmla="*/ 9371608 h 12624546"/>
              <a:gd name="connsiteX3411" fmla="*/ 9645442 w 15445209"/>
              <a:gd name="connsiteY3411" fmla="*/ 9310632 h 12624546"/>
              <a:gd name="connsiteX3412" fmla="*/ 9673643 w 15445209"/>
              <a:gd name="connsiteY3412" fmla="*/ 9292847 h 12624546"/>
              <a:gd name="connsiteX3413" fmla="*/ 10571944 w 15445209"/>
              <a:gd name="connsiteY3413" fmla="*/ 9292135 h 12624546"/>
              <a:gd name="connsiteX3414" fmla="*/ 10601978 w 15445209"/>
              <a:gd name="connsiteY3414" fmla="*/ 9298845 h 12624546"/>
              <a:gd name="connsiteX3415" fmla="*/ 10611734 w 15445209"/>
              <a:gd name="connsiteY3415" fmla="*/ 9354942 h 12624546"/>
              <a:gd name="connsiteX3416" fmla="*/ 10555633 w 15445209"/>
              <a:gd name="connsiteY3416" fmla="*/ 9364698 h 12624546"/>
              <a:gd name="connsiteX3417" fmla="*/ 10545876 w 15445209"/>
              <a:gd name="connsiteY3417" fmla="*/ 9308601 h 12624546"/>
              <a:gd name="connsiteX3418" fmla="*/ 10571944 w 15445209"/>
              <a:gd name="connsiteY3418" fmla="*/ 9292135 h 12624546"/>
              <a:gd name="connsiteX3419" fmla="*/ 6289355 w 15445209"/>
              <a:gd name="connsiteY3419" fmla="*/ 9288932 h 12624546"/>
              <a:gd name="connsiteX3420" fmla="*/ 6324331 w 15445209"/>
              <a:gd name="connsiteY3420" fmla="*/ 9296809 h 12624546"/>
              <a:gd name="connsiteX3421" fmla="*/ 6335711 w 15445209"/>
              <a:gd name="connsiteY3421" fmla="*/ 9361852 h 12624546"/>
              <a:gd name="connsiteX3422" fmla="*/ 6270657 w 15445209"/>
              <a:gd name="connsiteY3422" fmla="*/ 9373234 h 12624546"/>
              <a:gd name="connsiteX3423" fmla="*/ 6259269 w 15445209"/>
              <a:gd name="connsiteY3423" fmla="*/ 9308192 h 12624546"/>
              <a:gd name="connsiteX3424" fmla="*/ 6289355 w 15445209"/>
              <a:gd name="connsiteY3424" fmla="*/ 9288932 h 12624546"/>
              <a:gd name="connsiteX3425" fmla="*/ 7626464 w 15445209"/>
              <a:gd name="connsiteY3425" fmla="*/ 9287257 h 12624546"/>
              <a:gd name="connsiteX3426" fmla="*/ 7656487 w 15445209"/>
              <a:gd name="connsiteY3426" fmla="*/ 9293967 h 12624546"/>
              <a:gd name="connsiteX3427" fmla="*/ 7666242 w 15445209"/>
              <a:gd name="connsiteY3427" fmla="*/ 9350064 h 12624546"/>
              <a:gd name="connsiteX3428" fmla="*/ 7610154 w 15445209"/>
              <a:gd name="connsiteY3428" fmla="*/ 9359820 h 12624546"/>
              <a:gd name="connsiteX3429" fmla="*/ 7600394 w 15445209"/>
              <a:gd name="connsiteY3429" fmla="*/ 9303723 h 12624546"/>
              <a:gd name="connsiteX3430" fmla="*/ 7626464 w 15445209"/>
              <a:gd name="connsiteY3430" fmla="*/ 9287257 h 12624546"/>
              <a:gd name="connsiteX3431" fmla="*/ 12391206 w 15445209"/>
              <a:gd name="connsiteY3431" fmla="*/ 9286900 h 12624546"/>
              <a:gd name="connsiteX3432" fmla="*/ 12413819 w 15445209"/>
              <a:gd name="connsiteY3432" fmla="*/ 9291931 h 12624546"/>
              <a:gd name="connsiteX3433" fmla="*/ 12421134 w 15445209"/>
              <a:gd name="connsiteY3433" fmla="*/ 9333799 h 12624546"/>
              <a:gd name="connsiteX3434" fmla="*/ 12379262 w 15445209"/>
              <a:gd name="connsiteY3434" fmla="*/ 9341118 h 12624546"/>
              <a:gd name="connsiteX3435" fmla="*/ 12371947 w 15445209"/>
              <a:gd name="connsiteY3435" fmla="*/ 9299246 h 12624546"/>
              <a:gd name="connsiteX3436" fmla="*/ 12391206 w 15445209"/>
              <a:gd name="connsiteY3436" fmla="*/ 9286900 h 12624546"/>
              <a:gd name="connsiteX3437" fmla="*/ 6845753 w 15445209"/>
              <a:gd name="connsiteY3437" fmla="*/ 9286698 h 12624546"/>
              <a:gd name="connsiteX3438" fmla="*/ 6884118 w 15445209"/>
              <a:gd name="connsiteY3438" fmla="*/ 9295183 h 12624546"/>
              <a:gd name="connsiteX3439" fmla="*/ 6896716 w 15445209"/>
              <a:gd name="connsiteY3439" fmla="*/ 9366730 h 12624546"/>
              <a:gd name="connsiteX3440" fmla="*/ 6825170 w 15445209"/>
              <a:gd name="connsiteY3440" fmla="*/ 9379333 h 12624546"/>
              <a:gd name="connsiteX3441" fmla="*/ 6812564 w 15445209"/>
              <a:gd name="connsiteY3441" fmla="*/ 9307786 h 12624546"/>
              <a:gd name="connsiteX3442" fmla="*/ 6845753 w 15445209"/>
              <a:gd name="connsiteY3442" fmla="*/ 9286698 h 12624546"/>
              <a:gd name="connsiteX3443" fmla="*/ 4335959 w 15445209"/>
              <a:gd name="connsiteY3443" fmla="*/ 9281971 h 12624546"/>
              <a:gd name="connsiteX3444" fmla="*/ 4353644 w 15445209"/>
              <a:gd name="connsiteY3444" fmla="*/ 9285832 h 12624546"/>
              <a:gd name="connsiteX3445" fmla="*/ 4359337 w 15445209"/>
              <a:gd name="connsiteY3445" fmla="*/ 9318763 h 12624546"/>
              <a:gd name="connsiteX3446" fmla="*/ 4326408 w 15445209"/>
              <a:gd name="connsiteY3446" fmla="*/ 9324452 h 12624546"/>
              <a:gd name="connsiteX3447" fmla="*/ 4320719 w 15445209"/>
              <a:gd name="connsiteY3447" fmla="*/ 9291526 h 12624546"/>
              <a:gd name="connsiteX3448" fmla="*/ 4335959 w 15445209"/>
              <a:gd name="connsiteY3448" fmla="*/ 9281971 h 12624546"/>
              <a:gd name="connsiteX3449" fmla="*/ 12127478 w 15445209"/>
              <a:gd name="connsiteY3449" fmla="*/ 9281717 h 12624546"/>
              <a:gd name="connsiteX3450" fmla="*/ 12155681 w 15445209"/>
              <a:gd name="connsiteY3450" fmla="*/ 9287868 h 12624546"/>
              <a:gd name="connsiteX3451" fmla="*/ 12165032 w 15445209"/>
              <a:gd name="connsiteY3451" fmla="*/ 9340307 h 12624546"/>
              <a:gd name="connsiteX3452" fmla="*/ 12112588 w 15445209"/>
              <a:gd name="connsiteY3452" fmla="*/ 9349658 h 12624546"/>
              <a:gd name="connsiteX3453" fmla="*/ 12103241 w 15445209"/>
              <a:gd name="connsiteY3453" fmla="*/ 9297214 h 12624546"/>
              <a:gd name="connsiteX3454" fmla="*/ 12127478 w 15445209"/>
              <a:gd name="connsiteY3454" fmla="*/ 9281717 h 12624546"/>
              <a:gd name="connsiteX3455" fmla="*/ 9774208 w 15445209"/>
              <a:gd name="connsiteY3455" fmla="*/ 9274348 h 12624546"/>
              <a:gd name="connsiteX3456" fmla="*/ 9803579 w 15445209"/>
              <a:gd name="connsiteY3456" fmla="*/ 9280954 h 12624546"/>
              <a:gd name="connsiteX3457" fmla="*/ 9812930 w 15445209"/>
              <a:gd name="connsiteY3457" fmla="*/ 9335425 h 12624546"/>
              <a:gd name="connsiteX3458" fmla="*/ 9758455 w 15445209"/>
              <a:gd name="connsiteY3458" fmla="*/ 9344776 h 12624546"/>
              <a:gd name="connsiteX3459" fmla="*/ 9749104 w 15445209"/>
              <a:gd name="connsiteY3459" fmla="*/ 9290305 h 12624546"/>
              <a:gd name="connsiteX3460" fmla="*/ 9774208 w 15445209"/>
              <a:gd name="connsiteY3460" fmla="*/ 9274348 h 12624546"/>
              <a:gd name="connsiteX3461" fmla="*/ 3718681 w 15445209"/>
              <a:gd name="connsiteY3461" fmla="*/ 9274200 h 12624546"/>
              <a:gd name="connsiteX3462" fmla="*/ 3742968 w 15445209"/>
              <a:gd name="connsiteY3462" fmla="*/ 9279738 h 12624546"/>
              <a:gd name="connsiteX3463" fmla="*/ 3751099 w 15445209"/>
              <a:gd name="connsiteY3463" fmla="*/ 9325267 h 12624546"/>
              <a:gd name="connsiteX3464" fmla="*/ 3705570 w 15445209"/>
              <a:gd name="connsiteY3464" fmla="*/ 9333397 h 12624546"/>
              <a:gd name="connsiteX3465" fmla="*/ 3697439 w 15445209"/>
              <a:gd name="connsiteY3465" fmla="*/ 9287868 h 12624546"/>
              <a:gd name="connsiteX3466" fmla="*/ 3718681 w 15445209"/>
              <a:gd name="connsiteY3466" fmla="*/ 9274200 h 12624546"/>
              <a:gd name="connsiteX3467" fmla="*/ 11135835 w 15445209"/>
              <a:gd name="connsiteY3467" fmla="*/ 9267644 h 12624546"/>
              <a:gd name="connsiteX3468" fmla="*/ 11166628 w 15445209"/>
              <a:gd name="connsiteY3468" fmla="*/ 9274454 h 12624546"/>
              <a:gd name="connsiteX3469" fmla="*/ 11176789 w 15445209"/>
              <a:gd name="connsiteY3469" fmla="*/ 9331772 h 12624546"/>
              <a:gd name="connsiteX3470" fmla="*/ 11119472 w 15445209"/>
              <a:gd name="connsiteY3470" fmla="*/ 9341934 h 12624546"/>
              <a:gd name="connsiteX3471" fmla="*/ 11109310 w 15445209"/>
              <a:gd name="connsiteY3471" fmla="*/ 9284616 h 12624546"/>
              <a:gd name="connsiteX3472" fmla="*/ 11135835 w 15445209"/>
              <a:gd name="connsiteY3472" fmla="*/ 9267644 h 12624546"/>
              <a:gd name="connsiteX3473" fmla="*/ 14331760 w 15445209"/>
              <a:gd name="connsiteY3473" fmla="*/ 9265103 h 12624546"/>
              <a:gd name="connsiteX3474" fmla="*/ 14333386 w 15445209"/>
              <a:gd name="connsiteY3474" fmla="*/ 9274044 h 12624546"/>
              <a:gd name="connsiteX3475" fmla="*/ 14324445 w 15445209"/>
              <a:gd name="connsiteY3475" fmla="*/ 9275671 h 12624546"/>
              <a:gd name="connsiteX3476" fmla="*/ 14322815 w 15445209"/>
              <a:gd name="connsiteY3476" fmla="*/ 9266729 h 12624546"/>
              <a:gd name="connsiteX3477" fmla="*/ 14331760 w 15445209"/>
              <a:gd name="connsiteY3477" fmla="*/ 9265103 h 12624546"/>
              <a:gd name="connsiteX3478" fmla="*/ 7508637 w 15445209"/>
              <a:gd name="connsiteY3478" fmla="*/ 9257987 h 12624546"/>
              <a:gd name="connsiteX3479" fmla="*/ 7540250 w 15445209"/>
              <a:gd name="connsiteY3479" fmla="*/ 9265099 h 12624546"/>
              <a:gd name="connsiteX3480" fmla="*/ 7550407 w 15445209"/>
              <a:gd name="connsiteY3480" fmla="*/ 9324047 h 12624546"/>
              <a:gd name="connsiteX3481" fmla="*/ 7491463 w 15445209"/>
              <a:gd name="connsiteY3481" fmla="*/ 9334209 h 12624546"/>
              <a:gd name="connsiteX3482" fmla="*/ 7481293 w 15445209"/>
              <a:gd name="connsiteY3482" fmla="*/ 9275265 h 12624546"/>
              <a:gd name="connsiteX3483" fmla="*/ 7508637 w 15445209"/>
              <a:gd name="connsiteY3483" fmla="*/ 9257987 h 12624546"/>
              <a:gd name="connsiteX3484" fmla="*/ 9874669 w 15445209"/>
              <a:gd name="connsiteY3484" fmla="*/ 9255600 h 12624546"/>
              <a:gd name="connsiteX3485" fmla="*/ 9898703 w 15445209"/>
              <a:gd name="connsiteY3485" fmla="*/ 9261036 h 12624546"/>
              <a:gd name="connsiteX3486" fmla="*/ 9906428 w 15445209"/>
              <a:gd name="connsiteY3486" fmla="*/ 9305755 h 12624546"/>
              <a:gd name="connsiteX3487" fmla="*/ 9861709 w 15445209"/>
              <a:gd name="connsiteY3487" fmla="*/ 9313476 h 12624546"/>
              <a:gd name="connsiteX3488" fmla="*/ 9853988 w 15445209"/>
              <a:gd name="connsiteY3488" fmla="*/ 9268761 h 12624546"/>
              <a:gd name="connsiteX3489" fmla="*/ 9874669 w 15445209"/>
              <a:gd name="connsiteY3489" fmla="*/ 9255600 h 12624546"/>
              <a:gd name="connsiteX3490" fmla="*/ 5366912 w 15445209"/>
              <a:gd name="connsiteY3490" fmla="*/ 9254278 h 12624546"/>
              <a:gd name="connsiteX3491" fmla="*/ 5391970 w 15445209"/>
              <a:gd name="connsiteY3491" fmla="*/ 9259816 h 12624546"/>
              <a:gd name="connsiteX3492" fmla="*/ 5400100 w 15445209"/>
              <a:gd name="connsiteY3492" fmla="*/ 9306566 h 12624546"/>
              <a:gd name="connsiteX3493" fmla="*/ 5353350 w 15445209"/>
              <a:gd name="connsiteY3493" fmla="*/ 9314696 h 12624546"/>
              <a:gd name="connsiteX3494" fmla="*/ 5345219 w 15445209"/>
              <a:gd name="connsiteY3494" fmla="*/ 9267946 h 12624546"/>
              <a:gd name="connsiteX3495" fmla="*/ 5366912 w 15445209"/>
              <a:gd name="connsiteY3495" fmla="*/ 9254278 h 12624546"/>
              <a:gd name="connsiteX3496" fmla="*/ 11882196 w 15445209"/>
              <a:gd name="connsiteY3496" fmla="*/ 9253720 h 12624546"/>
              <a:gd name="connsiteX3497" fmla="*/ 11904451 w 15445209"/>
              <a:gd name="connsiteY3497" fmla="*/ 9258599 h 12624546"/>
              <a:gd name="connsiteX3498" fmla="*/ 11911770 w 15445209"/>
              <a:gd name="connsiteY3498" fmla="*/ 9300061 h 12624546"/>
              <a:gd name="connsiteX3499" fmla="*/ 11870304 w 15445209"/>
              <a:gd name="connsiteY3499" fmla="*/ 9307381 h 12624546"/>
              <a:gd name="connsiteX3500" fmla="*/ 11862989 w 15445209"/>
              <a:gd name="connsiteY3500" fmla="*/ 9265914 h 12624546"/>
              <a:gd name="connsiteX3501" fmla="*/ 11882196 w 15445209"/>
              <a:gd name="connsiteY3501" fmla="*/ 9253720 h 12624546"/>
              <a:gd name="connsiteX3502" fmla="*/ 10674286 w 15445209"/>
              <a:gd name="connsiteY3502" fmla="*/ 9247112 h 12624546"/>
              <a:gd name="connsiteX3503" fmla="*/ 10701979 w 15445209"/>
              <a:gd name="connsiteY3503" fmla="*/ 9253311 h 12624546"/>
              <a:gd name="connsiteX3504" fmla="*/ 10710924 w 15445209"/>
              <a:gd name="connsiteY3504" fmla="*/ 9305345 h 12624546"/>
              <a:gd name="connsiteX3505" fmla="*/ 10658890 w 15445209"/>
              <a:gd name="connsiteY3505" fmla="*/ 9314291 h 12624546"/>
              <a:gd name="connsiteX3506" fmla="*/ 10649945 w 15445209"/>
              <a:gd name="connsiteY3506" fmla="*/ 9262257 h 12624546"/>
              <a:gd name="connsiteX3507" fmla="*/ 10674286 w 15445209"/>
              <a:gd name="connsiteY3507" fmla="*/ 9247112 h 12624546"/>
              <a:gd name="connsiteX3508" fmla="*/ 4991917 w 15445209"/>
              <a:gd name="connsiteY3508" fmla="*/ 9244827 h 12624546"/>
              <a:gd name="connsiteX3509" fmla="*/ 5020782 w 15445209"/>
              <a:gd name="connsiteY3509" fmla="*/ 9251280 h 12624546"/>
              <a:gd name="connsiteX3510" fmla="*/ 5030129 w 15445209"/>
              <a:gd name="connsiteY3510" fmla="*/ 9305349 h 12624546"/>
              <a:gd name="connsiteX3511" fmla="*/ 4976064 w 15445209"/>
              <a:gd name="connsiteY3511" fmla="*/ 9314696 h 12624546"/>
              <a:gd name="connsiteX3512" fmla="*/ 4966712 w 15445209"/>
              <a:gd name="connsiteY3512" fmla="*/ 9260631 h 12624546"/>
              <a:gd name="connsiteX3513" fmla="*/ 4991917 w 15445209"/>
              <a:gd name="connsiteY3513" fmla="*/ 9244827 h 12624546"/>
              <a:gd name="connsiteX3514" fmla="*/ 3983689 w 15445209"/>
              <a:gd name="connsiteY3514" fmla="*/ 9244370 h 12624546"/>
              <a:gd name="connsiteX3515" fmla="*/ 3993041 w 15445209"/>
              <a:gd name="connsiteY3515" fmla="*/ 9246401 h 12624546"/>
              <a:gd name="connsiteX3516" fmla="*/ 3996291 w 15445209"/>
              <a:gd name="connsiteY3516" fmla="*/ 9263883 h 12624546"/>
              <a:gd name="connsiteX3517" fmla="*/ 3978807 w 15445209"/>
              <a:gd name="connsiteY3517" fmla="*/ 9267135 h 12624546"/>
              <a:gd name="connsiteX3518" fmla="*/ 3975558 w 15445209"/>
              <a:gd name="connsiteY3518" fmla="*/ 9249653 h 12624546"/>
              <a:gd name="connsiteX3519" fmla="*/ 3983689 w 15445209"/>
              <a:gd name="connsiteY3519" fmla="*/ 9244370 h 12624546"/>
              <a:gd name="connsiteX3520" fmla="*/ 13526047 w 15445209"/>
              <a:gd name="connsiteY3520" fmla="*/ 9244369 h 12624546"/>
              <a:gd name="connsiteX3521" fmla="*/ 13567919 w 15445209"/>
              <a:gd name="connsiteY3521" fmla="*/ 9286241 h 12624546"/>
              <a:gd name="connsiteX3522" fmla="*/ 13526047 w 15445209"/>
              <a:gd name="connsiteY3522" fmla="*/ 9328114 h 12624546"/>
              <a:gd name="connsiteX3523" fmla="*/ 13484175 w 15445209"/>
              <a:gd name="connsiteY3523" fmla="*/ 9286241 h 12624546"/>
              <a:gd name="connsiteX3524" fmla="*/ 13526047 w 15445209"/>
              <a:gd name="connsiteY3524" fmla="*/ 9244369 h 12624546"/>
              <a:gd name="connsiteX3525" fmla="*/ 6732743 w 15445209"/>
              <a:gd name="connsiteY3525" fmla="*/ 9237916 h 12624546"/>
              <a:gd name="connsiteX3526" fmla="*/ 6771103 w 15445209"/>
              <a:gd name="connsiteY3526" fmla="*/ 9246401 h 12624546"/>
              <a:gd name="connsiteX3527" fmla="*/ 6783696 w 15445209"/>
              <a:gd name="connsiteY3527" fmla="*/ 9317948 h 12624546"/>
              <a:gd name="connsiteX3528" fmla="*/ 6712158 w 15445209"/>
              <a:gd name="connsiteY3528" fmla="*/ 9330551 h 12624546"/>
              <a:gd name="connsiteX3529" fmla="*/ 6699560 w 15445209"/>
              <a:gd name="connsiteY3529" fmla="*/ 9259004 h 12624546"/>
              <a:gd name="connsiteX3530" fmla="*/ 6732743 w 15445209"/>
              <a:gd name="connsiteY3530" fmla="*/ 9237916 h 12624546"/>
              <a:gd name="connsiteX3531" fmla="*/ 13319231 w 15445209"/>
              <a:gd name="connsiteY3531" fmla="*/ 9236848 h 12624546"/>
              <a:gd name="connsiteX3532" fmla="*/ 13350838 w 15445209"/>
              <a:gd name="connsiteY3532" fmla="*/ 9243960 h 12624546"/>
              <a:gd name="connsiteX3533" fmla="*/ 13361000 w 15445209"/>
              <a:gd name="connsiteY3533" fmla="*/ 9302908 h 12624546"/>
              <a:gd name="connsiteX3534" fmla="*/ 13302056 w 15445209"/>
              <a:gd name="connsiteY3534" fmla="*/ 9313070 h 12624546"/>
              <a:gd name="connsiteX3535" fmla="*/ 13291890 w 15445209"/>
              <a:gd name="connsiteY3535" fmla="*/ 9254126 h 12624546"/>
              <a:gd name="connsiteX3536" fmla="*/ 13319231 w 15445209"/>
              <a:gd name="connsiteY3536" fmla="*/ 9236848 h 12624546"/>
              <a:gd name="connsiteX3537" fmla="*/ 9974770 w 15445209"/>
              <a:gd name="connsiteY3537" fmla="*/ 9232935 h 12624546"/>
              <a:gd name="connsiteX3538" fmla="*/ 9995045 w 15445209"/>
              <a:gd name="connsiteY3538" fmla="*/ 9237460 h 12624546"/>
              <a:gd name="connsiteX3539" fmla="*/ 10001549 w 15445209"/>
              <a:gd name="connsiteY3539" fmla="*/ 9275265 h 12624546"/>
              <a:gd name="connsiteX3540" fmla="*/ 9963745 w 15445209"/>
              <a:gd name="connsiteY3540" fmla="*/ 9281769 h 12624546"/>
              <a:gd name="connsiteX3541" fmla="*/ 9957241 w 15445209"/>
              <a:gd name="connsiteY3541" fmla="*/ 9243964 h 12624546"/>
              <a:gd name="connsiteX3542" fmla="*/ 9974770 w 15445209"/>
              <a:gd name="connsiteY3542" fmla="*/ 9232935 h 12624546"/>
              <a:gd name="connsiteX3543" fmla="*/ 13727578 w 15445209"/>
              <a:gd name="connsiteY3543" fmla="*/ 9231868 h 12624546"/>
              <a:gd name="connsiteX3544" fmla="*/ 13760201 w 15445209"/>
              <a:gd name="connsiteY3544" fmla="*/ 9239082 h 12624546"/>
              <a:gd name="connsiteX3545" fmla="*/ 13770772 w 15445209"/>
              <a:gd name="connsiteY3545" fmla="*/ 9300061 h 12624546"/>
              <a:gd name="connsiteX3546" fmla="*/ 13709793 w 15445209"/>
              <a:gd name="connsiteY3546" fmla="*/ 9310629 h 12624546"/>
              <a:gd name="connsiteX3547" fmla="*/ 13699222 w 15445209"/>
              <a:gd name="connsiteY3547" fmla="*/ 9249653 h 12624546"/>
              <a:gd name="connsiteX3548" fmla="*/ 13727578 w 15445209"/>
              <a:gd name="connsiteY3548" fmla="*/ 9231868 h 12624546"/>
              <a:gd name="connsiteX3549" fmla="*/ 4621198 w 15445209"/>
              <a:gd name="connsiteY3549" fmla="*/ 9229683 h 12624546"/>
              <a:gd name="connsiteX3550" fmla="*/ 4641473 w 15445209"/>
              <a:gd name="connsiteY3550" fmla="*/ 9234208 h 12624546"/>
              <a:gd name="connsiteX3551" fmla="*/ 4647976 w 15445209"/>
              <a:gd name="connsiteY3551" fmla="*/ 9272013 h 12624546"/>
              <a:gd name="connsiteX3552" fmla="*/ 4610178 w 15445209"/>
              <a:gd name="connsiteY3552" fmla="*/ 9278517 h 12624546"/>
              <a:gd name="connsiteX3553" fmla="*/ 4603667 w 15445209"/>
              <a:gd name="connsiteY3553" fmla="*/ 9240712 h 12624546"/>
              <a:gd name="connsiteX3554" fmla="*/ 4621198 w 15445209"/>
              <a:gd name="connsiteY3554" fmla="*/ 9229683 h 12624546"/>
              <a:gd name="connsiteX3555" fmla="*/ 12661845 w 15445209"/>
              <a:gd name="connsiteY3555" fmla="*/ 9228260 h 12624546"/>
              <a:gd name="connsiteX3556" fmla="*/ 12700822 w 15445209"/>
              <a:gd name="connsiteY3556" fmla="*/ 9237051 h 12624546"/>
              <a:gd name="connsiteX3557" fmla="*/ 12713421 w 15445209"/>
              <a:gd name="connsiteY3557" fmla="*/ 9309818 h 12624546"/>
              <a:gd name="connsiteX3558" fmla="*/ 12640657 w 15445209"/>
              <a:gd name="connsiteY3558" fmla="*/ 9322417 h 12624546"/>
              <a:gd name="connsiteX3559" fmla="*/ 12628054 w 15445209"/>
              <a:gd name="connsiteY3559" fmla="*/ 9249654 h 12624546"/>
              <a:gd name="connsiteX3560" fmla="*/ 12661845 w 15445209"/>
              <a:gd name="connsiteY3560" fmla="*/ 9228260 h 12624546"/>
              <a:gd name="connsiteX3561" fmla="*/ 13130505 w 15445209"/>
              <a:gd name="connsiteY3561" fmla="*/ 9227550 h 12624546"/>
              <a:gd name="connsiteX3562" fmla="*/ 13150016 w 15445209"/>
              <a:gd name="connsiteY3562" fmla="*/ 9231767 h 12624546"/>
              <a:gd name="connsiteX3563" fmla="*/ 13156521 w 15445209"/>
              <a:gd name="connsiteY3563" fmla="*/ 9268351 h 12624546"/>
              <a:gd name="connsiteX3564" fmla="*/ 13119937 w 15445209"/>
              <a:gd name="connsiteY3564" fmla="*/ 9274855 h 12624546"/>
              <a:gd name="connsiteX3565" fmla="*/ 13113432 w 15445209"/>
              <a:gd name="connsiteY3565" fmla="*/ 9238271 h 12624546"/>
              <a:gd name="connsiteX3566" fmla="*/ 13130505 w 15445209"/>
              <a:gd name="connsiteY3566" fmla="*/ 9227550 h 12624546"/>
              <a:gd name="connsiteX3567" fmla="*/ 5732524 w 15445209"/>
              <a:gd name="connsiteY3567" fmla="*/ 9226431 h 12624546"/>
              <a:gd name="connsiteX3568" fmla="*/ 5760724 w 15445209"/>
              <a:gd name="connsiteY3568" fmla="*/ 9232582 h 12624546"/>
              <a:gd name="connsiteX3569" fmla="*/ 5770073 w 15445209"/>
              <a:gd name="connsiteY3569" fmla="*/ 9285021 h 12624546"/>
              <a:gd name="connsiteX3570" fmla="*/ 5717626 w 15445209"/>
              <a:gd name="connsiteY3570" fmla="*/ 9294372 h 12624546"/>
              <a:gd name="connsiteX3571" fmla="*/ 5708282 w 15445209"/>
              <a:gd name="connsiteY3571" fmla="*/ 9241928 h 12624546"/>
              <a:gd name="connsiteX3572" fmla="*/ 5732524 w 15445209"/>
              <a:gd name="connsiteY3572" fmla="*/ 9226431 h 12624546"/>
              <a:gd name="connsiteX3573" fmla="*/ 3113647 w 15445209"/>
              <a:gd name="connsiteY3573" fmla="*/ 9225262 h 12624546"/>
              <a:gd name="connsiteX3574" fmla="*/ 3115677 w 15445209"/>
              <a:gd name="connsiteY3574" fmla="*/ 9235829 h 12624546"/>
              <a:gd name="connsiteX3575" fmla="*/ 3105112 w 15445209"/>
              <a:gd name="connsiteY3575" fmla="*/ 9237861 h 12624546"/>
              <a:gd name="connsiteX3576" fmla="*/ 3103079 w 15445209"/>
              <a:gd name="connsiteY3576" fmla="*/ 9227293 h 12624546"/>
              <a:gd name="connsiteX3577" fmla="*/ 3113647 w 15445209"/>
              <a:gd name="connsiteY3577" fmla="*/ 9225262 h 12624546"/>
              <a:gd name="connsiteX3578" fmla="*/ 7389383 w 15445209"/>
              <a:gd name="connsiteY3578" fmla="*/ 9224296 h 12624546"/>
              <a:gd name="connsiteX3579" fmla="*/ 7423167 w 15445209"/>
              <a:gd name="connsiteY3579" fmla="*/ 9231767 h 12624546"/>
              <a:gd name="connsiteX3580" fmla="*/ 7434153 w 15445209"/>
              <a:gd name="connsiteY3580" fmla="*/ 9294773 h 12624546"/>
              <a:gd name="connsiteX3581" fmla="*/ 7371141 w 15445209"/>
              <a:gd name="connsiteY3581" fmla="*/ 9305750 h 12624546"/>
              <a:gd name="connsiteX3582" fmla="*/ 7360166 w 15445209"/>
              <a:gd name="connsiteY3582" fmla="*/ 9242739 h 12624546"/>
              <a:gd name="connsiteX3583" fmla="*/ 7389383 w 15445209"/>
              <a:gd name="connsiteY3583" fmla="*/ 9224296 h 12624546"/>
              <a:gd name="connsiteX3584" fmla="*/ 3405949 w 15445209"/>
              <a:gd name="connsiteY3584" fmla="*/ 9222415 h 12624546"/>
              <a:gd name="connsiteX3585" fmla="*/ 3447818 w 15445209"/>
              <a:gd name="connsiteY3585" fmla="*/ 9264287 h 12624546"/>
              <a:gd name="connsiteX3586" fmla="*/ 3405949 w 15445209"/>
              <a:gd name="connsiteY3586" fmla="*/ 9306155 h 12624546"/>
              <a:gd name="connsiteX3587" fmla="*/ 3364076 w 15445209"/>
              <a:gd name="connsiteY3587" fmla="*/ 9264287 h 12624546"/>
              <a:gd name="connsiteX3588" fmla="*/ 3405949 w 15445209"/>
              <a:gd name="connsiteY3588" fmla="*/ 9222415 h 12624546"/>
              <a:gd name="connsiteX3589" fmla="*/ 6182951 w 15445209"/>
              <a:gd name="connsiteY3589" fmla="*/ 9220281 h 12624546"/>
              <a:gd name="connsiteX3590" fmla="*/ 6223510 w 15445209"/>
              <a:gd name="connsiteY3590" fmla="*/ 9229325 h 12624546"/>
              <a:gd name="connsiteX3591" fmla="*/ 6236498 w 15445209"/>
              <a:gd name="connsiteY3591" fmla="*/ 9304939 h 12624546"/>
              <a:gd name="connsiteX3592" fmla="*/ 6160883 w 15445209"/>
              <a:gd name="connsiteY3592" fmla="*/ 9317948 h 12624546"/>
              <a:gd name="connsiteX3593" fmla="*/ 6147873 w 15445209"/>
              <a:gd name="connsiteY3593" fmla="*/ 9242334 h 12624546"/>
              <a:gd name="connsiteX3594" fmla="*/ 6182951 w 15445209"/>
              <a:gd name="connsiteY3594" fmla="*/ 9220281 h 12624546"/>
              <a:gd name="connsiteX3595" fmla="*/ 13947499 w 15445209"/>
              <a:gd name="connsiteY3595" fmla="*/ 9213069 h 12624546"/>
              <a:gd name="connsiteX3596" fmla="*/ 13971179 w 15445209"/>
              <a:gd name="connsiteY3596" fmla="*/ 9218353 h 12624546"/>
              <a:gd name="connsiteX3597" fmla="*/ 13978904 w 15445209"/>
              <a:gd name="connsiteY3597" fmla="*/ 9262662 h 12624546"/>
              <a:gd name="connsiteX3598" fmla="*/ 13934595 w 15445209"/>
              <a:gd name="connsiteY3598" fmla="*/ 9270387 h 12624546"/>
              <a:gd name="connsiteX3599" fmla="*/ 13926870 w 15445209"/>
              <a:gd name="connsiteY3599" fmla="*/ 9226078 h 12624546"/>
              <a:gd name="connsiteX3600" fmla="*/ 13947499 w 15445209"/>
              <a:gd name="connsiteY3600" fmla="*/ 9213069 h 12624546"/>
              <a:gd name="connsiteX3601" fmla="*/ 2839234 w 15445209"/>
              <a:gd name="connsiteY3601" fmla="*/ 9210222 h 12624546"/>
              <a:gd name="connsiteX3602" fmla="*/ 2840860 w 15445209"/>
              <a:gd name="connsiteY3602" fmla="*/ 9219978 h 12624546"/>
              <a:gd name="connsiteX3603" fmla="*/ 2831103 w 15445209"/>
              <a:gd name="connsiteY3603" fmla="*/ 9221604 h 12624546"/>
              <a:gd name="connsiteX3604" fmla="*/ 2829478 w 15445209"/>
              <a:gd name="connsiteY3604" fmla="*/ 9211848 h 12624546"/>
              <a:gd name="connsiteX3605" fmla="*/ 2839234 w 15445209"/>
              <a:gd name="connsiteY3605" fmla="*/ 9210222 h 12624546"/>
              <a:gd name="connsiteX3606" fmla="*/ 11243969 w 15445209"/>
              <a:gd name="connsiteY3606" fmla="*/ 9209406 h 12624546"/>
              <a:gd name="connsiteX3607" fmla="*/ 11266227 w 15445209"/>
              <a:gd name="connsiteY3607" fmla="*/ 9214285 h 12624546"/>
              <a:gd name="connsiteX3608" fmla="*/ 11273542 w 15445209"/>
              <a:gd name="connsiteY3608" fmla="*/ 9255747 h 12624546"/>
              <a:gd name="connsiteX3609" fmla="*/ 11232076 w 15445209"/>
              <a:gd name="connsiteY3609" fmla="*/ 9263067 h 12624546"/>
              <a:gd name="connsiteX3610" fmla="*/ 11224761 w 15445209"/>
              <a:gd name="connsiteY3610" fmla="*/ 9221600 h 12624546"/>
              <a:gd name="connsiteX3611" fmla="*/ 11243969 w 15445209"/>
              <a:gd name="connsiteY3611" fmla="*/ 9209406 h 12624546"/>
              <a:gd name="connsiteX3612" fmla="*/ 10072944 w 15445209"/>
              <a:gd name="connsiteY3612" fmla="*/ 9204324 h 12624546"/>
              <a:gd name="connsiteX3613" fmla="*/ 10091795 w 15445209"/>
              <a:gd name="connsiteY3613" fmla="*/ 9208592 h 12624546"/>
              <a:gd name="connsiteX3614" fmla="*/ 10097894 w 15445209"/>
              <a:gd name="connsiteY3614" fmla="*/ 9243554 h 12624546"/>
              <a:gd name="connsiteX3615" fmla="*/ 10062935 w 15445209"/>
              <a:gd name="connsiteY3615" fmla="*/ 9249653 h 12624546"/>
              <a:gd name="connsiteX3616" fmla="*/ 10056837 w 15445209"/>
              <a:gd name="connsiteY3616" fmla="*/ 9214691 h 12624546"/>
              <a:gd name="connsiteX3617" fmla="*/ 10072944 w 15445209"/>
              <a:gd name="connsiteY3617" fmla="*/ 9204324 h 12624546"/>
              <a:gd name="connsiteX3618" fmla="*/ 10776117 w 15445209"/>
              <a:gd name="connsiteY3618" fmla="*/ 9199094 h 12624546"/>
              <a:gd name="connsiteX3619" fmla="*/ 10801573 w 15445209"/>
              <a:gd name="connsiteY3619" fmla="*/ 9204939 h 12624546"/>
              <a:gd name="connsiteX3620" fmla="*/ 10809704 w 15445209"/>
              <a:gd name="connsiteY3620" fmla="*/ 9252500 h 12624546"/>
              <a:gd name="connsiteX3621" fmla="*/ 10762143 w 15445209"/>
              <a:gd name="connsiteY3621" fmla="*/ 9260630 h 12624546"/>
              <a:gd name="connsiteX3622" fmla="*/ 10754013 w 15445209"/>
              <a:gd name="connsiteY3622" fmla="*/ 9213069 h 12624546"/>
              <a:gd name="connsiteX3623" fmla="*/ 10776117 w 15445209"/>
              <a:gd name="connsiteY3623" fmla="*/ 9199094 h 12624546"/>
              <a:gd name="connsiteX3624" fmla="*/ 14955764 w 15445209"/>
              <a:gd name="connsiteY3624" fmla="*/ 9189084 h 12624546"/>
              <a:gd name="connsiteX3625" fmla="*/ 14956981 w 15445209"/>
              <a:gd name="connsiteY3625" fmla="*/ 9195994 h 12624546"/>
              <a:gd name="connsiteX3626" fmla="*/ 14950071 w 15445209"/>
              <a:gd name="connsiteY3626" fmla="*/ 9197214 h 12624546"/>
              <a:gd name="connsiteX3627" fmla="*/ 14948854 w 15445209"/>
              <a:gd name="connsiteY3627" fmla="*/ 9190300 h 12624546"/>
              <a:gd name="connsiteX3628" fmla="*/ 14955764 w 15445209"/>
              <a:gd name="connsiteY3628" fmla="*/ 9189084 h 12624546"/>
              <a:gd name="connsiteX3629" fmla="*/ 7270022 w 15445209"/>
              <a:gd name="connsiteY3629" fmla="*/ 9188674 h 12624546"/>
              <a:gd name="connsiteX3630" fmla="*/ 7304466 w 15445209"/>
              <a:gd name="connsiteY3630" fmla="*/ 9196398 h 12624546"/>
              <a:gd name="connsiteX3631" fmla="*/ 7315851 w 15445209"/>
              <a:gd name="connsiteY3631" fmla="*/ 9261035 h 12624546"/>
              <a:gd name="connsiteX3632" fmla="*/ 7251218 w 15445209"/>
              <a:gd name="connsiteY3632" fmla="*/ 9272418 h 12624546"/>
              <a:gd name="connsiteX3633" fmla="*/ 7239833 w 15445209"/>
              <a:gd name="connsiteY3633" fmla="*/ 9207781 h 12624546"/>
              <a:gd name="connsiteX3634" fmla="*/ 7270022 w 15445209"/>
              <a:gd name="connsiteY3634" fmla="*/ 9188674 h 12624546"/>
              <a:gd name="connsiteX3635" fmla="*/ 4257148 w 15445209"/>
              <a:gd name="connsiteY3635" fmla="*/ 9188220 h 12624546"/>
              <a:gd name="connsiteX3636" fmla="*/ 4276001 w 15445209"/>
              <a:gd name="connsiteY3636" fmla="*/ 9192336 h 12624546"/>
              <a:gd name="connsiteX3637" fmla="*/ 4282102 w 15445209"/>
              <a:gd name="connsiteY3637" fmla="*/ 9227295 h 12624546"/>
              <a:gd name="connsiteX3638" fmla="*/ 4247137 w 15445209"/>
              <a:gd name="connsiteY3638" fmla="*/ 9233393 h 12624546"/>
              <a:gd name="connsiteX3639" fmla="*/ 4241037 w 15445209"/>
              <a:gd name="connsiteY3639" fmla="*/ 9198435 h 12624546"/>
              <a:gd name="connsiteX3640" fmla="*/ 4257148 w 15445209"/>
              <a:gd name="connsiteY3640" fmla="*/ 9188220 h 12624546"/>
              <a:gd name="connsiteX3641" fmla="*/ 14182977 w 15445209"/>
              <a:gd name="connsiteY3641" fmla="*/ 9187453 h 12624546"/>
              <a:gd name="connsiteX3642" fmla="*/ 14184603 w 15445209"/>
              <a:gd name="connsiteY3642" fmla="*/ 9196398 h 12624546"/>
              <a:gd name="connsiteX3643" fmla="*/ 14175658 w 15445209"/>
              <a:gd name="connsiteY3643" fmla="*/ 9198025 h 12624546"/>
              <a:gd name="connsiteX3644" fmla="*/ 14174036 w 15445209"/>
              <a:gd name="connsiteY3644" fmla="*/ 9189083 h 12624546"/>
              <a:gd name="connsiteX3645" fmla="*/ 14182977 w 15445209"/>
              <a:gd name="connsiteY3645" fmla="*/ 9187453 h 12624546"/>
              <a:gd name="connsiteX3646" fmla="*/ 6619736 w 15445209"/>
              <a:gd name="connsiteY3646" fmla="*/ 9185730 h 12624546"/>
              <a:gd name="connsiteX3647" fmla="*/ 6658505 w 15445209"/>
              <a:gd name="connsiteY3647" fmla="*/ 9194367 h 12624546"/>
              <a:gd name="connsiteX3648" fmla="*/ 6671107 w 15445209"/>
              <a:gd name="connsiteY3648" fmla="*/ 9266729 h 12624546"/>
              <a:gd name="connsiteX3649" fmla="*/ 6598737 w 15445209"/>
              <a:gd name="connsiteY3649" fmla="*/ 9279332 h 12624546"/>
              <a:gd name="connsiteX3650" fmla="*/ 6586149 w 15445209"/>
              <a:gd name="connsiteY3650" fmla="*/ 9206970 h 12624546"/>
              <a:gd name="connsiteX3651" fmla="*/ 6619736 w 15445209"/>
              <a:gd name="connsiteY3651" fmla="*/ 9185730 h 12624546"/>
              <a:gd name="connsiteX3652" fmla="*/ 3645406 w 15445209"/>
              <a:gd name="connsiteY3652" fmla="*/ 9179989 h 12624546"/>
              <a:gd name="connsiteX3653" fmla="*/ 3664920 w 15445209"/>
              <a:gd name="connsiteY3653" fmla="*/ 9184206 h 12624546"/>
              <a:gd name="connsiteX3654" fmla="*/ 3671423 w 15445209"/>
              <a:gd name="connsiteY3654" fmla="*/ 9220790 h 12624546"/>
              <a:gd name="connsiteX3655" fmla="*/ 3634838 w 15445209"/>
              <a:gd name="connsiteY3655" fmla="*/ 9227294 h 12624546"/>
              <a:gd name="connsiteX3656" fmla="*/ 3628333 w 15445209"/>
              <a:gd name="connsiteY3656" fmla="*/ 9190710 h 12624546"/>
              <a:gd name="connsiteX3657" fmla="*/ 3645406 w 15445209"/>
              <a:gd name="connsiteY3657" fmla="*/ 9179989 h 12624546"/>
              <a:gd name="connsiteX3658" fmla="*/ 12946914 w 15445209"/>
              <a:gd name="connsiteY3658" fmla="*/ 9177545 h 12624546"/>
              <a:gd name="connsiteX3659" fmla="*/ 12972370 w 15445209"/>
              <a:gd name="connsiteY3659" fmla="*/ 9183390 h 12624546"/>
              <a:gd name="connsiteX3660" fmla="*/ 12980505 w 15445209"/>
              <a:gd name="connsiteY3660" fmla="*/ 9230951 h 12624546"/>
              <a:gd name="connsiteX3661" fmla="*/ 12932939 w 15445209"/>
              <a:gd name="connsiteY3661" fmla="*/ 9239081 h 12624546"/>
              <a:gd name="connsiteX3662" fmla="*/ 12924809 w 15445209"/>
              <a:gd name="connsiteY3662" fmla="*/ 9191520 h 12624546"/>
              <a:gd name="connsiteX3663" fmla="*/ 12946914 w 15445209"/>
              <a:gd name="connsiteY3663" fmla="*/ 9177545 h 12624546"/>
              <a:gd name="connsiteX3664" fmla="*/ 5276207 w 15445209"/>
              <a:gd name="connsiteY3664" fmla="*/ 9176226 h 12624546"/>
              <a:gd name="connsiteX3665" fmla="*/ 5300501 w 15445209"/>
              <a:gd name="connsiteY3665" fmla="*/ 9181764 h 12624546"/>
              <a:gd name="connsiteX3666" fmla="*/ 5308633 w 15445209"/>
              <a:gd name="connsiteY3666" fmla="*/ 9227293 h 12624546"/>
              <a:gd name="connsiteX3667" fmla="*/ 5263101 w 15445209"/>
              <a:gd name="connsiteY3667" fmla="*/ 9235423 h 12624546"/>
              <a:gd name="connsiteX3668" fmla="*/ 5254970 w 15445209"/>
              <a:gd name="connsiteY3668" fmla="*/ 9189894 h 12624546"/>
              <a:gd name="connsiteX3669" fmla="*/ 5276207 w 15445209"/>
              <a:gd name="connsiteY3669" fmla="*/ 9176226 h 12624546"/>
              <a:gd name="connsiteX3670" fmla="*/ 10170915 w 15445209"/>
              <a:gd name="connsiteY3670" fmla="*/ 9171803 h 12624546"/>
              <a:gd name="connsiteX3671" fmla="*/ 10189768 w 15445209"/>
              <a:gd name="connsiteY3671" fmla="*/ 9176071 h 12624546"/>
              <a:gd name="connsiteX3672" fmla="*/ 10195867 w 15445209"/>
              <a:gd name="connsiteY3672" fmla="*/ 9211033 h 12624546"/>
              <a:gd name="connsiteX3673" fmla="*/ 10160904 w 15445209"/>
              <a:gd name="connsiteY3673" fmla="*/ 9217132 h 12624546"/>
              <a:gd name="connsiteX3674" fmla="*/ 10154806 w 15445209"/>
              <a:gd name="connsiteY3674" fmla="*/ 9182170 h 12624546"/>
              <a:gd name="connsiteX3675" fmla="*/ 10170915 w 15445209"/>
              <a:gd name="connsiteY3675" fmla="*/ 9171803 h 12624546"/>
              <a:gd name="connsiteX3676" fmla="*/ 12238049 w 15445209"/>
              <a:gd name="connsiteY3676" fmla="*/ 9170433 h 12624546"/>
              <a:gd name="connsiteX3677" fmla="*/ 12266658 w 15445209"/>
              <a:gd name="connsiteY3677" fmla="*/ 9176886 h 12624546"/>
              <a:gd name="connsiteX3678" fmla="*/ 12276009 w 15445209"/>
              <a:gd name="connsiteY3678" fmla="*/ 9230140 h 12624546"/>
              <a:gd name="connsiteX3679" fmla="*/ 12222754 w 15445209"/>
              <a:gd name="connsiteY3679" fmla="*/ 9239491 h 12624546"/>
              <a:gd name="connsiteX3680" fmla="*/ 12213403 w 15445209"/>
              <a:gd name="connsiteY3680" fmla="*/ 9186237 h 12624546"/>
              <a:gd name="connsiteX3681" fmla="*/ 12238049 w 15445209"/>
              <a:gd name="connsiteY3681" fmla="*/ 9170433 h 12624546"/>
              <a:gd name="connsiteX3682" fmla="*/ 12500915 w 15445209"/>
              <a:gd name="connsiteY3682" fmla="*/ 9164031 h 12624546"/>
              <a:gd name="connsiteX3683" fmla="*/ 12525203 w 15445209"/>
              <a:gd name="connsiteY3683" fmla="*/ 9169571 h 12624546"/>
              <a:gd name="connsiteX3684" fmla="*/ 12533334 w 15445209"/>
              <a:gd name="connsiteY3684" fmla="*/ 9215100 h 12624546"/>
              <a:gd name="connsiteX3685" fmla="*/ 12487804 w 15445209"/>
              <a:gd name="connsiteY3685" fmla="*/ 9223230 h 12624546"/>
              <a:gd name="connsiteX3686" fmla="*/ 12479673 w 15445209"/>
              <a:gd name="connsiteY3686" fmla="*/ 9177701 h 12624546"/>
              <a:gd name="connsiteX3687" fmla="*/ 12500915 w 15445209"/>
              <a:gd name="connsiteY3687" fmla="*/ 9164031 h 12624546"/>
              <a:gd name="connsiteX3688" fmla="*/ 4906191 w 15445209"/>
              <a:gd name="connsiteY3688" fmla="*/ 9160575 h 12624546"/>
              <a:gd name="connsiteX3689" fmla="*/ 4935816 w 15445209"/>
              <a:gd name="connsiteY3689" fmla="*/ 9167129 h 12624546"/>
              <a:gd name="connsiteX3690" fmla="*/ 4945570 w 15445209"/>
              <a:gd name="connsiteY3690" fmla="*/ 9222416 h 12624546"/>
              <a:gd name="connsiteX3691" fmla="*/ 4890284 w 15445209"/>
              <a:gd name="connsiteY3691" fmla="*/ 9232172 h 12624546"/>
              <a:gd name="connsiteX3692" fmla="*/ 4880530 w 15445209"/>
              <a:gd name="connsiteY3692" fmla="*/ 9176886 h 12624546"/>
              <a:gd name="connsiteX3693" fmla="*/ 4906191 w 15445209"/>
              <a:gd name="connsiteY3693" fmla="*/ 9160575 h 12624546"/>
              <a:gd name="connsiteX3694" fmla="*/ 15167967 w 15445209"/>
              <a:gd name="connsiteY3694" fmla="*/ 9152495 h 12624546"/>
              <a:gd name="connsiteX3695" fmla="*/ 15168778 w 15445209"/>
              <a:gd name="connsiteY3695" fmla="*/ 9156562 h 12624546"/>
              <a:gd name="connsiteX3696" fmla="*/ 15164715 w 15445209"/>
              <a:gd name="connsiteY3696" fmla="*/ 9157373 h 12624546"/>
              <a:gd name="connsiteX3697" fmla="*/ 15163899 w 15445209"/>
              <a:gd name="connsiteY3697" fmla="*/ 9153310 h 12624546"/>
              <a:gd name="connsiteX3698" fmla="*/ 15167967 w 15445209"/>
              <a:gd name="connsiteY3698" fmla="*/ 9152495 h 12624546"/>
              <a:gd name="connsiteX3699" fmla="*/ 6076674 w 15445209"/>
              <a:gd name="connsiteY3699" fmla="*/ 9151784 h 12624546"/>
              <a:gd name="connsiteX3700" fmla="*/ 6119815 w 15445209"/>
              <a:gd name="connsiteY3700" fmla="*/ 9161440 h 12624546"/>
              <a:gd name="connsiteX3701" fmla="*/ 6134057 w 15445209"/>
              <a:gd name="connsiteY3701" fmla="*/ 9241928 h 12624546"/>
              <a:gd name="connsiteX3702" fmla="*/ 6053563 w 15445209"/>
              <a:gd name="connsiteY3702" fmla="*/ 9256157 h 12624546"/>
              <a:gd name="connsiteX3703" fmla="*/ 6039620 w 15445209"/>
              <a:gd name="connsiteY3703" fmla="*/ 9175669 h 12624546"/>
              <a:gd name="connsiteX3704" fmla="*/ 6076674 w 15445209"/>
              <a:gd name="connsiteY3704" fmla="*/ 9151784 h 12624546"/>
              <a:gd name="connsiteX3705" fmla="*/ 7149589 w 15445209"/>
              <a:gd name="connsiteY3705" fmla="*/ 9150311 h 12624546"/>
              <a:gd name="connsiteX3706" fmla="*/ 7184942 w 15445209"/>
              <a:gd name="connsiteY3706" fmla="*/ 9158188 h 12624546"/>
              <a:gd name="connsiteX3707" fmla="*/ 7196336 w 15445209"/>
              <a:gd name="connsiteY3707" fmla="*/ 9224042 h 12624546"/>
              <a:gd name="connsiteX3708" fmla="*/ 7130477 w 15445209"/>
              <a:gd name="connsiteY3708" fmla="*/ 9235424 h 12624546"/>
              <a:gd name="connsiteX3709" fmla="*/ 7119101 w 15445209"/>
              <a:gd name="connsiteY3709" fmla="*/ 9169571 h 12624546"/>
              <a:gd name="connsiteX3710" fmla="*/ 7149589 w 15445209"/>
              <a:gd name="connsiteY3710" fmla="*/ 9150311 h 12624546"/>
              <a:gd name="connsiteX3711" fmla="*/ 11991193 w 15445209"/>
              <a:gd name="connsiteY3711" fmla="*/ 9148686 h 12624546"/>
              <a:gd name="connsiteX3712" fmla="*/ 12016649 w 15445209"/>
              <a:gd name="connsiteY3712" fmla="*/ 9154531 h 12624546"/>
              <a:gd name="connsiteX3713" fmla="*/ 12024780 w 15445209"/>
              <a:gd name="connsiteY3713" fmla="*/ 9202092 h 12624546"/>
              <a:gd name="connsiteX3714" fmla="*/ 11977219 w 15445209"/>
              <a:gd name="connsiteY3714" fmla="*/ 9210222 h 12624546"/>
              <a:gd name="connsiteX3715" fmla="*/ 11969089 w 15445209"/>
              <a:gd name="connsiteY3715" fmla="*/ 9162661 h 12624546"/>
              <a:gd name="connsiteX3716" fmla="*/ 11991193 w 15445209"/>
              <a:gd name="connsiteY3716" fmla="*/ 9148686 h 12624546"/>
              <a:gd name="connsiteX3717" fmla="*/ 5635207 w 15445209"/>
              <a:gd name="connsiteY3717" fmla="*/ 9148635 h 12624546"/>
              <a:gd name="connsiteX3718" fmla="*/ 5666813 w 15445209"/>
              <a:gd name="connsiteY3718" fmla="*/ 9155747 h 12624546"/>
              <a:gd name="connsiteX3719" fmla="*/ 5676979 w 15445209"/>
              <a:gd name="connsiteY3719" fmla="*/ 9214695 h 12624546"/>
              <a:gd name="connsiteX3720" fmla="*/ 5618029 w 15445209"/>
              <a:gd name="connsiteY3720" fmla="*/ 9224857 h 12624546"/>
              <a:gd name="connsiteX3721" fmla="*/ 5607866 w 15445209"/>
              <a:gd name="connsiteY3721" fmla="*/ 9165913 h 12624546"/>
              <a:gd name="connsiteX3722" fmla="*/ 5635207 w 15445209"/>
              <a:gd name="connsiteY3722" fmla="*/ 9148635 h 12624546"/>
              <a:gd name="connsiteX3723" fmla="*/ 8621074 w 15445209"/>
              <a:gd name="connsiteY3723" fmla="*/ 9147565 h 12624546"/>
              <a:gd name="connsiteX3724" fmla="*/ 8641349 w 15445209"/>
              <a:gd name="connsiteY3724" fmla="*/ 9152090 h 12624546"/>
              <a:gd name="connsiteX3725" fmla="*/ 8647853 w 15445209"/>
              <a:gd name="connsiteY3725" fmla="*/ 9189895 h 12624546"/>
              <a:gd name="connsiteX3726" fmla="*/ 8610049 w 15445209"/>
              <a:gd name="connsiteY3726" fmla="*/ 9196399 h 12624546"/>
              <a:gd name="connsiteX3727" fmla="*/ 8603544 w 15445209"/>
              <a:gd name="connsiteY3727" fmla="*/ 9158594 h 12624546"/>
              <a:gd name="connsiteX3728" fmla="*/ 8621074 w 15445209"/>
              <a:gd name="connsiteY3728" fmla="*/ 9147565 h 12624546"/>
              <a:gd name="connsiteX3729" fmla="*/ 10876730 w 15445209"/>
              <a:gd name="connsiteY3729" fmla="*/ 9146654 h 12624546"/>
              <a:gd name="connsiteX3730" fmla="*/ 10900764 w 15445209"/>
              <a:gd name="connsiteY3730" fmla="*/ 9152090 h 12624546"/>
              <a:gd name="connsiteX3731" fmla="*/ 10908489 w 15445209"/>
              <a:gd name="connsiteY3731" fmla="*/ 9196809 h 12624546"/>
              <a:gd name="connsiteX3732" fmla="*/ 10863770 w 15445209"/>
              <a:gd name="connsiteY3732" fmla="*/ 9204530 h 12624546"/>
              <a:gd name="connsiteX3733" fmla="*/ 10856050 w 15445209"/>
              <a:gd name="connsiteY3733" fmla="*/ 9159815 h 12624546"/>
              <a:gd name="connsiteX3734" fmla="*/ 10876730 w 15445209"/>
              <a:gd name="connsiteY3734" fmla="*/ 9146654 h 12624546"/>
              <a:gd name="connsiteX3735" fmla="*/ 8734695 w 15445209"/>
              <a:gd name="connsiteY3735" fmla="*/ 9146601 h 12624546"/>
              <a:gd name="connsiteX3736" fmla="*/ 8753548 w 15445209"/>
              <a:gd name="connsiteY3736" fmla="*/ 9150869 h 12624546"/>
              <a:gd name="connsiteX3737" fmla="*/ 8759647 w 15445209"/>
              <a:gd name="connsiteY3737" fmla="*/ 9185831 h 12624546"/>
              <a:gd name="connsiteX3738" fmla="*/ 8724684 w 15445209"/>
              <a:gd name="connsiteY3738" fmla="*/ 9191930 h 12624546"/>
              <a:gd name="connsiteX3739" fmla="*/ 8718586 w 15445209"/>
              <a:gd name="connsiteY3739" fmla="*/ 9156968 h 12624546"/>
              <a:gd name="connsiteX3740" fmla="*/ 8734695 w 15445209"/>
              <a:gd name="connsiteY3740" fmla="*/ 9146601 h 12624546"/>
              <a:gd name="connsiteX3741" fmla="*/ 8506241 w 15445209"/>
              <a:gd name="connsiteY3741" fmla="*/ 9145942 h 12624546"/>
              <a:gd name="connsiteX3742" fmla="*/ 8527950 w 15445209"/>
              <a:gd name="connsiteY3742" fmla="*/ 9150868 h 12624546"/>
              <a:gd name="connsiteX3743" fmla="*/ 8534851 w 15445209"/>
              <a:gd name="connsiteY3743" fmla="*/ 9191520 h 12624546"/>
              <a:gd name="connsiteX3744" fmla="*/ 8494202 w 15445209"/>
              <a:gd name="connsiteY3744" fmla="*/ 9198434 h 12624546"/>
              <a:gd name="connsiteX3745" fmla="*/ 8487288 w 15445209"/>
              <a:gd name="connsiteY3745" fmla="*/ 9157782 h 12624546"/>
              <a:gd name="connsiteX3746" fmla="*/ 8506241 w 15445209"/>
              <a:gd name="connsiteY3746" fmla="*/ 9145942 h 12624546"/>
              <a:gd name="connsiteX3747" fmla="*/ 3908291 w 15445209"/>
              <a:gd name="connsiteY3747" fmla="*/ 9144619 h 12624546"/>
              <a:gd name="connsiteX3748" fmla="*/ 3919824 w 15445209"/>
              <a:gd name="connsiteY3748" fmla="*/ 9147211 h 12624546"/>
              <a:gd name="connsiteX3749" fmla="*/ 3923487 w 15445209"/>
              <a:gd name="connsiteY3749" fmla="*/ 9168755 h 12624546"/>
              <a:gd name="connsiteX3750" fmla="*/ 3901939 w 15445209"/>
              <a:gd name="connsiteY3750" fmla="*/ 9172413 h 12624546"/>
              <a:gd name="connsiteX3751" fmla="*/ 3898281 w 15445209"/>
              <a:gd name="connsiteY3751" fmla="*/ 9150868 h 12624546"/>
              <a:gd name="connsiteX3752" fmla="*/ 3908291 w 15445209"/>
              <a:gd name="connsiteY3752" fmla="*/ 9144619 h 12624546"/>
              <a:gd name="connsiteX3753" fmla="*/ 8389170 w 15445209"/>
              <a:gd name="connsiteY3753" fmla="*/ 9143147 h 12624546"/>
              <a:gd name="connsiteX3754" fmla="*/ 8411275 w 15445209"/>
              <a:gd name="connsiteY3754" fmla="*/ 9148026 h 12624546"/>
              <a:gd name="connsiteX3755" fmla="*/ 8418592 w 15445209"/>
              <a:gd name="connsiteY3755" fmla="*/ 9189488 h 12624546"/>
              <a:gd name="connsiteX3756" fmla="*/ 8377130 w 15445209"/>
              <a:gd name="connsiteY3756" fmla="*/ 9196808 h 12624546"/>
              <a:gd name="connsiteX3757" fmla="*/ 8369818 w 15445209"/>
              <a:gd name="connsiteY3757" fmla="*/ 9155341 h 12624546"/>
              <a:gd name="connsiteX3758" fmla="*/ 8389170 w 15445209"/>
              <a:gd name="connsiteY3758" fmla="*/ 9143147 h 12624546"/>
              <a:gd name="connsiteX3759" fmla="*/ 8846231 w 15445209"/>
              <a:gd name="connsiteY3759" fmla="*/ 9141469 h 12624546"/>
              <a:gd name="connsiteX3760" fmla="*/ 8864526 w 15445209"/>
              <a:gd name="connsiteY3760" fmla="*/ 9145585 h 12624546"/>
              <a:gd name="connsiteX3761" fmla="*/ 8870620 w 15445209"/>
              <a:gd name="connsiteY3761" fmla="*/ 9179732 h 12624546"/>
              <a:gd name="connsiteX3762" fmla="*/ 8836473 w 15445209"/>
              <a:gd name="connsiteY3762" fmla="*/ 9185831 h 12624546"/>
              <a:gd name="connsiteX3763" fmla="*/ 8830378 w 15445209"/>
              <a:gd name="connsiteY3763" fmla="*/ 9151684 h 12624546"/>
              <a:gd name="connsiteX3764" fmla="*/ 8846231 w 15445209"/>
              <a:gd name="connsiteY3764" fmla="*/ 9141469 h 12624546"/>
              <a:gd name="connsiteX3765" fmla="*/ 11349408 w 15445209"/>
              <a:gd name="connsiteY3765" fmla="*/ 9140907 h 12624546"/>
              <a:gd name="connsiteX3766" fmla="*/ 11368261 w 15445209"/>
              <a:gd name="connsiteY3766" fmla="*/ 9145175 h 12624546"/>
              <a:gd name="connsiteX3767" fmla="*/ 11374355 w 15445209"/>
              <a:gd name="connsiteY3767" fmla="*/ 9180137 h 12624546"/>
              <a:gd name="connsiteX3768" fmla="*/ 11339397 w 15445209"/>
              <a:gd name="connsiteY3768" fmla="*/ 9186236 h 12624546"/>
              <a:gd name="connsiteX3769" fmla="*/ 11333298 w 15445209"/>
              <a:gd name="connsiteY3769" fmla="*/ 9151274 h 12624546"/>
              <a:gd name="connsiteX3770" fmla="*/ 11349408 w 15445209"/>
              <a:gd name="connsiteY3770" fmla="*/ 9140907 h 12624546"/>
              <a:gd name="connsiteX3771" fmla="*/ 4539958 w 15445209"/>
              <a:gd name="connsiteY3771" fmla="*/ 9139181 h 12624546"/>
              <a:gd name="connsiteX3772" fmla="*/ 4561397 w 15445209"/>
              <a:gd name="connsiteY3772" fmla="*/ 9143960 h 12624546"/>
              <a:gd name="connsiteX3773" fmla="*/ 4568309 w 15445209"/>
              <a:gd name="connsiteY3773" fmla="*/ 9183796 h 12624546"/>
              <a:gd name="connsiteX3774" fmla="*/ 4528467 w 15445209"/>
              <a:gd name="connsiteY3774" fmla="*/ 9190710 h 12624546"/>
              <a:gd name="connsiteX3775" fmla="*/ 4521556 w 15445209"/>
              <a:gd name="connsiteY3775" fmla="*/ 9150869 h 12624546"/>
              <a:gd name="connsiteX3776" fmla="*/ 4539958 w 15445209"/>
              <a:gd name="connsiteY3776" fmla="*/ 9139181 h 12624546"/>
              <a:gd name="connsiteX3777" fmla="*/ 8270952 w 15445209"/>
              <a:gd name="connsiteY3777" fmla="*/ 9136744 h 12624546"/>
              <a:gd name="connsiteX3778" fmla="*/ 8293811 w 15445209"/>
              <a:gd name="connsiteY3778" fmla="*/ 9141927 h 12624546"/>
              <a:gd name="connsiteX3779" fmla="*/ 8301119 w 15445209"/>
              <a:gd name="connsiteY3779" fmla="*/ 9184610 h 12624546"/>
              <a:gd name="connsiteX3780" fmla="*/ 8258449 w 15445209"/>
              <a:gd name="connsiteY3780" fmla="*/ 9191925 h 12624546"/>
              <a:gd name="connsiteX3781" fmla="*/ 8251135 w 15445209"/>
              <a:gd name="connsiteY3781" fmla="*/ 9149242 h 12624546"/>
              <a:gd name="connsiteX3782" fmla="*/ 8270952 w 15445209"/>
              <a:gd name="connsiteY3782" fmla="*/ 9136744 h 12624546"/>
              <a:gd name="connsiteX3783" fmla="*/ 10267872 w 15445209"/>
              <a:gd name="connsiteY3783" fmla="*/ 9134966 h 12624546"/>
              <a:gd name="connsiteX3784" fmla="*/ 10288147 w 15445209"/>
              <a:gd name="connsiteY3784" fmla="*/ 9139491 h 12624546"/>
              <a:gd name="connsiteX3785" fmla="*/ 10294652 w 15445209"/>
              <a:gd name="connsiteY3785" fmla="*/ 9177296 h 12624546"/>
              <a:gd name="connsiteX3786" fmla="*/ 10256847 w 15445209"/>
              <a:gd name="connsiteY3786" fmla="*/ 9183800 h 12624546"/>
              <a:gd name="connsiteX3787" fmla="*/ 10250343 w 15445209"/>
              <a:gd name="connsiteY3787" fmla="*/ 9145995 h 12624546"/>
              <a:gd name="connsiteX3788" fmla="*/ 10267872 w 15445209"/>
              <a:gd name="connsiteY3788" fmla="*/ 9134966 h 12624546"/>
              <a:gd name="connsiteX3789" fmla="*/ 8956040 w 15445209"/>
              <a:gd name="connsiteY3789" fmla="*/ 9130898 h 12624546"/>
              <a:gd name="connsiteX3790" fmla="*/ 8976314 w 15445209"/>
              <a:gd name="connsiteY3790" fmla="*/ 9135423 h 12624546"/>
              <a:gd name="connsiteX3791" fmla="*/ 8982818 w 15445209"/>
              <a:gd name="connsiteY3791" fmla="*/ 9173228 h 12624546"/>
              <a:gd name="connsiteX3792" fmla="*/ 8945014 w 15445209"/>
              <a:gd name="connsiteY3792" fmla="*/ 9179732 h 12624546"/>
              <a:gd name="connsiteX3793" fmla="*/ 8938509 w 15445209"/>
              <a:gd name="connsiteY3793" fmla="*/ 9141927 h 12624546"/>
              <a:gd name="connsiteX3794" fmla="*/ 8956040 w 15445209"/>
              <a:gd name="connsiteY3794" fmla="*/ 9130898 h 12624546"/>
              <a:gd name="connsiteX3795" fmla="*/ 6506520 w 15445209"/>
              <a:gd name="connsiteY3795" fmla="*/ 9130290 h 12624546"/>
              <a:gd name="connsiteX3796" fmla="*/ 6545484 w 15445209"/>
              <a:gd name="connsiteY3796" fmla="*/ 9139081 h 12624546"/>
              <a:gd name="connsiteX3797" fmla="*/ 6558086 w 15445209"/>
              <a:gd name="connsiteY3797" fmla="*/ 9211848 h 12624546"/>
              <a:gd name="connsiteX3798" fmla="*/ 6485334 w 15445209"/>
              <a:gd name="connsiteY3798" fmla="*/ 9224447 h 12624546"/>
              <a:gd name="connsiteX3799" fmla="*/ 6472717 w 15445209"/>
              <a:gd name="connsiteY3799" fmla="*/ 9151684 h 12624546"/>
              <a:gd name="connsiteX3800" fmla="*/ 6506520 w 15445209"/>
              <a:gd name="connsiteY3800" fmla="*/ 9130290 h 12624546"/>
              <a:gd name="connsiteX3801" fmla="*/ 8149932 w 15445209"/>
              <a:gd name="connsiteY3801" fmla="*/ 9124344 h 12624546"/>
              <a:gd name="connsiteX3802" fmla="*/ 8175954 w 15445209"/>
              <a:gd name="connsiteY3802" fmla="*/ 9130135 h 12624546"/>
              <a:gd name="connsiteX3803" fmla="*/ 8184477 w 15445209"/>
              <a:gd name="connsiteY3803" fmla="*/ 9178512 h 12624546"/>
              <a:gd name="connsiteX3804" fmla="*/ 8136119 w 15445209"/>
              <a:gd name="connsiteY3804" fmla="*/ 9187047 h 12624546"/>
              <a:gd name="connsiteX3805" fmla="*/ 8127583 w 15445209"/>
              <a:gd name="connsiteY3805" fmla="*/ 9138671 h 12624546"/>
              <a:gd name="connsiteX3806" fmla="*/ 8149932 w 15445209"/>
              <a:gd name="connsiteY3806" fmla="*/ 9124344 h 12624546"/>
              <a:gd name="connsiteX3807" fmla="*/ 3327445 w 15445209"/>
              <a:gd name="connsiteY3807" fmla="*/ 9121499 h 12624546"/>
              <a:gd name="connsiteX3808" fmla="*/ 3355139 w 15445209"/>
              <a:gd name="connsiteY3808" fmla="*/ 9127698 h 12624546"/>
              <a:gd name="connsiteX3809" fmla="*/ 3364079 w 15445209"/>
              <a:gd name="connsiteY3809" fmla="*/ 9179732 h 12624546"/>
              <a:gd name="connsiteX3810" fmla="*/ 3312046 w 15445209"/>
              <a:gd name="connsiteY3810" fmla="*/ 9188678 h 12624546"/>
              <a:gd name="connsiteX3811" fmla="*/ 3303104 w 15445209"/>
              <a:gd name="connsiteY3811" fmla="*/ 9136644 h 12624546"/>
              <a:gd name="connsiteX3812" fmla="*/ 3327445 w 15445209"/>
              <a:gd name="connsiteY3812" fmla="*/ 9121499 h 12624546"/>
              <a:gd name="connsiteX3813" fmla="*/ 9063617 w 15445209"/>
              <a:gd name="connsiteY3813" fmla="*/ 9115503 h 12624546"/>
              <a:gd name="connsiteX3814" fmla="*/ 9087296 w 15445209"/>
              <a:gd name="connsiteY3814" fmla="*/ 9120789 h 12624546"/>
              <a:gd name="connsiteX3815" fmla="*/ 9095021 w 15445209"/>
              <a:gd name="connsiteY3815" fmla="*/ 9165098 h 12624546"/>
              <a:gd name="connsiteX3816" fmla="*/ 9050712 w 15445209"/>
              <a:gd name="connsiteY3816" fmla="*/ 9172823 h 12624546"/>
              <a:gd name="connsiteX3817" fmla="*/ 9042987 w 15445209"/>
              <a:gd name="connsiteY3817" fmla="*/ 9128510 h 12624546"/>
              <a:gd name="connsiteX3818" fmla="*/ 9063617 w 15445209"/>
              <a:gd name="connsiteY3818" fmla="*/ 9115503 h 12624546"/>
              <a:gd name="connsiteX3819" fmla="*/ 3044132 w 15445209"/>
              <a:gd name="connsiteY3819" fmla="*/ 9113063 h 12624546"/>
              <a:gd name="connsiteX3820" fmla="*/ 3046573 w 15445209"/>
              <a:gd name="connsiteY3820" fmla="*/ 9127698 h 12624546"/>
              <a:gd name="connsiteX3821" fmla="*/ 3031938 w 15445209"/>
              <a:gd name="connsiteY3821" fmla="*/ 9130139 h 12624546"/>
              <a:gd name="connsiteX3822" fmla="*/ 3029497 w 15445209"/>
              <a:gd name="connsiteY3822" fmla="*/ 9115505 h 12624546"/>
              <a:gd name="connsiteX3823" fmla="*/ 3044132 w 15445209"/>
              <a:gd name="connsiteY3823" fmla="*/ 9113063 h 12624546"/>
              <a:gd name="connsiteX3824" fmla="*/ 14419567 w 15445209"/>
              <a:gd name="connsiteY3824" fmla="*/ 9111843 h 12624546"/>
              <a:gd name="connsiteX3825" fmla="*/ 14421193 w 15445209"/>
              <a:gd name="connsiteY3825" fmla="*/ 9121599 h 12624546"/>
              <a:gd name="connsiteX3826" fmla="*/ 14411437 w 15445209"/>
              <a:gd name="connsiteY3826" fmla="*/ 9123225 h 12624546"/>
              <a:gd name="connsiteX3827" fmla="*/ 14409811 w 15445209"/>
              <a:gd name="connsiteY3827" fmla="*/ 9113469 h 12624546"/>
              <a:gd name="connsiteX3828" fmla="*/ 14419567 w 15445209"/>
              <a:gd name="connsiteY3828" fmla="*/ 9111843 h 12624546"/>
              <a:gd name="connsiteX3829" fmla="*/ 8027595 w 15445209"/>
              <a:gd name="connsiteY3829" fmla="*/ 9109048 h 12624546"/>
              <a:gd name="connsiteX3830" fmla="*/ 8056040 w 15445209"/>
              <a:gd name="connsiteY3830" fmla="*/ 9115501 h 12624546"/>
              <a:gd name="connsiteX3831" fmla="*/ 8065392 w 15445209"/>
              <a:gd name="connsiteY3831" fmla="*/ 9168755 h 12624546"/>
              <a:gd name="connsiteX3832" fmla="*/ 8012156 w 15445209"/>
              <a:gd name="connsiteY3832" fmla="*/ 9178106 h 12624546"/>
              <a:gd name="connsiteX3833" fmla="*/ 8002804 w 15445209"/>
              <a:gd name="connsiteY3833" fmla="*/ 9124852 h 12624546"/>
              <a:gd name="connsiteX3834" fmla="*/ 8027595 w 15445209"/>
              <a:gd name="connsiteY3834" fmla="*/ 9109048 h 12624546"/>
              <a:gd name="connsiteX3835" fmla="*/ 7027675 w 15445209"/>
              <a:gd name="connsiteY3835" fmla="*/ 9103462 h 12624546"/>
              <a:gd name="connsiteX3836" fmla="*/ 7066660 w 15445209"/>
              <a:gd name="connsiteY3836" fmla="*/ 9112253 h 12624546"/>
              <a:gd name="connsiteX3837" fmla="*/ 7079245 w 15445209"/>
              <a:gd name="connsiteY3837" fmla="*/ 9185020 h 12624546"/>
              <a:gd name="connsiteX3838" fmla="*/ 7006491 w 15445209"/>
              <a:gd name="connsiteY3838" fmla="*/ 9197619 h 12624546"/>
              <a:gd name="connsiteX3839" fmla="*/ 6993869 w 15445209"/>
              <a:gd name="connsiteY3839" fmla="*/ 9124856 h 12624546"/>
              <a:gd name="connsiteX3840" fmla="*/ 7027675 w 15445209"/>
              <a:gd name="connsiteY3840" fmla="*/ 9103462 h 12624546"/>
              <a:gd name="connsiteX3841" fmla="*/ 12770130 w 15445209"/>
              <a:gd name="connsiteY3841" fmla="*/ 9101428 h 12624546"/>
              <a:gd name="connsiteX3842" fmla="*/ 12807327 w 15445209"/>
              <a:gd name="connsiteY3842" fmla="*/ 9109812 h 12624546"/>
              <a:gd name="connsiteX3843" fmla="*/ 12819521 w 15445209"/>
              <a:gd name="connsiteY3843" fmla="*/ 9179327 h 12624546"/>
              <a:gd name="connsiteX3844" fmla="*/ 12750009 w 15445209"/>
              <a:gd name="connsiteY3844" fmla="*/ 9191521 h 12624546"/>
              <a:gd name="connsiteX3845" fmla="*/ 12737812 w 15445209"/>
              <a:gd name="connsiteY3845" fmla="*/ 9122009 h 12624546"/>
              <a:gd name="connsiteX3846" fmla="*/ 12770130 w 15445209"/>
              <a:gd name="connsiteY3846" fmla="*/ 9101428 h 12624546"/>
              <a:gd name="connsiteX3847" fmla="*/ 9169820 w 15445209"/>
              <a:gd name="connsiteY3847" fmla="*/ 9099548 h 12624546"/>
              <a:gd name="connsiteX3848" fmla="*/ 9195837 w 15445209"/>
              <a:gd name="connsiteY3848" fmla="*/ 9105339 h 12624546"/>
              <a:gd name="connsiteX3849" fmla="*/ 9204373 w 15445209"/>
              <a:gd name="connsiteY3849" fmla="*/ 9153716 h 12624546"/>
              <a:gd name="connsiteX3850" fmla="*/ 9155996 w 15445209"/>
              <a:gd name="connsiteY3850" fmla="*/ 9162251 h 12624546"/>
              <a:gd name="connsiteX3851" fmla="*/ 9147461 w 15445209"/>
              <a:gd name="connsiteY3851" fmla="*/ 9113875 h 12624546"/>
              <a:gd name="connsiteX3852" fmla="*/ 9169820 w 15445209"/>
              <a:gd name="connsiteY3852" fmla="*/ 9099548 h 12624546"/>
              <a:gd name="connsiteX3853" fmla="*/ 4181384 w 15445209"/>
              <a:gd name="connsiteY3853" fmla="*/ 9099139 h 12624546"/>
              <a:gd name="connsiteX3854" fmla="*/ 4196325 w 15445209"/>
              <a:gd name="connsiteY3854" fmla="*/ 9102492 h 12624546"/>
              <a:gd name="connsiteX3855" fmla="*/ 4201199 w 15445209"/>
              <a:gd name="connsiteY3855" fmla="*/ 9130540 h 12624546"/>
              <a:gd name="connsiteX3856" fmla="*/ 4173154 w 15445209"/>
              <a:gd name="connsiteY3856" fmla="*/ 9135419 h 12624546"/>
              <a:gd name="connsiteX3857" fmla="*/ 4168275 w 15445209"/>
              <a:gd name="connsiteY3857" fmla="*/ 9107370 h 12624546"/>
              <a:gd name="connsiteX3858" fmla="*/ 4181384 w 15445209"/>
              <a:gd name="connsiteY3858" fmla="*/ 9099139 h 12624546"/>
              <a:gd name="connsiteX3859" fmla="*/ 2768088 w 15445209"/>
              <a:gd name="connsiteY3859" fmla="*/ 9096804 h 12624546"/>
              <a:gd name="connsiteX3860" fmla="*/ 2769309 w 15445209"/>
              <a:gd name="connsiteY3860" fmla="*/ 9104524 h 12624546"/>
              <a:gd name="connsiteX3861" fmla="*/ 2761583 w 15445209"/>
              <a:gd name="connsiteY3861" fmla="*/ 9105745 h 12624546"/>
              <a:gd name="connsiteX3862" fmla="*/ 2760369 w 15445209"/>
              <a:gd name="connsiteY3862" fmla="*/ 9098020 h 12624546"/>
              <a:gd name="connsiteX3863" fmla="*/ 2768088 w 15445209"/>
              <a:gd name="connsiteY3863" fmla="*/ 9096804 h 12624546"/>
              <a:gd name="connsiteX3864" fmla="*/ 5186008 w 15445209"/>
              <a:gd name="connsiteY3864" fmla="*/ 9094923 h 12624546"/>
              <a:gd name="connsiteX3865" fmla="*/ 5211065 w 15445209"/>
              <a:gd name="connsiteY3865" fmla="*/ 9100461 h 12624546"/>
              <a:gd name="connsiteX3866" fmla="*/ 5219192 w 15445209"/>
              <a:gd name="connsiteY3866" fmla="*/ 9147211 h 12624546"/>
              <a:gd name="connsiteX3867" fmla="*/ 5172442 w 15445209"/>
              <a:gd name="connsiteY3867" fmla="*/ 9155341 h 12624546"/>
              <a:gd name="connsiteX3868" fmla="*/ 5164309 w 15445209"/>
              <a:gd name="connsiteY3868" fmla="*/ 9108591 h 12624546"/>
              <a:gd name="connsiteX3869" fmla="*/ 5186008 w 15445209"/>
              <a:gd name="connsiteY3869" fmla="*/ 9094923 h 12624546"/>
              <a:gd name="connsiteX3870" fmla="*/ 13617460 w 15445209"/>
              <a:gd name="connsiteY3870" fmla="*/ 9093907 h 12624546"/>
              <a:gd name="connsiteX3871" fmla="*/ 13651660 w 15445209"/>
              <a:gd name="connsiteY3871" fmla="*/ 9101682 h 12624546"/>
              <a:gd name="connsiteX3872" fmla="*/ 13662632 w 15445209"/>
              <a:gd name="connsiteY3872" fmla="*/ 9165504 h 12624546"/>
              <a:gd name="connsiteX3873" fmla="*/ 13598810 w 15445209"/>
              <a:gd name="connsiteY3873" fmla="*/ 9176481 h 12624546"/>
              <a:gd name="connsiteX3874" fmla="*/ 13587838 w 15445209"/>
              <a:gd name="connsiteY3874" fmla="*/ 9112655 h 12624546"/>
              <a:gd name="connsiteX3875" fmla="*/ 13617460 w 15445209"/>
              <a:gd name="connsiteY3875" fmla="*/ 9093907 h 12624546"/>
              <a:gd name="connsiteX3876" fmla="*/ 7904447 w 15445209"/>
              <a:gd name="connsiteY3876" fmla="*/ 9093603 h 12624546"/>
              <a:gd name="connsiteX3877" fmla="*/ 7933307 w 15445209"/>
              <a:gd name="connsiteY3877" fmla="*/ 9100056 h 12624546"/>
              <a:gd name="connsiteX3878" fmla="*/ 7942650 w 15445209"/>
              <a:gd name="connsiteY3878" fmla="*/ 9154125 h 12624546"/>
              <a:gd name="connsiteX3879" fmla="*/ 7888596 w 15445209"/>
              <a:gd name="connsiteY3879" fmla="*/ 9163472 h 12624546"/>
              <a:gd name="connsiteX3880" fmla="*/ 7879241 w 15445209"/>
              <a:gd name="connsiteY3880" fmla="*/ 9109407 h 12624546"/>
              <a:gd name="connsiteX3881" fmla="*/ 7904447 w 15445209"/>
              <a:gd name="connsiteY3881" fmla="*/ 9093603 h 12624546"/>
              <a:gd name="connsiteX3882" fmla="*/ 13420457 w 15445209"/>
              <a:gd name="connsiteY3882" fmla="*/ 9092943 h 12624546"/>
              <a:gd name="connsiteX3883" fmla="*/ 13452064 w 15445209"/>
              <a:gd name="connsiteY3883" fmla="*/ 9100055 h 12624546"/>
              <a:gd name="connsiteX3884" fmla="*/ 13462226 w 15445209"/>
              <a:gd name="connsiteY3884" fmla="*/ 9159003 h 12624546"/>
              <a:gd name="connsiteX3885" fmla="*/ 13403282 w 15445209"/>
              <a:gd name="connsiteY3885" fmla="*/ 9169165 h 12624546"/>
              <a:gd name="connsiteX3886" fmla="*/ 13393116 w 15445209"/>
              <a:gd name="connsiteY3886" fmla="*/ 9110221 h 12624546"/>
              <a:gd name="connsiteX3887" fmla="*/ 13420457 w 15445209"/>
              <a:gd name="connsiteY3887" fmla="*/ 9092943 h 12624546"/>
              <a:gd name="connsiteX3888" fmla="*/ 10364063 w 15445209"/>
              <a:gd name="connsiteY3888" fmla="*/ 9092334 h 12624546"/>
              <a:gd name="connsiteX3889" fmla="*/ 10387743 w 15445209"/>
              <a:gd name="connsiteY3889" fmla="*/ 9097618 h 12624546"/>
              <a:gd name="connsiteX3890" fmla="*/ 10395468 w 15445209"/>
              <a:gd name="connsiteY3890" fmla="*/ 9141927 h 12624546"/>
              <a:gd name="connsiteX3891" fmla="*/ 10351159 w 15445209"/>
              <a:gd name="connsiteY3891" fmla="*/ 9149652 h 12624546"/>
              <a:gd name="connsiteX3892" fmla="*/ 10343434 w 15445209"/>
              <a:gd name="connsiteY3892" fmla="*/ 9105343 h 12624546"/>
              <a:gd name="connsiteX3893" fmla="*/ 10364063 w 15445209"/>
              <a:gd name="connsiteY3893" fmla="*/ 9092334 h 12624546"/>
              <a:gd name="connsiteX3894" fmla="*/ 10977499 w 15445209"/>
              <a:gd name="connsiteY3894" fmla="*/ 9090399 h 12624546"/>
              <a:gd name="connsiteX3895" fmla="*/ 11000364 w 15445209"/>
              <a:gd name="connsiteY3895" fmla="*/ 9095582 h 12624546"/>
              <a:gd name="connsiteX3896" fmla="*/ 11007679 w 15445209"/>
              <a:gd name="connsiteY3896" fmla="*/ 9138265 h 12624546"/>
              <a:gd name="connsiteX3897" fmla="*/ 10964996 w 15445209"/>
              <a:gd name="connsiteY3897" fmla="*/ 9145580 h 12624546"/>
              <a:gd name="connsiteX3898" fmla="*/ 10957681 w 15445209"/>
              <a:gd name="connsiteY3898" fmla="*/ 9102897 h 12624546"/>
              <a:gd name="connsiteX3899" fmla="*/ 10977499 w 15445209"/>
              <a:gd name="connsiteY3899" fmla="*/ 9090399 h 12624546"/>
              <a:gd name="connsiteX3900" fmla="*/ 3575081 w 15445209"/>
              <a:gd name="connsiteY3900" fmla="*/ 9089587 h 12624546"/>
              <a:gd name="connsiteX3901" fmla="*/ 3585242 w 15445209"/>
              <a:gd name="connsiteY3901" fmla="*/ 9091925 h 12624546"/>
              <a:gd name="connsiteX3902" fmla="*/ 3588494 w 15445209"/>
              <a:gd name="connsiteY3902" fmla="*/ 9111028 h 12624546"/>
              <a:gd name="connsiteX3903" fmla="*/ 3569391 w 15445209"/>
              <a:gd name="connsiteY3903" fmla="*/ 9114281 h 12624546"/>
              <a:gd name="connsiteX3904" fmla="*/ 3566138 w 15445209"/>
              <a:gd name="connsiteY3904" fmla="*/ 9095177 h 12624546"/>
              <a:gd name="connsiteX3905" fmla="*/ 3575081 w 15445209"/>
              <a:gd name="connsiteY3905" fmla="*/ 9089587 h 12624546"/>
              <a:gd name="connsiteX3906" fmla="*/ 9275816 w 15445209"/>
              <a:gd name="connsiteY3906" fmla="*/ 9087454 h 12624546"/>
              <a:gd name="connsiteX3907" fmla="*/ 9299495 w 15445209"/>
              <a:gd name="connsiteY3907" fmla="*/ 9092740 h 12624546"/>
              <a:gd name="connsiteX3908" fmla="*/ 9307220 w 15445209"/>
              <a:gd name="connsiteY3908" fmla="*/ 9137049 h 12624546"/>
              <a:gd name="connsiteX3909" fmla="*/ 9262911 w 15445209"/>
              <a:gd name="connsiteY3909" fmla="*/ 9144774 h 12624546"/>
              <a:gd name="connsiteX3910" fmla="*/ 9255186 w 15445209"/>
              <a:gd name="connsiteY3910" fmla="*/ 9100461 h 12624546"/>
              <a:gd name="connsiteX3911" fmla="*/ 9275816 w 15445209"/>
              <a:gd name="connsiteY3911" fmla="*/ 9087454 h 12624546"/>
              <a:gd name="connsiteX3912" fmla="*/ 5972341 w 15445209"/>
              <a:gd name="connsiteY3912" fmla="*/ 9084810 h 12624546"/>
              <a:gd name="connsiteX3913" fmla="*/ 6015225 w 15445209"/>
              <a:gd name="connsiteY3913" fmla="*/ 9094362 h 12624546"/>
              <a:gd name="connsiteX3914" fmla="*/ 6029053 w 15445209"/>
              <a:gd name="connsiteY3914" fmla="*/ 9174038 h 12624546"/>
              <a:gd name="connsiteX3915" fmla="*/ 5949367 w 15445209"/>
              <a:gd name="connsiteY3915" fmla="*/ 9187862 h 12624546"/>
              <a:gd name="connsiteX3916" fmla="*/ 5935543 w 15445209"/>
              <a:gd name="connsiteY3916" fmla="*/ 9108185 h 12624546"/>
              <a:gd name="connsiteX3917" fmla="*/ 5972341 w 15445209"/>
              <a:gd name="connsiteY3917" fmla="*/ 9084810 h 12624546"/>
              <a:gd name="connsiteX3918" fmla="*/ 13232846 w 15445209"/>
              <a:gd name="connsiteY3918" fmla="*/ 9081914 h 12624546"/>
              <a:gd name="connsiteX3919" fmla="*/ 13256121 w 15445209"/>
              <a:gd name="connsiteY3919" fmla="*/ 9087047 h 12624546"/>
              <a:gd name="connsiteX3920" fmla="*/ 13263846 w 15445209"/>
              <a:gd name="connsiteY3920" fmla="*/ 9130545 h 12624546"/>
              <a:gd name="connsiteX3921" fmla="*/ 13220347 w 15445209"/>
              <a:gd name="connsiteY3921" fmla="*/ 9138270 h 12624546"/>
              <a:gd name="connsiteX3922" fmla="*/ 13212622 w 15445209"/>
              <a:gd name="connsiteY3922" fmla="*/ 9094772 h 12624546"/>
              <a:gd name="connsiteX3923" fmla="*/ 13232846 w 15445209"/>
              <a:gd name="connsiteY3923" fmla="*/ 9081914 h 12624546"/>
              <a:gd name="connsiteX3924" fmla="*/ 13822446 w 15445209"/>
              <a:gd name="connsiteY3924" fmla="*/ 9078105 h 12624546"/>
              <a:gd name="connsiteX3925" fmla="*/ 13858576 w 15445209"/>
              <a:gd name="connsiteY3925" fmla="*/ 9086236 h 12624546"/>
              <a:gd name="connsiteX3926" fmla="*/ 13870364 w 15445209"/>
              <a:gd name="connsiteY3926" fmla="*/ 9153310 h 12624546"/>
              <a:gd name="connsiteX3927" fmla="*/ 13803290 w 15445209"/>
              <a:gd name="connsiteY3927" fmla="*/ 9165098 h 12624546"/>
              <a:gd name="connsiteX3928" fmla="*/ 13791502 w 15445209"/>
              <a:gd name="connsiteY3928" fmla="*/ 9098024 h 12624546"/>
              <a:gd name="connsiteX3929" fmla="*/ 13822446 w 15445209"/>
              <a:gd name="connsiteY3929" fmla="*/ 9078105 h 12624546"/>
              <a:gd name="connsiteX3930" fmla="*/ 4822755 w 15445209"/>
              <a:gd name="connsiteY3930" fmla="*/ 9076781 h 12624546"/>
              <a:gd name="connsiteX3931" fmla="*/ 4850449 w 15445209"/>
              <a:gd name="connsiteY3931" fmla="*/ 9082980 h 12624546"/>
              <a:gd name="connsiteX3932" fmla="*/ 4859388 w 15445209"/>
              <a:gd name="connsiteY3932" fmla="*/ 9135014 h 12624546"/>
              <a:gd name="connsiteX3933" fmla="*/ 4807359 w 15445209"/>
              <a:gd name="connsiteY3933" fmla="*/ 9143960 h 12624546"/>
              <a:gd name="connsiteX3934" fmla="*/ 4798416 w 15445209"/>
              <a:gd name="connsiteY3934" fmla="*/ 9091926 h 12624546"/>
              <a:gd name="connsiteX3935" fmla="*/ 4822755 w 15445209"/>
              <a:gd name="connsiteY3935" fmla="*/ 9076781 h 12624546"/>
              <a:gd name="connsiteX3936" fmla="*/ 9380446 w 15445209"/>
              <a:gd name="connsiteY3936" fmla="*/ 9075207 h 12624546"/>
              <a:gd name="connsiteX3937" fmla="*/ 9400721 w 15445209"/>
              <a:gd name="connsiteY3937" fmla="*/ 9079732 h 12624546"/>
              <a:gd name="connsiteX3938" fmla="*/ 9407225 w 15445209"/>
              <a:gd name="connsiteY3938" fmla="*/ 9117537 h 12624546"/>
              <a:gd name="connsiteX3939" fmla="*/ 9369421 w 15445209"/>
              <a:gd name="connsiteY3939" fmla="*/ 9124041 h 12624546"/>
              <a:gd name="connsiteX3940" fmla="*/ 9362916 w 15445209"/>
              <a:gd name="connsiteY3940" fmla="*/ 9086236 h 12624546"/>
              <a:gd name="connsiteX3941" fmla="*/ 9380446 w 15445209"/>
              <a:gd name="connsiteY3941" fmla="*/ 9075207 h 12624546"/>
              <a:gd name="connsiteX3942" fmla="*/ 7778535 w 15445209"/>
              <a:gd name="connsiteY3942" fmla="*/ 9072106 h 12624546"/>
              <a:gd name="connsiteX3943" fmla="*/ 7809326 w 15445209"/>
              <a:gd name="connsiteY3943" fmla="*/ 9078916 h 12624546"/>
              <a:gd name="connsiteX3944" fmla="*/ 7819490 w 15445209"/>
              <a:gd name="connsiteY3944" fmla="*/ 9136234 h 12624546"/>
              <a:gd name="connsiteX3945" fmla="*/ 7762177 w 15445209"/>
              <a:gd name="connsiteY3945" fmla="*/ 9146396 h 12624546"/>
              <a:gd name="connsiteX3946" fmla="*/ 7752017 w 15445209"/>
              <a:gd name="connsiteY3946" fmla="*/ 9089078 h 12624546"/>
              <a:gd name="connsiteX3947" fmla="*/ 7778535 w 15445209"/>
              <a:gd name="connsiteY3947" fmla="*/ 9072106 h 12624546"/>
              <a:gd name="connsiteX3948" fmla="*/ 11453373 w 15445209"/>
              <a:gd name="connsiteY3948" fmla="*/ 9068146 h 12624546"/>
              <a:gd name="connsiteX3949" fmla="*/ 11469075 w 15445209"/>
              <a:gd name="connsiteY3949" fmla="*/ 9071602 h 12624546"/>
              <a:gd name="connsiteX3950" fmla="*/ 11474359 w 15445209"/>
              <a:gd name="connsiteY3950" fmla="*/ 9100871 h 12624546"/>
              <a:gd name="connsiteX3951" fmla="*/ 11445090 w 15445209"/>
              <a:gd name="connsiteY3951" fmla="*/ 9106154 h 12624546"/>
              <a:gd name="connsiteX3952" fmla="*/ 11439806 w 15445209"/>
              <a:gd name="connsiteY3952" fmla="*/ 9076885 h 12624546"/>
              <a:gd name="connsiteX3953" fmla="*/ 11453373 w 15445209"/>
              <a:gd name="connsiteY3953" fmla="*/ 9068146 h 12624546"/>
              <a:gd name="connsiteX3954" fmla="*/ 6392376 w 15445209"/>
              <a:gd name="connsiteY3954" fmla="*/ 9067434 h 12624546"/>
              <a:gd name="connsiteX3955" fmla="*/ 6434098 w 15445209"/>
              <a:gd name="connsiteY3955" fmla="*/ 9076885 h 12624546"/>
              <a:gd name="connsiteX3956" fmla="*/ 6447510 w 15445209"/>
              <a:gd name="connsiteY3956" fmla="*/ 9154531 h 12624546"/>
              <a:gd name="connsiteX3957" fmla="*/ 6369867 w 15445209"/>
              <a:gd name="connsiteY3957" fmla="*/ 9167944 h 12624546"/>
              <a:gd name="connsiteX3958" fmla="*/ 6356447 w 15445209"/>
              <a:gd name="connsiteY3958" fmla="*/ 9090299 h 12624546"/>
              <a:gd name="connsiteX3959" fmla="*/ 6392376 w 15445209"/>
              <a:gd name="connsiteY3959" fmla="*/ 9067434 h 12624546"/>
              <a:gd name="connsiteX3960" fmla="*/ 5537337 w 15445209"/>
              <a:gd name="connsiteY3960" fmla="*/ 9066313 h 12624546"/>
              <a:gd name="connsiteX3961" fmla="*/ 5574125 w 15445209"/>
              <a:gd name="connsiteY3961" fmla="*/ 9074444 h 12624546"/>
              <a:gd name="connsiteX3962" fmla="*/ 5585914 w 15445209"/>
              <a:gd name="connsiteY3962" fmla="*/ 9143144 h 12624546"/>
              <a:gd name="connsiteX3963" fmla="*/ 5517213 w 15445209"/>
              <a:gd name="connsiteY3963" fmla="*/ 9154932 h 12624546"/>
              <a:gd name="connsiteX3964" fmla="*/ 5505422 w 15445209"/>
              <a:gd name="connsiteY3964" fmla="*/ 9086232 h 12624546"/>
              <a:gd name="connsiteX3965" fmla="*/ 5537337 w 15445209"/>
              <a:gd name="connsiteY3965" fmla="*/ 9066313 h 12624546"/>
              <a:gd name="connsiteX3966" fmla="*/ 14039222 w 15445209"/>
              <a:gd name="connsiteY3966" fmla="*/ 9059252 h 12624546"/>
              <a:gd name="connsiteX3967" fmla="*/ 14064679 w 15445209"/>
              <a:gd name="connsiteY3967" fmla="*/ 9065097 h 12624546"/>
              <a:gd name="connsiteX3968" fmla="*/ 14072810 w 15445209"/>
              <a:gd name="connsiteY3968" fmla="*/ 9112658 h 12624546"/>
              <a:gd name="connsiteX3969" fmla="*/ 14025249 w 15445209"/>
              <a:gd name="connsiteY3969" fmla="*/ 9120788 h 12624546"/>
              <a:gd name="connsiteX3970" fmla="*/ 14017119 w 15445209"/>
              <a:gd name="connsiteY3970" fmla="*/ 9073227 h 12624546"/>
              <a:gd name="connsiteX3971" fmla="*/ 14039222 w 15445209"/>
              <a:gd name="connsiteY3971" fmla="*/ 9059252 h 12624546"/>
              <a:gd name="connsiteX3972" fmla="*/ 12346544 w 15445209"/>
              <a:gd name="connsiteY3972" fmla="*/ 9057422 h 12624546"/>
              <a:gd name="connsiteX3973" fmla="*/ 12373574 w 15445209"/>
              <a:gd name="connsiteY3973" fmla="*/ 9063471 h 12624546"/>
              <a:gd name="connsiteX3974" fmla="*/ 12382519 w 15445209"/>
              <a:gd name="connsiteY3974" fmla="*/ 9113879 h 12624546"/>
              <a:gd name="connsiteX3975" fmla="*/ 12332111 w 15445209"/>
              <a:gd name="connsiteY3975" fmla="*/ 9122821 h 12624546"/>
              <a:gd name="connsiteX3976" fmla="*/ 12323170 w 15445209"/>
              <a:gd name="connsiteY3976" fmla="*/ 9072412 h 12624546"/>
              <a:gd name="connsiteX3977" fmla="*/ 12346544 w 15445209"/>
              <a:gd name="connsiteY3977" fmla="*/ 9057422 h 12624546"/>
              <a:gd name="connsiteX3978" fmla="*/ 9483241 w 15445209"/>
              <a:gd name="connsiteY3978" fmla="*/ 9056408 h 12624546"/>
              <a:gd name="connsiteX3979" fmla="*/ 9502753 w 15445209"/>
              <a:gd name="connsiteY3979" fmla="*/ 9060625 h 12624546"/>
              <a:gd name="connsiteX3980" fmla="*/ 9509257 w 15445209"/>
              <a:gd name="connsiteY3980" fmla="*/ 9097209 h 12624546"/>
              <a:gd name="connsiteX3981" fmla="*/ 9472673 w 15445209"/>
              <a:gd name="connsiteY3981" fmla="*/ 9103713 h 12624546"/>
              <a:gd name="connsiteX3982" fmla="*/ 9466169 w 15445209"/>
              <a:gd name="connsiteY3982" fmla="*/ 9067129 h 12624546"/>
              <a:gd name="connsiteX3983" fmla="*/ 9483241 w 15445209"/>
              <a:gd name="connsiteY3983" fmla="*/ 9056408 h 12624546"/>
              <a:gd name="connsiteX3984" fmla="*/ 13052100 w 15445209"/>
              <a:gd name="connsiteY3984" fmla="*/ 9047158 h 12624546"/>
              <a:gd name="connsiteX3985" fmla="*/ 13072375 w 15445209"/>
              <a:gd name="connsiteY3985" fmla="*/ 9051683 h 12624546"/>
              <a:gd name="connsiteX3986" fmla="*/ 13078880 w 15445209"/>
              <a:gd name="connsiteY3986" fmla="*/ 9089488 h 12624546"/>
              <a:gd name="connsiteX3987" fmla="*/ 13041071 w 15445209"/>
              <a:gd name="connsiteY3987" fmla="*/ 9095992 h 12624546"/>
              <a:gd name="connsiteX3988" fmla="*/ 13034571 w 15445209"/>
              <a:gd name="connsiteY3988" fmla="*/ 9058187 h 12624546"/>
              <a:gd name="connsiteX3989" fmla="*/ 13052100 w 15445209"/>
              <a:gd name="connsiteY3989" fmla="*/ 9047158 h 12624546"/>
              <a:gd name="connsiteX3990" fmla="*/ 10459491 w 15445209"/>
              <a:gd name="connsiteY3990" fmla="*/ 9047106 h 12624546"/>
              <a:gd name="connsiteX3991" fmla="*/ 10486933 w 15445209"/>
              <a:gd name="connsiteY3991" fmla="*/ 9053305 h 12624546"/>
              <a:gd name="connsiteX3992" fmla="*/ 10495874 w 15445209"/>
              <a:gd name="connsiteY3992" fmla="*/ 9104528 h 12624546"/>
              <a:gd name="connsiteX3993" fmla="*/ 10444655 w 15445209"/>
              <a:gd name="connsiteY3993" fmla="*/ 9113469 h 12624546"/>
              <a:gd name="connsiteX3994" fmla="*/ 10435710 w 15445209"/>
              <a:gd name="connsiteY3994" fmla="*/ 9062246 h 12624546"/>
              <a:gd name="connsiteX3995" fmla="*/ 10459491 w 15445209"/>
              <a:gd name="connsiteY3995" fmla="*/ 9047106 h 12624546"/>
              <a:gd name="connsiteX3996" fmla="*/ 4460121 w 15445209"/>
              <a:gd name="connsiteY3996" fmla="*/ 9045022 h 12624546"/>
              <a:gd name="connsiteX3997" fmla="*/ 4484155 w 15445209"/>
              <a:gd name="connsiteY3997" fmla="*/ 9050458 h 12624546"/>
              <a:gd name="connsiteX3998" fmla="*/ 4491881 w 15445209"/>
              <a:gd name="connsiteY3998" fmla="*/ 9095177 h 12624546"/>
              <a:gd name="connsiteX3999" fmla="*/ 4447171 w 15445209"/>
              <a:gd name="connsiteY3999" fmla="*/ 9102898 h 12624546"/>
              <a:gd name="connsiteX4000" fmla="*/ 4439438 w 15445209"/>
              <a:gd name="connsiteY4000" fmla="*/ 9058183 h 12624546"/>
              <a:gd name="connsiteX4001" fmla="*/ 4460121 w 15445209"/>
              <a:gd name="connsiteY4001" fmla="*/ 9045022 h 12624546"/>
              <a:gd name="connsiteX4002" fmla="*/ 12098362 w 15445209"/>
              <a:gd name="connsiteY4002" fmla="*/ 9043041 h 12624546"/>
              <a:gd name="connsiteX4003" fmla="*/ 12124379 w 15445209"/>
              <a:gd name="connsiteY4003" fmla="*/ 9048832 h 12624546"/>
              <a:gd name="connsiteX4004" fmla="*/ 12132915 w 15445209"/>
              <a:gd name="connsiteY4004" fmla="*/ 9097209 h 12624546"/>
              <a:gd name="connsiteX4005" fmla="*/ 12084539 w 15445209"/>
              <a:gd name="connsiteY4005" fmla="*/ 9105744 h 12624546"/>
              <a:gd name="connsiteX4006" fmla="*/ 12076003 w 15445209"/>
              <a:gd name="connsiteY4006" fmla="*/ 9057368 h 12624546"/>
              <a:gd name="connsiteX4007" fmla="*/ 12098362 w 15445209"/>
              <a:gd name="connsiteY4007" fmla="*/ 9043041 h 12624546"/>
              <a:gd name="connsiteX4008" fmla="*/ 14837877 w 15445209"/>
              <a:gd name="connsiteY4008" fmla="*/ 9042332 h 12624546"/>
              <a:gd name="connsiteX4009" fmla="*/ 14838282 w 15445209"/>
              <a:gd name="connsiteY4009" fmla="*/ 9045179 h 12624546"/>
              <a:gd name="connsiteX4010" fmla="*/ 14835435 w 15445209"/>
              <a:gd name="connsiteY4010" fmla="*/ 9045585 h 12624546"/>
              <a:gd name="connsiteX4011" fmla="*/ 14835030 w 15445209"/>
              <a:gd name="connsiteY4011" fmla="*/ 9042738 h 12624546"/>
              <a:gd name="connsiteX4012" fmla="*/ 14837877 w 15445209"/>
              <a:gd name="connsiteY4012" fmla="*/ 9042332 h 12624546"/>
              <a:gd name="connsiteX4013" fmla="*/ 3833999 w 15445209"/>
              <a:gd name="connsiteY4013" fmla="*/ 9041161 h 12624546"/>
              <a:gd name="connsiteX4014" fmla="*/ 3848684 w 15445209"/>
              <a:gd name="connsiteY4014" fmla="*/ 9044360 h 12624546"/>
              <a:gd name="connsiteX4015" fmla="*/ 3853561 w 15445209"/>
              <a:gd name="connsiteY4015" fmla="*/ 9071598 h 12624546"/>
              <a:gd name="connsiteX4016" fmla="*/ 3826325 w 15445209"/>
              <a:gd name="connsiteY4016" fmla="*/ 9076476 h 12624546"/>
              <a:gd name="connsiteX4017" fmla="*/ 3821445 w 15445209"/>
              <a:gd name="connsiteY4017" fmla="*/ 9049238 h 12624546"/>
              <a:gd name="connsiteX4018" fmla="*/ 3833999 w 15445209"/>
              <a:gd name="connsiteY4018" fmla="*/ 9041161 h 12624546"/>
              <a:gd name="connsiteX4019" fmla="*/ 7650091 w 15445209"/>
              <a:gd name="connsiteY4019" fmla="*/ 9036946 h 12624546"/>
              <a:gd name="connsiteX4020" fmla="*/ 7690633 w 15445209"/>
              <a:gd name="connsiteY4020" fmla="*/ 9045990 h 12624546"/>
              <a:gd name="connsiteX4021" fmla="*/ 7703643 w 15445209"/>
              <a:gd name="connsiteY4021" fmla="*/ 9121604 h 12624546"/>
              <a:gd name="connsiteX4022" fmla="*/ 7628039 w 15445209"/>
              <a:gd name="connsiteY4022" fmla="*/ 9134613 h 12624546"/>
              <a:gd name="connsiteX4023" fmla="*/ 7615026 w 15445209"/>
              <a:gd name="connsiteY4023" fmla="*/ 9058999 h 12624546"/>
              <a:gd name="connsiteX4024" fmla="*/ 7650091 w 15445209"/>
              <a:gd name="connsiteY4024" fmla="*/ 9036946 h 12624546"/>
              <a:gd name="connsiteX4025" fmla="*/ 15035035 w 15445209"/>
              <a:gd name="connsiteY4025" fmla="*/ 9032981 h 12624546"/>
              <a:gd name="connsiteX4026" fmla="*/ 15037066 w 15445209"/>
              <a:gd name="connsiteY4026" fmla="*/ 9045584 h 12624546"/>
              <a:gd name="connsiteX4027" fmla="*/ 15024463 w 15445209"/>
              <a:gd name="connsiteY4027" fmla="*/ 9047616 h 12624546"/>
              <a:gd name="connsiteX4028" fmla="*/ 15022432 w 15445209"/>
              <a:gd name="connsiteY4028" fmla="*/ 9035013 h 12624546"/>
              <a:gd name="connsiteX4029" fmla="*/ 15035035 w 15445209"/>
              <a:gd name="connsiteY4029" fmla="*/ 9032981 h 12624546"/>
              <a:gd name="connsiteX4030" fmla="*/ 9583805 w 15445209"/>
              <a:gd name="connsiteY4030" fmla="*/ 9031202 h 12624546"/>
              <a:gd name="connsiteX4031" fmla="*/ 9606417 w 15445209"/>
              <a:gd name="connsiteY4031" fmla="*/ 9036229 h 12624546"/>
              <a:gd name="connsiteX4032" fmla="*/ 9613736 w 15445209"/>
              <a:gd name="connsiteY4032" fmla="*/ 9078101 h 12624546"/>
              <a:gd name="connsiteX4033" fmla="*/ 9571864 w 15445209"/>
              <a:gd name="connsiteY4033" fmla="*/ 9085420 h 12624546"/>
              <a:gd name="connsiteX4034" fmla="*/ 9564549 w 15445209"/>
              <a:gd name="connsiteY4034" fmla="*/ 9043548 h 12624546"/>
              <a:gd name="connsiteX4035" fmla="*/ 9583805 w 15445209"/>
              <a:gd name="connsiteY4035" fmla="*/ 9031202 h 12624546"/>
              <a:gd name="connsiteX4036" fmla="*/ 12606609 w 15445209"/>
              <a:gd name="connsiteY4036" fmla="*/ 9030743 h 12624546"/>
              <a:gd name="connsiteX4037" fmla="*/ 12638216 w 15445209"/>
              <a:gd name="connsiteY4037" fmla="*/ 9037855 h 12624546"/>
              <a:gd name="connsiteX4038" fmla="*/ 12648378 w 15445209"/>
              <a:gd name="connsiteY4038" fmla="*/ 9096803 h 12624546"/>
              <a:gd name="connsiteX4039" fmla="*/ 12589434 w 15445209"/>
              <a:gd name="connsiteY4039" fmla="*/ 9106965 h 12624546"/>
              <a:gd name="connsiteX4040" fmla="*/ 12579272 w 15445209"/>
              <a:gd name="connsiteY4040" fmla="*/ 9048021 h 12624546"/>
              <a:gd name="connsiteX4041" fmla="*/ 12606609 w 15445209"/>
              <a:gd name="connsiteY4041" fmla="*/ 9030743 h 12624546"/>
              <a:gd name="connsiteX4042" fmla="*/ 14274037 w 15445209"/>
              <a:gd name="connsiteY4042" fmla="*/ 9030540 h 12624546"/>
              <a:gd name="connsiteX4043" fmla="*/ 14276474 w 15445209"/>
              <a:gd name="connsiteY4043" fmla="*/ 9045175 h 12624546"/>
              <a:gd name="connsiteX4044" fmla="*/ 14261840 w 15445209"/>
              <a:gd name="connsiteY4044" fmla="*/ 9047616 h 12624546"/>
              <a:gd name="connsiteX4045" fmla="*/ 14259398 w 15445209"/>
              <a:gd name="connsiteY4045" fmla="*/ 9032982 h 12624546"/>
              <a:gd name="connsiteX4046" fmla="*/ 14274037 w 15445209"/>
              <a:gd name="connsiteY4046" fmla="*/ 9030540 h 12624546"/>
              <a:gd name="connsiteX4047" fmla="*/ 11077090 w 15445209"/>
              <a:gd name="connsiteY4047" fmla="*/ 9029424 h 12624546"/>
              <a:gd name="connsiteX4048" fmla="*/ 11099955 w 15445209"/>
              <a:gd name="connsiteY4048" fmla="*/ 9034607 h 12624546"/>
              <a:gd name="connsiteX4049" fmla="*/ 11107274 w 15445209"/>
              <a:gd name="connsiteY4049" fmla="*/ 9077290 h 12624546"/>
              <a:gd name="connsiteX4050" fmla="*/ 11064591 w 15445209"/>
              <a:gd name="connsiteY4050" fmla="*/ 9084605 h 12624546"/>
              <a:gd name="connsiteX4051" fmla="*/ 11057272 w 15445209"/>
              <a:gd name="connsiteY4051" fmla="*/ 9041922 h 12624546"/>
              <a:gd name="connsiteX4052" fmla="*/ 11077090 w 15445209"/>
              <a:gd name="connsiteY4052" fmla="*/ 9029424 h 12624546"/>
              <a:gd name="connsiteX4053" fmla="*/ 3258031 w 15445209"/>
              <a:gd name="connsiteY4053" fmla="*/ 9023478 h 12624546"/>
              <a:gd name="connsiteX4054" fmla="*/ 3278713 w 15445209"/>
              <a:gd name="connsiteY4054" fmla="*/ 9028103 h 12624546"/>
              <a:gd name="connsiteX4055" fmla="*/ 3285625 w 15445209"/>
              <a:gd name="connsiteY4055" fmla="*/ 9066719 h 12624546"/>
              <a:gd name="connsiteX4056" fmla="*/ 3247004 w 15445209"/>
              <a:gd name="connsiteY4056" fmla="*/ 9073633 h 12624546"/>
              <a:gd name="connsiteX4057" fmla="*/ 3240093 w 15445209"/>
              <a:gd name="connsiteY4057" fmla="*/ 9035013 h 12624546"/>
              <a:gd name="connsiteX4058" fmla="*/ 3258031 w 15445209"/>
              <a:gd name="connsiteY4058" fmla="*/ 9023478 h 12624546"/>
              <a:gd name="connsiteX4059" fmla="*/ 11874371 w 15445209"/>
              <a:gd name="connsiteY4059" fmla="*/ 9019563 h 12624546"/>
              <a:gd name="connsiteX4060" fmla="*/ 11874776 w 15445209"/>
              <a:gd name="connsiteY4060" fmla="*/ 9023220 h 12624546"/>
              <a:gd name="connsiteX4061" fmla="*/ 11871119 w 15445209"/>
              <a:gd name="connsiteY4061" fmla="*/ 9023630 h 12624546"/>
              <a:gd name="connsiteX4062" fmla="*/ 11870713 w 15445209"/>
              <a:gd name="connsiteY4062" fmla="*/ 9020378 h 12624546"/>
              <a:gd name="connsiteX4063" fmla="*/ 11874371 w 15445209"/>
              <a:gd name="connsiteY4063" fmla="*/ 9019563 h 12624546"/>
              <a:gd name="connsiteX4064" fmla="*/ 5868626 w 15445209"/>
              <a:gd name="connsiteY4064" fmla="*/ 9014990 h 12624546"/>
              <a:gd name="connsiteX4065" fmla="*/ 5910342 w 15445209"/>
              <a:gd name="connsiteY4065" fmla="*/ 9024441 h 12624546"/>
              <a:gd name="connsiteX4066" fmla="*/ 5923760 w 15445209"/>
              <a:gd name="connsiteY4066" fmla="*/ 9102087 h 12624546"/>
              <a:gd name="connsiteX4067" fmla="*/ 5846116 w 15445209"/>
              <a:gd name="connsiteY4067" fmla="*/ 9115500 h 12624546"/>
              <a:gd name="connsiteX4068" fmla="*/ 5832701 w 15445209"/>
              <a:gd name="connsiteY4068" fmla="*/ 9037855 h 12624546"/>
              <a:gd name="connsiteX4069" fmla="*/ 5868626 w 15445209"/>
              <a:gd name="connsiteY4069" fmla="*/ 9014990 h 12624546"/>
              <a:gd name="connsiteX4070" fmla="*/ 5097039 w 15445209"/>
              <a:gd name="connsiteY4070" fmla="*/ 9008642 h 12624546"/>
              <a:gd name="connsiteX4071" fmla="*/ 5124069 w 15445209"/>
              <a:gd name="connsiteY4071" fmla="*/ 9014689 h 12624546"/>
              <a:gd name="connsiteX4072" fmla="*/ 5133013 w 15445209"/>
              <a:gd name="connsiteY4072" fmla="*/ 9065097 h 12624546"/>
              <a:gd name="connsiteX4073" fmla="*/ 5082602 w 15445209"/>
              <a:gd name="connsiteY4073" fmla="*/ 9074039 h 12624546"/>
              <a:gd name="connsiteX4074" fmla="*/ 5073664 w 15445209"/>
              <a:gd name="connsiteY4074" fmla="*/ 9023630 h 12624546"/>
              <a:gd name="connsiteX4075" fmla="*/ 5097039 w 15445209"/>
              <a:gd name="connsiteY4075" fmla="*/ 9008642 h 12624546"/>
              <a:gd name="connsiteX4076" fmla="*/ 4106584 w 15445209"/>
              <a:gd name="connsiteY4076" fmla="*/ 9003202 h 12624546"/>
              <a:gd name="connsiteX4077" fmla="*/ 4121529 w 15445209"/>
              <a:gd name="connsiteY4077" fmla="*/ 9006555 h 12624546"/>
              <a:gd name="connsiteX4078" fmla="*/ 4126403 w 15445209"/>
              <a:gd name="connsiteY4078" fmla="*/ 9034603 h 12624546"/>
              <a:gd name="connsiteX4079" fmla="*/ 4098351 w 15445209"/>
              <a:gd name="connsiteY4079" fmla="*/ 9039482 h 12624546"/>
              <a:gd name="connsiteX4080" fmla="*/ 4093470 w 15445209"/>
              <a:gd name="connsiteY4080" fmla="*/ 9011433 h 12624546"/>
              <a:gd name="connsiteX4081" fmla="*/ 4106584 w 15445209"/>
              <a:gd name="connsiteY4081" fmla="*/ 9003202 h 12624546"/>
              <a:gd name="connsiteX4082" fmla="*/ 10554822 w 15445209"/>
              <a:gd name="connsiteY4082" fmla="*/ 9002133 h 12624546"/>
              <a:gd name="connsiteX4083" fmla="*/ 10583686 w 15445209"/>
              <a:gd name="connsiteY4083" fmla="*/ 9008586 h 12624546"/>
              <a:gd name="connsiteX4084" fmla="*/ 10593033 w 15445209"/>
              <a:gd name="connsiteY4084" fmla="*/ 9062655 h 12624546"/>
              <a:gd name="connsiteX4085" fmla="*/ 10538967 w 15445209"/>
              <a:gd name="connsiteY4085" fmla="*/ 9072002 h 12624546"/>
              <a:gd name="connsiteX4086" fmla="*/ 10529616 w 15445209"/>
              <a:gd name="connsiteY4086" fmla="*/ 9017937 h 12624546"/>
              <a:gd name="connsiteX4087" fmla="*/ 10554822 w 15445209"/>
              <a:gd name="connsiteY4087" fmla="*/ 9002133 h 12624546"/>
              <a:gd name="connsiteX4088" fmla="*/ 15239920 w 15445209"/>
              <a:gd name="connsiteY4088" fmla="*/ 9001275 h 12624546"/>
              <a:gd name="connsiteX4089" fmla="*/ 15240325 w 15445209"/>
              <a:gd name="connsiteY4089" fmla="*/ 9002492 h 12624546"/>
              <a:gd name="connsiteX4090" fmla="*/ 15239105 w 15445209"/>
              <a:gd name="connsiteY4090" fmla="*/ 9002902 h 12624546"/>
              <a:gd name="connsiteX4091" fmla="*/ 15238699 w 15445209"/>
              <a:gd name="connsiteY4091" fmla="*/ 9001681 h 12624546"/>
              <a:gd name="connsiteX4092" fmla="*/ 15239920 w 15445209"/>
              <a:gd name="connsiteY4092" fmla="*/ 9001275 h 12624546"/>
              <a:gd name="connsiteX4093" fmla="*/ 9683201 w 15445209"/>
              <a:gd name="connsiteY4093" fmla="*/ 9000765 h 12624546"/>
              <a:gd name="connsiteX4094" fmla="*/ 9710895 w 15445209"/>
              <a:gd name="connsiteY4094" fmla="*/ 9006964 h 12624546"/>
              <a:gd name="connsiteX4095" fmla="*/ 9719840 w 15445209"/>
              <a:gd name="connsiteY4095" fmla="*/ 9058998 h 12624546"/>
              <a:gd name="connsiteX4096" fmla="*/ 9667806 w 15445209"/>
              <a:gd name="connsiteY4096" fmla="*/ 9067944 h 12624546"/>
              <a:gd name="connsiteX4097" fmla="*/ 9658861 w 15445209"/>
              <a:gd name="connsiteY4097" fmla="*/ 9015905 h 12624546"/>
              <a:gd name="connsiteX4098" fmla="*/ 9683201 w 15445209"/>
              <a:gd name="connsiteY4098" fmla="*/ 9000765 h 12624546"/>
              <a:gd name="connsiteX4099" fmla="*/ 11557695 w 15445209"/>
              <a:gd name="connsiteY4099" fmla="*/ 8994463 h 12624546"/>
              <a:gd name="connsiteX4100" fmla="*/ 11567856 w 15445209"/>
              <a:gd name="connsiteY4100" fmla="*/ 8996802 h 12624546"/>
              <a:gd name="connsiteX4101" fmla="*/ 11571108 w 15445209"/>
              <a:gd name="connsiteY4101" fmla="*/ 9015905 h 12624546"/>
              <a:gd name="connsiteX4102" fmla="*/ 11552005 w 15445209"/>
              <a:gd name="connsiteY4102" fmla="*/ 9019158 h 12624546"/>
              <a:gd name="connsiteX4103" fmla="*/ 11548753 w 15445209"/>
              <a:gd name="connsiteY4103" fmla="*/ 9000050 h 12624546"/>
              <a:gd name="connsiteX4104" fmla="*/ 11557695 w 15445209"/>
              <a:gd name="connsiteY4104" fmla="*/ 8994463 h 12624546"/>
              <a:gd name="connsiteX4105" fmla="*/ 4740640 w 15445209"/>
              <a:gd name="connsiteY4105" fmla="*/ 8992479 h 12624546"/>
              <a:gd name="connsiteX4106" fmla="*/ 4765489 w 15445209"/>
              <a:gd name="connsiteY4106" fmla="*/ 8998019 h 12624546"/>
              <a:gd name="connsiteX4107" fmla="*/ 4773622 w 15445209"/>
              <a:gd name="connsiteY4107" fmla="*/ 9044364 h 12624546"/>
              <a:gd name="connsiteX4108" fmla="*/ 4727280 w 15445209"/>
              <a:gd name="connsiteY4108" fmla="*/ 9052494 h 12624546"/>
              <a:gd name="connsiteX4109" fmla="*/ 4719149 w 15445209"/>
              <a:gd name="connsiteY4109" fmla="*/ 9006149 h 12624546"/>
              <a:gd name="connsiteX4110" fmla="*/ 4740640 w 15445209"/>
              <a:gd name="connsiteY4110" fmla="*/ 8992479 h 12624546"/>
              <a:gd name="connsiteX4111" fmla="*/ 3512069 w 15445209"/>
              <a:gd name="connsiteY4111" fmla="*/ 8991924 h 12624546"/>
              <a:gd name="connsiteX4112" fmla="*/ 3514103 w 15445209"/>
              <a:gd name="connsiteY4112" fmla="*/ 9004523 h 12624546"/>
              <a:gd name="connsiteX4113" fmla="*/ 3501498 w 15445209"/>
              <a:gd name="connsiteY4113" fmla="*/ 9006559 h 12624546"/>
              <a:gd name="connsiteX4114" fmla="*/ 3499466 w 15445209"/>
              <a:gd name="connsiteY4114" fmla="*/ 8993956 h 12624546"/>
              <a:gd name="connsiteX4115" fmla="*/ 3512069 w 15445209"/>
              <a:gd name="connsiteY4115" fmla="*/ 8991924 h 12624546"/>
              <a:gd name="connsiteX4116" fmla="*/ 2698983 w 15445209"/>
              <a:gd name="connsiteY4116" fmla="*/ 8982979 h 12624546"/>
              <a:gd name="connsiteX4117" fmla="*/ 2699388 w 15445209"/>
              <a:gd name="connsiteY4117" fmla="*/ 8986637 h 12624546"/>
              <a:gd name="connsiteX4118" fmla="*/ 2695731 w 15445209"/>
              <a:gd name="connsiteY4118" fmla="*/ 8987042 h 12624546"/>
              <a:gd name="connsiteX4119" fmla="*/ 2695325 w 15445209"/>
              <a:gd name="connsiteY4119" fmla="*/ 8983385 h 12624546"/>
              <a:gd name="connsiteX4120" fmla="*/ 2698983 w 15445209"/>
              <a:gd name="connsiteY4120" fmla="*/ 8982979 h 12624546"/>
              <a:gd name="connsiteX4121" fmla="*/ 2964102 w 15445209"/>
              <a:gd name="connsiteY4121" fmla="*/ 8982015 h 12624546"/>
              <a:gd name="connsiteX4122" fmla="*/ 2984783 w 15445209"/>
              <a:gd name="connsiteY4122" fmla="*/ 8986640 h 12624546"/>
              <a:gd name="connsiteX4123" fmla="*/ 2991693 w 15445209"/>
              <a:gd name="connsiteY4123" fmla="*/ 9025256 h 12624546"/>
              <a:gd name="connsiteX4124" fmla="*/ 2953077 w 15445209"/>
              <a:gd name="connsiteY4124" fmla="*/ 9032170 h 12624546"/>
              <a:gd name="connsiteX4125" fmla="*/ 2946164 w 15445209"/>
              <a:gd name="connsiteY4125" fmla="*/ 8993550 h 12624546"/>
              <a:gd name="connsiteX4126" fmla="*/ 2964102 w 15445209"/>
              <a:gd name="connsiteY4126" fmla="*/ 8982015 h 12624546"/>
              <a:gd name="connsiteX4127" fmla="*/ 5440286 w 15445209"/>
              <a:gd name="connsiteY4127" fmla="*/ 8979268 h 12624546"/>
              <a:gd name="connsiteX4128" fmla="*/ 5482661 w 15445209"/>
              <a:gd name="connsiteY4128" fmla="*/ 8988667 h 12624546"/>
              <a:gd name="connsiteX4129" fmla="*/ 5496483 w 15445209"/>
              <a:gd name="connsiteY4129" fmla="*/ 9067939 h 12624546"/>
              <a:gd name="connsiteX4130" fmla="*/ 5417214 w 15445209"/>
              <a:gd name="connsiteY4130" fmla="*/ 9081763 h 12624546"/>
              <a:gd name="connsiteX4131" fmla="*/ 5403397 w 15445209"/>
              <a:gd name="connsiteY4131" fmla="*/ 9002491 h 12624546"/>
              <a:gd name="connsiteX4132" fmla="*/ 5440286 w 15445209"/>
              <a:gd name="connsiteY4132" fmla="*/ 8979268 h 12624546"/>
              <a:gd name="connsiteX4133" fmla="*/ 9780661 w 15445209"/>
              <a:gd name="connsiteY4133" fmla="*/ 8970735 h 12624546"/>
              <a:gd name="connsiteX4134" fmla="*/ 9811706 w 15445209"/>
              <a:gd name="connsiteY4134" fmla="*/ 8977695 h 12624546"/>
              <a:gd name="connsiteX4135" fmla="*/ 9821872 w 15445209"/>
              <a:gd name="connsiteY4135" fmla="*/ 9035828 h 12624546"/>
              <a:gd name="connsiteX4136" fmla="*/ 9763739 w 15445209"/>
              <a:gd name="connsiteY4136" fmla="*/ 9045989 h 12624546"/>
              <a:gd name="connsiteX4137" fmla="*/ 9753578 w 15445209"/>
              <a:gd name="connsiteY4137" fmla="*/ 8987861 h 12624546"/>
              <a:gd name="connsiteX4138" fmla="*/ 9780661 w 15445209"/>
              <a:gd name="connsiteY4138" fmla="*/ 8970735 h 12624546"/>
              <a:gd name="connsiteX4139" fmla="*/ 12874960 w 15445209"/>
              <a:gd name="connsiteY4139" fmla="*/ 8970529 h 12624546"/>
              <a:gd name="connsiteX4140" fmla="*/ 12910580 w 15445209"/>
              <a:gd name="connsiteY4140" fmla="*/ 8978506 h 12624546"/>
              <a:gd name="connsiteX4141" fmla="*/ 12922368 w 15445209"/>
              <a:gd name="connsiteY4141" fmla="*/ 9045175 h 12624546"/>
              <a:gd name="connsiteX4142" fmla="*/ 12855700 w 15445209"/>
              <a:gd name="connsiteY4142" fmla="*/ 9056967 h 12624546"/>
              <a:gd name="connsiteX4143" fmla="*/ 12843912 w 15445209"/>
              <a:gd name="connsiteY4143" fmla="*/ 8990298 h 12624546"/>
              <a:gd name="connsiteX4144" fmla="*/ 12874960 w 15445209"/>
              <a:gd name="connsiteY4144" fmla="*/ 8970529 h 12624546"/>
              <a:gd name="connsiteX4145" fmla="*/ 7389181 w 15445209"/>
              <a:gd name="connsiteY4145" fmla="*/ 8965144 h 12624546"/>
              <a:gd name="connsiteX4146" fmla="*/ 7440247 w 15445209"/>
              <a:gd name="connsiteY4146" fmla="*/ 8976474 h 12624546"/>
              <a:gd name="connsiteX4147" fmla="*/ 7468247 w 15445209"/>
              <a:gd name="connsiteY4147" fmla="*/ 9020533 h 12624546"/>
              <a:gd name="connsiteX4148" fmla="*/ 7467876 w 15445209"/>
              <a:gd name="connsiteY4148" fmla="*/ 9039645 h 12624546"/>
              <a:gd name="connsiteX4149" fmla="*/ 7474787 w 15445209"/>
              <a:gd name="connsiteY4149" fmla="*/ 9024036 h 12624546"/>
              <a:gd name="connsiteX4150" fmla="*/ 7519258 w 15445209"/>
              <a:gd name="connsiteY4150" fmla="*/ 8995884 h 12624546"/>
              <a:gd name="connsiteX4151" fmla="*/ 7570715 w 15445209"/>
              <a:gd name="connsiteY4151" fmla="*/ 9007370 h 12624546"/>
              <a:gd name="connsiteX4152" fmla="*/ 7587393 w 15445209"/>
              <a:gd name="connsiteY4152" fmla="*/ 9103308 h 12624546"/>
              <a:gd name="connsiteX4153" fmla="*/ 7491461 w 15445209"/>
              <a:gd name="connsiteY4153" fmla="*/ 9119974 h 12624546"/>
              <a:gd name="connsiteX4154" fmla="*/ 7463161 w 15445209"/>
              <a:gd name="connsiteY4154" fmla="*/ 9075359 h 12624546"/>
              <a:gd name="connsiteX4155" fmla="*/ 7463578 w 15445209"/>
              <a:gd name="connsiteY4155" fmla="*/ 9056288 h 12624546"/>
              <a:gd name="connsiteX4156" fmla="*/ 7456907 w 15445209"/>
              <a:gd name="connsiteY4156" fmla="*/ 9071601 h 12624546"/>
              <a:gd name="connsiteX4157" fmla="*/ 7361788 w 15445209"/>
              <a:gd name="connsiteY4157" fmla="*/ 9088267 h 12624546"/>
              <a:gd name="connsiteX4158" fmla="*/ 7345122 w 15445209"/>
              <a:gd name="connsiteY4158" fmla="*/ 8993140 h 12624546"/>
              <a:gd name="connsiteX4159" fmla="*/ 7389181 w 15445209"/>
              <a:gd name="connsiteY4159" fmla="*/ 8965144 h 12624546"/>
              <a:gd name="connsiteX4160" fmla="*/ 10650147 w 15445209"/>
              <a:gd name="connsiteY4160" fmla="*/ 8959961 h 12624546"/>
              <a:gd name="connsiteX4161" fmla="*/ 10676773 w 15445209"/>
              <a:gd name="connsiteY4161" fmla="*/ 8965907 h 12624546"/>
              <a:gd name="connsiteX4162" fmla="*/ 10685313 w 15445209"/>
              <a:gd name="connsiteY4162" fmla="*/ 9015500 h 12624546"/>
              <a:gd name="connsiteX4163" fmla="*/ 10635716 w 15445209"/>
              <a:gd name="connsiteY4163" fmla="*/ 9024040 h 12624546"/>
              <a:gd name="connsiteX4164" fmla="*/ 10627180 w 15445209"/>
              <a:gd name="connsiteY4164" fmla="*/ 8974443 h 12624546"/>
              <a:gd name="connsiteX4165" fmla="*/ 10650147 w 15445209"/>
              <a:gd name="connsiteY4165" fmla="*/ 8959961 h 12624546"/>
              <a:gd name="connsiteX4166" fmla="*/ 14500466 w 15445209"/>
              <a:gd name="connsiteY4166" fmla="*/ 8959809 h 12624546"/>
              <a:gd name="connsiteX4167" fmla="*/ 14501277 w 15445209"/>
              <a:gd name="connsiteY4167" fmla="*/ 8963876 h 12624546"/>
              <a:gd name="connsiteX4168" fmla="*/ 14497214 w 15445209"/>
              <a:gd name="connsiteY4168" fmla="*/ 8964687 h 12624546"/>
              <a:gd name="connsiteX4169" fmla="*/ 14496399 w 15445209"/>
              <a:gd name="connsiteY4169" fmla="*/ 8960624 h 12624546"/>
              <a:gd name="connsiteX4170" fmla="*/ 14500466 w 15445209"/>
              <a:gd name="connsiteY4170" fmla="*/ 8959809 h 12624546"/>
              <a:gd name="connsiteX4171" fmla="*/ 11174557 w 15445209"/>
              <a:gd name="connsiteY4171" fmla="*/ 8959045 h 12624546"/>
              <a:gd name="connsiteX4172" fmla="*/ 11201587 w 15445209"/>
              <a:gd name="connsiteY4172" fmla="*/ 8965092 h 12624546"/>
              <a:gd name="connsiteX4173" fmla="*/ 11210532 w 15445209"/>
              <a:gd name="connsiteY4173" fmla="*/ 9015500 h 12624546"/>
              <a:gd name="connsiteX4174" fmla="*/ 11160124 w 15445209"/>
              <a:gd name="connsiteY4174" fmla="*/ 9024442 h 12624546"/>
              <a:gd name="connsiteX4175" fmla="*/ 11151183 w 15445209"/>
              <a:gd name="connsiteY4175" fmla="*/ 8974033 h 12624546"/>
              <a:gd name="connsiteX4176" fmla="*/ 11174557 w 15445209"/>
              <a:gd name="connsiteY4176" fmla="*/ 8959045 h 12624546"/>
              <a:gd name="connsiteX4177" fmla="*/ 4382681 w 15445209"/>
              <a:gd name="connsiteY4177" fmla="*/ 8948728 h 12624546"/>
              <a:gd name="connsiteX4178" fmla="*/ 4408948 w 15445209"/>
              <a:gd name="connsiteY4178" fmla="*/ 8954520 h 12624546"/>
              <a:gd name="connsiteX4179" fmla="*/ 4417486 w 15445209"/>
              <a:gd name="connsiteY4179" fmla="*/ 9003712 h 12624546"/>
              <a:gd name="connsiteX4180" fmla="*/ 4368297 w 15445209"/>
              <a:gd name="connsiteY4180" fmla="*/ 9012247 h 12624546"/>
              <a:gd name="connsiteX4181" fmla="*/ 4359767 w 15445209"/>
              <a:gd name="connsiteY4181" fmla="*/ 8963060 h 12624546"/>
              <a:gd name="connsiteX4182" fmla="*/ 4382681 w 15445209"/>
              <a:gd name="connsiteY4182" fmla="*/ 8948728 h 12624546"/>
              <a:gd name="connsiteX4183" fmla="*/ 13525236 w 15445209"/>
              <a:gd name="connsiteY4183" fmla="*/ 8945174 h 12624546"/>
              <a:gd name="connsiteX4184" fmla="*/ 13567104 w 15445209"/>
              <a:gd name="connsiteY4184" fmla="*/ 8987046 h 12624546"/>
              <a:gd name="connsiteX4185" fmla="*/ 13525236 w 15445209"/>
              <a:gd name="connsiteY4185" fmla="*/ 9028919 h 12624546"/>
              <a:gd name="connsiteX4186" fmla="*/ 13483364 w 15445209"/>
              <a:gd name="connsiteY4186" fmla="*/ 8987046 h 12624546"/>
              <a:gd name="connsiteX4187" fmla="*/ 13525236 w 15445209"/>
              <a:gd name="connsiteY4187" fmla="*/ 8945174 h 12624546"/>
              <a:gd name="connsiteX4188" fmla="*/ 9878835 w 15445209"/>
              <a:gd name="connsiteY4188" fmla="*/ 8944563 h 12624546"/>
              <a:gd name="connsiteX4189" fmla="*/ 9908868 w 15445209"/>
              <a:gd name="connsiteY4189" fmla="*/ 8951273 h 12624546"/>
              <a:gd name="connsiteX4190" fmla="*/ 9918625 w 15445209"/>
              <a:gd name="connsiteY4190" fmla="*/ 9007370 h 12624546"/>
              <a:gd name="connsiteX4191" fmla="*/ 9862523 w 15445209"/>
              <a:gd name="connsiteY4191" fmla="*/ 9017126 h 12624546"/>
              <a:gd name="connsiteX4192" fmla="*/ 9852767 w 15445209"/>
              <a:gd name="connsiteY4192" fmla="*/ 8961029 h 12624546"/>
              <a:gd name="connsiteX4193" fmla="*/ 9878835 w 15445209"/>
              <a:gd name="connsiteY4193" fmla="*/ 8944563 h 12624546"/>
              <a:gd name="connsiteX4194" fmla="*/ 12453148 w 15445209"/>
              <a:gd name="connsiteY4194" fmla="*/ 8943142 h 12624546"/>
              <a:gd name="connsiteX4195" fmla="*/ 12476830 w 15445209"/>
              <a:gd name="connsiteY4195" fmla="*/ 8948426 h 12624546"/>
              <a:gd name="connsiteX4196" fmla="*/ 12484551 w 15445209"/>
              <a:gd name="connsiteY4196" fmla="*/ 8992735 h 12624546"/>
              <a:gd name="connsiteX4197" fmla="*/ 12440242 w 15445209"/>
              <a:gd name="connsiteY4197" fmla="*/ 9000460 h 12624546"/>
              <a:gd name="connsiteX4198" fmla="*/ 12432517 w 15445209"/>
              <a:gd name="connsiteY4198" fmla="*/ 8956151 h 12624546"/>
              <a:gd name="connsiteX4199" fmla="*/ 12453148 w 15445209"/>
              <a:gd name="connsiteY4199" fmla="*/ 8943142 h 12624546"/>
              <a:gd name="connsiteX4200" fmla="*/ 5765071 w 15445209"/>
              <a:gd name="connsiteY4200" fmla="*/ 8940496 h 12624546"/>
              <a:gd name="connsiteX4201" fmla="*/ 5806283 w 15445209"/>
              <a:gd name="connsiteY4201" fmla="*/ 8949643 h 12624546"/>
              <a:gd name="connsiteX4202" fmla="*/ 5819695 w 15445209"/>
              <a:gd name="connsiteY4202" fmla="*/ 9026883 h 12624546"/>
              <a:gd name="connsiteX4203" fmla="*/ 5742455 w 15445209"/>
              <a:gd name="connsiteY4203" fmla="*/ 9040297 h 12624546"/>
              <a:gd name="connsiteX4204" fmla="*/ 5729040 w 15445209"/>
              <a:gd name="connsiteY4204" fmla="*/ 8963061 h 12624546"/>
              <a:gd name="connsiteX4205" fmla="*/ 5765071 w 15445209"/>
              <a:gd name="connsiteY4205" fmla="*/ 8940496 h 12624546"/>
              <a:gd name="connsiteX4206" fmla="*/ 13711671 w 15445209"/>
              <a:gd name="connsiteY4206" fmla="*/ 8938315 h 12624546"/>
              <a:gd name="connsiteX4207" fmla="*/ 13750035 w 15445209"/>
              <a:gd name="connsiteY4207" fmla="*/ 8946800 h 12624546"/>
              <a:gd name="connsiteX4208" fmla="*/ 13762638 w 15445209"/>
              <a:gd name="connsiteY4208" fmla="*/ 9018347 h 12624546"/>
              <a:gd name="connsiteX4209" fmla="*/ 13691091 w 15445209"/>
              <a:gd name="connsiteY4209" fmla="*/ 9030950 h 12624546"/>
              <a:gd name="connsiteX4210" fmla="*/ 13678488 w 15445209"/>
              <a:gd name="connsiteY4210" fmla="*/ 8959403 h 12624546"/>
              <a:gd name="connsiteX4211" fmla="*/ 13711671 w 15445209"/>
              <a:gd name="connsiteY4211" fmla="*/ 8938315 h 12624546"/>
              <a:gd name="connsiteX4212" fmla="*/ 3762501 w 15445209"/>
              <a:gd name="connsiteY4212" fmla="*/ 8937906 h 12624546"/>
              <a:gd name="connsiteX4213" fmla="*/ 3779168 w 15445209"/>
              <a:gd name="connsiteY4213" fmla="*/ 8941512 h 12624546"/>
              <a:gd name="connsiteX4214" fmla="*/ 3784452 w 15445209"/>
              <a:gd name="connsiteY4214" fmla="*/ 8972407 h 12624546"/>
              <a:gd name="connsiteX4215" fmla="*/ 3753557 w 15445209"/>
              <a:gd name="connsiteY4215" fmla="*/ 8977695 h 12624546"/>
              <a:gd name="connsiteX4216" fmla="*/ 3748273 w 15445209"/>
              <a:gd name="connsiteY4216" fmla="*/ 8946796 h 12624546"/>
              <a:gd name="connsiteX4217" fmla="*/ 3762501 w 15445209"/>
              <a:gd name="connsiteY4217" fmla="*/ 8937906 h 12624546"/>
              <a:gd name="connsiteX4218" fmla="*/ 6657079 w 15445209"/>
              <a:gd name="connsiteY4218" fmla="*/ 8935872 h 12624546"/>
              <a:gd name="connsiteX4219" fmla="*/ 6710137 w 15445209"/>
              <a:gd name="connsiteY4219" fmla="*/ 8947610 h 12624546"/>
              <a:gd name="connsiteX4220" fmla="*/ 6738938 w 15445209"/>
              <a:gd name="connsiteY4220" fmla="*/ 8993344 h 12624546"/>
              <a:gd name="connsiteX4221" fmla="*/ 6738616 w 15445209"/>
              <a:gd name="connsiteY4221" fmla="*/ 9010512 h 12624546"/>
              <a:gd name="connsiteX4222" fmla="*/ 6752833 w 15445209"/>
              <a:gd name="connsiteY4222" fmla="*/ 8996954 h 12624546"/>
              <a:gd name="connsiteX4223" fmla="*/ 6779290 w 15445209"/>
              <a:gd name="connsiteY4223" fmla="*/ 8986843 h 12624546"/>
              <a:gd name="connsiteX4224" fmla="*/ 6834514 w 15445209"/>
              <a:gd name="connsiteY4224" fmla="*/ 8999240 h 12624546"/>
              <a:gd name="connsiteX4225" fmla="*/ 6864802 w 15445209"/>
              <a:gd name="connsiteY4225" fmla="*/ 9046853 h 12624546"/>
              <a:gd name="connsiteX4226" fmla="*/ 6864341 w 15445209"/>
              <a:gd name="connsiteY4226" fmla="*/ 9070349 h 12624546"/>
              <a:gd name="connsiteX4227" fmla="*/ 6880826 w 15445209"/>
              <a:gd name="connsiteY4227" fmla="*/ 9054729 h 12624546"/>
              <a:gd name="connsiteX4228" fmla="*/ 6903877 w 15445209"/>
              <a:gd name="connsiteY4228" fmla="*/ 9045887 h 12624546"/>
              <a:gd name="connsiteX4229" fmla="*/ 6951997 w 15445209"/>
              <a:gd name="connsiteY4229" fmla="*/ 9056557 h 12624546"/>
              <a:gd name="connsiteX4230" fmla="*/ 6967445 w 15445209"/>
              <a:gd name="connsiteY4230" fmla="*/ 9146396 h 12624546"/>
              <a:gd name="connsiteX4231" fmla="*/ 6877617 w 15445209"/>
              <a:gd name="connsiteY4231" fmla="*/ 9161846 h 12624546"/>
              <a:gd name="connsiteX4232" fmla="*/ 6851145 w 15445209"/>
              <a:gd name="connsiteY4232" fmla="*/ 9120330 h 12624546"/>
              <a:gd name="connsiteX4233" fmla="*/ 6851553 w 15445209"/>
              <a:gd name="connsiteY4233" fmla="*/ 9102909 h 12624546"/>
              <a:gd name="connsiteX4234" fmla="*/ 6831254 w 15445209"/>
              <a:gd name="connsiteY4234" fmla="*/ 9122261 h 12624546"/>
              <a:gd name="connsiteX4235" fmla="*/ 6749558 w 15445209"/>
              <a:gd name="connsiteY4235" fmla="*/ 9119974 h 12624546"/>
              <a:gd name="connsiteX4236" fmla="*/ 6719424 w 15445209"/>
              <a:gd name="connsiteY4236" fmla="*/ 9072210 h 12624546"/>
              <a:gd name="connsiteX4237" fmla="*/ 6719817 w 15445209"/>
              <a:gd name="connsiteY4237" fmla="*/ 9053358 h 12624546"/>
              <a:gd name="connsiteX4238" fmla="*/ 6706852 w 15445209"/>
              <a:gd name="connsiteY4238" fmla="*/ 9065582 h 12624546"/>
              <a:gd name="connsiteX4239" fmla="*/ 6628416 w 15445209"/>
              <a:gd name="connsiteY4239" fmla="*/ 9063466 h 12624546"/>
              <a:gd name="connsiteX4240" fmla="*/ 6611339 w 15445209"/>
              <a:gd name="connsiteY4240" fmla="*/ 8964686 h 12624546"/>
              <a:gd name="connsiteX4241" fmla="*/ 6657079 w 15445209"/>
              <a:gd name="connsiteY4241" fmla="*/ 8935872 h 12624546"/>
              <a:gd name="connsiteX4242" fmla="*/ 7259201 w 15445209"/>
              <a:gd name="connsiteY4242" fmla="*/ 8935163 h 12624546"/>
              <a:gd name="connsiteX4243" fmla="*/ 7306100 w 15445209"/>
              <a:gd name="connsiteY4243" fmla="*/ 8945579 h 12624546"/>
              <a:gd name="connsiteX4244" fmla="*/ 7321544 w 15445209"/>
              <a:gd name="connsiteY4244" fmla="*/ 9032982 h 12624546"/>
              <a:gd name="connsiteX4245" fmla="*/ 7234139 w 15445209"/>
              <a:gd name="connsiteY4245" fmla="*/ 9048427 h 12624546"/>
              <a:gd name="connsiteX4246" fmla="*/ 7218690 w 15445209"/>
              <a:gd name="connsiteY4246" fmla="*/ 8961025 h 12624546"/>
              <a:gd name="connsiteX4247" fmla="*/ 7259201 w 15445209"/>
              <a:gd name="connsiteY4247" fmla="*/ 8935163 h 12624546"/>
              <a:gd name="connsiteX4248" fmla="*/ 13331883 w 15445209"/>
              <a:gd name="connsiteY4248" fmla="*/ 8933534 h 12624546"/>
              <a:gd name="connsiteX4249" fmla="*/ 13358154 w 15445209"/>
              <a:gd name="connsiteY4249" fmla="*/ 8939480 h 12624546"/>
              <a:gd name="connsiteX4250" fmla="*/ 13366690 w 15445209"/>
              <a:gd name="connsiteY4250" fmla="*/ 8988667 h 12624546"/>
              <a:gd name="connsiteX4251" fmla="*/ 13317502 w 15445209"/>
              <a:gd name="connsiteY4251" fmla="*/ 8997203 h 12624546"/>
              <a:gd name="connsiteX4252" fmla="*/ 13308966 w 15445209"/>
              <a:gd name="connsiteY4252" fmla="*/ 8948016 h 12624546"/>
              <a:gd name="connsiteX4253" fmla="*/ 13331883 w 15445209"/>
              <a:gd name="connsiteY4253" fmla="*/ 8933534 h 12624546"/>
              <a:gd name="connsiteX4254" fmla="*/ 12202681 w 15445209"/>
              <a:gd name="connsiteY4254" fmla="*/ 8931298 h 12624546"/>
              <a:gd name="connsiteX4255" fmla="*/ 12230885 w 15445209"/>
              <a:gd name="connsiteY4255" fmla="*/ 8937449 h 12624546"/>
              <a:gd name="connsiteX4256" fmla="*/ 12240236 w 15445209"/>
              <a:gd name="connsiteY4256" fmla="*/ 8989888 h 12624546"/>
              <a:gd name="connsiteX4257" fmla="*/ 12187792 w 15445209"/>
              <a:gd name="connsiteY4257" fmla="*/ 8999239 h 12624546"/>
              <a:gd name="connsiteX4258" fmla="*/ 12178441 w 15445209"/>
              <a:gd name="connsiteY4258" fmla="*/ 8946795 h 12624546"/>
              <a:gd name="connsiteX4259" fmla="*/ 12202681 w 15445209"/>
              <a:gd name="connsiteY4259" fmla="*/ 8931298 h 12624546"/>
              <a:gd name="connsiteX4260" fmla="*/ 13914879 w 15445209"/>
              <a:gd name="connsiteY4260" fmla="*/ 8925255 h 12624546"/>
              <a:gd name="connsiteX4261" fmla="*/ 13951261 w 15445209"/>
              <a:gd name="connsiteY4261" fmla="*/ 8933386 h 12624546"/>
              <a:gd name="connsiteX4262" fmla="*/ 13963053 w 15445209"/>
              <a:gd name="connsiteY4262" fmla="*/ 9001276 h 12624546"/>
              <a:gd name="connsiteX4263" fmla="*/ 13895164 w 15445209"/>
              <a:gd name="connsiteY4263" fmla="*/ 9013064 h 12624546"/>
              <a:gd name="connsiteX4264" fmla="*/ 13883372 w 15445209"/>
              <a:gd name="connsiteY4264" fmla="*/ 8945174 h 12624546"/>
              <a:gd name="connsiteX4265" fmla="*/ 13914879 w 15445209"/>
              <a:gd name="connsiteY4265" fmla="*/ 8925255 h 12624546"/>
              <a:gd name="connsiteX4266" fmla="*/ 5009026 w 15445209"/>
              <a:gd name="connsiteY4266" fmla="*/ 8920019 h 12624546"/>
              <a:gd name="connsiteX4267" fmla="*/ 5037481 w 15445209"/>
              <a:gd name="connsiteY4267" fmla="*/ 8926472 h 12624546"/>
              <a:gd name="connsiteX4268" fmla="*/ 5046830 w 15445209"/>
              <a:gd name="connsiteY4268" fmla="*/ 8979726 h 12624546"/>
              <a:gd name="connsiteX4269" fmla="*/ 4993575 w 15445209"/>
              <a:gd name="connsiteY4269" fmla="*/ 8989077 h 12624546"/>
              <a:gd name="connsiteX4270" fmla="*/ 4984229 w 15445209"/>
              <a:gd name="connsiteY4270" fmla="*/ 8935823 h 12624546"/>
              <a:gd name="connsiteX4271" fmla="*/ 5009026 w 15445209"/>
              <a:gd name="connsiteY4271" fmla="*/ 8920019 h 12624546"/>
              <a:gd name="connsiteX4272" fmla="*/ 3190298 w 15445209"/>
              <a:gd name="connsiteY4272" fmla="*/ 8919765 h 12624546"/>
              <a:gd name="connsiteX4273" fmla="*/ 3207573 w 15445209"/>
              <a:gd name="connsiteY4273" fmla="*/ 8923629 h 12624546"/>
              <a:gd name="connsiteX4274" fmla="*/ 3213266 w 15445209"/>
              <a:gd name="connsiteY4274" fmla="*/ 8955741 h 12624546"/>
              <a:gd name="connsiteX4275" fmla="*/ 3181150 w 15445209"/>
              <a:gd name="connsiteY4275" fmla="*/ 8961434 h 12624546"/>
              <a:gd name="connsiteX4276" fmla="*/ 3175461 w 15445209"/>
              <a:gd name="connsiteY4276" fmla="*/ 8929318 h 12624546"/>
              <a:gd name="connsiteX4277" fmla="*/ 3190298 w 15445209"/>
              <a:gd name="connsiteY4277" fmla="*/ 8919765 h 12624546"/>
              <a:gd name="connsiteX4278" fmla="*/ 11664203 w 15445209"/>
              <a:gd name="connsiteY4278" fmla="*/ 8918752 h 12624546"/>
              <a:gd name="connsiteX4279" fmla="*/ 11665420 w 15445209"/>
              <a:gd name="connsiteY4279" fmla="*/ 8926472 h 12624546"/>
              <a:gd name="connsiteX4280" fmla="*/ 11657699 w 15445209"/>
              <a:gd name="connsiteY4280" fmla="*/ 8927693 h 12624546"/>
              <a:gd name="connsiteX4281" fmla="*/ 11656478 w 15445209"/>
              <a:gd name="connsiteY4281" fmla="*/ 8919968 h 12624546"/>
              <a:gd name="connsiteX4282" fmla="*/ 11664203 w 15445209"/>
              <a:gd name="connsiteY4282" fmla="*/ 8918752 h 12624546"/>
              <a:gd name="connsiteX4283" fmla="*/ 9975889 w 15445209"/>
              <a:gd name="connsiteY4283" fmla="*/ 8917836 h 12624546"/>
              <a:gd name="connsiteX4284" fmla="*/ 10003582 w 15445209"/>
              <a:gd name="connsiteY4284" fmla="*/ 8924035 h 12624546"/>
              <a:gd name="connsiteX4285" fmla="*/ 10012527 w 15445209"/>
              <a:gd name="connsiteY4285" fmla="*/ 8976069 h 12624546"/>
              <a:gd name="connsiteX4286" fmla="*/ 9960493 w 15445209"/>
              <a:gd name="connsiteY4286" fmla="*/ 8985015 h 12624546"/>
              <a:gd name="connsiteX4287" fmla="*/ 9951548 w 15445209"/>
              <a:gd name="connsiteY4287" fmla="*/ 8932981 h 12624546"/>
              <a:gd name="connsiteX4288" fmla="*/ 9975889 w 15445209"/>
              <a:gd name="connsiteY4288" fmla="*/ 8917836 h 12624546"/>
              <a:gd name="connsiteX4289" fmla="*/ 11981286 w 15445209"/>
              <a:gd name="connsiteY4289" fmla="*/ 8914684 h 12624546"/>
              <a:gd name="connsiteX4290" fmla="*/ 11983727 w 15445209"/>
              <a:gd name="connsiteY4290" fmla="*/ 8928098 h 12624546"/>
              <a:gd name="connsiteX4291" fmla="*/ 11970309 w 15445209"/>
              <a:gd name="connsiteY4291" fmla="*/ 8930539 h 12624546"/>
              <a:gd name="connsiteX4292" fmla="*/ 11967872 w 15445209"/>
              <a:gd name="connsiteY4292" fmla="*/ 8917121 h 12624546"/>
              <a:gd name="connsiteX4293" fmla="*/ 11981286 w 15445209"/>
              <a:gd name="connsiteY4293" fmla="*/ 8914684 h 12624546"/>
              <a:gd name="connsiteX4294" fmla="*/ 10745427 w 15445209"/>
              <a:gd name="connsiteY4294" fmla="*/ 8913210 h 12624546"/>
              <a:gd name="connsiteX4295" fmla="*/ 10770274 w 15445209"/>
              <a:gd name="connsiteY4295" fmla="*/ 8918748 h 12624546"/>
              <a:gd name="connsiteX4296" fmla="*/ 10778409 w 15445209"/>
              <a:gd name="connsiteY4296" fmla="*/ 8965089 h 12624546"/>
              <a:gd name="connsiteX4297" fmla="*/ 10732064 w 15445209"/>
              <a:gd name="connsiteY4297" fmla="*/ 8973223 h 12624546"/>
              <a:gd name="connsiteX4298" fmla="*/ 10723933 w 15445209"/>
              <a:gd name="connsiteY4298" fmla="*/ 8926878 h 12624546"/>
              <a:gd name="connsiteX4299" fmla="*/ 10745427 w 15445209"/>
              <a:gd name="connsiteY4299" fmla="*/ 8913210 h 12624546"/>
              <a:gd name="connsiteX4300" fmla="*/ 13153424 w 15445209"/>
              <a:gd name="connsiteY4300" fmla="*/ 8910415 h 12624546"/>
              <a:gd name="connsiteX4301" fmla="*/ 13170345 w 15445209"/>
              <a:gd name="connsiteY4301" fmla="*/ 8914274 h 12624546"/>
              <a:gd name="connsiteX4302" fmla="*/ 13176038 w 15445209"/>
              <a:gd name="connsiteY4302" fmla="*/ 8945984 h 12624546"/>
              <a:gd name="connsiteX4303" fmla="*/ 13144328 w 15445209"/>
              <a:gd name="connsiteY4303" fmla="*/ 8951677 h 12624546"/>
              <a:gd name="connsiteX4304" fmla="*/ 13138639 w 15445209"/>
              <a:gd name="connsiteY4304" fmla="*/ 8919967 h 12624546"/>
              <a:gd name="connsiteX4305" fmla="*/ 13153424 w 15445209"/>
              <a:gd name="connsiteY4305" fmla="*/ 8910415 h 12624546"/>
              <a:gd name="connsiteX4306" fmla="*/ 14128400 w 15445209"/>
              <a:gd name="connsiteY4306" fmla="*/ 8908284 h 12624546"/>
              <a:gd name="connsiteX4307" fmla="*/ 14151267 w 15445209"/>
              <a:gd name="connsiteY4307" fmla="*/ 8913467 h 12624546"/>
              <a:gd name="connsiteX4308" fmla="*/ 14158586 w 15445209"/>
              <a:gd name="connsiteY4308" fmla="*/ 8956150 h 12624546"/>
              <a:gd name="connsiteX4309" fmla="*/ 14115899 w 15445209"/>
              <a:gd name="connsiteY4309" fmla="*/ 8963465 h 12624546"/>
              <a:gd name="connsiteX4310" fmla="*/ 14108584 w 15445209"/>
              <a:gd name="connsiteY4310" fmla="*/ 8920782 h 12624546"/>
              <a:gd name="connsiteX4311" fmla="*/ 14128400 w 15445209"/>
              <a:gd name="connsiteY4311" fmla="*/ 8908284 h 12624546"/>
              <a:gd name="connsiteX4312" fmla="*/ 4659337 w 15445209"/>
              <a:gd name="connsiteY4312" fmla="*/ 8903149 h 12624546"/>
              <a:gd name="connsiteX4313" fmla="*/ 4683375 w 15445209"/>
              <a:gd name="connsiteY4313" fmla="*/ 8908585 h 12624546"/>
              <a:gd name="connsiteX4314" fmla="*/ 4691100 w 15445209"/>
              <a:gd name="connsiteY4314" fmla="*/ 8953304 h 12624546"/>
              <a:gd name="connsiteX4315" fmla="*/ 4646375 w 15445209"/>
              <a:gd name="connsiteY4315" fmla="*/ 8961025 h 12624546"/>
              <a:gd name="connsiteX4316" fmla="*/ 4638658 w 15445209"/>
              <a:gd name="connsiteY4316" fmla="*/ 8916310 h 12624546"/>
              <a:gd name="connsiteX4317" fmla="*/ 4659337 w 15445209"/>
              <a:gd name="connsiteY4317" fmla="*/ 8903149 h 12624546"/>
              <a:gd name="connsiteX4318" fmla="*/ 4032487 w 15445209"/>
              <a:gd name="connsiteY4318" fmla="*/ 8899085 h 12624546"/>
              <a:gd name="connsiteX4319" fmla="*/ 4052007 w 15445209"/>
              <a:gd name="connsiteY4319" fmla="*/ 8903302 h 12624546"/>
              <a:gd name="connsiteX4320" fmla="*/ 4058514 w 15445209"/>
              <a:gd name="connsiteY4320" fmla="*/ 8939886 h 12624546"/>
              <a:gd name="connsiteX4321" fmla="*/ 4021927 w 15445209"/>
              <a:gd name="connsiteY4321" fmla="*/ 8946390 h 12624546"/>
              <a:gd name="connsiteX4322" fmla="*/ 4015422 w 15445209"/>
              <a:gd name="connsiteY4322" fmla="*/ 8909806 h 12624546"/>
              <a:gd name="connsiteX4323" fmla="*/ 4032487 w 15445209"/>
              <a:gd name="connsiteY4323" fmla="*/ 8899085 h 12624546"/>
              <a:gd name="connsiteX4324" fmla="*/ 7127077 w 15445209"/>
              <a:gd name="connsiteY4324" fmla="*/ 8894917 h 12624546"/>
              <a:gd name="connsiteX4325" fmla="*/ 7173980 w 15445209"/>
              <a:gd name="connsiteY4325" fmla="*/ 8905333 h 12624546"/>
              <a:gd name="connsiteX4326" fmla="*/ 7189426 w 15445209"/>
              <a:gd name="connsiteY4326" fmla="*/ 8992736 h 12624546"/>
              <a:gd name="connsiteX4327" fmla="*/ 7102019 w 15445209"/>
              <a:gd name="connsiteY4327" fmla="*/ 9008181 h 12624546"/>
              <a:gd name="connsiteX4328" fmla="*/ 7086580 w 15445209"/>
              <a:gd name="connsiteY4328" fmla="*/ 8920779 h 12624546"/>
              <a:gd name="connsiteX4329" fmla="*/ 7127077 w 15445209"/>
              <a:gd name="connsiteY4329" fmla="*/ 8894917 h 12624546"/>
              <a:gd name="connsiteX4330" fmla="*/ 12709561 w 15445209"/>
              <a:gd name="connsiteY4330" fmla="*/ 8894513 h 12624546"/>
              <a:gd name="connsiteX4331" fmla="*/ 12746757 w 15445209"/>
              <a:gd name="connsiteY4331" fmla="*/ 8902897 h 12624546"/>
              <a:gd name="connsiteX4332" fmla="*/ 12758950 w 15445209"/>
              <a:gd name="connsiteY4332" fmla="*/ 8972412 h 12624546"/>
              <a:gd name="connsiteX4333" fmla="*/ 12689439 w 15445209"/>
              <a:gd name="connsiteY4333" fmla="*/ 8984606 h 12624546"/>
              <a:gd name="connsiteX4334" fmla="*/ 12677242 w 15445209"/>
              <a:gd name="connsiteY4334" fmla="*/ 8915094 h 12624546"/>
              <a:gd name="connsiteX4335" fmla="*/ 12709561 w 15445209"/>
              <a:gd name="connsiteY4335" fmla="*/ 8894513 h 12624546"/>
              <a:gd name="connsiteX4336" fmla="*/ 5344850 w 15445209"/>
              <a:gd name="connsiteY4336" fmla="*/ 8893649 h 12624546"/>
              <a:gd name="connsiteX4337" fmla="*/ 5389975 w 15445209"/>
              <a:gd name="connsiteY4337" fmla="*/ 8903711 h 12624546"/>
              <a:gd name="connsiteX4338" fmla="*/ 5404612 w 15445209"/>
              <a:gd name="connsiteY4338" fmla="*/ 8987857 h 12624546"/>
              <a:gd name="connsiteX4339" fmla="*/ 5320465 w 15445209"/>
              <a:gd name="connsiteY4339" fmla="*/ 9002492 h 12624546"/>
              <a:gd name="connsiteX4340" fmla="*/ 5305826 w 15445209"/>
              <a:gd name="connsiteY4340" fmla="*/ 8918346 h 12624546"/>
              <a:gd name="connsiteX4341" fmla="*/ 5344850 w 15445209"/>
              <a:gd name="connsiteY4341" fmla="*/ 8893649 h 12624546"/>
              <a:gd name="connsiteX4342" fmla="*/ 8627072 w 15445209"/>
              <a:gd name="connsiteY4342" fmla="*/ 8893393 h 12624546"/>
              <a:gd name="connsiteX4343" fmla="*/ 8651106 w 15445209"/>
              <a:gd name="connsiteY4343" fmla="*/ 8898829 h 12624546"/>
              <a:gd name="connsiteX4344" fmla="*/ 8658831 w 15445209"/>
              <a:gd name="connsiteY4344" fmla="*/ 8943544 h 12624546"/>
              <a:gd name="connsiteX4345" fmla="*/ 8614112 w 15445209"/>
              <a:gd name="connsiteY4345" fmla="*/ 8951269 h 12624546"/>
              <a:gd name="connsiteX4346" fmla="*/ 8606391 w 15445209"/>
              <a:gd name="connsiteY4346" fmla="*/ 8906554 h 12624546"/>
              <a:gd name="connsiteX4347" fmla="*/ 8627072 w 15445209"/>
              <a:gd name="connsiteY4347" fmla="*/ 8893393 h 12624546"/>
              <a:gd name="connsiteX4348" fmla="*/ 8501514 w 15445209"/>
              <a:gd name="connsiteY4348" fmla="*/ 8891971 h 12624546"/>
              <a:gd name="connsiteX4349" fmla="*/ 8529975 w 15445209"/>
              <a:gd name="connsiteY4349" fmla="*/ 8898424 h 12624546"/>
              <a:gd name="connsiteX4350" fmla="*/ 8539321 w 15445209"/>
              <a:gd name="connsiteY4350" fmla="*/ 8951678 h 12624546"/>
              <a:gd name="connsiteX4351" fmla="*/ 8486068 w 15445209"/>
              <a:gd name="connsiteY4351" fmla="*/ 8961029 h 12624546"/>
              <a:gd name="connsiteX4352" fmla="*/ 8476712 w 15445209"/>
              <a:gd name="connsiteY4352" fmla="*/ 8907775 h 12624546"/>
              <a:gd name="connsiteX4353" fmla="*/ 8501514 w 15445209"/>
              <a:gd name="connsiteY4353" fmla="*/ 8891971 h 12624546"/>
              <a:gd name="connsiteX4354" fmla="*/ 8750346 w 15445209"/>
              <a:gd name="connsiteY4354" fmla="*/ 8888920 h 12624546"/>
              <a:gd name="connsiteX4355" fmla="*/ 8771435 w 15445209"/>
              <a:gd name="connsiteY4355" fmla="*/ 8893546 h 12624546"/>
              <a:gd name="connsiteX4356" fmla="*/ 8778345 w 15445209"/>
              <a:gd name="connsiteY4356" fmla="*/ 8932977 h 12624546"/>
              <a:gd name="connsiteX4357" fmla="*/ 8738914 w 15445209"/>
              <a:gd name="connsiteY4357" fmla="*/ 8939886 h 12624546"/>
              <a:gd name="connsiteX4358" fmla="*/ 8732004 w 15445209"/>
              <a:gd name="connsiteY4358" fmla="*/ 8900455 h 12624546"/>
              <a:gd name="connsiteX4359" fmla="*/ 8750346 w 15445209"/>
              <a:gd name="connsiteY4359" fmla="*/ 8888920 h 12624546"/>
              <a:gd name="connsiteX4360" fmla="*/ 10071065 w 15445209"/>
              <a:gd name="connsiteY4360" fmla="*/ 8884651 h 12624546"/>
              <a:gd name="connsiteX4361" fmla="*/ 10099520 w 15445209"/>
              <a:gd name="connsiteY4361" fmla="*/ 8891104 h 12624546"/>
              <a:gd name="connsiteX4362" fmla="*/ 10108870 w 15445209"/>
              <a:gd name="connsiteY4362" fmla="*/ 8944358 h 12624546"/>
              <a:gd name="connsiteX4363" fmla="*/ 10055616 w 15445209"/>
              <a:gd name="connsiteY4363" fmla="*/ 8953709 h 12624546"/>
              <a:gd name="connsiteX4364" fmla="*/ 10046265 w 15445209"/>
              <a:gd name="connsiteY4364" fmla="*/ 8900455 h 12624546"/>
              <a:gd name="connsiteX4365" fmla="*/ 10071065 w 15445209"/>
              <a:gd name="connsiteY4365" fmla="*/ 8884651 h 12624546"/>
              <a:gd name="connsiteX4366" fmla="*/ 11271050 w 15445209"/>
              <a:gd name="connsiteY4366" fmla="*/ 8881706 h 12624546"/>
              <a:gd name="connsiteX4367" fmla="*/ 11305249 w 15445209"/>
              <a:gd name="connsiteY4367" fmla="*/ 8889478 h 12624546"/>
              <a:gd name="connsiteX4368" fmla="*/ 11316222 w 15445209"/>
              <a:gd name="connsiteY4368" fmla="*/ 8953304 h 12624546"/>
              <a:gd name="connsiteX4369" fmla="*/ 11252399 w 15445209"/>
              <a:gd name="connsiteY4369" fmla="*/ 8964281 h 12624546"/>
              <a:gd name="connsiteX4370" fmla="*/ 11241427 w 15445209"/>
              <a:gd name="connsiteY4370" fmla="*/ 8900455 h 12624546"/>
              <a:gd name="connsiteX4371" fmla="*/ 11271050 w 15445209"/>
              <a:gd name="connsiteY4371" fmla="*/ 8881706 h 12624546"/>
              <a:gd name="connsiteX4372" fmla="*/ 14917553 w 15445209"/>
              <a:gd name="connsiteY4372" fmla="*/ 8881352 h 12624546"/>
              <a:gd name="connsiteX4373" fmla="*/ 14919585 w 15445209"/>
              <a:gd name="connsiteY4373" fmla="*/ 8892734 h 12624546"/>
              <a:gd name="connsiteX4374" fmla="*/ 14908202 w 15445209"/>
              <a:gd name="connsiteY4374" fmla="*/ 8894766 h 12624546"/>
              <a:gd name="connsiteX4375" fmla="*/ 14906171 w 15445209"/>
              <a:gd name="connsiteY4375" fmla="*/ 8883383 h 12624546"/>
              <a:gd name="connsiteX4376" fmla="*/ 14917553 w 15445209"/>
              <a:gd name="connsiteY4376" fmla="*/ 8881352 h 12624546"/>
              <a:gd name="connsiteX4377" fmla="*/ 8870622 w 15445209"/>
              <a:gd name="connsiteY4377" fmla="*/ 8881299 h 12624546"/>
              <a:gd name="connsiteX4378" fmla="*/ 8888917 w 15445209"/>
              <a:gd name="connsiteY4378" fmla="*/ 8885415 h 12624546"/>
              <a:gd name="connsiteX4379" fmla="*/ 8895011 w 15445209"/>
              <a:gd name="connsiteY4379" fmla="*/ 8919562 h 12624546"/>
              <a:gd name="connsiteX4380" fmla="*/ 8860868 w 15445209"/>
              <a:gd name="connsiteY4380" fmla="*/ 8925661 h 12624546"/>
              <a:gd name="connsiteX4381" fmla="*/ 8854769 w 15445209"/>
              <a:gd name="connsiteY4381" fmla="*/ 8891514 h 12624546"/>
              <a:gd name="connsiteX4382" fmla="*/ 8870622 w 15445209"/>
              <a:gd name="connsiteY4382" fmla="*/ 8881299 h 12624546"/>
              <a:gd name="connsiteX4383" fmla="*/ 6534068 w 15445209"/>
              <a:gd name="connsiteY4383" fmla="*/ 8881248 h 12624546"/>
              <a:gd name="connsiteX4384" fmla="*/ 6583704 w 15445209"/>
              <a:gd name="connsiteY4384" fmla="*/ 8892325 h 12624546"/>
              <a:gd name="connsiteX4385" fmla="*/ 6599968 w 15445209"/>
              <a:gd name="connsiteY4385" fmla="*/ 8984605 h 12624546"/>
              <a:gd name="connsiteX4386" fmla="*/ 6507686 w 15445209"/>
              <a:gd name="connsiteY4386" fmla="*/ 9000866 h 12624546"/>
              <a:gd name="connsiteX4387" fmla="*/ 6491416 w 15445209"/>
              <a:gd name="connsiteY4387" fmla="*/ 8908586 h 12624546"/>
              <a:gd name="connsiteX4388" fmla="*/ 6534068 w 15445209"/>
              <a:gd name="connsiteY4388" fmla="*/ 8881248 h 12624546"/>
              <a:gd name="connsiteX4389" fmla="*/ 3436053 w 15445209"/>
              <a:gd name="connsiteY4389" fmla="*/ 8880234 h 12624546"/>
              <a:gd name="connsiteX4390" fmla="*/ 3446217 w 15445209"/>
              <a:gd name="connsiteY4390" fmla="*/ 8882572 h 12624546"/>
              <a:gd name="connsiteX4391" fmla="*/ 3449470 w 15445209"/>
              <a:gd name="connsiteY4391" fmla="*/ 8901675 h 12624546"/>
              <a:gd name="connsiteX4392" fmla="*/ 3430363 w 15445209"/>
              <a:gd name="connsiteY4392" fmla="*/ 8904928 h 12624546"/>
              <a:gd name="connsiteX4393" fmla="*/ 3427111 w 15445209"/>
              <a:gd name="connsiteY4393" fmla="*/ 8885824 h 12624546"/>
              <a:gd name="connsiteX4394" fmla="*/ 3436053 w 15445209"/>
              <a:gd name="connsiteY4394" fmla="*/ 8880234 h 12624546"/>
              <a:gd name="connsiteX4395" fmla="*/ 15106578 w 15445209"/>
              <a:gd name="connsiteY4395" fmla="*/ 8879726 h 12624546"/>
              <a:gd name="connsiteX4396" fmla="*/ 15108204 w 15445209"/>
              <a:gd name="connsiteY4396" fmla="*/ 8888262 h 12624546"/>
              <a:gd name="connsiteX4397" fmla="*/ 15099668 w 15445209"/>
              <a:gd name="connsiteY4397" fmla="*/ 8889888 h 12624546"/>
              <a:gd name="connsiteX4398" fmla="*/ 15098042 w 15445209"/>
              <a:gd name="connsiteY4398" fmla="*/ 8881352 h 12624546"/>
              <a:gd name="connsiteX4399" fmla="*/ 15106578 w 15445209"/>
              <a:gd name="connsiteY4399" fmla="*/ 8879726 h 12624546"/>
              <a:gd name="connsiteX4400" fmla="*/ 8371337 w 15445209"/>
              <a:gd name="connsiteY4400" fmla="*/ 8879114 h 12624546"/>
              <a:gd name="connsiteX4401" fmla="*/ 8410868 w 15445209"/>
              <a:gd name="connsiteY4401" fmla="*/ 8887852 h 12624546"/>
              <a:gd name="connsiteX4402" fmla="*/ 8423875 w 15445209"/>
              <a:gd name="connsiteY4402" fmla="*/ 8961435 h 12624546"/>
              <a:gd name="connsiteX4403" fmla="*/ 8350300 w 15445209"/>
              <a:gd name="connsiteY4403" fmla="*/ 8974443 h 12624546"/>
              <a:gd name="connsiteX4404" fmla="*/ 8337292 w 15445209"/>
              <a:gd name="connsiteY4404" fmla="*/ 8900861 h 12624546"/>
              <a:gd name="connsiteX4405" fmla="*/ 8371337 w 15445209"/>
              <a:gd name="connsiteY4405" fmla="*/ 8879114 h 12624546"/>
              <a:gd name="connsiteX4406" fmla="*/ 8987904 w 15445209"/>
              <a:gd name="connsiteY4406" fmla="*/ 8868543 h 12624546"/>
              <a:gd name="connsiteX4407" fmla="*/ 9005183 w 15445209"/>
              <a:gd name="connsiteY4407" fmla="*/ 8872402 h 12624546"/>
              <a:gd name="connsiteX4408" fmla="*/ 9010872 w 15445209"/>
              <a:gd name="connsiteY4408" fmla="*/ 8904518 h 12624546"/>
              <a:gd name="connsiteX4409" fmla="*/ 8978756 w 15445209"/>
              <a:gd name="connsiteY4409" fmla="*/ 8910211 h 12624546"/>
              <a:gd name="connsiteX4410" fmla="*/ 8973067 w 15445209"/>
              <a:gd name="connsiteY4410" fmla="*/ 8878095 h 12624546"/>
              <a:gd name="connsiteX4411" fmla="*/ 8987904 w 15445209"/>
              <a:gd name="connsiteY4411" fmla="*/ 8868543 h 12624546"/>
              <a:gd name="connsiteX4412" fmla="*/ 14349495 w 15445209"/>
              <a:gd name="connsiteY4412" fmla="*/ 8866310 h 12624546"/>
              <a:gd name="connsiteX4413" fmla="*/ 14361845 w 15445209"/>
              <a:gd name="connsiteY4413" fmla="*/ 8869154 h 12624546"/>
              <a:gd name="connsiteX4414" fmla="*/ 14365908 w 15445209"/>
              <a:gd name="connsiteY4414" fmla="*/ 8892325 h 12624546"/>
              <a:gd name="connsiteX4415" fmla="*/ 14342737 w 15445209"/>
              <a:gd name="connsiteY4415" fmla="*/ 8896392 h 12624546"/>
              <a:gd name="connsiteX4416" fmla="*/ 14338670 w 15445209"/>
              <a:gd name="connsiteY4416" fmla="*/ 8873222 h 12624546"/>
              <a:gd name="connsiteX4417" fmla="*/ 14349495 w 15445209"/>
              <a:gd name="connsiteY4417" fmla="*/ 8866310 h 12624546"/>
              <a:gd name="connsiteX4418" fmla="*/ 2633130 w 15445209"/>
              <a:gd name="connsiteY4418" fmla="*/ 8865497 h 12624546"/>
              <a:gd name="connsiteX4419" fmla="*/ 2633939 w 15445209"/>
              <a:gd name="connsiteY4419" fmla="*/ 8869564 h 12624546"/>
              <a:gd name="connsiteX4420" fmla="*/ 2629877 w 15445209"/>
              <a:gd name="connsiteY4420" fmla="*/ 8870375 h 12624546"/>
              <a:gd name="connsiteX4421" fmla="*/ 2629061 w 15445209"/>
              <a:gd name="connsiteY4421" fmla="*/ 8866312 h 12624546"/>
              <a:gd name="connsiteX4422" fmla="*/ 2633130 w 15445209"/>
              <a:gd name="connsiteY4422" fmla="*/ 8865497 h 12624546"/>
              <a:gd name="connsiteX4423" fmla="*/ 10839329 w 15445209"/>
              <a:gd name="connsiteY4423" fmla="*/ 8861991 h 12624546"/>
              <a:gd name="connsiteX4424" fmla="*/ 10864176 w 15445209"/>
              <a:gd name="connsiteY4424" fmla="*/ 8867529 h 12624546"/>
              <a:gd name="connsiteX4425" fmla="*/ 10872311 w 15445209"/>
              <a:gd name="connsiteY4425" fmla="*/ 8913870 h 12624546"/>
              <a:gd name="connsiteX4426" fmla="*/ 10825966 w 15445209"/>
              <a:gd name="connsiteY4426" fmla="*/ 8922000 h 12624546"/>
              <a:gd name="connsiteX4427" fmla="*/ 10817835 w 15445209"/>
              <a:gd name="connsiteY4427" fmla="*/ 8875659 h 12624546"/>
              <a:gd name="connsiteX4428" fmla="*/ 10839329 w 15445209"/>
              <a:gd name="connsiteY4428" fmla="*/ 8861991 h 12624546"/>
              <a:gd name="connsiteX4429" fmla="*/ 2896367 w 15445209"/>
              <a:gd name="connsiteY4429" fmla="*/ 8861582 h 12624546"/>
              <a:gd name="connsiteX4430" fmla="*/ 2922994 w 15445209"/>
              <a:gd name="connsiteY4430" fmla="*/ 8867528 h 12624546"/>
              <a:gd name="connsiteX4431" fmla="*/ 2931533 w 15445209"/>
              <a:gd name="connsiteY4431" fmla="*/ 8917121 h 12624546"/>
              <a:gd name="connsiteX4432" fmla="*/ 2881936 w 15445209"/>
              <a:gd name="connsiteY4432" fmla="*/ 8925661 h 12624546"/>
              <a:gd name="connsiteX4433" fmla="*/ 2873400 w 15445209"/>
              <a:gd name="connsiteY4433" fmla="*/ 8876064 h 12624546"/>
              <a:gd name="connsiteX4434" fmla="*/ 2896367 w 15445209"/>
              <a:gd name="connsiteY4434" fmla="*/ 8861582 h 12624546"/>
              <a:gd name="connsiteX4435" fmla="*/ 14738276 w 15445209"/>
              <a:gd name="connsiteY4435" fmla="*/ 8860213 h 12624546"/>
              <a:gd name="connsiteX4436" fmla="*/ 14739091 w 15445209"/>
              <a:gd name="connsiteY4436" fmla="*/ 8860213 h 12624546"/>
              <a:gd name="connsiteX4437" fmla="*/ 14739091 w 15445209"/>
              <a:gd name="connsiteY4437" fmla="*/ 8861024 h 12624546"/>
              <a:gd name="connsiteX4438" fmla="*/ 14738276 w 15445209"/>
              <a:gd name="connsiteY4438" fmla="*/ 8861024 h 12624546"/>
              <a:gd name="connsiteX4439" fmla="*/ 14738276 w 15445209"/>
              <a:gd name="connsiteY4439" fmla="*/ 8860213 h 12624546"/>
              <a:gd name="connsiteX4440" fmla="*/ 8107778 w 15445209"/>
              <a:gd name="connsiteY4440" fmla="*/ 8856552 h 12624546"/>
              <a:gd name="connsiteX4441" fmla="*/ 8158065 w 15445209"/>
              <a:gd name="connsiteY4441" fmla="*/ 8867934 h 12624546"/>
              <a:gd name="connsiteX4442" fmla="*/ 8185700 w 15445209"/>
              <a:gd name="connsiteY4442" fmla="*/ 8911533 h 12624546"/>
              <a:gd name="connsiteX4443" fmla="*/ 8185686 w 15445209"/>
              <a:gd name="connsiteY4443" fmla="*/ 8912389 h 12624546"/>
              <a:gd name="connsiteX4444" fmla="*/ 8195459 w 15445209"/>
              <a:gd name="connsiteY4444" fmla="*/ 8889888 h 12624546"/>
              <a:gd name="connsiteX4445" fmla="*/ 8239296 w 15445209"/>
              <a:gd name="connsiteY4445" fmla="*/ 8861886 h 12624546"/>
              <a:gd name="connsiteX4446" fmla="*/ 8290152 w 15445209"/>
              <a:gd name="connsiteY4446" fmla="*/ 8873218 h 12624546"/>
              <a:gd name="connsiteX4447" fmla="*/ 8306826 w 15445209"/>
              <a:gd name="connsiteY4447" fmla="*/ 8967939 h 12624546"/>
              <a:gd name="connsiteX4448" fmla="*/ 8212125 w 15445209"/>
              <a:gd name="connsiteY4448" fmla="*/ 8984605 h 12624546"/>
              <a:gd name="connsiteX4449" fmla="*/ 8184271 w 15445209"/>
              <a:gd name="connsiteY4449" fmla="*/ 8940751 h 12624546"/>
              <a:gd name="connsiteX4450" fmla="*/ 8184305 w 15445209"/>
              <a:gd name="connsiteY4450" fmla="*/ 8939268 h 12624546"/>
              <a:gd name="connsiteX4451" fmla="*/ 8174326 w 15445209"/>
              <a:gd name="connsiteY4451" fmla="*/ 8961840 h 12624546"/>
              <a:gd name="connsiteX4452" fmla="*/ 8080442 w 15445209"/>
              <a:gd name="connsiteY4452" fmla="*/ 8978101 h 12624546"/>
              <a:gd name="connsiteX4453" fmla="*/ 8064182 w 15445209"/>
              <a:gd name="connsiteY4453" fmla="*/ 8884195 h 12624546"/>
              <a:gd name="connsiteX4454" fmla="*/ 8107778 w 15445209"/>
              <a:gd name="connsiteY4454" fmla="*/ 8856552 h 12624546"/>
              <a:gd name="connsiteX4455" fmla="*/ 7974150 w 15445209"/>
              <a:gd name="connsiteY4455" fmla="*/ 8851929 h 12624546"/>
              <a:gd name="connsiteX4456" fmla="*/ 8019867 w 15445209"/>
              <a:gd name="connsiteY4456" fmla="*/ 8862245 h 12624546"/>
              <a:gd name="connsiteX4457" fmla="*/ 8034907 w 15445209"/>
              <a:gd name="connsiteY4457" fmla="*/ 8947611 h 12624546"/>
              <a:gd name="connsiteX4458" fmla="*/ 7949562 w 15445209"/>
              <a:gd name="connsiteY4458" fmla="*/ 8962655 h 12624546"/>
              <a:gd name="connsiteX4459" fmla="*/ 7934517 w 15445209"/>
              <a:gd name="connsiteY4459" fmla="*/ 8877285 h 12624546"/>
              <a:gd name="connsiteX4460" fmla="*/ 7974150 w 15445209"/>
              <a:gd name="connsiteY4460" fmla="*/ 8851929 h 12624546"/>
              <a:gd name="connsiteX4461" fmla="*/ 4306463 w 15445209"/>
              <a:gd name="connsiteY4461" fmla="*/ 8851573 h 12624546"/>
              <a:gd name="connsiteX4462" fmla="*/ 4334154 w 15445209"/>
              <a:gd name="connsiteY4462" fmla="*/ 8857772 h 12624546"/>
              <a:gd name="connsiteX4463" fmla="*/ 4343098 w 15445209"/>
              <a:gd name="connsiteY4463" fmla="*/ 8909806 h 12624546"/>
              <a:gd name="connsiteX4464" fmla="*/ 4291068 w 15445209"/>
              <a:gd name="connsiteY4464" fmla="*/ 8918752 h 12624546"/>
              <a:gd name="connsiteX4465" fmla="*/ 4282124 w 15445209"/>
              <a:gd name="connsiteY4465" fmla="*/ 8866718 h 12624546"/>
              <a:gd name="connsiteX4466" fmla="*/ 4306463 w 15445209"/>
              <a:gd name="connsiteY4466" fmla="*/ 8851573 h 12624546"/>
              <a:gd name="connsiteX4467" fmla="*/ 9102744 w 15445209"/>
              <a:gd name="connsiteY4467" fmla="*/ 8849998 h 12624546"/>
              <a:gd name="connsiteX4468" fmla="*/ 9121039 w 15445209"/>
              <a:gd name="connsiteY4468" fmla="*/ 8854114 h 12624546"/>
              <a:gd name="connsiteX4469" fmla="*/ 9127133 w 15445209"/>
              <a:gd name="connsiteY4469" fmla="*/ 8888261 h 12624546"/>
              <a:gd name="connsiteX4470" fmla="*/ 9092986 w 15445209"/>
              <a:gd name="connsiteY4470" fmla="*/ 8894360 h 12624546"/>
              <a:gd name="connsiteX4471" fmla="*/ 9086891 w 15445209"/>
              <a:gd name="connsiteY4471" fmla="*/ 8860213 h 12624546"/>
              <a:gd name="connsiteX4472" fmla="*/ 9102744 w 15445209"/>
              <a:gd name="connsiteY4472" fmla="*/ 8849998 h 12624546"/>
              <a:gd name="connsiteX4473" fmla="*/ 6994132 w 15445209"/>
              <a:gd name="connsiteY4473" fmla="*/ 8849083 h 12624546"/>
              <a:gd name="connsiteX4474" fmla="*/ 7041858 w 15445209"/>
              <a:gd name="connsiteY4474" fmla="*/ 8859808 h 12624546"/>
              <a:gd name="connsiteX4475" fmla="*/ 7057310 w 15445209"/>
              <a:gd name="connsiteY4475" fmla="*/ 8948831 h 12624546"/>
              <a:gd name="connsiteX4476" fmla="*/ 6968275 w 15445209"/>
              <a:gd name="connsiteY4476" fmla="*/ 8964281 h 12624546"/>
              <a:gd name="connsiteX4477" fmla="*/ 6952831 w 15445209"/>
              <a:gd name="connsiteY4477" fmla="*/ 8875253 h 12624546"/>
              <a:gd name="connsiteX4478" fmla="*/ 6994132 w 15445209"/>
              <a:gd name="connsiteY4478" fmla="*/ 8849083 h 12624546"/>
              <a:gd name="connsiteX4479" fmla="*/ 10164667 w 15445209"/>
              <a:gd name="connsiteY4479" fmla="*/ 8848119 h 12624546"/>
              <a:gd name="connsiteX4480" fmla="*/ 10195461 w 15445209"/>
              <a:gd name="connsiteY4480" fmla="*/ 8854929 h 12624546"/>
              <a:gd name="connsiteX4481" fmla="*/ 10205624 w 15445209"/>
              <a:gd name="connsiteY4481" fmla="*/ 8912247 h 12624546"/>
              <a:gd name="connsiteX4482" fmla="*/ 10148305 w 15445209"/>
              <a:gd name="connsiteY4482" fmla="*/ 8922409 h 12624546"/>
              <a:gd name="connsiteX4483" fmla="*/ 10138144 w 15445209"/>
              <a:gd name="connsiteY4483" fmla="*/ 8865091 h 12624546"/>
              <a:gd name="connsiteX4484" fmla="*/ 10164667 w 15445209"/>
              <a:gd name="connsiteY4484" fmla="*/ 8848119 h 12624546"/>
              <a:gd name="connsiteX4485" fmla="*/ 7837576 w 15445209"/>
              <a:gd name="connsiteY4485" fmla="*/ 8835923 h 12624546"/>
              <a:gd name="connsiteX4486" fmla="*/ 7884123 w 15445209"/>
              <a:gd name="connsiteY4486" fmla="*/ 8846390 h 12624546"/>
              <a:gd name="connsiteX4487" fmla="*/ 7899156 w 15445209"/>
              <a:gd name="connsiteY4487" fmla="*/ 8933387 h 12624546"/>
              <a:gd name="connsiteX4488" fmla="*/ 7812178 w 15445209"/>
              <a:gd name="connsiteY4488" fmla="*/ 8948427 h 12624546"/>
              <a:gd name="connsiteX4489" fmla="*/ 7797132 w 15445209"/>
              <a:gd name="connsiteY4489" fmla="*/ 8861434 h 12624546"/>
              <a:gd name="connsiteX4490" fmla="*/ 7837576 w 15445209"/>
              <a:gd name="connsiteY4490" fmla="*/ 8835923 h 12624546"/>
              <a:gd name="connsiteX4491" fmla="*/ 3693142 w 15445209"/>
              <a:gd name="connsiteY4491" fmla="*/ 8835868 h 12624546"/>
              <a:gd name="connsiteX4492" fmla="*/ 3709252 w 15445209"/>
              <a:gd name="connsiteY4492" fmla="*/ 8839475 h 12624546"/>
              <a:gd name="connsiteX4493" fmla="*/ 3714535 w 15445209"/>
              <a:gd name="connsiteY4493" fmla="*/ 8869559 h 12624546"/>
              <a:gd name="connsiteX4494" fmla="*/ 3684451 w 15445209"/>
              <a:gd name="connsiteY4494" fmla="*/ 8874843 h 12624546"/>
              <a:gd name="connsiteX4495" fmla="*/ 3679169 w 15445209"/>
              <a:gd name="connsiteY4495" fmla="*/ 8844763 h 12624546"/>
              <a:gd name="connsiteX4496" fmla="*/ 3693142 w 15445209"/>
              <a:gd name="connsiteY4496" fmla="*/ 8835868 h 12624546"/>
              <a:gd name="connsiteX4497" fmla="*/ 11761362 w 15445209"/>
              <a:gd name="connsiteY4497" fmla="*/ 8833381 h 12624546"/>
              <a:gd name="connsiteX4498" fmla="*/ 11761767 w 15445209"/>
              <a:gd name="connsiteY4498" fmla="*/ 8835412 h 12624546"/>
              <a:gd name="connsiteX4499" fmla="*/ 11759736 w 15445209"/>
              <a:gd name="connsiteY4499" fmla="*/ 8835818 h 12624546"/>
              <a:gd name="connsiteX4500" fmla="*/ 11759327 w 15445209"/>
              <a:gd name="connsiteY4500" fmla="*/ 8833786 h 12624546"/>
              <a:gd name="connsiteX4501" fmla="*/ 11761362 w 15445209"/>
              <a:gd name="connsiteY4501" fmla="*/ 8833381 h 12624546"/>
              <a:gd name="connsiteX4502" fmla="*/ 12975824 w 15445209"/>
              <a:gd name="connsiteY4502" fmla="*/ 8831501 h 12624546"/>
              <a:gd name="connsiteX4503" fmla="*/ 13013021 w 15445209"/>
              <a:gd name="connsiteY4503" fmla="*/ 8839885 h 12624546"/>
              <a:gd name="connsiteX4504" fmla="*/ 13025219 w 15445209"/>
              <a:gd name="connsiteY4504" fmla="*/ 8909400 h 12624546"/>
              <a:gd name="connsiteX4505" fmla="*/ 12955704 w 15445209"/>
              <a:gd name="connsiteY4505" fmla="*/ 8921594 h 12624546"/>
              <a:gd name="connsiteX4506" fmla="*/ 12943506 w 15445209"/>
              <a:gd name="connsiteY4506" fmla="*/ 8852082 h 12624546"/>
              <a:gd name="connsiteX4507" fmla="*/ 12975824 w 15445209"/>
              <a:gd name="connsiteY4507" fmla="*/ 8831501 h 12624546"/>
              <a:gd name="connsiteX4508" fmla="*/ 9215347 w 15445209"/>
              <a:gd name="connsiteY4508" fmla="*/ 8829164 h 12624546"/>
              <a:gd name="connsiteX4509" fmla="*/ 9234858 w 15445209"/>
              <a:gd name="connsiteY4509" fmla="*/ 8833381 h 12624546"/>
              <a:gd name="connsiteX4510" fmla="*/ 9241362 w 15445209"/>
              <a:gd name="connsiteY4510" fmla="*/ 8869965 h 12624546"/>
              <a:gd name="connsiteX4511" fmla="*/ 9204778 w 15445209"/>
              <a:gd name="connsiteY4511" fmla="*/ 8876469 h 12624546"/>
              <a:gd name="connsiteX4512" fmla="*/ 9198274 w 15445209"/>
              <a:gd name="connsiteY4512" fmla="*/ 8839885 h 12624546"/>
              <a:gd name="connsiteX4513" fmla="*/ 9215347 w 15445209"/>
              <a:gd name="connsiteY4513" fmla="*/ 8829164 h 12624546"/>
              <a:gd name="connsiteX4514" fmla="*/ 4922334 w 15445209"/>
              <a:gd name="connsiteY4514" fmla="*/ 8825453 h 12624546"/>
              <a:gd name="connsiteX4515" fmla="*/ 4955368 w 15445209"/>
              <a:gd name="connsiteY4515" fmla="*/ 8832971 h 12624546"/>
              <a:gd name="connsiteX4516" fmla="*/ 4965933 w 15445209"/>
              <a:gd name="connsiteY4516" fmla="*/ 8894761 h 12624546"/>
              <a:gd name="connsiteX4517" fmla="*/ 4904141 w 15445209"/>
              <a:gd name="connsiteY4517" fmla="*/ 8905333 h 12624546"/>
              <a:gd name="connsiteX4518" fmla="*/ 4893574 w 15445209"/>
              <a:gd name="connsiteY4518" fmla="*/ 8843542 h 12624546"/>
              <a:gd name="connsiteX4519" fmla="*/ 4922334 w 15445209"/>
              <a:gd name="connsiteY4519" fmla="*/ 8825453 h 12624546"/>
              <a:gd name="connsiteX4520" fmla="*/ 12555437 w 15445209"/>
              <a:gd name="connsiteY4520" fmla="*/ 8820523 h 12624546"/>
              <a:gd name="connsiteX4521" fmla="*/ 12578863 w 15445209"/>
              <a:gd name="connsiteY4521" fmla="*/ 8825656 h 12624546"/>
              <a:gd name="connsiteX4522" fmla="*/ 12586588 w 15445209"/>
              <a:gd name="connsiteY4522" fmla="*/ 8869154 h 12624546"/>
              <a:gd name="connsiteX4523" fmla="*/ 12543089 w 15445209"/>
              <a:gd name="connsiteY4523" fmla="*/ 8876879 h 12624546"/>
              <a:gd name="connsiteX4524" fmla="*/ 12535364 w 15445209"/>
              <a:gd name="connsiteY4524" fmla="*/ 8833381 h 12624546"/>
              <a:gd name="connsiteX4525" fmla="*/ 12555437 w 15445209"/>
              <a:gd name="connsiteY4525" fmla="*/ 8820523 h 12624546"/>
              <a:gd name="connsiteX4526" fmla="*/ 6411396 w 15445209"/>
              <a:gd name="connsiteY4526" fmla="*/ 8818746 h 12624546"/>
              <a:gd name="connsiteX4527" fmla="*/ 6460522 w 15445209"/>
              <a:gd name="connsiteY4527" fmla="*/ 8829723 h 12624546"/>
              <a:gd name="connsiteX4528" fmla="*/ 6476379 w 15445209"/>
              <a:gd name="connsiteY4528" fmla="*/ 8921594 h 12624546"/>
              <a:gd name="connsiteX4529" fmla="*/ 6384509 w 15445209"/>
              <a:gd name="connsiteY4529" fmla="*/ 8937449 h 12624546"/>
              <a:gd name="connsiteX4530" fmla="*/ 6368646 w 15445209"/>
              <a:gd name="connsiteY4530" fmla="*/ 8845579 h 12624546"/>
              <a:gd name="connsiteX4531" fmla="*/ 6411396 w 15445209"/>
              <a:gd name="connsiteY4531" fmla="*/ 8818746 h 12624546"/>
              <a:gd name="connsiteX4532" fmla="*/ 12305736 w 15445209"/>
              <a:gd name="connsiteY4532" fmla="*/ 8815139 h 12624546"/>
              <a:gd name="connsiteX4533" fmla="*/ 12336173 w 15445209"/>
              <a:gd name="connsiteY4533" fmla="*/ 8821998 h 12624546"/>
              <a:gd name="connsiteX4534" fmla="*/ 12345930 w 15445209"/>
              <a:gd name="connsiteY4534" fmla="*/ 8878911 h 12624546"/>
              <a:gd name="connsiteX4535" fmla="*/ 12289018 w 15445209"/>
              <a:gd name="connsiteY4535" fmla="*/ 8888667 h 12624546"/>
              <a:gd name="connsiteX4536" fmla="*/ 12279261 w 15445209"/>
              <a:gd name="connsiteY4536" fmla="*/ 8831755 h 12624546"/>
              <a:gd name="connsiteX4537" fmla="*/ 12305736 w 15445209"/>
              <a:gd name="connsiteY4537" fmla="*/ 8815139 h 12624546"/>
              <a:gd name="connsiteX4538" fmla="*/ 7698619 w 15445209"/>
              <a:gd name="connsiteY4538" fmla="*/ 8814937 h 12624546"/>
              <a:gd name="connsiteX4539" fmla="*/ 7746327 w 15445209"/>
              <a:gd name="connsiteY4539" fmla="*/ 8825661 h 12624546"/>
              <a:gd name="connsiteX4540" fmla="*/ 7761777 w 15445209"/>
              <a:gd name="connsiteY4540" fmla="*/ 8914684 h 12624546"/>
              <a:gd name="connsiteX4541" fmla="*/ 7672754 w 15445209"/>
              <a:gd name="connsiteY4541" fmla="*/ 8930134 h 12624546"/>
              <a:gd name="connsiteX4542" fmla="*/ 7657311 w 15445209"/>
              <a:gd name="connsiteY4542" fmla="*/ 8841106 h 12624546"/>
              <a:gd name="connsiteX4543" fmla="*/ 7698619 w 15445209"/>
              <a:gd name="connsiteY4543" fmla="*/ 8814937 h 12624546"/>
              <a:gd name="connsiteX4544" fmla="*/ 3125355 w 15445209"/>
              <a:gd name="connsiteY4544" fmla="*/ 8814580 h 12624546"/>
              <a:gd name="connsiteX4545" fmla="*/ 3138871 w 15445209"/>
              <a:gd name="connsiteY4545" fmla="*/ 8817526 h 12624546"/>
              <a:gd name="connsiteX4546" fmla="*/ 3143342 w 15445209"/>
              <a:gd name="connsiteY4546" fmla="*/ 8842732 h 12624546"/>
              <a:gd name="connsiteX4547" fmla="*/ 3118139 w 15445209"/>
              <a:gd name="connsiteY4547" fmla="*/ 8847200 h 12624546"/>
              <a:gd name="connsiteX4548" fmla="*/ 3113666 w 15445209"/>
              <a:gd name="connsiteY4548" fmla="*/ 8821999 h 12624546"/>
              <a:gd name="connsiteX4549" fmla="*/ 3125355 w 15445209"/>
              <a:gd name="connsiteY4549" fmla="*/ 8814580 h 12624546"/>
              <a:gd name="connsiteX4550" fmla="*/ 10258570 w 15445209"/>
              <a:gd name="connsiteY4550" fmla="*/ 8811225 h 12624546"/>
              <a:gd name="connsiteX4551" fmla="*/ 10290175 w 15445209"/>
              <a:gd name="connsiteY4551" fmla="*/ 8818337 h 12624546"/>
              <a:gd name="connsiteX4552" fmla="*/ 10300341 w 15445209"/>
              <a:gd name="connsiteY4552" fmla="*/ 8877285 h 12624546"/>
              <a:gd name="connsiteX4553" fmla="*/ 10241393 w 15445209"/>
              <a:gd name="connsiteY4553" fmla="*/ 8887447 h 12624546"/>
              <a:gd name="connsiteX4554" fmla="*/ 10231231 w 15445209"/>
              <a:gd name="connsiteY4554" fmla="*/ 8828503 h 12624546"/>
              <a:gd name="connsiteX4555" fmla="*/ 10258570 w 15445209"/>
              <a:gd name="connsiteY4555" fmla="*/ 8811225 h 12624546"/>
              <a:gd name="connsiteX4556" fmla="*/ 4579458 w 15445209"/>
              <a:gd name="connsiteY4556" fmla="*/ 8808023 h 12624546"/>
              <a:gd name="connsiteX4557" fmla="*/ 4604910 w 15445209"/>
              <a:gd name="connsiteY4557" fmla="*/ 8813868 h 12624546"/>
              <a:gd name="connsiteX4558" fmla="*/ 4613037 w 15445209"/>
              <a:gd name="connsiteY4558" fmla="*/ 8861429 h 12624546"/>
              <a:gd name="connsiteX4559" fmla="*/ 4565485 w 15445209"/>
              <a:gd name="connsiteY4559" fmla="*/ 8869559 h 12624546"/>
              <a:gd name="connsiteX4560" fmla="*/ 4557352 w 15445209"/>
              <a:gd name="connsiteY4560" fmla="*/ 8821998 h 12624546"/>
              <a:gd name="connsiteX4561" fmla="*/ 4579458 w 15445209"/>
              <a:gd name="connsiteY4561" fmla="*/ 8808023 h 12624546"/>
              <a:gd name="connsiteX4562" fmla="*/ 10932574 w 15445209"/>
              <a:gd name="connsiteY4562" fmla="*/ 8807925 h 12624546"/>
              <a:gd name="connsiteX4563" fmla="*/ 10956861 w 15445209"/>
              <a:gd name="connsiteY4563" fmla="*/ 8813463 h 12624546"/>
              <a:gd name="connsiteX4564" fmla="*/ 10964996 w 15445209"/>
              <a:gd name="connsiteY4564" fmla="*/ 8858992 h 12624546"/>
              <a:gd name="connsiteX4565" fmla="*/ 10919461 w 15445209"/>
              <a:gd name="connsiteY4565" fmla="*/ 8867122 h 12624546"/>
              <a:gd name="connsiteX4566" fmla="*/ 10911331 w 15445209"/>
              <a:gd name="connsiteY4566" fmla="*/ 8821593 h 12624546"/>
              <a:gd name="connsiteX4567" fmla="*/ 10932574 w 15445209"/>
              <a:gd name="connsiteY4567" fmla="*/ 8807925 h 12624546"/>
              <a:gd name="connsiteX4568" fmla="*/ 5250743 w 15445209"/>
              <a:gd name="connsiteY4568" fmla="*/ 8807620 h 12624546"/>
              <a:gd name="connsiteX4569" fmla="*/ 5296468 w 15445209"/>
              <a:gd name="connsiteY4569" fmla="*/ 8817936 h 12624546"/>
              <a:gd name="connsiteX4570" fmla="*/ 5311514 w 15445209"/>
              <a:gd name="connsiteY4570" fmla="*/ 8903302 h 12624546"/>
              <a:gd name="connsiteX4571" fmla="*/ 5226145 w 15445209"/>
              <a:gd name="connsiteY4571" fmla="*/ 8918346 h 12624546"/>
              <a:gd name="connsiteX4572" fmla="*/ 5211102 w 15445209"/>
              <a:gd name="connsiteY4572" fmla="*/ 8832976 h 12624546"/>
              <a:gd name="connsiteX4573" fmla="*/ 5250743 w 15445209"/>
              <a:gd name="connsiteY4573" fmla="*/ 8807620 h 12624546"/>
              <a:gd name="connsiteX4574" fmla="*/ 9325567 w 15445209"/>
              <a:gd name="connsiteY4574" fmla="*/ 8806906 h 12624546"/>
              <a:gd name="connsiteX4575" fmla="*/ 9345841 w 15445209"/>
              <a:gd name="connsiteY4575" fmla="*/ 8811431 h 12624546"/>
              <a:gd name="connsiteX4576" fmla="*/ 9352345 w 15445209"/>
              <a:gd name="connsiteY4576" fmla="*/ 8849236 h 12624546"/>
              <a:gd name="connsiteX4577" fmla="*/ 9314541 w 15445209"/>
              <a:gd name="connsiteY4577" fmla="*/ 8855740 h 12624546"/>
              <a:gd name="connsiteX4578" fmla="*/ 9308036 w 15445209"/>
              <a:gd name="connsiteY4578" fmla="*/ 8817935 h 12624546"/>
              <a:gd name="connsiteX4579" fmla="*/ 9325567 w 15445209"/>
              <a:gd name="connsiteY4579" fmla="*/ 8806906 h 12624546"/>
              <a:gd name="connsiteX4580" fmla="*/ 14578927 w 15445209"/>
              <a:gd name="connsiteY4580" fmla="*/ 8804112 h 12624546"/>
              <a:gd name="connsiteX4581" fmla="*/ 14579332 w 15445209"/>
              <a:gd name="connsiteY4581" fmla="*/ 8805332 h 12624546"/>
              <a:gd name="connsiteX4582" fmla="*/ 14578112 w 15445209"/>
              <a:gd name="connsiteY4582" fmla="*/ 8805738 h 12624546"/>
              <a:gd name="connsiteX4583" fmla="*/ 14577706 w 15445209"/>
              <a:gd name="connsiteY4583" fmla="*/ 8804517 h 12624546"/>
              <a:gd name="connsiteX4584" fmla="*/ 14578927 w 15445209"/>
              <a:gd name="connsiteY4584" fmla="*/ 8804112 h 12624546"/>
              <a:gd name="connsiteX4585" fmla="*/ 11366885 w 15445209"/>
              <a:gd name="connsiteY4585" fmla="*/ 8804010 h 12624546"/>
              <a:gd name="connsiteX4586" fmla="*/ 11405655 w 15445209"/>
              <a:gd name="connsiteY4586" fmla="*/ 8812647 h 12624546"/>
              <a:gd name="connsiteX4587" fmla="*/ 11418258 w 15445209"/>
              <a:gd name="connsiteY4587" fmla="*/ 8885009 h 12624546"/>
              <a:gd name="connsiteX4588" fmla="*/ 11345900 w 15445209"/>
              <a:gd name="connsiteY4588" fmla="*/ 8897612 h 12624546"/>
              <a:gd name="connsiteX4589" fmla="*/ 11333297 w 15445209"/>
              <a:gd name="connsiteY4589" fmla="*/ 8825250 h 12624546"/>
              <a:gd name="connsiteX4590" fmla="*/ 11366885 w 15445209"/>
              <a:gd name="connsiteY4590" fmla="*/ 8804010 h 12624546"/>
              <a:gd name="connsiteX4591" fmla="*/ 6859774 w 15445209"/>
              <a:gd name="connsiteY4591" fmla="*/ 8796792 h 12624546"/>
              <a:gd name="connsiteX4592" fmla="*/ 6908903 w 15445209"/>
              <a:gd name="connsiteY4592" fmla="*/ 8807769 h 12624546"/>
              <a:gd name="connsiteX4593" fmla="*/ 6924770 w 15445209"/>
              <a:gd name="connsiteY4593" fmla="*/ 8899640 h 12624546"/>
              <a:gd name="connsiteX4594" fmla="*/ 6832892 w 15445209"/>
              <a:gd name="connsiteY4594" fmla="*/ 8915495 h 12624546"/>
              <a:gd name="connsiteX4595" fmla="*/ 6817029 w 15445209"/>
              <a:gd name="connsiteY4595" fmla="*/ 8823625 h 12624546"/>
              <a:gd name="connsiteX4596" fmla="*/ 6859774 w 15445209"/>
              <a:gd name="connsiteY4596" fmla="*/ 8796792 h 12624546"/>
              <a:gd name="connsiteX4597" fmla="*/ 12072957 w 15445209"/>
              <a:gd name="connsiteY4597" fmla="*/ 8796590 h 12624546"/>
              <a:gd name="connsiteX4598" fmla="*/ 12090638 w 15445209"/>
              <a:gd name="connsiteY4598" fmla="*/ 8800454 h 12624546"/>
              <a:gd name="connsiteX4599" fmla="*/ 12096331 w 15445209"/>
              <a:gd name="connsiteY4599" fmla="*/ 8833381 h 12624546"/>
              <a:gd name="connsiteX4600" fmla="*/ 12063404 w 15445209"/>
              <a:gd name="connsiteY4600" fmla="*/ 8839070 h 12624546"/>
              <a:gd name="connsiteX4601" fmla="*/ 12057711 w 15445209"/>
              <a:gd name="connsiteY4601" fmla="*/ 8806144 h 12624546"/>
              <a:gd name="connsiteX4602" fmla="*/ 12072957 w 15445209"/>
              <a:gd name="connsiteY4602" fmla="*/ 8796590 h 12624546"/>
              <a:gd name="connsiteX4603" fmla="*/ 3960283 w 15445209"/>
              <a:gd name="connsiteY4603" fmla="*/ 8796237 h 12624546"/>
              <a:gd name="connsiteX4604" fmla="*/ 3982895 w 15445209"/>
              <a:gd name="connsiteY4604" fmla="*/ 8801265 h 12624546"/>
              <a:gd name="connsiteX4605" fmla="*/ 3990217 w 15445209"/>
              <a:gd name="connsiteY4605" fmla="*/ 8843137 h 12624546"/>
              <a:gd name="connsiteX4606" fmla="*/ 3948342 w 15445209"/>
              <a:gd name="connsiteY4606" fmla="*/ 8850456 h 12624546"/>
              <a:gd name="connsiteX4607" fmla="*/ 3940986 w 15445209"/>
              <a:gd name="connsiteY4607" fmla="*/ 8808584 h 12624546"/>
              <a:gd name="connsiteX4608" fmla="*/ 3960283 w 15445209"/>
              <a:gd name="connsiteY4608" fmla="*/ 8796237 h 12624546"/>
              <a:gd name="connsiteX4609" fmla="*/ 13612125 w 15445209"/>
              <a:gd name="connsiteY4609" fmla="*/ 8792931 h 12624546"/>
              <a:gd name="connsiteX4610" fmla="*/ 13645155 w 15445209"/>
              <a:gd name="connsiteY4610" fmla="*/ 8800450 h 12624546"/>
              <a:gd name="connsiteX4611" fmla="*/ 13655722 w 15445209"/>
              <a:gd name="connsiteY4611" fmla="*/ 8862240 h 12624546"/>
              <a:gd name="connsiteX4612" fmla="*/ 13593932 w 15445209"/>
              <a:gd name="connsiteY4612" fmla="*/ 8872812 h 12624546"/>
              <a:gd name="connsiteX4613" fmla="*/ 13583365 w 15445209"/>
              <a:gd name="connsiteY4613" fmla="*/ 8811021 h 12624546"/>
              <a:gd name="connsiteX4614" fmla="*/ 13612125 w 15445209"/>
              <a:gd name="connsiteY4614" fmla="*/ 8792931 h 12624546"/>
              <a:gd name="connsiteX4615" fmla="*/ 7557202 w 15445209"/>
              <a:gd name="connsiteY4615" fmla="*/ 8788818 h 12624546"/>
              <a:gd name="connsiteX4616" fmla="*/ 7605688 w 15445209"/>
              <a:gd name="connsiteY4616" fmla="*/ 8799643 h 12624546"/>
              <a:gd name="connsiteX4617" fmla="*/ 7621535 w 15445209"/>
              <a:gd name="connsiteY4617" fmla="*/ 8889887 h 12624546"/>
              <a:gd name="connsiteX4618" fmla="*/ 7531292 w 15445209"/>
              <a:gd name="connsiteY4618" fmla="*/ 8905743 h 12624546"/>
              <a:gd name="connsiteX4619" fmla="*/ 7515446 w 15445209"/>
              <a:gd name="connsiteY4619" fmla="*/ 8815494 h 12624546"/>
              <a:gd name="connsiteX4620" fmla="*/ 7557202 w 15445209"/>
              <a:gd name="connsiteY4620" fmla="*/ 8788818 h 12624546"/>
              <a:gd name="connsiteX4621" fmla="*/ 13426703 w 15445209"/>
              <a:gd name="connsiteY4621" fmla="*/ 8783327 h 12624546"/>
              <a:gd name="connsiteX4622" fmla="*/ 13454906 w 15445209"/>
              <a:gd name="connsiteY4622" fmla="*/ 8789478 h 12624546"/>
              <a:gd name="connsiteX4623" fmla="*/ 13464257 w 15445209"/>
              <a:gd name="connsiteY4623" fmla="*/ 8841917 h 12624546"/>
              <a:gd name="connsiteX4624" fmla="*/ 13411813 w 15445209"/>
              <a:gd name="connsiteY4624" fmla="*/ 8851268 h 12624546"/>
              <a:gd name="connsiteX4625" fmla="*/ 13402466 w 15445209"/>
              <a:gd name="connsiteY4625" fmla="*/ 8798824 h 12624546"/>
              <a:gd name="connsiteX4626" fmla="*/ 13426703 w 15445209"/>
              <a:gd name="connsiteY4626" fmla="*/ 8783327 h 12624546"/>
              <a:gd name="connsiteX4627" fmla="*/ 9433143 w 15445209"/>
              <a:gd name="connsiteY4627" fmla="*/ 8783326 h 12624546"/>
              <a:gd name="connsiteX4628" fmla="*/ 9453161 w 15445209"/>
              <a:gd name="connsiteY4628" fmla="*/ 8787851 h 12624546"/>
              <a:gd name="connsiteX4629" fmla="*/ 9459665 w 15445209"/>
              <a:gd name="connsiteY4629" fmla="*/ 8824840 h 12624546"/>
              <a:gd name="connsiteX4630" fmla="*/ 9422671 w 15445209"/>
              <a:gd name="connsiteY4630" fmla="*/ 8831345 h 12624546"/>
              <a:gd name="connsiteX4631" fmla="*/ 9416171 w 15445209"/>
              <a:gd name="connsiteY4631" fmla="*/ 8794355 h 12624546"/>
              <a:gd name="connsiteX4632" fmla="*/ 9433143 w 15445209"/>
              <a:gd name="connsiteY4632" fmla="*/ 8783326 h 12624546"/>
              <a:gd name="connsiteX4633" fmla="*/ 13801967 w 15445209"/>
              <a:gd name="connsiteY4633" fmla="*/ 8779668 h 12624546"/>
              <a:gd name="connsiteX4634" fmla="*/ 13844346 w 15445209"/>
              <a:gd name="connsiteY4634" fmla="*/ 8789072 h 12624546"/>
              <a:gd name="connsiteX4635" fmla="*/ 13858170 w 15445209"/>
              <a:gd name="connsiteY4635" fmla="*/ 8868339 h 12624546"/>
              <a:gd name="connsiteX4636" fmla="*/ 13778898 w 15445209"/>
              <a:gd name="connsiteY4636" fmla="*/ 8882163 h 12624546"/>
              <a:gd name="connsiteX4637" fmla="*/ 13765074 w 15445209"/>
              <a:gd name="connsiteY4637" fmla="*/ 8802891 h 12624546"/>
              <a:gd name="connsiteX4638" fmla="*/ 13801967 w 15445209"/>
              <a:gd name="connsiteY4638" fmla="*/ 8779668 h 12624546"/>
              <a:gd name="connsiteX4639" fmla="*/ 10351053 w 15445209"/>
              <a:gd name="connsiteY4639" fmla="*/ 8776367 h 12624546"/>
              <a:gd name="connsiteX4640" fmla="*/ 10380423 w 15445209"/>
              <a:gd name="connsiteY4640" fmla="*/ 8782973 h 12624546"/>
              <a:gd name="connsiteX4641" fmla="*/ 10389774 w 15445209"/>
              <a:gd name="connsiteY4641" fmla="*/ 8837444 h 12624546"/>
              <a:gd name="connsiteX4642" fmla="*/ 10335304 w 15445209"/>
              <a:gd name="connsiteY4642" fmla="*/ 8846795 h 12624546"/>
              <a:gd name="connsiteX4643" fmla="*/ 10325953 w 15445209"/>
              <a:gd name="connsiteY4643" fmla="*/ 8792324 h 12624546"/>
              <a:gd name="connsiteX4644" fmla="*/ 10351053 w 15445209"/>
              <a:gd name="connsiteY4644" fmla="*/ 8776367 h 12624546"/>
              <a:gd name="connsiteX4645" fmla="*/ 3368928 w 15445209"/>
              <a:gd name="connsiteY4645" fmla="*/ 8766460 h 12624546"/>
              <a:gd name="connsiteX4646" fmla="*/ 3384426 w 15445209"/>
              <a:gd name="connsiteY4646" fmla="*/ 8769965 h 12624546"/>
              <a:gd name="connsiteX4647" fmla="*/ 3389305 w 15445209"/>
              <a:gd name="connsiteY4647" fmla="*/ 8798828 h 12624546"/>
              <a:gd name="connsiteX4648" fmla="*/ 3360442 w 15445209"/>
              <a:gd name="connsiteY4648" fmla="*/ 8803707 h 12624546"/>
              <a:gd name="connsiteX4649" fmla="*/ 3355564 w 15445209"/>
              <a:gd name="connsiteY4649" fmla="*/ 8774843 h 12624546"/>
              <a:gd name="connsiteX4650" fmla="*/ 3368928 w 15445209"/>
              <a:gd name="connsiteY4650" fmla="*/ 8766460 h 12624546"/>
              <a:gd name="connsiteX4651" fmla="*/ 14002533 w 15445209"/>
              <a:gd name="connsiteY4651" fmla="*/ 8766458 h 12624546"/>
              <a:gd name="connsiteX4652" fmla="*/ 14041510 w 15445209"/>
              <a:gd name="connsiteY4652" fmla="*/ 8775249 h 12624546"/>
              <a:gd name="connsiteX4653" fmla="*/ 14054109 w 15445209"/>
              <a:gd name="connsiteY4653" fmla="*/ 8848016 h 12624546"/>
              <a:gd name="connsiteX4654" fmla="*/ 13981345 w 15445209"/>
              <a:gd name="connsiteY4654" fmla="*/ 8860615 h 12624546"/>
              <a:gd name="connsiteX4655" fmla="*/ 13968742 w 15445209"/>
              <a:gd name="connsiteY4655" fmla="*/ 8787852 h 12624546"/>
              <a:gd name="connsiteX4656" fmla="*/ 14002533 w 15445209"/>
              <a:gd name="connsiteY4656" fmla="*/ 8766458 h 12624546"/>
              <a:gd name="connsiteX4657" fmla="*/ 13250578 w 15445209"/>
              <a:gd name="connsiteY4657" fmla="*/ 8765696 h 12624546"/>
              <a:gd name="connsiteX4658" fmla="*/ 13267499 w 15445209"/>
              <a:gd name="connsiteY4658" fmla="*/ 8769555 h 12624546"/>
              <a:gd name="connsiteX4659" fmla="*/ 13273192 w 15445209"/>
              <a:gd name="connsiteY4659" fmla="*/ 8801265 h 12624546"/>
              <a:gd name="connsiteX4660" fmla="*/ 13241482 w 15445209"/>
              <a:gd name="connsiteY4660" fmla="*/ 8806954 h 12624546"/>
              <a:gd name="connsiteX4661" fmla="*/ 13235793 w 15445209"/>
              <a:gd name="connsiteY4661" fmla="*/ 8775248 h 12624546"/>
              <a:gd name="connsiteX4662" fmla="*/ 13250578 w 15445209"/>
              <a:gd name="connsiteY4662" fmla="*/ 8765696 h 12624546"/>
              <a:gd name="connsiteX4663" fmla="*/ 7415656 w 15445209"/>
              <a:gd name="connsiteY4663" fmla="*/ 8761124 h 12624546"/>
              <a:gd name="connsiteX4664" fmla="*/ 7462196 w 15445209"/>
              <a:gd name="connsiteY4664" fmla="*/ 8771591 h 12624546"/>
              <a:gd name="connsiteX4665" fmla="*/ 7477235 w 15445209"/>
              <a:gd name="connsiteY4665" fmla="*/ 8858588 h 12624546"/>
              <a:gd name="connsiteX4666" fmla="*/ 7390249 w 15445209"/>
              <a:gd name="connsiteY4666" fmla="*/ 8873628 h 12624546"/>
              <a:gd name="connsiteX4667" fmla="*/ 7375203 w 15445209"/>
              <a:gd name="connsiteY4667" fmla="*/ 8786635 h 12624546"/>
              <a:gd name="connsiteX4668" fmla="*/ 7415656 w 15445209"/>
              <a:gd name="connsiteY4668" fmla="*/ 8761124 h 12624546"/>
              <a:gd name="connsiteX4669" fmla="*/ 12809259 w 15445209"/>
              <a:gd name="connsiteY4669" fmla="*/ 8759599 h 12624546"/>
              <a:gd name="connsiteX4670" fmla="*/ 12848793 w 15445209"/>
              <a:gd name="connsiteY4670" fmla="*/ 8768338 h 12624546"/>
              <a:gd name="connsiteX4671" fmla="*/ 12861802 w 15445209"/>
              <a:gd name="connsiteY4671" fmla="*/ 8841921 h 12624546"/>
              <a:gd name="connsiteX4672" fmla="*/ 12788219 w 15445209"/>
              <a:gd name="connsiteY4672" fmla="*/ 8854929 h 12624546"/>
              <a:gd name="connsiteX4673" fmla="*/ 12775211 w 15445209"/>
              <a:gd name="connsiteY4673" fmla="*/ 8781347 h 12624546"/>
              <a:gd name="connsiteX4674" fmla="*/ 12809259 w 15445209"/>
              <a:gd name="connsiteY4674" fmla="*/ 8759599 h 12624546"/>
              <a:gd name="connsiteX4675" fmla="*/ 9539243 w 15445209"/>
              <a:gd name="connsiteY4675" fmla="*/ 8756904 h 12624546"/>
              <a:gd name="connsiteX4676" fmla="*/ 9559261 w 15445209"/>
              <a:gd name="connsiteY4676" fmla="*/ 8761429 h 12624546"/>
              <a:gd name="connsiteX4677" fmla="*/ 9565765 w 15445209"/>
              <a:gd name="connsiteY4677" fmla="*/ 8798419 h 12624546"/>
              <a:gd name="connsiteX4678" fmla="*/ 9528776 w 15445209"/>
              <a:gd name="connsiteY4678" fmla="*/ 8804923 h 12624546"/>
              <a:gd name="connsiteX4679" fmla="*/ 9522271 w 15445209"/>
              <a:gd name="connsiteY4679" fmla="*/ 8767933 h 12624546"/>
              <a:gd name="connsiteX4680" fmla="*/ 9539243 w 15445209"/>
              <a:gd name="connsiteY4680" fmla="*/ 8756904 h 12624546"/>
              <a:gd name="connsiteX4681" fmla="*/ 14213720 w 15445209"/>
              <a:gd name="connsiteY4681" fmla="*/ 8756751 h 12624546"/>
              <a:gd name="connsiteX4682" fmla="*/ 14232570 w 15445209"/>
              <a:gd name="connsiteY4682" fmla="*/ 8761019 h 12624546"/>
              <a:gd name="connsiteX4683" fmla="*/ 14238669 w 15445209"/>
              <a:gd name="connsiteY4683" fmla="*/ 8795981 h 12624546"/>
              <a:gd name="connsiteX4684" fmla="*/ 14203711 w 15445209"/>
              <a:gd name="connsiteY4684" fmla="*/ 8802080 h 12624546"/>
              <a:gd name="connsiteX4685" fmla="*/ 14197612 w 15445209"/>
              <a:gd name="connsiteY4685" fmla="*/ 8767118 h 12624546"/>
              <a:gd name="connsiteX4686" fmla="*/ 14213720 w 15445209"/>
              <a:gd name="connsiteY4686" fmla="*/ 8756751 h 12624546"/>
              <a:gd name="connsiteX4687" fmla="*/ 2833660 w 15445209"/>
              <a:gd name="connsiteY4687" fmla="*/ 8754210 h 12624546"/>
              <a:gd name="connsiteX4688" fmla="*/ 2855105 w 15445209"/>
              <a:gd name="connsiteY4688" fmla="*/ 8758988 h 12624546"/>
              <a:gd name="connsiteX4689" fmla="*/ 2862015 w 15445209"/>
              <a:gd name="connsiteY4689" fmla="*/ 8798824 h 12624546"/>
              <a:gd name="connsiteX4690" fmla="*/ 2822177 w 15445209"/>
              <a:gd name="connsiteY4690" fmla="*/ 8805738 h 12624546"/>
              <a:gd name="connsiteX4691" fmla="*/ 2815264 w 15445209"/>
              <a:gd name="connsiteY4691" fmla="*/ 8765897 h 12624546"/>
              <a:gd name="connsiteX4692" fmla="*/ 2833660 w 15445209"/>
              <a:gd name="connsiteY4692" fmla="*/ 8754210 h 12624546"/>
              <a:gd name="connsiteX4693" fmla="*/ 4231555 w 15445209"/>
              <a:gd name="connsiteY4693" fmla="*/ 8754057 h 12624546"/>
              <a:gd name="connsiteX4694" fmla="*/ 4259757 w 15445209"/>
              <a:gd name="connsiteY4694" fmla="*/ 8760208 h 12624546"/>
              <a:gd name="connsiteX4695" fmla="*/ 4269110 w 15445209"/>
              <a:gd name="connsiteY4695" fmla="*/ 8812647 h 12624546"/>
              <a:gd name="connsiteX4696" fmla="*/ 4216666 w 15445209"/>
              <a:gd name="connsiteY4696" fmla="*/ 8821998 h 12624546"/>
              <a:gd name="connsiteX4697" fmla="*/ 4207320 w 15445209"/>
              <a:gd name="connsiteY4697" fmla="*/ 8769554 h 12624546"/>
              <a:gd name="connsiteX4698" fmla="*/ 4231555 w 15445209"/>
              <a:gd name="connsiteY4698" fmla="*/ 8754057 h 12624546"/>
              <a:gd name="connsiteX4699" fmla="*/ 11025463 w 15445209"/>
              <a:gd name="connsiteY4699" fmla="*/ 8751672 h 12624546"/>
              <a:gd name="connsiteX4700" fmla="*/ 11049142 w 15445209"/>
              <a:gd name="connsiteY4700" fmla="*/ 8756956 h 12624546"/>
              <a:gd name="connsiteX4701" fmla="*/ 11056867 w 15445209"/>
              <a:gd name="connsiteY4701" fmla="*/ 8801265 h 12624546"/>
              <a:gd name="connsiteX4702" fmla="*/ 11012558 w 15445209"/>
              <a:gd name="connsiteY4702" fmla="*/ 8808990 h 12624546"/>
              <a:gd name="connsiteX4703" fmla="*/ 11004833 w 15445209"/>
              <a:gd name="connsiteY4703" fmla="*/ 8764681 h 12624546"/>
              <a:gd name="connsiteX4704" fmla="*/ 11025463 w 15445209"/>
              <a:gd name="connsiteY4704" fmla="*/ 8751672 h 12624546"/>
              <a:gd name="connsiteX4705" fmla="*/ 6287788 w 15445209"/>
              <a:gd name="connsiteY4705" fmla="*/ 8750451 h 12624546"/>
              <a:gd name="connsiteX4706" fmla="*/ 6336934 w 15445209"/>
              <a:gd name="connsiteY4706" fmla="*/ 8761428 h 12624546"/>
              <a:gd name="connsiteX4707" fmla="*/ 6352795 w 15445209"/>
              <a:gd name="connsiteY4707" fmla="*/ 8853299 h 12624546"/>
              <a:gd name="connsiteX4708" fmla="*/ 6260894 w 15445209"/>
              <a:gd name="connsiteY4708" fmla="*/ 8869154 h 12624546"/>
              <a:gd name="connsiteX4709" fmla="*/ 6245030 w 15445209"/>
              <a:gd name="connsiteY4709" fmla="*/ 8777284 h 12624546"/>
              <a:gd name="connsiteX4710" fmla="*/ 6287788 w 15445209"/>
              <a:gd name="connsiteY4710" fmla="*/ 8750451 h 12624546"/>
              <a:gd name="connsiteX4711" fmla="*/ 6725064 w 15445209"/>
              <a:gd name="connsiteY4711" fmla="*/ 8742070 h 12624546"/>
              <a:gd name="connsiteX4712" fmla="*/ 6773547 w 15445209"/>
              <a:gd name="connsiteY4712" fmla="*/ 8752893 h 12624546"/>
              <a:gd name="connsiteX4713" fmla="*/ 6789400 w 15445209"/>
              <a:gd name="connsiteY4713" fmla="*/ 8843137 h 12624546"/>
              <a:gd name="connsiteX4714" fmla="*/ 6699160 w 15445209"/>
              <a:gd name="connsiteY4714" fmla="*/ 8858993 h 12624546"/>
              <a:gd name="connsiteX4715" fmla="*/ 6683303 w 15445209"/>
              <a:gd name="connsiteY4715" fmla="*/ 8768748 h 12624546"/>
              <a:gd name="connsiteX4716" fmla="*/ 6725064 w 15445209"/>
              <a:gd name="connsiteY4716" fmla="*/ 8742070 h 12624546"/>
              <a:gd name="connsiteX4717" fmla="*/ 10443588 w 15445209"/>
              <a:gd name="connsiteY4717" fmla="*/ 8741257 h 12624546"/>
              <a:gd name="connsiteX4718" fmla="*/ 10468641 w 15445209"/>
              <a:gd name="connsiteY4718" fmla="*/ 8746795 h 12624546"/>
              <a:gd name="connsiteX4719" fmla="*/ 10476771 w 15445209"/>
              <a:gd name="connsiteY4719" fmla="*/ 8793545 h 12624546"/>
              <a:gd name="connsiteX4720" fmla="*/ 10430021 w 15445209"/>
              <a:gd name="connsiteY4720" fmla="*/ 8801675 h 12624546"/>
              <a:gd name="connsiteX4721" fmla="*/ 10421890 w 15445209"/>
              <a:gd name="connsiteY4721" fmla="*/ 8754925 h 12624546"/>
              <a:gd name="connsiteX4722" fmla="*/ 10443588 w 15445209"/>
              <a:gd name="connsiteY4722" fmla="*/ 8741257 h 12624546"/>
              <a:gd name="connsiteX4723" fmla="*/ 11859331 w 15445209"/>
              <a:gd name="connsiteY4723" fmla="*/ 8740695 h 12624546"/>
              <a:gd name="connsiteX4724" fmla="*/ 11859736 w 15445209"/>
              <a:gd name="connsiteY4724" fmla="*/ 8742726 h 12624546"/>
              <a:gd name="connsiteX4725" fmla="*/ 11857705 w 15445209"/>
              <a:gd name="connsiteY4725" fmla="*/ 8743132 h 12624546"/>
              <a:gd name="connsiteX4726" fmla="*/ 11857296 w 15445209"/>
              <a:gd name="connsiteY4726" fmla="*/ 8741100 h 12624546"/>
              <a:gd name="connsiteX4727" fmla="*/ 11859331 w 15445209"/>
              <a:gd name="connsiteY4727" fmla="*/ 8740695 h 12624546"/>
              <a:gd name="connsiteX4728" fmla="*/ 2575407 w 15445209"/>
              <a:gd name="connsiteY4728" fmla="*/ 8739884 h 12624546"/>
              <a:gd name="connsiteX4729" fmla="*/ 2578249 w 15445209"/>
              <a:gd name="connsiteY4729" fmla="*/ 8756145 h 12624546"/>
              <a:gd name="connsiteX4730" fmla="*/ 2561993 w 15445209"/>
              <a:gd name="connsiteY4730" fmla="*/ 8758987 h 12624546"/>
              <a:gd name="connsiteX4731" fmla="*/ 2559147 w 15445209"/>
              <a:gd name="connsiteY4731" fmla="*/ 8742731 h 12624546"/>
              <a:gd name="connsiteX4732" fmla="*/ 2575407 w 15445209"/>
              <a:gd name="connsiteY4732" fmla="*/ 8739884 h 12624546"/>
              <a:gd name="connsiteX4733" fmla="*/ 3626270 w 15445209"/>
              <a:gd name="connsiteY4733" fmla="*/ 8734597 h 12624546"/>
              <a:gd name="connsiteX4734" fmla="*/ 3640549 w 15445209"/>
              <a:gd name="connsiteY4734" fmla="*/ 8737848 h 12624546"/>
              <a:gd name="connsiteX4735" fmla="*/ 3645021 w 15445209"/>
              <a:gd name="connsiteY4735" fmla="*/ 8764271 h 12624546"/>
              <a:gd name="connsiteX4736" fmla="*/ 3618600 w 15445209"/>
              <a:gd name="connsiteY4736" fmla="*/ 8768744 h 12624546"/>
              <a:gd name="connsiteX4737" fmla="*/ 3614128 w 15445209"/>
              <a:gd name="connsiteY4737" fmla="*/ 8742321 h 12624546"/>
              <a:gd name="connsiteX4738" fmla="*/ 3626270 w 15445209"/>
              <a:gd name="connsiteY4738" fmla="*/ 8734597 h 12624546"/>
              <a:gd name="connsiteX4739" fmla="*/ 7272259 w 15445209"/>
              <a:gd name="connsiteY4739" fmla="*/ 8730481 h 12624546"/>
              <a:gd name="connsiteX4740" fmla="*/ 7314630 w 15445209"/>
              <a:gd name="connsiteY4740" fmla="*/ 8739880 h 12624546"/>
              <a:gd name="connsiteX4741" fmla="*/ 7328451 w 15445209"/>
              <a:gd name="connsiteY4741" fmla="*/ 8819152 h 12624546"/>
              <a:gd name="connsiteX4742" fmla="*/ 7249184 w 15445209"/>
              <a:gd name="connsiteY4742" fmla="*/ 8832976 h 12624546"/>
              <a:gd name="connsiteX4743" fmla="*/ 7235355 w 15445209"/>
              <a:gd name="connsiteY4743" fmla="*/ 8753704 h 12624546"/>
              <a:gd name="connsiteX4744" fmla="*/ 7272259 w 15445209"/>
              <a:gd name="connsiteY4744" fmla="*/ 8730481 h 12624546"/>
              <a:gd name="connsiteX4745" fmla="*/ 9642648 w 15445209"/>
              <a:gd name="connsiteY4745" fmla="*/ 8727534 h 12624546"/>
              <a:gd name="connsiteX4746" fmla="*/ 9663329 w 15445209"/>
              <a:gd name="connsiteY4746" fmla="*/ 8732159 h 12624546"/>
              <a:gd name="connsiteX4747" fmla="*/ 9670239 w 15445209"/>
              <a:gd name="connsiteY4747" fmla="*/ 8770775 h 12624546"/>
              <a:gd name="connsiteX4748" fmla="*/ 9631619 w 15445209"/>
              <a:gd name="connsiteY4748" fmla="*/ 8777689 h 12624546"/>
              <a:gd name="connsiteX4749" fmla="*/ 9624709 w 15445209"/>
              <a:gd name="connsiteY4749" fmla="*/ 8739069 h 12624546"/>
              <a:gd name="connsiteX4750" fmla="*/ 9642648 w 15445209"/>
              <a:gd name="connsiteY4750" fmla="*/ 8727534 h 12624546"/>
              <a:gd name="connsiteX4751" fmla="*/ 15173657 w 15445209"/>
              <a:gd name="connsiteY4751" fmla="*/ 8727281 h 12624546"/>
              <a:gd name="connsiteX4752" fmla="*/ 15174062 w 15445209"/>
              <a:gd name="connsiteY4752" fmla="*/ 8728498 h 12624546"/>
              <a:gd name="connsiteX4753" fmla="*/ 15172842 w 15445209"/>
              <a:gd name="connsiteY4753" fmla="*/ 8728908 h 12624546"/>
              <a:gd name="connsiteX4754" fmla="*/ 15172436 w 15445209"/>
              <a:gd name="connsiteY4754" fmla="*/ 8727687 h 12624546"/>
              <a:gd name="connsiteX4755" fmla="*/ 15173657 w 15445209"/>
              <a:gd name="connsiteY4755" fmla="*/ 8727281 h 12624546"/>
              <a:gd name="connsiteX4756" fmla="*/ 11462268 w 15445209"/>
              <a:gd name="connsiteY4756" fmla="*/ 8725855 h 12624546"/>
              <a:gd name="connsiteX4757" fmla="*/ 11503223 w 15445209"/>
              <a:gd name="connsiteY4757" fmla="*/ 8735002 h 12624546"/>
              <a:gd name="connsiteX4758" fmla="*/ 11516637 w 15445209"/>
              <a:gd name="connsiteY4758" fmla="*/ 8811427 h 12624546"/>
              <a:gd name="connsiteX4759" fmla="*/ 11440217 w 15445209"/>
              <a:gd name="connsiteY4759" fmla="*/ 8824841 h 12624546"/>
              <a:gd name="connsiteX4760" fmla="*/ 11426799 w 15445209"/>
              <a:gd name="connsiteY4760" fmla="*/ 8748420 h 12624546"/>
              <a:gd name="connsiteX4761" fmla="*/ 11462268 w 15445209"/>
              <a:gd name="connsiteY4761" fmla="*/ 8725855 h 12624546"/>
              <a:gd name="connsiteX4762" fmla="*/ 4835133 w 15445209"/>
              <a:gd name="connsiteY4762" fmla="*/ 8723926 h 12624546"/>
              <a:gd name="connsiteX4763" fmla="*/ 4875688 w 15445209"/>
              <a:gd name="connsiteY4763" fmla="*/ 8732970 h 12624546"/>
              <a:gd name="connsiteX4764" fmla="*/ 4888694 w 15445209"/>
              <a:gd name="connsiteY4764" fmla="*/ 8808584 h 12624546"/>
              <a:gd name="connsiteX4765" fmla="*/ 4813086 w 15445209"/>
              <a:gd name="connsiteY4765" fmla="*/ 8821593 h 12624546"/>
              <a:gd name="connsiteX4766" fmla="*/ 4800075 w 15445209"/>
              <a:gd name="connsiteY4766" fmla="*/ 8745979 h 12624546"/>
              <a:gd name="connsiteX4767" fmla="*/ 4835133 w 15445209"/>
              <a:gd name="connsiteY4767" fmla="*/ 8723926 h 12624546"/>
              <a:gd name="connsiteX4768" fmla="*/ 14991128 w 15445209"/>
              <a:gd name="connsiteY4768" fmla="*/ 8723218 h 12624546"/>
              <a:gd name="connsiteX4769" fmla="*/ 14993163 w 15445209"/>
              <a:gd name="connsiteY4769" fmla="*/ 8735817 h 12624546"/>
              <a:gd name="connsiteX4770" fmla="*/ 14980560 w 15445209"/>
              <a:gd name="connsiteY4770" fmla="*/ 8737853 h 12624546"/>
              <a:gd name="connsiteX4771" fmla="*/ 14978529 w 15445209"/>
              <a:gd name="connsiteY4771" fmla="*/ 8725250 h 12624546"/>
              <a:gd name="connsiteX4772" fmla="*/ 14991128 w 15445209"/>
              <a:gd name="connsiteY4772" fmla="*/ 8723218 h 12624546"/>
              <a:gd name="connsiteX4773" fmla="*/ 5158251 w 15445209"/>
              <a:gd name="connsiteY4773" fmla="*/ 8720066 h 12624546"/>
              <a:gd name="connsiteX4774" fmla="*/ 5203382 w 15445209"/>
              <a:gd name="connsiteY4774" fmla="*/ 8730128 h 12624546"/>
              <a:gd name="connsiteX4775" fmla="*/ 5218015 w 15445209"/>
              <a:gd name="connsiteY4775" fmla="*/ 8814274 h 12624546"/>
              <a:gd name="connsiteX4776" fmla="*/ 5133867 w 15445209"/>
              <a:gd name="connsiteY4776" fmla="*/ 8828909 h 12624546"/>
              <a:gd name="connsiteX4777" fmla="*/ 5119234 w 15445209"/>
              <a:gd name="connsiteY4777" fmla="*/ 8744763 h 12624546"/>
              <a:gd name="connsiteX4778" fmla="*/ 5158251 w 15445209"/>
              <a:gd name="connsiteY4778" fmla="*/ 8720066 h 12624546"/>
              <a:gd name="connsiteX4779" fmla="*/ 3072204 w 15445209"/>
              <a:gd name="connsiteY4779" fmla="*/ 8711426 h 12624546"/>
              <a:gd name="connsiteX4780" fmla="*/ 3075051 w 15445209"/>
              <a:gd name="connsiteY4780" fmla="*/ 8728093 h 12624546"/>
              <a:gd name="connsiteX4781" fmla="*/ 3058386 w 15445209"/>
              <a:gd name="connsiteY4781" fmla="*/ 8730939 h 12624546"/>
              <a:gd name="connsiteX4782" fmla="*/ 3055539 w 15445209"/>
              <a:gd name="connsiteY4782" fmla="*/ 8714269 h 12624546"/>
              <a:gd name="connsiteX4783" fmla="*/ 3072204 w 15445209"/>
              <a:gd name="connsiteY4783" fmla="*/ 8711426 h 12624546"/>
              <a:gd name="connsiteX4784" fmla="*/ 4500640 w 15445209"/>
              <a:gd name="connsiteY4784" fmla="*/ 8710105 h 12624546"/>
              <a:gd name="connsiteX4785" fmla="*/ 4528082 w 15445209"/>
              <a:gd name="connsiteY4785" fmla="*/ 8716304 h 12624546"/>
              <a:gd name="connsiteX4786" fmla="*/ 4537024 w 15445209"/>
              <a:gd name="connsiteY4786" fmla="*/ 8767527 h 12624546"/>
              <a:gd name="connsiteX4787" fmla="*/ 4485801 w 15445209"/>
              <a:gd name="connsiteY4787" fmla="*/ 8776468 h 12624546"/>
              <a:gd name="connsiteX4788" fmla="*/ 4476858 w 15445209"/>
              <a:gd name="connsiteY4788" fmla="*/ 8725250 h 12624546"/>
              <a:gd name="connsiteX4789" fmla="*/ 4500640 w 15445209"/>
              <a:gd name="connsiteY4789" fmla="*/ 8710105 h 12624546"/>
              <a:gd name="connsiteX4790" fmla="*/ 14430190 w 15445209"/>
              <a:gd name="connsiteY4790" fmla="*/ 8709650 h 12624546"/>
              <a:gd name="connsiteX4791" fmla="*/ 14441521 w 15445209"/>
              <a:gd name="connsiteY4791" fmla="*/ 8712242 h 12624546"/>
              <a:gd name="connsiteX4792" fmla="*/ 14445179 w 15445209"/>
              <a:gd name="connsiteY4792" fmla="*/ 8733380 h 12624546"/>
              <a:gd name="connsiteX4793" fmla="*/ 14424040 w 15445209"/>
              <a:gd name="connsiteY4793" fmla="*/ 8737038 h 12624546"/>
              <a:gd name="connsiteX4794" fmla="*/ 14420382 w 15445209"/>
              <a:gd name="connsiteY4794" fmla="*/ 8715899 h 12624546"/>
              <a:gd name="connsiteX4795" fmla="*/ 14430190 w 15445209"/>
              <a:gd name="connsiteY4795" fmla="*/ 8709650 h 12624546"/>
              <a:gd name="connsiteX4796" fmla="*/ 10535207 w 15445209"/>
              <a:gd name="connsiteY4796" fmla="*/ 8701774 h 12624546"/>
              <a:gd name="connsiteX4797" fmla="*/ 10558074 w 15445209"/>
              <a:gd name="connsiteY4797" fmla="*/ 8706957 h 12624546"/>
              <a:gd name="connsiteX4798" fmla="*/ 10565389 w 15445209"/>
              <a:gd name="connsiteY4798" fmla="*/ 8749640 h 12624546"/>
              <a:gd name="connsiteX4799" fmla="*/ 10522706 w 15445209"/>
              <a:gd name="connsiteY4799" fmla="*/ 8756955 h 12624546"/>
              <a:gd name="connsiteX4800" fmla="*/ 10515391 w 15445209"/>
              <a:gd name="connsiteY4800" fmla="*/ 8714272 h 12624546"/>
              <a:gd name="connsiteX4801" fmla="*/ 10535207 w 15445209"/>
              <a:gd name="connsiteY4801" fmla="*/ 8701774 h 12624546"/>
              <a:gd name="connsiteX4802" fmla="*/ 5826329 w 15445209"/>
              <a:gd name="connsiteY4802" fmla="*/ 8700450 h 12624546"/>
              <a:gd name="connsiteX4803" fmla="*/ 5876637 w 15445209"/>
              <a:gd name="connsiteY4803" fmla="*/ 8711832 h 12624546"/>
              <a:gd name="connsiteX4804" fmla="*/ 5903729 w 15445209"/>
              <a:gd name="connsiteY4804" fmla="*/ 8781230 h 12624546"/>
              <a:gd name="connsiteX4805" fmla="*/ 5893468 w 15445209"/>
              <a:gd name="connsiteY4805" fmla="*/ 8804429 h 12624546"/>
              <a:gd name="connsiteX4806" fmla="*/ 5912436 w 15445209"/>
              <a:gd name="connsiteY4806" fmla="*/ 8786548 h 12624546"/>
              <a:gd name="connsiteX4807" fmla="*/ 5937814 w 15445209"/>
              <a:gd name="connsiteY4807" fmla="*/ 8776924 h 12624546"/>
              <a:gd name="connsiteX4808" fmla="*/ 5990871 w 15445209"/>
              <a:gd name="connsiteY4808" fmla="*/ 8788662 h 12624546"/>
              <a:gd name="connsiteX4809" fmla="*/ 6019677 w 15445209"/>
              <a:gd name="connsiteY4809" fmla="*/ 8834396 h 12624546"/>
              <a:gd name="connsiteX4810" fmla="*/ 6019258 w 15445209"/>
              <a:gd name="connsiteY4810" fmla="*/ 8856893 h 12624546"/>
              <a:gd name="connsiteX4811" fmla="*/ 6021162 w 15445209"/>
              <a:gd name="connsiteY4811" fmla="*/ 8855079 h 12624546"/>
              <a:gd name="connsiteX4812" fmla="*/ 6048991 w 15445209"/>
              <a:gd name="connsiteY4812" fmla="*/ 8844357 h 12624546"/>
              <a:gd name="connsiteX4813" fmla="*/ 6107629 w 15445209"/>
              <a:gd name="connsiteY4813" fmla="*/ 8857367 h 12624546"/>
              <a:gd name="connsiteX4814" fmla="*/ 6139742 w 15445209"/>
              <a:gd name="connsiteY4814" fmla="*/ 8908079 h 12624546"/>
              <a:gd name="connsiteX4815" fmla="*/ 6139457 w 15445209"/>
              <a:gd name="connsiteY4815" fmla="*/ 8923684 h 12624546"/>
              <a:gd name="connsiteX4816" fmla="*/ 6162013 w 15445209"/>
              <a:gd name="connsiteY4816" fmla="*/ 8915092 h 12624546"/>
              <a:gd name="connsiteX4817" fmla="*/ 6220659 w 15445209"/>
              <a:gd name="connsiteY4817" fmla="*/ 8928102 h 12624546"/>
              <a:gd name="connsiteX4818" fmla="*/ 6252776 w 15445209"/>
              <a:gd name="connsiteY4818" fmla="*/ 8978813 h 12624546"/>
              <a:gd name="connsiteX4819" fmla="*/ 6252352 w 15445209"/>
              <a:gd name="connsiteY4819" fmla="*/ 9001812 h 12624546"/>
              <a:gd name="connsiteX4820" fmla="*/ 6252446 w 15445209"/>
              <a:gd name="connsiteY4820" fmla="*/ 9001711 h 12624546"/>
              <a:gd name="connsiteX4821" fmla="*/ 6276854 w 15445209"/>
              <a:gd name="connsiteY4821" fmla="*/ 8992381 h 12624546"/>
              <a:gd name="connsiteX4822" fmla="*/ 6327584 w 15445209"/>
              <a:gd name="connsiteY4822" fmla="*/ 9003713 h 12624546"/>
              <a:gd name="connsiteX4823" fmla="*/ 6344259 w 15445209"/>
              <a:gd name="connsiteY4823" fmla="*/ 9098434 h 12624546"/>
              <a:gd name="connsiteX4824" fmla="*/ 6249501 w 15445209"/>
              <a:gd name="connsiteY4824" fmla="*/ 9115100 h 12624546"/>
              <a:gd name="connsiteX4825" fmla="*/ 6221656 w 15445209"/>
              <a:gd name="connsiteY4825" fmla="*/ 9071244 h 12624546"/>
              <a:gd name="connsiteX4826" fmla="*/ 6221925 w 15445209"/>
              <a:gd name="connsiteY4826" fmla="*/ 9054350 h 12624546"/>
              <a:gd name="connsiteX4827" fmla="*/ 6217184 w 15445209"/>
              <a:gd name="connsiteY4827" fmla="*/ 9058847 h 12624546"/>
              <a:gd name="connsiteX4828" fmla="*/ 6130384 w 15445209"/>
              <a:gd name="connsiteY4828" fmla="*/ 9056561 h 12624546"/>
              <a:gd name="connsiteX4829" fmla="*/ 6098282 w 15445209"/>
              <a:gd name="connsiteY4829" fmla="*/ 9005998 h 12624546"/>
              <a:gd name="connsiteX4830" fmla="*/ 6098575 w 15445209"/>
              <a:gd name="connsiteY4830" fmla="*/ 8990243 h 12624546"/>
              <a:gd name="connsiteX4831" fmla="*/ 6076035 w 15445209"/>
              <a:gd name="connsiteY4831" fmla="*/ 8998834 h 12624546"/>
              <a:gd name="connsiteX4832" fmla="*/ 6017694 w 15445209"/>
              <a:gd name="connsiteY4832" fmla="*/ 8985826 h 12624546"/>
              <a:gd name="connsiteX4833" fmla="*/ 5985585 w 15445209"/>
              <a:gd name="connsiteY4833" fmla="*/ 8934958 h 12624546"/>
              <a:gd name="connsiteX4834" fmla="*/ 5986098 w 15445209"/>
              <a:gd name="connsiteY4834" fmla="*/ 8907198 h 12624546"/>
              <a:gd name="connsiteX4835" fmla="*/ 5962205 w 15445209"/>
              <a:gd name="connsiteY4835" fmla="*/ 8916257 h 12624546"/>
              <a:gd name="connsiteX4836" fmla="*/ 5909151 w 15445209"/>
              <a:gd name="connsiteY4836" fmla="*/ 8904518 h 12624546"/>
              <a:gd name="connsiteX4837" fmla="*/ 5880857 w 15445209"/>
              <a:gd name="connsiteY4837" fmla="*/ 8831347 h 12624546"/>
              <a:gd name="connsiteX4838" fmla="*/ 5891511 w 15445209"/>
              <a:gd name="connsiteY4838" fmla="*/ 8807043 h 12624546"/>
              <a:gd name="connsiteX4839" fmla="*/ 5873419 w 15445209"/>
              <a:gd name="connsiteY4839" fmla="*/ 8824168 h 12624546"/>
              <a:gd name="connsiteX4840" fmla="*/ 5798989 w 15445209"/>
              <a:gd name="connsiteY4840" fmla="*/ 8821999 h 12624546"/>
              <a:gd name="connsiteX4841" fmla="*/ 5782733 w 15445209"/>
              <a:gd name="connsiteY4841" fmla="*/ 8728093 h 12624546"/>
              <a:gd name="connsiteX4842" fmla="*/ 5826329 w 15445209"/>
              <a:gd name="connsiteY4842" fmla="*/ 8700450 h 12624546"/>
              <a:gd name="connsiteX4843" fmla="*/ 14814296 w 15445209"/>
              <a:gd name="connsiteY4843" fmla="*/ 8700449 h 12624546"/>
              <a:gd name="connsiteX4844" fmla="*/ 14814701 w 15445209"/>
              <a:gd name="connsiteY4844" fmla="*/ 8703296 h 12624546"/>
              <a:gd name="connsiteX4845" fmla="*/ 14811854 w 15445209"/>
              <a:gd name="connsiteY4845" fmla="*/ 8703702 h 12624546"/>
              <a:gd name="connsiteX4846" fmla="*/ 14811449 w 15445209"/>
              <a:gd name="connsiteY4846" fmla="*/ 8700855 h 12624546"/>
              <a:gd name="connsiteX4847" fmla="*/ 14814296 w 15445209"/>
              <a:gd name="connsiteY4847" fmla="*/ 8700449 h 12624546"/>
              <a:gd name="connsiteX4848" fmla="*/ 9744327 w 15445209"/>
              <a:gd name="connsiteY4848" fmla="*/ 8696892 h 12624546"/>
              <a:gd name="connsiteX4849" fmla="*/ 9765771 w 15445209"/>
              <a:gd name="connsiteY4849" fmla="*/ 8701670 h 12624546"/>
              <a:gd name="connsiteX4850" fmla="*/ 9772681 w 15445209"/>
              <a:gd name="connsiteY4850" fmla="*/ 8741506 h 12624546"/>
              <a:gd name="connsiteX4851" fmla="*/ 9732844 w 15445209"/>
              <a:gd name="connsiteY4851" fmla="*/ 8748420 h 12624546"/>
              <a:gd name="connsiteX4852" fmla="*/ 9725930 w 15445209"/>
              <a:gd name="connsiteY4852" fmla="*/ 8708579 h 12624546"/>
              <a:gd name="connsiteX4853" fmla="*/ 9744327 w 15445209"/>
              <a:gd name="connsiteY4853" fmla="*/ 8696892 h 12624546"/>
              <a:gd name="connsiteX4854" fmla="*/ 12405129 w 15445209"/>
              <a:gd name="connsiteY4854" fmla="*/ 8696741 h 12624546"/>
              <a:gd name="connsiteX4855" fmla="*/ 12436179 w 15445209"/>
              <a:gd name="connsiteY4855" fmla="*/ 8703701 h 12624546"/>
              <a:gd name="connsiteX4856" fmla="*/ 12446340 w 15445209"/>
              <a:gd name="connsiteY4856" fmla="*/ 8761834 h 12624546"/>
              <a:gd name="connsiteX4857" fmla="*/ 12388208 w 15445209"/>
              <a:gd name="connsiteY4857" fmla="*/ 8771995 h 12624546"/>
              <a:gd name="connsiteX4858" fmla="*/ 12378046 w 15445209"/>
              <a:gd name="connsiteY4858" fmla="*/ 8713867 h 12624546"/>
              <a:gd name="connsiteX4859" fmla="*/ 12405129 w 15445209"/>
              <a:gd name="connsiteY4859" fmla="*/ 8696741 h 12624546"/>
              <a:gd name="connsiteX4860" fmla="*/ 7128247 w 15445209"/>
              <a:gd name="connsiteY4860" fmla="*/ 8694912 h 12624546"/>
              <a:gd name="connsiteX4861" fmla="*/ 7165433 w 15445209"/>
              <a:gd name="connsiteY4861" fmla="*/ 8703296 h 12624546"/>
              <a:gd name="connsiteX4862" fmla="*/ 7177637 w 15445209"/>
              <a:gd name="connsiteY4862" fmla="*/ 8772811 h 12624546"/>
              <a:gd name="connsiteX4863" fmla="*/ 7108132 w 15445209"/>
              <a:gd name="connsiteY4863" fmla="*/ 8785005 h 12624546"/>
              <a:gd name="connsiteX4864" fmla="*/ 7095924 w 15445209"/>
              <a:gd name="connsiteY4864" fmla="*/ 8715493 h 12624546"/>
              <a:gd name="connsiteX4865" fmla="*/ 7128247 w 15445209"/>
              <a:gd name="connsiteY4865" fmla="*/ 8694912 h 12624546"/>
              <a:gd name="connsiteX4866" fmla="*/ 11116777 w 15445209"/>
              <a:gd name="connsiteY4866" fmla="*/ 8693385 h 12624546"/>
              <a:gd name="connsiteX4867" fmla="*/ 11139390 w 15445209"/>
              <a:gd name="connsiteY4867" fmla="*/ 8698413 h 12624546"/>
              <a:gd name="connsiteX4868" fmla="*/ 11146705 w 15445209"/>
              <a:gd name="connsiteY4868" fmla="*/ 8740285 h 12624546"/>
              <a:gd name="connsiteX4869" fmla="*/ 11104837 w 15445209"/>
              <a:gd name="connsiteY4869" fmla="*/ 8747604 h 12624546"/>
              <a:gd name="connsiteX4870" fmla="*/ 11097518 w 15445209"/>
              <a:gd name="connsiteY4870" fmla="*/ 8705732 h 12624546"/>
              <a:gd name="connsiteX4871" fmla="*/ 11116777 w 15445209"/>
              <a:gd name="connsiteY4871" fmla="*/ 8693385 h 12624546"/>
              <a:gd name="connsiteX4872" fmla="*/ 3890881 w 15445209"/>
              <a:gd name="connsiteY4872" fmla="*/ 8693132 h 12624546"/>
              <a:gd name="connsiteX4873" fmla="*/ 3914558 w 15445209"/>
              <a:gd name="connsiteY4873" fmla="*/ 8698418 h 12624546"/>
              <a:gd name="connsiteX4874" fmla="*/ 3922283 w 15445209"/>
              <a:gd name="connsiteY4874" fmla="*/ 8742727 h 12624546"/>
              <a:gd name="connsiteX4875" fmla="*/ 3877975 w 15445209"/>
              <a:gd name="connsiteY4875" fmla="*/ 8750452 h 12624546"/>
              <a:gd name="connsiteX4876" fmla="*/ 3870249 w 15445209"/>
              <a:gd name="connsiteY4876" fmla="*/ 8706139 h 12624546"/>
              <a:gd name="connsiteX4877" fmla="*/ 3890881 w 15445209"/>
              <a:gd name="connsiteY4877" fmla="*/ 8693132 h 12624546"/>
              <a:gd name="connsiteX4878" fmla="*/ 13073798 w 15445209"/>
              <a:gd name="connsiteY4878" fmla="*/ 8692318 h 12624546"/>
              <a:gd name="connsiteX4879" fmla="*/ 13110180 w 15445209"/>
              <a:gd name="connsiteY4879" fmla="*/ 8700449 h 12624546"/>
              <a:gd name="connsiteX4880" fmla="*/ 13121972 w 15445209"/>
              <a:gd name="connsiteY4880" fmla="*/ 8768339 h 12624546"/>
              <a:gd name="connsiteX4881" fmla="*/ 13054083 w 15445209"/>
              <a:gd name="connsiteY4881" fmla="*/ 8780127 h 12624546"/>
              <a:gd name="connsiteX4882" fmla="*/ 13042291 w 15445209"/>
              <a:gd name="connsiteY4882" fmla="*/ 8712237 h 12624546"/>
              <a:gd name="connsiteX4883" fmla="*/ 13073798 w 15445209"/>
              <a:gd name="connsiteY4883" fmla="*/ 8692318 h 12624546"/>
              <a:gd name="connsiteX4884" fmla="*/ 12654626 w 15445209"/>
              <a:gd name="connsiteY4884" fmla="*/ 8690541 h 12624546"/>
              <a:gd name="connsiteX4885" fmla="*/ 12680083 w 15445209"/>
              <a:gd name="connsiteY4885" fmla="*/ 8696386 h 12624546"/>
              <a:gd name="connsiteX4886" fmla="*/ 12688214 w 15445209"/>
              <a:gd name="connsiteY4886" fmla="*/ 8743947 h 12624546"/>
              <a:gd name="connsiteX4887" fmla="*/ 12640653 w 15445209"/>
              <a:gd name="connsiteY4887" fmla="*/ 8752077 h 12624546"/>
              <a:gd name="connsiteX4888" fmla="*/ 12632523 w 15445209"/>
              <a:gd name="connsiteY4888" fmla="*/ 8704516 h 12624546"/>
              <a:gd name="connsiteX4889" fmla="*/ 12654626 w 15445209"/>
              <a:gd name="connsiteY4889" fmla="*/ 8690541 h 12624546"/>
              <a:gd name="connsiteX4890" fmla="*/ 6591379 w 15445209"/>
              <a:gd name="connsiteY4890" fmla="*/ 8686986 h 12624546"/>
              <a:gd name="connsiteX4891" fmla="*/ 6635320 w 15445209"/>
              <a:gd name="connsiteY4891" fmla="*/ 8696791 h 12624546"/>
              <a:gd name="connsiteX4892" fmla="*/ 6649560 w 15445209"/>
              <a:gd name="connsiteY4892" fmla="*/ 8778909 h 12624546"/>
              <a:gd name="connsiteX4893" fmla="*/ 6567436 w 15445209"/>
              <a:gd name="connsiteY4893" fmla="*/ 8793138 h 12624546"/>
              <a:gd name="connsiteX4894" fmla="*/ 6553216 w 15445209"/>
              <a:gd name="connsiteY4894" fmla="*/ 8711020 h 12624546"/>
              <a:gd name="connsiteX4895" fmla="*/ 6591379 w 15445209"/>
              <a:gd name="connsiteY4895" fmla="*/ 8686986 h 12624546"/>
              <a:gd name="connsiteX4896" fmla="*/ 12169860 w 15445209"/>
              <a:gd name="connsiteY4896" fmla="*/ 8675958 h 12624546"/>
              <a:gd name="connsiteX4897" fmla="*/ 12197553 w 15445209"/>
              <a:gd name="connsiteY4897" fmla="*/ 8682157 h 12624546"/>
              <a:gd name="connsiteX4898" fmla="*/ 12206494 w 15445209"/>
              <a:gd name="connsiteY4898" fmla="*/ 8734191 h 12624546"/>
              <a:gd name="connsiteX4899" fmla="*/ 12154464 w 15445209"/>
              <a:gd name="connsiteY4899" fmla="*/ 8743137 h 12624546"/>
              <a:gd name="connsiteX4900" fmla="*/ 12145519 w 15445209"/>
              <a:gd name="connsiteY4900" fmla="*/ 8691103 h 12624546"/>
              <a:gd name="connsiteX4901" fmla="*/ 12169860 w 15445209"/>
              <a:gd name="connsiteY4901" fmla="*/ 8675958 h 12624546"/>
              <a:gd name="connsiteX4902" fmla="*/ 6163421 w 15445209"/>
              <a:gd name="connsiteY4902" fmla="*/ 8674890 h 12624546"/>
              <a:gd name="connsiteX4903" fmla="*/ 6214137 w 15445209"/>
              <a:gd name="connsiteY4903" fmla="*/ 8686221 h 12624546"/>
              <a:gd name="connsiteX4904" fmla="*/ 6230805 w 15445209"/>
              <a:gd name="connsiteY4904" fmla="*/ 8780938 h 12624546"/>
              <a:gd name="connsiteX4905" fmla="*/ 6136081 w 15445209"/>
              <a:gd name="connsiteY4905" fmla="*/ 8797608 h 12624546"/>
              <a:gd name="connsiteX4906" fmla="*/ 6119414 w 15445209"/>
              <a:gd name="connsiteY4906" fmla="*/ 8702887 h 12624546"/>
              <a:gd name="connsiteX4907" fmla="*/ 6163421 w 15445209"/>
              <a:gd name="connsiteY4907" fmla="*/ 8674890 h 12624546"/>
              <a:gd name="connsiteX4908" fmla="*/ 9844127 w 15445209"/>
              <a:gd name="connsiteY4908" fmla="*/ 8667065 h 12624546"/>
              <a:gd name="connsiteX4909" fmla="*/ 9864145 w 15445209"/>
              <a:gd name="connsiteY4909" fmla="*/ 8671590 h 12624546"/>
              <a:gd name="connsiteX4910" fmla="*/ 9870649 w 15445209"/>
              <a:gd name="connsiteY4910" fmla="*/ 8708580 h 12624546"/>
              <a:gd name="connsiteX4911" fmla="*/ 9833655 w 15445209"/>
              <a:gd name="connsiteY4911" fmla="*/ 8715084 h 12624546"/>
              <a:gd name="connsiteX4912" fmla="*/ 9827155 w 15445209"/>
              <a:gd name="connsiteY4912" fmla="*/ 8678094 h 12624546"/>
              <a:gd name="connsiteX4913" fmla="*/ 9844127 w 15445209"/>
              <a:gd name="connsiteY4913" fmla="*/ 8667065 h 12624546"/>
              <a:gd name="connsiteX4914" fmla="*/ 10625249 w 15445209"/>
              <a:gd name="connsiteY4914" fmla="*/ 8658682 h 12624546"/>
              <a:gd name="connsiteX4915" fmla="*/ 10646693 w 15445209"/>
              <a:gd name="connsiteY4915" fmla="*/ 8663460 h 12624546"/>
              <a:gd name="connsiteX4916" fmla="*/ 10653603 w 15445209"/>
              <a:gd name="connsiteY4916" fmla="*/ 8703301 h 12624546"/>
              <a:gd name="connsiteX4917" fmla="*/ 10613766 w 15445209"/>
              <a:gd name="connsiteY4917" fmla="*/ 8710210 h 12624546"/>
              <a:gd name="connsiteX4918" fmla="*/ 10606856 w 15445209"/>
              <a:gd name="connsiteY4918" fmla="*/ 8670369 h 12624546"/>
              <a:gd name="connsiteX4919" fmla="*/ 10625249 w 15445209"/>
              <a:gd name="connsiteY4919" fmla="*/ 8658682 h 12624546"/>
              <a:gd name="connsiteX4920" fmla="*/ 4159967 w 15445209"/>
              <a:gd name="connsiteY4920" fmla="*/ 8657103 h 12624546"/>
              <a:gd name="connsiteX4921" fmla="*/ 4186589 w 15445209"/>
              <a:gd name="connsiteY4921" fmla="*/ 8663049 h 12624546"/>
              <a:gd name="connsiteX4922" fmla="*/ 4195126 w 15445209"/>
              <a:gd name="connsiteY4922" fmla="*/ 8712642 h 12624546"/>
              <a:gd name="connsiteX4923" fmla="*/ 4145533 w 15445209"/>
              <a:gd name="connsiteY4923" fmla="*/ 8721182 h 12624546"/>
              <a:gd name="connsiteX4924" fmla="*/ 4136999 w 15445209"/>
              <a:gd name="connsiteY4924" fmla="*/ 8671585 h 12624546"/>
              <a:gd name="connsiteX4925" fmla="*/ 4159967 w 15445209"/>
              <a:gd name="connsiteY4925" fmla="*/ 8657103 h 12624546"/>
              <a:gd name="connsiteX4926" fmla="*/ 3304141 w 15445209"/>
              <a:gd name="connsiteY4926" fmla="*/ 8655528 h 12624546"/>
              <a:gd name="connsiteX4927" fmla="*/ 3321824 w 15445209"/>
              <a:gd name="connsiteY4927" fmla="*/ 8659392 h 12624546"/>
              <a:gd name="connsiteX4928" fmla="*/ 3327515 w 15445209"/>
              <a:gd name="connsiteY4928" fmla="*/ 8692319 h 12624546"/>
              <a:gd name="connsiteX4929" fmla="*/ 3294588 w 15445209"/>
              <a:gd name="connsiteY4929" fmla="*/ 8698008 h 12624546"/>
              <a:gd name="connsiteX4930" fmla="*/ 3288900 w 15445209"/>
              <a:gd name="connsiteY4930" fmla="*/ 8665082 h 12624546"/>
              <a:gd name="connsiteX4931" fmla="*/ 3304141 w 15445209"/>
              <a:gd name="connsiteY4931" fmla="*/ 8655528 h 12624546"/>
              <a:gd name="connsiteX4932" fmla="*/ 8085517 w 15445209"/>
              <a:gd name="connsiteY4932" fmla="*/ 8654718 h 12624546"/>
              <a:gd name="connsiteX4933" fmla="*/ 8128389 w 15445209"/>
              <a:gd name="connsiteY4933" fmla="*/ 8664271 h 12624546"/>
              <a:gd name="connsiteX4934" fmla="*/ 8142216 w 15445209"/>
              <a:gd name="connsiteY4934" fmla="*/ 8743947 h 12624546"/>
              <a:gd name="connsiteX4935" fmla="*/ 8062560 w 15445209"/>
              <a:gd name="connsiteY4935" fmla="*/ 8757771 h 12624546"/>
              <a:gd name="connsiteX4936" fmla="*/ 8048730 w 15445209"/>
              <a:gd name="connsiteY4936" fmla="*/ 8678090 h 12624546"/>
              <a:gd name="connsiteX4937" fmla="*/ 8085517 w 15445209"/>
              <a:gd name="connsiteY4937" fmla="*/ 8654718 h 12624546"/>
              <a:gd name="connsiteX4938" fmla="*/ 8231226 w 15445209"/>
              <a:gd name="connsiteY4938" fmla="*/ 8654056 h 12624546"/>
              <a:gd name="connsiteX4939" fmla="*/ 8276748 w 15445209"/>
              <a:gd name="connsiteY4939" fmla="*/ 8664270 h 12624546"/>
              <a:gd name="connsiteX4940" fmla="*/ 8291376 w 15445209"/>
              <a:gd name="connsiteY4940" fmla="*/ 8749231 h 12624546"/>
              <a:gd name="connsiteX4941" fmla="*/ 8206432 w 15445209"/>
              <a:gd name="connsiteY4941" fmla="*/ 8763865 h 12624546"/>
              <a:gd name="connsiteX4942" fmla="*/ 8191799 w 15445209"/>
              <a:gd name="connsiteY4942" fmla="*/ 8678905 h 12624546"/>
              <a:gd name="connsiteX4943" fmla="*/ 8231226 w 15445209"/>
              <a:gd name="connsiteY4943" fmla="*/ 8654056 h 12624546"/>
              <a:gd name="connsiteX4944" fmla="*/ 6982818 w 15445209"/>
              <a:gd name="connsiteY4944" fmla="*/ 8652989 h 12624546"/>
              <a:gd name="connsiteX4945" fmla="*/ 7015433 w 15445209"/>
              <a:gd name="connsiteY4945" fmla="*/ 8660203 h 12624546"/>
              <a:gd name="connsiteX4946" fmla="*/ 7026008 w 15445209"/>
              <a:gd name="connsiteY4946" fmla="*/ 8721182 h 12624546"/>
              <a:gd name="connsiteX4947" fmla="*/ 6965016 w 15445209"/>
              <a:gd name="connsiteY4947" fmla="*/ 8731754 h 12624546"/>
              <a:gd name="connsiteX4948" fmla="*/ 6954451 w 15445209"/>
              <a:gd name="connsiteY4948" fmla="*/ 8670774 h 12624546"/>
              <a:gd name="connsiteX4949" fmla="*/ 6982818 w 15445209"/>
              <a:gd name="connsiteY4949" fmla="*/ 8652989 h 12624546"/>
              <a:gd name="connsiteX4950" fmla="*/ 7938584 w 15445209"/>
              <a:gd name="connsiteY4950" fmla="*/ 8652480 h 12624546"/>
              <a:gd name="connsiteX4951" fmla="*/ 7976388 w 15445209"/>
              <a:gd name="connsiteY4951" fmla="*/ 8661018 h 12624546"/>
              <a:gd name="connsiteX4952" fmla="*/ 7988580 w 15445209"/>
              <a:gd name="connsiteY4952" fmla="*/ 8731749 h 12624546"/>
              <a:gd name="connsiteX4953" fmla="*/ 7917858 w 15445209"/>
              <a:gd name="connsiteY4953" fmla="*/ 8743947 h 12624546"/>
              <a:gd name="connsiteX4954" fmla="*/ 7905661 w 15445209"/>
              <a:gd name="connsiteY4954" fmla="*/ 8673211 h 12624546"/>
              <a:gd name="connsiteX4955" fmla="*/ 7938584 w 15445209"/>
              <a:gd name="connsiteY4955" fmla="*/ 8652480 h 12624546"/>
              <a:gd name="connsiteX4956" fmla="*/ 8372919 w 15445209"/>
              <a:gd name="connsiteY4956" fmla="*/ 8650196 h 12624546"/>
              <a:gd name="connsiteX4957" fmla="*/ 8419815 w 15445209"/>
              <a:gd name="connsiteY4957" fmla="*/ 8660612 h 12624546"/>
              <a:gd name="connsiteX4958" fmla="*/ 8435259 w 15445209"/>
              <a:gd name="connsiteY4958" fmla="*/ 8748015 h 12624546"/>
              <a:gd name="connsiteX4959" fmla="*/ 8347864 w 15445209"/>
              <a:gd name="connsiteY4959" fmla="*/ 8763460 h 12624546"/>
              <a:gd name="connsiteX4960" fmla="*/ 8332413 w 15445209"/>
              <a:gd name="connsiteY4960" fmla="*/ 8676058 h 12624546"/>
              <a:gd name="connsiteX4961" fmla="*/ 8372919 w 15445209"/>
              <a:gd name="connsiteY4961" fmla="*/ 8650196 h 12624546"/>
              <a:gd name="connsiteX4962" fmla="*/ 2773751 w 15445209"/>
              <a:gd name="connsiteY4962" fmla="*/ 8648009 h 12624546"/>
              <a:gd name="connsiteX4963" fmla="*/ 2788029 w 15445209"/>
              <a:gd name="connsiteY4963" fmla="*/ 8651262 h 12624546"/>
              <a:gd name="connsiteX4964" fmla="*/ 2792502 w 15445209"/>
              <a:gd name="connsiteY4964" fmla="*/ 8677685 h 12624546"/>
              <a:gd name="connsiteX4965" fmla="*/ 2766077 w 15445209"/>
              <a:gd name="connsiteY4965" fmla="*/ 8682158 h 12624546"/>
              <a:gd name="connsiteX4966" fmla="*/ 2761603 w 15445209"/>
              <a:gd name="connsiteY4966" fmla="*/ 8655735 h 12624546"/>
              <a:gd name="connsiteX4967" fmla="*/ 2773751 w 15445209"/>
              <a:gd name="connsiteY4967" fmla="*/ 8648009 h 12624546"/>
              <a:gd name="connsiteX4968" fmla="*/ 11556981 w 15445209"/>
              <a:gd name="connsiteY4968" fmla="*/ 8647907 h 12624546"/>
              <a:gd name="connsiteX4969" fmla="*/ 11597531 w 15445209"/>
              <a:gd name="connsiteY4969" fmla="*/ 8656951 h 12624546"/>
              <a:gd name="connsiteX4970" fmla="*/ 11610540 w 15445209"/>
              <a:gd name="connsiteY4970" fmla="*/ 8732565 h 12624546"/>
              <a:gd name="connsiteX4971" fmla="*/ 11534930 w 15445209"/>
              <a:gd name="connsiteY4971" fmla="*/ 8745574 h 12624546"/>
              <a:gd name="connsiteX4972" fmla="*/ 11521921 w 15445209"/>
              <a:gd name="connsiteY4972" fmla="*/ 8669960 h 12624546"/>
              <a:gd name="connsiteX4973" fmla="*/ 11556981 w 15445209"/>
              <a:gd name="connsiteY4973" fmla="*/ 8647907 h 12624546"/>
              <a:gd name="connsiteX4974" fmla="*/ 14655351 w 15445209"/>
              <a:gd name="connsiteY4974" fmla="*/ 8643947 h 12624546"/>
              <a:gd name="connsiteX4975" fmla="*/ 14655756 w 15445209"/>
              <a:gd name="connsiteY4975" fmla="*/ 8645978 h 12624546"/>
              <a:gd name="connsiteX4976" fmla="*/ 14653725 w 15445209"/>
              <a:gd name="connsiteY4976" fmla="*/ 8646384 h 12624546"/>
              <a:gd name="connsiteX4977" fmla="*/ 14653315 w 15445209"/>
              <a:gd name="connsiteY4977" fmla="*/ 8644352 h 12624546"/>
              <a:gd name="connsiteX4978" fmla="*/ 14655351 w 15445209"/>
              <a:gd name="connsiteY4978" fmla="*/ 8643947 h 12624546"/>
              <a:gd name="connsiteX4979" fmla="*/ 11956081 w 15445209"/>
              <a:gd name="connsiteY4979" fmla="*/ 8643537 h 12624546"/>
              <a:gd name="connsiteX4980" fmla="*/ 11956490 w 15445209"/>
              <a:gd name="connsiteY4980" fmla="*/ 8646384 h 12624546"/>
              <a:gd name="connsiteX4981" fmla="*/ 11953643 w 15445209"/>
              <a:gd name="connsiteY4981" fmla="*/ 8646790 h 12624546"/>
              <a:gd name="connsiteX4982" fmla="*/ 11953238 w 15445209"/>
              <a:gd name="connsiteY4982" fmla="*/ 8643943 h 12624546"/>
              <a:gd name="connsiteX4983" fmla="*/ 11956081 w 15445209"/>
              <a:gd name="connsiteY4983" fmla="*/ 8643537 h 12624546"/>
              <a:gd name="connsiteX4984" fmla="*/ 7787737 w 15445209"/>
              <a:gd name="connsiteY4984" fmla="*/ 8643386 h 12624546"/>
              <a:gd name="connsiteX4985" fmla="*/ 7821119 w 15445209"/>
              <a:gd name="connsiteY4985" fmla="*/ 8650857 h 12624546"/>
              <a:gd name="connsiteX4986" fmla="*/ 7832097 w 15445209"/>
              <a:gd name="connsiteY4986" fmla="*/ 8713052 h 12624546"/>
              <a:gd name="connsiteX4987" fmla="*/ 7769904 w 15445209"/>
              <a:gd name="connsiteY4987" fmla="*/ 8724029 h 12624546"/>
              <a:gd name="connsiteX4988" fmla="*/ 7758925 w 15445209"/>
              <a:gd name="connsiteY4988" fmla="*/ 8661829 h 12624546"/>
              <a:gd name="connsiteX4989" fmla="*/ 7787737 w 15445209"/>
              <a:gd name="connsiteY4989" fmla="*/ 8643386 h 12624546"/>
              <a:gd name="connsiteX4990" fmla="*/ 8512746 w 15445209"/>
              <a:gd name="connsiteY4990" fmla="*/ 8643287 h 12624546"/>
              <a:gd name="connsiteX4991" fmla="*/ 8559645 w 15445209"/>
              <a:gd name="connsiteY4991" fmla="*/ 8653703 h 12624546"/>
              <a:gd name="connsiteX4992" fmla="*/ 8575087 w 15445209"/>
              <a:gd name="connsiteY4992" fmla="*/ 8741106 h 12624546"/>
              <a:gd name="connsiteX4993" fmla="*/ 8487693 w 15445209"/>
              <a:gd name="connsiteY4993" fmla="*/ 8756551 h 12624546"/>
              <a:gd name="connsiteX4994" fmla="*/ 8472242 w 15445209"/>
              <a:gd name="connsiteY4994" fmla="*/ 8669149 h 12624546"/>
              <a:gd name="connsiteX4995" fmla="*/ 8512746 w 15445209"/>
              <a:gd name="connsiteY4995" fmla="*/ 8643287 h 12624546"/>
              <a:gd name="connsiteX4996" fmla="*/ 9943011 w 15445209"/>
              <a:gd name="connsiteY4996" fmla="*/ 8637493 h 12624546"/>
              <a:gd name="connsiteX4997" fmla="*/ 9959678 w 15445209"/>
              <a:gd name="connsiteY4997" fmla="*/ 8641099 h 12624546"/>
              <a:gd name="connsiteX4998" fmla="*/ 9964962 w 15445209"/>
              <a:gd name="connsiteY4998" fmla="*/ 8671994 h 12624546"/>
              <a:gd name="connsiteX4999" fmla="*/ 9934067 w 15445209"/>
              <a:gd name="connsiteY4999" fmla="*/ 8677282 h 12624546"/>
              <a:gd name="connsiteX5000" fmla="*/ 9928783 w 15445209"/>
              <a:gd name="connsiteY5000" fmla="*/ 8646383 h 12624546"/>
              <a:gd name="connsiteX5001" fmla="*/ 9943011 w 15445209"/>
              <a:gd name="connsiteY5001" fmla="*/ 8637493 h 12624546"/>
              <a:gd name="connsiteX5002" fmla="*/ 8649529 w 15445209"/>
              <a:gd name="connsiteY5002" fmla="*/ 8632816 h 12624546"/>
              <a:gd name="connsiteX5003" fmla="*/ 8695821 w 15445209"/>
              <a:gd name="connsiteY5003" fmla="*/ 8643132 h 12624546"/>
              <a:gd name="connsiteX5004" fmla="*/ 8710861 w 15445209"/>
              <a:gd name="connsiteY5004" fmla="*/ 8729313 h 12624546"/>
              <a:gd name="connsiteX5005" fmla="*/ 8624679 w 15445209"/>
              <a:gd name="connsiteY5005" fmla="*/ 8744353 h 12624546"/>
              <a:gd name="connsiteX5006" fmla="*/ 8609639 w 15445209"/>
              <a:gd name="connsiteY5006" fmla="*/ 8658172 h 12624546"/>
              <a:gd name="connsiteX5007" fmla="*/ 8649529 w 15445209"/>
              <a:gd name="connsiteY5007" fmla="*/ 8632816 h 12624546"/>
              <a:gd name="connsiteX5008" fmla="*/ 13700288 w 15445209"/>
              <a:gd name="connsiteY5008" fmla="*/ 8631799 h 12624546"/>
              <a:gd name="connsiteX5009" fmla="*/ 13738652 w 15445209"/>
              <a:gd name="connsiteY5009" fmla="*/ 8640284 h 12624546"/>
              <a:gd name="connsiteX5010" fmla="*/ 13751255 w 15445209"/>
              <a:gd name="connsiteY5010" fmla="*/ 8711831 h 12624546"/>
              <a:gd name="connsiteX5011" fmla="*/ 13679708 w 15445209"/>
              <a:gd name="connsiteY5011" fmla="*/ 8724434 h 12624546"/>
              <a:gd name="connsiteX5012" fmla="*/ 13667105 w 15445209"/>
              <a:gd name="connsiteY5012" fmla="*/ 8652887 h 12624546"/>
              <a:gd name="connsiteX5013" fmla="*/ 13700288 w 15445209"/>
              <a:gd name="connsiteY5013" fmla="*/ 8631799 h 12624546"/>
              <a:gd name="connsiteX5014" fmla="*/ 13518727 w 15445209"/>
              <a:gd name="connsiteY5014" fmla="*/ 8631391 h 12624546"/>
              <a:gd name="connsiteX5015" fmla="*/ 13547182 w 15445209"/>
              <a:gd name="connsiteY5015" fmla="*/ 8637844 h 12624546"/>
              <a:gd name="connsiteX5016" fmla="*/ 13556533 w 15445209"/>
              <a:gd name="connsiteY5016" fmla="*/ 8691098 h 12624546"/>
              <a:gd name="connsiteX5017" fmla="*/ 13503278 w 15445209"/>
              <a:gd name="connsiteY5017" fmla="*/ 8700449 h 12624546"/>
              <a:gd name="connsiteX5018" fmla="*/ 13493931 w 15445209"/>
              <a:gd name="connsiteY5018" fmla="*/ 8647195 h 12624546"/>
              <a:gd name="connsiteX5019" fmla="*/ 13518727 w 15445209"/>
              <a:gd name="connsiteY5019" fmla="*/ 8631391 h 12624546"/>
              <a:gd name="connsiteX5020" fmla="*/ 11208545 w 15445209"/>
              <a:gd name="connsiteY5020" fmla="*/ 8631191 h 12624546"/>
              <a:gd name="connsiteX5021" fmla="*/ 11229634 w 15445209"/>
              <a:gd name="connsiteY5021" fmla="*/ 8635817 h 12624546"/>
              <a:gd name="connsiteX5022" fmla="*/ 11236544 w 15445209"/>
              <a:gd name="connsiteY5022" fmla="*/ 8675248 h 12624546"/>
              <a:gd name="connsiteX5023" fmla="*/ 11197113 w 15445209"/>
              <a:gd name="connsiteY5023" fmla="*/ 8682157 h 12624546"/>
              <a:gd name="connsiteX5024" fmla="*/ 11190203 w 15445209"/>
              <a:gd name="connsiteY5024" fmla="*/ 8642726 h 12624546"/>
              <a:gd name="connsiteX5025" fmla="*/ 11208545 w 15445209"/>
              <a:gd name="connsiteY5025" fmla="*/ 8631191 h 12624546"/>
              <a:gd name="connsiteX5026" fmla="*/ 5067144 w 15445209"/>
              <a:gd name="connsiteY5026" fmla="*/ 8630074 h 12624546"/>
              <a:gd name="connsiteX5027" fmla="*/ 5110691 w 15445209"/>
              <a:gd name="connsiteY5027" fmla="*/ 8639879 h 12624546"/>
              <a:gd name="connsiteX5028" fmla="*/ 5124918 w 15445209"/>
              <a:gd name="connsiteY5028" fmla="*/ 8721182 h 12624546"/>
              <a:gd name="connsiteX5029" fmla="*/ 5043619 w 15445209"/>
              <a:gd name="connsiteY5029" fmla="*/ 8735411 h 12624546"/>
              <a:gd name="connsiteX5030" fmla="*/ 5029385 w 15445209"/>
              <a:gd name="connsiteY5030" fmla="*/ 8654108 h 12624546"/>
              <a:gd name="connsiteX5031" fmla="*/ 5067144 w 15445209"/>
              <a:gd name="connsiteY5031" fmla="*/ 8630074 h 12624546"/>
              <a:gd name="connsiteX5032" fmla="*/ 3561227 w 15445209"/>
              <a:gd name="connsiteY5032" fmla="*/ 8629311 h 12624546"/>
              <a:gd name="connsiteX5033" fmla="*/ 3575506 w 15445209"/>
              <a:gd name="connsiteY5033" fmla="*/ 8632564 h 12624546"/>
              <a:gd name="connsiteX5034" fmla="*/ 3579978 w 15445209"/>
              <a:gd name="connsiteY5034" fmla="*/ 8658987 h 12624546"/>
              <a:gd name="connsiteX5035" fmla="*/ 3553553 w 15445209"/>
              <a:gd name="connsiteY5035" fmla="*/ 8663460 h 12624546"/>
              <a:gd name="connsiteX5036" fmla="*/ 3549084 w 15445209"/>
              <a:gd name="connsiteY5036" fmla="*/ 8637037 h 12624546"/>
              <a:gd name="connsiteX5037" fmla="*/ 3561227 w 15445209"/>
              <a:gd name="connsiteY5037" fmla="*/ 8629311 h 12624546"/>
              <a:gd name="connsiteX5038" fmla="*/ 6456918 w 15445209"/>
              <a:gd name="connsiteY5038" fmla="*/ 8625292 h 12624546"/>
              <a:gd name="connsiteX5039" fmla="*/ 6496703 w 15445209"/>
              <a:gd name="connsiteY5039" fmla="*/ 8634186 h 12624546"/>
              <a:gd name="connsiteX5040" fmla="*/ 6509716 w 15445209"/>
              <a:gd name="connsiteY5040" fmla="*/ 8708580 h 12624546"/>
              <a:gd name="connsiteX5041" fmla="*/ 6435320 w 15445209"/>
              <a:gd name="connsiteY5041" fmla="*/ 8721589 h 12624546"/>
              <a:gd name="connsiteX5042" fmla="*/ 6422326 w 15445209"/>
              <a:gd name="connsiteY5042" fmla="*/ 8647195 h 12624546"/>
              <a:gd name="connsiteX5043" fmla="*/ 6456918 w 15445209"/>
              <a:gd name="connsiteY5043" fmla="*/ 8625292 h 12624546"/>
              <a:gd name="connsiteX5044" fmla="*/ 12907178 w 15445209"/>
              <a:gd name="connsiteY5044" fmla="*/ 8624890 h 12624546"/>
              <a:gd name="connsiteX5045" fmla="*/ 12945542 w 15445209"/>
              <a:gd name="connsiteY5045" fmla="*/ 8633375 h 12624546"/>
              <a:gd name="connsiteX5046" fmla="*/ 12958145 w 15445209"/>
              <a:gd name="connsiteY5046" fmla="*/ 8704922 h 12624546"/>
              <a:gd name="connsiteX5047" fmla="*/ 12886598 w 15445209"/>
              <a:gd name="connsiteY5047" fmla="*/ 8717525 h 12624546"/>
              <a:gd name="connsiteX5048" fmla="*/ 12873995 w 15445209"/>
              <a:gd name="connsiteY5048" fmla="*/ 8645978 h 12624546"/>
              <a:gd name="connsiteX5049" fmla="*/ 12907178 w 15445209"/>
              <a:gd name="connsiteY5049" fmla="*/ 8624890 h 12624546"/>
              <a:gd name="connsiteX5050" fmla="*/ 7641857 w 15445209"/>
              <a:gd name="connsiteY5050" fmla="*/ 8624434 h 12624546"/>
              <a:gd name="connsiteX5051" fmla="*/ 7683714 w 15445209"/>
              <a:gd name="connsiteY5051" fmla="*/ 8666306 h 12624546"/>
              <a:gd name="connsiteX5052" fmla="*/ 7641857 w 15445209"/>
              <a:gd name="connsiteY5052" fmla="*/ 8708179 h 12624546"/>
              <a:gd name="connsiteX5053" fmla="*/ 7599989 w 15445209"/>
              <a:gd name="connsiteY5053" fmla="*/ 8666306 h 12624546"/>
              <a:gd name="connsiteX5054" fmla="*/ 7641857 w 15445209"/>
              <a:gd name="connsiteY5054" fmla="*/ 8624434 h 12624546"/>
              <a:gd name="connsiteX5055" fmla="*/ 4750479 w 15445209"/>
              <a:gd name="connsiteY5055" fmla="*/ 8623313 h 12624546"/>
              <a:gd name="connsiteX5056" fmla="*/ 4795598 w 15445209"/>
              <a:gd name="connsiteY5056" fmla="*/ 8633375 h 12624546"/>
              <a:gd name="connsiteX5057" fmla="*/ 4810230 w 15445209"/>
              <a:gd name="connsiteY5057" fmla="*/ 8717521 h 12624546"/>
              <a:gd name="connsiteX5058" fmla="*/ 4726084 w 15445209"/>
              <a:gd name="connsiteY5058" fmla="*/ 8732156 h 12624546"/>
              <a:gd name="connsiteX5059" fmla="*/ 4711454 w 15445209"/>
              <a:gd name="connsiteY5059" fmla="*/ 8648010 h 12624546"/>
              <a:gd name="connsiteX5060" fmla="*/ 4750479 w 15445209"/>
              <a:gd name="connsiteY5060" fmla="*/ 8623313 h 12624546"/>
              <a:gd name="connsiteX5061" fmla="*/ 5715149 w 15445209"/>
              <a:gd name="connsiteY5061" fmla="*/ 8618335 h 12624546"/>
              <a:gd name="connsiteX5062" fmla="*/ 5764032 w 15445209"/>
              <a:gd name="connsiteY5062" fmla="*/ 8629312 h 12624546"/>
              <a:gd name="connsiteX5063" fmla="*/ 5779884 w 15445209"/>
              <a:gd name="connsiteY5063" fmla="*/ 8720371 h 12624546"/>
              <a:gd name="connsiteX5064" fmla="*/ 5688824 w 15445209"/>
              <a:gd name="connsiteY5064" fmla="*/ 8736227 h 12624546"/>
              <a:gd name="connsiteX5065" fmla="*/ 5672969 w 15445209"/>
              <a:gd name="connsiteY5065" fmla="*/ 8645167 h 12624546"/>
              <a:gd name="connsiteX5066" fmla="*/ 5715149 w 15445209"/>
              <a:gd name="connsiteY5066" fmla="*/ 8618335 h 12624546"/>
              <a:gd name="connsiteX5067" fmla="*/ 13888455 w 15445209"/>
              <a:gd name="connsiteY5067" fmla="*/ 8618030 h 12624546"/>
              <a:gd name="connsiteX5068" fmla="*/ 13935000 w 15445209"/>
              <a:gd name="connsiteY5068" fmla="*/ 8628497 h 12624546"/>
              <a:gd name="connsiteX5069" fmla="*/ 13950040 w 15445209"/>
              <a:gd name="connsiteY5069" fmla="*/ 8715494 h 12624546"/>
              <a:gd name="connsiteX5070" fmla="*/ 13863048 w 15445209"/>
              <a:gd name="connsiteY5070" fmla="*/ 8730534 h 12624546"/>
              <a:gd name="connsiteX5071" fmla="*/ 13848004 w 15445209"/>
              <a:gd name="connsiteY5071" fmla="*/ 8643541 h 12624546"/>
              <a:gd name="connsiteX5072" fmla="*/ 13888455 w 15445209"/>
              <a:gd name="connsiteY5072" fmla="*/ 8618030 h 12624546"/>
              <a:gd name="connsiteX5073" fmla="*/ 8782259 w 15445209"/>
              <a:gd name="connsiteY5073" fmla="*/ 8616454 h 12624546"/>
              <a:gd name="connsiteX5074" fmla="*/ 8829162 w 15445209"/>
              <a:gd name="connsiteY5074" fmla="*/ 8626870 h 12624546"/>
              <a:gd name="connsiteX5075" fmla="*/ 8844608 w 15445209"/>
              <a:gd name="connsiteY5075" fmla="*/ 8714273 h 12624546"/>
              <a:gd name="connsiteX5076" fmla="*/ 8757205 w 15445209"/>
              <a:gd name="connsiteY5076" fmla="*/ 8729718 h 12624546"/>
              <a:gd name="connsiteX5077" fmla="*/ 8741760 w 15445209"/>
              <a:gd name="connsiteY5077" fmla="*/ 8642316 h 12624546"/>
              <a:gd name="connsiteX5078" fmla="*/ 8782259 w 15445209"/>
              <a:gd name="connsiteY5078" fmla="*/ 8616454 h 12624546"/>
              <a:gd name="connsiteX5079" fmla="*/ 2260336 w 15445209"/>
              <a:gd name="connsiteY5079" fmla="*/ 8615898 h 12624546"/>
              <a:gd name="connsiteX5080" fmla="*/ 2260740 w 15445209"/>
              <a:gd name="connsiteY5080" fmla="*/ 8617115 h 12624546"/>
              <a:gd name="connsiteX5081" fmla="*/ 2259525 w 15445209"/>
              <a:gd name="connsiteY5081" fmla="*/ 8617525 h 12624546"/>
              <a:gd name="connsiteX5082" fmla="*/ 2259115 w 15445209"/>
              <a:gd name="connsiteY5082" fmla="*/ 8616304 h 12624546"/>
              <a:gd name="connsiteX5083" fmla="*/ 2260336 w 15445209"/>
              <a:gd name="connsiteY5083" fmla="*/ 8615898 h 12624546"/>
              <a:gd name="connsiteX5084" fmla="*/ 10714072 w 15445209"/>
              <a:gd name="connsiteY5084" fmla="*/ 8613405 h 12624546"/>
              <a:gd name="connsiteX5085" fmla="*/ 10734090 w 15445209"/>
              <a:gd name="connsiteY5085" fmla="*/ 8617930 h 12624546"/>
              <a:gd name="connsiteX5086" fmla="*/ 10740594 w 15445209"/>
              <a:gd name="connsiteY5086" fmla="*/ 8654919 h 12624546"/>
              <a:gd name="connsiteX5087" fmla="*/ 10703601 w 15445209"/>
              <a:gd name="connsiteY5087" fmla="*/ 8661424 h 12624546"/>
              <a:gd name="connsiteX5088" fmla="*/ 10697101 w 15445209"/>
              <a:gd name="connsiteY5088" fmla="*/ 8624434 h 12624546"/>
              <a:gd name="connsiteX5089" fmla="*/ 10714072 w 15445209"/>
              <a:gd name="connsiteY5089" fmla="*/ 8613405 h 12624546"/>
              <a:gd name="connsiteX5090" fmla="*/ 13342760 w 15445209"/>
              <a:gd name="connsiteY5090" fmla="*/ 8612899 h 12624546"/>
              <a:gd name="connsiteX5091" fmla="*/ 13363441 w 15445209"/>
              <a:gd name="connsiteY5091" fmla="*/ 8617524 h 12624546"/>
              <a:gd name="connsiteX5092" fmla="*/ 13370351 w 15445209"/>
              <a:gd name="connsiteY5092" fmla="*/ 8656140 h 12624546"/>
              <a:gd name="connsiteX5093" fmla="*/ 13331731 w 15445209"/>
              <a:gd name="connsiteY5093" fmla="*/ 8663054 h 12624546"/>
              <a:gd name="connsiteX5094" fmla="*/ 13324821 w 15445209"/>
              <a:gd name="connsiteY5094" fmla="*/ 8624434 h 12624546"/>
              <a:gd name="connsiteX5095" fmla="*/ 13342760 w 15445209"/>
              <a:gd name="connsiteY5095" fmla="*/ 8612899 h 12624546"/>
              <a:gd name="connsiteX5096" fmla="*/ 4423605 w 15445209"/>
              <a:gd name="connsiteY5096" fmla="*/ 8610252 h 12624546"/>
              <a:gd name="connsiteX5097" fmla="*/ 4452474 w 15445209"/>
              <a:gd name="connsiteY5097" fmla="*/ 8616705 h 12624546"/>
              <a:gd name="connsiteX5098" fmla="*/ 4461817 w 15445209"/>
              <a:gd name="connsiteY5098" fmla="*/ 8670774 h 12624546"/>
              <a:gd name="connsiteX5099" fmla="*/ 4407750 w 15445209"/>
              <a:gd name="connsiteY5099" fmla="*/ 8680121 h 12624546"/>
              <a:gd name="connsiteX5100" fmla="*/ 4398398 w 15445209"/>
              <a:gd name="connsiteY5100" fmla="*/ 8626056 h 12624546"/>
              <a:gd name="connsiteX5101" fmla="*/ 4423605 w 15445209"/>
              <a:gd name="connsiteY5101" fmla="*/ 8610252 h 12624546"/>
              <a:gd name="connsiteX5102" fmla="*/ 2504418 w 15445209"/>
              <a:gd name="connsiteY5102" fmla="*/ 8609034 h 12624546"/>
              <a:gd name="connsiteX5103" fmla="*/ 2520120 w 15445209"/>
              <a:gd name="connsiteY5103" fmla="*/ 8612641 h 12624546"/>
              <a:gd name="connsiteX5104" fmla="*/ 2525404 w 15445209"/>
              <a:gd name="connsiteY5104" fmla="*/ 8641910 h 12624546"/>
              <a:gd name="connsiteX5105" fmla="*/ 2496135 w 15445209"/>
              <a:gd name="connsiteY5105" fmla="*/ 8647198 h 12624546"/>
              <a:gd name="connsiteX5106" fmla="*/ 2490852 w 15445209"/>
              <a:gd name="connsiteY5106" fmla="*/ 8617929 h 12624546"/>
              <a:gd name="connsiteX5107" fmla="*/ 2504418 w 15445209"/>
              <a:gd name="connsiteY5107" fmla="*/ 8609034 h 12624546"/>
              <a:gd name="connsiteX5108" fmla="*/ 10039715 w 15445209"/>
              <a:gd name="connsiteY5108" fmla="*/ 8605325 h 12624546"/>
              <a:gd name="connsiteX5109" fmla="*/ 10053994 w 15445209"/>
              <a:gd name="connsiteY5109" fmla="*/ 8608578 h 12624546"/>
              <a:gd name="connsiteX5110" fmla="*/ 10058463 w 15445209"/>
              <a:gd name="connsiteY5110" fmla="*/ 8635001 h 12624546"/>
              <a:gd name="connsiteX5111" fmla="*/ 10032040 w 15445209"/>
              <a:gd name="connsiteY5111" fmla="*/ 8639474 h 12624546"/>
              <a:gd name="connsiteX5112" fmla="*/ 10027568 w 15445209"/>
              <a:gd name="connsiteY5112" fmla="*/ 8613051 h 12624546"/>
              <a:gd name="connsiteX5113" fmla="*/ 10039715 w 15445209"/>
              <a:gd name="connsiteY5113" fmla="*/ 8605325 h 12624546"/>
              <a:gd name="connsiteX5114" fmla="*/ 14085567 w 15445209"/>
              <a:gd name="connsiteY5114" fmla="*/ 8604052 h 12624546"/>
              <a:gd name="connsiteX5115" fmla="*/ 14127691 w 15445209"/>
              <a:gd name="connsiteY5115" fmla="*/ 8613452 h 12624546"/>
              <a:gd name="connsiteX5116" fmla="*/ 14141511 w 15445209"/>
              <a:gd name="connsiteY5116" fmla="*/ 8691914 h 12624546"/>
              <a:gd name="connsiteX5117" fmla="*/ 14063055 w 15445209"/>
              <a:gd name="connsiteY5117" fmla="*/ 8705733 h 12624546"/>
              <a:gd name="connsiteX5118" fmla="*/ 14049235 w 15445209"/>
              <a:gd name="connsiteY5118" fmla="*/ 8627276 h 12624546"/>
              <a:gd name="connsiteX5119" fmla="*/ 14085567 w 15445209"/>
              <a:gd name="connsiteY5119" fmla="*/ 8604052 h 12624546"/>
              <a:gd name="connsiteX5120" fmla="*/ 6836047 w 15445209"/>
              <a:gd name="connsiteY5120" fmla="*/ 8602784 h 12624546"/>
              <a:gd name="connsiteX5121" fmla="*/ 6865415 w 15445209"/>
              <a:gd name="connsiteY5121" fmla="*/ 8609390 h 12624546"/>
              <a:gd name="connsiteX5122" fmla="*/ 6874764 w 15445209"/>
              <a:gd name="connsiteY5122" fmla="*/ 8663861 h 12624546"/>
              <a:gd name="connsiteX5123" fmla="*/ 6820288 w 15445209"/>
              <a:gd name="connsiteY5123" fmla="*/ 8673212 h 12624546"/>
              <a:gd name="connsiteX5124" fmla="*/ 6810940 w 15445209"/>
              <a:gd name="connsiteY5124" fmla="*/ 8618741 h 12624546"/>
              <a:gd name="connsiteX5125" fmla="*/ 6836047 w 15445209"/>
              <a:gd name="connsiteY5125" fmla="*/ 8602784 h 12624546"/>
              <a:gd name="connsiteX5126" fmla="*/ 8912495 w 15445209"/>
              <a:gd name="connsiteY5126" fmla="*/ 8600143 h 12624546"/>
              <a:gd name="connsiteX5127" fmla="*/ 8957211 w 15445209"/>
              <a:gd name="connsiteY5127" fmla="*/ 8610205 h 12624546"/>
              <a:gd name="connsiteX5128" fmla="*/ 8971846 w 15445209"/>
              <a:gd name="connsiteY5128" fmla="*/ 8693540 h 12624546"/>
              <a:gd name="connsiteX5129" fmla="*/ 8888511 w 15445209"/>
              <a:gd name="connsiteY5129" fmla="*/ 8708175 h 12624546"/>
              <a:gd name="connsiteX5130" fmla="*/ 8873876 w 15445209"/>
              <a:gd name="connsiteY5130" fmla="*/ 8624840 h 12624546"/>
              <a:gd name="connsiteX5131" fmla="*/ 8912495 w 15445209"/>
              <a:gd name="connsiteY5131" fmla="*/ 8600143 h 12624546"/>
              <a:gd name="connsiteX5132" fmla="*/ 3010004 w 15445209"/>
              <a:gd name="connsiteY5132" fmla="*/ 8600043 h 12624546"/>
              <a:gd name="connsiteX5133" fmla="*/ 3012446 w 15445209"/>
              <a:gd name="connsiteY5133" fmla="*/ 8614677 h 12624546"/>
              <a:gd name="connsiteX5134" fmla="*/ 2997811 w 15445209"/>
              <a:gd name="connsiteY5134" fmla="*/ 8617114 h 12624546"/>
              <a:gd name="connsiteX5135" fmla="*/ 2995371 w 15445209"/>
              <a:gd name="connsiteY5135" fmla="*/ 8602480 h 12624546"/>
              <a:gd name="connsiteX5136" fmla="*/ 3010004 w 15445209"/>
              <a:gd name="connsiteY5136" fmla="*/ 8600043 h 12624546"/>
              <a:gd name="connsiteX5137" fmla="*/ 7478907 w 15445209"/>
              <a:gd name="connsiteY5137" fmla="*/ 8599584 h 12624546"/>
              <a:gd name="connsiteX5138" fmla="*/ 7508527 w 15445209"/>
              <a:gd name="connsiteY5138" fmla="*/ 8606142 h 12624546"/>
              <a:gd name="connsiteX5139" fmla="*/ 7518286 w 15445209"/>
              <a:gd name="connsiteY5139" fmla="*/ 8661428 h 12624546"/>
              <a:gd name="connsiteX5140" fmla="*/ 7463003 w 15445209"/>
              <a:gd name="connsiteY5140" fmla="*/ 8671180 h 12624546"/>
              <a:gd name="connsiteX5141" fmla="*/ 7453261 w 15445209"/>
              <a:gd name="connsiteY5141" fmla="*/ 8615894 h 12624546"/>
              <a:gd name="connsiteX5142" fmla="*/ 7478907 w 15445209"/>
              <a:gd name="connsiteY5142" fmla="*/ 8599584 h 12624546"/>
              <a:gd name="connsiteX5143" fmla="*/ 6041733 w 15445209"/>
              <a:gd name="connsiteY5143" fmla="*/ 8599228 h 12624546"/>
              <a:gd name="connsiteX5144" fmla="*/ 6090557 w 15445209"/>
              <a:gd name="connsiteY5144" fmla="*/ 8610205 h 12624546"/>
              <a:gd name="connsiteX5145" fmla="*/ 6106409 w 15445209"/>
              <a:gd name="connsiteY5145" fmla="*/ 8702080 h 12624546"/>
              <a:gd name="connsiteX5146" fmla="*/ 6014851 w 15445209"/>
              <a:gd name="connsiteY5146" fmla="*/ 8717931 h 12624546"/>
              <a:gd name="connsiteX5147" fmla="*/ 5999003 w 15445209"/>
              <a:gd name="connsiteY5147" fmla="*/ 8626061 h 12624546"/>
              <a:gd name="connsiteX5148" fmla="*/ 6041733 w 15445209"/>
              <a:gd name="connsiteY5148" fmla="*/ 8599228 h 12624546"/>
              <a:gd name="connsiteX5149" fmla="*/ 14294616 w 15445209"/>
              <a:gd name="connsiteY5149" fmla="*/ 8596991 h 12624546"/>
              <a:gd name="connsiteX5150" fmla="*/ 14313469 w 15445209"/>
              <a:gd name="connsiteY5150" fmla="*/ 8601259 h 12624546"/>
              <a:gd name="connsiteX5151" fmla="*/ 14319567 w 15445209"/>
              <a:gd name="connsiteY5151" fmla="*/ 8636221 h 12624546"/>
              <a:gd name="connsiteX5152" fmla="*/ 14284605 w 15445209"/>
              <a:gd name="connsiteY5152" fmla="*/ 8642320 h 12624546"/>
              <a:gd name="connsiteX5153" fmla="*/ 14278506 w 15445209"/>
              <a:gd name="connsiteY5153" fmla="*/ 8607358 h 12624546"/>
              <a:gd name="connsiteX5154" fmla="*/ 14294616 w 15445209"/>
              <a:gd name="connsiteY5154" fmla="*/ 8596991 h 12624546"/>
              <a:gd name="connsiteX5155" fmla="*/ 3823398 w 15445209"/>
              <a:gd name="connsiteY5155" fmla="*/ 8590439 h 12624546"/>
              <a:gd name="connsiteX5156" fmla="*/ 3846674 w 15445209"/>
              <a:gd name="connsiteY5156" fmla="*/ 8595571 h 12624546"/>
              <a:gd name="connsiteX5157" fmla="*/ 3854398 w 15445209"/>
              <a:gd name="connsiteY5157" fmla="*/ 8639069 h 12624546"/>
              <a:gd name="connsiteX5158" fmla="*/ 3810901 w 15445209"/>
              <a:gd name="connsiteY5158" fmla="*/ 8646794 h 12624546"/>
              <a:gd name="connsiteX5159" fmla="*/ 3803175 w 15445209"/>
              <a:gd name="connsiteY5159" fmla="*/ 8603296 h 12624546"/>
              <a:gd name="connsiteX5160" fmla="*/ 3823398 w 15445209"/>
              <a:gd name="connsiteY5160" fmla="*/ 8590439 h 12624546"/>
              <a:gd name="connsiteX5161" fmla="*/ 9041460 w 15445209"/>
              <a:gd name="connsiteY5161" fmla="*/ 8590283 h 12624546"/>
              <a:gd name="connsiteX5162" fmla="*/ 9075914 w 15445209"/>
              <a:gd name="connsiteY5162" fmla="*/ 8598007 h 12624546"/>
              <a:gd name="connsiteX5163" fmla="*/ 9087296 w 15445209"/>
              <a:gd name="connsiteY5163" fmla="*/ 8662644 h 12624546"/>
              <a:gd name="connsiteX5164" fmla="*/ 9022659 w 15445209"/>
              <a:gd name="connsiteY5164" fmla="*/ 8674027 h 12624546"/>
              <a:gd name="connsiteX5165" fmla="*/ 9011277 w 15445209"/>
              <a:gd name="connsiteY5165" fmla="*/ 8609390 h 12624546"/>
              <a:gd name="connsiteX5166" fmla="*/ 9041460 w 15445209"/>
              <a:gd name="connsiteY5166" fmla="*/ 8590283 h 12624546"/>
              <a:gd name="connsiteX5167" fmla="*/ 9166666 w 15445209"/>
              <a:gd name="connsiteY5167" fmla="*/ 8577835 h 12624546"/>
              <a:gd name="connsiteX5168" fmla="*/ 9190955 w 15445209"/>
              <a:gd name="connsiteY5168" fmla="*/ 8583373 h 12624546"/>
              <a:gd name="connsiteX5169" fmla="*/ 9199085 w 15445209"/>
              <a:gd name="connsiteY5169" fmla="*/ 8628902 h 12624546"/>
              <a:gd name="connsiteX5170" fmla="*/ 9153555 w 15445209"/>
              <a:gd name="connsiteY5170" fmla="*/ 8637032 h 12624546"/>
              <a:gd name="connsiteX5171" fmla="*/ 9145425 w 15445209"/>
              <a:gd name="connsiteY5171" fmla="*/ 8591503 h 12624546"/>
              <a:gd name="connsiteX5172" fmla="*/ 9166666 w 15445209"/>
              <a:gd name="connsiteY5172" fmla="*/ 8577835 h 12624546"/>
              <a:gd name="connsiteX5173" fmla="*/ 12502693 w 15445209"/>
              <a:gd name="connsiteY5173" fmla="*/ 8575191 h 12624546"/>
              <a:gd name="connsiteX5174" fmla="*/ 12533738 w 15445209"/>
              <a:gd name="connsiteY5174" fmla="*/ 8582152 h 12624546"/>
              <a:gd name="connsiteX5175" fmla="*/ 12543900 w 15445209"/>
              <a:gd name="connsiteY5175" fmla="*/ 8640285 h 12624546"/>
              <a:gd name="connsiteX5176" fmla="*/ 12485772 w 15445209"/>
              <a:gd name="connsiteY5176" fmla="*/ 8650446 h 12624546"/>
              <a:gd name="connsiteX5177" fmla="*/ 12475610 w 15445209"/>
              <a:gd name="connsiteY5177" fmla="*/ 8592314 h 12624546"/>
              <a:gd name="connsiteX5178" fmla="*/ 12502693 w 15445209"/>
              <a:gd name="connsiteY5178" fmla="*/ 8575191 h 12624546"/>
              <a:gd name="connsiteX5179" fmla="*/ 11651043 w 15445209"/>
              <a:gd name="connsiteY5179" fmla="*/ 8569300 h 12624546"/>
              <a:gd name="connsiteX5180" fmla="*/ 11688594 w 15445209"/>
              <a:gd name="connsiteY5180" fmla="*/ 8577684 h 12624546"/>
              <a:gd name="connsiteX5181" fmla="*/ 11700788 w 15445209"/>
              <a:gd name="connsiteY5181" fmla="*/ 8647604 h 12624546"/>
              <a:gd name="connsiteX5182" fmla="*/ 11630867 w 15445209"/>
              <a:gd name="connsiteY5182" fmla="*/ 8659802 h 12624546"/>
              <a:gd name="connsiteX5183" fmla="*/ 11618674 w 15445209"/>
              <a:gd name="connsiteY5183" fmla="*/ 8589881 h 12624546"/>
              <a:gd name="connsiteX5184" fmla="*/ 11651043 w 15445209"/>
              <a:gd name="connsiteY5184" fmla="*/ 8569300 h 12624546"/>
              <a:gd name="connsiteX5185" fmla="*/ 15056985 w 15445209"/>
              <a:gd name="connsiteY5185" fmla="*/ 8568333 h 12624546"/>
              <a:gd name="connsiteX5186" fmla="*/ 15057800 w 15445209"/>
              <a:gd name="connsiteY5186" fmla="*/ 8573211 h 12624546"/>
              <a:gd name="connsiteX5187" fmla="*/ 15052922 w 15445209"/>
              <a:gd name="connsiteY5187" fmla="*/ 8574026 h 12624546"/>
              <a:gd name="connsiteX5188" fmla="*/ 15052106 w 15445209"/>
              <a:gd name="connsiteY5188" fmla="*/ 8569148 h 12624546"/>
              <a:gd name="connsiteX5189" fmla="*/ 15056985 w 15445209"/>
              <a:gd name="connsiteY5189" fmla="*/ 8568333 h 12624546"/>
              <a:gd name="connsiteX5190" fmla="*/ 10133769 w 15445209"/>
              <a:gd name="connsiteY5190" fmla="*/ 8566606 h 12624546"/>
              <a:gd name="connsiteX5191" fmla="*/ 10148711 w 15445209"/>
              <a:gd name="connsiteY5191" fmla="*/ 8569959 h 12624546"/>
              <a:gd name="connsiteX5192" fmla="*/ 10153589 w 15445209"/>
              <a:gd name="connsiteY5192" fmla="*/ 8598007 h 12624546"/>
              <a:gd name="connsiteX5193" fmla="*/ 10125536 w 15445209"/>
              <a:gd name="connsiteY5193" fmla="*/ 8602886 h 12624546"/>
              <a:gd name="connsiteX5194" fmla="*/ 10120658 w 15445209"/>
              <a:gd name="connsiteY5194" fmla="*/ 8574837 h 12624546"/>
              <a:gd name="connsiteX5195" fmla="*/ 10133769 w 15445209"/>
              <a:gd name="connsiteY5195" fmla="*/ 8566606 h 12624546"/>
              <a:gd name="connsiteX5196" fmla="*/ 11298235 w 15445209"/>
              <a:gd name="connsiteY5196" fmla="*/ 8566249 h 12624546"/>
              <a:gd name="connsiteX5197" fmla="*/ 11318257 w 15445209"/>
              <a:gd name="connsiteY5197" fmla="*/ 8570774 h 12624546"/>
              <a:gd name="connsiteX5198" fmla="*/ 11324757 w 15445209"/>
              <a:gd name="connsiteY5198" fmla="*/ 8607764 h 12624546"/>
              <a:gd name="connsiteX5199" fmla="*/ 11287768 w 15445209"/>
              <a:gd name="connsiteY5199" fmla="*/ 8614268 h 12624546"/>
              <a:gd name="connsiteX5200" fmla="*/ 11281263 w 15445209"/>
              <a:gd name="connsiteY5200" fmla="*/ 8577278 h 12624546"/>
              <a:gd name="connsiteX5201" fmla="*/ 11298235 w 15445209"/>
              <a:gd name="connsiteY5201" fmla="*/ 8566249 h 12624546"/>
              <a:gd name="connsiteX5202" fmla="*/ 7321437 w 15445209"/>
              <a:gd name="connsiteY5202" fmla="*/ 8564979 h 12624546"/>
              <a:gd name="connsiteX5203" fmla="*/ 7350815 w 15445209"/>
              <a:gd name="connsiteY5203" fmla="*/ 8571585 h 12624546"/>
              <a:gd name="connsiteX5204" fmla="*/ 7360166 w 15445209"/>
              <a:gd name="connsiteY5204" fmla="*/ 8626056 h 12624546"/>
              <a:gd name="connsiteX5205" fmla="*/ 7305683 w 15445209"/>
              <a:gd name="connsiteY5205" fmla="*/ 8635407 h 12624546"/>
              <a:gd name="connsiteX5206" fmla="*/ 7296337 w 15445209"/>
              <a:gd name="connsiteY5206" fmla="*/ 8580936 h 12624546"/>
              <a:gd name="connsiteX5207" fmla="*/ 7321437 w 15445209"/>
              <a:gd name="connsiteY5207" fmla="*/ 8564979 h 12624546"/>
              <a:gd name="connsiteX5208" fmla="*/ 10801880 w 15445209"/>
              <a:gd name="connsiteY5208" fmla="*/ 8563808 h 12624546"/>
              <a:gd name="connsiteX5209" fmla="*/ 10821902 w 15445209"/>
              <a:gd name="connsiteY5209" fmla="*/ 8568333 h 12624546"/>
              <a:gd name="connsiteX5210" fmla="*/ 10828407 w 15445209"/>
              <a:gd name="connsiteY5210" fmla="*/ 8605323 h 12624546"/>
              <a:gd name="connsiteX5211" fmla="*/ 10791413 w 15445209"/>
              <a:gd name="connsiteY5211" fmla="*/ 8611827 h 12624546"/>
              <a:gd name="connsiteX5212" fmla="*/ 10784908 w 15445209"/>
              <a:gd name="connsiteY5212" fmla="*/ 8574837 h 12624546"/>
              <a:gd name="connsiteX5213" fmla="*/ 10801880 w 15445209"/>
              <a:gd name="connsiteY5213" fmla="*/ 8563808 h 12624546"/>
              <a:gd name="connsiteX5214" fmla="*/ 13169531 w 15445209"/>
              <a:gd name="connsiteY5214" fmla="*/ 8557813 h 12624546"/>
              <a:gd name="connsiteX5215" fmla="*/ 13198394 w 15445209"/>
              <a:gd name="connsiteY5215" fmla="*/ 8564266 h 12624546"/>
              <a:gd name="connsiteX5216" fmla="*/ 13207745 w 15445209"/>
              <a:gd name="connsiteY5216" fmla="*/ 8618335 h 12624546"/>
              <a:gd name="connsiteX5217" fmla="*/ 13153679 w 15445209"/>
              <a:gd name="connsiteY5217" fmla="*/ 8627682 h 12624546"/>
              <a:gd name="connsiteX5218" fmla="*/ 13144328 w 15445209"/>
              <a:gd name="connsiteY5218" fmla="*/ 8573617 h 12624546"/>
              <a:gd name="connsiteX5219" fmla="*/ 13169531 w 15445209"/>
              <a:gd name="connsiteY5219" fmla="*/ 8557813 h 12624546"/>
              <a:gd name="connsiteX5220" fmla="*/ 6322343 w 15445209"/>
              <a:gd name="connsiteY5220" fmla="*/ 8557355 h 12624546"/>
              <a:gd name="connsiteX5221" fmla="*/ 6358487 w 15445209"/>
              <a:gd name="connsiteY5221" fmla="*/ 8565486 h 12624546"/>
              <a:gd name="connsiteX5222" fmla="*/ 6370276 w 15445209"/>
              <a:gd name="connsiteY5222" fmla="*/ 8632560 h 12624546"/>
              <a:gd name="connsiteX5223" fmla="*/ 6303184 w 15445209"/>
              <a:gd name="connsiteY5223" fmla="*/ 8644348 h 12624546"/>
              <a:gd name="connsiteX5224" fmla="*/ 6291384 w 15445209"/>
              <a:gd name="connsiteY5224" fmla="*/ 8577274 h 12624546"/>
              <a:gd name="connsiteX5225" fmla="*/ 6322343 w 15445209"/>
              <a:gd name="connsiteY5225" fmla="*/ 8557355 h 12624546"/>
              <a:gd name="connsiteX5226" fmla="*/ 4089590 w 15445209"/>
              <a:gd name="connsiteY5226" fmla="*/ 8557204 h 12624546"/>
              <a:gd name="connsiteX5227" fmla="*/ 4115041 w 15445209"/>
              <a:gd name="connsiteY5227" fmla="*/ 8563049 h 12624546"/>
              <a:gd name="connsiteX5228" fmla="*/ 4123175 w 15445209"/>
              <a:gd name="connsiteY5228" fmla="*/ 8610610 h 12624546"/>
              <a:gd name="connsiteX5229" fmla="*/ 4075608 w 15445209"/>
              <a:gd name="connsiteY5229" fmla="*/ 8618740 h 12624546"/>
              <a:gd name="connsiteX5230" fmla="*/ 4067480 w 15445209"/>
              <a:gd name="connsiteY5230" fmla="*/ 8571179 h 12624546"/>
              <a:gd name="connsiteX5231" fmla="*/ 4089590 w 15445209"/>
              <a:gd name="connsiteY5231" fmla="*/ 8557204 h 12624546"/>
              <a:gd name="connsiteX5232" fmla="*/ 14514289 w 15445209"/>
              <a:gd name="connsiteY5232" fmla="*/ 8556950 h 12624546"/>
              <a:gd name="connsiteX5233" fmla="*/ 14516321 w 15445209"/>
              <a:gd name="connsiteY5233" fmla="*/ 8568332 h 12624546"/>
              <a:gd name="connsiteX5234" fmla="*/ 14504938 w 15445209"/>
              <a:gd name="connsiteY5234" fmla="*/ 8570364 h 12624546"/>
              <a:gd name="connsiteX5235" fmla="*/ 14502907 w 15445209"/>
              <a:gd name="connsiteY5235" fmla="*/ 8558981 h 12624546"/>
              <a:gd name="connsiteX5236" fmla="*/ 14514289 w 15445209"/>
              <a:gd name="connsiteY5236" fmla="*/ 8556950 h 12624546"/>
              <a:gd name="connsiteX5237" fmla="*/ 9287963 w 15445209"/>
              <a:gd name="connsiteY5237" fmla="*/ 8556340 h 12624546"/>
              <a:gd name="connsiteX5238" fmla="*/ 9307221 w 15445209"/>
              <a:gd name="connsiteY5238" fmla="*/ 8560608 h 12624546"/>
              <a:gd name="connsiteX5239" fmla="*/ 9313320 w 15445209"/>
              <a:gd name="connsiteY5239" fmla="*/ 8596382 h 12624546"/>
              <a:gd name="connsiteX5240" fmla="*/ 9277547 w 15445209"/>
              <a:gd name="connsiteY5240" fmla="*/ 8602480 h 12624546"/>
              <a:gd name="connsiteX5241" fmla="*/ 9271448 w 15445209"/>
              <a:gd name="connsiteY5241" fmla="*/ 8566707 h 12624546"/>
              <a:gd name="connsiteX5242" fmla="*/ 9287963 w 15445209"/>
              <a:gd name="connsiteY5242" fmla="*/ 8556340 h 12624546"/>
              <a:gd name="connsiteX5243" fmla="*/ 12264981 w 15445209"/>
              <a:gd name="connsiteY5243" fmla="*/ 8556089 h 12624546"/>
              <a:gd name="connsiteX5244" fmla="*/ 12299180 w 15445209"/>
              <a:gd name="connsiteY5244" fmla="*/ 8563864 h 12624546"/>
              <a:gd name="connsiteX5245" fmla="*/ 12310157 w 15445209"/>
              <a:gd name="connsiteY5245" fmla="*/ 8627686 h 12624546"/>
              <a:gd name="connsiteX5246" fmla="*/ 12246330 w 15445209"/>
              <a:gd name="connsiteY5246" fmla="*/ 8638663 h 12624546"/>
              <a:gd name="connsiteX5247" fmla="*/ 12235358 w 15445209"/>
              <a:gd name="connsiteY5247" fmla="*/ 8574837 h 12624546"/>
              <a:gd name="connsiteX5248" fmla="*/ 12264981 w 15445209"/>
              <a:gd name="connsiteY5248" fmla="*/ 8556089 h 12624546"/>
              <a:gd name="connsiteX5249" fmla="*/ 12756513 w 15445209"/>
              <a:gd name="connsiteY5249" fmla="*/ 8550851 h 12624546"/>
              <a:gd name="connsiteX5250" fmla="*/ 12798381 w 15445209"/>
              <a:gd name="connsiteY5250" fmla="*/ 8592723 h 12624546"/>
              <a:gd name="connsiteX5251" fmla="*/ 12756513 w 15445209"/>
              <a:gd name="connsiteY5251" fmla="*/ 8634596 h 12624546"/>
              <a:gd name="connsiteX5252" fmla="*/ 12714641 w 15445209"/>
              <a:gd name="connsiteY5252" fmla="*/ 8592723 h 12624546"/>
              <a:gd name="connsiteX5253" fmla="*/ 12756513 w 15445209"/>
              <a:gd name="connsiteY5253" fmla="*/ 8550851 h 12624546"/>
              <a:gd name="connsiteX5254" fmla="*/ 3242705 w 15445209"/>
              <a:gd name="connsiteY5254" fmla="*/ 8546177 h 12624546"/>
              <a:gd name="connsiteX5255" fmla="*/ 3259625 w 15445209"/>
              <a:gd name="connsiteY5255" fmla="*/ 8550040 h 12624546"/>
              <a:gd name="connsiteX5256" fmla="*/ 3265320 w 15445209"/>
              <a:gd name="connsiteY5256" fmla="*/ 8581746 h 12624546"/>
              <a:gd name="connsiteX5257" fmla="*/ 3233611 w 15445209"/>
              <a:gd name="connsiteY5257" fmla="*/ 8587440 h 12624546"/>
              <a:gd name="connsiteX5258" fmla="*/ 3227920 w 15445209"/>
              <a:gd name="connsiteY5258" fmla="*/ 8555729 h 12624546"/>
              <a:gd name="connsiteX5259" fmla="*/ 3242705 w 15445209"/>
              <a:gd name="connsiteY5259" fmla="*/ 8546177 h 12624546"/>
              <a:gd name="connsiteX5260" fmla="*/ 12049986 w 15445209"/>
              <a:gd name="connsiteY5260" fmla="*/ 8543131 h 12624546"/>
              <a:gd name="connsiteX5261" fmla="*/ 12050391 w 15445209"/>
              <a:gd name="connsiteY5261" fmla="*/ 8545162 h 12624546"/>
              <a:gd name="connsiteX5262" fmla="*/ 12048360 w 15445209"/>
              <a:gd name="connsiteY5262" fmla="*/ 8545568 h 12624546"/>
              <a:gd name="connsiteX5263" fmla="*/ 12047955 w 15445209"/>
              <a:gd name="connsiteY5263" fmla="*/ 8543536 h 12624546"/>
              <a:gd name="connsiteX5264" fmla="*/ 12049986 w 15445209"/>
              <a:gd name="connsiteY5264" fmla="*/ 8543131 h 12624546"/>
              <a:gd name="connsiteX5265" fmla="*/ 6688027 w 15445209"/>
              <a:gd name="connsiteY5265" fmla="*/ 8541858 h 12624546"/>
              <a:gd name="connsiteX5266" fmla="*/ 6716224 w 15445209"/>
              <a:gd name="connsiteY5266" fmla="*/ 8548009 h 12624546"/>
              <a:gd name="connsiteX5267" fmla="*/ 6725583 w 15445209"/>
              <a:gd name="connsiteY5267" fmla="*/ 8600448 h 12624546"/>
              <a:gd name="connsiteX5268" fmla="*/ 6673130 w 15445209"/>
              <a:gd name="connsiteY5268" fmla="*/ 8609799 h 12624546"/>
              <a:gd name="connsiteX5269" fmla="*/ 6663782 w 15445209"/>
              <a:gd name="connsiteY5269" fmla="*/ 8557355 h 12624546"/>
              <a:gd name="connsiteX5270" fmla="*/ 6688027 w 15445209"/>
              <a:gd name="connsiteY5270" fmla="*/ 8541858 h 12624546"/>
              <a:gd name="connsiteX5271" fmla="*/ 14886658 w 15445209"/>
              <a:gd name="connsiteY5271" fmla="*/ 8538249 h 12624546"/>
              <a:gd name="connsiteX5272" fmla="*/ 14887469 w 15445209"/>
              <a:gd name="connsiteY5272" fmla="*/ 8543942 h 12624546"/>
              <a:gd name="connsiteX5273" fmla="*/ 14881780 w 15445209"/>
              <a:gd name="connsiteY5273" fmla="*/ 8544753 h 12624546"/>
              <a:gd name="connsiteX5274" fmla="*/ 14880964 w 15445209"/>
              <a:gd name="connsiteY5274" fmla="*/ 8539064 h 12624546"/>
              <a:gd name="connsiteX5275" fmla="*/ 14886658 w 15445209"/>
              <a:gd name="connsiteY5275" fmla="*/ 8538249 h 12624546"/>
              <a:gd name="connsiteX5276" fmla="*/ 2715315 w 15445209"/>
              <a:gd name="connsiteY5276" fmla="*/ 8534846 h 12624546"/>
              <a:gd name="connsiteX5277" fmla="*/ 2726644 w 15445209"/>
              <a:gd name="connsiteY5277" fmla="*/ 8537438 h 12624546"/>
              <a:gd name="connsiteX5278" fmla="*/ 2730303 w 15445209"/>
              <a:gd name="connsiteY5278" fmla="*/ 8558576 h 12624546"/>
              <a:gd name="connsiteX5279" fmla="*/ 2709163 w 15445209"/>
              <a:gd name="connsiteY5279" fmla="*/ 8562234 h 12624546"/>
              <a:gd name="connsiteX5280" fmla="*/ 2705506 w 15445209"/>
              <a:gd name="connsiteY5280" fmla="*/ 8541095 h 12624546"/>
              <a:gd name="connsiteX5281" fmla="*/ 2715315 w 15445209"/>
              <a:gd name="connsiteY5281" fmla="*/ 8534846 h 12624546"/>
              <a:gd name="connsiteX5282" fmla="*/ 4976542 w 15445209"/>
              <a:gd name="connsiteY5282" fmla="*/ 8532507 h 12624546"/>
              <a:gd name="connsiteX5283" fmla="*/ 5022071 w 15445209"/>
              <a:gd name="connsiteY5283" fmla="*/ 8542721 h 12624546"/>
              <a:gd name="connsiteX5284" fmla="*/ 5036706 w 15445209"/>
              <a:gd name="connsiteY5284" fmla="*/ 8627682 h 12624546"/>
              <a:gd name="connsiteX5285" fmla="*/ 4951746 w 15445209"/>
              <a:gd name="connsiteY5285" fmla="*/ 8642316 h 12624546"/>
              <a:gd name="connsiteX5286" fmla="*/ 4937104 w 15445209"/>
              <a:gd name="connsiteY5286" fmla="*/ 8557356 h 12624546"/>
              <a:gd name="connsiteX5287" fmla="*/ 4976542 w 15445209"/>
              <a:gd name="connsiteY5287" fmla="*/ 8532507 h 12624546"/>
              <a:gd name="connsiteX5288" fmla="*/ 5609069 w 15445209"/>
              <a:gd name="connsiteY5288" fmla="*/ 8531517 h 12624546"/>
              <a:gd name="connsiteX5289" fmla="*/ 5655839 w 15445209"/>
              <a:gd name="connsiteY5289" fmla="*/ 8545601 h 12624546"/>
              <a:gd name="connsiteX5290" fmla="*/ 5664873 w 15445209"/>
              <a:gd name="connsiteY5290" fmla="*/ 8635406 h 12624546"/>
              <a:gd name="connsiteX5291" fmla="*/ 5575064 w 15445209"/>
              <a:gd name="connsiteY5291" fmla="*/ 8644437 h 12624546"/>
              <a:gd name="connsiteX5292" fmla="*/ 5566033 w 15445209"/>
              <a:gd name="connsiteY5292" fmla="*/ 8554632 h 12624546"/>
              <a:gd name="connsiteX5293" fmla="*/ 5609069 w 15445209"/>
              <a:gd name="connsiteY5293" fmla="*/ 8531517 h 12624546"/>
              <a:gd name="connsiteX5294" fmla="*/ 9404939 w 15445209"/>
              <a:gd name="connsiteY5294" fmla="*/ 8527479 h 12624546"/>
              <a:gd name="connsiteX5295" fmla="*/ 9421860 w 15445209"/>
              <a:gd name="connsiteY5295" fmla="*/ 8531338 h 12624546"/>
              <a:gd name="connsiteX5296" fmla="*/ 9427553 w 15445209"/>
              <a:gd name="connsiteY5296" fmla="*/ 8563048 h 12624546"/>
              <a:gd name="connsiteX5297" fmla="*/ 9395843 w 15445209"/>
              <a:gd name="connsiteY5297" fmla="*/ 8568737 h 12624546"/>
              <a:gd name="connsiteX5298" fmla="*/ 9390154 w 15445209"/>
              <a:gd name="connsiteY5298" fmla="*/ 8537031 h 12624546"/>
              <a:gd name="connsiteX5299" fmla="*/ 9404939 w 15445209"/>
              <a:gd name="connsiteY5299" fmla="*/ 8527479 h 12624546"/>
              <a:gd name="connsiteX5300" fmla="*/ 4667391 w 15445209"/>
              <a:gd name="connsiteY5300" fmla="*/ 8523363 h 12624546"/>
              <a:gd name="connsiteX5301" fmla="*/ 4714297 w 15445209"/>
              <a:gd name="connsiteY5301" fmla="*/ 8533779 h 12624546"/>
              <a:gd name="connsiteX5302" fmla="*/ 4729742 w 15445209"/>
              <a:gd name="connsiteY5302" fmla="*/ 8621182 h 12624546"/>
              <a:gd name="connsiteX5303" fmla="*/ 4642344 w 15445209"/>
              <a:gd name="connsiteY5303" fmla="*/ 8636627 h 12624546"/>
              <a:gd name="connsiteX5304" fmla="*/ 4626891 w 15445209"/>
              <a:gd name="connsiteY5304" fmla="*/ 8549225 h 12624546"/>
              <a:gd name="connsiteX5305" fmla="*/ 4667391 w 15445209"/>
              <a:gd name="connsiteY5305" fmla="*/ 8523363 h 12624546"/>
              <a:gd name="connsiteX5306" fmla="*/ 10225540 w 15445209"/>
              <a:gd name="connsiteY5306" fmla="*/ 8523160 h 12624546"/>
              <a:gd name="connsiteX5307" fmla="*/ 10243834 w 15445209"/>
              <a:gd name="connsiteY5307" fmla="*/ 8527276 h 12624546"/>
              <a:gd name="connsiteX5308" fmla="*/ 10249933 w 15445209"/>
              <a:gd name="connsiteY5308" fmla="*/ 8561423 h 12624546"/>
              <a:gd name="connsiteX5309" fmla="*/ 10215786 w 15445209"/>
              <a:gd name="connsiteY5309" fmla="*/ 8567518 h 12624546"/>
              <a:gd name="connsiteX5310" fmla="*/ 10209687 w 15445209"/>
              <a:gd name="connsiteY5310" fmla="*/ 8533375 h 12624546"/>
              <a:gd name="connsiteX5311" fmla="*/ 10225540 w 15445209"/>
              <a:gd name="connsiteY5311" fmla="*/ 8523160 h 12624546"/>
              <a:gd name="connsiteX5312" fmla="*/ 7162600 w 15445209"/>
              <a:gd name="connsiteY5312" fmla="*/ 8522445 h 12624546"/>
              <a:gd name="connsiteX5313" fmla="*/ 7191455 w 15445209"/>
              <a:gd name="connsiteY5313" fmla="*/ 8528898 h 12624546"/>
              <a:gd name="connsiteX5314" fmla="*/ 7200802 w 15445209"/>
              <a:gd name="connsiteY5314" fmla="*/ 8582967 h 12624546"/>
              <a:gd name="connsiteX5315" fmla="*/ 7146747 w 15445209"/>
              <a:gd name="connsiteY5315" fmla="*/ 8592314 h 12624546"/>
              <a:gd name="connsiteX5316" fmla="*/ 7137394 w 15445209"/>
              <a:gd name="connsiteY5316" fmla="*/ 8538249 h 12624546"/>
              <a:gd name="connsiteX5317" fmla="*/ 7162600 w 15445209"/>
              <a:gd name="connsiteY5317" fmla="*/ 8522445 h 12624546"/>
              <a:gd name="connsiteX5318" fmla="*/ 5919727 w 15445209"/>
              <a:gd name="connsiteY5318" fmla="*/ 8521281 h 12624546"/>
              <a:gd name="connsiteX5319" fmla="*/ 5964442 w 15445209"/>
              <a:gd name="connsiteY5319" fmla="*/ 8531343 h 12624546"/>
              <a:gd name="connsiteX5320" fmla="*/ 5979079 w 15445209"/>
              <a:gd name="connsiteY5320" fmla="*/ 8614678 h 12624546"/>
              <a:gd name="connsiteX5321" fmla="*/ 5895740 w 15445209"/>
              <a:gd name="connsiteY5321" fmla="*/ 8629313 h 12624546"/>
              <a:gd name="connsiteX5322" fmla="*/ 5881107 w 15445209"/>
              <a:gd name="connsiteY5322" fmla="*/ 8545978 h 12624546"/>
              <a:gd name="connsiteX5323" fmla="*/ 5919727 w 15445209"/>
              <a:gd name="connsiteY5323" fmla="*/ 8521281 h 12624546"/>
              <a:gd name="connsiteX5324" fmla="*/ 3497050 w 15445209"/>
              <a:gd name="connsiteY5324" fmla="*/ 8516250 h 12624546"/>
              <a:gd name="connsiteX5325" fmla="*/ 3515342 w 15445209"/>
              <a:gd name="connsiteY5325" fmla="*/ 8520366 h 12624546"/>
              <a:gd name="connsiteX5326" fmla="*/ 3521441 w 15445209"/>
              <a:gd name="connsiteY5326" fmla="*/ 8554513 h 12624546"/>
              <a:gd name="connsiteX5327" fmla="*/ 3487293 w 15445209"/>
              <a:gd name="connsiteY5327" fmla="*/ 8560608 h 12624546"/>
              <a:gd name="connsiteX5328" fmla="*/ 3481196 w 15445209"/>
              <a:gd name="connsiteY5328" fmla="*/ 8526465 h 12624546"/>
              <a:gd name="connsiteX5329" fmla="*/ 3497050 w 15445209"/>
              <a:gd name="connsiteY5329" fmla="*/ 8516250 h 12624546"/>
              <a:gd name="connsiteX5330" fmla="*/ 10889029 w 15445209"/>
              <a:gd name="connsiteY5330" fmla="*/ 8510457 h 12624546"/>
              <a:gd name="connsiteX5331" fmla="*/ 10909710 w 15445209"/>
              <a:gd name="connsiteY5331" fmla="*/ 8515082 h 12624546"/>
              <a:gd name="connsiteX5332" fmla="*/ 10916620 w 15445209"/>
              <a:gd name="connsiteY5332" fmla="*/ 8553698 h 12624546"/>
              <a:gd name="connsiteX5333" fmla="*/ 10878000 w 15445209"/>
              <a:gd name="connsiteY5333" fmla="*/ 8560612 h 12624546"/>
              <a:gd name="connsiteX5334" fmla="*/ 10871090 w 15445209"/>
              <a:gd name="connsiteY5334" fmla="*/ 8521992 h 12624546"/>
              <a:gd name="connsiteX5335" fmla="*/ 10889029 w 15445209"/>
              <a:gd name="connsiteY5335" fmla="*/ 8510457 h 12624546"/>
              <a:gd name="connsiteX5336" fmla="*/ 4348098 w 15445209"/>
              <a:gd name="connsiteY5336" fmla="*/ 8506745 h 12624546"/>
              <a:gd name="connsiteX5337" fmla="*/ 4379704 w 15445209"/>
              <a:gd name="connsiteY5337" fmla="*/ 8513857 h 12624546"/>
              <a:gd name="connsiteX5338" fmla="*/ 4389864 w 15445209"/>
              <a:gd name="connsiteY5338" fmla="*/ 8572805 h 12624546"/>
              <a:gd name="connsiteX5339" fmla="*/ 4330925 w 15445209"/>
              <a:gd name="connsiteY5339" fmla="*/ 8582967 h 12624546"/>
              <a:gd name="connsiteX5340" fmla="*/ 4320761 w 15445209"/>
              <a:gd name="connsiteY5340" fmla="*/ 8524023 h 12624546"/>
              <a:gd name="connsiteX5341" fmla="*/ 4348098 w 15445209"/>
              <a:gd name="connsiteY5341" fmla="*/ 8506745 h 12624546"/>
              <a:gd name="connsiteX5342" fmla="*/ 5255598 w 15445209"/>
              <a:gd name="connsiteY5342" fmla="*/ 8497903 h 12624546"/>
              <a:gd name="connsiteX5343" fmla="*/ 5307077 w 15445209"/>
              <a:gd name="connsiteY5343" fmla="*/ 8509389 h 12624546"/>
              <a:gd name="connsiteX5344" fmla="*/ 5334747 w 15445209"/>
              <a:gd name="connsiteY5344" fmla="*/ 8580218 h 12624546"/>
              <a:gd name="connsiteX5345" fmla="*/ 5329999 w 15445209"/>
              <a:gd name="connsiteY5345" fmla="*/ 8591041 h 12624546"/>
              <a:gd name="connsiteX5346" fmla="*/ 5353312 w 15445209"/>
              <a:gd name="connsiteY5346" fmla="*/ 8582155 h 12624546"/>
              <a:gd name="connsiteX5347" fmla="*/ 5411960 w 15445209"/>
              <a:gd name="connsiteY5347" fmla="*/ 8595165 h 12624546"/>
              <a:gd name="connsiteX5348" fmla="*/ 5444079 w 15445209"/>
              <a:gd name="connsiteY5348" fmla="*/ 8645876 h 12624546"/>
              <a:gd name="connsiteX5349" fmla="*/ 5443672 w 15445209"/>
              <a:gd name="connsiteY5349" fmla="*/ 8667506 h 12624546"/>
              <a:gd name="connsiteX5350" fmla="*/ 5452455 w 15445209"/>
              <a:gd name="connsiteY5350" fmla="*/ 8664170 h 12624546"/>
              <a:gd name="connsiteX5351" fmla="*/ 5516836 w 15445209"/>
              <a:gd name="connsiteY5351" fmla="*/ 8678500 h 12624546"/>
              <a:gd name="connsiteX5352" fmla="*/ 5551897 w 15445209"/>
              <a:gd name="connsiteY5352" fmla="*/ 8734041 h 12624546"/>
              <a:gd name="connsiteX5353" fmla="*/ 5551401 w 15445209"/>
              <a:gd name="connsiteY5353" fmla="*/ 8759291 h 12624546"/>
              <a:gd name="connsiteX5354" fmla="*/ 5555351 w 15445209"/>
              <a:gd name="connsiteY5354" fmla="*/ 8757770 h 12624546"/>
              <a:gd name="connsiteX5355" fmla="*/ 5613587 w 15445209"/>
              <a:gd name="connsiteY5355" fmla="*/ 8770780 h 12624546"/>
              <a:gd name="connsiteX5356" fmla="*/ 5645152 w 15445209"/>
              <a:gd name="connsiteY5356" fmla="*/ 8850925 h 12624546"/>
              <a:gd name="connsiteX5357" fmla="*/ 5639639 w 15445209"/>
              <a:gd name="connsiteY5357" fmla="*/ 8863489 h 12624546"/>
              <a:gd name="connsiteX5358" fmla="*/ 5660391 w 15445209"/>
              <a:gd name="connsiteY5358" fmla="*/ 8855586 h 12624546"/>
              <a:gd name="connsiteX5359" fmla="*/ 5706683 w 15445209"/>
              <a:gd name="connsiteY5359" fmla="*/ 8865902 h 12624546"/>
              <a:gd name="connsiteX5360" fmla="*/ 5721720 w 15445209"/>
              <a:gd name="connsiteY5360" fmla="*/ 8952083 h 12624546"/>
              <a:gd name="connsiteX5361" fmla="*/ 5635541 w 15445209"/>
              <a:gd name="connsiteY5361" fmla="*/ 8967123 h 12624546"/>
              <a:gd name="connsiteX5362" fmla="*/ 5610728 w 15445209"/>
              <a:gd name="connsiteY5362" fmla="*/ 8903497 h 12624546"/>
              <a:gd name="connsiteX5363" fmla="*/ 5613132 w 15445209"/>
              <a:gd name="connsiteY5363" fmla="*/ 8897964 h 12624546"/>
              <a:gd name="connsiteX5364" fmla="*/ 5610251 w 15445209"/>
              <a:gd name="connsiteY5364" fmla="*/ 8900710 h 12624546"/>
              <a:gd name="connsiteX5365" fmla="*/ 5524156 w 15445209"/>
              <a:gd name="connsiteY5365" fmla="*/ 8898424 h 12624546"/>
              <a:gd name="connsiteX5366" fmla="*/ 5492038 w 15445209"/>
              <a:gd name="connsiteY5366" fmla="*/ 8847966 h 12624546"/>
              <a:gd name="connsiteX5367" fmla="*/ 5492384 w 15445209"/>
              <a:gd name="connsiteY5367" fmla="*/ 8829549 h 12624546"/>
              <a:gd name="connsiteX5368" fmla="*/ 5482028 w 15445209"/>
              <a:gd name="connsiteY5368" fmla="*/ 8833483 h 12624546"/>
              <a:gd name="connsiteX5369" fmla="*/ 5417648 w 15445209"/>
              <a:gd name="connsiteY5369" fmla="*/ 8819153 h 12624546"/>
              <a:gd name="connsiteX5370" fmla="*/ 5382585 w 15445209"/>
              <a:gd name="connsiteY5370" fmla="*/ 8763615 h 12624546"/>
              <a:gd name="connsiteX5371" fmla="*/ 5383135 w 15445209"/>
              <a:gd name="connsiteY5371" fmla="*/ 8735571 h 12624546"/>
              <a:gd name="connsiteX5372" fmla="*/ 5380352 w 15445209"/>
              <a:gd name="connsiteY5372" fmla="*/ 8736632 h 12624546"/>
              <a:gd name="connsiteX5373" fmla="*/ 5321706 w 15445209"/>
              <a:gd name="connsiteY5373" fmla="*/ 8723624 h 12624546"/>
              <a:gd name="connsiteX5374" fmla="*/ 5290157 w 15445209"/>
              <a:gd name="connsiteY5374" fmla="*/ 8642733 h 12624546"/>
              <a:gd name="connsiteX5375" fmla="*/ 5297209 w 15445209"/>
              <a:gd name="connsiteY5375" fmla="*/ 8626612 h 12624546"/>
              <a:gd name="connsiteX5376" fmla="*/ 5279274 w 15445209"/>
              <a:gd name="connsiteY5376" fmla="*/ 8633478 h 12624546"/>
              <a:gd name="connsiteX5377" fmla="*/ 5227798 w 15445209"/>
              <a:gd name="connsiteY5377" fmla="*/ 8621993 h 12624546"/>
              <a:gd name="connsiteX5378" fmla="*/ 5211136 w 15445209"/>
              <a:gd name="connsiteY5378" fmla="*/ 8526055 h 12624546"/>
              <a:gd name="connsiteX5379" fmla="*/ 5255598 w 15445209"/>
              <a:gd name="connsiteY5379" fmla="*/ 8497903 h 12624546"/>
              <a:gd name="connsiteX5380" fmla="*/ 11387261 w 15445209"/>
              <a:gd name="connsiteY5380" fmla="*/ 8496328 h 12624546"/>
              <a:gd name="connsiteX5381" fmla="*/ 11407281 w 15445209"/>
              <a:gd name="connsiteY5381" fmla="*/ 8500853 h 12624546"/>
              <a:gd name="connsiteX5382" fmla="*/ 11413786 w 15445209"/>
              <a:gd name="connsiteY5382" fmla="*/ 8537843 h 12624546"/>
              <a:gd name="connsiteX5383" fmla="*/ 11376792 w 15445209"/>
              <a:gd name="connsiteY5383" fmla="*/ 8544347 h 12624546"/>
              <a:gd name="connsiteX5384" fmla="*/ 11370292 w 15445209"/>
              <a:gd name="connsiteY5384" fmla="*/ 8507357 h 12624546"/>
              <a:gd name="connsiteX5385" fmla="*/ 11387261 w 15445209"/>
              <a:gd name="connsiteY5385" fmla="*/ 8496328 h 12624546"/>
              <a:gd name="connsiteX5386" fmla="*/ 9518203 w 15445209"/>
              <a:gd name="connsiteY5386" fmla="*/ 8494399 h 12624546"/>
              <a:gd name="connsiteX5387" fmla="*/ 9534869 w 15445209"/>
              <a:gd name="connsiteY5387" fmla="*/ 8498006 h 12624546"/>
              <a:gd name="connsiteX5388" fmla="*/ 9540153 w 15445209"/>
              <a:gd name="connsiteY5388" fmla="*/ 8528901 h 12624546"/>
              <a:gd name="connsiteX5389" fmla="*/ 9509262 w 15445209"/>
              <a:gd name="connsiteY5389" fmla="*/ 8534185 h 12624546"/>
              <a:gd name="connsiteX5390" fmla="*/ 9503974 w 15445209"/>
              <a:gd name="connsiteY5390" fmla="*/ 8503290 h 12624546"/>
              <a:gd name="connsiteX5391" fmla="*/ 9518203 w 15445209"/>
              <a:gd name="connsiteY5391" fmla="*/ 8494399 h 12624546"/>
              <a:gd name="connsiteX5392" fmla="*/ 11743828 w 15445209"/>
              <a:gd name="connsiteY5392" fmla="*/ 8488099 h 12624546"/>
              <a:gd name="connsiteX5393" fmla="*/ 11777213 w 15445209"/>
              <a:gd name="connsiteY5393" fmla="*/ 8495570 h 12624546"/>
              <a:gd name="connsiteX5394" fmla="*/ 11788190 w 15445209"/>
              <a:gd name="connsiteY5394" fmla="*/ 8557765 h 12624546"/>
              <a:gd name="connsiteX5395" fmla="*/ 11725994 w 15445209"/>
              <a:gd name="connsiteY5395" fmla="*/ 8568742 h 12624546"/>
              <a:gd name="connsiteX5396" fmla="*/ 11715017 w 15445209"/>
              <a:gd name="connsiteY5396" fmla="*/ 8506542 h 12624546"/>
              <a:gd name="connsiteX5397" fmla="*/ 11743828 w 15445209"/>
              <a:gd name="connsiteY5397" fmla="*/ 8488099 h 12624546"/>
              <a:gd name="connsiteX5398" fmla="*/ 13001285 w 15445209"/>
              <a:gd name="connsiteY5398" fmla="*/ 8487844 h 12624546"/>
              <a:gd name="connsiteX5399" fmla="*/ 13037413 w 15445209"/>
              <a:gd name="connsiteY5399" fmla="*/ 8495975 h 12624546"/>
              <a:gd name="connsiteX5400" fmla="*/ 13049200 w 15445209"/>
              <a:gd name="connsiteY5400" fmla="*/ 8563049 h 12624546"/>
              <a:gd name="connsiteX5401" fmla="*/ 12982127 w 15445209"/>
              <a:gd name="connsiteY5401" fmla="*/ 8574837 h 12624546"/>
              <a:gd name="connsiteX5402" fmla="*/ 12970339 w 15445209"/>
              <a:gd name="connsiteY5402" fmla="*/ 8507763 h 12624546"/>
              <a:gd name="connsiteX5403" fmla="*/ 13001285 w 15445209"/>
              <a:gd name="connsiteY5403" fmla="*/ 8487844 h 12624546"/>
              <a:gd name="connsiteX5404" fmla="*/ 2206270 w 15445209"/>
              <a:gd name="connsiteY5404" fmla="*/ 8487029 h 12624546"/>
              <a:gd name="connsiteX5405" fmla="*/ 2207896 w 15445209"/>
              <a:gd name="connsiteY5405" fmla="*/ 8495970 h 12624546"/>
              <a:gd name="connsiteX5406" fmla="*/ 2198955 w 15445209"/>
              <a:gd name="connsiteY5406" fmla="*/ 8497597 h 12624546"/>
              <a:gd name="connsiteX5407" fmla="*/ 2197328 w 15445209"/>
              <a:gd name="connsiteY5407" fmla="*/ 8488655 h 12624546"/>
              <a:gd name="connsiteX5408" fmla="*/ 2206270 w 15445209"/>
              <a:gd name="connsiteY5408" fmla="*/ 8487029 h 12624546"/>
              <a:gd name="connsiteX5409" fmla="*/ 2446538 w 15445209"/>
              <a:gd name="connsiteY5409" fmla="*/ 8486418 h 12624546"/>
              <a:gd name="connsiteX5410" fmla="*/ 2463610 w 15445209"/>
              <a:gd name="connsiteY5410" fmla="*/ 8490281 h 12624546"/>
              <a:gd name="connsiteX5411" fmla="*/ 2469303 w 15445209"/>
              <a:gd name="connsiteY5411" fmla="*/ 8521987 h 12624546"/>
              <a:gd name="connsiteX5412" fmla="*/ 2437593 w 15445209"/>
              <a:gd name="connsiteY5412" fmla="*/ 8527680 h 12624546"/>
              <a:gd name="connsiteX5413" fmla="*/ 2431904 w 15445209"/>
              <a:gd name="connsiteY5413" fmla="*/ 8495970 h 12624546"/>
              <a:gd name="connsiteX5414" fmla="*/ 2446538 w 15445209"/>
              <a:gd name="connsiteY5414" fmla="*/ 8486418 h 12624546"/>
              <a:gd name="connsiteX5415" fmla="*/ 6189388 w 15445209"/>
              <a:gd name="connsiteY5415" fmla="*/ 8486013 h 12624546"/>
              <a:gd name="connsiteX5416" fmla="*/ 6219440 w 15445209"/>
              <a:gd name="connsiteY5416" fmla="*/ 8492723 h 12624546"/>
              <a:gd name="connsiteX5417" fmla="*/ 6229176 w 15445209"/>
              <a:gd name="connsiteY5417" fmla="*/ 8548820 h 12624546"/>
              <a:gd name="connsiteX5418" fmla="*/ 6173080 w 15445209"/>
              <a:gd name="connsiteY5418" fmla="*/ 8558576 h 12624546"/>
              <a:gd name="connsiteX5419" fmla="*/ 6163326 w 15445209"/>
              <a:gd name="connsiteY5419" fmla="*/ 8502479 h 12624546"/>
              <a:gd name="connsiteX5420" fmla="*/ 6189388 w 15445209"/>
              <a:gd name="connsiteY5420" fmla="*/ 8486013 h 12624546"/>
              <a:gd name="connsiteX5421" fmla="*/ 3757799 w 15445209"/>
              <a:gd name="connsiteY5421" fmla="*/ 8485554 h 12624546"/>
              <a:gd name="connsiteX5422" fmla="*/ 3781226 w 15445209"/>
              <a:gd name="connsiteY5422" fmla="*/ 8490687 h 12624546"/>
              <a:gd name="connsiteX5423" fmla="*/ 3788950 w 15445209"/>
              <a:gd name="connsiteY5423" fmla="*/ 8534185 h 12624546"/>
              <a:gd name="connsiteX5424" fmla="*/ 3745453 w 15445209"/>
              <a:gd name="connsiteY5424" fmla="*/ 8541910 h 12624546"/>
              <a:gd name="connsiteX5425" fmla="*/ 3737729 w 15445209"/>
              <a:gd name="connsiteY5425" fmla="*/ 8498412 h 12624546"/>
              <a:gd name="connsiteX5426" fmla="*/ 3757799 w 15445209"/>
              <a:gd name="connsiteY5426" fmla="*/ 8485554 h 12624546"/>
              <a:gd name="connsiteX5427" fmla="*/ 2942932 w 15445209"/>
              <a:gd name="connsiteY5427" fmla="*/ 8481034 h 12624546"/>
              <a:gd name="connsiteX5428" fmla="*/ 2953094 w 15445209"/>
              <a:gd name="connsiteY5428" fmla="*/ 8483372 h 12624546"/>
              <a:gd name="connsiteX5429" fmla="*/ 2956345 w 15445209"/>
              <a:gd name="connsiteY5429" fmla="*/ 8502475 h 12624546"/>
              <a:gd name="connsiteX5430" fmla="*/ 2937242 w 15445209"/>
              <a:gd name="connsiteY5430" fmla="*/ 8505728 h 12624546"/>
              <a:gd name="connsiteX5431" fmla="*/ 2933989 w 15445209"/>
              <a:gd name="connsiteY5431" fmla="*/ 8486624 h 12624546"/>
              <a:gd name="connsiteX5432" fmla="*/ 2942932 w 15445209"/>
              <a:gd name="connsiteY5432" fmla="*/ 8481034 h 12624546"/>
              <a:gd name="connsiteX5433" fmla="*/ 14728926 w 15445209"/>
              <a:gd name="connsiteY5433" fmla="*/ 8480525 h 12624546"/>
              <a:gd name="connsiteX5434" fmla="*/ 14729741 w 15445209"/>
              <a:gd name="connsiteY5434" fmla="*/ 8485403 h 12624546"/>
              <a:gd name="connsiteX5435" fmla="*/ 14724863 w 15445209"/>
              <a:gd name="connsiteY5435" fmla="*/ 8486218 h 12624546"/>
              <a:gd name="connsiteX5436" fmla="*/ 14724047 w 15445209"/>
              <a:gd name="connsiteY5436" fmla="*/ 8481340 h 12624546"/>
              <a:gd name="connsiteX5437" fmla="*/ 14728926 w 15445209"/>
              <a:gd name="connsiteY5437" fmla="*/ 8480525 h 12624546"/>
              <a:gd name="connsiteX5438" fmla="*/ 8094304 w 15445209"/>
              <a:gd name="connsiteY5438" fmla="*/ 8479764 h 12624546"/>
              <a:gd name="connsiteX5439" fmla="*/ 8124326 w 15445209"/>
              <a:gd name="connsiteY5439" fmla="*/ 8486624 h 12624546"/>
              <a:gd name="connsiteX5440" fmla="*/ 8134084 w 15445209"/>
              <a:gd name="connsiteY5440" fmla="*/ 8542725 h 12624546"/>
              <a:gd name="connsiteX5441" fmla="*/ 8077995 w 15445209"/>
              <a:gd name="connsiteY5441" fmla="*/ 8552481 h 12624546"/>
              <a:gd name="connsiteX5442" fmla="*/ 8068248 w 15445209"/>
              <a:gd name="connsiteY5442" fmla="*/ 8496380 h 12624546"/>
              <a:gd name="connsiteX5443" fmla="*/ 8094304 w 15445209"/>
              <a:gd name="connsiteY5443" fmla="*/ 8479764 h 12624546"/>
              <a:gd name="connsiteX5444" fmla="*/ 7931108 w 15445209"/>
              <a:gd name="connsiteY5444" fmla="*/ 8476816 h 12624546"/>
              <a:gd name="connsiteX5445" fmla="*/ 7959308 w 15445209"/>
              <a:gd name="connsiteY5445" fmla="*/ 8482967 h 12624546"/>
              <a:gd name="connsiteX5446" fmla="*/ 7968672 w 15445209"/>
              <a:gd name="connsiteY5446" fmla="*/ 8535406 h 12624546"/>
              <a:gd name="connsiteX5447" fmla="*/ 7916227 w 15445209"/>
              <a:gd name="connsiteY5447" fmla="*/ 8544757 h 12624546"/>
              <a:gd name="connsiteX5448" fmla="*/ 7906887 w 15445209"/>
              <a:gd name="connsiteY5448" fmla="*/ 8492313 h 12624546"/>
              <a:gd name="connsiteX5449" fmla="*/ 7931108 w 15445209"/>
              <a:gd name="connsiteY5449" fmla="*/ 8476816 h 12624546"/>
              <a:gd name="connsiteX5450" fmla="*/ 13606434 w 15445209"/>
              <a:gd name="connsiteY5450" fmla="*/ 8476360 h 12624546"/>
              <a:gd name="connsiteX5451" fmla="*/ 13635805 w 15445209"/>
              <a:gd name="connsiteY5451" fmla="*/ 8482966 h 12624546"/>
              <a:gd name="connsiteX5452" fmla="*/ 13645156 w 15445209"/>
              <a:gd name="connsiteY5452" fmla="*/ 8537437 h 12624546"/>
              <a:gd name="connsiteX5453" fmla="*/ 13590681 w 15445209"/>
              <a:gd name="connsiteY5453" fmla="*/ 8546788 h 12624546"/>
              <a:gd name="connsiteX5454" fmla="*/ 13581330 w 15445209"/>
              <a:gd name="connsiteY5454" fmla="*/ 8492317 h 12624546"/>
              <a:gd name="connsiteX5455" fmla="*/ 13606434 w 15445209"/>
              <a:gd name="connsiteY5455" fmla="*/ 8476360 h 12624546"/>
              <a:gd name="connsiteX5456" fmla="*/ 8253471 w 15445209"/>
              <a:gd name="connsiteY5456" fmla="*/ 8475748 h 12624546"/>
              <a:gd name="connsiteX5457" fmla="*/ 8285680 w 15445209"/>
              <a:gd name="connsiteY5457" fmla="*/ 8482962 h 12624546"/>
              <a:gd name="connsiteX5458" fmla="*/ 8296248 w 15445209"/>
              <a:gd name="connsiteY5458" fmla="*/ 8543130 h 12624546"/>
              <a:gd name="connsiteX5459" fmla="*/ 8236099 w 15445209"/>
              <a:gd name="connsiteY5459" fmla="*/ 8553698 h 12624546"/>
              <a:gd name="connsiteX5460" fmla="*/ 8225526 w 15445209"/>
              <a:gd name="connsiteY5460" fmla="*/ 8493533 h 12624546"/>
              <a:gd name="connsiteX5461" fmla="*/ 8253471 w 15445209"/>
              <a:gd name="connsiteY5461" fmla="*/ 8475748 h 12624546"/>
              <a:gd name="connsiteX5462" fmla="*/ 7002622 w 15445209"/>
              <a:gd name="connsiteY5462" fmla="*/ 8475394 h 12624546"/>
              <a:gd name="connsiteX5463" fmla="*/ 7029255 w 15445209"/>
              <a:gd name="connsiteY5463" fmla="*/ 8481340 h 12624546"/>
              <a:gd name="connsiteX5464" fmla="*/ 7037799 w 15445209"/>
              <a:gd name="connsiteY5464" fmla="*/ 8530933 h 12624546"/>
              <a:gd name="connsiteX5465" fmla="*/ 6988174 w 15445209"/>
              <a:gd name="connsiteY5465" fmla="*/ 8539473 h 12624546"/>
              <a:gd name="connsiteX5466" fmla="*/ 6979647 w 15445209"/>
              <a:gd name="connsiteY5466" fmla="*/ 8489876 h 12624546"/>
              <a:gd name="connsiteX5467" fmla="*/ 7002622 w 15445209"/>
              <a:gd name="connsiteY5467" fmla="*/ 8475394 h 12624546"/>
              <a:gd name="connsiteX5468" fmla="*/ 10315079 w 15445209"/>
              <a:gd name="connsiteY5468" fmla="*/ 8473767 h 12624546"/>
              <a:gd name="connsiteX5469" fmla="*/ 10339367 w 15445209"/>
              <a:gd name="connsiteY5469" fmla="*/ 8479305 h 12624546"/>
              <a:gd name="connsiteX5470" fmla="*/ 10347498 w 15445209"/>
              <a:gd name="connsiteY5470" fmla="*/ 8524834 h 12624546"/>
              <a:gd name="connsiteX5471" fmla="*/ 10301968 w 15445209"/>
              <a:gd name="connsiteY5471" fmla="*/ 8532964 h 12624546"/>
              <a:gd name="connsiteX5472" fmla="*/ 10293837 w 15445209"/>
              <a:gd name="connsiteY5472" fmla="*/ 8487435 h 12624546"/>
              <a:gd name="connsiteX5473" fmla="*/ 10315079 w 15445209"/>
              <a:gd name="connsiteY5473" fmla="*/ 8473767 h 12624546"/>
              <a:gd name="connsiteX5474" fmla="*/ 6540259 w 15445209"/>
              <a:gd name="connsiteY5474" fmla="*/ 8470719 h 12624546"/>
              <a:gd name="connsiteX5475" fmla="*/ 6569872 w 15445209"/>
              <a:gd name="connsiteY5475" fmla="*/ 8477273 h 12624546"/>
              <a:gd name="connsiteX5476" fmla="*/ 6579640 w 15445209"/>
              <a:gd name="connsiteY5476" fmla="*/ 8532560 h 12624546"/>
              <a:gd name="connsiteX5477" fmla="*/ 6524342 w 15445209"/>
              <a:gd name="connsiteY5477" fmla="*/ 8542316 h 12624546"/>
              <a:gd name="connsiteX5478" fmla="*/ 6514593 w 15445209"/>
              <a:gd name="connsiteY5478" fmla="*/ 8487030 h 12624546"/>
              <a:gd name="connsiteX5479" fmla="*/ 6540259 w 15445209"/>
              <a:gd name="connsiteY5479" fmla="*/ 8470719 h 12624546"/>
              <a:gd name="connsiteX5480" fmla="*/ 8409952 w 15445209"/>
              <a:gd name="connsiteY5480" fmla="*/ 8466502 h 12624546"/>
              <a:gd name="connsiteX5481" fmla="*/ 8442979 w 15445209"/>
              <a:gd name="connsiteY5481" fmla="*/ 8474021 h 12624546"/>
              <a:gd name="connsiteX5482" fmla="*/ 8453550 w 15445209"/>
              <a:gd name="connsiteY5482" fmla="*/ 8535811 h 12624546"/>
              <a:gd name="connsiteX5483" fmla="*/ 8391767 w 15445209"/>
              <a:gd name="connsiteY5483" fmla="*/ 8546383 h 12624546"/>
              <a:gd name="connsiteX5484" fmla="*/ 8381201 w 15445209"/>
              <a:gd name="connsiteY5484" fmla="*/ 8484592 h 12624546"/>
              <a:gd name="connsiteX5485" fmla="*/ 8409952 w 15445209"/>
              <a:gd name="connsiteY5485" fmla="*/ 8466502 h 12624546"/>
              <a:gd name="connsiteX5486" fmla="*/ 13784590 w 15445209"/>
              <a:gd name="connsiteY5486" fmla="*/ 8465994 h 12624546"/>
              <a:gd name="connsiteX5487" fmla="*/ 13829712 w 15445209"/>
              <a:gd name="connsiteY5487" fmla="*/ 8476056 h 12624546"/>
              <a:gd name="connsiteX5488" fmla="*/ 13844346 w 15445209"/>
              <a:gd name="connsiteY5488" fmla="*/ 8560202 h 12624546"/>
              <a:gd name="connsiteX5489" fmla="*/ 13760196 w 15445209"/>
              <a:gd name="connsiteY5489" fmla="*/ 8574837 h 12624546"/>
              <a:gd name="connsiteX5490" fmla="*/ 13745566 w 15445209"/>
              <a:gd name="connsiteY5490" fmla="*/ 8490691 h 12624546"/>
              <a:gd name="connsiteX5491" fmla="*/ 13784590 w 15445209"/>
              <a:gd name="connsiteY5491" fmla="*/ 8465994 h 12624546"/>
              <a:gd name="connsiteX5492" fmla="*/ 7765639 w 15445209"/>
              <a:gd name="connsiteY5492" fmla="*/ 8465228 h 12624546"/>
              <a:gd name="connsiteX5493" fmla="*/ 7792257 w 15445209"/>
              <a:gd name="connsiteY5493" fmla="*/ 8471174 h 12624546"/>
              <a:gd name="connsiteX5494" fmla="*/ 7800799 w 15445209"/>
              <a:gd name="connsiteY5494" fmla="*/ 8520767 h 12624546"/>
              <a:gd name="connsiteX5495" fmla="*/ 7751206 w 15445209"/>
              <a:gd name="connsiteY5495" fmla="*/ 8529307 h 12624546"/>
              <a:gd name="connsiteX5496" fmla="*/ 7742667 w 15445209"/>
              <a:gd name="connsiteY5496" fmla="*/ 8479710 h 12624546"/>
              <a:gd name="connsiteX5497" fmla="*/ 7765639 w 15445209"/>
              <a:gd name="connsiteY5497" fmla="*/ 8465228 h 12624546"/>
              <a:gd name="connsiteX5498" fmla="*/ 9628167 w 15445209"/>
              <a:gd name="connsiteY5498" fmla="*/ 8457153 h 12624546"/>
              <a:gd name="connsiteX5499" fmla="*/ 9645443 w 15445209"/>
              <a:gd name="connsiteY5499" fmla="*/ 8461012 h 12624546"/>
              <a:gd name="connsiteX5500" fmla="*/ 9651136 w 15445209"/>
              <a:gd name="connsiteY5500" fmla="*/ 8493128 h 12624546"/>
              <a:gd name="connsiteX5501" fmla="*/ 9619020 w 15445209"/>
              <a:gd name="connsiteY5501" fmla="*/ 8498821 h 12624546"/>
              <a:gd name="connsiteX5502" fmla="*/ 9613327 w 15445209"/>
              <a:gd name="connsiteY5502" fmla="*/ 8466705 h 12624546"/>
              <a:gd name="connsiteX5503" fmla="*/ 9628167 w 15445209"/>
              <a:gd name="connsiteY5503" fmla="*/ 8457153 h 12624546"/>
              <a:gd name="connsiteX5504" fmla="*/ 13971083 w 15445209"/>
              <a:gd name="connsiteY5504" fmla="*/ 8456134 h 12624546"/>
              <a:gd name="connsiteX5505" fmla="*/ 14019966 w 15445209"/>
              <a:gd name="connsiteY5505" fmla="*/ 8467111 h 12624546"/>
              <a:gd name="connsiteX5506" fmla="*/ 14035821 w 15445209"/>
              <a:gd name="connsiteY5506" fmla="*/ 8558170 h 12624546"/>
              <a:gd name="connsiteX5507" fmla="*/ 13944761 w 15445209"/>
              <a:gd name="connsiteY5507" fmla="*/ 8574026 h 12624546"/>
              <a:gd name="connsiteX5508" fmla="*/ 13928906 w 15445209"/>
              <a:gd name="connsiteY5508" fmla="*/ 8482966 h 12624546"/>
              <a:gd name="connsiteX5509" fmla="*/ 13971083 w 15445209"/>
              <a:gd name="connsiteY5509" fmla="*/ 8456134 h 12624546"/>
              <a:gd name="connsiteX5510" fmla="*/ 13431074 w 15445209"/>
              <a:gd name="connsiteY5510" fmla="*/ 8455880 h 12624546"/>
              <a:gd name="connsiteX5511" fmla="*/ 13456127 w 15445209"/>
              <a:gd name="connsiteY5511" fmla="*/ 8461418 h 12624546"/>
              <a:gd name="connsiteX5512" fmla="*/ 13464257 w 15445209"/>
              <a:gd name="connsiteY5512" fmla="*/ 8508168 h 12624546"/>
              <a:gd name="connsiteX5513" fmla="*/ 13417507 w 15445209"/>
              <a:gd name="connsiteY5513" fmla="*/ 8516298 h 12624546"/>
              <a:gd name="connsiteX5514" fmla="*/ 13409376 w 15445209"/>
              <a:gd name="connsiteY5514" fmla="*/ 8469548 h 12624546"/>
              <a:gd name="connsiteX5515" fmla="*/ 13431074 w 15445209"/>
              <a:gd name="connsiteY5515" fmla="*/ 8455880 h 12624546"/>
              <a:gd name="connsiteX5516" fmla="*/ 10975258 w 15445209"/>
              <a:gd name="connsiteY5516" fmla="*/ 8455014 h 12624546"/>
              <a:gd name="connsiteX5517" fmla="*/ 10996702 w 15445209"/>
              <a:gd name="connsiteY5517" fmla="*/ 8459792 h 12624546"/>
              <a:gd name="connsiteX5518" fmla="*/ 11003612 w 15445209"/>
              <a:gd name="connsiteY5518" fmla="*/ 8499628 h 12624546"/>
              <a:gd name="connsiteX5519" fmla="*/ 10963775 w 15445209"/>
              <a:gd name="connsiteY5519" fmla="*/ 8506542 h 12624546"/>
              <a:gd name="connsiteX5520" fmla="*/ 10956861 w 15445209"/>
              <a:gd name="connsiteY5520" fmla="*/ 8466701 h 12624546"/>
              <a:gd name="connsiteX5521" fmla="*/ 10975258 w 15445209"/>
              <a:gd name="connsiteY5521" fmla="*/ 8455014 h 12624546"/>
              <a:gd name="connsiteX5522" fmla="*/ 4020117 w 15445209"/>
              <a:gd name="connsiteY5522" fmla="*/ 8452629 h 12624546"/>
              <a:gd name="connsiteX5523" fmla="*/ 4046745 w 15445209"/>
              <a:gd name="connsiteY5523" fmla="*/ 8458575 h 12624546"/>
              <a:gd name="connsiteX5524" fmla="*/ 4055282 w 15445209"/>
              <a:gd name="connsiteY5524" fmla="*/ 8508168 h 12624546"/>
              <a:gd name="connsiteX5525" fmla="*/ 4005690 w 15445209"/>
              <a:gd name="connsiteY5525" fmla="*/ 8516708 h 12624546"/>
              <a:gd name="connsiteX5526" fmla="*/ 3997150 w 15445209"/>
              <a:gd name="connsiteY5526" fmla="*/ 8467111 h 12624546"/>
              <a:gd name="connsiteX5527" fmla="*/ 4020117 w 15445209"/>
              <a:gd name="connsiteY5527" fmla="*/ 8452629 h 12624546"/>
              <a:gd name="connsiteX5528" fmla="*/ 12597564 w 15445209"/>
              <a:gd name="connsiteY5528" fmla="*/ 8452118 h 12624546"/>
              <a:gd name="connsiteX5529" fmla="*/ 12626428 w 15445209"/>
              <a:gd name="connsiteY5529" fmla="*/ 8458571 h 12624546"/>
              <a:gd name="connsiteX5530" fmla="*/ 12635775 w 15445209"/>
              <a:gd name="connsiteY5530" fmla="*/ 8512640 h 12624546"/>
              <a:gd name="connsiteX5531" fmla="*/ 12581709 w 15445209"/>
              <a:gd name="connsiteY5531" fmla="*/ 8521987 h 12624546"/>
              <a:gd name="connsiteX5532" fmla="*/ 12572358 w 15445209"/>
              <a:gd name="connsiteY5532" fmla="*/ 8467922 h 12624546"/>
              <a:gd name="connsiteX5533" fmla="*/ 12597564 w 15445209"/>
              <a:gd name="connsiteY5533" fmla="*/ 8452118 h 12624546"/>
              <a:gd name="connsiteX5534" fmla="*/ 8561625 w 15445209"/>
              <a:gd name="connsiteY5534" fmla="*/ 8450801 h 12624546"/>
              <a:gd name="connsiteX5535" fmla="*/ 8595819 w 15445209"/>
              <a:gd name="connsiteY5535" fmla="*/ 8458576 h 12624546"/>
              <a:gd name="connsiteX5536" fmla="*/ 8606796 w 15445209"/>
              <a:gd name="connsiteY5536" fmla="*/ 8522398 h 12624546"/>
              <a:gd name="connsiteX5537" fmla="*/ 8542971 w 15445209"/>
              <a:gd name="connsiteY5537" fmla="*/ 8533375 h 12624546"/>
              <a:gd name="connsiteX5538" fmla="*/ 8532011 w 15445209"/>
              <a:gd name="connsiteY5538" fmla="*/ 8469549 h 12624546"/>
              <a:gd name="connsiteX5539" fmla="*/ 8561625 w 15445209"/>
              <a:gd name="connsiteY5539" fmla="*/ 8450801 h 12624546"/>
              <a:gd name="connsiteX5540" fmla="*/ 14166969 w 15445209"/>
              <a:gd name="connsiteY5540" fmla="*/ 8448460 h 12624546"/>
              <a:gd name="connsiteX5541" fmla="*/ 14205333 w 15445209"/>
              <a:gd name="connsiteY5541" fmla="*/ 8456945 h 12624546"/>
              <a:gd name="connsiteX5542" fmla="*/ 14217936 w 15445209"/>
              <a:gd name="connsiteY5542" fmla="*/ 8528492 h 12624546"/>
              <a:gd name="connsiteX5543" fmla="*/ 14146389 w 15445209"/>
              <a:gd name="connsiteY5543" fmla="*/ 8541095 h 12624546"/>
              <a:gd name="connsiteX5544" fmla="*/ 14133786 w 15445209"/>
              <a:gd name="connsiteY5544" fmla="*/ 8469548 h 12624546"/>
              <a:gd name="connsiteX5545" fmla="*/ 14166969 w 15445209"/>
              <a:gd name="connsiteY5545" fmla="*/ 8448460 h 12624546"/>
              <a:gd name="connsiteX5546" fmla="*/ 7597296 w 15445209"/>
              <a:gd name="connsiteY5546" fmla="*/ 8445718 h 12624546"/>
              <a:gd name="connsiteX5547" fmla="*/ 7622346 w 15445209"/>
              <a:gd name="connsiteY5547" fmla="*/ 8451256 h 12624546"/>
              <a:gd name="connsiteX5548" fmla="*/ 7630472 w 15445209"/>
              <a:gd name="connsiteY5548" fmla="*/ 8498006 h 12624546"/>
              <a:gd name="connsiteX5549" fmla="*/ 7583724 w 15445209"/>
              <a:gd name="connsiteY5549" fmla="*/ 8506136 h 12624546"/>
              <a:gd name="connsiteX5550" fmla="*/ 7575595 w 15445209"/>
              <a:gd name="connsiteY5550" fmla="*/ 8459386 h 12624546"/>
              <a:gd name="connsiteX5551" fmla="*/ 7597296 w 15445209"/>
              <a:gd name="connsiteY5551" fmla="*/ 8445718 h 12624546"/>
              <a:gd name="connsiteX5552" fmla="*/ 5799503 w 15445209"/>
              <a:gd name="connsiteY5552" fmla="*/ 8438145 h 12624546"/>
              <a:gd name="connsiteX5553" fmla="*/ 5840048 w 15445209"/>
              <a:gd name="connsiteY5553" fmla="*/ 8447189 h 12624546"/>
              <a:gd name="connsiteX5554" fmla="*/ 5853059 w 15445209"/>
              <a:gd name="connsiteY5554" fmla="*/ 8522803 h 12624546"/>
              <a:gd name="connsiteX5555" fmla="*/ 5777449 w 15445209"/>
              <a:gd name="connsiteY5555" fmla="*/ 8535812 h 12624546"/>
              <a:gd name="connsiteX5556" fmla="*/ 5764442 w 15445209"/>
              <a:gd name="connsiteY5556" fmla="*/ 8460198 h 12624546"/>
              <a:gd name="connsiteX5557" fmla="*/ 5799503 w 15445209"/>
              <a:gd name="connsiteY5557" fmla="*/ 8438145 h 12624546"/>
              <a:gd name="connsiteX5558" fmla="*/ 12142672 w 15445209"/>
              <a:gd name="connsiteY5558" fmla="*/ 8437436 h 12624546"/>
              <a:gd name="connsiteX5559" fmla="*/ 12143487 w 15445209"/>
              <a:gd name="connsiteY5559" fmla="*/ 8441094 h 12624546"/>
              <a:gd name="connsiteX5560" fmla="*/ 12139829 w 15445209"/>
              <a:gd name="connsiteY5560" fmla="*/ 8441909 h 12624546"/>
              <a:gd name="connsiteX5561" fmla="*/ 12139014 w 15445209"/>
              <a:gd name="connsiteY5561" fmla="*/ 8437842 h 12624546"/>
              <a:gd name="connsiteX5562" fmla="*/ 12142672 w 15445209"/>
              <a:gd name="connsiteY5562" fmla="*/ 8437436 h 12624546"/>
              <a:gd name="connsiteX5563" fmla="*/ 3183962 w 15445209"/>
              <a:gd name="connsiteY5563" fmla="*/ 8437180 h 12624546"/>
              <a:gd name="connsiteX5564" fmla="*/ 3199462 w 15445209"/>
              <a:gd name="connsiteY5564" fmla="*/ 8440685 h 12624546"/>
              <a:gd name="connsiteX5565" fmla="*/ 3204341 w 15445209"/>
              <a:gd name="connsiteY5565" fmla="*/ 8469548 h 12624546"/>
              <a:gd name="connsiteX5566" fmla="*/ 3175478 w 15445209"/>
              <a:gd name="connsiteY5566" fmla="*/ 8474427 h 12624546"/>
              <a:gd name="connsiteX5567" fmla="*/ 3170597 w 15445209"/>
              <a:gd name="connsiteY5567" fmla="*/ 8445563 h 12624546"/>
              <a:gd name="connsiteX5568" fmla="*/ 3183962 w 15445209"/>
              <a:gd name="connsiteY5568" fmla="*/ 8437180 h 12624546"/>
              <a:gd name="connsiteX5569" fmla="*/ 12358127 w 15445209"/>
              <a:gd name="connsiteY5569" fmla="*/ 8436214 h 12624546"/>
              <a:gd name="connsiteX5570" fmla="*/ 12395932 w 15445209"/>
              <a:gd name="connsiteY5570" fmla="*/ 8444752 h 12624546"/>
              <a:gd name="connsiteX5571" fmla="*/ 12408130 w 15445209"/>
              <a:gd name="connsiteY5571" fmla="*/ 8515483 h 12624546"/>
              <a:gd name="connsiteX5572" fmla="*/ 12337394 w 15445209"/>
              <a:gd name="connsiteY5572" fmla="*/ 8527681 h 12624546"/>
              <a:gd name="connsiteX5573" fmla="*/ 12325201 w 15445209"/>
              <a:gd name="connsiteY5573" fmla="*/ 8456945 h 12624546"/>
              <a:gd name="connsiteX5574" fmla="*/ 12358127 w 15445209"/>
              <a:gd name="connsiteY5574" fmla="*/ 8436214 h 12624546"/>
              <a:gd name="connsiteX5575" fmla="*/ 14371802 w 15445209"/>
              <a:gd name="connsiteY5575" fmla="*/ 8435859 h 12624546"/>
              <a:gd name="connsiteX5576" fmla="*/ 14389893 w 15445209"/>
              <a:gd name="connsiteY5576" fmla="*/ 8439873 h 12624546"/>
              <a:gd name="connsiteX5577" fmla="*/ 14395586 w 15445209"/>
              <a:gd name="connsiteY5577" fmla="*/ 8473615 h 12624546"/>
              <a:gd name="connsiteX5578" fmla="*/ 14361844 w 15445209"/>
              <a:gd name="connsiteY5578" fmla="*/ 8479304 h 12624546"/>
              <a:gd name="connsiteX5579" fmla="*/ 14356151 w 15445209"/>
              <a:gd name="connsiteY5579" fmla="*/ 8445567 h 12624546"/>
              <a:gd name="connsiteX5580" fmla="*/ 14371802 w 15445209"/>
              <a:gd name="connsiteY5580" fmla="*/ 8435859 h 12624546"/>
              <a:gd name="connsiteX5581" fmla="*/ 5494400 w 15445209"/>
              <a:gd name="connsiteY5581" fmla="*/ 8435705 h 12624546"/>
              <a:gd name="connsiteX5582" fmla="*/ 5544095 w 15445209"/>
              <a:gd name="connsiteY5582" fmla="*/ 8446783 h 12624546"/>
              <a:gd name="connsiteX5583" fmla="*/ 5560357 w 15445209"/>
              <a:gd name="connsiteY5583" fmla="*/ 8539468 h 12624546"/>
              <a:gd name="connsiteX5584" fmla="*/ 5468088 w 15445209"/>
              <a:gd name="connsiteY5584" fmla="*/ 8555729 h 12624546"/>
              <a:gd name="connsiteX5585" fmla="*/ 5451413 w 15445209"/>
              <a:gd name="connsiteY5585" fmla="*/ 8463043 h 12624546"/>
              <a:gd name="connsiteX5586" fmla="*/ 5494400 w 15445209"/>
              <a:gd name="connsiteY5586" fmla="*/ 8435705 h 12624546"/>
              <a:gd name="connsiteX5587" fmla="*/ 8708676 w 15445209"/>
              <a:gd name="connsiteY5587" fmla="*/ 8426612 h 12624546"/>
              <a:gd name="connsiteX5588" fmla="*/ 8746228 w 15445209"/>
              <a:gd name="connsiteY5588" fmla="*/ 8434996 h 12624546"/>
              <a:gd name="connsiteX5589" fmla="*/ 8758426 w 15445209"/>
              <a:gd name="connsiteY5589" fmla="*/ 8504916 h 12624546"/>
              <a:gd name="connsiteX5590" fmla="*/ 8688505 w 15445209"/>
              <a:gd name="connsiteY5590" fmla="*/ 8517114 h 12624546"/>
              <a:gd name="connsiteX5591" fmla="*/ 8676307 w 15445209"/>
              <a:gd name="connsiteY5591" fmla="*/ 8447193 h 12624546"/>
              <a:gd name="connsiteX5592" fmla="*/ 8708676 w 15445209"/>
              <a:gd name="connsiteY5592" fmla="*/ 8426612 h 12624546"/>
              <a:gd name="connsiteX5593" fmla="*/ 10404002 w 15445209"/>
              <a:gd name="connsiteY5593" fmla="*/ 8425696 h 12624546"/>
              <a:gd name="connsiteX5594" fmla="*/ 10432457 w 15445209"/>
              <a:gd name="connsiteY5594" fmla="*/ 8432149 h 12624546"/>
              <a:gd name="connsiteX5595" fmla="*/ 10441808 w 15445209"/>
              <a:gd name="connsiteY5595" fmla="*/ 8485403 h 12624546"/>
              <a:gd name="connsiteX5596" fmla="*/ 10388553 w 15445209"/>
              <a:gd name="connsiteY5596" fmla="*/ 8494754 h 12624546"/>
              <a:gd name="connsiteX5597" fmla="*/ 10379202 w 15445209"/>
              <a:gd name="connsiteY5597" fmla="*/ 8441500 h 12624546"/>
              <a:gd name="connsiteX5598" fmla="*/ 10404002 w 15445209"/>
              <a:gd name="connsiteY5598" fmla="*/ 8425696 h 12624546"/>
              <a:gd name="connsiteX5599" fmla="*/ 6842804 w 15445209"/>
              <a:gd name="connsiteY5599" fmla="*/ 8421834 h 12624546"/>
              <a:gd name="connsiteX5600" fmla="*/ 6865411 w 15445209"/>
              <a:gd name="connsiteY5600" fmla="*/ 8426865 h 12624546"/>
              <a:gd name="connsiteX5601" fmla="*/ 6872735 w 15445209"/>
              <a:gd name="connsiteY5601" fmla="*/ 8468733 h 12624546"/>
              <a:gd name="connsiteX5602" fmla="*/ 6830867 w 15445209"/>
              <a:gd name="connsiteY5602" fmla="*/ 8476052 h 12624546"/>
              <a:gd name="connsiteX5603" fmla="*/ 6823547 w 15445209"/>
              <a:gd name="connsiteY5603" fmla="*/ 8434180 h 12624546"/>
              <a:gd name="connsiteX5604" fmla="*/ 6842804 w 15445209"/>
              <a:gd name="connsiteY5604" fmla="*/ 8421834 h 12624546"/>
              <a:gd name="connsiteX5605" fmla="*/ 11475220 w 15445209"/>
              <a:gd name="connsiteY5605" fmla="*/ 8421429 h 12624546"/>
              <a:gd name="connsiteX5606" fmla="*/ 11496309 w 15445209"/>
              <a:gd name="connsiteY5606" fmla="*/ 8426055 h 12624546"/>
              <a:gd name="connsiteX5607" fmla="*/ 11503219 w 15445209"/>
              <a:gd name="connsiteY5607" fmla="*/ 8465486 h 12624546"/>
              <a:gd name="connsiteX5608" fmla="*/ 11463788 w 15445209"/>
              <a:gd name="connsiteY5608" fmla="*/ 8472395 h 12624546"/>
              <a:gd name="connsiteX5609" fmla="*/ 11456878 w 15445209"/>
              <a:gd name="connsiteY5609" fmla="*/ 8432964 h 12624546"/>
              <a:gd name="connsiteX5610" fmla="*/ 11475220 w 15445209"/>
              <a:gd name="connsiteY5610" fmla="*/ 8421429 h 12624546"/>
              <a:gd name="connsiteX5611" fmla="*/ 4586553 w 15445209"/>
              <a:gd name="connsiteY5611" fmla="*/ 8420918 h 12624546"/>
              <a:gd name="connsiteX5612" fmla="*/ 4635023 w 15445209"/>
              <a:gd name="connsiteY5612" fmla="*/ 8431743 h 12624546"/>
              <a:gd name="connsiteX5613" fmla="*/ 4650873 w 15445209"/>
              <a:gd name="connsiteY5613" fmla="*/ 8521987 h 12624546"/>
              <a:gd name="connsiteX5614" fmla="*/ 4560633 w 15445209"/>
              <a:gd name="connsiteY5614" fmla="*/ 8537843 h 12624546"/>
              <a:gd name="connsiteX5615" fmla="*/ 4544781 w 15445209"/>
              <a:gd name="connsiteY5615" fmla="*/ 8447594 h 12624546"/>
              <a:gd name="connsiteX5616" fmla="*/ 4586553 w 15445209"/>
              <a:gd name="connsiteY5616" fmla="*/ 8420918 h 12624546"/>
              <a:gd name="connsiteX5617" fmla="*/ 13261049 w 15445209"/>
              <a:gd name="connsiteY5617" fmla="*/ 8419803 h 12624546"/>
              <a:gd name="connsiteX5618" fmla="*/ 13282138 w 15445209"/>
              <a:gd name="connsiteY5618" fmla="*/ 8424429 h 12624546"/>
              <a:gd name="connsiteX5619" fmla="*/ 13289048 w 15445209"/>
              <a:gd name="connsiteY5619" fmla="*/ 8463860 h 12624546"/>
              <a:gd name="connsiteX5620" fmla="*/ 13249617 w 15445209"/>
              <a:gd name="connsiteY5620" fmla="*/ 8470769 h 12624546"/>
              <a:gd name="connsiteX5621" fmla="*/ 13242707 w 15445209"/>
              <a:gd name="connsiteY5621" fmla="*/ 8431338 h 12624546"/>
              <a:gd name="connsiteX5622" fmla="*/ 13261049 w 15445209"/>
              <a:gd name="connsiteY5622" fmla="*/ 8419803 h 12624546"/>
              <a:gd name="connsiteX5623" fmla="*/ 2658606 w 15445209"/>
              <a:gd name="connsiteY5623" fmla="*/ 8418987 h 12624546"/>
              <a:gd name="connsiteX5624" fmla="*/ 2668513 w 15445209"/>
              <a:gd name="connsiteY5624" fmla="*/ 8421172 h 12624546"/>
              <a:gd name="connsiteX5625" fmla="*/ 2671766 w 15445209"/>
              <a:gd name="connsiteY5625" fmla="*/ 8439464 h 12624546"/>
              <a:gd name="connsiteX5626" fmla="*/ 2653473 w 15445209"/>
              <a:gd name="connsiteY5626" fmla="*/ 8442717 h 12624546"/>
              <a:gd name="connsiteX5627" fmla="*/ 2650221 w 15445209"/>
              <a:gd name="connsiteY5627" fmla="*/ 8424424 h 12624546"/>
              <a:gd name="connsiteX5628" fmla="*/ 2658606 w 15445209"/>
              <a:gd name="connsiteY5628" fmla="*/ 8418987 h 12624546"/>
              <a:gd name="connsiteX5629" fmla="*/ 9734877 w 15445209"/>
              <a:gd name="connsiteY5629" fmla="*/ 8417465 h 12624546"/>
              <a:gd name="connsiteX5630" fmla="*/ 9753172 w 15445209"/>
              <a:gd name="connsiteY5630" fmla="*/ 8421581 h 12624546"/>
              <a:gd name="connsiteX5631" fmla="*/ 9759266 w 15445209"/>
              <a:gd name="connsiteY5631" fmla="*/ 8455728 h 12624546"/>
              <a:gd name="connsiteX5632" fmla="*/ 9725119 w 15445209"/>
              <a:gd name="connsiteY5632" fmla="*/ 8461827 h 12624546"/>
              <a:gd name="connsiteX5633" fmla="*/ 9719024 w 15445209"/>
              <a:gd name="connsiteY5633" fmla="*/ 8427680 h 12624546"/>
              <a:gd name="connsiteX5634" fmla="*/ 9734877 w 15445209"/>
              <a:gd name="connsiteY5634" fmla="*/ 8417465 h 12624546"/>
              <a:gd name="connsiteX5635" fmla="*/ 7426792 w 15445209"/>
              <a:gd name="connsiteY5635" fmla="*/ 8415229 h 12624546"/>
              <a:gd name="connsiteX5636" fmla="*/ 7451632 w 15445209"/>
              <a:gd name="connsiteY5636" fmla="*/ 8420767 h 12624546"/>
              <a:gd name="connsiteX5637" fmla="*/ 7459748 w 15445209"/>
              <a:gd name="connsiteY5637" fmla="*/ 8467108 h 12624546"/>
              <a:gd name="connsiteX5638" fmla="*/ 7413423 w 15445209"/>
              <a:gd name="connsiteY5638" fmla="*/ 8475242 h 12624546"/>
              <a:gd name="connsiteX5639" fmla="*/ 7405289 w 15445209"/>
              <a:gd name="connsiteY5639" fmla="*/ 8428897 h 12624546"/>
              <a:gd name="connsiteX5640" fmla="*/ 7426792 w 15445209"/>
              <a:gd name="connsiteY5640" fmla="*/ 8415229 h 12624546"/>
              <a:gd name="connsiteX5641" fmla="*/ 15119996 w 15445209"/>
              <a:gd name="connsiteY5641" fmla="*/ 8409384 h 12624546"/>
              <a:gd name="connsiteX5642" fmla="*/ 15120807 w 15445209"/>
              <a:gd name="connsiteY5642" fmla="*/ 8409384 h 12624546"/>
              <a:gd name="connsiteX5643" fmla="*/ 15120807 w 15445209"/>
              <a:gd name="connsiteY5643" fmla="*/ 8410200 h 12624546"/>
              <a:gd name="connsiteX5644" fmla="*/ 15119996 w 15445209"/>
              <a:gd name="connsiteY5644" fmla="*/ 8410200 h 12624546"/>
              <a:gd name="connsiteX5645" fmla="*/ 15119996 w 15445209"/>
              <a:gd name="connsiteY5645" fmla="*/ 8409384 h 12624546"/>
              <a:gd name="connsiteX5646" fmla="*/ 6056566 w 15445209"/>
              <a:gd name="connsiteY5646" fmla="*/ 8407098 h 12624546"/>
              <a:gd name="connsiteX5647" fmla="*/ 6081616 w 15445209"/>
              <a:gd name="connsiteY5647" fmla="*/ 8412636 h 12624546"/>
              <a:gd name="connsiteX5648" fmla="*/ 6089753 w 15445209"/>
              <a:gd name="connsiteY5648" fmla="*/ 8459386 h 12624546"/>
              <a:gd name="connsiteX5649" fmla="*/ 6043315 w 15445209"/>
              <a:gd name="connsiteY5649" fmla="*/ 8467516 h 12624546"/>
              <a:gd name="connsiteX5650" fmla="*/ 6035189 w 15445209"/>
              <a:gd name="connsiteY5650" fmla="*/ 8420766 h 12624546"/>
              <a:gd name="connsiteX5651" fmla="*/ 6056566 w 15445209"/>
              <a:gd name="connsiteY5651" fmla="*/ 8407098 h 12624546"/>
              <a:gd name="connsiteX5652" fmla="*/ 12840915 w 15445209"/>
              <a:gd name="connsiteY5652" fmla="*/ 8406997 h 12624546"/>
              <a:gd name="connsiteX5653" fmla="*/ 12879279 w 15445209"/>
              <a:gd name="connsiteY5653" fmla="*/ 8415482 h 12624546"/>
              <a:gd name="connsiteX5654" fmla="*/ 12891882 w 15445209"/>
              <a:gd name="connsiteY5654" fmla="*/ 8487029 h 12624546"/>
              <a:gd name="connsiteX5655" fmla="*/ 12820335 w 15445209"/>
              <a:gd name="connsiteY5655" fmla="*/ 8499632 h 12624546"/>
              <a:gd name="connsiteX5656" fmla="*/ 12807732 w 15445209"/>
              <a:gd name="connsiteY5656" fmla="*/ 8428085 h 12624546"/>
              <a:gd name="connsiteX5657" fmla="*/ 12840915 w 15445209"/>
              <a:gd name="connsiteY5657" fmla="*/ 8406997 h 12624546"/>
              <a:gd name="connsiteX5658" fmla="*/ 11835546 w 15445209"/>
              <a:gd name="connsiteY5658" fmla="*/ 8406183 h 12624546"/>
              <a:gd name="connsiteX5659" fmla="*/ 11862580 w 15445209"/>
              <a:gd name="connsiteY5659" fmla="*/ 8412230 h 12624546"/>
              <a:gd name="connsiteX5660" fmla="*/ 11871525 w 15445209"/>
              <a:gd name="connsiteY5660" fmla="*/ 8462634 h 12624546"/>
              <a:gd name="connsiteX5661" fmla="*/ 11821117 w 15445209"/>
              <a:gd name="connsiteY5661" fmla="*/ 8471580 h 12624546"/>
              <a:gd name="connsiteX5662" fmla="*/ 11812172 w 15445209"/>
              <a:gd name="connsiteY5662" fmla="*/ 8421171 h 12624546"/>
              <a:gd name="connsiteX5663" fmla="*/ 11835546 w 15445209"/>
              <a:gd name="connsiteY5663" fmla="*/ 8406183 h 12624546"/>
              <a:gd name="connsiteX5664" fmla="*/ 3435158 w 15445209"/>
              <a:gd name="connsiteY5664" fmla="*/ 8401764 h 12624546"/>
              <a:gd name="connsiteX5665" fmla="*/ 3458025 w 15445209"/>
              <a:gd name="connsiteY5665" fmla="*/ 8406947 h 12624546"/>
              <a:gd name="connsiteX5666" fmla="*/ 3465339 w 15445209"/>
              <a:gd name="connsiteY5666" fmla="*/ 8449630 h 12624546"/>
              <a:gd name="connsiteX5667" fmla="*/ 3422657 w 15445209"/>
              <a:gd name="connsiteY5667" fmla="*/ 8456945 h 12624546"/>
              <a:gd name="connsiteX5668" fmla="*/ 3415340 w 15445209"/>
              <a:gd name="connsiteY5668" fmla="*/ 8414262 h 12624546"/>
              <a:gd name="connsiteX5669" fmla="*/ 3435158 w 15445209"/>
              <a:gd name="connsiteY5669" fmla="*/ 8401764 h 12624546"/>
              <a:gd name="connsiteX5670" fmla="*/ 5157571 w 15445209"/>
              <a:gd name="connsiteY5670" fmla="*/ 8400899 h 12624546"/>
              <a:gd name="connsiteX5671" fmla="*/ 5208291 w 15445209"/>
              <a:gd name="connsiteY5671" fmla="*/ 8412231 h 12624546"/>
              <a:gd name="connsiteX5672" fmla="*/ 5224962 w 15445209"/>
              <a:gd name="connsiteY5672" fmla="*/ 8506952 h 12624546"/>
              <a:gd name="connsiteX5673" fmla="*/ 5130241 w 15445209"/>
              <a:gd name="connsiteY5673" fmla="*/ 8523618 h 12624546"/>
              <a:gd name="connsiteX5674" fmla="*/ 5113574 w 15445209"/>
              <a:gd name="connsiteY5674" fmla="*/ 8428901 h 12624546"/>
              <a:gd name="connsiteX5675" fmla="*/ 5157571 w 15445209"/>
              <a:gd name="connsiteY5675" fmla="*/ 8400899 h 12624546"/>
              <a:gd name="connsiteX5676" fmla="*/ 14583805 w 15445209"/>
              <a:gd name="connsiteY5676" fmla="*/ 8398002 h 12624546"/>
              <a:gd name="connsiteX5677" fmla="*/ 14584616 w 15445209"/>
              <a:gd name="connsiteY5677" fmla="*/ 8402069 h 12624546"/>
              <a:gd name="connsiteX5678" fmla="*/ 14580553 w 15445209"/>
              <a:gd name="connsiteY5678" fmla="*/ 8402880 h 12624546"/>
              <a:gd name="connsiteX5679" fmla="*/ 14579737 w 15445209"/>
              <a:gd name="connsiteY5679" fmla="*/ 8398817 h 12624546"/>
              <a:gd name="connsiteX5680" fmla="*/ 14583805 w 15445209"/>
              <a:gd name="connsiteY5680" fmla="*/ 8398002 h 12624546"/>
              <a:gd name="connsiteX5681" fmla="*/ 11060629 w 15445209"/>
              <a:gd name="connsiteY5681" fmla="*/ 8397697 h 12624546"/>
              <a:gd name="connsiteX5682" fmla="*/ 11082073 w 15445209"/>
              <a:gd name="connsiteY5682" fmla="*/ 8402475 h 12624546"/>
              <a:gd name="connsiteX5683" fmla="*/ 11088983 w 15445209"/>
              <a:gd name="connsiteY5683" fmla="*/ 8442311 h 12624546"/>
              <a:gd name="connsiteX5684" fmla="*/ 11049146 w 15445209"/>
              <a:gd name="connsiteY5684" fmla="*/ 8449225 h 12624546"/>
              <a:gd name="connsiteX5685" fmla="*/ 11042232 w 15445209"/>
              <a:gd name="connsiteY5685" fmla="*/ 8409384 h 12624546"/>
              <a:gd name="connsiteX5686" fmla="*/ 11060629 w 15445209"/>
              <a:gd name="connsiteY5686" fmla="*/ 8397697 h 12624546"/>
              <a:gd name="connsiteX5687" fmla="*/ 8852178 w 15445209"/>
              <a:gd name="connsiteY5687" fmla="*/ 8396580 h 12624546"/>
              <a:gd name="connsiteX5688" fmla="*/ 8893389 w 15445209"/>
              <a:gd name="connsiteY5688" fmla="*/ 8405726 h 12624546"/>
              <a:gd name="connsiteX5689" fmla="*/ 8906803 w 15445209"/>
              <a:gd name="connsiteY5689" fmla="*/ 8482966 h 12624546"/>
              <a:gd name="connsiteX5690" fmla="*/ 8829563 w 15445209"/>
              <a:gd name="connsiteY5690" fmla="*/ 8496380 h 12624546"/>
              <a:gd name="connsiteX5691" fmla="*/ 8816149 w 15445209"/>
              <a:gd name="connsiteY5691" fmla="*/ 8419140 h 12624546"/>
              <a:gd name="connsiteX5692" fmla="*/ 8852178 w 15445209"/>
              <a:gd name="connsiteY5692" fmla="*/ 8396580 h 12624546"/>
              <a:gd name="connsiteX5693" fmla="*/ 4273402 w 15445209"/>
              <a:gd name="connsiteY5693" fmla="*/ 8396122 h 12624546"/>
              <a:gd name="connsiteX5694" fmla="*/ 4310594 w 15445209"/>
              <a:gd name="connsiteY5694" fmla="*/ 8404506 h 12624546"/>
              <a:gd name="connsiteX5695" fmla="*/ 4322794 w 15445209"/>
              <a:gd name="connsiteY5695" fmla="*/ 8474021 h 12624546"/>
              <a:gd name="connsiteX5696" fmla="*/ 4253275 w 15445209"/>
              <a:gd name="connsiteY5696" fmla="*/ 8486215 h 12624546"/>
              <a:gd name="connsiteX5697" fmla="*/ 4241076 w 15445209"/>
              <a:gd name="connsiteY5697" fmla="*/ 8416703 h 12624546"/>
              <a:gd name="connsiteX5698" fmla="*/ 4273402 w 15445209"/>
              <a:gd name="connsiteY5698" fmla="*/ 8396122 h 12624546"/>
              <a:gd name="connsiteX5699" fmla="*/ 6393459 w 15445209"/>
              <a:gd name="connsiteY5699" fmla="*/ 8395612 h 12624546"/>
              <a:gd name="connsiteX5700" fmla="*/ 6421902 w 15445209"/>
              <a:gd name="connsiteY5700" fmla="*/ 8402065 h 12624546"/>
              <a:gd name="connsiteX5701" fmla="*/ 6431264 w 15445209"/>
              <a:gd name="connsiteY5701" fmla="*/ 8455319 h 12624546"/>
              <a:gd name="connsiteX5702" fmla="*/ 6378017 w 15445209"/>
              <a:gd name="connsiteY5702" fmla="*/ 8464670 h 12624546"/>
              <a:gd name="connsiteX5703" fmla="*/ 6368646 w 15445209"/>
              <a:gd name="connsiteY5703" fmla="*/ 8411416 h 12624546"/>
              <a:gd name="connsiteX5704" fmla="*/ 6393459 w 15445209"/>
              <a:gd name="connsiteY5704" fmla="*/ 8395612 h 12624546"/>
              <a:gd name="connsiteX5705" fmla="*/ 10492218 w 15445209"/>
              <a:gd name="connsiteY5705" fmla="*/ 8380977 h 12624546"/>
              <a:gd name="connsiteX5706" fmla="*/ 10521081 w 15445209"/>
              <a:gd name="connsiteY5706" fmla="*/ 8387430 h 12624546"/>
              <a:gd name="connsiteX5707" fmla="*/ 10530432 w 15445209"/>
              <a:gd name="connsiteY5707" fmla="*/ 8441499 h 12624546"/>
              <a:gd name="connsiteX5708" fmla="*/ 10476361 w 15445209"/>
              <a:gd name="connsiteY5708" fmla="*/ 8450846 h 12624546"/>
              <a:gd name="connsiteX5709" fmla="*/ 10467015 w 15445209"/>
              <a:gd name="connsiteY5709" fmla="*/ 8396781 h 12624546"/>
              <a:gd name="connsiteX5710" fmla="*/ 10492218 w 15445209"/>
              <a:gd name="connsiteY5710" fmla="*/ 8380977 h 12624546"/>
              <a:gd name="connsiteX5711" fmla="*/ 3694178 w 15445209"/>
              <a:gd name="connsiteY5711" fmla="*/ 8376613 h 12624546"/>
              <a:gd name="connsiteX5712" fmla="*/ 3719033 w 15445209"/>
              <a:gd name="connsiteY5712" fmla="*/ 8382151 h 12624546"/>
              <a:gd name="connsiteX5713" fmla="*/ 3727160 w 15445209"/>
              <a:gd name="connsiteY5713" fmla="*/ 8428492 h 12624546"/>
              <a:gd name="connsiteX5714" fmla="*/ 3680814 w 15445209"/>
              <a:gd name="connsiteY5714" fmla="*/ 8436622 h 12624546"/>
              <a:gd name="connsiteX5715" fmla="*/ 3672686 w 15445209"/>
              <a:gd name="connsiteY5715" fmla="*/ 8390281 h 12624546"/>
              <a:gd name="connsiteX5716" fmla="*/ 3694178 w 15445209"/>
              <a:gd name="connsiteY5716" fmla="*/ 8376613 h 12624546"/>
              <a:gd name="connsiteX5717" fmla="*/ 14953323 w 15445209"/>
              <a:gd name="connsiteY5717" fmla="*/ 8376052 h 12624546"/>
              <a:gd name="connsiteX5718" fmla="*/ 14954134 w 15445209"/>
              <a:gd name="connsiteY5718" fmla="*/ 8380930 h 12624546"/>
              <a:gd name="connsiteX5719" fmla="*/ 14949260 w 15445209"/>
              <a:gd name="connsiteY5719" fmla="*/ 8381745 h 12624546"/>
              <a:gd name="connsiteX5720" fmla="*/ 14948444 w 15445209"/>
              <a:gd name="connsiteY5720" fmla="*/ 8376867 h 12624546"/>
              <a:gd name="connsiteX5721" fmla="*/ 14953323 w 15445209"/>
              <a:gd name="connsiteY5721" fmla="*/ 8376052 h 12624546"/>
              <a:gd name="connsiteX5722" fmla="*/ 7254215 w 15445209"/>
              <a:gd name="connsiteY5722" fmla="*/ 8375392 h 12624546"/>
              <a:gd name="connsiteX5723" fmla="*/ 7279274 w 15445209"/>
              <a:gd name="connsiteY5723" fmla="*/ 8380930 h 12624546"/>
              <a:gd name="connsiteX5724" fmla="*/ 7287399 w 15445209"/>
              <a:gd name="connsiteY5724" fmla="*/ 8427680 h 12624546"/>
              <a:gd name="connsiteX5725" fmla="*/ 7240646 w 15445209"/>
              <a:gd name="connsiteY5725" fmla="*/ 8435810 h 12624546"/>
              <a:gd name="connsiteX5726" fmla="*/ 7232514 w 15445209"/>
              <a:gd name="connsiteY5726" fmla="*/ 8389060 h 12624546"/>
              <a:gd name="connsiteX5727" fmla="*/ 7254215 w 15445209"/>
              <a:gd name="connsiteY5727" fmla="*/ 8375392 h 12624546"/>
              <a:gd name="connsiteX5728" fmla="*/ 9838996 w 15445209"/>
              <a:gd name="connsiteY5728" fmla="*/ 8375184 h 12624546"/>
              <a:gd name="connsiteX5729" fmla="*/ 9859271 w 15445209"/>
              <a:gd name="connsiteY5729" fmla="*/ 8379709 h 12624546"/>
              <a:gd name="connsiteX5730" fmla="*/ 9865775 w 15445209"/>
              <a:gd name="connsiteY5730" fmla="*/ 8417514 h 12624546"/>
              <a:gd name="connsiteX5731" fmla="*/ 9827971 w 15445209"/>
              <a:gd name="connsiteY5731" fmla="*/ 8424018 h 12624546"/>
              <a:gd name="connsiteX5732" fmla="*/ 9821466 w 15445209"/>
              <a:gd name="connsiteY5732" fmla="*/ 8386213 h 12624546"/>
              <a:gd name="connsiteX5733" fmla="*/ 9838996 w 15445209"/>
              <a:gd name="connsiteY5733" fmla="*/ 8375184 h 12624546"/>
              <a:gd name="connsiteX5734" fmla="*/ 2391965 w 15445209"/>
              <a:gd name="connsiteY5734" fmla="*/ 8369141 h 12624546"/>
              <a:gd name="connsiteX5735" fmla="*/ 2406292 w 15445209"/>
              <a:gd name="connsiteY5735" fmla="*/ 8372394 h 12624546"/>
              <a:gd name="connsiteX5736" fmla="*/ 2410765 w 15445209"/>
              <a:gd name="connsiteY5736" fmla="*/ 8398817 h 12624546"/>
              <a:gd name="connsiteX5737" fmla="*/ 2384343 w 15445209"/>
              <a:gd name="connsiteY5737" fmla="*/ 8403290 h 12624546"/>
              <a:gd name="connsiteX5738" fmla="*/ 2379465 w 15445209"/>
              <a:gd name="connsiteY5738" fmla="*/ 8376867 h 12624546"/>
              <a:gd name="connsiteX5739" fmla="*/ 2391965 w 15445209"/>
              <a:gd name="connsiteY5739" fmla="*/ 8369141 h 12624546"/>
              <a:gd name="connsiteX5740" fmla="*/ 8990901 w 15445209"/>
              <a:gd name="connsiteY5740" fmla="*/ 8363953 h 12624546"/>
              <a:gd name="connsiteX5741" fmla="*/ 9034042 w 15445209"/>
              <a:gd name="connsiteY5741" fmla="*/ 8373610 h 12624546"/>
              <a:gd name="connsiteX5742" fmla="*/ 9048271 w 15445209"/>
              <a:gd name="connsiteY5742" fmla="*/ 8454098 h 12624546"/>
              <a:gd name="connsiteX5743" fmla="*/ 8967779 w 15445209"/>
              <a:gd name="connsiteY5743" fmla="*/ 8468327 h 12624546"/>
              <a:gd name="connsiteX5744" fmla="*/ 8953554 w 15445209"/>
              <a:gd name="connsiteY5744" fmla="*/ 8387835 h 12624546"/>
              <a:gd name="connsiteX5745" fmla="*/ 8990901 w 15445209"/>
              <a:gd name="connsiteY5745" fmla="*/ 8363953 h 12624546"/>
              <a:gd name="connsiteX5746" fmla="*/ 2885158 w 15445209"/>
              <a:gd name="connsiteY5746" fmla="*/ 8361012 h 12624546"/>
              <a:gd name="connsiteX5747" fmla="*/ 2899437 w 15445209"/>
              <a:gd name="connsiteY5747" fmla="*/ 8364263 h 12624546"/>
              <a:gd name="connsiteX5748" fmla="*/ 2903911 w 15445209"/>
              <a:gd name="connsiteY5748" fmla="*/ 8390686 h 12624546"/>
              <a:gd name="connsiteX5749" fmla="*/ 2877482 w 15445209"/>
              <a:gd name="connsiteY5749" fmla="*/ 8395159 h 12624546"/>
              <a:gd name="connsiteX5750" fmla="*/ 2873016 w 15445209"/>
              <a:gd name="connsiteY5750" fmla="*/ 8368736 h 12624546"/>
              <a:gd name="connsiteX5751" fmla="*/ 2885158 w 15445209"/>
              <a:gd name="connsiteY5751" fmla="*/ 8361012 h 12624546"/>
              <a:gd name="connsiteX5752" fmla="*/ 6682935 w 15445209"/>
              <a:gd name="connsiteY5752" fmla="*/ 8356386 h 12624546"/>
              <a:gd name="connsiteX5753" fmla="*/ 6704024 w 15445209"/>
              <a:gd name="connsiteY5753" fmla="*/ 8361012 h 12624546"/>
              <a:gd name="connsiteX5754" fmla="*/ 6710951 w 15445209"/>
              <a:gd name="connsiteY5754" fmla="*/ 8400443 h 12624546"/>
              <a:gd name="connsiteX5755" fmla="*/ 6671516 w 15445209"/>
              <a:gd name="connsiteY5755" fmla="*/ 8407352 h 12624546"/>
              <a:gd name="connsiteX5756" fmla="*/ 6664595 w 15445209"/>
              <a:gd name="connsiteY5756" fmla="*/ 8367921 h 12624546"/>
              <a:gd name="connsiteX5757" fmla="*/ 6682935 w 15445209"/>
              <a:gd name="connsiteY5757" fmla="*/ 8356386 h 12624546"/>
              <a:gd name="connsiteX5758" fmla="*/ 2145750 w 15445209"/>
              <a:gd name="connsiteY5758" fmla="*/ 8352625 h 12624546"/>
              <a:gd name="connsiteX5759" fmla="*/ 2156676 w 15445209"/>
              <a:gd name="connsiteY5759" fmla="*/ 8354913 h 12624546"/>
              <a:gd name="connsiteX5760" fmla="*/ 2160334 w 15445209"/>
              <a:gd name="connsiteY5760" fmla="*/ 8375240 h 12624546"/>
              <a:gd name="connsiteX5761" fmla="*/ 2140007 w 15445209"/>
              <a:gd name="connsiteY5761" fmla="*/ 8378898 h 12624546"/>
              <a:gd name="connsiteX5762" fmla="*/ 2136349 w 15445209"/>
              <a:gd name="connsiteY5762" fmla="*/ 8358570 h 12624546"/>
              <a:gd name="connsiteX5763" fmla="*/ 2145750 w 15445209"/>
              <a:gd name="connsiteY5763" fmla="*/ 8352625 h 12624546"/>
              <a:gd name="connsiteX5764" fmla="*/ 5679728 w 15445209"/>
              <a:gd name="connsiteY5764" fmla="*/ 8347340 h 12624546"/>
              <a:gd name="connsiteX5765" fmla="*/ 5717282 w 15445209"/>
              <a:gd name="connsiteY5765" fmla="*/ 8355724 h 12624546"/>
              <a:gd name="connsiteX5766" fmla="*/ 5729483 w 15445209"/>
              <a:gd name="connsiteY5766" fmla="*/ 8425644 h 12624546"/>
              <a:gd name="connsiteX5767" fmla="*/ 5659561 w 15445209"/>
              <a:gd name="connsiteY5767" fmla="*/ 8437842 h 12624546"/>
              <a:gd name="connsiteX5768" fmla="*/ 5647362 w 15445209"/>
              <a:gd name="connsiteY5768" fmla="*/ 8367921 h 12624546"/>
              <a:gd name="connsiteX5769" fmla="*/ 5679728 w 15445209"/>
              <a:gd name="connsiteY5769" fmla="*/ 8347340 h 12624546"/>
              <a:gd name="connsiteX5770" fmla="*/ 13091126 w 15445209"/>
              <a:gd name="connsiteY5770" fmla="*/ 8343935 h 12624546"/>
              <a:gd name="connsiteX5771" fmla="*/ 13127256 w 15445209"/>
              <a:gd name="connsiteY5771" fmla="*/ 8352066 h 12624546"/>
              <a:gd name="connsiteX5772" fmla="*/ 13139044 w 15445209"/>
              <a:gd name="connsiteY5772" fmla="*/ 8419140 h 12624546"/>
              <a:gd name="connsiteX5773" fmla="*/ 13071966 w 15445209"/>
              <a:gd name="connsiteY5773" fmla="*/ 8430928 h 12624546"/>
              <a:gd name="connsiteX5774" fmla="*/ 13060178 w 15445209"/>
              <a:gd name="connsiteY5774" fmla="*/ 8363854 h 12624546"/>
              <a:gd name="connsiteX5775" fmla="*/ 13091126 w 15445209"/>
              <a:gd name="connsiteY5775" fmla="*/ 8343935 h 12624546"/>
              <a:gd name="connsiteX5776" fmla="*/ 3952481 w 15445209"/>
              <a:gd name="connsiteY5776" fmla="*/ 8343071 h 12624546"/>
              <a:gd name="connsiteX5777" fmla="*/ 3982103 w 15445209"/>
              <a:gd name="connsiteY5777" fmla="*/ 8349625 h 12624546"/>
              <a:gd name="connsiteX5778" fmla="*/ 3991863 w 15445209"/>
              <a:gd name="connsiteY5778" fmla="*/ 8404912 h 12624546"/>
              <a:gd name="connsiteX5779" fmla="*/ 3936534 w 15445209"/>
              <a:gd name="connsiteY5779" fmla="*/ 8414668 h 12624546"/>
              <a:gd name="connsiteX5780" fmla="*/ 3926778 w 15445209"/>
              <a:gd name="connsiteY5780" fmla="*/ 8359382 h 12624546"/>
              <a:gd name="connsiteX5781" fmla="*/ 3952481 w 15445209"/>
              <a:gd name="connsiteY5781" fmla="*/ 8343071 h 12624546"/>
              <a:gd name="connsiteX5782" fmla="*/ 11145132 w 15445209"/>
              <a:gd name="connsiteY5782" fmla="*/ 8339411 h 12624546"/>
              <a:gd name="connsiteX5783" fmla="*/ 11165407 w 15445209"/>
              <a:gd name="connsiteY5783" fmla="*/ 8343936 h 12624546"/>
              <a:gd name="connsiteX5784" fmla="*/ 11171912 w 15445209"/>
              <a:gd name="connsiteY5784" fmla="*/ 8381741 h 12624546"/>
              <a:gd name="connsiteX5785" fmla="*/ 11134107 w 15445209"/>
              <a:gd name="connsiteY5785" fmla="*/ 8388245 h 12624546"/>
              <a:gd name="connsiteX5786" fmla="*/ 11127603 w 15445209"/>
              <a:gd name="connsiteY5786" fmla="*/ 8350440 h 12624546"/>
              <a:gd name="connsiteX5787" fmla="*/ 11145132 w 15445209"/>
              <a:gd name="connsiteY5787" fmla="*/ 8339411 h 12624546"/>
              <a:gd name="connsiteX5788" fmla="*/ 11561101 w 15445209"/>
              <a:gd name="connsiteY5788" fmla="*/ 8339312 h 12624546"/>
              <a:gd name="connsiteX5789" fmla="*/ 11586557 w 15445209"/>
              <a:gd name="connsiteY5789" fmla="*/ 8345157 h 12624546"/>
              <a:gd name="connsiteX5790" fmla="*/ 11594688 w 15445209"/>
              <a:gd name="connsiteY5790" fmla="*/ 8392718 h 12624546"/>
              <a:gd name="connsiteX5791" fmla="*/ 11547127 w 15445209"/>
              <a:gd name="connsiteY5791" fmla="*/ 8400848 h 12624546"/>
              <a:gd name="connsiteX5792" fmla="*/ 11538997 w 15445209"/>
              <a:gd name="connsiteY5792" fmla="*/ 8353287 h 12624546"/>
              <a:gd name="connsiteX5793" fmla="*/ 11561101 w 15445209"/>
              <a:gd name="connsiteY5793" fmla="*/ 8339312 h 12624546"/>
              <a:gd name="connsiteX5794" fmla="*/ 5387238 w 15445209"/>
              <a:gd name="connsiteY5794" fmla="*/ 8338652 h 12624546"/>
              <a:gd name="connsiteX5795" fmla="*/ 5436371 w 15445209"/>
              <a:gd name="connsiteY5795" fmla="*/ 8349629 h 12624546"/>
              <a:gd name="connsiteX5796" fmla="*/ 5452227 w 15445209"/>
              <a:gd name="connsiteY5796" fmla="*/ 8441504 h 12624546"/>
              <a:gd name="connsiteX5797" fmla="*/ 5360361 w 15445209"/>
              <a:gd name="connsiteY5797" fmla="*/ 8457355 h 12624546"/>
              <a:gd name="connsiteX5798" fmla="*/ 5344505 w 15445209"/>
              <a:gd name="connsiteY5798" fmla="*/ 8365485 h 12624546"/>
              <a:gd name="connsiteX5799" fmla="*/ 5387238 w 15445209"/>
              <a:gd name="connsiteY5799" fmla="*/ 8338652 h 12624546"/>
              <a:gd name="connsiteX5800" fmla="*/ 10578244 w 15445209"/>
              <a:gd name="connsiteY5800" fmla="*/ 8335754 h 12624546"/>
              <a:gd name="connsiteX5801" fmla="*/ 10606447 w 15445209"/>
              <a:gd name="connsiteY5801" fmla="*/ 8341905 h 12624546"/>
              <a:gd name="connsiteX5802" fmla="*/ 10615798 w 15445209"/>
              <a:gd name="connsiteY5802" fmla="*/ 8394344 h 12624546"/>
              <a:gd name="connsiteX5803" fmla="*/ 10563354 w 15445209"/>
              <a:gd name="connsiteY5803" fmla="*/ 8403695 h 12624546"/>
              <a:gd name="connsiteX5804" fmla="*/ 10554007 w 15445209"/>
              <a:gd name="connsiteY5804" fmla="*/ 8351251 h 12624546"/>
              <a:gd name="connsiteX5805" fmla="*/ 10578244 w 15445209"/>
              <a:gd name="connsiteY5805" fmla="*/ 8335754 h 12624546"/>
              <a:gd name="connsiteX5806" fmla="*/ 9940270 w 15445209"/>
              <a:gd name="connsiteY5806" fmla="*/ 8331433 h 12624546"/>
              <a:gd name="connsiteX5807" fmla="*/ 9961714 w 15445209"/>
              <a:gd name="connsiteY5807" fmla="*/ 8336211 h 12624546"/>
              <a:gd name="connsiteX5808" fmla="*/ 9968624 w 15445209"/>
              <a:gd name="connsiteY5808" fmla="*/ 8376047 h 12624546"/>
              <a:gd name="connsiteX5809" fmla="*/ 9928787 w 15445209"/>
              <a:gd name="connsiteY5809" fmla="*/ 8382961 h 12624546"/>
              <a:gd name="connsiteX5810" fmla="*/ 9921873 w 15445209"/>
              <a:gd name="connsiteY5810" fmla="*/ 8343120 h 12624546"/>
              <a:gd name="connsiteX5811" fmla="*/ 9940270 w 15445209"/>
              <a:gd name="connsiteY5811" fmla="*/ 8331433 h 12624546"/>
              <a:gd name="connsiteX5812" fmla="*/ 9126270 w 15445209"/>
              <a:gd name="connsiteY5812" fmla="*/ 8329807 h 12624546"/>
              <a:gd name="connsiteX5813" fmla="*/ 9169411 w 15445209"/>
              <a:gd name="connsiteY5813" fmla="*/ 8339463 h 12624546"/>
              <a:gd name="connsiteX5814" fmla="*/ 9183640 w 15445209"/>
              <a:gd name="connsiteY5814" fmla="*/ 8419951 h 12624546"/>
              <a:gd name="connsiteX5815" fmla="*/ 9103148 w 15445209"/>
              <a:gd name="connsiteY5815" fmla="*/ 8434180 h 12624546"/>
              <a:gd name="connsiteX5816" fmla="*/ 9088923 w 15445209"/>
              <a:gd name="connsiteY5816" fmla="*/ 8353692 h 12624546"/>
              <a:gd name="connsiteX5817" fmla="*/ 9126270 w 15445209"/>
              <a:gd name="connsiteY5817" fmla="*/ 8329807 h 12624546"/>
              <a:gd name="connsiteX5818" fmla="*/ 12689591 w 15445209"/>
              <a:gd name="connsiteY5818" fmla="*/ 8327114 h 12624546"/>
              <a:gd name="connsiteX5819" fmla="*/ 12715047 w 15445209"/>
              <a:gd name="connsiteY5819" fmla="*/ 8332959 h 12624546"/>
              <a:gd name="connsiteX5820" fmla="*/ 12723177 w 15445209"/>
              <a:gd name="connsiteY5820" fmla="*/ 8380520 h 12624546"/>
              <a:gd name="connsiteX5821" fmla="*/ 12675616 w 15445209"/>
              <a:gd name="connsiteY5821" fmla="*/ 8388650 h 12624546"/>
              <a:gd name="connsiteX5822" fmla="*/ 12667486 w 15445209"/>
              <a:gd name="connsiteY5822" fmla="*/ 8341089 h 12624546"/>
              <a:gd name="connsiteX5823" fmla="*/ 12689591 w 15445209"/>
              <a:gd name="connsiteY5823" fmla="*/ 8327114 h 12624546"/>
              <a:gd name="connsiteX5824" fmla="*/ 11926967 w 15445209"/>
              <a:gd name="connsiteY5824" fmla="*/ 8326911 h 12624546"/>
              <a:gd name="connsiteX5825" fmla="*/ 11943075 w 15445209"/>
              <a:gd name="connsiteY5825" fmla="*/ 8330517 h 12624546"/>
              <a:gd name="connsiteX5826" fmla="*/ 11948359 w 15445209"/>
              <a:gd name="connsiteY5826" fmla="*/ 8360601 h 12624546"/>
              <a:gd name="connsiteX5827" fmla="*/ 11918275 w 15445209"/>
              <a:gd name="connsiteY5827" fmla="*/ 8365885 h 12624546"/>
              <a:gd name="connsiteX5828" fmla="*/ 11912991 w 15445209"/>
              <a:gd name="connsiteY5828" fmla="*/ 8335801 h 12624546"/>
              <a:gd name="connsiteX5829" fmla="*/ 11926967 w 15445209"/>
              <a:gd name="connsiteY5829" fmla="*/ 8326911 h 12624546"/>
              <a:gd name="connsiteX5830" fmla="*/ 3126240 w 15445209"/>
              <a:gd name="connsiteY5830" fmla="*/ 8326102 h 12624546"/>
              <a:gd name="connsiteX5831" fmla="*/ 3140924 w 15445209"/>
              <a:gd name="connsiteY5831" fmla="*/ 8329302 h 12624546"/>
              <a:gd name="connsiteX5832" fmla="*/ 3145802 w 15445209"/>
              <a:gd name="connsiteY5832" fmla="*/ 8356540 h 12624546"/>
              <a:gd name="connsiteX5833" fmla="*/ 3118564 w 15445209"/>
              <a:gd name="connsiteY5833" fmla="*/ 8361418 h 12624546"/>
              <a:gd name="connsiteX5834" fmla="*/ 3113687 w 15445209"/>
              <a:gd name="connsiteY5834" fmla="*/ 8334180 h 12624546"/>
              <a:gd name="connsiteX5835" fmla="*/ 3126240 w 15445209"/>
              <a:gd name="connsiteY5835" fmla="*/ 8326102 h 12624546"/>
              <a:gd name="connsiteX5836" fmla="*/ 7080841 w 15445209"/>
              <a:gd name="connsiteY5836" fmla="*/ 8325795 h 12624546"/>
              <a:gd name="connsiteX5837" fmla="*/ 7105684 w 15445209"/>
              <a:gd name="connsiteY5837" fmla="*/ 8331333 h 12624546"/>
              <a:gd name="connsiteX5838" fmla="*/ 7113812 w 15445209"/>
              <a:gd name="connsiteY5838" fmla="*/ 8377674 h 12624546"/>
              <a:gd name="connsiteX5839" fmla="*/ 7067470 w 15445209"/>
              <a:gd name="connsiteY5839" fmla="*/ 8385804 h 12624546"/>
              <a:gd name="connsiteX5840" fmla="*/ 7059335 w 15445209"/>
              <a:gd name="connsiteY5840" fmla="*/ 8339463 h 12624546"/>
              <a:gd name="connsiteX5841" fmla="*/ 7080841 w 15445209"/>
              <a:gd name="connsiteY5841" fmla="*/ 8325795 h 12624546"/>
              <a:gd name="connsiteX5842" fmla="*/ 12235358 w 15445209"/>
              <a:gd name="connsiteY5842" fmla="*/ 8324833 h 12624546"/>
              <a:gd name="connsiteX5843" fmla="*/ 12237389 w 15445209"/>
              <a:gd name="connsiteY5843" fmla="*/ 8335400 h 12624546"/>
              <a:gd name="connsiteX5844" fmla="*/ 12226822 w 15445209"/>
              <a:gd name="connsiteY5844" fmla="*/ 8337436 h 12624546"/>
              <a:gd name="connsiteX5845" fmla="*/ 12224791 w 15445209"/>
              <a:gd name="connsiteY5845" fmla="*/ 8326864 h 12624546"/>
              <a:gd name="connsiteX5846" fmla="*/ 12235358 w 15445209"/>
              <a:gd name="connsiteY5846" fmla="*/ 8324833 h 12624546"/>
              <a:gd name="connsiteX5847" fmla="*/ 4507275 w 15445209"/>
              <a:gd name="connsiteY5847" fmla="*/ 8317103 h 12624546"/>
              <a:gd name="connsiteX5848" fmla="*/ 4556162 w 15445209"/>
              <a:gd name="connsiteY5848" fmla="*/ 8328080 h 12624546"/>
              <a:gd name="connsiteX5849" fmla="*/ 4572015 w 15445209"/>
              <a:gd name="connsiteY5849" fmla="*/ 8419139 h 12624546"/>
              <a:gd name="connsiteX5850" fmla="*/ 4480951 w 15445209"/>
              <a:gd name="connsiteY5850" fmla="*/ 8434995 h 12624546"/>
              <a:gd name="connsiteX5851" fmla="*/ 4465098 w 15445209"/>
              <a:gd name="connsiteY5851" fmla="*/ 8343935 h 12624546"/>
              <a:gd name="connsiteX5852" fmla="*/ 4507275 w 15445209"/>
              <a:gd name="connsiteY5852" fmla="*/ 8317103 h 12624546"/>
              <a:gd name="connsiteX5853" fmla="*/ 6247574 w 15445209"/>
              <a:gd name="connsiteY5853" fmla="*/ 8316854 h 12624546"/>
              <a:gd name="connsiteX5854" fmla="*/ 6271878 w 15445209"/>
              <a:gd name="connsiteY5854" fmla="*/ 8322392 h 12624546"/>
              <a:gd name="connsiteX5855" fmla="*/ 6280015 w 15445209"/>
              <a:gd name="connsiteY5855" fmla="*/ 8367921 h 12624546"/>
              <a:gd name="connsiteX5856" fmla="*/ 6234450 w 15445209"/>
              <a:gd name="connsiteY5856" fmla="*/ 8376051 h 12624546"/>
              <a:gd name="connsiteX5857" fmla="*/ 6226328 w 15445209"/>
              <a:gd name="connsiteY5857" fmla="*/ 8330522 h 12624546"/>
              <a:gd name="connsiteX5858" fmla="*/ 6247574 w 15445209"/>
              <a:gd name="connsiteY5858" fmla="*/ 8316854 h 12624546"/>
              <a:gd name="connsiteX5859" fmla="*/ 12449592 w 15445209"/>
              <a:gd name="connsiteY5859" fmla="*/ 8316700 h 12624546"/>
              <a:gd name="connsiteX5860" fmla="*/ 12487397 w 15445209"/>
              <a:gd name="connsiteY5860" fmla="*/ 8325238 h 12624546"/>
              <a:gd name="connsiteX5861" fmla="*/ 12499595 w 15445209"/>
              <a:gd name="connsiteY5861" fmla="*/ 8395969 h 12624546"/>
              <a:gd name="connsiteX5862" fmla="*/ 12428859 w 15445209"/>
              <a:gd name="connsiteY5862" fmla="*/ 8408167 h 12624546"/>
              <a:gd name="connsiteX5863" fmla="*/ 12416666 w 15445209"/>
              <a:gd name="connsiteY5863" fmla="*/ 8337431 h 12624546"/>
              <a:gd name="connsiteX5864" fmla="*/ 12449592 w 15445209"/>
              <a:gd name="connsiteY5864" fmla="*/ 8316700 h 12624546"/>
              <a:gd name="connsiteX5865" fmla="*/ 14797220 w 15445209"/>
              <a:gd name="connsiteY5865" fmla="*/ 8316698 h 12624546"/>
              <a:gd name="connsiteX5866" fmla="*/ 14798035 w 15445209"/>
              <a:gd name="connsiteY5866" fmla="*/ 8321576 h 12624546"/>
              <a:gd name="connsiteX5867" fmla="*/ 14793157 w 15445209"/>
              <a:gd name="connsiteY5867" fmla="*/ 8322391 h 12624546"/>
              <a:gd name="connsiteX5868" fmla="*/ 14792341 w 15445209"/>
              <a:gd name="connsiteY5868" fmla="*/ 8317513 h 12624546"/>
              <a:gd name="connsiteX5869" fmla="*/ 14797220 w 15445209"/>
              <a:gd name="connsiteY5869" fmla="*/ 8316698 h 12624546"/>
              <a:gd name="connsiteX5870" fmla="*/ 5924351 w 15445209"/>
              <a:gd name="connsiteY5870" fmla="*/ 8314413 h 12624546"/>
              <a:gd name="connsiteX5871" fmla="*/ 5949411 w 15445209"/>
              <a:gd name="connsiteY5871" fmla="*/ 8319951 h 12624546"/>
              <a:gd name="connsiteX5872" fmla="*/ 5957535 w 15445209"/>
              <a:gd name="connsiteY5872" fmla="*/ 8366701 h 12624546"/>
              <a:gd name="connsiteX5873" fmla="*/ 5910790 w 15445209"/>
              <a:gd name="connsiteY5873" fmla="*/ 8374831 h 12624546"/>
              <a:gd name="connsiteX5874" fmla="*/ 5902660 w 15445209"/>
              <a:gd name="connsiteY5874" fmla="*/ 8328081 h 12624546"/>
              <a:gd name="connsiteX5875" fmla="*/ 5924351 w 15445209"/>
              <a:gd name="connsiteY5875" fmla="*/ 8314413 h 12624546"/>
              <a:gd name="connsiteX5876" fmla="*/ 13689007 w 15445209"/>
              <a:gd name="connsiteY5876" fmla="*/ 8312484 h 12624546"/>
              <a:gd name="connsiteX5877" fmla="*/ 13722798 w 15445209"/>
              <a:gd name="connsiteY5877" fmla="*/ 8319955 h 12624546"/>
              <a:gd name="connsiteX5878" fmla="*/ 13733775 w 15445209"/>
              <a:gd name="connsiteY5878" fmla="*/ 8382961 h 12624546"/>
              <a:gd name="connsiteX5879" fmla="*/ 13670763 w 15445209"/>
              <a:gd name="connsiteY5879" fmla="*/ 8393938 h 12624546"/>
              <a:gd name="connsiteX5880" fmla="*/ 13659786 w 15445209"/>
              <a:gd name="connsiteY5880" fmla="*/ 8330927 h 12624546"/>
              <a:gd name="connsiteX5881" fmla="*/ 13689007 w 15445209"/>
              <a:gd name="connsiteY5881" fmla="*/ 8312484 h 12624546"/>
              <a:gd name="connsiteX5882" fmla="*/ 8153803 w 15445209"/>
              <a:gd name="connsiteY5882" fmla="*/ 8308720 h 12624546"/>
              <a:gd name="connsiteX5883" fmla="*/ 8180416 w 15445209"/>
              <a:gd name="connsiteY5883" fmla="*/ 8314666 h 12624546"/>
              <a:gd name="connsiteX5884" fmla="*/ 8188961 w 15445209"/>
              <a:gd name="connsiteY5884" fmla="*/ 8364259 h 12624546"/>
              <a:gd name="connsiteX5885" fmla="*/ 8139368 w 15445209"/>
              <a:gd name="connsiteY5885" fmla="*/ 8372799 h 12624546"/>
              <a:gd name="connsiteX5886" fmla="*/ 8130826 w 15445209"/>
              <a:gd name="connsiteY5886" fmla="*/ 8323202 h 12624546"/>
              <a:gd name="connsiteX5887" fmla="*/ 8153803 w 15445209"/>
              <a:gd name="connsiteY5887" fmla="*/ 8308720 h 12624546"/>
              <a:gd name="connsiteX5888" fmla="*/ 7977050 w 15445209"/>
              <a:gd name="connsiteY5888" fmla="*/ 8306484 h 12624546"/>
              <a:gd name="connsiteX5889" fmla="*/ 8005243 w 15445209"/>
              <a:gd name="connsiteY5889" fmla="*/ 8312635 h 12624546"/>
              <a:gd name="connsiteX5890" fmla="*/ 8014595 w 15445209"/>
              <a:gd name="connsiteY5890" fmla="*/ 8365074 h 12624546"/>
              <a:gd name="connsiteX5891" fmla="*/ 7962164 w 15445209"/>
              <a:gd name="connsiteY5891" fmla="*/ 8374425 h 12624546"/>
              <a:gd name="connsiteX5892" fmla="*/ 7952817 w 15445209"/>
              <a:gd name="connsiteY5892" fmla="*/ 8321981 h 12624546"/>
              <a:gd name="connsiteX5893" fmla="*/ 7977050 w 15445209"/>
              <a:gd name="connsiteY5893" fmla="*/ 8306484 h 12624546"/>
              <a:gd name="connsiteX5894" fmla="*/ 2613637 w 15445209"/>
              <a:gd name="connsiteY5894" fmla="*/ 8303284 h 12624546"/>
              <a:gd name="connsiteX5895" fmla="*/ 2616484 w 15445209"/>
              <a:gd name="connsiteY5895" fmla="*/ 8319545 h 12624546"/>
              <a:gd name="connsiteX5896" fmla="*/ 2600220 w 15445209"/>
              <a:gd name="connsiteY5896" fmla="*/ 8322387 h 12624546"/>
              <a:gd name="connsiteX5897" fmla="*/ 2597376 w 15445209"/>
              <a:gd name="connsiteY5897" fmla="*/ 8306131 h 12624546"/>
              <a:gd name="connsiteX5898" fmla="*/ 2613637 w 15445209"/>
              <a:gd name="connsiteY5898" fmla="*/ 8303284 h 12624546"/>
              <a:gd name="connsiteX5899" fmla="*/ 5061584 w 15445209"/>
              <a:gd name="connsiteY5899" fmla="*/ 8301658 h 12624546"/>
              <a:gd name="connsiteX5900" fmla="*/ 5110723 w 15445209"/>
              <a:gd name="connsiteY5900" fmla="*/ 8312635 h 12624546"/>
              <a:gd name="connsiteX5901" fmla="*/ 5126578 w 15445209"/>
              <a:gd name="connsiteY5901" fmla="*/ 8404506 h 12624546"/>
              <a:gd name="connsiteX5902" fmla="*/ 5034707 w 15445209"/>
              <a:gd name="connsiteY5902" fmla="*/ 8420361 h 12624546"/>
              <a:gd name="connsiteX5903" fmla="*/ 5018850 w 15445209"/>
              <a:gd name="connsiteY5903" fmla="*/ 8328491 h 12624546"/>
              <a:gd name="connsiteX5904" fmla="*/ 5061584 w 15445209"/>
              <a:gd name="connsiteY5904" fmla="*/ 8301658 h 12624546"/>
              <a:gd name="connsiteX5905" fmla="*/ 13864980 w 15445209"/>
              <a:gd name="connsiteY5905" fmla="*/ 8301404 h 12624546"/>
              <a:gd name="connsiteX5906" fmla="*/ 13913456 w 15445209"/>
              <a:gd name="connsiteY5906" fmla="*/ 8312229 h 12624546"/>
              <a:gd name="connsiteX5907" fmla="*/ 13929311 w 15445209"/>
              <a:gd name="connsiteY5907" fmla="*/ 8402473 h 12624546"/>
              <a:gd name="connsiteX5908" fmla="*/ 13839063 w 15445209"/>
              <a:gd name="connsiteY5908" fmla="*/ 8418329 h 12624546"/>
              <a:gd name="connsiteX5909" fmla="*/ 13823212 w 15445209"/>
              <a:gd name="connsiteY5909" fmla="*/ 8328080 h 12624546"/>
              <a:gd name="connsiteX5910" fmla="*/ 13864980 w 15445209"/>
              <a:gd name="connsiteY5910" fmla="*/ 8301404 h 12624546"/>
              <a:gd name="connsiteX5911" fmla="*/ 8326876 w 15445209"/>
              <a:gd name="connsiteY5911" fmla="*/ 8301097 h 12624546"/>
              <a:gd name="connsiteX5912" fmla="*/ 8352332 w 15445209"/>
              <a:gd name="connsiteY5912" fmla="*/ 8306942 h 12624546"/>
              <a:gd name="connsiteX5913" fmla="*/ 8360462 w 15445209"/>
              <a:gd name="connsiteY5913" fmla="*/ 8354503 h 12624546"/>
              <a:gd name="connsiteX5914" fmla="*/ 8312913 w 15445209"/>
              <a:gd name="connsiteY5914" fmla="*/ 8362633 h 12624546"/>
              <a:gd name="connsiteX5915" fmla="*/ 8304794 w 15445209"/>
              <a:gd name="connsiteY5915" fmla="*/ 8315072 h 12624546"/>
              <a:gd name="connsiteX5916" fmla="*/ 8326876 w 15445209"/>
              <a:gd name="connsiteY5916" fmla="*/ 8301097 h 12624546"/>
              <a:gd name="connsiteX5917" fmla="*/ 7797897 w 15445209"/>
              <a:gd name="connsiteY5917" fmla="*/ 8297085 h 12624546"/>
              <a:gd name="connsiteX5918" fmla="*/ 7825587 w 15445209"/>
              <a:gd name="connsiteY5918" fmla="*/ 8303284 h 12624546"/>
              <a:gd name="connsiteX5919" fmla="*/ 7834528 w 15445209"/>
              <a:gd name="connsiteY5919" fmla="*/ 8355318 h 12624546"/>
              <a:gd name="connsiteX5920" fmla="*/ 7782512 w 15445209"/>
              <a:gd name="connsiteY5920" fmla="*/ 8364264 h 12624546"/>
              <a:gd name="connsiteX5921" fmla="*/ 7773562 w 15445209"/>
              <a:gd name="connsiteY5921" fmla="*/ 8312230 h 12624546"/>
              <a:gd name="connsiteX5922" fmla="*/ 7797897 w 15445209"/>
              <a:gd name="connsiteY5922" fmla="*/ 8297085 h 12624546"/>
              <a:gd name="connsiteX5923" fmla="*/ 9258135 w 15445209"/>
              <a:gd name="connsiteY5923" fmla="*/ 8296272 h 12624546"/>
              <a:gd name="connsiteX5924" fmla="*/ 9298280 w 15445209"/>
              <a:gd name="connsiteY5924" fmla="*/ 8305316 h 12624546"/>
              <a:gd name="connsiteX5925" fmla="*/ 9311288 w 15445209"/>
              <a:gd name="connsiteY5925" fmla="*/ 8380115 h 12624546"/>
              <a:gd name="connsiteX5926" fmla="*/ 9236489 w 15445209"/>
              <a:gd name="connsiteY5926" fmla="*/ 8393123 h 12624546"/>
              <a:gd name="connsiteX5927" fmla="*/ 9223481 w 15445209"/>
              <a:gd name="connsiteY5927" fmla="*/ 8318325 h 12624546"/>
              <a:gd name="connsiteX5928" fmla="*/ 9258135 w 15445209"/>
              <a:gd name="connsiteY5928" fmla="*/ 8296272 h 12624546"/>
              <a:gd name="connsiteX5929" fmla="*/ 13514767 w 15445209"/>
              <a:gd name="connsiteY5929" fmla="*/ 8293222 h 12624546"/>
              <a:gd name="connsiteX5930" fmla="*/ 13545561 w 15445209"/>
              <a:gd name="connsiteY5930" fmla="*/ 8300032 h 12624546"/>
              <a:gd name="connsiteX5931" fmla="*/ 13555722 w 15445209"/>
              <a:gd name="connsiteY5931" fmla="*/ 8357350 h 12624546"/>
              <a:gd name="connsiteX5932" fmla="*/ 13498405 w 15445209"/>
              <a:gd name="connsiteY5932" fmla="*/ 8367512 h 12624546"/>
              <a:gd name="connsiteX5933" fmla="*/ 13488243 w 15445209"/>
              <a:gd name="connsiteY5933" fmla="*/ 8310194 h 12624546"/>
              <a:gd name="connsiteX5934" fmla="*/ 13514767 w 15445209"/>
              <a:gd name="connsiteY5934" fmla="*/ 8293222 h 12624546"/>
              <a:gd name="connsiteX5935" fmla="*/ 14049740 w 15445209"/>
              <a:gd name="connsiteY5935" fmla="*/ 8293022 h 12624546"/>
              <a:gd name="connsiteX5936" fmla="*/ 14099639 w 15445209"/>
              <a:gd name="connsiteY5936" fmla="*/ 8304099 h 12624546"/>
              <a:gd name="connsiteX5937" fmla="*/ 14115899 w 15445209"/>
              <a:gd name="connsiteY5937" fmla="*/ 8397190 h 12624546"/>
              <a:gd name="connsiteX5938" fmla="*/ 14022808 w 15445209"/>
              <a:gd name="connsiteY5938" fmla="*/ 8413451 h 12624546"/>
              <a:gd name="connsiteX5939" fmla="*/ 14006548 w 15445209"/>
              <a:gd name="connsiteY5939" fmla="*/ 8320360 h 12624546"/>
              <a:gd name="connsiteX5940" fmla="*/ 14049740 w 15445209"/>
              <a:gd name="connsiteY5940" fmla="*/ 8293022 h 12624546"/>
              <a:gd name="connsiteX5941" fmla="*/ 14244261 w 15445209"/>
              <a:gd name="connsiteY5941" fmla="*/ 8292818 h 12624546"/>
              <a:gd name="connsiteX5942" fmla="*/ 14276884 w 15445209"/>
              <a:gd name="connsiteY5942" fmla="*/ 8300032 h 12624546"/>
              <a:gd name="connsiteX5943" fmla="*/ 14287451 w 15445209"/>
              <a:gd name="connsiteY5943" fmla="*/ 8361011 h 12624546"/>
              <a:gd name="connsiteX5944" fmla="*/ 14226476 w 15445209"/>
              <a:gd name="connsiteY5944" fmla="*/ 8371583 h 12624546"/>
              <a:gd name="connsiteX5945" fmla="*/ 14215909 w 15445209"/>
              <a:gd name="connsiteY5945" fmla="*/ 8310603 h 12624546"/>
              <a:gd name="connsiteX5946" fmla="*/ 14244261 w 15445209"/>
              <a:gd name="connsiteY5946" fmla="*/ 8292818 h 12624546"/>
              <a:gd name="connsiteX5947" fmla="*/ 3375861 w 15445209"/>
              <a:gd name="connsiteY5947" fmla="*/ 8290123 h 12624546"/>
              <a:gd name="connsiteX5948" fmla="*/ 3399898 w 15445209"/>
              <a:gd name="connsiteY5948" fmla="*/ 8295559 h 12624546"/>
              <a:gd name="connsiteX5949" fmla="*/ 3407616 w 15445209"/>
              <a:gd name="connsiteY5949" fmla="*/ 8340278 h 12624546"/>
              <a:gd name="connsiteX5950" fmla="*/ 3362903 w 15445209"/>
              <a:gd name="connsiteY5950" fmla="*/ 8347999 h 12624546"/>
              <a:gd name="connsiteX5951" fmla="*/ 3355177 w 15445209"/>
              <a:gd name="connsiteY5951" fmla="*/ 8303284 h 12624546"/>
              <a:gd name="connsiteX5952" fmla="*/ 3375861 w 15445209"/>
              <a:gd name="connsiteY5952" fmla="*/ 8290123 h 12624546"/>
              <a:gd name="connsiteX5953" fmla="*/ 10039405 w 15445209"/>
              <a:gd name="connsiteY5953" fmla="*/ 8288091 h 12624546"/>
              <a:gd name="connsiteX5954" fmla="*/ 10060494 w 15445209"/>
              <a:gd name="connsiteY5954" fmla="*/ 8292717 h 12624546"/>
              <a:gd name="connsiteX5955" fmla="*/ 10067404 w 15445209"/>
              <a:gd name="connsiteY5955" fmla="*/ 8332148 h 12624546"/>
              <a:gd name="connsiteX5956" fmla="*/ 10027973 w 15445209"/>
              <a:gd name="connsiteY5956" fmla="*/ 8339057 h 12624546"/>
              <a:gd name="connsiteX5957" fmla="*/ 10021063 w 15445209"/>
              <a:gd name="connsiteY5957" fmla="*/ 8299626 h 12624546"/>
              <a:gd name="connsiteX5958" fmla="*/ 10039405 w 15445209"/>
              <a:gd name="connsiteY5958" fmla="*/ 8288091 h 12624546"/>
              <a:gd name="connsiteX5959" fmla="*/ 10663767 w 15445209"/>
              <a:gd name="connsiteY5959" fmla="*/ 8287075 h 12624546"/>
              <a:gd name="connsiteX5960" fmla="*/ 10692222 w 15445209"/>
              <a:gd name="connsiteY5960" fmla="*/ 8293528 h 12624546"/>
              <a:gd name="connsiteX5961" fmla="*/ 10701573 w 15445209"/>
              <a:gd name="connsiteY5961" fmla="*/ 8346782 h 12624546"/>
              <a:gd name="connsiteX5962" fmla="*/ 10648318 w 15445209"/>
              <a:gd name="connsiteY5962" fmla="*/ 8356133 h 12624546"/>
              <a:gd name="connsiteX5963" fmla="*/ 10638967 w 15445209"/>
              <a:gd name="connsiteY5963" fmla="*/ 8302879 h 12624546"/>
              <a:gd name="connsiteX5964" fmla="*/ 10663767 w 15445209"/>
              <a:gd name="connsiteY5964" fmla="*/ 8287075 h 12624546"/>
              <a:gd name="connsiteX5965" fmla="*/ 8494607 w 15445209"/>
              <a:gd name="connsiteY5965" fmla="*/ 8283264 h 12624546"/>
              <a:gd name="connsiteX5966" fmla="*/ 8520624 w 15445209"/>
              <a:gd name="connsiteY5966" fmla="*/ 8289055 h 12624546"/>
              <a:gd name="connsiteX5967" fmla="*/ 8529155 w 15445209"/>
              <a:gd name="connsiteY5967" fmla="*/ 8337432 h 12624546"/>
              <a:gd name="connsiteX5968" fmla="*/ 8480775 w 15445209"/>
              <a:gd name="connsiteY5968" fmla="*/ 8345967 h 12624546"/>
              <a:gd name="connsiteX5969" fmla="*/ 8472241 w 15445209"/>
              <a:gd name="connsiteY5969" fmla="*/ 8297591 h 12624546"/>
              <a:gd name="connsiteX5970" fmla="*/ 8494607 w 15445209"/>
              <a:gd name="connsiteY5970" fmla="*/ 8283264 h 12624546"/>
              <a:gd name="connsiteX5971" fmla="*/ 4199970 w 15445209"/>
              <a:gd name="connsiteY5971" fmla="*/ 8282502 h 12624546"/>
              <a:gd name="connsiteX5972" fmla="*/ 4243921 w 15445209"/>
              <a:gd name="connsiteY5972" fmla="*/ 8292307 h 12624546"/>
              <a:gd name="connsiteX5973" fmla="*/ 4258152 w 15445209"/>
              <a:gd name="connsiteY5973" fmla="*/ 8374425 h 12624546"/>
              <a:gd name="connsiteX5974" fmla="*/ 4176037 w 15445209"/>
              <a:gd name="connsiteY5974" fmla="*/ 8388654 h 12624546"/>
              <a:gd name="connsiteX5975" fmla="*/ 4161806 w 15445209"/>
              <a:gd name="connsiteY5975" fmla="*/ 8306536 h 12624546"/>
              <a:gd name="connsiteX5976" fmla="*/ 4199970 w 15445209"/>
              <a:gd name="connsiteY5976" fmla="*/ 8282502 h 12624546"/>
              <a:gd name="connsiteX5977" fmla="*/ 6522575 w 15445209"/>
              <a:gd name="connsiteY5977" fmla="*/ 8279250 h 12624546"/>
              <a:gd name="connsiteX5978" fmla="*/ 6544263 w 15445209"/>
              <a:gd name="connsiteY5978" fmla="*/ 8284176 h 12624546"/>
              <a:gd name="connsiteX5979" fmla="*/ 6551178 w 15445209"/>
              <a:gd name="connsiteY5979" fmla="*/ 8324828 h 12624546"/>
              <a:gd name="connsiteX5980" fmla="*/ 6510531 w 15445209"/>
              <a:gd name="connsiteY5980" fmla="*/ 8331742 h 12624546"/>
              <a:gd name="connsiteX5981" fmla="*/ 6503617 w 15445209"/>
              <a:gd name="connsiteY5981" fmla="*/ 8291090 h 12624546"/>
              <a:gd name="connsiteX5982" fmla="*/ 6522575 w 15445209"/>
              <a:gd name="connsiteY5982" fmla="*/ 8279250 h 12624546"/>
              <a:gd name="connsiteX5983" fmla="*/ 7614837 w 15445209"/>
              <a:gd name="connsiteY5983" fmla="*/ 8278134 h 12624546"/>
              <a:gd name="connsiteX5984" fmla="*/ 7641857 w 15445209"/>
              <a:gd name="connsiteY5984" fmla="*/ 8284181 h 12624546"/>
              <a:gd name="connsiteX5985" fmla="*/ 7650807 w 15445209"/>
              <a:gd name="connsiteY5985" fmla="*/ 8334589 h 12624546"/>
              <a:gd name="connsiteX5986" fmla="*/ 7600406 w 15445209"/>
              <a:gd name="connsiteY5986" fmla="*/ 8343531 h 12624546"/>
              <a:gd name="connsiteX5987" fmla="*/ 7591454 w 15445209"/>
              <a:gd name="connsiteY5987" fmla="*/ 8293122 h 12624546"/>
              <a:gd name="connsiteX5988" fmla="*/ 7614837 w 15445209"/>
              <a:gd name="connsiteY5988" fmla="*/ 8278134 h 12624546"/>
              <a:gd name="connsiteX5989" fmla="*/ 14445081 w 15445209"/>
              <a:gd name="connsiteY5989" fmla="*/ 8277573 h 12624546"/>
              <a:gd name="connsiteX5990" fmla="*/ 14458598 w 15445209"/>
              <a:gd name="connsiteY5990" fmla="*/ 8280519 h 12624546"/>
              <a:gd name="connsiteX5991" fmla="*/ 14463066 w 15445209"/>
              <a:gd name="connsiteY5991" fmla="*/ 8305725 h 12624546"/>
              <a:gd name="connsiteX5992" fmla="*/ 14437864 w 15445209"/>
              <a:gd name="connsiteY5992" fmla="*/ 8310193 h 12624546"/>
              <a:gd name="connsiteX5993" fmla="*/ 14433392 w 15445209"/>
              <a:gd name="connsiteY5993" fmla="*/ 8284992 h 12624546"/>
              <a:gd name="connsiteX5994" fmla="*/ 14445081 w 15445209"/>
              <a:gd name="connsiteY5994" fmla="*/ 8277573 h 12624546"/>
              <a:gd name="connsiteX5995" fmla="*/ 11228415 w 15445209"/>
              <a:gd name="connsiteY5995" fmla="*/ 8277523 h 12624546"/>
              <a:gd name="connsiteX5996" fmla="*/ 11247926 w 15445209"/>
              <a:gd name="connsiteY5996" fmla="*/ 8281740 h 12624546"/>
              <a:gd name="connsiteX5997" fmla="*/ 11254431 w 15445209"/>
              <a:gd name="connsiteY5997" fmla="*/ 8318324 h 12624546"/>
              <a:gd name="connsiteX5998" fmla="*/ 11217847 w 15445209"/>
              <a:gd name="connsiteY5998" fmla="*/ 8324828 h 12624546"/>
              <a:gd name="connsiteX5999" fmla="*/ 11211342 w 15445209"/>
              <a:gd name="connsiteY5999" fmla="*/ 8288244 h 12624546"/>
              <a:gd name="connsiteX6000" fmla="*/ 11228415 w 15445209"/>
              <a:gd name="connsiteY6000" fmla="*/ 8277523 h 12624546"/>
              <a:gd name="connsiteX6001" fmla="*/ 13347787 w 15445209"/>
              <a:gd name="connsiteY6001" fmla="*/ 8272438 h 12624546"/>
              <a:gd name="connsiteX6002" fmla="*/ 13365878 w 15445209"/>
              <a:gd name="connsiteY6002" fmla="*/ 8276452 h 12624546"/>
              <a:gd name="connsiteX6003" fmla="*/ 13371571 w 15445209"/>
              <a:gd name="connsiteY6003" fmla="*/ 8310194 h 12624546"/>
              <a:gd name="connsiteX6004" fmla="*/ 13337829 w 15445209"/>
              <a:gd name="connsiteY6004" fmla="*/ 8315883 h 12624546"/>
              <a:gd name="connsiteX6005" fmla="*/ 13332136 w 15445209"/>
              <a:gd name="connsiteY6005" fmla="*/ 8282146 h 12624546"/>
              <a:gd name="connsiteX6006" fmla="*/ 13347787 w 15445209"/>
              <a:gd name="connsiteY6006" fmla="*/ 8272438 h 12624546"/>
              <a:gd name="connsiteX6007" fmla="*/ 6906827 w 15445209"/>
              <a:gd name="connsiteY6007" fmla="*/ 8266444 h 12624546"/>
              <a:gd name="connsiteX6008" fmla="*/ 6931678 w 15445209"/>
              <a:gd name="connsiteY6008" fmla="*/ 8271984 h 12624546"/>
              <a:gd name="connsiteX6009" fmla="*/ 6939802 w 15445209"/>
              <a:gd name="connsiteY6009" fmla="*/ 8318329 h 12624546"/>
              <a:gd name="connsiteX6010" fmla="*/ 6893467 w 15445209"/>
              <a:gd name="connsiteY6010" fmla="*/ 8326455 h 12624546"/>
              <a:gd name="connsiteX6011" fmla="*/ 6885338 w 15445209"/>
              <a:gd name="connsiteY6011" fmla="*/ 8280114 h 12624546"/>
              <a:gd name="connsiteX6012" fmla="*/ 6906827 w 15445209"/>
              <a:gd name="connsiteY6012" fmla="*/ 8266444 h 12624546"/>
              <a:gd name="connsiteX6013" fmla="*/ 3632238 w 15445209"/>
              <a:gd name="connsiteY6013" fmla="*/ 8265126 h 12624546"/>
              <a:gd name="connsiteX6014" fmla="*/ 3659272 w 15445209"/>
              <a:gd name="connsiteY6014" fmla="*/ 8271173 h 12624546"/>
              <a:gd name="connsiteX6015" fmla="*/ 3668211 w 15445209"/>
              <a:gd name="connsiteY6015" fmla="*/ 8321581 h 12624546"/>
              <a:gd name="connsiteX6016" fmla="*/ 3617806 w 15445209"/>
              <a:gd name="connsiteY6016" fmla="*/ 8330523 h 12624546"/>
              <a:gd name="connsiteX6017" fmla="*/ 3608863 w 15445209"/>
              <a:gd name="connsiteY6017" fmla="*/ 8280114 h 12624546"/>
              <a:gd name="connsiteX6018" fmla="*/ 3632238 w 15445209"/>
              <a:gd name="connsiteY6018" fmla="*/ 8265126 h 12624546"/>
              <a:gd name="connsiteX6019" fmla="*/ 12928672 w 15445209"/>
              <a:gd name="connsiteY6019" fmla="*/ 8261106 h 12624546"/>
              <a:gd name="connsiteX6020" fmla="*/ 12971965 w 15445209"/>
              <a:gd name="connsiteY6020" fmla="*/ 8270763 h 12624546"/>
              <a:gd name="connsiteX6021" fmla="*/ 12986194 w 15445209"/>
              <a:gd name="connsiteY6021" fmla="*/ 8351251 h 12624546"/>
              <a:gd name="connsiteX6022" fmla="*/ 12905702 w 15445209"/>
              <a:gd name="connsiteY6022" fmla="*/ 8365480 h 12624546"/>
              <a:gd name="connsiteX6023" fmla="*/ 12891477 w 15445209"/>
              <a:gd name="connsiteY6023" fmla="*/ 8284988 h 12624546"/>
              <a:gd name="connsiteX6024" fmla="*/ 12928672 w 15445209"/>
              <a:gd name="connsiteY6024" fmla="*/ 8261106 h 12624546"/>
              <a:gd name="connsiteX6025" fmla="*/ 9385831 w 15445209"/>
              <a:gd name="connsiteY6025" fmla="*/ 8260345 h 12624546"/>
              <a:gd name="connsiteX6026" fmla="*/ 9421451 w 15445209"/>
              <a:gd name="connsiteY6026" fmla="*/ 8268322 h 12624546"/>
              <a:gd name="connsiteX6027" fmla="*/ 9433239 w 15445209"/>
              <a:gd name="connsiteY6027" fmla="*/ 8334991 h 12624546"/>
              <a:gd name="connsiteX6028" fmla="*/ 9366570 w 15445209"/>
              <a:gd name="connsiteY6028" fmla="*/ 8346783 h 12624546"/>
              <a:gd name="connsiteX6029" fmla="*/ 9354782 w 15445209"/>
              <a:gd name="connsiteY6029" fmla="*/ 8280114 h 12624546"/>
              <a:gd name="connsiteX6030" fmla="*/ 9385831 w 15445209"/>
              <a:gd name="connsiteY6030" fmla="*/ 8260345 h 12624546"/>
              <a:gd name="connsiteX6031" fmla="*/ 5562495 w 15445209"/>
              <a:gd name="connsiteY6031" fmla="*/ 8255822 h 12624546"/>
              <a:gd name="connsiteX6032" fmla="*/ 5593293 w 15445209"/>
              <a:gd name="connsiteY6032" fmla="*/ 8262632 h 12624546"/>
              <a:gd name="connsiteX6033" fmla="*/ 5603453 w 15445209"/>
              <a:gd name="connsiteY6033" fmla="*/ 8319950 h 12624546"/>
              <a:gd name="connsiteX6034" fmla="*/ 5546134 w 15445209"/>
              <a:gd name="connsiteY6034" fmla="*/ 8330112 h 12624546"/>
              <a:gd name="connsiteX6035" fmla="*/ 5535977 w 15445209"/>
              <a:gd name="connsiteY6035" fmla="*/ 8272794 h 12624546"/>
              <a:gd name="connsiteX6036" fmla="*/ 5562495 w 15445209"/>
              <a:gd name="connsiteY6036" fmla="*/ 8255822 h 12624546"/>
              <a:gd name="connsiteX6037" fmla="*/ 8657050 w 15445209"/>
              <a:gd name="connsiteY6037" fmla="*/ 8255266 h 12624546"/>
              <a:gd name="connsiteX6038" fmla="*/ 8685253 w 15445209"/>
              <a:gd name="connsiteY6038" fmla="*/ 8261417 h 12624546"/>
              <a:gd name="connsiteX6039" fmla="*/ 8694604 w 15445209"/>
              <a:gd name="connsiteY6039" fmla="*/ 8313856 h 12624546"/>
              <a:gd name="connsiteX6040" fmla="*/ 8642160 w 15445209"/>
              <a:gd name="connsiteY6040" fmla="*/ 8323207 h 12624546"/>
              <a:gd name="connsiteX6041" fmla="*/ 8632813 w 15445209"/>
              <a:gd name="connsiteY6041" fmla="*/ 8270763 h 12624546"/>
              <a:gd name="connsiteX6042" fmla="*/ 8657050 w 15445209"/>
              <a:gd name="connsiteY6042" fmla="*/ 8255266 h 12624546"/>
              <a:gd name="connsiteX6043" fmla="*/ 2339878 w 15445209"/>
              <a:gd name="connsiteY6043" fmla="*/ 8249879 h 12624546"/>
              <a:gd name="connsiteX6044" fmla="*/ 2351412 w 15445209"/>
              <a:gd name="connsiteY6044" fmla="*/ 8252471 h 12624546"/>
              <a:gd name="connsiteX6045" fmla="*/ 2355070 w 15445209"/>
              <a:gd name="connsiteY6045" fmla="*/ 8274015 h 12624546"/>
              <a:gd name="connsiteX6046" fmla="*/ 2333525 w 15445209"/>
              <a:gd name="connsiteY6046" fmla="*/ 8277673 h 12624546"/>
              <a:gd name="connsiteX6047" fmla="*/ 2329867 w 15445209"/>
              <a:gd name="connsiteY6047" fmla="*/ 8256128 h 12624546"/>
              <a:gd name="connsiteX6048" fmla="*/ 2339878 w 15445209"/>
              <a:gd name="connsiteY6048" fmla="*/ 8249879 h 12624546"/>
              <a:gd name="connsiteX6049" fmla="*/ 11644232 w 15445209"/>
              <a:gd name="connsiteY6049" fmla="*/ 8248658 h 12624546"/>
              <a:gd name="connsiteX6050" fmla="*/ 11677617 w 15445209"/>
              <a:gd name="connsiteY6050" fmla="*/ 8256129 h 12624546"/>
              <a:gd name="connsiteX6051" fmla="*/ 11688594 w 15445209"/>
              <a:gd name="connsiteY6051" fmla="*/ 8318324 h 12624546"/>
              <a:gd name="connsiteX6052" fmla="*/ 11626394 w 15445209"/>
              <a:gd name="connsiteY6052" fmla="*/ 8329301 h 12624546"/>
              <a:gd name="connsiteX6053" fmla="*/ 11615421 w 15445209"/>
              <a:gd name="connsiteY6053" fmla="*/ 8267101 h 12624546"/>
              <a:gd name="connsiteX6054" fmla="*/ 11644232 w 15445209"/>
              <a:gd name="connsiteY6054" fmla="*/ 8248658 h 12624546"/>
              <a:gd name="connsiteX6055" fmla="*/ 15182196 w 15445209"/>
              <a:gd name="connsiteY6055" fmla="*/ 8246372 h 12624546"/>
              <a:gd name="connsiteX6056" fmla="*/ 15183007 w 15445209"/>
              <a:gd name="connsiteY6056" fmla="*/ 8246372 h 12624546"/>
              <a:gd name="connsiteX6057" fmla="*/ 15183007 w 15445209"/>
              <a:gd name="connsiteY6057" fmla="*/ 8247188 h 12624546"/>
              <a:gd name="connsiteX6058" fmla="*/ 15182196 w 15445209"/>
              <a:gd name="connsiteY6058" fmla="*/ 8247188 h 12624546"/>
              <a:gd name="connsiteX6059" fmla="*/ 15182196 w 15445209"/>
              <a:gd name="connsiteY6059" fmla="*/ 8246372 h 12624546"/>
              <a:gd name="connsiteX6060" fmla="*/ 1869657 w 15445209"/>
              <a:gd name="connsiteY6060" fmla="*/ 8245561 h 12624546"/>
              <a:gd name="connsiteX6061" fmla="*/ 1870062 w 15445209"/>
              <a:gd name="connsiteY6061" fmla="*/ 8247592 h 12624546"/>
              <a:gd name="connsiteX6062" fmla="*/ 1868032 w 15445209"/>
              <a:gd name="connsiteY6062" fmla="*/ 8247998 h 12624546"/>
              <a:gd name="connsiteX6063" fmla="*/ 1867626 w 15445209"/>
              <a:gd name="connsiteY6063" fmla="*/ 8245966 h 12624546"/>
              <a:gd name="connsiteX6064" fmla="*/ 1869657 w 15445209"/>
              <a:gd name="connsiteY6064" fmla="*/ 8245561 h 12624546"/>
              <a:gd name="connsiteX6065" fmla="*/ 7429570 w 15445209"/>
              <a:gd name="connsiteY6065" fmla="*/ 8245050 h 12624546"/>
              <a:gd name="connsiteX6066" fmla="*/ 7458937 w 15445209"/>
              <a:gd name="connsiteY6066" fmla="*/ 8251656 h 12624546"/>
              <a:gd name="connsiteX6067" fmla="*/ 7468287 w 15445209"/>
              <a:gd name="connsiteY6067" fmla="*/ 8306127 h 12624546"/>
              <a:gd name="connsiteX6068" fmla="*/ 7413836 w 15445209"/>
              <a:gd name="connsiteY6068" fmla="*/ 8315478 h 12624546"/>
              <a:gd name="connsiteX6069" fmla="*/ 7404476 w 15445209"/>
              <a:gd name="connsiteY6069" fmla="*/ 8261007 h 12624546"/>
              <a:gd name="connsiteX6070" fmla="*/ 7429570 w 15445209"/>
              <a:gd name="connsiteY6070" fmla="*/ 8245050 h 12624546"/>
              <a:gd name="connsiteX6071" fmla="*/ 10135192 w 15445209"/>
              <a:gd name="connsiteY6071" fmla="*/ 8244694 h 12624546"/>
              <a:gd name="connsiteX6072" fmla="*/ 10155211 w 15445209"/>
              <a:gd name="connsiteY6072" fmla="*/ 8249219 h 12624546"/>
              <a:gd name="connsiteX6073" fmla="*/ 10161715 w 15445209"/>
              <a:gd name="connsiteY6073" fmla="*/ 8286208 h 12624546"/>
              <a:gd name="connsiteX6074" fmla="*/ 10124721 w 15445209"/>
              <a:gd name="connsiteY6074" fmla="*/ 8292713 h 12624546"/>
              <a:gd name="connsiteX6075" fmla="*/ 10118217 w 15445209"/>
              <a:gd name="connsiteY6075" fmla="*/ 8255723 h 12624546"/>
              <a:gd name="connsiteX6076" fmla="*/ 10135192 w 15445209"/>
              <a:gd name="connsiteY6076" fmla="*/ 8244694 h 12624546"/>
              <a:gd name="connsiteX6077" fmla="*/ 12023154 w 15445209"/>
              <a:gd name="connsiteY6077" fmla="*/ 8242308 h 12624546"/>
              <a:gd name="connsiteX6078" fmla="*/ 12025595 w 15445209"/>
              <a:gd name="connsiteY6078" fmla="*/ 8255722 h 12624546"/>
              <a:gd name="connsiteX6079" fmla="*/ 12012177 w 15445209"/>
              <a:gd name="connsiteY6079" fmla="*/ 8258163 h 12624546"/>
              <a:gd name="connsiteX6080" fmla="*/ 12009740 w 15445209"/>
              <a:gd name="connsiteY6080" fmla="*/ 8244745 h 12624546"/>
              <a:gd name="connsiteX6081" fmla="*/ 12023154 w 15445209"/>
              <a:gd name="connsiteY6081" fmla="*/ 8242308 h 12624546"/>
              <a:gd name="connsiteX6082" fmla="*/ 2830479 w 15445209"/>
              <a:gd name="connsiteY6082" fmla="*/ 8241949 h 12624546"/>
              <a:gd name="connsiteX6083" fmla="*/ 2846589 w 15445209"/>
              <a:gd name="connsiteY6083" fmla="*/ 8245556 h 12624546"/>
              <a:gd name="connsiteX6084" fmla="*/ 2851872 w 15445209"/>
              <a:gd name="connsiteY6084" fmla="*/ 8275640 h 12624546"/>
              <a:gd name="connsiteX6085" fmla="*/ 2821792 w 15445209"/>
              <a:gd name="connsiteY6085" fmla="*/ 8280924 h 12624546"/>
              <a:gd name="connsiteX6086" fmla="*/ 2816504 w 15445209"/>
              <a:gd name="connsiteY6086" fmla="*/ 8250844 h 12624546"/>
              <a:gd name="connsiteX6087" fmla="*/ 2830479 w 15445209"/>
              <a:gd name="connsiteY6087" fmla="*/ 8241949 h 12624546"/>
              <a:gd name="connsiteX6088" fmla="*/ 5281084 w 15445209"/>
              <a:gd name="connsiteY6088" fmla="*/ 8241598 h 12624546"/>
              <a:gd name="connsiteX6089" fmla="*/ 5325806 w 15445209"/>
              <a:gd name="connsiteY6089" fmla="*/ 8251660 h 12624546"/>
              <a:gd name="connsiteX6090" fmla="*/ 5340442 w 15445209"/>
              <a:gd name="connsiteY6090" fmla="*/ 8334995 h 12624546"/>
              <a:gd name="connsiteX6091" fmla="*/ 5257097 w 15445209"/>
              <a:gd name="connsiteY6091" fmla="*/ 8349630 h 12624546"/>
              <a:gd name="connsiteX6092" fmla="*/ 5242470 w 15445209"/>
              <a:gd name="connsiteY6092" fmla="*/ 8266295 h 12624546"/>
              <a:gd name="connsiteX6093" fmla="*/ 5281084 w 15445209"/>
              <a:gd name="connsiteY6093" fmla="*/ 8241598 h 12624546"/>
              <a:gd name="connsiteX6094" fmla="*/ 10747918 w 15445209"/>
              <a:gd name="connsiteY6094" fmla="*/ 8236667 h 12624546"/>
              <a:gd name="connsiteX6095" fmla="*/ 10776779 w 15445209"/>
              <a:gd name="connsiteY6095" fmla="*/ 8243120 h 12624546"/>
              <a:gd name="connsiteX6096" fmla="*/ 10786130 w 15445209"/>
              <a:gd name="connsiteY6096" fmla="*/ 8297189 h 12624546"/>
              <a:gd name="connsiteX6097" fmla="*/ 10732064 w 15445209"/>
              <a:gd name="connsiteY6097" fmla="*/ 8306536 h 12624546"/>
              <a:gd name="connsiteX6098" fmla="*/ 10722713 w 15445209"/>
              <a:gd name="connsiteY6098" fmla="*/ 8252471 h 12624546"/>
              <a:gd name="connsiteX6099" fmla="*/ 10747918 w 15445209"/>
              <a:gd name="connsiteY6099" fmla="*/ 8236667 h 12624546"/>
              <a:gd name="connsiteX6100" fmla="*/ 3887043 w 15445209"/>
              <a:gd name="connsiteY6100" fmla="*/ 8232751 h 12624546"/>
              <a:gd name="connsiteX6101" fmla="*/ 3918653 w 15445209"/>
              <a:gd name="connsiteY6101" fmla="*/ 8239863 h 12624546"/>
              <a:gd name="connsiteX6102" fmla="*/ 3928814 w 15445209"/>
              <a:gd name="connsiteY6102" fmla="*/ 8298811 h 12624546"/>
              <a:gd name="connsiteX6103" fmla="*/ 3869869 w 15445209"/>
              <a:gd name="connsiteY6103" fmla="*/ 8308973 h 12624546"/>
              <a:gd name="connsiteX6104" fmla="*/ 3859704 w 15445209"/>
              <a:gd name="connsiteY6104" fmla="*/ 8250029 h 12624546"/>
              <a:gd name="connsiteX6105" fmla="*/ 3887043 w 15445209"/>
              <a:gd name="connsiteY6105" fmla="*/ 8232751 h 12624546"/>
              <a:gd name="connsiteX6106" fmla="*/ 14653315 w 15445209"/>
              <a:gd name="connsiteY6106" fmla="*/ 8231332 h 12624546"/>
              <a:gd name="connsiteX6107" fmla="*/ 14654532 w 15445209"/>
              <a:gd name="connsiteY6107" fmla="*/ 8237836 h 12624546"/>
              <a:gd name="connsiteX6108" fmla="*/ 14648027 w 15445209"/>
              <a:gd name="connsiteY6108" fmla="*/ 8239052 h 12624546"/>
              <a:gd name="connsiteX6109" fmla="*/ 14646811 w 15445209"/>
              <a:gd name="connsiteY6109" fmla="*/ 8232548 h 12624546"/>
              <a:gd name="connsiteX6110" fmla="*/ 14653315 w 15445209"/>
              <a:gd name="connsiteY6110" fmla="*/ 8231332 h 12624546"/>
              <a:gd name="connsiteX6111" fmla="*/ 6103461 w 15445209"/>
              <a:gd name="connsiteY6111" fmla="*/ 8231280 h 12624546"/>
              <a:gd name="connsiteX6112" fmla="*/ 6123478 w 15445209"/>
              <a:gd name="connsiteY6112" fmla="*/ 8235805 h 12624546"/>
              <a:gd name="connsiteX6113" fmla="*/ 6129986 w 15445209"/>
              <a:gd name="connsiteY6113" fmla="*/ 8272795 h 12624546"/>
              <a:gd name="connsiteX6114" fmla="*/ 6092995 w 15445209"/>
              <a:gd name="connsiteY6114" fmla="*/ 8279299 h 12624546"/>
              <a:gd name="connsiteX6115" fmla="*/ 6086497 w 15445209"/>
              <a:gd name="connsiteY6115" fmla="*/ 8242309 h 12624546"/>
              <a:gd name="connsiteX6116" fmla="*/ 6103461 w 15445209"/>
              <a:gd name="connsiteY6116" fmla="*/ 8231280 h 12624546"/>
              <a:gd name="connsiteX6117" fmla="*/ 2093918 w 15445209"/>
              <a:gd name="connsiteY6117" fmla="*/ 8224420 h 12624546"/>
              <a:gd name="connsiteX6118" fmla="*/ 2106263 w 15445209"/>
              <a:gd name="connsiteY6118" fmla="*/ 8227264 h 12624546"/>
              <a:gd name="connsiteX6119" fmla="*/ 2110333 w 15445209"/>
              <a:gd name="connsiteY6119" fmla="*/ 8250439 h 12624546"/>
              <a:gd name="connsiteX6120" fmla="*/ 2087161 w 15445209"/>
              <a:gd name="connsiteY6120" fmla="*/ 8254502 h 12624546"/>
              <a:gd name="connsiteX6121" fmla="*/ 2083094 w 15445209"/>
              <a:gd name="connsiteY6121" fmla="*/ 8231332 h 12624546"/>
              <a:gd name="connsiteX6122" fmla="*/ 2093918 w 15445209"/>
              <a:gd name="connsiteY6122" fmla="*/ 8224420 h 12624546"/>
              <a:gd name="connsiteX6123" fmla="*/ 9509312 w 15445209"/>
              <a:gd name="connsiteY6123" fmla="*/ 8223657 h 12624546"/>
              <a:gd name="connsiteX6124" fmla="*/ 9539342 w 15445209"/>
              <a:gd name="connsiteY6124" fmla="*/ 8230517 h 12624546"/>
              <a:gd name="connsiteX6125" fmla="*/ 9549099 w 15445209"/>
              <a:gd name="connsiteY6125" fmla="*/ 8286618 h 12624546"/>
              <a:gd name="connsiteX6126" fmla="*/ 9493001 w 15445209"/>
              <a:gd name="connsiteY6126" fmla="*/ 8296374 h 12624546"/>
              <a:gd name="connsiteX6127" fmla="*/ 9483245 w 15445209"/>
              <a:gd name="connsiteY6127" fmla="*/ 8240273 h 12624546"/>
              <a:gd name="connsiteX6128" fmla="*/ 9509312 w 15445209"/>
              <a:gd name="connsiteY6128" fmla="*/ 8223657 h 12624546"/>
              <a:gd name="connsiteX6129" fmla="*/ 8815184 w 15445209"/>
              <a:gd name="connsiteY6129" fmla="*/ 8219488 h 12624546"/>
              <a:gd name="connsiteX6130" fmla="*/ 8846234 w 15445209"/>
              <a:gd name="connsiteY6130" fmla="*/ 8226449 h 12624546"/>
              <a:gd name="connsiteX6131" fmla="*/ 8856396 w 15445209"/>
              <a:gd name="connsiteY6131" fmla="*/ 8284582 h 12624546"/>
              <a:gd name="connsiteX6132" fmla="*/ 8798263 w 15445209"/>
              <a:gd name="connsiteY6132" fmla="*/ 8294743 h 12624546"/>
              <a:gd name="connsiteX6133" fmla="*/ 8788101 w 15445209"/>
              <a:gd name="connsiteY6133" fmla="*/ 8236611 h 12624546"/>
              <a:gd name="connsiteX6134" fmla="*/ 8815184 w 15445209"/>
              <a:gd name="connsiteY6134" fmla="*/ 8219488 h 12624546"/>
              <a:gd name="connsiteX6135" fmla="*/ 4430747 w 15445209"/>
              <a:gd name="connsiteY6135" fmla="*/ 8213951 h 12624546"/>
              <a:gd name="connsiteX6136" fmla="*/ 4477294 w 15445209"/>
              <a:gd name="connsiteY6136" fmla="*/ 8224418 h 12624546"/>
              <a:gd name="connsiteX6137" fmla="*/ 4492340 w 15445209"/>
              <a:gd name="connsiteY6137" fmla="*/ 8311415 h 12624546"/>
              <a:gd name="connsiteX6138" fmla="*/ 4405341 w 15445209"/>
              <a:gd name="connsiteY6138" fmla="*/ 8326455 h 12624546"/>
              <a:gd name="connsiteX6139" fmla="*/ 4390296 w 15445209"/>
              <a:gd name="connsiteY6139" fmla="*/ 8239462 h 12624546"/>
              <a:gd name="connsiteX6140" fmla="*/ 4430747 w 15445209"/>
              <a:gd name="connsiteY6140" fmla="*/ 8213951 h 12624546"/>
              <a:gd name="connsiteX6141" fmla="*/ 5792701 w 15445209"/>
              <a:gd name="connsiteY6141" fmla="*/ 8213598 h 12624546"/>
              <a:gd name="connsiteX6142" fmla="*/ 5819327 w 15445209"/>
              <a:gd name="connsiteY6142" fmla="*/ 8219544 h 12624546"/>
              <a:gd name="connsiteX6143" fmla="*/ 5827856 w 15445209"/>
              <a:gd name="connsiteY6143" fmla="*/ 8269137 h 12624546"/>
              <a:gd name="connsiteX6144" fmla="*/ 5778268 w 15445209"/>
              <a:gd name="connsiteY6144" fmla="*/ 8277677 h 12624546"/>
              <a:gd name="connsiteX6145" fmla="*/ 5769731 w 15445209"/>
              <a:gd name="connsiteY6145" fmla="*/ 8228080 h 12624546"/>
              <a:gd name="connsiteX6146" fmla="*/ 5792701 w 15445209"/>
              <a:gd name="connsiteY6146" fmla="*/ 8213598 h 12624546"/>
              <a:gd name="connsiteX6147" fmla="*/ 15015522 w 15445209"/>
              <a:gd name="connsiteY6147" fmla="*/ 8213445 h 12624546"/>
              <a:gd name="connsiteX6148" fmla="*/ 15015927 w 15445209"/>
              <a:gd name="connsiteY6148" fmla="*/ 8215476 h 12624546"/>
              <a:gd name="connsiteX6149" fmla="*/ 15013896 w 15445209"/>
              <a:gd name="connsiteY6149" fmla="*/ 8215882 h 12624546"/>
              <a:gd name="connsiteX6150" fmla="*/ 15013491 w 15445209"/>
              <a:gd name="connsiteY6150" fmla="*/ 8213850 h 12624546"/>
              <a:gd name="connsiteX6151" fmla="*/ 15015522 w 15445209"/>
              <a:gd name="connsiteY6151" fmla="*/ 8213445 h 12624546"/>
              <a:gd name="connsiteX6152" fmla="*/ 3071359 w 15445209"/>
              <a:gd name="connsiteY6152" fmla="*/ 8212277 h 12624546"/>
              <a:gd name="connsiteX6153" fmla="*/ 3086045 w 15445209"/>
              <a:gd name="connsiteY6153" fmla="*/ 8215477 h 12624546"/>
              <a:gd name="connsiteX6154" fmla="*/ 3090923 w 15445209"/>
              <a:gd name="connsiteY6154" fmla="*/ 8242715 h 12624546"/>
              <a:gd name="connsiteX6155" fmla="*/ 3063686 w 15445209"/>
              <a:gd name="connsiteY6155" fmla="*/ 8247593 h 12624546"/>
              <a:gd name="connsiteX6156" fmla="*/ 3058805 w 15445209"/>
              <a:gd name="connsiteY6156" fmla="*/ 8220355 h 12624546"/>
              <a:gd name="connsiteX6157" fmla="*/ 3071359 w 15445209"/>
              <a:gd name="connsiteY6157" fmla="*/ 8212277 h 12624546"/>
              <a:gd name="connsiteX6158" fmla="*/ 11310939 w 15445209"/>
              <a:gd name="connsiteY6158" fmla="*/ 8212075 h 12624546"/>
              <a:gd name="connsiteX6159" fmla="*/ 11330451 w 15445209"/>
              <a:gd name="connsiteY6159" fmla="*/ 8216292 h 12624546"/>
              <a:gd name="connsiteX6160" fmla="*/ 11336956 w 15445209"/>
              <a:gd name="connsiteY6160" fmla="*/ 8252876 h 12624546"/>
              <a:gd name="connsiteX6161" fmla="*/ 11300371 w 15445209"/>
              <a:gd name="connsiteY6161" fmla="*/ 8259380 h 12624546"/>
              <a:gd name="connsiteX6162" fmla="*/ 11293867 w 15445209"/>
              <a:gd name="connsiteY6162" fmla="*/ 8222796 h 12624546"/>
              <a:gd name="connsiteX6163" fmla="*/ 11310939 w 15445209"/>
              <a:gd name="connsiteY6163" fmla="*/ 8212075 h 12624546"/>
              <a:gd name="connsiteX6164" fmla="*/ 12315342 w 15445209"/>
              <a:gd name="connsiteY6164" fmla="*/ 8200743 h 12624546"/>
              <a:gd name="connsiteX6165" fmla="*/ 12328859 w 15445209"/>
              <a:gd name="connsiteY6165" fmla="*/ 8203689 h 12624546"/>
              <a:gd name="connsiteX6166" fmla="*/ 12333331 w 15445209"/>
              <a:gd name="connsiteY6166" fmla="*/ 8228895 h 12624546"/>
              <a:gd name="connsiteX6167" fmla="*/ 12308125 w 15445209"/>
              <a:gd name="connsiteY6167" fmla="*/ 8233363 h 12624546"/>
              <a:gd name="connsiteX6168" fmla="*/ 12303653 w 15445209"/>
              <a:gd name="connsiteY6168" fmla="*/ 8208162 h 12624546"/>
              <a:gd name="connsiteX6169" fmla="*/ 12315342 w 15445209"/>
              <a:gd name="connsiteY6169" fmla="*/ 8200743 h 12624546"/>
              <a:gd name="connsiteX6170" fmla="*/ 10229202 w 15445209"/>
              <a:gd name="connsiteY6170" fmla="*/ 8199978 h 12624546"/>
              <a:gd name="connsiteX6171" fmla="*/ 10247496 w 15445209"/>
              <a:gd name="connsiteY6171" fmla="*/ 8204094 h 12624546"/>
              <a:gd name="connsiteX6172" fmla="*/ 10253590 w 15445209"/>
              <a:gd name="connsiteY6172" fmla="*/ 8238241 h 12624546"/>
              <a:gd name="connsiteX6173" fmla="*/ 10219443 w 15445209"/>
              <a:gd name="connsiteY6173" fmla="*/ 8244336 h 12624546"/>
              <a:gd name="connsiteX6174" fmla="*/ 10213349 w 15445209"/>
              <a:gd name="connsiteY6174" fmla="*/ 8210193 h 12624546"/>
              <a:gd name="connsiteX6175" fmla="*/ 10229202 w 15445209"/>
              <a:gd name="connsiteY6175" fmla="*/ 8199978 h 12624546"/>
              <a:gd name="connsiteX6176" fmla="*/ 4966461 w 15445209"/>
              <a:gd name="connsiteY6176" fmla="*/ 8199877 h 12624546"/>
              <a:gd name="connsiteX6177" fmla="*/ 5012753 w 15445209"/>
              <a:gd name="connsiteY6177" fmla="*/ 8210193 h 12624546"/>
              <a:gd name="connsiteX6178" fmla="*/ 5027791 w 15445209"/>
              <a:gd name="connsiteY6178" fmla="*/ 8296374 h 12624546"/>
              <a:gd name="connsiteX6179" fmla="*/ 4941615 w 15445209"/>
              <a:gd name="connsiteY6179" fmla="*/ 8311414 h 12624546"/>
              <a:gd name="connsiteX6180" fmla="*/ 4926574 w 15445209"/>
              <a:gd name="connsiteY6180" fmla="*/ 8225233 h 12624546"/>
              <a:gd name="connsiteX6181" fmla="*/ 4966461 w 15445209"/>
              <a:gd name="connsiteY6181" fmla="*/ 8199877 h 12624546"/>
              <a:gd name="connsiteX6182" fmla="*/ 7242428 w 15445209"/>
              <a:gd name="connsiteY6182" fmla="*/ 8199472 h 12624546"/>
              <a:gd name="connsiteX6183" fmla="*/ 7274391 w 15445209"/>
              <a:gd name="connsiteY6183" fmla="*/ 8206536 h 12624546"/>
              <a:gd name="connsiteX6184" fmla="*/ 7284962 w 15445209"/>
              <a:gd name="connsiteY6184" fmla="*/ 8265885 h 12624546"/>
              <a:gd name="connsiteX6185" fmla="*/ 7225607 w 15445209"/>
              <a:gd name="connsiteY6185" fmla="*/ 8276457 h 12624546"/>
              <a:gd name="connsiteX6186" fmla="*/ 7215037 w 15445209"/>
              <a:gd name="connsiteY6186" fmla="*/ 8217103 h 12624546"/>
              <a:gd name="connsiteX6187" fmla="*/ 7242428 w 15445209"/>
              <a:gd name="connsiteY6187" fmla="*/ 8199472 h 12624546"/>
              <a:gd name="connsiteX6188" fmla="*/ 12538974 w 15445209"/>
              <a:gd name="connsiteY6188" fmla="*/ 8197946 h 12624546"/>
              <a:gd name="connsiteX6189" fmla="*/ 12573174 w 15445209"/>
              <a:gd name="connsiteY6189" fmla="*/ 8205721 h 12624546"/>
              <a:gd name="connsiteX6190" fmla="*/ 12584151 w 15445209"/>
              <a:gd name="connsiteY6190" fmla="*/ 8269543 h 12624546"/>
              <a:gd name="connsiteX6191" fmla="*/ 12520324 w 15445209"/>
              <a:gd name="connsiteY6191" fmla="*/ 8280520 h 12624546"/>
              <a:gd name="connsiteX6192" fmla="*/ 12509352 w 15445209"/>
              <a:gd name="connsiteY6192" fmla="*/ 8216694 h 12624546"/>
              <a:gd name="connsiteX6193" fmla="*/ 12538974 w 15445209"/>
              <a:gd name="connsiteY6193" fmla="*/ 8197946 h 12624546"/>
              <a:gd name="connsiteX6194" fmla="*/ 6733101 w 15445209"/>
              <a:gd name="connsiteY6194" fmla="*/ 8194896 h 12624546"/>
              <a:gd name="connsiteX6195" fmla="*/ 6759733 w 15445209"/>
              <a:gd name="connsiteY6195" fmla="*/ 8200842 h 12624546"/>
              <a:gd name="connsiteX6196" fmla="*/ 6768267 w 15445209"/>
              <a:gd name="connsiteY6196" fmla="*/ 8250435 h 12624546"/>
              <a:gd name="connsiteX6197" fmla="*/ 6718659 w 15445209"/>
              <a:gd name="connsiteY6197" fmla="*/ 8258975 h 12624546"/>
              <a:gd name="connsiteX6198" fmla="*/ 6710137 w 15445209"/>
              <a:gd name="connsiteY6198" fmla="*/ 8209378 h 12624546"/>
              <a:gd name="connsiteX6199" fmla="*/ 6733101 w 15445209"/>
              <a:gd name="connsiteY6199" fmla="*/ 8194896 h 12624546"/>
              <a:gd name="connsiteX6200" fmla="*/ 12776990 w 15445209"/>
              <a:gd name="connsiteY6200" fmla="*/ 8194082 h 12624546"/>
              <a:gd name="connsiteX6201" fmla="*/ 12802044 w 15445209"/>
              <a:gd name="connsiteY6201" fmla="*/ 8199622 h 12624546"/>
              <a:gd name="connsiteX6202" fmla="*/ 12810174 w 15445209"/>
              <a:gd name="connsiteY6202" fmla="*/ 8246372 h 12624546"/>
              <a:gd name="connsiteX6203" fmla="*/ 12763424 w 15445209"/>
              <a:gd name="connsiteY6203" fmla="*/ 8254502 h 12624546"/>
              <a:gd name="connsiteX6204" fmla="*/ 12755293 w 15445209"/>
              <a:gd name="connsiteY6204" fmla="*/ 8207752 h 12624546"/>
              <a:gd name="connsiteX6205" fmla="*/ 12776990 w 15445209"/>
              <a:gd name="connsiteY6205" fmla="*/ 8194082 h 12624546"/>
              <a:gd name="connsiteX6206" fmla="*/ 6362854 w 15445209"/>
              <a:gd name="connsiteY6206" fmla="*/ 8191643 h 12624546"/>
              <a:gd name="connsiteX6207" fmla="*/ 6386146 w 15445209"/>
              <a:gd name="connsiteY6207" fmla="*/ 8196775 h 12624546"/>
              <a:gd name="connsiteX6208" fmla="*/ 6393869 w 15445209"/>
              <a:gd name="connsiteY6208" fmla="*/ 8240273 h 12624546"/>
              <a:gd name="connsiteX6209" fmla="*/ 6350360 w 15445209"/>
              <a:gd name="connsiteY6209" fmla="*/ 8247998 h 12624546"/>
              <a:gd name="connsiteX6210" fmla="*/ 6342623 w 15445209"/>
              <a:gd name="connsiteY6210" fmla="*/ 8204500 h 12624546"/>
              <a:gd name="connsiteX6211" fmla="*/ 6362854 w 15445209"/>
              <a:gd name="connsiteY6211" fmla="*/ 8191643 h 12624546"/>
              <a:gd name="connsiteX6212" fmla="*/ 13176543 w 15445209"/>
              <a:gd name="connsiteY6212" fmla="*/ 8190983 h 12624546"/>
              <a:gd name="connsiteX6213" fmla="*/ 13216686 w 15445209"/>
              <a:gd name="connsiteY6213" fmla="*/ 8200027 h 12624546"/>
              <a:gd name="connsiteX6214" fmla="*/ 13229694 w 15445209"/>
              <a:gd name="connsiteY6214" fmla="*/ 8274826 h 12624546"/>
              <a:gd name="connsiteX6215" fmla="*/ 13154895 w 15445209"/>
              <a:gd name="connsiteY6215" fmla="*/ 8287834 h 12624546"/>
              <a:gd name="connsiteX6216" fmla="*/ 13141887 w 15445209"/>
              <a:gd name="connsiteY6216" fmla="*/ 8213036 h 12624546"/>
              <a:gd name="connsiteX6217" fmla="*/ 13176543 w 15445209"/>
              <a:gd name="connsiteY6217" fmla="*/ 8190983 h 12624546"/>
              <a:gd name="connsiteX6218" fmla="*/ 10830794 w 15445209"/>
              <a:gd name="connsiteY6218" fmla="*/ 8186107 h 12624546"/>
              <a:gd name="connsiteX6219" fmla="*/ 10858487 w 15445209"/>
              <a:gd name="connsiteY6219" fmla="*/ 8192306 h 12624546"/>
              <a:gd name="connsiteX6220" fmla="*/ 10867428 w 15445209"/>
              <a:gd name="connsiteY6220" fmla="*/ 8244340 h 12624546"/>
              <a:gd name="connsiteX6221" fmla="*/ 10815394 w 15445209"/>
              <a:gd name="connsiteY6221" fmla="*/ 8253286 h 12624546"/>
              <a:gd name="connsiteX6222" fmla="*/ 10806453 w 15445209"/>
              <a:gd name="connsiteY6222" fmla="*/ 8201252 h 12624546"/>
              <a:gd name="connsiteX6223" fmla="*/ 10830794 w 15445209"/>
              <a:gd name="connsiteY6223" fmla="*/ 8186107 h 12624546"/>
              <a:gd name="connsiteX6224" fmla="*/ 9628672 w 15445209"/>
              <a:gd name="connsiteY6224" fmla="*/ 8185139 h 12624546"/>
              <a:gd name="connsiteX6225" fmla="*/ 9651947 w 15445209"/>
              <a:gd name="connsiteY6225" fmla="*/ 8190271 h 12624546"/>
              <a:gd name="connsiteX6226" fmla="*/ 9659672 w 15445209"/>
              <a:gd name="connsiteY6226" fmla="*/ 8233769 h 12624546"/>
              <a:gd name="connsiteX6227" fmla="*/ 9616173 w 15445209"/>
              <a:gd name="connsiteY6227" fmla="*/ 8241494 h 12624546"/>
              <a:gd name="connsiteX6228" fmla="*/ 9608448 w 15445209"/>
              <a:gd name="connsiteY6228" fmla="*/ 8197996 h 12624546"/>
              <a:gd name="connsiteX6229" fmla="*/ 9628672 w 15445209"/>
              <a:gd name="connsiteY6229" fmla="*/ 8185139 h 12624546"/>
              <a:gd name="connsiteX6230" fmla="*/ 2561198 w 15445209"/>
              <a:gd name="connsiteY6230" fmla="*/ 8183770 h 12624546"/>
              <a:gd name="connsiteX6231" fmla="*/ 2564042 w 15445209"/>
              <a:gd name="connsiteY6231" fmla="*/ 8199216 h 12624546"/>
              <a:gd name="connsiteX6232" fmla="*/ 2548594 w 15445209"/>
              <a:gd name="connsiteY6232" fmla="*/ 8202062 h 12624546"/>
              <a:gd name="connsiteX6233" fmla="*/ 2545748 w 15445209"/>
              <a:gd name="connsiteY6233" fmla="*/ 8186617 h 12624546"/>
              <a:gd name="connsiteX6234" fmla="*/ 2561198 w 15445209"/>
              <a:gd name="connsiteY6234" fmla="*/ 8183770 h 12624546"/>
              <a:gd name="connsiteX6235" fmla="*/ 3319505 w 15445209"/>
              <a:gd name="connsiteY6235" fmla="*/ 8180518 h 12624546"/>
              <a:gd name="connsiteX6236" fmla="*/ 3341761 w 15445209"/>
              <a:gd name="connsiteY6236" fmla="*/ 8185397 h 12624546"/>
              <a:gd name="connsiteX6237" fmla="*/ 3349080 w 15445209"/>
              <a:gd name="connsiteY6237" fmla="*/ 8226859 h 12624546"/>
              <a:gd name="connsiteX6238" fmla="*/ 3307613 w 15445209"/>
              <a:gd name="connsiteY6238" fmla="*/ 8234179 h 12624546"/>
              <a:gd name="connsiteX6239" fmla="*/ 3300299 w 15445209"/>
              <a:gd name="connsiteY6239" fmla="*/ 8192712 h 12624546"/>
              <a:gd name="connsiteX6240" fmla="*/ 3319505 w 15445209"/>
              <a:gd name="connsiteY6240" fmla="*/ 8180518 h 12624546"/>
              <a:gd name="connsiteX6241" fmla="*/ 8967324 w 15445209"/>
              <a:gd name="connsiteY6241" fmla="*/ 8177926 h 12624546"/>
              <a:gd name="connsiteX6242" fmla="*/ 9001115 w 15445209"/>
              <a:gd name="connsiteY6242" fmla="*/ 8185397 h 12624546"/>
              <a:gd name="connsiteX6243" fmla="*/ 9012092 w 15445209"/>
              <a:gd name="connsiteY6243" fmla="*/ 8248407 h 12624546"/>
              <a:gd name="connsiteX6244" fmla="*/ 8949081 w 15445209"/>
              <a:gd name="connsiteY6244" fmla="*/ 8259380 h 12624546"/>
              <a:gd name="connsiteX6245" fmla="*/ 8938108 w 15445209"/>
              <a:gd name="connsiteY6245" fmla="*/ 8196374 h 12624546"/>
              <a:gd name="connsiteX6246" fmla="*/ 8967324 w 15445209"/>
              <a:gd name="connsiteY6246" fmla="*/ 8177926 h 12624546"/>
              <a:gd name="connsiteX6247" fmla="*/ 4129342 w 15445209"/>
              <a:gd name="connsiteY6247" fmla="*/ 8171829 h 12624546"/>
              <a:gd name="connsiteX6248" fmla="*/ 4175634 w 15445209"/>
              <a:gd name="connsiteY6248" fmla="*/ 8182145 h 12624546"/>
              <a:gd name="connsiteX6249" fmla="*/ 4190678 w 15445209"/>
              <a:gd name="connsiteY6249" fmla="*/ 8268326 h 12624546"/>
              <a:gd name="connsiteX6250" fmla="*/ 4104494 w 15445209"/>
              <a:gd name="connsiteY6250" fmla="*/ 8283366 h 12624546"/>
              <a:gd name="connsiteX6251" fmla="*/ 4089454 w 15445209"/>
              <a:gd name="connsiteY6251" fmla="*/ 8197185 h 12624546"/>
              <a:gd name="connsiteX6252" fmla="*/ 4129342 w 15445209"/>
              <a:gd name="connsiteY6252" fmla="*/ 8171829 h 12624546"/>
              <a:gd name="connsiteX6253" fmla="*/ 5447508 w 15445209"/>
              <a:gd name="connsiteY6253" fmla="*/ 8160446 h 12624546"/>
              <a:gd name="connsiteX6254" fmla="*/ 5470123 w 15445209"/>
              <a:gd name="connsiteY6254" fmla="*/ 8165474 h 12624546"/>
              <a:gd name="connsiteX6255" fmla="*/ 5477436 w 15445209"/>
              <a:gd name="connsiteY6255" fmla="*/ 8207346 h 12624546"/>
              <a:gd name="connsiteX6256" fmla="*/ 5435563 w 15445209"/>
              <a:gd name="connsiteY6256" fmla="*/ 8214665 h 12624546"/>
              <a:gd name="connsiteX6257" fmla="*/ 5428255 w 15445209"/>
              <a:gd name="connsiteY6257" fmla="*/ 8172793 h 12624546"/>
              <a:gd name="connsiteX6258" fmla="*/ 5447508 w 15445209"/>
              <a:gd name="connsiteY6258" fmla="*/ 8160446 h 12624546"/>
              <a:gd name="connsiteX6259" fmla="*/ 11727466 w 15445209"/>
              <a:gd name="connsiteY6259" fmla="*/ 8158058 h 12624546"/>
              <a:gd name="connsiteX6260" fmla="*/ 11766236 w 15445209"/>
              <a:gd name="connsiteY6260" fmla="*/ 8166695 h 12624546"/>
              <a:gd name="connsiteX6261" fmla="*/ 11778839 w 15445209"/>
              <a:gd name="connsiteY6261" fmla="*/ 8239057 h 12624546"/>
              <a:gd name="connsiteX6262" fmla="*/ 11706481 w 15445209"/>
              <a:gd name="connsiteY6262" fmla="*/ 8251660 h 12624546"/>
              <a:gd name="connsiteX6263" fmla="*/ 11693878 w 15445209"/>
              <a:gd name="connsiteY6263" fmla="*/ 8179298 h 12624546"/>
              <a:gd name="connsiteX6264" fmla="*/ 11727466 w 15445209"/>
              <a:gd name="connsiteY6264" fmla="*/ 8158058 h 12624546"/>
              <a:gd name="connsiteX6265" fmla="*/ 3572125 w 15445209"/>
              <a:gd name="connsiteY6265" fmla="*/ 8153634 h 12624546"/>
              <a:gd name="connsiteX6266" fmla="*/ 3600327 w 15445209"/>
              <a:gd name="connsiteY6266" fmla="*/ 8159785 h 12624546"/>
              <a:gd name="connsiteX6267" fmla="*/ 3609678 w 15445209"/>
              <a:gd name="connsiteY6267" fmla="*/ 8212224 h 12624546"/>
              <a:gd name="connsiteX6268" fmla="*/ 3557237 w 15445209"/>
              <a:gd name="connsiteY6268" fmla="*/ 8221575 h 12624546"/>
              <a:gd name="connsiteX6269" fmla="*/ 3547888 w 15445209"/>
              <a:gd name="connsiteY6269" fmla="*/ 8169131 h 12624546"/>
              <a:gd name="connsiteX6270" fmla="*/ 3572125 w 15445209"/>
              <a:gd name="connsiteY6270" fmla="*/ 8153634 h 12624546"/>
              <a:gd name="connsiteX6271" fmla="*/ 10321225 w 15445209"/>
              <a:gd name="connsiteY6271" fmla="*/ 8153485 h 12624546"/>
              <a:gd name="connsiteX6272" fmla="*/ 10338146 w 15445209"/>
              <a:gd name="connsiteY6272" fmla="*/ 8157344 h 12624546"/>
              <a:gd name="connsiteX6273" fmla="*/ 10343839 w 15445209"/>
              <a:gd name="connsiteY6273" fmla="*/ 8189054 h 12624546"/>
              <a:gd name="connsiteX6274" fmla="*/ 10312129 w 15445209"/>
              <a:gd name="connsiteY6274" fmla="*/ 8194743 h 12624546"/>
              <a:gd name="connsiteX6275" fmla="*/ 10306440 w 15445209"/>
              <a:gd name="connsiteY6275" fmla="*/ 8163037 h 12624546"/>
              <a:gd name="connsiteX6276" fmla="*/ 10321225 w 15445209"/>
              <a:gd name="connsiteY6276" fmla="*/ 8153485 h 12624546"/>
              <a:gd name="connsiteX6277" fmla="*/ 14860231 w 15445209"/>
              <a:gd name="connsiteY6277" fmla="*/ 8152875 h 12624546"/>
              <a:gd name="connsiteX6278" fmla="*/ 14860636 w 15445209"/>
              <a:gd name="connsiteY6278" fmla="*/ 8154906 h 12624546"/>
              <a:gd name="connsiteX6279" fmla="*/ 14858605 w 15445209"/>
              <a:gd name="connsiteY6279" fmla="*/ 8155312 h 12624546"/>
              <a:gd name="connsiteX6280" fmla="*/ 14858200 w 15445209"/>
              <a:gd name="connsiteY6280" fmla="*/ 8153280 h 12624546"/>
              <a:gd name="connsiteX6281" fmla="*/ 14860231 w 15445209"/>
              <a:gd name="connsiteY6281" fmla="*/ 8152875 h 12624546"/>
              <a:gd name="connsiteX6282" fmla="*/ 8105847 w 15445209"/>
              <a:gd name="connsiteY6282" fmla="*/ 8146267 h 12624546"/>
              <a:gd name="connsiteX6283" fmla="*/ 8133271 w 15445209"/>
              <a:gd name="connsiteY6283" fmla="*/ 8152466 h 12624546"/>
              <a:gd name="connsiteX6284" fmla="*/ 8142216 w 15445209"/>
              <a:gd name="connsiteY6284" fmla="*/ 8203689 h 12624546"/>
              <a:gd name="connsiteX6285" fmla="*/ 8090999 w 15445209"/>
              <a:gd name="connsiteY6285" fmla="*/ 8212630 h 12624546"/>
              <a:gd name="connsiteX6286" fmla="*/ 8082064 w 15445209"/>
              <a:gd name="connsiteY6286" fmla="*/ 8161412 h 12624546"/>
              <a:gd name="connsiteX6287" fmla="*/ 8105847 w 15445209"/>
              <a:gd name="connsiteY6287" fmla="*/ 8146267 h 12624546"/>
              <a:gd name="connsiteX6288" fmla="*/ 7914095 w 15445209"/>
              <a:gd name="connsiteY6288" fmla="*/ 8144643 h 12624546"/>
              <a:gd name="connsiteX6289" fmla="*/ 7943471 w 15445209"/>
              <a:gd name="connsiteY6289" fmla="*/ 8151249 h 12624546"/>
              <a:gd name="connsiteX6290" fmla="*/ 7952817 w 15445209"/>
              <a:gd name="connsiteY6290" fmla="*/ 8205720 h 12624546"/>
              <a:gd name="connsiteX6291" fmla="*/ 7898349 w 15445209"/>
              <a:gd name="connsiteY6291" fmla="*/ 8215071 h 12624546"/>
              <a:gd name="connsiteX6292" fmla="*/ 7888998 w 15445209"/>
              <a:gd name="connsiteY6292" fmla="*/ 8160600 h 12624546"/>
              <a:gd name="connsiteX6293" fmla="*/ 7914095 w 15445209"/>
              <a:gd name="connsiteY6293" fmla="*/ 8144643 h 12624546"/>
              <a:gd name="connsiteX6294" fmla="*/ 7056032 w 15445209"/>
              <a:gd name="connsiteY6294" fmla="*/ 8143373 h 12624546"/>
              <a:gd name="connsiteX6295" fmla="*/ 7089820 w 15445209"/>
              <a:gd name="connsiteY6295" fmla="*/ 8150844 h 12624546"/>
              <a:gd name="connsiteX6296" fmla="*/ 7100802 w 15445209"/>
              <a:gd name="connsiteY6296" fmla="*/ 8213850 h 12624546"/>
              <a:gd name="connsiteX6297" fmla="*/ 7037799 w 15445209"/>
              <a:gd name="connsiteY6297" fmla="*/ 8224827 h 12624546"/>
              <a:gd name="connsiteX6298" fmla="*/ 7026813 w 15445209"/>
              <a:gd name="connsiteY6298" fmla="*/ 8161816 h 12624546"/>
              <a:gd name="connsiteX6299" fmla="*/ 7056032 w 15445209"/>
              <a:gd name="connsiteY6299" fmla="*/ 8143373 h 12624546"/>
              <a:gd name="connsiteX6300" fmla="*/ 11391837 w 15445209"/>
              <a:gd name="connsiteY6300" fmla="*/ 8143370 h 12624546"/>
              <a:gd name="connsiteX6301" fmla="*/ 11411348 w 15445209"/>
              <a:gd name="connsiteY6301" fmla="*/ 8147588 h 12624546"/>
              <a:gd name="connsiteX6302" fmla="*/ 11417853 w 15445209"/>
              <a:gd name="connsiteY6302" fmla="*/ 8184172 h 12624546"/>
              <a:gd name="connsiteX6303" fmla="*/ 11381269 w 15445209"/>
              <a:gd name="connsiteY6303" fmla="*/ 8190676 h 12624546"/>
              <a:gd name="connsiteX6304" fmla="*/ 11374764 w 15445209"/>
              <a:gd name="connsiteY6304" fmla="*/ 8154092 h 12624546"/>
              <a:gd name="connsiteX6305" fmla="*/ 11391837 w 15445209"/>
              <a:gd name="connsiteY6305" fmla="*/ 8143370 h 12624546"/>
              <a:gd name="connsiteX6306" fmla="*/ 9743820 w 15445209"/>
              <a:gd name="connsiteY6306" fmla="*/ 8142255 h 12624546"/>
              <a:gd name="connsiteX6307" fmla="*/ 9762113 w 15445209"/>
              <a:gd name="connsiteY6307" fmla="*/ 8146371 h 12624546"/>
              <a:gd name="connsiteX6308" fmla="*/ 9768207 w 15445209"/>
              <a:gd name="connsiteY6308" fmla="*/ 8180518 h 12624546"/>
              <a:gd name="connsiteX6309" fmla="*/ 9734060 w 15445209"/>
              <a:gd name="connsiteY6309" fmla="*/ 8186617 h 12624546"/>
              <a:gd name="connsiteX6310" fmla="*/ 9727965 w 15445209"/>
              <a:gd name="connsiteY6310" fmla="*/ 8152470 h 12624546"/>
              <a:gd name="connsiteX6311" fmla="*/ 9743820 w 15445209"/>
              <a:gd name="connsiteY6311" fmla="*/ 8142255 h 12624546"/>
              <a:gd name="connsiteX6312" fmla="*/ 12107710 w 15445209"/>
              <a:gd name="connsiteY6312" fmla="*/ 8141493 h 12624546"/>
              <a:gd name="connsiteX6313" fmla="*/ 12109745 w 15445209"/>
              <a:gd name="connsiteY6313" fmla="*/ 8154092 h 12624546"/>
              <a:gd name="connsiteX6314" fmla="*/ 12097142 w 15445209"/>
              <a:gd name="connsiteY6314" fmla="*/ 8156128 h 12624546"/>
              <a:gd name="connsiteX6315" fmla="*/ 12095111 w 15445209"/>
              <a:gd name="connsiteY6315" fmla="*/ 8143525 h 12624546"/>
              <a:gd name="connsiteX6316" fmla="*/ 12107710 w 15445209"/>
              <a:gd name="connsiteY6316" fmla="*/ 8141493 h 12624546"/>
              <a:gd name="connsiteX6317" fmla="*/ 5177118 w 15445209"/>
              <a:gd name="connsiteY6317" fmla="*/ 8140169 h 12624546"/>
              <a:gd name="connsiteX6318" fmla="*/ 5217264 w 15445209"/>
              <a:gd name="connsiteY6318" fmla="*/ 8149213 h 12624546"/>
              <a:gd name="connsiteX6319" fmla="*/ 5230269 w 15445209"/>
              <a:gd name="connsiteY6319" fmla="*/ 8224012 h 12624546"/>
              <a:gd name="connsiteX6320" fmla="*/ 5155468 w 15445209"/>
              <a:gd name="connsiteY6320" fmla="*/ 8237020 h 12624546"/>
              <a:gd name="connsiteX6321" fmla="*/ 5142461 w 15445209"/>
              <a:gd name="connsiteY6321" fmla="*/ 8162222 h 12624546"/>
              <a:gd name="connsiteX6322" fmla="*/ 5177118 w 15445209"/>
              <a:gd name="connsiteY6322" fmla="*/ 8140169 h 12624546"/>
              <a:gd name="connsiteX6323" fmla="*/ 13765685 w 15445209"/>
              <a:gd name="connsiteY6323" fmla="*/ 8139662 h 12624546"/>
              <a:gd name="connsiteX6324" fmla="*/ 13808572 w 15445209"/>
              <a:gd name="connsiteY6324" fmla="*/ 8149214 h 12624546"/>
              <a:gd name="connsiteX6325" fmla="*/ 13822396 w 15445209"/>
              <a:gd name="connsiteY6325" fmla="*/ 8228890 h 12624546"/>
              <a:gd name="connsiteX6326" fmla="*/ 13742719 w 15445209"/>
              <a:gd name="connsiteY6326" fmla="*/ 8242714 h 12624546"/>
              <a:gd name="connsiteX6327" fmla="*/ 13728895 w 15445209"/>
              <a:gd name="connsiteY6327" fmla="*/ 8163037 h 12624546"/>
              <a:gd name="connsiteX6328" fmla="*/ 13765685 w 15445209"/>
              <a:gd name="connsiteY6328" fmla="*/ 8139662 h 12624546"/>
              <a:gd name="connsiteX6329" fmla="*/ 8293201 w 15445209"/>
              <a:gd name="connsiteY6329" fmla="*/ 8136357 h 12624546"/>
              <a:gd name="connsiteX6330" fmla="*/ 8319814 w 15445209"/>
              <a:gd name="connsiteY6330" fmla="*/ 8142303 h 12624546"/>
              <a:gd name="connsiteX6331" fmla="*/ 8328347 w 15445209"/>
              <a:gd name="connsiteY6331" fmla="*/ 8191896 h 12624546"/>
              <a:gd name="connsiteX6332" fmla="*/ 8278771 w 15445209"/>
              <a:gd name="connsiteY6332" fmla="*/ 8200436 h 12624546"/>
              <a:gd name="connsiteX6333" fmla="*/ 8270237 w 15445209"/>
              <a:gd name="connsiteY6333" fmla="*/ 8150839 h 12624546"/>
              <a:gd name="connsiteX6334" fmla="*/ 8293201 w 15445209"/>
              <a:gd name="connsiteY6334" fmla="*/ 8136357 h 12624546"/>
              <a:gd name="connsiteX6335" fmla="*/ 10911743 w 15445209"/>
              <a:gd name="connsiteY6335" fmla="*/ 8134480 h 12624546"/>
              <a:gd name="connsiteX6336" fmla="*/ 10937758 w 15445209"/>
              <a:gd name="connsiteY6336" fmla="*/ 8140272 h 12624546"/>
              <a:gd name="connsiteX6337" fmla="*/ 10946294 w 15445209"/>
              <a:gd name="connsiteY6337" fmla="*/ 8188649 h 12624546"/>
              <a:gd name="connsiteX6338" fmla="*/ 10897922 w 15445209"/>
              <a:gd name="connsiteY6338" fmla="*/ 8197184 h 12624546"/>
              <a:gd name="connsiteX6339" fmla="*/ 10889386 w 15445209"/>
              <a:gd name="connsiteY6339" fmla="*/ 8148812 h 12624546"/>
              <a:gd name="connsiteX6340" fmla="*/ 10911743 w 15445209"/>
              <a:gd name="connsiteY6340" fmla="*/ 8134480 h 12624546"/>
              <a:gd name="connsiteX6341" fmla="*/ 13941253 w 15445209"/>
              <a:gd name="connsiteY6341" fmla="*/ 8133562 h 12624546"/>
              <a:gd name="connsiteX6342" fmla="*/ 13993133 w 15445209"/>
              <a:gd name="connsiteY6342" fmla="*/ 8145146 h 12624546"/>
              <a:gd name="connsiteX6343" fmla="*/ 14010209 w 15445209"/>
              <a:gd name="connsiteY6343" fmla="*/ 8241899 h 12624546"/>
              <a:gd name="connsiteX6344" fmla="*/ 13913456 w 15445209"/>
              <a:gd name="connsiteY6344" fmla="*/ 8258974 h 12624546"/>
              <a:gd name="connsiteX6345" fmla="*/ 13896385 w 15445209"/>
              <a:gd name="connsiteY6345" fmla="*/ 8162222 h 12624546"/>
              <a:gd name="connsiteX6346" fmla="*/ 13941253 w 15445209"/>
              <a:gd name="connsiteY6346" fmla="*/ 8133562 h 12624546"/>
              <a:gd name="connsiteX6347" fmla="*/ 9115294 w 15445209"/>
              <a:gd name="connsiteY6347" fmla="*/ 8133313 h 12624546"/>
              <a:gd name="connsiteX6348" fmla="*/ 9149492 w 15445209"/>
              <a:gd name="connsiteY6348" fmla="*/ 8141088 h 12624546"/>
              <a:gd name="connsiteX6349" fmla="*/ 9160469 w 15445209"/>
              <a:gd name="connsiteY6349" fmla="*/ 8204910 h 12624546"/>
              <a:gd name="connsiteX6350" fmla="*/ 9096643 w 15445209"/>
              <a:gd name="connsiteY6350" fmla="*/ 8215887 h 12624546"/>
              <a:gd name="connsiteX6351" fmla="*/ 9085670 w 15445209"/>
              <a:gd name="connsiteY6351" fmla="*/ 8152061 h 12624546"/>
              <a:gd name="connsiteX6352" fmla="*/ 9115294 w 15445209"/>
              <a:gd name="connsiteY6352" fmla="*/ 8133313 h 12624546"/>
              <a:gd name="connsiteX6353" fmla="*/ 7719499 w 15445209"/>
              <a:gd name="connsiteY6353" fmla="*/ 8133005 h 12624546"/>
              <a:gd name="connsiteX6354" fmla="*/ 7747955 w 15445209"/>
              <a:gd name="connsiteY6354" fmla="*/ 8139458 h 12624546"/>
              <a:gd name="connsiteX6355" fmla="*/ 7757305 w 15445209"/>
              <a:gd name="connsiteY6355" fmla="*/ 8192712 h 12624546"/>
              <a:gd name="connsiteX6356" fmla="*/ 7704052 w 15445209"/>
              <a:gd name="connsiteY6356" fmla="*/ 8202063 h 12624546"/>
              <a:gd name="connsiteX6357" fmla="*/ 7694703 w 15445209"/>
              <a:gd name="connsiteY6357" fmla="*/ 8148809 h 12624546"/>
              <a:gd name="connsiteX6358" fmla="*/ 7719499 w 15445209"/>
              <a:gd name="connsiteY6358" fmla="*/ 8133005 h 12624546"/>
              <a:gd name="connsiteX6359" fmla="*/ 5960640 w 15445209"/>
              <a:gd name="connsiteY6359" fmla="*/ 8132343 h 12624546"/>
              <a:gd name="connsiteX6360" fmla="*/ 5979900 w 15445209"/>
              <a:gd name="connsiteY6360" fmla="*/ 8136611 h 12624546"/>
              <a:gd name="connsiteX6361" fmla="*/ 5985996 w 15445209"/>
              <a:gd name="connsiteY6361" fmla="*/ 8172385 h 12624546"/>
              <a:gd name="connsiteX6362" fmla="*/ 5950229 w 15445209"/>
              <a:gd name="connsiteY6362" fmla="*/ 8178483 h 12624546"/>
              <a:gd name="connsiteX6363" fmla="*/ 5944127 w 15445209"/>
              <a:gd name="connsiteY6363" fmla="*/ 8142710 h 12624546"/>
              <a:gd name="connsiteX6364" fmla="*/ 5960640 w 15445209"/>
              <a:gd name="connsiteY6364" fmla="*/ 8132343 h 12624546"/>
              <a:gd name="connsiteX6365" fmla="*/ 13595103 w 15445209"/>
              <a:gd name="connsiteY6365" fmla="*/ 8130466 h 12624546"/>
              <a:gd name="connsiteX6366" fmla="*/ 13629301 w 15445209"/>
              <a:gd name="connsiteY6366" fmla="*/ 8138241 h 12624546"/>
              <a:gd name="connsiteX6367" fmla="*/ 13640278 w 15445209"/>
              <a:gd name="connsiteY6367" fmla="*/ 8202063 h 12624546"/>
              <a:gd name="connsiteX6368" fmla="*/ 13576451 w 15445209"/>
              <a:gd name="connsiteY6368" fmla="*/ 8213040 h 12624546"/>
              <a:gd name="connsiteX6369" fmla="*/ 13565479 w 15445209"/>
              <a:gd name="connsiteY6369" fmla="*/ 8149214 h 12624546"/>
              <a:gd name="connsiteX6370" fmla="*/ 13595103 w 15445209"/>
              <a:gd name="connsiteY6370" fmla="*/ 8130466 h 12624546"/>
              <a:gd name="connsiteX6371" fmla="*/ 14316772 w 15445209"/>
              <a:gd name="connsiteY6371" fmla="*/ 8129751 h 12624546"/>
              <a:gd name="connsiteX6372" fmla="*/ 14347209 w 15445209"/>
              <a:gd name="connsiteY6372" fmla="*/ 8136610 h 12624546"/>
              <a:gd name="connsiteX6373" fmla="*/ 14356966 w 15445209"/>
              <a:gd name="connsiteY6373" fmla="*/ 8193523 h 12624546"/>
              <a:gd name="connsiteX6374" fmla="*/ 14300054 w 15445209"/>
              <a:gd name="connsiteY6374" fmla="*/ 8203279 h 12624546"/>
              <a:gd name="connsiteX6375" fmla="*/ 14290297 w 15445209"/>
              <a:gd name="connsiteY6375" fmla="*/ 8146367 h 12624546"/>
              <a:gd name="connsiteX6376" fmla="*/ 14316772 w 15445209"/>
              <a:gd name="connsiteY6376" fmla="*/ 8129751 h 12624546"/>
              <a:gd name="connsiteX6377" fmla="*/ 14124134 w 15445209"/>
              <a:gd name="connsiteY6377" fmla="*/ 8126906 h 12624546"/>
              <a:gd name="connsiteX6378" fmla="*/ 14174848 w 15445209"/>
              <a:gd name="connsiteY6378" fmla="*/ 8138237 h 12624546"/>
              <a:gd name="connsiteX6379" fmla="*/ 14191514 w 15445209"/>
              <a:gd name="connsiteY6379" fmla="*/ 8232954 h 12624546"/>
              <a:gd name="connsiteX6380" fmla="*/ 14096796 w 15445209"/>
              <a:gd name="connsiteY6380" fmla="*/ 8249624 h 12624546"/>
              <a:gd name="connsiteX6381" fmla="*/ 14080126 w 15445209"/>
              <a:gd name="connsiteY6381" fmla="*/ 8154903 h 12624546"/>
              <a:gd name="connsiteX6382" fmla="*/ 14124134 w 15445209"/>
              <a:gd name="connsiteY6382" fmla="*/ 8126906 h 12624546"/>
              <a:gd name="connsiteX6383" fmla="*/ 2289677 w 15445209"/>
              <a:gd name="connsiteY6383" fmla="*/ 8126602 h 12624546"/>
              <a:gd name="connsiteX6384" fmla="*/ 2300601 w 15445209"/>
              <a:gd name="connsiteY6384" fmla="*/ 8128890 h 12624546"/>
              <a:gd name="connsiteX6385" fmla="*/ 2304260 w 15445209"/>
              <a:gd name="connsiteY6385" fmla="*/ 8149217 h 12624546"/>
              <a:gd name="connsiteX6386" fmla="*/ 2283932 w 15445209"/>
              <a:gd name="connsiteY6386" fmla="*/ 8152875 h 12624546"/>
              <a:gd name="connsiteX6387" fmla="*/ 2280274 w 15445209"/>
              <a:gd name="connsiteY6387" fmla="*/ 8132547 h 12624546"/>
              <a:gd name="connsiteX6388" fmla="*/ 2289677 w 15445209"/>
              <a:gd name="connsiteY6388" fmla="*/ 8126602 h 12624546"/>
              <a:gd name="connsiteX6389" fmla="*/ 2778649 w 15445209"/>
              <a:gd name="connsiteY6389" fmla="*/ 8126501 h 12624546"/>
              <a:gd name="connsiteX6390" fmla="*/ 2793334 w 15445209"/>
              <a:gd name="connsiteY6390" fmla="*/ 8129701 h 12624546"/>
              <a:gd name="connsiteX6391" fmla="*/ 2798213 w 15445209"/>
              <a:gd name="connsiteY6391" fmla="*/ 8156939 h 12624546"/>
              <a:gd name="connsiteX6392" fmla="*/ 2770978 w 15445209"/>
              <a:gd name="connsiteY6392" fmla="*/ 8161817 h 12624546"/>
              <a:gd name="connsiteX6393" fmla="*/ 2766102 w 15445209"/>
              <a:gd name="connsiteY6393" fmla="*/ 8134579 h 12624546"/>
              <a:gd name="connsiteX6394" fmla="*/ 2778649 w 15445209"/>
              <a:gd name="connsiteY6394" fmla="*/ 8126501 h 12624546"/>
              <a:gd name="connsiteX6395" fmla="*/ 3823066 w 15445209"/>
              <a:gd name="connsiteY6395" fmla="*/ 8120608 h 12624546"/>
              <a:gd name="connsiteX6396" fmla="*/ 3856450 w 15445209"/>
              <a:gd name="connsiteY6396" fmla="*/ 8128079 h 12624546"/>
              <a:gd name="connsiteX6397" fmla="*/ 3867428 w 15445209"/>
              <a:gd name="connsiteY6397" fmla="*/ 8190274 h 12624546"/>
              <a:gd name="connsiteX6398" fmla="*/ 3805229 w 15445209"/>
              <a:gd name="connsiteY6398" fmla="*/ 8201251 h 12624546"/>
              <a:gd name="connsiteX6399" fmla="*/ 3794255 w 15445209"/>
              <a:gd name="connsiteY6399" fmla="*/ 8139051 h 12624546"/>
              <a:gd name="connsiteX6400" fmla="*/ 3823066 w 15445209"/>
              <a:gd name="connsiteY6400" fmla="*/ 8120608 h 12624546"/>
              <a:gd name="connsiteX6401" fmla="*/ 14522825 w 15445209"/>
              <a:gd name="connsiteY6401" fmla="*/ 8119133 h 12624546"/>
              <a:gd name="connsiteX6402" fmla="*/ 14525671 w 15445209"/>
              <a:gd name="connsiteY6402" fmla="*/ 8134579 h 12624546"/>
              <a:gd name="connsiteX6403" fmla="*/ 14510222 w 15445209"/>
              <a:gd name="connsiteY6403" fmla="*/ 8137425 h 12624546"/>
              <a:gd name="connsiteX6404" fmla="*/ 14507375 w 15445209"/>
              <a:gd name="connsiteY6404" fmla="*/ 8121980 h 12624546"/>
              <a:gd name="connsiteX6405" fmla="*/ 14522825 w 15445209"/>
              <a:gd name="connsiteY6405" fmla="*/ 8119133 h 12624546"/>
              <a:gd name="connsiteX6406" fmla="*/ 13014595 w 15445209"/>
              <a:gd name="connsiteY6406" fmla="*/ 8117454 h 12624546"/>
              <a:gd name="connsiteX6407" fmla="*/ 13058551 w 15445209"/>
              <a:gd name="connsiteY6407" fmla="*/ 8127259 h 12624546"/>
              <a:gd name="connsiteX6408" fmla="*/ 13072776 w 15445209"/>
              <a:gd name="connsiteY6408" fmla="*/ 8209377 h 12624546"/>
              <a:gd name="connsiteX6409" fmla="*/ 12990662 w 15445209"/>
              <a:gd name="connsiteY6409" fmla="*/ 8223606 h 12624546"/>
              <a:gd name="connsiteX6410" fmla="*/ 12976433 w 15445209"/>
              <a:gd name="connsiteY6410" fmla="*/ 8141488 h 12624546"/>
              <a:gd name="connsiteX6411" fmla="*/ 13014595 w 15445209"/>
              <a:gd name="connsiteY6411" fmla="*/ 8117454 h 12624546"/>
              <a:gd name="connsiteX6412" fmla="*/ 13428938 w 15445209"/>
              <a:gd name="connsiteY6412" fmla="*/ 8114609 h 12624546"/>
              <a:gd name="connsiteX6413" fmla="*/ 13449212 w 15445209"/>
              <a:gd name="connsiteY6413" fmla="*/ 8119134 h 12624546"/>
              <a:gd name="connsiteX6414" fmla="*/ 13455716 w 15445209"/>
              <a:gd name="connsiteY6414" fmla="*/ 8156939 h 12624546"/>
              <a:gd name="connsiteX6415" fmla="*/ 13417912 w 15445209"/>
              <a:gd name="connsiteY6415" fmla="*/ 8163443 h 12624546"/>
              <a:gd name="connsiteX6416" fmla="*/ 13411408 w 15445209"/>
              <a:gd name="connsiteY6416" fmla="*/ 8125638 h 12624546"/>
              <a:gd name="connsiteX6417" fmla="*/ 13428938 w 15445209"/>
              <a:gd name="connsiteY6417" fmla="*/ 8114609 h 12624546"/>
              <a:gd name="connsiteX6418" fmla="*/ 8475293 w 15445209"/>
              <a:gd name="connsiteY6418" fmla="*/ 8113496 h 12624546"/>
              <a:gd name="connsiteX6419" fmla="*/ 8502329 w 15445209"/>
              <a:gd name="connsiteY6419" fmla="*/ 8119543 h 12624546"/>
              <a:gd name="connsiteX6420" fmla="*/ 8511284 w 15445209"/>
              <a:gd name="connsiteY6420" fmla="*/ 8169947 h 12624546"/>
              <a:gd name="connsiteX6421" fmla="*/ 8460867 w 15445209"/>
              <a:gd name="connsiteY6421" fmla="*/ 8178893 h 12624546"/>
              <a:gd name="connsiteX6422" fmla="*/ 8451922 w 15445209"/>
              <a:gd name="connsiteY6422" fmla="*/ 8128484 h 12624546"/>
              <a:gd name="connsiteX6423" fmla="*/ 8475293 w 15445209"/>
              <a:gd name="connsiteY6423" fmla="*/ 8113496 h 12624546"/>
              <a:gd name="connsiteX6424" fmla="*/ 7523316 w 15445209"/>
              <a:gd name="connsiteY6424" fmla="*/ 8113191 h 12624546"/>
              <a:gd name="connsiteX6425" fmla="*/ 7548366 w 15445209"/>
              <a:gd name="connsiteY6425" fmla="*/ 8118729 h 12624546"/>
              <a:gd name="connsiteX6426" fmla="*/ 7556498 w 15445209"/>
              <a:gd name="connsiteY6426" fmla="*/ 8165479 h 12624546"/>
              <a:gd name="connsiteX6427" fmla="*/ 7509757 w 15445209"/>
              <a:gd name="connsiteY6427" fmla="*/ 8173609 h 12624546"/>
              <a:gd name="connsiteX6428" fmla="*/ 7501621 w 15445209"/>
              <a:gd name="connsiteY6428" fmla="*/ 8126859 h 12624546"/>
              <a:gd name="connsiteX6429" fmla="*/ 7523316 w 15445209"/>
              <a:gd name="connsiteY6429" fmla="*/ 8113191 h 12624546"/>
              <a:gd name="connsiteX6430" fmla="*/ 6560531 w 15445209"/>
              <a:gd name="connsiteY6430" fmla="*/ 8111051 h 12624546"/>
              <a:gd name="connsiteX6431" fmla="*/ 6589397 w 15445209"/>
              <a:gd name="connsiteY6431" fmla="*/ 8117504 h 12624546"/>
              <a:gd name="connsiteX6432" fmla="*/ 6598737 w 15445209"/>
              <a:gd name="connsiteY6432" fmla="*/ 8171573 h 12624546"/>
              <a:gd name="connsiteX6433" fmla="*/ 6544676 w 15445209"/>
              <a:gd name="connsiteY6433" fmla="*/ 8180920 h 12624546"/>
              <a:gd name="connsiteX6434" fmla="*/ 6535336 w 15445209"/>
              <a:gd name="connsiteY6434" fmla="*/ 8126855 h 12624546"/>
              <a:gd name="connsiteX6435" fmla="*/ 6560531 w 15445209"/>
              <a:gd name="connsiteY6435" fmla="*/ 8111051 h 12624546"/>
              <a:gd name="connsiteX6436" fmla="*/ 4355897 w 15445209"/>
              <a:gd name="connsiteY6436" fmla="*/ 8110544 h 12624546"/>
              <a:gd name="connsiteX6437" fmla="*/ 4398024 w 15445209"/>
              <a:gd name="connsiteY6437" fmla="*/ 8119944 h 12624546"/>
              <a:gd name="connsiteX6438" fmla="*/ 4411841 w 15445209"/>
              <a:gd name="connsiteY6438" fmla="*/ 8198406 h 12624546"/>
              <a:gd name="connsiteX6439" fmla="*/ 4333385 w 15445209"/>
              <a:gd name="connsiteY6439" fmla="*/ 8212225 h 12624546"/>
              <a:gd name="connsiteX6440" fmla="*/ 4319563 w 15445209"/>
              <a:gd name="connsiteY6440" fmla="*/ 8133768 h 12624546"/>
              <a:gd name="connsiteX6441" fmla="*/ 4355897 w 15445209"/>
              <a:gd name="connsiteY6441" fmla="*/ 8110544 h 12624546"/>
              <a:gd name="connsiteX6442" fmla="*/ 5663979 w 15445209"/>
              <a:gd name="connsiteY6442" fmla="*/ 8109528 h 12624546"/>
              <a:gd name="connsiteX6443" fmla="*/ 5688829 w 15445209"/>
              <a:gd name="connsiteY6443" fmla="*/ 8115067 h 12624546"/>
              <a:gd name="connsiteX6444" fmla="*/ 5696961 w 15445209"/>
              <a:gd name="connsiteY6444" fmla="*/ 8161412 h 12624546"/>
              <a:gd name="connsiteX6445" fmla="*/ 5650615 w 15445209"/>
              <a:gd name="connsiteY6445" fmla="*/ 8169538 h 12624546"/>
              <a:gd name="connsiteX6446" fmla="*/ 5642486 w 15445209"/>
              <a:gd name="connsiteY6446" fmla="*/ 8123197 h 12624546"/>
              <a:gd name="connsiteX6447" fmla="*/ 5663979 w 15445209"/>
              <a:gd name="connsiteY6447" fmla="*/ 8109528 h 12624546"/>
              <a:gd name="connsiteX6448" fmla="*/ 1824538 w 15445209"/>
              <a:gd name="connsiteY6448" fmla="*/ 8109377 h 12624546"/>
              <a:gd name="connsiteX6449" fmla="*/ 1826570 w 15445209"/>
              <a:gd name="connsiteY6449" fmla="*/ 8120759 h 12624546"/>
              <a:gd name="connsiteX6450" fmla="*/ 1815188 w 15445209"/>
              <a:gd name="connsiteY6450" fmla="*/ 8122791 h 12624546"/>
              <a:gd name="connsiteX6451" fmla="*/ 1813156 w 15445209"/>
              <a:gd name="connsiteY6451" fmla="*/ 8111408 h 12624546"/>
              <a:gd name="connsiteX6452" fmla="*/ 1824538 w 15445209"/>
              <a:gd name="connsiteY6452" fmla="*/ 8109377 h 12624546"/>
              <a:gd name="connsiteX6453" fmla="*/ 10410457 w 15445209"/>
              <a:gd name="connsiteY6453" fmla="*/ 8107799 h 12624546"/>
              <a:gd name="connsiteX6454" fmla="*/ 10425142 w 15445209"/>
              <a:gd name="connsiteY6454" fmla="*/ 8110999 h 12624546"/>
              <a:gd name="connsiteX6455" fmla="*/ 10430021 w 15445209"/>
              <a:gd name="connsiteY6455" fmla="*/ 8138237 h 12624546"/>
              <a:gd name="connsiteX6456" fmla="*/ 10402783 w 15445209"/>
              <a:gd name="connsiteY6456" fmla="*/ 8143115 h 12624546"/>
              <a:gd name="connsiteX6457" fmla="*/ 10397904 w 15445209"/>
              <a:gd name="connsiteY6457" fmla="*/ 8115877 h 12624546"/>
              <a:gd name="connsiteX6458" fmla="*/ 10410457 w 15445209"/>
              <a:gd name="connsiteY6458" fmla="*/ 8107799 h 12624546"/>
              <a:gd name="connsiteX6459" fmla="*/ 2044933 w 15445209"/>
              <a:gd name="connsiteY6459" fmla="*/ 8098655 h 12624546"/>
              <a:gd name="connsiteX6460" fmla="*/ 2056265 w 15445209"/>
              <a:gd name="connsiteY6460" fmla="*/ 8101247 h 12624546"/>
              <a:gd name="connsiteX6461" fmla="*/ 2059923 w 15445209"/>
              <a:gd name="connsiteY6461" fmla="*/ 8122385 h 12624546"/>
              <a:gd name="connsiteX6462" fmla="*/ 2038785 w 15445209"/>
              <a:gd name="connsiteY6462" fmla="*/ 8126043 h 12624546"/>
              <a:gd name="connsiteX6463" fmla="*/ 2035128 w 15445209"/>
              <a:gd name="connsiteY6463" fmla="*/ 8104904 h 12624546"/>
              <a:gd name="connsiteX6464" fmla="*/ 2044933 w 15445209"/>
              <a:gd name="connsiteY6464" fmla="*/ 8098655 h 12624546"/>
              <a:gd name="connsiteX6465" fmla="*/ 6205749 w 15445209"/>
              <a:gd name="connsiteY6465" fmla="*/ 8094587 h 12624546"/>
              <a:gd name="connsiteX6466" fmla="*/ 6231228 w 15445209"/>
              <a:gd name="connsiteY6466" fmla="*/ 8100432 h 12624546"/>
              <a:gd name="connsiteX6467" fmla="*/ 6239348 w 15445209"/>
              <a:gd name="connsiteY6467" fmla="*/ 8147993 h 12624546"/>
              <a:gd name="connsiteX6468" fmla="*/ 6191782 w 15445209"/>
              <a:gd name="connsiteY6468" fmla="*/ 8156123 h 12624546"/>
              <a:gd name="connsiteX6469" fmla="*/ 6183645 w 15445209"/>
              <a:gd name="connsiteY6469" fmla="*/ 8108562 h 12624546"/>
              <a:gd name="connsiteX6470" fmla="*/ 6205749 w 15445209"/>
              <a:gd name="connsiteY6470" fmla="*/ 8094587 h 12624546"/>
              <a:gd name="connsiteX6471" fmla="*/ 3017957 w 15445209"/>
              <a:gd name="connsiteY6471" fmla="*/ 8093320 h 12624546"/>
              <a:gd name="connsiteX6472" fmla="*/ 3035231 w 15445209"/>
              <a:gd name="connsiteY6472" fmla="*/ 8097183 h 12624546"/>
              <a:gd name="connsiteX6473" fmla="*/ 3040923 w 15445209"/>
              <a:gd name="connsiteY6473" fmla="*/ 8129295 h 12624546"/>
              <a:gd name="connsiteX6474" fmla="*/ 3008810 w 15445209"/>
              <a:gd name="connsiteY6474" fmla="*/ 8134988 h 12624546"/>
              <a:gd name="connsiteX6475" fmla="*/ 3003120 w 15445209"/>
              <a:gd name="connsiteY6475" fmla="*/ 8102872 h 12624546"/>
              <a:gd name="connsiteX6476" fmla="*/ 3017957 w 15445209"/>
              <a:gd name="connsiteY6476" fmla="*/ 8093320 h 12624546"/>
              <a:gd name="connsiteX6477" fmla="*/ 9854393 w 15445209"/>
              <a:gd name="connsiteY6477" fmla="*/ 8093168 h 12624546"/>
              <a:gd name="connsiteX6478" fmla="*/ 9871060 w 15445209"/>
              <a:gd name="connsiteY6478" fmla="*/ 8096774 h 12624546"/>
              <a:gd name="connsiteX6479" fmla="*/ 9876343 w 15445209"/>
              <a:gd name="connsiteY6479" fmla="*/ 8127669 h 12624546"/>
              <a:gd name="connsiteX6480" fmla="*/ 9845448 w 15445209"/>
              <a:gd name="connsiteY6480" fmla="*/ 8132957 h 12624546"/>
              <a:gd name="connsiteX6481" fmla="*/ 9840164 w 15445209"/>
              <a:gd name="connsiteY6481" fmla="*/ 8102058 h 12624546"/>
              <a:gd name="connsiteX6482" fmla="*/ 9854393 w 15445209"/>
              <a:gd name="connsiteY6482" fmla="*/ 8093168 h 12624546"/>
              <a:gd name="connsiteX6483" fmla="*/ 4873375 w 15445209"/>
              <a:gd name="connsiteY6483" fmla="*/ 8089710 h 12624546"/>
              <a:gd name="connsiteX6484" fmla="*/ 4919661 w 15445209"/>
              <a:gd name="connsiteY6484" fmla="*/ 8100026 h 12624546"/>
              <a:gd name="connsiteX6485" fmla="*/ 4934706 w 15445209"/>
              <a:gd name="connsiteY6485" fmla="*/ 8186207 h 12624546"/>
              <a:gd name="connsiteX6486" fmla="*/ 4848520 w 15445209"/>
              <a:gd name="connsiteY6486" fmla="*/ 8201247 h 12624546"/>
              <a:gd name="connsiteX6487" fmla="*/ 4833478 w 15445209"/>
              <a:gd name="connsiteY6487" fmla="*/ 8115066 h 12624546"/>
              <a:gd name="connsiteX6488" fmla="*/ 4873375 w 15445209"/>
              <a:gd name="connsiteY6488" fmla="*/ 8089710 h 12624546"/>
              <a:gd name="connsiteX6489" fmla="*/ 9257321 w 15445209"/>
              <a:gd name="connsiteY6489" fmla="*/ 8083766 h 12624546"/>
              <a:gd name="connsiteX6490" fmla="*/ 9291775 w 15445209"/>
              <a:gd name="connsiteY6490" fmla="*/ 8091490 h 12624546"/>
              <a:gd name="connsiteX6491" fmla="*/ 9303157 w 15445209"/>
              <a:gd name="connsiteY6491" fmla="*/ 8156127 h 12624546"/>
              <a:gd name="connsiteX6492" fmla="*/ 9238520 w 15445209"/>
              <a:gd name="connsiteY6492" fmla="*/ 8167510 h 12624546"/>
              <a:gd name="connsiteX6493" fmla="*/ 9227138 w 15445209"/>
              <a:gd name="connsiteY6493" fmla="*/ 8102873 h 12624546"/>
              <a:gd name="connsiteX6494" fmla="*/ 9257321 w 15445209"/>
              <a:gd name="connsiteY6494" fmla="*/ 8083766 h 12624546"/>
              <a:gd name="connsiteX6495" fmla="*/ 8652326 w 15445209"/>
              <a:gd name="connsiteY6495" fmla="*/ 8082854 h 12624546"/>
              <a:gd name="connsiteX6496" fmla="*/ 8678343 w 15445209"/>
              <a:gd name="connsiteY6496" fmla="*/ 8088644 h 12624546"/>
              <a:gd name="connsiteX6497" fmla="*/ 8686879 w 15445209"/>
              <a:gd name="connsiteY6497" fmla="*/ 8137021 h 12624546"/>
              <a:gd name="connsiteX6498" fmla="*/ 8638502 w 15445209"/>
              <a:gd name="connsiteY6498" fmla="*/ 8145556 h 12624546"/>
              <a:gd name="connsiteX6499" fmla="*/ 8629967 w 15445209"/>
              <a:gd name="connsiteY6499" fmla="*/ 8097184 h 12624546"/>
              <a:gd name="connsiteX6500" fmla="*/ 8652326 w 15445209"/>
              <a:gd name="connsiteY6500" fmla="*/ 8082854 h 12624546"/>
              <a:gd name="connsiteX6501" fmla="*/ 15240325 w 15445209"/>
              <a:gd name="connsiteY6501" fmla="*/ 8081734 h 12624546"/>
              <a:gd name="connsiteX6502" fmla="*/ 15241140 w 15445209"/>
              <a:gd name="connsiteY6502" fmla="*/ 8081734 h 12624546"/>
              <a:gd name="connsiteX6503" fmla="*/ 15241140 w 15445209"/>
              <a:gd name="connsiteY6503" fmla="*/ 8082550 h 12624546"/>
              <a:gd name="connsiteX6504" fmla="*/ 15240325 w 15445209"/>
              <a:gd name="connsiteY6504" fmla="*/ 8082550 h 12624546"/>
              <a:gd name="connsiteX6505" fmla="*/ 15240325 w 15445209"/>
              <a:gd name="connsiteY6505" fmla="*/ 8081734 h 12624546"/>
              <a:gd name="connsiteX6506" fmla="*/ 7325659 w 15445209"/>
              <a:gd name="connsiteY6506" fmla="*/ 8080867 h 12624546"/>
              <a:gd name="connsiteX6507" fmla="*/ 7345941 w 15445209"/>
              <a:gd name="connsiteY6507" fmla="*/ 8085392 h 12624546"/>
              <a:gd name="connsiteX6508" fmla="*/ 7352437 w 15445209"/>
              <a:gd name="connsiteY6508" fmla="*/ 8123197 h 12624546"/>
              <a:gd name="connsiteX6509" fmla="*/ 7314631 w 15445209"/>
              <a:gd name="connsiteY6509" fmla="*/ 8129701 h 12624546"/>
              <a:gd name="connsiteX6510" fmla="*/ 7308131 w 15445209"/>
              <a:gd name="connsiteY6510" fmla="*/ 8091896 h 12624546"/>
              <a:gd name="connsiteX6511" fmla="*/ 7325659 w 15445209"/>
              <a:gd name="connsiteY6511" fmla="*/ 8080867 h 12624546"/>
              <a:gd name="connsiteX6512" fmla="*/ 10992380 w 15445209"/>
              <a:gd name="connsiteY6512" fmla="*/ 8080259 h 12624546"/>
              <a:gd name="connsiteX6513" fmla="*/ 11017430 w 15445209"/>
              <a:gd name="connsiteY6513" fmla="*/ 8085798 h 12624546"/>
              <a:gd name="connsiteX6514" fmla="*/ 11025565 w 15445209"/>
              <a:gd name="connsiteY6514" fmla="*/ 8132548 h 12624546"/>
              <a:gd name="connsiteX6515" fmla="*/ 10978815 w 15445209"/>
              <a:gd name="connsiteY6515" fmla="*/ 8140678 h 12624546"/>
              <a:gd name="connsiteX6516" fmla="*/ 10970685 w 15445209"/>
              <a:gd name="connsiteY6516" fmla="*/ 8093928 h 12624546"/>
              <a:gd name="connsiteX6517" fmla="*/ 10992380 w 15445209"/>
              <a:gd name="connsiteY6517" fmla="*/ 8080259 h 12624546"/>
              <a:gd name="connsiteX6518" fmla="*/ 6869827 w 15445209"/>
              <a:gd name="connsiteY6518" fmla="*/ 8076806 h 12624546"/>
              <a:gd name="connsiteX6519" fmla="*/ 6904033 w 15445209"/>
              <a:gd name="connsiteY6519" fmla="*/ 8084581 h 12624546"/>
              <a:gd name="connsiteX6520" fmla="*/ 6914999 w 15445209"/>
              <a:gd name="connsiteY6520" fmla="*/ 8148403 h 12624546"/>
              <a:gd name="connsiteX6521" fmla="*/ 6851187 w 15445209"/>
              <a:gd name="connsiteY6521" fmla="*/ 8159380 h 12624546"/>
              <a:gd name="connsiteX6522" fmla="*/ 6840212 w 15445209"/>
              <a:gd name="connsiteY6522" fmla="*/ 8095554 h 12624546"/>
              <a:gd name="connsiteX6523" fmla="*/ 6869827 w 15445209"/>
              <a:gd name="connsiteY6523" fmla="*/ 8076806 h 12624546"/>
              <a:gd name="connsiteX6524" fmla="*/ 11471767 w 15445209"/>
              <a:gd name="connsiteY6524" fmla="*/ 8072993 h 12624546"/>
              <a:gd name="connsiteX6525" fmla="*/ 11491025 w 15445209"/>
              <a:gd name="connsiteY6525" fmla="*/ 8077261 h 12624546"/>
              <a:gd name="connsiteX6526" fmla="*/ 11497124 w 15445209"/>
              <a:gd name="connsiteY6526" fmla="*/ 8113035 h 12624546"/>
              <a:gd name="connsiteX6527" fmla="*/ 11461351 w 15445209"/>
              <a:gd name="connsiteY6527" fmla="*/ 8119133 h 12624546"/>
              <a:gd name="connsiteX6528" fmla="*/ 11455252 w 15445209"/>
              <a:gd name="connsiteY6528" fmla="*/ 8083360 h 12624546"/>
              <a:gd name="connsiteX6529" fmla="*/ 11471767 w 15445209"/>
              <a:gd name="connsiteY6529" fmla="*/ 8072993 h 12624546"/>
              <a:gd name="connsiteX6530" fmla="*/ 12398474 w 15445209"/>
              <a:gd name="connsiteY6530" fmla="*/ 8072382 h 12624546"/>
              <a:gd name="connsiteX6531" fmla="*/ 12420729 w 15445209"/>
              <a:gd name="connsiteY6531" fmla="*/ 8077261 h 12624546"/>
              <a:gd name="connsiteX6532" fmla="*/ 12428048 w 15445209"/>
              <a:gd name="connsiteY6532" fmla="*/ 8118723 h 12624546"/>
              <a:gd name="connsiteX6533" fmla="*/ 12386586 w 15445209"/>
              <a:gd name="connsiteY6533" fmla="*/ 8126043 h 12624546"/>
              <a:gd name="connsiteX6534" fmla="*/ 12379267 w 15445209"/>
              <a:gd name="connsiteY6534" fmla="*/ 8084576 h 12624546"/>
              <a:gd name="connsiteX6535" fmla="*/ 12398474 w 15445209"/>
              <a:gd name="connsiteY6535" fmla="*/ 8072382 h 12624546"/>
              <a:gd name="connsiteX6536" fmla="*/ 3265594 w 15445209"/>
              <a:gd name="connsiteY6536" fmla="*/ 8071773 h 12624546"/>
              <a:gd name="connsiteX6537" fmla="*/ 3284443 w 15445209"/>
              <a:gd name="connsiteY6537" fmla="*/ 8076041 h 12624546"/>
              <a:gd name="connsiteX6538" fmla="*/ 3290543 w 15445209"/>
              <a:gd name="connsiteY6538" fmla="*/ 8111003 h 12624546"/>
              <a:gd name="connsiteX6539" fmla="*/ 3255585 w 15445209"/>
              <a:gd name="connsiteY6539" fmla="*/ 8117102 h 12624546"/>
              <a:gd name="connsiteX6540" fmla="*/ 3249485 w 15445209"/>
              <a:gd name="connsiteY6540" fmla="*/ 8082140 h 12624546"/>
              <a:gd name="connsiteX6541" fmla="*/ 3265594 w 15445209"/>
              <a:gd name="connsiteY6541" fmla="*/ 8071773 h 12624546"/>
              <a:gd name="connsiteX6542" fmla="*/ 12624342 w 15445209"/>
              <a:gd name="connsiteY6542" fmla="*/ 8070302 h 12624546"/>
              <a:gd name="connsiteX6543" fmla="*/ 12658540 w 15445209"/>
              <a:gd name="connsiteY6543" fmla="*/ 8078077 h 12624546"/>
              <a:gd name="connsiteX6544" fmla="*/ 12669517 w 15445209"/>
              <a:gd name="connsiteY6544" fmla="*/ 8141899 h 12624546"/>
              <a:gd name="connsiteX6545" fmla="*/ 12605690 w 15445209"/>
              <a:gd name="connsiteY6545" fmla="*/ 8152876 h 12624546"/>
              <a:gd name="connsiteX6546" fmla="*/ 12594718 w 15445209"/>
              <a:gd name="connsiteY6546" fmla="*/ 8089050 h 12624546"/>
              <a:gd name="connsiteX6547" fmla="*/ 12624342 w 15445209"/>
              <a:gd name="connsiteY6547" fmla="*/ 8070302 h 12624546"/>
              <a:gd name="connsiteX6548" fmla="*/ 11809430 w 15445209"/>
              <a:gd name="connsiteY6548" fmla="*/ 8068623 h 12624546"/>
              <a:gd name="connsiteX6549" fmla="*/ 11849980 w 15445209"/>
              <a:gd name="connsiteY6549" fmla="*/ 8077667 h 12624546"/>
              <a:gd name="connsiteX6550" fmla="*/ 11862989 w 15445209"/>
              <a:gd name="connsiteY6550" fmla="*/ 8153281 h 12624546"/>
              <a:gd name="connsiteX6551" fmla="*/ 11787379 w 15445209"/>
              <a:gd name="connsiteY6551" fmla="*/ 8166290 h 12624546"/>
              <a:gd name="connsiteX6552" fmla="*/ 11774370 w 15445209"/>
              <a:gd name="connsiteY6552" fmla="*/ 8090676 h 12624546"/>
              <a:gd name="connsiteX6553" fmla="*/ 11809430 w 15445209"/>
              <a:gd name="connsiteY6553" fmla="*/ 8068623 h 12624546"/>
              <a:gd name="connsiteX6554" fmla="*/ 2512416 w 15445209"/>
              <a:gd name="connsiteY6554" fmla="*/ 8062221 h 12624546"/>
              <a:gd name="connsiteX6555" fmla="*/ 2515257 w 15445209"/>
              <a:gd name="connsiteY6555" fmla="*/ 8078482 h 12624546"/>
              <a:gd name="connsiteX6556" fmla="*/ 2499002 w 15445209"/>
              <a:gd name="connsiteY6556" fmla="*/ 8081324 h 12624546"/>
              <a:gd name="connsiteX6557" fmla="*/ 2496155 w 15445209"/>
              <a:gd name="connsiteY6557" fmla="*/ 8065064 h 12624546"/>
              <a:gd name="connsiteX6558" fmla="*/ 2512416 w 15445209"/>
              <a:gd name="connsiteY6558" fmla="*/ 8062221 h 12624546"/>
              <a:gd name="connsiteX6559" fmla="*/ 14719579 w 15445209"/>
              <a:gd name="connsiteY6559" fmla="*/ 8061816 h 12624546"/>
              <a:gd name="connsiteX6560" fmla="*/ 14721615 w 15445209"/>
              <a:gd name="connsiteY6560" fmla="*/ 8072383 h 12624546"/>
              <a:gd name="connsiteX6561" fmla="*/ 14711043 w 15445209"/>
              <a:gd name="connsiteY6561" fmla="*/ 8074415 h 12624546"/>
              <a:gd name="connsiteX6562" fmla="*/ 14709012 w 15445209"/>
              <a:gd name="connsiteY6562" fmla="*/ 8063847 h 12624546"/>
              <a:gd name="connsiteX6563" fmla="*/ 14719579 w 15445209"/>
              <a:gd name="connsiteY6563" fmla="*/ 8061816 h 12624546"/>
              <a:gd name="connsiteX6564" fmla="*/ 10497755 w 15445209"/>
              <a:gd name="connsiteY6564" fmla="*/ 8059782 h 12624546"/>
              <a:gd name="connsiteX6565" fmla="*/ 10510104 w 15445209"/>
              <a:gd name="connsiteY6565" fmla="*/ 8062626 h 12624546"/>
              <a:gd name="connsiteX6566" fmla="*/ 10514167 w 15445209"/>
              <a:gd name="connsiteY6566" fmla="*/ 8085797 h 12624546"/>
              <a:gd name="connsiteX6567" fmla="*/ 10490996 w 15445209"/>
              <a:gd name="connsiteY6567" fmla="*/ 8089864 h 12624546"/>
              <a:gd name="connsiteX6568" fmla="*/ 10486929 w 15445209"/>
              <a:gd name="connsiteY6568" fmla="*/ 8066694 h 12624546"/>
              <a:gd name="connsiteX6569" fmla="*/ 10497755 w 15445209"/>
              <a:gd name="connsiteY6569" fmla="*/ 8059782 h 12624546"/>
              <a:gd name="connsiteX6570" fmla="*/ 4061247 w 15445209"/>
              <a:gd name="connsiteY6570" fmla="*/ 8059628 h 12624546"/>
              <a:gd name="connsiteX6571" fmla="*/ 4108959 w 15445209"/>
              <a:gd name="connsiteY6571" fmla="*/ 8070352 h 12624546"/>
              <a:gd name="connsiteX6572" fmla="*/ 4124412 w 15445209"/>
              <a:gd name="connsiteY6572" fmla="*/ 8159375 h 12624546"/>
              <a:gd name="connsiteX6573" fmla="*/ 4035381 w 15445209"/>
              <a:gd name="connsiteY6573" fmla="*/ 8174825 h 12624546"/>
              <a:gd name="connsiteX6574" fmla="*/ 4019927 w 15445209"/>
              <a:gd name="connsiteY6574" fmla="*/ 8085797 h 12624546"/>
              <a:gd name="connsiteX6575" fmla="*/ 4061247 w 15445209"/>
              <a:gd name="connsiteY6575" fmla="*/ 8059628 h 12624546"/>
              <a:gd name="connsiteX6576" fmla="*/ 5334139 w 15445209"/>
              <a:gd name="connsiteY6576" fmla="*/ 8054545 h 12624546"/>
              <a:gd name="connsiteX6577" fmla="*/ 5352230 w 15445209"/>
              <a:gd name="connsiteY6577" fmla="*/ 8058559 h 12624546"/>
              <a:gd name="connsiteX6578" fmla="*/ 5357930 w 15445209"/>
              <a:gd name="connsiteY6578" fmla="*/ 8092301 h 12624546"/>
              <a:gd name="connsiteX6579" fmla="*/ 5324179 w 15445209"/>
              <a:gd name="connsiteY6579" fmla="*/ 8097990 h 12624546"/>
              <a:gd name="connsiteX6580" fmla="*/ 5318483 w 15445209"/>
              <a:gd name="connsiteY6580" fmla="*/ 8064253 h 12624546"/>
              <a:gd name="connsiteX6581" fmla="*/ 5334139 w 15445209"/>
              <a:gd name="connsiteY6581" fmla="*/ 8054545 h 12624546"/>
              <a:gd name="connsiteX6582" fmla="*/ 12860630 w 15445209"/>
              <a:gd name="connsiteY6582" fmla="*/ 8049263 h 12624546"/>
              <a:gd name="connsiteX6583" fmla="*/ 12891067 w 15445209"/>
              <a:gd name="connsiteY6583" fmla="*/ 8056122 h 12624546"/>
              <a:gd name="connsiteX6584" fmla="*/ 12900824 w 15445209"/>
              <a:gd name="connsiteY6584" fmla="*/ 8113035 h 12624546"/>
              <a:gd name="connsiteX6585" fmla="*/ 12843912 w 15445209"/>
              <a:gd name="connsiteY6585" fmla="*/ 8122791 h 12624546"/>
              <a:gd name="connsiteX6586" fmla="*/ 12834155 w 15445209"/>
              <a:gd name="connsiteY6586" fmla="*/ 8065879 h 12624546"/>
              <a:gd name="connsiteX6587" fmla="*/ 12860630 w 15445209"/>
              <a:gd name="connsiteY6587" fmla="*/ 8049263 h 12624546"/>
              <a:gd name="connsiteX6588" fmla="*/ 8824177 w 15445209"/>
              <a:gd name="connsiteY6588" fmla="*/ 8046061 h 12624546"/>
              <a:gd name="connsiteX6589" fmla="*/ 8847044 w 15445209"/>
              <a:gd name="connsiteY6589" fmla="*/ 8051244 h 12624546"/>
              <a:gd name="connsiteX6590" fmla="*/ 8854359 w 15445209"/>
              <a:gd name="connsiteY6590" fmla="*/ 8093927 h 12624546"/>
              <a:gd name="connsiteX6591" fmla="*/ 8811676 w 15445209"/>
              <a:gd name="connsiteY6591" fmla="*/ 8101242 h 12624546"/>
              <a:gd name="connsiteX6592" fmla="*/ 8804361 w 15445209"/>
              <a:gd name="connsiteY6592" fmla="*/ 8058559 h 12624546"/>
              <a:gd name="connsiteX6593" fmla="*/ 8824177 w 15445209"/>
              <a:gd name="connsiteY6593" fmla="*/ 8046061 h 12624546"/>
              <a:gd name="connsiteX6594" fmla="*/ 15075687 w 15445209"/>
              <a:gd name="connsiteY6594" fmla="*/ 8045961 h 12624546"/>
              <a:gd name="connsiteX6595" fmla="*/ 15076498 w 15445209"/>
              <a:gd name="connsiteY6595" fmla="*/ 8050028 h 12624546"/>
              <a:gd name="connsiteX6596" fmla="*/ 15072430 w 15445209"/>
              <a:gd name="connsiteY6596" fmla="*/ 8050839 h 12624546"/>
              <a:gd name="connsiteX6597" fmla="*/ 15071620 w 15445209"/>
              <a:gd name="connsiteY6597" fmla="*/ 8046776 h 12624546"/>
              <a:gd name="connsiteX6598" fmla="*/ 15075687 w 15445209"/>
              <a:gd name="connsiteY6598" fmla="*/ 8045961 h 12624546"/>
              <a:gd name="connsiteX6599" fmla="*/ 3515362 w 15445209"/>
              <a:gd name="connsiteY6599" fmla="*/ 8040319 h 12624546"/>
              <a:gd name="connsiteX6600" fmla="*/ 3544227 w 15445209"/>
              <a:gd name="connsiteY6600" fmla="*/ 8046772 h 12624546"/>
              <a:gd name="connsiteX6601" fmla="*/ 3553573 w 15445209"/>
              <a:gd name="connsiteY6601" fmla="*/ 8100841 h 12624546"/>
              <a:gd name="connsiteX6602" fmla="*/ 3499509 w 15445209"/>
              <a:gd name="connsiteY6602" fmla="*/ 8110188 h 12624546"/>
              <a:gd name="connsiteX6603" fmla="*/ 3490156 w 15445209"/>
              <a:gd name="connsiteY6603" fmla="*/ 8056123 h 12624546"/>
              <a:gd name="connsiteX6604" fmla="*/ 3515362 w 15445209"/>
              <a:gd name="connsiteY6604" fmla="*/ 8040319 h 12624546"/>
              <a:gd name="connsiteX6605" fmla="*/ 13258661 w 15445209"/>
              <a:gd name="connsiteY6605" fmla="*/ 8039759 h 12624546"/>
              <a:gd name="connsiteX6606" fmla="*/ 13298804 w 15445209"/>
              <a:gd name="connsiteY6606" fmla="*/ 8048803 h 12624546"/>
              <a:gd name="connsiteX6607" fmla="*/ 13311812 w 15445209"/>
              <a:gd name="connsiteY6607" fmla="*/ 8123602 h 12624546"/>
              <a:gd name="connsiteX6608" fmla="*/ 13237013 w 15445209"/>
              <a:gd name="connsiteY6608" fmla="*/ 8136610 h 12624546"/>
              <a:gd name="connsiteX6609" fmla="*/ 13224005 w 15445209"/>
              <a:gd name="connsiteY6609" fmla="*/ 8061812 h 12624546"/>
              <a:gd name="connsiteX6610" fmla="*/ 13258661 w 15445209"/>
              <a:gd name="connsiteY6610" fmla="*/ 8039759 h 12624546"/>
              <a:gd name="connsiteX6611" fmla="*/ 9959884 w 15445209"/>
              <a:gd name="connsiteY6611" fmla="*/ 8038844 h 12624546"/>
              <a:gd name="connsiteX6612" fmla="*/ 9977160 w 15445209"/>
              <a:gd name="connsiteY6612" fmla="*/ 8042708 h 12624546"/>
              <a:gd name="connsiteX6613" fmla="*/ 9982853 w 15445209"/>
              <a:gd name="connsiteY6613" fmla="*/ 8074820 h 12624546"/>
              <a:gd name="connsiteX6614" fmla="*/ 9950737 w 15445209"/>
              <a:gd name="connsiteY6614" fmla="*/ 8080513 h 12624546"/>
              <a:gd name="connsiteX6615" fmla="*/ 9945048 w 15445209"/>
              <a:gd name="connsiteY6615" fmla="*/ 8048397 h 12624546"/>
              <a:gd name="connsiteX6616" fmla="*/ 9959884 w 15445209"/>
              <a:gd name="connsiteY6616" fmla="*/ 8038844 h 12624546"/>
              <a:gd name="connsiteX6617" fmla="*/ 12191864 w 15445209"/>
              <a:gd name="connsiteY6617" fmla="*/ 8033763 h 12624546"/>
              <a:gd name="connsiteX6618" fmla="*/ 12194710 w 15445209"/>
              <a:gd name="connsiteY6618" fmla="*/ 8050024 h 12624546"/>
              <a:gd name="connsiteX6619" fmla="*/ 12178445 w 15445209"/>
              <a:gd name="connsiteY6619" fmla="*/ 8052870 h 12624546"/>
              <a:gd name="connsiteX6620" fmla="*/ 12175603 w 15445209"/>
              <a:gd name="connsiteY6620" fmla="*/ 8036606 h 12624546"/>
              <a:gd name="connsiteX6621" fmla="*/ 12191864 w 15445209"/>
              <a:gd name="connsiteY6621" fmla="*/ 8033763 h 12624546"/>
              <a:gd name="connsiteX6622" fmla="*/ 5075179 w 15445209"/>
              <a:gd name="connsiteY6622" fmla="*/ 8032136 h 12624546"/>
              <a:gd name="connsiteX6623" fmla="*/ 5111567 w 15445209"/>
              <a:gd name="connsiteY6623" fmla="*/ 8040267 h 12624546"/>
              <a:gd name="connsiteX6624" fmla="*/ 5123350 w 15445209"/>
              <a:gd name="connsiteY6624" fmla="*/ 8108157 h 12624546"/>
              <a:gd name="connsiteX6625" fmla="*/ 5055469 w 15445209"/>
              <a:gd name="connsiteY6625" fmla="*/ 8119945 h 12624546"/>
              <a:gd name="connsiteX6626" fmla="*/ 5043681 w 15445209"/>
              <a:gd name="connsiteY6626" fmla="*/ 8052055 h 12624546"/>
              <a:gd name="connsiteX6627" fmla="*/ 5075179 w 15445209"/>
              <a:gd name="connsiteY6627" fmla="*/ 8032136 h 12624546"/>
              <a:gd name="connsiteX6628" fmla="*/ 7127229 w 15445209"/>
              <a:gd name="connsiteY6628" fmla="*/ 8031273 h 12624546"/>
              <a:gd name="connsiteX6629" fmla="*/ 7145518 w 15445209"/>
              <a:gd name="connsiteY6629" fmla="*/ 8035389 h 12624546"/>
              <a:gd name="connsiteX6630" fmla="*/ 7151616 w 15445209"/>
              <a:gd name="connsiteY6630" fmla="*/ 8069536 h 12624546"/>
              <a:gd name="connsiteX6631" fmla="*/ 7117477 w 15445209"/>
              <a:gd name="connsiteY6631" fmla="*/ 8075635 h 12624546"/>
              <a:gd name="connsiteX6632" fmla="*/ 7111386 w 15445209"/>
              <a:gd name="connsiteY6632" fmla="*/ 8041488 h 12624546"/>
              <a:gd name="connsiteX6633" fmla="*/ 7127229 w 15445209"/>
              <a:gd name="connsiteY6633" fmla="*/ 8031273 h 12624546"/>
              <a:gd name="connsiteX6634" fmla="*/ 9393200 w 15445209"/>
              <a:gd name="connsiteY6634" fmla="*/ 8027668 h 12624546"/>
              <a:gd name="connsiteX6635" fmla="*/ 9429991 w 15445209"/>
              <a:gd name="connsiteY6635" fmla="*/ 8035799 h 12624546"/>
              <a:gd name="connsiteX6636" fmla="*/ 9441779 w 15445209"/>
              <a:gd name="connsiteY6636" fmla="*/ 8104499 h 12624546"/>
              <a:gd name="connsiteX6637" fmla="*/ 9373079 w 15445209"/>
              <a:gd name="connsiteY6637" fmla="*/ 8116287 h 12624546"/>
              <a:gd name="connsiteX6638" fmla="*/ 9361291 w 15445209"/>
              <a:gd name="connsiteY6638" fmla="*/ 8047587 h 12624546"/>
              <a:gd name="connsiteX6639" fmla="*/ 9393200 w 15445209"/>
              <a:gd name="connsiteY6639" fmla="*/ 8027668 h 12624546"/>
              <a:gd name="connsiteX6640" fmla="*/ 11071199 w 15445209"/>
              <a:gd name="connsiteY6640" fmla="*/ 8022534 h 12624546"/>
              <a:gd name="connsiteX6641" fmla="*/ 11095487 w 15445209"/>
              <a:gd name="connsiteY6641" fmla="*/ 8028074 h 12624546"/>
              <a:gd name="connsiteX6642" fmla="*/ 11103618 w 15445209"/>
              <a:gd name="connsiteY6642" fmla="*/ 8073603 h 12624546"/>
              <a:gd name="connsiteX6643" fmla="*/ 11058088 w 15445209"/>
              <a:gd name="connsiteY6643" fmla="*/ 8081733 h 12624546"/>
              <a:gd name="connsiteX6644" fmla="*/ 11049957 w 15445209"/>
              <a:gd name="connsiteY6644" fmla="*/ 8036204 h 12624546"/>
              <a:gd name="connsiteX6645" fmla="*/ 11071199 w 15445209"/>
              <a:gd name="connsiteY6645" fmla="*/ 8022534 h 12624546"/>
              <a:gd name="connsiteX6646" fmla="*/ 5819037 w 15445209"/>
              <a:gd name="connsiteY6646" fmla="*/ 8021670 h 12624546"/>
              <a:gd name="connsiteX6647" fmla="*/ 5840472 w 15445209"/>
              <a:gd name="connsiteY6647" fmla="*/ 8026448 h 12624546"/>
              <a:gd name="connsiteX6648" fmla="*/ 5847373 w 15445209"/>
              <a:gd name="connsiteY6648" fmla="*/ 8066284 h 12624546"/>
              <a:gd name="connsiteX6649" fmla="*/ 5807542 w 15445209"/>
              <a:gd name="connsiteY6649" fmla="*/ 8073198 h 12624546"/>
              <a:gd name="connsiteX6650" fmla="*/ 5800634 w 15445209"/>
              <a:gd name="connsiteY6650" fmla="*/ 8033357 h 12624546"/>
              <a:gd name="connsiteX6651" fmla="*/ 5819037 w 15445209"/>
              <a:gd name="connsiteY6651" fmla="*/ 8021670 h 12624546"/>
              <a:gd name="connsiteX6652" fmla="*/ 7942804 w 15445209"/>
              <a:gd name="connsiteY6652" fmla="*/ 8017809 h 12624546"/>
              <a:gd name="connsiteX6653" fmla="*/ 7956061 w 15445209"/>
              <a:gd name="connsiteY6653" fmla="*/ 8020755 h 12624546"/>
              <a:gd name="connsiteX6654" fmla="*/ 7960533 w 15445209"/>
              <a:gd name="connsiteY6654" fmla="*/ 8045146 h 12624546"/>
              <a:gd name="connsiteX6655" fmla="*/ 7936156 w 15445209"/>
              <a:gd name="connsiteY6655" fmla="*/ 8049618 h 12624546"/>
              <a:gd name="connsiteX6656" fmla="*/ 7931678 w 15445209"/>
              <a:gd name="connsiteY6656" fmla="*/ 8025228 h 12624546"/>
              <a:gd name="connsiteX6657" fmla="*/ 7942804 w 15445209"/>
              <a:gd name="connsiteY6657" fmla="*/ 8017809 h 12624546"/>
              <a:gd name="connsiteX6658" fmla="*/ 6388929 w 15445209"/>
              <a:gd name="connsiteY6658" fmla="*/ 8013694 h 12624546"/>
              <a:gd name="connsiteX6659" fmla="*/ 6422723 w 15445209"/>
              <a:gd name="connsiteY6659" fmla="*/ 8021165 h 12624546"/>
              <a:gd name="connsiteX6660" fmla="*/ 6433699 w 15445209"/>
              <a:gd name="connsiteY6660" fmla="*/ 8084171 h 12624546"/>
              <a:gd name="connsiteX6661" fmla="*/ 6370689 w 15445209"/>
              <a:gd name="connsiteY6661" fmla="*/ 8095148 h 12624546"/>
              <a:gd name="connsiteX6662" fmla="*/ 6359702 w 15445209"/>
              <a:gd name="connsiteY6662" fmla="*/ 8032137 h 12624546"/>
              <a:gd name="connsiteX6663" fmla="*/ 6388929 w 15445209"/>
              <a:gd name="connsiteY6663" fmla="*/ 8013694 h 12624546"/>
              <a:gd name="connsiteX6664" fmla="*/ 8146026 w 15445209"/>
              <a:gd name="connsiteY6664" fmla="*/ 8009173 h 12624546"/>
              <a:gd name="connsiteX6665" fmla="*/ 8161725 w 15445209"/>
              <a:gd name="connsiteY6665" fmla="*/ 8012628 h 12624546"/>
              <a:gd name="connsiteX6666" fmla="*/ 8167008 w 15445209"/>
              <a:gd name="connsiteY6666" fmla="*/ 8041897 h 12624546"/>
              <a:gd name="connsiteX6667" fmla="*/ 8137737 w 15445209"/>
              <a:gd name="connsiteY6667" fmla="*/ 8047181 h 12624546"/>
              <a:gd name="connsiteX6668" fmla="*/ 8132458 w 15445209"/>
              <a:gd name="connsiteY6668" fmla="*/ 8017912 h 12624546"/>
              <a:gd name="connsiteX6669" fmla="*/ 8146026 w 15445209"/>
              <a:gd name="connsiteY6669" fmla="*/ 8009173 h 12624546"/>
              <a:gd name="connsiteX6670" fmla="*/ 10582922 w 15445209"/>
              <a:gd name="connsiteY6670" fmla="*/ 8008816 h 12624546"/>
              <a:gd name="connsiteX6671" fmla="*/ 10594253 w 15445209"/>
              <a:gd name="connsiteY6671" fmla="*/ 8011408 h 12624546"/>
              <a:gd name="connsiteX6672" fmla="*/ 10597911 w 15445209"/>
              <a:gd name="connsiteY6672" fmla="*/ 8032546 h 12624546"/>
              <a:gd name="connsiteX6673" fmla="*/ 10576772 w 15445209"/>
              <a:gd name="connsiteY6673" fmla="*/ 8036204 h 12624546"/>
              <a:gd name="connsiteX6674" fmla="*/ 10573114 w 15445209"/>
              <a:gd name="connsiteY6674" fmla="*/ 8015065 h 12624546"/>
              <a:gd name="connsiteX6675" fmla="*/ 10582922 w 15445209"/>
              <a:gd name="connsiteY6675" fmla="*/ 8008816 h 12624546"/>
              <a:gd name="connsiteX6676" fmla="*/ 2729465 w 15445209"/>
              <a:gd name="connsiteY6676" fmla="*/ 8008562 h 12624546"/>
              <a:gd name="connsiteX6677" fmla="*/ 2743742 w 15445209"/>
              <a:gd name="connsiteY6677" fmla="*/ 8011813 h 12624546"/>
              <a:gd name="connsiteX6678" fmla="*/ 2748214 w 15445209"/>
              <a:gd name="connsiteY6678" fmla="*/ 8038236 h 12624546"/>
              <a:gd name="connsiteX6679" fmla="*/ 2721792 w 15445209"/>
              <a:gd name="connsiteY6679" fmla="*/ 8042709 h 12624546"/>
              <a:gd name="connsiteX6680" fmla="*/ 2717319 w 15445209"/>
              <a:gd name="connsiteY6680" fmla="*/ 8016286 h 12624546"/>
              <a:gd name="connsiteX6681" fmla="*/ 2729465 w 15445209"/>
              <a:gd name="connsiteY6681" fmla="*/ 8008562 h 12624546"/>
              <a:gd name="connsiteX6682" fmla="*/ 7735655 w 15445209"/>
              <a:gd name="connsiteY6682" fmla="*/ 8008052 h 12624546"/>
              <a:gd name="connsiteX6683" fmla="*/ 7749173 w 15445209"/>
              <a:gd name="connsiteY6683" fmla="*/ 8010998 h 12624546"/>
              <a:gd name="connsiteX6684" fmla="*/ 7753642 w 15445209"/>
              <a:gd name="connsiteY6684" fmla="*/ 8036204 h 12624546"/>
              <a:gd name="connsiteX6685" fmla="*/ 7728442 w 15445209"/>
              <a:gd name="connsiteY6685" fmla="*/ 8040672 h 12624546"/>
              <a:gd name="connsiteX6686" fmla="*/ 7723973 w 15445209"/>
              <a:gd name="connsiteY6686" fmla="*/ 8015471 h 12624546"/>
              <a:gd name="connsiteX6687" fmla="*/ 7735655 w 15445209"/>
              <a:gd name="connsiteY6687" fmla="*/ 8008052 h 12624546"/>
              <a:gd name="connsiteX6688" fmla="*/ 3761480 w 15445209"/>
              <a:gd name="connsiteY6688" fmla="*/ 8005458 h 12624546"/>
              <a:gd name="connsiteX6689" fmla="*/ 3797097 w 15445209"/>
              <a:gd name="connsiteY6689" fmla="*/ 8013435 h 12624546"/>
              <a:gd name="connsiteX6690" fmla="*/ 3808885 w 15445209"/>
              <a:gd name="connsiteY6690" fmla="*/ 8080104 h 12624546"/>
              <a:gd name="connsiteX6691" fmla="*/ 3742218 w 15445209"/>
              <a:gd name="connsiteY6691" fmla="*/ 8091896 h 12624546"/>
              <a:gd name="connsiteX6692" fmla="*/ 3730431 w 15445209"/>
              <a:gd name="connsiteY6692" fmla="*/ 8025227 h 12624546"/>
              <a:gd name="connsiteX6693" fmla="*/ 3761480 w 15445209"/>
              <a:gd name="connsiteY6693" fmla="*/ 8005458 h 12624546"/>
              <a:gd name="connsiteX6694" fmla="*/ 6685439 w 15445209"/>
              <a:gd name="connsiteY6694" fmla="*/ 8002972 h 12624546"/>
              <a:gd name="connsiteX6695" fmla="*/ 6716224 w 15445209"/>
              <a:gd name="connsiteY6695" fmla="*/ 8009782 h 12624546"/>
              <a:gd name="connsiteX6696" fmla="*/ 6726395 w 15445209"/>
              <a:gd name="connsiteY6696" fmla="*/ 8067100 h 12624546"/>
              <a:gd name="connsiteX6697" fmla="*/ 6669067 w 15445209"/>
              <a:gd name="connsiteY6697" fmla="*/ 8077262 h 12624546"/>
              <a:gd name="connsiteX6698" fmla="*/ 6658907 w 15445209"/>
              <a:gd name="connsiteY6698" fmla="*/ 8019944 h 12624546"/>
              <a:gd name="connsiteX6699" fmla="*/ 6685439 w 15445209"/>
              <a:gd name="connsiteY6699" fmla="*/ 8002972 h 12624546"/>
              <a:gd name="connsiteX6700" fmla="*/ 2242111 w 15445209"/>
              <a:gd name="connsiteY6700" fmla="*/ 8002206 h 12624546"/>
              <a:gd name="connsiteX6701" fmla="*/ 2253037 w 15445209"/>
              <a:gd name="connsiteY6701" fmla="*/ 8004494 h 12624546"/>
              <a:gd name="connsiteX6702" fmla="*/ 2256694 w 15445209"/>
              <a:gd name="connsiteY6702" fmla="*/ 8024821 h 12624546"/>
              <a:gd name="connsiteX6703" fmla="*/ 2236367 w 15445209"/>
              <a:gd name="connsiteY6703" fmla="*/ 8028479 h 12624546"/>
              <a:gd name="connsiteX6704" fmla="*/ 2232708 w 15445209"/>
              <a:gd name="connsiteY6704" fmla="*/ 8008151 h 12624546"/>
              <a:gd name="connsiteX6705" fmla="*/ 2242111 w 15445209"/>
              <a:gd name="connsiteY6705" fmla="*/ 8002206 h 12624546"/>
              <a:gd name="connsiteX6706" fmla="*/ 5538057 w 15445209"/>
              <a:gd name="connsiteY6706" fmla="*/ 8001904 h 12624546"/>
              <a:gd name="connsiteX6707" fmla="*/ 5558743 w 15445209"/>
              <a:gd name="connsiteY6707" fmla="*/ 8006529 h 12624546"/>
              <a:gd name="connsiteX6708" fmla="*/ 5565649 w 15445209"/>
              <a:gd name="connsiteY6708" fmla="*/ 8045145 h 12624546"/>
              <a:gd name="connsiteX6709" fmla="*/ 5527037 w 15445209"/>
              <a:gd name="connsiteY6709" fmla="*/ 8052059 h 12624546"/>
              <a:gd name="connsiteX6710" fmla="*/ 5520124 w 15445209"/>
              <a:gd name="connsiteY6710" fmla="*/ 8013439 h 12624546"/>
              <a:gd name="connsiteX6711" fmla="*/ 5538057 w 15445209"/>
              <a:gd name="connsiteY6711" fmla="*/ 8001904 h 12624546"/>
              <a:gd name="connsiteX6712" fmla="*/ 11550227 w 15445209"/>
              <a:gd name="connsiteY6712" fmla="*/ 7999005 h 12624546"/>
              <a:gd name="connsiteX6713" fmla="*/ 11569077 w 15445209"/>
              <a:gd name="connsiteY6713" fmla="*/ 8003273 h 12624546"/>
              <a:gd name="connsiteX6714" fmla="*/ 11575176 w 15445209"/>
              <a:gd name="connsiteY6714" fmla="*/ 8038235 h 12624546"/>
              <a:gd name="connsiteX6715" fmla="*/ 11540213 w 15445209"/>
              <a:gd name="connsiteY6715" fmla="*/ 8044334 h 12624546"/>
              <a:gd name="connsiteX6716" fmla="*/ 11534119 w 15445209"/>
              <a:gd name="connsiteY6716" fmla="*/ 8009372 h 12624546"/>
              <a:gd name="connsiteX6717" fmla="*/ 11550227 w 15445209"/>
              <a:gd name="connsiteY6717" fmla="*/ 7999005 h 12624546"/>
              <a:gd name="connsiteX6718" fmla="*/ 8989174 w 15445209"/>
              <a:gd name="connsiteY6718" fmla="*/ 7998752 h 12624546"/>
              <a:gd name="connsiteX6719" fmla="*/ 9010872 w 15445209"/>
              <a:gd name="connsiteY6719" fmla="*/ 8003678 h 12624546"/>
              <a:gd name="connsiteX6720" fmla="*/ 9017786 w 15445209"/>
              <a:gd name="connsiteY6720" fmla="*/ 8044330 h 12624546"/>
              <a:gd name="connsiteX6721" fmla="*/ 8977134 w 15445209"/>
              <a:gd name="connsiteY6721" fmla="*/ 8051244 h 12624546"/>
              <a:gd name="connsiteX6722" fmla="*/ 8970220 w 15445209"/>
              <a:gd name="connsiteY6722" fmla="*/ 8010592 h 12624546"/>
              <a:gd name="connsiteX6723" fmla="*/ 8989174 w 15445209"/>
              <a:gd name="connsiteY6723" fmla="*/ 7998752 h 12624546"/>
              <a:gd name="connsiteX6724" fmla="*/ 4282372 w 15445209"/>
              <a:gd name="connsiteY6724" fmla="*/ 7997789 h 12624546"/>
              <a:gd name="connsiteX6725" fmla="*/ 4325256 w 15445209"/>
              <a:gd name="connsiteY6725" fmla="*/ 8007341 h 12624546"/>
              <a:gd name="connsiteX6726" fmla="*/ 4339079 w 15445209"/>
              <a:gd name="connsiteY6726" fmla="*/ 8087017 h 12624546"/>
              <a:gd name="connsiteX6727" fmla="*/ 4259403 w 15445209"/>
              <a:gd name="connsiteY6727" fmla="*/ 8100841 h 12624546"/>
              <a:gd name="connsiteX6728" fmla="*/ 4245577 w 15445209"/>
              <a:gd name="connsiteY6728" fmla="*/ 8021164 h 12624546"/>
              <a:gd name="connsiteX6729" fmla="*/ 4282372 w 15445209"/>
              <a:gd name="connsiteY6729" fmla="*/ 7997789 h 12624546"/>
              <a:gd name="connsiteX6730" fmla="*/ 6050669 w 15445209"/>
              <a:gd name="connsiteY6730" fmla="*/ 7987318 h 12624546"/>
              <a:gd name="connsiteX6731" fmla="*/ 6078366 w 15445209"/>
              <a:gd name="connsiteY6731" fmla="*/ 7993517 h 12624546"/>
              <a:gd name="connsiteX6732" fmla="*/ 6087305 w 15445209"/>
              <a:gd name="connsiteY6732" fmla="*/ 8045551 h 12624546"/>
              <a:gd name="connsiteX6733" fmla="*/ 6035612 w 15445209"/>
              <a:gd name="connsiteY6733" fmla="*/ 8054497 h 12624546"/>
              <a:gd name="connsiteX6734" fmla="*/ 6026653 w 15445209"/>
              <a:gd name="connsiteY6734" fmla="*/ 8002463 h 12624546"/>
              <a:gd name="connsiteX6735" fmla="*/ 6050669 w 15445209"/>
              <a:gd name="connsiteY6735" fmla="*/ 7987318 h 12624546"/>
              <a:gd name="connsiteX6736" fmla="*/ 8344461 w 15445209"/>
              <a:gd name="connsiteY6736" fmla="*/ 7985997 h 12624546"/>
              <a:gd name="connsiteX6737" fmla="*/ 8363307 w 15445209"/>
              <a:gd name="connsiteY6737" fmla="*/ 7990265 h 12624546"/>
              <a:gd name="connsiteX6738" fmla="*/ 8369410 w 15445209"/>
              <a:gd name="connsiteY6738" fmla="*/ 8025227 h 12624546"/>
              <a:gd name="connsiteX6739" fmla="*/ 8334446 w 15445209"/>
              <a:gd name="connsiteY6739" fmla="*/ 8031326 h 12624546"/>
              <a:gd name="connsiteX6740" fmla="*/ 8328347 w 15445209"/>
              <a:gd name="connsiteY6740" fmla="*/ 7996364 h 12624546"/>
              <a:gd name="connsiteX6741" fmla="*/ 8344461 w 15445209"/>
              <a:gd name="connsiteY6741" fmla="*/ 7985997 h 12624546"/>
              <a:gd name="connsiteX6742" fmla="*/ 14920400 w 15445209"/>
              <a:gd name="connsiteY6742" fmla="*/ 7984985 h 12624546"/>
              <a:gd name="connsiteX6743" fmla="*/ 14920805 w 15445209"/>
              <a:gd name="connsiteY6743" fmla="*/ 7987016 h 12624546"/>
              <a:gd name="connsiteX6744" fmla="*/ 14918774 w 15445209"/>
              <a:gd name="connsiteY6744" fmla="*/ 7987422 h 12624546"/>
              <a:gd name="connsiteX6745" fmla="*/ 14918364 w 15445209"/>
              <a:gd name="connsiteY6745" fmla="*/ 7985390 h 12624546"/>
              <a:gd name="connsiteX6746" fmla="*/ 14920400 w 15445209"/>
              <a:gd name="connsiteY6746" fmla="*/ 7984985 h 12624546"/>
              <a:gd name="connsiteX6747" fmla="*/ 10062325 w 15445209"/>
              <a:gd name="connsiteY6747" fmla="*/ 7983154 h 12624546"/>
              <a:gd name="connsiteX6748" fmla="*/ 10080007 w 15445209"/>
              <a:gd name="connsiteY6748" fmla="*/ 7987013 h 12624546"/>
              <a:gd name="connsiteX6749" fmla="*/ 10085700 w 15445209"/>
              <a:gd name="connsiteY6749" fmla="*/ 8019944 h 12624546"/>
              <a:gd name="connsiteX6750" fmla="*/ 10052773 w 15445209"/>
              <a:gd name="connsiteY6750" fmla="*/ 8025633 h 12624546"/>
              <a:gd name="connsiteX6751" fmla="*/ 10047080 w 15445209"/>
              <a:gd name="connsiteY6751" fmla="*/ 7992707 h 12624546"/>
              <a:gd name="connsiteX6752" fmla="*/ 10062325 w 15445209"/>
              <a:gd name="connsiteY6752" fmla="*/ 7983154 h 12624546"/>
              <a:gd name="connsiteX6753" fmla="*/ 7525354 w 15445209"/>
              <a:gd name="connsiteY6753" fmla="*/ 7980153 h 12624546"/>
              <a:gd name="connsiteX6754" fmla="*/ 7541456 w 15445209"/>
              <a:gd name="connsiteY6754" fmla="*/ 7983760 h 12624546"/>
              <a:gd name="connsiteX6755" fmla="*/ 7546736 w 15445209"/>
              <a:gd name="connsiteY6755" fmla="*/ 8013844 h 12624546"/>
              <a:gd name="connsiteX6756" fmla="*/ 7516660 w 15445209"/>
              <a:gd name="connsiteY6756" fmla="*/ 8019128 h 12624546"/>
              <a:gd name="connsiteX6757" fmla="*/ 7511379 w 15445209"/>
              <a:gd name="connsiteY6757" fmla="*/ 7989048 h 12624546"/>
              <a:gd name="connsiteX6758" fmla="*/ 7525354 w 15445209"/>
              <a:gd name="connsiteY6758" fmla="*/ 7980153 h 12624546"/>
              <a:gd name="connsiteX6759" fmla="*/ 11890072 w 15445209"/>
              <a:gd name="connsiteY6759" fmla="*/ 7976651 h 12624546"/>
              <a:gd name="connsiteX6760" fmla="*/ 11931284 w 15445209"/>
              <a:gd name="connsiteY6760" fmla="*/ 7985797 h 12624546"/>
              <a:gd name="connsiteX6761" fmla="*/ 11944697 w 15445209"/>
              <a:gd name="connsiteY6761" fmla="*/ 8063037 h 12624546"/>
              <a:gd name="connsiteX6762" fmla="*/ 11867457 w 15445209"/>
              <a:gd name="connsiteY6762" fmla="*/ 8076451 h 12624546"/>
              <a:gd name="connsiteX6763" fmla="*/ 11854044 w 15445209"/>
              <a:gd name="connsiteY6763" fmla="*/ 7999211 h 12624546"/>
              <a:gd name="connsiteX6764" fmla="*/ 11890072 w 15445209"/>
              <a:gd name="connsiteY6764" fmla="*/ 7976651 h 12624546"/>
              <a:gd name="connsiteX6765" fmla="*/ 13096868 w 15445209"/>
              <a:gd name="connsiteY6765" fmla="*/ 7975126 h 12624546"/>
              <a:gd name="connsiteX6766" fmla="*/ 13137418 w 15445209"/>
              <a:gd name="connsiteY6766" fmla="*/ 7984170 h 12624546"/>
              <a:gd name="connsiteX6767" fmla="*/ 13150426 w 15445209"/>
              <a:gd name="connsiteY6767" fmla="*/ 8059784 h 12624546"/>
              <a:gd name="connsiteX6768" fmla="*/ 13074812 w 15445209"/>
              <a:gd name="connsiteY6768" fmla="*/ 8072793 h 12624546"/>
              <a:gd name="connsiteX6769" fmla="*/ 13061804 w 15445209"/>
              <a:gd name="connsiteY6769" fmla="*/ 7997179 h 12624546"/>
              <a:gd name="connsiteX6770" fmla="*/ 13096868 w 15445209"/>
              <a:gd name="connsiteY6770" fmla="*/ 7975126 h 12624546"/>
              <a:gd name="connsiteX6771" fmla="*/ 4782102 w 15445209"/>
              <a:gd name="connsiteY6771" fmla="*/ 7973851 h 12624546"/>
              <a:gd name="connsiteX6772" fmla="*/ 4829409 w 15445209"/>
              <a:gd name="connsiteY6772" fmla="*/ 7984576 h 12624546"/>
              <a:gd name="connsiteX6773" fmla="*/ 4844860 w 15445209"/>
              <a:gd name="connsiteY6773" fmla="*/ 8072788 h 12624546"/>
              <a:gd name="connsiteX6774" fmla="*/ 4756648 w 15445209"/>
              <a:gd name="connsiteY6774" fmla="*/ 8088234 h 12624546"/>
              <a:gd name="connsiteX6775" fmla="*/ 4741200 w 15445209"/>
              <a:gd name="connsiteY6775" fmla="*/ 8000021 h 12624546"/>
              <a:gd name="connsiteX6776" fmla="*/ 4782102 w 15445209"/>
              <a:gd name="connsiteY6776" fmla="*/ 7973851 h 12624546"/>
              <a:gd name="connsiteX6777" fmla="*/ 2966580 w 15445209"/>
              <a:gd name="connsiteY6777" fmla="*/ 7972230 h 12624546"/>
              <a:gd name="connsiteX6778" fmla="*/ 2987261 w 15445209"/>
              <a:gd name="connsiteY6778" fmla="*/ 7976855 h 12624546"/>
              <a:gd name="connsiteX6779" fmla="*/ 2994169 w 15445209"/>
              <a:gd name="connsiteY6779" fmla="*/ 8015471 h 12624546"/>
              <a:gd name="connsiteX6780" fmla="*/ 2955549 w 15445209"/>
              <a:gd name="connsiteY6780" fmla="*/ 8022385 h 12624546"/>
              <a:gd name="connsiteX6781" fmla="*/ 2948640 w 15445209"/>
              <a:gd name="connsiteY6781" fmla="*/ 7983765 h 12624546"/>
              <a:gd name="connsiteX6782" fmla="*/ 2966580 w 15445209"/>
              <a:gd name="connsiteY6782" fmla="*/ 7972230 h 12624546"/>
              <a:gd name="connsiteX6783" fmla="*/ 1998589 w 15445209"/>
              <a:gd name="connsiteY6783" fmla="*/ 7972076 h 12624546"/>
              <a:gd name="connsiteX6784" fmla="*/ 2009111 w 15445209"/>
              <a:gd name="connsiteY6784" fmla="*/ 7974414 h 12624546"/>
              <a:gd name="connsiteX6785" fmla="*/ 2012363 w 15445209"/>
              <a:gd name="connsiteY6785" fmla="*/ 7993927 h 12624546"/>
              <a:gd name="connsiteX6786" fmla="*/ 1992849 w 15445209"/>
              <a:gd name="connsiteY6786" fmla="*/ 7997179 h 12624546"/>
              <a:gd name="connsiteX6787" fmla="*/ 1989598 w 15445209"/>
              <a:gd name="connsiteY6787" fmla="*/ 7977666 h 12624546"/>
              <a:gd name="connsiteX6788" fmla="*/ 1998589 w 15445209"/>
              <a:gd name="connsiteY6788" fmla="*/ 7972076 h 12624546"/>
              <a:gd name="connsiteX6789" fmla="*/ 1770928 w 15445209"/>
              <a:gd name="connsiteY6789" fmla="*/ 7969791 h 12624546"/>
              <a:gd name="connsiteX6790" fmla="*/ 1782260 w 15445209"/>
              <a:gd name="connsiteY6790" fmla="*/ 7972383 h 12624546"/>
              <a:gd name="connsiteX6791" fmla="*/ 1785918 w 15445209"/>
              <a:gd name="connsiteY6791" fmla="*/ 7993521 h 12624546"/>
              <a:gd name="connsiteX6792" fmla="*/ 1764779 w 15445209"/>
              <a:gd name="connsiteY6792" fmla="*/ 7997179 h 12624546"/>
              <a:gd name="connsiteX6793" fmla="*/ 1761122 w 15445209"/>
              <a:gd name="connsiteY6793" fmla="*/ 7976040 h 12624546"/>
              <a:gd name="connsiteX6794" fmla="*/ 1770928 w 15445209"/>
              <a:gd name="connsiteY6794" fmla="*/ 7969791 h 12624546"/>
              <a:gd name="connsiteX6795" fmla="*/ 13671121 w 15445209"/>
              <a:gd name="connsiteY6795" fmla="*/ 7968671 h 12624546"/>
              <a:gd name="connsiteX6796" fmla="*/ 13705320 w 15445209"/>
              <a:gd name="connsiteY6796" fmla="*/ 7976446 h 12624546"/>
              <a:gd name="connsiteX6797" fmla="*/ 13716297 w 15445209"/>
              <a:gd name="connsiteY6797" fmla="*/ 8040268 h 12624546"/>
              <a:gd name="connsiteX6798" fmla="*/ 13652470 w 15445209"/>
              <a:gd name="connsiteY6798" fmla="*/ 8051245 h 12624546"/>
              <a:gd name="connsiteX6799" fmla="*/ 13641498 w 15445209"/>
              <a:gd name="connsiteY6799" fmla="*/ 7987419 h 12624546"/>
              <a:gd name="connsiteX6800" fmla="*/ 13671121 w 15445209"/>
              <a:gd name="connsiteY6800" fmla="*/ 7968671 h 12624546"/>
              <a:gd name="connsiteX6801" fmla="*/ 14385169 w 15445209"/>
              <a:gd name="connsiteY6801" fmla="*/ 7968164 h 12624546"/>
              <a:gd name="connsiteX6802" fmla="*/ 14410627 w 15445209"/>
              <a:gd name="connsiteY6802" fmla="*/ 7974009 h 12624546"/>
              <a:gd name="connsiteX6803" fmla="*/ 14418757 w 15445209"/>
              <a:gd name="connsiteY6803" fmla="*/ 8021570 h 12624546"/>
              <a:gd name="connsiteX6804" fmla="*/ 14371196 w 15445209"/>
              <a:gd name="connsiteY6804" fmla="*/ 8029700 h 12624546"/>
              <a:gd name="connsiteX6805" fmla="*/ 14363065 w 15445209"/>
              <a:gd name="connsiteY6805" fmla="*/ 7982139 h 12624546"/>
              <a:gd name="connsiteX6806" fmla="*/ 14385169 w 15445209"/>
              <a:gd name="connsiteY6806" fmla="*/ 7968164 h 12624546"/>
              <a:gd name="connsiteX6807" fmla="*/ 9523336 w 15445209"/>
              <a:gd name="connsiteY6807" fmla="*/ 7967960 h 12624546"/>
              <a:gd name="connsiteX6808" fmla="*/ 9561702 w 15445209"/>
              <a:gd name="connsiteY6808" fmla="*/ 7976445 h 12624546"/>
              <a:gd name="connsiteX6809" fmla="*/ 9574301 w 15445209"/>
              <a:gd name="connsiteY6809" fmla="*/ 8047992 h 12624546"/>
              <a:gd name="connsiteX6810" fmla="*/ 9502754 w 15445209"/>
              <a:gd name="connsiteY6810" fmla="*/ 8060595 h 12624546"/>
              <a:gd name="connsiteX6811" fmla="*/ 9490155 w 15445209"/>
              <a:gd name="connsiteY6811" fmla="*/ 7989048 h 12624546"/>
              <a:gd name="connsiteX6812" fmla="*/ 9523336 w 15445209"/>
              <a:gd name="connsiteY6812" fmla="*/ 7967960 h 12624546"/>
              <a:gd name="connsiteX6813" fmla="*/ 13839524 w 15445209"/>
              <a:gd name="connsiteY6813" fmla="*/ 7967094 h 12624546"/>
              <a:gd name="connsiteX6814" fmla="*/ 13888660 w 15445209"/>
              <a:gd name="connsiteY6814" fmla="*/ 7978071 h 12624546"/>
              <a:gd name="connsiteX6815" fmla="*/ 13904515 w 15445209"/>
              <a:gd name="connsiteY6815" fmla="*/ 8069946 h 12624546"/>
              <a:gd name="connsiteX6816" fmla="*/ 13812640 w 15445209"/>
              <a:gd name="connsiteY6816" fmla="*/ 8085797 h 12624546"/>
              <a:gd name="connsiteX6817" fmla="*/ 13796789 w 15445209"/>
              <a:gd name="connsiteY6817" fmla="*/ 7993927 h 12624546"/>
              <a:gd name="connsiteX6818" fmla="*/ 13839524 w 15445209"/>
              <a:gd name="connsiteY6818" fmla="*/ 7967094 h 12624546"/>
              <a:gd name="connsiteX6819" fmla="*/ 14195018 w 15445209"/>
              <a:gd name="connsiteY6819" fmla="*/ 7964808 h 12624546"/>
              <a:gd name="connsiteX6820" fmla="*/ 14241922 w 15445209"/>
              <a:gd name="connsiteY6820" fmla="*/ 7975224 h 12624546"/>
              <a:gd name="connsiteX6821" fmla="*/ 14257367 w 15445209"/>
              <a:gd name="connsiteY6821" fmla="*/ 8062627 h 12624546"/>
              <a:gd name="connsiteX6822" fmla="*/ 14169965 w 15445209"/>
              <a:gd name="connsiteY6822" fmla="*/ 8078072 h 12624546"/>
              <a:gd name="connsiteX6823" fmla="*/ 14154519 w 15445209"/>
              <a:gd name="connsiteY6823" fmla="*/ 7990670 h 12624546"/>
              <a:gd name="connsiteX6824" fmla="*/ 14195018 w 15445209"/>
              <a:gd name="connsiteY6824" fmla="*/ 7964808 h 12624546"/>
              <a:gd name="connsiteX6825" fmla="*/ 11149042 w 15445209"/>
              <a:gd name="connsiteY6825" fmla="*/ 7963031 h 12624546"/>
              <a:gd name="connsiteX6826" fmla="*/ 11172722 w 15445209"/>
              <a:gd name="connsiteY6826" fmla="*/ 7968315 h 12624546"/>
              <a:gd name="connsiteX6827" fmla="*/ 11180447 w 15445209"/>
              <a:gd name="connsiteY6827" fmla="*/ 8012624 h 12624546"/>
              <a:gd name="connsiteX6828" fmla="*/ 11136138 w 15445209"/>
              <a:gd name="connsiteY6828" fmla="*/ 8020349 h 12624546"/>
              <a:gd name="connsiteX6829" fmla="*/ 11128413 w 15445209"/>
              <a:gd name="connsiteY6829" fmla="*/ 7976040 h 12624546"/>
              <a:gd name="connsiteX6830" fmla="*/ 11149042 w 15445209"/>
              <a:gd name="connsiteY6830" fmla="*/ 7963031 h 12624546"/>
              <a:gd name="connsiteX6831" fmla="*/ 6928726 w 15445209"/>
              <a:gd name="connsiteY6831" fmla="*/ 7962574 h 12624546"/>
              <a:gd name="connsiteX6832" fmla="*/ 6948735 w 15445209"/>
              <a:gd name="connsiteY6832" fmla="*/ 7967099 h 12624546"/>
              <a:gd name="connsiteX6833" fmla="*/ 6955249 w 15445209"/>
              <a:gd name="connsiteY6833" fmla="*/ 8004089 h 12624546"/>
              <a:gd name="connsiteX6834" fmla="*/ 6918247 w 15445209"/>
              <a:gd name="connsiteY6834" fmla="*/ 8010593 h 12624546"/>
              <a:gd name="connsiteX6835" fmla="*/ 6911759 w 15445209"/>
              <a:gd name="connsiteY6835" fmla="*/ 7973603 h 12624546"/>
              <a:gd name="connsiteX6836" fmla="*/ 6928726 w 15445209"/>
              <a:gd name="connsiteY6836" fmla="*/ 7962574 h 12624546"/>
              <a:gd name="connsiteX6837" fmla="*/ 14012901 w 15445209"/>
              <a:gd name="connsiteY6837" fmla="*/ 7961252 h 12624546"/>
              <a:gd name="connsiteX6838" fmla="*/ 14069964 w 15445209"/>
              <a:gd name="connsiteY6838" fmla="*/ 7974008 h 12624546"/>
              <a:gd name="connsiteX6839" fmla="*/ 14088666 w 15445209"/>
              <a:gd name="connsiteY6839" fmla="*/ 8080514 h 12624546"/>
              <a:gd name="connsiteX6840" fmla="*/ 13982161 w 15445209"/>
              <a:gd name="connsiteY6840" fmla="*/ 8099216 h 12624546"/>
              <a:gd name="connsiteX6841" fmla="*/ 13963459 w 15445209"/>
              <a:gd name="connsiteY6841" fmla="*/ 7992706 h 12624546"/>
              <a:gd name="connsiteX6842" fmla="*/ 14012901 w 15445209"/>
              <a:gd name="connsiteY6842" fmla="*/ 7961252 h 12624546"/>
              <a:gd name="connsiteX6843" fmla="*/ 3213913 w 15445209"/>
              <a:gd name="connsiteY6843" fmla="*/ 7958762 h 12624546"/>
              <a:gd name="connsiteX6844" fmla="*/ 3231599 w 15445209"/>
              <a:gd name="connsiteY6844" fmla="*/ 7962626 h 12624546"/>
              <a:gd name="connsiteX6845" fmla="*/ 3237287 w 15445209"/>
              <a:gd name="connsiteY6845" fmla="*/ 7995553 h 12624546"/>
              <a:gd name="connsiteX6846" fmla="*/ 3204360 w 15445209"/>
              <a:gd name="connsiteY6846" fmla="*/ 8001242 h 12624546"/>
              <a:gd name="connsiteX6847" fmla="*/ 3198669 w 15445209"/>
              <a:gd name="connsiteY6847" fmla="*/ 7968316 h 12624546"/>
              <a:gd name="connsiteX6848" fmla="*/ 3213913 w 15445209"/>
              <a:gd name="connsiteY6848" fmla="*/ 7958762 h 12624546"/>
              <a:gd name="connsiteX6849" fmla="*/ 14583800 w 15445209"/>
              <a:gd name="connsiteY6849" fmla="*/ 7954491 h 12624546"/>
              <a:gd name="connsiteX6850" fmla="*/ 14585430 w 15445209"/>
              <a:gd name="connsiteY6850" fmla="*/ 7963031 h 12624546"/>
              <a:gd name="connsiteX6851" fmla="*/ 14576890 w 15445209"/>
              <a:gd name="connsiteY6851" fmla="*/ 7964657 h 12624546"/>
              <a:gd name="connsiteX6852" fmla="*/ 14575264 w 15445209"/>
              <a:gd name="connsiteY6852" fmla="*/ 7956121 h 12624546"/>
              <a:gd name="connsiteX6853" fmla="*/ 14583800 w 15445209"/>
              <a:gd name="connsiteY6853" fmla="*/ 7954491 h 12624546"/>
              <a:gd name="connsiteX6854" fmla="*/ 10665239 w 15445209"/>
              <a:gd name="connsiteY6854" fmla="*/ 7953683 h 12624546"/>
              <a:gd name="connsiteX6855" fmla="*/ 10677994 w 15445209"/>
              <a:gd name="connsiteY6855" fmla="*/ 7956527 h 12624546"/>
              <a:gd name="connsiteX6856" fmla="*/ 10682057 w 15445209"/>
              <a:gd name="connsiteY6856" fmla="*/ 7980513 h 12624546"/>
              <a:gd name="connsiteX6857" fmla="*/ 10658075 w 15445209"/>
              <a:gd name="connsiteY6857" fmla="*/ 7984576 h 12624546"/>
              <a:gd name="connsiteX6858" fmla="*/ 10654008 w 15445209"/>
              <a:gd name="connsiteY6858" fmla="*/ 7960595 h 12624546"/>
              <a:gd name="connsiteX6859" fmla="*/ 10665239 w 15445209"/>
              <a:gd name="connsiteY6859" fmla="*/ 7953683 h 12624546"/>
              <a:gd name="connsiteX6860" fmla="*/ 8537752 w 15445209"/>
              <a:gd name="connsiteY6860" fmla="*/ 7952408 h 12624546"/>
              <a:gd name="connsiteX6861" fmla="*/ 8558020 w 15445209"/>
              <a:gd name="connsiteY6861" fmla="*/ 7956933 h 12624546"/>
              <a:gd name="connsiteX6862" fmla="*/ 8564523 w 15445209"/>
              <a:gd name="connsiteY6862" fmla="*/ 7994738 h 12624546"/>
              <a:gd name="connsiteX6863" fmla="*/ 8526730 w 15445209"/>
              <a:gd name="connsiteY6863" fmla="*/ 8001242 h 12624546"/>
              <a:gd name="connsiteX6864" fmla="*/ 8520227 w 15445209"/>
              <a:gd name="connsiteY6864" fmla="*/ 7963437 h 12624546"/>
              <a:gd name="connsiteX6865" fmla="*/ 8537752 w 15445209"/>
              <a:gd name="connsiteY6865" fmla="*/ 7952408 h 12624546"/>
              <a:gd name="connsiteX6866" fmla="*/ 13505060 w 15445209"/>
              <a:gd name="connsiteY6866" fmla="*/ 7949769 h 12624546"/>
              <a:gd name="connsiteX6867" fmla="*/ 13530110 w 15445209"/>
              <a:gd name="connsiteY6867" fmla="*/ 7955307 h 12624546"/>
              <a:gd name="connsiteX6868" fmla="*/ 13538245 w 15445209"/>
              <a:gd name="connsiteY6868" fmla="*/ 8002057 h 12624546"/>
              <a:gd name="connsiteX6869" fmla="*/ 13491495 w 15445209"/>
              <a:gd name="connsiteY6869" fmla="*/ 8010187 h 12624546"/>
              <a:gd name="connsiteX6870" fmla="*/ 13483365 w 15445209"/>
              <a:gd name="connsiteY6870" fmla="*/ 7963437 h 12624546"/>
              <a:gd name="connsiteX6871" fmla="*/ 13505060 w 15445209"/>
              <a:gd name="connsiteY6871" fmla="*/ 7949769 h 12624546"/>
              <a:gd name="connsiteX6872" fmla="*/ 12478760 w 15445209"/>
              <a:gd name="connsiteY6872" fmla="*/ 7942602 h 12624546"/>
              <a:gd name="connsiteX6873" fmla="*/ 12508131 w 15445209"/>
              <a:gd name="connsiteY6873" fmla="*/ 7949208 h 12624546"/>
              <a:gd name="connsiteX6874" fmla="*/ 12517482 w 15445209"/>
              <a:gd name="connsiteY6874" fmla="*/ 8003679 h 12624546"/>
              <a:gd name="connsiteX6875" fmla="*/ 12463007 w 15445209"/>
              <a:gd name="connsiteY6875" fmla="*/ 8013030 h 12624546"/>
              <a:gd name="connsiteX6876" fmla="*/ 12453656 w 15445209"/>
              <a:gd name="connsiteY6876" fmla="*/ 7958559 h 12624546"/>
              <a:gd name="connsiteX6877" fmla="*/ 12478760 w 15445209"/>
              <a:gd name="connsiteY6877" fmla="*/ 7942602 h 12624546"/>
              <a:gd name="connsiteX6878" fmla="*/ 9146750 w 15445209"/>
              <a:gd name="connsiteY6878" fmla="*/ 7941486 h 12624546"/>
              <a:gd name="connsiteX6879" fmla="*/ 9169005 w 15445209"/>
              <a:gd name="connsiteY6879" fmla="*/ 7946365 h 12624546"/>
              <a:gd name="connsiteX6880" fmla="*/ 9176324 w 15445209"/>
              <a:gd name="connsiteY6880" fmla="*/ 7987827 h 12624546"/>
              <a:gd name="connsiteX6881" fmla="*/ 9134858 w 15445209"/>
              <a:gd name="connsiteY6881" fmla="*/ 7995147 h 12624546"/>
              <a:gd name="connsiteX6882" fmla="*/ 9127543 w 15445209"/>
              <a:gd name="connsiteY6882" fmla="*/ 7953680 h 12624546"/>
              <a:gd name="connsiteX6883" fmla="*/ 9146750 w 15445209"/>
              <a:gd name="connsiteY6883" fmla="*/ 7941486 h 12624546"/>
              <a:gd name="connsiteX6884" fmla="*/ 2456316 w 15445209"/>
              <a:gd name="connsiteY6884" fmla="*/ 7937420 h 12624546"/>
              <a:gd name="connsiteX6885" fmla="*/ 2465666 w 15445209"/>
              <a:gd name="connsiteY6885" fmla="*/ 7939451 h 12624546"/>
              <a:gd name="connsiteX6886" fmla="*/ 2468918 w 15445209"/>
              <a:gd name="connsiteY6886" fmla="*/ 7956933 h 12624546"/>
              <a:gd name="connsiteX6887" fmla="*/ 2451437 w 15445209"/>
              <a:gd name="connsiteY6887" fmla="*/ 7960185 h 12624546"/>
              <a:gd name="connsiteX6888" fmla="*/ 2448184 w 15445209"/>
              <a:gd name="connsiteY6888" fmla="*/ 7942703 h 12624546"/>
              <a:gd name="connsiteX6889" fmla="*/ 2456316 w 15445209"/>
              <a:gd name="connsiteY6889" fmla="*/ 7937420 h 12624546"/>
              <a:gd name="connsiteX6890" fmla="*/ 12705341 w 15445209"/>
              <a:gd name="connsiteY6890" fmla="*/ 7936608 h 12624546"/>
              <a:gd name="connsiteX6891" fmla="*/ 12741468 w 15445209"/>
              <a:gd name="connsiteY6891" fmla="*/ 7944739 h 12624546"/>
              <a:gd name="connsiteX6892" fmla="*/ 12753260 w 15445209"/>
              <a:gd name="connsiteY6892" fmla="*/ 8011813 h 12624546"/>
              <a:gd name="connsiteX6893" fmla="*/ 12686187 w 15445209"/>
              <a:gd name="connsiteY6893" fmla="*/ 8023601 h 12624546"/>
              <a:gd name="connsiteX6894" fmla="*/ 12674395 w 15445209"/>
              <a:gd name="connsiteY6894" fmla="*/ 7956527 h 12624546"/>
              <a:gd name="connsiteX6895" fmla="*/ 12705341 w 15445209"/>
              <a:gd name="connsiteY6895" fmla="*/ 7936608 h 12624546"/>
              <a:gd name="connsiteX6896" fmla="*/ 7314228 w 15445209"/>
              <a:gd name="connsiteY6896" fmla="*/ 7936556 h 12624546"/>
              <a:gd name="connsiteX6897" fmla="*/ 7332513 w 15445209"/>
              <a:gd name="connsiteY6897" fmla="*/ 7940672 h 12624546"/>
              <a:gd name="connsiteX6898" fmla="*/ 7338620 w 15445209"/>
              <a:gd name="connsiteY6898" fmla="*/ 7974819 h 12624546"/>
              <a:gd name="connsiteX6899" fmla="*/ 7304466 w 15445209"/>
              <a:gd name="connsiteY6899" fmla="*/ 7980918 h 12624546"/>
              <a:gd name="connsiteX6900" fmla="*/ 7298373 w 15445209"/>
              <a:gd name="connsiteY6900" fmla="*/ 7946771 h 12624546"/>
              <a:gd name="connsiteX6901" fmla="*/ 7314228 w 15445209"/>
              <a:gd name="connsiteY6901" fmla="*/ 7936556 h 12624546"/>
              <a:gd name="connsiteX6902" fmla="*/ 5221177 w 15445209"/>
              <a:gd name="connsiteY6902" fmla="*/ 7934778 h 12624546"/>
              <a:gd name="connsiteX6903" fmla="*/ 5240437 w 15445209"/>
              <a:gd name="connsiteY6903" fmla="*/ 7939046 h 12624546"/>
              <a:gd name="connsiteX6904" fmla="*/ 5246530 w 15445209"/>
              <a:gd name="connsiteY6904" fmla="*/ 7974820 h 12624546"/>
              <a:gd name="connsiteX6905" fmla="*/ 5210757 w 15445209"/>
              <a:gd name="connsiteY6905" fmla="*/ 7980918 h 12624546"/>
              <a:gd name="connsiteX6906" fmla="*/ 5204660 w 15445209"/>
              <a:gd name="connsiteY6906" fmla="*/ 7945145 h 12624546"/>
              <a:gd name="connsiteX6907" fmla="*/ 5221177 w 15445209"/>
              <a:gd name="connsiteY6907" fmla="*/ 7934778 h 12624546"/>
              <a:gd name="connsiteX6908" fmla="*/ 10160702 w 15445209"/>
              <a:gd name="connsiteY6908" fmla="*/ 7927051 h 12624546"/>
              <a:gd name="connsiteX6909" fmla="*/ 10177981 w 15445209"/>
              <a:gd name="connsiteY6909" fmla="*/ 7930915 h 12624546"/>
              <a:gd name="connsiteX6910" fmla="*/ 10183670 w 15445209"/>
              <a:gd name="connsiteY6910" fmla="*/ 7963027 h 12624546"/>
              <a:gd name="connsiteX6911" fmla="*/ 10151554 w 15445209"/>
              <a:gd name="connsiteY6911" fmla="*/ 7968720 h 12624546"/>
              <a:gd name="connsiteX6912" fmla="*/ 10145865 w 15445209"/>
              <a:gd name="connsiteY6912" fmla="*/ 7936604 h 12624546"/>
              <a:gd name="connsiteX6913" fmla="*/ 10160702 w 15445209"/>
              <a:gd name="connsiteY6913" fmla="*/ 7927051 h 12624546"/>
              <a:gd name="connsiteX6914" fmla="*/ 12270722 w 15445209"/>
              <a:gd name="connsiteY6914" fmla="*/ 7926038 h 12624546"/>
              <a:gd name="connsiteX6915" fmla="*/ 12273163 w 15445209"/>
              <a:gd name="connsiteY6915" fmla="*/ 7939857 h 12624546"/>
              <a:gd name="connsiteX6916" fmla="*/ 12259339 w 15445209"/>
              <a:gd name="connsiteY6916" fmla="*/ 7942298 h 12624546"/>
              <a:gd name="connsiteX6917" fmla="*/ 12256902 w 15445209"/>
              <a:gd name="connsiteY6917" fmla="*/ 7928475 h 12624546"/>
              <a:gd name="connsiteX6918" fmla="*/ 12270722 w 15445209"/>
              <a:gd name="connsiteY6918" fmla="*/ 7926038 h 12624546"/>
              <a:gd name="connsiteX6919" fmla="*/ 3458963 w 15445209"/>
              <a:gd name="connsiteY6919" fmla="*/ 7924105 h 12624546"/>
              <a:gd name="connsiteX6920" fmla="*/ 3489757 w 15445209"/>
              <a:gd name="connsiteY6920" fmla="*/ 7930915 h 12624546"/>
              <a:gd name="connsiteX6921" fmla="*/ 3499918 w 15445209"/>
              <a:gd name="connsiteY6921" fmla="*/ 7988233 h 12624546"/>
              <a:gd name="connsiteX6922" fmla="*/ 3442603 w 15445209"/>
              <a:gd name="connsiteY6922" fmla="*/ 7998395 h 12624546"/>
              <a:gd name="connsiteX6923" fmla="*/ 3432440 w 15445209"/>
              <a:gd name="connsiteY6923" fmla="*/ 7941077 h 12624546"/>
              <a:gd name="connsiteX6924" fmla="*/ 3458963 w 15445209"/>
              <a:gd name="connsiteY6924" fmla="*/ 7924105 h 12624546"/>
              <a:gd name="connsiteX6925" fmla="*/ 4976244 w 15445209"/>
              <a:gd name="connsiteY6925" fmla="*/ 7923142 h 12624546"/>
              <a:gd name="connsiteX6926" fmla="*/ 5005865 w 15445209"/>
              <a:gd name="connsiteY6926" fmla="*/ 7929700 h 12624546"/>
              <a:gd name="connsiteX6927" fmla="*/ 5015625 w 15445209"/>
              <a:gd name="connsiteY6927" fmla="*/ 7984982 h 12624546"/>
              <a:gd name="connsiteX6928" fmla="*/ 4960338 w 15445209"/>
              <a:gd name="connsiteY6928" fmla="*/ 7994738 h 12624546"/>
              <a:gd name="connsiteX6929" fmla="*/ 4950581 w 15445209"/>
              <a:gd name="connsiteY6929" fmla="*/ 7939452 h 12624546"/>
              <a:gd name="connsiteX6930" fmla="*/ 4976244 w 15445209"/>
              <a:gd name="connsiteY6930" fmla="*/ 7923142 h 12624546"/>
              <a:gd name="connsiteX6931" fmla="*/ 11627616 w 15445209"/>
              <a:gd name="connsiteY6931" fmla="*/ 7921921 h 12624546"/>
              <a:gd name="connsiteX6932" fmla="*/ 11645911 w 15445209"/>
              <a:gd name="connsiteY6932" fmla="*/ 7926037 h 12624546"/>
              <a:gd name="connsiteX6933" fmla="*/ 11652005 w 15445209"/>
              <a:gd name="connsiteY6933" fmla="*/ 7960184 h 12624546"/>
              <a:gd name="connsiteX6934" fmla="*/ 11617858 w 15445209"/>
              <a:gd name="connsiteY6934" fmla="*/ 7966283 h 12624546"/>
              <a:gd name="connsiteX6935" fmla="*/ 11611764 w 15445209"/>
              <a:gd name="connsiteY6935" fmla="*/ 7932136 h 12624546"/>
              <a:gd name="connsiteX6936" fmla="*/ 11627616 w 15445209"/>
              <a:gd name="connsiteY6936" fmla="*/ 7921921 h 12624546"/>
              <a:gd name="connsiteX6937" fmla="*/ 6503818 w 15445209"/>
              <a:gd name="connsiteY6937" fmla="*/ 7916738 h 12624546"/>
              <a:gd name="connsiteX6938" fmla="*/ 6530856 w 15445209"/>
              <a:gd name="connsiteY6938" fmla="*/ 7922785 h 12624546"/>
              <a:gd name="connsiteX6939" fmla="*/ 6539801 w 15445209"/>
              <a:gd name="connsiteY6939" fmla="*/ 7973193 h 12624546"/>
              <a:gd name="connsiteX6940" fmla="*/ 6489385 w 15445209"/>
              <a:gd name="connsiteY6940" fmla="*/ 7982135 h 12624546"/>
              <a:gd name="connsiteX6941" fmla="*/ 6480435 w 15445209"/>
              <a:gd name="connsiteY6941" fmla="*/ 7931726 h 12624546"/>
              <a:gd name="connsiteX6942" fmla="*/ 6503818 w 15445209"/>
              <a:gd name="connsiteY6942" fmla="*/ 7916738 h 12624546"/>
              <a:gd name="connsiteX6943" fmla="*/ 9649303 w 15445209"/>
              <a:gd name="connsiteY6943" fmla="*/ 7910181 h 12624546"/>
              <a:gd name="connsiteX6944" fmla="*/ 9685688 w 15445209"/>
              <a:gd name="connsiteY6944" fmla="*/ 7918312 h 12624546"/>
              <a:gd name="connsiteX6945" fmla="*/ 9697476 w 15445209"/>
              <a:gd name="connsiteY6945" fmla="*/ 7986202 h 12624546"/>
              <a:gd name="connsiteX6946" fmla="*/ 9629587 w 15445209"/>
              <a:gd name="connsiteY6946" fmla="*/ 7997990 h 12624546"/>
              <a:gd name="connsiteX6947" fmla="*/ 9617799 w 15445209"/>
              <a:gd name="connsiteY6947" fmla="*/ 7930100 h 12624546"/>
              <a:gd name="connsiteX6948" fmla="*/ 9649303 w 15445209"/>
              <a:gd name="connsiteY6948" fmla="*/ 7910181 h 12624546"/>
              <a:gd name="connsiteX6949" fmla="*/ 8724327 w 15445209"/>
              <a:gd name="connsiteY6949" fmla="*/ 7908504 h 12624546"/>
              <a:gd name="connsiteX6950" fmla="*/ 8744602 w 15445209"/>
              <a:gd name="connsiteY6950" fmla="*/ 7913029 h 12624546"/>
              <a:gd name="connsiteX6951" fmla="*/ 8751106 w 15445209"/>
              <a:gd name="connsiteY6951" fmla="*/ 7950834 h 12624546"/>
              <a:gd name="connsiteX6952" fmla="*/ 8713302 w 15445209"/>
              <a:gd name="connsiteY6952" fmla="*/ 7957338 h 12624546"/>
              <a:gd name="connsiteX6953" fmla="*/ 8706797 w 15445209"/>
              <a:gd name="connsiteY6953" fmla="*/ 7919533 h 12624546"/>
              <a:gd name="connsiteX6954" fmla="*/ 8724327 w 15445209"/>
              <a:gd name="connsiteY6954" fmla="*/ 7908504 h 12624546"/>
              <a:gd name="connsiteX6955" fmla="*/ 6219934 w 15445209"/>
              <a:gd name="connsiteY6955" fmla="*/ 7902764 h 12624546"/>
              <a:gd name="connsiteX6956" fmla="*/ 6260489 w 15445209"/>
              <a:gd name="connsiteY6956" fmla="*/ 7911808 h 12624546"/>
              <a:gd name="connsiteX6957" fmla="*/ 6273504 w 15445209"/>
              <a:gd name="connsiteY6957" fmla="*/ 7987422 h 12624546"/>
              <a:gd name="connsiteX6958" fmla="*/ 6197885 w 15445209"/>
              <a:gd name="connsiteY6958" fmla="*/ 8000431 h 12624546"/>
              <a:gd name="connsiteX6959" fmla="*/ 6184873 w 15445209"/>
              <a:gd name="connsiteY6959" fmla="*/ 7924817 h 12624546"/>
              <a:gd name="connsiteX6960" fmla="*/ 6219934 w 15445209"/>
              <a:gd name="connsiteY6960" fmla="*/ 7902764 h 12624546"/>
              <a:gd name="connsiteX6961" fmla="*/ 11225317 w 15445209"/>
              <a:gd name="connsiteY6961" fmla="*/ 7902308 h 12624546"/>
              <a:gd name="connsiteX6962" fmla="*/ 11247927 w 15445209"/>
              <a:gd name="connsiteY6962" fmla="*/ 7907339 h 12624546"/>
              <a:gd name="connsiteX6963" fmla="*/ 11255246 w 15445209"/>
              <a:gd name="connsiteY6963" fmla="*/ 7949207 h 12624546"/>
              <a:gd name="connsiteX6964" fmla="*/ 11213374 w 15445209"/>
              <a:gd name="connsiteY6964" fmla="*/ 7956526 h 12624546"/>
              <a:gd name="connsiteX6965" fmla="*/ 11206059 w 15445209"/>
              <a:gd name="connsiteY6965" fmla="*/ 7914654 h 12624546"/>
              <a:gd name="connsiteX6966" fmla="*/ 11225317 w 15445209"/>
              <a:gd name="connsiteY6966" fmla="*/ 7902308 h 12624546"/>
              <a:gd name="connsiteX6967" fmla="*/ 5680664 w 15445209"/>
              <a:gd name="connsiteY6967" fmla="*/ 7900580 h 12624546"/>
              <a:gd name="connsiteX6968" fmla="*/ 5705509 w 15445209"/>
              <a:gd name="connsiteY6968" fmla="*/ 7906120 h 12624546"/>
              <a:gd name="connsiteX6969" fmla="*/ 5713640 w 15445209"/>
              <a:gd name="connsiteY6969" fmla="*/ 7952465 h 12624546"/>
              <a:gd name="connsiteX6970" fmla="*/ 5667298 w 15445209"/>
              <a:gd name="connsiteY6970" fmla="*/ 7960591 h 12624546"/>
              <a:gd name="connsiteX6971" fmla="*/ 5659163 w 15445209"/>
              <a:gd name="connsiteY6971" fmla="*/ 7914250 h 12624546"/>
              <a:gd name="connsiteX6972" fmla="*/ 5680664 w 15445209"/>
              <a:gd name="connsiteY6972" fmla="*/ 7900580 h 12624546"/>
              <a:gd name="connsiteX6973" fmla="*/ 12938683 w 15445209"/>
              <a:gd name="connsiteY6973" fmla="*/ 7895195 h 12624546"/>
              <a:gd name="connsiteX6974" fmla="*/ 12978469 w 15445209"/>
              <a:gd name="connsiteY6974" fmla="*/ 7904087 h 12624546"/>
              <a:gd name="connsiteX6975" fmla="*/ 12991478 w 15445209"/>
              <a:gd name="connsiteY6975" fmla="*/ 7978481 h 12624546"/>
              <a:gd name="connsiteX6976" fmla="*/ 12917084 w 15445209"/>
              <a:gd name="connsiteY6976" fmla="*/ 7991490 h 12624546"/>
              <a:gd name="connsiteX6977" fmla="*/ 12904076 w 15445209"/>
              <a:gd name="connsiteY6977" fmla="*/ 7917096 h 12624546"/>
              <a:gd name="connsiteX6978" fmla="*/ 12938683 w 15445209"/>
              <a:gd name="connsiteY6978" fmla="*/ 7895195 h 12624546"/>
              <a:gd name="connsiteX6979" fmla="*/ 14778933 w 15445209"/>
              <a:gd name="connsiteY6979" fmla="*/ 7894332 h 12624546"/>
              <a:gd name="connsiteX6980" fmla="*/ 14780149 w 15445209"/>
              <a:gd name="connsiteY6980" fmla="*/ 7902052 h 12624546"/>
              <a:gd name="connsiteX6981" fmla="*/ 14772428 w 15445209"/>
              <a:gd name="connsiteY6981" fmla="*/ 7903273 h 12624546"/>
              <a:gd name="connsiteX6982" fmla="*/ 14771207 w 15445209"/>
              <a:gd name="connsiteY6982" fmla="*/ 7895548 h 12624546"/>
              <a:gd name="connsiteX6983" fmla="*/ 14778933 w 15445209"/>
              <a:gd name="connsiteY6983" fmla="*/ 7894332 h 12624546"/>
              <a:gd name="connsiteX6984" fmla="*/ 13338539 w 15445209"/>
              <a:gd name="connsiteY6984" fmla="*/ 7894127 h 12624546"/>
              <a:gd name="connsiteX6985" fmla="*/ 13371567 w 15445209"/>
              <a:gd name="connsiteY6985" fmla="*/ 7901646 h 12624546"/>
              <a:gd name="connsiteX6986" fmla="*/ 13382138 w 15445209"/>
              <a:gd name="connsiteY6986" fmla="*/ 7963436 h 12624546"/>
              <a:gd name="connsiteX6987" fmla="*/ 13320348 w 15445209"/>
              <a:gd name="connsiteY6987" fmla="*/ 7974008 h 12624546"/>
              <a:gd name="connsiteX6988" fmla="*/ 13309777 w 15445209"/>
              <a:gd name="connsiteY6988" fmla="*/ 7912217 h 12624546"/>
              <a:gd name="connsiteX6989" fmla="*/ 13338539 w 15445209"/>
              <a:gd name="connsiteY6989" fmla="*/ 7894127 h 12624546"/>
              <a:gd name="connsiteX6990" fmla="*/ 10744462 w 15445209"/>
              <a:gd name="connsiteY6990" fmla="*/ 7892905 h 12624546"/>
              <a:gd name="connsiteX6991" fmla="*/ 10761738 w 15445209"/>
              <a:gd name="connsiteY6991" fmla="*/ 7896764 h 12624546"/>
              <a:gd name="connsiteX6992" fmla="*/ 10767431 w 15445209"/>
              <a:gd name="connsiteY6992" fmla="*/ 7928880 h 12624546"/>
              <a:gd name="connsiteX6993" fmla="*/ 10735315 w 15445209"/>
              <a:gd name="connsiteY6993" fmla="*/ 7934573 h 12624546"/>
              <a:gd name="connsiteX6994" fmla="*/ 10729622 w 15445209"/>
              <a:gd name="connsiteY6994" fmla="*/ 7902457 h 12624546"/>
              <a:gd name="connsiteX6995" fmla="*/ 10744462 w 15445209"/>
              <a:gd name="connsiteY6995" fmla="*/ 7892905 h 12624546"/>
              <a:gd name="connsiteX6996" fmla="*/ 2682713 w 15445209"/>
              <a:gd name="connsiteY6996" fmla="*/ 7889044 h 12624546"/>
              <a:gd name="connsiteX6997" fmla="*/ 2696991 w 15445209"/>
              <a:gd name="connsiteY6997" fmla="*/ 7892295 h 12624546"/>
              <a:gd name="connsiteX6998" fmla="*/ 2701464 w 15445209"/>
              <a:gd name="connsiteY6998" fmla="*/ 7918718 h 12624546"/>
              <a:gd name="connsiteX6999" fmla="*/ 2675042 w 15445209"/>
              <a:gd name="connsiteY6999" fmla="*/ 7923191 h 12624546"/>
              <a:gd name="connsiteX7000" fmla="*/ 2670570 w 15445209"/>
              <a:gd name="connsiteY7000" fmla="*/ 7896768 h 12624546"/>
              <a:gd name="connsiteX7001" fmla="*/ 2682713 w 15445209"/>
              <a:gd name="connsiteY7001" fmla="*/ 7889044 h 12624546"/>
              <a:gd name="connsiteX7002" fmla="*/ 3701823 w 15445209"/>
              <a:gd name="connsiteY7002" fmla="*/ 7888283 h 12624546"/>
              <a:gd name="connsiteX7003" fmla="*/ 3740187 w 15445209"/>
              <a:gd name="connsiteY7003" fmla="*/ 7896768 h 12624546"/>
              <a:gd name="connsiteX7004" fmla="*/ 3752789 w 15445209"/>
              <a:gd name="connsiteY7004" fmla="*/ 7968315 h 12624546"/>
              <a:gd name="connsiteX7005" fmla="*/ 3681243 w 15445209"/>
              <a:gd name="connsiteY7005" fmla="*/ 7980918 h 12624546"/>
              <a:gd name="connsiteX7006" fmla="*/ 3668640 w 15445209"/>
              <a:gd name="connsiteY7006" fmla="*/ 7909371 h 12624546"/>
              <a:gd name="connsiteX7007" fmla="*/ 3701823 w 15445209"/>
              <a:gd name="connsiteY7007" fmla="*/ 7888283 h 12624546"/>
              <a:gd name="connsiteX7008" fmla="*/ 5415048 w 15445209"/>
              <a:gd name="connsiteY7008" fmla="*/ 7886810 h 12624546"/>
              <a:gd name="connsiteX7009" fmla="*/ 5432315 w 15445209"/>
              <a:gd name="connsiteY7009" fmla="*/ 7890673 h 12624546"/>
              <a:gd name="connsiteX7010" fmla="*/ 5438013 w 15445209"/>
              <a:gd name="connsiteY7010" fmla="*/ 7922785 h 12624546"/>
              <a:gd name="connsiteX7011" fmla="*/ 5405895 w 15445209"/>
              <a:gd name="connsiteY7011" fmla="*/ 7928478 h 12624546"/>
              <a:gd name="connsiteX7012" fmla="*/ 5400211 w 15445209"/>
              <a:gd name="connsiteY7012" fmla="*/ 7896362 h 12624546"/>
              <a:gd name="connsiteX7013" fmla="*/ 5415048 w 15445209"/>
              <a:gd name="connsiteY7013" fmla="*/ 7886810 h 12624546"/>
              <a:gd name="connsiteX7014" fmla="*/ 11969142 w 15445209"/>
              <a:gd name="connsiteY7014" fmla="*/ 7884218 h 12624546"/>
              <a:gd name="connsiteX7015" fmla="*/ 12008929 w 15445209"/>
              <a:gd name="connsiteY7015" fmla="*/ 7893110 h 12624546"/>
              <a:gd name="connsiteX7016" fmla="*/ 12021938 w 15445209"/>
              <a:gd name="connsiteY7016" fmla="*/ 7967504 h 12624546"/>
              <a:gd name="connsiteX7017" fmla="*/ 11947544 w 15445209"/>
              <a:gd name="connsiteY7017" fmla="*/ 7980513 h 12624546"/>
              <a:gd name="connsiteX7018" fmla="*/ 11934536 w 15445209"/>
              <a:gd name="connsiteY7018" fmla="*/ 7906119 h 12624546"/>
              <a:gd name="connsiteX7019" fmla="*/ 11969142 w 15445209"/>
              <a:gd name="connsiteY7019" fmla="*/ 7884218 h 12624546"/>
              <a:gd name="connsiteX7020" fmla="*/ 1519633 w 15445209"/>
              <a:gd name="connsiteY7020" fmla="*/ 7883354 h 12624546"/>
              <a:gd name="connsiteX7021" fmla="*/ 1520039 w 15445209"/>
              <a:gd name="connsiteY7021" fmla="*/ 7884571 h 12624546"/>
              <a:gd name="connsiteX7022" fmla="*/ 1518817 w 15445209"/>
              <a:gd name="connsiteY7022" fmla="*/ 7884981 h 12624546"/>
              <a:gd name="connsiteX7023" fmla="*/ 1518412 w 15445209"/>
              <a:gd name="connsiteY7023" fmla="*/ 7883760 h 12624546"/>
              <a:gd name="connsiteX7024" fmla="*/ 1519633 w 15445209"/>
              <a:gd name="connsiteY7024" fmla="*/ 7883354 h 12624546"/>
              <a:gd name="connsiteX7025" fmla="*/ 7870296 w 15445209"/>
              <a:gd name="connsiteY7025" fmla="*/ 7882540 h 12624546"/>
              <a:gd name="connsiteX7026" fmla="*/ 7879646 w 15445209"/>
              <a:gd name="connsiteY7026" fmla="*/ 7884571 h 12624546"/>
              <a:gd name="connsiteX7027" fmla="*/ 7882907 w 15445209"/>
              <a:gd name="connsiteY7027" fmla="*/ 7902053 h 12624546"/>
              <a:gd name="connsiteX7028" fmla="*/ 7865420 w 15445209"/>
              <a:gd name="connsiteY7028" fmla="*/ 7905305 h 12624546"/>
              <a:gd name="connsiteX7029" fmla="*/ 7862175 w 15445209"/>
              <a:gd name="connsiteY7029" fmla="*/ 7887823 h 12624546"/>
              <a:gd name="connsiteX7030" fmla="*/ 7870296 w 15445209"/>
              <a:gd name="connsiteY7030" fmla="*/ 7882540 h 12624546"/>
              <a:gd name="connsiteX7031" fmla="*/ 8096288 w 15445209"/>
              <a:gd name="connsiteY7031" fmla="*/ 7882133 h 12624546"/>
              <a:gd name="connsiteX7032" fmla="*/ 8099127 w 15445209"/>
              <a:gd name="connsiteY7032" fmla="*/ 7898394 h 12624546"/>
              <a:gd name="connsiteX7033" fmla="*/ 8082876 w 15445209"/>
              <a:gd name="connsiteY7033" fmla="*/ 7901236 h 12624546"/>
              <a:gd name="connsiteX7034" fmla="*/ 8080034 w 15445209"/>
              <a:gd name="connsiteY7034" fmla="*/ 7884980 h 12624546"/>
              <a:gd name="connsiteX7035" fmla="*/ 8096288 w 15445209"/>
              <a:gd name="connsiteY7035" fmla="*/ 7882133 h 12624546"/>
              <a:gd name="connsiteX7036" fmla="*/ 7104830 w 15445209"/>
              <a:gd name="connsiteY7036" fmla="*/ 7880151 h 12624546"/>
              <a:gd name="connsiteX7037" fmla="*/ 7122764 w 15445209"/>
              <a:gd name="connsiteY7037" fmla="*/ 7884165 h 12624546"/>
              <a:gd name="connsiteX7038" fmla="*/ 7128446 w 15445209"/>
              <a:gd name="connsiteY7038" fmla="*/ 7917907 h 12624546"/>
              <a:gd name="connsiteX7039" fmla="*/ 7094707 w 15445209"/>
              <a:gd name="connsiteY7039" fmla="*/ 7923596 h 12624546"/>
              <a:gd name="connsiteX7040" fmla="*/ 7089026 w 15445209"/>
              <a:gd name="connsiteY7040" fmla="*/ 7889859 h 12624546"/>
              <a:gd name="connsiteX7041" fmla="*/ 7104830 w 15445209"/>
              <a:gd name="connsiteY7041" fmla="*/ 7880151 h 12624546"/>
              <a:gd name="connsiteX7042" fmla="*/ 4466147 w 15445209"/>
              <a:gd name="connsiteY7042" fmla="*/ 7878931 h 12624546"/>
              <a:gd name="connsiteX7043" fmla="*/ 4519200 w 15445209"/>
              <a:gd name="connsiteY7043" fmla="*/ 7890669 h 12624546"/>
              <a:gd name="connsiteX7044" fmla="*/ 4536274 w 15445209"/>
              <a:gd name="connsiteY7044" fmla="*/ 7989454 h 12624546"/>
              <a:gd name="connsiteX7045" fmla="*/ 4525152 w 15445209"/>
              <a:gd name="connsiteY7045" fmla="*/ 7999941 h 12624546"/>
              <a:gd name="connsiteX7046" fmla="*/ 4545670 w 15445209"/>
              <a:gd name="connsiteY7046" fmla="*/ 7992097 h 12624546"/>
              <a:gd name="connsiteX7047" fmla="*/ 4600912 w 15445209"/>
              <a:gd name="connsiteY7047" fmla="*/ 8004494 h 12624546"/>
              <a:gd name="connsiteX7048" fmla="*/ 4618792 w 15445209"/>
              <a:gd name="connsiteY7048" fmla="*/ 8107341 h 12624546"/>
              <a:gd name="connsiteX7049" fmla="*/ 4613604 w 15445209"/>
              <a:gd name="connsiteY7049" fmla="*/ 8112291 h 12624546"/>
              <a:gd name="connsiteX7050" fmla="*/ 4628148 w 15445209"/>
              <a:gd name="connsiteY7050" fmla="*/ 8106732 h 12624546"/>
              <a:gd name="connsiteX7051" fmla="*/ 4681814 w 15445209"/>
              <a:gd name="connsiteY7051" fmla="*/ 8118724 h 12624546"/>
              <a:gd name="connsiteX7052" fmla="*/ 4699287 w 15445209"/>
              <a:gd name="connsiteY7052" fmla="*/ 8218729 h 12624546"/>
              <a:gd name="connsiteX7053" fmla="*/ 4699272 w 15445209"/>
              <a:gd name="connsiteY7053" fmla="*/ 8218743 h 12624546"/>
              <a:gd name="connsiteX7054" fmla="*/ 4711532 w 15445209"/>
              <a:gd name="connsiteY7054" fmla="*/ 8214057 h 12624546"/>
              <a:gd name="connsiteX7055" fmla="*/ 4766768 w 15445209"/>
              <a:gd name="connsiteY7055" fmla="*/ 8226454 h 12624546"/>
              <a:gd name="connsiteX7056" fmla="*/ 4796495 w 15445209"/>
              <a:gd name="connsiteY7056" fmla="*/ 8302428 h 12624546"/>
              <a:gd name="connsiteX7057" fmla="*/ 4789963 w 15445209"/>
              <a:gd name="connsiteY7057" fmla="*/ 8317251 h 12624546"/>
              <a:gd name="connsiteX7058" fmla="*/ 4796750 w 15445209"/>
              <a:gd name="connsiteY7058" fmla="*/ 8314665 h 12624546"/>
              <a:gd name="connsiteX7059" fmla="*/ 4855396 w 15445209"/>
              <a:gd name="connsiteY7059" fmla="*/ 8327675 h 12624546"/>
              <a:gd name="connsiteX7060" fmla="*/ 4886953 w 15445209"/>
              <a:gd name="connsiteY7060" fmla="*/ 8408507 h 12624546"/>
              <a:gd name="connsiteX7061" fmla="*/ 4879521 w 15445209"/>
              <a:gd name="connsiteY7061" fmla="*/ 8425532 h 12624546"/>
              <a:gd name="connsiteX7062" fmla="*/ 4885074 w 15445209"/>
              <a:gd name="connsiteY7062" fmla="*/ 8423409 h 12624546"/>
              <a:gd name="connsiteX7063" fmla="*/ 4938735 w 15445209"/>
              <a:gd name="connsiteY7063" fmla="*/ 8435401 h 12624546"/>
              <a:gd name="connsiteX7064" fmla="*/ 4956214 w 15445209"/>
              <a:gd name="connsiteY7064" fmla="*/ 8535406 h 12624546"/>
              <a:gd name="connsiteX7065" fmla="*/ 4856216 w 15445209"/>
              <a:gd name="connsiteY7065" fmla="*/ 8552887 h 12624546"/>
              <a:gd name="connsiteX7066" fmla="*/ 4827282 w 15445209"/>
              <a:gd name="connsiteY7066" fmla="*/ 8478855 h 12624546"/>
              <a:gd name="connsiteX7067" fmla="*/ 4833128 w 15445209"/>
              <a:gd name="connsiteY7067" fmla="*/ 8465582 h 12624546"/>
              <a:gd name="connsiteX7068" fmla="*/ 4823786 w 15445209"/>
              <a:gd name="connsiteY7068" fmla="*/ 8469142 h 12624546"/>
              <a:gd name="connsiteX7069" fmla="*/ 4765146 w 15445209"/>
              <a:gd name="connsiteY7069" fmla="*/ 8456134 h 12624546"/>
              <a:gd name="connsiteX7070" fmla="*/ 4733585 w 15445209"/>
              <a:gd name="connsiteY7070" fmla="*/ 8375471 h 12624546"/>
              <a:gd name="connsiteX7071" fmla="*/ 4741163 w 15445209"/>
              <a:gd name="connsiteY7071" fmla="*/ 8358013 h 12624546"/>
              <a:gd name="connsiteX7072" fmla="*/ 4737044 w 15445209"/>
              <a:gd name="connsiteY7072" fmla="*/ 8359588 h 12624546"/>
              <a:gd name="connsiteX7073" fmla="*/ 4681814 w 15445209"/>
              <a:gd name="connsiteY7073" fmla="*/ 8347188 h 12624546"/>
              <a:gd name="connsiteX7074" fmla="*/ 4663925 w 15445209"/>
              <a:gd name="connsiteY7074" fmla="*/ 8244340 h 12624546"/>
              <a:gd name="connsiteX7075" fmla="*/ 4664505 w 15445209"/>
              <a:gd name="connsiteY7075" fmla="*/ 8243782 h 12624546"/>
              <a:gd name="connsiteX7076" fmla="*/ 4652945 w 15445209"/>
              <a:gd name="connsiteY7076" fmla="*/ 8248201 h 12624546"/>
              <a:gd name="connsiteX7077" fmla="*/ 4599285 w 15445209"/>
              <a:gd name="connsiteY7077" fmla="*/ 8236210 h 12624546"/>
              <a:gd name="connsiteX7078" fmla="*/ 4581811 w 15445209"/>
              <a:gd name="connsiteY7078" fmla="*/ 8136205 h 12624546"/>
              <a:gd name="connsiteX7079" fmla="*/ 4586437 w 15445209"/>
              <a:gd name="connsiteY7079" fmla="*/ 8131798 h 12624546"/>
              <a:gd name="connsiteX7080" fmla="*/ 4571187 w 15445209"/>
              <a:gd name="connsiteY7080" fmla="*/ 8137628 h 12624546"/>
              <a:gd name="connsiteX7081" fmla="*/ 4515947 w 15445209"/>
              <a:gd name="connsiteY7081" fmla="*/ 8125228 h 12624546"/>
              <a:gd name="connsiteX7082" fmla="*/ 4498060 w 15445209"/>
              <a:gd name="connsiteY7082" fmla="*/ 8022380 h 12624546"/>
              <a:gd name="connsiteX7083" fmla="*/ 4510191 w 15445209"/>
              <a:gd name="connsiteY7083" fmla="*/ 8010813 h 12624546"/>
              <a:gd name="connsiteX7084" fmla="*/ 4490541 w 15445209"/>
              <a:gd name="connsiteY7084" fmla="*/ 8018264 h 12624546"/>
              <a:gd name="connsiteX7085" fmla="*/ 4437491 w 15445209"/>
              <a:gd name="connsiteY7085" fmla="*/ 8006525 h 12624546"/>
              <a:gd name="connsiteX7086" fmla="*/ 4420412 w 15445209"/>
              <a:gd name="connsiteY7086" fmla="*/ 7907745 h 12624546"/>
              <a:gd name="connsiteX7087" fmla="*/ 4466147 w 15445209"/>
              <a:gd name="connsiteY7087" fmla="*/ 7878931 h 12624546"/>
              <a:gd name="connsiteX7088" fmla="*/ 6732330 w 15445209"/>
              <a:gd name="connsiteY7088" fmla="*/ 7878475 h 12624546"/>
              <a:gd name="connsiteX7089" fmla="*/ 6754439 w 15445209"/>
              <a:gd name="connsiteY7089" fmla="*/ 7883354 h 12624546"/>
              <a:gd name="connsiteX7090" fmla="*/ 6761752 w 15445209"/>
              <a:gd name="connsiteY7090" fmla="*/ 7924816 h 12624546"/>
              <a:gd name="connsiteX7091" fmla="*/ 6720298 w 15445209"/>
              <a:gd name="connsiteY7091" fmla="*/ 7932136 h 12624546"/>
              <a:gd name="connsiteX7092" fmla="*/ 6712974 w 15445209"/>
              <a:gd name="connsiteY7092" fmla="*/ 7890669 h 12624546"/>
              <a:gd name="connsiteX7093" fmla="*/ 6732330 w 15445209"/>
              <a:gd name="connsiteY7093" fmla="*/ 7878475 h 12624546"/>
              <a:gd name="connsiteX7094" fmla="*/ 2197751 w 15445209"/>
              <a:gd name="connsiteY7094" fmla="*/ 7877359 h 12624546"/>
              <a:gd name="connsiteX7095" fmla="*/ 2207914 w 15445209"/>
              <a:gd name="connsiteY7095" fmla="*/ 7879697 h 12624546"/>
              <a:gd name="connsiteX7096" fmla="*/ 2211165 w 15445209"/>
              <a:gd name="connsiteY7096" fmla="*/ 7898800 h 12624546"/>
              <a:gd name="connsiteX7097" fmla="*/ 2192063 w 15445209"/>
              <a:gd name="connsiteY7097" fmla="*/ 7902053 h 12624546"/>
              <a:gd name="connsiteX7098" fmla="*/ 2188810 w 15445209"/>
              <a:gd name="connsiteY7098" fmla="*/ 7882949 h 12624546"/>
              <a:gd name="connsiteX7099" fmla="*/ 2197751 w 15445209"/>
              <a:gd name="connsiteY7099" fmla="*/ 7877359 h 12624546"/>
              <a:gd name="connsiteX7100" fmla="*/ 15132599 w 15445209"/>
              <a:gd name="connsiteY7100" fmla="*/ 7876850 h 12624546"/>
              <a:gd name="connsiteX7101" fmla="*/ 15133816 w 15445209"/>
              <a:gd name="connsiteY7101" fmla="*/ 7883354 h 12624546"/>
              <a:gd name="connsiteX7102" fmla="*/ 15127311 w 15445209"/>
              <a:gd name="connsiteY7102" fmla="*/ 7884574 h 12624546"/>
              <a:gd name="connsiteX7103" fmla="*/ 15126095 w 15445209"/>
              <a:gd name="connsiteY7103" fmla="*/ 7878066 h 12624546"/>
              <a:gd name="connsiteX7104" fmla="*/ 15132599 w 15445209"/>
              <a:gd name="connsiteY7104" fmla="*/ 7876850 h 12624546"/>
              <a:gd name="connsiteX7105" fmla="*/ 9297415 w 15445209"/>
              <a:gd name="connsiteY7105" fmla="*/ 7876698 h 12624546"/>
              <a:gd name="connsiteX7106" fmla="*/ 9321449 w 15445209"/>
              <a:gd name="connsiteY7106" fmla="*/ 7882134 h 12624546"/>
              <a:gd name="connsiteX7107" fmla="*/ 9329174 w 15445209"/>
              <a:gd name="connsiteY7107" fmla="*/ 7926853 h 12624546"/>
              <a:gd name="connsiteX7108" fmla="*/ 9284455 w 15445209"/>
              <a:gd name="connsiteY7108" fmla="*/ 7934574 h 12624546"/>
              <a:gd name="connsiteX7109" fmla="*/ 9276735 w 15445209"/>
              <a:gd name="connsiteY7109" fmla="*/ 7889859 h 12624546"/>
              <a:gd name="connsiteX7110" fmla="*/ 9297415 w 15445209"/>
              <a:gd name="connsiteY7110" fmla="*/ 7876698 h 12624546"/>
              <a:gd name="connsiteX7111" fmla="*/ 4209650 w 15445209"/>
              <a:gd name="connsiteY7111" fmla="*/ 7876287 h 12624546"/>
              <a:gd name="connsiteX7112" fmla="*/ 4256956 w 15445209"/>
              <a:gd name="connsiteY7112" fmla="*/ 7887012 h 12624546"/>
              <a:gd name="connsiteX7113" fmla="*/ 4272411 w 15445209"/>
              <a:gd name="connsiteY7113" fmla="*/ 7975225 h 12624546"/>
              <a:gd name="connsiteX7114" fmla="*/ 4184183 w 15445209"/>
              <a:gd name="connsiteY7114" fmla="*/ 7990670 h 12624546"/>
              <a:gd name="connsiteX7115" fmla="*/ 4168747 w 15445209"/>
              <a:gd name="connsiteY7115" fmla="*/ 7902457 h 12624546"/>
              <a:gd name="connsiteX7116" fmla="*/ 4209650 w 15445209"/>
              <a:gd name="connsiteY7116" fmla="*/ 7876287 h 12624546"/>
              <a:gd name="connsiteX7117" fmla="*/ 7659333 w 15445209"/>
              <a:gd name="connsiteY7117" fmla="*/ 7871156 h 12624546"/>
              <a:gd name="connsiteX7118" fmla="*/ 7662189 w 15445209"/>
              <a:gd name="connsiteY7118" fmla="*/ 7887417 h 12624546"/>
              <a:gd name="connsiteX7119" fmla="*/ 7645928 w 15445209"/>
              <a:gd name="connsiteY7119" fmla="*/ 7890263 h 12624546"/>
              <a:gd name="connsiteX7120" fmla="*/ 7643083 w 15445209"/>
              <a:gd name="connsiteY7120" fmla="*/ 7873999 h 12624546"/>
              <a:gd name="connsiteX7121" fmla="*/ 7659333 w 15445209"/>
              <a:gd name="connsiteY7121" fmla="*/ 7871156 h 12624546"/>
              <a:gd name="connsiteX7122" fmla="*/ 5898651 w 15445209"/>
              <a:gd name="connsiteY7122" fmla="*/ 7869991 h 12624546"/>
              <a:gd name="connsiteX7123" fmla="*/ 5929084 w 15445209"/>
              <a:gd name="connsiteY7123" fmla="*/ 7876850 h 12624546"/>
              <a:gd name="connsiteX7124" fmla="*/ 5938844 w 15445209"/>
              <a:gd name="connsiteY7124" fmla="*/ 7933763 h 12624546"/>
              <a:gd name="connsiteX7125" fmla="*/ 5881932 w 15445209"/>
              <a:gd name="connsiteY7125" fmla="*/ 7943519 h 12624546"/>
              <a:gd name="connsiteX7126" fmla="*/ 5872176 w 15445209"/>
              <a:gd name="connsiteY7126" fmla="*/ 7886607 h 12624546"/>
              <a:gd name="connsiteX7127" fmla="*/ 5898651 w 15445209"/>
              <a:gd name="connsiteY7127" fmla="*/ 7869991 h 12624546"/>
              <a:gd name="connsiteX7128" fmla="*/ 10255623 w 15445209"/>
              <a:gd name="connsiteY7128" fmla="*/ 7867450 h 12624546"/>
              <a:gd name="connsiteX7129" fmla="*/ 10273918 w 15445209"/>
              <a:gd name="connsiteY7129" fmla="*/ 7871566 h 12624546"/>
              <a:gd name="connsiteX7130" fmla="*/ 10280012 w 15445209"/>
              <a:gd name="connsiteY7130" fmla="*/ 7905713 h 12624546"/>
              <a:gd name="connsiteX7131" fmla="*/ 10245865 w 15445209"/>
              <a:gd name="connsiteY7131" fmla="*/ 7911812 h 12624546"/>
              <a:gd name="connsiteX7132" fmla="*/ 10239771 w 15445209"/>
              <a:gd name="connsiteY7132" fmla="*/ 7877665 h 12624546"/>
              <a:gd name="connsiteX7133" fmla="*/ 10255623 w 15445209"/>
              <a:gd name="connsiteY7133" fmla="*/ 7867450 h 12624546"/>
              <a:gd name="connsiteX7134" fmla="*/ 8308044 w 15445209"/>
              <a:gd name="connsiteY7134" fmla="*/ 7863436 h 12624546"/>
              <a:gd name="connsiteX7135" fmla="*/ 8310490 w 15445209"/>
              <a:gd name="connsiteY7135" fmla="*/ 7878070 h 12624546"/>
              <a:gd name="connsiteX7136" fmla="*/ 8295840 w 15445209"/>
              <a:gd name="connsiteY7136" fmla="*/ 7880507 h 12624546"/>
              <a:gd name="connsiteX7137" fmla="*/ 8293405 w 15445209"/>
              <a:gd name="connsiteY7137" fmla="*/ 7865873 h 12624546"/>
              <a:gd name="connsiteX7138" fmla="*/ 8308044 w 15445209"/>
              <a:gd name="connsiteY7138" fmla="*/ 7863436 h 12624546"/>
              <a:gd name="connsiteX7139" fmla="*/ 4694038 w 15445209"/>
              <a:gd name="connsiteY7139" fmla="*/ 7859725 h 12624546"/>
              <a:gd name="connsiteX7140" fmla="*/ 4738354 w 15445209"/>
              <a:gd name="connsiteY7140" fmla="*/ 7869530 h 12624546"/>
              <a:gd name="connsiteX7141" fmla="*/ 4752583 w 15445209"/>
              <a:gd name="connsiteY7141" fmla="*/ 7952054 h 12624546"/>
              <a:gd name="connsiteX7142" fmla="*/ 4670056 w 15445209"/>
              <a:gd name="connsiteY7142" fmla="*/ 7966283 h 12624546"/>
              <a:gd name="connsiteX7143" fmla="*/ 4655826 w 15445209"/>
              <a:gd name="connsiteY7143" fmla="*/ 7883759 h 12624546"/>
              <a:gd name="connsiteX7144" fmla="*/ 4694038 w 15445209"/>
              <a:gd name="connsiteY7144" fmla="*/ 7859725 h 12624546"/>
              <a:gd name="connsiteX7145" fmla="*/ 9771463 w 15445209"/>
              <a:gd name="connsiteY7145" fmla="*/ 7856574 h 12624546"/>
              <a:gd name="connsiteX7146" fmla="*/ 9799918 w 15445209"/>
              <a:gd name="connsiteY7146" fmla="*/ 7863027 h 12624546"/>
              <a:gd name="connsiteX7147" fmla="*/ 9809268 w 15445209"/>
              <a:gd name="connsiteY7147" fmla="*/ 7916281 h 12624546"/>
              <a:gd name="connsiteX7148" fmla="*/ 9756014 w 15445209"/>
              <a:gd name="connsiteY7148" fmla="*/ 7925632 h 12624546"/>
              <a:gd name="connsiteX7149" fmla="*/ 9746663 w 15445209"/>
              <a:gd name="connsiteY7149" fmla="*/ 7872378 h 12624546"/>
              <a:gd name="connsiteX7150" fmla="*/ 9771463 w 15445209"/>
              <a:gd name="connsiteY7150" fmla="*/ 7856574 h 12624546"/>
              <a:gd name="connsiteX7151" fmla="*/ 8903857 w 15445209"/>
              <a:gd name="connsiteY7151" fmla="*/ 7854439 h 12624546"/>
              <a:gd name="connsiteX7152" fmla="*/ 8923875 w 15445209"/>
              <a:gd name="connsiteY7152" fmla="*/ 7858964 h 12624546"/>
              <a:gd name="connsiteX7153" fmla="*/ 8930379 w 15445209"/>
              <a:gd name="connsiteY7153" fmla="*/ 7895954 h 12624546"/>
              <a:gd name="connsiteX7154" fmla="*/ 8893390 w 15445209"/>
              <a:gd name="connsiteY7154" fmla="*/ 7902458 h 12624546"/>
              <a:gd name="connsiteX7155" fmla="*/ 8886885 w 15445209"/>
              <a:gd name="connsiteY7155" fmla="*/ 7865468 h 12624546"/>
              <a:gd name="connsiteX7156" fmla="*/ 8903857 w 15445209"/>
              <a:gd name="connsiteY7156" fmla="*/ 7854439 h 12624546"/>
              <a:gd name="connsiteX7157" fmla="*/ 2918816 w 15445209"/>
              <a:gd name="connsiteY7157" fmla="*/ 7853222 h 12624546"/>
              <a:gd name="connsiteX7158" fmla="*/ 2940513 w 15445209"/>
              <a:gd name="connsiteY7158" fmla="*/ 7858148 h 12624546"/>
              <a:gd name="connsiteX7159" fmla="*/ 2947423 w 15445209"/>
              <a:gd name="connsiteY7159" fmla="*/ 7898800 h 12624546"/>
              <a:gd name="connsiteX7160" fmla="*/ 2906771 w 15445209"/>
              <a:gd name="connsiteY7160" fmla="*/ 7905714 h 12624546"/>
              <a:gd name="connsiteX7161" fmla="*/ 2899863 w 15445209"/>
              <a:gd name="connsiteY7161" fmla="*/ 7865062 h 12624546"/>
              <a:gd name="connsiteX7162" fmla="*/ 2918816 w 15445209"/>
              <a:gd name="connsiteY7162" fmla="*/ 7853222 h 12624546"/>
              <a:gd name="connsiteX7163" fmla="*/ 1954485 w 15445209"/>
              <a:gd name="connsiteY7163" fmla="*/ 7843770 h 12624546"/>
              <a:gd name="connsiteX7164" fmla="*/ 1964392 w 15445209"/>
              <a:gd name="connsiteY7164" fmla="*/ 7845955 h 12624546"/>
              <a:gd name="connsiteX7165" fmla="*/ 1967643 w 15445209"/>
              <a:gd name="connsiteY7165" fmla="*/ 7864247 h 12624546"/>
              <a:gd name="connsiteX7166" fmla="*/ 1949351 w 15445209"/>
              <a:gd name="connsiteY7166" fmla="*/ 7867500 h 12624546"/>
              <a:gd name="connsiteX7167" fmla="*/ 1946098 w 15445209"/>
              <a:gd name="connsiteY7167" fmla="*/ 7849207 h 12624546"/>
              <a:gd name="connsiteX7168" fmla="*/ 1954485 w 15445209"/>
              <a:gd name="connsiteY7168" fmla="*/ 7843770 h 12624546"/>
              <a:gd name="connsiteX7169" fmla="*/ 11704242 w 15445209"/>
              <a:gd name="connsiteY7169" fmla="*/ 7841940 h 12624546"/>
              <a:gd name="connsiteX7170" fmla="*/ 11722332 w 15445209"/>
              <a:gd name="connsiteY7170" fmla="*/ 7845954 h 12624546"/>
              <a:gd name="connsiteX7171" fmla="*/ 11728025 w 15445209"/>
              <a:gd name="connsiteY7171" fmla="*/ 7879696 h 12624546"/>
              <a:gd name="connsiteX7172" fmla="*/ 11694283 w 15445209"/>
              <a:gd name="connsiteY7172" fmla="*/ 7885385 h 12624546"/>
              <a:gd name="connsiteX7173" fmla="*/ 11688590 w 15445209"/>
              <a:gd name="connsiteY7173" fmla="*/ 7851648 h 12624546"/>
              <a:gd name="connsiteX7174" fmla="*/ 11704242 w 15445209"/>
              <a:gd name="connsiteY7174" fmla="*/ 7841940 h 12624546"/>
              <a:gd name="connsiteX7175" fmla="*/ 3163306 w 15445209"/>
              <a:gd name="connsiteY7175" fmla="*/ 7839706 h 12624546"/>
              <a:gd name="connsiteX7176" fmla="*/ 3182817 w 15445209"/>
              <a:gd name="connsiteY7176" fmla="*/ 7843924 h 12624546"/>
              <a:gd name="connsiteX7177" fmla="*/ 3189322 w 15445209"/>
              <a:gd name="connsiteY7177" fmla="*/ 7880508 h 12624546"/>
              <a:gd name="connsiteX7178" fmla="*/ 3152738 w 15445209"/>
              <a:gd name="connsiteY7178" fmla="*/ 7887012 h 12624546"/>
              <a:gd name="connsiteX7179" fmla="*/ 3146233 w 15445209"/>
              <a:gd name="connsiteY7179" fmla="*/ 7850428 h 12624546"/>
              <a:gd name="connsiteX7180" fmla="*/ 3163306 w 15445209"/>
              <a:gd name="connsiteY7180" fmla="*/ 7839706 h 12624546"/>
              <a:gd name="connsiteX7181" fmla="*/ 7437807 w 15445209"/>
              <a:gd name="connsiteY7181" fmla="*/ 7839451 h 12624546"/>
              <a:gd name="connsiteX7182" fmla="*/ 7440247 w 15445209"/>
              <a:gd name="connsiteY7182" fmla="*/ 7854085 h 12624546"/>
              <a:gd name="connsiteX7183" fmla="*/ 7425608 w 15445209"/>
              <a:gd name="connsiteY7183" fmla="*/ 7856522 h 12624546"/>
              <a:gd name="connsiteX7184" fmla="*/ 7423167 w 15445209"/>
              <a:gd name="connsiteY7184" fmla="*/ 7841888 h 12624546"/>
              <a:gd name="connsiteX7185" fmla="*/ 7437807 w 15445209"/>
              <a:gd name="connsiteY7185" fmla="*/ 7839451 h 12624546"/>
              <a:gd name="connsiteX7186" fmla="*/ 11300826 w 15445209"/>
              <a:gd name="connsiteY7186" fmla="*/ 7839298 h 12624546"/>
              <a:gd name="connsiteX7187" fmla="*/ 11321915 w 15445209"/>
              <a:gd name="connsiteY7187" fmla="*/ 7843924 h 12624546"/>
              <a:gd name="connsiteX7188" fmla="*/ 11328825 w 15445209"/>
              <a:gd name="connsiteY7188" fmla="*/ 7883355 h 12624546"/>
              <a:gd name="connsiteX7189" fmla="*/ 11289394 w 15445209"/>
              <a:gd name="connsiteY7189" fmla="*/ 7890264 h 12624546"/>
              <a:gd name="connsiteX7190" fmla="*/ 11282484 w 15445209"/>
              <a:gd name="connsiteY7190" fmla="*/ 7850833 h 12624546"/>
              <a:gd name="connsiteX7191" fmla="*/ 11300826 w 15445209"/>
              <a:gd name="connsiteY7191" fmla="*/ 7839298 h 12624546"/>
              <a:gd name="connsiteX7192" fmla="*/ 1726669 w 15445209"/>
              <a:gd name="connsiteY7192" fmla="*/ 7836757 h 12624546"/>
              <a:gd name="connsiteX7193" fmla="*/ 1738762 w 15445209"/>
              <a:gd name="connsiteY7193" fmla="*/ 7839450 h 12624546"/>
              <a:gd name="connsiteX7194" fmla="*/ 1742829 w 15445209"/>
              <a:gd name="connsiteY7194" fmla="*/ 7861810 h 12624546"/>
              <a:gd name="connsiteX7195" fmla="*/ 1720470 w 15445209"/>
              <a:gd name="connsiteY7195" fmla="*/ 7865873 h 12624546"/>
              <a:gd name="connsiteX7196" fmla="*/ 1716403 w 15445209"/>
              <a:gd name="connsiteY7196" fmla="*/ 7843513 h 12624546"/>
              <a:gd name="connsiteX7197" fmla="*/ 1726669 w 15445209"/>
              <a:gd name="connsiteY7197" fmla="*/ 7836757 h 12624546"/>
              <a:gd name="connsiteX7198" fmla="*/ 10822203 w 15445209"/>
              <a:gd name="connsiteY7198" fmla="*/ 7828625 h 12624546"/>
              <a:gd name="connsiteX7199" fmla="*/ 10845478 w 15445209"/>
              <a:gd name="connsiteY7199" fmla="*/ 7833758 h 12624546"/>
              <a:gd name="connsiteX7200" fmla="*/ 10853203 w 15445209"/>
              <a:gd name="connsiteY7200" fmla="*/ 7877256 h 12624546"/>
              <a:gd name="connsiteX7201" fmla="*/ 10809704 w 15445209"/>
              <a:gd name="connsiteY7201" fmla="*/ 7884981 h 12624546"/>
              <a:gd name="connsiteX7202" fmla="*/ 10801979 w 15445209"/>
              <a:gd name="connsiteY7202" fmla="*/ 7841483 h 12624546"/>
              <a:gd name="connsiteX7203" fmla="*/ 10822203 w 15445209"/>
              <a:gd name="connsiteY7203" fmla="*/ 7828625 h 12624546"/>
              <a:gd name="connsiteX7204" fmla="*/ 3930967 w 15445209"/>
              <a:gd name="connsiteY7204" fmla="*/ 7828068 h 12624546"/>
              <a:gd name="connsiteX7205" fmla="*/ 3981311 w 15445209"/>
              <a:gd name="connsiteY7205" fmla="*/ 7839450 h 12624546"/>
              <a:gd name="connsiteX7206" fmla="*/ 3997576 w 15445209"/>
              <a:gd name="connsiteY7206" fmla="*/ 7933356 h 12624546"/>
              <a:gd name="connsiteX7207" fmla="*/ 3979161 w 15445209"/>
              <a:gd name="connsiteY7207" fmla="*/ 7950782 h 12624546"/>
              <a:gd name="connsiteX7208" fmla="*/ 3995186 w 15445209"/>
              <a:gd name="connsiteY7208" fmla="*/ 7944735 h 12624546"/>
              <a:gd name="connsiteX7209" fmla="*/ 4044323 w 15445209"/>
              <a:gd name="connsiteY7209" fmla="*/ 7955712 h 12624546"/>
              <a:gd name="connsiteX7210" fmla="*/ 4060180 w 15445209"/>
              <a:gd name="connsiteY7210" fmla="*/ 8047583 h 12624546"/>
              <a:gd name="connsiteX7211" fmla="*/ 3968303 w 15445209"/>
              <a:gd name="connsiteY7211" fmla="*/ 8063438 h 12624546"/>
              <a:gd name="connsiteX7212" fmla="*/ 3952451 w 15445209"/>
              <a:gd name="connsiteY7212" fmla="*/ 7971568 h 12624546"/>
              <a:gd name="connsiteX7213" fmla="*/ 3970412 w 15445209"/>
              <a:gd name="connsiteY7213" fmla="*/ 7954722 h 12624546"/>
              <a:gd name="connsiteX7214" fmla="*/ 3953973 w 15445209"/>
              <a:gd name="connsiteY7214" fmla="*/ 7960997 h 12624546"/>
              <a:gd name="connsiteX7215" fmla="*/ 3903628 w 15445209"/>
              <a:gd name="connsiteY7215" fmla="*/ 7949612 h 12624546"/>
              <a:gd name="connsiteX7216" fmla="*/ 3887368 w 15445209"/>
              <a:gd name="connsiteY7216" fmla="*/ 7855711 h 12624546"/>
              <a:gd name="connsiteX7217" fmla="*/ 3930967 w 15445209"/>
              <a:gd name="connsiteY7217" fmla="*/ 7828068 h 12624546"/>
              <a:gd name="connsiteX7218" fmla="*/ 13175222 w 15445209"/>
              <a:gd name="connsiteY7218" fmla="*/ 7828066 h 12624546"/>
              <a:gd name="connsiteX7219" fmla="*/ 13213027 w 15445209"/>
              <a:gd name="connsiteY7219" fmla="*/ 7836604 h 12624546"/>
              <a:gd name="connsiteX7220" fmla="*/ 13225220 w 15445209"/>
              <a:gd name="connsiteY7220" fmla="*/ 7907335 h 12624546"/>
              <a:gd name="connsiteX7221" fmla="*/ 13154489 w 15445209"/>
              <a:gd name="connsiteY7221" fmla="*/ 7919533 h 12624546"/>
              <a:gd name="connsiteX7222" fmla="*/ 13142296 w 15445209"/>
              <a:gd name="connsiteY7222" fmla="*/ 7848797 h 12624546"/>
              <a:gd name="connsiteX7223" fmla="*/ 13175222 w 15445209"/>
              <a:gd name="connsiteY7223" fmla="*/ 7828066 h 12624546"/>
              <a:gd name="connsiteX7224" fmla="*/ 8513710 w 15445209"/>
              <a:gd name="connsiteY7224" fmla="*/ 7827663 h 12624546"/>
              <a:gd name="connsiteX7225" fmla="*/ 8516151 w 15445209"/>
              <a:gd name="connsiteY7225" fmla="*/ 7841482 h 12624546"/>
              <a:gd name="connsiteX7226" fmla="*/ 8502329 w 15445209"/>
              <a:gd name="connsiteY7226" fmla="*/ 7843923 h 12624546"/>
              <a:gd name="connsiteX7227" fmla="*/ 8499889 w 15445209"/>
              <a:gd name="connsiteY7227" fmla="*/ 7830100 h 12624546"/>
              <a:gd name="connsiteX7228" fmla="*/ 8513710 w 15445209"/>
              <a:gd name="connsiteY7228" fmla="*/ 7827663 h 12624546"/>
              <a:gd name="connsiteX7229" fmla="*/ 2420948 w 15445209"/>
              <a:gd name="connsiteY7229" fmla="*/ 7817091 h 12624546"/>
              <a:gd name="connsiteX7230" fmla="*/ 2423795 w 15445209"/>
              <a:gd name="connsiteY7230" fmla="*/ 7833758 h 12624546"/>
              <a:gd name="connsiteX7231" fmla="*/ 2407123 w 15445209"/>
              <a:gd name="connsiteY7231" fmla="*/ 7836604 h 12624546"/>
              <a:gd name="connsiteX7232" fmla="*/ 2404281 w 15445209"/>
              <a:gd name="connsiteY7232" fmla="*/ 7819934 h 12624546"/>
              <a:gd name="connsiteX7233" fmla="*/ 2420948 w 15445209"/>
              <a:gd name="connsiteY7233" fmla="*/ 7817091 h 12624546"/>
              <a:gd name="connsiteX7234" fmla="*/ 12346340 w 15445209"/>
              <a:gd name="connsiteY7234" fmla="*/ 7816281 h 12624546"/>
              <a:gd name="connsiteX7235" fmla="*/ 12347557 w 15445209"/>
              <a:gd name="connsiteY7235" fmla="*/ 7824001 h 12624546"/>
              <a:gd name="connsiteX7236" fmla="*/ 12339836 w 15445209"/>
              <a:gd name="connsiteY7236" fmla="*/ 7825222 h 12624546"/>
              <a:gd name="connsiteX7237" fmla="*/ 12338615 w 15445209"/>
              <a:gd name="connsiteY7237" fmla="*/ 7817497 h 12624546"/>
              <a:gd name="connsiteX7238" fmla="*/ 12346340 w 15445209"/>
              <a:gd name="connsiteY7238" fmla="*/ 7816281 h 12624546"/>
              <a:gd name="connsiteX7239" fmla="*/ 6325502 w 15445209"/>
              <a:gd name="connsiteY7239" fmla="*/ 7816024 h 12624546"/>
              <a:gd name="connsiteX7240" fmla="*/ 6350360 w 15445209"/>
              <a:gd name="connsiteY7240" fmla="*/ 7821564 h 12624546"/>
              <a:gd name="connsiteX7241" fmla="*/ 6358487 w 15445209"/>
              <a:gd name="connsiteY7241" fmla="*/ 7867909 h 12624546"/>
              <a:gd name="connsiteX7242" fmla="*/ 6312138 w 15445209"/>
              <a:gd name="connsiteY7242" fmla="*/ 7876035 h 12624546"/>
              <a:gd name="connsiteX7243" fmla="*/ 6303993 w 15445209"/>
              <a:gd name="connsiteY7243" fmla="*/ 7829694 h 12624546"/>
              <a:gd name="connsiteX7244" fmla="*/ 6325502 w 15445209"/>
              <a:gd name="connsiteY7244" fmla="*/ 7816024 h 12624546"/>
              <a:gd name="connsiteX7245" fmla="*/ 14978123 w 15445209"/>
              <a:gd name="connsiteY7245" fmla="*/ 7814245 h 12624546"/>
              <a:gd name="connsiteX7246" fmla="*/ 14978938 w 15445209"/>
              <a:gd name="connsiteY7246" fmla="*/ 7819123 h 12624546"/>
              <a:gd name="connsiteX7247" fmla="*/ 14974060 w 15445209"/>
              <a:gd name="connsiteY7247" fmla="*/ 7819938 h 12624546"/>
              <a:gd name="connsiteX7248" fmla="*/ 14973244 w 15445209"/>
              <a:gd name="connsiteY7248" fmla="*/ 7815060 h 12624546"/>
              <a:gd name="connsiteX7249" fmla="*/ 14978123 w 15445209"/>
              <a:gd name="connsiteY7249" fmla="*/ 7814245 h 12624546"/>
              <a:gd name="connsiteX7250" fmla="*/ 4880313 w 15445209"/>
              <a:gd name="connsiteY7250" fmla="*/ 7811655 h 12624546"/>
              <a:gd name="connsiteX7251" fmla="*/ 4900990 w 15445209"/>
              <a:gd name="connsiteY7251" fmla="*/ 7816280 h 12624546"/>
              <a:gd name="connsiteX7252" fmla="*/ 4907900 w 15445209"/>
              <a:gd name="connsiteY7252" fmla="*/ 7854896 h 12624546"/>
              <a:gd name="connsiteX7253" fmla="*/ 4869276 w 15445209"/>
              <a:gd name="connsiteY7253" fmla="*/ 7861810 h 12624546"/>
              <a:gd name="connsiteX7254" fmla="*/ 4862366 w 15445209"/>
              <a:gd name="connsiteY7254" fmla="*/ 7823190 h 12624546"/>
              <a:gd name="connsiteX7255" fmla="*/ 4880313 w 15445209"/>
              <a:gd name="connsiteY7255" fmla="*/ 7811655 h 12624546"/>
              <a:gd name="connsiteX7256" fmla="*/ 5111470 w 15445209"/>
              <a:gd name="connsiteY7256" fmla="*/ 7809724 h 12624546"/>
              <a:gd name="connsiteX7257" fmla="*/ 5131486 w 15445209"/>
              <a:gd name="connsiteY7257" fmla="*/ 7814249 h 12624546"/>
              <a:gd name="connsiteX7258" fmla="*/ 5137992 w 15445209"/>
              <a:gd name="connsiteY7258" fmla="*/ 7851239 h 12624546"/>
              <a:gd name="connsiteX7259" fmla="*/ 5100997 w 15445209"/>
              <a:gd name="connsiteY7259" fmla="*/ 7857743 h 12624546"/>
              <a:gd name="connsiteX7260" fmla="*/ 5094498 w 15445209"/>
              <a:gd name="connsiteY7260" fmla="*/ 7820753 h 12624546"/>
              <a:gd name="connsiteX7261" fmla="*/ 5111470 w 15445209"/>
              <a:gd name="connsiteY7261" fmla="*/ 7809724 h 12624546"/>
              <a:gd name="connsiteX7262" fmla="*/ 6896869 w 15445209"/>
              <a:gd name="connsiteY7262" fmla="*/ 7809011 h 12624546"/>
              <a:gd name="connsiteX7263" fmla="*/ 6912963 w 15445209"/>
              <a:gd name="connsiteY7263" fmla="*/ 7812618 h 12624546"/>
              <a:gd name="connsiteX7264" fmla="*/ 6918247 w 15445209"/>
              <a:gd name="connsiteY7264" fmla="*/ 7842702 h 12624546"/>
              <a:gd name="connsiteX7265" fmla="*/ 6888183 w 15445209"/>
              <a:gd name="connsiteY7265" fmla="*/ 7847986 h 12624546"/>
              <a:gd name="connsiteX7266" fmla="*/ 6882897 w 15445209"/>
              <a:gd name="connsiteY7266" fmla="*/ 7817906 h 12624546"/>
              <a:gd name="connsiteX7267" fmla="*/ 6896869 w 15445209"/>
              <a:gd name="connsiteY7267" fmla="*/ 7809011 h 12624546"/>
              <a:gd name="connsiteX7268" fmla="*/ 12555896 w 15445209"/>
              <a:gd name="connsiteY7268" fmla="*/ 7807081 h 12624546"/>
              <a:gd name="connsiteX7269" fmla="*/ 12593092 w 15445209"/>
              <a:gd name="connsiteY7269" fmla="*/ 7815465 h 12624546"/>
              <a:gd name="connsiteX7270" fmla="*/ 12605285 w 15445209"/>
              <a:gd name="connsiteY7270" fmla="*/ 7884980 h 12624546"/>
              <a:gd name="connsiteX7271" fmla="*/ 12535770 w 15445209"/>
              <a:gd name="connsiteY7271" fmla="*/ 7897174 h 12624546"/>
              <a:gd name="connsiteX7272" fmla="*/ 12523577 w 15445209"/>
              <a:gd name="connsiteY7272" fmla="*/ 7827662 h 12624546"/>
              <a:gd name="connsiteX7273" fmla="*/ 12555896 w 15445209"/>
              <a:gd name="connsiteY7273" fmla="*/ 7807081 h 12624546"/>
              <a:gd name="connsiteX7274" fmla="*/ 14449244 w 15445209"/>
              <a:gd name="connsiteY7274" fmla="*/ 7806876 h 12624546"/>
              <a:gd name="connsiteX7275" fmla="*/ 14467539 w 15445209"/>
              <a:gd name="connsiteY7275" fmla="*/ 7810992 h 12624546"/>
              <a:gd name="connsiteX7276" fmla="*/ 14473638 w 15445209"/>
              <a:gd name="connsiteY7276" fmla="*/ 7845139 h 12624546"/>
              <a:gd name="connsiteX7277" fmla="*/ 14439490 w 15445209"/>
              <a:gd name="connsiteY7277" fmla="*/ 7851238 h 12624546"/>
              <a:gd name="connsiteX7278" fmla="*/ 14433392 w 15445209"/>
              <a:gd name="connsiteY7278" fmla="*/ 7817091 h 12624546"/>
              <a:gd name="connsiteX7279" fmla="*/ 14449244 w 15445209"/>
              <a:gd name="connsiteY7279" fmla="*/ 7806876 h 12624546"/>
              <a:gd name="connsiteX7280" fmla="*/ 10347144 w 15445209"/>
              <a:gd name="connsiteY7280" fmla="*/ 7805151 h 12624546"/>
              <a:gd name="connsiteX7281" fmla="*/ 10367825 w 15445209"/>
              <a:gd name="connsiteY7281" fmla="*/ 7809776 h 12624546"/>
              <a:gd name="connsiteX7282" fmla="*/ 10374735 w 15445209"/>
              <a:gd name="connsiteY7282" fmla="*/ 7848397 h 12624546"/>
              <a:gd name="connsiteX7283" fmla="*/ 10336115 w 15445209"/>
              <a:gd name="connsiteY7283" fmla="*/ 7855306 h 12624546"/>
              <a:gd name="connsiteX7284" fmla="*/ 10329205 w 15445209"/>
              <a:gd name="connsiteY7284" fmla="*/ 7816686 h 12624546"/>
              <a:gd name="connsiteX7285" fmla="*/ 10347144 w 15445209"/>
              <a:gd name="connsiteY7285" fmla="*/ 7805151 h 12624546"/>
              <a:gd name="connsiteX7286" fmla="*/ 14262757 w 15445209"/>
              <a:gd name="connsiteY7286" fmla="*/ 7804385 h 12624546"/>
              <a:gd name="connsiteX7287" fmla="*/ 14302901 w 15445209"/>
              <a:gd name="connsiteY7287" fmla="*/ 7813429 h 12624546"/>
              <a:gd name="connsiteX7288" fmla="*/ 14315909 w 15445209"/>
              <a:gd name="connsiteY7288" fmla="*/ 7888228 h 12624546"/>
              <a:gd name="connsiteX7289" fmla="*/ 14241111 w 15445209"/>
              <a:gd name="connsiteY7289" fmla="*/ 7901236 h 12624546"/>
              <a:gd name="connsiteX7290" fmla="*/ 14228102 w 15445209"/>
              <a:gd name="connsiteY7290" fmla="*/ 7826438 h 12624546"/>
              <a:gd name="connsiteX7291" fmla="*/ 14262757 w 15445209"/>
              <a:gd name="connsiteY7291" fmla="*/ 7804385 h 12624546"/>
              <a:gd name="connsiteX7292" fmla="*/ 3405556 w 15445209"/>
              <a:gd name="connsiteY7292" fmla="*/ 7804337 h 12624546"/>
              <a:gd name="connsiteX7293" fmla="*/ 3439349 w 15445209"/>
              <a:gd name="connsiteY7293" fmla="*/ 7811808 h 12624546"/>
              <a:gd name="connsiteX7294" fmla="*/ 3450326 w 15445209"/>
              <a:gd name="connsiteY7294" fmla="*/ 7874814 h 12624546"/>
              <a:gd name="connsiteX7295" fmla="*/ 3387317 w 15445209"/>
              <a:gd name="connsiteY7295" fmla="*/ 7885791 h 12624546"/>
              <a:gd name="connsiteX7296" fmla="*/ 3376339 w 15445209"/>
              <a:gd name="connsiteY7296" fmla="*/ 7822780 h 12624546"/>
              <a:gd name="connsiteX7297" fmla="*/ 3405556 w 15445209"/>
              <a:gd name="connsiteY7297" fmla="*/ 7804337 h 12624546"/>
              <a:gd name="connsiteX7298" fmla="*/ 9440353 w 15445209"/>
              <a:gd name="connsiteY7298" fmla="*/ 7804134 h 12624546"/>
              <a:gd name="connsiteX7299" fmla="*/ 9467387 w 15445209"/>
              <a:gd name="connsiteY7299" fmla="*/ 7810181 h 12624546"/>
              <a:gd name="connsiteX7300" fmla="*/ 9476332 w 15445209"/>
              <a:gd name="connsiteY7300" fmla="*/ 7860585 h 12624546"/>
              <a:gd name="connsiteX7301" fmla="*/ 9425924 w 15445209"/>
              <a:gd name="connsiteY7301" fmla="*/ 7869531 h 12624546"/>
              <a:gd name="connsiteX7302" fmla="*/ 9416978 w 15445209"/>
              <a:gd name="connsiteY7302" fmla="*/ 7819122 h 12624546"/>
              <a:gd name="connsiteX7303" fmla="*/ 9440353 w 15445209"/>
              <a:gd name="connsiteY7303" fmla="*/ 7804134 h 12624546"/>
              <a:gd name="connsiteX7304" fmla="*/ 12784305 w 15445209"/>
              <a:gd name="connsiteY7304" fmla="*/ 7801389 h 12624546"/>
              <a:gd name="connsiteX7305" fmla="*/ 12819925 w 15445209"/>
              <a:gd name="connsiteY7305" fmla="*/ 7809366 h 12624546"/>
              <a:gd name="connsiteX7306" fmla="*/ 12831713 w 15445209"/>
              <a:gd name="connsiteY7306" fmla="*/ 7876035 h 12624546"/>
              <a:gd name="connsiteX7307" fmla="*/ 12765045 w 15445209"/>
              <a:gd name="connsiteY7307" fmla="*/ 7887823 h 12624546"/>
              <a:gd name="connsiteX7308" fmla="*/ 12753257 w 15445209"/>
              <a:gd name="connsiteY7308" fmla="*/ 7821154 h 12624546"/>
              <a:gd name="connsiteX7309" fmla="*/ 12784305 w 15445209"/>
              <a:gd name="connsiteY7309" fmla="*/ 7801389 h 12624546"/>
              <a:gd name="connsiteX7310" fmla="*/ 13742518 w 15445209"/>
              <a:gd name="connsiteY7310" fmla="*/ 7801085 h 12624546"/>
              <a:gd name="connsiteX7311" fmla="*/ 13779308 w 15445209"/>
              <a:gd name="connsiteY7311" fmla="*/ 7809366 h 12624546"/>
              <a:gd name="connsiteX7312" fmla="*/ 13791096 w 15445209"/>
              <a:gd name="connsiteY7312" fmla="*/ 7878071 h 12624546"/>
              <a:gd name="connsiteX7313" fmla="*/ 13722396 w 15445209"/>
              <a:gd name="connsiteY7313" fmla="*/ 7889859 h 12624546"/>
              <a:gd name="connsiteX7314" fmla="*/ 13710608 w 15445209"/>
              <a:gd name="connsiteY7314" fmla="*/ 7821158 h 12624546"/>
              <a:gd name="connsiteX7315" fmla="*/ 13742518 w 15445209"/>
              <a:gd name="connsiteY7315" fmla="*/ 7801085 h 12624546"/>
              <a:gd name="connsiteX7316" fmla="*/ 9887777 w 15445209"/>
              <a:gd name="connsiteY7316" fmla="*/ 7800678 h 12624546"/>
              <a:gd name="connsiteX7317" fmla="*/ 9908459 w 15445209"/>
              <a:gd name="connsiteY7317" fmla="*/ 7805303 h 12624546"/>
              <a:gd name="connsiteX7318" fmla="*/ 9915369 w 15445209"/>
              <a:gd name="connsiteY7318" fmla="*/ 7843924 h 12624546"/>
              <a:gd name="connsiteX7319" fmla="*/ 9876749 w 15445209"/>
              <a:gd name="connsiteY7319" fmla="*/ 7850833 h 12624546"/>
              <a:gd name="connsiteX7320" fmla="*/ 9869839 w 15445209"/>
              <a:gd name="connsiteY7320" fmla="*/ 7812213 h 12624546"/>
              <a:gd name="connsiteX7321" fmla="*/ 9887777 w 15445209"/>
              <a:gd name="connsiteY7321" fmla="*/ 7800678 h 12624546"/>
              <a:gd name="connsiteX7322" fmla="*/ 13909087 w 15445209"/>
              <a:gd name="connsiteY7322" fmla="*/ 7799510 h 12624546"/>
              <a:gd name="connsiteX7323" fmla="*/ 13958986 w 15445209"/>
              <a:gd name="connsiteY7323" fmla="*/ 7810587 h 12624546"/>
              <a:gd name="connsiteX7324" fmla="*/ 13975246 w 15445209"/>
              <a:gd name="connsiteY7324" fmla="*/ 7903678 h 12624546"/>
              <a:gd name="connsiteX7325" fmla="*/ 13882155 w 15445209"/>
              <a:gd name="connsiteY7325" fmla="*/ 7919939 h 12624546"/>
              <a:gd name="connsiteX7326" fmla="*/ 13865895 w 15445209"/>
              <a:gd name="connsiteY7326" fmla="*/ 7826848 h 12624546"/>
              <a:gd name="connsiteX7327" fmla="*/ 13909087 w 15445209"/>
              <a:gd name="connsiteY7327" fmla="*/ 7799510 h 12624546"/>
              <a:gd name="connsiteX7328" fmla="*/ 12047142 w 15445209"/>
              <a:gd name="connsiteY7328" fmla="*/ 7792548 h 12624546"/>
              <a:gd name="connsiteX7329" fmla="*/ 12082508 w 15445209"/>
              <a:gd name="connsiteY7329" fmla="*/ 7800425 h 12624546"/>
              <a:gd name="connsiteX7330" fmla="*/ 12093890 w 15445209"/>
              <a:gd name="connsiteY7330" fmla="*/ 7866279 h 12624546"/>
              <a:gd name="connsiteX7331" fmla="*/ 12028037 w 15445209"/>
              <a:gd name="connsiteY7331" fmla="*/ 7877661 h 12624546"/>
              <a:gd name="connsiteX7332" fmla="*/ 12016654 w 15445209"/>
              <a:gd name="connsiteY7332" fmla="*/ 7811808 h 12624546"/>
              <a:gd name="connsiteX7333" fmla="*/ 12047142 w 15445209"/>
              <a:gd name="connsiteY7333" fmla="*/ 7792548 h 12624546"/>
              <a:gd name="connsiteX7334" fmla="*/ 14080838 w 15445209"/>
              <a:gd name="connsiteY7334" fmla="*/ 7791835 h 12624546"/>
              <a:gd name="connsiteX7335" fmla="*/ 14138663 w 15445209"/>
              <a:gd name="connsiteY7335" fmla="*/ 7804893 h 12624546"/>
              <a:gd name="connsiteX7336" fmla="*/ 14157365 w 15445209"/>
              <a:gd name="connsiteY7336" fmla="*/ 7912619 h 12624546"/>
              <a:gd name="connsiteX7337" fmla="*/ 14049636 w 15445209"/>
              <a:gd name="connsiteY7337" fmla="*/ 7931321 h 12624546"/>
              <a:gd name="connsiteX7338" fmla="*/ 14030938 w 15445209"/>
              <a:gd name="connsiteY7338" fmla="*/ 7823595 h 12624546"/>
              <a:gd name="connsiteX7339" fmla="*/ 14080838 w 15445209"/>
              <a:gd name="connsiteY7339" fmla="*/ 7791835 h 12624546"/>
              <a:gd name="connsiteX7340" fmla="*/ 9076321 w 15445209"/>
              <a:gd name="connsiteY7340" fmla="*/ 7790109 h 12624546"/>
              <a:gd name="connsiteX7341" fmla="*/ 9095832 w 15445209"/>
              <a:gd name="connsiteY7341" fmla="*/ 7794327 h 12624546"/>
              <a:gd name="connsiteX7342" fmla="*/ 9102337 w 15445209"/>
              <a:gd name="connsiteY7342" fmla="*/ 7830911 h 12624546"/>
              <a:gd name="connsiteX7343" fmla="*/ 9065753 w 15445209"/>
              <a:gd name="connsiteY7343" fmla="*/ 7837415 h 12624546"/>
              <a:gd name="connsiteX7344" fmla="*/ 9059248 w 15445209"/>
              <a:gd name="connsiteY7344" fmla="*/ 7800831 h 12624546"/>
              <a:gd name="connsiteX7345" fmla="*/ 9076321 w 15445209"/>
              <a:gd name="connsiteY7345" fmla="*/ 7790109 h 12624546"/>
              <a:gd name="connsiteX7346" fmla="*/ 7216257 w 15445209"/>
              <a:gd name="connsiteY7346" fmla="*/ 7789043 h 12624546"/>
              <a:gd name="connsiteX7347" fmla="*/ 7218284 w 15445209"/>
              <a:gd name="connsiteY7347" fmla="*/ 7801642 h 12624546"/>
              <a:gd name="connsiteX7348" fmla="*/ 7205682 w 15445209"/>
              <a:gd name="connsiteY7348" fmla="*/ 7803678 h 12624546"/>
              <a:gd name="connsiteX7349" fmla="*/ 7203648 w 15445209"/>
              <a:gd name="connsiteY7349" fmla="*/ 7791075 h 12624546"/>
              <a:gd name="connsiteX7350" fmla="*/ 7216257 w 15445209"/>
              <a:gd name="connsiteY7350" fmla="*/ 7789043 h 12624546"/>
              <a:gd name="connsiteX7351" fmla="*/ 6055482 w 15445209"/>
              <a:gd name="connsiteY7351" fmla="*/ 7786552 h 12624546"/>
              <a:gd name="connsiteX7352" fmla="*/ 6097863 w 15445209"/>
              <a:gd name="connsiteY7352" fmla="*/ 7795952 h 12624546"/>
              <a:gd name="connsiteX7353" fmla="*/ 6111688 w 15445209"/>
              <a:gd name="connsiteY7353" fmla="*/ 7875224 h 12624546"/>
              <a:gd name="connsiteX7354" fmla="*/ 6032765 w 15445209"/>
              <a:gd name="connsiteY7354" fmla="*/ 7889048 h 12624546"/>
              <a:gd name="connsiteX7355" fmla="*/ 6018947 w 15445209"/>
              <a:gd name="connsiteY7355" fmla="*/ 7809776 h 12624546"/>
              <a:gd name="connsiteX7356" fmla="*/ 6055482 w 15445209"/>
              <a:gd name="connsiteY7356" fmla="*/ 7786552 h 12624546"/>
              <a:gd name="connsiteX7357" fmla="*/ 14644370 w 15445209"/>
              <a:gd name="connsiteY7357" fmla="*/ 7782944 h 12624546"/>
              <a:gd name="connsiteX7358" fmla="*/ 14645996 w 15445209"/>
              <a:gd name="connsiteY7358" fmla="*/ 7792700 h 12624546"/>
              <a:gd name="connsiteX7359" fmla="*/ 14636240 w 15445209"/>
              <a:gd name="connsiteY7359" fmla="*/ 7794326 h 12624546"/>
              <a:gd name="connsiteX7360" fmla="*/ 14634614 w 15445209"/>
              <a:gd name="connsiteY7360" fmla="*/ 7784570 h 12624546"/>
              <a:gd name="connsiteX7361" fmla="*/ 14644370 w 15445209"/>
              <a:gd name="connsiteY7361" fmla="*/ 7782944 h 12624546"/>
              <a:gd name="connsiteX7362" fmla="*/ 6539705 w 15445209"/>
              <a:gd name="connsiteY7362" fmla="*/ 7780910 h 12624546"/>
              <a:gd name="connsiteX7363" fmla="*/ 6563373 w 15445209"/>
              <a:gd name="connsiteY7363" fmla="*/ 7786196 h 12624546"/>
              <a:gd name="connsiteX7364" fmla="*/ 6571103 w 15445209"/>
              <a:gd name="connsiteY7364" fmla="*/ 7830505 h 12624546"/>
              <a:gd name="connsiteX7365" fmla="*/ 6526800 w 15445209"/>
              <a:gd name="connsiteY7365" fmla="*/ 7838230 h 12624546"/>
              <a:gd name="connsiteX7366" fmla="*/ 6519063 w 15445209"/>
              <a:gd name="connsiteY7366" fmla="*/ 7793917 h 12624546"/>
              <a:gd name="connsiteX7367" fmla="*/ 6539705 w 15445209"/>
              <a:gd name="connsiteY7367" fmla="*/ 7780910 h 12624546"/>
              <a:gd name="connsiteX7368" fmla="*/ 13576353 w 15445209"/>
              <a:gd name="connsiteY7368" fmla="*/ 7777762 h 12624546"/>
              <a:gd name="connsiteX7369" fmla="*/ 13608976 w 15445209"/>
              <a:gd name="connsiteY7369" fmla="*/ 7784976 h 12624546"/>
              <a:gd name="connsiteX7370" fmla="*/ 13619543 w 15445209"/>
              <a:gd name="connsiteY7370" fmla="*/ 7845955 h 12624546"/>
              <a:gd name="connsiteX7371" fmla="*/ 13558568 w 15445209"/>
              <a:gd name="connsiteY7371" fmla="*/ 7856527 h 12624546"/>
              <a:gd name="connsiteX7372" fmla="*/ 13547997 w 15445209"/>
              <a:gd name="connsiteY7372" fmla="*/ 7795547 h 12624546"/>
              <a:gd name="connsiteX7373" fmla="*/ 13576353 w 15445209"/>
              <a:gd name="connsiteY7373" fmla="*/ 7777762 h 12624546"/>
              <a:gd name="connsiteX7374" fmla="*/ 8714116 w 15445209"/>
              <a:gd name="connsiteY7374" fmla="*/ 7775628 h 12624546"/>
              <a:gd name="connsiteX7375" fmla="*/ 8716959 w 15445209"/>
              <a:gd name="connsiteY7375" fmla="*/ 7791889 h 12624546"/>
              <a:gd name="connsiteX7376" fmla="*/ 8700702 w 15445209"/>
              <a:gd name="connsiteY7376" fmla="*/ 7794731 h 12624546"/>
              <a:gd name="connsiteX7377" fmla="*/ 8697856 w 15445209"/>
              <a:gd name="connsiteY7377" fmla="*/ 7778475 h 12624546"/>
              <a:gd name="connsiteX7378" fmla="*/ 8714116 w 15445209"/>
              <a:gd name="connsiteY7378" fmla="*/ 7775628 h 12624546"/>
              <a:gd name="connsiteX7379" fmla="*/ 11375014 w 15445209"/>
              <a:gd name="connsiteY7379" fmla="*/ 7774609 h 12624546"/>
              <a:gd name="connsiteX7380" fmla="*/ 11394272 w 15445209"/>
              <a:gd name="connsiteY7380" fmla="*/ 7778877 h 12624546"/>
              <a:gd name="connsiteX7381" fmla="*/ 11400371 w 15445209"/>
              <a:gd name="connsiteY7381" fmla="*/ 7814651 h 12624546"/>
              <a:gd name="connsiteX7382" fmla="*/ 11364598 w 15445209"/>
              <a:gd name="connsiteY7382" fmla="*/ 7820749 h 12624546"/>
              <a:gd name="connsiteX7383" fmla="*/ 11358499 w 15445209"/>
              <a:gd name="connsiteY7383" fmla="*/ 7784976 h 12624546"/>
              <a:gd name="connsiteX7384" fmla="*/ 11375014 w 15445209"/>
              <a:gd name="connsiteY7384" fmla="*/ 7774609 h 12624546"/>
              <a:gd name="connsiteX7385" fmla="*/ 5544829 w 15445209"/>
              <a:gd name="connsiteY7385" fmla="*/ 7770649 h 12624546"/>
              <a:gd name="connsiteX7386" fmla="*/ 5574193 w 15445209"/>
              <a:gd name="connsiteY7386" fmla="*/ 7777255 h 12624546"/>
              <a:gd name="connsiteX7387" fmla="*/ 5583550 w 15445209"/>
              <a:gd name="connsiteY7387" fmla="*/ 7831726 h 12624546"/>
              <a:gd name="connsiteX7388" fmla="*/ 5529086 w 15445209"/>
              <a:gd name="connsiteY7388" fmla="*/ 7841077 h 12624546"/>
              <a:gd name="connsiteX7389" fmla="*/ 5519727 w 15445209"/>
              <a:gd name="connsiteY7389" fmla="*/ 7786606 h 12624546"/>
              <a:gd name="connsiteX7390" fmla="*/ 5544829 w 15445209"/>
              <a:gd name="connsiteY7390" fmla="*/ 7770649 h 12624546"/>
              <a:gd name="connsiteX7391" fmla="*/ 10898886 w 15445209"/>
              <a:gd name="connsiteY7391" fmla="*/ 7768158 h 12624546"/>
              <a:gd name="connsiteX7392" fmla="*/ 10924343 w 15445209"/>
              <a:gd name="connsiteY7392" fmla="*/ 7774003 h 12624546"/>
              <a:gd name="connsiteX7393" fmla="*/ 10932474 w 15445209"/>
              <a:gd name="connsiteY7393" fmla="*/ 7821564 h 12624546"/>
              <a:gd name="connsiteX7394" fmla="*/ 10884913 w 15445209"/>
              <a:gd name="connsiteY7394" fmla="*/ 7829694 h 12624546"/>
              <a:gd name="connsiteX7395" fmla="*/ 10876783 w 15445209"/>
              <a:gd name="connsiteY7395" fmla="*/ 7782133 h 12624546"/>
              <a:gd name="connsiteX7396" fmla="*/ 10898886 w 15445209"/>
              <a:gd name="connsiteY7396" fmla="*/ 7768158 h 12624546"/>
              <a:gd name="connsiteX7397" fmla="*/ 3644504 w 15445209"/>
              <a:gd name="connsiteY7397" fmla="*/ 7768104 h 12624546"/>
              <a:gd name="connsiteX7398" fmla="*/ 3685716 w 15445209"/>
              <a:gd name="connsiteY7398" fmla="*/ 7777251 h 12624546"/>
              <a:gd name="connsiteX7399" fmla="*/ 3699128 w 15445209"/>
              <a:gd name="connsiteY7399" fmla="*/ 7854491 h 12624546"/>
              <a:gd name="connsiteX7400" fmla="*/ 3621889 w 15445209"/>
              <a:gd name="connsiteY7400" fmla="*/ 7867905 h 12624546"/>
              <a:gd name="connsiteX7401" fmla="*/ 3608476 w 15445209"/>
              <a:gd name="connsiteY7401" fmla="*/ 7790665 h 12624546"/>
              <a:gd name="connsiteX7402" fmla="*/ 3644504 w 15445209"/>
              <a:gd name="connsiteY7402" fmla="*/ 7768104 h 12624546"/>
              <a:gd name="connsiteX7403" fmla="*/ 2637588 w 15445209"/>
              <a:gd name="connsiteY7403" fmla="*/ 7767141 h 12624546"/>
              <a:gd name="connsiteX7404" fmla="*/ 2652272 w 15445209"/>
              <a:gd name="connsiteY7404" fmla="*/ 7770341 h 12624546"/>
              <a:gd name="connsiteX7405" fmla="*/ 2657150 w 15445209"/>
              <a:gd name="connsiteY7405" fmla="*/ 7797579 h 12624546"/>
              <a:gd name="connsiteX7406" fmla="*/ 2629914 w 15445209"/>
              <a:gd name="connsiteY7406" fmla="*/ 7802457 h 12624546"/>
              <a:gd name="connsiteX7407" fmla="*/ 2625035 w 15445209"/>
              <a:gd name="connsiteY7407" fmla="*/ 7775219 h 12624546"/>
              <a:gd name="connsiteX7408" fmla="*/ 2637588 w 15445209"/>
              <a:gd name="connsiteY7408" fmla="*/ 7767141 h 12624546"/>
              <a:gd name="connsiteX7409" fmla="*/ 4389772 w 15445209"/>
              <a:gd name="connsiteY7409" fmla="*/ 7766125 h 12624546"/>
              <a:gd name="connsiteX7410" fmla="*/ 4437082 w 15445209"/>
              <a:gd name="connsiteY7410" fmla="*/ 7776850 h 12624546"/>
              <a:gd name="connsiteX7411" fmla="*/ 4452533 w 15445209"/>
              <a:gd name="connsiteY7411" fmla="*/ 7865063 h 12624546"/>
              <a:gd name="connsiteX7412" fmla="*/ 4364314 w 15445209"/>
              <a:gd name="connsiteY7412" fmla="*/ 7880508 h 12624546"/>
              <a:gd name="connsiteX7413" fmla="*/ 4348869 w 15445209"/>
              <a:gd name="connsiteY7413" fmla="*/ 7792295 h 12624546"/>
              <a:gd name="connsiteX7414" fmla="*/ 4389772 w 15445209"/>
              <a:gd name="connsiteY7414" fmla="*/ 7766125 h 12624546"/>
              <a:gd name="connsiteX7415" fmla="*/ 7926387 w 15445209"/>
              <a:gd name="connsiteY7415" fmla="*/ 7761805 h 12624546"/>
              <a:gd name="connsiteX7416" fmla="*/ 7926798 w 15445209"/>
              <a:gd name="connsiteY7416" fmla="*/ 7764652 h 12624546"/>
              <a:gd name="connsiteX7417" fmla="*/ 7923955 w 15445209"/>
              <a:gd name="connsiteY7417" fmla="*/ 7765058 h 12624546"/>
              <a:gd name="connsiteX7418" fmla="*/ 7923547 w 15445209"/>
              <a:gd name="connsiteY7418" fmla="*/ 7762211 h 12624546"/>
              <a:gd name="connsiteX7419" fmla="*/ 7926387 w 15445209"/>
              <a:gd name="connsiteY7419" fmla="*/ 7761805 h 12624546"/>
              <a:gd name="connsiteX7420" fmla="*/ 5294716 w 15445209"/>
              <a:gd name="connsiteY7420" fmla="*/ 7759568 h 12624546"/>
              <a:gd name="connsiteX7421" fmla="*/ 5312396 w 15445209"/>
              <a:gd name="connsiteY7421" fmla="*/ 7763427 h 12624546"/>
              <a:gd name="connsiteX7422" fmla="*/ 5318084 w 15445209"/>
              <a:gd name="connsiteY7422" fmla="*/ 7796358 h 12624546"/>
              <a:gd name="connsiteX7423" fmla="*/ 5285157 w 15445209"/>
              <a:gd name="connsiteY7423" fmla="*/ 7802047 h 12624546"/>
              <a:gd name="connsiteX7424" fmla="*/ 5279473 w 15445209"/>
              <a:gd name="connsiteY7424" fmla="*/ 7769121 h 12624546"/>
              <a:gd name="connsiteX7425" fmla="*/ 5294716 w 15445209"/>
              <a:gd name="connsiteY7425" fmla="*/ 7759568 h 12624546"/>
              <a:gd name="connsiteX7426" fmla="*/ 11778025 w 15445209"/>
              <a:gd name="connsiteY7426" fmla="*/ 7755962 h 12624546"/>
              <a:gd name="connsiteX7427" fmla="*/ 11797536 w 15445209"/>
              <a:gd name="connsiteY7427" fmla="*/ 7760179 h 12624546"/>
              <a:gd name="connsiteX7428" fmla="*/ 11804041 w 15445209"/>
              <a:gd name="connsiteY7428" fmla="*/ 7796763 h 12624546"/>
              <a:gd name="connsiteX7429" fmla="*/ 11767457 w 15445209"/>
              <a:gd name="connsiteY7429" fmla="*/ 7803267 h 12624546"/>
              <a:gd name="connsiteX7430" fmla="*/ 11760952 w 15445209"/>
              <a:gd name="connsiteY7430" fmla="*/ 7766683 h 12624546"/>
              <a:gd name="connsiteX7431" fmla="*/ 11778025 w 15445209"/>
              <a:gd name="connsiteY7431" fmla="*/ 7755962 h 12624546"/>
              <a:gd name="connsiteX7432" fmla="*/ 2164414 w 15445209"/>
              <a:gd name="connsiteY7432" fmla="*/ 7754895 h 12624546"/>
              <a:gd name="connsiteX7433" fmla="*/ 2167262 w 15445209"/>
              <a:gd name="connsiteY7433" fmla="*/ 7771562 h 12624546"/>
              <a:gd name="connsiteX7434" fmla="*/ 2150595 w 15445209"/>
              <a:gd name="connsiteY7434" fmla="*/ 7774408 h 12624546"/>
              <a:gd name="connsiteX7435" fmla="*/ 2147749 w 15445209"/>
              <a:gd name="connsiteY7435" fmla="*/ 7757738 h 12624546"/>
              <a:gd name="connsiteX7436" fmla="*/ 2164414 w 15445209"/>
              <a:gd name="connsiteY7436" fmla="*/ 7754895 h 12624546"/>
              <a:gd name="connsiteX7437" fmla="*/ 7695918 w 15445209"/>
              <a:gd name="connsiteY7437" fmla="*/ 7752864 h 12624546"/>
              <a:gd name="connsiteX7438" fmla="*/ 7696329 w 15445209"/>
              <a:gd name="connsiteY7438" fmla="*/ 7754895 h 12624546"/>
              <a:gd name="connsiteX7439" fmla="*/ 7694297 w 15445209"/>
              <a:gd name="connsiteY7439" fmla="*/ 7755301 h 12624546"/>
              <a:gd name="connsiteX7440" fmla="*/ 7693889 w 15445209"/>
              <a:gd name="connsiteY7440" fmla="*/ 7753269 h 12624546"/>
              <a:gd name="connsiteX7441" fmla="*/ 7695918 w 15445209"/>
              <a:gd name="connsiteY7441" fmla="*/ 7752864 h 12624546"/>
              <a:gd name="connsiteX7442" fmla="*/ 8152780 w 15445209"/>
              <a:gd name="connsiteY7442" fmla="*/ 7750422 h 12624546"/>
              <a:gd name="connsiteX7443" fmla="*/ 8153595 w 15445209"/>
              <a:gd name="connsiteY7443" fmla="*/ 7754080 h 12624546"/>
              <a:gd name="connsiteX7444" fmla="*/ 8149932 w 15445209"/>
              <a:gd name="connsiteY7444" fmla="*/ 7754895 h 12624546"/>
              <a:gd name="connsiteX7445" fmla="*/ 8149129 w 15445209"/>
              <a:gd name="connsiteY7445" fmla="*/ 7750828 h 12624546"/>
              <a:gd name="connsiteX7446" fmla="*/ 8152780 w 15445209"/>
              <a:gd name="connsiteY7446" fmla="*/ 7750422 h 12624546"/>
              <a:gd name="connsiteX7447" fmla="*/ 13413033 w 15445209"/>
              <a:gd name="connsiteY7447" fmla="*/ 7745036 h 12624546"/>
              <a:gd name="connsiteX7448" fmla="*/ 13439050 w 15445209"/>
              <a:gd name="connsiteY7448" fmla="*/ 7750828 h 12624546"/>
              <a:gd name="connsiteX7449" fmla="*/ 13447586 w 15445209"/>
              <a:gd name="connsiteY7449" fmla="*/ 7799205 h 12624546"/>
              <a:gd name="connsiteX7450" fmla="*/ 13399210 w 15445209"/>
              <a:gd name="connsiteY7450" fmla="*/ 7807740 h 12624546"/>
              <a:gd name="connsiteX7451" fmla="*/ 13390674 w 15445209"/>
              <a:gd name="connsiteY7451" fmla="*/ 7759368 h 12624546"/>
              <a:gd name="connsiteX7452" fmla="*/ 13413033 w 15445209"/>
              <a:gd name="connsiteY7452" fmla="*/ 7745036 h 12624546"/>
              <a:gd name="connsiteX7453" fmla="*/ 10435759 w 15445209"/>
              <a:gd name="connsiteY7453" fmla="*/ 7744581 h 12624546"/>
              <a:gd name="connsiteX7454" fmla="*/ 10456848 w 15445209"/>
              <a:gd name="connsiteY7454" fmla="*/ 7749207 h 12624546"/>
              <a:gd name="connsiteX7455" fmla="*/ 10463758 w 15445209"/>
              <a:gd name="connsiteY7455" fmla="*/ 7788638 h 12624546"/>
              <a:gd name="connsiteX7456" fmla="*/ 10424327 w 15445209"/>
              <a:gd name="connsiteY7456" fmla="*/ 7795547 h 12624546"/>
              <a:gd name="connsiteX7457" fmla="*/ 10417417 w 15445209"/>
              <a:gd name="connsiteY7457" fmla="*/ 7756116 h 12624546"/>
              <a:gd name="connsiteX7458" fmla="*/ 10435759 w 15445209"/>
              <a:gd name="connsiteY7458" fmla="*/ 7744581 h 12624546"/>
              <a:gd name="connsiteX7459" fmla="*/ 1481418 w 15445209"/>
              <a:gd name="connsiteY7459" fmla="*/ 7743513 h 12624546"/>
              <a:gd name="connsiteX7460" fmla="*/ 1483044 w 15445209"/>
              <a:gd name="connsiteY7460" fmla="*/ 7752049 h 12624546"/>
              <a:gd name="connsiteX7461" fmla="*/ 1474508 w 15445209"/>
              <a:gd name="connsiteY7461" fmla="*/ 7753675 h 12624546"/>
              <a:gd name="connsiteX7462" fmla="*/ 1472882 w 15445209"/>
              <a:gd name="connsiteY7462" fmla="*/ 7745139 h 12624546"/>
              <a:gd name="connsiteX7463" fmla="*/ 1481418 w 15445209"/>
              <a:gd name="connsiteY7463" fmla="*/ 7743513 h 12624546"/>
              <a:gd name="connsiteX7464" fmla="*/ 4608569 w 15445209"/>
              <a:gd name="connsiteY7464" fmla="*/ 7742495 h 12624546"/>
              <a:gd name="connsiteX7465" fmla="*/ 4648101 w 15445209"/>
              <a:gd name="connsiteY7465" fmla="*/ 7751233 h 12624546"/>
              <a:gd name="connsiteX7466" fmla="*/ 4661117 w 15445209"/>
              <a:gd name="connsiteY7466" fmla="*/ 7824816 h 12624546"/>
              <a:gd name="connsiteX7467" fmla="*/ 4587530 w 15445209"/>
              <a:gd name="connsiteY7467" fmla="*/ 7837824 h 12624546"/>
              <a:gd name="connsiteX7468" fmla="*/ 4574518 w 15445209"/>
              <a:gd name="connsiteY7468" fmla="*/ 7764242 h 12624546"/>
              <a:gd name="connsiteX7469" fmla="*/ 4608569 w 15445209"/>
              <a:gd name="connsiteY7469" fmla="*/ 7742495 h 12624546"/>
              <a:gd name="connsiteX7470" fmla="*/ 5749414 w 15445209"/>
              <a:gd name="connsiteY7470" fmla="*/ 7740919 h 12624546"/>
              <a:gd name="connsiteX7471" fmla="*/ 5784381 w 15445209"/>
              <a:gd name="connsiteY7471" fmla="*/ 7748796 h 12624546"/>
              <a:gd name="connsiteX7472" fmla="*/ 5795759 w 15445209"/>
              <a:gd name="connsiteY7472" fmla="*/ 7813839 h 12624546"/>
              <a:gd name="connsiteX7473" fmla="*/ 5730719 w 15445209"/>
              <a:gd name="connsiteY7473" fmla="*/ 7825221 h 12624546"/>
              <a:gd name="connsiteX7474" fmla="*/ 5719339 w 15445209"/>
              <a:gd name="connsiteY7474" fmla="*/ 7760179 h 12624546"/>
              <a:gd name="connsiteX7475" fmla="*/ 5749414 w 15445209"/>
              <a:gd name="connsiteY7475" fmla="*/ 7740919 h 12624546"/>
              <a:gd name="connsiteX7476" fmla="*/ 9998298 w 15445209"/>
              <a:gd name="connsiteY7476" fmla="*/ 7738275 h 12624546"/>
              <a:gd name="connsiteX7477" fmla="*/ 10014964 w 15445209"/>
              <a:gd name="connsiteY7477" fmla="*/ 7741882 h 12624546"/>
              <a:gd name="connsiteX7478" fmla="*/ 10020252 w 15445209"/>
              <a:gd name="connsiteY7478" fmla="*/ 7772777 h 12624546"/>
              <a:gd name="connsiteX7479" fmla="*/ 9989353 w 15445209"/>
              <a:gd name="connsiteY7479" fmla="*/ 7778061 h 12624546"/>
              <a:gd name="connsiteX7480" fmla="*/ 9984069 w 15445209"/>
              <a:gd name="connsiteY7480" fmla="*/ 7747170 h 12624546"/>
              <a:gd name="connsiteX7481" fmla="*/ 9998298 w 15445209"/>
              <a:gd name="connsiteY7481" fmla="*/ 7738275 h 12624546"/>
              <a:gd name="connsiteX7482" fmla="*/ 13013478 w 15445209"/>
              <a:gd name="connsiteY7482" fmla="*/ 7737819 h 12624546"/>
              <a:gd name="connsiteX7483" fmla="*/ 13062615 w 15445209"/>
              <a:gd name="connsiteY7483" fmla="*/ 7748796 h 12624546"/>
              <a:gd name="connsiteX7484" fmla="*/ 13078470 w 15445209"/>
              <a:gd name="connsiteY7484" fmla="*/ 7840671 h 12624546"/>
              <a:gd name="connsiteX7485" fmla="*/ 12986599 w 15445209"/>
              <a:gd name="connsiteY7485" fmla="*/ 7856522 h 12624546"/>
              <a:gd name="connsiteX7486" fmla="*/ 12970744 w 15445209"/>
              <a:gd name="connsiteY7486" fmla="*/ 7764652 h 12624546"/>
              <a:gd name="connsiteX7487" fmla="*/ 13013478 w 15445209"/>
              <a:gd name="connsiteY7487" fmla="*/ 7737819 h 12624546"/>
              <a:gd name="connsiteX7488" fmla="*/ 2873284 w 15445209"/>
              <a:gd name="connsiteY7488" fmla="*/ 7737615 h 12624546"/>
              <a:gd name="connsiteX7489" fmla="*/ 2892545 w 15445209"/>
              <a:gd name="connsiteY7489" fmla="*/ 7741883 h 12624546"/>
              <a:gd name="connsiteX7490" fmla="*/ 2898642 w 15445209"/>
              <a:gd name="connsiteY7490" fmla="*/ 7777657 h 12624546"/>
              <a:gd name="connsiteX7491" fmla="*/ 2862870 w 15445209"/>
              <a:gd name="connsiteY7491" fmla="*/ 7783755 h 12624546"/>
              <a:gd name="connsiteX7492" fmla="*/ 2856769 w 15445209"/>
              <a:gd name="connsiteY7492" fmla="*/ 7747982 h 12624546"/>
              <a:gd name="connsiteX7493" fmla="*/ 2873284 w 15445209"/>
              <a:gd name="connsiteY7493" fmla="*/ 7737615 h 12624546"/>
              <a:gd name="connsiteX7494" fmla="*/ 9576793 w 15445209"/>
              <a:gd name="connsiteY7494" fmla="*/ 7728013 h 12624546"/>
              <a:gd name="connsiteX7495" fmla="*/ 9606417 w 15445209"/>
              <a:gd name="connsiteY7495" fmla="*/ 7734567 h 12624546"/>
              <a:gd name="connsiteX7496" fmla="*/ 9616174 w 15445209"/>
              <a:gd name="connsiteY7496" fmla="*/ 7789854 h 12624546"/>
              <a:gd name="connsiteX7497" fmla="*/ 9560887 w 15445209"/>
              <a:gd name="connsiteY7497" fmla="*/ 7799610 h 12624546"/>
              <a:gd name="connsiteX7498" fmla="*/ 9551131 w 15445209"/>
              <a:gd name="connsiteY7498" fmla="*/ 7744324 h 12624546"/>
              <a:gd name="connsiteX7499" fmla="*/ 9576793 w 15445209"/>
              <a:gd name="connsiteY7499" fmla="*/ 7728013 h 12624546"/>
              <a:gd name="connsiteX7500" fmla="*/ 14834214 w 15445209"/>
              <a:gd name="connsiteY7500" fmla="*/ 7723595 h 12624546"/>
              <a:gd name="connsiteX7501" fmla="*/ 14835435 w 15445209"/>
              <a:gd name="connsiteY7501" fmla="*/ 7730505 h 12624546"/>
              <a:gd name="connsiteX7502" fmla="*/ 14828521 w 15445209"/>
              <a:gd name="connsiteY7502" fmla="*/ 7731725 h 12624546"/>
              <a:gd name="connsiteX7503" fmla="*/ 14827304 w 15445209"/>
              <a:gd name="connsiteY7503" fmla="*/ 7724811 h 12624546"/>
              <a:gd name="connsiteX7504" fmla="*/ 14834214 w 15445209"/>
              <a:gd name="connsiteY7504" fmla="*/ 7723595 h 12624546"/>
              <a:gd name="connsiteX7505" fmla="*/ 7465039 w 15445209"/>
              <a:gd name="connsiteY7505" fmla="*/ 7721968 h 12624546"/>
              <a:gd name="connsiteX7506" fmla="*/ 7465444 w 15445209"/>
              <a:gd name="connsiteY7506" fmla="*/ 7723999 h 12624546"/>
              <a:gd name="connsiteX7507" fmla="*/ 7463417 w 15445209"/>
              <a:gd name="connsiteY7507" fmla="*/ 7724405 h 12624546"/>
              <a:gd name="connsiteX7508" fmla="*/ 7463003 w 15445209"/>
              <a:gd name="connsiteY7508" fmla="*/ 7722373 h 12624546"/>
              <a:gd name="connsiteX7509" fmla="*/ 7465039 w 15445209"/>
              <a:gd name="connsiteY7509" fmla="*/ 7721968 h 12624546"/>
              <a:gd name="connsiteX7510" fmla="*/ 6692606 w 15445209"/>
              <a:gd name="connsiteY7510" fmla="*/ 7720391 h 12624546"/>
              <a:gd name="connsiteX7511" fmla="*/ 6707279 w 15445209"/>
              <a:gd name="connsiteY7511" fmla="*/ 7723591 h 12624546"/>
              <a:gd name="connsiteX7512" fmla="*/ 6712158 w 15445209"/>
              <a:gd name="connsiteY7512" fmla="*/ 7750829 h 12624546"/>
              <a:gd name="connsiteX7513" fmla="*/ 6684932 w 15445209"/>
              <a:gd name="connsiteY7513" fmla="*/ 7755707 h 12624546"/>
              <a:gd name="connsiteX7514" fmla="*/ 6680047 w 15445209"/>
              <a:gd name="connsiteY7514" fmla="*/ 7728469 h 12624546"/>
              <a:gd name="connsiteX7515" fmla="*/ 6692606 w 15445209"/>
              <a:gd name="connsiteY7515" fmla="*/ 7720391 h 12624546"/>
              <a:gd name="connsiteX7516" fmla="*/ 9240348 w 15445209"/>
              <a:gd name="connsiteY7516" fmla="*/ 7720137 h 12624546"/>
              <a:gd name="connsiteX7517" fmla="*/ 9258033 w 15445209"/>
              <a:gd name="connsiteY7517" fmla="*/ 7723996 h 12624546"/>
              <a:gd name="connsiteX7518" fmla="*/ 9263722 w 15445209"/>
              <a:gd name="connsiteY7518" fmla="*/ 7756927 h 12624546"/>
              <a:gd name="connsiteX7519" fmla="*/ 9230795 w 15445209"/>
              <a:gd name="connsiteY7519" fmla="*/ 7762616 h 12624546"/>
              <a:gd name="connsiteX7520" fmla="*/ 9225102 w 15445209"/>
              <a:gd name="connsiteY7520" fmla="*/ 7729690 h 12624546"/>
              <a:gd name="connsiteX7521" fmla="*/ 9240348 w 15445209"/>
              <a:gd name="connsiteY7521" fmla="*/ 7720137 h 12624546"/>
              <a:gd name="connsiteX7522" fmla="*/ 8374284 w 15445209"/>
              <a:gd name="connsiteY7522" fmla="*/ 7719933 h 12624546"/>
              <a:gd name="connsiteX7523" fmla="*/ 8375097 w 15445209"/>
              <a:gd name="connsiteY7523" fmla="*/ 7724000 h 12624546"/>
              <a:gd name="connsiteX7524" fmla="*/ 8371034 w 15445209"/>
              <a:gd name="connsiteY7524" fmla="*/ 7724811 h 12624546"/>
              <a:gd name="connsiteX7525" fmla="*/ 8370219 w 15445209"/>
              <a:gd name="connsiteY7525" fmla="*/ 7720748 h 12624546"/>
              <a:gd name="connsiteX7526" fmla="*/ 8374284 w 15445209"/>
              <a:gd name="connsiteY7526" fmla="*/ 7719933 h 12624546"/>
              <a:gd name="connsiteX7527" fmla="*/ 6997122 w 15445209"/>
              <a:gd name="connsiteY7527" fmla="*/ 7719122 h 12624546"/>
              <a:gd name="connsiteX7528" fmla="*/ 6999155 w 15445209"/>
              <a:gd name="connsiteY7528" fmla="*/ 7730504 h 12624546"/>
              <a:gd name="connsiteX7529" fmla="*/ 6987789 w 15445209"/>
              <a:gd name="connsiteY7529" fmla="*/ 7732536 h 12624546"/>
              <a:gd name="connsiteX7530" fmla="*/ 6985764 w 15445209"/>
              <a:gd name="connsiteY7530" fmla="*/ 7721153 h 12624546"/>
              <a:gd name="connsiteX7531" fmla="*/ 6997122 w 15445209"/>
              <a:gd name="connsiteY7531" fmla="*/ 7719122 h 12624546"/>
              <a:gd name="connsiteX7532" fmla="*/ 3114419 w 15445209"/>
              <a:gd name="connsiteY7532" fmla="*/ 7716833 h 12624546"/>
              <a:gd name="connsiteX7533" fmla="*/ 3137693 w 15445209"/>
              <a:gd name="connsiteY7533" fmla="*/ 7721965 h 12624546"/>
              <a:gd name="connsiteX7534" fmla="*/ 3145417 w 15445209"/>
              <a:gd name="connsiteY7534" fmla="*/ 7765463 h 12624546"/>
              <a:gd name="connsiteX7535" fmla="*/ 3101920 w 15445209"/>
              <a:gd name="connsiteY7535" fmla="*/ 7773188 h 12624546"/>
              <a:gd name="connsiteX7536" fmla="*/ 3094196 w 15445209"/>
              <a:gd name="connsiteY7536" fmla="*/ 7729690 h 12624546"/>
              <a:gd name="connsiteX7537" fmla="*/ 3114419 w 15445209"/>
              <a:gd name="connsiteY7537" fmla="*/ 7716833 h 12624546"/>
              <a:gd name="connsiteX7538" fmla="*/ 1913222 w 15445209"/>
              <a:gd name="connsiteY7538" fmla="*/ 7713532 h 12624546"/>
              <a:gd name="connsiteX7539" fmla="*/ 1923740 w 15445209"/>
              <a:gd name="connsiteY7539" fmla="*/ 7715870 h 12624546"/>
              <a:gd name="connsiteX7540" fmla="*/ 1926991 w 15445209"/>
              <a:gd name="connsiteY7540" fmla="*/ 7735383 h 12624546"/>
              <a:gd name="connsiteX7541" fmla="*/ 1907479 w 15445209"/>
              <a:gd name="connsiteY7541" fmla="*/ 7738635 h 12624546"/>
              <a:gd name="connsiteX7542" fmla="*/ 1904226 w 15445209"/>
              <a:gd name="connsiteY7542" fmla="*/ 7719122 h 12624546"/>
              <a:gd name="connsiteX7543" fmla="*/ 1913222 w 15445209"/>
              <a:gd name="connsiteY7543" fmla="*/ 7713532 h 12624546"/>
              <a:gd name="connsiteX7544" fmla="*/ 3870293 w 15445209"/>
              <a:gd name="connsiteY7544" fmla="*/ 7712718 h 12624546"/>
              <a:gd name="connsiteX7545" fmla="*/ 3918262 w 15445209"/>
              <a:gd name="connsiteY7545" fmla="*/ 7723591 h 12624546"/>
              <a:gd name="connsiteX7546" fmla="*/ 3933707 w 15445209"/>
              <a:gd name="connsiteY7546" fmla="*/ 7813434 h 12624546"/>
              <a:gd name="connsiteX7547" fmla="*/ 3843867 w 15445209"/>
              <a:gd name="connsiteY7547" fmla="*/ 7828879 h 12624546"/>
              <a:gd name="connsiteX7548" fmla="*/ 3828426 w 15445209"/>
              <a:gd name="connsiteY7548" fmla="*/ 7739040 h 12624546"/>
              <a:gd name="connsiteX7549" fmla="*/ 3870293 w 15445209"/>
              <a:gd name="connsiteY7549" fmla="*/ 7712718 h 12624546"/>
              <a:gd name="connsiteX7550" fmla="*/ 10974089 w 15445209"/>
              <a:gd name="connsiteY7550" fmla="*/ 7709925 h 12624546"/>
              <a:gd name="connsiteX7551" fmla="*/ 10999143 w 15445209"/>
              <a:gd name="connsiteY7551" fmla="*/ 7715465 h 12624546"/>
              <a:gd name="connsiteX7552" fmla="*/ 11007273 w 15445209"/>
              <a:gd name="connsiteY7552" fmla="*/ 7762215 h 12624546"/>
              <a:gd name="connsiteX7553" fmla="*/ 10960523 w 15445209"/>
              <a:gd name="connsiteY7553" fmla="*/ 7770345 h 12624546"/>
              <a:gd name="connsiteX7554" fmla="*/ 10952393 w 15445209"/>
              <a:gd name="connsiteY7554" fmla="*/ 7723595 h 12624546"/>
              <a:gd name="connsiteX7555" fmla="*/ 10974089 w 15445209"/>
              <a:gd name="connsiteY7555" fmla="*/ 7709925 h 12624546"/>
              <a:gd name="connsiteX7556" fmla="*/ 15183002 w 15445209"/>
              <a:gd name="connsiteY7556" fmla="*/ 7708956 h 12624546"/>
              <a:gd name="connsiteX7557" fmla="*/ 15183818 w 15445209"/>
              <a:gd name="connsiteY7557" fmla="*/ 7713023 h 12624546"/>
              <a:gd name="connsiteX7558" fmla="*/ 15179755 w 15445209"/>
              <a:gd name="connsiteY7558" fmla="*/ 7713834 h 12624546"/>
              <a:gd name="connsiteX7559" fmla="*/ 15178940 w 15445209"/>
              <a:gd name="connsiteY7559" fmla="*/ 7709771 h 12624546"/>
              <a:gd name="connsiteX7560" fmla="*/ 15183002 w 15445209"/>
              <a:gd name="connsiteY7560" fmla="*/ 7708956 h 12624546"/>
              <a:gd name="connsiteX7561" fmla="*/ 8895676 w 15445209"/>
              <a:gd name="connsiteY7561" fmla="*/ 7708397 h 12624546"/>
              <a:gd name="connsiteX7562" fmla="*/ 8905583 w 15445209"/>
              <a:gd name="connsiteY7562" fmla="*/ 7710582 h 12624546"/>
              <a:gd name="connsiteX7563" fmla="*/ 8908835 w 15445209"/>
              <a:gd name="connsiteY7563" fmla="*/ 7728874 h 12624546"/>
              <a:gd name="connsiteX7564" fmla="*/ 8890543 w 15445209"/>
              <a:gd name="connsiteY7564" fmla="*/ 7732127 h 12624546"/>
              <a:gd name="connsiteX7565" fmla="*/ 8887290 w 15445209"/>
              <a:gd name="connsiteY7565" fmla="*/ 7713834 h 12624546"/>
              <a:gd name="connsiteX7566" fmla="*/ 8895676 w 15445209"/>
              <a:gd name="connsiteY7566" fmla="*/ 7708397 h 12624546"/>
              <a:gd name="connsiteX7567" fmla="*/ 11447733 w 15445209"/>
              <a:gd name="connsiteY7567" fmla="*/ 7706721 h 12624546"/>
              <a:gd name="connsiteX7568" fmla="*/ 11465414 w 15445209"/>
              <a:gd name="connsiteY7568" fmla="*/ 7710582 h 12624546"/>
              <a:gd name="connsiteX7569" fmla="*/ 11471107 w 15445209"/>
              <a:gd name="connsiteY7569" fmla="*/ 7743513 h 12624546"/>
              <a:gd name="connsiteX7570" fmla="*/ 11438180 w 15445209"/>
              <a:gd name="connsiteY7570" fmla="*/ 7749202 h 12624546"/>
              <a:gd name="connsiteX7571" fmla="*/ 11432487 w 15445209"/>
              <a:gd name="connsiteY7571" fmla="*/ 7716276 h 12624546"/>
              <a:gd name="connsiteX7572" fmla="*/ 11447733 w 15445209"/>
              <a:gd name="connsiteY7572" fmla="*/ 7706721 h 12624546"/>
              <a:gd name="connsiteX7573" fmla="*/ 1686726 w 15445209"/>
              <a:gd name="connsiteY7573" fmla="*/ 7706622 h 12624546"/>
              <a:gd name="connsiteX7574" fmla="*/ 1696890 w 15445209"/>
              <a:gd name="connsiteY7574" fmla="*/ 7708960 h 12624546"/>
              <a:gd name="connsiteX7575" fmla="*/ 1700141 w 15445209"/>
              <a:gd name="connsiteY7575" fmla="*/ 7728063 h 12624546"/>
              <a:gd name="connsiteX7576" fmla="*/ 1681035 w 15445209"/>
              <a:gd name="connsiteY7576" fmla="*/ 7731316 h 12624546"/>
              <a:gd name="connsiteX7577" fmla="*/ 1677782 w 15445209"/>
              <a:gd name="connsiteY7577" fmla="*/ 7712212 h 12624546"/>
              <a:gd name="connsiteX7578" fmla="*/ 1686726 w 15445209"/>
              <a:gd name="connsiteY7578" fmla="*/ 7706622 h 12624546"/>
              <a:gd name="connsiteX7579" fmla="*/ 12123769 w 15445209"/>
              <a:gd name="connsiteY7579" fmla="*/ 7701692 h 12624546"/>
              <a:gd name="connsiteX7580" fmla="*/ 12150803 w 15445209"/>
              <a:gd name="connsiteY7580" fmla="*/ 7707739 h 12624546"/>
              <a:gd name="connsiteX7581" fmla="*/ 12159748 w 15445209"/>
              <a:gd name="connsiteY7581" fmla="*/ 7758147 h 12624546"/>
              <a:gd name="connsiteX7582" fmla="*/ 12109340 w 15445209"/>
              <a:gd name="connsiteY7582" fmla="*/ 7767089 h 12624546"/>
              <a:gd name="connsiteX7583" fmla="*/ 12100395 w 15445209"/>
              <a:gd name="connsiteY7583" fmla="*/ 7716680 h 12624546"/>
              <a:gd name="connsiteX7584" fmla="*/ 12123769 w 15445209"/>
              <a:gd name="connsiteY7584" fmla="*/ 7701692 h 12624546"/>
              <a:gd name="connsiteX7585" fmla="*/ 6151277 w 15445209"/>
              <a:gd name="connsiteY7585" fmla="*/ 7699355 h 12624546"/>
              <a:gd name="connsiteX7586" fmla="*/ 6176331 w 15445209"/>
              <a:gd name="connsiteY7586" fmla="*/ 7704893 h 12624546"/>
              <a:gd name="connsiteX7587" fmla="*/ 6184473 w 15445209"/>
              <a:gd name="connsiteY7587" fmla="*/ 7751643 h 12624546"/>
              <a:gd name="connsiteX7588" fmla="*/ 6137709 w 15445209"/>
              <a:gd name="connsiteY7588" fmla="*/ 7759773 h 12624546"/>
              <a:gd name="connsiteX7589" fmla="*/ 6129579 w 15445209"/>
              <a:gd name="connsiteY7589" fmla="*/ 7713023 h 12624546"/>
              <a:gd name="connsiteX7590" fmla="*/ 6151277 w 15445209"/>
              <a:gd name="connsiteY7590" fmla="*/ 7699355 h 12624546"/>
              <a:gd name="connsiteX7591" fmla="*/ 12421135 w 15445209"/>
              <a:gd name="connsiteY7591" fmla="*/ 7699204 h 12624546"/>
              <a:gd name="connsiteX7592" fmla="*/ 12422356 w 15445209"/>
              <a:gd name="connsiteY7592" fmla="*/ 7706924 h 12624546"/>
              <a:gd name="connsiteX7593" fmla="*/ 12414635 w 15445209"/>
              <a:gd name="connsiteY7593" fmla="*/ 7708145 h 12624546"/>
              <a:gd name="connsiteX7594" fmla="*/ 12413410 w 15445209"/>
              <a:gd name="connsiteY7594" fmla="*/ 7700420 h 12624546"/>
              <a:gd name="connsiteX7595" fmla="*/ 12421135 w 15445209"/>
              <a:gd name="connsiteY7595" fmla="*/ 7699204 h 12624546"/>
              <a:gd name="connsiteX7596" fmla="*/ 2379075 w 15445209"/>
              <a:gd name="connsiteY7596" fmla="*/ 7693105 h 12624546"/>
              <a:gd name="connsiteX7597" fmla="*/ 2381921 w 15445209"/>
              <a:gd name="connsiteY7597" fmla="*/ 7709772 h 12624546"/>
              <a:gd name="connsiteX7598" fmla="*/ 2365254 w 15445209"/>
              <a:gd name="connsiteY7598" fmla="*/ 7712618 h 12624546"/>
              <a:gd name="connsiteX7599" fmla="*/ 2362407 w 15445209"/>
              <a:gd name="connsiteY7599" fmla="*/ 7695952 h 12624546"/>
              <a:gd name="connsiteX7600" fmla="*/ 2379075 w 15445209"/>
              <a:gd name="connsiteY7600" fmla="*/ 7693105 h 12624546"/>
              <a:gd name="connsiteX7601" fmla="*/ 4787115 w 15445209"/>
              <a:gd name="connsiteY7601" fmla="*/ 7692698 h 12624546"/>
              <a:gd name="connsiteX7602" fmla="*/ 4801393 w 15445209"/>
              <a:gd name="connsiteY7602" fmla="*/ 7695951 h 12624546"/>
              <a:gd name="connsiteX7603" fmla="*/ 4805866 w 15445209"/>
              <a:gd name="connsiteY7603" fmla="*/ 7722374 h 12624546"/>
              <a:gd name="connsiteX7604" fmla="*/ 4779444 w 15445209"/>
              <a:gd name="connsiteY7604" fmla="*/ 7726847 h 12624546"/>
              <a:gd name="connsiteX7605" fmla="*/ 4774971 w 15445209"/>
              <a:gd name="connsiteY7605" fmla="*/ 7700424 h 12624546"/>
              <a:gd name="connsiteX7606" fmla="*/ 4787115 w 15445209"/>
              <a:gd name="connsiteY7606" fmla="*/ 7692698 h 12624546"/>
              <a:gd name="connsiteX7607" fmla="*/ 10521892 w 15445209"/>
              <a:gd name="connsiteY7607" fmla="*/ 7685635 h 12624546"/>
              <a:gd name="connsiteX7608" fmla="*/ 10541403 w 15445209"/>
              <a:gd name="connsiteY7608" fmla="*/ 7689853 h 12624546"/>
              <a:gd name="connsiteX7609" fmla="*/ 10547908 w 15445209"/>
              <a:gd name="connsiteY7609" fmla="*/ 7726437 h 12624546"/>
              <a:gd name="connsiteX7610" fmla="*/ 10511324 w 15445209"/>
              <a:gd name="connsiteY7610" fmla="*/ 7732941 h 12624546"/>
              <a:gd name="connsiteX7611" fmla="*/ 10504819 w 15445209"/>
              <a:gd name="connsiteY7611" fmla="*/ 7696357 h 12624546"/>
              <a:gd name="connsiteX7612" fmla="*/ 10521892 w 15445209"/>
              <a:gd name="connsiteY7612" fmla="*/ 7685635 h 12624546"/>
              <a:gd name="connsiteX7613" fmla="*/ 3353624 w 15445209"/>
              <a:gd name="connsiteY7613" fmla="*/ 7683753 h 12624546"/>
              <a:gd name="connsiteX7614" fmla="*/ 3389753 w 15445209"/>
              <a:gd name="connsiteY7614" fmla="*/ 7691884 h 12624546"/>
              <a:gd name="connsiteX7615" fmla="*/ 3401543 w 15445209"/>
              <a:gd name="connsiteY7615" fmla="*/ 7758958 h 12624546"/>
              <a:gd name="connsiteX7616" fmla="*/ 3334467 w 15445209"/>
              <a:gd name="connsiteY7616" fmla="*/ 7770746 h 12624546"/>
              <a:gd name="connsiteX7617" fmla="*/ 3322680 w 15445209"/>
              <a:gd name="connsiteY7617" fmla="*/ 7703672 h 12624546"/>
              <a:gd name="connsiteX7618" fmla="*/ 3353624 w 15445209"/>
              <a:gd name="connsiteY7618" fmla="*/ 7683753 h 12624546"/>
              <a:gd name="connsiteX7619" fmla="*/ 5005878 w 15445209"/>
              <a:gd name="connsiteY7619" fmla="*/ 7681669 h 12624546"/>
              <a:gd name="connsiteX7620" fmla="*/ 5024164 w 15445209"/>
              <a:gd name="connsiteY7620" fmla="*/ 7685785 h 12624546"/>
              <a:gd name="connsiteX7621" fmla="*/ 5030267 w 15445209"/>
              <a:gd name="connsiteY7621" fmla="*/ 7719932 h 12624546"/>
              <a:gd name="connsiteX7622" fmla="*/ 4996117 w 15445209"/>
              <a:gd name="connsiteY7622" fmla="*/ 7726027 h 12624546"/>
              <a:gd name="connsiteX7623" fmla="*/ 4990023 w 15445209"/>
              <a:gd name="connsiteY7623" fmla="*/ 7691884 h 12624546"/>
              <a:gd name="connsiteX7624" fmla="*/ 5005878 w 15445209"/>
              <a:gd name="connsiteY7624" fmla="*/ 7681669 h 12624546"/>
              <a:gd name="connsiteX7625" fmla="*/ 8588504 w 15445209"/>
              <a:gd name="connsiteY7625" fmla="*/ 7671557 h 12624546"/>
              <a:gd name="connsiteX7626" fmla="*/ 8589315 w 15445209"/>
              <a:gd name="connsiteY7626" fmla="*/ 7675624 h 12624546"/>
              <a:gd name="connsiteX7627" fmla="*/ 8585252 w 15445209"/>
              <a:gd name="connsiteY7627" fmla="*/ 7676435 h 12624546"/>
              <a:gd name="connsiteX7628" fmla="*/ 8584437 w 15445209"/>
              <a:gd name="connsiteY7628" fmla="*/ 7672372 h 12624546"/>
              <a:gd name="connsiteX7629" fmla="*/ 8588504 w 15445209"/>
              <a:gd name="connsiteY7629" fmla="*/ 7671557 h 12624546"/>
              <a:gd name="connsiteX7630" fmla="*/ 13247684 w 15445209"/>
              <a:gd name="connsiteY7630" fmla="*/ 7671458 h 12624546"/>
              <a:gd name="connsiteX7631" fmla="*/ 13287827 w 15445209"/>
              <a:gd name="connsiteY7631" fmla="*/ 7680502 h 12624546"/>
              <a:gd name="connsiteX7632" fmla="*/ 13300835 w 15445209"/>
              <a:gd name="connsiteY7632" fmla="*/ 7755301 h 12624546"/>
              <a:gd name="connsiteX7633" fmla="*/ 13226036 w 15445209"/>
              <a:gd name="connsiteY7633" fmla="*/ 7768309 h 12624546"/>
              <a:gd name="connsiteX7634" fmla="*/ 13213028 w 15445209"/>
              <a:gd name="connsiteY7634" fmla="*/ 7693511 h 12624546"/>
              <a:gd name="connsiteX7635" fmla="*/ 13247684 w 15445209"/>
              <a:gd name="connsiteY7635" fmla="*/ 7671458 h 12624546"/>
              <a:gd name="connsiteX7636" fmla="*/ 6351885 w 15445209"/>
              <a:gd name="connsiteY7636" fmla="*/ 7670897 h 12624546"/>
              <a:gd name="connsiteX7637" fmla="*/ 6375166 w 15445209"/>
              <a:gd name="connsiteY7637" fmla="*/ 7676029 h 12624546"/>
              <a:gd name="connsiteX7638" fmla="*/ 6382888 w 15445209"/>
              <a:gd name="connsiteY7638" fmla="*/ 7719527 h 12624546"/>
              <a:gd name="connsiteX7639" fmla="*/ 6339372 w 15445209"/>
              <a:gd name="connsiteY7639" fmla="*/ 7727252 h 12624546"/>
              <a:gd name="connsiteX7640" fmla="*/ 6331648 w 15445209"/>
              <a:gd name="connsiteY7640" fmla="*/ 7683754 h 12624546"/>
              <a:gd name="connsiteX7641" fmla="*/ 6351885 w 15445209"/>
              <a:gd name="connsiteY7641" fmla="*/ 7670897 h 12624546"/>
              <a:gd name="connsiteX7642" fmla="*/ 7234961 w 15445209"/>
              <a:gd name="connsiteY7642" fmla="*/ 7670340 h 12624546"/>
              <a:gd name="connsiteX7643" fmla="*/ 7235355 w 15445209"/>
              <a:gd name="connsiteY7643" fmla="*/ 7671557 h 12624546"/>
              <a:gd name="connsiteX7644" fmla="*/ 7234146 w 15445209"/>
              <a:gd name="connsiteY7644" fmla="*/ 7671967 h 12624546"/>
              <a:gd name="connsiteX7645" fmla="*/ 7233733 w 15445209"/>
              <a:gd name="connsiteY7645" fmla="*/ 7670746 h 12624546"/>
              <a:gd name="connsiteX7646" fmla="*/ 7234961 w 15445209"/>
              <a:gd name="connsiteY7646" fmla="*/ 7670340 h 12624546"/>
              <a:gd name="connsiteX7647" fmla="*/ 10103689 w 15445209"/>
              <a:gd name="connsiteY7647" fmla="*/ 7670239 h 12624546"/>
              <a:gd name="connsiteX7648" fmla="*/ 10118631 w 15445209"/>
              <a:gd name="connsiteY7648" fmla="*/ 7673592 h 12624546"/>
              <a:gd name="connsiteX7649" fmla="*/ 10123509 w 15445209"/>
              <a:gd name="connsiteY7649" fmla="*/ 7701640 h 12624546"/>
              <a:gd name="connsiteX7650" fmla="*/ 10095457 w 15445209"/>
              <a:gd name="connsiteY7650" fmla="*/ 7706519 h 12624546"/>
              <a:gd name="connsiteX7651" fmla="*/ 10090578 w 15445209"/>
              <a:gd name="connsiteY7651" fmla="*/ 7678470 h 12624546"/>
              <a:gd name="connsiteX7652" fmla="*/ 10103689 w 15445209"/>
              <a:gd name="connsiteY7652" fmla="*/ 7670239 h 12624546"/>
              <a:gd name="connsiteX7653" fmla="*/ 12630087 w 15445209"/>
              <a:gd name="connsiteY7653" fmla="*/ 7667846 h 12624546"/>
              <a:gd name="connsiteX7654" fmla="*/ 12675616 w 15445209"/>
              <a:gd name="connsiteY7654" fmla="*/ 7678060 h 12624546"/>
              <a:gd name="connsiteX7655" fmla="*/ 12690250 w 15445209"/>
              <a:gd name="connsiteY7655" fmla="*/ 7763021 h 12624546"/>
              <a:gd name="connsiteX7656" fmla="*/ 12605285 w 15445209"/>
              <a:gd name="connsiteY7656" fmla="*/ 7777655 h 12624546"/>
              <a:gd name="connsiteX7657" fmla="*/ 12590655 w 15445209"/>
              <a:gd name="connsiteY7657" fmla="*/ 7692695 h 12624546"/>
              <a:gd name="connsiteX7658" fmla="*/ 12630087 w 15445209"/>
              <a:gd name="connsiteY7658" fmla="*/ 7667846 h 12624546"/>
              <a:gd name="connsiteX7659" fmla="*/ 5897033 w 15445209"/>
              <a:gd name="connsiteY7659" fmla="*/ 7665509 h 12624546"/>
              <a:gd name="connsiteX7660" fmla="*/ 5936819 w 15445209"/>
              <a:gd name="connsiteY7660" fmla="*/ 7674403 h 12624546"/>
              <a:gd name="connsiteX7661" fmla="*/ 5949820 w 15445209"/>
              <a:gd name="connsiteY7661" fmla="*/ 7748797 h 12624546"/>
              <a:gd name="connsiteX7662" fmla="*/ 5875436 w 15445209"/>
              <a:gd name="connsiteY7662" fmla="*/ 7761806 h 12624546"/>
              <a:gd name="connsiteX7663" fmla="*/ 5862421 w 15445209"/>
              <a:gd name="connsiteY7663" fmla="*/ 7687412 h 12624546"/>
              <a:gd name="connsiteX7664" fmla="*/ 5897033 w 15445209"/>
              <a:gd name="connsiteY7664" fmla="*/ 7665509 h 12624546"/>
              <a:gd name="connsiteX7665" fmla="*/ 11849522 w 15445209"/>
              <a:gd name="connsiteY7665" fmla="*/ 7663278 h 12624546"/>
              <a:gd name="connsiteX7666" fmla="*/ 11873556 w 15445209"/>
              <a:gd name="connsiteY7666" fmla="*/ 7668714 h 12624546"/>
              <a:gd name="connsiteX7667" fmla="*/ 11881281 w 15445209"/>
              <a:gd name="connsiteY7667" fmla="*/ 7713433 h 12624546"/>
              <a:gd name="connsiteX7668" fmla="*/ 11836567 w 15445209"/>
              <a:gd name="connsiteY7668" fmla="*/ 7721154 h 12624546"/>
              <a:gd name="connsiteX7669" fmla="*/ 11828842 w 15445209"/>
              <a:gd name="connsiteY7669" fmla="*/ 7676439 h 12624546"/>
              <a:gd name="connsiteX7670" fmla="*/ 11849522 w 15445209"/>
              <a:gd name="connsiteY7670" fmla="*/ 7663278 h 12624546"/>
              <a:gd name="connsiteX7671" fmla="*/ 12859359 w 15445209"/>
              <a:gd name="connsiteY7671" fmla="*/ 7662868 h 12624546"/>
              <a:gd name="connsiteX7672" fmla="*/ 12894729 w 15445209"/>
              <a:gd name="connsiteY7672" fmla="*/ 7670745 h 12624546"/>
              <a:gd name="connsiteX7673" fmla="*/ 12906111 w 15445209"/>
              <a:gd name="connsiteY7673" fmla="*/ 7736599 h 12624546"/>
              <a:gd name="connsiteX7674" fmla="*/ 12840254 w 15445209"/>
              <a:gd name="connsiteY7674" fmla="*/ 7747981 h 12624546"/>
              <a:gd name="connsiteX7675" fmla="*/ 12828871 w 15445209"/>
              <a:gd name="connsiteY7675" fmla="*/ 7682128 h 12624546"/>
              <a:gd name="connsiteX7676" fmla="*/ 12859359 w 15445209"/>
              <a:gd name="connsiteY7676" fmla="*/ 7662868 h 12624546"/>
              <a:gd name="connsiteX7677" fmla="*/ 9707284 w 15445209"/>
              <a:gd name="connsiteY7677" fmla="*/ 7650217 h 12624546"/>
              <a:gd name="connsiteX7678" fmla="*/ 9737317 w 15445209"/>
              <a:gd name="connsiteY7678" fmla="*/ 7656927 h 12624546"/>
              <a:gd name="connsiteX7679" fmla="*/ 9747074 w 15445209"/>
              <a:gd name="connsiteY7679" fmla="*/ 7713024 h 12624546"/>
              <a:gd name="connsiteX7680" fmla="*/ 9690972 w 15445209"/>
              <a:gd name="connsiteY7680" fmla="*/ 7722780 h 12624546"/>
              <a:gd name="connsiteX7681" fmla="*/ 9681216 w 15445209"/>
              <a:gd name="connsiteY7681" fmla="*/ 7666683 h 12624546"/>
              <a:gd name="connsiteX7682" fmla="*/ 9707284 w 15445209"/>
              <a:gd name="connsiteY7682" fmla="*/ 7650217 h 12624546"/>
              <a:gd name="connsiteX7683" fmla="*/ 11047874 w 15445209"/>
              <a:gd name="connsiteY7683" fmla="*/ 7648945 h 12624546"/>
              <a:gd name="connsiteX7684" fmla="*/ 11072722 w 15445209"/>
              <a:gd name="connsiteY7684" fmla="*/ 7654485 h 12624546"/>
              <a:gd name="connsiteX7685" fmla="*/ 11080853 w 15445209"/>
              <a:gd name="connsiteY7685" fmla="*/ 7700830 h 12624546"/>
              <a:gd name="connsiteX7686" fmla="*/ 11034512 w 15445209"/>
              <a:gd name="connsiteY7686" fmla="*/ 7708956 h 12624546"/>
              <a:gd name="connsiteX7687" fmla="*/ 11026381 w 15445209"/>
              <a:gd name="connsiteY7687" fmla="*/ 7662615 h 12624546"/>
              <a:gd name="connsiteX7688" fmla="*/ 11047874 w 15445209"/>
              <a:gd name="connsiteY7688" fmla="*/ 7648945 h 12624546"/>
              <a:gd name="connsiteX7689" fmla="*/ 3589120 w 15445209"/>
              <a:gd name="connsiteY7689" fmla="*/ 7648742 h 12624546"/>
              <a:gd name="connsiteX7690" fmla="*/ 3631244 w 15445209"/>
              <a:gd name="connsiteY7690" fmla="*/ 7658142 h 12624546"/>
              <a:gd name="connsiteX7691" fmla="*/ 3645064 w 15445209"/>
              <a:gd name="connsiteY7691" fmla="*/ 7736604 h 12624546"/>
              <a:gd name="connsiteX7692" fmla="*/ 3566610 w 15445209"/>
              <a:gd name="connsiteY7692" fmla="*/ 7750423 h 12624546"/>
              <a:gd name="connsiteX7693" fmla="*/ 3552786 w 15445209"/>
              <a:gd name="connsiteY7693" fmla="*/ 7671966 h 12624546"/>
              <a:gd name="connsiteX7694" fmla="*/ 3589120 w 15445209"/>
              <a:gd name="connsiteY7694" fmla="*/ 7648742 h 12624546"/>
              <a:gd name="connsiteX7695" fmla="*/ 4321597 w 15445209"/>
              <a:gd name="connsiteY7695" fmla="*/ 7645137 h 12624546"/>
              <a:gd name="connsiteX7696" fmla="*/ 4385772 w 15445209"/>
              <a:gd name="connsiteY7696" fmla="*/ 7701000 h 12624546"/>
              <a:gd name="connsiteX7697" fmla="*/ 4329914 w 15445209"/>
              <a:gd name="connsiteY7697" fmla="*/ 7765178 h 12624546"/>
              <a:gd name="connsiteX7698" fmla="*/ 4265733 w 15445209"/>
              <a:gd name="connsiteY7698" fmla="*/ 7709315 h 12624546"/>
              <a:gd name="connsiteX7699" fmla="*/ 4321597 w 15445209"/>
              <a:gd name="connsiteY7699" fmla="*/ 7645137 h 12624546"/>
              <a:gd name="connsiteX7700" fmla="*/ 2595110 w 15445209"/>
              <a:gd name="connsiteY7700" fmla="*/ 7643152 h 12624546"/>
              <a:gd name="connsiteX7701" fmla="*/ 2611220 w 15445209"/>
              <a:gd name="connsiteY7701" fmla="*/ 7646759 h 12624546"/>
              <a:gd name="connsiteX7702" fmla="*/ 2616504 w 15445209"/>
              <a:gd name="connsiteY7702" fmla="*/ 7676843 h 12624546"/>
              <a:gd name="connsiteX7703" fmla="*/ 2586420 w 15445209"/>
              <a:gd name="connsiteY7703" fmla="*/ 7682127 h 12624546"/>
              <a:gd name="connsiteX7704" fmla="*/ 2581136 w 15445209"/>
              <a:gd name="connsiteY7704" fmla="*/ 7652047 h 12624546"/>
              <a:gd name="connsiteX7705" fmla="*/ 2595110 w 15445209"/>
              <a:gd name="connsiteY7705" fmla="*/ 7643152 h 12624546"/>
              <a:gd name="connsiteX7706" fmla="*/ 14508698 w 15445209"/>
              <a:gd name="connsiteY7706" fmla="*/ 7642846 h 12624546"/>
              <a:gd name="connsiteX7707" fmla="*/ 14520794 w 15445209"/>
              <a:gd name="connsiteY7707" fmla="*/ 7645539 h 12624546"/>
              <a:gd name="connsiteX7708" fmla="*/ 14524857 w 15445209"/>
              <a:gd name="connsiteY7708" fmla="*/ 7667899 h 12624546"/>
              <a:gd name="connsiteX7709" fmla="*/ 14502497 w 15445209"/>
              <a:gd name="connsiteY7709" fmla="*/ 7671962 h 12624546"/>
              <a:gd name="connsiteX7710" fmla="*/ 14498434 w 15445209"/>
              <a:gd name="connsiteY7710" fmla="*/ 7649602 h 12624546"/>
              <a:gd name="connsiteX7711" fmla="*/ 14508698 w 15445209"/>
              <a:gd name="connsiteY7711" fmla="*/ 7642846 h 12624546"/>
              <a:gd name="connsiteX7712" fmla="*/ 9395591 w 15445209"/>
              <a:gd name="connsiteY7712" fmla="*/ 7641932 h 12624546"/>
              <a:gd name="connsiteX7713" fmla="*/ 9411293 w 15445209"/>
              <a:gd name="connsiteY7713" fmla="*/ 7645539 h 12624546"/>
              <a:gd name="connsiteX7714" fmla="*/ 9416577 w 15445209"/>
              <a:gd name="connsiteY7714" fmla="*/ 7674808 h 12624546"/>
              <a:gd name="connsiteX7715" fmla="*/ 9387308 w 15445209"/>
              <a:gd name="connsiteY7715" fmla="*/ 7680092 h 12624546"/>
              <a:gd name="connsiteX7716" fmla="*/ 9382024 w 15445209"/>
              <a:gd name="connsiteY7716" fmla="*/ 7650827 h 12624546"/>
              <a:gd name="connsiteX7717" fmla="*/ 9395591 w 15445209"/>
              <a:gd name="connsiteY7717" fmla="*/ 7641932 h 12624546"/>
              <a:gd name="connsiteX7718" fmla="*/ 15032189 w 15445209"/>
              <a:gd name="connsiteY7718" fmla="*/ 7639445 h 12624546"/>
              <a:gd name="connsiteX7719" fmla="*/ 15034220 w 15445209"/>
              <a:gd name="connsiteY7719" fmla="*/ 7650012 h 12624546"/>
              <a:gd name="connsiteX7720" fmla="*/ 15023653 w 15445209"/>
              <a:gd name="connsiteY7720" fmla="*/ 7652048 h 12624546"/>
              <a:gd name="connsiteX7721" fmla="*/ 15021622 w 15445209"/>
              <a:gd name="connsiteY7721" fmla="*/ 7641476 h 12624546"/>
              <a:gd name="connsiteX7722" fmla="*/ 15032189 w 15445209"/>
              <a:gd name="connsiteY7722" fmla="*/ 7639445 h 12624546"/>
              <a:gd name="connsiteX7723" fmla="*/ 14324291 w 15445209"/>
              <a:gd name="connsiteY7723" fmla="*/ 7635939 h 12624546"/>
              <a:gd name="connsiteX7724" fmla="*/ 14361844 w 15445209"/>
              <a:gd name="connsiteY7724" fmla="*/ 7644323 h 12624546"/>
              <a:gd name="connsiteX7725" fmla="*/ 14374038 w 15445209"/>
              <a:gd name="connsiteY7725" fmla="*/ 7714243 h 12624546"/>
              <a:gd name="connsiteX7726" fmla="*/ 14304117 w 15445209"/>
              <a:gd name="connsiteY7726" fmla="*/ 7726441 h 12624546"/>
              <a:gd name="connsiteX7727" fmla="*/ 14291924 w 15445209"/>
              <a:gd name="connsiteY7727" fmla="*/ 7656520 h 12624546"/>
              <a:gd name="connsiteX7728" fmla="*/ 14324291 w 15445209"/>
              <a:gd name="connsiteY7728" fmla="*/ 7635939 h 12624546"/>
              <a:gd name="connsiteX7729" fmla="*/ 11519078 w 15445209"/>
              <a:gd name="connsiteY7729" fmla="*/ 7635834 h 12624546"/>
              <a:gd name="connsiteX7730" fmla="*/ 11535745 w 15445209"/>
              <a:gd name="connsiteY7730" fmla="*/ 7639440 h 12624546"/>
              <a:gd name="connsiteX7731" fmla="*/ 11541029 w 15445209"/>
              <a:gd name="connsiteY7731" fmla="*/ 7670335 h 12624546"/>
              <a:gd name="connsiteX7732" fmla="*/ 11510133 w 15445209"/>
              <a:gd name="connsiteY7732" fmla="*/ 7675623 h 12624546"/>
              <a:gd name="connsiteX7733" fmla="*/ 11504850 w 15445209"/>
              <a:gd name="connsiteY7733" fmla="*/ 7644724 h 12624546"/>
              <a:gd name="connsiteX7734" fmla="*/ 11519078 w 15445209"/>
              <a:gd name="connsiteY7734" fmla="*/ 7635834 h 12624546"/>
              <a:gd name="connsiteX7735" fmla="*/ 5413786 w 15445209"/>
              <a:gd name="connsiteY7735" fmla="*/ 7633448 h 12624546"/>
              <a:gd name="connsiteX7736" fmla="*/ 5446559 w 15445209"/>
              <a:gd name="connsiteY7736" fmla="*/ 7640665 h 12624546"/>
              <a:gd name="connsiteX7737" fmla="*/ 5457132 w 15445209"/>
              <a:gd name="connsiteY7737" fmla="*/ 7701640 h 12624546"/>
              <a:gd name="connsiteX7738" fmla="*/ 5396144 w 15445209"/>
              <a:gd name="connsiteY7738" fmla="*/ 7712208 h 12624546"/>
              <a:gd name="connsiteX7739" fmla="*/ 5385586 w 15445209"/>
              <a:gd name="connsiteY7739" fmla="*/ 7651232 h 12624546"/>
              <a:gd name="connsiteX7740" fmla="*/ 5413786 w 15445209"/>
              <a:gd name="connsiteY7740" fmla="*/ 7633448 h 12624546"/>
              <a:gd name="connsiteX7741" fmla="*/ 9077186 w 15445209"/>
              <a:gd name="connsiteY7741" fmla="*/ 7631058 h 12624546"/>
              <a:gd name="connsiteX7742" fmla="*/ 9088112 w 15445209"/>
              <a:gd name="connsiteY7742" fmla="*/ 7633346 h 12624546"/>
              <a:gd name="connsiteX7743" fmla="*/ 9091769 w 15445209"/>
              <a:gd name="connsiteY7743" fmla="*/ 7653673 h 12624546"/>
              <a:gd name="connsiteX7744" fmla="*/ 9071446 w 15445209"/>
              <a:gd name="connsiteY7744" fmla="*/ 7657331 h 12624546"/>
              <a:gd name="connsiteX7745" fmla="*/ 9067784 w 15445209"/>
              <a:gd name="connsiteY7745" fmla="*/ 7637003 h 12624546"/>
              <a:gd name="connsiteX7746" fmla="*/ 9077186 w 15445209"/>
              <a:gd name="connsiteY7746" fmla="*/ 7631058 h 12624546"/>
              <a:gd name="connsiteX7747" fmla="*/ 6782080 w 15445209"/>
              <a:gd name="connsiteY7747" fmla="*/ 7630909 h 12624546"/>
              <a:gd name="connsiteX7748" fmla="*/ 6783696 w 15445209"/>
              <a:gd name="connsiteY7748" fmla="*/ 7639850 h 12624546"/>
              <a:gd name="connsiteX7749" fmla="*/ 6774761 w 15445209"/>
              <a:gd name="connsiteY7749" fmla="*/ 7641477 h 12624546"/>
              <a:gd name="connsiteX7750" fmla="*/ 6773140 w 15445209"/>
              <a:gd name="connsiteY7750" fmla="*/ 7632535 h 12624546"/>
              <a:gd name="connsiteX7751" fmla="*/ 6782080 w 15445209"/>
              <a:gd name="connsiteY7751" fmla="*/ 7630909 h 12624546"/>
              <a:gd name="connsiteX7752" fmla="*/ 2122952 w 15445209"/>
              <a:gd name="connsiteY7752" fmla="*/ 7629282 h 12624546"/>
              <a:gd name="connsiteX7753" fmla="*/ 2125388 w 15445209"/>
              <a:gd name="connsiteY7753" fmla="*/ 7642696 h 12624546"/>
              <a:gd name="connsiteX7754" fmla="*/ 2111976 w 15445209"/>
              <a:gd name="connsiteY7754" fmla="*/ 7645137 h 12624546"/>
              <a:gd name="connsiteX7755" fmla="*/ 2109534 w 15445209"/>
              <a:gd name="connsiteY7755" fmla="*/ 7631719 h 12624546"/>
              <a:gd name="connsiteX7756" fmla="*/ 2122952 w 15445209"/>
              <a:gd name="connsiteY7756" fmla="*/ 7629282 h 12624546"/>
              <a:gd name="connsiteX7757" fmla="*/ 10604971 w 15445209"/>
              <a:gd name="connsiteY7757" fmla="*/ 7627046 h 12624546"/>
              <a:gd name="connsiteX7758" fmla="*/ 10621892 w 15445209"/>
              <a:gd name="connsiteY7758" fmla="*/ 7630909 h 12624546"/>
              <a:gd name="connsiteX7759" fmla="*/ 10627585 w 15445209"/>
              <a:gd name="connsiteY7759" fmla="*/ 7662615 h 12624546"/>
              <a:gd name="connsiteX7760" fmla="*/ 10595875 w 15445209"/>
              <a:gd name="connsiteY7760" fmla="*/ 7668308 h 12624546"/>
              <a:gd name="connsiteX7761" fmla="*/ 10590186 w 15445209"/>
              <a:gd name="connsiteY7761" fmla="*/ 7636598 h 12624546"/>
              <a:gd name="connsiteX7762" fmla="*/ 10604971 w 15445209"/>
              <a:gd name="connsiteY7762" fmla="*/ 7627046 h 12624546"/>
              <a:gd name="connsiteX7763" fmla="*/ 13974230 w 15445209"/>
              <a:gd name="connsiteY7763" fmla="*/ 7626080 h 12624546"/>
              <a:gd name="connsiteX7764" fmla="*/ 14027280 w 15445209"/>
              <a:gd name="connsiteY7764" fmla="*/ 7637818 h 12624546"/>
              <a:gd name="connsiteX7765" fmla="*/ 14044352 w 15445209"/>
              <a:gd name="connsiteY7765" fmla="*/ 7736603 h 12624546"/>
              <a:gd name="connsiteX7766" fmla="*/ 13945568 w 15445209"/>
              <a:gd name="connsiteY7766" fmla="*/ 7753674 h 12624546"/>
              <a:gd name="connsiteX7767" fmla="*/ 13928496 w 15445209"/>
              <a:gd name="connsiteY7767" fmla="*/ 7654894 h 12624546"/>
              <a:gd name="connsiteX7768" fmla="*/ 13974230 w 15445209"/>
              <a:gd name="connsiteY7768" fmla="*/ 7626080 h 12624546"/>
              <a:gd name="connsiteX7769" fmla="*/ 14145171 w 15445209"/>
              <a:gd name="connsiteY7769" fmla="*/ 7624760 h 12624546"/>
              <a:gd name="connsiteX7770" fmla="*/ 14200049 w 15445209"/>
              <a:gd name="connsiteY7770" fmla="*/ 7637008 h 12624546"/>
              <a:gd name="connsiteX7771" fmla="*/ 14217936 w 15445209"/>
              <a:gd name="connsiteY7771" fmla="*/ 7739450 h 12624546"/>
              <a:gd name="connsiteX7772" fmla="*/ 14115494 w 15445209"/>
              <a:gd name="connsiteY7772" fmla="*/ 7757337 h 12624546"/>
              <a:gd name="connsiteX7773" fmla="*/ 14097607 w 15445209"/>
              <a:gd name="connsiteY7773" fmla="*/ 7654895 h 12624546"/>
              <a:gd name="connsiteX7774" fmla="*/ 14145171 w 15445209"/>
              <a:gd name="connsiteY7774" fmla="*/ 7624760 h 12624546"/>
              <a:gd name="connsiteX7775" fmla="*/ 13807358 w 15445209"/>
              <a:gd name="connsiteY7775" fmla="*/ 7622878 h 12624546"/>
              <a:gd name="connsiteX7776" fmla="*/ 13852076 w 15445209"/>
              <a:gd name="connsiteY7776" fmla="*/ 7632940 h 12624546"/>
              <a:gd name="connsiteX7777" fmla="*/ 13866710 w 15445209"/>
              <a:gd name="connsiteY7777" fmla="*/ 7716275 h 12624546"/>
              <a:gd name="connsiteX7778" fmla="*/ 13783371 w 15445209"/>
              <a:gd name="connsiteY7778" fmla="*/ 7730910 h 12624546"/>
              <a:gd name="connsiteX7779" fmla="*/ 13768741 w 15445209"/>
              <a:gd name="connsiteY7779" fmla="*/ 7647575 h 12624546"/>
              <a:gd name="connsiteX7780" fmla="*/ 13807358 w 15445209"/>
              <a:gd name="connsiteY7780" fmla="*/ 7622878 h 12624546"/>
              <a:gd name="connsiteX7781" fmla="*/ 5177478 w 15445209"/>
              <a:gd name="connsiteY7781" fmla="*/ 7621911 h 12624546"/>
              <a:gd name="connsiteX7782" fmla="*/ 5197750 w 15445209"/>
              <a:gd name="connsiteY7782" fmla="*/ 7626436 h 12624546"/>
              <a:gd name="connsiteX7783" fmla="*/ 5204260 w 15445209"/>
              <a:gd name="connsiteY7783" fmla="*/ 7664241 h 12624546"/>
              <a:gd name="connsiteX7784" fmla="*/ 5166446 w 15445209"/>
              <a:gd name="connsiteY7784" fmla="*/ 7670745 h 12624546"/>
              <a:gd name="connsiteX7785" fmla="*/ 5159943 w 15445209"/>
              <a:gd name="connsiteY7785" fmla="*/ 7632940 h 12624546"/>
              <a:gd name="connsiteX7786" fmla="*/ 5177478 w 15445209"/>
              <a:gd name="connsiteY7786" fmla="*/ 7621911 h 12624546"/>
              <a:gd name="connsiteX7787" fmla="*/ 2830096 w 15445209"/>
              <a:gd name="connsiteY7787" fmla="*/ 7621760 h 12624546"/>
              <a:gd name="connsiteX7788" fmla="*/ 2845799 w 15445209"/>
              <a:gd name="connsiteY7788" fmla="*/ 7625215 h 12624546"/>
              <a:gd name="connsiteX7789" fmla="*/ 2851080 w 15445209"/>
              <a:gd name="connsiteY7789" fmla="*/ 7654484 h 12624546"/>
              <a:gd name="connsiteX7790" fmla="*/ 2821814 w 15445209"/>
              <a:gd name="connsiteY7790" fmla="*/ 7659768 h 12624546"/>
              <a:gd name="connsiteX7791" fmla="*/ 2816530 w 15445209"/>
              <a:gd name="connsiteY7791" fmla="*/ 7630499 h 12624546"/>
              <a:gd name="connsiteX7792" fmla="*/ 2830096 w 15445209"/>
              <a:gd name="connsiteY7792" fmla="*/ 7621760 h 12624546"/>
              <a:gd name="connsiteX7793" fmla="*/ 4526144 w 15445209"/>
              <a:gd name="connsiteY7793" fmla="*/ 7621000 h 12624546"/>
              <a:gd name="connsiteX7794" fmla="*/ 4561513 w 15445209"/>
              <a:gd name="connsiteY7794" fmla="*/ 7628877 h 12624546"/>
              <a:gd name="connsiteX7795" fmla="*/ 4572900 w 15445209"/>
              <a:gd name="connsiteY7795" fmla="*/ 7694731 h 12624546"/>
              <a:gd name="connsiteX7796" fmla="*/ 4507037 w 15445209"/>
              <a:gd name="connsiteY7796" fmla="*/ 7706113 h 12624546"/>
              <a:gd name="connsiteX7797" fmla="*/ 4495658 w 15445209"/>
              <a:gd name="connsiteY7797" fmla="*/ 7640260 h 12624546"/>
              <a:gd name="connsiteX7798" fmla="*/ 4526144 w 15445209"/>
              <a:gd name="connsiteY7798" fmla="*/ 7621000 h 12624546"/>
              <a:gd name="connsiteX7799" fmla="*/ 6494160 w 15445209"/>
              <a:gd name="connsiteY7799" fmla="*/ 7614238 h 12624546"/>
              <a:gd name="connsiteX7800" fmla="*/ 6508084 w 15445209"/>
              <a:gd name="connsiteY7800" fmla="*/ 7617491 h 12624546"/>
              <a:gd name="connsiteX7801" fmla="*/ 6512566 w 15445209"/>
              <a:gd name="connsiteY7801" fmla="*/ 7643509 h 12624546"/>
              <a:gd name="connsiteX7802" fmla="*/ 6486541 w 15445209"/>
              <a:gd name="connsiteY7802" fmla="*/ 7647981 h 12624546"/>
              <a:gd name="connsiteX7803" fmla="*/ 6482069 w 15445209"/>
              <a:gd name="connsiteY7803" fmla="*/ 7621964 h 12624546"/>
              <a:gd name="connsiteX7804" fmla="*/ 6494160 w 15445209"/>
              <a:gd name="connsiteY7804" fmla="*/ 7614238 h 12624546"/>
              <a:gd name="connsiteX7805" fmla="*/ 12198569 w 15445209"/>
              <a:gd name="connsiteY7805" fmla="*/ 7609564 h 12624546"/>
              <a:gd name="connsiteX7806" fmla="*/ 12215845 w 15445209"/>
              <a:gd name="connsiteY7806" fmla="*/ 7613423 h 12624546"/>
              <a:gd name="connsiteX7807" fmla="*/ 12221538 w 15445209"/>
              <a:gd name="connsiteY7807" fmla="*/ 7645539 h 12624546"/>
              <a:gd name="connsiteX7808" fmla="*/ 12189422 w 15445209"/>
              <a:gd name="connsiteY7808" fmla="*/ 7651232 h 12624546"/>
              <a:gd name="connsiteX7809" fmla="*/ 12183729 w 15445209"/>
              <a:gd name="connsiteY7809" fmla="*/ 7619116 h 12624546"/>
              <a:gd name="connsiteX7810" fmla="*/ 12198569 w 15445209"/>
              <a:gd name="connsiteY7810" fmla="*/ 7609564 h 12624546"/>
              <a:gd name="connsiteX7811" fmla="*/ 14700066 w 15445209"/>
              <a:gd name="connsiteY7811" fmla="*/ 7608955 h 12624546"/>
              <a:gd name="connsiteX7812" fmla="*/ 14702098 w 15445209"/>
              <a:gd name="connsiteY7812" fmla="*/ 7620337 h 12624546"/>
              <a:gd name="connsiteX7813" fmla="*/ 14690715 w 15445209"/>
              <a:gd name="connsiteY7813" fmla="*/ 7622369 h 12624546"/>
              <a:gd name="connsiteX7814" fmla="*/ 14688684 w 15445209"/>
              <a:gd name="connsiteY7814" fmla="*/ 7610986 h 12624546"/>
              <a:gd name="connsiteX7815" fmla="*/ 14700066 w 15445209"/>
              <a:gd name="connsiteY7815" fmla="*/ 7608955 h 12624546"/>
              <a:gd name="connsiteX7816" fmla="*/ 8793793 w 15445209"/>
              <a:gd name="connsiteY7816" fmla="*/ 7605703 h 12624546"/>
              <a:gd name="connsiteX7817" fmla="*/ 8794604 w 15445209"/>
              <a:gd name="connsiteY7817" fmla="*/ 7609770 h 12624546"/>
              <a:gd name="connsiteX7818" fmla="*/ 8790541 w 15445209"/>
              <a:gd name="connsiteY7818" fmla="*/ 7610581 h 12624546"/>
              <a:gd name="connsiteX7819" fmla="*/ 8789726 w 15445209"/>
              <a:gd name="connsiteY7819" fmla="*/ 7606518 h 12624546"/>
              <a:gd name="connsiteX7820" fmla="*/ 8793793 w 15445209"/>
              <a:gd name="connsiteY7820" fmla="*/ 7605703 h 12624546"/>
              <a:gd name="connsiteX7821" fmla="*/ 1445649 w 15445209"/>
              <a:gd name="connsiteY7821" fmla="*/ 7602860 h 12624546"/>
              <a:gd name="connsiteX7822" fmla="*/ 1448495 w 15445209"/>
              <a:gd name="connsiteY7822" fmla="*/ 7618306 h 12624546"/>
              <a:gd name="connsiteX7823" fmla="*/ 1433046 w 15445209"/>
              <a:gd name="connsiteY7823" fmla="*/ 7621152 h 12624546"/>
              <a:gd name="connsiteX7824" fmla="*/ 1430199 w 15445209"/>
              <a:gd name="connsiteY7824" fmla="*/ 7605707 h 12624546"/>
              <a:gd name="connsiteX7825" fmla="*/ 1445649 w 15445209"/>
              <a:gd name="connsiteY7825" fmla="*/ 7602860 h 12624546"/>
              <a:gd name="connsiteX7826" fmla="*/ 13642009 w 15445209"/>
              <a:gd name="connsiteY7826" fmla="*/ 7601841 h 12624546"/>
              <a:gd name="connsiteX7827" fmla="*/ 13682964 w 15445209"/>
              <a:gd name="connsiteY7827" fmla="*/ 7610987 h 12624546"/>
              <a:gd name="connsiteX7828" fmla="*/ 13696378 w 15445209"/>
              <a:gd name="connsiteY7828" fmla="*/ 7687412 h 12624546"/>
              <a:gd name="connsiteX7829" fmla="*/ 13619954 w 15445209"/>
              <a:gd name="connsiteY7829" fmla="*/ 7700830 h 12624546"/>
              <a:gd name="connsiteX7830" fmla="*/ 13606540 w 15445209"/>
              <a:gd name="connsiteY7830" fmla="*/ 7624401 h 12624546"/>
              <a:gd name="connsiteX7831" fmla="*/ 13642009 w 15445209"/>
              <a:gd name="connsiteY7831" fmla="*/ 7601841 h 12624546"/>
              <a:gd name="connsiteX7832" fmla="*/ 3811855 w 15445209"/>
              <a:gd name="connsiteY7832" fmla="*/ 7601841 h 12624546"/>
              <a:gd name="connsiteX7833" fmla="*/ 3852812 w 15445209"/>
              <a:gd name="connsiteY7833" fmla="*/ 7610987 h 12624546"/>
              <a:gd name="connsiteX7834" fmla="*/ 3866226 w 15445209"/>
              <a:gd name="connsiteY7834" fmla="*/ 7687412 h 12624546"/>
              <a:gd name="connsiteX7835" fmla="*/ 3789805 w 15445209"/>
              <a:gd name="connsiteY7835" fmla="*/ 7700830 h 12624546"/>
              <a:gd name="connsiteX7836" fmla="*/ 3776391 w 15445209"/>
              <a:gd name="connsiteY7836" fmla="*/ 7624401 h 12624546"/>
              <a:gd name="connsiteX7837" fmla="*/ 3811855 w 15445209"/>
              <a:gd name="connsiteY7837" fmla="*/ 7601841 h 12624546"/>
              <a:gd name="connsiteX7838" fmla="*/ 5605607 w 15445209"/>
              <a:gd name="connsiteY7838" fmla="*/ 7600214 h 12624546"/>
              <a:gd name="connsiteX7839" fmla="*/ 5646566 w 15445209"/>
              <a:gd name="connsiteY7839" fmla="*/ 7609361 h 12624546"/>
              <a:gd name="connsiteX7840" fmla="*/ 5659986 w 15445209"/>
              <a:gd name="connsiteY7840" fmla="*/ 7685786 h 12624546"/>
              <a:gd name="connsiteX7841" fmla="*/ 5583552 w 15445209"/>
              <a:gd name="connsiteY7841" fmla="*/ 7699200 h 12624546"/>
              <a:gd name="connsiteX7842" fmla="*/ 5570145 w 15445209"/>
              <a:gd name="connsiteY7842" fmla="*/ 7622779 h 12624546"/>
              <a:gd name="connsiteX7843" fmla="*/ 5605607 w 15445209"/>
              <a:gd name="connsiteY7843" fmla="*/ 7600214 h 12624546"/>
              <a:gd name="connsiteX7844" fmla="*/ 10203133 w 15445209"/>
              <a:gd name="connsiteY7844" fmla="*/ 7599657 h 12624546"/>
              <a:gd name="connsiteX7845" fmla="*/ 10217818 w 15445209"/>
              <a:gd name="connsiteY7845" fmla="*/ 7602857 h 12624546"/>
              <a:gd name="connsiteX7846" fmla="*/ 10222696 w 15445209"/>
              <a:gd name="connsiteY7846" fmla="*/ 7630095 h 12624546"/>
              <a:gd name="connsiteX7847" fmla="*/ 10195457 w 15445209"/>
              <a:gd name="connsiteY7847" fmla="*/ 7634973 h 12624546"/>
              <a:gd name="connsiteX7848" fmla="*/ 10190579 w 15445209"/>
              <a:gd name="connsiteY7848" fmla="*/ 7607735 h 12624546"/>
              <a:gd name="connsiteX7849" fmla="*/ 10203133 w 15445209"/>
              <a:gd name="connsiteY7849" fmla="*/ 7599657 h 12624546"/>
              <a:gd name="connsiteX7850" fmla="*/ 7008116 w 15445209"/>
              <a:gd name="connsiteY7850" fmla="*/ 7597167 h 12624546"/>
              <a:gd name="connsiteX7851" fmla="*/ 7008924 w 15445209"/>
              <a:gd name="connsiteY7851" fmla="*/ 7597167 h 12624546"/>
              <a:gd name="connsiteX7852" fmla="*/ 7008924 w 15445209"/>
              <a:gd name="connsiteY7852" fmla="*/ 7597983 h 12624546"/>
              <a:gd name="connsiteX7853" fmla="*/ 7008116 w 15445209"/>
              <a:gd name="connsiteY7853" fmla="*/ 7597983 h 12624546"/>
              <a:gd name="connsiteX7854" fmla="*/ 7008116 w 15445209"/>
              <a:gd name="connsiteY7854" fmla="*/ 7597167 h 12624546"/>
              <a:gd name="connsiteX7855" fmla="*/ 3067568 w 15445209"/>
              <a:gd name="connsiteY7855" fmla="*/ 7592341 h 12624546"/>
              <a:gd name="connsiteX7856" fmla="*/ 3094600 w 15445209"/>
              <a:gd name="connsiteY7856" fmla="*/ 7598388 h 12624546"/>
              <a:gd name="connsiteX7857" fmla="*/ 3103547 w 15445209"/>
              <a:gd name="connsiteY7857" fmla="*/ 7648796 h 12624546"/>
              <a:gd name="connsiteX7858" fmla="*/ 3053138 w 15445209"/>
              <a:gd name="connsiteY7858" fmla="*/ 7657738 h 12624546"/>
              <a:gd name="connsiteX7859" fmla="*/ 3044192 w 15445209"/>
              <a:gd name="connsiteY7859" fmla="*/ 7607329 h 12624546"/>
              <a:gd name="connsiteX7860" fmla="*/ 3067568 w 15445209"/>
              <a:gd name="connsiteY7860" fmla="*/ 7592341 h 12624546"/>
              <a:gd name="connsiteX7861" fmla="*/ 11119826 w 15445209"/>
              <a:gd name="connsiteY7861" fmla="*/ 7586749 h 12624546"/>
              <a:gd name="connsiteX7862" fmla="*/ 11144674 w 15445209"/>
              <a:gd name="connsiteY7862" fmla="*/ 7592289 h 12624546"/>
              <a:gd name="connsiteX7863" fmla="*/ 11152809 w 15445209"/>
              <a:gd name="connsiteY7863" fmla="*/ 7638634 h 12624546"/>
              <a:gd name="connsiteX7864" fmla="*/ 11106464 w 15445209"/>
              <a:gd name="connsiteY7864" fmla="*/ 7646760 h 12624546"/>
              <a:gd name="connsiteX7865" fmla="*/ 11098333 w 15445209"/>
              <a:gd name="connsiteY7865" fmla="*/ 7600419 h 12624546"/>
              <a:gd name="connsiteX7866" fmla="*/ 11119826 w 15445209"/>
              <a:gd name="connsiteY7866" fmla="*/ 7586749 h 12624546"/>
              <a:gd name="connsiteX7867" fmla="*/ 13482091 w 15445209"/>
              <a:gd name="connsiteY7867" fmla="*/ 7585125 h 12624546"/>
              <a:gd name="connsiteX7868" fmla="*/ 13506941 w 15445209"/>
              <a:gd name="connsiteY7868" fmla="*/ 7590663 h 12624546"/>
              <a:gd name="connsiteX7869" fmla="*/ 13515067 w 15445209"/>
              <a:gd name="connsiteY7869" fmla="*/ 7637004 h 12624546"/>
              <a:gd name="connsiteX7870" fmla="*/ 13468726 w 15445209"/>
              <a:gd name="connsiteY7870" fmla="*/ 7645138 h 12624546"/>
              <a:gd name="connsiteX7871" fmla="*/ 13460595 w 15445209"/>
              <a:gd name="connsiteY7871" fmla="*/ 7598793 h 12624546"/>
              <a:gd name="connsiteX7872" fmla="*/ 13482091 w 15445209"/>
              <a:gd name="connsiteY7872" fmla="*/ 7585125 h 12624546"/>
              <a:gd name="connsiteX7873" fmla="*/ 1874601 w 15445209"/>
              <a:gd name="connsiteY7873" fmla="*/ 7583040 h 12624546"/>
              <a:gd name="connsiteX7874" fmla="*/ 1885119 w 15445209"/>
              <a:gd name="connsiteY7874" fmla="*/ 7585379 h 12624546"/>
              <a:gd name="connsiteX7875" fmla="*/ 1888372 w 15445209"/>
              <a:gd name="connsiteY7875" fmla="*/ 7604892 h 12624546"/>
              <a:gd name="connsiteX7876" fmla="*/ 1868859 w 15445209"/>
              <a:gd name="connsiteY7876" fmla="*/ 7608144 h 12624546"/>
              <a:gd name="connsiteX7877" fmla="*/ 1865607 w 15445209"/>
              <a:gd name="connsiteY7877" fmla="*/ 7588627 h 12624546"/>
              <a:gd name="connsiteX7878" fmla="*/ 1874601 w 15445209"/>
              <a:gd name="connsiteY7878" fmla="*/ 7583040 h 12624546"/>
              <a:gd name="connsiteX7879" fmla="*/ 13084166 w 15445209"/>
              <a:gd name="connsiteY7879" fmla="*/ 7581818 h 12624546"/>
              <a:gd name="connsiteX7880" fmla="*/ 13138639 w 15445209"/>
              <a:gd name="connsiteY7880" fmla="*/ 7593911 h 12624546"/>
              <a:gd name="connsiteX7881" fmla="*/ 13156526 w 15445209"/>
              <a:gd name="connsiteY7881" fmla="*/ 7695542 h 12624546"/>
              <a:gd name="connsiteX7882" fmla="*/ 13054898 w 15445209"/>
              <a:gd name="connsiteY7882" fmla="*/ 7713429 h 12624546"/>
              <a:gd name="connsiteX7883" fmla="*/ 13037007 w 15445209"/>
              <a:gd name="connsiteY7883" fmla="*/ 7611797 h 12624546"/>
              <a:gd name="connsiteX7884" fmla="*/ 13084166 w 15445209"/>
              <a:gd name="connsiteY7884" fmla="*/ 7581818 h 12624546"/>
              <a:gd name="connsiteX7885" fmla="*/ 1657053 w 15445209"/>
              <a:gd name="connsiteY7885" fmla="*/ 7577249 h 12624546"/>
              <a:gd name="connsiteX7886" fmla="*/ 1659900 w 15445209"/>
              <a:gd name="connsiteY7886" fmla="*/ 7592695 h 12624546"/>
              <a:gd name="connsiteX7887" fmla="*/ 1644451 w 15445209"/>
              <a:gd name="connsiteY7887" fmla="*/ 7595541 h 12624546"/>
              <a:gd name="connsiteX7888" fmla="*/ 1641604 w 15445209"/>
              <a:gd name="connsiteY7888" fmla="*/ 7580096 h 12624546"/>
              <a:gd name="connsiteX7889" fmla="*/ 1657053 w 15445209"/>
              <a:gd name="connsiteY7889" fmla="*/ 7577249 h 12624546"/>
              <a:gd name="connsiteX7890" fmla="*/ 12496748 w 15445209"/>
              <a:gd name="connsiteY7890" fmla="*/ 7573181 h 12624546"/>
              <a:gd name="connsiteX7891" fmla="*/ 12499595 w 15445209"/>
              <a:gd name="connsiteY7891" fmla="*/ 7589848 h 12624546"/>
              <a:gd name="connsiteX7892" fmla="*/ 12482929 w 15445209"/>
              <a:gd name="connsiteY7892" fmla="*/ 7592694 h 12624546"/>
              <a:gd name="connsiteX7893" fmla="*/ 12480082 w 15445209"/>
              <a:gd name="connsiteY7893" fmla="*/ 7576024 h 12624546"/>
              <a:gd name="connsiteX7894" fmla="*/ 12496748 w 15445209"/>
              <a:gd name="connsiteY7894" fmla="*/ 7573181 h 12624546"/>
              <a:gd name="connsiteX7895" fmla="*/ 9829698 w 15445209"/>
              <a:gd name="connsiteY7895" fmla="*/ 7568813 h 12624546"/>
              <a:gd name="connsiteX7896" fmla="*/ 9860492 w 15445209"/>
              <a:gd name="connsiteY7896" fmla="*/ 7575623 h 12624546"/>
              <a:gd name="connsiteX7897" fmla="*/ 9870654 w 15445209"/>
              <a:gd name="connsiteY7897" fmla="*/ 7632941 h 12624546"/>
              <a:gd name="connsiteX7898" fmla="*/ 9813336 w 15445209"/>
              <a:gd name="connsiteY7898" fmla="*/ 7643103 h 12624546"/>
              <a:gd name="connsiteX7899" fmla="*/ 9803175 w 15445209"/>
              <a:gd name="connsiteY7899" fmla="*/ 7585785 h 12624546"/>
              <a:gd name="connsiteX7900" fmla="*/ 9829698 w 15445209"/>
              <a:gd name="connsiteY7900" fmla="*/ 7568813 h 12624546"/>
              <a:gd name="connsiteX7901" fmla="*/ 10685668 w 15445209"/>
              <a:gd name="connsiteY7901" fmla="*/ 7566425 h 12624546"/>
              <a:gd name="connsiteX7902" fmla="*/ 10701163 w 15445209"/>
              <a:gd name="connsiteY7902" fmla="*/ 7569930 h 12624546"/>
              <a:gd name="connsiteX7903" fmla="*/ 10706041 w 15445209"/>
              <a:gd name="connsiteY7903" fmla="*/ 7598793 h 12624546"/>
              <a:gd name="connsiteX7904" fmla="*/ 10677182 w 15445209"/>
              <a:gd name="connsiteY7904" fmla="*/ 7603672 h 12624546"/>
              <a:gd name="connsiteX7905" fmla="*/ 10672304 w 15445209"/>
              <a:gd name="connsiteY7905" fmla="*/ 7574808 h 12624546"/>
              <a:gd name="connsiteX7906" fmla="*/ 10685668 w 15445209"/>
              <a:gd name="connsiteY7906" fmla="*/ 7566425 h 12624546"/>
              <a:gd name="connsiteX7907" fmla="*/ 5982706 w 15445209"/>
              <a:gd name="connsiteY7907" fmla="*/ 7566167 h 12624546"/>
              <a:gd name="connsiteX7908" fmla="*/ 6010408 w 15445209"/>
              <a:gd name="connsiteY7908" fmla="*/ 7572366 h 12624546"/>
              <a:gd name="connsiteX7909" fmla="*/ 6019348 w 15445209"/>
              <a:gd name="connsiteY7909" fmla="*/ 7624400 h 12624546"/>
              <a:gd name="connsiteX7910" fmla="*/ 5967310 w 15445209"/>
              <a:gd name="connsiteY7910" fmla="*/ 7633346 h 12624546"/>
              <a:gd name="connsiteX7911" fmla="*/ 5958372 w 15445209"/>
              <a:gd name="connsiteY7911" fmla="*/ 7581312 h 12624546"/>
              <a:gd name="connsiteX7912" fmla="*/ 5982706 w 15445209"/>
              <a:gd name="connsiteY7912" fmla="*/ 7566167 h 12624546"/>
              <a:gd name="connsiteX7913" fmla="*/ 3305402 w 15445209"/>
              <a:gd name="connsiteY7913" fmla="*/ 7563830 h 12624546"/>
              <a:gd name="connsiteX7914" fmla="*/ 3342192 w 15445209"/>
              <a:gd name="connsiteY7914" fmla="*/ 7571961 h 12624546"/>
              <a:gd name="connsiteX7915" fmla="*/ 3353978 w 15445209"/>
              <a:gd name="connsiteY7915" fmla="*/ 7640661 h 12624546"/>
              <a:gd name="connsiteX7916" fmla="*/ 3285279 w 15445209"/>
              <a:gd name="connsiteY7916" fmla="*/ 7652449 h 12624546"/>
              <a:gd name="connsiteX7917" fmla="*/ 3273491 w 15445209"/>
              <a:gd name="connsiteY7917" fmla="*/ 7583749 h 12624546"/>
              <a:gd name="connsiteX7918" fmla="*/ 3305402 w 15445209"/>
              <a:gd name="connsiteY7918" fmla="*/ 7563830 h 12624546"/>
              <a:gd name="connsiteX7919" fmla="*/ 11926000 w 15445209"/>
              <a:gd name="connsiteY7919" fmla="*/ 7562614 h 12624546"/>
              <a:gd name="connsiteX7920" fmla="*/ 11967868 w 15445209"/>
              <a:gd name="connsiteY7920" fmla="*/ 7604486 h 12624546"/>
              <a:gd name="connsiteX7921" fmla="*/ 11926000 w 15445209"/>
              <a:gd name="connsiteY7921" fmla="*/ 7646359 h 12624546"/>
              <a:gd name="connsiteX7922" fmla="*/ 11884128 w 15445209"/>
              <a:gd name="connsiteY7922" fmla="*/ 7604486 h 12624546"/>
              <a:gd name="connsiteX7923" fmla="*/ 11926000 w 15445209"/>
              <a:gd name="connsiteY7923" fmla="*/ 7562614 h 12624546"/>
              <a:gd name="connsiteX7924" fmla="*/ 2329991 w 15445209"/>
              <a:gd name="connsiteY7924" fmla="*/ 7561953 h 12624546"/>
              <a:gd name="connsiteX7925" fmla="*/ 2342084 w 15445209"/>
              <a:gd name="connsiteY7925" fmla="*/ 7564645 h 12624546"/>
              <a:gd name="connsiteX7926" fmla="*/ 2346153 w 15445209"/>
              <a:gd name="connsiteY7926" fmla="*/ 7587005 h 12624546"/>
              <a:gd name="connsiteX7927" fmla="*/ 2323793 w 15445209"/>
              <a:gd name="connsiteY7927" fmla="*/ 7591068 h 12624546"/>
              <a:gd name="connsiteX7928" fmla="*/ 2319725 w 15445209"/>
              <a:gd name="connsiteY7928" fmla="*/ 7568713 h 12624546"/>
              <a:gd name="connsiteX7929" fmla="*/ 2329991 w 15445209"/>
              <a:gd name="connsiteY7929" fmla="*/ 7561953 h 12624546"/>
              <a:gd name="connsiteX7930" fmla="*/ 11588337 w 15445209"/>
              <a:gd name="connsiteY7930" fmla="*/ 7561596 h 12624546"/>
              <a:gd name="connsiteX7931" fmla="*/ 11604039 w 15445209"/>
              <a:gd name="connsiteY7931" fmla="*/ 7565052 h 12624546"/>
              <a:gd name="connsiteX7932" fmla="*/ 11609323 w 15445209"/>
              <a:gd name="connsiteY7932" fmla="*/ 7594321 h 12624546"/>
              <a:gd name="connsiteX7933" fmla="*/ 11580054 w 15445209"/>
              <a:gd name="connsiteY7933" fmla="*/ 7599604 h 12624546"/>
              <a:gd name="connsiteX7934" fmla="*/ 11574770 w 15445209"/>
              <a:gd name="connsiteY7934" fmla="*/ 7570335 h 12624546"/>
              <a:gd name="connsiteX7935" fmla="*/ 11588337 w 15445209"/>
              <a:gd name="connsiteY7935" fmla="*/ 7561596 h 12624546"/>
              <a:gd name="connsiteX7936" fmla="*/ 4695602 w 15445209"/>
              <a:gd name="connsiteY7936" fmla="*/ 7560074 h 12624546"/>
              <a:gd name="connsiteX7937" fmla="*/ 4709114 w 15445209"/>
              <a:gd name="connsiteY7937" fmla="*/ 7563020 h 12624546"/>
              <a:gd name="connsiteX7938" fmla="*/ 4713581 w 15445209"/>
              <a:gd name="connsiteY7938" fmla="*/ 7588226 h 12624546"/>
              <a:gd name="connsiteX7939" fmla="*/ 4688382 w 15445209"/>
              <a:gd name="connsiteY7939" fmla="*/ 7592694 h 12624546"/>
              <a:gd name="connsiteX7940" fmla="*/ 4683914 w 15445209"/>
              <a:gd name="connsiteY7940" fmla="*/ 7567493 h 12624546"/>
              <a:gd name="connsiteX7941" fmla="*/ 4695602 w 15445209"/>
              <a:gd name="connsiteY7941" fmla="*/ 7560074 h 12624546"/>
              <a:gd name="connsiteX7942" fmla="*/ 9541937 w 15445209"/>
              <a:gd name="connsiteY7942" fmla="*/ 7554686 h 12624546"/>
              <a:gd name="connsiteX7943" fmla="*/ 9557639 w 15445209"/>
              <a:gd name="connsiteY7943" fmla="*/ 7558141 h 12624546"/>
              <a:gd name="connsiteX7944" fmla="*/ 9562923 w 15445209"/>
              <a:gd name="connsiteY7944" fmla="*/ 7587410 h 12624546"/>
              <a:gd name="connsiteX7945" fmla="*/ 9533654 w 15445209"/>
              <a:gd name="connsiteY7945" fmla="*/ 7592694 h 12624546"/>
              <a:gd name="connsiteX7946" fmla="*/ 9528370 w 15445209"/>
              <a:gd name="connsiteY7946" fmla="*/ 7563425 h 12624546"/>
              <a:gd name="connsiteX7947" fmla="*/ 9541937 w 15445209"/>
              <a:gd name="connsiteY7947" fmla="*/ 7554686 h 12624546"/>
              <a:gd name="connsiteX7948" fmla="*/ 4903994 w 15445209"/>
              <a:gd name="connsiteY7948" fmla="*/ 7548997 h 12624546"/>
              <a:gd name="connsiteX7949" fmla="*/ 4919692 w 15445209"/>
              <a:gd name="connsiteY7949" fmla="*/ 7552452 h 12624546"/>
              <a:gd name="connsiteX7950" fmla="*/ 4924977 w 15445209"/>
              <a:gd name="connsiteY7950" fmla="*/ 7581721 h 12624546"/>
              <a:gd name="connsiteX7951" fmla="*/ 4895711 w 15445209"/>
              <a:gd name="connsiteY7951" fmla="*/ 7587005 h 12624546"/>
              <a:gd name="connsiteX7952" fmla="*/ 4890422 w 15445209"/>
              <a:gd name="connsiteY7952" fmla="*/ 7557736 h 12624546"/>
              <a:gd name="connsiteX7953" fmla="*/ 4903994 w 15445209"/>
              <a:gd name="connsiteY7953" fmla="*/ 7548997 h 12624546"/>
              <a:gd name="connsiteX7954" fmla="*/ 6170333 w 15445209"/>
              <a:gd name="connsiteY7954" fmla="*/ 7547569 h 12624546"/>
              <a:gd name="connsiteX7955" fmla="*/ 6192596 w 15445209"/>
              <a:gd name="connsiteY7955" fmla="*/ 7552448 h 12624546"/>
              <a:gd name="connsiteX7956" fmla="*/ 6199916 w 15445209"/>
              <a:gd name="connsiteY7956" fmla="*/ 7593910 h 12624546"/>
              <a:gd name="connsiteX7957" fmla="*/ 6158440 w 15445209"/>
              <a:gd name="connsiteY7957" fmla="*/ 7601230 h 12624546"/>
              <a:gd name="connsiteX7958" fmla="*/ 6151124 w 15445209"/>
              <a:gd name="connsiteY7958" fmla="*/ 7559763 h 12624546"/>
              <a:gd name="connsiteX7959" fmla="*/ 6170333 w 15445209"/>
              <a:gd name="connsiteY7959" fmla="*/ 7547569 h 12624546"/>
              <a:gd name="connsiteX7960" fmla="*/ 14888690 w 15445209"/>
              <a:gd name="connsiteY7960" fmla="*/ 7546754 h 12624546"/>
              <a:gd name="connsiteX7961" fmla="*/ 14891131 w 15445209"/>
              <a:gd name="connsiteY7961" fmla="*/ 7560578 h 12624546"/>
              <a:gd name="connsiteX7962" fmla="*/ 14877307 w 15445209"/>
              <a:gd name="connsiteY7962" fmla="*/ 7563019 h 12624546"/>
              <a:gd name="connsiteX7963" fmla="*/ 14874870 w 15445209"/>
              <a:gd name="connsiteY7963" fmla="*/ 7549196 h 12624546"/>
              <a:gd name="connsiteX7964" fmla="*/ 14888690 w 15445209"/>
              <a:gd name="connsiteY7964" fmla="*/ 7546754 h 12624546"/>
              <a:gd name="connsiteX7965" fmla="*/ 9248734 w 15445209"/>
              <a:gd name="connsiteY7965" fmla="*/ 7543352 h 12624546"/>
              <a:gd name="connsiteX7966" fmla="*/ 9260065 w 15445209"/>
              <a:gd name="connsiteY7966" fmla="*/ 7545944 h 12624546"/>
              <a:gd name="connsiteX7967" fmla="*/ 9263722 w 15445209"/>
              <a:gd name="connsiteY7967" fmla="*/ 7567082 h 12624546"/>
              <a:gd name="connsiteX7968" fmla="*/ 9242584 w 15445209"/>
              <a:gd name="connsiteY7968" fmla="*/ 7570740 h 12624546"/>
              <a:gd name="connsiteX7969" fmla="*/ 9238926 w 15445209"/>
              <a:gd name="connsiteY7969" fmla="*/ 7549601 h 12624546"/>
              <a:gd name="connsiteX7970" fmla="*/ 9248734 w 15445209"/>
              <a:gd name="connsiteY7970" fmla="*/ 7543352 h 12624546"/>
              <a:gd name="connsiteX7971" fmla="*/ 15229348 w 15445209"/>
              <a:gd name="connsiteY7971" fmla="*/ 7539849 h 12624546"/>
              <a:gd name="connsiteX7972" fmla="*/ 15229758 w 15445209"/>
              <a:gd name="connsiteY7972" fmla="*/ 7541066 h 12624546"/>
              <a:gd name="connsiteX7973" fmla="*/ 15228537 w 15445209"/>
              <a:gd name="connsiteY7973" fmla="*/ 7541476 h 12624546"/>
              <a:gd name="connsiteX7974" fmla="*/ 15228127 w 15445209"/>
              <a:gd name="connsiteY7974" fmla="*/ 7540255 h 12624546"/>
              <a:gd name="connsiteX7975" fmla="*/ 15229348 w 15445209"/>
              <a:gd name="connsiteY7975" fmla="*/ 7539849 h 12624546"/>
              <a:gd name="connsiteX7976" fmla="*/ 12702038 w 15445209"/>
              <a:gd name="connsiteY7976" fmla="*/ 7536292 h 12624546"/>
              <a:gd name="connsiteX7977" fmla="*/ 12746753 w 15445209"/>
              <a:gd name="connsiteY7977" fmla="*/ 7546354 h 12624546"/>
              <a:gd name="connsiteX7978" fmla="*/ 12761387 w 15445209"/>
              <a:gd name="connsiteY7978" fmla="*/ 7629689 h 12624546"/>
              <a:gd name="connsiteX7979" fmla="*/ 12678052 w 15445209"/>
              <a:gd name="connsiteY7979" fmla="*/ 7644324 h 12624546"/>
              <a:gd name="connsiteX7980" fmla="*/ 12663418 w 15445209"/>
              <a:gd name="connsiteY7980" fmla="*/ 7560989 h 12624546"/>
              <a:gd name="connsiteX7981" fmla="*/ 12702038 w 15445209"/>
              <a:gd name="connsiteY7981" fmla="*/ 7536292 h 12624546"/>
              <a:gd name="connsiteX7982" fmla="*/ 5743741 w 15445209"/>
              <a:gd name="connsiteY7982" fmla="*/ 7532938 h 12624546"/>
              <a:gd name="connsiteX7983" fmla="*/ 5781538 w 15445209"/>
              <a:gd name="connsiteY7983" fmla="*/ 7541476 h 12624546"/>
              <a:gd name="connsiteX7984" fmla="*/ 5793740 w 15445209"/>
              <a:gd name="connsiteY7984" fmla="*/ 7612207 h 12624546"/>
              <a:gd name="connsiteX7985" fmla="*/ 5723010 w 15445209"/>
              <a:gd name="connsiteY7985" fmla="*/ 7624405 h 12624546"/>
              <a:gd name="connsiteX7986" fmla="*/ 5710810 w 15445209"/>
              <a:gd name="connsiteY7986" fmla="*/ 7553669 h 12624546"/>
              <a:gd name="connsiteX7987" fmla="*/ 5743741 w 15445209"/>
              <a:gd name="connsiteY7987" fmla="*/ 7532938 h 12624546"/>
              <a:gd name="connsiteX7988" fmla="*/ 3536474 w 15445209"/>
              <a:gd name="connsiteY7988" fmla="*/ 7526382 h 12624546"/>
              <a:gd name="connsiteX7989" fmla="*/ 3580021 w 15445209"/>
              <a:gd name="connsiteY7989" fmla="*/ 7536187 h 12624546"/>
              <a:gd name="connsiteX7990" fmla="*/ 3594250 w 15445209"/>
              <a:gd name="connsiteY7990" fmla="*/ 7617490 h 12624546"/>
              <a:gd name="connsiteX7991" fmla="*/ 3512949 w 15445209"/>
              <a:gd name="connsiteY7991" fmla="*/ 7631719 h 12624546"/>
              <a:gd name="connsiteX7992" fmla="*/ 3498721 w 15445209"/>
              <a:gd name="connsiteY7992" fmla="*/ 7550416 h 12624546"/>
              <a:gd name="connsiteX7993" fmla="*/ 3536474 w 15445209"/>
              <a:gd name="connsiteY7993" fmla="*/ 7526382 h 12624546"/>
              <a:gd name="connsiteX7994" fmla="*/ 10298661 w 15445209"/>
              <a:gd name="connsiteY7994" fmla="*/ 7526178 h 12624546"/>
              <a:gd name="connsiteX7995" fmla="*/ 10314160 w 15445209"/>
              <a:gd name="connsiteY7995" fmla="*/ 7529683 h 12624546"/>
              <a:gd name="connsiteX7996" fmla="*/ 10319038 w 15445209"/>
              <a:gd name="connsiteY7996" fmla="*/ 7558546 h 12624546"/>
              <a:gd name="connsiteX7997" fmla="*/ 10290175 w 15445209"/>
              <a:gd name="connsiteY7997" fmla="*/ 7563425 h 12624546"/>
              <a:gd name="connsiteX7998" fmla="*/ 10285297 w 15445209"/>
              <a:gd name="connsiteY7998" fmla="*/ 7534561 h 12624546"/>
              <a:gd name="connsiteX7999" fmla="*/ 10298661 w 15445209"/>
              <a:gd name="connsiteY7999" fmla="*/ 7526178 h 12624546"/>
              <a:gd name="connsiteX8000" fmla="*/ 8989732 w 15445209"/>
              <a:gd name="connsiteY8000" fmla="*/ 7523995 h 12624546"/>
              <a:gd name="connsiteX8001" fmla="*/ 8990548 w 15445209"/>
              <a:gd name="connsiteY8001" fmla="*/ 7528873 h 12624546"/>
              <a:gd name="connsiteX8002" fmla="*/ 8985669 w 15445209"/>
              <a:gd name="connsiteY8002" fmla="*/ 7529688 h 12624546"/>
              <a:gd name="connsiteX8003" fmla="*/ 8984854 w 15445209"/>
              <a:gd name="connsiteY8003" fmla="*/ 7524810 h 12624546"/>
              <a:gd name="connsiteX8004" fmla="*/ 8989732 w 15445209"/>
              <a:gd name="connsiteY8004" fmla="*/ 7523995 h 12624546"/>
              <a:gd name="connsiteX8005" fmla="*/ 6574353 w 15445209"/>
              <a:gd name="connsiteY8005" fmla="*/ 7523589 h 12624546"/>
              <a:gd name="connsiteX8006" fmla="*/ 6575562 w 15445209"/>
              <a:gd name="connsiteY8006" fmla="*/ 7531309 h 12624546"/>
              <a:gd name="connsiteX8007" fmla="*/ 6567847 w 15445209"/>
              <a:gd name="connsiteY8007" fmla="*/ 7532530 h 12624546"/>
              <a:gd name="connsiteX8008" fmla="*/ 6566627 w 15445209"/>
              <a:gd name="connsiteY8008" fmla="*/ 7524805 h 12624546"/>
              <a:gd name="connsiteX8009" fmla="*/ 6574353 w 15445209"/>
              <a:gd name="connsiteY8009" fmla="*/ 7523589 h 12624546"/>
              <a:gd name="connsiteX8010" fmla="*/ 11189901 w 15445209"/>
              <a:gd name="connsiteY8010" fmla="*/ 7523333 h 12624546"/>
              <a:gd name="connsiteX8011" fmla="*/ 11214189 w 15445209"/>
              <a:gd name="connsiteY8011" fmla="*/ 7528873 h 12624546"/>
              <a:gd name="connsiteX8012" fmla="*/ 11222320 w 15445209"/>
              <a:gd name="connsiteY8012" fmla="*/ 7574402 h 12624546"/>
              <a:gd name="connsiteX8013" fmla="*/ 11176790 w 15445209"/>
              <a:gd name="connsiteY8013" fmla="*/ 7582532 h 12624546"/>
              <a:gd name="connsiteX8014" fmla="*/ 11168659 w 15445209"/>
              <a:gd name="connsiteY8014" fmla="*/ 7537003 h 12624546"/>
              <a:gd name="connsiteX8015" fmla="*/ 11189901 w 15445209"/>
              <a:gd name="connsiteY8015" fmla="*/ 7523333 h 12624546"/>
              <a:gd name="connsiteX8016" fmla="*/ 2555320 w 15445209"/>
              <a:gd name="connsiteY8016" fmla="*/ 7517944 h 12624546"/>
              <a:gd name="connsiteX8017" fmla="*/ 2573410 w 15445209"/>
              <a:gd name="connsiteY8017" fmla="*/ 7521958 h 12624546"/>
              <a:gd name="connsiteX8018" fmla="*/ 2579099 w 15445209"/>
              <a:gd name="connsiteY8018" fmla="*/ 7555700 h 12624546"/>
              <a:gd name="connsiteX8019" fmla="*/ 2545358 w 15445209"/>
              <a:gd name="connsiteY8019" fmla="*/ 7561389 h 12624546"/>
              <a:gd name="connsiteX8020" fmla="*/ 2539668 w 15445209"/>
              <a:gd name="connsiteY8020" fmla="*/ 7527652 h 12624546"/>
              <a:gd name="connsiteX8021" fmla="*/ 2555320 w 15445209"/>
              <a:gd name="connsiteY8021" fmla="*/ 7517944 h 12624546"/>
              <a:gd name="connsiteX8022" fmla="*/ 4242550 w 15445209"/>
              <a:gd name="connsiteY8022" fmla="*/ 7517336 h 12624546"/>
              <a:gd name="connsiteX8023" fmla="*/ 4288294 w 15445209"/>
              <a:gd name="connsiteY8023" fmla="*/ 7527652 h 12624546"/>
              <a:gd name="connsiteX8024" fmla="*/ 4303330 w 15445209"/>
              <a:gd name="connsiteY8024" fmla="*/ 7613018 h 12624546"/>
              <a:gd name="connsiteX8025" fmla="*/ 4217958 w 15445209"/>
              <a:gd name="connsiteY8025" fmla="*/ 7628062 h 12624546"/>
              <a:gd name="connsiteX8026" fmla="*/ 4202922 w 15445209"/>
              <a:gd name="connsiteY8026" fmla="*/ 7542692 h 12624546"/>
              <a:gd name="connsiteX8027" fmla="*/ 4242550 w 15445209"/>
              <a:gd name="connsiteY8027" fmla="*/ 7517336 h 12624546"/>
              <a:gd name="connsiteX8028" fmla="*/ 12930094 w 15445209"/>
              <a:gd name="connsiteY8028" fmla="*/ 7516271 h 12624546"/>
              <a:gd name="connsiteX8029" fmla="*/ 12967901 w 15445209"/>
              <a:gd name="connsiteY8029" fmla="*/ 7524809 h 12624546"/>
              <a:gd name="connsiteX8030" fmla="*/ 12980095 w 15445209"/>
              <a:gd name="connsiteY8030" fmla="*/ 7595540 h 12624546"/>
              <a:gd name="connsiteX8031" fmla="*/ 12909363 w 15445209"/>
              <a:gd name="connsiteY8031" fmla="*/ 7607738 h 12624546"/>
              <a:gd name="connsiteX8032" fmla="*/ 12897166 w 15445209"/>
              <a:gd name="connsiteY8032" fmla="*/ 7537002 h 12624546"/>
              <a:gd name="connsiteX8033" fmla="*/ 12930094 w 15445209"/>
              <a:gd name="connsiteY8033" fmla="*/ 7516271 h 12624546"/>
              <a:gd name="connsiteX8034" fmla="*/ 13315827 w 15445209"/>
              <a:gd name="connsiteY8034" fmla="*/ 7508901 h 12624546"/>
              <a:gd name="connsiteX8035" fmla="*/ 13359373 w 15445209"/>
              <a:gd name="connsiteY8035" fmla="*/ 7518706 h 12624546"/>
              <a:gd name="connsiteX8036" fmla="*/ 13373602 w 15445209"/>
              <a:gd name="connsiteY8036" fmla="*/ 7600009 h 12624546"/>
              <a:gd name="connsiteX8037" fmla="*/ 13292299 w 15445209"/>
              <a:gd name="connsiteY8037" fmla="*/ 7614238 h 12624546"/>
              <a:gd name="connsiteX8038" fmla="*/ 13278070 w 15445209"/>
              <a:gd name="connsiteY8038" fmla="*/ 7532935 h 12624546"/>
              <a:gd name="connsiteX8039" fmla="*/ 13315827 w 15445209"/>
              <a:gd name="connsiteY8039" fmla="*/ 7508901 h 12624546"/>
              <a:gd name="connsiteX8040" fmla="*/ 12269457 w 15445209"/>
              <a:gd name="connsiteY8040" fmla="*/ 7504888 h 12624546"/>
              <a:gd name="connsiteX8041" fmla="*/ 12283734 w 15445209"/>
              <a:gd name="connsiteY8041" fmla="*/ 7508139 h 12624546"/>
              <a:gd name="connsiteX8042" fmla="*/ 12288207 w 15445209"/>
              <a:gd name="connsiteY8042" fmla="*/ 7534562 h 12624546"/>
              <a:gd name="connsiteX8043" fmla="*/ 12261785 w 15445209"/>
              <a:gd name="connsiteY8043" fmla="*/ 7539035 h 12624546"/>
              <a:gd name="connsiteX8044" fmla="*/ 12257312 w 15445209"/>
              <a:gd name="connsiteY8044" fmla="*/ 7512612 h 12624546"/>
              <a:gd name="connsiteX8045" fmla="*/ 12269457 w 15445209"/>
              <a:gd name="connsiteY8045" fmla="*/ 7504888 h 12624546"/>
              <a:gd name="connsiteX8046" fmla="*/ 10762906 w 15445209"/>
              <a:gd name="connsiteY8046" fmla="*/ 7504888 h 12624546"/>
              <a:gd name="connsiteX8047" fmla="*/ 10777183 w 15445209"/>
              <a:gd name="connsiteY8047" fmla="*/ 7508139 h 12624546"/>
              <a:gd name="connsiteX8048" fmla="*/ 10781656 w 15445209"/>
              <a:gd name="connsiteY8048" fmla="*/ 7534562 h 12624546"/>
              <a:gd name="connsiteX8049" fmla="*/ 10755234 w 15445209"/>
              <a:gd name="connsiteY8049" fmla="*/ 7539035 h 12624546"/>
              <a:gd name="connsiteX8050" fmla="*/ 10750761 w 15445209"/>
              <a:gd name="connsiteY8050" fmla="*/ 7512612 h 12624546"/>
              <a:gd name="connsiteX8051" fmla="*/ 10762906 w 15445209"/>
              <a:gd name="connsiteY8051" fmla="*/ 7504888 h 12624546"/>
              <a:gd name="connsiteX8052" fmla="*/ 2083926 w 15445209"/>
              <a:gd name="connsiteY8052" fmla="*/ 7504076 h 12624546"/>
              <a:gd name="connsiteX8053" fmla="*/ 2085552 w 15445209"/>
              <a:gd name="connsiteY8053" fmla="*/ 7513017 h 12624546"/>
              <a:gd name="connsiteX8054" fmla="*/ 2076606 w 15445209"/>
              <a:gd name="connsiteY8054" fmla="*/ 7514644 h 12624546"/>
              <a:gd name="connsiteX8055" fmla="*/ 2074980 w 15445209"/>
              <a:gd name="connsiteY8055" fmla="*/ 7505702 h 12624546"/>
              <a:gd name="connsiteX8056" fmla="*/ 2083926 w 15445209"/>
              <a:gd name="connsiteY8056" fmla="*/ 7504076 h 12624546"/>
              <a:gd name="connsiteX8057" fmla="*/ 2789443 w 15445209"/>
              <a:gd name="connsiteY8057" fmla="*/ 7503567 h 12624546"/>
              <a:gd name="connsiteX8058" fmla="*/ 2802705 w 15445209"/>
              <a:gd name="connsiteY8058" fmla="*/ 7506513 h 12624546"/>
              <a:gd name="connsiteX8059" fmla="*/ 2807177 w 15445209"/>
              <a:gd name="connsiteY8059" fmla="*/ 7530904 h 12624546"/>
              <a:gd name="connsiteX8060" fmla="*/ 2782787 w 15445209"/>
              <a:gd name="connsiteY8060" fmla="*/ 7535376 h 12624546"/>
              <a:gd name="connsiteX8061" fmla="*/ 2778314 w 15445209"/>
              <a:gd name="connsiteY8061" fmla="*/ 7510986 h 12624546"/>
              <a:gd name="connsiteX8062" fmla="*/ 2789443 w 15445209"/>
              <a:gd name="connsiteY8062" fmla="*/ 7503567 h 12624546"/>
              <a:gd name="connsiteX8063" fmla="*/ 6787768 w 15445209"/>
              <a:gd name="connsiteY8063" fmla="*/ 7502445 h 12624546"/>
              <a:gd name="connsiteX8064" fmla="*/ 6788578 w 15445209"/>
              <a:gd name="connsiteY8064" fmla="*/ 7502445 h 12624546"/>
              <a:gd name="connsiteX8065" fmla="*/ 6788578 w 15445209"/>
              <a:gd name="connsiteY8065" fmla="*/ 7503261 h 12624546"/>
              <a:gd name="connsiteX8066" fmla="*/ 6787768 w 15445209"/>
              <a:gd name="connsiteY8066" fmla="*/ 7503261 h 12624546"/>
              <a:gd name="connsiteX8067" fmla="*/ 6787768 w 15445209"/>
              <a:gd name="connsiteY8067" fmla="*/ 7502445 h 12624546"/>
              <a:gd name="connsiteX8068" fmla="*/ 4446924 w 15445209"/>
              <a:gd name="connsiteY8068" fmla="*/ 7496707 h 12624546"/>
              <a:gd name="connsiteX8069" fmla="*/ 4476550 w 15445209"/>
              <a:gd name="connsiteY8069" fmla="*/ 7503261 h 12624546"/>
              <a:gd name="connsiteX8070" fmla="*/ 4486311 w 15445209"/>
              <a:gd name="connsiteY8070" fmla="*/ 7558548 h 12624546"/>
              <a:gd name="connsiteX8071" fmla="*/ 4431023 w 15445209"/>
              <a:gd name="connsiteY8071" fmla="*/ 7568304 h 12624546"/>
              <a:gd name="connsiteX8072" fmla="*/ 4421264 w 15445209"/>
              <a:gd name="connsiteY8072" fmla="*/ 7513018 h 12624546"/>
              <a:gd name="connsiteX8073" fmla="*/ 4446924 w 15445209"/>
              <a:gd name="connsiteY8073" fmla="*/ 7496707 h 12624546"/>
              <a:gd name="connsiteX8074" fmla="*/ 6302223 w 15445209"/>
              <a:gd name="connsiteY8074" fmla="*/ 7492286 h 12624546"/>
              <a:gd name="connsiteX8075" fmla="*/ 6314975 w 15445209"/>
              <a:gd name="connsiteY8075" fmla="*/ 7495130 h 12624546"/>
              <a:gd name="connsiteX8076" fmla="*/ 6319038 w 15445209"/>
              <a:gd name="connsiteY8076" fmla="*/ 7519116 h 12624546"/>
              <a:gd name="connsiteX8077" fmla="*/ 6295048 w 15445209"/>
              <a:gd name="connsiteY8077" fmla="*/ 7523183 h 12624546"/>
              <a:gd name="connsiteX8078" fmla="*/ 6290980 w 15445209"/>
              <a:gd name="connsiteY8078" fmla="*/ 7499198 h 12624546"/>
              <a:gd name="connsiteX8079" fmla="*/ 6302223 w 15445209"/>
              <a:gd name="connsiteY8079" fmla="*/ 7492286 h 12624546"/>
              <a:gd name="connsiteX8080" fmla="*/ 5288104 w 15445209"/>
              <a:gd name="connsiteY8080" fmla="*/ 7489439 h 12624546"/>
              <a:gd name="connsiteX8081" fmla="*/ 5322565 w 15445209"/>
              <a:gd name="connsiteY8081" fmla="*/ 7497162 h 12624546"/>
              <a:gd name="connsiteX8082" fmla="*/ 5333945 w 15445209"/>
              <a:gd name="connsiteY8082" fmla="*/ 7561799 h 12624546"/>
              <a:gd name="connsiteX8083" fmla="*/ 5269305 w 15445209"/>
              <a:gd name="connsiteY8083" fmla="*/ 7573182 h 12624546"/>
              <a:gd name="connsiteX8084" fmla="*/ 5257920 w 15445209"/>
              <a:gd name="connsiteY8084" fmla="*/ 7508545 h 12624546"/>
              <a:gd name="connsiteX8085" fmla="*/ 5288104 w 15445209"/>
              <a:gd name="connsiteY8085" fmla="*/ 7489439 h 12624546"/>
              <a:gd name="connsiteX8086" fmla="*/ 9946518 w 15445209"/>
              <a:gd name="connsiteY8086" fmla="*/ 7484512 h 12624546"/>
              <a:gd name="connsiteX8087" fmla="*/ 9977564 w 15445209"/>
              <a:gd name="connsiteY8087" fmla="*/ 7491473 h 12624546"/>
              <a:gd name="connsiteX8088" fmla="*/ 9987730 w 15445209"/>
              <a:gd name="connsiteY8088" fmla="*/ 7549606 h 12624546"/>
              <a:gd name="connsiteX8089" fmla="*/ 9929598 w 15445209"/>
              <a:gd name="connsiteY8089" fmla="*/ 7559767 h 12624546"/>
              <a:gd name="connsiteX8090" fmla="*/ 9919432 w 15445209"/>
              <a:gd name="connsiteY8090" fmla="*/ 7501635 h 12624546"/>
              <a:gd name="connsiteX8091" fmla="*/ 9946518 w 15445209"/>
              <a:gd name="connsiteY8091" fmla="*/ 7484512 h 12624546"/>
              <a:gd name="connsiteX8092" fmla="*/ 3755911 w 15445209"/>
              <a:gd name="connsiteY8092" fmla="*/ 7483495 h 12624546"/>
              <a:gd name="connsiteX8093" fmla="*/ 3793467 w 15445209"/>
              <a:gd name="connsiteY8093" fmla="*/ 7491879 h 12624546"/>
              <a:gd name="connsiteX8094" fmla="*/ 3805660 w 15445209"/>
              <a:gd name="connsiteY8094" fmla="*/ 7561799 h 12624546"/>
              <a:gd name="connsiteX8095" fmla="*/ 3735741 w 15445209"/>
              <a:gd name="connsiteY8095" fmla="*/ 7573997 h 12624546"/>
              <a:gd name="connsiteX8096" fmla="*/ 3723548 w 15445209"/>
              <a:gd name="connsiteY8096" fmla="*/ 7504076 h 12624546"/>
              <a:gd name="connsiteX8097" fmla="*/ 3755911 w 15445209"/>
              <a:gd name="connsiteY8097" fmla="*/ 7483495 h 12624546"/>
              <a:gd name="connsiteX8098" fmla="*/ 11656224 w 15445209"/>
              <a:gd name="connsiteY8098" fmla="*/ 7481921 h 12624546"/>
              <a:gd name="connsiteX8099" fmla="*/ 11673145 w 15445209"/>
              <a:gd name="connsiteY8099" fmla="*/ 7485780 h 12624546"/>
              <a:gd name="connsiteX8100" fmla="*/ 11678838 w 15445209"/>
              <a:gd name="connsiteY8100" fmla="*/ 7517490 h 12624546"/>
              <a:gd name="connsiteX8101" fmla="*/ 11647128 w 15445209"/>
              <a:gd name="connsiteY8101" fmla="*/ 7523183 h 12624546"/>
              <a:gd name="connsiteX8102" fmla="*/ 11641439 w 15445209"/>
              <a:gd name="connsiteY8102" fmla="*/ 7491473 h 12624546"/>
              <a:gd name="connsiteX8103" fmla="*/ 11656224 w 15445209"/>
              <a:gd name="connsiteY8103" fmla="*/ 7481921 h 12624546"/>
              <a:gd name="connsiteX8104" fmla="*/ 14571197 w 15445209"/>
              <a:gd name="connsiteY8104" fmla="*/ 7476028 h 12624546"/>
              <a:gd name="connsiteX8105" fmla="*/ 14573638 w 15445209"/>
              <a:gd name="connsiteY8105" fmla="*/ 7489847 h 12624546"/>
              <a:gd name="connsiteX8106" fmla="*/ 14559814 w 15445209"/>
              <a:gd name="connsiteY8106" fmla="*/ 7492284 h 12624546"/>
              <a:gd name="connsiteX8107" fmla="*/ 14557377 w 15445209"/>
              <a:gd name="connsiteY8107" fmla="*/ 7478465 h 12624546"/>
              <a:gd name="connsiteX8108" fmla="*/ 14571197 w 15445209"/>
              <a:gd name="connsiteY8108" fmla="*/ 7476028 h 12624546"/>
              <a:gd name="connsiteX8109" fmla="*/ 5064361 w 15445209"/>
              <a:gd name="connsiteY8109" fmla="*/ 7475871 h 12624546"/>
              <a:gd name="connsiteX8110" fmla="*/ 5088401 w 15445209"/>
              <a:gd name="connsiteY8110" fmla="*/ 7481307 h 12624546"/>
              <a:gd name="connsiteX8111" fmla="*/ 5096124 w 15445209"/>
              <a:gd name="connsiteY8111" fmla="*/ 7526026 h 12624546"/>
              <a:gd name="connsiteX8112" fmla="*/ 5051407 w 15445209"/>
              <a:gd name="connsiteY8112" fmla="*/ 7533747 h 12624546"/>
              <a:gd name="connsiteX8113" fmla="*/ 5043684 w 15445209"/>
              <a:gd name="connsiteY8113" fmla="*/ 7489032 h 12624546"/>
              <a:gd name="connsiteX8114" fmla="*/ 5064361 w 15445209"/>
              <a:gd name="connsiteY8114" fmla="*/ 7475871 h 12624546"/>
              <a:gd name="connsiteX8115" fmla="*/ 3023920 w 15445209"/>
              <a:gd name="connsiteY8115" fmla="*/ 7468248 h 12624546"/>
              <a:gd name="connsiteX8116" fmla="*/ 3053544 w 15445209"/>
              <a:gd name="connsiteY8116" fmla="*/ 7474802 h 12624546"/>
              <a:gd name="connsiteX8117" fmla="*/ 3063299 w 15445209"/>
              <a:gd name="connsiteY8117" fmla="*/ 7530089 h 12624546"/>
              <a:gd name="connsiteX8118" fmla="*/ 3008016 w 15445209"/>
              <a:gd name="connsiteY8118" fmla="*/ 7539845 h 12624546"/>
              <a:gd name="connsiteX8119" fmla="*/ 2998259 w 15445209"/>
              <a:gd name="connsiteY8119" fmla="*/ 7484559 h 12624546"/>
              <a:gd name="connsiteX8120" fmla="*/ 3023920 w 15445209"/>
              <a:gd name="connsiteY8120" fmla="*/ 7468248 h 12624546"/>
              <a:gd name="connsiteX8121" fmla="*/ 15080565 w 15445209"/>
              <a:gd name="connsiteY8121" fmla="*/ 7466677 h 12624546"/>
              <a:gd name="connsiteX8122" fmla="*/ 15082596 w 15445209"/>
              <a:gd name="connsiteY8122" fmla="*/ 7478465 h 12624546"/>
              <a:gd name="connsiteX8123" fmla="*/ 15070808 w 15445209"/>
              <a:gd name="connsiteY8123" fmla="*/ 7480497 h 12624546"/>
              <a:gd name="connsiteX8124" fmla="*/ 15068777 w 15445209"/>
              <a:gd name="connsiteY8124" fmla="*/ 7468708 h 12624546"/>
              <a:gd name="connsiteX8125" fmla="*/ 15080565 w 15445209"/>
              <a:gd name="connsiteY8125" fmla="*/ 7466677 h 12624546"/>
              <a:gd name="connsiteX8126" fmla="*/ 14380593 w 15445209"/>
              <a:gd name="connsiteY8126" fmla="*/ 7463424 h 12624546"/>
              <a:gd name="connsiteX8127" fmla="*/ 14416721 w 15445209"/>
              <a:gd name="connsiteY8127" fmla="*/ 7471555 h 12624546"/>
              <a:gd name="connsiteX8128" fmla="*/ 14428509 w 15445209"/>
              <a:gd name="connsiteY8128" fmla="*/ 7538629 h 12624546"/>
              <a:gd name="connsiteX8129" fmla="*/ 14361435 w 15445209"/>
              <a:gd name="connsiteY8129" fmla="*/ 7550417 h 12624546"/>
              <a:gd name="connsiteX8130" fmla="*/ 14349647 w 15445209"/>
              <a:gd name="connsiteY8130" fmla="*/ 7483343 h 12624546"/>
              <a:gd name="connsiteX8131" fmla="*/ 14380593 w 15445209"/>
              <a:gd name="connsiteY8131" fmla="*/ 7463424 h 12624546"/>
              <a:gd name="connsiteX8132" fmla="*/ 1401337 w 15445209"/>
              <a:gd name="connsiteY8132" fmla="*/ 7462610 h 12624546"/>
              <a:gd name="connsiteX8133" fmla="*/ 1410686 w 15445209"/>
              <a:gd name="connsiteY8133" fmla="*/ 7464641 h 12624546"/>
              <a:gd name="connsiteX8134" fmla="*/ 1413939 w 15445209"/>
              <a:gd name="connsiteY8134" fmla="*/ 7482123 h 12624546"/>
              <a:gd name="connsiteX8135" fmla="*/ 1396456 w 15445209"/>
              <a:gd name="connsiteY8135" fmla="*/ 7485375 h 12624546"/>
              <a:gd name="connsiteX8136" fmla="*/ 1393205 w 15445209"/>
              <a:gd name="connsiteY8136" fmla="*/ 7467893 h 12624546"/>
              <a:gd name="connsiteX8137" fmla="*/ 1401337 w 15445209"/>
              <a:gd name="connsiteY8137" fmla="*/ 7462610 h 12624546"/>
              <a:gd name="connsiteX8138" fmla="*/ 9679745 w 15445209"/>
              <a:gd name="connsiteY8138" fmla="*/ 7461844 h 12624546"/>
              <a:gd name="connsiteX8139" fmla="*/ 9695854 w 15445209"/>
              <a:gd name="connsiteY8139" fmla="*/ 7465451 h 12624546"/>
              <a:gd name="connsiteX8140" fmla="*/ 9701138 w 15445209"/>
              <a:gd name="connsiteY8140" fmla="*/ 7495535 h 12624546"/>
              <a:gd name="connsiteX8141" fmla="*/ 9671054 w 15445209"/>
              <a:gd name="connsiteY8141" fmla="*/ 7500819 h 12624546"/>
              <a:gd name="connsiteX8142" fmla="*/ 9665770 w 15445209"/>
              <a:gd name="connsiteY8142" fmla="*/ 7470739 h 12624546"/>
              <a:gd name="connsiteX8143" fmla="*/ 9679745 w 15445209"/>
              <a:gd name="connsiteY8143" fmla="*/ 7461844 h 12624546"/>
              <a:gd name="connsiteX8144" fmla="*/ 11995106 w 15445209"/>
              <a:gd name="connsiteY8144" fmla="*/ 7461798 h 12624546"/>
              <a:gd name="connsiteX8145" fmla="*/ 12043888 w 15445209"/>
              <a:gd name="connsiteY8145" fmla="*/ 7510580 h 12624546"/>
              <a:gd name="connsiteX8146" fmla="*/ 11995106 w 15445209"/>
              <a:gd name="connsiteY8146" fmla="*/ 7559363 h 12624546"/>
              <a:gd name="connsiteX8147" fmla="*/ 11946324 w 15445209"/>
              <a:gd name="connsiteY8147" fmla="*/ 7510580 h 12624546"/>
              <a:gd name="connsiteX8148" fmla="*/ 11995106 w 15445209"/>
              <a:gd name="connsiteY8148" fmla="*/ 7461798 h 12624546"/>
              <a:gd name="connsiteX8149" fmla="*/ 11258855 w 15445209"/>
              <a:gd name="connsiteY8149" fmla="*/ 7458394 h 12624546"/>
              <a:gd name="connsiteX8150" fmla="*/ 11282889 w 15445209"/>
              <a:gd name="connsiteY8150" fmla="*/ 7463830 h 12624546"/>
              <a:gd name="connsiteX8151" fmla="*/ 11290614 w 15445209"/>
              <a:gd name="connsiteY8151" fmla="*/ 7508549 h 12624546"/>
              <a:gd name="connsiteX8152" fmla="*/ 11245900 w 15445209"/>
              <a:gd name="connsiteY8152" fmla="*/ 7516270 h 12624546"/>
              <a:gd name="connsiteX8153" fmla="*/ 11238175 w 15445209"/>
              <a:gd name="connsiteY8153" fmla="*/ 7471555 h 12624546"/>
              <a:gd name="connsiteX8154" fmla="*/ 11258855 w 15445209"/>
              <a:gd name="connsiteY8154" fmla="*/ 7458394 h 12624546"/>
              <a:gd name="connsiteX8155" fmla="*/ 14204626 w 15445209"/>
              <a:gd name="connsiteY8155" fmla="*/ 7456563 h 12624546"/>
              <a:gd name="connsiteX8156" fmla="*/ 14255340 w 15445209"/>
              <a:gd name="connsiteY8156" fmla="*/ 7467893 h 12624546"/>
              <a:gd name="connsiteX8157" fmla="*/ 14272006 w 15445209"/>
              <a:gd name="connsiteY8157" fmla="*/ 7562610 h 12624546"/>
              <a:gd name="connsiteX8158" fmla="*/ 14177288 w 15445209"/>
              <a:gd name="connsiteY8158" fmla="*/ 7579280 h 12624546"/>
              <a:gd name="connsiteX8159" fmla="*/ 14160618 w 15445209"/>
              <a:gd name="connsiteY8159" fmla="*/ 7484559 h 12624546"/>
              <a:gd name="connsiteX8160" fmla="*/ 14204626 w 15445209"/>
              <a:gd name="connsiteY8160" fmla="*/ 7456563 h 12624546"/>
              <a:gd name="connsiteX8161" fmla="*/ 1838629 w 15445209"/>
              <a:gd name="connsiteY8161" fmla="*/ 7452699 h 12624546"/>
              <a:gd name="connsiteX8162" fmla="*/ 1848535 w 15445209"/>
              <a:gd name="connsiteY8162" fmla="*/ 7454884 h 12624546"/>
              <a:gd name="connsiteX8163" fmla="*/ 1851786 w 15445209"/>
              <a:gd name="connsiteY8163" fmla="*/ 7473176 h 12624546"/>
              <a:gd name="connsiteX8164" fmla="*/ 1833496 w 15445209"/>
              <a:gd name="connsiteY8164" fmla="*/ 7476429 h 12624546"/>
              <a:gd name="connsiteX8165" fmla="*/ 1830242 w 15445209"/>
              <a:gd name="connsiteY8165" fmla="*/ 7458136 h 12624546"/>
              <a:gd name="connsiteX8166" fmla="*/ 1838629 w 15445209"/>
              <a:gd name="connsiteY8166" fmla="*/ 7452699 h 12624546"/>
              <a:gd name="connsiteX8167" fmla="*/ 10389115 w 15445209"/>
              <a:gd name="connsiteY8167" fmla="*/ 7452092 h 12624546"/>
              <a:gd name="connsiteX8168" fmla="*/ 10405224 w 15445209"/>
              <a:gd name="connsiteY8168" fmla="*/ 7455699 h 12624546"/>
              <a:gd name="connsiteX8169" fmla="*/ 10410508 w 15445209"/>
              <a:gd name="connsiteY8169" fmla="*/ 7485783 h 12624546"/>
              <a:gd name="connsiteX8170" fmla="*/ 10380428 w 15445209"/>
              <a:gd name="connsiteY8170" fmla="*/ 7491067 h 12624546"/>
              <a:gd name="connsiteX8171" fmla="*/ 10375140 w 15445209"/>
              <a:gd name="connsiteY8171" fmla="*/ 7460983 h 12624546"/>
              <a:gd name="connsiteX8172" fmla="*/ 10389115 w 15445209"/>
              <a:gd name="connsiteY8172" fmla="*/ 7452092 h 12624546"/>
              <a:gd name="connsiteX8173" fmla="*/ 5467291 w 15445209"/>
              <a:gd name="connsiteY8173" fmla="*/ 7451990 h 12624546"/>
              <a:gd name="connsiteX8174" fmla="*/ 5512815 w 15445209"/>
              <a:gd name="connsiteY8174" fmla="*/ 7462204 h 12624546"/>
              <a:gd name="connsiteX8175" fmla="*/ 5527460 w 15445209"/>
              <a:gd name="connsiteY8175" fmla="*/ 7547165 h 12624546"/>
              <a:gd name="connsiteX8176" fmla="*/ 5442491 w 15445209"/>
              <a:gd name="connsiteY8176" fmla="*/ 7561799 h 12624546"/>
              <a:gd name="connsiteX8177" fmla="*/ 5427860 w 15445209"/>
              <a:gd name="connsiteY8177" fmla="*/ 7476839 h 12624546"/>
              <a:gd name="connsiteX8178" fmla="*/ 5467291 w 15445209"/>
              <a:gd name="connsiteY8178" fmla="*/ 7451990 h 12624546"/>
              <a:gd name="connsiteX8179" fmla="*/ 9410123 w 15445209"/>
              <a:gd name="connsiteY8179" fmla="*/ 7448124 h 12624546"/>
              <a:gd name="connsiteX8180" fmla="*/ 9421049 w 15445209"/>
              <a:gd name="connsiteY8180" fmla="*/ 7450412 h 12624546"/>
              <a:gd name="connsiteX8181" fmla="*/ 9424706 w 15445209"/>
              <a:gd name="connsiteY8181" fmla="*/ 7470739 h 12624546"/>
              <a:gd name="connsiteX8182" fmla="*/ 9404379 w 15445209"/>
              <a:gd name="connsiteY8182" fmla="*/ 7474397 h 12624546"/>
              <a:gd name="connsiteX8183" fmla="*/ 9400721 w 15445209"/>
              <a:gd name="connsiteY8183" fmla="*/ 7454069 h 12624546"/>
              <a:gd name="connsiteX8184" fmla="*/ 9410123 w 15445209"/>
              <a:gd name="connsiteY8184" fmla="*/ 7448124 h 12624546"/>
              <a:gd name="connsiteX8185" fmla="*/ 13867877 w 15445209"/>
              <a:gd name="connsiteY8185" fmla="*/ 7445843 h 12624546"/>
              <a:gd name="connsiteX8186" fmla="*/ 13917524 w 15445209"/>
              <a:gd name="connsiteY8186" fmla="*/ 7456920 h 12624546"/>
              <a:gd name="connsiteX8187" fmla="*/ 13933785 w 15445209"/>
              <a:gd name="connsiteY8187" fmla="*/ 7549605 h 12624546"/>
              <a:gd name="connsiteX8188" fmla="*/ 13841504 w 15445209"/>
              <a:gd name="connsiteY8188" fmla="*/ 7565866 h 12624546"/>
              <a:gd name="connsiteX8189" fmla="*/ 13825244 w 15445209"/>
              <a:gd name="connsiteY8189" fmla="*/ 7473180 h 12624546"/>
              <a:gd name="connsiteX8190" fmla="*/ 13867877 w 15445209"/>
              <a:gd name="connsiteY8190" fmla="*/ 7445843 h 12624546"/>
              <a:gd name="connsiteX8191" fmla="*/ 3259262 w 15445209"/>
              <a:gd name="connsiteY8191" fmla="*/ 7444570 h 12624546"/>
              <a:gd name="connsiteX8192" fmla="*/ 3294627 w 15445209"/>
              <a:gd name="connsiteY8192" fmla="*/ 7452447 h 12624546"/>
              <a:gd name="connsiteX8193" fmla="*/ 3306008 w 15445209"/>
              <a:gd name="connsiteY8193" fmla="*/ 7518301 h 12624546"/>
              <a:gd name="connsiteX8194" fmla="*/ 3240156 w 15445209"/>
              <a:gd name="connsiteY8194" fmla="*/ 7529683 h 12624546"/>
              <a:gd name="connsiteX8195" fmla="*/ 3228774 w 15445209"/>
              <a:gd name="connsiteY8195" fmla="*/ 7463830 h 12624546"/>
              <a:gd name="connsiteX8196" fmla="*/ 3259262 w 15445209"/>
              <a:gd name="connsiteY8196" fmla="*/ 7444570 h 12624546"/>
              <a:gd name="connsiteX8197" fmla="*/ 1620869 w 15445209"/>
              <a:gd name="connsiteY8197" fmla="*/ 7444317 h 12624546"/>
              <a:gd name="connsiteX8198" fmla="*/ 1623311 w 15445209"/>
              <a:gd name="connsiteY8198" fmla="*/ 7458136 h 12624546"/>
              <a:gd name="connsiteX8199" fmla="*/ 1609487 w 15445209"/>
              <a:gd name="connsiteY8199" fmla="*/ 7460573 h 12624546"/>
              <a:gd name="connsiteX8200" fmla="*/ 1607049 w 15445209"/>
              <a:gd name="connsiteY8200" fmla="*/ 7446754 h 12624546"/>
              <a:gd name="connsiteX8201" fmla="*/ 1620869 w 15445209"/>
              <a:gd name="connsiteY8201" fmla="*/ 7444317 h 12624546"/>
              <a:gd name="connsiteX8202" fmla="*/ 14032718 w 15445209"/>
              <a:gd name="connsiteY8202" fmla="*/ 7444162 h 12624546"/>
              <a:gd name="connsiteX8203" fmla="*/ 14093134 w 15445209"/>
              <a:gd name="connsiteY8203" fmla="*/ 7457731 h 12624546"/>
              <a:gd name="connsiteX8204" fmla="*/ 14112647 w 15445209"/>
              <a:gd name="connsiteY8204" fmla="*/ 7570334 h 12624546"/>
              <a:gd name="connsiteX8205" fmla="*/ 14000043 w 15445209"/>
              <a:gd name="connsiteY8205" fmla="*/ 7589847 h 12624546"/>
              <a:gd name="connsiteX8206" fmla="*/ 13980531 w 15445209"/>
              <a:gd name="connsiteY8206" fmla="*/ 7477243 h 12624546"/>
              <a:gd name="connsiteX8207" fmla="*/ 14032718 w 15445209"/>
              <a:gd name="connsiteY8207" fmla="*/ 7444162 h 12624546"/>
              <a:gd name="connsiteX8208" fmla="*/ 10838417 w 15445209"/>
              <a:gd name="connsiteY8208" fmla="*/ 7442284 h 12624546"/>
              <a:gd name="connsiteX8209" fmla="*/ 10851172 w 15445209"/>
              <a:gd name="connsiteY8209" fmla="*/ 7445128 h 12624546"/>
              <a:gd name="connsiteX8210" fmla="*/ 10855235 w 15445209"/>
              <a:gd name="connsiteY8210" fmla="*/ 7469114 h 12624546"/>
              <a:gd name="connsiteX8211" fmla="*/ 10831253 w 15445209"/>
              <a:gd name="connsiteY8211" fmla="*/ 7473177 h 12624546"/>
              <a:gd name="connsiteX8212" fmla="*/ 10827186 w 15445209"/>
              <a:gd name="connsiteY8212" fmla="*/ 7449196 h 12624546"/>
              <a:gd name="connsiteX8213" fmla="*/ 10838417 w 15445209"/>
              <a:gd name="connsiteY8213" fmla="*/ 7442284 h 12624546"/>
              <a:gd name="connsiteX8214" fmla="*/ 12555286 w 15445209"/>
              <a:gd name="connsiteY8214" fmla="*/ 7436237 h 12624546"/>
              <a:gd name="connsiteX8215" fmla="*/ 12571953 w 15445209"/>
              <a:gd name="connsiteY8215" fmla="*/ 7439844 h 12624546"/>
              <a:gd name="connsiteX8216" fmla="*/ 12577237 w 15445209"/>
              <a:gd name="connsiteY8216" fmla="*/ 7470739 h 12624546"/>
              <a:gd name="connsiteX8217" fmla="*/ 12546341 w 15445209"/>
              <a:gd name="connsiteY8217" fmla="*/ 7476023 h 12624546"/>
              <a:gd name="connsiteX8218" fmla="*/ 12541058 w 15445209"/>
              <a:gd name="connsiteY8218" fmla="*/ 7445128 h 12624546"/>
              <a:gd name="connsiteX8219" fmla="*/ 12555286 w 15445209"/>
              <a:gd name="connsiteY8219" fmla="*/ 7436237 h 12624546"/>
              <a:gd name="connsiteX8220" fmla="*/ 14750064 w 15445209"/>
              <a:gd name="connsiteY8220" fmla="*/ 7434561 h 12624546"/>
              <a:gd name="connsiteX8221" fmla="*/ 14752100 w 15445209"/>
              <a:gd name="connsiteY8221" fmla="*/ 7445128 h 12624546"/>
              <a:gd name="connsiteX8222" fmla="*/ 14741528 w 15445209"/>
              <a:gd name="connsiteY8222" fmla="*/ 7447160 h 12624546"/>
              <a:gd name="connsiteX8223" fmla="*/ 14739497 w 15445209"/>
              <a:gd name="connsiteY8223" fmla="*/ 7436592 h 12624546"/>
              <a:gd name="connsiteX8224" fmla="*/ 14750064 w 15445209"/>
              <a:gd name="connsiteY8224" fmla="*/ 7434561 h 12624546"/>
              <a:gd name="connsiteX8225" fmla="*/ 2292847 w 15445209"/>
              <a:gd name="connsiteY8225" fmla="*/ 7433339 h 12624546"/>
              <a:gd name="connsiteX8226" fmla="*/ 2307127 w 15445209"/>
              <a:gd name="connsiteY8226" fmla="*/ 7436592 h 12624546"/>
              <a:gd name="connsiteX8227" fmla="*/ 2311598 w 15445209"/>
              <a:gd name="connsiteY8227" fmla="*/ 7463015 h 12624546"/>
              <a:gd name="connsiteX8228" fmla="*/ 2285173 w 15445209"/>
              <a:gd name="connsiteY8228" fmla="*/ 7467487 h 12624546"/>
              <a:gd name="connsiteX8229" fmla="*/ 2280701 w 15445209"/>
              <a:gd name="connsiteY8229" fmla="*/ 7441065 h 12624546"/>
              <a:gd name="connsiteX8230" fmla="*/ 2292847 w 15445209"/>
              <a:gd name="connsiteY8230" fmla="*/ 7433339 h 12624546"/>
              <a:gd name="connsiteX8231" fmla="*/ 13153017 w 15445209"/>
              <a:gd name="connsiteY8231" fmla="*/ 7432681 h 12624546"/>
              <a:gd name="connsiteX8232" fmla="*/ 13204898 w 15445209"/>
              <a:gd name="connsiteY8232" fmla="*/ 7444317 h 12624546"/>
              <a:gd name="connsiteX8233" fmla="*/ 13221969 w 15445209"/>
              <a:gd name="connsiteY8233" fmla="*/ 7541070 h 12624546"/>
              <a:gd name="connsiteX8234" fmla="*/ 13125221 w 15445209"/>
              <a:gd name="connsiteY8234" fmla="*/ 7558141 h 12624546"/>
              <a:gd name="connsiteX8235" fmla="*/ 13108149 w 15445209"/>
              <a:gd name="connsiteY8235" fmla="*/ 7460983 h 12624546"/>
              <a:gd name="connsiteX8236" fmla="*/ 13153017 w 15445209"/>
              <a:gd name="connsiteY8236" fmla="*/ 7432681 h 12624546"/>
              <a:gd name="connsiteX8237" fmla="*/ 13704506 w 15445209"/>
              <a:gd name="connsiteY8237" fmla="*/ 7428971 h 12624546"/>
              <a:gd name="connsiteX8238" fmla="*/ 13749224 w 15445209"/>
              <a:gd name="connsiteY8238" fmla="*/ 7439033 h 12624546"/>
              <a:gd name="connsiteX8239" fmla="*/ 13763858 w 15445209"/>
              <a:gd name="connsiteY8239" fmla="*/ 7522368 h 12624546"/>
              <a:gd name="connsiteX8240" fmla="*/ 13680524 w 15445209"/>
              <a:gd name="connsiteY8240" fmla="*/ 7537003 h 12624546"/>
              <a:gd name="connsiteX8241" fmla="*/ 13665889 w 15445209"/>
              <a:gd name="connsiteY8241" fmla="*/ 7453668 h 12624546"/>
              <a:gd name="connsiteX8242" fmla="*/ 13704506 w 15445209"/>
              <a:gd name="connsiteY8242" fmla="*/ 7428971 h 12624546"/>
              <a:gd name="connsiteX8243" fmla="*/ 9174293 w 15445209"/>
              <a:gd name="connsiteY8243" fmla="*/ 7428868 h 12624546"/>
              <a:gd name="connsiteX8244" fmla="*/ 9175104 w 15445209"/>
              <a:gd name="connsiteY8244" fmla="*/ 7434561 h 12624546"/>
              <a:gd name="connsiteX8245" fmla="*/ 9169415 w 15445209"/>
              <a:gd name="connsiteY8245" fmla="*/ 7435372 h 12624546"/>
              <a:gd name="connsiteX8246" fmla="*/ 9168600 w 15445209"/>
              <a:gd name="connsiteY8246" fmla="*/ 7429683 h 12624546"/>
              <a:gd name="connsiteX8247" fmla="*/ 9174293 w 15445209"/>
              <a:gd name="connsiteY8247" fmla="*/ 7428868 h 12624546"/>
              <a:gd name="connsiteX8248" fmla="*/ 5820054 w 15445209"/>
              <a:gd name="connsiteY8248" fmla="*/ 7423077 h 12624546"/>
              <a:gd name="connsiteX8249" fmla="*/ 5849423 w 15445209"/>
              <a:gd name="connsiteY8249" fmla="*/ 7429683 h 12624546"/>
              <a:gd name="connsiteX8250" fmla="*/ 5858774 w 15445209"/>
              <a:gd name="connsiteY8250" fmla="*/ 7484154 h 12624546"/>
              <a:gd name="connsiteX8251" fmla="*/ 5804314 w 15445209"/>
              <a:gd name="connsiteY8251" fmla="*/ 7493505 h 12624546"/>
              <a:gd name="connsiteX8252" fmla="*/ 5794950 w 15445209"/>
              <a:gd name="connsiteY8252" fmla="*/ 7439034 h 12624546"/>
              <a:gd name="connsiteX8253" fmla="*/ 5820054 w 15445209"/>
              <a:gd name="connsiteY8253" fmla="*/ 7423077 h 12624546"/>
              <a:gd name="connsiteX8254" fmla="*/ 4607429 w 15445209"/>
              <a:gd name="connsiteY8254" fmla="*/ 7419974 h 12624546"/>
              <a:gd name="connsiteX8255" fmla="*/ 4622120 w 15445209"/>
              <a:gd name="connsiteY8255" fmla="*/ 7423174 h 12624546"/>
              <a:gd name="connsiteX8256" fmla="*/ 4626997 w 15445209"/>
              <a:gd name="connsiteY8256" fmla="*/ 7450412 h 12624546"/>
              <a:gd name="connsiteX8257" fmla="*/ 4599758 w 15445209"/>
              <a:gd name="connsiteY8257" fmla="*/ 7455290 h 12624546"/>
              <a:gd name="connsiteX8258" fmla="*/ 4594886 w 15445209"/>
              <a:gd name="connsiteY8258" fmla="*/ 7428052 h 12624546"/>
              <a:gd name="connsiteX8259" fmla="*/ 4607429 w 15445209"/>
              <a:gd name="connsiteY8259" fmla="*/ 7419974 h 12624546"/>
              <a:gd name="connsiteX8260" fmla="*/ 13545510 w 15445209"/>
              <a:gd name="connsiteY8260" fmla="*/ 7416570 h 12624546"/>
              <a:gd name="connsiteX8261" fmla="*/ 13573203 w 15445209"/>
              <a:gd name="connsiteY8261" fmla="*/ 7422769 h 12624546"/>
              <a:gd name="connsiteX8262" fmla="*/ 13582144 w 15445209"/>
              <a:gd name="connsiteY8262" fmla="*/ 7474803 h 12624546"/>
              <a:gd name="connsiteX8263" fmla="*/ 13530110 w 15445209"/>
              <a:gd name="connsiteY8263" fmla="*/ 7483749 h 12624546"/>
              <a:gd name="connsiteX8264" fmla="*/ 13521169 w 15445209"/>
              <a:gd name="connsiteY8264" fmla="*/ 7431715 h 12624546"/>
              <a:gd name="connsiteX8265" fmla="*/ 13545510 w 15445209"/>
              <a:gd name="connsiteY8265" fmla="*/ 7416570 h 12624546"/>
              <a:gd name="connsiteX8266" fmla="*/ 5996837 w 15445209"/>
              <a:gd name="connsiteY8266" fmla="*/ 7409306 h 12624546"/>
              <a:gd name="connsiteX8267" fmla="*/ 6018538 w 15445209"/>
              <a:gd name="connsiteY8267" fmla="*/ 7414232 h 12624546"/>
              <a:gd name="connsiteX8268" fmla="*/ 6025453 w 15445209"/>
              <a:gd name="connsiteY8268" fmla="*/ 7454884 h 12624546"/>
              <a:gd name="connsiteX8269" fmla="*/ 5984793 w 15445209"/>
              <a:gd name="connsiteY8269" fmla="*/ 7461798 h 12624546"/>
              <a:gd name="connsiteX8270" fmla="*/ 5977886 w 15445209"/>
              <a:gd name="connsiteY8270" fmla="*/ 7421146 h 12624546"/>
              <a:gd name="connsiteX8271" fmla="*/ 5996837 w 15445209"/>
              <a:gd name="connsiteY8271" fmla="*/ 7409306 h 12624546"/>
              <a:gd name="connsiteX8272" fmla="*/ 4806585 w 15445209"/>
              <a:gd name="connsiteY8272" fmla="*/ 7408950 h 12624546"/>
              <a:gd name="connsiteX8273" fmla="*/ 4820505 w 15445209"/>
              <a:gd name="connsiteY8273" fmla="*/ 7412201 h 12624546"/>
              <a:gd name="connsiteX8274" fmla="*/ 4824978 w 15445209"/>
              <a:gd name="connsiteY8274" fmla="*/ 7438219 h 12624546"/>
              <a:gd name="connsiteX8275" fmla="*/ 4798961 w 15445209"/>
              <a:gd name="connsiteY8275" fmla="*/ 7442691 h 12624546"/>
              <a:gd name="connsiteX8276" fmla="*/ 4794479 w 15445209"/>
              <a:gd name="connsiteY8276" fmla="*/ 7416674 h 12624546"/>
              <a:gd name="connsiteX8277" fmla="*/ 4806585 w 15445209"/>
              <a:gd name="connsiteY8277" fmla="*/ 7408950 h 12624546"/>
              <a:gd name="connsiteX8278" fmla="*/ 12771299 w 15445209"/>
              <a:gd name="connsiteY8278" fmla="*/ 7403613 h 12624546"/>
              <a:gd name="connsiteX8279" fmla="*/ 12813426 w 15445209"/>
              <a:gd name="connsiteY8279" fmla="*/ 7413012 h 12624546"/>
              <a:gd name="connsiteX8280" fmla="*/ 12827246 w 15445209"/>
              <a:gd name="connsiteY8280" fmla="*/ 7491474 h 12624546"/>
              <a:gd name="connsiteX8281" fmla="*/ 12748789 w 15445209"/>
              <a:gd name="connsiteY8281" fmla="*/ 7505293 h 12624546"/>
              <a:gd name="connsiteX8282" fmla="*/ 12734965 w 15445209"/>
              <a:gd name="connsiteY8282" fmla="*/ 7426836 h 12624546"/>
              <a:gd name="connsiteX8283" fmla="*/ 12771299 w 15445209"/>
              <a:gd name="connsiteY8283" fmla="*/ 7403613 h 12624546"/>
              <a:gd name="connsiteX8284" fmla="*/ 10056836 w 15445209"/>
              <a:gd name="connsiteY8284" fmla="*/ 7402497 h 12624546"/>
              <a:gd name="connsiteX8285" fmla="*/ 10085290 w 15445209"/>
              <a:gd name="connsiteY8285" fmla="*/ 7408950 h 12624546"/>
              <a:gd name="connsiteX8286" fmla="*/ 10094641 w 15445209"/>
              <a:gd name="connsiteY8286" fmla="*/ 7462204 h 12624546"/>
              <a:gd name="connsiteX8287" fmla="*/ 10041387 w 15445209"/>
              <a:gd name="connsiteY8287" fmla="*/ 7471555 h 12624546"/>
              <a:gd name="connsiteX8288" fmla="*/ 10032040 w 15445209"/>
              <a:gd name="connsiteY8288" fmla="*/ 7418301 h 12624546"/>
              <a:gd name="connsiteX8289" fmla="*/ 10056836 w 15445209"/>
              <a:gd name="connsiteY8289" fmla="*/ 7402497 h 12624546"/>
              <a:gd name="connsiteX8290" fmla="*/ 3485706 w 15445209"/>
              <a:gd name="connsiteY8290" fmla="*/ 7400852 h 12624546"/>
              <a:gd name="connsiteX8291" fmla="*/ 3556260 w 15445209"/>
              <a:gd name="connsiteY8291" fmla="*/ 7450437 h 12624546"/>
              <a:gd name="connsiteX8292" fmla="*/ 3506671 w 15445209"/>
              <a:gd name="connsiteY8292" fmla="*/ 7520992 h 12624546"/>
              <a:gd name="connsiteX8293" fmla="*/ 3436124 w 15445209"/>
              <a:gd name="connsiteY8293" fmla="*/ 7471402 h 12624546"/>
              <a:gd name="connsiteX8294" fmla="*/ 3485706 w 15445209"/>
              <a:gd name="connsiteY8294" fmla="*/ 7400852 h 12624546"/>
              <a:gd name="connsiteX8295" fmla="*/ 11722336 w 15445209"/>
              <a:gd name="connsiteY8295" fmla="*/ 7399955 h 12624546"/>
              <a:gd name="connsiteX8296" fmla="*/ 11740629 w 15445209"/>
              <a:gd name="connsiteY8296" fmla="*/ 7404071 h 12624546"/>
              <a:gd name="connsiteX8297" fmla="*/ 11746723 w 15445209"/>
              <a:gd name="connsiteY8297" fmla="*/ 7438218 h 12624546"/>
              <a:gd name="connsiteX8298" fmla="*/ 11712580 w 15445209"/>
              <a:gd name="connsiteY8298" fmla="*/ 7444317 h 12624546"/>
              <a:gd name="connsiteX8299" fmla="*/ 11706482 w 15445209"/>
              <a:gd name="connsiteY8299" fmla="*/ 7410170 h 12624546"/>
              <a:gd name="connsiteX8300" fmla="*/ 11722336 w 15445209"/>
              <a:gd name="connsiteY8300" fmla="*/ 7399955 h 12624546"/>
              <a:gd name="connsiteX8301" fmla="*/ 6373941 w 15445209"/>
              <a:gd name="connsiteY8301" fmla="*/ 7397162 h 12624546"/>
              <a:gd name="connsiteX8302" fmla="*/ 6375177 w 15445209"/>
              <a:gd name="connsiteY8302" fmla="*/ 7403666 h 12624546"/>
              <a:gd name="connsiteX8303" fmla="*/ 6368646 w 15445209"/>
              <a:gd name="connsiteY8303" fmla="*/ 7404886 h 12624546"/>
              <a:gd name="connsiteX8304" fmla="*/ 6367434 w 15445209"/>
              <a:gd name="connsiteY8304" fmla="*/ 7398378 h 12624546"/>
              <a:gd name="connsiteX8305" fmla="*/ 6373941 w 15445209"/>
              <a:gd name="connsiteY8305" fmla="*/ 7397162 h 12624546"/>
              <a:gd name="connsiteX8306" fmla="*/ 1173672 w 15445209"/>
              <a:gd name="connsiteY8306" fmla="*/ 7396756 h 12624546"/>
              <a:gd name="connsiteX8307" fmla="*/ 1174077 w 15445209"/>
              <a:gd name="connsiteY8307" fmla="*/ 7398787 h 12624546"/>
              <a:gd name="connsiteX8308" fmla="*/ 1172046 w 15445209"/>
              <a:gd name="connsiteY8308" fmla="*/ 7399193 h 12624546"/>
              <a:gd name="connsiteX8309" fmla="*/ 1171641 w 15445209"/>
              <a:gd name="connsiteY8309" fmla="*/ 7397161 h 12624546"/>
              <a:gd name="connsiteX8310" fmla="*/ 1173672 w 15445209"/>
              <a:gd name="connsiteY8310" fmla="*/ 7396756 h 12624546"/>
              <a:gd name="connsiteX8311" fmla="*/ 2517871 w 15445209"/>
              <a:gd name="connsiteY8311" fmla="*/ 7394924 h 12624546"/>
              <a:gd name="connsiteX8312" fmla="*/ 2534790 w 15445209"/>
              <a:gd name="connsiteY8312" fmla="*/ 7398783 h 12624546"/>
              <a:gd name="connsiteX8313" fmla="*/ 2540484 w 15445209"/>
              <a:gd name="connsiteY8313" fmla="*/ 7430493 h 12624546"/>
              <a:gd name="connsiteX8314" fmla="*/ 2508774 w 15445209"/>
              <a:gd name="connsiteY8314" fmla="*/ 7436182 h 12624546"/>
              <a:gd name="connsiteX8315" fmla="*/ 2503084 w 15445209"/>
              <a:gd name="connsiteY8315" fmla="*/ 7404476 h 12624546"/>
              <a:gd name="connsiteX8316" fmla="*/ 2517871 w 15445209"/>
              <a:gd name="connsiteY8316" fmla="*/ 7394924 h 12624546"/>
              <a:gd name="connsiteX8317" fmla="*/ 11326283 w 15445209"/>
              <a:gd name="connsiteY8317" fmla="*/ 7391062 h 12624546"/>
              <a:gd name="connsiteX8318" fmla="*/ 11349963 w 15445209"/>
              <a:gd name="connsiteY8318" fmla="*/ 7396346 h 12624546"/>
              <a:gd name="connsiteX8319" fmla="*/ 11357688 w 15445209"/>
              <a:gd name="connsiteY8319" fmla="*/ 7440655 h 12624546"/>
              <a:gd name="connsiteX8320" fmla="*/ 11313374 w 15445209"/>
              <a:gd name="connsiteY8320" fmla="*/ 7448380 h 12624546"/>
              <a:gd name="connsiteX8321" fmla="*/ 11305654 w 15445209"/>
              <a:gd name="connsiteY8321" fmla="*/ 7404071 h 12624546"/>
              <a:gd name="connsiteX8322" fmla="*/ 11326283 w 15445209"/>
              <a:gd name="connsiteY8322" fmla="*/ 7391062 h 12624546"/>
              <a:gd name="connsiteX8323" fmla="*/ 4173194 w 15445209"/>
              <a:gd name="connsiteY8323" fmla="*/ 7389537 h 12624546"/>
              <a:gd name="connsiteX8324" fmla="*/ 4216331 w 15445209"/>
              <a:gd name="connsiteY8324" fmla="*/ 7399192 h 12624546"/>
              <a:gd name="connsiteX8325" fmla="*/ 4230561 w 15445209"/>
              <a:gd name="connsiteY8325" fmla="*/ 7479680 h 12624546"/>
              <a:gd name="connsiteX8326" fmla="*/ 4150077 w 15445209"/>
              <a:gd name="connsiteY8326" fmla="*/ 7493909 h 12624546"/>
              <a:gd name="connsiteX8327" fmla="*/ 4135849 w 15445209"/>
              <a:gd name="connsiteY8327" fmla="*/ 7413417 h 12624546"/>
              <a:gd name="connsiteX8328" fmla="*/ 4173194 w 15445209"/>
              <a:gd name="connsiteY8328" fmla="*/ 7389537 h 12624546"/>
              <a:gd name="connsiteX8329" fmla="*/ 12336579 w 15445209"/>
              <a:gd name="connsiteY8329" fmla="*/ 7388677 h 12624546"/>
              <a:gd name="connsiteX8330" fmla="*/ 12353245 w 15445209"/>
              <a:gd name="connsiteY8330" fmla="*/ 7392283 h 12624546"/>
              <a:gd name="connsiteX8331" fmla="*/ 12358533 w 15445209"/>
              <a:gd name="connsiteY8331" fmla="*/ 7423178 h 12624546"/>
              <a:gd name="connsiteX8332" fmla="*/ 12327634 w 15445209"/>
              <a:gd name="connsiteY8332" fmla="*/ 7428466 h 12624546"/>
              <a:gd name="connsiteX8333" fmla="*/ 12322350 w 15445209"/>
              <a:gd name="connsiteY8333" fmla="*/ 7397567 h 12624546"/>
              <a:gd name="connsiteX8334" fmla="*/ 12336579 w 15445209"/>
              <a:gd name="connsiteY8334" fmla="*/ 7388677 h 12624546"/>
              <a:gd name="connsiteX8335" fmla="*/ 5596362 w 15445209"/>
              <a:gd name="connsiteY8335" fmla="*/ 7387152 h 12624546"/>
              <a:gd name="connsiteX8336" fmla="*/ 5633570 w 15445209"/>
              <a:gd name="connsiteY8336" fmla="*/ 7395536 h 12624546"/>
              <a:gd name="connsiteX8337" fmla="*/ 5645768 w 15445209"/>
              <a:gd name="connsiteY8337" fmla="*/ 7465051 h 12624546"/>
              <a:gd name="connsiteX8338" fmla="*/ 5576238 w 15445209"/>
              <a:gd name="connsiteY8338" fmla="*/ 7477245 h 12624546"/>
              <a:gd name="connsiteX8339" fmla="*/ 5564047 w 15445209"/>
              <a:gd name="connsiteY8339" fmla="*/ 7407733 h 12624546"/>
              <a:gd name="connsiteX8340" fmla="*/ 5596362 w 15445209"/>
              <a:gd name="connsiteY8340" fmla="*/ 7387152 h 12624546"/>
              <a:gd name="connsiteX8341" fmla="*/ 6575172 w 15445209"/>
              <a:gd name="connsiteY8341" fmla="*/ 7386995 h 12624546"/>
              <a:gd name="connsiteX8342" fmla="*/ 6575975 w 15445209"/>
              <a:gd name="connsiteY8342" fmla="*/ 7386995 h 12624546"/>
              <a:gd name="connsiteX8343" fmla="*/ 6575975 w 15445209"/>
              <a:gd name="connsiteY8343" fmla="*/ 7387811 h 12624546"/>
              <a:gd name="connsiteX8344" fmla="*/ 6575172 w 15445209"/>
              <a:gd name="connsiteY8344" fmla="*/ 7387811 h 12624546"/>
              <a:gd name="connsiteX8345" fmla="*/ 6575172 w 15445209"/>
              <a:gd name="connsiteY8345" fmla="*/ 7386995 h 12624546"/>
              <a:gd name="connsiteX8346" fmla="*/ 2751739 w 15445209"/>
              <a:gd name="connsiteY8346" fmla="*/ 7381308 h 12624546"/>
              <a:gd name="connsiteX8347" fmla="*/ 2764491 w 15445209"/>
              <a:gd name="connsiteY8347" fmla="*/ 7384152 h 12624546"/>
              <a:gd name="connsiteX8348" fmla="*/ 2768557 w 15445209"/>
              <a:gd name="connsiteY8348" fmla="*/ 7408138 h 12624546"/>
              <a:gd name="connsiteX8349" fmla="*/ 2744572 w 15445209"/>
              <a:gd name="connsiteY8349" fmla="*/ 7412201 h 12624546"/>
              <a:gd name="connsiteX8350" fmla="*/ 2740509 w 15445209"/>
              <a:gd name="connsiteY8350" fmla="*/ 7388220 h 12624546"/>
              <a:gd name="connsiteX8351" fmla="*/ 2751739 w 15445209"/>
              <a:gd name="connsiteY8351" fmla="*/ 7381308 h 12624546"/>
              <a:gd name="connsiteX8352" fmla="*/ 10910981 w 15445209"/>
              <a:gd name="connsiteY8352" fmla="*/ 7379424 h 12624546"/>
              <a:gd name="connsiteX8353" fmla="*/ 10921907 w 15445209"/>
              <a:gd name="connsiteY8353" fmla="*/ 7381712 h 12624546"/>
              <a:gd name="connsiteX8354" fmla="*/ 10925565 w 15445209"/>
              <a:gd name="connsiteY8354" fmla="*/ 7402039 h 12624546"/>
              <a:gd name="connsiteX8355" fmla="*/ 10905237 w 15445209"/>
              <a:gd name="connsiteY8355" fmla="*/ 7405697 h 12624546"/>
              <a:gd name="connsiteX8356" fmla="*/ 10901579 w 15445209"/>
              <a:gd name="connsiteY8356" fmla="*/ 7385369 h 12624546"/>
              <a:gd name="connsiteX8357" fmla="*/ 10910981 w 15445209"/>
              <a:gd name="connsiteY8357" fmla="*/ 7379424 h 12624546"/>
              <a:gd name="connsiteX8358" fmla="*/ 10476109 w 15445209"/>
              <a:gd name="connsiteY8358" fmla="*/ 7378510 h 12624546"/>
              <a:gd name="connsiteX8359" fmla="*/ 10491811 w 15445209"/>
              <a:gd name="connsiteY8359" fmla="*/ 7382116 h 12624546"/>
              <a:gd name="connsiteX8360" fmla="*/ 10497095 w 15445209"/>
              <a:gd name="connsiteY8360" fmla="*/ 7411385 h 12624546"/>
              <a:gd name="connsiteX8361" fmla="*/ 10467826 w 15445209"/>
              <a:gd name="connsiteY8361" fmla="*/ 7416669 h 12624546"/>
              <a:gd name="connsiteX8362" fmla="*/ 10462542 w 15445209"/>
              <a:gd name="connsiteY8362" fmla="*/ 7387400 h 12624546"/>
              <a:gd name="connsiteX8363" fmla="*/ 10476109 w 15445209"/>
              <a:gd name="connsiteY8363" fmla="*/ 7378510 h 12624546"/>
              <a:gd name="connsiteX8364" fmla="*/ 2047747 w 15445209"/>
              <a:gd name="connsiteY8364" fmla="*/ 7378054 h 12624546"/>
              <a:gd name="connsiteX8365" fmla="*/ 2048562 w 15445209"/>
              <a:gd name="connsiteY8365" fmla="*/ 7382932 h 12624546"/>
              <a:gd name="connsiteX8366" fmla="*/ 2043684 w 15445209"/>
              <a:gd name="connsiteY8366" fmla="*/ 7383747 h 12624546"/>
              <a:gd name="connsiteX8367" fmla="*/ 2042869 w 15445209"/>
              <a:gd name="connsiteY8367" fmla="*/ 7378869 h 12624546"/>
              <a:gd name="connsiteX8368" fmla="*/ 2047747 w 15445209"/>
              <a:gd name="connsiteY8368" fmla="*/ 7378054 h 12624546"/>
              <a:gd name="connsiteX8369" fmla="*/ 4371715 w 15445209"/>
              <a:gd name="connsiteY8369" fmla="*/ 7372212 h 12624546"/>
              <a:gd name="connsiteX8370" fmla="*/ 4392396 w 15445209"/>
              <a:gd name="connsiteY8370" fmla="*/ 7376837 h 12624546"/>
              <a:gd name="connsiteX8371" fmla="*/ 4399311 w 15445209"/>
              <a:gd name="connsiteY8371" fmla="*/ 7415453 h 12624546"/>
              <a:gd name="connsiteX8372" fmla="*/ 4360693 w 15445209"/>
              <a:gd name="connsiteY8372" fmla="*/ 7422367 h 12624546"/>
              <a:gd name="connsiteX8373" fmla="*/ 4353785 w 15445209"/>
              <a:gd name="connsiteY8373" fmla="*/ 7383747 h 12624546"/>
              <a:gd name="connsiteX8374" fmla="*/ 4371715 w 15445209"/>
              <a:gd name="connsiteY8374" fmla="*/ 7372212 h 12624546"/>
              <a:gd name="connsiteX8375" fmla="*/ 3945165 w 15445209"/>
              <a:gd name="connsiteY8375" fmla="*/ 7371909 h 12624546"/>
              <a:gd name="connsiteX8376" fmla="*/ 4001661 w 15445209"/>
              <a:gd name="connsiteY8376" fmla="*/ 7384558 h 12624546"/>
              <a:gd name="connsiteX8377" fmla="*/ 4019952 w 15445209"/>
              <a:gd name="connsiteY8377" fmla="*/ 7489847 h 12624546"/>
              <a:gd name="connsiteX8378" fmla="*/ 4017231 w 15445209"/>
              <a:gd name="connsiteY8378" fmla="*/ 7492427 h 12624546"/>
              <a:gd name="connsiteX8379" fmla="*/ 4036946 w 15445209"/>
              <a:gd name="connsiteY8379" fmla="*/ 7492821 h 12624546"/>
              <a:gd name="connsiteX8380" fmla="*/ 4067105 w 15445209"/>
              <a:gd name="connsiteY8380" fmla="*/ 7506108 h 12624546"/>
              <a:gd name="connsiteX8381" fmla="*/ 4100730 w 15445209"/>
              <a:gd name="connsiteY8381" fmla="*/ 7591400 h 12624546"/>
              <a:gd name="connsiteX8382" fmla="*/ 4087761 w 15445209"/>
              <a:gd name="connsiteY8382" fmla="*/ 7620824 h 12624546"/>
              <a:gd name="connsiteX8383" fmla="*/ 4100895 w 15445209"/>
              <a:gd name="connsiteY8383" fmla="*/ 7621079 h 12624546"/>
              <a:gd name="connsiteX8384" fmla="*/ 4129719 w 15445209"/>
              <a:gd name="connsiteY8384" fmla="*/ 7633752 h 12624546"/>
              <a:gd name="connsiteX8385" fmla="*/ 4149231 w 15445209"/>
              <a:gd name="connsiteY8385" fmla="*/ 7744324 h 12624546"/>
              <a:gd name="connsiteX8386" fmla="*/ 4140945 w 15445209"/>
              <a:gd name="connsiteY8386" fmla="*/ 7752238 h 12624546"/>
              <a:gd name="connsiteX8387" fmla="*/ 4165869 w 15445209"/>
              <a:gd name="connsiteY8387" fmla="*/ 7752779 h 12624546"/>
              <a:gd name="connsiteX8388" fmla="*/ 4191107 w 15445209"/>
              <a:gd name="connsiteY8388" fmla="*/ 7763837 h 12624546"/>
              <a:gd name="connsiteX8389" fmla="*/ 4208170 w 15445209"/>
              <a:gd name="connsiteY8389" fmla="*/ 7860590 h 12624546"/>
              <a:gd name="connsiteX8390" fmla="*/ 4111429 w 15445209"/>
              <a:gd name="connsiteY8390" fmla="*/ 7877256 h 12624546"/>
              <a:gd name="connsiteX8391" fmla="*/ 4094356 w 15445209"/>
              <a:gd name="connsiteY8391" fmla="*/ 7780503 h 12624546"/>
              <a:gd name="connsiteX8392" fmla="*/ 4097980 w 15445209"/>
              <a:gd name="connsiteY8392" fmla="*/ 7777074 h 12624546"/>
              <a:gd name="connsiteX8393" fmla="*/ 4097912 w 15445209"/>
              <a:gd name="connsiteY8393" fmla="*/ 7777099 h 12624546"/>
              <a:gd name="connsiteX8394" fmla="*/ 4038655 w 15445209"/>
              <a:gd name="connsiteY8394" fmla="*/ 7763836 h 12624546"/>
              <a:gd name="connsiteX8395" fmla="*/ 4006698 w 15445209"/>
              <a:gd name="connsiteY8395" fmla="*/ 7682088 h 12624546"/>
              <a:gd name="connsiteX8396" fmla="*/ 4018179 w 15445209"/>
              <a:gd name="connsiteY8396" fmla="*/ 7655493 h 12624546"/>
              <a:gd name="connsiteX8397" fmla="*/ 4002142 w 15445209"/>
              <a:gd name="connsiteY8397" fmla="*/ 7655174 h 12624546"/>
              <a:gd name="connsiteX8398" fmla="*/ 3971983 w 15445209"/>
              <a:gd name="connsiteY8398" fmla="*/ 7641887 h 12624546"/>
              <a:gd name="connsiteX8399" fmla="*/ 3951651 w 15445209"/>
              <a:gd name="connsiteY8399" fmla="*/ 7526436 h 12624546"/>
              <a:gd name="connsiteX8400" fmla="*/ 3957811 w 15445209"/>
              <a:gd name="connsiteY8400" fmla="*/ 7520521 h 12624546"/>
              <a:gd name="connsiteX8401" fmla="*/ 3942110 w 15445209"/>
              <a:gd name="connsiteY8401" fmla="*/ 7520202 h 12624546"/>
              <a:gd name="connsiteX8402" fmla="*/ 3914627 w 15445209"/>
              <a:gd name="connsiteY8402" fmla="*/ 7508139 h 12624546"/>
              <a:gd name="connsiteX8403" fmla="*/ 3896332 w 15445209"/>
              <a:gd name="connsiteY8403" fmla="*/ 7402855 h 12624546"/>
              <a:gd name="connsiteX8404" fmla="*/ 3945165 w 15445209"/>
              <a:gd name="connsiteY8404" fmla="*/ 7371909 h 12624546"/>
              <a:gd name="connsiteX8405" fmla="*/ 14928324 w 15445209"/>
              <a:gd name="connsiteY8405" fmla="*/ 7366775 h 12624546"/>
              <a:gd name="connsiteX8406" fmla="*/ 14938692 w 15445209"/>
              <a:gd name="connsiteY8406" fmla="*/ 7369113 h 12624546"/>
              <a:gd name="connsiteX8407" fmla="*/ 14941944 w 15445209"/>
              <a:gd name="connsiteY8407" fmla="*/ 7388626 h 12624546"/>
              <a:gd name="connsiteX8408" fmla="*/ 14922427 w 15445209"/>
              <a:gd name="connsiteY8408" fmla="*/ 7391878 h 12624546"/>
              <a:gd name="connsiteX8409" fmla="*/ 14919179 w 15445209"/>
              <a:gd name="connsiteY8409" fmla="*/ 7372365 h 12624546"/>
              <a:gd name="connsiteX8410" fmla="*/ 14928324 w 15445209"/>
              <a:gd name="connsiteY8410" fmla="*/ 7366775 h 12624546"/>
              <a:gd name="connsiteX8411" fmla="*/ 9808609 w 15445209"/>
              <a:gd name="connsiteY8411" fmla="*/ 7363218 h 12624546"/>
              <a:gd name="connsiteX8412" fmla="*/ 9825530 w 15445209"/>
              <a:gd name="connsiteY8412" fmla="*/ 7367077 h 12624546"/>
              <a:gd name="connsiteX8413" fmla="*/ 9831223 w 15445209"/>
              <a:gd name="connsiteY8413" fmla="*/ 7398787 h 12624546"/>
              <a:gd name="connsiteX8414" fmla="*/ 9799513 w 15445209"/>
              <a:gd name="connsiteY8414" fmla="*/ 7404476 h 12624546"/>
              <a:gd name="connsiteX8415" fmla="*/ 9793824 w 15445209"/>
              <a:gd name="connsiteY8415" fmla="*/ 7372770 h 12624546"/>
              <a:gd name="connsiteX8416" fmla="*/ 9808609 w 15445209"/>
              <a:gd name="connsiteY8416" fmla="*/ 7363218 h 12624546"/>
              <a:gd name="connsiteX8417" fmla="*/ 12995087 w 15445209"/>
              <a:gd name="connsiteY8417" fmla="*/ 7362710 h 12624546"/>
              <a:gd name="connsiteX8418" fmla="*/ 13038228 w 15445209"/>
              <a:gd name="connsiteY8418" fmla="*/ 7372365 h 12624546"/>
              <a:gd name="connsiteX8419" fmla="*/ 13052457 w 15445209"/>
              <a:gd name="connsiteY8419" fmla="*/ 7452853 h 12624546"/>
              <a:gd name="connsiteX8420" fmla="*/ 12971965 w 15445209"/>
              <a:gd name="connsiteY8420" fmla="*/ 7467082 h 12624546"/>
              <a:gd name="connsiteX8421" fmla="*/ 12957740 w 15445209"/>
              <a:gd name="connsiteY8421" fmla="*/ 7386594 h 12624546"/>
              <a:gd name="connsiteX8422" fmla="*/ 12995087 w 15445209"/>
              <a:gd name="connsiteY8422" fmla="*/ 7362710 h 12624546"/>
              <a:gd name="connsiteX8423" fmla="*/ 12053085 w 15445209"/>
              <a:gd name="connsiteY8423" fmla="*/ 7362659 h 12624546"/>
              <a:gd name="connsiteX8424" fmla="*/ 12091449 w 15445209"/>
              <a:gd name="connsiteY8424" fmla="*/ 7371144 h 12624546"/>
              <a:gd name="connsiteX8425" fmla="*/ 12104052 w 15445209"/>
              <a:gd name="connsiteY8425" fmla="*/ 7442691 h 12624546"/>
              <a:gd name="connsiteX8426" fmla="*/ 12032505 w 15445209"/>
              <a:gd name="connsiteY8426" fmla="*/ 7455294 h 12624546"/>
              <a:gd name="connsiteX8427" fmla="*/ 12019902 w 15445209"/>
              <a:gd name="connsiteY8427" fmla="*/ 7383747 h 12624546"/>
              <a:gd name="connsiteX8428" fmla="*/ 12053085 w 15445209"/>
              <a:gd name="connsiteY8428" fmla="*/ 7362659 h 12624546"/>
              <a:gd name="connsiteX8429" fmla="*/ 6118655 w 15445209"/>
              <a:gd name="connsiteY8429" fmla="*/ 7355438 h 12624546"/>
              <a:gd name="connsiteX8430" fmla="*/ 6129579 w 15445209"/>
              <a:gd name="connsiteY8430" fmla="*/ 7357726 h 12624546"/>
              <a:gd name="connsiteX8431" fmla="*/ 6133244 w 15445209"/>
              <a:gd name="connsiteY8431" fmla="*/ 7378053 h 12624546"/>
              <a:gd name="connsiteX8432" fmla="*/ 6112916 w 15445209"/>
              <a:gd name="connsiteY8432" fmla="*/ 7381711 h 12624546"/>
              <a:gd name="connsiteX8433" fmla="*/ 6109254 w 15445209"/>
              <a:gd name="connsiteY8433" fmla="*/ 7361383 h 12624546"/>
              <a:gd name="connsiteX8434" fmla="*/ 6118655 w 15445209"/>
              <a:gd name="connsiteY8434" fmla="*/ 7355438 h 12624546"/>
              <a:gd name="connsiteX8435" fmla="*/ 3710127 w 15445209"/>
              <a:gd name="connsiteY8435" fmla="*/ 7351226 h 12624546"/>
              <a:gd name="connsiteX8436" fmla="*/ 3765818 w 15445209"/>
              <a:gd name="connsiteY8436" fmla="*/ 7406918 h 12624546"/>
              <a:gd name="connsiteX8437" fmla="*/ 3710127 w 15445209"/>
              <a:gd name="connsiteY8437" fmla="*/ 7462614 h 12624546"/>
              <a:gd name="connsiteX8438" fmla="*/ 3654436 w 15445209"/>
              <a:gd name="connsiteY8438" fmla="*/ 7406918 h 12624546"/>
              <a:gd name="connsiteX8439" fmla="*/ 3710127 w 15445209"/>
              <a:gd name="connsiteY8439" fmla="*/ 7351226 h 12624546"/>
              <a:gd name="connsiteX8440" fmla="*/ 13380260 w 15445209"/>
              <a:gd name="connsiteY8440" fmla="*/ 7351122 h 12624546"/>
              <a:gd name="connsiteX8441" fmla="*/ 13421979 w 15445209"/>
              <a:gd name="connsiteY8441" fmla="*/ 7360573 h 12624546"/>
              <a:gd name="connsiteX8442" fmla="*/ 13435393 w 15445209"/>
              <a:gd name="connsiteY8442" fmla="*/ 7438219 h 12624546"/>
              <a:gd name="connsiteX8443" fmla="*/ 13357748 w 15445209"/>
              <a:gd name="connsiteY8443" fmla="*/ 7451632 h 12624546"/>
              <a:gd name="connsiteX8444" fmla="*/ 13344334 w 15445209"/>
              <a:gd name="connsiteY8444" fmla="*/ 7373987 h 12624546"/>
              <a:gd name="connsiteX8445" fmla="*/ 13380260 w 15445209"/>
              <a:gd name="connsiteY8445" fmla="*/ 7351122 h 12624546"/>
              <a:gd name="connsiteX8446" fmla="*/ 9561344 w 15445209"/>
              <a:gd name="connsiteY8446" fmla="*/ 7344821 h 12624546"/>
              <a:gd name="connsiteX8447" fmla="*/ 9571864 w 15445209"/>
              <a:gd name="connsiteY8447" fmla="*/ 7347159 h 12624546"/>
              <a:gd name="connsiteX8448" fmla="*/ 9575116 w 15445209"/>
              <a:gd name="connsiteY8448" fmla="*/ 7366672 h 12624546"/>
              <a:gd name="connsiteX8449" fmla="*/ 9555603 w 15445209"/>
              <a:gd name="connsiteY8449" fmla="*/ 7369924 h 12624546"/>
              <a:gd name="connsiteX8450" fmla="*/ 9552351 w 15445209"/>
              <a:gd name="connsiteY8450" fmla="*/ 7350411 h 12624546"/>
              <a:gd name="connsiteX8451" fmla="*/ 9561344 w 15445209"/>
              <a:gd name="connsiteY8451" fmla="*/ 7344821 h 12624546"/>
              <a:gd name="connsiteX8452" fmla="*/ 2982154 w 15445209"/>
              <a:gd name="connsiteY8452" fmla="*/ 7341977 h 12624546"/>
              <a:gd name="connsiteX8453" fmla="*/ 3014929 w 15445209"/>
              <a:gd name="connsiteY8453" fmla="*/ 7349191 h 12624546"/>
              <a:gd name="connsiteX8454" fmla="*/ 3025495 w 15445209"/>
              <a:gd name="connsiteY8454" fmla="*/ 7410170 h 12624546"/>
              <a:gd name="connsiteX8455" fmla="*/ 2964521 w 15445209"/>
              <a:gd name="connsiteY8455" fmla="*/ 7420742 h 12624546"/>
              <a:gd name="connsiteX8456" fmla="*/ 2953953 w 15445209"/>
              <a:gd name="connsiteY8456" fmla="*/ 7359762 h 12624546"/>
              <a:gd name="connsiteX8457" fmla="*/ 2982154 w 15445209"/>
              <a:gd name="connsiteY8457" fmla="*/ 7341977 h 12624546"/>
              <a:gd name="connsiteX8458" fmla="*/ 5167479 w 15445209"/>
              <a:gd name="connsiteY8458" fmla="*/ 7337149 h 12624546"/>
              <a:gd name="connsiteX8459" fmla="*/ 5204677 w 15445209"/>
              <a:gd name="connsiteY8459" fmla="*/ 7345533 h 12624546"/>
              <a:gd name="connsiteX8460" fmla="*/ 5216880 w 15445209"/>
              <a:gd name="connsiteY8460" fmla="*/ 7415048 h 12624546"/>
              <a:gd name="connsiteX8461" fmla="*/ 5147349 w 15445209"/>
              <a:gd name="connsiteY8461" fmla="*/ 7427242 h 12624546"/>
              <a:gd name="connsiteX8462" fmla="*/ 5135156 w 15445209"/>
              <a:gd name="connsiteY8462" fmla="*/ 7357730 h 12624546"/>
              <a:gd name="connsiteX8463" fmla="*/ 5167479 w 15445209"/>
              <a:gd name="connsiteY8463" fmla="*/ 7337149 h 12624546"/>
              <a:gd name="connsiteX8464" fmla="*/ 1377759 w 15445209"/>
              <a:gd name="connsiteY8464" fmla="*/ 7327646 h 12624546"/>
              <a:gd name="connsiteX8465" fmla="*/ 1380602 w 15445209"/>
              <a:gd name="connsiteY8465" fmla="*/ 7344313 h 12624546"/>
              <a:gd name="connsiteX8466" fmla="*/ 1363935 w 15445209"/>
              <a:gd name="connsiteY8466" fmla="*/ 7347159 h 12624546"/>
              <a:gd name="connsiteX8467" fmla="*/ 1361089 w 15445209"/>
              <a:gd name="connsiteY8467" fmla="*/ 7330493 h 12624546"/>
              <a:gd name="connsiteX8468" fmla="*/ 1377759 w 15445209"/>
              <a:gd name="connsiteY8468" fmla="*/ 7327646 h 12624546"/>
              <a:gd name="connsiteX8469" fmla="*/ 10162175 w 15445209"/>
              <a:gd name="connsiteY8469" fmla="*/ 7325462 h 12624546"/>
              <a:gd name="connsiteX8470" fmla="*/ 10182858 w 15445209"/>
              <a:gd name="connsiteY8470" fmla="*/ 7330087 h 12624546"/>
              <a:gd name="connsiteX8471" fmla="*/ 10189768 w 15445209"/>
              <a:gd name="connsiteY8471" fmla="*/ 7368703 h 12624546"/>
              <a:gd name="connsiteX8472" fmla="*/ 10151148 w 15445209"/>
              <a:gd name="connsiteY8472" fmla="*/ 7375617 h 12624546"/>
              <a:gd name="connsiteX8473" fmla="*/ 10144238 w 15445209"/>
              <a:gd name="connsiteY8473" fmla="*/ 7336997 h 12624546"/>
              <a:gd name="connsiteX8474" fmla="*/ 10162175 w 15445209"/>
              <a:gd name="connsiteY8474" fmla="*/ 7325462 h 12624546"/>
              <a:gd name="connsiteX8475" fmla="*/ 1813981 w 15445209"/>
              <a:gd name="connsiteY8475" fmla="*/ 7324803 h 12624546"/>
              <a:gd name="connsiteX8476" fmla="*/ 1816829 w 15445209"/>
              <a:gd name="connsiteY8476" fmla="*/ 7340249 h 12624546"/>
              <a:gd name="connsiteX8477" fmla="*/ 1801381 w 15445209"/>
              <a:gd name="connsiteY8477" fmla="*/ 7343095 h 12624546"/>
              <a:gd name="connsiteX8478" fmla="*/ 1798533 w 15445209"/>
              <a:gd name="connsiteY8478" fmla="*/ 7327646 h 12624546"/>
              <a:gd name="connsiteX8479" fmla="*/ 1813981 w 15445209"/>
              <a:gd name="connsiteY8479" fmla="*/ 7324803 h 12624546"/>
              <a:gd name="connsiteX8480" fmla="*/ 3215715 w 15445209"/>
              <a:gd name="connsiteY8480" fmla="*/ 7322718 h 12624546"/>
              <a:gd name="connsiteX8481" fmla="*/ 3249914 w 15445209"/>
              <a:gd name="connsiteY8481" fmla="*/ 7330493 h 12624546"/>
              <a:gd name="connsiteX8482" fmla="*/ 3260891 w 15445209"/>
              <a:gd name="connsiteY8482" fmla="*/ 7394315 h 12624546"/>
              <a:gd name="connsiteX8483" fmla="*/ 3197063 w 15445209"/>
              <a:gd name="connsiteY8483" fmla="*/ 7405292 h 12624546"/>
              <a:gd name="connsiteX8484" fmla="*/ 3186091 w 15445209"/>
              <a:gd name="connsiteY8484" fmla="*/ 7341466 h 12624546"/>
              <a:gd name="connsiteX8485" fmla="*/ 3215715 w 15445209"/>
              <a:gd name="connsiteY8485" fmla="*/ 7322718 h 12624546"/>
              <a:gd name="connsiteX8486" fmla="*/ 9346250 w 15445209"/>
              <a:gd name="connsiteY8486" fmla="*/ 7320737 h 12624546"/>
              <a:gd name="connsiteX8487" fmla="*/ 9347466 w 15445209"/>
              <a:gd name="connsiteY8487" fmla="*/ 7327241 h 12624546"/>
              <a:gd name="connsiteX8488" fmla="*/ 9340962 w 15445209"/>
              <a:gd name="connsiteY8488" fmla="*/ 7328457 h 12624546"/>
              <a:gd name="connsiteX8489" fmla="*/ 9339746 w 15445209"/>
              <a:gd name="connsiteY8489" fmla="*/ 7321953 h 12624546"/>
              <a:gd name="connsiteX8490" fmla="*/ 9346250 w 15445209"/>
              <a:gd name="connsiteY8490" fmla="*/ 7320737 h 12624546"/>
              <a:gd name="connsiteX8491" fmla="*/ 11391533 w 15445209"/>
              <a:gd name="connsiteY8491" fmla="*/ 7320482 h 12624546"/>
              <a:gd name="connsiteX8492" fmla="*/ 11415821 w 15445209"/>
              <a:gd name="connsiteY8492" fmla="*/ 7326020 h 12624546"/>
              <a:gd name="connsiteX8493" fmla="*/ 11423952 w 15445209"/>
              <a:gd name="connsiteY8493" fmla="*/ 7371549 h 12624546"/>
              <a:gd name="connsiteX8494" fmla="*/ 11378422 w 15445209"/>
              <a:gd name="connsiteY8494" fmla="*/ 7379679 h 12624546"/>
              <a:gd name="connsiteX8495" fmla="*/ 11370291 w 15445209"/>
              <a:gd name="connsiteY8495" fmla="*/ 7334150 h 12624546"/>
              <a:gd name="connsiteX8496" fmla="*/ 11391533 w 15445209"/>
              <a:gd name="connsiteY8496" fmla="*/ 7320482 h 12624546"/>
              <a:gd name="connsiteX8497" fmla="*/ 4955519 w 15445209"/>
              <a:gd name="connsiteY8497" fmla="*/ 7320278 h 12624546"/>
              <a:gd name="connsiteX8498" fmla="*/ 4985144 w 15445209"/>
              <a:gd name="connsiteY8498" fmla="*/ 7326836 h 12624546"/>
              <a:gd name="connsiteX8499" fmla="*/ 4994898 w 15445209"/>
              <a:gd name="connsiteY8499" fmla="*/ 7382122 h 12624546"/>
              <a:gd name="connsiteX8500" fmla="*/ 4939612 w 15445209"/>
              <a:gd name="connsiteY8500" fmla="*/ 7391874 h 12624546"/>
              <a:gd name="connsiteX8501" fmla="*/ 4929860 w 15445209"/>
              <a:gd name="connsiteY8501" fmla="*/ 7336588 h 12624546"/>
              <a:gd name="connsiteX8502" fmla="*/ 4955519 w 15445209"/>
              <a:gd name="connsiteY8502" fmla="*/ 7320278 h 12624546"/>
              <a:gd name="connsiteX8503" fmla="*/ 11786970 w 15445209"/>
              <a:gd name="connsiteY8503" fmla="*/ 7314893 h 12624546"/>
              <a:gd name="connsiteX8504" fmla="*/ 11806481 w 15445209"/>
              <a:gd name="connsiteY8504" fmla="*/ 7319111 h 12624546"/>
              <a:gd name="connsiteX8505" fmla="*/ 11812986 w 15445209"/>
              <a:gd name="connsiteY8505" fmla="*/ 7355695 h 12624546"/>
              <a:gd name="connsiteX8506" fmla="*/ 11776402 w 15445209"/>
              <a:gd name="connsiteY8506" fmla="*/ 7362199 h 12624546"/>
              <a:gd name="connsiteX8507" fmla="*/ 11769897 w 15445209"/>
              <a:gd name="connsiteY8507" fmla="*/ 7325615 h 12624546"/>
              <a:gd name="connsiteX8508" fmla="*/ 11786970 w 15445209"/>
              <a:gd name="connsiteY8508" fmla="*/ 7314893 h 12624546"/>
              <a:gd name="connsiteX8509" fmla="*/ 10980902 w 15445209"/>
              <a:gd name="connsiteY8509" fmla="*/ 7313571 h 12624546"/>
              <a:gd name="connsiteX8510" fmla="*/ 10991828 w 15445209"/>
              <a:gd name="connsiteY8510" fmla="*/ 7315859 h 12624546"/>
              <a:gd name="connsiteX8511" fmla="*/ 10995486 w 15445209"/>
              <a:gd name="connsiteY8511" fmla="*/ 7336186 h 12624546"/>
              <a:gd name="connsiteX8512" fmla="*/ 10975158 w 15445209"/>
              <a:gd name="connsiteY8512" fmla="*/ 7339844 h 12624546"/>
              <a:gd name="connsiteX8513" fmla="*/ 10971500 w 15445209"/>
              <a:gd name="connsiteY8513" fmla="*/ 7319516 h 12624546"/>
              <a:gd name="connsiteX8514" fmla="*/ 10980902 w 15445209"/>
              <a:gd name="connsiteY8514" fmla="*/ 7313571 h 12624546"/>
              <a:gd name="connsiteX8515" fmla="*/ 1588757 w 15445209"/>
              <a:gd name="connsiteY8515" fmla="*/ 7309354 h 12624546"/>
              <a:gd name="connsiteX8516" fmla="*/ 1591194 w 15445209"/>
              <a:gd name="connsiteY8516" fmla="*/ 7323988 h 12624546"/>
              <a:gd name="connsiteX8517" fmla="*/ 1576561 w 15445209"/>
              <a:gd name="connsiteY8517" fmla="*/ 7326425 h 12624546"/>
              <a:gd name="connsiteX8518" fmla="*/ 1574124 w 15445209"/>
              <a:gd name="connsiteY8518" fmla="*/ 7311791 h 12624546"/>
              <a:gd name="connsiteX8519" fmla="*/ 1588757 w 15445209"/>
              <a:gd name="connsiteY8519" fmla="*/ 7309354 h 12624546"/>
              <a:gd name="connsiteX8520" fmla="*/ 2258290 w 15445209"/>
              <a:gd name="connsiteY8520" fmla="*/ 7306150 h 12624546"/>
              <a:gd name="connsiteX8521" fmla="*/ 2272976 w 15445209"/>
              <a:gd name="connsiteY8521" fmla="*/ 7309350 h 12624546"/>
              <a:gd name="connsiteX8522" fmla="*/ 2277855 w 15445209"/>
              <a:gd name="connsiteY8522" fmla="*/ 7336588 h 12624546"/>
              <a:gd name="connsiteX8523" fmla="*/ 2250616 w 15445209"/>
              <a:gd name="connsiteY8523" fmla="*/ 7341466 h 12624546"/>
              <a:gd name="connsiteX8524" fmla="*/ 2245738 w 15445209"/>
              <a:gd name="connsiteY8524" fmla="*/ 7314228 h 12624546"/>
              <a:gd name="connsiteX8525" fmla="*/ 2258290 w 15445209"/>
              <a:gd name="connsiteY8525" fmla="*/ 7306150 h 12624546"/>
              <a:gd name="connsiteX8526" fmla="*/ 10559241 w 15445209"/>
              <a:gd name="connsiteY8526" fmla="*/ 7304628 h 12624546"/>
              <a:gd name="connsiteX8527" fmla="*/ 10574740 w 15445209"/>
              <a:gd name="connsiteY8527" fmla="*/ 7308133 h 12624546"/>
              <a:gd name="connsiteX8528" fmla="*/ 10579618 w 15445209"/>
              <a:gd name="connsiteY8528" fmla="*/ 7336996 h 12624546"/>
              <a:gd name="connsiteX8529" fmla="*/ 10550755 w 15445209"/>
              <a:gd name="connsiteY8529" fmla="*/ 7341875 h 12624546"/>
              <a:gd name="connsiteX8530" fmla="*/ 10545877 w 15445209"/>
              <a:gd name="connsiteY8530" fmla="*/ 7313011 h 12624546"/>
              <a:gd name="connsiteX8531" fmla="*/ 10559241 w 15445209"/>
              <a:gd name="connsiteY8531" fmla="*/ 7304628 h 12624546"/>
              <a:gd name="connsiteX8532" fmla="*/ 5335983 w 15445209"/>
              <a:gd name="connsiteY8532" fmla="*/ 7300918 h 12624546"/>
              <a:gd name="connsiteX8533" fmla="*/ 5381099 w 15445209"/>
              <a:gd name="connsiteY8533" fmla="*/ 7310980 h 12624546"/>
              <a:gd name="connsiteX8534" fmla="*/ 5395738 w 15445209"/>
              <a:gd name="connsiteY8534" fmla="*/ 7395126 h 12624546"/>
              <a:gd name="connsiteX8535" fmla="*/ 5311592 w 15445209"/>
              <a:gd name="connsiteY8535" fmla="*/ 7409761 h 12624546"/>
              <a:gd name="connsiteX8536" fmla="*/ 5296966 w 15445209"/>
              <a:gd name="connsiteY8536" fmla="*/ 7325615 h 12624546"/>
              <a:gd name="connsiteX8537" fmla="*/ 5335983 w 15445209"/>
              <a:gd name="connsiteY8537" fmla="*/ 7300918 h 12624546"/>
              <a:gd name="connsiteX8538" fmla="*/ 14619984 w 15445209"/>
              <a:gd name="connsiteY8538" fmla="*/ 7300413 h 12624546"/>
              <a:gd name="connsiteX8539" fmla="*/ 14622015 w 15445209"/>
              <a:gd name="connsiteY8539" fmla="*/ 7313012 h 12624546"/>
              <a:gd name="connsiteX8540" fmla="*/ 14609412 w 15445209"/>
              <a:gd name="connsiteY8540" fmla="*/ 7315048 h 12624546"/>
              <a:gd name="connsiteX8541" fmla="*/ 14607381 w 15445209"/>
              <a:gd name="connsiteY8541" fmla="*/ 7302445 h 12624546"/>
              <a:gd name="connsiteX8542" fmla="*/ 14619984 w 15445209"/>
              <a:gd name="connsiteY8542" fmla="*/ 7300413 h 12624546"/>
              <a:gd name="connsiteX8543" fmla="*/ 15122028 w 15445209"/>
              <a:gd name="connsiteY8543" fmla="*/ 7295535 h 12624546"/>
              <a:gd name="connsiteX8544" fmla="*/ 15123245 w 15445209"/>
              <a:gd name="connsiteY8544" fmla="*/ 7302445 h 12624546"/>
              <a:gd name="connsiteX8545" fmla="*/ 15116335 w 15445209"/>
              <a:gd name="connsiteY8545" fmla="*/ 7303665 h 12624546"/>
              <a:gd name="connsiteX8546" fmla="*/ 15115118 w 15445209"/>
              <a:gd name="connsiteY8546" fmla="*/ 7296751 h 12624546"/>
              <a:gd name="connsiteX8547" fmla="*/ 15122028 w 15445209"/>
              <a:gd name="connsiteY8547" fmla="*/ 7295535 h 12624546"/>
              <a:gd name="connsiteX8548" fmla="*/ 12618499 w 15445209"/>
              <a:gd name="connsiteY8548" fmla="*/ 7294462 h 12624546"/>
              <a:gd name="connsiteX8549" fmla="*/ 12645126 w 15445209"/>
              <a:gd name="connsiteY8549" fmla="*/ 7300408 h 12624546"/>
              <a:gd name="connsiteX8550" fmla="*/ 12653662 w 15445209"/>
              <a:gd name="connsiteY8550" fmla="*/ 7350001 h 12624546"/>
              <a:gd name="connsiteX8551" fmla="*/ 12604065 w 15445209"/>
              <a:gd name="connsiteY8551" fmla="*/ 7358541 h 12624546"/>
              <a:gd name="connsiteX8552" fmla="*/ 12595529 w 15445209"/>
              <a:gd name="connsiteY8552" fmla="*/ 7308944 h 12624546"/>
              <a:gd name="connsiteX8553" fmla="*/ 12618499 w 15445209"/>
              <a:gd name="connsiteY8553" fmla="*/ 7294462 h 12624546"/>
              <a:gd name="connsiteX8554" fmla="*/ 14433290 w 15445209"/>
              <a:gd name="connsiteY8554" fmla="*/ 7291262 h 12624546"/>
              <a:gd name="connsiteX8555" fmla="*/ 14466318 w 15445209"/>
              <a:gd name="connsiteY8555" fmla="*/ 7298782 h 12624546"/>
              <a:gd name="connsiteX8556" fmla="*/ 14476889 w 15445209"/>
              <a:gd name="connsiteY8556" fmla="*/ 7360572 h 12624546"/>
              <a:gd name="connsiteX8557" fmla="*/ 14415099 w 15445209"/>
              <a:gd name="connsiteY8557" fmla="*/ 7371144 h 12624546"/>
              <a:gd name="connsiteX8558" fmla="*/ 14404528 w 15445209"/>
              <a:gd name="connsiteY8558" fmla="*/ 7309353 h 12624546"/>
              <a:gd name="connsiteX8559" fmla="*/ 14433290 w 15445209"/>
              <a:gd name="connsiteY8559" fmla="*/ 7291262 h 12624546"/>
              <a:gd name="connsiteX8560" fmla="*/ 14259809 w 15445209"/>
              <a:gd name="connsiteY8560" fmla="*/ 7288163 h 12624546"/>
              <a:gd name="connsiteX8561" fmla="*/ 14305338 w 15445209"/>
              <a:gd name="connsiteY8561" fmla="*/ 7298377 h 12624546"/>
              <a:gd name="connsiteX8562" fmla="*/ 14319976 w 15445209"/>
              <a:gd name="connsiteY8562" fmla="*/ 7383338 h 12624546"/>
              <a:gd name="connsiteX8563" fmla="*/ 14235011 w 15445209"/>
              <a:gd name="connsiteY8563" fmla="*/ 7397972 h 12624546"/>
              <a:gd name="connsiteX8564" fmla="*/ 14220377 w 15445209"/>
              <a:gd name="connsiteY8564" fmla="*/ 7313012 h 12624546"/>
              <a:gd name="connsiteX8565" fmla="*/ 14259809 w 15445209"/>
              <a:gd name="connsiteY8565" fmla="*/ 7288163 h 12624546"/>
              <a:gd name="connsiteX8566" fmla="*/ 13218314 w 15445209"/>
              <a:gd name="connsiteY8566" fmla="*/ 7285878 h 12624546"/>
              <a:gd name="connsiteX8567" fmla="*/ 13263436 w 15445209"/>
              <a:gd name="connsiteY8567" fmla="*/ 7295940 h 12624546"/>
              <a:gd name="connsiteX8568" fmla="*/ 13278070 w 15445209"/>
              <a:gd name="connsiteY8568" fmla="*/ 7380086 h 12624546"/>
              <a:gd name="connsiteX8569" fmla="*/ 13193920 w 15445209"/>
              <a:gd name="connsiteY8569" fmla="*/ 7394721 h 12624546"/>
              <a:gd name="connsiteX8570" fmla="*/ 13179290 w 15445209"/>
              <a:gd name="connsiteY8570" fmla="*/ 7310575 h 12624546"/>
              <a:gd name="connsiteX8571" fmla="*/ 13218314 w 15445209"/>
              <a:gd name="connsiteY8571" fmla="*/ 7285878 h 12624546"/>
              <a:gd name="connsiteX8572" fmla="*/ 4523282 w 15445209"/>
              <a:gd name="connsiteY8572" fmla="*/ 7276475 h 12624546"/>
              <a:gd name="connsiteX8573" fmla="*/ 4537970 w 15445209"/>
              <a:gd name="connsiteY8573" fmla="*/ 7279675 h 12624546"/>
              <a:gd name="connsiteX8574" fmla="*/ 4542850 w 15445209"/>
              <a:gd name="connsiteY8574" fmla="*/ 7306913 h 12624546"/>
              <a:gd name="connsiteX8575" fmla="*/ 4515610 w 15445209"/>
              <a:gd name="connsiteY8575" fmla="*/ 7311791 h 12624546"/>
              <a:gd name="connsiteX8576" fmla="*/ 4510728 w 15445209"/>
              <a:gd name="connsiteY8576" fmla="*/ 7284553 h 12624546"/>
              <a:gd name="connsiteX8577" fmla="*/ 4523282 w 15445209"/>
              <a:gd name="connsiteY8577" fmla="*/ 7276475 h 12624546"/>
              <a:gd name="connsiteX8578" fmla="*/ 2483879 w 15445209"/>
              <a:gd name="connsiteY8578" fmla="*/ 7273985 h 12624546"/>
              <a:gd name="connsiteX8579" fmla="*/ 2497802 w 15445209"/>
              <a:gd name="connsiteY8579" fmla="*/ 7277238 h 12624546"/>
              <a:gd name="connsiteX8580" fmla="*/ 2502273 w 15445209"/>
              <a:gd name="connsiteY8580" fmla="*/ 7303256 h 12624546"/>
              <a:gd name="connsiteX8581" fmla="*/ 2476257 w 15445209"/>
              <a:gd name="connsiteY8581" fmla="*/ 7307728 h 12624546"/>
              <a:gd name="connsiteX8582" fmla="*/ 2471784 w 15445209"/>
              <a:gd name="connsiteY8582" fmla="*/ 7281711 h 12624546"/>
              <a:gd name="connsiteX8583" fmla="*/ 2483879 w 15445209"/>
              <a:gd name="connsiteY8583" fmla="*/ 7273985 h 12624546"/>
              <a:gd name="connsiteX8584" fmla="*/ 3437997 w 15445209"/>
              <a:gd name="connsiteY8584" fmla="*/ 7273833 h 12624546"/>
              <a:gd name="connsiteX8585" fmla="*/ 3485306 w 15445209"/>
              <a:gd name="connsiteY8585" fmla="*/ 7284558 h 12624546"/>
              <a:gd name="connsiteX8586" fmla="*/ 3500750 w 15445209"/>
              <a:gd name="connsiteY8586" fmla="*/ 7372771 h 12624546"/>
              <a:gd name="connsiteX8587" fmla="*/ 3412539 w 15445209"/>
              <a:gd name="connsiteY8587" fmla="*/ 7388216 h 12624546"/>
              <a:gd name="connsiteX8588" fmla="*/ 3397093 w 15445209"/>
              <a:gd name="connsiteY8588" fmla="*/ 7300003 h 12624546"/>
              <a:gd name="connsiteX8589" fmla="*/ 3437997 w 15445209"/>
              <a:gd name="connsiteY8589" fmla="*/ 7273833 h 12624546"/>
              <a:gd name="connsiteX8590" fmla="*/ 12401368 w 15445209"/>
              <a:gd name="connsiteY8590" fmla="*/ 7272815 h 12624546"/>
              <a:gd name="connsiteX8591" fmla="*/ 12417476 w 15445209"/>
              <a:gd name="connsiteY8591" fmla="*/ 7276422 h 12624546"/>
              <a:gd name="connsiteX8592" fmla="*/ 12422760 w 15445209"/>
              <a:gd name="connsiteY8592" fmla="*/ 7306506 h 12624546"/>
              <a:gd name="connsiteX8593" fmla="*/ 12392680 w 15445209"/>
              <a:gd name="connsiteY8593" fmla="*/ 7311790 h 12624546"/>
              <a:gd name="connsiteX8594" fmla="*/ 12387392 w 15445209"/>
              <a:gd name="connsiteY8594" fmla="*/ 7281710 h 12624546"/>
              <a:gd name="connsiteX8595" fmla="*/ 12401368 w 15445209"/>
              <a:gd name="connsiteY8595" fmla="*/ 7272815 h 12624546"/>
              <a:gd name="connsiteX8596" fmla="*/ 13941137 w 15445209"/>
              <a:gd name="connsiteY8596" fmla="*/ 7272087 h 12624546"/>
              <a:gd name="connsiteX8597" fmla="*/ 13966983 w 15445209"/>
              <a:gd name="connsiteY8597" fmla="*/ 7279159 h 12624546"/>
              <a:gd name="connsiteX8598" fmla="*/ 13996918 w 15445209"/>
              <a:gd name="connsiteY8598" fmla="*/ 7369773 h 12624546"/>
              <a:gd name="connsiteX8599" fmla="*/ 13906304 w 15445209"/>
              <a:gd name="connsiteY8599" fmla="*/ 7399708 h 12624546"/>
              <a:gd name="connsiteX8600" fmla="*/ 13876369 w 15445209"/>
              <a:gd name="connsiteY8600" fmla="*/ 7309094 h 12624546"/>
              <a:gd name="connsiteX8601" fmla="*/ 13941137 w 15445209"/>
              <a:gd name="connsiteY8601" fmla="*/ 7272087 h 12624546"/>
              <a:gd name="connsiteX8602" fmla="*/ 5666339 w 15445209"/>
              <a:gd name="connsiteY8602" fmla="*/ 7270276 h 12624546"/>
              <a:gd name="connsiteX8603" fmla="*/ 5694541 w 15445209"/>
              <a:gd name="connsiteY8603" fmla="*/ 7276427 h 12624546"/>
              <a:gd name="connsiteX8604" fmla="*/ 5703898 w 15445209"/>
              <a:gd name="connsiteY8604" fmla="*/ 7328866 h 12624546"/>
              <a:gd name="connsiteX8605" fmla="*/ 5651455 w 15445209"/>
              <a:gd name="connsiteY8605" fmla="*/ 7338217 h 12624546"/>
              <a:gd name="connsiteX8606" fmla="*/ 5642099 w 15445209"/>
              <a:gd name="connsiteY8606" fmla="*/ 7285773 h 12624546"/>
              <a:gd name="connsiteX8607" fmla="*/ 5666339 w 15445209"/>
              <a:gd name="connsiteY8607" fmla="*/ 7270276 h 12624546"/>
              <a:gd name="connsiteX8608" fmla="*/ 14087700 w 15445209"/>
              <a:gd name="connsiteY8608" fmla="*/ 7264534 h 12624546"/>
              <a:gd name="connsiteX8609" fmla="*/ 14152082 w 15445209"/>
              <a:gd name="connsiteY8609" fmla="*/ 7278864 h 12624546"/>
              <a:gd name="connsiteX8610" fmla="*/ 14172811 w 15445209"/>
              <a:gd name="connsiteY8610" fmla="*/ 7398787 h 12624546"/>
              <a:gd name="connsiteX8611" fmla="*/ 14052892 w 15445209"/>
              <a:gd name="connsiteY8611" fmla="*/ 7419517 h 12624546"/>
              <a:gd name="connsiteX8612" fmla="*/ 14032159 w 15445209"/>
              <a:gd name="connsiteY8612" fmla="*/ 7299597 h 12624546"/>
              <a:gd name="connsiteX8613" fmla="*/ 14087700 w 15445209"/>
              <a:gd name="connsiteY8613" fmla="*/ 7264534 h 12624546"/>
              <a:gd name="connsiteX8614" fmla="*/ 12117724 w 15445209"/>
              <a:gd name="connsiteY8614" fmla="*/ 7261687 h 12624546"/>
              <a:gd name="connsiteX8615" fmla="*/ 12156496 w 15445209"/>
              <a:gd name="connsiteY8615" fmla="*/ 7270324 h 12624546"/>
              <a:gd name="connsiteX8616" fmla="*/ 12169099 w 15445209"/>
              <a:gd name="connsiteY8616" fmla="*/ 7342686 h 12624546"/>
              <a:gd name="connsiteX8617" fmla="*/ 12096737 w 15445209"/>
              <a:gd name="connsiteY8617" fmla="*/ 7355289 h 12624546"/>
              <a:gd name="connsiteX8618" fmla="*/ 12084134 w 15445209"/>
              <a:gd name="connsiteY8618" fmla="*/ 7282927 h 12624546"/>
              <a:gd name="connsiteX8619" fmla="*/ 12117724 w 15445209"/>
              <a:gd name="connsiteY8619" fmla="*/ 7261687 h 12624546"/>
              <a:gd name="connsiteX8620" fmla="*/ 12836140 w 15445209"/>
              <a:gd name="connsiteY8620" fmla="*/ 7261334 h 12624546"/>
              <a:gd name="connsiteX8621" fmla="*/ 12880094 w 15445209"/>
              <a:gd name="connsiteY8621" fmla="*/ 7271139 h 12624546"/>
              <a:gd name="connsiteX8622" fmla="*/ 12894323 w 15445209"/>
              <a:gd name="connsiteY8622" fmla="*/ 7353257 h 12624546"/>
              <a:gd name="connsiteX8623" fmla="*/ 12812205 w 15445209"/>
              <a:gd name="connsiteY8623" fmla="*/ 7367486 h 12624546"/>
              <a:gd name="connsiteX8624" fmla="*/ 12797976 w 15445209"/>
              <a:gd name="connsiteY8624" fmla="*/ 7285368 h 12624546"/>
              <a:gd name="connsiteX8625" fmla="*/ 12836140 w 15445209"/>
              <a:gd name="connsiteY8625" fmla="*/ 7261334 h 12624546"/>
              <a:gd name="connsiteX8626" fmla="*/ 9928632 w 15445209"/>
              <a:gd name="connsiteY8626" fmla="*/ 7260772 h 12624546"/>
              <a:gd name="connsiteX8627" fmla="*/ 9947485 w 15445209"/>
              <a:gd name="connsiteY8627" fmla="*/ 7265040 h 12624546"/>
              <a:gd name="connsiteX8628" fmla="*/ 9953584 w 15445209"/>
              <a:gd name="connsiteY8628" fmla="*/ 7300002 h 12624546"/>
              <a:gd name="connsiteX8629" fmla="*/ 9918621 w 15445209"/>
              <a:gd name="connsiteY8629" fmla="*/ 7306101 h 12624546"/>
              <a:gd name="connsiteX8630" fmla="*/ 9912523 w 15445209"/>
              <a:gd name="connsiteY8630" fmla="*/ 7271139 h 12624546"/>
              <a:gd name="connsiteX8631" fmla="*/ 9928632 w 15445209"/>
              <a:gd name="connsiteY8631" fmla="*/ 7260772 h 12624546"/>
              <a:gd name="connsiteX8632" fmla="*/ 4108249 w 15445209"/>
              <a:gd name="connsiteY8632" fmla="*/ 7260723 h 12624546"/>
              <a:gd name="connsiteX8633" fmla="*/ 4147232 w 15445209"/>
              <a:gd name="connsiteY8633" fmla="*/ 7269514 h 12624546"/>
              <a:gd name="connsiteX8634" fmla="*/ 4159828 w 15445209"/>
              <a:gd name="connsiteY8634" fmla="*/ 7342281 h 12624546"/>
              <a:gd name="connsiteX8635" fmla="*/ 4087062 w 15445209"/>
              <a:gd name="connsiteY8635" fmla="*/ 7354880 h 12624546"/>
              <a:gd name="connsiteX8636" fmla="*/ 4074456 w 15445209"/>
              <a:gd name="connsiteY8636" fmla="*/ 7282117 h 12624546"/>
              <a:gd name="connsiteX8637" fmla="*/ 4108249 w 15445209"/>
              <a:gd name="connsiteY8637" fmla="*/ 7260723 h 12624546"/>
              <a:gd name="connsiteX8638" fmla="*/ 4712719 w 15445209"/>
              <a:gd name="connsiteY8638" fmla="*/ 7260571 h 12624546"/>
              <a:gd name="connsiteX8639" fmla="*/ 4726998 w 15445209"/>
              <a:gd name="connsiteY8639" fmla="*/ 7263824 h 12624546"/>
              <a:gd name="connsiteX8640" fmla="*/ 4731473 w 15445209"/>
              <a:gd name="connsiteY8640" fmla="*/ 7290247 h 12624546"/>
              <a:gd name="connsiteX8641" fmla="*/ 4705051 w 15445209"/>
              <a:gd name="connsiteY8641" fmla="*/ 7294719 h 12624546"/>
              <a:gd name="connsiteX8642" fmla="*/ 4700578 w 15445209"/>
              <a:gd name="connsiteY8642" fmla="*/ 7268297 h 12624546"/>
              <a:gd name="connsiteX8643" fmla="*/ 4712719 w 15445209"/>
              <a:gd name="connsiteY8643" fmla="*/ 7260571 h 12624546"/>
              <a:gd name="connsiteX8644" fmla="*/ 13763048 w 15445209"/>
              <a:gd name="connsiteY8644" fmla="*/ 7257673 h 12624546"/>
              <a:gd name="connsiteX8645" fmla="*/ 13808577 w 15445209"/>
              <a:gd name="connsiteY8645" fmla="*/ 7267887 h 12624546"/>
              <a:gd name="connsiteX8646" fmla="*/ 13823211 w 15445209"/>
              <a:gd name="connsiteY8646" fmla="*/ 7352848 h 12624546"/>
              <a:gd name="connsiteX8647" fmla="*/ 13738251 w 15445209"/>
              <a:gd name="connsiteY8647" fmla="*/ 7367482 h 12624546"/>
              <a:gd name="connsiteX8648" fmla="*/ 13723616 w 15445209"/>
              <a:gd name="connsiteY8648" fmla="*/ 7282522 h 12624546"/>
              <a:gd name="connsiteX8649" fmla="*/ 13763048 w 15445209"/>
              <a:gd name="connsiteY8649" fmla="*/ 7257673 h 12624546"/>
              <a:gd name="connsiteX8650" fmla="*/ 5830878 w 15445209"/>
              <a:gd name="connsiteY8650" fmla="*/ 7255693 h 12624546"/>
              <a:gd name="connsiteX8651" fmla="*/ 5853486 w 15445209"/>
              <a:gd name="connsiteY8651" fmla="*/ 7260572 h 12624546"/>
              <a:gd name="connsiteX8652" fmla="*/ 5860806 w 15445209"/>
              <a:gd name="connsiteY8652" fmla="*/ 7302444 h 12624546"/>
              <a:gd name="connsiteX8653" fmla="*/ 5818943 w 15445209"/>
              <a:gd name="connsiteY8653" fmla="*/ 7309759 h 12624546"/>
              <a:gd name="connsiteX8654" fmla="*/ 5811615 w 15445209"/>
              <a:gd name="connsiteY8654" fmla="*/ 7267887 h 12624546"/>
              <a:gd name="connsiteX8655" fmla="*/ 5830878 w 15445209"/>
              <a:gd name="connsiteY8655" fmla="*/ 7255693 h 12624546"/>
              <a:gd name="connsiteX8656" fmla="*/ 2714795 w 15445209"/>
              <a:gd name="connsiteY8656" fmla="*/ 7255693 h 12624546"/>
              <a:gd name="connsiteX8657" fmla="*/ 2728718 w 15445209"/>
              <a:gd name="connsiteY8657" fmla="*/ 7258946 h 12624546"/>
              <a:gd name="connsiteX8658" fmla="*/ 2733190 w 15445209"/>
              <a:gd name="connsiteY8658" fmla="*/ 7284964 h 12624546"/>
              <a:gd name="connsiteX8659" fmla="*/ 2707174 w 15445209"/>
              <a:gd name="connsiteY8659" fmla="*/ 7289436 h 12624546"/>
              <a:gd name="connsiteX8660" fmla="*/ 2702701 w 15445209"/>
              <a:gd name="connsiteY8660" fmla="*/ 7263419 h 12624546"/>
              <a:gd name="connsiteX8661" fmla="*/ 2714795 w 15445209"/>
              <a:gd name="connsiteY8661" fmla="*/ 7255693 h 12624546"/>
              <a:gd name="connsiteX8662" fmla="*/ 1143592 w 15445209"/>
              <a:gd name="connsiteY8662" fmla="*/ 7254068 h 12624546"/>
              <a:gd name="connsiteX8663" fmla="*/ 1144408 w 15445209"/>
              <a:gd name="connsiteY8663" fmla="*/ 7258946 h 12624546"/>
              <a:gd name="connsiteX8664" fmla="*/ 1139530 w 15445209"/>
              <a:gd name="connsiteY8664" fmla="*/ 7259761 h 12624546"/>
              <a:gd name="connsiteX8665" fmla="*/ 1138714 w 15445209"/>
              <a:gd name="connsiteY8665" fmla="*/ 7254883 h 12624546"/>
              <a:gd name="connsiteX8666" fmla="*/ 1143592 w 15445209"/>
              <a:gd name="connsiteY8666" fmla="*/ 7254068 h 12624546"/>
              <a:gd name="connsiteX8667" fmla="*/ 6184473 w 15445209"/>
              <a:gd name="connsiteY8667" fmla="*/ 7253257 h 12624546"/>
              <a:gd name="connsiteX8668" fmla="*/ 6185696 w 15445209"/>
              <a:gd name="connsiteY8668" fmla="*/ 7259761 h 12624546"/>
              <a:gd name="connsiteX8669" fmla="*/ 6179181 w 15445209"/>
              <a:gd name="connsiteY8669" fmla="*/ 7260977 h 12624546"/>
              <a:gd name="connsiteX8670" fmla="*/ 6177957 w 15445209"/>
              <a:gd name="connsiteY8670" fmla="*/ 7254477 h 12624546"/>
              <a:gd name="connsiteX8671" fmla="*/ 6184473 w 15445209"/>
              <a:gd name="connsiteY8671" fmla="*/ 7253257 h 12624546"/>
              <a:gd name="connsiteX8672" fmla="*/ 3888204 w 15445209"/>
              <a:gd name="connsiteY8672" fmla="*/ 7252136 h 12624546"/>
              <a:gd name="connsiteX8673" fmla="*/ 3936169 w 15445209"/>
              <a:gd name="connsiteY8673" fmla="*/ 7263009 h 12624546"/>
              <a:gd name="connsiteX8674" fmla="*/ 3951656 w 15445209"/>
              <a:gd name="connsiteY8674" fmla="*/ 7352852 h 12624546"/>
              <a:gd name="connsiteX8675" fmla="*/ 3861780 w 15445209"/>
              <a:gd name="connsiteY8675" fmla="*/ 7368297 h 12624546"/>
              <a:gd name="connsiteX8676" fmla="*/ 3846331 w 15445209"/>
              <a:gd name="connsiteY8676" fmla="*/ 7278458 h 12624546"/>
              <a:gd name="connsiteX8677" fmla="*/ 3888204 w 15445209"/>
              <a:gd name="connsiteY8677" fmla="*/ 7252136 h 12624546"/>
              <a:gd name="connsiteX8678" fmla="*/ 6373137 w 15445209"/>
              <a:gd name="connsiteY8678" fmla="*/ 7251626 h 12624546"/>
              <a:gd name="connsiteX8679" fmla="*/ 6373941 w 15445209"/>
              <a:gd name="connsiteY8679" fmla="*/ 7251626 h 12624546"/>
              <a:gd name="connsiteX8680" fmla="*/ 6373941 w 15445209"/>
              <a:gd name="connsiteY8680" fmla="*/ 7252442 h 12624546"/>
              <a:gd name="connsiteX8681" fmla="*/ 6373137 w 15445209"/>
              <a:gd name="connsiteY8681" fmla="*/ 7252442 h 12624546"/>
              <a:gd name="connsiteX8682" fmla="*/ 6373137 w 15445209"/>
              <a:gd name="connsiteY8682" fmla="*/ 7251626 h 12624546"/>
              <a:gd name="connsiteX8683" fmla="*/ 14789552 w 15445209"/>
              <a:gd name="connsiteY8683" fmla="*/ 7249850 h 12624546"/>
              <a:gd name="connsiteX8684" fmla="*/ 14800882 w 15445209"/>
              <a:gd name="connsiteY8684" fmla="*/ 7252442 h 12624546"/>
              <a:gd name="connsiteX8685" fmla="*/ 14804540 w 15445209"/>
              <a:gd name="connsiteY8685" fmla="*/ 7273580 h 12624546"/>
              <a:gd name="connsiteX8686" fmla="*/ 14783401 w 15445209"/>
              <a:gd name="connsiteY8686" fmla="*/ 7277238 h 12624546"/>
              <a:gd name="connsiteX8687" fmla="*/ 14779744 w 15445209"/>
              <a:gd name="connsiteY8687" fmla="*/ 7256099 h 12624546"/>
              <a:gd name="connsiteX8688" fmla="*/ 14789552 w 15445209"/>
              <a:gd name="connsiteY8688" fmla="*/ 7249850 h 12624546"/>
              <a:gd name="connsiteX8689" fmla="*/ 11455355 w 15445209"/>
              <a:gd name="connsiteY8689" fmla="*/ 7249341 h 12624546"/>
              <a:gd name="connsiteX8690" fmla="*/ 11479648 w 15445209"/>
              <a:gd name="connsiteY8690" fmla="*/ 7254879 h 12624546"/>
              <a:gd name="connsiteX8691" fmla="*/ 11487774 w 15445209"/>
              <a:gd name="connsiteY8691" fmla="*/ 7300408 h 12624546"/>
              <a:gd name="connsiteX8692" fmla="*/ 11442244 w 15445209"/>
              <a:gd name="connsiteY8692" fmla="*/ 7308538 h 12624546"/>
              <a:gd name="connsiteX8693" fmla="*/ 11434113 w 15445209"/>
              <a:gd name="connsiteY8693" fmla="*/ 7263009 h 12624546"/>
              <a:gd name="connsiteX8694" fmla="*/ 11455355 w 15445209"/>
              <a:gd name="connsiteY8694" fmla="*/ 7249341 h 12624546"/>
              <a:gd name="connsiteX8695" fmla="*/ 10261061 w 15445209"/>
              <a:gd name="connsiteY8695" fmla="*/ 7247054 h 12624546"/>
              <a:gd name="connsiteX8696" fmla="*/ 10274324 w 15445209"/>
              <a:gd name="connsiteY8696" fmla="*/ 7250000 h 12624546"/>
              <a:gd name="connsiteX8697" fmla="*/ 10278796 w 15445209"/>
              <a:gd name="connsiteY8697" fmla="*/ 7274391 h 12624546"/>
              <a:gd name="connsiteX8698" fmla="*/ 10254406 w 15445209"/>
              <a:gd name="connsiteY8698" fmla="*/ 7278863 h 12624546"/>
              <a:gd name="connsiteX8699" fmla="*/ 10249933 w 15445209"/>
              <a:gd name="connsiteY8699" fmla="*/ 7254473 h 12624546"/>
              <a:gd name="connsiteX8700" fmla="*/ 10261061 w 15445209"/>
              <a:gd name="connsiteY8700" fmla="*/ 7247054 h 12624546"/>
              <a:gd name="connsiteX8701" fmla="*/ 2016853 w 15445209"/>
              <a:gd name="connsiteY8701" fmla="*/ 7246753 h 12624546"/>
              <a:gd name="connsiteX8702" fmla="*/ 2018069 w 15445209"/>
              <a:gd name="connsiteY8702" fmla="*/ 7254473 h 12624546"/>
              <a:gd name="connsiteX8703" fmla="*/ 2010349 w 15445209"/>
              <a:gd name="connsiteY8703" fmla="*/ 7255694 h 12624546"/>
              <a:gd name="connsiteX8704" fmla="*/ 2009128 w 15445209"/>
              <a:gd name="connsiteY8704" fmla="*/ 7247969 h 12624546"/>
              <a:gd name="connsiteX8705" fmla="*/ 2016853 w 15445209"/>
              <a:gd name="connsiteY8705" fmla="*/ 7246753 h 12624546"/>
              <a:gd name="connsiteX8706" fmla="*/ 13603387 w 15445209"/>
              <a:gd name="connsiteY8706" fmla="*/ 7243699 h 12624546"/>
              <a:gd name="connsiteX8707" fmla="*/ 13634994 w 15445209"/>
              <a:gd name="connsiteY8707" fmla="*/ 7250811 h 12624546"/>
              <a:gd name="connsiteX8708" fmla="*/ 13645156 w 15445209"/>
              <a:gd name="connsiteY8708" fmla="*/ 7309759 h 12624546"/>
              <a:gd name="connsiteX8709" fmla="*/ 13586212 w 15445209"/>
              <a:gd name="connsiteY8709" fmla="*/ 7319921 h 12624546"/>
              <a:gd name="connsiteX8710" fmla="*/ 13576046 w 15445209"/>
              <a:gd name="connsiteY8710" fmla="*/ 7260977 h 12624546"/>
              <a:gd name="connsiteX8711" fmla="*/ 13603387 w 15445209"/>
              <a:gd name="connsiteY8711" fmla="*/ 7243699 h 12624546"/>
              <a:gd name="connsiteX8712" fmla="*/ 11048637 w 15445209"/>
              <a:gd name="connsiteY8712" fmla="*/ 7242991 h 12624546"/>
              <a:gd name="connsiteX8713" fmla="*/ 11062154 w 15445209"/>
              <a:gd name="connsiteY8713" fmla="*/ 7245937 h 12624546"/>
              <a:gd name="connsiteX8714" fmla="*/ 11066626 w 15445209"/>
              <a:gd name="connsiteY8714" fmla="*/ 7271143 h 12624546"/>
              <a:gd name="connsiteX8715" fmla="*/ 11041420 w 15445209"/>
              <a:gd name="connsiteY8715" fmla="*/ 7275611 h 12624546"/>
              <a:gd name="connsiteX8716" fmla="*/ 11036948 w 15445209"/>
              <a:gd name="connsiteY8716" fmla="*/ 7250410 h 12624546"/>
              <a:gd name="connsiteX8717" fmla="*/ 11048637 w 15445209"/>
              <a:gd name="connsiteY8717" fmla="*/ 7242991 h 12624546"/>
              <a:gd name="connsiteX8718" fmla="*/ 4299611 w 15445209"/>
              <a:gd name="connsiteY8718" fmla="*/ 7241365 h 12624546"/>
              <a:gd name="connsiteX8719" fmla="*/ 4313128 w 15445209"/>
              <a:gd name="connsiteY8719" fmla="*/ 7244311 h 12624546"/>
              <a:gd name="connsiteX8720" fmla="*/ 4317598 w 15445209"/>
              <a:gd name="connsiteY8720" fmla="*/ 7269517 h 12624546"/>
              <a:gd name="connsiteX8721" fmla="*/ 4292393 w 15445209"/>
              <a:gd name="connsiteY8721" fmla="*/ 7273985 h 12624546"/>
              <a:gd name="connsiteX8722" fmla="*/ 4287926 w 15445209"/>
              <a:gd name="connsiteY8722" fmla="*/ 7248784 h 12624546"/>
              <a:gd name="connsiteX8723" fmla="*/ 4299611 w 15445209"/>
              <a:gd name="connsiteY8723" fmla="*/ 7241365 h 12624546"/>
              <a:gd name="connsiteX8724" fmla="*/ 9701542 w 15445209"/>
              <a:gd name="connsiteY8724" fmla="*/ 7233843 h 12624546"/>
              <a:gd name="connsiteX8725" fmla="*/ 9711705 w 15445209"/>
              <a:gd name="connsiteY8725" fmla="*/ 7236181 h 12624546"/>
              <a:gd name="connsiteX8726" fmla="*/ 9714957 w 15445209"/>
              <a:gd name="connsiteY8726" fmla="*/ 7255284 h 12624546"/>
              <a:gd name="connsiteX8727" fmla="*/ 9695850 w 15445209"/>
              <a:gd name="connsiteY8727" fmla="*/ 7258537 h 12624546"/>
              <a:gd name="connsiteX8728" fmla="*/ 9692598 w 15445209"/>
              <a:gd name="connsiteY8728" fmla="*/ 7239433 h 12624546"/>
              <a:gd name="connsiteX8729" fmla="*/ 9701542 w 15445209"/>
              <a:gd name="connsiteY8729" fmla="*/ 7233843 h 12624546"/>
              <a:gd name="connsiteX8730" fmla="*/ 5456173 w 15445209"/>
              <a:gd name="connsiteY8730" fmla="*/ 7229322 h 12624546"/>
              <a:gd name="connsiteX8731" fmla="*/ 5494526 w 15445209"/>
              <a:gd name="connsiteY8731" fmla="*/ 7237807 h 12624546"/>
              <a:gd name="connsiteX8732" fmla="*/ 5507133 w 15445209"/>
              <a:gd name="connsiteY8732" fmla="*/ 7309354 h 12624546"/>
              <a:gd name="connsiteX8733" fmla="*/ 5435583 w 15445209"/>
              <a:gd name="connsiteY8733" fmla="*/ 7321957 h 12624546"/>
              <a:gd name="connsiteX8734" fmla="*/ 5422983 w 15445209"/>
              <a:gd name="connsiteY8734" fmla="*/ 7250410 h 12624546"/>
              <a:gd name="connsiteX8735" fmla="*/ 5456173 w 15445209"/>
              <a:gd name="connsiteY8735" fmla="*/ 7229322 h 12624546"/>
              <a:gd name="connsiteX8736" fmla="*/ 11849825 w 15445209"/>
              <a:gd name="connsiteY8736" fmla="*/ 7229066 h 12624546"/>
              <a:gd name="connsiteX8737" fmla="*/ 11869083 w 15445209"/>
              <a:gd name="connsiteY8737" fmla="*/ 7233334 h 12624546"/>
              <a:gd name="connsiteX8738" fmla="*/ 11875182 w 15445209"/>
              <a:gd name="connsiteY8738" fmla="*/ 7269108 h 12624546"/>
              <a:gd name="connsiteX8739" fmla="*/ 11839409 w 15445209"/>
              <a:gd name="connsiteY8739" fmla="*/ 7275206 h 12624546"/>
              <a:gd name="connsiteX8740" fmla="*/ 11833310 w 15445209"/>
              <a:gd name="connsiteY8740" fmla="*/ 7239433 h 12624546"/>
              <a:gd name="connsiteX8741" fmla="*/ 11849825 w 15445209"/>
              <a:gd name="connsiteY8741" fmla="*/ 7229066 h 12624546"/>
              <a:gd name="connsiteX8742" fmla="*/ 10637747 w 15445209"/>
              <a:gd name="connsiteY8742" fmla="*/ 7228506 h 12624546"/>
              <a:gd name="connsiteX8743" fmla="*/ 10654413 w 15445209"/>
              <a:gd name="connsiteY8743" fmla="*/ 7232113 h 12624546"/>
              <a:gd name="connsiteX8744" fmla="*/ 10659701 w 15445209"/>
              <a:gd name="connsiteY8744" fmla="*/ 7263008 h 12624546"/>
              <a:gd name="connsiteX8745" fmla="*/ 10628802 w 15445209"/>
              <a:gd name="connsiteY8745" fmla="*/ 7268292 h 12624546"/>
              <a:gd name="connsiteX8746" fmla="*/ 10623518 w 15445209"/>
              <a:gd name="connsiteY8746" fmla="*/ 7237397 h 12624546"/>
              <a:gd name="connsiteX8747" fmla="*/ 10637747 w 15445209"/>
              <a:gd name="connsiteY8747" fmla="*/ 7228506 h 12624546"/>
              <a:gd name="connsiteX8748" fmla="*/ 2951336 w 15445209"/>
              <a:gd name="connsiteY8748" fmla="*/ 7214137 h 12624546"/>
              <a:gd name="connsiteX8749" fmla="*/ 2984392 w 15445209"/>
              <a:gd name="connsiteY8749" fmla="*/ 7227831 h 12624546"/>
              <a:gd name="connsiteX8750" fmla="*/ 2984392 w 15445209"/>
              <a:gd name="connsiteY8750" fmla="*/ 7293940 h 12624546"/>
              <a:gd name="connsiteX8751" fmla="*/ 2918280 w 15445209"/>
              <a:gd name="connsiteY8751" fmla="*/ 7293943 h 12624546"/>
              <a:gd name="connsiteX8752" fmla="*/ 2918280 w 15445209"/>
              <a:gd name="connsiteY8752" fmla="*/ 7227828 h 12624546"/>
              <a:gd name="connsiteX8753" fmla="*/ 2951336 w 15445209"/>
              <a:gd name="connsiteY8753" fmla="*/ 7214137 h 12624546"/>
              <a:gd name="connsiteX8754" fmla="*/ 5954305 w 15445209"/>
              <a:gd name="connsiteY8754" fmla="*/ 7205285 h 12624546"/>
              <a:gd name="connsiteX8755" fmla="*/ 5957149 w 15445209"/>
              <a:gd name="connsiteY8755" fmla="*/ 7221546 h 12624546"/>
              <a:gd name="connsiteX8756" fmla="*/ 5940884 w 15445209"/>
              <a:gd name="connsiteY8756" fmla="*/ 7224388 h 12624546"/>
              <a:gd name="connsiteX8757" fmla="*/ 5938041 w 15445209"/>
              <a:gd name="connsiteY8757" fmla="*/ 7208132 h 12624546"/>
              <a:gd name="connsiteX8758" fmla="*/ 5954305 w 15445209"/>
              <a:gd name="connsiteY8758" fmla="*/ 7205285 h 12624546"/>
              <a:gd name="connsiteX8759" fmla="*/ 13056214 w 15445209"/>
              <a:gd name="connsiteY8759" fmla="*/ 7203559 h 12624546"/>
              <a:gd name="connsiteX8760" fmla="*/ 13106113 w 15445209"/>
              <a:gd name="connsiteY8760" fmla="*/ 7214637 h 12624546"/>
              <a:gd name="connsiteX8761" fmla="*/ 13122373 w 15445209"/>
              <a:gd name="connsiteY8761" fmla="*/ 7307728 h 12624546"/>
              <a:gd name="connsiteX8762" fmla="*/ 13029282 w 15445209"/>
              <a:gd name="connsiteY8762" fmla="*/ 7323989 h 12624546"/>
              <a:gd name="connsiteX8763" fmla="*/ 13013022 w 15445209"/>
              <a:gd name="connsiteY8763" fmla="*/ 7230898 h 12624546"/>
              <a:gd name="connsiteX8764" fmla="*/ 13056214 w 15445209"/>
              <a:gd name="connsiteY8764" fmla="*/ 7203559 h 12624546"/>
              <a:gd name="connsiteX8765" fmla="*/ 9505195 w 15445209"/>
              <a:gd name="connsiteY8765" fmla="*/ 7203255 h 12624546"/>
              <a:gd name="connsiteX8766" fmla="*/ 9506416 w 15445209"/>
              <a:gd name="connsiteY8766" fmla="*/ 7210165 h 12624546"/>
              <a:gd name="connsiteX8767" fmla="*/ 9499502 w 15445209"/>
              <a:gd name="connsiteY8767" fmla="*/ 7211385 h 12624546"/>
              <a:gd name="connsiteX8768" fmla="*/ 9498285 w 15445209"/>
              <a:gd name="connsiteY8768" fmla="*/ 7204471 h 12624546"/>
              <a:gd name="connsiteX8769" fmla="*/ 9505195 w 15445209"/>
              <a:gd name="connsiteY8769" fmla="*/ 7203255 h 12624546"/>
              <a:gd name="connsiteX8770" fmla="*/ 3173898 w 15445209"/>
              <a:gd name="connsiteY8770" fmla="*/ 7197003 h 12624546"/>
              <a:gd name="connsiteX8771" fmla="*/ 3208855 w 15445209"/>
              <a:gd name="connsiteY8771" fmla="*/ 7204880 h 12624546"/>
              <a:gd name="connsiteX8772" fmla="*/ 3220237 w 15445209"/>
              <a:gd name="connsiteY8772" fmla="*/ 7269923 h 12624546"/>
              <a:gd name="connsiteX8773" fmla="*/ 3155197 w 15445209"/>
              <a:gd name="connsiteY8773" fmla="*/ 7281305 h 12624546"/>
              <a:gd name="connsiteX8774" fmla="*/ 3143813 w 15445209"/>
              <a:gd name="connsiteY8774" fmla="*/ 7216263 h 12624546"/>
              <a:gd name="connsiteX8775" fmla="*/ 3173898 w 15445209"/>
              <a:gd name="connsiteY8775" fmla="*/ 7197003 h 12624546"/>
              <a:gd name="connsiteX8776" fmla="*/ 1781461 w 15445209"/>
              <a:gd name="connsiteY8776" fmla="*/ 7195124 h 12624546"/>
              <a:gd name="connsiteX8777" fmla="*/ 1783493 w 15445209"/>
              <a:gd name="connsiteY8777" fmla="*/ 7205691 h 12624546"/>
              <a:gd name="connsiteX8778" fmla="*/ 1772926 w 15445209"/>
              <a:gd name="connsiteY8778" fmla="*/ 7207723 h 12624546"/>
              <a:gd name="connsiteX8779" fmla="*/ 1770894 w 15445209"/>
              <a:gd name="connsiteY8779" fmla="*/ 7197155 h 12624546"/>
              <a:gd name="connsiteX8780" fmla="*/ 1781461 w 15445209"/>
              <a:gd name="connsiteY8780" fmla="*/ 7195124 h 12624546"/>
              <a:gd name="connsiteX8781" fmla="*/ 13440120 w 15445209"/>
              <a:gd name="connsiteY8781" fmla="*/ 7192835 h 12624546"/>
              <a:gd name="connsiteX8782" fmla="*/ 13477671 w 15445209"/>
              <a:gd name="connsiteY8782" fmla="*/ 7201219 h 12624546"/>
              <a:gd name="connsiteX8783" fmla="*/ 13489869 w 15445209"/>
              <a:gd name="connsiteY8783" fmla="*/ 7271139 h 12624546"/>
              <a:gd name="connsiteX8784" fmla="*/ 13419948 w 15445209"/>
              <a:gd name="connsiteY8784" fmla="*/ 7283337 h 12624546"/>
              <a:gd name="connsiteX8785" fmla="*/ 13407750 w 15445209"/>
              <a:gd name="connsiteY8785" fmla="*/ 7213416 h 12624546"/>
              <a:gd name="connsiteX8786" fmla="*/ 13440120 w 15445209"/>
              <a:gd name="connsiteY8786" fmla="*/ 7192835 h 12624546"/>
              <a:gd name="connsiteX8787" fmla="*/ 14970855 w 15445209"/>
              <a:gd name="connsiteY8787" fmla="*/ 7190754 h 12624546"/>
              <a:gd name="connsiteX8788" fmla="*/ 14981375 w 15445209"/>
              <a:gd name="connsiteY8788" fmla="*/ 7193092 h 12624546"/>
              <a:gd name="connsiteX8789" fmla="*/ 14984627 w 15445209"/>
              <a:gd name="connsiteY8789" fmla="*/ 7212605 h 12624546"/>
              <a:gd name="connsiteX8790" fmla="*/ 14965114 w 15445209"/>
              <a:gd name="connsiteY8790" fmla="*/ 7215857 h 12624546"/>
              <a:gd name="connsiteX8791" fmla="*/ 14961862 w 15445209"/>
              <a:gd name="connsiteY8791" fmla="*/ 7196344 h 12624546"/>
              <a:gd name="connsiteX8792" fmla="*/ 14970855 w 15445209"/>
              <a:gd name="connsiteY8792" fmla="*/ 7190754 h 12624546"/>
              <a:gd name="connsiteX8793" fmla="*/ 1346863 w 15445209"/>
              <a:gd name="connsiteY8793" fmla="*/ 7190652 h 12624546"/>
              <a:gd name="connsiteX8794" fmla="*/ 1349303 w 15445209"/>
              <a:gd name="connsiteY8794" fmla="*/ 7205286 h 12624546"/>
              <a:gd name="connsiteX8795" fmla="*/ 1334670 w 15445209"/>
              <a:gd name="connsiteY8795" fmla="*/ 7207723 h 12624546"/>
              <a:gd name="connsiteX8796" fmla="*/ 1332229 w 15445209"/>
              <a:gd name="connsiteY8796" fmla="*/ 7193089 h 12624546"/>
              <a:gd name="connsiteX8797" fmla="*/ 1346863 w 15445209"/>
              <a:gd name="connsiteY8797" fmla="*/ 7190652 h 12624546"/>
              <a:gd name="connsiteX8798" fmla="*/ 2226733 w 15445209"/>
              <a:gd name="connsiteY8798" fmla="*/ 7177947 h 12624546"/>
              <a:gd name="connsiteX8799" fmla="*/ 2241675 w 15445209"/>
              <a:gd name="connsiteY8799" fmla="*/ 7181300 h 12624546"/>
              <a:gd name="connsiteX8800" fmla="*/ 2246554 w 15445209"/>
              <a:gd name="connsiteY8800" fmla="*/ 7209348 h 12624546"/>
              <a:gd name="connsiteX8801" fmla="*/ 2218500 w 15445209"/>
              <a:gd name="connsiteY8801" fmla="*/ 7214227 h 12624546"/>
              <a:gd name="connsiteX8802" fmla="*/ 2213622 w 15445209"/>
              <a:gd name="connsiteY8802" fmla="*/ 7186178 h 12624546"/>
              <a:gd name="connsiteX8803" fmla="*/ 2226733 w 15445209"/>
              <a:gd name="connsiteY8803" fmla="*/ 7177947 h 12624546"/>
              <a:gd name="connsiteX8804" fmla="*/ 5052946 w 15445209"/>
              <a:gd name="connsiteY8804" fmla="*/ 7177440 h 12624546"/>
              <a:gd name="connsiteX8805" fmla="*/ 5092470 w 15445209"/>
              <a:gd name="connsiteY8805" fmla="*/ 7186178 h 12624546"/>
              <a:gd name="connsiteX8806" fmla="*/ 5105487 w 15445209"/>
              <a:gd name="connsiteY8806" fmla="*/ 7259761 h 12624546"/>
              <a:gd name="connsiteX8807" fmla="*/ 5031895 w 15445209"/>
              <a:gd name="connsiteY8807" fmla="*/ 7272769 h 12624546"/>
              <a:gd name="connsiteX8808" fmla="*/ 5018888 w 15445209"/>
              <a:gd name="connsiteY8808" fmla="*/ 7199187 h 12624546"/>
              <a:gd name="connsiteX8809" fmla="*/ 5052946 w 15445209"/>
              <a:gd name="connsiteY8809" fmla="*/ 7177440 h 12624546"/>
              <a:gd name="connsiteX8810" fmla="*/ 11518008 w 15445209"/>
              <a:gd name="connsiteY8810" fmla="*/ 7177388 h 12624546"/>
              <a:gd name="connsiteX8811" fmla="*/ 11541434 w 15445209"/>
              <a:gd name="connsiteY8811" fmla="*/ 7182521 h 12624546"/>
              <a:gd name="connsiteX8812" fmla="*/ 11549159 w 15445209"/>
              <a:gd name="connsiteY8812" fmla="*/ 7226019 h 12624546"/>
              <a:gd name="connsiteX8813" fmla="*/ 11505660 w 15445209"/>
              <a:gd name="connsiteY8813" fmla="*/ 7233744 h 12624546"/>
              <a:gd name="connsiteX8814" fmla="*/ 11497935 w 15445209"/>
              <a:gd name="connsiteY8814" fmla="*/ 7190246 h 12624546"/>
              <a:gd name="connsiteX8815" fmla="*/ 11518008 w 15445209"/>
              <a:gd name="connsiteY8815" fmla="*/ 7177388 h 12624546"/>
              <a:gd name="connsiteX8816" fmla="*/ 1558267 w 15445209"/>
              <a:gd name="connsiteY8816" fmla="*/ 7174390 h 12624546"/>
              <a:gd name="connsiteX8817" fmla="*/ 1560709 w 15445209"/>
              <a:gd name="connsiteY8817" fmla="*/ 7187804 h 12624546"/>
              <a:gd name="connsiteX8818" fmla="*/ 1547291 w 15445209"/>
              <a:gd name="connsiteY8818" fmla="*/ 7190245 h 12624546"/>
              <a:gd name="connsiteX8819" fmla="*/ 1544854 w 15445209"/>
              <a:gd name="connsiteY8819" fmla="*/ 7176827 h 12624546"/>
              <a:gd name="connsiteX8820" fmla="*/ 1558267 w 15445209"/>
              <a:gd name="connsiteY8820" fmla="*/ 7174390 h 12624546"/>
              <a:gd name="connsiteX8821" fmla="*/ 11113223 w 15445209"/>
              <a:gd name="connsiteY8821" fmla="*/ 7168087 h 12624546"/>
              <a:gd name="connsiteX8822" fmla="*/ 11132076 w 15445209"/>
              <a:gd name="connsiteY8822" fmla="*/ 7172355 h 12624546"/>
              <a:gd name="connsiteX8823" fmla="*/ 11138170 w 15445209"/>
              <a:gd name="connsiteY8823" fmla="*/ 7207317 h 12624546"/>
              <a:gd name="connsiteX8824" fmla="*/ 11103212 w 15445209"/>
              <a:gd name="connsiteY8824" fmla="*/ 7213416 h 12624546"/>
              <a:gd name="connsiteX8825" fmla="*/ 11097113 w 15445209"/>
              <a:gd name="connsiteY8825" fmla="*/ 7178454 h 12624546"/>
              <a:gd name="connsiteX8826" fmla="*/ 11113223 w 15445209"/>
              <a:gd name="connsiteY8826" fmla="*/ 7168087 h 12624546"/>
              <a:gd name="connsiteX8827" fmla="*/ 4853340 w 15445209"/>
              <a:gd name="connsiteY8827" fmla="*/ 7160774 h 12624546"/>
              <a:gd name="connsiteX8828" fmla="*/ 4886359 w 15445209"/>
              <a:gd name="connsiteY8828" fmla="*/ 7168292 h 12624546"/>
              <a:gd name="connsiteX8829" fmla="*/ 4896933 w 15445209"/>
              <a:gd name="connsiteY8829" fmla="*/ 7230082 h 12624546"/>
              <a:gd name="connsiteX8830" fmla="*/ 4835139 w 15445209"/>
              <a:gd name="connsiteY8830" fmla="*/ 7240654 h 12624546"/>
              <a:gd name="connsiteX8831" fmla="*/ 4824567 w 15445209"/>
              <a:gd name="connsiteY8831" fmla="*/ 7178863 h 12624546"/>
              <a:gd name="connsiteX8832" fmla="*/ 4853340 w 15445209"/>
              <a:gd name="connsiteY8832" fmla="*/ 7160774 h 12624546"/>
              <a:gd name="connsiteX8833" fmla="*/ 10354050 w 15445209"/>
              <a:gd name="connsiteY8833" fmla="*/ 7160721 h 12624546"/>
              <a:gd name="connsiteX8834" fmla="*/ 10364974 w 15445209"/>
              <a:gd name="connsiteY8834" fmla="*/ 7163009 h 12624546"/>
              <a:gd name="connsiteX8835" fmla="*/ 10368636 w 15445209"/>
              <a:gd name="connsiteY8835" fmla="*/ 7183336 h 12624546"/>
              <a:gd name="connsiteX8836" fmla="*/ 10348308 w 15445209"/>
              <a:gd name="connsiteY8836" fmla="*/ 7186994 h 12624546"/>
              <a:gd name="connsiteX8837" fmla="*/ 10344651 w 15445209"/>
              <a:gd name="connsiteY8837" fmla="*/ 7166666 h 12624546"/>
              <a:gd name="connsiteX8838" fmla="*/ 10354050 w 15445209"/>
              <a:gd name="connsiteY8838" fmla="*/ 7160721 h 12624546"/>
              <a:gd name="connsiteX8839" fmla="*/ 12464631 w 15445209"/>
              <a:gd name="connsiteY8839" fmla="*/ 7160669 h 12624546"/>
              <a:gd name="connsiteX8840" fmla="*/ 12474795 w 15445209"/>
              <a:gd name="connsiteY8840" fmla="*/ 7163008 h 12624546"/>
              <a:gd name="connsiteX8841" fmla="*/ 12478047 w 15445209"/>
              <a:gd name="connsiteY8841" fmla="*/ 7182111 h 12624546"/>
              <a:gd name="connsiteX8842" fmla="*/ 12458940 w 15445209"/>
              <a:gd name="connsiteY8842" fmla="*/ 7185364 h 12624546"/>
              <a:gd name="connsiteX8843" fmla="*/ 12455688 w 15445209"/>
              <a:gd name="connsiteY8843" fmla="*/ 7166256 h 12624546"/>
              <a:gd name="connsiteX8844" fmla="*/ 12464631 w 15445209"/>
              <a:gd name="connsiteY8844" fmla="*/ 7160669 h 12624546"/>
              <a:gd name="connsiteX8845" fmla="*/ 12180325 w 15445209"/>
              <a:gd name="connsiteY8845" fmla="*/ 7159503 h 12624546"/>
              <a:gd name="connsiteX8846" fmla="*/ 12217876 w 15445209"/>
              <a:gd name="connsiteY8846" fmla="*/ 7167887 h 12624546"/>
              <a:gd name="connsiteX8847" fmla="*/ 12230074 w 15445209"/>
              <a:gd name="connsiteY8847" fmla="*/ 7237807 h 12624546"/>
              <a:gd name="connsiteX8848" fmla="*/ 12160153 w 15445209"/>
              <a:gd name="connsiteY8848" fmla="*/ 7250005 h 12624546"/>
              <a:gd name="connsiteX8849" fmla="*/ 12147955 w 15445209"/>
              <a:gd name="connsiteY8849" fmla="*/ 7180084 h 12624546"/>
              <a:gd name="connsiteX8850" fmla="*/ 12180325 w 15445209"/>
              <a:gd name="connsiteY8850" fmla="*/ 7159503 h 12624546"/>
              <a:gd name="connsiteX8851" fmla="*/ 10040220 w 15445209"/>
              <a:gd name="connsiteY8851" fmla="*/ 7154320 h 12624546"/>
              <a:gd name="connsiteX8852" fmla="*/ 10061309 w 15445209"/>
              <a:gd name="connsiteY8852" fmla="*/ 7158946 h 12624546"/>
              <a:gd name="connsiteX8853" fmla="*/ 10068219 w 15445209"/>
              <a:gd name="connsiteY8853" fmla="*/ 7198377 h 12624546"/>
              <a:gd name="connsiteX8854" fmla="*/ 10028788 w 15445209"/>
              <a:gd name="connsiteY8854" fmla="*/ 7205286 h 12624546"/>
              <a:gd name="connsiteX8855" fmla="*/ 10021878 w 15445209"/>
              <a:gd name="connsiteY8855" fmla="*/ 7165855 h 12624546"/>
              <a:gd name="connsiteX8856" fmla="*/ 10040220 w 15445209"/>
              <a:gd name="connsiteY8856" fmla="*/ 7154320 h 12624546"/>
              <a:gd name="connsiteX8857" fmla="*/ 10713566 w 15445209"/>
              <a:gd name="connsiteY8857" fmla="*/ 7151674 h 12624546"/>
              <a:gd name="connsiteX8858" fmla="*/ 10731657 w 15445209"/>
              <a:gd name="connsiteY8858" fmla="*/ 7155688 h 12624546"/>
              <a:gd name="connsiteX8859" fmla="*/ 10737346 w 15445209"/>
              <a:gd name="connsiteY8859" fmla="*/ 7189430 h 12624546"/>
              <a:gd name="connsiteX8860" fmla="*/ 10703604 w 15445209"/>
              <a:gd name="connsiteY8860" fmla="*/ 7195119 h 12624546"/>
              <a:gd name="connsiteX8861" fmla="*/ 10697915 w 15445209"/>
              <a:gd name="connsiteY8861" fmla="*/ 7161382 h 12624546"/>
              <a:gd name="connsiteX8862" fmla="*/ 10713566 w 15445209"/>
              <a:gd name="connsiteY8862" fmla="*/ 7151674 h 12624546"/>
              <a:gd name="connsiteX8863" fmla="*/ 2452116 w 15445209"/>
              <a:gd name="connsiteY8863" fmla="*/ 7151471 h 12624546"/>
              <a:gd name="connsiteX8864" fmla="*/ 2463650 w 15445209"/>
              <a:gd name="connsiteY8864" fmla="*/ 7154063 h 12624546"/>
              <a:gd name="connsiteX8865" fmla="*/ 2467311 w 15445209"/>
              <a:gd name="connsiteY8865" fmla="*/ 7175607 h 12624546"/>
              <a:gd name="connsiteX8866" fmla="*/ 2445763 w 15445209"/>
              <a:gd name="connsiteY8866" fmla="*/ 7179265 h 12624546"/>
              <a:gd name="connsiteX8867" fmla="*/ 2442106 w 15445209"/>
              <a:gd name="connsiteY8867" fmla="*/ 7157720 h 12624546"/>
              <a:gd name="connsiteX8868" fmla="*/ 2452116 w 15445209"/>
              <a:gd name="connsiteY8868" fmla="*/ 7151471 h 12624546"/>
              <a:gd name="connsiteX8869" fmla="*/ 3393081 w 15445209"/>
              <a:gd name="connsiteY8869" fmla="*/ 7148220 h 12624546"/>
              <a:gd name="connsiteX8870" fmla="*/ 3439371 w 15445209"/>
              <a:gd name="connsiteY8870" fmla="*/ 7158536 h 12624546"/>
              <a:gd name="connsiteX8871" fmla="*/ 3454409 w 15445209"/>
              <a:gd name="connsiteY8871" fmla="*/ 7244717 h 12624546"/>
              <a:gd name="connsiteX8872" fmla="*/ 3368230 w 15445209"/>
              <a:gd name="connsiteY8872" fmla="*/ 7259757 h 12624546"/>
              <a:gd name="connsiteX8873" fmla="*/ 3353191 w 15445209"/>
              <a:gd name="connsiteY8873" fmla="*/ 7173576 h 12624546"/>
              <a:gd name="connsiteX8874" fmla="*/ 3393081 w 15445209"/>
              <a:gd name="connsiteY8874" fmla="*/ 7148220 h 12624546"/>
              <a:gd name="connsiteX8875" fmla="*/ 12677901 w 15445209"/>
              <a:gd name="connsiteY8875" fmla="*/ 7147710 h 12624546"/>
              <a:gd name="connsiteX8876" fmla="*/ 12715452 w 15445209"/>
              <a:gd name="connsiteY8876" fmla="*/ 7156094 h 12624546"/>
              <a:gd name="connsiteX8877" fmla="*/ 12727650 w 15445209"/>
              <a:gd name="connsiteY8877" fmla="*/ 7226014 h 12624546"/>
              <a:gd name="connsiteX8878" fmla="*/ 12657729 w 15445209"/>
              <a:gd name="connsiteY8878" fmla="*/ 7238212 h 12624546"/>
              <a:gd name="connsiteX8879" fmla="*/ 12645531 w 15445209"/>
              <a:gd name="connsiteY8879" fmla="*/ 7168291 h 12624546"/>
              <a:gd name="connsiteX8880" fmla="*/ 12677901 w 15445209"/>
              <a:gd name="connsiteY8880" fmla="*/ 7147710 h 12624546"/>
              <a:gd name="connsiteX8881" fmla="*/ 5211993 w 15445209"/>
              <a:gd name="connsiteY8881" fmla="*/ 7141816 h 12624546"/>
              <a:gd name="connsiteX8882" fmla="*/ 5256308 w 15445209"/>
              <a:gd name="connsiteY8882" fmla="*/ 7151621 h 12624546"/>
              <a:gd name="connsiteX8883" fmla="*/ 5270543 w 15445209"/>
              <a:gd name="connsiteY8883" fmla="*/ 7234145 h 12624546"/>
              <a:gd name="connsiteX8884" fmla="*/ 5188011 w 15445209"/>
              <a:gd name="connsiteY8884" fmla="*/ 7248374 h 12624546"/>
              <a:gd name="connsiteX8885" fmla="*/ 5173778 w 15445209"/>
              <a:gd name="connsiteY8885" fmla="*/ 7165850 h 12624546"/>
              <a:gd name="connsiteX8886" fmla="*/ 5211993 w 15445209"/>
              <a:gd name="connsiteY8886" fmla="*/ 7141816 h 12624546"/>
              <a:gd name="connsiteX8887" fmla="*/ 11910805 w 15445209"/>
              <a:gd name="connsiteY8887" fmla="*/ 7141005 h 12624546"/>
              <a:gd name="connsiteX8888" fmla="*/ 11929252 w 15445209"/>
              <a:gd name="connsiteY8888" fmla="*/ 7145121 h 12624546"/>
              <a:gd name="connsiteX8889" fmla="*/ 11935351 w 15445209"/>
              <a:gd name="connsiteY8889" fmla="*/ 7179268 h 12624546"/>
              <a:gd name="connsiteX8890" fmla="*/ 11901203 w 15445209"/>
              <a:gd name="connsiteY8890" fmla="*/ 7185363 h 12624546"/>
              <a:gd name="connsiteX8891" fmla="*/ 11895105 w 15445209"/>
              <a:gd name="connsiteY8891" fmla="*/ 7151220 h 12624546"/>
              <a:gd name="connsiteX8892" fmla="*/ 11910805 w 15445209"/>
              <a:gd name="connsiteY8892" fmla="*/ 7141005 h 12624546"/>
              <a:gd name="connsiteX8893" fmla="*/ 4443965 w 15445209"/>
              <a:gd name="connsiteY8893" fmla="*/ 7129572 h 12624546"/>
              <a:gd name="connsiteX8894" fmla="*/ 4457477 w 15445209"/>
              <a:gd name="connsiteY8894" fmla="*/ 7132518 h 12624546"/>
              <a:gd name="connsiteX8895" fmla="*/ 4461943 w 15445209"/>
              <a:gd name="connsiteY8895" fmla="*/ 7157724 h 12624546"/>
              <a:gd name="connsiteX8896" fmla="*/ 4436747 w 15445209"/>
              <a:gd name="connsiteY8896" fmla="*/ 7162192 h 12624546"/>
              <a:gd name="connsiteX8897" fmla="*/ 4432271 w 15445209"/>
              <a:gd name="connsiteY8897" fmla="*/ 7136991 h 12624546"/>
              <a:gd name="connsiteX8898" fmla="*/ 4443965 w 15445209"/>
              <a:gd name="connsiteY8898" fmla="*/ 7129572 h 12624546"/>
              <a:gd name="connsiteX8899" fmla="*/ 13277616 w 15445209"/>
              <a:gd name="connsiteY8899" fmla="*/ 7128402 h 12624546"/>
              <a:gd name="connsiteX8900" fmla="*/ 13321163 w 15445209"/>
              <a:gd name="connsiteY8900" fmla="*/ 7138207 h 12624546"/>
              <a:gd name="connsiteX8901" fmla="*/ 13335392 w 15445209"/>
              <a:gd name="connsiteY8901" fmla="*/ 7219510 h 12624546"/>
              <a:gd name="connsiteX8902" fmla="*/ 13254089 w 15445209"/>
              <a:gd name="connsiteY8902" fmla="*/ 7233739 h 12624546"/>
              <a:gd name="connsiteX8903" fmla="*/ 13239860 w 15445209"/>
              <a:gd name="connsiteY8903" fmla="*/ 7152436 h 12624546"/>
              <a:gd name="connsiteX8904" fmla="*/ 13277616 w 15445209"/>
              <a:gd name="connsiteY8904" fmla="*/ 7128402 h 12624546"/>
              <a:gd name="connsiteX8905" fmla="*/ 4046099 w 15445209"/>
              <a:gd name="connsiteY8905" fmla="*/ 7127641 h 12624546"/>
              <a:gd name="connsiteX8906" fmla="*/ 4080552 w 15445209"/>
              <a:gd name="connsiteY8906" fmla="*/ 7135365 h 12624546"/>
              <a:gd name="connsiteX8907" fmla="*/ 4091942 w 15445209"/>
              <a:gd name="connsiteY8907" fmla="*/ 7200002 h 12624546"/>
              <a:gd name="connsiteX8908" fmla="*/ 4027301 w 15445209"/>
              <a:gd name="connsiteY8908" fmla="*/ 7211385 h 12624546"/>
              <a:gd name="connsiteX8909" fmla="*/ 4015918 w 15445209"/>
              <a:gd name="connsiteY8909" fmla="*/ 7146748 h 12624546"/>
              <a:gd name="connsiteX8910" fmla="*/ 4046099 w 15445209"/>
              <a:gd name="connsiteY8910" fmla="*/ 7127641 h 12624546"/>
              <a:gd name="connsiteX8911" fmla="*/ 2680143 w 15445209"/>
              <a:gd name="connsiteY8911" fmla="*/ 7125813 h 12624546"/>
              <a:gd name="connsiteX8912" fmla="*/ 2697827 w 15445209"/>
              <a:gd name="connsiteY8912" fmla="*/ 7129672 h 12624546"/>
              <a:gd name="connsiteX8913" fmla="*/ 2703516 w 15445209"/>
              <a:gd name="connsiteY8913" fmla="*/ 7162603 h 12624546"/>
              <a:gd name="connsiteX8914" fmla="*/ 2670590 w 15445209"/>
              <a:gd name="connsiteY8914" fmla="*/ 7168292 h 12624546"/>
              <a:gd name="connsiteX8915" fmla="*/ 2664900 w 15445209"/>
              <a:gd name="connsiteY8915" fmla="*/ 7135366 h 12624546"/>
              <a:gd name="connsiteX8916" fmla="*/ 2680143 w 15445209"/>
              <a:gd name="connsiteY8916" fmla="*/ 7125813 h 12624546"/>
              <a:gd name="connsiteX8917" fmla="*/ 3832867 w 15445209"/>
              <a:gd name="connsiteY8917" fmla="*/ 7123524 h 12624546"/>
              <a:gd name="connsiteX8918" fmla="*/ 3876819 w 15445209"/>
              <a:gd name="connsiteY8918" fmla="*/ 7133329 h 12624546"/>
              <a:gd name="connsiteX8919" fmla="*/ 3891051 w 15445209"/>
              <a:gd name="connsiteY8919" fmla="*/ 7215447 h 12624546"/>
              <a:gd name="connsiteX8920" fmla="*/ 3808933 w 15445209"/>
              <a:gd name="connsiteY8920" fmla="*/ 7229676 h 12624546"/>
              <a:gd name="connsiteX8921" fmla="*/ 3794707 w 15445209"/>
              <a:gd name="connsiteY8921" fmla="*/ 7147558 h 12624546"/>
              <a:gd name="connsiteX8922" fmla="*/ 3832867 w 15445209"/>
              <a:gd name="connsiteY8922" fmla="*/ 7123524 h 12624546"/>
              <a:gd name="connsiteX8923" fmla="*/ 15158211 w 15445209"/>
              <a:gd name="connsiteY8923" fmla="*/ 7123168 h 12624546"/>
              <a:gd name="connsiteX8924" fmla="*/ 15158616 w 15445209"/>
              <a:gd name="connsiteY8924" fmla="*/ 7124388 h 12624546"/>
              <a:gd name="connsiteX8925" fmla="*/ 15157396 w 15445209"/>
              <a:gd name="connsiteY8925" fmla="*/ 7124794 h 12624546"/>
              <a:gd name="connsiteX8926" fmla="*/ 15156990 w 15445209"/>
              <a:gd name="connsiteY8926" fmla="*/ 7123573 h 12624546"/>
              <a:gd name="connsiteX8927" fmla="*/ 15158211 w 15445209"/>
              <a:gd name="connsiteY8927" fmla="*/ 7123168 h 12624546"/>
              <a:gd name="connsiteX8928" fmla="*/ 14663482 w 15445209"/>
              <a:gd name="connsiteY8928" fmla="*/ 7122357 h 12624546"/>
              <a:gd name="connsiteX8929" fmla="*/ 14665514 w 15445209"/>
              <a:gd name="connsiteY8929" fmla="*/ 7133739 h 12624546"/>
              <a:gd name="connsiteX8930" fmla="*/ 14654131 w 15445209"/>
              <a:gd name="connsiteY8930" fmla="*/ 7135771 h 12624546"/>
              <a:gd name="connsiteX8931" fmla="*/ 14652100 w 15445209"/>
              <a:gd name="connsiteY8931" fmla="*/ 7124388 h 12624546"/>
              <a:gd name="connsiteX8932" fmla="*/ 14663482 w 15445209"/>
              <a:gd name="connsiteY8932" fmla="*/ 7122357 h 12624546"/>
              <a:gd name="connsiteX8933" fmla="*/ 14481513 w 15445209"/>
              <a:gd name="connsiteY8933" fmla="*/ 7121694 h 12624546"/>
              <a:gd name="connsiteX8934" fmla="*/ 14507784 w 15445209"/>
              <a:gd name="connsiteY8934" fmla="*/ 7127640 h 12624546"/>
              <a:gd name="connsiteX8935" fmla="*/ 14516320 w 15445209"/>
              <a:gd name="connsiteY8935" fmla="*/ 7176827 h 12624546"/>
              <a:gd name="connsiteX8936" fmla="*/ 14467133 w 15445209"/>
              <a:gd name="connsiteY8936" fmla="*/ 7185363 h 12624546"/>
              <a:gd name="connsiteX8937" fmla="*/ 14458597 w 15445209"/>
              <a:gd name="connsiteY8937" fmla="*/ 7136176 h 12624546"/>
              <a:gd name="connsiteX8938" fmla="*/ 14481513 w 15445209"/>
              <a:gd name="connsiteY8938" fmla="*/ 7121694 h 12624546"/>
              <a:gd name="connsiteX8939" fmla="*/ 9830258 w 15445209"/>
              <a:gd name="connsiteY8939" fmla="*/ 7118546 h 12624546"/>
              <a:gd name="connsiteX8940" fmla="*/ 9840165 w 15445209"/>
              <a:gd name="connsiteY8940" fmla="*/ 7120731 h 12624546"/>
              <a:gd name="connsiteX8941" fmla="*/ 9843417 w 15445209"/>
              <a:gd name="connsiteY8941" fmla="*/ 7139023 h 12624546"/>
              <a:gd name="connsiteX8942" fmla="*/ 9825125 w 15445209"/>
              <a:gd name="connsiteY8942" fmla="*/ 7142276 h 12624546"/>
              <a:gd name="connsiteX8943" fmla="*/ 9821872 w 15445209"/>
              <a:gd name="connsiteY8943" fmla="*/ 7123983 h 12624546"/>
              <a:gd name="connsiteX8944" fmla="*/ 9830258 w 15445209"/>
              <a:gd name="connsiteY8944" fmla="*/ 7118546 h 12624546"/>
              <a:gd name="connsiteX8945" fmla="*/ 12895793 w 15445209"/>
              <a:gd name="connsiteY8945" fmla="*/ 7113972 h 12624546"/>
              <a:gd name="connsiteX8946" fmla="*/ 12942696 w 15445209"/>
              <a:gd name="connsiteY8946" fmla="*/ 7124388 h 12624546"/>
              <a:gd name="connsiteX8947" fmla="*/ 12958142 w 15445209"/>
              <a:gd name="connsiteY8947" fmla="*/ 7211791 h 12624546"/>
              <a:gd name="connsiteX8948" fmla="*/ 12870740 w 15445209"/>
              <a:gd name="connsiteY8948" fmla="*/ 7227236 h 12624546"/>
              <a:gd name="connsiteX8949" fmla="*/ 12855294 w 15445209"/>
              <a:gd name="connsiteY8949" fmla="*/ 7139834 h 12624546"/>
              <a:gd name="connsiteX8950" fmla="*/ 12895793 w 15445209"/>
              <a:gd name="connsiteY8950" fmla="*/ 7113972 h 12624546"/>
              <a:gd name="connsiteX8951" fmla="*/ 14308183 w 15445209"/>
              <a:gd name="connsiteY8951" fmla="*/ 7111483 h 12624546"/>
              <a:gd name="connsiteX8952" fmla="*/ 14352900 w 15445209"/>
              <a:gd name="connsiteY8952" fmla="*/ 7121545 h 12624546"/>
              <a:gd name="connsiteX8953" fmla="*/ 14367534 w 15445209"/>
              <a:gd name="connsiteY8953" fmla="*/ 7204880 h 12624546"/>
              <a:gd name="connsiteX8954" fmla="*/ 14284199 w 15445209"/>
              <a:gd name="connsiteY8954" fmla="*/ 7219515 h 12624546"/>
              <a:gd name="connsiteX8955" fmla="*/ 14269565 w 15445209"/>
              <a:gd name="connsiteY8955" fmla="*/ 7136180 h 12624546"/>
              <a:gd name="connsiteX8956" fmla="*/ 14308183 w 15445209"/>
              <a:gd name="connsiteY8956" fmla="*/ 7111483 h 12624546"/>
              <a:gd name="connsiteX8957" fmla="*/ 1116760 w 15445209"/>
              <a:gd name="connsiteY8957" fmla="*/ 7110568 h 12624546"/>
              <a:gd name="connsiteX8958" fmla="*/ 1118386 w 15445209"/>
              <a:gd name="connsiteY8958" fmla="*/ 7119509 h 12624546"/>
              <a:gd name="connsiteX8959" fmla="*/ 1109445 w 15445209"/>
              <a:gd name="connsiteY8959" fmla="*/ 7121136 h 12624546"/>
              <a:gd name="connsiteX8960" fmla="*/ 1107818 w 15445209"/>
              <a:gd name="connsiteY8960" fmla="*/ 7112194 h 12624546"/>
              <a:gd name="connsiteX8961" fmla="*/ 1116760 w 15445209"/>
              <a:gd name="connsiteY8961" fmla="*/ 7110568 h 12624546"/>
              <a:gd name="connsiteX8962" fmla="*/ 5521766 w 15445209"/>
              <a:gd name="connsiteY8962" fmla="*/ 7107620 h 12624546"/>
              <a:gd name="connsiteX8963" fmla="*/ 5547787 w 15445209"/>
              <a:gd name="connsiteY8963" fmla="*/ 7113411 h 12624546"/>
              <a:gd name="connsiteX8964" fmla="*/ 5556323 w 15445209"/>
              <a:gd name="connsiteY8964" fmla="*/ 7161788 h 12624546"/>
              <a:gd name="connsiteX8965" fmla="*/ 5507942 w 15445209"/>
              <a:gd name="connsiteY8965" fmla="*/ 7170323 h 12624546"/>
              <a:gd name="connsiteX8966" fmla="*/ 5499414 w 15445209"/>
              <a:gd name="connsiteY8966" fmla="*/ 7121947 h 12624546"/>
              <a:gd name="connsiteX8967" fmla="*/ 5521766 w 15445209"/>
              <a:gd name="connsiteY8967" fmla="*/ 7107620 h 12624546"/>
              <a:gd name="connsiteX8968" fmla="*/ 1981536 w 15445209"/>
              <a:gd name="connsiteY8968" fmla="*/ 7107415 h 12624546"/>
              <a:gd name="connsiteX8969" fmla="*/ 1992056 w 15445209"/>
              <a:gd name="connsiteY8969" fmla="*/ 7109753 h 12624546"/>
              <a:gd name="connsiteX8970" fmla="*/ 1995307 w 15445209"/>
              <a:gd name="connsiteY8970" fmla="*/ 7129266 h 12624546"/>
              <a:gd name="connsiteX8971" fmla="*/ 1975794 w 15445209"/>
              <a:gd name="connsiteY8971" fmla="*/ 7132518 h 12624546"/>
              <a:gd name="connsiteX8972" fmla="*/ 1972543 w 15445209"/>
              <a:gd name="connsiteY8972" fmla="*/ 7113005 h 12624546"/>
              <a:gd name="connsiteX8973" fmla="*/ 1981536 w 15445209"/>
              <a:gd name="connsiteY8973" fmla="*/ 7107415 h 12624546"/>
              <a:gd name="connsiteX8974" fmla="*/ 11579696 w 15445209"/>
              <a:gd name="connsiteY8974" fmla="*/ 7106044 h 12624546"/>
              <a:gd name="connsiteX8975" fmla="*/ 11599971 w 15445209"/>
              <a:gd name="connsiteY8975" fmla="*/ 7110569 h 12624546"/>
              <a:gd name="connsiteX8976" fmla="*/ 11606476 w 15445209"/>
              <a:gd name="connsiteY8976" fmla="*/ 7148374 h 12624546"/>
              <a:gd name="connsiteX8977" fmla="*/ 11568667 w 15445209"/>
              <a:gd name="connsiteY8977" fmla="*/ 7154878 h 12624546"/>
              <a:gd name="connsiteX8978" fmla="*/ 11562167 w 15445209"/>
              <a:gd name="connsiteY8978" fmla="*/ 7117073 h 12624546"/>
              <a:gd name="connsiteX8979" fmla="*/ 11579696 w 15445209"/>
              <a:gd name="connsiteY8979" fmla="*/ 7106044 h 12624546"/>
              <a:gd name="connsiteX8980" fmla="*/ 4623499 w 15445209"/>
              <a:gd name="connsiteY8980" fmla="*/ 7104115 h 12624546"/>
              <a:gd name="connsiteX8981" fmla="*/ 4639604 w 15445209"/>
              <a:gd name="connsiteY8981" fmla="*/ 7107721 h 12624546"/>
              <a:gd name="connsiteX8982" fmla="*/ 4644881 w 15445209"/>
              <a:gd name="connsiteY8982" fmla="*/ 7137805 h 12624546"/>
              <a:gd name="connsiteX8983" fmla="*/ 4614810 w 15445209"/>
              <a:gd name="connsiteY8983" fmla="*/ 7143089 h 12624546"/>
              <a:gd name="connsiteX8984" fmla="*/ 4609515 w 15445209"/>
              <a:gd name="connsiteY8984" fmla="*/ 7113005 h 12624546"/>
              <a:gd name="connsiteX8985" fmla="*/ 4623499 w 15445209"/>
              <a:gd name="connsiteY8985" fmla="*/ 7104115 h 12624546"/>
              <a:gd name="connsiteX8986" fmla="*/ 4230240 w 15445209"/>
              <a:gd name="connsiteY8986" fmla="*/ 7100146 h 12624546"/>
              <a:gd name="connsiteX8987" fmla="*/ 4241170 w 15445209"/>
              <a:gd name="connsiteY8987" fmla="*/ 7102434 h 12624546"/>
              <a:gd name="connsiteX8988" fmla="*/ 4244826 w 15445209"/>
              <a:gd name="connsiteY8988" fmla="*/ 7122761 h 12624546"/>
              <a:gd name="connsiteX8989" fmla="*/ 4224494 w 15445209"/>
              <a:gd name="connsiteY8989" fmla="*/ 7126419 h 12624546"/>
              <a:gd name="connsiteX8990" fmla="*/ 4220840 w 15445209"/>
              <a:gd name="connsiteY8990" fmla="*/ 7106091 h 12624546"/>
              <a:gd name="connsiteX8991" fmla="*/ 4230240 w 15445209"/>
              <a:gd name="connsiteY8991" fmla="*/ 7100146 h 12624546"/>
              <a:gd name="connsiteX8992" fmla="*/ 6183645 w 15445209"/>
              <a:gd name="connsiteY8992" fmla="*/ 7097560 h 12624546"/>
              <a:gd name="connsiteX8993" fmla="*/ 6184473 w 15445209"/>
              <a:gd name="connsiteY8993" fmla="*/ 7097560 h 12624546"/>
              <a:gd name="connsiteX8994" fmla="*/ 6184473 w 15445209"/>
              <a:gd name="connsiteY8994" fmla="*/ 7098371 h 12624546"/>
              <a:gd name="connsiteX8995" fmla="*/ 6183645 w 15445209"/>
              <a:gd name="connsiteY8995" fmla="*/ 7098371 h 12624546"/>
              <a:gd name="connsiteX8996" fmla="*/ 6183645 w 15445209"/>
              <a:gd name="connsiteY8996" fmla="*/ 7097560 h 12624546"/>
              <a:gd name="connsiteX8997" fmla="*/ 11176637 w 15445209"/>
              <a:gd name="connsiteY8997" fmla="*/ 7095476 h 12624546"/>
              <a:gd name="connsiteX8998" fmla="*/ 11198334 w 15445209"/>
              <a:gd name="connsiteY8998" fmla="*/ 7100402 h 12624546"/>
              <a:gd name="connsiteX8999" fmla="*/ 11205244 w 15445209"/>
              <a:gd name="connsiteY8999" fmla="*/ 7141054 h 12624546"/>
              <a:gd name="connsiteX9000" fmla="*/ 11164592 w 15445209"/>
              <a:gd name="connsiteY9000" fmla="*/ 7147968 h 12624546"/>
              <a:gd name="connsiteX9001" fmla="*/ 11157682 w 15445209"/>
              <a:gd name="connsiteY9001" fmla="*/ 7107316 h 12624546"/>
              <a:gd name="connsiteX9002" fmla="*/ 11176637 w 15445209"/>
              <a:gd name="connsiteY9002" fmla="*/ 7095476 h 12624546"/>
              <a:gd name="connsiteX9003" fmla="*/ 6007152 w 15445209"/>
              <a:gd name="connsiteY9003" fmla="*/ 7092277 h 12624546"/>
              <a:gd name="connsiteX9004" fmla="*/ 6008374 w 15445209"/>
              <a:gd name="connsiteY9004" fmla="*/ 7098781 h 12624546"/>
              <a:gd name="connsiteX9005" fmla="*/ 6001869 w 15445209"/>
              <a:gd name="connsiteY9005" fmla="*/ 7100001 h 12624546"/>
              <a:gd name="connsiteX9006" fmla="*/ 6000654 w 15445209"/>
              <a:gd name="connsiteY9006" fmla="*/ 7093493 h 12624546"/>
              <a:gd name="connsiteX9007" fmla="*/ 6007152 w 15445209"/>
              <a:gd name="connsiteY9007" fmla="*/ 7092277 h 12624546"/>
              <a:gd name="connsiteX9008" fmla="*/ 14138818 w 15445209"/>
              <a:gd name="connsiteY9008" fmla="*/ 7091610 h 12624546"/>
              <a:gd name="connsiteX9009" fmla="*/ 14200049 w 15445209"/>
              <a:gd name="connsiteY9009" fmla="*/ 7105280 h 12624546"/>
              <a:gd name="connsiteX9010" fmla="*/ 14219968 w 15445209"/>
              <a:gd name="connsiteY9010" fmla="*/ 7219510 h 12624546"/>
              <a:gd name="connsiteX9011" fmla="*/ 14105738 w 15445209"/>
              <a:gd name="connsiteY9011" fmla="*/ 7239428 h 12624546"/>
              <a:gd name="connsiteX9012" fmla="*/ 14085819 w 15445209"/>
              <a:gd name="connsiteY9012" fmla="*/ 7125199 h 12624546"/>
              <a:gd name="connsiteX9013" fmla="*/ 14138818 w 15445209"/>
              <a:gd name="connsiteY9013" fmla="*/ 7091610 h 12624546"/>
              <a:gd name="connsiteX9014" fmla="*/ 13976059 w 15445209"/>
              <a:gd name="connsiteY9014" fmla="*/ 7091562 h 12624546"/>
              <a:gd name="connsiteX9015" fmla="*/ 14030533 w 15445209"/>
              <a:gd name="connsiteY9015" fmla="*/ 7103655 h 12624546"/>
              <a:gd name="connsiteX9016" fmla="*/ 14048420 w 15445209"/>
              <a:gd name="connsiteY9016" fmla="*/ 7205286 h 12624546"/>
              <a:gd name="connsiteX9017" fmla="*/ 13946788 w 15445209"/>
              <a:gd name="connsiteY9017" fmla="*/ 7223173 h 12624546"/>
              <a:gd name="connsiteX9018" fmla="*/ 13928906 w 15445209"/>
              <a:gd name="connsiteY9018" fmla="*/ 7121541 h 12624546"/>
              <a:gd name="connsiteX9019" fmla="*/ 13976059 w 15445209"/>
              <a:gd name="connsiteY9019" fmla="*/ 7091562 h 12624546"/>
              <a:gd name="connsiteX9020" fmla="*/ 5675538 w 15445209"/>
              <a:gd name="connsiteY9020" fmla="*/ 7089834 h 12624546"/>
              <a:gd name="connsiteX9021" fmla="*/ 5697794 w 15445209"/>
              <a:gd name="connsiteY9021" fmla="*/ 7094713 h 12624546"/>
              <a:gd name="connsiteX9022" fmla="*/ 5705113 w 15445209"/>
              <a:gd name="connsiteY9022" fmla="*/ 7136175 h 12624546"/>
              <a:gd name="connsiteX9023" fmla="*/ 5663653 w 15445209"/>
              <a:gd name="connsiteY9023" fmla="*/ 7143495 h 12624546"/>
              <a:gd name="connsiteX9024" fmla="*/ 5656328 w 15445209"/>
              <a:gd name="connsiteY9024" fmla="*/ 7102028 h 12624546"/>
              <a:gd name="connsiteX9025" fmla="*/ 5675538 w 15445209"/>
              <a:gd name="connsiteY9025" fmla="*/ 7089834 h 12624546"/>
              <a:gd name="connsiteX9026" fmla="*/ 2906996 w 15445209"/>
              <a:gd name="connsiteY9026" fmla="*/ 7087393 h 12624546"/>
              <a:gd name="connsiteX9027" fmla="*/ 2943788 w 15445209"/>
              <a:gd name="connsiteY9027" fmla="*/ 7095524 h 12624546"/>
              <a:gd name="connsiteX9028" fmla="*/ 2955575 w 15445209"/>
              <a:gd name="connsiteY9028" fmla="*/ 7164224 h 12624546"/>
              <a:gd name="connsiteX9029" fmla="*/ 2886876 w 15445209"/>
              <a:gd name="connsiteY9029" fmla="*/ 7176012 h 12624546"/>
              <a:gd name="connsiteX9030" fmla="*/ 2875083 w 15445209"/>
              <a:gd name="connsiteY9030" fmla="*/ 7107312 h 12624546"/>
              <a:gd name="connsiteX9031" fmla="*/ 2906996 w 15445209"/>
              <a:gd name="connsiteY9031" fmla="*/ 7087393 h 12624546"/>
              <a:gd name="connsiteX9032" fmla="*/ 13815283 w 15445209"/>
              <a:gd name="connsiteY9032" fmla="*/ 7083583 h 12624546"/>
              <a:gd name="connsiteX9033" fmla="*/ 13861017 w 15445209"/>
              <a:gd name="connsiteY9033" fmla="*/ 7093899 h 12624546"/>
              <a:gd name="connsiteX9034" fmla="*/ 13876057 w 15445209"/>
              <a:gd name="connsiteY9034" fmla="*/ 7179265 h 12624546"/>
              <a:gd name="connsiteX9035" fmla="*/ 13790686 w 15445209"/>
              <a:gd name="connsiteY9035" fmla="*/ 7194309 h 12624546"/>
              <a:gd name="connsiteX9036" fmla="*/ 13775646 w 15445209"/>
              <a:gd name="connsiteY9036" fmla="*/ 7108939 h 12624546"/>
              <a:gd name="connsiteX9037" fmla="*/ 13815283 w 15445209"/>
              <a:gd name="connsiteY9037" fmla="*/ 7083583 h 12624546"/>
              <a:gd name="connsiteX9038" fmla="*/ 9651136 w 15445209"/>
              <a:gd name="connsiteY9038" fmla="*/ 7076827 h 12624546"/>
              <a:gd name="connsiteX9039" fmla="*/ 9652357 w 15445209"/>
              <a:gd name="connsiteY9039" fmla="*/ 7083737 h 12624546"/>
              <a:gd name="connsiteX9040" fmla="*/ 9645442 w 15445209"/>
              <a:gd name="connsiteY9040" fmla="*/ 7084957 h 12624546"/>
              <a:gd name="connsiteX9041" fmla="*/ 9644226 w 15445209"/>
              <a:gd name="connsiteY9041" fmla="*/ 7078043 h 12624546"/>
              <a:gd name="connsiteX9042" fmla="*/ 9651136 w 15445209"/>
              <a:gd name="connsiteY9042" fmla="*/ 7076827 h 12624546"/>
              <a:gd name="connsiteX9043" fmla="*/ 10785519 w 15445209"/>
              <a:gd name="connsiteY9043" fmla="*/ 7076619 h 12624546"/>
              <a:gd name="connsiteX9044" fmla="*/ 10803200 w 15445209"/>
              <a:gd name="connsiteY9044" fmla="*/ 7080480 h 12624546"/>
              <a:gd name="connsiteX9045" fmla="*/ 10808893 w 15445209"/>
              <a:gd name="connsiteY9045" fmla="*/ 7113411 h 12624546"/>
              <a:gd name="connsiteX9046" fmla="*/ 10775962 w 15445209"/>
              <a:gd name="connsiteY9046" fmla="*/ 7119100 h 12624546"/>
              <a:gd name="connsiteX9047" fmla="*/ 10770273 w 15445209"/>
              <a:gd name="connsiteY9047" fmla="*/ 7086174 h 12624546"/>
              <a:gd name="connsiteX9048" fmla="*/ 10785519 w 15445209"/>
              <a:gd name="connsiteY9048" fmla="*/ 7076619 h 12624546"/>
              <a:gd name="connsiteX9049" fmla="*/ 898452 w 15445209"/>
              <a:gd name="connsiteY9049" fmla="*/ 7071133 h 12624546"/>
              <a:gd name="connsiteX9050" fmla="*/ 899266 w 15445209"/>
              <a:gd name="connsiteY9050" fmla="*/ 7071133 h 12624546"/>
              <a:gd name="connsiteX9051" fmla="*/ 899266 w 15445209"/>
              <a:gd name="connsiteY9051" fmla="*/ 7071949 h 12624546"/>
              <a:gd name="connsiteX9052" fmla="*/ 898452 w 15445209"/>
              <a:gd name="connsiteY9052" fmla="*/ 7071949 h 12624546"/>
              <a:gd name="connsiteX9053" fmla="*/ 898452 w 15445209"/>
              <a:gd name="connsiteY9053" fmla="*/ 7071133 h 12624546"/>
              <a:gd name="connsiteX9054" fmla="*/ 10440233 w 15445209"/>
              <a:gd name="connsiteY9054" fmla="*/ 7070577 h 12624546"/>
              <a:gd name="connsiteX9055" fmla="*/ 10451565 w 15445209"/>
              <a:gd name="connsiteY9055" fmla="*/ 7073169 h 12624546"/>
              <a:gd name="connsiteX9056" fmla="*/ 10455222 w 15445209"/>
              <a:gd name="connsiteY9056" fmla="*/ 7094307 h 12624546"/>
              <a:gd name="connsiteX9057" fmla="*/ 10434083 w 15445209"/>
              <a:gd name="connsiteY9057" fmla="*/ 7097965 h 12624546"/>
              <a:gd name="connsiteX9058" fmla="*/ 10430426 w 15445209"/>
              <a:gd name="connsiteY9058" fmla="*/ 7076826 h 12624546"/>
              <a:gd name="connsiteX9059" fmla="*/ 10440233 w 15445209"/>
              <a:gd name="connsiteY9059" fmla="*/ 7070577 h 12624546"/>
              <a:gd name="connsiteX9060" fmla="*/ 3134871 w 15445209"/>
              <a:gd name="connsiteY9060" fmla="*/ 7069101 h 12624546"/>
              <a:gd name="connsiteX9061" fmla="*/ 3170641 w 15445209"/>
              <a:gd name="connsiteY9061" fmla="*/ 7077232 h 12624546"/>
              <a:gd name="connsiteX9062" fmla="*/ 3182430 w 15445209"/>
              <a:gd name="connsiteY9062" fmla="*/ 7143901 h 12624546"/>
              <a:gd name="connsiteX9063" fmla="*/ 3115762 w 15445209"/>
              <a:gd name="connsiteY9063" fmla="*/ 7155689 h 12624546"/>
              <a:gd name="connsiteX9064" fmla="*/ 3103973 w 15445209"/>
              <a:gd name="connsiteY9064" fmla="*/ 7089020 h 12624546"/>
              <a:gd name="connsiteX9065" fmla="*/ 3134871 w 15445209"/>
              <a:gd name="connsiteY9065" fmla="*/ 7069101 h 12624546"/>
              <a:gd name="connsiteX9066" fmla="*/ 1750971 w 15445209"/>
              <a:gd name="connsiteY9066" fmla="*/ 7066661 h 12624546"/>
              <a:gd name="connsiteX9067" fmla="*/ 1751377 w 15445209"/>
              <a:gd name="connsiteY9067" fmla="*/ 7070318 h 12624546"/>
              <a:gd name="connsiteX9068" fmla="*/ 1747719 w 15445209"/>
              <a:gd name="connsiteY9068" fmla="*/ 7070728 h 12624546"/>
              <a:gd name="connsiteX9069" fmla="*/ 1747314 w 15445209"/>
              <a:gd name="connsiteY9069" fmla="*/ 7067476 h 12624546"/>
              <a:gd name="connsiteX9070" fmla="*/ 1750971 w 15445209"/>
              <a:gd name="connsiteY9070" fmla="*/ 7066661 h 12624546"/>
              <a:gd name="connsiteX9071" fmla="*/ 13664263 w 15445209"/>
              <a:gd name="connsiteY9071" fmla="*/ 7066255 h 12624546"/>
              <a:gd name="connsiteX9072" fmla="*/ 13713045 w 15445209"/>
              <a:gd name="connsiteY9072" fmla="*/ 7115037 h 12624546"/>
              <a:gd name="connsiteX9073" fmla="*/ 13664263 w 15445209"/>
              <a:gd name="connsiteY9073" fmla="*/ 7163820 h 12624546"/>
              <a:gd name="connsiteX9074" fmla="*/ 13615481 w 15445209"/>
              <a:gd name="connsiteY9074" fmla="*/ 7115037 h 12624546"/>
              <a:gd name="connsiteX9075" fmla="*/ 13664263 w 15445209"/>
              <a:gd name="connsiteY9075" fmla="*/ 7066255 h 12624546"/>
              <a:gd name="connsiteX9076" fmla="*/ 5325013 w 15445209"/>
              <a:gd name="connsiteY9076" fmla="*/ 7063005 h 12624546"/>
              <a:gd name="connsiteX9077" fmla="*/ 5362830 w 15445209"/>
              <a:gd name="connsiteY9077" fmla="*/ 7071543 h 12624546"/>
              <a:gd name="connsiteX9078" fmla="*/ 5375016 w 15445209"/>
              <a:gd name="connsiteY9078" fmla="*/ 7142274 h 12624546"/>
              <a:gd name="connsiteX9079" fmla="*/ 5304271 w 15445209"/>
              <a:gd name="connsiteY9079" fmla="*/ 7154472 h 12624546"/>
              <a:gd name="connsiteX9080" fmla="*/ 5292084 w 15445209"/>
              <a:gd name="connsiteY9080" fmla="*/ 7083736 h 12624546"/>
              <a:gd name="connsiteX9081" fmla="*/ 5325013 w 15445209"/>
              <a:gd name="connsiteY9081" fmla="*/ 7063005 h 12624546"/>
              <a:gd name="connsiteX9082" fmla="*/ 14828573 w 15445209"/>
              <a:gd name="connsiteY9082" fmla="*/ 7060109 h 12624546"/>
              <a:gd name="connsiteX9083" fmla="*/ 14848848 w 15445209"/>
              <a:gd name="connsiteY9083" fmla="*/ 7064634 h 12624546"/>
              <a:gd name="connsiteX9084" fmla="*/ 14855353 w 15445209"/>
              <a:gd name="connsiteY9084" fmla="*/ 7102439 h 12624546"/>
              <a:gd name="connsiteX9085" fmla="*/ 14817548 w 15445209"/>
              <a:gd name="connsiteY9085" fmla="*/ 7108943 h 12624546"/>
              <a:gd name="connsiteX9086" fmla="*/ 14811044 w 15445209"/>
              <a:gd name="connsiteY9086" fmla="*/ 7071138 h 12624546"/>
              <a:gd name="connsiteX9087" fmla="*/ 14828573 w 15445209"/>
              <a:gd name="connsiteY9087" fmla="*/ 7060109 h 12624546"/>
              <a:gd name="connsiteX9088" fmla="*/ 12241000 w 15445209"/>
              <a:gd name="connsiteY9088" fmla="*/ 7056753 h 12624546"/>
              <a:gd name="connsiteX9089" fmla="*/ 12274793 w 15445209"/>
              <a:gd name="connsiteY9089" fmla="*/ 7064224 h 12624546"/>
              <a:gd name="connsiteX9090" fmla="*/ 12285766 w 15445209"/>
              <a:gd name="connsiteY9090" fmla="*/ 7127235 h 12624546"/>
              <a:gd name="connsiteX9091" fmla="*/ 12222758 w 15445209"/>
              <a:gd name="connsiteY9091" fmla="*/ 7138208 h 12624546"/>
              <a:gd name="connsiteX9092" fmla="*/ 12211781 w 15445209"/>
              <a:gd name="connsiteY9092" fmla="*/ 7075201 h 12624546"/>
              <a:gd name="connsiteX9093" fmla="*/ 12241000 w 15445209"/>
              <a:gd name="connsiteY9093" fmla="*/ 7056753 h 12624546"/>
              <a:gd name="connsiteX9094" fmla="*/ 1318815 w 15445209"/>
              <a:gd name="connsiteY9094" fmla="*/ 7053251 h 12624546"/>
              <a:gd name="connsiteX9095" fmla="*/ 1320847 w 15445209"/>
              <a:gd name="connsiteY9095" fmla="*/ 7065854 h 12624546"/>
              <a:gd name="connsiteX9096" fmla="*/ 1308243 w 15445209"/>
              <a:gd name="connsiteY9096" fmla="*/ 7067886 h 12624546"/>
              <a:gd name="connsiteX9097" fmla="*/ 1306212 w 15445209"/>
              <a:gd name="connsiteY9097" fmla="*/ 7055283 h 12624546"/>
              <a:gd name="connsiteX9098" fmla="*/ 1318815 w 15445209"/>
              <a:gd name="connsiteY9098" fmla="*/ 7053251 h 12624546"/>
              <a:gd name="connsiteX9099" fmla="*/ 2197464 w 15445209"/>
              <a:gd name="connsiteY9099" fmla="*/ 7049894 h 12624546"/>
              <a:gd name="connsiteX9100" fmla="*/ 2212405 w 15445209"/>
              <a:gd name="connsiteY9100" fmla="*/ 7053247 h 12624546"/>
              <a:gd name="connsiteX9101" fmla="*/ 2217283 w 15445209"/>
              <a:gd name="connsiteY9101" fmla="*/ 7081295 h 12624546"/>
              <a:gd name="connsiteX9102" fmla="*/ 2189231 w 15445209"/>
              <a:gd name="connsiteY9102" fmla="*/ 7086174 h 12624546"/>
              <a:gd name="connsiteX9103" fmla="*/ 2184353 w 15445209"/>
              <a:gd name="connsiteY9103" fmla="*/ 7058125 h 12624546"/>
              <a:gd name="connsiteX9104" fmla="*/ 2197464 w 15445209"/>
              <a:gd name="connsiteY9104" fmla="*/ 7049894 h 12624546"/>
              <a:gd name="connsiteX9105" fmla="*/ 10144085 w 15445209"/>
              <a:gd name="connsiteY9105" fmla="*/ 7047557 h 12624546"/>
              <a:gd name="connsiteX9106" fmla="*/ 10166188 w 15445209"/>
              <a:gd name="connsiteY9106" fmla="*/ 7052436 h 12624546"/>
              <a:gd name="connsiteX9107" fmla="*/ 10173507 w 15445209"/>
              <a:gd name="connsiteY9107" fmla="*/ 7093898 h 12624546"/>
              <a:gd name="connsiteX9108" fmla="*/ 10132041 w 15445209"/>
              <a:gd name="connsiteY9108" fmla="*/ 7101218 h 12624546"/>
              <a:gd name="connsiteX9109" fmla="*/ 10124726 w 15445209"/>
              <a:gd name="connsiteY9109" fmla="*/ 7059751 h 12624546"/>
              <a:gd name="connsiteX9110" fmla="*/ 10144085 w 15445209"/>
              <a:gd name="connsiteY9110" fmla="*/ 7047557 h 12624546"/>
              <a:gd name="connsiteX9111" fmla="*/ 11969393 w 15445209"/>
              <a:gd name="connsiteY9111" fmla="*/ 7046690 h 12624546"/>
              <a:gd name="connsiteX9112" fmla="*/ 11989412 w 15445209"/>
              <a:gd name="connsiteY9112" fmla="*/ 7051215 h 12624546"/>
              <a:gd name="connsiteX9113" fmla="*/ 11995917 w 15445209"/>
              <a:gd name="connsiteY9113" fmla="*/ 7088205 h 12624546"/>
              <a:gd name="connsiteX9114" fmla="*/ 11958923 w 15445209"/>
              <a:gd name="connsiteY9114" fmla="*/ 7094709 h 12624546"/>
              <a:gd name="connsiteX9115" fmla="*/ 11952418 w 15445209"/>
              <a:gd name="connsiteY9115" fmla="*/ 7057719 h 12624546"/>
              <a:gd name="connsiteX9116" fmla="*/ 11969393 w 15445209"/>
              <a:gd name="connsiteY9116" fmla="*/ 7046690 h 12624546"/>
              <a:gd name="connsiteX9117" fmla="*/ 12528455 w 15445209"/>
              <a:gd name="connsiteY9117" fmla="*/ 7046337 h 12624546"/>
              <a:gd name="connsiteX9118" fmla="*/ 12529676 w 15445209"/>
              <a:gd name="connsiteY9118" fmla="*/ 7053247 h 12624546"/>
              <a:gd name="connsiteX9119" fmla="*/ 12522762 w 15445209"/>
              <a:gd name="connsiteY9119" fmla="*/ 7054467 h 12624546"/>
              <a:gd name="connsiteX9120" fmla="*/ 12521545 w 15445209"/>
              <a:gd name="connsiteY9120" fmla="*/ 7047553 h 12624546"/>
              <a:gd name="connsiteX9121" fmla="*/ 12528455 w 15445209"/>
              <a:gd name="connsiteY9121" fmla="*/ 7046337 h 12624546"/>
              <a:gd name="connsiteX9122" fmla="*/ 13112876 w 15445209"/>
              <a:gd name="connsiteY9122" fmla="*/ 7040088 h 12624546"/>
              <a:gd name="connsiteX9123" fmla="*/ 13169939 w 15445209"/>
              <a:gd name="connsiteY9123" fmla="*/ 7052841 h 12624546"/>
              <a:gd name="connsiteX9124" fmla="*/ 13188637 w 15445209"/>
              <a:gd name="connsiteY9124" fmla="*/ 7159351 h 12624546"/>
              <a:gd name="connsiteX9125" fmla="*/ 13082132 w 15445209"/>
              <a:gd name="connsiteY9125" fmla="*/ 7178053 h 12624546"/>
              <a:gd name="connsiteX9126" fmla="*/ 13063434 w 15445209"/>
              <a:gd name="connsiteY9126" fmla="*/ 7071543 h 12624546"/>
              <a:gd name="connsiteX9127" fmla="*/ 13112876 w 15445209"/>
              <a:gd name="connsiteY9127" fmla="*/ 7040088 h 12624546"/>
              <a:gd name="connsiteX9128" fmla="*/ 1531030 w 15445209"/>
              <a:gd name="connsiteY9128" fmla="*/ 7039427 h 12624546"/>
              <a:gd name="connsiteX9129" fmla="*/ 1533062 w 15445209"/>
              <a:gd name="connsiteY9129" fmla="*/ 7052026 h 12624546"/>
              <a:gd name="connsiteX9130" fmla="*/ 1520459 w 15445209"/>
              <a:gd name="connsiteY9130" fmla="*/ 7054062 h 12624546"/>
              <a:gd name="connsiteX9131" fmla="*/ 1518427 w 15445209"/>
              <a:gd name="connsiteY9131" fmla="*/ 7041459 h 12624546"/>
              <a:gd name="connsiteX9132" fmla="*/ 1531030 w 15445209"/>
              <a:gd name="connsiteY9132" fmla="*/ 7039427 h 12624546"/>
              <a:gd name="connsiteX9133" fmla="*/ 5790890 w 15445209"/>
              <a:gd name="connsiteY9133" fmla="*/ 7037391 h 12624546"/>
              <a:gd name="connsiteX9134" fmla="*/ 5793320 w 15445209"/>
              <a:gd name="connsiteY9134" fmla="*/ 7051215 h 12624546"/>
              <a:gd name="connsiteX9135" fmla="*/ 5779520 w 15445209"/>
              <a:gd name="connsiteY9135" fmla="*/ 7053656 h 12624546"/>
              <a:gd name="connsiteX9136" fmla="*/ 5777077 w 15445209"/>
              <a:gd name="connsiteY9136" fmla="*/ 7039833 h 12624546"/>
              <a:gd name="connsiteX9137" fmla="*/ 5790890 w 15445209"/>
              <a:gd name="connsiteY9137" fmla="*/ 7037391 h 12624546"/>
              <a:gd name="connsiteX9138" fmla="*/ 11638793 w 15445209"/>
              <a:gd name="connsiteY9138" fmla="*/ 7031906 h 12624546"/>
              <a:gd name="connsiteX9139" fmla="*/ 11656069 w 15445209"/>
              <a:gd name="connsiteY9139" fmla="*/ 7035769 h 12624546"/>
              <a:gd name="connsiteX9140" fmla="*/ 11661762 w 15445209"/>
              <a:gd name="connsiteY9140" fmla="*/ 7067881 h 12624546"/>
              <a:gd name="connsiteX9141" fmla="*/ 11629646 w 15445209"/>
              <a:gd name="connsiteY9141" fmla="*/ 7073574 h 12624546"/>
              <a:gd name="connsiteX9142" fmla="*/ 11623957 w 15445209"/>
              <a:gd name="connsiteY9142" fmla="*/ 7041458 h 12624546"/>
              <a:gd name="connsiteX9143" fmla="*/ 11638793 w 15445209"/>
              <a:gd name="connsiteY9143" fmla="*/ 7031906 h 12624546"/>
              <a:gd name="connsiteX9144" fmla="*/ 13495153 w 15445209"/>
              <a:gd name="connsiteY9144" fmla="*/ 7028703 h 12624546"/>
              <a:gd name="connsiteX9145" fmla="*/ 13530520 w 15445209"/>
              <a:gd name="connsiteY9145" fmla="*/ 7036580 h 12624546"/>
              <a:gd name="connsiteX9146" fmla="*/ 13541902 w 15445209"/>
              <a:gd name="connsiteY9146" fmla="*/ 7102434 h 12624546"/>
              <a:gd name="connsiteX9147" fmla="*/ 13476045 w 15445209"/>
              <a:gd name="connsiteY9147" fmla="*/ 7113816 h 12624546"/>
              <a:gd name="connsiteX9148" fmla="*/ 13464662 w 15445209"/>
              <a:gd name="connsiteY9148" fmla="*/ 7047963 h 12624546"/>
              <a:gd name="connsiteX9149" fmla="*/ 13495153 w 15445209"/>
              <a:gd name="connsiteY9149" fmla="*/ 7028703 h 12624546"/>
              <a:gd name="connsiteX9150" fmla="*/ 3352070 w 15445209"/>
              <a:gd name="connsiteY9150" fmla="*/ 7027131 h 12624546"/>
              <a:gd name="connsiteX9151" fmla="*/ 3392619 w 15445209"/>
              <a:gd name="connsiteY9151" fmla="*/ 7036175 h 12624546"/>
              <a:gd name="connsiteX9152" fmla="*/ 3405628 w 15445209"/>
              <a:gd name="connsiteY9152" fmla="*/ 7111789 h 12624546"/>
              <a:gd name="connsiteX9153" fmla="*/ 3330017 w 15445209"/>
              <a:gd name="connsiteY9153" fmla="*/ 7124798 h 12624546"/>
              <a:gd name="connsiteX9154" fmla="*/ 3317006 w 15445209"/>
              <a:gd name="connsiteY9154" fmla="*/ 7049184 h 12624546"/>
              <a:gd name="connsiteX9155" fmla="*/ 3352070 w 15445209"/>
              <a:gd name="connsiteY9155" fmla="*/ 7027131 h 12624546"/>
              <a:gd name="connsiteX9156" fmla="*/ 11238227 w 15445209"/>
              <a:gd name="connsiteY9156" fmla="*/ 7026671 h 12624546"/>
              <a:gd name="connsiteX9157" fmla="*/ 11258908 w 15445209"/>
              <a:gd name="connsiteY9157" fmla="*/ 7031296 h 12624546"/>
              <a:gd name="connsiteX9158" fmla="*/ 11265818 w 15445209"/>
              <a:gd name="connsiteY9158" fmla="*/ 7069912 h 12624546"/>
              <a:gd name="connsiteX9159" fmla="*/ 11227198 w 15445209"/>
              <a:gd name="connsiteY9159" fmla="*/ 7076826 h 12624546"/>
              <a:gd name="connsiteX9160" fmla="*/ 11220288 w 15445209"/>
              <a:gd name="connsiteY9160" fmla="*/ 7038206 h 12624546"/>
              <a:gd name="connsiteX9161" fmla="*/ 11238227 w 15445209"/>
              <a:gd name="connsiteY9161" fmla="*/ 7026671 h 12624546"/>
              <a:gd name="connsiteX9162" fmla="*/ 2422239 w 15445209"/>
              <a:gd name="connsiteY9162" fmla="*/ 7026112 h 12624546"/>
              <a:gd name="connsiteX9163" fmla="*/ 2432758 w 15445209"/>
              <a:gd name="connsiteY9163" fmla="*/ 7028450 h 12624546"/>
              <a:gd name="connsiteX9164" fmla="*/ 2436009 w 15445209"/>
              <a:gd name="connsiteY9164" fmla="*/ 7047963 h 12624546"/>
              <a:gd name="connsiteX9165" fmla="*/ 2416498 w 15445209"/>
              <a:gd name="connsiteY9165" fmla="*/ 7051215 h 12624546"/>
              <a:gd name="connsiteX9166" fmla="*/ 2413245 w 15445209"/>
              <a:gd name="connsiteY9166" fmla="*/ 7031702 h 12624546"/>
              <a:gd name="connsiteX9167" fmla="*/ 2422239 w 15445209"/>
              <a:gd name="connsiteY9167" fmla="*/ 7026112 h 12624546"/>
              <a:gd name="connsiteX9168" fmla="*/ 15017554 w 15445209"/>
              <a:gd name="connsiteY9168" fmla="*/ 7018698 h 12624546"/>
              <a:gd name="connsiteX9169" fmla="*/ 15019995 w 15445209"/>
              <a:gd name="connsiteY9169" fmla="*/ 7033332 h 12624546"/>
              <a:gd name="connsiteX9170" fmla="*/ 15005361 w 15445209"/>
              <a:gd name="connsiteY9170" fmla="*/ 7035769 h 12624546"/>
              <a:gd name="connsiteX9171" fmla="*/ 15002919 w 15445209"/>
              <a:gd name="connsiteY9171" fmla="*/ 7021135 h 12624546"/>
              <a:gd name="connsiteX9172" fmla="*/ 15017554 w 15445209"/>
              <a:gd name="connsiteY9172" fmla="*/ 7018698 h 12624546"/>
              <a:gd name="connsiteX9173" fmla="*/ 4945465 w 15445209"/>
              <a:gd name="connsiteY9173" fmla="*/ 7010054 h 12624546"/>
              <a:gd name="connsiteX9174" fmla="*/ 4987182 w 15445209"/>
              <a:gd name="connsiteY9174" fmla="*/ 7019505 h 12624546"/>
              <a:gd name="connsiteX9175" fmla="*/ 5000607 w 15445209"/>
              <a:gd name="connsiteY9175" fmla="*/ 7097151 h 12624546"/>
              <a:gd name="connsiteX9176" fmla="*/ 4922965 w 15445209"/>
              <a:gd name="connsiteY9176" fmla="*/ 7110564 h 12624546"/>
              <a:gd name="connsiteX9177" fmla="*/ 4909541 w 15445209"/>
              <a:gd name="connsiteY9177" fmla="*/ 7032919 h 12624546"/>
              <a:gd name="connsiteX9178" fmla="*/ 4945465 w 15445209"/>
              <a:gd name="connsiteY9178" fmla="*/ 7010054 h 12624546"/>
              <a:gd name="connsiteX9179" fmla="*/ 10855185 w 15445209"/>
              <a:gd name="connsiteY9179" fmla="*/ 7004212 h 12624546"/>
              <a:gd name="connsiteX9180" fmla="*/ 10870684 w 15445209"/>
              <a:gd name="connsiteY9180" fmla="*/ 7007717 h 12624546"/>
              <a:gd name="connsiteX9181" fmla="*/ 10875562 w 15445209"/>
              <a:gd name="connsiteY9181" fmla="*/ 7036580 h 12624546"/>
              <a:gd name="connsiteX9182" fmla="*/ 10846699 w 15445209"/>
              <a:gd name="connsiteY9182" fmla="*/ 7041459 h 12624546"/>
              <a:gd name="connsiteX9183" fmla="*/ 10841821 w 15445209"/>
              <a:gd name="connsiteY9183" fmla="*/ 7012595 h 12624546"/>
              <a:gd name="connsiteX9184" fmla="*/ 10855185 w 15445209"/>
              <a:gd name="connsiteY9184" fmla="*/ 7004212 h 12624546"/>
              <a:gd name="connsiteX9185" fmla="*/ 9948551 w 15445209"/>
              <a:gd name="connsiteY9185" fmla="*/ 6998217 h 12624546"/>
              <a:gd name="connsiteX9186" fmla="*/ 9958458 w 15445209"/>
              <a:gd name="connsiteY9186" fmla="*/ 7000402 h 12624546"/>
              <a:gd name="connsiteX9187" fmla="*/ 9961710 w 15445209"/>
              <a:gd name="connsiteY9187" fmla="*/ 7018694 h 12624546"/>
              <a:gd name="connsiteX9188" fmla="*/ 9943418 w 15445209"/>
              <a:gd name="connsiteY9188" fmla="*/ 7021947 h 12624546"/>
              <a:gd name="connsiteX9189" fmla="*/ 9940165 w 15445209"/>
              <a:gd name="connsiteY9189" fmla="*/ 7003654 h 12624546"/>
              <a:gd name="connsiteX9190" fmla="*/ 9948551 w 15445209"/>
              <a:gd name="connsiteY9190" fmla="*/ 6998217 h 12624546"/>
              <a:gd name="connsiteX9191" fmla="*/ 12733239 w 15445209"/>
              <a:gd name="connsiteY9191" fmla="*/ 6996234 h 12624546"/>
              <a:gd name="connsiteX9192" fmla="*/ 12782936 w 15445209"/>
              <a:gd name="connsiteY9192" fmla="*/ 7007312 h 12624546"/>
              <a:gd name="connsiteX9193" fmla="*/ 12799197 w 15445209"/>
              <a:gd name="connsiteY9193" fmla="*/ 7099592 h 12624546"/>
              <a:gd name="connsiteX9194" fmla="*/ 12706916 w 15445209"/>
              <a:gd name="connsiteY9194" fmla="*/ 7115853 h 12624546"/>
              <a:gd name="connsiteX9195" fmla="*/ 12690250 w 15445209"/>
              <a:gd name="connsiteY9195" fmla="*/ 7023573 h 12624546"/>
              <a:gd name="connsiteX9196" fmla="*/ 12733239 w 15445209"/>
              <a:gd name="connsiteY9196" fmla="*/ 6996234 h 12624546"/>
              <a:gd name="connsiteX9197" fmla="*/ 4756684 w 15445209"/>
              <a:gd name="connsiteY9197" fmla="*/ 6996182 h 12624546"/>
              <a:gd name="connsiteX9198" fmla="*/ 4792046 w 15445209"/>
              <a:gd name="connsiteY9198" fmla="*/ 7004059 h 12624546"/>
              <a:gd name="connsiteX9199" fmla="*/ 4803432 w 15445209"/>
              <a:gd name="connsiteY9199" fmla="*/ 7069913 h 12624546"/>
              <a:gd name="connsiteX9200" fmla="*/ 4737579 w 15445209"/>
              <a:gd name="connsiteY9200" fmla="*/ 7081295 h 12624546"/>
              <a:gd name="connsiteX9201" fmla="*/ 4726194 w 15445209"/>
              <a:gd name="connsiteY9201" fmla="*/ 7015442 h 12624546"/>
              <a:gd name="connsiteX9202" fmla="*/ 4756684 w 15445209"/>
              <a:gd name="connsiteY9202" fmla="*/ 6996182 h 12624546"/>
              <a:gd name="connsiteX9203" fmla="*/ 3987307 w 15445209"/>
              <a:gd name="connsiteY9203" fmla="*/ 6994657 h 12624546"/>
              <a:gd name="connsiteX9204" fmla="*/ 4015509 w 15445209"/>
              <a:gd name="connsiteY9204" fmla="*/ 7000808 h 12624546"/>
              <a:gd name="connsiteX9205" fmla="*/ 4024860 w 15445209"/>
              <a:gd name="connsiteY9205" fmla="*/ 7053247 h 12624546"/>
              <a:gd name="connsiteX9206" fmla="*/ 3972420 w 15445209"/>
              <a:gd name="connsiteY9206" fmla="*/ 7062598 h 12624546"/>
              <a:gd name="connsiteX9207" fmla="*/ 3963069 w 15445209"/>
              <a:gd name="connsiteY9207" fmla="*/ 7010154 h 12624546"/>
              <a:gd name="connsiteX9208" fmla="*/ 3987307 w 15445209"/>
              <a:gd name="connsiteY9208" fmla="*/ 6994657 h 12624546"/>
              <a:gd name="connsiteX9209" fmla="*/ 2647568 w 15445209"/>
              <a:gd name="connsiteY9209" fmla="*/ 6992933 h 12624546"/>
              <a:gd name="connsiteX9210" fmla="*/ 2670179 w 15445209"/>
              <a:gd name="connsiteY9210" fmla="*/ 6997960 h 12624546"/>
              <a:gd name="connsiteX9211" fmla="*/ 2677499 w 15445209"/>
              <a:gd name="connsiteY9211" fmla="*/ 7039832 h 12624546"/>
              <a:gd name="connsiteX9212" fmla="*/ 2635628 w 15445209"/>
              <a:gd name="connsiteY9212" fmla="*/ 7047151 h 12624546"/>
              <a:gd name="connsiteX9213" fmla="*/ 2628313 w 15445209"/>
              <a:gd name="connsiteY9213" fmla="*/ 7005279 h 12624546"/>
              <a:gd name="connsiteX9214" fmla="*/ 2647568 w 15445209"/>
              <a:gd name="connsiteY9214" fmla="*/ 6992933 h 12624546"/>
              <a:gd name="connsiteX9215" fmla="*/ 3779257 w 15445209"/>
              <a:gd name="connsiteY9215" fmla="*/ 6985461 h 12624546"/>
              <a:gd name="connsiteX9216" fmla="*/ 3823972 w 15445209"/>
              <a:gd name="connsiteY9216" fmla="*/ 6995523 h 12624546"/>
              <a:gd name="connsiteX9217" fmla="*/ 3838606 w 15445209"/>
              <a:gd name="connsiteY9217" fmla="*/ 7078858 h 12624546"/>
              <a:gd name="connsiteX9218" fmla="*/ 3755276 w 15445209"/>
              <a:gd name="connsiteY9218" fmla="*/ 7093493 h 12624546"/>
              <a:gd name="connsiteX9219" fmla="*/ 3740642 w 15445209"/>
              <a:gd name="connsiteY9219" fmla="*/ 7010158 h 12624546"/>
              <a:gd name="connsiteX9220" fmla="*/ 3779257 w 15445209"/>
              <a:gd name="connsiteY9220" fmla="*/ 6985461 h 12624546"/>
              <a:gd name="connsiteX9221" fmla="*/ 10521332 w 15445209"/>
              <a:gd name="connsiteY9221" fmla="*/ 6979261 h 12624546"/>
              <a:gd name="connsiteX9222" fmla="*/ 10533680 w 15445209"/>
              <a:gd name="connsiteY9222" fmla="*/ 6982105 h 12624546"/>
              <a:gd name="connsiteX9223" fmla="*/ 10537747 w 15445209"/>
              <a:gd name="connsiteY9223" fmla="*/ 7005276 h 12624546"/>
              <a:gd name="connsiteX9224" fmla="*/ 10514576 w 15445209"/>
              <a:gd name="connsiteY9224" fmla="*/ 7009343 h 12624546"/>
              <a:gd name="connsiteX9225" fmla="*/ 10510509 w 15445209"/>
              <a:gd name="connsiteY9225" fmla="*/ 6986173 h 12624546"/>
              <a:gd name="connsiteX9226" fmla="*/ 10521332 w 15445209"/>
              <a:gd name="connsiteY9226" fmla="*/ 6979261 h 12624546"/>
              <a:gd name="connsiteX9227" fmla="*/ 4368956 w 15445209"/>
              <a:gd name="connsiteY9227" fmla="*/ 6977787 h 12624546"/>
              <a:gd name="connsiteX9228" fmla="*/ 4381048 w 15445209"/>
              <a:gd name="connsiteY9228" fmla="*/ 6980479 h 12624546"/>
              <a:gd name="connsiteX9229" fmla="*/ 4385113 w 15445209"/>
              <a:gd name="connsiteY9229" fmla="*/ 7002839 h 12624546"/>
              <a:gd name="connsiteX9230" fmla="*/ 4362758 w 15445209"/>
              <a:gd name="connsiteY9230" fmla="*/ 7006902 h 12624546"/>
              <a:gd name="connsiteX9231" fmla="*/ 4358692 w 15445209"/>
              <a:gd name="connsiteY9231" fmla="*/ 6984547 h 12624546"/>
              <a:gd name="connsiteX9232" fmla="*/ 4368956 w 15445209"/>
              <a:gd name="connsiteY9232" fmla="*/ 6977787 h 12624546"/>
              <a:gd name="connsiteX9233" fmla="*/ 1953386 w 15445209"/>
              <a:gd name="connsiteY9233" fmla="*/ 6970775 h 12624546"/>
              <a:gd name="connsiteX9234" fmla="*/ 1968070 w 15445209"/>
              <a:gd name="connsiteY9234" fmla="*/ 6973975 h 12624546"/>
              <a:gd name="connsiteX9235" fmla="*/ 1972948 w 15445209"/>
              <a:gd name="connsiteY9235" fmla="*/ 7001213 h 12624546"/>
              <a:gd name="connsiteX9236" fmla="*/ 1945711 w 15445209"/>
              <a:gd name="connsiteY9236" fmla="*/ 7006091 h 12624546"/>
              <a:gd name="connsiteX9237" fmla="*/ 1940833 w 15445209"/>
              <a:gd name="connsiteY9237" fmla="*/ 6978853 h 12624546"/>
              <a:gd name="connsiteX9238" fmla="*/ 1953386 w 15445209"/>
              <a:gd name="connsiteY9238" fmla="*/ 6970775 h 12624546"/>
              <a:gd name="connsiteX9239" fmla="*/ 5095126 w 15445209"/>
              <a:gd name="connsiteY9239" fmla="*/ 6969758 h 12624546"/>
              <a:gd name="connsiteX9240" fmla="*/ 5140857 w 15445209"/>
              <a:gd name="connsiteY9240" fmla="*/ 6980074 h 12624546"/>
              <a:gd name="connsiteX9241" fmla="*/ 5155898 w 15445209"/>
              <a:gd name="connsiteY9241" fmla="*/ 7065440 h 12624546"/>
              <a:gd name="connsiteX9242" fmla="*/ 5070529 w 15445209"/>
              <a:gd name="connsiteY9242" fmla="*/ 7080484 h 12624546"/>
              <a:gd name="connsiteX9243" fmla="*/ 5055490 w 15445209"/>
              <a:gd name="connsiteY9243" fmla="*/ 6995114 h 12624546"/>
              <a:gd name="connsiteX9244" fmla="*/ 5095126 w 15445209"/>
              <a:gd name="connsiteY9244" fmla="*/ 6969758 h 12624546"/>
              <a:gd name="connsiteX9245" fmla="*/ 1093589 w 15445209"/>
              <a:gd name="connsiteY9245" fmla="*/ 6965444 h 12624546"/>
              <a:gd name="connsiteX9246" fmla="*/ 1096030 w 15445209"/>
              <a:gd name="connsiteY9246" fmla="*/ 6980078 h 12624546"/>
              <a:gd name="connsiteX9247" fmla="*/ 1081396 w 15445209"/>
              <a:gd name="connsiteY9247" fmla="*/ 6982515 h 12624546"/>
              <a:gd name="connsiteX9248" fmla="*/ 1078955 w 15445209"/>
              <a:gd name="connsiteY9248" fmla="*/ 6967881 h 12624546"/>
              <a:gd name="connsiteX9249" fmla="*/ 1093589 w 15445209"/>
              <a:gd name="connsiteY9249" fmla="*/ 6965444 h 12624546"/>
              <a:gd name="connsiteX9250" fmla="*/ 13330413 w 15445209"/>
              <a:gd name="connsiteY9250" fmla="*/ 6959496 h 12624546"/>
              <a:gd name="connsiteX9251" fmla="*/ 13378886 w 15445209"/>
              <a:gd name="connsiteY9251" fmla="*/ 6970321 h 12624546"/>
              <a:gd name="connsiteX9252" fmla="*/ 13394741 w 15445209"/>
              <a:gd name="connsiteY9252" fmla="*/ 7060565 h 12624546"/>
              <a:gd name="connsiteX9253" fmla="*/ 13304497 w 15445209"/>
              <a:gd name="connsiteY9253" fmla="*/ 7076421 h 12624546"/>
              <a:gd name="connsiteX9254" fmla="*/ 13288642 w 15445209"/>
              <a:gd name="connsiteY9254" fmla="*/ 6986172 h 12624546"/>
              <a:gd name="connsiteX9255" fmla="*/ 13330413 w 15445209"/>
              <a:gd name="connsiteY9255" fmla="*/ 6959496 h 12624546"/>
              <a:gd name="connsiteX9256" fmla="*/ 12951383 w 15445209"/>
              <a:gd name="connsiteY9256" fmla="*/ 6959394 h 12624546"/>
              <a:gd name="connsiteX9257" fmla="*/ 13003670 w 15445209"/>
              <a:gd name="connsiteY9257" fmla="*/ 6971132 h 12624546"/>
              <a:gd name="connsiteX9258" fmla="*/ 13020746 w 15445209"/>
              <a:gd name="connsiteY9258" fmla="*/ 7068697 h 12624546"/>
              <a:gd name="connsiteX9259" fmla="*/ 12923183 w 15445209"/>
              <a:gd name="connsiteY9259" fmla="*/ 7085772 h 12624546"/>
              <a:gd name="connsiteX9260" fmla="*/ 12906107 w 15445209"/>
              <a:gd name="connsiteY9260" fmla="*/ 6988208 h 12624546"/>
              <a:gd name="connsiteX9261" fmla="*/ 12951383 w 15445209"/>
              <a:gd name="connsiteY9261" fmla="*/ 6959394 h 12624546"/>
              <a:gd name="connsiteX9262" fmla="*/ 2872899 w 15445209"/>
              <a:gd name="connsiteY9262" fmla="*/ 6958023 h 12624546"/>
              <a:gd name="connsiteX9263" fmla="*/ 2911672 w 15445209"/>
              <a:gd name="connsiteY9263" fmla="*/ 6966660 h 12624546"/>
              <a:gd name="connsiteX9264" fmla="*/ 2924271 w 15445209"/>
              <a:gd name="connsiteY9264" fmla="*/ 7039022 h 12624546"/>
              <a:gd name="connsiteX9265" fmla="*/ 2851914 w 15445209"/>
              <a:gd name="connsiteY9265" fmla="*/ 7051625 h 12624546"/>
              <a:gd name="connsiteX9266" fmla="*/ 2839312 w 15445209"/>
              <a:gd name="connsiteY9266" fmla="*/ 6979263 h 12624546"/>
              <a:gd name="connsiteX9267" fmla="*/ 2872899 w 15445209"/>
              <a:gd name="connsiteY9267" fmla="*/ 6958023 h 12624546"/>
              <a:gd name="connsiteX9268" fmla="*/ 11298590 w 15445209"/>
              <a:gd name="connsiteY9268" fmla="*/ 6957919 h 12624546"/>
              <a:gd name="connsiteX9269" fmla="*/ 11317847 w 15445209"/>
              <a:gd name="connsiteY9269" fmla="*/ 6962187 h 12624546"/>
              <a:gd name="connsiteX9270" fmla="*/ 11323946 w 15445209"/>
              <a:gd name="connsiteY9270" fmla="*/ 6997961 h 12624546"/>
              <a:gd name="connsiteX9271" fmla="*/ 11288173 w 15445209"/>
              <a:gd name="connsiteY9271" fmla="*/ 7004059 h 12624546"/>
              <a:gd name="connsiteX9272" fmla="*/ 11282074 w 15445209"/>
              <a:gd name="connsiteY9272" fmla="*/ 6968286 h 12624546"/>
              <a:gd name="connsiteX9273" fmla="*/ 11298590 w 15445209"/>
              <a:gd name="connsiteY9273" fmla="*/ 6957919 h 12624546"/>
              <a:gd name="connsiteX9274" fmla="*/ 14525618 w 15445209"/>
              <a:gd name="connsiteY9274" fmla="*/ 6956241 h 12624546"/>
              <a:gd name="connsiteX9275" fmla="*/ 14541117 w 15445209"/>
              <a:gd name="connsiteY9275" fmla="*/ 6959746 h 12624546"/>
              <a:gd name="connsiteX9276" fmla="*/ 14545996 w 15445209"/>
              <a:gd name="connsiteY9276" fmla="*/ 6988609 h 12624546"/>
              <a:gd name="connsiteX9277" fmla="*/ 14517132 w 15445209"/>
              <a:gd name="connsiteY9277" fmla="*/ 6993488 h 12624546"/>
              <a:gd name="connsiteX9278" fmla="*/ 14512254 w 15445209"/>
              <a:gd name="connsiteY9278" fmla="*/ 6964624 h 12624546"/>
              <a:gd name="connsiteX9279" fmla="*/ 14525618 w 15445209"/>
              <a:gd name="connsiteY9279" fmla="*/ 6956241 h 12624546"/>
              <a:gd name="connsiteX9280" fmla="*/ 11696824 w 15445209"/>
              <a:gd name="connsiteY9280" fmla="*/ 6954771 h 12624546"/>
              <a:gd name="connsiteX9281" fmla="*/ 11711765 w 15445209"/>
              <a:gd name="connsiteY9281" fmla="*/ 6958124 h 12624546"/>
              <a:gd name="connsiteX9282" fmla="*/ 11716644 w 15445209"/>
              <a:gd name="connsiteY9282" fmla="*/ 6986172 h 12624546"/>
              <a:gd name="connsiteX9283" fmla="*/ 11688591 w 15445209"/>
              <a:gd name="connsiteY9283" fmla="*/ 6991051 h 12624546"/>
              <a:gd name="connsiteX9284" fmla="*/ 11683712 w 15445209"/>
              <a:gd name="connsiteY9284" fmla="*/ 6963002 h 12624546"/>
              <a:gd name="connsiteX9285" fmla="*/ 11696824 w 15445209"/>
              <a:gd name="connsiteY9285" fmla="*/ 6954771 h 12624546"/>
              <a:gd name="connsiteX9286" fmla="*/ 12299435 w 15445209"/>
              <a:gd name="connsiteY9286" fmla="*/ 6953194 h 12624546"/>
              <a:gd name="connsiteX9287" fmla="*/ 12327638 w 15445209"/>
              <a:gd name="connsiteY9287" fmla="*/ 6959345 h 12624546"/>
              <a:gd name="connsiteX9288" fmla="*/ 12336989 w 15445209"/>
              <a:gd name="connsiteY9288" fmla="*/ 7011784 h 12624546"/>
              <a:gd name="connsiteX9289" fmla="*/ 12284545 w 15445209"/>
              <a:gd name="connsiteY9289" fmla="*/ 7021135 h 12624546"/>
              <a:gd name="connsiteX9290" fmla="*/ 12275198 w 15445209"/>
              <a:gd name="connsiteY9290" fmla="*/ 6968691 h 12624546"/>
              <a:gd name="connsiteX9291" fmla="*/ 12299435 w 15445209"/>
              <a:gd name="connsiteY9291" fmla="*/ 6953194 h 12624546"/>
              <a:gd name="connsiteX9292" fmla="*/ 4164797 w 15445209"/>
              <a:gd name="connsiteY9292" fmla="*/ 6950249 h 12624546"/>
              <a:gd name="connsiteX9293" fmla="*/ 4176135 w 15445209"/>
              <a:gd name="connsiteY9293" fmla="*/ 6952841 h 12624546"/>
              <a:gd name="connsiteX9294" fmla="*/ 4179790 w 15445209"/>
              <a:gd name="connsiteY9294" fmla="*/ 6973979 h 12624546"/>
              <a:gd name="connsiteX9295" fmla="*/ 4158650 w 15445209"/>
              <a:gd name="connsiteY9295" fmla="*/ 6977637 h 12624546"/>
              <a:gd name="connsiteX9296" fmla="*/ 4154997 w 15445209"/>
              <a:gd name="connsiteY9296" fmla="*/ 6956498 h 12624546"/>
              <a:gd name="connsiteX9297" fmla="*/ 4164797 w 15445209"/>
              <a:gd name="connsiteY9297" fmla="*/ 6950249 h 12624546"/>
              <a:gd name="connsiteX9298" fmla="*/ 15192763 w 15445209"/>
              <a:gd name="connsiteY9298" fmla="*/ 6947147 h 12624546"/>
              <a:gd name="connsiteX9299" fmla="*/ 15193574 w 15445209"/>
              <a:gd name="connsiteY9299" fmla="*/ 6947147 h 12624546"/>
              <a:gd name="connsiteX9300" fmla="*/ 15193574 w 15445209"/>
              <a:gd name="connsiteY9300" fmla="*/ 6947963 h 12624546"/>
              <a:gd name="connsiteX9301" fmla="*/ 15192763 w 15445209"/>
              <a:gd name="connsiteY9301" fmla="*/ 6947963 h 12624546"/>
              <a:gd name="connsiteX9302" fmla="*/ 15192763 w 15445209"/>
              <a:gd name="connsiteY9302" fmla="*/ 6947147 h 12624546"/>
              <a:gd name="connsiteX9303" fmla="*/ 9784063 w 15445209"/>
              <a:gd name="connsiteY9303" fmla="*/ 6943490 h 12624546"/>
              <a:gd name="connsiteX9304" fmla="*/ 9785284 w 15445209"/>
              <a:gd name="connsiteY9304" fmla="*/ 6951210 h 12624546"/>
              <a:gd name="connsiteX9305" fmla="*/ 9777559 w 15445209"/>
              <a:gd name="connsiteY9305" fmla="*/ 6952431 h 12624546"/>
              <a:gd name="connsiteX9306" fmla="*/ 9776342 w 15445209"/>
              <a:gd name="connsiteY9306" fmla="*/ 6944706 h 12624546"/>
              <a:gd name="connsiteX9307" fmla="*/ 9784063 w 15445209"/>
              <a:gd name="connsiteY9307" fmla="*/ 6943490 h 12624546"/>
              <a:gd name="connsiteX9308" fmla="*/ 12025190 w 15445209"/>
              <a:gd name="connsiteY9308" fmla="*/ 6942982 h 12624546"/>
              <a:gd name="connsiteX9309" fmla="*/ 12051207 w 15445209"/>
              <a:gd name="connsiteY9309" fmla="*/ 6948773 h 12624546"/>
              <a:gd name="connsiteX9310" fmla="*/ 12059743 w 15445209"/>
              <a:gd name="connsiteY9310" fmla="*/ 6997150 h 12624546"/>
              <a:gd name="connsiteX9311" fmla="*/ 12011371 w 15445209"/>
              <a:gd name="connsiteY9311" fmla="*/ 7005685 h 12624546"/>
              <a:gd name="connsiteX9312" fmla="*/ 12002831 w 15445209"/>
              <a:gd name="connsiteY9312" fmla="*/ 6957309 h 12624546"/>
              <a:gd name="connsiteX9313" fmla="*/ 12025190 w 15445209"/>
              <a:gd name="connsiteY9313" fmla="*/ 6942982 h 12624546"/>
              <a:gd name="connsiteX9314" fmla="*/ 10239923 w 15445209"/>
              <a:gd name="connsiteY9314" fmla="*/ 6940898 h 12624546"/>
              <a:gd name="connsiteX9315" fmla="*/ 10262536 w 15445209"/>
              <a:gd name="connsiteY9315" fmla="*/ 6945926 h 12624546"/>
              <a:gd name="connsiteX9316" fmla="*/ 10269851 w 15445209"/>
              <a:gd name="connsiteY9316" fmla="*/ 6987798 h 12624546"/>
              <a:gd name="connsiteX9317" fmla="*/ 10227979 w 15445209"/>
              <a:gd name="connsiteY9317" fmla="*/ 6995117 h 12624546"/>
              <a:gd name="connsiteX9318" fmla="*/ 10220664 w 15445209"/>
              <a:gd name="connsiteY9318" fmla="*/ 6953245 h 12624546"/>
              <a:gd name="connsiteX9319" fmla="*/ 10239923 w 15445209"/>
              <a:gd name="connsiteY9319" fmla="*/ 6940898 h 12624546"/>
              <a:gd name="connsiteX9320" fmla="*/ 4539094 w 15445209"/>
              <a:gd name="connsiteY9320" fmla="*/ 6939370 h 12624546"/>
              <a:gd name="connsiteX9321" fmla="*/ 4559113 w 15445209"/>
              <a:gd name="connsiteY9321" fmla="*/ 6943895 h 12624546"/>
              <a:gd name="connsiteX9322" fmla="*/ 4565622 w 15445209"/>
              <a:gd name="connsiteY9322" fmla="*/ 6980885 h 12624546"/>
              <a:gd name="connsiteX9323" fmla="*/ 4528624 w 15445209"/>
              <a:gd name="connsiteY9323" fmla="*/ 6987389 h 12624546"/>
              <a:gd name="connsiteX9324" fmla="*/ 4522119 w 15445209"/>
              <a:gd name="connsiteY9324" fmla="*/ 6950399 h 12624546"/>
              <a:gd name="connsiteX9325" fmla="*/ 4539094 w 15445209"/>
              <a:gd name="connsiteY9325" fmla="*/ 6939370 h 12624546"/>
              <a:gd name="connsiteX9326" fmla="*/ 3097723 w 15445209"/>
              <a:gd name="connsiteY9326" fmla="*/ 6937847 h 12624546"/>
              <a:gd name="connsiteX9327" fmla="*/ 3136090 w 15445209"/>
              <a:gd name="connsiteY9327" fmla="*/ 6946332 h 12624546"/>
              <a:gd name="connsiteX9328" fmla="*/ 3148686 w 15445209"/>
              <a:gd name="connsiteY9328" fmla="*/ 7017879 h 12624546"/>
              <a:gd name="connsiteX9329" fmla="*/ 3077141 w 15445209"/>
              <a:gd name="connsiteY9329" fmla="*/ 7030482 h 12624546"/>
              <a:gd name="connsiteX9330" fmla="*/ 3064543 w 15445209"/>
              <a:gd name="connsiteY9330" fmla="*/ 6958935 h 12624546"/>
              <a:gd name="connsiteX9331" fmla="*/ 3097723 w 15445209"/>
              <a:gd name="connsiteY9331" fmla="*/ 6937847 h 12624546"/>
              <a:gd name="connsiteX9332" fmla="*/ 14695645 w 15445209"/>
              <a:gd name="connsiteY9332" fmla="*/ 6935867 h 12624546"/>
              <a:gd name="connsiteX9333" fmla="*/ 14706165 w 15445209"/>
              <a:gd name="connsiteY9333" fmla="*/ 6938202 h 12624546"/>
              <a:gd name="connsiteX9334" fmla="*/ 14709417 w 15445209"/>
              <a:gd name="connsiteY9334" fmla="*/ 6957719 h 12624546"/>
              <a:gd name="connsiteX9335" fmla="*/ 14689900 w 15445209"/>
              <a:gd name="connsiteY9335" fmla="*/ 6960971 h 12624546"/>
              <a:gd name="connsiteX9336" fmla="*/ 14686652 w 15445209"/>
              <a:gd name="connsiteY9336" fmla="*/ 6941458 h 12624546"/>
              <a:gd name="connsiteX9337" fmla="*/ 14695645 w 15445209"/>
              <a:gd name="connsiteY9337" fmla="*/ 6935867 h 12624546"/>
              <a:gd name="connsiteX9338" fmla="*/ 1723733 w 15445209"/>
              <a:gd name="connsiteY9338" fmla="*/ 6934954 h 12624546"/>
              <a:gd name="connsiteX9339" fmla="*/ 1724549 w 15445209"/>
              <a:gd name="connsiteY9339" fmla="*/ 6934954 h 12624546"/>
              <a:gd name="connsiteX9340" fmla="*/ 1724549 w 15445209"/>
              <a:gd name="connsiteY9340" fmla="*/ 6935765 h 12624546"/>
              <a:gd name="connsiteX9341" fmla="*/ 1723733 w 15445209"/>
              <a:gd name="connsiteY9341" fmla="*/ 6935765 h 12624546"/>
              <a:gd name="connsiteX9342" fmla="*/ 1723733 w 15445209"/>
              <a:gd name="connsiteY9342" fmla="*/ 6934954 h 12624546"/>
              <a:gd name="connsiteX9343" fmla="*/ 10921242 w 15445209"/>
              <a:gd name="connsiteY9343" fmla="*/ 6931598 h 12624546"/>
              <a:gd name="connsiteX9344" fmla="*/ 10934506 w 15445209"/>
              <a:gd name="connsiteY9344" fmla="*/ 6934544 h 12624546"/>
              <a:gd name="connsiteX9345" fmla="*/ 10938974 w 15445209"/>
              <a:gd name="connsiteY9345" fmla="*/ 6958935 h 12624546"/>
              <a:gd name="connsiteX9346" fmla="*/ 10914583 w 15445209"/>
              <a:gd name="connsiteY9346" fmla="*/ 6963407 h 12624546"/>
              <a:gd name="connsiteX9347" fmla="*/ 10910115 w 15445209"/>
              <a:gd name="connsiteY9347" fmla="*/ 6939017 h 12624546"/>
              <a:gd name="connsiteX9348" fmla="*/ 10921242 w 15445209"/>
              <a:gd name="connsiteY9348" fmla="*/ 6931598 h 12624546"/>
              <a:gd name="connsiteX9349" fmla="*/ 5387008 w 15445209"/>
              <a:gd name="connsiteY9349" fmla="*/ 6929312 h 12624546"/>
              <a:gd name="connsiteX9350" fmla="*/ 5414053 w 15445209"/>
              <a:gd name="connsiteY9350" fmla="*/ 6935359 h 12624546"/>
              <a:gd name="connsiteX9351" fmla="*/ 5422983 w 15445209"/>
              <a:gd name="connsiteY9351" fmla="*/ 6985767 h 12624546"/>
              <a:gd name="connsiteX9352" fmla="*/ 5372584 w 15445209"/>
              <a:gd name="connsiteY9352" fmla="*/ 6994709 h 12624546"/>
              <a:gd name="connsiteX9353" fmla="*/ 5363631 w 15445209"/>
              <a:gd name="connsiteY9353" fmla="*/ 6944300 h 12624546"/>
              <a:gd name="connsiteX9354" fmla="*/ 5387008 w 15445209"/>
              <a:gd name="connsiteY9354" fmla="*/ 6929312 h 12624546"/>
              <a:gd name="connsiteX9355" fmla="*/ 14351119 w 15445209"/>
              <a:gd name="connsiteY9355" fmla="*/ 6927483 h 12624546"/>
              <a:gd name="connsiteX9356" fmla="*/ 14399240 w 15445209"/>
              <a:gd name="connsiteY9356" fmla="*/ 6938206 h 12624546"/>
              <a:gd name="connsiteX9357" fmla="*/ 14415095 w 15445209"/>
              <a:gd name="connsiteY9357" fmla="*/ 7028044 h 12624546"/>
              <a:gd name="connsiteX9358" fmla="*/ 14325256 w 15445209"/>
              <a:gd name="connsiteY9358" fmla="*/ 7043490 h 12624546"/>
              <a:gd name="connsiteX9359" fmla="*/ 14309401 w 15445209"/>
              <a:gd name="connsiteY9359" fmla="*/ 6953651 h 12624546"/>
              <a:gd name="connsiteX9360" fmla="*/ 14351119 w 15445209"/>
              <a:gd name="connsiteY9360" fmla="*/ 6927483 h 12624546"/>
              <a:gd name="connsiteX9361" fmla="*/ 875687 w 15445209"/>
              <a:gd name="connsiteY9361" fmla="*/ 6924788 h 12624546"/>
              <a:gd name="connsiteX9362" fmla="*/ 876502 w 15445209"/>
              <a:gd name="connsiteY9362" fmla="*/ 6928446 h 12624546"/>
              <a:gd name="connsiteX9363" fmla="*/ 872844 w 15445209"/>
              <a:gd name="connsiteY9363" fmla="*/ 6928851 h 12624546"/>
              <a:gd name="connsiteX9364" fmla="*/ 872029 w 15445209"/>
              <a:gd name="connsiteY9364" fmla="*/ 6925194 h 12624546"/>
              <a:gd name="connsiteX9365" fmla="*/ 875687 w 15445209"/>
              <a:gd name="connsiteY9365" fmla="*/ 6924788 h 12624546"/>
              <a:gd name="connsiteX9366" fmla="*/ 2170684 w 15445209"/>
              <a:gd name="connsiteY9366" fmla="*/ 6923062 h 12624546"/>
              <a:gd name="connsiteX9367" fmla="*/ 2183947 w 15445209"/>
              <a:gd name="connsiteY9367" fmla="*/ 6926008 h 12624546"/>
              <a:gd name="connsiteX9368" fmla="*/ 2188419 w 15445209"/>
              <a:gd name="connsiteY9368" fmla="*/ 6950399 h 12624546"/>
              <a:gd name="connsiteX9369" fmla="*/ 2164029 w 15445209"/>
              <a:gd name="connsiteY9369" fmla="*/ 6954871 h 12624546"/>
              <a:gd name="connsiteX9370" fmla="*/ 2159556 w 15445209"/>
              <a:gd name="connsiteY9370" fmla="*/ 6930481 h 12624546"/>
              <a:gd name="connsiteX9371" fmla="*/ 2170684 w 15445209"/>
              <a:gd name="connsiteY9371" fmla="*/ 6923062 h 12624546"/>
              <a:gd name="connsiteX9372" fmla="*/ 12583741 w 15445209"/>
              <a:gd name="connsiteY9372" fmla="*/ 6918694 h 12624546"/>
              <a:gd name="connsiteX9373" fmla="*/ 12584962 w 15445209"/>
              <a:gd name="connsiteY9373" fmla="*/ 6926414 h 12624546"/>
              <a:gd name="connsiteX9374" fmla="*/ 12577241 w 15445209"/>
              <a:gd name="connsiteY9374" fmla="*/ 6927635 h 12624546"/>
              <a:gd name="connsiteX9375" fmla="*/ 12576016 w 15445209"/>
              <a:gd name="connsiteY9375" fmla="*/ 6919910 h 12624546"/>
              <a:gd name="connsiteX9376" fmla="*/ 12583741 w 15445209"/>
              <a:gd name="connsiteY9376" fmla="*/ 6918694 h 12624546"/>
              <a:gd name="connsiteX9377" fmla="*/ 14184501 w 15445209"/>
              <a:gd name="connsiteY9377" fmla="*/ 6916660 h 12624546"/>
              <a:gd name="connsiteX9378" fmla="*/ 14242732 w 15445209"/>
              <a:gd name="connsiteY9378" fmla="*/ 6929670 h 12624546"/>
              <a:gd name="connsiteX9379" fmla="*/ 14261840 w 15445209"/>
              <a:gd name="connsiteY9379" fmla="*/ 7038206 h 12624546"/>
              <a:gd name="connsiteX9380" fmla="*/ 14153303 w 15445209"/>
              <a:gd name="connsiteY9380" fmla="*/ 7057314 h 12624546"/>
              <a:gd name="connsiteX9381" fmla="*/ 14134196 w 15445209"/>
              <a:gd name="connsiteY9381" fmla="*/ 6948773 h 12624546"/>
              <a:gd name="connsiteX9382" fmla="*/ 14184501 w 15445209"/>
              <a:gd name="connsiteY9382" fmla="*/ 6916660 h 12624546"/>
              <a:gd name="connsiteX9383" fmla="*/ 5842929 w 15445209"/>
              <a:gd name="connsiteY9383" fmla="*/ 6916252 h 12624546"/>
              <a:gd name="connsiteX9384" fmla="*/ 5844148 w 15445209"/>
              <a:gd name="connsiteY9384" fmla="*/ 6922756 h 12624546"/>
              <a:gd name="connsiteX9385" fmla="*/ 5837639 w 15445209"/>
              <a:gd name="connsiteY9385" fmla="*/ 6923972 h 12624546"/>
              <a:gd name="connsiteX9386" fmla="*/ 5836418 w 15445209"/>
              <a:gd name="connsiteY9386" fmla="*/ 6917468 h 12624546"/>
              <a:gd name="connsiteX9387" fmla="*/ 5842929 w 15445209"/>
              <a:gd name="connsiteY9387" fmla="*/ 6916252 h 12624546"/>
              <a:gd name="connsiteX9388" fmla="*/ 1292792 w 15445209"/>
              <a:gd name="connsiteY9388" fmla="*/ 6915846 h 12624546"/>
              <a:gd name="connsiteX9389" fmla="*/ 1294420 w 15445209"/>
              <a:gd name="connsiteY9389" fmla="*/ 6925602 h 12624546"/>
              <a:gd name="connsiteX9390" fmla="*/ 1284664 w 15445209"/>
              <a:gd name="connsiteY9390" fmla="*/ 6927228 h 12624546"/>
              <a:gd name="connsiteX9391" fmla="*/ 1283037 w 15445209"/>
              <a:gd name="connsiteY9391" fmla="*/ 6917472 h 12624546"/>
              <a:gd name="connsiteX9392" fmla="*/ 1292792 w 15445209"/>
              <a:gd name="connsiteY9392" fmla="*/ 6915846 h 12624546"/>
              <a:gd name="connsiteX9393" fmla="*/ 5531933 w 15445209"/>
              <a:gd name="connsiteY9393" fmla="*/ 6914882 h 12624546"/>
              <a:gd name="connsiteX9394" fmla="*/ 5551443 w 15445209"/>
              <a:gd name="connsiteY9394" fmla="*/ 6919099 h 12624546"/>
              <a:gd name="connsiteX9395" fmla="*/ 5557943 w 15445209"/>
              <a:gd name="connsiteY9395" fmla="*/ 6955683 h 12624546"/>
              <a:gd name="connsiteX9396" fmla="*/ 5521371 w 15445209"/>
              <a:gd name="connsiteY9396" fmla="*/ 6962187 h 12624546"/>
              <a:gd name="connsiteX9397" fmla="*/ 5514855 w 15445209"/>
              <a:gd name="connsiteY9397" fmla="*/ 6925603 h 12624546"/>
              <a:gd name="connsiteX9398" fmla="*/ 5531933 w 15445209"/>
              <a:gd name="connsiteY9398" fmla="*/ 6914882 h 12624546"/>
              <a:gd name="connsiteX9399" fmla="*/ 13863252 w 15445209"/>
              <a:gd name="connsiteY9399" fmla="*/ 6907968 h 12624546"/>
              <a:gd name="connsiteX9400" fmla="*/ 13908984 w 15445209"/>
              <a:gd name="connsiteY9400" fmla="*/ 6918284 h 12624546"/>
              <a:gd name="connsiteX9401" fmla="*/ 13924023 w 15445209"/>
              <a:gd name="connsiteY9401" fmla="*/ 7003650 h 12624546"/>
              <a:gd name="connsiteX9402" fmla="*/ 13838658 w 15445209"/>
              <a:gd name="connsiteY9402" fmla="*/ 7018694 h 12624546"/>
              <a:gd name="connsiteX9403" fmla="*/ 13823618 w 15445209"/>
              <a:gd name="connsiteY9403" fmla="*/ 6933324 h 12624546"/>
              <a:gd name="connsiteX9404" fmla="*/ 13863252 w 15445209"/>
              <a:gd name="connsiteY9404" fmla="*/ 6907968 h 12624546"/>
              <a:gd name="connsiteX9405" fmla="*/ 14020983 w 15445209"/>
              <a:gd name="connsiteY9405" fmla="*/ 6903549 h 12624546"/>
              <a:gd name="connsiteX9406" fmla="*/ 14083383 w 15445209"/>
              <a:gd name="connsiteY9406" fmla="*/ 6917472 h 12624546"/>
              <a:gd name="connsiteX9407" fmla="*/ 14103706 w 15445209"/>
              <a:gd name="connsiteY9407" fmla="*/ 7033738 h 12624546"/>
              <a:gd name="connsiteX9408" fmla="*/ 13987445 w 15445209"/>
              <a:gd name="connsiteY9408" fmla="*/ 7054061 h 12624546"/>
              <a:gd name="connsiteX9409" fmla="*/ 13967117 w 15445209"/>
              <a:gd name="connsiteY9409" fmla="*/ 6937800 h 12624546"/>
              <a:gd name="connsiteX9410" fmla="*/ 14020983 w 15445209"/>
              <a:gd name="connsiteY9410" fmla="*/ 6903549 h 12624546"/>
              <a:gd name="connsiteX9411" fmla="*/ 1506639 w 15445209"/>
              <a:gd name="connsiteY9411" fmla="*/ 6902433 h 12624546"/>
              <a:gd name="connsiteX9412" fmla="*/ 1509080 w 15445209"/>
              <a:gd name="connsiteY9412" fmla="*/ 6916252 h 12624546"/>
              <a:gd name="connsiteX9413" fmla="*/ 1495256 w 15445209"/>
              <a:gd name="connsiteY9413" fmla="*/ 6918689 h 12624546"/>
              <a:gd name="connsiteX9414" fmla="*/ 1492819 w 15445209"/>
              <a:gd name="connsiteY9414" fmla="*/ 6904870 h 12624546"/>
              <a:gd name="connsiteX9415" fmla="*/ 1506639 w 15445209"/>
              <a:gd name="connsiteY9415" fmla="*/ 6902433 h 12624546"/>
              <a:gd name="connsiteX9416" fmla="*/ 3313352 w 15445209"/>
              <a:gd name="connsiteY9416" fmla="*/ 6899178 h 12624546"/>
              <a:gd name="connsiteX9417" fmla="*/ 3351159 w 15445209"/>
              <a:gd name="connsiteY9417" fmla="*/ 6907716 h 12624546"/>
              <a:gd name="connsiteX9418" fmla="*/ 3363353 w 15445209"/>
              <a:gd name="connsiteY9418" fmla="*/ 6978447 h 12624546"/>
              <a:gd name="connsiteX9419" fmla="*/ 3292622 w 15445209"/>
              <a:gd name="connsiteY9419" fmla="*/ 6990645 h 12624546"/>
              <a:gd name="connsiteX9420" fmla="*/ 3280424 w 15445209"/>
              <a:gd name="connsiteY9420" fmla="*/ 6919909 h 12624546"/>
              <a:gd name="connsiteX9421" fmla="*/ 3313352 w 15445209"/>
              <a:gd name="connsiteY9421" fmla="*/ 6899178 h 12624546"/>
              <a:gd name="connsiteX9422" fmla="*/ 2394800 w 15445209"/>
              <a:gd name="connsiteY9422" fmla="*/ 6898617 h 12624546"/>
              <a:gd name="connsiteX9423" fmla="*/ 2404706 w 15445209"/>
              <a:gd name="connsiteY9423" fmla="*/ 6900802 h 12624546"/>
              <a:gd name="connsiteX9424" fmla="*/ 2407958 w 15445209"/>
              <a:gd name="connsiteY9424" fmla="*/ 6919094 h 12624546"/>
              <a:gd name="connsiteX9425" fmla="*/ 2389666 w 15445209"/>
              <a:gd name="connsiteY9425" fmla="*/ 6922347 h 12624546"/>
              <a:gd name="connsiteX9426" fmla="*/ 2386414 w 15445209"/>
              <a:gd name="connsiteY9426" fmla="*/ 6904054 h 12624546"/>
              <a:gd name="connsiteX9427" fmla="*/ 2394800 w 15445209"/>
              <a:gd name="connsiteY9427" fmla="*/ 6898617 h 12624546"/>
              <a:gd name="connsiteX9428" fmla="*/ 5203413 w 15445209"/>
              <a:gd name="connsiteY9428" fmla="*/ 6892115 h 12624546"/>
              <a:gd name="connsiteX9429" fmla="*/ 5236792 w 15445209"/>
              <a:gd name="connsiteY9429" fmla="*/ 6899586 h 12624546"/>
              <a:gd name="connsiteX9430" fmla="*/ 5247774 w 15445209"/>
              <a:gd name="connsiteY9430" fmla="*/ 6961781 h 12624546"/>
              <a:gd name="connsiteX9431" fmla="*/ 5185573 w 15445209"/>
              <a:gd name="connsiteY9431" fmla="*/ 6972758 h 12624546"/>
              <a:gd name="connsiteX9432" fmla="*/ 5174597 w 15445209"/>
              <a:gd name="connsiteY9432" fmla="*/ 6910558 h 12624546"/>
              <a:gd name="connsiteX9433" fmla="*/ 5203413 w 15445209"/>
              <a:gd name="connsiteY9433" fmla="*/ 6892115 h 12624546"/>
              <a:gd name="connsiteX9434" fmla="*/ 10597402 w 15445209"/>
              <a:gd name="connsiteY9434" fmla="*/ 6888100 h 12624546"/>
              <a:gd name="connsiteX9435" fmla="*/ 10610919 w 15445209"/>
              <a:gd name="connsiteY9435" fmla="*/ 6891046 h 12624546"/>
              <a:gd name="connsiteX9436" fmla="*/ 10615391 w 15445209"/>
              <a:gd name="connsiteY9436" fmla="*/ 6916252 h 12624546"/>
              <a:gd name="connsiteX9437" fmla="*/ 10590185 w 15445209"/>
              <a:gd name="connsiteY9437" fmla="*/ 6920720 h 12624546"/>
              <a:gd name="connsiteX9438" fmla="*/ 10585717 w 15445209"/>
              <a:gd name="connsiteY9438" fmla="*/ 6895519 h 12624546"/>
              <a:gd name="connsiteX9439" fmla="*/ 10597402 w 15445209"/>
              <a:gd name="connsiteY9439" fmla="*/ 6888100 h 12624546"/>
              <a:gd name="connsiteX9440" fmla="*/ 13703949 w 15445209"/>
              <a:gd name="connsiteY9440" fmla="*/ 6887184 h 12624546"/>
              <a:gd name="connsiteX9441" fmla="*/ 13745161 w 15445209"/>
              <a:gd name="connsiteY9441" fmla="*/ 6896330 h 12624546"/>
              <a:gd name="connsiteX9442" fmla="*/ 13758575 w 15445209"/>
              <a:gd name="connsiteY9442" fmla="*/ 6973570 h 12624546"/>
              <a:gd name="connsiteX9443" fmla="*/ 13681335 w 15445209"/>
              <a:gd name="connsiteY9443" fmla="*/ 6986984 h 12624546"/>
              <a:gd name="connsiteX9444" fmla="*/ 13667921 w 15445209"/>
              <a:gd name="connsiteY9444" fmla="*/ 6909744 h 12624546"/>
              <a:gd name="connsiteX9445" fmla="*/ 13703949 w 15445209"/>
              <a:gd name="connsiteY9445" fmla="*/ 6887184 h 12624546"/>
              <a:gd name="connsiteX9446" fmla="*/ 11356320 w 15445209"/>
              <a:gd name="connsiteY9446" fmla="*/ 6885967 h 12624546"/>
              <a:gd name="connsiteX9447" fmla="*/ 11375170 w 15445209"/>
              <a:gd name="connsiteY9447" fmla="*/ 6890235 h 12624546"/>
              <a:gd name="connsiteX9448" fmla="*/ 11381269 w 15445209"/>
              <a:gd name="connsiteY9448" fmla="*/ 6925197 h 12624546"/>
              <a:gd name="connsiteX9449" fmla="*/ 11346311 w 15445209"/>
              <a:gd name="connsiteY9449" fmla="*/ 6931296 h 12624546"/>
              <a:gd name="connsiteX9450" fmla="*/ 11340212 w 15445209"/>
              <a:gd name="connsiteY9450" fmla="*/ 6896334 h 12624546"/>
              <a:gd name="connsiteX9451" fmla="*/ 11356320 w 15445209"/>
              <a:gd name="connsiteY9451" fmla="*/ 6885967 h 12624546"/>
              <a:gd name="connsiteX9452" fmla="*/ 13165771 w 15445209"/>
              <a:gd name="connsiteY9452" fmla="*/ 6880581 h 12624546"/>
              <a:gd name="connsiteX9453" fmla="*/ 13224819 w 15445209"/>
              <a:gd name="connsiteY9453" fmla="*/ 6893897 h 12624546"/>
              <a:gd name="connsiteX9454" fmla="*/ 13243922 w 15445209"/>
              <a:gd name="connsiteY9454" fmla="*/ 7004060 h 12624546"/>
              <a:gd name="connsiteX9455" fmla="*/ 13133756 w 15445209"/>
              <a:gd name="connsiteY9455" fmla="*/ 7023168 h 12624546"/>
              <a:gd name="connsiteX9456" fmla="*/ 13114653 w 15445209"/>
              <a:gd name="connsiteY9456" fmla="*/ 6913000 h 12624546"/>
              <a:gd name="connsiteX9457" fmla="*/ 13165771 w 15445209"/>
              <a:gd name="connsiteY9457" fmla="*/ 6880581 h 12624546"/>
              <a:gd name="connsiteX9458" fmla="*/ 14864246 w 15445209"/>
              <a:gd name="connsiteY9458" fmla="*/ 6875853 h 12624546"/>
              <a:gd name="connsiteX9459" fmla="*/ 14888279 w 15445209"/>
              <a:gd name="connsiteY9459" fmla="*/ 6881289 h 12624546"/>
              <a:gd name="connsiteX9460" fmla="*/ 14896004 w 15445209"/>
              <a:gd name="connsiteY9460" fmla="*/ 6926008 h 12624546"/>
              <a:gd name="connsiteX9461" fmla="*/ 14851290 w 15445209"/>
              <a:gd name="connsiteY9461" fmla="*/ 6933729 h 12624546"/>
              <a:gd name="connsiteX9462" fmla="*/ 14843565 w 15445209"/>
              <a:gd name="connsiteY9462" fmla="*/ 6889014 h 12624546"/>
              <a:gd name="connsiteX9463" fmla="*/ 14864246 w 15445209"/>
              <a:gd name="connsiteY9463" fmla="*/ 6875853 h 12624546"/>
              <a:gd name="connsiteX9464" fmla="*/ 10056686 w 15445209"/>
              <a:gd name="connsiteY9464" fmla="*/ 6875447 h 12624546"/>
              <a:gd name="connsiteX9465" fmla="*/ 10066593 w 15445209"/>
              <a:gd name="connsiteY9465" fmla="*/ 6877632 h 12624546"/>
              <a:gd name="connsiteX9466" fmla="*/ 10069845 w 15445209"/>
              <a:gd name="connsiteY9466" fmla="*/ 6895924 h 12624546"/>
              <a:gd name="connsiteX9467" fmla="*/ 10051553 w 15445209"/>
              <a:gd name="connsiteY9467" fmla="*/ 6899177 h 12624546"/>
              <a:gd name="connsiteX9468" fmla="*/ 10048300 w 15445209"/>
              <a:gd name="connsiteY9468" fmla="*/ 6880884 h 12624546"/>
              <a:gd name="connsiteX9469" fmla="*/ 10056686 w 15445209"/>
              <a:gd name="connsiteY9469" fmla="*/ 6875447 h 12624546"/>
              <a:gd name="connsiteX9470" fmla="*/ 11752724 w 15445209"/>
              <a:gd name="connsiteY9470" fmla="*/ 6873570 h 12624546"/>
              <a:gd name="connsiteX9471" fmla="*/ 11766646 w 15445209"/>
              <a:gd name="connsiteY9471" fmla="*/ 6876821 h 12624546"/>
              <a:gd name="connsiteX9472" fmla="*/ 11771119 w 15445209"/>
              <a:gd name="connsiteY9472" fmla="*/ 6902839 h 12624546"/>
              <a:gd name="connsiteX9473" fmla="*/ 11745102 w 15445209"/>
              <a:gd name="connsiteY9473" fmla="*/ 6907311 h 12624546"/>
              <a:gd name="connsiteX9474" fmla="*/ 11740629 w 15445209"/>
              <a:gd name="connsiteY9474" fmla="*/ 6881294 h 12624546"/>
              <a:gd name="connsiteX9475" fmla="*/ 11752724 w 15445209"/>
              <a:gd name="connsiteY9475" fmla="*/ 6873570 h 12624546"/>
              <a:gd name="connsiteX9476" fmla="*/ 13543937 w 15445209"/>
              <a:gd name="connsiteY9476" fmla="*/ 6859187 h 12624546"/>
              <a:gd name="connsiteX9477" fmla="*/ 13578897 w 15445209"/>
              <a:gd name="connsiteY9477" fmla="*/ 6867064 h 12624546"/>
              <a:gd name="connsiteX9478" fmla="*/ 13590279 w 15445209"/>
              <a:gd name="connsiteY9478" fmla="*/ 6932107 h 12624546"/>
              <a:gd name="connsiteX9479" fmla="*/ 13525237 w 15445209"/>
              <a:gd name="connsiteY9479" fmla="*/ 6943489 h 12624546"/>
              <a:gd name="connsiteX9480" fmla="*/ 13513854 w 15445209"/>
              <a:gd name="connsiteY9480" fmla="*/ 6878447 h 12624546"/>
              <a:gd name="connsiteX9481" fmla="*/ 13543937 w 15445209"/>
              <a:gd name="connsiteY9481" fmla="*/ 6859187 h 12624546"/>
              <a:gd name="connsiteX9482" fmla="*/ 2617945 w 15445209"/>
              <a:gd name="connsiteY9482" fmla="*/ 6858830 h 12624546"/>
              <a:gd name="connsiteX9483" fmla="*/ 2645387 w 15445209"/>
              <a:gd name="connsiteY9483" fmla="*/ 6865029 h 12624546"/>
              <a:gd name="connsiteX9484" fmla="*/ 2654328 w 15445209"/>
              <a:gd name="connsiteY9484" fmla="*/ 6916252 h 12624546"/>
              <a:gd name="connsiteX9485" fmla="*/ 2603109 w 15445209"/>
              <a:gd name="connsiteY9485" fmla="*/ 6925193 h 12624546"/>
              <a:gd name="connsiteX9486" fmla="*/ 2594164 w 15445209"/>
              <a:gd name="connsiteY9486" fmla="*/ 6873975 h 12624546"/>
              <a:gd name="connsiteX9487" fmla="*/ 2617945 w 15445209"/>
              <a:gd name="connsiteY9487" fmla="*/ 6858830 h 12624546"/>
              <a:gd name="connsiteX9488" fmla="*/ 3933401 w 15445209"/>
              <a:gd name="connsiteY9488" fmla="*/ 6858376 h 12624546"/>
              <a:gd name="connsiteX9489" fmla="*/ 3954127 w 15445209"/>
              <a:gd name="connsiteY9489" fmla="*/ 6863001 h 12624546"/>
              <a:gd name="connsiteX9490" fmla="*/ 3961030 w 15445209"/>
              <a:gd name="connsiteY9490" fmla="*/ 6901617 h 12624546"/>
              <a:gd name="connsiteX9491" fmla="*/ 3922374 w 15445209"/>
              <a:gd name="connsiteY9491" fmla="*/ 6908531 h 12624546"/>
              <a:gd name="connsiteX9492" fmla="*/ 3915467 w 15445209"/>
              <a:gd name="connsiteY9492" fmla="*/ 6869911 h 12624546"/>
              <a:gd name="connsiteX9493" fmla="*/ 3933401 w 15445209"/>
              <a:gd name="connsiteY9493" fmla="*/ 6858376 h 12624546"/>
              <a:gd name="connsiteX9494" fmla="*/ 10985167 w 15445209"/>
              <a:gd name="connsiteY9494" fmla="*/ 6856901 h 12624546"/>
              <a:gd name="connsiteX9495" fmla="*/ 10997517 w 15445209"/>
              <a:gd name="connsiteY9495" fmla="*/ 6859745 h 12624546"/>
              <a:gd name="connsiteX9496" fmla="*/ 11001580 w 15445209"/>
              <a:gd name="connsiteY9496" fmla="*/ 6882920 h 12624546"/>
              <a:gd name="connsiteX9497" fmla="*/ 10978409 w 15445209"/>
              <a:gd name="connsiteY9497" fmla="*/ 6886983 h 12624546"/>
              <a:gd name="connsiteX9498" fmla="*/ 10974342 w 15445209"/>
              <a:gd name="connsiteY9498" fmla="*/ 6863813 h 12624546"/>
              <a:gd name="connsiteX9499" fmla="*/ 10985167 w 15445209"/>
              <a:gd name="connsiteY9499" fmla="*/ 6856901 h 12624546"/>
              <a:gd name="connsiteX9500" fmla="*/ 5641699 w 15445209"/>
              <a:gd name="connsiteY9500" fmla="*/ 6854461 h 12624546"/>
              <a:gd name="connsiteX9501" fmla="*/ 5644143 w 15445209"/>
              <a:gd name="connsiteY9501" fmla="*/ 6868281 h 12624546"/>
              <a:gd name="connsiteX9502" fmla="*/ 5630326 w 15445209"/>
              <a:gd name="connsiteY9502" fmla="*/ 6870722 h 12624546"/>
              <a:gd name="connsiteX9503" fmla="*/ 5627877 w 15445209"/>
              <a:gd name="connsiteY9503" fmla="*/ 6856898 h 12624546"/>
              <a:gd name="connsiteX9504" fmla="*/ 5641699 w 15445209"/>
              <a:gd name="connsiteY9504" fmla="*/ 6854461 h 12624546"/>
              <a:gd name="connsiteX9505" fmla="*/ 12786646 w 15445209"/>
              <a:gd name="connsiteY9505" fmla="*/ 6849380 h 12624546"/>
              <a:gd name="connsiteX9506" fmla="*/ 12841880 w 15445209"/>
              <a:gd name="connsiteY9506" fmla="*/ 6861777 h 12624546"/>
              <a:gd name="connsiteX9507" fmla="*/ 12859766 w 15445209"/>
              <a:gd name="connsiteY9507" fmla="*/ 6964624 h 12624546"/>
              <a:gd name="connsiteX9508" fmla="*/ 12756919 w 15445209"/>
              <a:gd name="connsiteY9508" fmla="*/ 6982511 h 12624546"/>
              <a:gd name="connsiteX9509" fmla="*/ 12739033 w 15445209"/>
              <a:gd name="connsiteY9509" fmla="*/ 6879663 h 12624546"/>
              <a:gd name="connsiteX9510" fmla="*/ 12786646 w 15445209"/>
              <a:gd name="connsiteY9510" fmla="*/ 6849380 h 12624546"/>
              <a:gd name="connsiteX9511" fmla="*/ 3730019 w 15445209"/>
              <a:gd name="connsiteY9511" fmla="*/ 6847653 h 12624546"/>
              <a:gd name="connsiteX9512" fmla="*/ 3773159 w 15445209"/>
              <a:gd name="connsiteY9512" fmla="*/ 6857308 h 12624546"/>
              <a:gd name="connsiteX9513" fmla="*/ 3787389 w 15445209"/>
              <a:gd name="connsiteY9513" fmla="*/ 6937796 h 12624546"/>
              <a:gd name="connsiteX9514" fmla="*/ 3706898 w 15445209"/>
              <a:gd name="connsiteY9514" fmla="*/ 6952025 h 12624546"/>
              <a:gd name="connsiteX9515" fmla="*/ 3692672 w 15445209"/>
              <a:gd name="connsiteY9515" fmla="*/ 6871533 h 12624546"/>
              <a:gd name="connsiteX9516" fmla="*/ 3730019 w 15445209"/>
              <a:gd name="connsiteY9516" fmla="*/ 6847653 h 12624546"/>
              <a:gd name="connsiteX9517" fmla="*/ 12354773 w 15445209"/>
              <a:gd name="connsiteY9517" fmla="*/ 6844857 h 12624546"/>
              <a:gd name="connsiteX9518" fmla="*/ 12378046 w 15445209"/>
              <a:gd name="connsiteY9518" fmla="*/ 6849989 h 12624546"/>
              <a:gd name="connsiteX9519" fmla="*/ 12385771 w 15445209"/>
              <a:gd name="connsiteY9519" fmla="*/ 6893487 h 12624546"/>
              <a:gd name="connsiteX9520" fmla="*/ 12342272 w 15445209"/>
              <a:gd name="connsiteY9520" fmla="*/ 6901212 h 12624546"/>
              <a:gd name="connsiteX9521" fmla="*/ 12334548 w 15445209"/>
              <a:gd name="connsiteY9521" fmla="*/ 6857714 h 12624546"/>
              <a:gd name="connsiteX9522" fmla="*/ 12354773 w 15445209"/>
              <a:gd name="connsiteY9522" fmla="*/ 6844857 h 12624546"/>
              <a:gd name="connsiteX9523" fmla="*/ 15047638 w 15445209"/>
              <a:gd name="connsiteY9523" fmla="*/ 6844300 h 12624546"/>
              <a:gd name="connsiteX9524" fmla="*/ 15048859 w 15445209"/>
              <a:gd name="connsiteY9524" fmla="*/ 6851210 h 12624546"/>
              <a:gd name="connsiteX9525" fmla="*/ 15041945 w 15445209"/>
              <a:gd name="connsiteY9525" fmla="*/ 6852430 h 12624546"/>
              <a:gd name="connsiteX9526" fmla="*/ 15040728 w 15445209"/>
              <a:gd name="connsiteY9526" fmla="*/ 6845516 h 12624546"/>
              <a:gd name="connsiteX9527" fmla="*/ 15047638 w 15445209"/>
              <a:gd name="connsiteY9527" fmla="*/ 6844300 h 12624546"/>
              <a:gd name="connsiteX9528" fmla="*/ 4846177 w 15445209"/>
              <a:gd name="connsiteY9528" fmla="*/ 6840286 h 12624546"/>
              <a:gd name="connsiteX9529" fmla="*/ 4885963 w 15445209"/>
              <a:gd name="connsiteY9529" fmla="*/ 6849178 h 12624546"/>
              <a:gd name="connsiteX9530" fmla="*/ 4898975 w 15445209"/>
              <a:gd name="connsiteY9530" fmla="*/ 6923572 h 12624546"/>
              <a:gd name="connsiteX9531" fmla="*/ 4824567 w 15445209"/>
              <a:gd name="connsiteY9531" fmla="*/ 6936581 h 12624546"/>
              <a:gd name="connsiteX9532" fmla="*/ 4811568 w 15445209"/>
              <a:gd name="connsiteY9532" fmla="*/ 6862187 h 12624546"/>
              <a:gd name="connsiteX9533" fmla="*/ 4846177 w 15445209"/>
              <a:gd name="connsiteY9533" fmla="*/ 6840286 h 12624546"/>
              <a:gd name="connsiteX9534" fmla="*/ 1929397 w 15445209"/>
              <a:gd name="connsiteY9534" fmla="*/ 6838354 h 12624546"/>
              <a:gd name="connsiteX9535" fmla="*/ 1944896 w 15445209"/>
              <a:gd name="connsiteY9535" fmla="*/ 6841859 h 12624546"/>
              <a:gd name="connsiteX9536" fmla="*/ 1949773 w 15445209"/>
              <a:gd name="connsiteY9536" fmla="*/ 6870722 h 12624546"/>
              <a:gd name="connsiteX9537" fmla="*/ 1920910 w 15445209"/>
              <a:gd name="connsiteY9537" fmla="*/ 6875601 h 12624546"/>
              <a:gd name="connsiteX9538" fmla="*/ 1916033 w 15445209"/>
              <a:gd name="connsiteY9538" fmla="*/ 6846737 h 12624546"/>
              <a:gd name="connsiteX9539" fmla="*/ 1929397 w 15445209"/>
              <a:gd name="connsiteY9539" fmla="*/ 6838354 h 12624546"/>
              <a:gd name="connsiteX9540" fmla="*/ 12078341 w 15445209"/>
              <a:gd name="connsiteY9540" fmla="*/ 6836272 h 12624546"/>
              <a:gd name="connsiteX9541" fmla="*/ 12110560 w 15445209"/>
              <a:gd name="connsiteY9541" fmla="*/ 6843489 h 12624546"/>
              <a:gd name="connsiteX9542" fmla="*/ 12121127 w 15445209"/>
              <a:gd name="connsiteY9542" fmla="*/ 6903653 h 12624546"/>
              <a:gd name="connsiteX9543" fmla="*/ 12060963 w 15445209"/>
              <a:gd name="connsiteY9543" fmla="*/ 6914221 h 12624546"/>
              <a:gd name="connsiteX9544" fmla="*/ 12050392 w 15445209"/>
              <a:gd name="connsiteY9544" fmla="*/ 6854056 h 12624546"/>
              <a:gd name="connsiteX9545" fmla="*/ 12078341 w 15445209"/>
              <a:gd name="connsiteY9545" fmla="*/ 6836272 h 12624546"/>
              <a:gd name="connsiteX9546" fmla="*/ 10329305 w 15445209"/>
              <a:gd name="connsiteY9546" fmla="*/ 6835049 h 12624546"/>
              <a:gd name="connsiteX9547" fmla="*/ 10350749 w 15445209"/>
              <a:gd name="connsiteY9547" fmla="*/ 6839827 h 12624546"/>
              <a:gd name="connsiteX9548" fmla="*/ 10357663 w 15445209"/>
              <a:gd name="connsiteY9548" fmla="*/ 6879668 h 12624546"/>
              <a:gd name="connsiteX9549" fmla="*/ 10317822 w 15445209"/>
              <a:gd name="connsiteY9549" fmla="*/ 6886577 h 12624546"/>
              <a:gd name="connsiteX9550" fmla="*/ 10310912 w 15445209"/>
              <a:gd name="connsiteY9550" fmla="*/ 6846736 h 12624546"/>
              <a:gd name="connsiteX9551" fmla="*/ 10329305 w 15445209"/>
              <a:gd name="connsiteY9551" fmla="*/ 6835049 h 12624546"/>
              <a:gd name="connsiteX9552" fmla="*/ 2842359 w 15445209"/>
              <a:gd name="connsiteY9552" fmla="*/ 6831443 h 12624546"/>
              <a:gd name="connsiteX9553" fmla="*/ 2879557 w 15445209"/>
              <a:gd name="connsiteY9553" fmla="*/ 6839827 h 12624546"/>
              <a:gd name="connsiteX9554" fmla="*/ 2891755 w 15445209"/>
              <a:gd name="connsiteY9554" fmla="*/ 6909342 h 12624546"/>
              <a:gd name="connsiteX9555" fmla="*/ 2822240 w 15445209"/>
              <a:gd name="connsiteY9555" fmla="*/ 6921536 h 12624546"/>
              <a:gd name="connsiteX9556" fmla="*/ 2810042 w 15445209"/>
              <a:gd name="connsiteY9556" fmla="*/ 6852024 h 12624546"/>
              <a:gd name="connsiteX9557" fmla="*/ 2842359 w 15445209"/>
              <a:gd name="connsiteY9557" fmla="*/ 6831443 h 12624546"/>
              <a:gd name="connsiteX9558" fmla="*/ 4667050 w 15445209"/>
              <a:gd name="connsiteY9558" fmla="*/ 6825344 h 12624546"/>
              <a:gd name="connsiteX9559" fmla="*/ 4704242 w 15445209"/>
              <a:gd name="connsiteY9559" fmla="*/ 6833728 h 12624546"/>
              <a:gd name="connsiteX9560" fmla="*/ 4716439 w 15445209"/>
              <a:gd name="connsiteY9560" fmla="*/ 6903243 h 12624546"/>
              <a:gd name="connsiteX9561" fmla="*/ 4646924 w 15445209"/>
              <a:gd name="connsiteY9561" fmla="*/ 6915437 h 12624546"/>
              <a:gd name="connsiteX9562" fmla="*/ 4634723 w 15445209"/>
              <a:gd name="connsiteY9562" fmla="*/ 6845925 h 12624546"/>
              <a:gd name="connsiteX9563" fmla="*/ 4667050 w 15445209"/>
              <a:gd name="connsiteY9563" fmla="*/ 6825344 h 12624546"/>
              <a:gd name="connsiteX9564" fmla="*/ 1071639 w 15445209"/>
              <a:gd name="connsiteY9564" fmla="*/ 6821940 h 12624546"/>
              <a:gd name="connsiteX9565" fmla="*/ 1074485 w 15445209"/>
              <a:gd name="connsiteY9565" fmla="*/ 6838201 h 12624546"/>
              <a:gd name="connsiteX9566" fmla="*/ 1058224 w 15445209"/>
              <a:gd name="connsiteY9566" fmla="*/ 6841043 h 12624546"/>
              <a:gd name="connsiteX9567" fmla="*/ 1055378 w 15445209"/>
              <a:gd name="connsiteY9567" fmla="*/ 6824787 h 12624546"/>
              <a:gd name="connsiteX9568" fmla="*/ 1071639 w 15445209"/>
              <a:gd name="connsiteY9568" fmla="*/ 6821940 h 12624546"/>
              <a:gd name="connsiteX9569" fmla="*/ 4299592 w 15445209"/>
              <a:gd name="connsiteY9569" fmla="*/ 6820164 h 12624546"/>
              <a:gd name="connsiteX9570" fmla="*/ 4311129 w 15445209"/>
              <a:gd name="connsiteY9570" fmla="*/ 6822756 h 12624546"/>
              <a:gd name="connsiteX9571" fmla="*/ 4314784 w 15445209"/>
              <a:gd name="connsiteY9571" fmla="*/ 6844300 h 12624546"/>
              <a:gd name="connsiteX9572" fmla="*/ 4293245 w 15445209"/>
              <a:gd name="connsiteY9572" fmla="*/ 6847958 h 12624546"/>
              <a:gd name="connsiteX9573" fmla="*/ 4289586 w 15445209"/>
              <a:gd name="connsiteY9573" fmla="*/ 6826413 h 12624546"/>
              <a:gd name="connsiteX9574" fmla="*/ 4299592 w 15445209"/>
              <a:gd name="connsiteY9574" fmla="*/ 6820164 h 12624546"/>
              <a:gd name="connsiteX9575" fmla="*/ 11412417 w 15445209"/>
              <a:gd name="connsiteY9575" fmla="*/ 6812384 h 12624546"/>
              <a:gd name="connsiteX9576" fmla="*/ 11431267 w 15445209"/>
              <a:gd name="connsiteY9576" fmla="*/ 6816652 h 12624546"/>
              <a:gd name="connsiteX9577" fmla="*/ 11437366 w 15445209"/>
              <a:gd name="connsiteY9577" fmla="*/ 6851614 h 12624546"/>
              <a:gd name="connsiteX9578" fmla="*/ 11402408 w 15445209"/>
              <a:gd name="connsiteY9578" fmla="*/ 6857713 h 12624546"/>
              <a:gd name="connsiteX9579" fmla="*/ 11396309 w 15445209"/>
              <a:gd name="connsiteY9579" fmla="*/ 6822751 h 12624546"/>
              <a:gd name="connsiteX9580" fmla="*/ 11412417 w 15445209"/>
              <a:gd name="connsiteY9580" fmla="*/ 6812384 h 12624546"/>
              <a:gd name="connsiteX9581" fmla="*/ 9903581 w 15445209"/>
              <a:gd name="connsiteY9581" fmla="*/ 6805275 h 12624546"/>
              <a:gd name="connsiteX9582" fmla="*/ 9904802 w 15445209"/>
              <a:gd name="connsiteY9582" fmla="*/ 6812995 h 12624546"/>
              <a:gd name="connsiteX9583" fmla="*/ 9897077 w 15445209"/>
              <a:gd name="connsiteY9583" fmla="*/ 6814216 h 12624546"/>
              <a:gd name="connsiteX9584" fmla="*/ 9895861 w 15445209"/>
              <a:gd name="connsiteY9584" fmla="*/ 6806491 h 12624546"/>
              <a:gd name="connsiteX9585" fmla="*/ 9903581 w 15445209"/>
              <a:gd name="connsiteY9585" fmla="*/ 6805275 h 12624546"/>
              <a:gd name="connsiteX9586" fmla="*/ 3063833 w 15445209"/>
              <a:gd name="connsiteY9586" fmla="*/ 6805171 h 12624546"/>
              <a:gd name="connsiteX9587" fmla="*/ 3104382 w 15445209"/>
              <a:gd name="connsiteY9587" fmla="*/ 6814215 h 12624546"/>
              <a:gd name="connsiteX9588" fmla="*/ 3117392 w 15445209"/>
              <a:gd name="connsiteY9588" fmla="*/ 6889829 h 12624546"/>
              <a:gd name="connsiteX9589" fmla="*/ 3041779 w 15445209"/>
              <a:gd name="connsiteY9589" fmla="*/ 6902838 h 12624546"/>
              <a:gd name="connsiteX9590" fmla="*/ 3028769 w 15445209"/>
              <a:gd name="connsiteY9590" fmla="*/ 6827224 h 12624546"/>
              <a:gd name="connsiteX9591" fmla="*/ 3063833 w 15445209"/>
              <a:gd name="connsiteY9591" fmla="*/ 6805171 h 12624546"/>
              <a:gd name="connsiteX9592" fmla="*/ 3506923 w 15445209"/>
              <a:gd name="connsiteY9592" fmla="*/ 6805071 h 12624546"/>
              <a:gd name="connsiteX9593" fmla="*/ 3562157 w 15445209"/>
              <a:gd name="connsiteY9593" fmla="*/ 6817468 h 12624546"/>
              <a:gd name="connsiteX9594" fmla="*/ 3580040 w 15445209"/>
              <a:gd name="connsiteY9594" fmla="*/ 6920315 h 12624546"/>
              <a:gd name="connsiteX9595" fmla="*/ 3564926 w 15445209"/>
              <a:gd name="connsiteY9595" fmla="*/ 6934730 h 12624546"/>
              <a:gd name="connsiteX9596" fmla="*/ 3580292 w 15445209"/>
              <a:gd name="connsiteY9596" fmla="*/ 6935061 h 12624546"/>
              <a:gd name="connsiteX9597" fmla="*/ 3609720 w 15445209"/>
              <a:gd name="connsiteY9597" fmla="*/ 6947962 h 12624546"/>
              <a:gd name="connsiteX9598" fmla="*/ 3629234 w 15445209"/>
              <a:gd name="connsiteY9598" fmla="*/ 7060565 h 12624546"/>
              <a:gd name="connsiteX9599" fmla="*/ 3617100 w 15445209"/>
              <a:gd name="connsiteY9599" fmla="*/ 7072089 h 12624546"/>
              <a:gd name="connsiteX9600" fmla="*/ 3625539 w 15445209"/>
              <a:gd name="connsiteY9600" fmla="*/ 7072267 h 12624546"/>
              <a:gd name="connsiteX9601" fmla="*/ 3653625 w 15445209"/>
              <a:gd name="connsiteY9601" fmla="*/ 7084551 h 12624546"/>
              <a:gd name="connsiteX9602" fmla="*/ 3672322 w 15445209"/>
              <a:gd name="connsiteY9602" fmla="*/ 7191872 h 12624546"/>
              <a:gd name="connsiteX9603" fmla="*/ 3650182 w 15445209"/>
              <a:gd name="connsiteY9603" fmla="*/ 7212971 h 12624546"/>
              <a:gd name="connsiteX9604" fmla="*/ 3647912 w 15445209"/>
              <a:gd name="connsiteY9604" fmla="*/ 7213837 h 12624546"/>
              <a:gd name="connsiteX9605" fmla="*/ 3672407 w 15445209"/>
              <a:gd name="connsiteY9605" fmla="*/ 7214355 h 12624546"/>
              <a:gd name="connsiteX9606" fmla="*/ 3696309 w 15445209"/>
              <a:gd name="connsiteY9606" fmla="*/ 7224798 h 12624546"/>
              <a:gd name="connsiteX9607" fmla="*/ 3712163 w 15445209"/>
              <a:gd name="connsiteY9607" fmla="*/ 7316673 h 12624546"/>
              <a:gd name="connsiteX9608" fmla="*/ 3620290 w 15445209"/>
              <a:gd name="connsiteY9608" fmla="*/ 7332524 h 12624546"/>
              <a:gd name="connsiteX9609" fmla="*/ 3604439 w 15445209"/>
              <a:gd name="connsiteY9609" fmla="*/ 7240654 h 12624546"/>
              <a:gd name="connsiteX9610" fmla="*/ 3622835 w 15445209"/>
              <a:gd name="connsiteY9610" fmla="*/ 7223398 h 12624546"/>
              <a:gd name="connsiteX9611" fmla="*/ 3622627 w 15445209"/>
              <a:gd name="connsiteY9611" fmla="*/ 7223477 h 12624546"/>
              <a:gd name="connsiteX9612" fmla="*/ 3565003 w 15445209"/>
              <a:gd name="connsiteY9612" fmla="*/ 7210569 h 12624546"/>
              <a:gd name="connsiteX9613" fmla="*/ 3546309 w 15445209"/>
              <a:gd name="connsiteY9613" fmla="*/ 7103249 h 12624546"/>
              <a:gd name="connsiteX9614" fmla="*/ 3556838 w 15445209"/>
              <a:gd name="connsiteY9614" fmla="*/ 7093212 h 12624546"/>
              <a:gd name="connsiteX9615" fmla="*/ 3546058 w 15445209"/>
              <a:gd name="connsiteY9615" fmla="*/ 7092979 h 12624546"/>
              <a:gd name="connsiteX9616" fmla="*/ 3516628 w 15445209"/>
              <a:gd name="connsiteY9616" fmla="*/ 7080078 h 12624546"/>
              <a:gd name="connsiteX9617" fmla="*/ 3497114 w 15445209"/>
              <a:gd name="connsiteY9617" fmla="*/ 6967474 h 12624546"/>
              <a:gd name="connsiteX9618" fmla="*/ 3515237 w 15445209"/>
              <a:gd name="connsiteY9618" fmla="*/ 6950263 h 12624546"/>
              <a:gd name="connsiteX9619" fmla="*/ 3504072 w 15445209"/>
              <a:gd name="connsiteY9619" fmla="*/ 6950043 h 12624546"/>
              <a:gd name="connsiteX9620" fmla="*/ 3477197 w 15445209"/>
              <a:gd name="connsiteY9620" fmla="*/ 6938202 h 12624546"/>
              <a:gd name="connsiteX9621" fmla="*/ 3459310 w 15445209"/>
              <a:gd name="connsiteY9621" fmla="*/ 6835354 h 12624546"/>
              <a:gd name="connsiteX9622" fmla="*/ 3506923 w 15445209"/>
              <a:gd name="connsiteY9622" fmla="*/ 6805071 h 12624546"/>
              <a:gd name="connsiteX9623" fmla="*/ 13002709 w 15445209"/>
              <a:gd name="connsiteY9623" fmla="*/ 6803596 h 12624546"/>
              <a:gd name="connsiteX9624" fmla="*/ 13059367 w 15445209"/>
              <a:gd name="connsiteY9624" fmla="*/ 6816246 h 12624546"/>
              <a:gd name="connsiteX9625" fmla="*/ 13077659 w 15445209"/>
              <a:gd name="connsiteY9625" fmla="*/ 6921941 h 12624546"/>
              <a:gd name="connsiteX9626" fmla="*/ 12971965 w 15445209"/>
              <a:gd name="connsiteY9626" fmla="*/ 6940237 h 12624546"/>
              <a:gd name="connsiteX9627" fmla="*/ 12953672 w 15445209"/>
              <a:gd name="connsiteY9627" fmla="*/ 6834543 h 12624546"/>
              <a:gd name="connsiteX9628" fmla="*/ 13002709 w 15445209"/>
              <a:gd name="connsiteY9628" fmla="*/ 6803596 h 12624546"/>
              <a:gd name="connsiteX9629" fmla="*/ 1703005 w 15445209"/>
              <a:gd name="connsiteY9629" fmla="*/ 6798770 h 12624546"/>
              <a:gd name="connsiteX9630" fmla="*/ 1703411 w 15445209"/>
              <a:gd name="connsiteY9630" fmla="*/ 6802428 h 12624546"/>
              <a:gd name="connsiteX9631" fmla="*/ 1699753 w 15445209"/>
              <a:gd name="connsiteY9631" fmla="*/ 6803243 h 12624546"/>
              <a:gd name="connsiteX9632" fmla="*/ 1699347 w 15445209"/>
              <a:gd name="connsiteY9632" fmla="*/ 6799176 h 12624546"/>
              <a:gd name="connsiteX9633" fmla="*/ 1703005 w 15445209"/>
              <a:gd name="connsiteY9633" fmla="*/ 6798770 h 12624546"/>
              <a:gd name="connsiteX9634" fmla="*/ 10668949 w 15445209"/>
              <a:gd name="connsiteY9634" fmla="*/ 6798666 h 12624546"/>
              <a:gd name="connsiteX9635" fmla="*/ 10682466 w 15445209"/>
              <a:gd name="connsiteY9635" fmla="*/ 6801612 h 12624546"/>
              <a:gd name="connsiteX9636" fmla="*/ 10686938 w 15445209"/>
              <a:gd name="connsiteY9636" fmla="*/ 6826818 h 12624546"/>
              <a:gd name="connsiteX9637" fmla="*/ 10661732 w 15445209"/>
              <a:gd name="connsiteY9637" fmla="*/ 6831286 h 12624546"/>
              <a:gd name="connsiteX9638" fmla="*/ 10657260 w 15445209"/>
              <a:gd name="connsiteY9638" fmla="*/ 6806085 h 12624546"/>
              <a:gd name="connsiteX9639" fmla="*/ 10668949 w 15445209"/>
              <a:gd name="connsiteY9639" fmla="*/ 6798666 h 12624546"/>
              <a:gd name="connsiteX9640" fmla="*/ 4103208 w 15445209"/>
              <a:gd name="connsiteY9640" fmla="*/ 6796989 h 12624546"/>
              <a:gd name="connsiteX9641" fmla="*/ 4114746 w 15445209"/>
              <a:gd name="connsiteY9641" fmla="*/ 6799581 h 12624546"/>
              <a:gd name="connsiteX9642" fmla="*/ 4118399 w 15445209"/>
              <a:gd name="connsiteY9642" fmla="*/ 6821125 h 12624546"/>
              <a:gd name="connsiteX9643" fmla="*/ 4096852 w 15445209"/>
              <a:gd name="connsiteY9643" fmla="*/ 6824783 h 12624546"/>
              <a:gd name="connsiteX9644" fmla="*/ 4093197 w 15445209"/>
              <a:gd name="connsiteY9644" fmla="*/ 6803238 h 12624546"/>
              <a:gd name="connsiteX9645" fmla="*/ 4103208 w 15445209"/>
              <a:gd name="connsiteY9645" fmla="*/ 6796989 h 12624546"/>
              <a:gd name="connsiteX9646" fmla="*/ 2147770 w 15445209"/>
              <a:gd name="connsiteY9646" fmla="*/ 6796837 h 12624546"/>
              <a:gd name="connsiteX9647" fmla="*/ 2157931 w 15445209"/>
              <a:gd name="connsiteY9647" fmla="*/ 6799175 h 12624546"/>
              <a:gd name="connsiteX9648" fmla="*/ 2161182 w 15445209"/>
              <a:gd name="connsiteY9648" fmla="*/ 6818278 h 12624546"/>
              <a:gd name="connsiteX9649" fmla="*/ 2142079 w 15445209"/>
              <a:gd name="connsiteY9649" fmla="*/ 6821531 h 12624546"/>
              <a:gd name="connsiteX9650" fmla="*/ 2138827 w 15445209"/>
              <a:gd name="connsiteY9650" fmla="*/ 6802427 h 12624546"/>
              <a:gd name="connsiteX9651" fmla="*/ 2147770 w 15445209"/>
              <a:gd name="connsiteY9651" fmla="*/ 6796837 h 12624546"/>
              <a:gd name="connsiteX9652" fmla="*/ 13378991 w 15445209"/>
              <a:gd name="connsiteY9652" fmla="*/ 6791455 h 12624546"/>
              <a:gd name="connsiteX9653" fmla="*/ 13429295 w 15445209"/>
              <a:gd name="connsiteY9653" fmla="*/ 6802837 h 12624546"/>
              <a:gd name="connsiteX9654" fmla="*/ 13445555 w 15445209"/>
              <a:gd name="connsiteY9654" fmla="*/ 6896743 h 12624546"/>
              <a:gd name="connsiteX9655" fmla="*/ 13351649 w 15445209"/>
              <a:gd name="connsiteY9655" fmla="*/ 6912999 h 12624546"/>
              <a:gd name="connsiteX9656" fmla="*/ 13335393 w 15445209"/>
              <a:gd name="connsiteY9656" fmla="*/ 6819098 h 12624546"/>
              <a:gd name="connsiteX9657" fmla="*/ 13378991 w 15445209"/>
              <a:gd name="connsiteY9657" fmla="*/ 6791455 h 12624546"/>
              <a:gd name="connsiteX9658" fmla="*/ 4987049 w 15445209"/>
              <a:gd name="connsiteY9658" fmla="*/ 6789266 h 12624546"/>
              <a:gd name="connsiteX9659" fmla="*/ 5035156 w 15445209"/>
              <a:gd name="connsiteY9659" fmla="*/ 6799991 h 12624546"/>
              <a:gd name="connsiteX9660" fmla="*/ 5051021 w 15445209"/>
              <a:gd name="connsiteY9660" fmla="*/ 6889829 h 12624546"/>
              <a:gd name="connsiteX9661" fmla="*/ 4961182 w 15445209"/>
              <a:gd name="connsiteY9661" fmla="*/ 6905275 h 12624546"/>
              <a:gd name="connsiteX9662" fmla="*/ 4945319 w 15445209"/>
              <a:gd name="connsiteY9662" fmla="*/ 6815436 h 12624546"/>
              <a:gd name="connsiteX9663" fmla="*/ 4987049 w 15445209"/>
              <a:gd name="connsiteY9663" fmla="*/ 6789266 h 12624546"/>
              <a:gd name="connsiteX9664" fmla="*/ 14571201 w 15445209"/>
              <a:gd name="connsiteY9664" fmla="*/ 6786577 h 12624546"/>
              <a:gd name="connsiteX9665" fmla="*/ 14573638 w 15445209"/>
              <a:gd name="connsiteY9665" fmla="*/ 6801211 h 12624546"/>
              <a:gd name="connsiteX9666" fmla="*/ 14559003 w 15445209"/>
              <a:gd name="connsiteY9666" fmla="*/ 6803648 h 12624546"/>
              <a:gd name="connsiteX9667" fmla="*/ 14556562 w 15445209"/>
              <a:gd name="connsiteY9667" fmla="*/ 6789014 h 12624546"/>
              <a:gd name="connsiteX9668" fmla="*/ 14571201 w 15445209"/>
              <a:gd name="connsiteY9668" fmla="*/ 6786577 h 12624546"/>
              <a:gd name="connsiteX9669" fmla="*/ 11805617 w 15445209"/>
              <a:gd name="connsiteY9669" fmla="*/ 6786320 h 12624546"/>
              <a:gd name="connsiteX9670" fmla="*/ 11821116 w 15445209"/>
              <a:gd name="connsiteY9670" fmla="*/ 6789825 h 12624546"/>
              <a:gd name="connsiteX9671" fmla="*/ 11825994 w 15445209"/>
              <a:gd name="connsiteY9671" fmla="*/ 6818688 h 12624546"/>
              <a:gd name="connsiteX9672" fmla="*/ 11797131 w 15445209"/>
              <a:gd name="connsiteY9672" fmla="*/ 6823567 h 12624546"/>
              <a:gd name="connsiteX9673" fmla="*/ 11792253 w 15445209"/>
              <a:gd name="connsiteY9673" fmla="*/ 6794703 h 12624546"/>
              <a:gd name="connsiteX9674" fmla="*/ 11805617 w 15445209"/>
              <a:gd name="connsiteY9674" fmla="*/ 6786320 h 12624546"/>
              <a:gd name="connsiteX9675" fmla="*/ 11045740 w 15445209"/>
              <a:gd name="connsiteY9675" fmla="*/ 6781291 h 12624546"/>
              <a:gd name="connsiteX9676" fmla="*/ 11058087 w 15445209"/>
              <a:gd name="connsiteY9676" fmla="*/ 6784135 h 12624546"/>
              <a:gd name="connsiteX9677" fmla="*/ 11062154 w 15445209"/>
              <a:gd name="connsiteY9677" fmla="*/ 6807310 h 12624546"/>
              <a:gd name="connsiteX9678" fmla="*/ 11038983 w 15445209"/>
              <a:gd name="connsiteY9678" fmla="*/ 6811373 h 12624546"/>
              <a:gd name="connsiteX9679" fmla="*/ 11034916 w 15445209"/>
              <a:gd name="connsiteY9679" fmla="*/ 6788203 h 12624546"/>
              <a:gd name="connsiteX9680" fmla="*/ 11045740 w 15445209"/>
              <a:gd name="connsiteY9680" fmla="*/ 6781291 h 12624546"/>
              <a:gd name="connsiteX9681" fmla="*/ 1269628 w 15445209"/>
              <a:gd name="connsiteY9681" fmla="*/ 6778848 h 12624546"/>
              <a:gd name="connsiteX9682" fmla="*/ 1270438 w 15445209"/>
              <a:gd name="connsiteY9682" fmla="*/ 6784541 h 12624546"/>
              <a:gd name="connsiteX9683" fmla="*/ 1264749 w 15445209"/>
              <a:gd name="connsiteY9683" fmla="*/ 6785352 h 12624546"/>
              <a:gd name="connsiteX9684" fmla="*/ 1263934 w 15445209"/>
              <a:gd name="connsiteY9684" fmla="*/ 6779663 h 12624546"/>
              <a:gd name="connsiteX9685" fmla="*/ 1269628 w 15445209"/>
              <a:gd name="connsiteY9685" fmla="*/ 6778848 h 12624546"/>
              <a:gd name="connsiteX9686" fmla="*/ 12629729 w 15445209"/>
              <a:gd name="connsiteY9686" fmla="*/ 6778545 h 12624546"/>
              <a:gd name="connsiteX9687" fmla="*/ 12640247 w 15445209"/>
              <a:gd name="connsiteY9687" fmla="*/ 6780883 h 12624546"/>
              <a:gd name="connsiteX9688" fmla="*/ 12643499 w 15445209"/>
              <a:gd name="connsiteY9688" fmla="*/ 6800396 h 12624546"/>
              <a:gd name="connsiteX9689" fmla="*/ 12623987 w 15445209"/>
              <a:gd name="connsiteY9689" fmla="*/ 6803648 h 12624546"/>
              <a:gd name="connsiteX9690" fmla="*/ 12620735 w 15445209"/>
              <a:gd name="connsiteY9690" fmla="*/ 6784135 h 12624546"/>
              <a:gd name="connsiteX9691" fmla="*/ 12629729 w 15445209"/>
              <a:gd name="connsiteY9691" fmla="*/ 6778545 h 12624546"/>
              <a:gd name="connsiteX9692" fmla="*/ 856578 w 15445209"/>
              <a:gd name="connsiteY9692" fmla="*/ 6776005 h 12624546"/>
              <a:gd name="connsiteX9693" fmla="*/ 858205 w 15445209"/>
              <a:gd name="connsiteY9693" fmla="*/ 6785761 h 12624546"/>
              <a:gd name="connsiteX9694" fmla="*/ 848449 w 15445209"/>
              <a:gd name="connsiteY9694" fmla="*/ 6787387 h 12624546"/>
              <a:gd name="connsiteX9695" fmla="*/ 846823 w 15445209"/>
              <a:gd name="connsiteY9695" fmla="*/ 6777631 h 12624546"/>
              <a:gd name="connsiteX9696" fmla="*/ 856578 w 15445209"/>
              <a:gd name="connsiteY9696" fmla="*/ 6776005 h 12624546"/>
              <a:gd name="connsiteX9697" fmla="*/ 651284 w 15445209"/>
              <a:gd name="connsiteY9697" fmla="*/ 6775194 h 12624546"/>
              <a:gd name="connsiteX9698" fmla="*/ 651689 w 15445209"/>
              <a:gd name="connsiteY9698" fmla="*/ 6777225 h 12624546"/>
              <a:gd name="connsiteX9699" fmla="*/ 649658 w 15445209"/>
              <a:gd name="connsiteY9699" fmla="*/ 6777631 h 12624546"/>
              <a:gd name="connsiteX9700" fmla="*/ 649253 w 15445209"/>
              <a:gd name="connsiteY9700" fmla="*/ 6775599 h 12624546"/>
              <a:gd name="connsiteX9701" fmla="*/ 651284 w 15445209"/>
              <a:gd name="connsiteY9701" fmla="*/ 6775194 h 12624546"/>
              <a:gd name="connsiteX9702" fmla="*/ 2379505 w 15445209"/>
              <a:gd name="connsiteY9702" fmla="*/ 6773158 h 12624546"/>
              <a:gd name="connsiteX9703" fmla="*/ 2382348 w 15445209"/>
              <a:gd name="connsiteY9703" fmla="*/ 6789419 h 12624546"/>
              <a:gd name="connsiteX9704" fmla="*/ 2366090 w 15445209"/>
              <a:gd name="connsiteY9704" fmla="*/ 6792261 h 12624546"/>
              <a:gd name="connsiteX9705" fmla="*/ 2363245 w 15445209"/>
              <a:gd name="connsiteY9705" fmla="*/ 6776005 h 12624546"/>
              <a:gd name="connsiteX9706" fmla="*/ 2379505 w 15445209"/>
              <a:gd name="connsiteY9706" fmla="*/ 6773158 h 12624546"/>
              <a:gd name="connsiteX9707" fmla="*/ 15223254 w 15445209"/>
              <a:gd name="connsiteY9707" fmla="*/ 6769095 h 12624546"/>
              <a:gd name="connsiteX9708" fmla="*/ 15223659 w 15445209"/>
              <a:gd name="connsiteY9708" fmla="*/ 6770312 h 12624546"/>
              <a:gd name="connsiteX9709" fmla="*/ 15222439 w 15445209"/>
              <a:gd name="connsiteY9709" fmla="*/ 6770722 h 12624546"/>
              <a:gd name="connsiteX9710" fmla="*/ 15222033 w 15445209"/>
              <a:gd name="connsiteY9710" fmla="*/ 6769501 h 12624546"/>
              <a:gd name="connsiteX9711" fmla="*/ 15223254 w 15445209"/>
              <a:gd name="connsiteY9711" fmla="*/ 6769095 h 12624546"/>
              <a:gd name="connsiteX9712" fmla="*/ 1483464 w 15445209"/>
              <a:gd name="connsiteY9712" fmla="*/ 6768280 h 12624546"/>
              <a:gd name="connsiteX9713" fmla="*/ 1485090 w 15445209"/>
              <a:gd name="connsiteY9713" fmla="*/ 6778036 h 12624546"/>
              <a:gd name="connsiteX9714" fmla="*/ 1475333 w 15445209"/>
              <a:gd name="connsiteY9714" fmla="*/ 6779662 h 12624546"/>
              <a:gd name="connsiteX9715" fmla="*/ 1473708 w 15445209"/>
              <a:gd name="connsiteY9715" fmla="*/ 6769906 h 12624546"/>
              <a:gd name="connsiteX9716" fmla="*/ 1483464 w 15445209"/>
              <a:gd name="connsiteY9716" fmla="*/ 6768280 h 12624546"/>
              <a:gd name="connsiteX9717" fmla="*/ 4461086 w 15445209"/>
              <a:gd name="connsiteY9717" fmla="*/ 6767621 h 12624546"/>
              <a:gd name="connsiteX9718" fmla="*/ 4485929 w 15445209"/>
              <a:gd name="connsiteY9718" fmla="*/ 6773159 h 12624546"/>
              <a:gd name="connsiteX9719" fmla="*/ 4494063 w 15445209"/>
              <a:gd name="connsiteY9719" fmla="*/ 6819500 h 12624546"/>
              <a:gd name="connsiteX9720" fmla="*/ 4447722 w 15445209"/>
              <a:gd name="connsiteY9720" fmla="*/ 6827634 h 12624546"/>
              <a:gd name="connsiteX9721" fmla="*/ 4439591 w 15445209"/>
              <a:gd name="connsiteY9721" fmla="*/ 6781289 h 12624546"/>
              <a:gd name="connsiteX9722" fmla="*/ 4461086 w 15445209"/>
              <a:gd name="connsiteY9722" fmla="*/ 6767621 h 12624546"/>
              <a:gd name="connsiteX9723" fmla="*/ 3274932 w 15445209"/>
              <a:gd name="connsiteY9723" fmla="*/ 6759134 h 12624546"/>
              <a:gd name="connsiteX9724" fmla="*/ 3317819 w 15445209"/>
              <a:gd name="connsiteY9724" fmla="*/ 6768686 h 12624546"/>
              <a:gd name="connsiteX9725" fmla="*/ 3331643 w 15445209"/>
              <a:gd name="connsiteY9725" fmla="*/ 6848362 h 12624546"/>
              <a:gd name="connsiteX9726" fmla="*/ 3251967 w 15445209"/>
              <a:gd name="connsiteY9726" fmla="*/ 6862186 h 12624546"/>
              <a:gd name="connsiteX9727" fmla="*/ 3238141 w 15445209"/>
              <a:gd name="connsiteY9727" fmla="*/ 6782509 h 12624546"/>
              <a:gd name="connsiteX9728" fmla="*/ 3274932 w 15445209"/>
              <a:gd name="connsiteY9728" fmla="*/ 6759134 h 12624546"/>
              <a:gd name="connsiteX9729" fmla="*/ 10154808 w 15445209"/>
              <a:gd name="connsiteY9729" fmla="*/ 6750799 h 12624546"/>
              <a:gd name="connsiteX9730" fmla="*/ 10164157 w 15445209"/>
              <a:gd name="connsiteY9730" fmla="*/ 6752830 h 12624546"/>
              <a:gd name="connsiteX9731" fmla="*/ 10167409 w 15445209"/>
              <a:gd name="connsiteY9731" fmla="*/ 6770312 h 12624546"/>
              <a:gd name="connsiteX9732" fmla="*/ 10149927 w 15445209"/>
              <a:gd name="connsiteY9732" fmla="*/ 6773564 h 12624546"/>
              <a:gd name="connsiteX9733" fmla="*/ 10146675 w 15445209"/>
              <a:gd name="connsiteY9733" fmla="*/ 6756082 h 12624546"/>
              <a:gd name="connsiteX9734" fmla="*/ 10154808 w 15445209"/>
              <a:gd name="connsiteY9734" fmla="*/ 6750799 h 12624546"/>
              <a:gd name="connsiteX9735" fmla="*/ 14726996 w 15445209"/>
              <a:gd name="connsiteY9735" fmla="*/ 6740332 h 12624546"/>
              <a:gd name="connsiteX9736" fmla="*/ 14748439 w 15445209"/>
              <a:gd name="connsiteY9736" fmla="*/ 6745110 h 12624546"/>
              <a:gd name="connsiteX9737" fmla="*/ 14755353 w 15445209"/>
              <a:gd name="connsiteY9737" fmla="*/ 6784946 h 12624546"/>
              <a:gd name="connsiteX9738" fmla="*/ 14715512 w 15445209"/>
              <a:gd name="connsiteY9738" fmla="*/ 6791860 h 12624546"/>
              <a:gd name="connsiteX9739" fmla="*/ 14708602 w 15445209"/>
              <a:gd name="connsiteY9739" fmla="*/ 6752019 h 12624546"/>
              <a:gd name="connsiteX9740" fmla="*/ 14726996 w 15445209"/>
              <a:gd name="connsiteY9740" fmla="*/ 6740332 h 12624546"/>
              <a:gd name="connsiteX9741" fmla="*/ 14388828 w 15445209"/>
              <a:gd name="connsiteY9741" fmla="*/ 6739876 h 12624546"/>
              <a:gd name="connsiteX9742" fmla="*/ 14441116 w 15445209"/>
              <a:gd name="connsiteY9742" fmla="*/ 6751614 h 12624546"/>
              <a:gd name="connsiteX9743" fmla="*/ 14458192 w 15445209"/>
              <a:gd name="connsiteY9743" fmla="*/ 6849179 h 12624546"/>
              <a:gd name="connsiteX9744" fmla="*/ 14360628 w 15445209"/>
              <a:gd name="connsiteY9744" fmla="*/ 6866254 h 12624546"/>
              <a:gd name="connsiteX9745" fmla="*/ 14343552 w 15445209"/>
              <a:gd name="connsiteY9745" fmla="*/ 6768690 h 12624546"/>
              <a:gd name="connsiteX9746" fmla="*/ 14388828 w 15445209"/>
              <a:gd name="connsiteY9746" fmla="*/ 6739876 h 12624546"/>
              <a:gd name="connsiteX9747" fmla="*/ 14225664 w 15445209"/>
              <a:gd name="connsiteY9747" fmla="*/ 6739772 h 12624546"/>
              <a:gd name="connsiteX9748" fmla="*/ 14280542 w 15445209"/>
              <a:gd name="connsiteY9748" fmla="*/ 6752020 h 12624546"/>
              <a:gd name="connsiteX9749" fmla="*/ 14298428 w 15445209"/>
              <a:gd name="connsiteY9749" fmla="*/ 6854462 h 12624546"/>
              <a:gd name="connsiteX9750" fmla="*/ 14195986 w 15445209"/>
              <a:gd name="connsiteY9750" fmla="*/ 6872349 h 12624546"/>
              <a:gd name="connsiteX9751" fmla="*/ 14178100 w 15445209"/>
              <a:gd name="connsiteY9751" fmla="*/ 6769907 h 12624546"/>
              <a:gd name="connsiteX9752" fmla="*/ 14225664 w 15445209"/>
              <a:gd name="connsiteY9752" fmla="*/ 6739772 h 12624546"/>
              <a:gd name="connsiteX9753" fmla="*/ 5262863 w 15445209"/>
              <a:gd name="connsiteY9753" fmla="*/ 6738961 h 12624546"/>
              <a:gd name="connsiteX9754" fmla="*/ 5292493 w 15445209"/>
              <a:gd name="connsiteY9754" fmla="*/ 6745515 h 12624546"/>
              <a:gd name="connsiteX9755" fmla="*/ 5302252 w 15445209"/>
              <a:gd name="connsiteY9755" fmla="*/ 6800802 h 12624546"/>
              <a:gd name="connsiteX9756" fmla="*/ 5246963 w 15445209"/>
              <a:gd name="connsiteY9756" fmla="*/ 6810558 h 12624546"/>
              <a:gd name="connsiteX9757" fmla="*/ 5237212 w 15445209"/>
              <a:gd name="connsiteY9757" fmla="*/ 6755272 h 12624546"/>
              <a:gd name="connsiteX9758" fmla="*/ 5262863 w 15445209"/>
              <a:gd name="connsiteY9758" fmla="*/ 6738961 h 12624546"/>
              <a:gd name="connsiteX9759" fmla="*/ 11466890 w 15445209"/>
              <a:gd name="connsiteY9759" fmla="*/ 6737180 h 12624546"/>
              <a:gd name="connsiteX9760" fmla="*/ 11485743 w 15445209"/>
              <a:gd name="connsiteY9760" fmla="*/ 6741448 h 12624546"/>
              <a:gd name="connsiteX9761" fmla="*/ 11491841 w 15445209"/>
              <a:gd name="connsiteY9761" fmla="*/ 6776410 h 12624546"/>
              <a:gd name="connsiteX9762" fmla="*/ 11456879 w 15445209"/>
              <a:gd name="connsiteY9762" fmla="*/ 6782509 h 12624546"/>
              <a:gd name="connsiteX9763" fmla="*/ 11450780 w 15445209"/>
              <a:gd name="connsiteY9763" fmla="*/ 6747547 h 12624546"/>
              <a:gd name="connsiteX9764" fmla="*/ 11466890 w 15445209"/>
              <a:gd name="connsiteY9764" fmla="*/ 6737180 h 12624546"/>
              <a:gd name="connsiteX9765" fmla="*/ 10412335 w 15445209"/>
              <a:gd name="connsiteY9765" fmla="*/ 6732711 h 12624546"/>
              <a:gd name="connsiteX9766" fmla="*/ 10429611 w 15445209"/>
              <a:gd name="connsiteY9766" fmla="*/ 6736574 h 12624546"/>
              <a:gd name="connsiteX9767" fmla="*/ 10435304 w 15445209"/>
              <a:gd name="connsiteY9767" fmla="*/ 6768686 h 12624546"/>
              <a:gd name="connsiteX9768" fmla="*/ 10403188 w 15445209"/>
              <a:gd name="connsiteY9768" fmla="*/ 6774379 h 12624546"/>
              <a:gd name="connsiteX9769" fmla="*/ 10397499 w 15445209"/>
              <a:gd name="connsiteY9769" fmla="*/ 6742263 h 12624546"/>
              <a:gd name="connsiteX9770" fmla="*/ 10412335 w 15445209"/>
              <a:gd name="connsiteY9770" fmla="*/ 6732711 h 12624546"/>
              <a:gd name="connsiteX9771" fmla="*/ 12130172 w 15445209"/>
              <a:gd name="connsiteY9771" fmla="*/ 6730881 h 12624546"/>
              <a:gd name="connsiteX9772" fmla="*/ 12164622 w 15445209"/>
              <a:gd name="connsiteY9772" fmla="*/ 6738605 h 12624546"/>
              <a:gd name="connsiteX9773" fmla="*/ 12176004 w 15445209"/>
              <a:gd name="connsiteY9773" fmla="*/ 6803242 h 12624546"/>
              <a:gd name="connsiteX9774" fmla="*/ 12111371 w 15445209"/>
              <a:gd name="connsiteY9774" fmla="*/ 6814625 h 12624546"/>
              <a:gd name="connsiteX9775" fmla="*/ 12099989 w 15445209"/>
              <a:gd name="connsiteY9775" fmla="*/ 6749988 h 12624546"/>
              <a:gd name="connsiteX9776" fmla="*/ 12130172 w 15445209"/>
              <a:gd name="connsiteY9776" fmla="*/ 6730881 h 12624546"/>
              <a:gd name="connsiteX9777" fmla="*/ 13216028 w 15445209"/>
              <a:gd name="connsiteY9777" fmla="*/ 6730777 h 12624546"/>
              <a:gd name="connsiteX9778" fmla="*/ 13267503 w 15445209"/>
              <a:gd name="connsiteY9778" fmla="*/ 6742263 h 12624546"/>
              <a:gd name="connsiteX9779" fmla="*/ 13284169 w 15445209"/>
              <a:gd name="connsiteY9779" fmla="*/ 6838201 h 12624546"/>
              <a:gd name="connsiteX9780" fmla="*/ 13188232 w 15445209"/>
              <a:gd name="connsiteY9780" fmla="*/ 6854867 h 12624546"/>
              <a:gd name="connsiteX9781" fmla="*/ 13171565 w 15445209"/>
              <a:gd name="connsiteY9781" fmla="*/ 6758929 h 12624546"/>
              <a:gd name="connsiteX9782" fmla="*/ 13216028 w 15445209"/>
              <a:gd name="connsiteY9782" fmla="*/ 6730777 h 12624546"/>
              <a:gd name="connsiteX9783" fmla="*/ 5401185 w 15445209"/>
              <a:gd name="connsiteY9783" fmla="*/ 6729304 h 12624546"/>
              <a:gd name="connsiteX9784" fmla="*/ 5417305 w 15445209"/>
              <a:gd name="connsiteY9784" fmla="*/ 6732912 h 12624546"/>
              <a:gd name="connsiteX9785" fmla="*/ 5422587 w 15445209"/>
              <a:gd name="connsiteY9785" fmla="*/ 6762996 h 12624546"/>
              <a:gd name="connsiteX9786" fmla="*/ 5392504 w 15445209"/>
              <a:gd name="connsiteY9786" fmla="*/ 6768280 h 12624546"/>
              <a:gd name="connsiteX9787" fmla="*/ 5387213 w 15445209"/>
              <a:gd name="connsiteY9787" fmla="*/ 6738196 h 12624546"/>
              <a:gd name="connsiteX9788" fmla="*/ 5401185 w 15445209"/>
              <a:gd name="connsiteY9788" fmla="*/ 6729304 h 12624546"/>
              <a:gd name="connsiteX9789" fmla="*/ 13905781 w 15445209"/>
              <a:gd name="connsiteY9789" fmla="*/ 6729101 h 12624546"/>
              <a:gd name="connsiteX9790" fmla="*/ 13952072 w 15445209"/>
              <a:gd name="connsiteY9790" fmla="*/ 6739417 h 12624546"/>
              <a:gd name="connsiteX9791" fmla="*/ 13967117 w 15445209"/>
              <a:gd name="connsiteY9791" fmla="*/ 6825598 h 12624546"/>
              <a:gd name="connsiteX9792" fmla="*/ 13880935 w 15445209"/>
              <a:gd name="connsiteY9792" fmla="*/ 6840638 h 12624546"/>
              <a:gd name="connsiteX9793" fmla="*/ 13865891 w 15445209"/>
              <a:gd name="connsiteY9793" fmla="*/ 6754457 h 12624546"/>
              <a:gd name="connsiteX9794" fmla="*/ 13905781 w 15445209"/>
              <a:gd name="connsiteY9794" fmla="*/ 6729101 h 12624546"/>
              <a:gd name="connsiteX9795" fmla="*/ 12406604 w 15445209"/>
              <a:gd name="connsiteY9795" fmla="*/ 6728443 h 12624546"/>
              <a:gd name="connsiteX9796" fmla="*/ 12428859 w 15445209"/>
              <a:gd name="connsiteY9796" fmla="*/ 6733322 h 12624546"/>
              <a:gd name="connsiteX9797" fmla="*/ 12436178 w 15445209"/>
              <a:gd name="connsiteY9797" fmla="*/ 6774784 h 12624546"/>
              <a:gd name="connsiteX9798" fmla="*/ 12394712 w 15445209"/>
              <a:gd name="connsiteY9798" fmla="*/ 6782104 h 12624546"/>
              <a:gd name="connsiteX9799" fmla="*/ 12387397 w 15445209"/>
              <a:gd name="connsiteY9799" fmla="*/ 6740637 h 12624546"/>
              <a:gd name="connsiteX9800" fmla="*/ 12406604 w 15445209"/>
              <a:gd name="connsiteY9800" fmla="*/ 6728443 h 12624546"/>
              <a:gd name="connsiteX9801" fmla="*/ 2590962 w 15445209"/>
              <a:gd name="connsiteY9801" fmla="*/ 6727169 h 12624546"/>
              <a:gd name="connsiteX9802" fmla="*/ 2620586 w 15445209"/>
              <a:gd name="connsiteY9802" fmla="*/ 6733723 h 12624546"/>
              <a:gd name="connsiteX9803" fmla="*/ 2630342 w 15445209"/>
              <a:gd name="connsiteY9803" fmla="*/ 6789010 h 12624546"/>
              <a:gd name="connsiteX9804" fmla="*/ 2575056 w 15445209"/>
              <a:gd name="connsiteY9804" fmla="*/ 6798766 h 12624546"/>
              <a:gd name="connsiteX9805" fmla="*/ 2565301 w 15445209"/>
              <a:gd name="connsiteY9805" fmla="*/ 6743480 h 12624546"/>
              <a:gd name="connsiteX9806" fmla="*/ 2590962 w 15445209"/>
              <a:gd name="connsiteY9806" fmla="*/ 6727169 h 12624546"/>
              <a:gd name="connsiteX9807" fmla="*/ 5693322 w 15445209"/>
              <a:gd name="connsiteY9807" fmla="*/ 6726408 h 12624546"/>
              <a:gd name="connsiteX9808" fmla="*/ 5694142 w 15445209"/>
              <a:gd name="connsiteY9808" fmla="*/ 6732101 h 12624546"/>
              <a:gd name="connsiteX9809" fmla="*/ 5688454 w 15445209"/>
              <a:gd name="connsiteY9809" fmla="*/ 6732912 h 12624546"/>
              <a:gd name="connsiteX9810" fmla="*/ 5687639 w 15445209"/>
              <a:gd name="connsiteY9810" fmla="*/ 6727223 h 12624546"/>
              <a:gd name="connsiteX9811" fmla="*/ 5693322 w 15445209"/>
              <a:gd name="connsiteY9811" fmla="*/ 6726408 h 12624546"/>
              <a:gd name="connsiteX9812" fmla="*/ 3883247 w 15445209"/>
              <a:gd name="connsiteY9812" fmla="*/ 6718276 h 12624546"/>
              <a:gd name="connsiteX9813" fmla="*/ 3897167 w 15445209"/>
              <a:gd name="connsiteY9813" fmla="*/ 6721529 h 12624546"/>
              <a:gd name="connsiteX9814" fmla="*/ 3901640 w 15445209"/>
              <a:gd name="connsiteY9814" fmla="*/ 6747547 h 12624546"/>
              <a:gd name="connsiteX9815" fmla="*/ 3875625 w 15445209"/>
              <a:gd name="connsiteY9815" fmla="*/ 6752019 h 12624546"/>
              <a:gd name="connsiteX9816" fmla="*/ 3871151 w 15445209"/>
              <a:gd name="connsiteY9816" fmla="*/ 6726002 h 12624546"/>
              <a:gd name="connsiteX9817" fmla="*/ 3883247 w 15445209"/>
              <a:gd name="connsiteY9817" fmla="*/ 6718276 h 12624546"/>
              <a:gd name="connsiteX9818" fmla="*/ 14061175 w 15445209"/>
              <a:gd name="connsiteY9818" fmla="*/ 6716601 h 12624546"/>
              <a:gd name="connsiteX9819" fmla="*/ 14128912 w 15445209"/>
              <a:gd name="connsiteY9819" fmla="*/ 6731692 h 12624546"/>
              <a:gd name="connsiteX9820" fmla="*/ 14150861 w 15445209"/>
              <a:gd name="connsiteY9820" fmla="*/ 6857714 h 12624546"/>
              <a:gd name="connsiteX9821" fmla="*/ 14024844 w 15445209"/>
              <a:gd name="connsiteY9821" fmla="*/ 6879664 h 12624546"/>
              <a:gd name="connsiteX9822" fmla="*/ 14002890 w 15445209"/>
              <a:gd name="connsiteY9822" fmla="*/ 6753646 h 12624546"/>
              <a:gd name="connsiteX9823" fmla="*/ 14061175 w 15445209"/>
              <a:gd name="connsiteY9823" fmla="*/ 6716601 h 12624546"/>
              <a:gd name="connsiteX9824" fmla="*/ 5092486 w 15445209"/>
              <a:gd name="connsiteY9824" fmla="*/ 6712636 h 12624546"/>
              <a:gd name="connsiteX9825" fmla="*/ 5120937 w 15445209"/>
              <a:gd name="connsiteY9825" fmla="*/ 6719089 h 12624546"/>
              <a:gd name="connsiteX9826" fmla="*/ 5130286 w 15445209"/>
              <a:gd name="connsiteY9826" fmla="*/ 6772343 h 12624546"/>
              <a:gd name="connsiteX9827" fmla="*/ 5077044 w 15445209"/>
              <a:gd name="connsiteY9827" fmla="*/ 6781694 h 12624546"/>
              <a:gd name="connsiteX9828" fmla="*/ 5067683 w 15445209"/>
              <a:gd name="connsiteY9828" fmla="*/ 6728440 h 12624546"/>
              <a:gd name="connsiteX9829" fmla="*/ 5092486 w 15445209"/>
              <a:gd name="connsiteY9829" fmla="*/ 6712636 h 12624546"/>
              <a:gd name="connsiteX9830" fmla="*/ 3685402 w 15445209"/>
              <a:gd name="connsiteY9830" fmla="*/ 6710302 h 12624546"/>
              <a:gd name="connsiteX9831" fmla="*/ 3724380 w 15445209"/>
              <a:gd name="connsiteY9831" fmla="*/ 6719093 h 12624546"/>
              <a:gd name="connsiteX9832" fmla="*/ 3736979 w 15445209"/>
              <a:gd name="connsiteY9832" fmla="*/ 6791860 h 12624546"/>
              <a:gd name="connsiteX9833" fmla="*/ 3664212 w 15445209"/>
              <a:gd name="connsiteY9833" fmla="*/ 6804459 h 12624546"/>
              <a:gd name="connsiteX9834" fmla="*/ 3651611 w 15445209"/>
              <a:gd name="connsiteY9834" fmla="*/ 6731696 h 12624546"/>
              <a:gd name="connsiteX9835" fmla="*/ 3685402 w 15445209"/>
              <a:gd name="connsiteY9835" fmla="*/ 6710302 h 12624546"/>
              <a:gd name="connsiteX9836" fmla="*/ 10736277 w 15445209"/>
              <a:gd name="connsiteY9836" fmla="*/ 6710048 h 12624546"/>
              <a:gd name="connsiteX9837" fmla="*/ 10749540 w 15445209"/>
              <a:gd name="connsiteY9837" fmla="*/ 6712994 h 12624546"/>
              <a:gd name="connsiteX9838" fmla="*/ 10754012 w 15445209"/>
              <a:gd name="connsiteY9838" fmla="*/ 6737385 h 12624546"/>
              <a:gd name="connsiteX9839" fmla="*/ 10729621 w 15445209"/>
              <a:gd name="connsiteY9839" fmla="*/ 6741857 h 12624546"/>
              <a:gd name="connsiteX9840" fmla="*/ 10725149 w 15445209"/>
              <a:gd name="connsiteY9840" fmla="*/ 6717467 h 12624546"/>
              <a:gd name="connsiteX9841" fmla="*/ 10736277 w 15445209"/>
              <a:gd name="connsiteY9841" fmla="*/ 6710048 h 12624546"/>
              <a:gd name="connsiteX9842" fmla="*/ 12837360 w 15445209"/>
              <a:gd name="connsiteY9842" fmla="*/ 6708317 h 12624546"/>
              <a:gd name="connsiteX9843" fmla="*/ 12890662 w 15445209"/>
              <a:gd name="connsiteY9843" fmla="*/ 6720309 h 12624546"/>
              <a:gd name="connsiteX9844" fmla="*/ 12908143 w 15445209"/>
              <a:gd name="connsiteY9844" fmla="*/ 6819909 h 12624546"/>
              <a:gd name="connsiteX9845" fmla="*/ 12808548 w 15445209"/>
              <a:gd name="connsiteY9845" fmla="*/ 6837386 h 12624546"/>
              <a:gd name="connsiteX9846" fmla="*/ 12791067 w 15445209"/>
              <a:gd name="connsiteY9846" fmla="*/ 6737790 h 12624546"/>
              <a:gd name="connsiteX9847" fmla="*/ 12837360 w 15445209"/>
              <a:gd name="connsiteY9847" fmla="*/ 6708317 h 12624546"/>
              <a:gd name="connsiteX9848" fmla="*/ 1908003 w 15445209"/>
              <a:gd name="connsiteY9848" fmla="*/ 6706794 h 12624546"/>
              <a:gd name="connsiteX9849" fmla="*/ 1922945 w 15445209"/>
              <a:gd name="connsiteY9849" fmla="*/ 6710147 h 12624546"/>
              <a:gd name="connsiteX9850" fmla="*/ 1927822 w 15445209"/>
              <a:gd name="connsiteY9850" fmla="*/ 6738195 h 12624546"/>
              <a:gd name="connsiteX9851" fmla="*/ 1899772 w 15445209"/>
              <a:gd name="connsiteY9851" fmla="*/ 6743074 h 12624546"/>
              <a:gd name="connsiteX9852" fmla="*/ 1894893 w 15445209"/>
              <a:gd name="connsiteY9852" fmla="*/ 6715025 h 12624546"/>
              <a:gd name="connsiteX9853" fmla="*/ 1908003 w 15445209"/>
              <a:gd name="connsiteY9853" fmla="*/ 6706794 h 12624546"/>
              <a:gd name="connsiteX9854" fmla="*/ 11103871 w 15445209"/>
              <a:gd name="connsiteY9854" fmla="*/ 6706745 h 12624546"/>
              <a:gd name="connsiteX9855" fmla="*/ 11115405 w 15445209"/>
              <a:gd name="connsiteY9855" fmla="*/ 6709337 h 12624546"/>
              <a:gd name="connsiteX9856" fmla="*/ 11119062 w 15445209"/>
              <a:gd name="connsiteY9856" fmla="*/ 6730881 h 12624546"/>
              <a:gd name="connsiteX9857" fmla="*/ 11097518 w 15445209"/>
              <a:gd name="connsiteY9857" fmla="*/ 6734539 h 12624546"/>
              <a:gd name="connsiteX9858" fmla="*/ 11093861 w 15445209"/>
              <a:gd name="connsiteY9858" fmla="*/ 6712994 h 12624546"/>
              <a:gd name="connsiteX9859" fmla="*/ 11103871 w 15445209"/>
              <a:gd name="connsiteY9859" fmla="*/ 6706745 h 12624546"/>
              <a:gd name="connsiteX9860" fmla="*/ 13745566 w 15445209"/>
              <a:gd name="connsiteY9860" fmla="*/ 6706594 h 12624546"/>
              <a:gd name="connsiteX9861" fmla="*/ 13790285 w 15445209"/>
              <a:gd name="connsiteY9861" fmla="*/ 6716656 h 12624546"/>
              <a:gd name="connsiteX9862" fmla="*/ 13804919 w 15445209"/>
              <a:gd name="connsiteY9862" fmla="*/ 6799991 h 12624546"/>
              <a:gd name="connsiteX9863" fmla="*/ 13721585 w 15445209"/>
              <a:gd name="connsiteY9863" fmla="*/ 6814626 h 12624546"/>
              <a:gd name="connsiteX9864" fmla="*/ 13706946 w 15445209"/>
              <a:gd name="connsiteY9864" fmla="*/ 6731291 h 12624546"/>
              <a:gd name="connsiteX9865" fmla="*/ 13745566 w 15445209"/>
              <a:gd name="connsiteY9865" fmla="*/ 6706594 h 12624546"/>
              <a:gd name="connsiteX9866" fmla="*/ 2814517 w 15445209"/>
              <a:gd name="connsiteY9866" fmla="*/ 6704711 h 12624546"/>
              <a:gd name="connsiteX9867" fmla="*/ 2849883 w 15445209"/>
              <a:gd name="connsiteY9867" fmla="*/ 6712588 h 12624546"/>
              <a:gd name="connsiteX9868" fmla="*/ 2861263 w 15445209"/>
              <a:gd name="connsiteY9868" fmla="*/ 6778442 h 12624546"/>
              <a:gd name="connsiteX9869" fmla="*/ 2795413 w 15445209"/>
              <a:gd name="connsiteY9869" fmla="*/ 6789824 h 12624546"/>
              <a:gd name="connsiteX9870" fmla="*/ 2784030 w 15445209"/>
              <a:gd name="connsiteY9870" fmla="*/ 6723971 h 12624546"/>
              <a:gd name="connsiteX9871" fmla="*/ 2814517 w 15445209"/>
              <a:gd name="connsiteY9871" fmla="*/ 6704711 h 12624546"/>
              <a:gd name="connsiteX9872" fmla="*/ 14897073 w 15445209"/>
              <a:gd name="connsiteY9872" fmla="*/ 6702222 h 12624546"/>
              <a:gd name="connsiteX9873" fmla="*/ 14915923 w 15445209"/>
              <a:gd name="connsiteY9873" fmla="*/ 6706490 h 12624546"/>
              <a:gd name="connsiteX9874" fmla="*/ 14922022 w 15445209"/>
              <a:gd name="connsiteY9874" fmla="*/ 6741452 h 12624546"/>
              <a:gd name="connsiteX9875" fmla="*/ 14887064 w 15445209"/>
              <a:gd name="connsiteY9875" fmla="*/ 6747551 h 12624546"/>
              <a:gd name="connsiteX9876" fmla="*/ 14880965 w 15445209"/>
              <a:gd name="connsiteY9876" fmla="*/ 6712589 h 12624546"/>
              <a:gd name="connsiteX9877" fmla="*/ 14897073 w 15445209"/>
              <a:gd name="connsiteY9877" fmla="*/ 6702222 h 12624546"/>
              <a:gd name="connsiteX9878" fmla="*/ 11855925 w 15445209"/>
              <a:gd name="connsiteY9878" fmla="*/ 6694497 h 12624546"/>
              <a:gd name="connsiteX9879" fmla="*/ 11874777 w 15445209"/>
              <a:gd name="connsiteY9879" fmla="*/ 6698765 h 12624546"/>
              <a:gd name="connsiteX9880" fmla="*/ 11880876 w 15445209"/>
              <a:gd name="connsiteY9880" fmla="*/ 6733727 h 12624546"/>
              <a:gd name="connsiteX9881" fmla="*/ 11845913 w 15445209"/>
              <a:gd name="connsiteY9881" fmla="*/ 6739826 h 12624546"/>
              <a:gd name="connsiteX9882" fmla="*/ 11839819 w 15445209"/>
              <a:gd name="connsiteY9882" fmla="*/ 6704864 h 12624546"/>
              <a:gd name="connsiteX9883" fmla="*/ 11855925 w 15445209"/>
              <a:gd name="connsiteY9883" fmla="*/ 6694497 h 12624546"/>
              <a:gd name="connsiteX9884" fmla="*/ 13587787 w 15445209"/>
              <a:gd name="connsiteY9884" fmla="*/ 6688046 h 12624546"/>
              <a:gd name="connsiteX9885" fmla="*/ 13621576 w 15445209"/>
              <a:gd name="connsiteY9885" fmla="*/ 6695517 h 12624546"/>
              <a:gd name="connsiteX9886" fmla="*/ 13632553 w 15445209"/>
              <a:gd name="connsiteY9886" fmla="*/ 6758523 h 12624546"/>
              <a:gd name="connsiteX9887" fmla="*/ 13569541 w 15445209"/>
              <a:gd name="connsiteY9887" fmla="*/ 6769500 h 12624546"/>
              <a:gd name="connsiteX9888" fmla="*/ 13558568 w 15445209"/>
              <a:gd name="connsiteY9888" fmla="*/ 6706489 h 12624546"/>
              <a:gd name="connsiteX9889" fmla="*/ 13587787 w 15445209"/>
              <a:gd name="connsiteY9889" fmla="*/ 6688046 h 12624546"/>
              <a:gd name="connsiteX9890" fmla="*/ 1049685 w 15445209"/>
              <a:gd name="connsiteY9890" fmla="*/ 6682099 h 12624546"/>
              <a:gd name="connsiteX9891" fmla="*/ 1051717 w 15445209"/>
              <a:gd name="connsiteY9891" fmla="*/ 6693481 h 12624546"/>
              <a:gd name="connsiteX9892" fmla="*/ 1040333 w 15445209"/>
              <a:gd name="connsiteY9892" fmla="*/ 6695513 h 12624546"/>
              <a:gd name="connsiteX9893" fmla="*/ 1038301 w 15445209"/>
              <a:gd name="connsiteY9893" fmla="*/ 6684130 h 12624546"/>
              <a:gd name="connsiteX9894" fmla="*/ 1049685 w 15445209"/>
              <a:gd name="connsiteY9894" fmla="*/ 6682099 h 12624546"/>
              <a:gd name="connsiteX9895" fmla="*/ 3469119 w 15445209"/>
              <a:gd name="connsiteY9895" fmla="*/ 6678287 h 12624546"/>
              <a:gd name="connsiteX9896" fmla="*/ 3515410 w 15445209"/>
              <a:gd name="connsiteY9896" fmla="*/ 6688603 h 12624546"/>
              <a:gd name="connsiteX9897" fmla="*/ 3530449 w 15445209"/>
              <a:gd name="connsiteY9897" fmla="*/ 6774784 h 12624546"/>
              <a:gd name="connsiteX9898" fmla="*/ 3444270 w 15445209"/>
              <a:gd name="connsiteY9898" fmla="*/ 6789824 h 12624546"/>
              <a:gd name="connsiteX9899" fmla="*/ 3429230 w 15445209"/>
              <a:gd name="connsiteY9899" fmla="*/ 6703643 h 12624546"/>
              <a:gd name="connsiteX9900" fmla="*/ 3469119 w 15445209"/>
              <a:gd name="connsiteY9900" fmla="*/ 6678287 h 12624546"/>
              <a:gd name="connsiteX9901" fmla="*/ 3032581 w 15445209"/>
              <a:gd name="connsiteY9901" fmla="*/ 6671987 h 12624546"/>
              <a:gd name="connsiteX9902" fmla="*/ 3074300 w 15445209"/>
              <a:gd name="connsiteY9902" fmla="*/ 6681288 h 12624546"/>
              <a:gd name="connsiteX9903" fmla="*/ 3087712 w 15445209"/>
              <a:gd name="connsiteY9903" fmla="*/ 6758929 h 12624546"/>
              <a:gd name="connsiteX9904" fmla="*/ 3010068 w 15445209"/>
              <a:gd name="connsiteY9904" fmla="*/ 6772348 h 12624546"/>
              <a:gd name="connsiteX9905" fmla="*/ 2996655 w 15445209"/>
              <a:gd name="connsiteY9905" fmla="*/ 6694702 h 12624546"/>
              <a:gd name="connsiteX9906" fmla="*/ 3032581 w 15445209"/>
              <a:gd name="connsiteY9906" fmla="*/ 6671987 h 12624546"/>
              <a:gd name="connsiteX9907" fmla="*/ 2135167 w 15445209"/>
              <a:gd name="connsiteY9907" fmla="*/ 6670311 h 12624546"/>
              <a:gd name="connsiteX9908" fmla="*/ 2138016 w 15445209"/>
              <a:gd name="connsiteY9908" fmla="*/ 6686572 h 12624546"/>
              <a:gd name="connsiteX9909" fmla="*/ 2121750 w 15445209"/>
              <a:gd name="connsiteY9909" fmla="*/ 6689414 h 12624546"/>
              <a:gd name="connsiteX9910" fmla="*/ 2118910 w 15445209"/>
              <a:gd name="connsiteY9910" fmla="*/ 6673158 h 12624546"/>
              <a:gd name="connsiteX9911" fmla="*/ 2135167 w 15445209"/>
              <a:gd name="connsiteY9911" fmla="*/ 6670311 h 12624546"/>
              <a:gd name="connsiteX9912" fmla="*/ 15074871 w 15445209"/>
              <a:gd name="connsiteY9912" fmla="*/ 6667464 h 12624546"/>
              <a:gd name="connsiteX9913" fmla="*/ 15075276 w 15445209"/>
              <a:gd name="connsiteY9913" fmla="*/ 6669495 h 12624546"/>
              <a:gd name="connsiteX9914" fmla="*/ 15073245 w 15445209"/>
              <a:gd name="connsiteY9914" fmla="*/ 6669901 h 12624546"/>
              <a:gd name="connsiteX9915" fmla="*/ 15072840 w 15445209"/>
              <a:gd name="connsiteY9915" fmla="*/ 6667869 h 12624546"/>
              <a:gd name="connsiteX9916" fmla="*/ 15074871 w 15445209"/>
              <a:gd name="connsiteY9916" fmla="*/ 6667464 h 12624546"/>
              <a:gd name="connsiteX9917" fmla="*/ 4755628 w 15445209"/>
              <a:gd name="connsiteY9917" fmla="*/ 6666397 h 12624546"/>
              <a:gd name="connsiteX9918" fmla="*/ 4791255 w 15445209"/>
              <a:gd name="connsiteY9918" fmla="*/ 6674374 h 12624546"/>
              <a:gd name="connsiteX9919" fmla="*/ 4803033 w 15445209"/>
              <a:gd name="connsiteY9919" fmla="*/ 6741043 h 12624546"/>
              <a:gd name="connsiteX9920" fmla="*/ 4736378 w 15445209"/>
              <a:gd name="connsiteY9920" fmla="*/ 6752831 h 12624546"/>
              <a:gd name="connsiteX9921" fmla="*/ 4724580 w 15445209"/>
              <a:gd name="connsiteY9921" fmla="*/ 6686162 h 12624546"/>
              <a:gd name="connsiteX9922" fmla="*/ 4755628 w 15445209"/>
              <a:gd name="connsiteY9922" fmla="*/ 6666397 h 12624546"/>
              <a:gd name="connsiteX9923" fmla="*/ 10009685 w 15445209"/>
              <a:gd name="connsiteY9923" fmla="*/ 6662996 h 12624546"/>
              <a:gd name="connsiteX9924" fmla="*/ 10010901 w 15445209"/>
              <a:gd name="connsiteY9924" fmla="*/ 6670716 h 12624546"/>
              <a:gd name="connsiteX9925" fmla="*/ 10003181 w 15445209"/>
              <a:gd name="connsiteY9925" fmla="*/ 6671937 h 12624546"/>
              <a:gd name="connsiteX9926" fmla="*/ 10001960 w 15445209"/>
              <a:gd name="connsiteY9926" fmla="*/ 6664212 h 12624546"/>
              <a:gd name="connsiteX9927" fmla="*/ 10009685 w 15445209"/>
              <a:gd name="connsiteY9927" fmla="*/ 6662996 h 12624546"/>
              <a:gd name="connsiteX9928" fmla="*/ 11519280 w 15445209"/>
              <a:gd name="connsiteY9928" fmla="*/ 6662383 h 12624546"/>
              <a:gd name="connsiteX9929" fmla="*/ 11536965 w 15445209"/>
              <a:gd name="connsiteY9929" fmla="*/ 6666247 h 12624546"/>
              <a:gd name="connsiteX9930" fmla="*/ 11542654 w 15445209"/>
              <a:gd name="connsiteY9930" fmla="*/ 6699174 h 12624546"/>
              <a:gd name="connsiteX9931" fmla="*/ 11509727 w 15445209"/>
              <a:gd name="connsiteY9931" fmla="*/ 6704863 h 12624546"/>
              <a:gd name="connsiteX9932" fmla="*/ 11504034 w 15445209"/>
              <a:gd name="connsiteY9932" fmla="*/ 6671937 h 12624546"/>
              <a:gd name="connsiteX9933" fmla="*/ 11519280 w 15445209"/>
              <a:gd name="connsiteY9933" fmla="*/ 6662383 h 12624546"/>
              <a:gd name="connsiteX9934" fmla="*/ 5506721 w 15445209"/>
              <a:gd name="connsiteY9934" fmla="*/ 6658929 h 12624546"/>
              <a:gd name="connsiteX9935" fmla="*/ 5509170 w 15445209"/>
              <a:gd name="connsiteY9935" fmla="*/ 6673563 h 12624546"/>
              <a:gd name="connsiteX9936" fmla="*/ 5494529 w 15445209"/>
              <a:gd name="connsiteY9936" fmla="*/ 6676000 h 12624546"/>
              <a:gd name="connsiteX9937" fmla="*/ 5492096 w 15445209"/>
              <a:gd name="connsiteY9937" fmla="*/ 6661366 h 12624546"/>
              <a:gd name="connsiteX9938" fmla="*/ 5506721 w 15445209"/>
              <a:gd name="connsiteY9938" fmla="*/ 6658929 h 12624546"/>
              <a:gd name="connsiteX9939" fmla="*/ 1686744 w 15445209"/>
              <a:gd name="connsiteY9939" fmla="*/ 6658522 h 12624546"/>
              <a:gd name="connsiteX9940" fmla="*/ 1689180 w 15445209"/>
              <a:gd name="connsiteY9940" fmla="*/ 6671936 h 12624546"/>
              <a:gd name="connsiteX9941" fmla="*/ 1675766 w 15445209"/>
              <a:gd name="connsiteY9941" fmla="*/ 6674377 h 12624546"/>
              <a:gd name="connsiteX9942" fmla="*/ 1673325 w 15445209"/>
              <a:gd name="connsiteY9942" fmla="*/ 6660959 h 12624546"/>
              <a:gd name="connsiteX9943" fmla="*/ 1686744 w 15445209"/>
              <a:gd name="connsiteY9943" fmla="*/ 6658522 h 12624546"/>
              <a:gd name="connsiteX9944" fmla="*/ 4234393 w 15445209"/>
              <a:gd name="connsiteY9944" fmla="*/ 6656236 h 12624546"/>
              <a:gd name="connsiteX9945" fmla="*/ 4246492 w 15445209"/>
              <a:gd name="connsiteY9945" fmla="*/ 6658928 h 12624546"/>
              <a:gd name="connsiteX9946" fmla="*/ 4250560 w 15445209"/>
              <a:gd name="connsiteY9946" fmla="*/ 6681288 h 12624546"/>
              <a:gd name="connsiteX9947" fmla="*/ 4228201 w 15445209"/>
              <a:gd name="connsiteY9947" fmla="*/ 6685351 h 12624546"/>
              <a:gd name="connsiteX9948" fmla="*/ 4224130 w 15445209"/>
              <a:gd name="connsiteY9948" fmla="*/ 6662996 h 12624546"/>
              <a:gd name="connsiteX9949" fmla="*/ 4234393 w 15445209"/>
              <a:gd name="connsiteY9949" fmla="*/ 6656236 h 12624546"/>
              <a:gd name="connsiteX9950" fmla="*/ 4584580 w 15445209"/>
              <a:gd name="connsiteY9950" fmla="*/ 6649628 h 12624546"/>
              <a:gd name="connsiteX9951" fmla="*/ 4622931 w 15445209"/>
              <a:gd name="connsiteY9951" fmla="*/ 6658113 h 12624546"/>
              <a:gd name="connsiteX9952" fmla="*/ 4635541 w 15445209"/>
              <a:gd name="connsiteY9952" fmla="*/ 6729660 h 12624546"/>
              <a:gd name="connsiteX9953" fmla="*/ 4563989 w 15445209"/>
              <a:gd name="connsiteY9953" fmla="*/ 6742263 h 12624546"/>
              <a:gd name="connsiteX9954" fmla="*/ 4551390 w 15445209"/>
              <a:gd name="connsiteY9954" fmla="*/ 6670716 h 12624546"/>
              <a:gd name="connsiteX9955" fmla="*/ 4584580 w 15445209"/>
              <a:gd name="connsiteY9955" fmla="*/ 6649628 h 12624546"/>
              <a:gd name="connsiteX9956" fmla="*/ 13049508 w 15445209"/>
              <a:gd name="connsiteY9956" fmla="*/ 6647139 h 12624546"/>
              <a:gd name="connsiteX9957" fmla="*/ 13107743 w 15445209"/>
              <a:gd name="connsiteY9957" fmla="*/ 6660149 h 12624546"/>
              <a:gd name="connsiteX9958" fmla="*/ 13126851 w 15445209"/>
              <a:gd name="connsiteY9958" fmla="*/ 6768685 h 12624546"/>
              <a:gd name="connsiteX9959" fmla="*/ 13018310 w 15445209"/>
              <a:gd name="connsiteY9959" fmla="*/ 6787793 h 12624546"/>
              <a:gd name="connsiteX9960" fmla="*/ 12999202 w 15445209"/>
              <a:gd name="connsiteY9960" fmla="*/ 6679252 h 12624546"/>
              <a:gd name="connsiteX9961" fmla="*/ 13049508 w 15445209"/>
              <a:gd name="connsiteY9961" fmla="*/ 6647139 h 12624546"/>
              <a:gd name="connsiteX9962" fmla="*/ 2357550 w 15445209"/>
              <a:gd name="connsiteY9962" fmla="*/ 6643478 h 12624546"/>
              <a:gd name="connsiteX9963" fmla="*/ 2360397 w 15445209"/>
              <a:gd name="connsiteY9963" fmla="*/ 6660145 h 12624546"/>
              <a:gd name="connsiteX9964" fmla="*/ 2343730 w 15445209"/>
              <a:gd name="connsiteY9964" fmla="*/ 6662991 h 12624546"/>
              <a:gd name="connsiteX9965" fmla="*/ 2340884 w 15445209"/>
              <a:gd name="connsiteY9965" fmla="*/ 6646325 h 12624546"/>
              <a:gd name="connsiteX9966" fmla="*/ 2357550 w 15445209"/>
              <a:gd name="connsiteY9966" fmla="*/ 6643478 h 12624546"/>
              <a:gd name="connsiteX9967" fmla="*/ 4046698 w 15445209"/>
              <a:gd name="connsiteY9967" fmla="*/ 6640076 h 12624546"/>
              <a:gd name="connsiteX9968" fmla="*/ 4058234 w 15445209"/>
              <a:gd name="connsiteY9968" fmla="*/ 6642668 h 12624546"/>
              <a:gd name="connsiteX9969" fmla="*/ 4061891 w 15445209"/>
              <a:gd name="connsiteY9969" fmla="*/ 6664212 h 12624546"/>
              <a:gd name="connsiteX9970" fmla="*/ 4040338 w 15445209"/>
              <a:gd name="connsiteY9970" fmla="*/ 6667870 h 12624546"/>
              <a:gd name="connsiteX9971" fmla="*/ 4036689 w 15445209"/>
              <a:gd name="connsiteY9971" fmla="*/ 6646325 h 12624546"/>
              <a:gd name="connsiteX9972" fmla="*/ 4046698 w 15445209"/>
              <a:gd name="connsiteY9972" fmla="*/ 6640076 h 12624546"/>
              <a:gd name="connsiteX9973" fmla="*/ 1250111 w 15445209"/>
              <a:gd name="connsiteY9973" fmla="*/ 6639416 h 12624546"/>
              <a:gd name="connsiteX9974" fmla="*/ 1250927 w 15445209"/>
              <a:gd name="connsiteY9974" fmla="*/ 6644294 h 12624546"/>
              <a:gd name="connsiteX9975" fmla="*/ 1246047 w 15445209"/>
              <a:gd name="connsiteY9975" fmla="*/ 6645109 h 12624546"/>
              <a:gd name="connsiteX9976" fmla="*/ 1245232 w 15445209"/>
              <a:gd name="connsiteY9976" fmla="*/ 6640231 h 12624546"/>
              <a:gd name="connsiteX9977" fmla="*/ 1250111 w 15445209"/>
              <a:gd name="connsiteY9977" fmla="*/ 6639416 h 12624546"/>
              <a:gd name="connsiteX9978" fmla="*/ 1461519 w 15445209"/>
              <a:gd name="connsiteY9978" fmla="*/ 6634943 h 12624546"/>
              <a:gd name="connsiteX9979" fmla="*/ 1461924 w 15445209"/>
              <a:gd name="connsiteY9979" fmla="*/ 6637790 h 12624546"/>
              <a:gd name="connsiteX9980" fmla="*/ 1459077 w 15445209"/>
              <a:gd name="connsiteY9980" fmla="*/ 6638196 h 12624546"/>
              <a:gd name="connsiteX9981" fmla="*/ 1458671 w 15445209"/>
              <a:gd name="connsiteY9981" fmla="*/ 6635349 h 12624546"/>
              <a:gd name="connsiteX9982" fmla="*/ 1461519 w 15445209"/>
              <a:gd name="connsiteY9982" fmla="*/ 6634943 h 12624546"/>
              <a:gd name="connsiteX9983" fmla="*/ 10489218 w 15445209"/>
              <a:gd name="connsiteY9983" fmla="*/ 6633572 h 12624546"/>
              <a:gd name="connsiteX9984" fmla="*/ 10500752 w 15445209"/>
              <a:gd name="connsiteY9984" fmla="*/ 6636164 h 12624546"/>
              <a:gd name="connsiteX9985" fmla="*/ 10504409 w 15445209"/>
              <a:gd name="connsiteY9985" fmla="*/ 6657708 h 12624546"/>
              <a:gd name="connsiteX9986" fmla="*/ 10482865 w 15445209"/>
              <a:gd name="connsiteY9986" fmla="*/ 6661366 h 12624546"/>
              <a:gd name="connsiteX9987" fmla="*/ 10479208 w 15445209"/>
              <a:gd name="connsiteY9987" fmla="*/ 6639821 h 12624546"/>
              <a:gd name="connsiteX9988" fmla="*/ 10489218 w 15445209"/>
              <a:gd name="connsiteY9988" fmla="*/ 6633572 h 12624546"/>
              <a:gd name="connsiteX9989" fmla="*/ 11159359 w 15445209"/>
              <a:gd name="connsiteY9989" fmla="*/ 6630320 h 12624546"/>
              <a:gd name="connsiteX9990" fmla="*/ 11170690 w 15445209"/>
              <a:gd name="connsiteY9990" fmla="*/ 6632912 h 12624546"/>
              <a:gd name="connsiteX9991" fmla="*/ 11174348 w 15445209"/>
              <a:gd name="connsiteY9991" fmla="*/ 6654050 h 12624546"/>
              <a:gd name="connsiteX9992" fmla="*/ 11153209 w 15445209"/>
              <a:gd name="connsiteY9992" fmla="*/ 6657708 h 12624546"/>
              <a:gd name="connsiteX9993" fmla="*/ 11149551 w 15445209"/>
              <a:gd name="connsiteY9993" fmla="*/ 6636569 h 12624546"/>
              <a:gd name="connsiteX9994" fmla="*/ 11159359 w 15445209"/>
              <a:gd name="connsiteY9994" fmla="*/ 6630320 h 12624546"/>
              <a:gd name="connsiteX9995" fmla="*/ 13423042 w 15445209"/>
              <a:gd name="connsiteY9995" fmla="*/ 6627778 h 12624546"/>
              <a:gd name="connsiteX9996" fmla="*/ 13469946 w 15445209"/>
              <a:gd name="connsiteY9996" fmla="*/ 6638195 h 12624546"/>
              <a:gd name="connsiteX9997" fmla="*/ 13485396 w 15445209"/>
              <a:gd name="connsiteY9997" fmla="*/ 6725598 h 12624546"/>
              <a:gd name="connsiteX9998" fmla="*/ 13397994 w 15445209"/>
              <a:gd name="connsiteY9998" fmla="*/ 6741043 h 12624546"/>
              <a:gd name="connsiteX9999" fmla="*/ 13382544 w 15445209"/>
              <a:gd name="connsiteY9999" fmla="*/ 6653641 h 12624546"/>
              <a:gd name="connsiteX10000" fmla="*/ 13423042 w 15445209"/>
              <a:gd name="connsiteY10000" fmla="*/ 6627778 h 12624546"/>
              <a:gd name="connsiteX10001" fmla="*/ 840318 w 15445209"/>
              <a:gd name="connsiteY10001" fmla="*/ 6626407 h 12624546"/>
              <a:gd name="connsiteX10002" fmla="*/ 843160 w 15445209"/>
              <a:gd name="connsiteY10002" fmla="*/ 6642668 h 12624546"/>
              <a:gd name="connsiteX10003" fmla="*/ 826904 w 15445209"/>
              <a:gd name="connsiteY10003" fmla="*/ 6645510 h 12624546"/>
              <a:gd name="connsiteX10004" fmla="*/ 824058 w 15445209"/>
              <a:gd name="connsiteY10004" fmla="*/ 6629254 h 12624546"/>
              <a:gd name="connsiteX10005" fmla="*/ 840318 w 15445209"/>
              <a:gd name="connsiteY10005" fmla="*/ 6626407 h 12624546"/>
              <a:gd name="connsiteX10006" fmla="*/ 12674346 w 15445209"/>
              <a:gd name="connsiteY10006" fmla="*/ 6626255 h 12624546"/>
              <a:gd name="connsiteX10007" fmla="*/ 12698381 w 15445209"/>
              <a:gd name="connsiteY10007" fmla="*/ 6631691 h 12624546"/>
              <a:gd name="connsiteX10008" fmla="*/ 12706106 w 15445209"/>
              <a:gd name="connsiteY10008" fmla="*/ 6676410 h 12624546"/>
              <a:gd name="connsiteX10009" fmla="*/ 12661387 w 15445209"/>
              <a:gd name="connsiteY10009" fmla="*/ 6684131 h 12624546"/>
              <a:gd name="connsiteX10010" fmla="*/ 12653662 w 15445209"/>
              <a:gd name="connsiteY10010" fmla="*/ 6639416 h 12624546"/>
              <a:gd name="connsiteX10011" fmla="*/ 12674346 w 15445209"/>
              <a:gd name="connsiteY10011" fmla="*/ 6626255 h 12624546"/>
              <a:gd name="connsiteX10012" fmla="*/ 12179765 w 15445209"/>
              <a:gd name="connsiteY10012" fmla="*/ 6625998 h 12624546"/>
              <a:gd name="connsiteX10013" fmla="*/ 12214219 w 15445209"/>
              <a:gd name="connsiteY10013" fmla="*/ 6633722 h 12624546"/>
              <a:gd name="connsiteX10014" fmla="*/ 12225601 w 15445209"/>
              <a:gd name="connsiteY10014" fmla="*/ 6698359 h 12624546"/>
              <a:gd name="connsiteX10015" fmla="*/ 12160964 w 15445209"/>
              <a:gd name="connsiteY10015" fmla="*/ 6709742 h 12624546"/>
              <a:gd name="connsiteX10016" fmla="*/ 12149582 w 15445209"/>
              <a:gd name="connsiteY10016" fmla="*/ 6645105 h 12624546"/>
              <a:gd name="connsiteX10017" fmla="*/ 12179765 w 15445209"/>
              <a:gd name="connsiteY10017" fmla="*/ 6625998 h 12624546"/>
              <a:gd name="connsiteX10018" fmla="*/ 10243426 w 15445209"/>
              <a:gd name="connsiteY10018" fmla="*/ 6623663 h 12624546"/>
              <a:gd name="connsiteX10019" fmla="*/ 10253590 w 15445209"/>
              <a:gd name="connsiteY10019" fmla="*/ 6626001 h 12624546"/>
              <a:gd name="connsiteX10020" fmla="*/ 10256842 w 15445209"/>
              <a:gd name="connsiteY10020" fmla="*/ 6645104 h 12624546"/>
              <a:gd name="connsiteX10021" fmla="*/ 10237735 w 15445209"/>
              <a:gd name="connsiteY10021" fmla="*/ 6648357 h 12624546"/>
              <a:gd name="connsiteX10022" fmla="*/ 10234483 w 15445209"/>
              <a:gd name="connsiteY10022" fmla="*/ 6629253 h 12624546"/>
              <a:gd name="connsiteX10023" fmla="*/ 10243426 w 15445209"/>
              <a:gd name="connsiteY10023" fmla="*/ 6623663 h 12624546"/>
              <a:gd name="connsiteX10024" fmla="*/ 635433 w 15445209"/>
              <a:gd name="connsiteY10024" fmla="*/ 6622749 h 12624546"/>
              <a:gd name="connsiteX10025" fmla="*/ 637059 w 15445209"/>
              <a:gd name="connsiteY10025" fmla="*/ 6631690 h 12624546"/>
              <a:gd name="connsiteX10026" fmla="*/ 628114 w 15445209"/>
              <a:gd name="connsiteY10026" fmla="*/ 6633317 h 12624546"/>
              <a:gd name="connsiteX10027" fmla="*/ 626487 w 15445209"/>
              <a:gd name="connsiteY10027" fmla="*/ 6624375 h 12624546"/>
              <a:gd name="connsiteX10028" fmla="*/ 635433 w 15445209"/>
              <a:gd name="connsiteY10028" fmla="*/ 6622749 h 12624546"/>
              <a:gd name="connsiteX10029" fmla="*/ 10800202 w 15445209"/>
              <a:gd name="connsiteY10029" fmla="*/ 6621937 h 12624546"/>
              <a:gd name="connsiteX10030" fmla="*/ 10812957 w 15445209"/>
              <a:gd name="connsiteY10030" fmla="*/ 6624781 h 12624546"/>
              <a:gd name="connsiteX10031" fmla="*/ 10817020 w 15445209"/>
              <a:gd name="connsiteY10031" fmla="*/ 6648767 h 12624546"/>
              <a:gd name="connsiteX10032" fmla="*/ 10793038 w 15445209"/>
              <a:gd name="connsiteY10032" fmla="*/ 6652830 h 12624546"/>
              <a:gd name="connsiteX10033" fmla="*/ 10788971 w 15445209"/>
              <a:gd name="connsiteY10033" fmla="*/ 6628849 h 12624546"/>
              <a:gd name="connsiteX10034" fmla="*/ 10800202 w 15445209"/>
              <a:gd name="connsiteY10034" fmla="*/ 6621937 h 12624546"/>
              <a:gd name="connsiteX10035" fmla="*/ 3239872 w 15445209"/>
              <a:gd name="connsiteY10035" fmla="*/ 6613398 h 12624546"/>
              <a:gd name="connsiteX10036" fmla="*/ 3290177 w 15445209"/>
              <a:gd name="connsiteY10036" fmla="*/ 6624781 h 12624546"/>
              <a:gd name="connsiteX10037" fmla="*/ 3306440 w 15445209"/>
              <a:gd name="connsiteY10037" fmla="*/ 6718687 h 12624546"/>
              <a:gd name="connsiteX10038" fmla="*/ 3212535 w 15445209"/>
              <a:gd name="connsiteY10038" fmla="*/ 6734943 h 12624546"/>
              <a:gd name="connsiteX10039" fmla="*/ 3196273 w 15445209"/>
              <a:gd name="connsiteY10039" fmla="*/ 6641042 h 12624546"/>
              <a:gd name="connsiteX10040" fmla="*/ 3239872 w 15445209"/>
              <a:gd name="connsiteY10040" fmla="*/ 6613398 h 12624546"/>
              <a:gd name="connsiteX10041" fmla="*/ 12454926 w 15445209"/>
              <a:gd name="connsiteY10041" fmla="*/ 6609179 h 12624546"/>
              <a:gd name="connsiteX10042" fmla="*/ 12475609 w 15445209"/>
              <a:gd name="connsiteY10042" fmla="*/ 6613804 h 12624546"/>
              <a:gd name="connsiteX10043" fmla="*/ 12482519 w 15445209"/>
              <a:gd name="connsiteY10043" fmla="*/ 6652420 h 12624546"/>
              <a:gd name="connsiteX10044" fmla="*/ 12443899 w 15445209"/>
              <a:gd name="connsiteY10044" fmla="*/ 6659334 h 12624546"/>
              <a:gd name="connsiteX10045" fmla="*/ 12436989 w 15445209"/>
              <a:gd name="connsiteY10045" fmla="*/ 6620714 h 12624546"/>
              <a:gd name="connsiteX10046" fmla="*/ 12454926 w 15445209"/>
              <a:gd name="connsiteY10046" fmla="*/ 6609179 h 12624546"/>
              <a:gd name="connsiteX10047" fmla="*/ 4889013 w 15445209"/>
              <a:gd name="connsiteY10047" fmla="*/ 6606335 h 12624546"/>
              <a:gd name="connsiteX10048" fmla="*/ 4934742 w 15445209"/>
              <a:gd name="connsiteY10048" fmla="*/ 6616651 h 12624546"/>
              <a:gd name="connsiteX10049" fmla="*/ 4949783 w 15445209"/>
              <a:gd name="connsiteY10049" fmla="*/ 6702017 h 12624546"/>
              <a:gd name="connsiteX10050" fmla="*/ 4864429 w 15445209"/>
              <a:gd name="connsiteY10050" fmla="*/ 6717061 h 12624546"/>
              <a:gd name="connsiteX10051" fmla="*/ 4849384 w 15445209"/>
              <a:gd name="connsiteY10051" fmla="*/ 6631691 h 12624546"/>
              <a:gd name="connsiteX10052" fmla="*/ 4889013 w 15445209"/>
              <a:gd name="connsiteY10052" fmla="*/ 6606335 h 12624546"/>
              <a:gd name="connsiteX10053" fmla="*/ 14602907 w 15445209"/>
              <a:gd name="connsiteY10053" fmla="*/ 6603643 h 12624546"/>
              <a:gd name="connsiteX10054" fmla="*/ 14605344 w 15445209"/>
              <a:gd name="connsiteY10054" fmla="*/ 6618277 h 12624546"/>
              <a:gd name="connsiteX10055" fmla="*/ 14590710 w 15445209"/>
              <a:gd name="connsiteY10055" fmla="*/ 6620714 h 12624546"/>
              <a:gd name="connsiteX10056" fmla="*/ 14588268 w 15445209"/>
              <a:gd name="connsiteY10056" fmla="*/ 6606080 h 12624546"/>
              <a:gd name="connsiteX10057" fmla="*/ 14602907 w 15445209"/>
              <a:gd name="connsiteY10057" fmla="*/ 6603643 h 12624546"/>
              <a:gd name="connsiteX10058" fmla="*/ 11904962 w 15445209"/>
              <a:gd name="connsiteY10058" fmla="*/ 6599574 h 12624546"/>
              <a:gd name="connsiteX10059" fmla="*/ 11927217 w 15445209"/>
              <a:gd name="connsiteY10059" fmla="*/ 6604453 h 12624546"/>
              <a:gd name="connsiteX10060" fmla="*/ 11934536 w 15445209"/>
              <a:gd name="connsiteY10060" fmla="*/ 6645915 h 12624546"/>
              <a:gd name="connsiteX10061" fmla="*/ 11893069 w 15445209"/>
              <a:gd name="connsiteY10061" fmla="*/ 6653235 h 12624546"/>
              <a:gd name="connsiteX10062" fmla="*/ 11885754 w 15445209"/>
              <a:gd name="connsiteY10062" fmla="*/ 6611768 h 12624546"/>
              <a:gd name="connsiteX10063" fmla="*/ 11904962 w 15445209"/>
              <a:gd name="connsiteY10063" fmla="*/ 6599574 h 12624546"/>
              <a:gd name="connsiteX10064" fmla="*/ 2567790 w 15445209"/>
              <a:gd name="connsiteY10064" fmla="*/ 6596373 h 12624546"/>
              <a:gd name="connsiteX10065" fmla="*/ 2598228 w 15445209"/>
              <a:gd name="connsiteY10065" fmla="*/ 6603232 h 12624546"/>
              <a:gd name="connsiteX10066" fmla="*/ 2607983 w 15445209"/>
              <a:gd name="connsiteY10066" fmla="*/ 6660145 h 12624546"/>
              <a:gd name="connsiteX10067" fmla="*/ 2551071 w 15445209"/>
              <a:gd name="connsiteY10067" fmla="*/ 6669901 h 12624546"/>
              <a:gd name="connsiteX10068" fmla="*/ 2541316 w 15445209"/>
              <a:gd name="connsiteY10068" fmla="*/ 6612989 h 12624546"/>
              <a:gd name="connsiteX10069" fmla="*/ 2567790 w 15445209"/>
              <a:gd name="connsiteY10069" fmla="*/ 6596373 h 12624546"/>
              <a:gd name="connsiteX10070" fmla="*/ 4389541 w 15445209"/>
              <a:gd name="connsiteY10070" fmla="*/ 6592970 h 12624546"/>
              <a:gd name="connsiteX10071" fmla="*/ 4417235 w 15445209"/>
              <a:gd name="connsiteY10071" fmla="*/ 6599169 h 12624546"/>
              <a:gd name="connsiteX10072" fmla="*/ 4426179 w 15445209"/>
              <a:gd name="connsiteY10072" fmla="*/ 6651203 h 12624546"/>
              <a:gd name="connsiteX10073" fmla="*/ 4374147 w 15445209"/>
              <a:gd name="connsiteY10073" fmla="*/ 6660149 h 12624546"/>
              <a:gd name="connsiteX10074" fmla="*/ 4365198 w 15445209"/>
              <a:gd name="connsiteY10074" fmla="*/ 6608115 h 12624546"/>
              <a:gd name="connsiteX10075" fmla="*/ 4389541 w 15445209"/>
              <a:gd name="connsiteY10075" fmla="*/ 6592970 h 12624546"/>
              <a:gd name="connsiteX10076" fmla="*/ 15249271 w 15445209"/>
              <a:gd name="connsiteY10076" fmla="*/ 6590634 h 12624546"/>
              <a:gd name="connsiteX10077" fmla="*/ 15249676 w 15445209"/>
              <a:gd name="connsiteY10077" fmla="*/ 6591851 h 12624546"/>
              <a:gd name="connsiteX10078" fmla="*/ 15248456 w 15445209"/>
              <a:gd name="connsiteY10078" fmla="*/ 6592261 h 12624546"/>
              <a:gd name="connsiteX10079" fmla="*/ 15248050 w 15445209"/>
              <a:gd name="connsiteY10079" fmla="*/ 6591040 h 12624546"/>
              <a:gd name="connsiteX10080" fmla="*/ 15249271 w 15445209"/>
              <a:gd name="connsiteY10080" fmla="*/ 6590634 h 12624546"/>
              <a:gd name="connsiteX10081" fmla="*/ 11569737 w 15445209"/>
              <a:gd name="connsiteY10081" fmla="*/ 6581893 h 12624546"/>
              <a:gd name="connsiteX10082" fmla="*/ 11588995 w 15445209"/>
              <a:gd name="connsiteY10082" fmla="*/ 6586161 h 12624546"/>
              <a:gd name="connsiteX10083" fmla="*/ 11595094 w 15445209"/>
              <a:gd name="connsiteY10083" fmla="*/ 6621935 h 12624546"/>
              <a:gd name="connsiteX10084" fmla="*/ 11559321 w 15445209"/>
              <a:gd name="connsiteY10084" fmla="*/ 6628033 h 12624546"/>
              <a:gd name="connsiteX10085" fmla="*/ 11553222 w 15445209"/>
              <a:gd name="connsiteY10085" fmla="*/ 6592260 h 12624546"/>
              <a:gd name="connsiteX10086" fmla="*/ 11569737 w 15445209"/>
              <a:gd name="connsiteY10086" fmla="*/ 6581893 h 12624546"/>
              <a:gd name="connsiteX10087" fmla="*/ 13261000 w 15445209"/>
              <a:gd name="connsiteY10087" fmla="*/ 6576099 h 12624546"/>
              <a:gd name="connsiteX10088" fmla="*/ 13305718 w 15445209"/>
              <a:gd name="connsiteY10088" fmla="*/ 6586161 h 12624546"/>
              <a:gd name="connsiteX10089" fmla="*/ 13320352 w 15445209"/>
              <a:gd name="connsiteY10089" fmla="*/ 6669496 h 12624546"/>
              <a:gd name="connsiteX10090" fmla="*/ 13237013 w 15445209"/>
              <a:gd name="connsiteY10090" fmla="*/ 6684131 h 12624546"/>
              <a:gd name="connsiteX10091" fmla="*/ 13222383 w 15445209"/>
              <a:gd name="connsiteY10091" fmla="*/ 6600796 h 12624546"/>
              <a:gd name="connsiteX10092" fmla="*/ 13261000 w 15445209"/>
              <a:gd name="connsiteY10092" fmla="*/ 6576099 h 12624546"/>
              <a:gd name="connsiteX10093" fmla="*/ 1889106 w 15445209"/>
              <a:gd name="connsiteY10093" fmla="*/ 6575595 h 12624546"/>
              <a:gd name="connsiteX10094" fmla="*/ 1903028 w 15445209"/>
              <a:gd name="connsiteY10094" fmla="*/ 6578846 h 12624546"/>
              <a:gd name="connsiteX10095" fmla="*/ 1907500 w 15445209"/>
              <a:gd name="connsiteY10095" fmla="*/ 6604864 h 12624546"/>
              <a:gd name="connsiteX10096" fmla="*/ 1881483 w 15445209"/>
              <a:gd name="connsiteY10096" fmla="*/ 6609336 h 12624546"/>
              <a:gd name="connsiteX10097" fmla="*/ 1877010 w 15445209"/>
              <a:gd name="connsiteY10097" fmla="*/ 6583319 h 12624546"/>
              <a:gd name="connsiteX10098" fmla="*/ 1889106 w 15445209"/>
              <a:gd name="connsiteY10098" fmla="*/ 6575595 h 12624546"/>
              <a:gd name="connsiteX10099" fmla="*/ 2788905 w 15445209"/>
              <a:gd name="connsiteY10099" fmla="*/ 6573815 h 12624546"/>
              <a:gd name="connsiteX10100" fmla="*/ 2824270 w 15445209"/>
              <a:gd name="connsiteY10100" fmla="*/ 6581692 h 12624546"/>
              <a:gd name="connsiteX10101" fmla="*/ 2835654 w 15445209"/>
              <a:gd name="connsiteY10101" fmla="*/ 6647546 h 12624546"/>
              <a:gd name="connsiteX10102" fmla="*/ 2769799 w 15445209"/>
              <a:gd name="connsiteY10102" fmla="*/ 6658928 h 12624546"/>
              <a:gd name="connsiteX10103" fmla="*/ 2758416 w 15445209"/>
              <a:gd name="connsiteY10103" fmla="*/ 6593075 h 12624546"/>
              <a:gd name="connsiteX10104" fmla="*/ 2788905 w 15445209"/>
              <a:gd name="connsiteY10104" fmla="*/ 6573815 h 12624546"/>
              <a:gd name="connsiteX10105" fmla="*/ 3643841 w 15445209"/>
              <a:gd name="connsiteY10105" fmla="*/ 6570970 h 12624546"/>
              <a:gd name="connsiteX10106" fmla="*/ 3677630 w 15445209"/>
              <a:gd name="connsiteY10106" fmla="*/ 6578441 h 12624546"/>
              <a:gd name="connsiteX10107" fmla="*/ 3688605 w 15445209"/>
              <a:gd name="connsiteY10107" fmla="*/ 6641451 h 12624546"/>
              <a:gd name="connsiteX10108" fmla="*/ 3625595 w 15445209"/>
              <a:gd name="connsiteY10108" fmla="*/ 6652424 h 12624546"/>
              <a:gd name="connsiteX10109" fmla="*/ 3614622 w 15445209"/>
              <a:gd name="connsiteY10109" fmla="*/ 6589418 h 12624546"/>
              <a:gd name="connsiteX10110" fmla="*/ 3643841 w 15445209"/>
              <a:gd name="connsiteY10110" fmla="*/ 6570970 h 12624546"/>
              <a:gd name="connsiteX10111" fmla="*/ 3836596 w 15445209"/>
              <a:gd name="connsiteY10111" fmla="*/ 6570814 h 12624546"/>
              <a:gd name="connsiteX10112" fmla="*/ 3846761 w 15445209"/>
              <a:gd name="connsiteY10112" fmla="*/ 6573152 h 12624546"/>
              <a:gd name="connsiteX10113" fmla="*/ 3850011 w 15445209"/>
              <a:gd name="connsiteY10113" fmla="*/ 6592255 h 12624546"/>
              <a:gd name="connsiteX10114" fmla="*/ 3830906 w 15445209"/>
              <a:gd name="connsiteY10114" fmla="*/ 6595508 h 12624546"/>
              <a:gd name="connsiteX10115" fmla="*/ 3827655 w 15445209"/>
              <a:gd name="connsiteY10115" fmla="*/ 6576404 h 12624546"/>
              <a:gd name="connsiteX10116" fmla="*/ 3836596 w 15445209"/>
              <a:gd name="connsiteY10116" fmla="*/ 6570814 h 12624546"/>
              <a:gd name="connsiteX10117" fmla="*/ 14422667 w 15445209"/>
              <a:gd name="connsiteY10117" fmla="*/ 6564361 h 12624546"/>
              <a:gd name="connsiteX10118" fmla="*/ 14469570 w 15445209"/>
              <a:gd name="connsiteY10118" fmla="*/ 6574778 h 12624546"/>
              <a:gd name="connsiteX10119" fmla="*/ 14485016 w 15445209"/>
              <a:gd name="connsiteY10119" fmla="*/ 6662181 h 12624546"/>
              <a:gd name="connsiteX10120" fmla="*/ 14397618 w 15445209"/>
              <a:gd name="connsiteY10120" fmla="*/ 6677626 h 12624546"/>
              <a:gd name="connsiteX10121" fmla="*/ 14382168 w 15445209"/>
              <a:gd name="connsiteY10121" fmla="*/ 6590224 h 12624546"/>
              <a:gd name="connsiteX10122" fmla="*/ 14422667 w 15445209"/>
              <a:gd name="connsiteY10122" fmla="*/ 6564361 h 12624546"/>
              <a:gd name="connsiteX10123" fmla="*/ 12883292 w 15445209"/>
              <a:gd name="connsiteY10123" fmla="*/ 6563446 h 12624546"/>
              <a:gd name="connsiteX10124" fmla="*/ 12935781 w 15445209"/>
              <a:gd name="connsiteY10124" fmla="*/ 6575184 h 12624546"/>
              <a:gd name="connsiteX10125" fmla="*/ 12952857 w 15445209"/>
              <a:gd name="connsiteY10125" fmla="*/ 6673154 h 12624546"/>
              <a:gd name="connsiteX10126" fmla="*/ 12854888 w 15445209"/>
              <a:gd name="connsiteY10126" fmla="*/ 6690229 h 12624546"/>
              <a:gd name="connsiteX10127" fmla="*/ 12837812 w 15445209"/>
              <a:gd name="connsiteY10127" fmla="*/ 6592260 h 12624546"/>
              <a:gd name="connsiteX10128" fmla="*/ 12883292 w 15445209"/>
              <a:gd name="connsiteY10128" fmla="*/ 6563446 h 12624546"/>
              <a:gd name="connsiteX10129" fmla="*/ 11212006 w 15445209"/>
              <a:gd name="connsiteY10129" fmla="*/ 6552421 h 12624546"/>
              <a:gd name="connsiteX10130" fmla="*/ 11224351 w 15445209"/>
              <a:gd name="connsiteY10130" fmla="*/ 6555265 h 12624546"/>
              <a:gd name="connsiteX10131" fmla="*/ 11228419 w 15445209"/>
              <a:gd name="connsiteY10131" fmla="*/ 6578436 h 12624546"/>
              <a:gd name="connsiteX10132" fmla="*/ 11205248 w 15445209"/>
              <a:gd name="connsiteY10132" fmla="*/ 6582503 h 12624546"/>
              <a:gd name="connsiteX10133" fmla="*/ 11201181 w 15445209"/>
              <a:gd name="connsiteY10133" fmla="*/ 6559333 h 12624546"/>
              <a:gd name="connsiteX10134" fmla="*/ 11212006 w 15445209"/>
              <a:gd name="connsiteY10134" fmla="*/ 6552421 h 12624546"/>
              <a:gd name="connsiteX10135" fmla="*/ 14754386 w 15445209"/>
              <a:gd name="connsiteY10135" fmla="*/ 6544643 h 12624546"/>
              <a:gd name="connsiteX10136" fmla="*/ 14785432 w 15445209"/>
              <a:gd name="connsiteY10136" fmla="*/ 6551604 h 12624546"/>
              <a:gd name="connsiteX10137" fmla="*/ 14795594 w 15445209"/>
              <a:gd name="connsiteY10137" fmla="*/ 6609737 h 12624546"/>
              <a:gd name="connsiteX10138" fmla="*/ 14737466 w 15445209"/>
              <a:gd name="connsiteY10138" fmla="*/ 6619898 h 12624546"/>
              <a:gd name="connsiteX10139" fmla="*/ 14727300 w 15445209"/>
              <a:gd name="connsiteY10139" fmla="*/ 6561766 h 12624546"/>
              <a:gd name="connsiteX10140" fmla="*/ 14754386 w 15445209"/>
              <a:gd name="connsiteY10140" fmla="*/ 6544643 h 12624546"/>
              <a:gd name="connsiteX10141" fmla="*/ 1029767 w 15445209"/>
              <a:gd name="connsiteY10141" fmla="*/ 6543478 h 12624546"/>
              <a:gd name="connsiteX10142" fmla="*/ 1030581 w 15445209"/>
              <a:gd name="connsiteY10142" fmla="*/ 6548356 h 12624546"/>
              <a:gd name="connsiteX10143" fmla="*/ 1025704 w 15445209"/>
              <a:gd name="connsiteY10143" fmla="*/ 6549171 h 12624546"/>
              <a:gd name="connsiteX10144" fmla="*/ 1024888 w 15445209"/>
              <a:gd name="connsiteY10144" fmla="*/ 6544293 h 12624546"/>
              <a:gd name="connsiteX10145" fmla="*/ 1029767 w 15445209"/>
              <a:gd name="connsiteY10145" fmla="*/ 6543478 h 12624546"/>
              <a:gd name="connsiteX10146" fmla="*/ 3433851 w 15445209"/>
              <a:gd name="connsiteY10146" fmla="*/ 6543373 h 12624546"/>
              <a:gd name="connsiteX10147" fmla="*/ 3475570 w 15445209"/>
              <a:gd name="connsiteY10147" fmla="*/ 6552824 h 12624546"/>
              <a:gd name="connsiteX10148" fmla="*/ 3488984 w 15445209"/>
              <a:gd name="connsiteY10148" fmla="*/ 6630470 h 12624546"/>
              <a:gd name="connsiteX10149" fmla="*/ 3411340 w 15445209"/>
              <a:gd name="connsiteY10149" fmla="*/ 6643883 h 12624546"/>
              <a:gd name="connsiteX10150" fmla="*/ 3397928 w 15445209"/>
              <a:gd name="connsiteY10150" fmla="*/ 6566238 h 12624546"/>
              <a:gd name="connsiteX10151" fmla="*/ 3433851 w 15445209"/>
              <a:gd name="connsiteY10151" fmla="*/ 6543373 h 12624546"/>
              <a:gd name="connsiteX10152" fmla="*/ 13941253 w 15445209"/>
              <a:gd name="connsiteY10152" fmla="*/ 6542154 h 12624546"/>
              <a:gd name="connsiteX10153" fmla="*/ 13992729 w 15445209"/>
              <a:gd name="connsiteY10153" fmla="*/ 6553640 h 12624546"/>
              <a:gd name="connsiteX10154" fmla="*/ 14009395 w 15445209"/>
              <a:gd name="connsiteY10154" fmla="*/ 6649578 h 12624546"/>
              <a:gd name="connsiteX10155" fmla="*/ 13913457 w 15445209"/>
              <a:gd name="connsiteY10155" fmla="*/ 6666244 h 12624546"/>
              <a:gd name="connsiteX10156" fmla="*/ 13896791 w 15445209"/>
              <a:gd name="connsiteY10156" fmla="*/ 6570306 h 12624546"/>
              <a:gd name="connsiteX10157" fmla="*/ 13941253 w 15445209"/>
              <a:gd name="connsiteY10157" fmla="*/ 6542154 h 12624546"/>
              <a:gd name="connsiteX10158" fmla="*/ 5151480 w 15445209"/>
              <a:gd name="connsiteY10158" fmla="*/ 6541087 h 12624546"/>
              <a:gd name="connsiteX10159" fmla="*/ 5181924 w 15445209"/>
              <a:gd name="connsiteY10159" fmla="*/ 6547946 h 12624546"/>
              <a:gd name="connsiteX10160" fmla="*/ 5191679 w 15445209"/>
              <a:gd name="connsiteY10160" fmla="*/ 6604859 h 12624546"/>
              <a:gd name="connsiteX10161" fmla="*/ 5134766 w 15445209"/>
              <a:gd name="connsiteY10161" fmla="*/ 6614615 h 12624546"/>
              <a:gd name="connsiteX10162" fmla="*/ 5125008 w 15445209"/>
              <a:gd name="connsiteY10162" fmla="*/ 6557703 h 12624546"/>
              <a:gd name="connsiteX10163" fmla="*/ 5151480 w 15445209"/>
              <a:gd name="connsiteY10163" fmla="*/ 6541087 h 12624546"/>
              <a:gd name="connsiteX10164" fmla="*/ 2116469 w 15445209"/>
              <a:gd name="connsiteY10164" fmla="*/ 6539005 h 12624546"/>
              <a:gd name="connsiteX10165" fmla="*/ 2119315 w 15445209"/>
              <a:gd name="connsiteY10165" fmla="*/ 6555266 h 12624546"/>
              <a:gd name="connsiteX10166" fmla="*/ 2103054 w 15445209"/>
              <a:gd name="connsiteY10166" fmla="*/ 6558108 h 12624546"/>
              <a:gd name="connsiteX10167" fmla="*/ 2100207 w 15445209"/>
              <a:gd name="connsiteY10167" fmla="*/ 6541848 h 12624546"/>
              <a:gd name="connsiteX10168" fmla="*/ 2116469 w 15445209"/>
              <a:gd name="connsiteY10168" fmla="*/ 6539005 h 12624546"/>
              <a:gd name="connsiteX10169" fmla="*/ 3005040 w 15445209"/>
              <a:gd name="connsiteY10169" fmla="*/ 6538394 h 12624546"/>
              <a:gd name="connsiteX10170" fmla="*/ 3046251 w 15445209"/>
              <a:gd name="connsiteY10170" fmla="*/ 6547541 h 12624546"/>
              <a:gd name="connsiteX10171" fmla="*/ 3059665 w 15445209"/>
              <a:gd name="connsiteY10171" fmla="*/ 6624781 h 12624546"/>
              <a:gd name="connsiteX10172" fmla="*/ 2982426 w 15445209"/>
              <a:gd name="connsiteY10172" fmla="*/ 6638195 h 12624546"/>
              <a:gd name="connsiteX10173" fmla="*/ 2969012 w 15445209"/>
              <a:gd name="connsiteY10173" fmla="*/ 6560955 h 12624546"/>
              <a:gd name="connsiteX10174" fmla="*/ 3005040 w 15445209"/>
              <a:gd name="connsiteY10174" fmla="*/ 6538394 h 12624546"/>
              <a:gd name="connsiteX10175" fmla="*/ 14096694 w 15445209"/>
              <a:gd name="connsiteY10175" fmla="*/ 6533417 h 12624546"/>
              <a:gd name="connsiteX10176" fmla="*/ 14165090 w 15445209"/>
              <a:gd name="connsiteY10176" fmla="*/ 6548762 h 12624546"/>
              <a:gd name="connsiteX10177" fmla="*/ 14202796 w 15445209"/>
              <a:gd name="connsiteY10177" fmla="*/ 6608011 h 12624546"/>
              <a:gd name="connsiteX10178" fmla="*/ 14202675 w 15445209"/>
              <a:gd name="connsiteY10178" fmla="*/ 6614459 h 12624546"/>
              <a:gd name="connsiteX10179" fmla="*/ 14213869 w 15445209"/>
              <a:gd name="connsiteY10179" fmla="*/ 6588598 h 12624546"/>
              <a:gd name="connsiteX10180" fmla="*/ 14313468 w 15445209"/>
              <a:gd name="connsiteY10180" fmla="*/ 6571117 h 12624546"/>
              <a:gd name="connsiteX10181" fmla="*/ 14330950 w 15445209"/>
              <a:gd name="connsiteY10181" fmla="*/ 6670717 h 12624546"/>
              <a:gd name="connsiteX10182" fmla="*/ 14231350 w 15445209"/>
              <a:gd name="connsiteY10182" fmla="*/ 6688194 h 12624546"/>
              <a:gd name="connsiteX10183" fmla="*/ 14202184 w 15445209"/>
              <a:gd name="connsiteY10183" fmla="*/ 6641903 h 12624546"/>
              <a:gd name="connsiteX10184" fmla="*/ 14202449 w 15445209"/>
              <a:gd name="connsiteY10184" fmla="*/ 6626420 h 12624546"/>
              <a:gd name="connsiteX10185" fmla="*/ 14202135 w 15445209"/>
              <a:gd name="connsiteY10185" fmla="*/ 6643087 h 12624546"/>
              <a:gd name="connsiteX10186" fmla="*/ 14187450 w 15445209"/>
              <a:gd name="connsiteY10186" fmla="*/ 6676410 h 12624546"/>
              <a:gd name="connsiteX10187" fmla="*/ 14059802 w 15445209"/>
              <a:gd name="connsiteY10187" fmla="*/ 6698765 h 12624546"/>
              <a:gd name="connsiteX10188" fmla="*/ 14037446 w 15445209"/>
              <a:gd name="connsiteY10188" fmla="*/ 6571121 h 12624546"/>
              <a:gd name="connsiteX10189" fmla="*/ 14096694 w 15445209"/>
              <a:gd name="connsiteY10189" fmla="*/ 6533417 h 12624546"/>
              <a:gd name="connsiteX10190" fmla="*/ 10859608 w 15445209"/>
              <a:gd name="connsiteY10190" fmla="*/ 6533212 h 12624546"/>
              <a:gd name="connsiteX10191" fmla="*/ 10873125 w 15445209"/>
              <a:gd name="connsiteY10191" fmla="*/ 6536158 h 12624546"/>
              <a:gd name="connsiteX10192" fmla="*/ 10877593 w 15445209"/>
              <a:gd name="connsiteY10192" fmla="*/ 6561364 h 12624546"/>
              <a:gd name="connsiteX10193" fmla="*/ 10852391 w 15445209"/>
              <a:gd name="connsiteY10193" fmla="*/ 6565837 h 12624546"/>
              <a:gd name="connsiteX10194" fmla="*/ 10847919 w 15445209"/>
              <a:gd name="connsiteY10194" fmla="*/ 6540631 h 12624546"/>
              <a:gd name="connsiteX10195" fmla="*/ 10859608 w 15445209"/>
              <a:gd name="connsiteY10195" fmla="*/ 6533212 h 12624546"/>
              <a:gd name="connsiteX10196" fmla="*/ 10568236 w 15445209"/>
              <a:gd name="connsiteY10196" fmla="*/ 6532501 h 12624546"/>
              <a:gd name="connsiteX10197" fmla="*/ 10571079 w 15445209"/>
              <a:gd name="connsiteY10197" fmla="*/ 6549168 h 12624546"/>
              <a:gd name="connsiteX10198" fmla="*/ 10554413 w 15445209"/>
              <a:gd name="connsiteY10198" fmla="*/ 6552014 h 12624546"/>
              <a:gd name="connsiteX10199" fmla="*/ 10551566 w 15445209"/>
              <a:gd name="connsiteY10199" fmla="*/ 6535348 h 12624546"/>
              <a:gd name="connsiteX10200" fmla="*/ 10568236 w 15445209"/>
              <a:gd name="connsiteY10200" fmla="*/ 6532501 h 12624546"/>
              <a:gd name="connsiteX10201" fmla="*/ 5283862 w 15445209"/>
              <a:gd name="connsiteY10201" fmla="*/ 6531691 h 12624546"/>
              <a:gd name="connsiteX10202" fmla="*/ 5297789 w 15445209"/>
              <a:gd name="connsiteY10202" fmla="*/ 6534942 h 12624546"/>
              <a:gd name="connsiteX10203" fmla="*/ 5302252 w 15445209"/>
              <a:gd name="connsiteY10203" fmla="*/ 6560960 h 12624546"/>
              <a:gd name="connsiteX10204" fmla="*/ 5276229 w 15445209"/>
              <a:gd name="connsiteY10204" fmla="*/ 6565432 h 12624546"/>
              <a:gd name="connsiteX10205" fmla="*/ 5271766 w 15445209"/>
              <a:gd name="connsiteY10205" fmla="*/ 6539415 h 12624546"/>
              <a:gd name="connsiteX10206" fmla="*/ 5283862 w 15445209"/>
              <a:gd name="connsiteY10206" fmla="*/ 6531691 h 12624546"/>
              <a:gd name="connsiteX10207" fmla="*/ 14926136 w 15445209"/>
              <a:gd name="connsiteY10207" fmla="*/ 6530619 h 12624546"/>
              <a:gd name="connsiteX10208" fmla="*/ 14937061 w 15445209"/>
              <a:gd name="connsiteY10208" fmla="*/ 6532907 h 12624546"/>
              <a:gd name="connsiteX10209" fmla="*/ 14940723 w 15445209"/>
              <a:gd name="connsiteY10209" fmla="*/ 6553234 h 12624546"/>
              <a:gd name="connsiteX10210" fmla="*/ 14920395 w 15445209"/>
              <a:gd name="connsiteY10210" fmla="*/ 6556892 h 12624546"/>
              <a:gd name="connsiteX10211" fmla="*/ 14916738 w 15445209"/>
              <a:gd name="connsiteY10211" fmla="*/ 6536564 h 12624546"/>
              <a:gd name="connsiteX10212" fmla="*/ 14926136 w 15445209"/>
              <a:gd name="connsiteY10212" fmla="*/ 6530619 h 12624546"/>
              <a:gd name="connsiteX10213" fmla="*/ 13783370 w 15445209"/>
              <a:gd name="connsiteY10213" fmla="*/ 6528132 h 12624546"/>
              <a:gd name="connsiteX10214" fmla="*/ 13828492 w 15445209"/>
              <a:gd name="connsiteY10214" fmla="*/ 6538194 h 12624546"/>
              <a:gd name="connsiteX10215" fmla="*/ 13843126 w 15445209"/>
              <a:gd name="connsiteY10215" fmla="*/ 6622340 h 12624546"/>
              <a:gd name="connsiteX10216" fmla="*/ 13758976 w 15445209"/>
              <a:gd name="connsiteY10216" fmla="*/ 6636975 h 12624546"/>
              <a:gd name="connsiteX10217" fmla="*/ 13744346 w 15445209"/>
              <a:gd name="connsiteY10217" fmla="*/ 6552829 h 12624546"/>
              <a:gd name="connsiteX10218" fmla="*/ 13783370 w 15445209"/>
              <a:gd name="connsiteY10218" fmla="*/ 6528132 h 12624546"/>
              <a:gd name="connsiteX10219" fmla="*/ 5559981 w 15445209"/>
              <a:gd name="connsiteY10219" fmla="*/ 6523965 h 12624546"/>
              <a:gd name="connsiteX10220" fmla="*/ 5560801 w 15445209"/>
              <a:gd name="connsiteY10220" fmla="*/ 6528843 h 12624546"/>
              <a:gd name="connsiteX10221" fmla="*/ 5555921 w 15445209"/>
              <a:gd name="connsiteY10221" fmla="*/ 6529658 h 12624546"/>
              <a:gd name="connsiteX10222" fmla="*/ 5555104 w 15445209"/>
              <a:gd name="connsiteY10222" fmla="*/ 6524780 h 12624546"/>
              <a:gd name="connsiteX10223" fmla="*/ 5559981 w 15445209"/>
              <a:gd name="connsiteY10223" fmla="*/ 6523965 h 12624546"/>
              <a:gd name="connsiteX10224" fmla="*/ 4991831 w 15445209"/>
              <a:gd name="connsiteY10224" fmla="*/ 6522183 h 12624546"/>
              <a:gd name="connsiteX10225" fmla="*/ 5017278 w 15445209"/>
              <a:gd name="connsiteY10225" fmla="*/ 6528028 h 12624546"/>
              <a:gd name="connsiteX10226" fmla="*/ 5025409 w 15445209"/>
              <a:gd name="connsiteY10226" fmla="*/ 6575589 h 12624546"/>
              <a:gd name="connsiteX10227" fmla="*/ 4977842 w 15445209"/>
              <a:gd name="connsiteY10227" fmla="*/ 6583719 h 12624546"/>
              <a:gd name="connsiteX10228" fmla="*/ 4969713 w 15445209"/>
              <a:gd name="connsiteY10228" fmla="*/ 6536158 h 12624546"/>
              <a:gd name="connsiteX10229" fmla="*/ 4991831 w 15445209"/>
              <a:gd name="connsiteY10229" fmla="*/ 6522183 h 12624546"/>
              <a:gd name="connsiteX10230" fmla="*/ 10103177 w 15445209"/>
              <a:gd name="connsiteY10230" fmla="*/ 6518682 h 12624546"/>
              <a:gd name="connsiteX10231" fmla="*/ 10104398 w 15445209"/>
              <a:gd name="connsiteY10231" fmla="*/ 6526402 h 12624546"/>
              <a:gd name="connsiteX10232" fmla="*/ 10096673 w 15445209"/>
              <a:gd name="connsiteY10232" fmla="*/ 6527623 h 12624546"/>
              <a:gd name="connsiteX10233" fmla="*/ 10095456 w 15445209"/>
              <a:gd name="connsiteY10233" fmla="*/ 6519898 h 12624546"/>
              <a:gd name="connsiteX10234" fmla="*/ 10103177 w 15445209"/>
              <a:gd name="connsiteY10234" fmla="*/ 6518682 h 12624546"/>
              <a:gd name="connsiteX10235" fmla="*/ 12226565 w 15445209"/>
              <a:gd name="connsiteY10235" fmla="*/ 6516394 h 12624546"/>
              <a:gd name="connsiteX10236" fmla="*/ 12262185 w 15445209"/>
              <a:gd name="connsiteY10236" fmla="*/ 6524371 h 12624546"/>
              <a:gd name="connsiteX10237" fmla="*/ 12273973 w 15445209"/>
              <a:gd name="connsiteY10237" fmla="*/ 6591040 h 12624546"/>
              <a:gd name="connsiteX10238" fmla="*/ 12207309 w 15445209"/>
              <a:gd name="connsiteY10238" fmla="*/ 6602828 h 12624546"/>
              <a:gd name="connsiteX10239" fmla="*/ 12195517 w 15445209"/>
              <a:gd name="connsiteY10239" fmla="*/ 6536159 h 12624546"/>
              <a:gd name="connsiteX10240" fmla="*/ 12226565 w 15445209"/>
              <a:gd name="connsiteY10240" fmla="*/ 6516394 h 12624546"/>
              <a:gd name="connsiteX10241" fmla="*/ 424445 w 15445209"/>
              <a:gd name="connsiteY10241" fmla="*/ 6515425 h 12624546"/>
              <a:gd name="connsiteX10242" fmla="*/ 425256 w 15445209"/>
              <a:gd name="connsiteY10242" fmla="*/ 6519492 h 12624546"/>
              <a:gd name="connsiteX10243" fmla="*/ 421194 w 15445209"/>
              <a:gd name="connsiteY10243" fmla="*/ 6520303 h 12624546"/>
              <a:gd name="connsiteX10244" fmla="*/ 420378 w 15445209"/>
              <a:gd name="connsiteY10244" fmla="*/ 6516240 h 12624546"/>
              <a:gd name="connsiteX10245" fmla="*/ 424445 w 15445209"/>
              <a:gd name="connsiteY10245" fmla="*/ 6515425 h 12624546"/>
              <a:gd name="connsiteX10246" fmla="*/ 1661385 w 15445209"/>
              <a:gd name="connsiteY10246" fmla="*/ 6514616 h 12624546"/>
              <a:gd name="connsiteX10247" fmla="*/ 1674140 w 15445209"/>
              <a:gd name="connsiteY10247" fmla="*/ 6517460 h 12624546"/>
              <a:gd name="connsiteX10248" fmla="*/ 1678203 w 15445209"/>
              <a:gd name="connsiteY10248" fmla="*/ 6541446 h 12624546"/>
              <a:gd name="connsiteX10249" fmla="*/ 1654222 w 15445209"/>
              <a:gd name="connsiteY10249" fmla="*/ 6545509 h 12624546"/>
              <a:gd name="connsiteX10250" fmla="*/ 1650155 w 15445209"/>
              <a:gd name="connsiteY10250" fmla="*/ 6521528 h 12624546"/>
              <a:gd name="connsiteX10251" fmla="*/ 1661385 w 15445209"/>
              <a:gd name="connsiteY10251" fmla="*/ 6514616 h 12624546"/>
              <a:gd name="connsiteX10252" fmla="*/ 13625998 w 15445209"/>
              <a:gd name="connsiteY10252" fmla="*/ 6512837 h 12624546"/>
              <a:gd name="connsiteX10253" fmla="*/ 13659787 w 15445209"/>
              <a:gd name="connsiteY10253" fmla="*/ 6520308 h 12624546"/>
              <a:gd name="connsiteX10254" fmla="*/ 13670764 w 15445209"/>
              <a:gd name="connsiteY10254" fmla="*/ 6583315 h 12624546"/>
              <a:gd name="connsiteX10255" fmla="*/ 13607752 w 15445209"/>
              <a:gd name="connsiteY10255" fmla="*/ 6594292 h 12624546"/>
              <a:gd name="connsiteX10256" fmla="*/ 13596779 w 15445209"/>
              <a:gd name="connsiteY10256" fmla="*/ 6531280 h 12624546"/>
              <a:gd name="connsiteX10257" fmla="*/ 13625998 w 15445209"/>
              <a:gd name="connsiteY10257" fmla="*/ 6512837 h 12624546"/>
              <a:gd name="connsiteX10258" fmla="*/ 11951709 w 15445209"/>
              <a:gd name="connsiteY10258" fmla="*/ 6506888 h 12624546"/>
              <a:gd name="connsiteX10259" fmla="*/ 11973966 w 15445209"/>
              <a:gd name="connsiteY10259" fmla="*/ 6511767 h 12624546"/>
              <a:gd name="connsiteX10260" fmla="*/ 11981281 w 15445209"/>
              <a:gd name="connsiteY10260" fmla="*/ 6553229 h 12624546"/>
              <a:gd name="connsiteX10261" fmla="*/ 11939819 w 15445209"/>
              <a:gd name="connsiteY10261" fmla="*/ 6560549 h 12624546"/>
              <a:gd name="connsiteX10262" fmla="*/ 11932500 w 15445209"/>
              <a:gd name="connsiteY10262" fmla="*/ 6519082 h 12624546"/>
              <a:gd name="connsiteX10263" fmla="*/ 11951709 w 15445209"/>
              <a:gd name="connsiteY10263" fmla="*/ 6506888 h 12624546"/>
              <a:gd name="connsiteX10264" fmla="*/ 2327975 w 15445209"/>
              <a:gd name="connsiteY10264" fmla="*/ 6506228 h 12624546"/>
              <a:gd name="connsiteX10265" fmla="*/ 2340070 w 15445209"/>
              <a:gd name="connsiteY10265" fmla="*/ 6508920 h 12624546"/>
              <a:gd name="connsiteX10266" fmla="*/ 2344137 w 15445209"/>
              <a:gd name="connsiteY10266" fmla="*/ 6531280 h 12624546"/>
              <a:gd name="connsiteX10267" fmla="*/ 2321778 w 15445209"/>
              <a:gd name="connsiteY10267" fmla="*/ 6535343 h 12624546"/>
              <a:gd name="connsiteX10268" fmla="*/ 2317710 w 15445209"/>
              <a:gd name="connsiteY10268" fmla="*/ 6512988 h 12624546"/>
              <a:gd name="connsiteX10269" fmla="*/ 2327975 w 15445209"/>
              <a:gd name="connsiteY10269" fmla="*/ 6506228 h 12624546"/>
              <a:gd name="connsiteX10270" fmla="*/ 11617503 w 15445209"/>
              <a:gd name="connsiteY10270" fmla="*/ 6499016 h 12624546"/>
              <a:gd name="connsiteX10271" fmla="*/ 11638592 w 15445209"/>
              <a:gd name="connsiteY10271" fmla="*/ 6503642 h 12624546"/>
              <a:gd name="connsiteX10272" fmla="*/ 11645502 w 15445209"/>
              <a:gd name="connsiteY10272" fmla="*/ 6543073 h 12624546"/>
              <a:gd name="connsiteX10273" fmla="*/ 11606071 w 15445209"/>
              <a:gd name="connsiteY10273" fmla="*/ 6549982 h 12624546"/>
              <a:gd name="connsiteX10274" fmla="*/ 11599161 w 15445209"/>
              <a:gd name="connsiteY10274" fmla="*/ 6510551 h 12624546"/>
              <a:gd name="connsiteX10275" fmla="*/ 11617503 w 15445209"/>
              <a:gd name="connsiteY10275" fmla="*/ 6499016 h 12624546"/>
              <a:gd name="connsiteX10276" fmla="*/ 1235070 w 15445209"/>
              <a:gd name="connsiteY10276" fmla="*/ 6497948 h 12624546"/>
              <a:gd name="connsiteX10277" fmla="*/ 1236286 w 15445209"/>
              <a:gd name="connsiteY10277" fmla="*/ 6505668 h 12624546"/>
              <a:gd name="connsiteX10278" fmla="*/ 1228566 w 15445209"/>
              <a:gd name="connsiteY10278" fmla="*/ 6506889 h 12624546"/>
              <a:gd name="connsiteX10279" fmla="*/ 1227345 w 15445209"/>
              <a:gd name="connsiteY10279" fmla="*/ 6499164 h 12624546"/>
              <a:gd name="connsiteX10280" fmla="*/ 1235070 w 15445209"/>
              <a:gd name="connsiteY10280" fmla="*/ 6497948 h 12624546"/>
              <a:gd name="connsiteX10281" fmla="*/ 10322346 w 15445209"/>
              <a:gd name="connsiteY10281" fmla="*/ 6496877 h 12624546"/>
              <a:gd name="connsiteX10282" fmla="*/ 10333272 w 15445209"/>
              <a:gd name="connsiteY10282" fmla="*/ 6499165 h 12624546"/>
              <a:gd name="connsiteX10283" fmla="*/ 10336930 w 15445209"/>
              <a:gd name="connsiteY10283" fmla="*/ 6519492 h 12624546"/>
              <a:gd name="connsiteX10284" fmla="*/ 10316602 w 15445209"/>
              <a:gd name="connsiteY10284" fmla="*/ 6523150 h 12624546"/>
              <a:gd name="connsiteX10285" fmla="*/ 10312944 w 15445209"/>
              <a:gd name="connsiteY10285" fmla="*/ 6502822 h 12624546"/>
              <a:gd name="connsiteX10286" fmla="*/ 10322346 w 15445209"/>
              <a:gd name="connsiteY10286" fmla="*/ 6496877 h 12624546"/>
              <a:gd name="connsiteX10287" fmla="*/ 12500762 w 15445209"/>
              <a:gd name="connsiteY10287" fmla="*/ 6491597 h 12624546"/>
              <a:gd name="connsiteX10288" fmla="*/ 12516261 w 15445209"/>
              <a:gd name="connsiteY10288" fmla="*/ 6495102 h 12624546"/>
              <a:gd name="connsiteX10289" fmla="*/ 12521139 w 15445209"/>
              <a:gd name="connsiteY10289" fmla="*/ 6523965 h 12624546"/>
              <a:gd name="connsiteX10290" fmla="*/ 12492276 w 15445209"/>
              <a:gd name="connsiteY10290" fmla="*/ 6528844 h 12624546"/>
              <a:gd name="connsiteX10291" fmla="*/ 12487398 w 15445209"/>
              <a:gd name="connsiteY10291" fmla="*/ 6499980 h 12624546"/>
              <a:gd name="connsiteX10292" fmla="*/ 12500762 w 15445209"/>
              <a:gd name="connsiteY10292" fmla="*/ 6491597 h 12624546"/>
              <a:gd name="connsiteX10293" fmla="*/ 13092397 w 15445209"/>
              <a:gd name="connsiteY10293" fmla="*/ 6491140 h 12624546"/>
              <a:gd name="connsiteX10294" fmla="*/ 13150022 w 15445209"/>
              <a:gd name="connsiteY10294" fmla="*/ 6504047 h 12624546"/>
              <a:gd name="connsiteX10295" fmla="*/ 13168719 w 15445209"/>
              <a:gd name="connsiteY10295" fmla="*/ 6611368 h 12624546"/>
              <a:gd name="connsiteX10296" fmla="*/ 13061399 w 15445209"/>
              <a:gd name="connsiteY10296" fmla="*/ 6630065 h 12624546"/>
              <a:gd name="connsiteX10297" fmla="*/ 13042697 w 15445209"/>
              <a:gd name="connsiteY10297" fmla="*/ 6522745 h 12624546"/>
              <a:gd name="connsiteX10298" fmla="*/ 13092397 w 15445209"/>
              <a:gd name="connsiteY10298" fmla="*/ 6491140 h 12624546"/>
              <a:gd name="connsiteX10299" fmla="*/ 4175091 w 15445209"/>
              <a:gd name="connsiteY10299" fmla="*/ 6487277 h 12624546"/>
              <a:gd name="connsiteX10300" fmla="*/ 4188359 w 15445209"/>
              <a:gd name="connsiteY10300" fmla="*/ 6490223 h 12624546"/>
              <a:gd name="connsiteX10301" fmla="*/ 4192833 w 15445209"/>
              <a:gd name="connsiteY10301" fmla="*/ 6514614 h 12624546"/>
              <a:gd name="connsiteX10302" fmla="*/ 4168437 w 15445209"/>
              <a:gd name="connsiteY10302" fmla="*/ 6519086 h 12624546"/>
              <a:gd name="connsiteX10303" fmla="*/ 4163969 w 15445209"/>
              <a:gd name="connsiteY10303" fmla="*/ 6494696 h 12624546"/>
              <a:gd name="connsiteX10304" fmla="*/ 4175091 w 15445209"/>
              <a:gd name="connsiteY10304" fmla="*/ 6487277 h 12624546"/>
              <a:gd name="connsiteX10305" fmla="*/ 15100484 w 15445209"/>
              <a:gd name="connsiteY10305" fmla="*/ 6485345 h 12624546"/>
              <a:gd name="connsiteX10306" fmla="*/ 15101299 w 15445209"/>
              <a:gd name="connsiteY10306" fmla="*/ 6490223 h 12624546"/>
              <a:gd name="connsiteX10307" fmla="*/ 15096421 w 15445209"/>
              <a:gd name="connsiteY10307" fmla="*/ 6491038 h 12624546"/>
              <a:gd name="connsiteX10308" fmla="*/ 15095605 w 15445209"/>
              <a:gd name="connsiteY10308" fmla="*/ 6486160 h 12624546"/>
              <a:gd name="connsiteX10309" fmla="*/ 15100484 w 15445209"/>
              <a:gd name="connsiteY10309" fmla="*/ 6485345 h 12624546"/>
              <a:gd name="connsiteX10310" fmla="*/ 824467 w 15445209"/>
              <a:gd name="connsiteY10310" fmla="*/ 6480872 h 12624546"/>
              <a:gd name="connsiteX10311" fmla="*/ 827313 w 15445209"/>
              <a:gd name="connsiteY10311" fmla="*/ 6497133 h 12624546"/>
              <a:gd name="connsiteX10312" fmla="*/ 811053 w 15445209"/>
              <a:gd name="connsiteY10312" fmla="*/ 6499975 h 12624546"/>
              <a:gd name="connsiteX10313" fmla="*/ 808207 w 15445209"/>
              <a:gd name="connsiteY10313" fmla="*/ 6483719 h 12624546"/>
              <a:gd name="connsiteX10314" fmla="*/ 824467 w 15445209"/>
              <a:gd name="connsiteY10314" fmla="*/ 6480872 h 12624546"/>
              <a:gd name="connsiteX10315" fmla="*/ 4672341 w 15445209"/>
              <a:gd name="connsiteY10315" fmla="*/ 6480061 h 12624546"/>
              <a:gd name="connsiteX10316" fmla="*/ 4708728 w 15445209"/>
              <a:gd name="connsiteY10316" fmla="*/ 6488192 h 12624546"/>
              <a:gd name="connsiteX10317" fmla="*/ 4720508 w 15445209"/>
              <a:gd name="connsiteY10317" fmla="*/ 6556082 h 12624546"/>
              <a:gd name="connsiteX10318" fmla="*/ 4652621 w 15445209"/>
              <a:gd name="connsiteY10318" fmla="*/ 6567870 h 12624546"/>
              <a:gd name="connsiteX10319" fmla="*/ 4640829 w 15445209"/>
              <a:gd name="connsiteY10319" fmla="*/ 6499980 h 12624546"/>
              <a:gd name="connsiteX10320" fmla="*/ 4672341 w 15445209"/>
              <a:gd name="connsiteY10320" fmla="*/ 6480061 h 12624546"/>
              <a:gd name="connsiteX10321" fmla="*/ 3995271 w 15445209"/>
              <a:gd name="connsiteY10321" fmla="*/ 6479400 h 12624546"/>
              <a:gd name="connsiteX10322" fmla="*/ 4006194 w 15445209"/>
              <a:gd name="connsiteY10322" fmla="*/ 6481688 h 12624546"/>
              <a:gd name="connsiteX10323" fmla="*/ 4009854 w 15445209"/>
              <a:gd name="connsiteY10323" fmla="*/ 6502015 h 12624546"/>
              <a:gd name="connsiteX10324" fmla="*/ 3989526 w 15445209"/>
              <a:gd name="connsiteY10324" fmla="*/ 6505673 h 12624546"/>
              <a:gd name="connsiteX10325" fmla="*/ 3985868 w 15445209"/>
              <a:gd name="connsiteY10325" fmla="*/ 6485345 h 12624546"/>
              <a:gd name="connsiteX10326" fmla="*/ 3995271 w 15445209"/>
              <a:gd name="connsiteY10326" fmla="*/ 6479400 h 12624546"/>
              <a:gd name="connsiteX10327" fmla="*/ 622014 w 15445209"/>
              <a:gd name="connsiteY10327" fmla="*/ 6471120 h 12624546"/>
              <a:gd name="connsiteX10328" fmla="*/ 624455 w 15445209"/>
              <a:gd name="connsiteY10328" fmla="*/ 6485754 h 12624546"/>
              <a:gd name="connsiteX10329" fmla="*/ 609821 w 15445209"/>
              <a:gd name="connsiteY10329" fmla="*/ 6488191 h 12624546"/>
              <a:gd name="connsiteX10330" fmla="*/ 607379 w 15445209"/>
              <a:gd name="connsiteY10330" fmla="*/ 6473557 h 12624546"/>
              <a:gd name="connsiteX10331" fmla="*/ 622014 w 15445209"/>
              <a:gd name="connsiteY10331" fmla="*/ 6471120 h 12624546"/>
              <a:gd name="connsiteX10332" fmla="*/ 11262309 w 15445209"/>
              <a:gd name="connsiteY10332" fmla="*/ 6470355 h 12624546"/>
              <a:gd name="connsiteX10333" fmla="*/ 11278416 w 15445209"/>
              <a:gd name="connsiteY10333" fmla="*/ 6473962 h 12624546"/>
              <a:gd name="connsiteX10334" fmla="*/ 11283704 w 15445209"/>
              <a:gd name="connsiteY10334" fmla="*/ 6504046 h 12624546"/>
              <a:gd name="connsiteX10335" fmla="*/ 11253620 w 15445209"/>
              <a:gd name="connsiteY10335" fmla="*/ 6509330 h 12624546"/>
              <a:gd name="connsiteX10336" fmla="*/ 11248336 w 15445209"/>
              <a:gd name="connsiteY10336" fmla="*/ 6479250 h 12624546"/>
              <a:gd name="connsiteX10337" fmla="*/ 11262309 w 15445209"/>
              <a:gd name="connsiteY10337" fmla="*/ 6470355 h 12624546"/>
              <a:gd name="connsiteX10338" fmla="*/ 4510177 w 15445209"/>
              <a:gd name="connsiteY10338" fmla="*/ 6468983 h 12624546"/>
              <a:gd name="connsiteX10339" fmla="*/ 4548957 w 15445209"/>
              <a:gd name="connsiteY10339" fmla="*/ 6477620 h 12624546"/>
              <a:gd name="connsiteX10340" fmla="*/ 4561561 w 15445209"/>
              <a:gd name="connsiteY10340" fmla="*/ 6549982 h 12624546"/>
              <a:gd name="connsiteX10341" fmla="*/ 4489189 w 15445209"/>
              <a:gd name="connsiteY10341" fmla="*/ 6562585 h 12624546"/>
              <a:gd name="connsiteX10342" fmla="*/ 4476592 w 15445209"/>
              <a:gd name="connsiteY10342" fmla="*/ 6490223 h 12624546"/>
              <a:gd name="connsiteX10343" fmla="*/ 4510177 w 15445209"/>
              <a:gd name="connsiteY10343" fmla="*/ 6468983 h 12624546"/>
              <a:gd name="connsiteX10344" fmla="*/ 12714285 w 15445209"/>
              <a:gd name="connsiteY10344" fmla="*/ 6467510 h 12624546"/>
              <a:gd name="connsiteX10345" fmla="*/ 12754072 w 15445209"/>
              <a:gd name="connsiteY10345" fmla="*/ 6476404 h 12624546"/>
              <a:gd name="connsiteX10346" fmla="*/ 12767081 w 15445209"/>
              <a:gd name="connsiteY10346" fmla="*/ 6550798 h 12624546"/>
              <a:gd name="connsiteX10347" fmla="*/ 12692687 w 15445209"/>
              <a:gd name="connsiteY10347" fmla="*/ 6563807 h 12624546"/>
              <a:gd name="connsiteX10348" fmla="*/ 12679679 w 15445209"/>
              <a:gd name="connsiteY10348" fmla="*/ 6489413 h 12624546"/>
              <a:gd name="connsiteX10349" fmla="*/ 12714285 w 15445209"/>
              <a:gd name="connsiteY10349" fmla="*/ 6467510 h 12624546"/>
              <a:gd name="connsiteX10350" fmla="*/ 2545736 w 15445209"/>
              <a:gd name="connsiteY10350" fmla="*/ 6461208 h 12624546"/>
              <a:gd name="connsiteX10351" fmla="*/ 2579530 w 15445209"/>
              <a:gd name="connsiteY10351" fmla="*/ 6468679 h 12624546"/>
              <a:gd name="connsiteX10352" fmla="*/ 2590503 w 15445209"/>
              <a:gd name="connsiteY10352" fmla="*/ 6531685 h 12624546"/>
              <a:gd name="connsiteX10353" fmla="*/ 2527493 w 15445209"/>
              <a:gd name="connsiteY10353" fmla="*/ 6542662 h 12624546"/>
              <a:gd name="connsiteX10354" fmla="*/ 2516519 w 15445209"/>
              <a:gd name="connsiteY10354" fmla="*/ 6479651 h 12624546"/>
              <a:gd name="connsiteX10355" fmla="*/ 2545736 w 15445209"/>
              <a:gd name="connsiteY10355" fmla="*/ 6461208 h 12624546"/>
              <a:gd name="connsiteX10356" fmla="*/ 13461870 w 15445209"/>
              <a:gd name="connsiteY10356" fmla="*/ 6457548 h 12624546"/>
              <a:gd name="connsiteX10357" fmla="*/ 13508161 w 15445209"/>
              <a:gd name="connsiteY10357" fmla="*/ 6467864 h 12624546"/>
              <a:gd name="connsiteX10358" fmla="*/ 13523201 w 15445209"/>
              <a:gd name="connsiteY10358" fmla="*/ 6554045 h 12624546"/>
              <a:gd name="connsiteX10359" fmla="*/ 13437020 w 15445209"/>
              <a:gd name="connsiteY10359" fmla="*/ 6569085 h 12624546"/>
              <a:gd name="connsiteX10360" fmla="*/ 13421980 w 15445209"/>
              <a:gd name="connsiteY10360" fmla="*/ 6482904 h 12624546"/>
              <a:gd name="connsiteX10361" fmla="*/ 13461870 w 15445209"/>
              <a:gd name="connsiteY10361" fmla="*/ 6457548 h 12624546"/>
              <a:gd name="connsiteX10362" fmla="*/ 5386001 w 15445209"/>
              <a:gd name="connsiteY10362" fmla="*/ 6452823 h 12624546"/>
              <a:gd name="connsiteX10363" fmla="*/ 5388438 w 15445209"/>
              <a:gd name="connsiteY10363" fmla="*/ 6466237 h 12624546"/>
              <a:gd name="connsiteX10364" fmla="*/ 5375021 w 15445209"/>
              <a:gd name="connsiteY10364" fmla="*/ 6468678 h 12624546"/>
              <a:gd name="connsiteX10365" fmla="*/ 5372584 w 15445209"/>
              <a:gd name="connsiteY10365" fmla="*/ 6455260 h 12624546"/>
              <a:gd name="connsiteX10366" fmla="*/ 5386001 w 15445209"/>
              <a:gd name="connsiteY10366" fmla="*/ 6452823 h 12624546"/>
              <a:gd name="connsiteX10367" fmla="*/ 1873757 w 15445209"/>
              <a:gd name="connsiteY10367" fmla="*/ 6447233 h 12624546"/>
              <a:gd name="connsiteX10368" fmla="*/ 1883920 w 15445209"/>
              <a:gd name="connsiteY10368" fmla="*/ 6449571 h 12624546"/>
              <a:gd name="connsiteX10369" fmla="*/ 1887173 w 15445209"/>
              <a:gd name="connsiteY10369" fmla="*/ 6468674 h 12624546"/>
              <a:gd name="connsiteX10370" fmla="*/ 1868064 w 15445209"/>
              <a:gd name="connsiteY10370" fmla="*/ 6471927 h 12624546"/>
              <a:gd name="connsiteX10371" fmla="*/ 1864813 w 15445209"/>
              <a:gd name="connsiteY10371" fmla="*/ 6452823 h 12624546"/>
              <a:gd name="connsiteX10372" fmla="*/ 1873757 w 15445209"/>
              <a:gd name="connsiteY10372" fmla="*/ 6447233 h 12624546"/>
              <a:gd name="connsiteX10373" fmla="*/ 10915706 w 15445209"/>
              <a:gd name="connsiteY10373" fmla="*/ 6445507 h 12624546"/>
              <a:gd name="connsiteX10374" fmla="*/ 10929628 w 15445209"/>
              <a:gd name="connsiteY10374" fmla="*/ 6448760 h 12624546"/>
              <a:gd name="connsiteX10375" fmla="*/ 10934100 w 15445209"/>
              <a:gd name="connsiteY10375" fmla="*/ 6474778 h 12624546"/>
              <a:gd name="connsiteX10376" fmla="*/ 10908083 w 15445209"/>
              <a:gd name="connsiteY10376" fmla="*/ 6479250 h 12624546"/>
              <a:gd name="connsiteX10377" fmla="*/ 10903611 w 15445209"/>
              <a:gd name="connsiteY10377" fmla="*/ 6453233 h 12624546"/>
              <a:gd name="connsiteX10378" fmla="*/ 10915706 w 15445209"/>
              <a:gd name="connsiteY10378" fmla="*/ 6445507 h 12624546"/>
              <a:gd name="connsiteX10379" fmla="*/ 2766291 w 15445209"/>
              <a:gd name="connsiteY10379" fmla="*/ 6440780 h 12624546"/>
              <a:gd name="connsiteX10380" fmla="*/ 2801912 w 15445209"/>
              <a:gd name="connsiteY10380" fmla="*/ 6448757 h 12624546"/>
              <a:gd name="connsiteX10381" fmla="*/ 2813704 w 15445209"/>
              <a:gd name="connsiteY10381" fmla="*/ 6515426 h 12624546"/>
              <a:gd name="connsiteX10382" fmla="*/ 2747035 w 15445209"/>
              <a:gd name="connsiteY10382" fmla="*/ 6527218 h 12624546"/>
              <a:gd name="connsiteX10383" fmla="*/ 2735243 w 15445209"/>
              <a:gd name="connsiteY10383" fmla="*/ 6460545 h 12624546"/>
              <a:gd name="connsiteX10384" fmla="*/ 2766291 w 15445209"/>
              <a:gd name="connsiteY10384" fmla="*/ 6440780 h 12624546"/>
              <a:gd name="connsiteX10385" fmla="*/ 3606898 w 15445209"/>
              <a:gd name="connsiteY10385" fmla="*/ 6432398 h 12624546"/>
              <a:gd name="connsiteX10386" fmla="*/ 3632914 w 15445209"/>
              <a:gd name="connsiteY10386" fmla="*/ 6438189 h 12624546"/>
              <a:gd name="connsiteX10387" fmla="*/ 3641450 w 15445209"/>
              <a:gd name="connsiteY10387" fmla="*/ 6486566 h 12624546"/>
              <a:gd name="connsiteX10388" fmla="*/ 3593074 w 15445209"/>
              <a:gd name="connsiteY10388" fmla="*/ 6495101 h 12624546"/>
              <a:gd name="connsiteX10389" fmla="*/ 3584537 w 15445209"/>
              <a:gd name="connsiteY10389" fmla="*/ 6446725 h 12624546"/>
              <a:gd name="connsiteX10390" fmla="*/ 3606898 w 15445209"/>
              <a:gd name="connsiteY10390" fmla="*/ 6432398 h 12624546"/>
              <a:gd name="connsiteX10391" fmla="*/ 10622709 w 15445209"/>
              <a:gd name="connsiteY10391" fmla="*/ 6423961 h 12624546"/>
              <a:gd name="connsiteX10392" fmla="*/ 10632058 w 15445209"/>
              <a:gd name="connsiteY10392" fmla="*/ 6425992 h 12624546"/>
              <a:gd name="connsiteX10393" fmla="*/ 10635310 w 15445209"/>
              <a:gd name="connsiteY10393" fmla="*/ 6443474 h 12624546"/>
              <a:gd name="connsiteX10394" fmla="*/ 10617829 w 15445209"/>
              <a:gd name="connsiteY10394" fmla="*/ 6446726 h 12624546"/>
              <a:gd name="connsiteX10395" fmla="*/ 10614576 w 15445209"/>
              <a:gd name="connsiteY10395" fmla="*/ 6429244 h 12624546"/>
              <a:gd name="connsiteX10396" fmla="*/ 10622709 w 15445209"/>
              <a:gd name="connsiteY10396" fmla="*/ 6423961 h 12624546"/>
              <a:gd name="connsiteX10397" fmla="*/ 4802479 w 15445209"/>
              <a:gd name="connsiteY10397" fmla="*/ 6422638 h 12624546"/>
              <a:gd name="connsiteX10398" fmla="*/ 4841252 w 15445209"/>
              <a:gd name="connsiteY10398" fmla="*/ 6431275 h 12624546"/>
              <a:gd name="connsiteX10399" fmla="*/ 4853855 w 15445209"/>
              <a:gd name="connsiteY10399" fmla="*/ 6503637 h 12624546"/>
              <a:gd name="connsiteX10400" fmla="*/ 4781501 w 15445209"/>
              <a:gd name="connsiteY10400" fmla="*/ 6516240 h 12624546"/>
              <a:gd name="connsiteX10401" fmla="*/ 4768889 w 15445209"/>
              <a:gd name="connsiteY10401" fmla="*/ 6443878 h 12624546"/>
              <a:gd name="connsiteX10402" fmla="*/ 4802479 w 15445209"/>
              <a:gd name="connsiteY10402" fmla="*/ 6422638 h 12624546"/>
              <a:gd name="connsiteX10403" fmla="*/ 11663846 w 15445209"/>
              <a:gd name="connsiteY10403" fmla="*/ 6417713 h 12624546"/>
              <a:gd name="connsiteX10404" fmla="*/ 11684527 w 15445209"/>
              <a:gd name="connsiteY10404" fmla="*/ 6422338 h 12624546"/>
              <a:gd name="connsiteX10405" fmla="*/ 11691437 w 15445209"/>
              <a:gd name="connsiteY10405" fmla="*/ 6460954 h 12624546"/>
              <a:gd name="connsiteX10406" fmla="*/ 11652817 w 15445209"/>
              <a:gd name="connsiteY10406" fmla="*/ 6467868 h 12624546"/>
              <a:gd name="connsiteX10407" fmla="*/ 11645907 w 15445209"/>
              <a:gd name="connsiteY10407" fmla="*/ 6429248 h 12624546"/>
              <a:gd name="connsiteX10408" fmla="*/ 11663846 w 15445209"/>
              <a:gd name="connsiteY10408" fmla="*/ 6417713 h 12624546"/>
              <a:gd name="connsiteX10409" fmla="*/ 4324950 w 15445209"/>
              <a:gd name="connsiteY10409" fmla="*/ 6415881 h 12624546"/>
              <a:gd name="connsiteX10410" fmla="*/ 4353816 w 15445209"/>
              <a:gd name="connsiteY10410" fmla="*/ 6422334 h 12624546"/>
              <a:gd name="connsiteX10411" fmla="*/ 4363166 w 15445209"/>
              <a:gd name="connsiteY10411" fmla="*/ 6476403 h 12624546"/>
              <a:gd name="connsiteX10412" fmla="*/ 4309094 w 15445209"/>
              <a:gd name="connsiteY10412" fmla="*/ 6485750 h 12624546"/>
              <a:gd name="connsiteX10413" fmla="*/ 4299750 w 15445209"/>
              <a:gd name="connsiteY10413" fmla="*/ 6431685 h 12624546"/>
              <a:gd name="connsiteX10414" fmla="*/ 4324950 w 15445209"/>
              <a:gd name="connsiteY10414" fmla="*/ 6415881 h 12624546"/>
              <a:gd name="connsiteX10415" fmla="*/ 3792951 w 15445209"/>
              <a:gd name="connsiteY10415" fmla="*/ 6415271 h 12624546"/>
              <a:gd name="connsiteX10416" fmla="*/ 3802858 w 15445209"/>
              <a:gd name="connsiteY10416" fmla="*/ 6417456 h 12624546"/>
              <a:gd name="connsiteX10417" fmla="*/ 3806107 w 15445209"/>
              <a:gd name="connsiteY10417" fmla="*/ 6435748 h 12624546"/>
              <a:gd name="connsiteX10418" fmla="*/ 3787816 w 15445209"/>
              <a:gd name="connsiteY10418" fmla="*/ 6439001 h 12624546"/>
              <a:gd name="connsiteX10419" fmla="*/ 3784566 w 15445209"/>
              <a:gd name="connsiteY10419" fmla="*/ 6420708 h 12624546"/>
              <a:gd name="connsiteX10420" fmla="*/ 3792951 w 15445209"/>
              <a:gd name="connsiteY10420" fmla="*/ 6415271 h 12624546"/>
              <a:gd name="connsiteX10421" fmla="*/ 11997544 w 15445209"/>
              <a:gd name="connsiteY10421" fmla="*/ 6414459 h 12624546"/>
              <a:gd name="connsiteX10422" fmla="*/ 12017055 w 15445209"/>
              <a:gd name="connsiteY10422" fmla="*/ 6418677 h 12624546"/>
              <a:gd name="connsiteX10423" fmla="*/ 12023560 w 15445209"/>
              <a:gd name="connsiteY10423" fmla="*/ 6455261 h 12624546"/>
              <a:gd name="connsiteX10424" fmla="*/ 11986976 w 15445209"/>
              <a:gd name="connsiteY10424" fmla="*/ 6461765 h 12624546"/>
              <a:gd name="connsiteX10425" fmla="*/ 11980471 w 15445209"/>
              <a:gd name="connsiteY10425" fmla="*/ 6425181 h 12624546"/>
              <a:gd name="connsiteX10426" fmla="*/ 11997544 w 15445209"/>
              <a:gd name="connsiteY10426" fmla="*/ 6414459 h 12624546"/>
              <a:gd name="connsiteX10427" fmla="*/ 15269999 w 15445209"/>
              <a:gd name="connsiteY10427" fmla="*/ 6411361 h 12624546"/>
              <a:gd name="connsiteX10428" fmla="*/ 15270810 w 15445209"/>
              <a:gd name="connsiteY10428" fmla="*/ 6411361 h 12624546"/>
              <a:gd name="connsiteX10429" fmla="*/ 15270810 w 15445209"/>
              <a:gd name="connsiteY10429" fmla="*/ 6412177 h 12624546"/>
              <a:gd name="connsiteX10430" fmla="*/ 15269999 w 15445209"/>
              <a:gd name="connsiteY10430" fmla="*/ 6412177 h 12624546"/>
              <a:gd name="connsiteX10431" fmla="*/ 15269999 w 15445209"/>
              <a:gd name="connsiteY10431" fmla="*/ 6411361 h 12624546"/>
              <a:gd name="connsiteX10432" fmla="*/ 2100207 w 15445209"/>
              <a:gd name="connsiteY10432" fmla="*/ 6407294 h 12624546"/>
              <a:gd name="connsiteX10433" fmla="*/ 2103054 w 15445209"/>
              <a:gd name="connsiteY10433" fmla="*/ 6423555 h 12624546"/>
              <a:gd name="connsiteX10434" fmla="*/ 2086794 w 15445209"/>
              <a:gd name="connsiteY10434" fmla="*/ 6426397 h 12624546"/>
              <a:gd name="connsiteX10435" fmla="*/ 2083947 w 15445209"/>
              <a:gd name="connsiteY10435" fmla="*/ 6410141 h 12624546"/>
              <a:gd name="connsiteX10436" fmla="*/ 2100207 w 15445209"/>
              <a:gd name="connsiteY10436" fmla="*/ 6407294 h 12624546"/>
              <a:gd name="connsiteX10437" fmla="*/ 2979478 w 15445209"/>
              <a:gd name="connsiteY10437" fmla="*/ 6405871 h 12624546"/>
              <a:gd name="connsiteX10438" fmla="*/ 3019013 w 15445209"/>
              <a:gd name="connsiteY10438" fmla="*/ 6414609 h 12624546"/>
              <a:gd name="connsiteX10439" fmla="*/ 3032022 w 15445209"/>
              <a:gd name="connsiteY10439" fmla="*/ 6488192 h 12624546"/>
              <a:gd name="connsiteX10440" fmla="*/ 2958444 w 15445209"/>
              <a:gd name="connsiteY10440" fmla="*/ 6501200 h 12624546"/>
              <a:gd name="connsiteX10441" fmla="*/ 2945435 w 15445209"/>
              <a:gd name="connsiteY10441" fmla="*/ 6427618 h 12624546"/>
              <a:gd name="connsiteX10442" fmla="*/ 2979478 w 15445209"/>
              <a:gd name="connsiteY10442" fmla="*/ 6405871 h 12624546"/>
              <a:gd name="connsiteX10443" fmla="*/ 12270469 w 15445209"/>
              <a:gd name="connsiteY10443" fmla="*/ 6405412 h 12624546"/>
              <a:gd name="connsiteX10444" fmla="*/ 12306089 w 15445209"/>
              <a:gd name="connsiteY10444" fmla="*/ 6413389 h 12624546"/>
              <a:gd name="connsiteX10445" fmla="*/ 12317882 w 15445209"/>
              <a:gd name="connsiteY10445" fmla="*/ 6480058 h 12624546"/>
              <a:gd name="connsiteX10446" fmla="*/ 12251209 w 15445209"/>
              <a:gd name="connsiteY10446" fmla="*/ 6491850 h 12624546"/>
              <a:gd name="connsiteX10447" fmla="*/ 12239421 w 15445209"/>
              <a:gd name="connsiteY10447" fmla="*/ 6425181 h 12624546"/>
              <a:gd name="connsiteX10448" fmla="*/ 12270469 w 15445209"/>
              <a:gd name="connsiteY10448" fmla="*/ 6405412 h 12624546"/>
              <a:gd name="connsiteX10449" fmla="*/ 13297892 w 15445209"/>
              <a:gd name="connsiteY10449" fmla="*/ 6405009 h 12624546"/>
              <a:gd name="connsiteX10450" fmla="*/ 13346369 w 15445209"/>
              <a:gd name="connsiteY10450" fmla="*/ 6415834 h 12624546"/>
              <a:gd name="connsiteX10451" fmla="*/ 13362224 w 15445209"/>
              <a:gd name="connsiteY10451" fmla="*/ 6506078 h 12624546"/>
              <a:gd name="connsiteX10452" fmla="*/ 13271976 w 15445209"/>
              <a:gd name="connsiteY10452" fmla="*/ 6521934 h 12624546"/>
              <a:gd name="connsiteX10453" fmla="*/ 13256121 w 15445209"/>
              <a:gd name="connsiteY10453" fmla="*/ 6431685 h 12624546"/>
              <a:gd name="connsiteX10454" fmla="*/ 13297892 w 15445209"/>
              <a:gd name="connsiteY10454" fmla="*/ 6405009 h 12624546"/>
              <a:gd name="connsiteX10455" fmla="*/ 14455291 w 15445209"/>
              <a:gd name="connsiteY10455" fmla="*/ 6404752 h 12624546"/>
              <a:gd name="connsiteX10456" fmla="*/ 14482984 w 15445209"/>
              <a:gd name="connsiteY10456" fmla="*/ 6410952 h 12624546"/>
              <a:gd name="connsiteX10457" fmla="*/ 14491925 w 15445209"/>
              <a:gd name="connsiteY10457" fmla="*/ 6462986 h 12624546"/>
              <a:gd name="connsiteX10458" fmla="*/ 14439895 w 15445209"/>
              <a:gd name="connsiteY10458" fmla="*/ 6471932 h 12624546"/>
              <a:gd name="connsiteX10459" fmla="*/ 14430950 w 15445209"/>
              <a:gd name="connsiteY10459" fmla="*/ 6419893 h 12624546"/>
              <a:gd name="connsiteX10460" fmla="*/ 14455291 w 15445209"/>
              <a:gd name="connsiteY10460" fmla="*/ 6404752 h 12624546"/>
              <a:gd name="connsiteX10461" fmla="*/ 14618559 w 15445209"/>
              <a:gd name="connsiteY10461" fmla="*/ 6404246 h 12624546"/>
              <a:gd name="connsiteX10462" fmla="*/ 14636244 w 15445209"/>
              <a:gd name="connsiteY10462" fmla="*/ 6408105 h 12624546"/>
              <a:gd name="connsiteX10463" fmla="*/ 14641933 w 15445209"/>
              <a:gd name="connsiteY10463" fmla="*/ 6441036 h 12624546"/>
              <a:gd name="connsiteX10464" fmla="*/ 14609006 w 15445209"/>
              <a:gd name="connsiteY10464" fmla="*/ 6446725 h 12624546"/>
              <a:gd name="connsiteX10465" fmla="*/ 14603317 w 15445209"/>
              <a:gd name="connsiteY10465" fmla="*/ 6413799 h 12624546"/>
              <a:gd name="connsiteX10466" fmla="*/ 14618559 w 15445209"/>
              <a:gd name="connsiteY10466" fmla="*/ 6404246 h 12624546"/>
              <a:gd name="connsiteX10467" fmla="*/ 1013911 w 15445209"/>
              <a:gd name="connsiteY10467" fmla="*/ 6402416 h 12624546"/>
              <a:gd name="connsiteX10468" fmla="*/ 1014317 w 15445209"/>
              <a:gd name="connsiteY10468" fmla="*/ 6403633 h 12624546"/>
              <a:gd name="connsiteX10469" fmla="*/ 1013096 w 15445209"/>
              <a:gd name="connsiteY10469" fmla="*/ 6404038 h 12624546"/>
              <a:gd name="connsiteX10470" fmla="*/ 1012690 w 15445209"/>
              <a:gd name="connsiteY10470" fmla="*/ 6402822 h 12624546"/>
              <a:gd name="connsiteX10471" fmla="*/ 1013911 w 15445209"/>
              <a:gd name="connsiteY10471" fmla="*/ 6402416 h 12624546"/>
              <a:gd name="connsiteX10472" fmla="*/ 3399960 w 15445209"/>
              <a:gd name="connsiteY10472" fmla="*/ 6395200 h 12624546"/>
              <a:gd name="connsiteX10473" fmla="*/ 3445080 w 15445209"/>
              <a:gd name="connsiteY10473" fmla="*/ 6405262 h 12624546"/>
              <a:gd name="connsiteX10474" fmla="*/ 3459716 w 15445209"/>
              <a:gd name="connsiteY10474" fmla="*/ 6489408 h 12624546"/>
              <a:gd name="connsiteX10475" fmla="*/ 3375569 w 15445209"/>
              <a:gd name="connsiteY10475" fmla="*/ 6504043 h 12624546"/>
              <a:gd name="connsiteX10476" fmla="*/ 3360936 w 15445209"/>
              <a:gd name="connsiteY10476" fmla="*/ 6419893 h 12624546"/>
              <a:gd name="connsiteX10477" fmla="*/ 3399960 w 15445209"/>
              <a:gd name="connsiteY10477" fmla="*/ 6395200 h 12624546"/>
              <a:gd name="connsiteX10478" fmla="*/ 11310381 w 15445209"/>
              <a:gd name="connsiteY10478" fmla="*/ 6388797 h 12624546"/>
              <a:gd name="connsiteX10479" fmla="*/ 11329639 w 15445209"/>
              <a:gd name="connsiteY10479" fmla="*/ 6393065 h 12624546"/>
              <a:gd name="connsiteX10480" fmla="*/ 11335738 w 15445209"/>
              <a:gd name="connsiteY10480" fmla="*/ 6428839 h 12624546"/>
              <a:gd name="connsiteX10481" fmla="*/ 11299965 w 15445209"/>
              <a:gd name="connsiteY10481" fmla="*/ 6434937 h 12624546"/>
              <a:gd name="connsiteX10482" fmla="*/ 11293866 w 15445209"/>
              <a:gd name="connsiteY10482" fmla="*/ 6399164 h 12624546"/>
              <a:gd name="connsiteX10483" fmla="*/ 11310381 w 15445209"/>
              <a:gd name="connsiteY10483" fmla="*/ 6388797 h 12624546"/>
              <a:gd name="connsiteX10484" fmla="*/ 12549999 w 15445209"/>
              <a:gd name="connsiteY10484" fmla="*/ 6376804 h 12624546"/>
              <a:gd name="connsiteX10485" fmla="*/ 12552030 w 15445209"/>
              <a:gd name="connsiteY10485" fmla="*/ 6388596 h 12624546"/>
              <a:gd name="connsiteX10486" fmla="*/ 12540242 w 15445209"/>
              <a:gd name="connsiteY10486" fmla="*/ 6390628 h 12624546"/>
              <a:gd name="connsiteX10487" fmla="*/ 12538211 w 15445209"/>
              <a:gd name="connsiteY10487" fmla="*/ 6378840 h 12624546"/>
              <a:gd name="connsiteX10488" fmla="*/ 12549999 w 15445209"/>
              <a:gd name="connsiteY10488" fmla="*/ 6376804 h 12624546"/>
              <a:gd name="connsiteX10489" fmla="*/ 1646190 w 15445209"/>
              <a:gd name="connsiteY10489" fmla="*/ 6376703 h 12624546"/>
              <a:gd name="connsiteX10490" fmla="*/ 1661132 w 15445209"/>
              <a:gd name="connsiteY10490" fmla="*/ 6380056 h 12624546"/>
              <a:gd name="connsiteX10491" fmla="*/ 1666010 w 15445209"/>
              <a:gd name="connsiteY10491" fmla="*/ 6408104 h 12624546"/>
              <a:gd name="connsiteX10492" fmla="*/ 1637958 w 15445209"/>
              <a:gd name="connsiteY10492" fmla="*/ 6412983 h 12624546"/>
              <a:gd name="connsiteX10493" fmla="*/ 1633079 w 15445209"/>
              <a:gd name="connsiteY10493" fmla="*/ 6384934 h 12624546"/>
              <a:gd name="connsiteX10494" fmla="*/ 1646190 w 15445209"/>
              <a:gd name="connsiteY10494" fmla="*/ 6376703 h 12624546"/>
              <a:gd name="connsiteX10495" fmla="*/ 10184890 w 15445209"/>
              <a:gd name="connsiteY10495" fmla="*/ 6373557 h 12624546"/>
              <a:gd name="connsiteX10496" fmla="*/ 10186111 w 15445209"/>
              <a:gd name="connsiteY10496" fmla="*/ 6381277 h 12624546"/>
              <a:gd name="connsiteX10497" fmla="*/ 10178386 w 15445209"/>
              <a:gd name="connsiteY10497" fmla="*/ 6382498 h 12624546"/>
              <a:gd name="connsiteX10498" fmla="*/ 10177169 w 15445209"/>
              <a:gd name="connsiteY10498" fmla="*/ 6374773 h 12624546"/>
              <a:gd name="connsiteX10499" fmla="*/ 10184890 w 15445209"/>
              <a:gd name="connsiteY10499" fmla="*/ 6373557 h 12624546"/>
              <a:gd name="connsiteX10500" fmla="*/ 10393686 w 15445209"/>
              <a:gd name="connsiteY10500" fmla="*/ 6370149 h 12624546"/>
              <a:gd name="connsiteX10501" fmla="*/ 10405220 w 15445209"/>
              <a:gd name="connsiteY10501" fmla="*/ 6372741 h 12624546"/>
              <a:gd name="connsiteX10502" fmla="*/ 10408877 w 15445209"/>
              <a:gd name="connsiteY10502" fmla="*/ 6394285 h 12624546"/>
              <a:gd name="connsiteX10503" fmla="*/ 10387333 w 15445209"/>
              <a:gd name="connsiteY10503" fmla="*/ 6397943 h 12624546"/>
              <a:gd name="connsiteX10504" fmla="*/ 10383676 w 15445209"/>
              <a:gd name="connsiteY10504" fmla="*/ 6376398 h 12624546"/>
              <a:gd name="connsiteX10505" fmla="*/ 10393686 w 15445209"/>
              <a:gd name="connsiteY10505" fmla="*/ 6370149 h 12624546"/>
              <a:gd name="connsiteX10506" fmla="*/ 2310138 w 15445209"/>
              <a:gd name="connsiteY10506" fmla="*/ 6368067 h 12624546"/>
              <a:gd name="connsiteX10507" fmla="*/ 2327060 w 15445209"/>
              <a:gd name="connsiteY10507" fmla="*/ 6371926 h 12624546"/>
              <a:gd name="connsiteX10508" fmla="*/ 2332752 w 15445209"/>
              <a:gd name="connsiteY10508" fmla="*/ 6403636 h 12624546"/>
              <a:gd name="connsiteX10509" fmla="*/ 2301043 w 15445209"/>
              <a:gd name="connsiteY10509" fmla="*/ 6409325 h 12624546"/>
              <a:gd name="connsiteX10510" fmla="*/ 2295355 w 15445209"/>
              <a:gd name="connsiteY10510" fmla="*/ 6377619 h 12624546"/>
              <a:gd name="connsiteX10511" fmla="*/ 2310138 w 15445209"/>
              <a:gd name="connsiteY10511" fmla="*/ 6368067 h 12624546"/>
              <a:gd name="connsiteX10512" fmla="*/ 1430214 w 15445209"/>
              <a:gd name="connsiteY10512" fmla="*/ 6360949 h 12624546"/>
              <a:gd name="connsiteX10513" fmla="*/ 1431030 w 15445209"/>
              <a:gd name="connsiteY10513" fmla="*/ 6360949 h 12624546"/>
              <a:gd name="connsiteX10514" fmla="*/ 1431030 w 15445209"/>
              <a:gd name="connsiteY10514" fmla="*/ 6361765 h 12624546"/>
              <a:gd name="connsiteX10515" fmla="*/ 1430214 w 15445209"/>
              <a:gd name="connsiteY10515" fmla="*/ 6361765 h 12624546"/>
              <a:gd name="connsiteX10516" fmla="*/ 1430214 w 15445209"/>
              <a:gd name="connsiteY10516" fmla="*/ 6360949 h 12624546"/>
              <a:gd name="connsiteX10517" fmla="*/ 10969315 w 15445209"/>
              <a:gd name="connsiteY10517" fmla="*/ 6360546 h 12624546"/>
              <a:gd name="connsiteX10518" fmla="*/ 10982068 w 15445209"/>
              <a:gd name="connsiteY10518" fmla="*/ 6363390 h 12624546"/>
              <a:gd name="connsiteX10519" fmla="*/ 10986135 w 15445209"/>
              <a:gd name="connsiteY10519" fmla="*/ 6387376 h 12624546"/>
              <a:gd name="connsiteX10520" fmla="*/ 10962149 w 15445209"/>
              <a:gd name="connsiteY10520" fmla="*/ 6391439 h 12624546"/>
              <a:gd name="connsiteX10521" fmla="*/ 10958086 w 15445209"/>
              <a:gd name="connsiteY10521" fmla="*/ 6367458 h 12624546"/>
              <a:gd name="connsiteX10522" fmla="*/ 10969315 w 15445209"/>
              <a:gd name="connsiteY10522" fmla="*/ 6360546 h 12624546"/>
              <a:gd name="connsiteX10523" fmla="*/ 14778624 w 15445209"/>
              <a:gd name="connsiteY10523" fmla="*/ 6360341 h 12624546"/>
              <a:gd name="connsiteX10524" fmla="*/ 14810229 w 15445209"/>
              <a:gd name="connsiteY10524" fmla="*/ 6367453 h 12624546"/>
              <a:gd name="connsiteX10525" fmla="*/ 14820395 w 15445209"/>
              <a:gd name="connsiteY10525" fmla="*/ 6426401 h 12624546"/>
              <a:gd name="connsiteX10526" fmla="*/ 14761447 w 15445209"/>
              <a:gd name="connsiteY10526" fmla="*/ 6436563 h 12624546"/>
              <a:gd name="connsiteX10527" fmla="*/ 14751285 w 15445209"/>
              <a:gd name="connsiteY10527" fmla="*/ 6377619 h 12624546"/>
              <a:gd name="connsiteX10528" fmla="*/ 14778624 w 15445209"/>
              <a:gd name="connsiteY10528" fmla="*/ 6360341 h 12624546"/>
              <a:gd name="connsiteX10529" fmla="*/ 413874 w 15445209"/>
              <a:gd name="connsiteY10529" fmla="*/ 6359323 h 12624546"/>
              <a:gd name="connsiteX10530" fmla="*/ 415905 w 15445209"/>
              <a:gd name="connsiteY10530" fmla="*/ 6371115 h 12624546"/>
              <a:gd name="connsiteX10531" fmla="*/ 404117 w 15445209"/>
              <a:gd name="connsiteY10531" fmla="*/ 6373147 h 12624546"/>
              <a:gd name="connsiteX10532" fmla="*/ 402085 w 15445209"/>
              <a:gd name="connsiteY10532" fmla="*/ 6361359 h 12624546"/>
              <a:gd name="connsiteX10533" fmla="*/ 413874 w 15445209"/>
              <a:gd name="connsiteY10533" fmla="*/ 6359323 h 12624546"/>
              <a:gd name="connsiteX10534" fmla="*/ 1220845 w 15445209"/>
              <a:gd name="connsiteY10534" fmla="*/ 6358107 h 12624546"/>
              <a:gd name="connsiteX10535" fmla="*/ 1222061 w 15445209"/>
              <a:gd name="connsiteY10535" fmla="*/ 6364611 h 12624546"/>
              <a:gd name="connsiteX10536" fmla="*/ 1215557 w 15445209"/>
              <a:gd name="connsiteY10536" fmla="*/ 6365831 h 12624546"/>
              <a:gd name="connsiteX10537" fmla="*/ 1214341 w 15445209"/>
              <a:gd name="connsiteY10537" fmla="*/ 6359323 h 12624546"/>
              <a:gd name="connsiteX10538" fmla="*/ 1220845 w 15445209"/>
              <a:gd name="connsiteY10538" fmla="*/ 6358107 h 12624546"/>
              <a:gd name="connsiteX10539" fmla="*/ 14954137 w 15445209"/>
              <a:gd name="connsiteY10539" fmla="*/ 6356886 h 12624546"/>
              <a:gd name="connsiteX10540" fmla="*/ 14955763 w 15445209"/>
              <a:gd name="connsiteY10540" fmla="*/ 6365827 h 12624546"/>
              <a:gd name="connsiteX10541" fmla="*/ 14946822 w 15445209"/>
              <a:gd name="connsiteY10541" fmla="*/ 6367454 h 12624546"/>
              <a:gd name="connsiteX10542" fmla="*/ 14945196 w 15445209"/>
              <a:gd name="connsiteY10542" fmla="*/ 6358512 h 12624546"/>
              <a:gd name="connsiteX10543" fmla="*/ 14954137 w 15445209"/>
              <a:gd name="connsiteY10543" fmla="*/ 6356886 h 12624546"/>
              <a:gd name="connsiteX10544" fmla="*/ 13816195 w 15445209"/>
              <a:gd name="connsiteY10544" fmla="*/ 6351144 h 12624546"/>
              <a:gd name="connsiteX10545" fmla="*/ 13858575 w 15445209"/>
              <a:gd name="connsiteY10545" fmla="*/ 6360548 h 12624546"/>
              <a:gd name="connsiteX10546" fmla="*/ 13872395 w 15445209"/>
              <a:gd name="connsiteY10546" fmla="*/ 6439815 h 12624546"/>
              <a:gd name="connsiteX10547" fmla="*/ 13793123 w 15445209"/>
              <a:gd name="connsiteY10547" fmla="*/ 6453639 h 12624546"/>
              <a:gd name="connsiteX10548" fmla="*/ 13779303 w 15445209"/>
              <a:gd name="connsiteY10548" fmla="*/ 6374367 h 12624546"/>
              <a:gd name="connsiteX10549" fmla="*/ 13816195 w 15445209"/>
              <a:gd name="connsiteY10549" fmla="*/ 6351144 h 12624546"/>
              <a:gd name="connsiteX10550" fmla="*/ 13971078 w 15445209"/>
              <a:gd name="connsiteY10550" fmla="*/ 6349263 h 12624546"/>
              <a:gd name="connsiteX10551" fmla="*/ 14030124 w 15445209"/>
              <a:gd name="connsiteY10551" fmla="*/ 6362579 h 12624546"/>
              <a:gd name="connsiteX10552" fmla="*/ 14051746 w 15445209"/>
              <a:gd name="connsiteY10552" fmla="*/ 6385394 h 12624546"/>
              <a:gd name="connsiteX10553" fmla="*/ 14060490 w 15445209"/>
              <a:gd name="connsiteY10553" fmla="*/ 6408312 h 12624546"/>
              <a:gd name="connsiteX10554" fmla="*/ 14069148 w 15445209"/>
              <a:gd name="connsiteY10554" fmla="*/ 6388597 h 12624546"/>
              <a:gd name="connsiteX10555" fmla="*/ 14194765 w 15445209"/>
              <a:gd name="connsiteY10555" fmla="*/ 6366643 h 12624546"/>
              <a:gd name="connsiteX10556" fmla="*/ 14219346 w 15445209"/>
              <a:gd name="connsiteY10556" fmla="*/ 6392496 h 12624546"/>
              <a:gd name="connsiteX10557" fmla="*/ 14231565 w 15445209"/>
              <a:gd name="connsiteY10557" fmla="*/ 6424436 h 12624546"/>
              <a:gd name="connsiteX10558" fmla="*/ 14241107 w 15445209"/>
              <a:gd name="connsiteY10558" fmla="*/ 6402821 h 12624546"/>
              <a:gd name="connsiteX10559" fmla="*/ 14343954 w 15445209"/>
              <a:gd name="connsiteY10559" fmla="*/ 6384935 h 12624546"/>
              <a:gd name="connsiteX10560" fmla="*/ 14361840 w 15445209"/>
              <a:gd name="connsiteY10560" fmla="*/ 6487782 h 12624546"/>
              <a:gd name="connsiteX10561" fmla="*/ 14258993 w 15445209"/>
              <a:gd name="connsiteY10561" fmla="*/ 6505669 h 12624546"/>
              <a:gd name="connsiteX10562" fmla="*/ 14238821 w 15445209"/>
              <a:gd name="connsiteY10562" fmla="*/ 6484341 h 12624546"/>
              <a:gd name="connsiteX10563" fmla="*/ 14230034 w 15445209"/>
              <a:gd name="connsiteY10563" fmla="*/ 6461367 h 12624546"/>
              <a:gd name="connsiteX10564" fmla="*/ 14216715 w 15445209"/>
              <a:gd name="connsiteY10564" fmla="*/ 6491850 h 12624546"/>
              <a:gd name="connsiteX10565" fmla="*/ 14091102 w 15445209"/>
              <a:gd name="connsiteY10565" fmla="*/ 6513804 h 12624546"/>
              <a:gd name="connsiteX10566" fmla="*/ 14066521 w 15445209"/>
              <a:gd name="connsiteY10566" fmla="*/ 6487894 h 12624546"/>
              <a:gd name="connsiteX10567" fmla="*/ 14055402 w 15445209"/>
              <a:gd name="connsiteY10567" fmla="*/ 6458744 h 12624546"/>
              <a:gd name="connsiteX10568" fmla="*/ 14049231 w 15445209"/>
              <a:gd name="connsiteY10568" fmla="*/ 6472742 h 12624546"/>
              <a:gd name="connsiteX10569" fmla="*/ 13939064 w 15445209"/>
              <a:gd name="connsiteY10569" fmla="*/ 6491850 h 12624546"/>
              <a:gd name="connsiteX10570" fmla="*/ 13919961 w 15445209"/>
              <a:gd name="connsiteY10570" fmla="*/ 6381682 h 12624546"/>
              <a:gd name="connsiteX10571" fmla="*/ 13971078 w 15445209"/>
              <a:gd name="connsiteY10571" fmla="*/ 6349263 h 12624546"/>
              <a:gd name="connsiteX10572" fmla="*/ 808207 w 15445209"/>
              <a:gd name="connsiteY10572" fmla="*/ 6339409 h 12624546"/>
              <a:gd name="connsiteX10573" fmla="*/ 809833 w 15445209"/>
              <a:gd name="connsiteY10573" fmla="*/ 6348350 h 12624546"/>
              <a:gd name="connsiteX10574" fmla="*/ 800887 w 15445209"/>
              <a:gd name="connsiteY10574" fmla="*/ 6349977 h 12624546"/>
              <a:gd name="connsiteX10575" fmla="*/ 799261 w 15445209"/>
              <a:gd name="connsiteY10575" fmla="*/ 6341035 h 12624546"/>
              <a:gd name="connsiteX10576" fmla="*/ 808207 w 15445209"/>
              <a:gd name="connsiteY10576" fmla="*/ 6339409 h 12624546"/>
              <a:gd name="connsiteX10577" fmla="*/ 5052905 w 15445209"/>
              <a:gd name="connsiteY10577" fmla="*/ 6338947 h 12624546"/>
              <a:gd name="connsiteX10578" fmla="*/ 5081102 w 15445209"/>
              <a:gd name="connsiteY10578" fmla="*/ 6345098 h 12624546"/>
              <a:gd name="connsiteX10579" fmla="*/ 5090461 w 15445209"/>
              <a:gd name="connsiteY10579" fmla="*/ 6397537 h 12624546"/>
              <a:gd name="connsiteX10580" fmla="*/ 5038002 w 15445209"/>
              <a:gd name="connsiteY10580" fmla="*/ 6406888 h 12624546"/>
              <a:gd name="connsiteX10581" fmla="*/ 5028663 w 15445209"/>
              <a:gd name="connsiteY10581" fmla="*/ 6354444 h 12624546"/>
              <a:gd name="connsiteX10582" fmla="*/ 5052905 w 15445209"/>
              <a:gd name="connsiteY10582" fmla="*/ 6338947 h 12624546"/>
              <a:gd name="connsiteX10583" fmla="*/ 11709124 w 15445209"/>
              <a:gd name="connsiteY10583" fmla="*/ 6338387 h 12624546"/>
              <a:gd name="connsiteX10584" fmla="*/ 11726809 w 15445209"/>
              <a:gd name="connsiteY10584" fmla="*/ 6342251 h 12624546"/>
              <a:gd name="connsiteX10585" fmla="*/ 11732498 w 15445209"/>
              <a:gd name="connsiteY10585" fmla="*/ 6375178 h 12624546"/>
              <a:gd name="connsiteX10586" fmla="*/ 11699571 w 15445209"/>
              <a:gd name="connsiteY10586" fmla="*/ 6380867 h 12624546"/>
              <a:gd name="connsiteX10587" fmla="*/ 11693878 w 15445209"/>
              <a:gd name="connsiteY10587" fmla="*/ 6347941 h 12624546"/>
              <a:gd name="connsiteX10588" fmla="*/ 11709124 w 15445209"/>
              <a:gd name="connsiteY10588" fmla="*/ 6338387 h 12624546"/>
              <a:gd name="connsiteX10589" fmla="*/ 13657810 w 15445209"/>
              <a:gd name="connsiteY10589" fmla="*/ 6332494 h 12624546"/>
              <a:gd name="connsiteX10590" fmla="*/ 13693938 w 15445209"/>
              <a:gd name="connsiteY10590" fmla="*/ 6340625 h 12624546"/>
              <a:gd name="connsiteX10591" fmla="*/ 13705726 w 15445209"/>
              <a:gd name="connsiteY10591" fmla="*/ 6407699 h 12624546"/>
              <a:gd name="connsiteX10592" fmla="*/ 13638652 w 15445209"/>
              <a:gd name="connsiteY10592" fmla="*/ 6419487 h 12624546"/>
              <a:gd name="connsiteX10593" fmla="*/ 13626864 w 15445209"/>
              <a:gd name="connsiteY10593" fmla="*/ 6352413 h 12624546"/>
              <a:gd name="connsiteX10594" fmla="*/ 13657810 w 15445209"/>
              <a:gd name="connsiteY10594" fmla="*/ 6332494 h 12624546"/>
              <a:gd name="connsiteX10595" fmla="*/ 13149166 w 15445209"/>
              <a:gd name="connsiteY10595" fmla="*/ 6330420 h 12624546"/>
              <a:gd name="connsiteX10596" fmla="*/ 13201093 w 15445209"/>
              <a:gd name="connsiteY10596" fmla="*/ 6357347 h 12624546"/>
              <a:gd name="connsiteX10597" fmla="*/ 13191846 w 15445209"/>
              <a:gd name="connsiteY10597" fmla="*/ 6465026 h 12624546"/>
              <a:gd name="connsiteX10598" fmla="*/ 13084164 w 15445209"/>
              <a:gd name="connsiteY10598" fmla="*/ 6455781 h 12624546"/>
              <a:gd name="connsiteX10599" fmla="*/ 13093411 w 15445209"/>
              <a:gd name="connsiteY10599" fmla="*/ 6348096 h 12624546"/>
              <a:gd name="connsiteX10600" fmla="*/ 13149166 w 15445209"/>
              <a:gd name="connsiteY10600" fmla="*/ 6330420 h 12624546"/>
              <a:gd name="connsiteX10601" fmla="*/ 3179656 w 15445209"/>
              <a:gd name="connsiteY10601" fmla="*/ 6329496 h 12624546"/>
              <a:gd name="connsiteX10602" fmla="*/ 3235298 w 15445209"/>
              <a:gd name="connsiteY10602" fmla="*/ 6341845 h 12624546"/>
              <a:gd name="connsiteX10603" fmla="*/ 3253593 w 15445209"/>
              <a:gd name="connsiteY10603" fmla="*/ 6445504 h 12624546"/>
              <a:gd name="connsiteX10604" fmla="*/ 3232194 w 15445209"/>
              <a:gd name="connsiteY10604" fmla="*/ 6465913 h 12624546"/>
              <a:gd name="connsiteX10605" fmla="*/ 3221248 w 15445209"/>
              <a:gd name="connsiteY10605" fmla="*/ 6470121 h 12624546"/>
              <a:gd name="connsiteX10606" fmla="*/ 3236068 w 15445209"/>
              <a:gd name="connsiteY10606" fmla="*/ 6470423 h 12624546"/>
              <a:gd name="connsiteX10607" fmla="*/ 3262943 w 15445209"/>
              <a:gd name="connsiteY10607" fmla="*/ 6482093 h 12624546"/>
              <a:gd name="connsiteX10608" fmla="*/ 3280829 w 15445209"/>
              <a:gd name="connsiteY10608" fmla="*/ 6584940 h 12624546"/>
              <a:gd name="connsiteX10609" fmla="*/ 3177985 w 15445209"/>
              <a:gd name="connsiteY10609" fmla="*/ 6602827 h 12624546"/>
              <a:gd name="connsiteX10610" fmla="*/ 3160098 w 15445209"/>
              <a:gd name="connsiteY10610" fmla="*/ 6499980 h 12624546"/>
              <a:gd name="connsiteX10611" fmla="*/ 3181253 w 15445209"/>
              <a:gd name="connsiteY10611" fmla="*/ 6479862 h 12624546"/>
              <a:gd name="connsiteX10612" fmla="*/ 3191727 w 15445209"/>
              <a:gd name="connsiteY10612" fmla="*/ 6475897 h 12624546"/>
              <a:gd name="connsiteX10613" fmla="*/ 3177045 w 15445209"/>
              <a:gd name="connsiteY10613" fmla="*/ 6475632 h 12624546"/>
              <a:gd name="connsiteX10614" fmla="*/ 3149930 w 15445209"/>
              <a:gd name="connsiteY10614" fmla="*/ 6463800 h 12624546"/>
              <a:gd name="connsiteX10615" fmla="*/ 3131638 w 15445209"/>
              <a:gd name="connsiteY10615" fmla="*/ 6360138 h 12624546"/>
              <a:gd name="connsiteX10616" fmla="*/ 3179656 w 15445209"/>
              <a:gd name="connsiteY10616" fmla="*/ 6329496 h 12624546"/>
              <a:gd name="connsiteX10617" fmla="*/ 5179782 w 15445209"/>
              <a:gd name="connsiteY10617" fmla="*/ 6322230 h 12624546"/>
              <a:gd name="connsiteX10618" fmla="*/ 5193301 w 15445209"/>
              <a:gd name="connsiteY10618" fmla="*/ 6325176 h 12624546"/>
              <a:gd name="connsiteX10619" fmla="*/ 5197766 w 15445209"/>
              <a:gd name="connsiteY10619" fmla="*/ 6350382 h 12624546"/>
              <a:gd name="connsiteX10620" fmla="*/ 5172569 w 15445209"/>
              <a:gd name="connsiteY10620" fmla="*/ 6354850 h 12624546"/>
              <a:gd name="connsiteX10621" fmla="*/ 5168101 w 15445209"/>
              <a:gd name="connsiteY10621" fmla="*/ 6329649 h 12624546"/>
              <a:gd name="connsiteX10622" fmla="*/ 5179782 w 15445209"/>
              <a:gd name="connsiteY10622" fmla="*/ 6322230 h 12624546"/>
              <a:gd name="connsiteX10623" fmla="*/ 2526734 w 15445209"/>
              <a:gd name="connsiteY10623" fmla="*/ 6322078 h 12624546"/>
              <a:gd name="connsiteX10624" fmla="*/ 2565710 w 15445209"/>
              <a:gd name="connsiteY10624" fmla="*/ 6330869 h 12624546"/>
              <a:gd name="connsiteX10625" fmla="*/ 2578308 w 15445209"/>
              <a:gd name="connsiteY10625" fmla="*/ 6403636 h 12624546"/>
              <a:gd name="connsiteX10626" fmla="*/ 2505546 w 15445209"/>
              <a:gd name="connsiteY10626" fmla="*/ 6416235 h 12624546"/>
              <a:gd name="connsiteX10627" fmla="*/ 2492944 w 15445209"/>
              <a:gd name="connsiteY10627" fmla="*/ 6343472 h 12624546"/>
              <a:gd name="connsiteX10628" fmla="*/ 2526734 w 15445209"/>
              <a:gd name="connsiteY10628" fmla="*/ 6322078 h 12624546"/>
              <a:gd name="connsiteX10629" fmla="*/ 609410 w 15445209"/>
              <a:gd name="connsiteY10629" fmla="*/ 6321518 h 12624546"/>
              <a:gd name="connsiteX10630" fmla="*/ 612257 w 15445209"/>
              <a:gd name="connsiteY10630" fmla="*/ 6336964 h 12624546"/>
              <a:gd name="connsiteX10631" fmla="*/ 596812 w 15445209"/>
              <a:gd name="connsiteY10631" fmla="*/ 6339810 h 12624546"/>
              <a:gd name="connsiteX10632" fmla="*/ 593965 w 15445209"/>
              <a:gd name="connsiteY10632" fmla="*/ 6324365 h 12624546"/>
              <a:gd name="connsiteX10633" fmla="*/ 609410 w 15445209"/>
              <a:gd name="connsiteY10633" fmla="*/ 6321518 h 12624546"/>
              <a:gd name="connsiteX10634" fmla="*/ 1867254 w 15445209"/>
              <a:gd name="connsiteY10634" fmla="*/ 6320298 h 12624546"/>
              <a:gd name="connsiteX10635" fmla="*/ 1869285 w 15445209"/>
              <a:gd name="connsiteY10635" fmla="*/ 6332090 h 12624546"/>
              <a:gd name="connsiteX10636" fmla="*/ 1857497 w 15445209"/>
              <a:gd name="connsiteY10636" fmla="*/ 6334122 h 12624546"/>
              <a:gd name="connsiteX10637" fmla="*/ 1855462 w 15445209"/>
              <a:gd name="connsiteY10637" fmla="*/ 6322334 h 12624546"/>
              <a:gd name="connsiteX10638" fmla="*/ 1867254 w 15445209"/>
              <a:gd name="connsiteY10638" fmla="*/ 6320298 h 12624546"/>
              <a:gd name="connsiteX10639" fmla="*/ 3958629 w 15445209"/>
              <a:gd name="connsiteY10639" fmla="*/ 6319081 h 12624546"/>
              <a:gd name="connsiteX10640" fmla="*/ 3961473 w 15445209"/>
              <a:gd name="connsiteY10640" fmla="*/ 6335748 h 12624546"/>
              <a:gd name="connsiteX10641" fmla="*/ 3944760 w 15445209"/>
              <a:gd name="connsiteY10641" fmla="*/ 6338594 h 12624546"/>
              <a:gd name="connsiteX10642" fmla="*/ 3941911 w 15445209"/>
              <a:gd name="connsiteY10642" fmla="*/ 6321928 h 12624546"/>
              <a:gd name="connsiteX10643" fmla="*/ 3958629 w 15445209"/>
              <a:gd name="connsiteY10643" fmla="*/ 6319081 h 12624546"/>
              <a:gd name="connsiteX10644" fmla="*/ 10681650 w 15445209"/>
              <a:gd name="connsiteY10644" fmla="*/ 6318774 h 12624546"/>
              <a:gd name="connsiteX10645" fmla="*/ 10691813 w 15445209"/>
              <a:gd name="connsiteY10645" fmla="*/ 6321112 h 12624546"/>
              <a:gd name="connsiteX10646" fmla="*/ 10695065 w 15445209"/>
              <a:gd name="connsiteY10646" fmla="*/ 6340215 h 12624546"/>
              <a:gd name="connsiteX10647" fmla="*/ 10675962 w 15445209"/>
              <a:gd name="connsiteY10647" fmla="*/ 6343468 h 12624546"/>
              <a:gd name="connsiteX10648" fmla="*/ 10672710 w 15445209"/>
              <a:gd name="connsiteY10648" fmla="*/ 6324364 h 12624546"/>
              <a:gd name="connsiteX10649" fmla="*/ 10681650 w 15445209"/>
              <a:gd name="connsiteY10649" fmla="*/ 6318774 h 12624546"/>
              <a:gd name="connsiteX10650" fmla="*/ 4902024 w 15445209"/>
              <a:gd name="connsiteY10650" fmla="*/ 6317351 h 12624546"/>
              <a:gd name="connsiteX10651" fmla="*/ 4929468 w 15445209"/>
              <a:gd name="connsiteY10651" fmla="*/ 6323550 h 12624546"/>
              <a:gd name="connsiteX10652" fmla="*/ 4938404 w 15445209"/>
              <a:gd name="connsiteY10652" fmla="*/ 6374773 h 12624546"/>
              <a:gd name="connsiteX10653" fmla="*/ 4887191 w 15445209"/>
              <a:gd name="connsiteY10653" fmla="*/ 6383714 h 12624546"/>
              <a:gd name="connsiteX10654" fmla="*/ 4878247 w 15445209"/>
              <a:gd name="connsiteY10654" fmla="*/ 6332496 h 12624546"/>
              <a:gd name="connsiteX10655" fmla="*/ 4902024 w 15445209"/>
              <a:gd name="connsiteY10655" fmla="*/ 6317351 h 12624546"/>
              <a:gd name="connsiteX10656" fmla="*/ 12039467 w 15445209"/>
              <a:gd name="connsiteY10656" fmla="*/ 6315371 h 12624546"/>
              <a:gd name="connsiteX10657" fmla="*/ 12059742 w 15445209"/>
              <a:gd name="connsiteY10657" fmla="*/ 6319896 h 12624546"/>
              <a:gd name="connsiteX10658" fmla="*/ 12066247 w 15445209"/>
              <a:gd name="connsiteY10658" fmla="*/ 6357701 h 12624546"/>
              <a:gd name="connsiteX10659" fmla="*/ 12028442 w 15445209"/>
              <a:gd name="connsiteY10659" fmla="*/ 6364205 h 12624546"/>
              <a:gd name="connsiteX10660" fmla="*/ 12021938 w 15445209"/>
              <a:gd name="connsiteY10660" fmla="*/ 6326400 h 12624546"/>
              <a:gd name="connsiteX10661" fmla="*/ 12039467 w 15445209"/>
              <a:gd name="connsiteY10661" fmla="*/ 6315371 h 12624546"/>
              <a:gd name="connsiteX10662" fmla="*/ 15444394 w 15445209"/>
              <a:gd name="connsiteY10662" fmla="*/ 6313387 h 12624546"/>
              <a:gd name="connsiteX10663" fmla="*/ 15445209 w 15445209"/>
              <a:gd name="connsiteY10663" fmla="*/ 6313387 h 12624546"/>
              <a:gd name="connsiteX10664" fmla="*/ 15445209 w 15445209"/>
              <a:gd name="connsiteY10664" fmla="*/ 6314203 h 12624546"/>
              <a:gd name="connsiteX10665" fmla="*/ 15444394 w 15445209"/>
              <a:gd name="connsiteY10665" fmla="*/ 6314203 h 12624546"/>
              <a:gd name="connsiteX10666" fmla="*/ 15444394 w 15445209"/>
              <a:gd name="connsiteY10666" fmla="*/ 6313387 h 12624546"/>
              <a:gd name="connsiteX10667" fmla="*/ 12750973 w 15445209"/>
              <a:gd name="connsiteY10667" fmla="*/ 6311816 h 12624546"/>
              <a:gd name="connsiteX10668" fmla="*/ 12802044 w 15445209"/>
              <a:gd name="connsiteY10668" fmla="*/ 6323144 h 12624546"/>
              <a:gd name="connsiteX10669" fmla="*/ 12818710 w 15445209"/>
              <a:gd name="connsiteY10669" fmla="*/ 6418271 h 12624546"/>
              <a:gd name="connsiteX10670" fmla="*/ 12723582 w 15445209"/>
              <a:gd name="connsiteY10670" fmla="*/ 6434937 h 12624546"/>
              <a:gd name="connsiteX10671" fmla="*/ 12706916 w 15445209"/>
              <a:gd name="connsiteY10671" fmla="*/ 6339815 h 12624546"/>
              <a:gd name="connsiteX10672" fmla="*/ 12750973 w 15445209"/>
              <a:gd name="connsiteY10672" fmla="*/ 6311816 h 12624546"/>
              <a:gd name="connsiteX10673" fmla="*/ 11356469 w 15445209"/>
              <a:gd name="connsiteY10673" fmla="*/ 6311717 h 12624546"/>
              <a:gd name="connsiteX10674" fmla="*/ 11374764 w 15445209"/>
              <a:gd name="connsiteY10674" fmla="*/ 6315829 h 12624546"/>
              <a:gd name="connsiteX10675" fmla="*/ 11380858 w 15445209"/>
              <a:gd name="connsiteY10675" fmla="*/ 6349976 h 12624546"/>
              <a:gd name="connsiteX10676" fmla="*/ 11346711 w 15445209"/>
              <a:gd name="connsiteY10676" fmla="*/ 6356075 h 12624546"/>
              <a:gd name="connsiteX10677" fmla="*/ 11340617 w 15445209"/>
              <a:gd name="connsiteY10677" fmla="*/ 6321928 h 12624546"/>
              <a:gd name="connsiteX10678" fmla="*/ 11356469 w 15445209"/>
              <a:gd name="connsiteY10678" fmla="*/ 6311717 h 12624546"/>
              <a:gd name="connsiteX10679" fmla="*/ 5443717 w 15445209"/>
              <a:gd name="connsiteY10679" fmla="*/ 6310140 h 12624546"/>
              <a:gd name="connsiteX10680" fmla="*/ 5444538 w 15445209"/>
              <a:gd name="connsiteY10680" fmla="*/ 6314203 h 12624546"/>
              <a:gd name="connsiteX10681" fmla="*/ 5440467 w 15445209"/>
              <a:gd name="connsiteY10681" fmla="*/ 6315014 h 12624546"/>
              <a:gd name="connsiteX10682" fmla="*/ 5439655 w 15445209"/>
              <a:gd name="connsiteY10682" fmla="*/ 6310954 h 12624546"/>
              <a:gd name="connsiteX10683" fmla="*/ 5443717 w 15445209"/>
              <a:gd name="connsiteY10683" fmla="*/ 6310140 h 12624546"/>
              <a:gd name="connsiteX10684" fmla="*/ 4122246 w 15445209"/>
              <a:gd name="connsiteY10684" fmla="*/ 6309935 h 12624546"/>
              <a:gd name="connsiteX10685" fmla="*/ 4139165 w 15445209"/>
              <a:gd name="connsiteY10685" fmla="*/ 6313797 h 12624546"/>
              <a:gd name="connsiteX10686" fmla="*/ 4144858 w 15445209"/>
              <a:gd name="connsiteY10686" fmla="*/ 6345503 h 12624546"/>
              <a:gd name="connsiteX10687" fmla="*/ 4113147 w 15445209"/>
              <a:gd name="connsiteY10687" fmla="*/ 6351196 h 12624546"/>
              <a:gd name="connsiteX10688" fmla="*/ 4107466 w 15445209"/>
              <a:gd name="connsiteY10688" fmla="*/ 6319486 h 12624546"/>
              <a:gd name="connsiteX10689" fmla="*/ 4122246 w 15445209"/>
              <a:gd name="connsiteY10689" fmla="*/ 6309935 h 12624546"/>
              <a:gd name="connsiteX10690" fmla="*/ 2745258 w 15445209"/>
              <a:gd name="connsiteY10690" fmla="*/ 6303687 h 12624546"/>
              <a:gd name="connsiteX10691" fmla="*/ 2783623 w 15445209"/>
              <a:gd name="connsiteY10691" fmla="*/ 6312169 h 12624546"/>
              <a:gd name="connsiteX10692" fmla="*/ 2796223 w 15445209"/>
              <a:gd name="connsiteY10692" fmla="*/ 6383714 h 12624546"/>
              <a:gd name="connsiteX10693" fmla="*/ 2724675 w 15445209"/>
              <a:gd name="connsiteY10693" fmla="*/ 6396317 h 12624546"/>
              <a:gd name="connsiteX10694" fmla="*/ 2712076 w 15445209"/>
              <a:gd name="connsiteY10694" fmla="*/ 6324770 h 12624546"/>
              <a:gd name="connsiteX10695" fmla="*/ 2745258 w 15445209"/>
              <a:gd name="connsiteY10695" fmla="*/ 6303687 h 12624546"/>
              <a:gd name="connsiteX10696" fmla="*/ 15121217 w 15445209"/>
              <a:gd name="connsiteY10696" fmla="*/ 6301193 h 12624546"/>
              <a:gd name="connsiteX10697" fmla="*/ 15122843 w 15445209"/>
              <a:gd name="connsiteY10697" fmla="*/ 6310140 h 12624546"/>
              <a:gd name="connsiteX10698" fmla="*/ 15113902 w 15445209"/>
              <a:gd name="connsiteY10698" fmla="*/ 6311764 h 12624546"/>
              <a:gd name="connsiteX10699" fmla="*/ 15112272 w 15445209"/>
              <a:gd name="connsiteY10699" fmla="*/ 6302824 h 12624546"/>
              <a:gd name="connsiteX10700" fmla="*/ 15121217 w 15445209"/>
              <a:gd name="connsiteY10700" fmla="*/ 6301193 h 12624546"/>
              <a:gd name="connsiteX10701" fmla="*/ 212644 w 15445209"/>
              <a:gd name="connsiteY10701" fmla="*/ 6298754 h 12624546"/>
              <a:gd name="connsiteX10702" fmla="*/ 213459 w 15445209"/>
              <a:gd name="connsiteY10702" fmla="*/ 6302412 h 12624546"/>
              <a:gd name="connsiteX10703" fmla="*/ 209797 w 15445209"/>
              <a:gd name="connsiteY10703" fmla="*/ 6302817 h 12624546"/>
              <a:gd name="connsiteX10704" fmla="*/ 208987 w 15445209"/>
              <a:gd name="connsiteY10704" fmla="*/ 6299159 h 12624546"/>
              <a:gd name="connsiteX10705" fmla="*/ 212644 w 15445209"/>
              <a:gd name="connsiteY10705" fmla="*/ 6298754 h 12624546"/>
              <a:gd name="connsiteX10706" fmla="*/ 12311730 w 15445209"/>
              <a:gd name="connsiteY10706" fmla="*/ 6294132 h 12624546"/>
              <a:gd name="connsiteX10707" fmla="*/ 12345115 w 15445209"/>
              <a:gd name="connsiteY10707" fmla="*/ 6301604 h 12624546"/>
              <a:gd name="connsiteX10708" fmla="*/ 12356092 w 15445209"/>
              <a:gd name="connsiteY10708" fmla="*/ 6363795 h 12624546"/>
              <a:gd name="connsiteX10709" fmla="*/ 12293896 w 15445209"/>
              <a:gd name="connsiteY10709" fmla="*/ 6374772 h 12624546"/>
              <a:gd name="connsiteX10710" fmla="*/ 12282919 w 15445209"/>
              <a:gd name="connsiteY10710" fmla="*/ 6312572 h 12624546"/>
              <a:gd name="connsiteX10711" fmla="*/ 12311730 w 15445209"/>
              <a:gd name="connsiteY10711" fmla="*/ 6294132 h 12624546"/>
              <a:gd name="connsiteX10712" fmla="*/ 3574223 w 15445209"/>
              <a:gd name="connsiteY10712" fmla="*/ 6290017 h 12624546"/>
              <a:gd name="connsiteX10713" fmla="*/ 3593076 w 15445209"/>
              <a:gd name="connsiteY10713" fmla="*/ 6294284 h 12624546"/>
              <a:gd name="connsiteX10714" fmla="*/ 3599171 w 15445209"/>
              <a:gd name="connsiteY10714" fmla="*/ 6329242 h 12624546"/>
              <a:gd name="connsiteX10715" fmla="*/ 3564212 w 15445209"/>
              <a:gd name="connsiteY10715" fmla="*/ 6335341 h 12624546"/>
              <a:gd name="connsiteX10716" fmla="*/ 3558114 w 15445209"/>
              <a:gd name="connsiteY10716" fmla="*/ 6300382 h 12624546"/>
              <a:gd name="connsiteX10717" fmla="*/ 3574223 w 15445209"/>
              <a:gd name="connsiteY10717" fmla="*/ 6290017 h 12624546"/>
              <a:gd name="connsiteX10718" fmla="*/ 4444475 w 15445209"/>
              <a:gd name="connsiteY10718" fmla="*/ 6288443 h 12624546"/>
              <a:gd name="connsiteX10719" fmla="*/ 4479433 w 15445209"/>
              <a:gd name="connsiteY10719" fmla="*/ 6296320 h 12624546"/>
              <a:gd name="connsiteX10720" fmla="*/ 4490816 w 15445209"/>
              <a:gd name="connsiteY10720" fmla="*/ 6361359 h 12624546"/>
              <a:gd name="connsiteX10721" fmla="*/ 4425772 w 15445209"/>
              <a:gd name="connsiteY10721" fmla="*/ 6372741 h 12624546"/>
              <a:gd name="connsiteX10722" fmla="*/ 4414389 w 15445209"/>
              <a:gd name="connsiteY10722" fmla="*/ 6307701 h 12624546"/>
              <a:gd name="connsiteX10723" fmla="*/ 4444475 w 15445209"/>
              <a:gd name="connsiteY10723" fmla="*/ 6288443 h 12624546"/>
              <a:gd name="connsiteX10724" fmla="*/ 13494948 w 15445209"/>
              <a:gd name="connsiteY10724" fmla="*/ 6283007 h 12624546"/>
              <a:gd name="connsiteX10725" fmla="*/ 13541493 w 15445209"/>
              <a:gd name="connsiteY10725" fmla="*/ 6293473 h 12624546"/>
              <a:gd name="connsiteX10726" fmla="*/ 13556538 w 15445209"/>
              <a:gd name="connsiteY10726" fmla="*/ 6380467 h 12624546"/>
              <a:gd name="connsiteX10727" fmla="*/ 13469541 w 15445209"/>
              <a:gd name="connsiteY10727" fmla="*/ 6395507 h 12624546"/>
              <a:gd name="connsiteX10728" fmla="*/ 13454501 w 15445209"/>
              <a:gd name="connsiteY10728" fmla="*/ 6308517 h 12624546"/>
              <a:gd name="connsiteX10729" fmla="*/ 13494948 w 15445209"/>
              <a:gd name="connsiteY10729" fmla="*/ 6283007 h 12624546"/>
              <a:gd name="connsiteX10730" fmla="*/ 4596881 w 15445209"/>
              <a:gd name="connsiteY10730" fmla="*/ 6278940 h 12624546"/>
              <a:gd name="connsiteX10731" fmla="*/ 4640017 w 15445209"/>
              <a:gd name="connsiteY10731" fmla="*/ 6288595 h 12624546"/>
              <a:gd name="connsiteX10732" fmla="*/ 4654254 w 15445209"/>
              <a:gd name="connsiteY10732" fmla="*/ 6369079 h 12624546"/>
              <a:gd name="connsiteX10733" fmla="*/ 4573759 w 15445209"/>
              <a:gd name="connsiteY10733" fmla="*/ 6383308 h 12624546"/>
              <a:gd name="connsiteX10734" fmla="*/ 4559533 w 15445209"/>
              <a:gd name="connsiteY10734" fmla="*/ 6302824 h 12624546"/>
              <a:gd name="connsiteX10735" fmla="*/ 4596881 w 15445209"/>
              <a:gd name="connsiteY10735" fmla="*/ 6278940 h 12624546"/>
              <a:gd name="connsiteX10736" fmla="*/ 11019112 w 15445209"/>
              <a:gd name="connsiteY10736" fmla="*/ 6277365 h 12624546"/>
              <a:gd name="connsiteX10737" fmla="*/ 11030038 w 15445209"/>
              <a:gd name="connsiteY10737" fmla="*/ 6279650 h 12624546"/>
              <a:gd name="connsiteX10738" fmla="*/ 11033696 w 15445209"/>
              <a:gd name="connsiteY10738" fmla="*/ 6299980 h 12624546"/>
              <a:gd name="connsiteX10739" fmla="*/ 11013372 w 15445209"/>
              <a:gd name="connsiteY10739" fmla="*/ 6303634 h 12624546"/>
              <a:gd name="connsiteX10740" fmla="*/ 11009710 w 15445209"/>
              <a:gd name="connsiteY10740" fmla="*/ 6283309 h 12624546"/>
              <a:gd name="connsiteX10741" fmla="*/ 11019112 w 15445209"/>
              <a:gd name="connsiteY10741" fmla="*/ 6277365 h 12624546"/>
              <a:gd name="connsiteX10742" fmla="*/ 2085977 w 15445209"/>
              <a:gd name="connsiteY10742" fmla="*/ 6275589 h 12624546"/>
              <a:gd name="connsiteX10743" fmla="*/ 2088419 w 15445209"/>
              <a:gd name="connsiteY10743" fmla="*/ 6290225 h 12624546"/>
              <a:gd name="connsiteX10744" fmla="*/ 2073784 w 15445209"/>
              <a:gd name="connsiteY10744" fmla="*/ 6292666 h 12624546"/>
              <a:gd name="connsiteX10745" fmla="*/ 2071342 w 15445209"/>
              <a:gd name="connsiteY10745" fmla="*/ 6278027 h 12624546"/>
              <a:gd name="connsiteX10746" fmla="*/ 2085977 w 15445209"/>
              <a:gd name="connsiteY10746" fmla="*/ 6275589 h 12624546"/>
              <a:gd name="connsiteX10747" fmla="*/ 2958088 w 15445209"/>
              <a:gd name="connsiteY10747" fmla="*/ 6269642 h 12624546"/>
              <a:gd name="connsiteX10748" fmla="*/ 2997064 w 15445209"/>
              <a:gd name="connsiteY10748" fmla="*/ 6278436 h 12624546"/>
              <a:gd name="connsiteX10749" fmla="*/ 3009663 w 15445209"/>
              <a:gd name="connsiteY10749" fmla="*/ 6351197 h 12624546"/>
              <a:gd name="connsiteX10750" fmla="*/ 2936900 w 15445209"/>
              <a:gd name="connsiteY10750" fmla="*/ 6363800 h 12624546"/>
              <a:gd name="connsiteX10751" fmla="*/ 2924298 w 15445209"/>
              <a:gd name="connsiteY10751" fmla="*/ 6291038 h 12624546"/>
              <a:gd name="connsiteX10752" fmla="*/ 2958088 w 15445209"/>
              <a:gd name="connsiteY10752" fmla="*/ 6269642 h 12624546"/>
              <a:gd name="connsiteX10753" fmla="*/ 1002118 w 15445209"/>
              <a:gd name="connsiteY10753" fmla="*/ 6259735 h 12624546"/>
              <a:gd name="connsiteX10754" fmla="*/ 1002933 w 15445209"/>
              <a:gd name="connsiteY10754" fmla="*/ 6259735 h 12624546"/>
              <a:gd name="connsiteX10755" fmla="*/ 1002933 w 15445209"/>
              <a:gd name="connsiteY10755" fmla="*/ 6260546 h 12624546"/>
              <a:gd name="connsiteX10756" fmla="*/ 1002118 w 15445209"/>
              <a:gd name="connsiteY10756" fmla="*/ 6260546 h 12624546"/>
              <a:gd name="connsiteX10757" fmla="*/ 1002118 w 15445209"/>
              <a:gd name="connsiteY10757" fmla="*/ 6259735 h 12624546"/>
              <a:gd name="connsiteX10758" fmla="*/ 11752367 w 15445209"/>
              <a:gd name="connsiteY10758" fmla="*/ 6255410 h 12624546"/>
              <a:gd name="connsiteX10759" fmla="*/ 11767866 w 15445209"/>
              <a:gd name="connsiteY10759" fmla="*/ 6258915 h 12624546"/>
              <a:gd name="connsiteX10760" fmla="*/ 11772745 w 15445209"/>
              <a:gd name="connsiteY10760" fmla="*/ 6287781 h 12624546"/>
              <a:gd name="connsiteX10761" fmla="*/ 11743881 w 15445209"/>
              <a:gd name="connsiteY10761" fmla="*/ 6292660 h 12624546"/>
              <a:gd name="connsiteX10762" fmla="*/ 11739003 w 15445209"/>
              <a:gd name="connsiteY10762" fmla="*/ 6263795 h 12624546"/>
              <a:gd name="connsiteX10763" fmla="*/ 11752367 w 15445209"/>
              <a:gd name="connsiteY10763" fmla="*/ 6255410 h 12624546"/>
              <a:gd name="connsiteX10764" fmla="*/ 3754887 w 15445209"/>
              <a:gd name="connsiteY10764" fmla="*/ 6255363 h 12624546"/>
              <a:gd name="connsiteX10765" fmla="*/ 3765048 w 15445209"/>
              <a:gd name="connsiteY10765" fmla="*/ 6257698 h 12624546"/>
              <a:gd name="connsiteX10766" fmla="*/ 3768300 w 15445209"/>
              <a:gd name="connsiteY10766" fmla="*/ 6276807 h 12624546"/>
              <a:gd name="connsiteX10767" fmla="*/ 3749198 w 15445209"/>
              <a:gd name="connsiteY10767" fmla="*/ 6280057 h 12624546"/>
              <a:gd name="connsiteX10768" fmla="*/ 3745947 w 15445209"/>
              <a:gd name="connsiteY10768" fmla="*/ 6260953 h 12624546"/>
              <a:gd name="connsiteX10769" fmla="*/ 3754887 w 15445209"/>
              <a:gd name="connsiteY10769" fmla="*/ 6255363 h 12624546"/>
              <a:gd name="connsiteX10770" fmla="*/ 12583336 w 15445209"/>
              <a:gd name="connsiteY10770" fmla="*/ 6250786 h 12624546"/>
              <a:gd name="connsiteX10771" fmla="*/ 12583741 w 15445209"/>
              <a:gd name="connsiteY10771" fmla="*/ 6253638 h 12624546"/>
              <a:gd name="connsiteX10772" fmla="*/ 12580894 w 15445209"/>
              <a:gd name="connsiteY10772" fmla="*/ 6254045 h 12624546"/>
              <a:gd name="connsiteX10773" fmla="*/ 12580489 w 15445209"/>
              <a:gd name="connsiteY10773" fmla="*/ 6251193 h 12624546"/>
              <a:gd name="connsiteX10774" fmla="*/ 12583336 w 15445209"/>
              <a:gd name="connsiteY10774" fmla="*/ 6250786 h 12624546"/>
              <a:gd name="connsiteX10775" fmla="*/ 3370693 w 15445209"/>
              <a:gd name="connsiteY10775" fmla="*/ 6248706 h 12624546"/>
              <a:gd name="connsiteX10776" fmla="*/ 3416224 w 15445209"/>
              <a:gd name="connsiteY10776" fmla="*/ 6258925 h 12624546"/>
              <a:gd name="connsiteX10777" fmla="*/ 3430857 w 15445209"/>
              <a:gd name="connsiteY10777" fmla="*/ 6343878 h 12624546"/>
              <a:gd name="connsiteX10778" fmla="*/ 3345893 w 15445209"/>
              <a:gd name="connsiteY10778" fmla="*/ 6358512 h 12624546"/>
              <a:gd name="connsiteX10779" fmla="*/ 3331259 w 15445209"/>
              <a:gd name="connsiteY10779" fmla="*/ 6273556 h 12624546"/>
              <a:gd name="connsiteX10780" fmla="*/ 3370693 w 15445209"/>
              <a:gd name="connsiteY10780" fmla="*/ 6248706 h 12624546"/>
              <a:gd name="connsiteX10781" fmla="*/ 10456697 w 15445209"/>
              <a:gd name="connsiteY10781" fmla="*/ 6245759 h 12624546"/>
              <a:gd name="connsiteX10782" fmla="*/ 10468231 w 15445209"/>
              <a:gd name="connsiteY10782" fmla="*/ 6248347 h 12624546"/>
              <a:gd name="connsiteX10783" fmla="*/ 10471888 w 15445209"/>
              <a:gd name="connsiteY10783" fmla="*/ 6269897 h 12624546"/>
              <a:gd name="connsiteX10784" fmla="*/ 10450344 w 15445209"/>
              <a:gd name="connsiteY10784" fmla="*/ 6273551 h 12624546"/>
              <a:gd name="connsiteX10785" fmla="*/ 10446687 w 15445209"/>
              <a:gd name="connsiteY10785" fmla="*/ 6252003 h 12624546"/>
              <a:gd name="connsiteX10786" fmla="*/ 10456697 w 15445209"/>
              <a:gd name="connsiteY10786" fmla="*/ 6245759 h 12624546"/>
              <a:gd name="connsiteX10787" fmla="*/ 1635063 w 15445209"/>
              <a:gd name="connsiteY10787" fmla="*/ 6242253 h 12624546"/>
              <a:gd name="connsiteX10788" fmla="*/ 1649344 w 15445209"/>
              <a:gd name="connsiteY10788" fmla="*/ 6245508 h 12624546"/>
              <a:gd name="connsiteX10789" fmla="*/ 1653812 w 15445209"/>
              <a:gd name="connsiteY10789" fmla="*/ 6271931 h 12624546"/>
              <a:gd name="connsiteX10790" fmla="*/ 1626984 w 15445209"/>
              <a:gd name="connsiteY10790" fmla="*/ 6276402 h 12624546"/>
              <a:gd name="connsiteX10791" fmla="*/ 1622916 w 15445209"/>
              <a:gd name="connsiteY10791" fmla="*/ 6249980 h 12624546"/>
              <a:gd name="connsiteX10792" fmla="*/ 1635063 w 15445209"/>
              <a:gd name="connsiteY10792" fmla="*/ 6242253 h 12624546"/>
              <a:gd name="connsiteX10793" fmla="*/ 14480645 w 15445209"/>
              <a:gd name="connsiteY10793" fmla="*/ 6239555 h 12624546"/>
              <a:gd name="connsiteX10794" fmla="*/ 14492741 w 15445209"/>
              <a:gd name="connsiteY10794" fmla="*/ 6242248 h 12624546"/>
              <a:gd name="connsiteX10795" fmla="*/ 14496804 w 15445209"/>
              <a:gd name="connsiteY10795" fmla="*/ 6264615 h 12624546"/>
              <a:gd name="connsiteX10796" fmla="*/ 14474448 w 15445209"/>
              <a:gd name="connsiteY10796" fmla="*/ 6268672 h 12624546"/>
              <a:gd name="connsiteX10797" fmla="*/ 14470381 w 15445209"/>
              <a:gd name="connsiteY10797" fmla="*/ 6246314 h 12624546"/>
              <a:gd name="connsiteX10798" fmla="*/ 14480645 w 15445209"/>
              <a:gd name="connsiteY10798" fmla="*/ 6239555 h 12624546"/>
              <a:gd name="connsiteX10799" fmla="*/ 5281920 w 15445209"/>
              <a:gd name="connsiteY10799" fmla="*/ 6238186 h 12624546"/>
              <a:gd name="connsiteX10800" fmla="*/ 5283963 w 15445209"/>
              <a:gd name="connsiteY10800" fmla="*/ 6249568 h 12624546"/>
              <a:gd name="connsiteX10801" fmla="*/ 5272583 w 15445209"/>
              <a:gd name="connsiteY10801" fmla="*/ 6251605 h 12624546"/>
              <a:gd name="connsiteX10802" fmla="*/ 5270543 w 15445209"/>
              <a:gd name="connsiteY10802" fmla="*/ 6240218 h 12624546"/>
              <a:gd name="connsiteX10803" fmla="*/ 5281920 w 15445209"/>
              <a:gd name="connsiteY10803" fmla="*/ 6238186 h 12624546"/>
              <a:gd name="connsiteX10804" fmla="*/ 11401743 w 15445209"/>
              <a:gd name="connsiteY10804" fmla="*/ 6235800 h 12624546"/>
              <a:gd name="connsiteX10805" fmla="*/ 11417852 w 15445209"/>
              <a:gd name="connsiteY10805" fmla="*/ 6239405 h 12624546"/>
              <a:gd name="connsiteX10806" fmla="*/ 11423136 w 15445209"/>
              <a:gd name="connsiteY10806" fmla="*/ 6269489 h 12624546"/>
              <a:gd name="connsiteX10807" fmla="*/ 11393056 w 15445209"/>
              <a:gd name="connsiteY10807" fmla="*/ 6274775 h 12624546"/>
              <a:gd name="connsiteX10808" fmla="*/ 11387768 w 15445209"/>
              <a:gd name="connsiteY10808" fmla="*/ 6244689 h 12624546"/>
              <a:gd name="connsiteX10809" fmla="*/ 11401743 w 15445209"/>
              <a:gd name="connsiteY10809" fmla="*/ 6235800 h 12624546"/>
              <a:gd name="connsiteX10810" fmla="*/ 4268035 w 15445209"/>
              <a:gd name="connsiteY10810" fmla="*/ 6235393 h 12624546"/>
              <a:gd name="connsiteX10811" fmla="*/ 4296901 w 15445209"/>
              <a:gd name="connsiteY10811" fmla="*/ 6241842 h 12624546"/>
              <a:gd name="connsiteX10812" fmla="*/ 4306248 w 15445209"/>
              <a:gd name="connsiteY10812" fmla="*/ 6295915 h 12624546"/>
              <a:gd name="connsiteX10813" fmla="*/ 4252182 w 15445209"/>
              <a:gd name="connsiteY10813" fmla="*/ 6305260 h 12624546"/>
              <a:gd name="connsiteX10814" fmla="*/ 4242830 w 15445209"/>
              <a:gd name="connsiteY10814" fmla="*/ 6251193 h 12624546"/>
              <a:gd name="connsiteX10815" fmla="*/ 4268035 w 15445209"/>
              <a:gd name="connsiteY10815" fmla="*/ 6235393 h 12624546"/>
              <a:gd name="connsiteX10816" fmla="*/ 4726317 w 15445209"/>
              <a:gd name="connsiteY10816" fmla="*/ 6232294 h 12624546"/>
              <a:gd name="connsiteX10817" fmla="*/ 4757927 w 15445209"/>
              <a:gd name="connsiteY10817" fmla="*/ 6239401 h 12624546"/>
              <a:gd name="connsiteX10818" fmla="*/ 4768080 w 15445209"/>
              <a:gd name="connsiteY10818" fmla="*/ 6298351 h 12624546"/>
              <a:gd name="connsiteX10819" fmla="*/ 4709135 w 15445209"/>
              <a:gd name="connsiteY10819" fmla="*/ 6308515 h 12624546"/>
              <a:gd name="connsiteX10820" fmla="*/ 4698976 w 15445209"/>
              <a:gd name="connsiteY10820" fmla="*/ 6249568 h 12624546"/>
              <a:gd name="connsiteX10821" fmla="*/ 4726317 w 15445209"/>
              <a:gd name="connsiteY10821" fmla="*/ 6232294 h 12624546"/>
              <a:gd name="connsiteX10822" fmla="*/ 2294998 w 15445209"/>
              <a:gd name="connsiteY10822" fmla="*/ 6230719 h 12624546"/>
              <a:gd name="connsiteX10823" fmla="*/ 2316083 w 15445209"/>
              <a:gd name="connsiteY10823" fmla="*/ 6235346 h 12624546"/>
              <a:gd name="connsiteX10824" fmla="*/ 2322998 w 15445209"/>
              <a:gd name="connsiteY10824" fmla="*/ 6274775 h 12624546"/>
              <a:gd name="connsiteX10825" fmla="*/ 2283562 w 15445209"/>
              <a:gd name="connsiteY10825" fmla="*/ 6281688 h 12624546"/>
              <a:gd name="connsiteX10826" fmla="*/ 2276651 w 15445209"/>
              <a:gd name="connsiteY10826" fmla="*/ 6242253 h 12624546"/>
              <a:gd name="connsiteX10827" fmla="*/ 2294998 w 15445209"/>
              <a:gd name="connsiteY10827" fmla="*/ 6230719 h 12624546"/>
              <a:gd name="connsiteX10828" fmla="*/ 15288697 w 15445209"/>
              <a:gd name="connsiteY10828" fmla="*/ 6229248 h 12624546"/>
              <a:gd name="connsiteX10829" fmla="*/ 15289513 w 15445209"/>
              <a:gd name="connsiteY10829" fmla="*/ 6232906 h 12624546"/>
              <a:gd name="connsiteX10830" fmla="*/ 15285851 w 15445209"/>
              <a:gd name="connsiteY10830" fmla="*/ 6233722 h 12624546"/>
              <a:gd name="connsiteX10831" fmla="*/ 15285040 w 15445209"/>
              <a:gd name="connsiteY10831" fmla="*/ 6229651 h 12624546"/>
              <a:gd name="connsiteX10832" fmla="*/ 15288697 w 15445209"/>
              <a:gd name="connsiteY10832" fmla="*/ 6229248 h 12624546"/>
              <a:gd name="connsiteX10833" fmla="*/ 10254811 w 15445209"/>
              <a:gd name="connsiteY10833" fmla="*/ 6228843 h 12624546"/>
              <a:gd name="connsiteX10834" fmla="*/ 10256032 w 15445209"/>
              <a:gd name="connsiteY10834" fmla="*/ 6235754 h 12624546"/>
              <a:gd name="connsiteX10835" fmla="*/ 10249118 w 15445209"/>
              <a:gd name="connsiteY10835" fmla="*/ 6236969 h 12624546"/>
              <a:gd name="connsiteX10836" fmla="*/ 10247901 w 15445209"/>
              <a:gd name="connsiteY10836" fmla="*/ 6230060 h 12624546"/>
              <a:gd name="connsiteX10837" fmla="*/ 10254811 w 15445209"/>
              <a:gd name="connsiteY10837" fmla="*/ 6228843 h 12624546"/>
              <a:gd name="connsiteX10838" fmla="*/ 13329292 w 15445209"/>
              <a:gd name="connsiteY10838" fmla="*/ 6228128 h 12624546"/>
              <a:gd name="connsiteX10839" fmla="*/ 13383764 w 15445209"/>
              <a:gd name="connsiteY10839" fmla="*/ 6240215 h 12624546"/>
              <a:gd name="connsiteX10840" fmla="*/ 13401651 w 15445209"/>
              <a:gd name="connsiteY10840" fmla="*/ 6341846 h 12624546"/>
              <a:gd name="connsiteX10841" fmla="*/ 13300024 w 15445209"/>
              <a:gd name="connsiteY10841" fmla="*/ 6359733 h 12624546"/>
              <a:gd name="connsiteX10842" fmla="*/ 13282137 w 15445209"/>
              <a:gd name="connsiteY10842" fmla="*/ 6258104 h 12624546"/>
              <a:gd name="connsiteX10843" fmla="*/ 13329292 w 15445209"/>
              <a:gd name="connsiteY10843" fmla="*/ 6228128 h 12624546"/>
              <a:gd name="connsiteX10844" fmla="*/ 1421272 w 15445209"/>
              <a:gd name="connsiteY10844" fmla="*/ 6221112 h 12624546"/>
              <a:gd name="connsiteX10845" fmla="*/ 1422084 w 15445209"/>
              <a:gd name="connsiteY10845" fmla="*/ 6225181 h 12624546"/>
              <a:gd name="connsiteX10846" fmla="*/ 1418020 w 15445209"/>
              <a:gd name="connsiteY10846" fmla="*/ 6225991 h 12624546"/>
              <a:gd name="connsiteX10847" fmla="*/ 1417205 w 15445209"/>
              <a:gd name="connsiteY10847" fmla="*/ 6221926 h 12624546"/>
              <a:gd name="connsiteX10848" fmla="*/ 1421272 w 15445209"/>
              <a:gd name="connsiteY10848" fmla="*/ 6221112 h 12624546"/>
              <a:gd name="connsiteX10849" fmla="*/ 1208646 w 15445209"/>
              <a:gd name="connsiteY10849" fmla="*/ 6220303 h 12624546"/>
              <a:gd name="connsiteX10850" fmla="*/ 1209052 w 15445209"/>
              <a:gd name="connsiteY10850" fmla="*/ 6222333 h 12624546"/>
              <a:gd name="connsiteX10851" fmla="*/ 1207021 w 15445209"/>
              <a:gd name="connsiteY10851" fmla="*/ 6222740 h 12624546"/>
              <a:gd name="connsiteX10852" fmla="*/ 1206615 w 15445209"/>
              <a:gd name="connsiteY10852" fmla="*/ 6220707 h 12624546"/>
              <a:gd name="connsiteX10853" fmla="*/ 1208646 w 15445209"/>
              <a:gd name="connsiteY10853" fmla="*/ 6220303 h 12624546"/>
              <a:gd name="connsiteX10854" fmla="*/ 10734956 w 15445209"/>
              <a:gd name="connsiteY10854" fmla="*/ 6215931 h 12624546"/>
              <a:gd name="connsiteX10855" fmla="*/ 10745472 w 15445209"/>
              <a:gd name="connsiteY10855" fmla="*/ 6218270 h 12624546"/>
              <a:gd name="connsiteX10856" fmla="*/ 10748724 w 15445209"/>
              <a:gd name="connsiteY10856" fmla="*/ 6237779 h 12624546"/>
              <a:gd name="connsiteX10857" fmla="*/ 10729212 w 15445209"/>
              <a:gd name="connsiteY10857" fmla="*/ 6241031 h 12624546"/>
              <a:gd name="connsiteX10858" fmla="*/ 10725960 w 15445209"/>
              <a:gd name="connsiteY10858" fmla="*/ 6221523 h 12624546"/>
              <a:gd name="connsiteX10859" fmla="*/ 10734956 w 15445209"/>
              <a:gd name="connsiteY10859" fmla="*/ 6215931 h 12624546"/>
              <a:gd name="connsiteX10860" fmla="*/ 404527 w 15445209"/>
              <a:gd name="connsiteY10860" fmla="*/ 6206073 h 12624546"/>
              <a:gd name="connsiteX10861" fmla="*/ 406964 w 15445209"/>
              <a:gd name="connsiteY10861" fmla="*/ 6220707 h 12624546"/>
              <a:gd name="connsiteX10862" fmla="*/ 392329 w 15445209"/>
              <a:gd name="connsiteY10862" fmla="*/ 6223145 h 12624546"/>
              <a:gd name="connsiteX10863" fmla="*/ 389893 w 15445209"/>
              <a:gd name="connsiteY10863" fmla="*/ 6208510 h 12624546"/>
              <a:gd name="connsiteX10864" fmla="*/ 404527 w 15445209"/>
              <a:gd name="connsiteY10864" fmla="*/ 6206073 h 12624546"/>
              <a:gd name="connsiteX10865" fmla="*/ 12078186 w 15445209"/>
              <a:gd name="connsiteY10865" fmla="*/ 6205822 h 12624546"/>
              <a:gd name="connsiteX10866" fmla="*/ 12104457 w 15445209"/>
              <a:gd name="connsiteY10866" fmla="*/ 6211766 h 12624546"/>
              <a:gd name="connsiteX10867" fmla="*/ 12112993 w 15445209"/>
              <a:gd name="connsiteY10867" fmla="*/ 6260953 h 12624546"/>
              <a:gd name="connsiteX10868" fmla="*/ 12063806 w 15445209"/>
              <a:gd name="connsiteY10868" fmla="*/ 6269489 h 12624546"/>
              <a:gd name="connsiteX10869" fmla="*/ 12055270 w 15445209"/>
              <a:gd name="connsiteY10869" fmla="*/ 6220303 h 12624546"/>
              <a:gd name="connsiteX10870" fmla="*/ 12078186 w 15445209"/>
              <a:gd name="connsiteY10870" fmla="*/ 6205822 h 12624546"/>
              <a:gd name="connsiteX10871" fmla="*/ 14636700 w 15445209"/>
              <a:gd name="connsiteY10871" fmla="*/ 6202211 h 12624546"/>
              <a:gd name="connsiteX10872" fmla="*/ 14666734 w 15445209"/>
              <a:gd name="connsiteY10872" fmla="*/ 6208921 h 12624546"/>
              <a:gd name="connsiteX10873" fmla="*/ 14676490 w 15445209"/>
              <a:gd name="connsiteY10873" fmla="*/ 6265018 h 12624546"/>
              <a:gd name="connsiteX10874" fmla="*/ 14620389 w 15445209"/>
              <a:gd name="connsiteY10874" fmla="*/ 6274775 h 12624546"/>
              <a:gd name="connsiteX10875" fmla="*/ 14610632 w 15445209"/>
              <a:gd name="connsiteY10875" fmla="*/ 6218679 h 12624546"/>
              <a:gd name="connsiteX10876" fmla="*/ 14636700 w 15445209"/>
              <a:gd name="connsiteY10876" fmla="*/ 6202211 h 12624546"/>
              <a:gd name="connsiteX10877" fmla="*/ 795193 w 15445209"/>
              <a:gd name="connsiteY10877" fmla="*/ 6197534 h 12624546"/>
              <a:gd name="connsiteX10878" fmla="*/ 795598 w 15445209"/>
              <a:gd name="connsiteY10878" fmla="*/ 6199567 h 12624546"/>
              <a:gd name="connsiteX10879" fmla="*/ 793567 w 15445209"/>
              <a:gd name="connsiteY10879" fmla="*/ 6199972 h 12624546"/>
              <a:gd name="connsiteX10880" fmla="*/ 793162 w 15445209"/>
              <a:gd name="connsiteY10880" fmla="*/ 6197941 h 12624546"/>
              <a:gd name="connsiteX10881" fmla="*/ 795193 w 15445209"/>
              <a:gd name="connsiteY10881" fmla="*/ 6197534 h 12624546"/>
              <a:gd name="connsiteX10882" fmla="*/ 3156946 w 15445209"/>
              <a:gd name="connsiteY10882" fmla="*/ 6193929 h 12624546"/>
              <a:gd name="connsiteX10883" fmla="*/ 3207656 w 15445209"/>
              <a:gd name="connsiteY10883" fmla="*/ 6205260 h 12624546"/>
              <a:gd name="connsiteX10884" fmla="*/ 3224325 w 15445209"/>
              <a:gd name="connsiteY10884" fmla="*/ 6299975 h 12624546"/>
              <a:gd name="connsiteX10885" fmla="*/ 3129611 w 15445209"/>
              <a:gd name="connsiteY10885" fmla="*/ 6316640 h 12624546"/>
              <a:gd name="connsiteX10886" fmla="*/ 3112941 w 15445209"/>
              <a:gd name="connsiteY10886" fmla="*/ 6221924 h 12624546"/>
              <a:gd name="connsiteX10887" fmla="*/ 3156946 w 15445209"/>
              <a:gd name="connsiteY10887" fmla="*/ 6193929 h 12624546"/>
              <a:gd name="connsiteX10888" fmla="*/ 11066215 w 15445209"/>
              <a:gd name="connsiteY10888" fmla="*/ 6192764 h 12624546"/>
              <a:gd name="connsiteX10889" fmla="*/ 11076379 w 15445209"/>
              <a:gd name="connsiteY10889" fmla="*/ 6195100 h 12624546"/>
              <a:gd name="connsiteX10890" fmla="*/ 11079631 w 15445209"/>
              <a:gd name="connsiteY10890" fmla="*/ 6214205 h 12624546"/>
              <a:gd name="connsiteX10891" fmla="*/ 11060524 w 15445209"/>
              <a:gd name="connsiteY10891" fmla="*/ 6217458 h 12624546"/>
              <a:gd name="connsiteX10892" fmla="*/ 11057272 w 15445209"/>
              <a:gd name="connsiteY10892" fmla="*/ 6198354 h 12624546"/>
              <a:gd name="connsiteX10893" fmla="*/ 11066215 w 15445209"/>
              <a:gd name="connsiteY10893" fmla="*/ 6192764 h 12624546"/>
              <a:gd name="connsiteX10894" fmla="*/ 2510727 w 15445209"/>
              <a:gd name="connsiteY10894" fmla="*/ 6188393 h 12624546"/>
              <a:gd name="connsiteX10895" fmla="*/ 2550262 w 15445209"/>
              <a:gd name="connsiteY10895" fmla="*/ 6197130 h 12624546"/>
              <a:gd name="connsiteX10896" fmla="*/ 2563267 w 15445209"/>
              <a:gd name="connsiteY10896" fmla="*/ 6270706 h 12624546"/>
              <a:gd name="connsiteX10897" fmla="*/ 2489687 w 15445209"/>
              <a:gd name="connsiteY10897" fmla="*/ 6283715 h 12624546"/>
              <a:gd name="connsiteX10898" fmla="*/ 2476679 w 15445209"/>
              <a:gd name="connsiteY10898" fmla="*/ 6210136 h 12624546"/>
              <a:gd name="connsiteX10899" fmla="*/ 2510727 w 15445209"/>
              <a:gd name="connsiteY10899" fmla="*/ 6188393 h 12624546"/>
              <a:gd name="connsiteX10900" fmla="*/ 14799152 w 15445209"/>
              <a:gd name="connsiteY10900" fmla="*/ 6186309 h 12624546"/>
              <a:gd name="connsiteX10901" fmla="*/ 14822426 w 15445209"/>
              <a:gd name="connsiteY10901" fmla="*/ 6191439 h 12624546"/>
              <a:gd name="connsiteX10902" fmla="*/ 14830151 w 15445209"/>
              <a:gd name="connsiteY10902" fmla="*/ 6234936 h 12624546"/>
              <a:gd name="connsiteX10903" fmla="*/ 14786652 w 15445209"/>
              <a:gd name="connsiteY10903" fmla="*/ 6242658 h 12624546"/>
              <a:gd name="connsiteX10904" fmla="*/ 14778928 w 15445209"/>
              <a:gd name="connsiteY10904" fmla="*/ 6199164 h 12624546"/>
              <a:gd name="connsiteX10905" fmla="*/ 14799152 w 15445209"/>
              <a:gd name="connsiteY10905" fmla="*/ 6186309 h 12624546"/>
              <a:gd name="connsiteX10906" fmla="*/ 1856683 w 15445209"/>
              <a:gd name="connsiteY10906" fmla="*/ 6185752 h 12624546"/>
              <a:gd name="connsiteX10907" fmla="*/ 1858719 w 15445209"/>
              <a:gd name="connsiteY10907" fmla="*/ 6198350 h 12624546"/>
              <a:gd name="connsiteX10908" fmla="*/ 1846115 w 15445209"/>
              <a:gd name="connsiteY10908" fmla="*/ 6200386 h 12624546"/>
              <a:gd name="connsiteX10909" fmla="*/ 1844084 w 15445209"/>
              <a:gd name="connsiteY10909" fmla="*/ 6187783 h 12624546"/>
              <a:gd name="connsiteX10910" fmla="*/ 1856683 w 15445209"/>
              <a:gd name="connsiteY10910" fmla="*/ 6185752 h 12624546"/>
              <a:gd name="connsiteX10911" fmla="*/ 12349689 w 15445209"/>
              <a:gd name="connsiteY10911" fmla="*/ 6179755 h 12624546"/>
              <a:gd name="connsiteX10912" fmla="*/ 12380483 w 15445209"/>
              <a:gd name="connsiteY10912" fmla="*/ 6186565 h 12624546"/>
              <a:gd name="connsiteX10913" fmla="*/ 12390644 w 15445209"/>
              <a:gd name="connsiteY10913" fmla="*/ 6243877 h 12624546"/>
              <a:gd name="connsiteX10914" fmla="*/ 12333327 w 15445209"/>
              <a:gd name="connsiteY10914" fmla="*/ 6254045 h 12624546"/>
              <a:gd name="connsiteX10915" fmla="*/ 12323165 w 15445209"/>
              <a:gd name="connsiteY10915" fmla="*/ 6196728 h 12624546"/>
              <a:gd name="connsiteX10916" fmla="*/ 12349689 w 15445209"/>
              <a:gd name="connsiteY10916" fmla="*/ 6179755 h 12624546"/>
              <a:gd name="connsiteX10917" fmla="*/ 14970399 w 15445209"/>
              <a:gd name="connsiteY10917" fmla="*/ 6175181 h 12624546"/>
              <a:gd name="connsiteX10918" fmla="*/ 14971210 w 15445209"/>
              <a:gd name="connsiteY10918" fmla="*/ 6180875 h 12624546"/>
              <a:gd name="connsiteX10919" fmla="*/ 14965520 w 15445209"/>
              <a:gd name="connsiteY10919" fmla="*/ 6181685 h 12624546"/>
              <a:gd name="connsiteX10920" fmla="*/ 14964705 w 15445209"/>
              <a:gd name="connsiteY10920" fmla="*/ 6175996 h 12624546"/>
              <a:gd name="connsiteX10921" fmla="*/ 14970399 w 15445209"/>
              <a:gd name="connsiteY10921" fmla="*/ 6175181 h 12624546"/>
              <a:gd name="connsiteX10922" fmla="*/ 598433 w 15445209"/>
              <a:gd name="connsiteY10922" fmla="*/ 6174770 h 12624546"/>
              <a:gd name="connsiteX10923" fmla="*/ 600469 w 15445209"/>
              <a:gd name="connsiteY10923" fmla="*/ 6187373 h 12624546"/>
              <a:gd name="connsiteX10924" fmla="*/ 587866 w 15445209"/>
              <a:gd name="connsiteY10924" fmla="*/ 6189404 h 12624546"/>
              <a:gd name="connsiteX10925" fmla="*/ 585835 w 15445209"/>
              <a:gd name="connsiteY10925" fmla="*/ 6176802 h 12624546"/>
              <a:gd name="connsiteX10926" fmla="*/ 598433 w 15445209"/>
              <a:gd name="connsiteY10926" fmla="*/ 6174770 h 12624546"/>
              <a:gd name="connsiteX10927" fmla="*/ 13162267 w 15445209"/>
              <a:gd name="connsiteY10927" fmla="*/ 6170555 h 12624546"/>
              <a:gd name="connsiteX10928" fmla="*/ 13217911 w 15445209"/>
              <a:gd name="connsiteY10928" fmla="*/ 6182905 h 12624546"/>
              <a:gd name="connsiteX10929" fmla="*/ 13236203 w 15445209"/>
              <a:gd name="connsiteY10929" fmla="*/ 6286560 h 12624546"/>
              <a:gd name="connsiteX10930" fmla="*/ 13132540 w 15445209"/>
              <a:gd name="connsiteY10930" fmla="*/ 6304857 h 12624546"/>
              <a:gd name="connsiteX10931" fmla="*/ 13114248 w 15445209"/>
              <a:gd name="connsiteY10931" fmla="*/ 6201196 h 12624546"/>
              <a:gd name="connsiteX10932" fmla="*/ 13162267 w 15445209"/>
              <a:gd name="connsiteY10932" fmla="*/ 6170555 h 12624546"/>
              <a:gd name="connsiteX10933" fmla="*/ 13842570 w 15445209"/>
              <a:gd name="connsiteY10933" fmla="*/ 6170507 h 12624546"/>
              <a:gd name="connsiteX10934" fmla="*/ 13883782 w 15445209"/>
              <a:gd name="connsiteY10934" fmla="*/ 6179650 h 12624546"/>
              <a:gd name="connsiteX10935" fmla="*/ 13897196 w 15445209"/>
              <a:gd name="connsiteY10935" fmla="*/ 6256888 h 12624546"/>
              <a:gd name="connsiteX10936" fmla="*/ 13819956 w 15445209"/>
              <a:gd name="connsiteY10936" fmla="*/ 6270301 h 12624546"/>
              <a:gd name="connsiteX10937" fmla="*/ 13806542 w 15445209"/>
              <a:gd name="connsiteY10937" fmla="*/ 6193070 h 12624546"/>
              <a:gd name="connsiteX10938" fmla="*/ 13842570 w 15445209"/>
              <a:gd name="connsiteY10938" fmla="*/ 6170507 h 12624546"/>
              <a:gd name="connsiteX10939" fmla="*/ 11792560 w 15445209"/>
              <a:gd name="connsiteY10939" fmla="*/ 6170203 h 12624546"/>
              <a:gd name="connsiteX10940" fmla="*/ 11806077 w 15445209"/>
              <a:gd name="connsiteY10940" fmla="*/ 6173150 h 12624546"/>
              <a:gd name="connsiteX10941" fmla="*/ 11810545 w 15445209"/>
              <a:gd name="connsiteY10941" fmla="*/ 6198354 h 12624546"/>
              <a:gd name="connsiteX10942" fmla="*/ 11785343 w 15445209"/>
              <a:gd name="connsiteY10942" fmla="*/ 6202822 h 12624546"/>
              <a:gd name="connsiteX10943" fmla="*/ 11780871 w 15445209"/>
              <a:gd name="connsiteY10943" fmla="*/ 6177620 h 12624546"/>
              <a:gd name="connsiteX10944" fmla="*/ 11792560 w 15445209"/>
              <a:gd name="connsiteY10944" fmla="*/ 6170203 h 12624546"/>
              <a:gd name="connsiteX10945" fmla="*/ 2727424 w 15445209"/>
              <a:gd name="connsiteY10945" fmla="*/ 6163341 h 12624546"/>
              <a:gd name="connsiteX10946" fmla="*/ 2769799 w 15445209"/>
              <a:gd name="connsiteY10946" fmla="*/ 6172743 h 12624546"/>
              <a:gd name="connsiteX10947" fmla="*/ 2783625 w 15445209"/>
              <a:gd name="connsiteY10947" fmla="*/ 6252007 h 12624546"/>
              <a:gd name="connsiteX10948" fmla="*/ 2704353 w 15445209"/>
              <a:gd name="connsiteY10948" fmla="*/ 6265833 h 12624546"/>
              <a:gd name="connsiteX10949" fmla="*/ 2690534 w 15445209"/>
              <a:gd name="connsiteY10949" fmla="*/ 6186562 h 12624546"/>
              <a:gd name="connsiteX10950" fmla="*/ 2727424 w 15445209"/>
              <a:gd name="connsiteY10950" fmla="*/ 6163341 h 12624546"/>
              <a:gd name="connsiteX10951" fmla="*/ 13994759 w 15445209"/>
              <a:gd name="connsiteY10951" fmla="*/ 6159377 h 12624546"/>
              <a:gd name="connsiteX10952" fmla="*/ 14058176 w 15445209"/>
              <a:gd name="connsiteY10952" fmla="*/ 6173555 h 12624546"/>
              <a:gd name="connsiteX10953" fmla="*/ 14081479 w 15445209"/>
              <a:gd name="connsiteY10953" fmla="*/ 6197983 h 12624546"/>
              <a:gd name="connsiteX10954" fmla="*/ 14090238 w 15445209"/>
              <a:gd name="connsiteY10954" fmla="*/ 6220968 h 12624546"/>
              <a:gd name="connsiteX10955" fmla="*/ 14097202 w 15445209"/>
              <a:gd name="connsiteY10955" fmla="*/ 6205263 h 12624546"/>
              <a:gd name="connsiteX10956" fmla="*/ 14217125 w 15445209"/>
              <a:gd name="connsiteY10956" fmla="*/ 6184529 h 12624546"/>
              <a:gd name="connsiteX10957" fmla="*/ 14240485 w 15445209"/>
              <a:gd name="connsiteY10957" fmla="*/ 6209269 h 12624546"/>
              <a:gd name="connsiteX10958" fmla="*/ 14248981 w 15445209"/>
              <a:gd name="connsiteY10958" fmla="*/ 6231636 h 12624546"/>
              <a:gd name="connsiteX10959" fmla="*/ 14257776 w 15445209"/>
              <a:gd name="connsiteY10959" fmla="*/ 6211767 h 12624546"/>
              <a:gd name="connsiteX10960" fmla="*/ 14372818 w 15445209"/>
              <a:gd name="connsiteY10960" fmla="*/ 6191849 h 12624546"/>
              <a:gd name="connsiteX10961" fmla="*/ 14392740 w 15445209"/>
              <a:gd name="connsiteY10961" fmla="*/ 6306892 h 12624546"/>
              <a:gd name="connsiteX10962" fmla="*/ 14277695 w 15445209"/>
              <a:gd name="connsiteY10962" fmla="*/ 6326805 h 12624546"/>
              <a:gd name="connsiteX10963" fmla="*/ 14255088 w 15445209"/>
              <a:gd name="connsiteY10963" fmla="*/ 6302945 h 12624546"/>
              <a:gd name="connsiteX10964" fmla="*/ 14247347 w 15445209"/>
              <a:gd name="connsiteY10964" fmla="*/ 6282685 h 12624546"/>
              <a:gd name="connsiteX10965" fmla="*/ 14237854 w 15445209"/>
              <a:gd name="connsiteY10965" fmla="*/ 6304451 h 12624546"/>
              <a:gd name="connsiteX10966" fmla="*/ 14117935 w 15445209"/>
              <a:gd name="connsiteY10966" fmla="*/ 6325176 h 12624546"/>
              <a:gd name="connsiteX10967" fmla="*/ 14094342 w 15445209"/>
              <a:gd name="connsiteY10967" fmla="*/ 6300439 h 12624546"/>
              <a:gd name="connsiteX10968" fmla="*/ 14085395 w 15445209"/>
              <a:gd name="connsiteY10968" fmla="*/ 6277038 h 12624546"/>
              <a:gd name="connsiteX10969" fmla="*/ 14078905 w 15445209"/>
              <a:gd name="connsiteY10969" fmla="*/ 6291848 h 12624546"/>
              <a:gd name="connsiteX10970" fmla="*/ 13960612 w 15445209"/>
              <a:gd name="connsiteY10970" fmla="*/ 6312577 h 12624546"/>
              <a:gd name="connsiteX10971" fmla="*/ 13939878 w 15445209"/>
              <a:gd name="connsiteY10971" fmla="*/ 6194287 h 12624546"/>
              <a:gd name="connsiteX10972" fmla="*/ 13994759 w 15445209"/>
              <a:gd name="connsiteY10972" fmla="*/ 6159377 h 12624546"/>
              <a:gd name="connsiteX10973" fmla="*/ 11444226 w 15445209"/>
              <a:gd name="connsiteY10973" fmla="*/ 6158921 h 12624546"/>
              <a:gd name="connsiteX10974" fmla="*/ 11458505 w 15445209"/>
              <a:gd name="connsiteY10974" fmla="*/ 6162174 h 12624546"/>
              <a:gd name="connsiteX10975" fmla="*/ 11462977 w 15445209"/>
              <a:gd name="connsiteY10975" fmla="*/ 6188592 h 12624546"/>
              <a:gd name="connsiteX10976" fmla="*/ 11436555 w 15445209"/>
              <a:gd name="connsiteY10976" fmla="*/ 6193068 h 12624546"/>
              <a:gd name="connsiteX10977" fmla="*/ 11432082 w 15445209"/>
              <a:gd name="connsiteY10977" fmla="*/ 6166644 h 12624546"/>
              <a:gd name="connsiteX10978" fmla="*/ 11444226 w 15445209"/>
              <a:gd name="connsiteY10978" fmla="*/ 6158921 h 12624546"/>
              <a:gd name="connsiteX10979" fmla="*/ 3917933 w 15445209"/>
              <a:gd name="connsiteY10979" fmla="*/ 6150796 h 12624546"/>
              <a:gd name="connsiteX10980" fmla="*/ 3920778 w 15445209"/>
              <a:gd name="connsiteY10980" fmla="*/ 6167052 h 12624546"/>
              <a:gd name="connsiteX10981" fmla="*/ 3904519 w 15445209"/>
              <a:gd name="connsiteY10981" fmla="*/ 6169897 h 12624546"/>
              <a:gd name="connsiteX10982" fmla="*/ 3901672 w 15445209"/>
              <a:gd name="connsiteY10982" fmla="*/ 6153640 h 12624546"/>
              <a:gd name="connsiteX10983" fmla="*/ 3917933 w 15445209"/>
              <a:gd name="connsiteY10983" fmla="*/ 6150796 h 12624546"/>
              <a:gd name="connsiteX10984" fmla="*/ 13683824 w 15445209"/>
              <a:gd name="connsiteY10984" fmla="*/ 6148916 h 12624546"/>
              <a:gd name="connsiteX10985" fmla="*/ 13722801 w 15445209"/>
              <a:gd name="connsiteY10985" fmla="*/ 6157703 h 12624546"/>
              <a:gd name="connsiteX10986" fmla="*/ 13735400 w 15445209"/>
              <a:gd name="connsiteY10986" fmla="*/ 6230471 h 12624546"/>
              <a:gd name="connsiteX10987" fmla="*/ 13662636 w 15445209"/>
              <a:gd name="connsiteY10987" fmla="*/ 6243063 h 12624546"/>
              <a:gd name="connsiteX10988" fmla="*/ 13650033 w 15445209"/>
              <a:gd name="connsiteY10988" fmla="*/ 6170305 h 12624546"/>
              <a:gd name="connsiteX10989" fmla="*/ 13683824 w 15445209"/>
              <a:gd name="connsiteY10989" fmla="*/ 6148916 h 12624546"/>
              <a:gd name="connsiteX10990" fmla="*/ 2074595 w 15445209"/>
              <a:gd name="connsiteY10990" fmla="*/ 6143068 h 12624546"/>
              <a:gd name="connsiteX10991" fmla="*/ 2077036 w 15445209"/>
              <a:gd name="connsiteY10991" fmla="*/ 6156481 h 12624546"/>
              <a:gd name="connsiteX10992" fmla="*/ 2063619 w 15445209"/>
              <a:gd name="connsiteY10992" fmla="*/ 6158922 h 12624546"/>
              <a:gd name="connsiteX10993" fmla="*/ 2061180 w 15445209"/>
              <a:gd name="connsiteY10993" fmla="*/ 6145506 h 12624546"/>
              <a:gd name="connsiteX10994" fmla="*/ 2074595 w 15445209"/>
              <a:gd name="connsiteY10994" fmla="*/ 6143068 h 12624546"/>
              <a:gd name="connsiteX10995" fmla="*/ 3545054 w 15445209"/>
              <a:gd name="connsiteY10995" fmla="*/ 6141088 h 12624546"/>
              <a:gd name="connsiteX10996" fmla="*/ 3559738 w 15445209"/>
              <a:gd name="connsiteY10996" fmla="*/ 6144284 h 12624546"/>
              <a:gd name="connsiteX10997" fmla="*/ 3564615 w 15445209"/>
              <a:gd name="connsiteY10997" fmla="*/ 6171523 h 12624546"/>
              <a:gd name="connsiteX10998" fmla="*/ 3537379 w 15445209"/>
              <a:gd name="connsiteY10998" fmla="*/ 6176401 h 12624546"/>
              <a:gd name="connsiteX10999" fmla="*/ 3532499 w 15445209"/>
              <a:gd name="connsiteY10999" fmla="*/ 6149164 h 12624546"/>
              <a:gd name="connsiteX11000" fmla="*/ 3545054 w 15445209"/>
              <a:gd name="connsiteY11000" fmla="*/ 6141088 h 12624546"/>
              <a:gd name="connsiteX11001" fmla="*/ 205329 w 15445209"/>
              <a:gd name="connsiteY11001" fmla="*/ 6141031 h 12624546"/>
              <a:gd name="connsiteX11002" fmla="*/ 206955 w 15445209"/>
              <a:gd name="connsiteY11002" fmla="*/ 6149971 h 12624546"/>
              <a:gd name="connsiteX11003" fmla="*/ 198014 w 15445209"/>
              <a:gd name="connsiteY11003" fmla="*/ 6151597 h 12624546"/>
              <a:gd name="connsiteX11004" fmla="*/ 196388 w 15445209"/>
              <a:gd name="connsiteY11004" fmla="*/ 6142656 h 12624546"/>
              <a:gd name="connsiteX11005" fmla="*/ 205329 w 15445209"/>
              <a:gd name="connsiteY11005" fmla="*/ 6141031 h 12624546"/>
              <a:gd name="connsiteX11006" fmla="*/ 11825 w 15445209"/>
              <a:gd name="connsiteY11006" fmla="*/ 6129647 h 12624546"/>
              <a:gd name="connsiteX11007" fmla="*/ 12231 w 15445209"/>
              <a:gd name="connsiteY11007" fmla="*/ 6130864 h 12624546"/>
              <a:gd name="connsiteX11008" fmla="*/ 11015 w 15445209"/>
              <a:gd name="connsiteY11008" fmla="*/ 6131274 h 12624546"/>
              <a:gd name="connsiteX11009" fmla="*/ 10605 w 15445209"/>
              <a:gd name="connsiteY11009" fmla="*/ 6130053 h 12624546"/>
              <a:gd name="connsiteX11010" fmla="*/ 11825 w 15445209"/>
              <a:gd name="connsiteY11010" fmla="*/ 6129647 h 12624546"/>
              <a:gd name="connsiteX11011" fmla="*/ 4968911 w 15445209"/>
              <a:gd name="connsiteY11011" fmla="*/ 6128739 h 12624546"/>
              <a:gd name="connsiteX11012" fmla="*/ 4994914 w 15445209"/>
              <a:gd name="connsiteY11012" fmla="*/ 6134533 h 12624546"/>
              <a:gd name="connsiteX11013" fmla="*/ 5003464 w 15445209"/>
              <a:gd name="connsiteY11013" fmla="*/ 6182905 h 12624546"/>
              <a:gd name="connsiteX11014" fmla="*/ 4955080 w 15445209"/>
              <a:gd name="connsiteY11014" fmla="*/ 6191439 h 12624546"/>
              <a:gd name="connsiteX11015" fmla="*/ 4946548 w 15445209"/>
              <a:gd name="connsiteY11015" fmla="*/ 6143065 h 12624546"/>
              <a:gd name="connsiteX11016" fmla="*/ 4968911 w 15445209"/>
              <a:gd name="connsiteY11016" fmla="*/ 6128739 h 12624546"/>
              <a:gd name="connsiteX11017" fmla="*/ 4075398 w 15445209"/>
              <a:gd name="connsiteY11017" fmla="*/ 6128686 h 12624546"/>
              <a:gd name="connsiteX11018" fmla="*/ 4096494 w 15445209"/>
              <a:gd name="connsiteY11018" fmla="*/ 6133313 h 12624546"/>
              <a:gd name="connsiteX11019" fmla="*/ 4103395 w 15445209"/>
              <a:gd name="connsiteY11019" fmla="*/ 6172743 h 12624546"/>
              <a:gd name="connsiteX11020" fmla="*/ 4063964 w 15445209"/>
              <a:gd name="connsiteY11020" fmla="*/ 6179650 h 12624546"/>
              <a:gd name="connsiteX11021" fmla="*/ 4057055 w 15445209"/>
              <a:gd name="connsiteY11021" fmla="*/ 6140223 h 12624546"/>
              <a:gd name="connsiteX11022" fmla="*/ 4075398 w 15445209"/>
              <a:gd name="connsiteY11022" fmla="*/ 6128686 h 12624546"/>
              <a:gd name="connsiteX11023" fmla="*/ 10513002 w 15445209"/>
              <a:gd name="connsiteY11023" fmla="*/ 6124473 h 12624546"/>
              <a:gd name="connsiteX11024" fmla="*/ 10523522 w 15445209"/>
              <a:gd name="connsiteY11024" fmla="*/ 6126811 h 12624546"/>
              <a:gd name="connsiteX11025" fmla="*/ 10526774 w 15445209"/>
              <a:gd name="connsiteY11025" fmla="*/ 6146321 h 12624546"/>
              <a:gd name="connsiteX11026" fmla="*/ 10507261 w 15445209"/>
              <a:gd name="connsiteY11026" fmla="*/ 6149576 h 12624546"/>
              <a:gd name="connsiteX11027" fmla="*/ 10504009 w 15445209"/>
              <a:gd name="connsiteY11027" fmla="*/ 6130063 h 12624546"/>
              <a:gd name="connsiteX11028" fmla="*/ 10513002 w 15445209"/>
              <a:gd name="connsiteY11028" fmla="*/ 6124473 h 12624546"/>
              <a:gd name="connsiteX11029" fmla="*/ 2937305 w 15445209"/>
              <a:gd name="connsiteY11029" fmla="*/ 6123251 h 12624546"/>
              <a:gd name="connsiteX11030" fmla="*/ 2982426 w 15445209"/>
              <a:gd name="connsiteY11030" fmla="*/ 6133313 h 12624546"/>
              <a:gd name="connsiteX11031" fmla="*/ 2997060 w 15445209"/>
              <a:gd name="connsiteY11031" fmla="*/ 6217454 h 12624546"/>
              <a:gd name="connsiteX11032" fmla="*/ 2912914 w 15445209"/>
              <a:gd name="connsiteY11032" fmla="*/ 6232091 h 12624546"/>
              <a:gd name="connsiteX11033" fmla="*/ 2898280 w 15445209"/>
              <a:gd name="connsiteY11033" fmla="*/ 6147948 h 12624546"/>
              <a:gd name="connsiteX11034" fmla="*/ 2937305 w 15445209"/>
              <a:gd name="connsiteY11034" fmla="*/ 6123251 h 12624546"/>
              <a:gd name="connsiteX11035" fmla="*/ 15136257 w 15445209"/>
              <a:gd name="connsiteY11035" fmla="*/ 6118679 h 12624546"/>
              <a:gd name="connsiteX11036" fmla="*/ 15137883 w 15445209"/>
              <a:gd name="connsiteY11036" fmla="*/ 6127623 h 12624546"/>
              <a:gd name="connsiteX11037" fmla="*/ 15128942 w 15445209"/>
              <a:gd name="connsiteY11037" fmla="*/ 6129246 h 12624546"/>
              <a:gd name="connsiteX11038" fmla="*/ 15127312 w 15445209"/>
              <a:gd name="connsiteY11038" fmla="*/ 6120303 h 12624546"/>
              <a:gd name="connsiteX11039" fmla="*/ 15136257 w 15445209"/>
              <a:gd name="connsiteY11039" fmla="*/ 6118679 h 12624546"/>
              <a:gd name="connsiteX11040" fmla="*/ 993992 w 15445209"/>
              <a:gd name="connsiteY11040" fmla="*/ 6115831 h 12624546"/>
              <a:gd name="connsiteX11041" fmla="*/ 994398 w 15445209"/>
              <a:gd name="connsiteY11041" fmla="*/ 6117050 h 12624546"/>
              <a:gd name="connsiteX11042" fmla="*/ 993177 w 15445209"/>
              <a:gd name="connsiteY11042" fmla="*/ 6117458 h 12624546"/>
              <a:gd name="connsiteX11043" fmla="*/ 992772 w 15445209"/>
              <a:gd name="connsiteY11043" fmla="*/ 6116242 h 12624546"/>
              <a:gd name="connsiteX11044" fmla="*/ 993992 w 15445209"/>
              <a:gd name="connsiteY11044" fmla="*/ 6115831 h 12624546"/>
              <a:gd name="connsiteX11045" fmla="*/ 10784504 w 15445209"/>
              <a:gd name="connsiteY11045" fmla="*/ 6114715 h 12624546"/>
              <a:gd name="connsiteX11046" fmla="*/ 10794665 w 15445209"/>
              <a:gd name="connsiteY11046" fmla="*/ 6117052 h 12624546"/>
              <a:gd name="connsiteX11047" fmla="*/ 10797917 w 15445209"/>
              <a:gd name="connsiteY11047" fmla="*/ 6136152 h 12624546"/>
              <a:gd name="connsiteX11048" fmla="*/ 10778814 w 15445209"/>
              <a:gd name="connsiteY11048" fmla="*/ 6139410 h 12624546"/>
              <a:gd name="connsiteX11049" fmla="*/ 10775562 w 15445209"/>
              <a:gd name="connsiteY11049" fmla="*/ 6120303 h 12624546"/>
              <a:gd name="connsiteX11050" fmla="*/ 10784504 w 15445209"/>
              <a:gd name="connsiteY11050" fmla="*/ 6114715 h 12624546"/>
              <a:gd name="connsiteX11051" fmla="*/ 12618294 w 15445209"/>
              <a:gd name="connsiteY11051" fmla="*/ 6112576 h 12624546"/>
              <a:gd name="connsiteX11052" fmla="*/ 12619920 w 15445209"/>
              <a:gd name="connsiteY11052" fmla="*/ 6121522 h 12624546"/>
              <a:gd name="connsiteX11053" fmla="*/ 12610979 w 15445209"/>
              <a:gd name="connsiteY11053" fmla="*/ 6123146 h 12624546"/>
              <a:gd name="connsiteX11054" fmla="*/ 12609349 w 15445209"/>
              <a:gd name="connsiteY11054" fmla="*/ 6114208 h 12624546"/>
              <a:gd name="connsiteX11055" fmla="*/ 12618294 w 15445209"/>
              <a:gd name="connsiteY11055" fmla="*/ 6112576 h 12624546"/>
              <a:gd name="connsiteX11056" fmla="*/ 13521928 w 15445209"/>
              <a:gd name="connsiteY11056" fmla="*/ 6110899 h 12624546"/>
              <a:gd name="connsiteX11057" fmla="*/ 13565478 w 15445209"/>
              <a:gd name="connsiteY11057" fmla="*/ 6120708 h 12624546"/>
              <a:gd name="connsiteX11058" fmla="*/ 13579703 w 15445209"/>
              <a:gd name="connsiteY11058" fmla="*/ 6202008 h 12624546"/>
              <a:gd name="connsiteX11059" fmla="*/ 13498400 w 15445209"/>
              <a:gd name="connsiteY11059" fmla="*/ 6216235 h 12624546"/>
              <a:gd name="connsiteX11060" fmla="*/ 13484175 w 15445209"/>
              <a:gd name="connsiteY11060" fmla="*/ 6134935 h 12624546"/>
              <a:gd name="connsiteX11061" fmla="*/ 13521928 w 15445209"/>
              <a:gd name="connsiteY11061" fmla="*/ 6110899 h 12624546"/>
              <a:gd name="connsiteX11062" fmla="*/ 4388576 w 15445209"/>
              <a:gd name="connsiteY11062" fmla="*/ 6108664 h 12624546"/>
              <a:gd name="connsiteX11063" fmla="*/ 4415198 w 15445209"/>
              <a:gd name="connsiteY11063" fmla="*/ 6114613 h 12624546"/>
              <a:gd name="connsiteX11064" fmla="*/ 4423738 w 15445209"/>
              <a:gd name="connsiteY11064" fmla="*/ 6164204 h 12624546"/>
              <a:gd name="connsiteX11065" fmla="*/ 4374147 w 15445209"/>
              <a:gd name="connsiteY11065" fmla="*/ 6172743 h 12624546"/>
              <a:gd name="connsiteX11066" fmla="*/ 4365611 w 15445209"/>
              <a:gd name="connsiteY11066" fmla="*/ 6123146 h 12624546"/>
              <a:gd name="connsiteX11067" fmla="*/ 4388576 w 15445209"/>
              <a:gd name="connsiteY11067" fmla="*/ 6108664 h 12624546"/>
              <a:gd name="connsiteX11068" fmla="*/ 1625867 w 15445209"/>
              <a:gd name="connsiteY11068" fmla="*/ 6108664 h 12624546"/>
              <a:gd name="connsiteX11069" fmla="*/ 1637961 w 15445209"/>
              <a:gd name="connsiteY11069" fmla="*/ 6111361 h 12624546"/>
              <a:gd name="connsiteX11070" fmla="*/ 1642027 w 15445209"/>
              <a:gd name="connsiteY11070" fmla="*/ 6133719 h 12624546"/>
              <a:gd name="connsiteX11071" fmla="*/ 1619668 w 15445209"/>
              <a:gd name="connsiteY11071" fmla="*/ 6137782 h 12624546"/>
              <a:gd name="connsiteX11072" fmla="*/ 1615601 w 15445209"/>
              <a:gd name="connsiteY11072" fmla="*/ 6115424 h 12624546"/>
              <a:gd name="connsiteX11073" fmla="*/ 1625867 w 15445209"/>
              <a:gd name="connsiteY11073" fmla="*/ 6108664 h 12624546"/>
              <a:gd name="connsiteX11074" fmla="*/ 11110527 w 15445209"/>
              <a:gd name="connsiteY11074" fmla="*/ 6108207 h 12624546"/>
              <a:gd name="connsiteX11075" fmla="*/ 11120688 w 15445209"/>
              <a:gd name="connsiteY11075" fmla="*/ 6110549 h 12624546"/>
              <a:gd name="connsiteX11076" fmla="*/ 11123940 w 15445209"/>
              <a:gd name="connsiteY11076" fmla="*/ 6129648 h 12624546"/>
              <a:gd name="connsiteX11077" fmla="*/ 11104837 w 15445209"/>
              <a:gd name="connsiteY11077" fmla="*/ 6132905 h 12624546"/>
              <a:gd name="connsiteX11078" fmla="*/ 11101585 w 15445209"/>
              <a:gd name="connsiteY11078" fmla="*/ 6113797 h 12624546"/>
              <a:gd name="connsiteX11079" fmla="*/ 11110527 w 15445209"/>
              <a:gd name="connsiteY11079" fmla="*/ 6108207 h 12624546"/>
              <a:gd name="connsiteX11080" fmla="*/ 3345589 w 15445209"/>
              <a:gd name="connsiteY11080" fmla="*/ 6106273 h 12624546"/>
              <a:gd name="connsiteX11081" fmla="*/ 3386543 w 15445209"/>
              <a:gd name="connsiteY11081" fmla="*/ 6115422 h 12624546"/>
              <a:gd name="connsiteX11082" fmla="*/ 3399958 w 15445209"/>
              <a:gd name="connsiteY11082" fmla="*/ 6191848 h 12624546"/>
              <a:gd name="connsiteX11083" fmla="*/ 3323531 w 15445209"/>
              <a:gd name="connsiteY11083" fmla="*/ 6205260 h 12624546"/>
              <a:gd name="connsiteX11084" fmla="*/ 3310120 w 15445209"/>
              <a:gd name="connsiteY11084" fmla="*/ 6128841 h 12624546"/>
              <a:gd name="connsiteX11085" fmla="*/ 3345589 w 15445209"/>
              <a:gd name="connsiteY11085" fmla="*/ 6106273 h 12624546"/>
              <a:gd name="connsiteX11086" fmla="*/ 5091576 w 15445209"/>
              <a:gd name="connsiteY11086" fmla="*/ 6104347 h 12624546"/>
              <a:gd name="connsiteX11087" fmla="*/ 5105089 w 15445209"/>
              <a:gd name="connsiteY11087" fmla="*/ 6107291 h 12624546"/>
              <a:gd name="connsiteX11088" fmla="*/ 5109563 w 15445209"/>
              <a:gd name="connsiteY11088" fmla="*/ 6132498 h 12624546"/>
              <a:gd name="connsiteX11089" fmla="*/ 5084359 w 15445209"/>
              <a:gd name="connsiteY11089" fmla="*/ 6136966 h 12624546"/>
              <a:gd name="connsiteX11090" fmla="*/ 5079886 w 15445209"/>
              <a:gd name="connsiteY11090" fmla="*/ 6111762 h 12624546"/>
              <a:gd name="connsiteX11091" fmla="*/ 5091576 w 15445209"/>
              <a:gd name="connsiteY11091" fmla="*/ 6104347 h 12624546"/>
              <a:gd name="connsiteX11092" fmla="*/ 4823882 w 15445209"/>
              <a:gd name="connsiteY11092" fmla="*/ 6103024 h 12624546"/>
              <a:gd name="connsiteX11093" fmla="*/ 4855498 w 15445209"/>
              <a:gd name="connsiteY11093" fmla="*/ 6110139 h 12624546"/>
              <a:gd name="connsiteX11094" fmla="*/ 4865652 w 15445209"/>
              <a:gd name="connsiteY11094" fmla="*/ 6169085 h 12624546"/>
              <a:gd name="connsiteX11095" fmla="*/ 4806700 w 15445209"/>
              <a:gd name="connsiteY11095" fmla="*/ 6179247 h 12624546"/>
              <a:gd name="connsiteX11096" fmla="*/ 4796541 w 15445209"/>
              <a:gd name="connsiteY11096" fmla="*/ 6120303 h 12624546"/>
              <a:gd name="connsiteX11097" fmla="*/ 4823882 w 15445209"/>
              <a:gd name="connsiteY11097" fmla="*/ 6103024 h 12624546"/>
              <a:gd name="connsiteX11098" fmla="*/ 2282906 w 15445209"/>
              <a:gd name="connsiteY11098" fmla="*/ 6095762 h 12624546"/>
              <a:gd name="connsiteX11099" fmla="*/ 2305519 w 15445209"/>
              <a:gd name="connsiteY11099" fmla="*/ 6100791 h 12624546"/>
              <a:gd name="connsiteX11100" fmla="*/ 2312835 w 15445209"/>
              <a:gd name="connsiteY11100" fmla="*/ 6142661 h 12624546"/>
              <a:gd name="connsiteX11101" fmla="*/ 2270962 w 15445209"/>
              <a:gd name="connsiteY11101" fmla="*/ 6149979 h 12624546"/>
              <a:gd name="connsiteX11102" fmla="*/ 2263649 w 15445209"/>
              <a:gd name="connsiteY11102" fmla="*/ 6108106 h 12624546"/>
              <a:gd name="connsiteX11103" fmla="*/ 2282906 w 15445209"/>
              <a:gd name="connsiteY11103" fmla="*/ 6095762 h 12624546"/>
              <a:gd name="connsiteX11104" fmla="*/ 3721405 w 15445209"/>
              <a:gd name="connsiteY11104" fmla="*/ 6093724 h 12624546"/>
              <a:gd name="connsiteX11105" fmla="*/ 3731314 w 15445209"/>
              <a:gd name="connsiteY11105" fmla="*/ 6095907 h 12624546"/>
              <a:gd name="connsiteX11106" fmla="*/ 3734564 w 15445209"/>
              <a:gd name="connsiteY11106" fmla="*/ 6114202 h 12624546"/>
              <a:gd name="connsiteX11107" fmla="*/ 3716270 w 15445209"/>
              <a:gd name="connsiteY11107" fmla="*/ 6117455 h 12624546"/>
              <a:gd name="connsiteX11108" fmla="*/ 3713016 w 15445209"/>
              <a:gd name="connsiteY11108" fmla="*/ 6099161 h 12624546"/>
              <a:gd name="connsiteX11109" fmla="*/ 3721405 w 15445209"/>
              <a:gd name="connsiteY11109" fmla="*/ 6093724 h 12624546"/>
              <a:gd name="connsiteX11110" fmla="*/ 12113149 w 15445209"/>
              <a:gd name="connsiteY11110" fmla="*/ 6093574 h 12624546"/>
              <a:gd name="connsiteX11111" fmla="*/ 12145924 w 15445209"/>
              <a:gd name="connsiteY11111" fmla="*/ 6100786 h 12624546"/>
              <a:gd name="connsiteX11112" fmla="*/ 12156495 w 15445209"/>
              <a:gd name="connsiteY11112" fmla="*/ 6161767 h 12624546"/>
              <a:gd name="connsiteX11113" fmla="*/ 12095516 w 15445209"/>
              <a:gd name="connsiteY11113" fmla="*/ 6172332 h 12624546"/>
              <a:gd name="connsiteX11114" fmla="*/ 12084945 w 15445209"/>
              <a:gd name="connsiteY11114" fmla="*/ 6111361 h 12624546"/>
              <a:gd name="connsiteX11115" fmla="*/ 12113149 w 15445209"/>
              <a:gd name="connsiteY11115" fmla="*/ 6093574 h 12624546"/>
              <a:gd name="connsiteX11116" fmla="*/ 5346971 w 15445209"/>
              <a:gd name="connsiteY11116" fmla="*/ 6086567 h 12624546"/>
              <a:gd name="connsiteX11117" fmla="*/ 5347782 w 15445209"/>
              <a:gd name="connsiteY11117" fmla="*/ 6091445 h 12624546"/>
              <a:gd name="connsiteX11118" fmla="*/ 5342915 w 15445209"/>
              <a:gd name="connsiteY11118" fmla="*/ 6092256 h 12624546"/>
              <a:gd name="connsiteX11119" fmla="*/ 5342094 w 15445209"/>
              <a:gd name="connsiteY11119" fmla="*/ 6087383 h 12624546"/>
              <a:gd name="connsiteX11120" fmla="*/ 5346971 w 15445209"/>
              <a:gd name="connsiteY11120" fmla="*/ 6086567 h 12624546"/>
              <a:gd name="connsiteX11121" fmla="*/ 10314975 w 15445209"/>
              <a:gd name="connsiteY11121" fmla="*/ 6084945 h 12624546"/>
              <a:gd name="connsiteX11122" fmla="*/ 10316196 w 15445209"/>
              <a:gd name="connsiteY11122" fmla="*/ 6091847 h 12624546"/>
              <a:gd name="connsiteX11123" fmla="*/ 10309282 w 15445209"/>
              <a:gd name="connsiteY11123" fmla="*/ 6093068 h 12624546"/>
              <a:gd name="connsiteX11124" fmla="*/ 10308065 w 15445209"/>
              <a:gd name="connsiteY11124" fmla="*/ 6086155 h 12624546"/>
              <a:gd name="connsiteX11125" fmla="*/ 10314975 w 15445209"/>
              <a:gd name="connsiteY11125" fmla="*/ 6084945 h 12624546"/>
              <a:gd name="connsiteX11126" fmla="*/ 11830369 w 15445209"/>
              <a:gd name="connsiteY11126" fmla="*/ 6080372 h 12624546"/>
              <a:gd name="connsiteX11127" fmla="*/ 11843886 w 15445209"/>
              <a:gd name="connsiteY11127" fmla="*/ 6083320 h 12624546"/>
              <a:gd name="connsiteX11128" fmla="*/ 11848354 w 15445209"/>
              <a:gd name="connsiteY11128" fmla="*/ 6108519 h 12624546"/>
              <a:gd name="connsiteX11129" fmla="*/ 11823152 w 15445209"/>
              <a:gd name="connsiteY11129" fmla="*/ 6112990 h 12624546"/>
              <a:gd name="connsiteX11130" fmla="*/ 11818680 w 15445209"/>
              <a:gd name="connsiteY11130" fmla="*/ 6087791 h 12624546"/>
              <a:gd name="connsiteX11131" fmla="*/ 11830369 w 15445209"/>
              <a:gd name="connsiteY11131" fmla="*/ 6080372 h 12624546"/>
              <a:gd name="connsiteX11132" fmla="*/ 11484828 w 15445209"/>
              <a:gd name="connsiteY11132" fmla="*/ 6078746 h 12624546"/>
              <a:gd name="connsiteX11133" fmla="*/ 11498345 w 15445209"/>
              <a:gd name="connsiteY11133" fmla="*/ 6081692 h 12624546"/>
              <a:gd name="connsiteX11134" fmla="*/ 11502813 w 15445209"/>
              <a:gd name="connsiteY11134" fmla="*/ 6106890 h 12624546"/>
              <a:gd name="connsiteX11135" fmla="*/ 11477611 w 15445209"/>
              <a:gd name="connsiteY11135" fmla="*/ 6111361 h 12624546"/>
              <a:gd name="connsiteX11136" fmla="*/ 11473139 w 15445209"/>
              <a:gd name="connsiteY11136" fmla="*/ 6086167 h 12624546"/>
              <a:gd name="connsiteX11137" fmla="*/ 11484828 w 15445209"/>
              <a:gd name="connsiteY11137" fmla="*/ 6078746 h 12624546"/>
              <a:gd name="connsiteX11138" fmla="*/ 1416395 w 15445209"/>
              <a:gd name="connsiteY11138" fmla="*/ 6078437 h 12624546"/>
              <a:gd name="connsiteX11139" fmla="*/ 1418426 w 15445209"/>
              <a:gd name="connsiteY11139" fmla="*/ 6090225 h 12624546"/>
              <a:gd name="connsiteX11140" fmla="*/ 1406637 w 15445209"/>
              <a:gd name="connsiteY11140" fmla="*/ 6092254 h 12624546"/>
              <a:gd name="connsiteX11141" fmla="*/ 1404606 w 15445209"/>
              <a:gd name="connsiteY11141" fmla="*/ 6080467 h 12624546"/>
              <a:gd name="connsiteX11142" fmla="*/ 1416395 w 15445209"/>
              <a:gd name="connsiteY11142" fmla="*/ 6078437 h 12624546"/>
              <a:gd name="connsiteX11143" fmla="*/ 4532142 w 15445209"/>
              <a:gd name="connsiteY11143" fmla="*/ 6076561 h 12624546"/>
              <a:gd name="connsiteX11144" fmla="*/ 4579046 w 15445209"/>
              <a:gd name="connsiteY11144" fmla="*/ 6086973 h 12624546"/>
              <a:gd name="connsiteX11145" fmla="*/ 4594494 w 15445209"/>
              <a:gd name="connsiteY11145" fmla="*/ 6174372 h 12624546"/>
              <a:gd name="connsiteX11146" fmla="*/ 4507093 w 15445209"/>
              <a:gd name="connsiteY11146" fmla="*/ 6189813 h 12624546"/>
              <a:gd name="connsiteX11147" fmla="*/ 4491651 w 15445209"/>
              <a:gd name="connsiteY11147" fmla="*/ 6102415 h 12624546"/>
              <a:gd name="connsiteX11148" fmla="*/ 4532142 w 15445209"/>
              <a:gd name="connsiteY11148" fmla="*/ 6076561 h 12624546"/>
              <a:gd name="connsiteX11149" fmla="*/ 3138294 w 15445209"/>
              <a:gd name="connsiteY11149" fmla="*/ 6062892 h 12624546"/>
              <a:gd name="connsiteX11150" fmla="*/ 3180014 w 15445209"/>
              <a:gd name="connsiteY11150" fmla="*/ 6072343 h 12624546"/>
              <a:gd name="connsiteX11151" fmla="*/ 3193427 w 15445209"/>
              <a:gd name="connsiteY11151" fmla="*/ 6149979 h 12624546"/>
              <a:gd name="connsiteX11152" fmla="*/ 3115782 w 15445209"/>
              <a:gd name="connsiteY11152" fmla="*/ 6163393 h 12624546"/>
              <a:gd name="connsiteX11153" fmla="*/ 3102369 w 15445209"/>
              <a:gd name="connsiteY11153" fmla="*/ 6085753 h 12624546"/>
              <a:gd name="connsiteX11154" fmla="*/ 3138294 w 15445209"/>
              <a:gd name="connsiteY11154" fmla="*/ 6062892 h 12624546"/>
              <a:gd name="connsiteX11155" fmla="*/ 12384191 w 15445209"/>
              <a:gd name="connsiteY11155" fmla="*/ 6059943 h 12624546"/>
              <a:gd name="connsiteX11156" fmla="*/ 12414225 w 15445209"/>
              <a:gd name="connsiteY11156" fmla="*/ 6066651 h 12624546"/>
              <a:gd name="connsiteX11157" fmla="*/ 12423981 w 15445209"/>
              <a:gd name="connsiteY11157" fmla="*/ 6122743 h 12624546"/>
              <a:gd name="connsiteX11158" fmla="*/ 12367880 w 15445209"/>
              <a:gd name="connsiteY11158" fmla="*/ 6132498 h 12624546"/>
              <a:gd name="connsiteX11159" fmla="*/ 12358123 w 15445209"/>
              <a:gd name="connsiteY11159" fmla="*/ 6076409 h 12624546"/>
              <a:gd name="connsiteX11160" fmla="*/ 12384191 w 15445209"/>
              <a:gd name="connsiteY11160" fmla="*/ 6059943 h 12624546"/>
              <a:gd name="connsiteX11161" fmla="*/ 2498479 w 15445209"/>
              <a:gd name="connsiteY11161" fmla="*/ 6057049 h 12624546"/>
              <a:gd name="connsiteX11162" fmla="*/ 2536032 w 15445209"/>
              <a:gd name="connsiteY11162" fmla="*/ 6065430 h 12624546"/>
              <a:gd name="connsiteX11163" fmla="*/ 2548225 w 15445209"/>
              <a:gd name="connsiteY11163" fmla="*/ 6135344 h 12624546"/>
              <a:gd name="connsiteX11164" fmla="*/ 2478304 w 15445209"/>
              <a:gd name="connsiteY11164" fmla="*/ 6147541 h 12624546"/>
              <a:gd name="connsiteX11165" fmla="*/ 2466111 w 15445209"/>
              <a:gd name="connsiteY11165" fmla="*/ 6077629 h 12624546"/>
              <a:gd name="connsiteX11166" fmla="*/ 2498479 w 15445209"/>
              <a:gd name="connsiteY11166" fmla="*/ 6057049 h 12624546"/>
              <a:gd name="connsiteX11167" fmla="*/ 395581 w 15445209"/>
              <a:gd name="connsiteY11167" fmla="*/ 6056066 h 12624546"/>
              <a:gd name="connsiteX11168" fmla="*/ 397612 w 15445209"/>
              <a:gd name="connsiteY11168" fmla="*/ 6067448 h 12624546"/>
              <a:gd name="connsiteX11169" fmla="*/ 386230 w 15445209"/>
              <a:gd name="connsiteY11169" fmla="*/ 6069480 h 12624546"/>
              <a:gd name="connsiteX11170" fmla="*/ 384199 w 15445209"/>
              <a:gd name="connsiteY11170" fmla="*/ 6058099 h 12624546"/>
              <a:gd name="connsiteX11171" fmla="*/ 395581 w 15445209"/>
              <a:gd name="connsiteY11171" fmla="*/ 6056066 h 12624546"/>
              <a:gd name="connsiteX11172" fmla="*/ 13355770 w 15445209"/>
              <a:gd name="connsiteY11172" fmla="*/ 6055111 h 12624546"/>
              <a:gd name="connsiteX11173" fmla="*/ 13411412 w 15445209"/>
              <a:gd name="connsiteY11173" fmla="*/ 6067462 h 12624546"/>
              <a:gd name="connsiteX11174" fmla="*/ 13429704 w 15445209"/>
              <a:gd name="connsiteY11174" fmla="*/ 6171112 h 12624546"/>
              <a:gd name="connsiteX11175" fmla="*/ 13326041 w 15445209"/>
              <a:gd name="connsiteY11175" fmla="*/ 6189408 h 12624546"/>
              <a:gd name="connsiteX11176" fmla="*/ 13307749 w 15445209"/>
              <a:gd name="connsiteY11176" fmla="*/ 6085753 h 12624546"/>
              <a:gd name="connsiteX11177" fmla="*/ 13355770 w 15445209"/>
              <a:gd name="connsiteY11177" fmla="*/ 6055111 h 12624546"/>
              <a:gd name="connsiteX11178" fmla="*/ 1849366 w 15445209"/>
              <a:gd name="connsiteY11178" fmla="*/ 6049988 h 12624546"/>
              <a:gd name="connsiteX11179" fmla="*/ 1851807 w 15445209"/>
              <a:gd name="connsiteY11179" fmla="*/ 6064622 h 12624546"/>
              <a:gd name="connsiteX11180" fmla="*/ 1837173 w 15445209"/>
              <a:gd name="connsiteY11180" fmla="*/ 6067059 h 12624546"/>
              <a:gd name="connsiteX11181" fmla="*/ 1834732 w 15445209"/>
              <a:gd name="connsiteY11181" fmla="*/ 6052427 h 12624546"/>
              <a:gd name="connsiteX11182" fmla="*/ 1849366 w 15445209"/>
              <a:gd name="connsiteY11182" fmla="*/ 6049988 h 12624546"/>
              <a:gd name="connsiteX11183" fmla="*/ 10133261 w 15445209"/>
              <a:gd name="connsiteY11183" fmla="*/ 6049172 h 12624546"/>
              <a:gd name="connsiteX11184" fmla="*/ 10134076 w 15445209"/>
              <a:gd name="connsiteY11184" fmla="*/ 6049172 h 12624546"/>
              <a:gd name="connsiteX11185" fmla="*/ 10134076 w 15445209"/>
              <a:gd name="connsiteY11185" fmla="*/ 6049988 h 12624546"/>
              <a:gd name="connsiteX11186" fmla="*/ 10133261 w 15445209"/>
              <a:gd name="connsiteY11186" fmla="*/ 6049988 h 12624546"/>
              <a:gd name="connsiteX11187" fmla="*/ 10133261 w 15445209"/>
              <a:gd name="connsiteY11187" fmla="*/ 6049172 h 12624546"/>
              <a:gd name="connsiteX11188" fmla="*/ 14496906 w 15445209"/>
              <a:gd name="connsiteY11188" fmla="*/ 6048255 h 12624546"/>
              <a:gd name="connsiteX11189" fmla="*/ 14511848 w 15445209"/>
              <a:gd name="connsiteY11189" fmla="*/ 6051609 h 12624546"/>
              <a:gd name="connsiteX11190" fmla="*/ 14516727 w 15445209"/>
              <a:gd name="connsiteY11190" fmla="*/ 6079657 h 12624546"/>
              <a:gd name="connsiteX11191" fmla="*/ 14488674 w 15445209"/>
              <a:gd name="connsiteY11191" fmla="*/ 6084533 h 12624546"/>
              <a:gd name="connsiteX11192" fmla="*/ 14483795 w 15445209"/>
              <a:gd name="connsiteY11192" fmla="*/ 6056492 h 12624546"/>
              <a:gd name="connsiteX11193" fmla="*/ 14496906 w 15445209"/>
              <a:gd name="connsiteY11193" fmla="*/ 6048255 h 12624546"/>
              <a:gd name="connsiteX11194" fmla="*/ 4217928 w 15445209"/>
              <a:gd name="connsiteY11194" fmla="*/ 6046019 h 12624546"/>
              <a:gd name="connsiteX11195" fmla="*/ 4250157 w 15445209"/>
              <a:gd name="connsiteY11195" fmla="*/ 6053235 h 12624546"/>
              <a:gd name="connsiteX11196" fmla="*/ 4260725 w 15445209"/>
              <a:gd name="connsiteY11196" fmla="*/ 6113392 h 12624546"/>
              <a:gd name="connsiteX11197" fmla="*/ 4200555 w 15445209"/>
              <a:gd name="connsiteY11197" fmla="*/ 6123963 h 12624546"/>
              <a:gd name="connsiteX11198" fmla="*/ 4189993 w 15445209"/>
              <a:gd name="connsiteY11198" fmla="*/ 6063808 h 12624546"/>
              <a:gd name="connsiteX11199" fmla="*/ 4217928 w 15445209"/>
              <a:gd name="connsiteY11199" fmla="*/ 6046019 h 12624546"/>
              <a:gd name="connsiteX11200" fmla="*/ 15302930 w 15445209"/>
              <a:gd name="connsiteY11200" fmla="*/ 6045512 h 12624546"/>
              <a:gd name="connsiteX11201" fmla="*/ 15304556 w 15445209"/>
              <a:gd name="connsiteY11201" fmla="*/ 6054453 h 12624546"/>
              <a:gd name="connsiteX11202" fmla="*/ 15295615 w 15445209"/>
              <a:gd name="connsiteY11202" fmla="*/ 6056077 h 12624546"/>
              <a:gd name="connsiteX11203" fmla="*/ 15293985 w 15445209"/>
              <a:gd name="connsiteY11203" fmla="*/ 6047137 h 12624546"/>
              <a:gd name="connsiteX11204" fmla="*/ 15302930 w 15445209"/>
              <a:gd name="connsiteY11204" fmla="*/ 6045512 h 12624546"/>
              <a:gd name="connsiteX11205" fmla="*/ 4660548 w 15445209"/>
              <a:gd name="connsiteY11205" fmla="*/ 6032561 h 12624546"/>
              <a:gd name="connsiteX11206" fmla="*/ 4687596 w 15445209"/>
              <a:gd name="connsiteY11206" fmla="*/ 6038603 h 12624546"/>
              <a:gd name="connsiteX11207" fmla="*/ 4696531 w 15445209"/>
              <a:gd name="connsiteY11207" fmla="*/ 6089002 h 12624546"/>
              <a:gd name="connsiteX11208" fmla="*/ 4646124 w 15445209"/>
              <a:gd name="connsiteY11208" fmla="*/ 6097943 h 12624546"/>
              <a:gd name="connsiteX11209" fmla="*/ 4637185 w 15445209"/>
              <a:gd name="connsiteY11209" fmla="*/ 6047547 h 12624546"/>
              <a:gd name="connsiteX11210" fmla="*/ 4660548 w 15445209"/>
              <a:gd name="connsiteY11210" fmla="*/ 6032561 h 12624546"/>
              <a:gd name="connsiteX11211" fmla="*/ 588681 w 15445209"/>
              <a:gd name="connsiteY11211" fmla="*/ 6030055 h 12624546"/>
              <a:gd name="connsiteX11212" fmla="*/ 589492 w 15445209"/>
              <a:gd name="connsiteY11212" fmla="*/ 6035744 h 12624546"/>
              <a:gd name="connsiteX11213" fmla="*/ 583803 w 15445209"/>
              <a:gd name="connsiteY11213" fmla="*/ 6036555 h 12624546"/>
              <a:gd name="connsiteX11214" fmla="*/ 582988 w 15445209"/>
              <a:gd name="connsiteY11214" fmla="*/ 6030866 h 12624546"/>
              <a:gd name="connsiteX11215" fmla="*/ 588681 w 15445209"/>
              <a:gd name="connsiteY11215" fmla="*/ 6030055 h 12624546"/>
              <a:gd name="connsiteX11216" fmla="*/ 2712684 w 15445209"/>
              <a:gd name="connsiteY11216" fmla="*/ 6025701 h 12624546"/>
              <a:gd name="connsiteX11217" fmla="*/ 2755977 w 15445209"/>
              <a:gd name="connsiteY11217" fmla="*/ 6035351 h 12624546"/>
              <a:gd name="connsiteX11218" fmla="*/ 2770204 w 15445209"/>
              <a:gd name="connsiteY11218" fmla="*/ 6115831 h 12624546"/>
              <a:gd name="connsiteX11219" fmla="*/ 2689714 w 15445209"/>
              <a:gd name="connsiteY11219" fmla="*/ 6130063 h 12624546"/>
              <a:gd name="connsiteX11220" fmla="*/ 2675489 w 15445209"/>
              <a:gd name="connsiteY11220" fmla="*/ 6049578 h 12624546"/>
              <a:gd name="connsiteX11221" fmla="*/ 2712684 w 15445209"/>
              <a:gd name="connsiteY11221" fmla="*/ 6025701 h 12624546"/>
              <a:gd name="connsiteX11222" fmla="*/ 11151639 w 15445209"/>
              <a:gd name="connsiteY11222" fmla="*/ 6023309 h 12624546"/>
              <a:gd name="connsiteX11223" fmla="*/ 11162565 w 15445209"/>
              <a:gd name="connsiteY11223" fmla="*/ 6025596 h 12624546"/>
              <a:gd name="connsiteX11224" fmla="*/ 11166223 w 15445209"/>
              <a:gd name="connsiteY11224" fmla="*/ 6045917 h 12624546"/>
              <a:gd name="connsiteX11225" fmla="*/ 11145895 w 15445209"/>
              <a:gd name="connsiteY11225" fmla="*/ 6049578 h 12624546"/>
              <a:gd name="connsiteX11226" fmla="*/ 11142237 w 15445209"/>
              <a:gd name="connsiteY11226" fmla="*/ 6029256 h 12624546"/>
              <a:gd name="connsiteX11227" fmla="*/ 11151639 w 15445209"/>
              <a:gd name="connsiteY11227" fmla="*/ 6023309 h 12624546"/>
              <a:gd name="connsiteX11228" fmla="*/ 10829219 w 15445209"/>
              <a:gd name="connsiteY11228" fmla="*/ 6015131 h 12624546"/>
              <a:gd name="connsiteX11229" fmla="*/ 10839383 w 15445209"/>
              <a:gd name="connsiteY11229" fmla="*/ 6017481 h 12624546"/>
              <a:gd name="connsiteX11230" fmla="*/ 10842635 w 15445209"/>
              <a:gd name="connsiteY11230" fmla="*/ 6036570 h 12624546"/>
              <a:gd name="connsiteX11231" fmla="*/ 10823528 w 15445209"/>
              <a:gd name="connsiteY11231" fmla="*/ 6039818 h 12624546"/>
              <a:gd name="connsiteX11232" fmla="*/ 10820276 w 15445209"/>
              <a:gd name="connsiteY11232" fmla="*/ 6020722 h 12624546"/>
              <a:gd name="connsiteX11233" fmla="*/ 10829219 w 15445209"/>
              <a:gd name="connsiteY11233" fmla="*/ 6015131 h 12624546"/>
              <a:gd name="connsiteX11234" fmla="*/ 5194520 w 15445209"/>
              <a:gd name="connsiteY11234" fmla="*/ 6014622 h 12624546"/>
              <a:gd name="connsiteX11235" fmla="*/ 5196566 w 15445209"/>
              <a:gd name="connsiteY11235" fmla="*/ 6025192 h 12624546"/>
              <a:gd name="connsiteX11236" fmla="*/ 5185989 w 15445209"/>
              <a:gd name="connsiteY11236" fmla="*/ 6027221 h 12624546"/>
              <a:gd name="connsiteX11237" fmla="*/ 5183964 w 15445209"/>
              <a:gd name="connsiteY11237" fmla="*/ 6016654 h 12624546"/>
              <a:gd name="connsiteX11238" fmla="*/ 5194520 w 15445209"/>
              <a:gd name="connsiteY11238" fmla="*/ 6014622 h 12624546"/>
              <a:gd name="connsiteX11239" fmla="*/ 13190569 w 15445209"/>
              <a:gd name="connsiteY11239" fmla="*/ 6013298 h 12624546"/>
              <a:gd name="connsiteX11240" fmla="*/ 13240266 w 15445209"/>
              <a:gd name="connsiteY11240" fmla="*/ 6024374 h 12624546"/>
              <a:gd name="connsiteX11241" fmla="*/ 13256527 w 15445209"/>
              <a:gd name="connsiteY11241" fmla="*/ 6116641 h 12624546"/>
              <a:gd name="connsiteX11242" fmla="*/ 13164246 w 15445209"/>
              <a:gd name="connsiteY11242" fmla="*/ 6132905 h 12624546"/>
              <a:gd name="connsiteX11243" fmla="*/ 13147580 w 15445209"/>
              <a:gd name="connsiteY11243" fmla="*/ 6040634 h 12624546"/>
              <a:gd name="connsiteX11244" fmla="*/ 13190569 w 15445209"/>
              <a:gd name="connsiteY11244" fmla="*/ 6013298 h 12624546"/>
              <a:gd name="connsiteX11245" fmla="*/ 14815055 w 15445209"/>
              <a:gd name="connsiteY11245" fmla="*/ 6012234 h 12624546"/>
              <a:gd name="connsiteX11246" fmla="*/ 14829741 w 15445209"/>
              <a:gd name="connsiteY11246" fmla="*/ 6015433 h 12624546"/>
              <a:gd name="connsiteX11247" fmla="*/ 14834620 w 15445209"/>
              <a:gd name="connsiteY11247" fmla="*/ 6042665 h 12624546"/>
              <a:gd name="connsiteX11248" fmla="*/ 14807382 w 15445209"/>
              <a:gd name="connsiteY11248" fmla="*/ 6047547 h 12624546"/>
              <a:gd name="connsiteX11249" fmla="*/ 14802503 w 15445209"/>
              <a:gd name="connsiteY11249" fmla="*/ 6020308 h 12624546"/>
              <a:gd name="connsiteX11250" fmla="*/ 14815055 w 15445209"/>
              <a:gd name="connsiteY11250" fmla="*/ 6012234 h 12624546"/>
              <a:gd name="connsiteX11251" fmla="*/ 12828057 w 15445209"/>
              <a:gd name="connsiteY11251" fmla="*/ 6010555 h 12624546"/>
              <a:gd name="connsiteX11252" fmla="*/ 12904891 w 15445209"/>
              <a:gd name="connsiteY11252" fmla="*/ 6087377 h 12624546"/>
              <a:gd name="connsiteX11253" fmla="*/ 12828057 w 15445209"/>
              <a:gd name="connsiteY11253" fmla="*/ 6164204 h 12624546"/>
              <a:gd name="connsiteX11254" fmla="*/ 12818689 w 15445209"/>
              <a:gd name="connsiteY11254" fmla="*/ 6162311 h 12624546"/>
              <a:gd name="connsiteX11255" fmla="*/ 12841470 w 15445209"/>
              <a:gd name="connsiteY11255" fmla="*/ 6172334 h 12624546"/>
              <a:gd name="connsiteX11256" fmla="*/ 12860172 w 15445209"/>
              <a:gd name="connsiteY11256" fmla="*/ 6278840 h 12624546"/>
              <a:gd name="connsiteX11257" fmla="*/ 12753663 w 15445209"/>
              <a:gd name="connsiteY11257" fmla="*/ 6297538 h 12624546"/>
              <a:gd name="connsiteX11258" fmla="*/ 12734965 w 15445209"/>
              <a:gd name="connsiteY11258" fmla="*/ 6191034 h 12624546"/>
              <a:gd name="connsiteX11259" fmla="*/ 12784407 w 15445209"/>
              <a:gd name="connsiteY11259" fmla="*/ 6159582 h 12624546"/>
              <a:gd name="connsiteX11260" fmla="*/ 12807199 w 15445209"/>
              <a:gd name="connsiteY11260" fmla="*/ 6159995 h 12624546"/>
              <a:gd name="connsiteX11261" fmla="*/ 12798151 w 15445209"/>
              <a:gd name="connsiteY11261" fmla="*/ 6158166 h 12624546"/>
              <a:gd name="connsiteX11262" fmla="*/ 12751226 w 15445209"/>
              <a:gd name="connsiteY11262" fmla="*/ 6087377 h 12624546"/>
              <a:gd name="connsiteX11263" fmla="*/ 12828057 w 15445209"/>
              <a:gd name="connsiteY11263" fmla="*/ 6010555 h 12624546"/>
              <a:gd name="connsiteX11264" fmla="*/ 2066464 w 15445209"/>
              <a:gd name="connsiteY11264" fmla="*/ 6008926 h 12624546"/>
              <a:gd name="connsiteX11265" fmla="*/ 2068905 w 15445209"/>
              <a:gd name="connsiteY11265" fmla="*/ 6022344 h 12624546"/>
              <a:gd name="connsiteX11266" fmla="*/ 2055488 w 15445209"/>
              <a:gd name="connsiteY11266" fmla="*/ 6024784 h 12624546"/>
              <a:gd name="connsiteX11267" fmla="*/ 2053050 w 15445209"/>
              <a:gd name="connsiteY11267" fmla="*/ 6011369 h 12624546"/>
              <a:gd name="connsiteX11268" fmla="*/ 2066464 w 15445209"/>
              <a:gd name="connsiteY11268" fmla="*/ 6008926 h 12624546"/>
              <a:gd name="connsiteX11269" fmla="*/ 10571489 w 15445209"/>
              <a:gd name="connsiteY11269" fmla="*/ 6007711 h 12624546"/>
              <a:gd name="connsiteX11270" fmla="*/ 10574331 w 15445209"/>
              <a:gd name="connsiteY11270" fmla="*/ 6023974 h 12624546"/>
              <a:gd name="connsiteX11271" fmla="*/ 10558075 w 15445209"/>
              <a:gd name="connsiteY11271" fmla="*/ 6026815 h 12624546"/>
              <a:gd name="connsiteX11272" fmla="*/ 10555228 w 15445209"/>
              <a:gd name="connsiteY11272" fmla="*/ 6010555 h 12624546"/>
              <a:gd name="connsiteX11273" fmla="*/ 10571489 w 15445209"/>
              <a:gd name="connsiteY11273" fmla="*/ 6007711 h 12624546"/>
              <a:gd name="connsiteX11274" fmla="*/ 14650267 w 15445209"/>
              <a:gd name="connsiteY11274" fmla="*/ 6005826 h 12624546"/>
              <a:gd name="connsiteX11275" fmla="*/ 14687463 w 15445209"/>
              <a:gd name="connsiteY11275" fmla="*/ 6014217 h 12624546"/>
              <a:gd name="connsiteX11276" fmla="*/ 14699657 w 15445209"/>
              <a:gd name="connsiteY11276" fmla="*/ 6083722 h 12624546"/>
              <a:gd name="connsiteX11277" fmla="*/ 14630145 w 15445209"/>
              <a:gd name="connsiteY11277" fmla="*/ 6095907 h 12624546"/>
              <a:gd name="connsiteX11278" fmla="*/ 14617948 w 15445209"/>
              <a:gd name="connsiteY11278" fmla="*/ 6026413 h 12624546"/>
              <a:gd name="connsiteX11279" fmla="*/ 14650267 w 15445209"/>
              <a:gd name="connsiteY11279" fmla="*/ 6005826 h 12624546"/>
              <a:gd name="connsiteX11280" fmla="*/ 11523394 w 15445209"/>
              <a:gd name="connsiteY11280" fmla="*/ 5998359 h 12624546"/>
              <a:gd name="connsiteX11281" fmla="*/ 11535741 w 15445209"/>
              <a:gd name="connsiteY11281" fmla="*/ 6001206 h 12624546"/>
              <a:gd name="connsiteX11282" fmla="*/ 11539808 w 15445209"/>
              <a:gd name="connsiteY11282" fmla="*/ 6024374 h 12624546"/>
              <a:gd name="connsiteX11283" fmla="*/ 11516637 w 15445209"/>
              <a:gd name="connsiteY11283" fmla="*/ 6028444 h 12624546"/>
              <a:gd name="connsiteX11284" fmla="*/ 11512570 w 15445209"/>
              <a:gd name="connsiteY11284" fmla="*/ 6005276 h 12624546"/>
              <a:gd name="connsiteX11285" fmla="*/ 11523394 w 15445209"/>
              <a:gd name="connsiteY11285" fmla="*/ 5998359 h 12624546"/>
              <a:gd name="connsiteX11286" fmla="*/ 14984627 w 15445209"/>
              <a:gd name="connsiteY11286" fmla="*/ 5987387 h 12624546"/>
              <a:gd name="connsiteX11287" fmla="*/ 14986659 w 15445209"/>
              <a:gd name="connsiteY11287" fmla="*/ 5998767 h 12624546"/>
              <a:gd name="connsiteX11288" fmla="*/ 14975276 w 15445209"/>
              <a:gd name="connsiteY11288" fmla="*/ 6000798 h 12624546"/>
              <a:gd name="connsiteX11289" fmla="*/ 14973245 w 15445209"/>
              <a:gd name="connsiteY11289" fmla="*/ 5989417 h 12624546"/>
              <a:gd name="connsiteX11290" fmla="*/ 14984627 w 15445209"/>
              <a:gd name="connsiteY11290" fmla="*/ 5987387 h 12624546"/>
              <a:gd name="connsiteX11291" fmla="*/ 198825 w 15445209"/>
              <a:gd name="connsiteY11291" fmla="*/ 5986960 h 12624546"/>
              <a:gd name="connsiteX11292" fmla="*/ 200451 w 15445209"/>
              <a:gd name="connsiteY11292" fmla="*/ 5995900 h 12624546"/>
              <a:gd name="connsiteX11293" fmla="*/ 191510 w 15445209"/>
              <a:gd name="connsiteY11293" fmla="*/ 5997526 h 12624546"/>
              <a:gd name="connsiteX11294" fmla="*/ 189884 w 15445209"/>
              <a:gd name="connsiteY11294" fmla="*/ 5988585 h 12624546"/>
              <a:gd name="connsiteX11295" fmla="*/ 198825 w 15445209"/>
              <a:gd name="connsiteY11295" fmla="*/ 5986960 h 12624546"/>
              <a:gd name="connsiteX11296" fmla="*/ 3520156 w 15445209"/>
              <a:gd name="connsiteY11296" fmla="*/ 5986166 h 12624546"/>
              <a:gd name="connsiteX11297" fmla="*/ 3532911 w 15445209"/>
              <a:gd name="connsiteY11297" fmla="*/ 5989009 h 12624546"/>
              <a:gd name="connsiteX11298" fmla="*/ 3536975 w 15445209"/>
              <a:gd name="connsiteY11298" fmla="*/ 6012998 h 12624546"/>
              <a:gd name="connsiteX11299" fmla="*/ 3512991 w 15445209"/>
              <a:gd name="connsiteY11299" fmla="*/ 6017064 h 12624546"/>
              <a:gd name="connsiteX11300" fmla="*/ 3508926 w 15445209"/>
              <a:gd name="connsiteY11300" fmla="*/ 5993082 h 12624546"/>
              <a:gd name="connsiteX11301" fmla="*/ 3520156 w 15445209"/>
              <a:gd name="connsiteY11301" fmla="*/ 5986166 h 12624546"/>
              <a:gd name="connsiteX11302" fmla="*/ 12147093 w 15445209"/>
              <a:gd name="connsiteY11302" fmla="*/ 5985606 h 12624546"/>
              <a:gd name="connsiteX11303" fmla="*/ 12180477 w 15445209"/>
              <a:gd name="connsiteY11303" fmla="*/ 5993076 h 12624546"/>
              <a:gd name="connsiteX11304" fmla="*/ 12191454 w 15445209"/>
              <a:gd name="connsiteY11304" fmla="*/ 6055267 h 12624546"/>
              <a:gd name="connsiteX11305" fmla="*/ 12129254 w 15445209"/>
              <a:gd name="connsiteY11305" fmla="*/ 6066241 h 12624546"/>
              <a:gd name="connsiteX11306" fmla="*/ 12118281 w 15445209"/>
              <a:gd name="connsiteY11306" fmla="*/ 6004045 h 12624546"/>
              <a:gd name="connsiteX11307" fmla="*/ 12147093 w 15445209"/>
              <a:gd name="connsiteY11307" fmla="*/ 5985606 h 12624546"/>
              <a:gd name="connsiteX11308" fmla="*/ 11864820 w 15445209"/>
              <a:gd name="connsiteY11308" fmla="*/ 5983114 h 12624546"/>
              <a:gd name="connsiteX11309" fmla="*/ 11882096 w 15445209"/>
              <a:gd name="connsiteY11309" fmla="*/ 5986972 h 12624546"/>
              <a:gd name="connsiteX11310" fmla="*/ 11887789 w 15445209"/>
              <a:gd name="connsiteY11310" fmla="*/ 6019094 h 12624546"/>
              <a:gd name="connsiteX11311" fmla="*/ 11855673 w 15445209"/>
              <a:gd name="connsiteY11311" fmla="*/ 6024784 h 12624546"/>
              <a:gd name="connsiteX11312" fmla="*/ 11849980 w 15445209"/>
              <a:gd name="connsiteY11312" fmla="*/ 5992668 h 12624546"/>
              <a:gd name="connsiteX11313" fmla="*/ 11864820 w 15445209"/>
              <a:gd name="connsiteY11313" fmla="*/ 5983114 h 12624546"/>
              <a:gd name="connsiteX11314" fmla="*/ 13861423 w 15445209"/>
              <a:gd name="connsiteY11314" fmla="*/ 5981798 h 12624546"/>
              <a:gd name="connsiteX11315" fmla="*/ 13906141 w 15445209"/>
              <a:gd name="connsiteY11315" fmla="*/ 5991859 h 12624546"/>
              <a:gd name="connsiteX11316" fmla="*/ 13920775 w 15445209"/>
              <a:gd name="connsiteY11316" fmla="*/ 6075189 h 12624546"/>
              <a:gd name="connsiteX11317" fmla="*/ 13837441 w 15445209"/>
              <a:gd name="connsiteY11317" fmla="*/ 6089821 h 12624546"/>
              <a:gd name="connsiteX11318" fmla="*/ 13822806 w 15445209"/>
              <a:gd name="connsiteY11318" fmla="*/ 6006495 h 12624546"/>
              <a:gd name="connsiteX11319" fmla="*/ 13861423 w 15445209"/>
              <a:gd name="connsiteY11319" fmla="*/ 5981798 h 12624546"/>
              <a:gd name="connsiteX11320" fmla="*/ 1627801 w 15445209"/>
              <a:gd name="connsiteY11320" fmla="*/ 5980063 h 12624546"/>
              <a:gd name="connsiteX11321" fmla="*/ 1630237 w 15445209"/>
              <a:gd name="connsiteY11321" fmla="*/ 5993479 h 12624546"/>
              <a:gd name="connsiteX11322" fmla="*/ 1616822 w 15445209"/>
              <a:gd name="connsiteY11322" fmla="*/ 5995918 h 12624546"/>
              <a:gd name="connsiteX11323" fmla="*/ 1614381 w 15445209"/>
              <a:gd name="connsiteY11323" fmla="*/ 5982501 h 12624546"/>
              <a:gd name="connsiteX11324" fmla="*/ 1627801 w 15445209"/>
              <a:gd name="connsiteY11324" fmla="*/ 5980063 h 12624546"/>
              <a:gd name="connsiteX11325" fmla="*/ 3874281 w 15445209"/>
              <a:gd name="connsiteY11325" fmla="*/ 5975443 h 12624546"/>
              <a:gd name="connsiteX11326" fmla="*/ 3884189 w 15445209"/>
              <a:gd name="connsiteY11326" fmla="*/ 5977629 h 12624546"/>
              <a:gd name="connsiteX11327" fmla="*/ 3887441 w 15445209"/>
              <a:gd name="connsiteY11327" fmla="*/ 5995918 h 12624546"/>
              <a:gd name="connsiteX11328" fmla="*/ 3869148 w 15445209"/>
              <a:gd name="connsiteY11328" fmla="*/ 5999175 h 12624546"/>
              <a:gd name="connsiteX11329" fmla="*/ 3865892 w 15445209"/>
              <a:gd name="connsiteY11329" fmla="*/ 5980879 h 12624546"/>
              <a:gd name="connsiteX11330" fmla="*/ 3874281 w 15445209"/>
              <a:gd name="connsiteY11330" fmla="*/ 5975443 h 12624546"/>
              <a:gd name="connsiteX11331" fmla="*/ 2919774 w 15445209"/>
              <a:gd name="connsiteY11331" fmla="*/ 5973611 h 12624546"/>
              <a:gd name="connsiteX11332" fmla="*/ 2972262 w 15445209"/>
              <a:gd name="connsiteY11332" fmla="*/ 5985350 h 12624546"/>
              <a:gd name="connsiteX11333" fmla="*/ 2989338 w 15445209"/>
              <a:gd name="connsiteY11333" fmla="*/ 6083313 h 12624546"/>
              <a:gd name="connsiteX11334" fmla="*/ 2891370 w 15445209"/>
              <a:gd name="connsiteY11334" fmla="*/ 6100379 h 12624546"/>
              <a:gd name="connsiteX11335" fmla="*/ 2874295 w 15445209"/>
              <a:gd name="connsiteY11335" fmla="*/ 6002425 h 12624546"/>
              <a:gd name="connsiteX11336" fmla="*/ 2919774 w 15445209"/>
              <a:gd name="connsiteY11336" fmla="*/ 5973611 h 12624546"/>
              <a:gd name="connsiteX11337" fmla="*/ 988303 w 15445209"/>
              <a:gd name="connsiteY11337" fmla="*/ 5972740 h 12624546"/>
              <a:gd name="connsiteX11338" fmla="*/ 988709 w 15445209"/>
              <a:gd name="connsiteY11338" fmla="*/ 5973960 h 12624546"/>
              <a:gd name="connsiteX11339" fmla="*/ 987489 w 15445209"/>
              <a:gd name="connsiteY11339" fmla="*/ 5974367 h 12624546"/>
              <a:gd name="connsiteX11340" fmla="*/ 987083 w 15445209"/>
              <a:gd name="connsiteY11340" fmla="*/ 5973146 h 12624546"/>
              <a:gd name="connsiteX11341" fmla="*/ 988303 w 15445209"/>
              <a:gd name="connsiteY11341" fmla="*/ 5972740 h 12624546"/>
              <a:gd name="connsiteX11342" fmla="*/ 6538 w 15445209"/>
              <a:gd name="connsiteY11342" fmla="*/ 5971103 h 12624546"/>
              <a:gd name="connsiteX11343" fmla="*/ 7353 w 15445209"/>
              <a:gd name="connsiteY11343" fmla="*/ 5974761 h 12624546"/>
              <a:gd name="connsiteX11344" fmla="*/ 3692 w 15445209"/>
              <a:gd name="connsiteY11344" fmla="*/ 5975166 h 12624546"/>
              <a:gd name="connsiteX11345" fmla="*/ 2881 w 15445209"/>
              <a:gd name="connsiteY11345" fmla="*/ 5971509 h 12624546"/>
              <a:gd name="connsiteX11346" fmla="*/ 6538 w 15445209"/>
              <a:gd name="connsiteY11346" fmla="*/ 5971103 h 12624546"/>
              <a:gd name="connsiteX11347" fmla="*/ 14013713 w 15445209"/>
              <a:gd name="connsiteY11347" fmla="*/ 5968381 h 12624546"/>
              <a:gd name="connsiteX11348" fmla="*/ 14080941 w 15445209"/>
              <a:gd name="connsiteY11348" fmla="*/ 5983322 h 12624546"/>
              <a:gd name="connsiteX11349" fmla="*/ 14105522 w 15445209"/>
              <a:gd name="connsiteY11349" fmla="*/ 6009406 h 12624546"/>
              <a:gd name="connsiteX11350" fmla="*/ 14115260 w 15445209"/>
              <a:gd name="connsiteY11350" fmla="*/ 6034954 h 12624546"/>
              <a:gd name="connsiteX11351" fmla="*/ 14120781 w 15445209"/>
              <a:gd name="connsiteY11351" fmla="*/ 6022344 h 12624546"/>
              <a:gd name="connsiteX11352" fmla="*/ 14231354 w 15445209"/>
              <a:gd name="connsiteY11352" fmla="*/ 6002831 h 12624546"/>
              <a:gd name="connsiteX11353" fmla="*/ 14253210 w 15445209"/>
              <a:gd name="connsiteY11353" fmla="*/ 6025710 h 12624546"/>
              <a:gd name="connsiteX11354" fmla="*/ 14263364 w 15445209"/>
              <a:gd name="connsiteY11354" fmla="*/ 6052155 h 12624546"/>
              <a:gd name="connsiteX11355" fmla="*/ 14275663 w 15445209"/>
              <a:gd name="connsiteY11355" fmla="*/ 6024374 h 12624546"/>
              <a:gd name="connsiteX11356" fmla="*/ 14390705 w 15445209"/>
              <a:gd name="connsiteY11356" fmla="*/ 6004461 h 12624546"/>
              <a:gd name="connsiteX11357" fmla="*/ 14410627 w 15445209"/>
              <a:gd name="connsiteY11357" fmla="*/ 6119484 h 12624546"/>
              <a:gd name="connsiteX11358" fmla="*/ 14295582 w 15445209"/>
              <a:gd name="connsiteY11358" fmla="*/ 6139406 h 12624546"/>
              <a:gd name="connsiteX11359" fmla="*/ 14272975 w 15445209"/>
              <a:gd name="connsiteY11359" fmla="*/ 6115545 h 12624546"/>
              <a:gd name="connsiteX11360" fmla="*/ 14262255 w 15445209"/>
              <a:gd name="connsiteY11360" fmla="*/ 6087491 h 12624546"/>
              <a:gd name="connsiteX11361" fmla="*/ 14250867 w 15445209"/>
              <a:gd name="connsiteY11361" fmla="*/ 6113392 h 12624546"/>
              <a:gd name="connsiteX11362" fmla="*/ 14140294 w 15445209"/>
              <a:gd name="connsiteY11362" fmla="*/ 6132905 h 12624546"/>
              <a:gd name="connsiteX11363" fmla="*/ 14118609 w 15445209"/>
              <a:gd name="connsiteY11363" fmla="*/ 6110021 h 12624546"/>
              <a:gd name="connsiteX11364" fmla="*/ 14111025 w 15445209"/>
              <a:gd name="connsiteY11364" fmla="*/ 6090308 h 12624546"/>
              <a:gd name="connsiteX11365" fmla="*/ 14102891 w 15445209"/>
              <a:gd name="connsiteY11365" fmla="*/ 6108921 h 12624546"/>
              <a:gd name="connsiteX11366" fmla="*/ 13977278 w 15445209"/>
              <a:gd name="connsiteY11366" fmla="*/ 6130871 h 12624546"/>
              <a:gd name="connsiteX11367" fmla="*/ 13955329 w 15445209"/>
              <a:gd name="connsiteY11367" fmla="*/ 6005276 h 12624546"/>
              <a:gd name="connsiteX11368" fmla="*/ 14013713 w 15445209"/>
              <a:gd name="connsiteY11368" fmla="*/ 5968381 h 12624546"/>
              <a:gd name="connsiteX11369" fmla="*/ 3325516 w 15445209"/>
              <a:gd name="connsiteY11369" fmla="*/ 5965282 h 12624546"/>
              <a:gd name="connsiteX11370" fmla="*/ 3359306 w 15445209"/>
              <a:gd name="connsiteY11370" fmla="*/ 5972749 h 12624546"/>
              <a:gd name="connsiteX11371" fmla="*/ 3370283 w 15445209"/>
              <a:gd name="connsiteY11371" fmla="*/ 6035753 h 12624546"/>
              <a:gd name="connsiteX11372" fmla="*/ 3307272 w 15445209"/>
              <a:gd name="connsiteY11372" fmla="*/ 6046731 h 12624546"/>
              <a:gd name="connsiteX11373" fmla="*/ 3296301 w 15445209"/>
              <a:gd name="connsiteY11373" fmla="*/ 5983729 h 12624546"/>
              <a:gd name="connsiteX11374" fmla="*/ 3325516 w 15445209"/>
              <a:gd name="connsiteY11374" fmla="*/ 5965282 h 12624546"/>
              <a:gd name="connsiteX11375" fmla="*/ 13703796 w 15445209"/>
              <a:gd name="connsiteY11375" fmla="*/ 5964420 h 12624546"/>
              <a:gd name="connsiteX11376" fmla="*/ 13744751 w 15445209"/>
              <a:gd name="connsiteY11376" fmla="*/ 5973563 h 12624546"/>
              <a:gd name="connsiteX11377" fmla="*/ 13758169 w 15445209"/>
              <a:gd name="connsiteY11377" fmla="*/ 6049984 h 12624546"/>
              <a:gd name="connsiteX11378" fmla="*/ 13681745 w 15445209"/>
              <a:gd name="connsiteY11378" fmla="*/ 6063399 h 12624546"/>
              <a:gd name="connsiteX11379" fmla="*/ 13668331 w 15445209"/>
              <a:gd name="connsiteY11379" fmla="*/ 5986972 h 12624546"/>
              <a:gd name="connsiteX11380" fmla="*/ 13703796 w 15445209"/>
              <a:gd name="connsiteY11380" fmla="*/ 5964420 h 12624546"/>
              <a:gd name="connsiteX11381" fmla="*/ 2274164 w 15445209"/>
              <a:gd name="connsiteY11381" fmla="*/ 5959996 h 12624546"/>
              <a:gd name="connsiteX11382" fmla="*/ 2298200 w 15445209"/>
              <a:gd name="connsiteY11382" fmla="*/ 5965433 h 12624546"/>
              <a:gd name="connsiteX11383" fmla="*/ 2305921 w 15445209"/>
              <a:gd name="connsiteY11383" fmla="*/ 6010156 h 12624546"/>
              <a:gd name="connsiteX11384" fmla="*/ 2261206 w 15445209"/>
              <a:gd name="connsiteY11384" fmla="*/ 6017871 h 12624546"/>
              <a:gd name="connsiteX11385" fmla="*/ 2253481 w 15445209"/>
              <a:gd name="connsiteY11385" fmla="*/ 5973156 h 12624546"/>
              <a:gd name="connsiteX11386" fmla="*/ 2274164 w 15445209"/>
              <a:gd name="connsiteY11386" fmla="*/ 5959996 h 12624546"/>
              <a:gd name="connsiteX11387" fmla="*/ 12639638 w 15445209"/>
              <a:gd name="connsiteY11387" fmla="*/ 5956130 h 12624546"/>
              <a:gd name="connsiteX11388" fmla="*/ 12657729 w 15445209"/>
              <a:gd name="connsiteY11388" fmla="*/ 5960147 h 12624546"/>
              <a:gd name="connsiteX11389" fmla="*/ 12663418 w 15445209"/>
              <a:gd name="connsiteY11389" fmla="*/ 5993890 h 12624546"/>
              <a:gd name="connsiteX11390" fmla="*/ 12629676 w 15445209"/>
              <a:gd name="connsiteY11390" fmla="*/ 5999581 h 12624546"/>
              <a:gd name="connsiteX11391" fmla="*/ 12623987 w 15445209"/>
              <a:gd name="connsiteY11391" fmla="*/ 5965842 h 12624546"/>
              <a:gd name="connsiteX11392" fmla="*/ 12639638 w 15445209"/>
              <a:gd name="connsiteY11392" fmla="*/ 5956130 h 12624546"/>
              <a:gd name="connsiteX11393" fmla="*/ 4035801 w 15445209"/>
              <a:gd name="connsiteY11393" fmla="*/ 5946833 h 12624546"/>
              <a:gd name="connsiteX11394" fmla="*/ 4058676 w 15445209"/>
              <a:gd name="connsiteY11394" fmla="*/ 5952015 h 12624546"/>
              <a:gd name="connsiteX11395" fmla="*/ 4065993 w 15445209"/>
              <a:gd name="connsiteY11395" fmla="*/ 5994702 h 12624546"/>
              <a:gd name="connsiteX11396" fmla="*/ 4023306 w 15445209"/>
              <a:gd name="connsiteY11396" fmla="*/ 6002017 h 12624546"/>
              <a:gd name="connsiteX11397" fmla="*/ 4015994 w 15445209"/>
              <a:gd name="connsiteY11397" fmla="*/ 5959333 h 12624546"/>
              <a:gd name="connsiteX11398" fmla="*/ 4035801 w 15445209"/>
              <a:gd name="connsiteY11398" fmla="*/ 5946833 h 12624546"/>
              <a:gd name="connsiteX11399" fmla="*/ 10364978 w 15445209"/>
              <a:gd name="connsiteY11399" fmla="*/ 5943074 h 12624546"/>
              <a:gd name="connsiteX11400" fmla="*/ 10366199 w 15445209"/>
              <a:gd name="connsiteY11400" fmla="*/ 5949988 h 12624546"/>
              <a:gd name="connsiteX11401" fmla="*/ 10359285 w 15445209"/>
              <a:gd name="connsiteY11401" fmla="*/ 5951205 h 12624546"/>
              <a:gd name="connsiteX11402" fmla="*/ 10358068 w 15445209"/>
              <a:gd name="connsiteY11402" fmla="*/ 5944292 h 12624546"/>
              <a:gd name="connsiteX11403" fmla="*/ 10364978 w 15445209"/>
              <a:gd name="connsiteY11403" fmla="*/ 5943074 h 12624546"/>
              <a:gd name="connsiteX11404" fmla="*/ 11190867 w 15445209"/>
              <a:gd name="connsiteY11404" fmla="*/ 5938855 h 12624546"/>
              <a:gd name="connsiteX11405" fmla="*/ 11202401 w 15445209"/>
              <a:gd name="connsiteY11405" fmla="*/ 5941450 h 12624546"/>
              <a:gd name="connsiteX11406" fmla="*/ 11206058 w 15445209"/>
              <a:gd name="connsiteY11406" fmla="*/ 5962991 h 12624546"/>
              <a:gd name="connsiteX11407" fmla="*/ 11184514 w 15445209"/>
              <a:gd name="connsiteY11407" fmla="*/ 5966656 h 12624546"/>
              <a:gd name="connsiteX11408" fmla="*/ 11180857 w 15445209"/>
              <a:gd name="connsiteY11408" fmla="*/ 5945106 h 12624546"/>
              <a:gd name="connsiteX11409" fmla="*/ 11190867 w 15445209"/>
              <a:gd name="connsiteY11409" fmla="*/ 5938855 h 12624546"/>
              <a:gd name="connsiteX11410" fmla="*/ 12414887 w 15445209"/>
              <a:gd name="connsiteY11410" fmla="*/ 5937838 h 12624546"/>
              <a:gd name="connsiteX11411" fmla="*/ 12443494 w 15445209"/>
              <a:gd name="connsiteY11411" fmla="*/ 5944292 h 12624546"/>
              <a:gd name="connsiteX11412" fmla="*/ 12452845 w 15445209"/>
              <a:gd name="connsiteY11412" fmla="*/ 5997546 h 12624546"/>
              <a:gd name="connsiteX11413" fmla="*/ 12399590 w 15445209"/>
              <a:gd name="connsiteY11413" fmla="*/ 6006897 h 12624546"/>
              <a:gd name="connsiteX11414" fmla="*/ 12390239 w 15445209"/>
              <a:gd name="connsiteY11414" fmla="*/ 5953642 h 12624546"/>
              <a:gd name="connsiteX11415" fmla="*/ 12414887 w 15445209"/>
              <a:gd name="connsiteY11415" fmla="*/ 5937838 h 12624546"/>
              <a:gd name="connsiteX11416" fmla="*/ 13543983 w 15445209"/>
              <a:gd name="connsiteY11416" fmla="*/ 5937433 h 12624546"/>
              <a:gd name="connsiteX11417" fmla="*/ 13583770 w 15445209"/>
              <a:gd name="connsiteY11417" fmla="*/ 5946322 h 12624546"/>
              <a:gd name="connsiteX11418" fmla="*/ 13596779 w 15445209"/>
              <a:gd name="connsiteY11418" fmla="*/ 6020717 h 12624546"/>
              <a:gd name="connsiteX11419" fmla="*/ 13522390 w 15445209"/>
              <a:gd name="connsiteY11419" fmla="*/ 6033732 h 12624546"/>
              <a:gd name="connsiteX11420" fmla="*/ 13509377 w 15445209"/>
              <a:gd name="connsiteY11420" fmla="*/ 5959333 h 12624546"/>
              <a:gd name="connsiteX11421" fmla="*/ 13543983 w 15445209"/>
              <a:gd name="connsiteY11421" fmla="*/ 5937433 h 12624546"/>
              <a:gd name="connsiteX11422" fmla="*/ 15146824 w 15445209"/>
              <a:gd name="connsiteY11422" fmla="*/ 5934534 h 12624546"/>
              <a:gd name="connsiteX11423" fmla="*/ 15148855 w 15445209"/>
              <a:gd name="connsiteY11423" fmla="*/ 5945104 h 12624546"/>
              <a:gd name="connsiteX11424" fmla="*/ 15138288 w 15445209"/>
              <a:gd name="connsiteY11424" fmla="*/ 5947137 h 12624546"/>
              <a:gd name="connsiteX11425" fmla="*/ 15136257 w 15445209"/>
              <a:gd name="connsiteY11425" fmla="*/ 5936570 h 12624546"/>
              <a:gd name="connsiteX11426" fmla="*/ 15146824 w 15445209"/>
              <a:gd name="connsiteY11426" fmla="*/ 5934534 h 12624546"/>
              <a:gd name="connsiteX11427" fmla="*/ 1404047 w 15445209"/>
              <a:gd name="connsiteY11427" fmla="*/ 5933572 h 12624546"/>
              <a:gd name="connsiteX11428" fmla="*/ 1413953 w 15445209"/>
              <a:gd name="connsiteY11428" fmla="*/ 5935751 h 12624546"/>
              <a:gd name="connsiteX11429" fmla="*/ 1417206 w 15445209"/>
              <a:gd name="connsiteY11429" fmla="*/ 5954045 h 12624546"/>
              <a:gd name="connsiteX11430" fmla="*/ 1398913 w 15445209"/>
              <a:gd name="connsiteY11430" fmla="*/ 5957304 h 12624546"/>
              <a:gd name="connsiteX11431" fmla="*/ 1395661 w 15445209"/>
              <a:gd name="connsiteY11431" fmla="*/ 5939004 h 12624546"/>
              <a:gd name="connsiteX11432" fmla="*/ 1404047 w 15445209"/>
              <a:gd name="connsiteY11432" fmla="*/ 5933572 h 12624546"/>
              <a:gd name="connsiteX11433" fmla="*/ 3692945 w 15445209"/>
              <a:gd name="connsiteY11433" fmla="*/ 5928288 h 12624546"/>
              <a:gd name="connsiteX11434" fmla="*/ 3702854 w 15445209"/>
              <a:gd name="connsiteY11434" fmla="*/ 5930475 h 12624546"/>
              <a:gd name="connsiteX11435" fmla="*/ 3706102 w 15445209"/>
              <a:gd name="connsiteY11435" fmla="*/ 5948766 h 12624546"/>
              <a:gd name="connsiteX11436" fmla="*/ 3687812 w 15445209"/>
              <a:gd name="connsiteY11436" fmla="*/ 5952017 h 12624546"/>
              <a:gd name="connsiteX11437" fmla="*/ 3684560 w 15445209"/>
              <a:gd name="connsiteY11437" fmla="*/ 5933725 h 12624546"/>
              <a:gd name="connsiteX11438" fmla="*/ 3692945 w 15445209"/>
              <a:gd name="connsiteY11438" fmla="*/ 5928288 h 12624546"/>
              <a:gd name="connsiteX11439" fmla="*/ 3122086 w 15445209"/>
              <a:gd name="connsiteY11439" fmla="*/ 5924381 h 12624546"/>
              <a:gd name="connsiteX11440" fmla="*/ 3158469 w 15445209"/>
              <a:gd name="connsiteY11440" fmla="*/ 5932502 h 12624546"/>
              <a:gd name="connsiteX11441" fmla="*/ 3170257 w 15445209"/>
              <a:gd name="connsiteY11441" fmla="*/ 6000396 h 12624546"/>
              <a:gd name="connsiteX11442" fmla="*/ 3102369 w 15445209"/>
              <a:gd name="connsiteY11442" fmla="*/ 6012184 h 12624546"/>
              <a:gd name="connsiteX11443" fmla="*/ 3090582 w 15445209"/>
              <a:gd name="connsiteY11443" fmla="*/ 5944292 h 12624546"/>
              <a:gd name="connsiteX11444" fmla="*/ 3122086 w 15445209"/>
              <a:gd name="connsiteY11444" fmla="*/ 5924381 h 12624546"/>
              <a:gd name="connsiteX11445" fmla="*/ 2488927 w 15445209"/>
              <a:gd name="connsiteY11445" fmla="*/ 5923976 h 12624546"/>
              <a:gd name="connsiteX11446" fmla="*/ 2525054 w 15445209"/>
              <a:gd name="connsiteY11446" fmla="*/ 5932100 h 12624546"/>
              <a:gd name="connsiteX11447" fmla="*/ 2536848 w 15445209"/>
              <a:gd name="connsiteY11447" fmla="*/ 5999175 h 12624546"/>
              <a:gd name="connsiteX11448" fmla="*/ 2469769 w 15445209"/>
              <a:gd name="connsiteY11448" fmla="*/ 6010961 h 12624546"/>
              <a:gd name="connsiteX11449" fmla="*/ 2457980 w 15445209"/>
              <a:gd name="connsiteY11449" fmla="*/ 5943888 h 12624546"/>
              <a:gd name="connsiteX11450" fmla="*/ 2488927 w 15445209"/>
              <a:gd name="connsiteY11450" fmla="*/ 5923976 h 12624546"/>
              <a:gd name="connsiteX11451" fmla="*/ 4341267 w 15445209"/>
              <a:gd name="connsiteY11451" fmla="*/ 5920576 h 12624546"/>
              <a:gd name="connsiteX11452" fmla="*/ 4361952 w 15445209"/>
              <a:gd name="connsiteY11452" fmla="*/ 5925200 h 12624546"/>
              <a:gd name="connsiteX11453" fmla="*/ 4368864 w 15445209"/>
              <a:gd name="connsiteY11453" fmla="*/ 5963813 h 12624546"/>
              <a:gd name="connsiteX11454" fmla="*/ 4330242 w 15445209"/>
              <a:gd name="connsiteY11454" fmla="*/ 5970720 h 12624546"/>
              <a:gd name="connsiteX11455" fmla="*/ 4323329 w 15445209"/>
              <a:gd name="connsiteY11455" fmla="*/ 5932100 h 12624546"/>
              <a:gd name="connsiteX11456" fmla="*/ 4341267 w 15445209"/>
              <a:gd name="connsiteY11456" fmla="*/ 5920576 h 12624546"/>
              <a:gd name="connsiteX11457" fmla="*/ 10870326 w 15445209"/>
              <a:gd name="connsiteY11457" fmla="*/ 5917168 h 12624546"/>
              <a:gd name="connsiteX11458" fmla="*/ 10880845 w 15445209"/>
              <a:gd name="connsiteY11458" fmla="*/ 5919501 h 12624546"/>
              <a:gd name="connsiteX11459" fmla="*/ 10884093 w 15445209"/>
              <a:gd name="connsiteY11459" fmla="*/ 5939007 h 12624546"/>
              <a:gd name="connsiteX11460" fmla="*/ 10864585 w 15445209"/>
              <a:gd name="connsiteY11460" fmla="*/ 5942260 h 12624546"/>
              <a:gd name="connsiteX11461" fmla="*/ 10861333 w 15445209"/>
              <a:gd name="connsiteY11461" fmla="*/ 5922751 h 12624546"/>
              <a:gd name="connsiteX11462" fmla="*/ 10870326 w 15445209"/>
              <a:gd name="connsiteY11462" fmla="*/ 5917168 h 12624546"/>
              <a:gd name="connsiteX11463" fmla="*/ 11559169 w 15445209"/>
              <a:gd name="connsiteY11463" fmla="*/ 5916907 h 12624546"/>
              <a:gd name="connsiteX11464" fmla="*/ 11570703 w 15445209"/>
              <a:gd name="connsiteY11464" fmla="*/ 5919501 h 12624546"/>
              <a:gd name="connsiteX11465" fmla="*/ 11574360 w 15445209"/>
              <a:gd name="connsiteY11465" fmla="*/ 5941040 h 12624546"/>
              <a:gd name="connsiteX11466" fmla="*/ 11552816 w 15445209"/>
              <a:gd name="connsiteY11466" fmla="*/ 5944698 h 12624546"/>
              <a:gd name="connsiteX11467" fmla="*/ 11549159 w 15445209"/>
              <a:gd name="connsiteY11467" fmla="*/ 5923156 h 12624546"/>
              <a:gd name="connsiteX11468" fmla="*/ 11559169 w 15445209"/>
              <a:gd name="connsiteY11468" fmla="*/ 5916907 h 12624546"/>
              <a:gd name="connsiteX11469" fmla="*/ 1844078 w 15445209"/>
              <a:gd name="connsiteY11469" fmla="*/ 5915025 h 12624546"/>
              <a:gd name="connsiteX11470" fmla="*/ 1846519 w 15445209"/>
              <a:gd name="connsiteY11470" fmla="*/ 5929655 h 12624546"/>
              <a:gd name="connsiteX11471" fmla="*/ 1831884 w 15445209"/>
              <a:gd name="connsiteY11471" fmla="*/ 5932100 h 12624546"/>
              <a:gd name="connsiteX11472" fmla="*/ 1829444 w 15445209"/>
              <a:gd name="connsiteY11472" fmla="*/ 5917477 h 12624546"/>
              <a:gd name="connsiteX11473" fmla="*/ 1844078 w 15445209"/>
              <a:gd name="connsiteY11473" fmla="*/ 5915025 h 12624546"/>
              <a:gd name="connsiteX11474" fmla="*/ 4898931 w 15445209"/>
              <a:gd name="connsiteY11474" fmla="*/ 5911621 h 12624546"/>
              <a:gd name="connsiteX11475" fmla="*/ 4922965 w 15445209"/>
              <a:gd name="connsiteY11475" fmla="*/ 5917059 h 12624546"/>
              <a:gd name="connsiteX11476" fmla="*/ 4930691 w 15445209"/>
              <a:gd name="connsiteY11476" fmla="*/ 5961775 h 12624546"/>
              <a:gd name="connsiteX11477" fmla="*/ 4885970 w 15445209"/>
              <a:gd name="connsiteY11477" fmla="*/ 5969498 h 12624546"/>
              <a:gd name="connsiteX11478" fmla="*/ 4878247 w 15445209"/>
              <a:gd name="connsiteY11478" fmla="*/ 5924784 h 12624546"/>
              <a:gd name="connsiteX11479" fmla="*/ 4898931 w 15445209"/>
              <a:gd name="connsiteY11479" fmla="*/ 5911621 h 12624546"/>
              <a:gd name="connsiteX11480" fmla="*/ 388672 w 15445209"/>
              <a:gd name="connsiteY11480" fmla="*/ 5908096 h 12624546"/>
              <a:gd name="connsiteX11481" fmla="*/ 389483 w 15445209"/>
              <a:gd name="connsiteY11481" fmla="*/ 5913788 h 12624546"/>
              <a:gd name="connsiteX11482" fmla="*/ 383794 w 15445209"/>
              <a:gd name="connsiteY11482" fmla="*/ 5914598 h 12624546"/>
              <a:gd name="connsiteX11483" fmla="*/ 382978 w 15445209"/>
              <a:gd name="connsiteY11483" fmla="*/ 5908910 h 12624546"/>
              <a:gd name="connsiteX11484" fmla="*/ 388672 w 15445209"/>
              <a:gd name="connsiteY11484" fmla="*/ 5908096 h 12624546"/>
              <a:gd name="connsiteX11485" fmla="*/ 2702570 w 15445209"/>
              <a:gd name="connsiteY11485" fmla="*/ 5890846 h 12624546"/>
              <a:gd name="connsiteX11486" fmla="*/ 2743782 w 15445209"/>
              <a:gd name="connsiteY11486" fmla="*/ 5899997 h 12624546"/>
              <a:gd name="connsiteX11487" fmla="*/ 2757197 w 15445209"/>
              <a:gd name="connsiteY11487" fmla="*/ 5977221 h 12624546"/>
              <a:gd name="connsiteX11488" fmla="*/ 2679957 w 15445209"/>
              <a:gd name="connsiteY11488" fmla="*/ 5990637 h 12624546"/>
              <a:gd name="connsiteX11489" fmla="*/ 2666543 w 15445209"/>
              <a:gd name="connsiteY11489" fmla="*/ 5913400 h 12624546"/>
              <a:gd name="connsiteX11490" fmla="*/ 2702570 w 15445209"/>
              <a:gd name="connsiteY11490" fmla="*/ 5890846 h 12624546"/>
              <a:gd name="connsiteX11491" fmla="*/ 10613356 w 15445209"/>
              <a:gd name="connsiteY11491" fmla="*/ 5890653 h 12624546"/>
              <a:gd name="connsiteX11492" fmla="*/ 10615797 w 15445209"/>
              <a:gd name="connsiteY11492" fmla="*/ 5904458 h 12624546"/>
              <a:gd name="connsiteX11493" fmla="*/ 10601973 w 15445209"/>
              <a:gd name="connsiteY11493" fmla="*/ 5906902 h 12624546"/>
              <a:gd name="connsiteX11494" fmla="*/ 10599532 w 15445209"/>
              <a:gd name="connsiteY11494" fmla="*/ 5893080 h 12624546"/>
              <a:gd name="connsiteX11495" fmla="*/ 10613356 w 15445209"/>
              <a:gd name="connsiteY11495" fmla="*/ 5890653 h 12624546"/>
              <a:gd name="connsiteX11496" fmla="*/ 10184079 w 15445209"/>
              <a:gd name="connsiteY11496" fmla="*/ 5886985 h 12624546"/>
              <a:gd name="connsiteX11497" fmla="*/ 10184890 w 15445209"/>
              <a:gd name="connsiteY11497" fmla="*/ 5886985 h 12624546"/>
              <a:gd name="connsiteX11498" fmla="*/ 10184890 w 15445209"/>
              <a:gd name="connsiteY11498" fmla="*/ 5887802 h 12624546"/>
              <a:gd name="connsiteX11499" fmla="*/ 10184079 w 15445209"/>
              <a:gd name="connsiteY11499" fmla="*/ 5887802 h 12624546"/>
              <a:gd name="connsiteX11500" fmla="*/ 10184079 w 15445209"/>
              <a:gd name="connsiteY11500" fmla="*/ 5886985 h 12624546"/>
              <a:gd name="connsiteX11501" fmla="*/ 4759087 w 15445209"/>
              <a:gd name="connsiteY11501" fmla="*/ 5885204 h 12624546"/>
              <a:gd name="connsiteX11502" fmla="*/ 4792474 w 15445209"/>
              <a:gd name="connsiteY11502" fmla="*/ 5892682 h 12624546"/>
              <a:gd name="connsiteX11503" fmla="*/ 4803454 w 15445209"/>
              <a:gd name="connsiteY11503" fmla="*/ 5954863 h 12624546"/>
              <a:gd name="connsiteX11504" fmla="*/ 4741259 w 15445209"/>
              <a:gd name="connsiteY11504" fmla="*/ 5965842 h 12624546"/>
              <a:gd name="connsiteX11505" fmla="*/ 4730284 w 15445209"/>
              <a:gd name="connsiteY11505" fmla="*/ 5903655 h 12624546"/>
              <a:gd name="connsiteX11506" fmla="*/ 4759087 w 15445209"/>
              <a:gd name="connsiteY11506" fmla="*/ 5885204 h 12624546"/>
              <a:gd name="connsiteX11507" fmla="*/ 581767 w 15445209"/>
              <a:gd name="connsiteY11507" fmla="*/ 5883706 h 12624546"/>
              <a:gd name="connsiteX11508" fmla="*/ 582583 w 15445209"/>
              <a:gd name="connsiteY11508" fmla="*/ 5883706 h 12624546"/>
              <a:gd name="connsiteX11509" fmla="*/ 582583 w 15445209"/>
              <a:gd name="connsiteY11509" fmla="*/ 5884517 h 12624546"/>
              <a:gd name="connsiteX11510" fmla="*/ 581767 w 15445209"/>
              <a:gd name="connsiteY11510" fmla="*/ 5884517 h 12624546"/>
              <a:gd name="connsiteX11511" fmla="*/ 581767 w 15445209"/>
              <a:gd name="connsiteY11511" fmla="*/ 5883706 h 12624546"/>
              <a:gd name="connsiteX11512" fmla="*/ 13377669 w 15445209"/>
              <a:gd name="connsiteY11512" fmla="*/ 5883382 h 12624546"/>
              <a:gd name="connsiteX11513" fmla="*/ 13431736 w 15445209"/>
              <a:gd name="connsiteY11513" fmla="*/ 5895523 h 12624546"/>
              <a:gd name="connsiteX11514" fmla="*/ 13449217 w 15445209"/>
              <a:gd name="connsiteY11514" fmla="*/ 5996332 h 12624546"/>
              <a:gd name="connsiteX11515" fmla="*/ 13348401 w 15445209"/>
              <a:gd name="connsiteY11515" fmla="*/ 6013812 h 12624546"/>
              <a:gd name="connsiteX11516" fmla="*/ 13330920 w 15445209"/>
              <a:gd name="connsiteY11516" fmla="*/ 5913000 h 12624546"/>
              <a:gd name="connsiteX11517" fmla="*/ 13377669 w 15445209"/>
              <a:gd name="connsiteY11517" fmla="*/ 5883382 h 12624546"/>
              <a:gd name="connsiteX11518" fmla="*/ 5019407 w 15445209"/>
              <a:gd name="connsiteY11518" fmla="*/ 5881040 h 12624546"/>
              <a:gd name="connsiteX11519" fmla="*/ 5031507 w 15445209"/>
              <a:gd name="connsiteY11519" fmla="*/ 5883731 h 12624546"/>
              <a:gd name="connsiteX11520" fmla="*/ 5035580 w 15445209"/>
              <a:gd name="connsiteY11520" fmla="*/ 5906098 h 12624546"/>
              <a:gd name="connsiteX11521" fmla="*/ 5013220 w 15445209"/>
              <a:gd name="connsiteY11521" fmla="*/ 5910149 h 12624546"/>
              <a:gd name="connsiteX11522" fmla="*/ 5009154 w 15445209"/>
              <a:gd name="connsiteY11522" fmla="*/ 5887802 h 12624546"/>
              <a:gd name="connsiteX11523" fmla="*/ 5019407 w 15445209"/>
              <a:gd name="connsiteY11523" fmla="*/ 5881040 h 12624546"/>
              <a:gd name="connsiteX11524" fmla="*/ 11896626 w 15445209"/>
              <a:gd name="connsiteY11524" fmla="*/ 5880635 h 12624546"/>
              <a:gd name="connsiteX11525" fmla="*/ 11919901 w 15445209"/>
              <a:gd name="connsiteY11525" fmla="*/ 5885759 h 12624546"/>
              <a:gd name="connsiteX11526" fmla="*/ 11927626 w 15445209"/>
              <a:gd name="connsiteY11526" fmla="*/ 5929252 h 12624546"/>
              <a:gd name="connsiteX11527" fmla="*/ 11884127 w 15445209"/>
              <a:gd name="connsiteY11527" fmla="*/ 5936977 h 12624546"/>
              <a:gd name="connsiteX11528" fmla="*/ 11876402 w 15445209"/>
              <a:gd name="connsiteY11528" fmla="*/ 5893483 h 12624546"/>
              <a:gd name="connsiteX11529" fmla="*/ 11896626 w 15445209"/>
              <a:gd name="connsiteY11529" fmla="*/ 5880635 h 12624546"/>
              <a:gd name="connsiteX11530" fmla="*/ 4479997 w 15445209"/>
              <a:gd name="connsiteY11530" fmla="*/ 5880389 h 12624546"/>
              <a:gd name="connsiteX11531" fmla="*/ 4521725 w 15445209"/>
              <a:gd name="connsiteY11531" fmla="*/ 5889832 h 12624546"/>
              <a:gd name="connsiteX11532" fmla="*/ 4535134 w 15445209"/>
              <a:gd name="connsiteY11532" fmla="*/ 5967464 h 12624546"/>
              <a:gd name="connsiteX11533" fmla="*/ 4457499 w 15445209"/>
              <a:gd name="connsiteY11533" fmla="*/ 5980879 h 12624546"/>
              <a:gd name="connsiteX11534" fmla="*/ 4444077 w 15445209"/>
              <a:gd name="connsiteY11534" fmla="*/ 5903250 h 12624546"/>
              <a:gd name="connsiteX11535" fmla="*/ 4479997 w 15445209"/>
              <a:gd name="connsiteY11535" fmla="*/ 5880389 h 12624546"/>
              <a:gd name="connsiteX11536" fmla="*/ 12177784 w 15445209"/>
              <a:gd name="connsiteY11536" fmla="*/ 5877483 h 12624546"/>
              <a:gd name="connsiteX11537" fmla="*/ 12209746 w 15445209"/>
              <a:gd name="connsiteY11537" fmla="*/ 5884552 h 12624546"/>
              <a:gd name="connsiteX11538" fmla="*/ 12220318 w 15445209"/>
              <a:gd name="connsiteY11538" fmla="*/ 5943888 h 12624546"/>
              <a:gd name="connsiteX11539" fmla="*/ 12160964 w 15445209"/>
              <a:gd name="connsiteY11539" fmla="*/ 5954460 h 12624546"/>
              <a:gd name="connsiteX11540" fmla="*/ 12150397 w 15445209"/>
              <a:gd name="connsiteY11540" fmla="*/ 5895121 h 12624546"/>
              <a:gd name="connsiteX11541" fmla="*/ 12177784 w 15445209"/>
              <a:gd name="connsiteY11541" fmla="*/ 5877483 h 12624546"/>
              <a:gd name="connsiteX11542" fmla="*/ 2053052 w 15445209"/>
              <a:gd name="connsiteY11542" fmla="*/ 5870319 h 12624546"/>
              <a:gd name="connsiteX11543" fmla="*/ 2062401 w 15445209"/>
              <a:gd name="connsiteY11543" fmla="*/ 5872353 h 12624546"/>
              <a:gd name="connsiteX11544" fmla="*/ 2065655 w 15445209"/>
              <a:gd name="connsiteY11544" fmla="*/ 5889832 h 12624546"/>
              <a:gd name="connsiteX11545" fmla="*/ 2048172 w 15445209"/>
              <a:gd name="connsiteY11545" fmla="*/ 5893080 h 12624546"/>
              <a:gd name="connsiteX11546" fmla="*/ 2044920 w 15445209"/>
              <a:gd name="connsiteY11546" fmla="*/ 5875602 h 12624546"/>
              <a:gd name="connsiteX11547" fmla="*/ 2053052 w 15445209"/>
              <a:gd name="connsiteY11547" fmla="*/ 5870319 h 12624546"/>
              <a:gd name="connsiteX11548" fmla="*/ 15309840 w 15445209"/>
              <a:gd name="connsiteY11548" fmla="*/ 5865426 h 12624546"/>
              <a:gd name="connsiteX11549" fmla="*/ 15311061 w 15445209"/>
              <a:gd name="connsiteY11549" fmla="*/ 5871927 h 12624546"/>
              <a:gd name="connsiteX11550" fmla="*/ 15304557 w 15445209"/>
              <a:gd name="connsiteY11550" fmla="*/ 5873147 h 12624546"/>
              <a:gd name="connsiteX11551" fmla="*/ 15303336 w 15445209"/>
              <a:gd name="connsiteY11551" fmla="*/ 5866648 h 12624546"/>
              <a:gd name="connsiteX11552" fmla="*/ 15309840 w 15445209"/>
              <a:gd name="connsiteY11552" fmla="*/ 5865426 h 12624546"/>
              <a:gd name="connsiteX11553" fmla="*/ 12840508 w 15445209"/>
              <a:gd name="connsiteY11553" fmla="*/ 5862540 h 12624546"/>
              <a:gd name="connsiteX11554" fmla="*/ 12897166 w 15445209"/>
              <a:gd name="connsiteY11554" fmla="*/ 5875199 h 12624546"/>
              <a:gd name="connsiteX11555" fmla="*/ 12915458 w 15445209"/>
              <a:gd name="connsiteY11555" fmla="*/ 5980878 h 12624546"/>
              <a:gd name="connsiteX11556" fmla="*/ 12809764 w 15445209"/>
              <a:gd name="connsiteY11556" fmla="*/ 5999175 h 12624546"/>
              <a:gd name="connsiteX11557" fmla="*/ 12791471 w 15445209"/>
              <a:gd name="connsiteY11557" fmla="*/ 5893483 h 12624546"/>
              <a:gd name="connsiteX11558" fmla="*/ 12840508 w 15445209"/>
              <a:gd name="connsiteY11558" fmla="*/ 5862540 h 12624546"/>
              <a:gd name="connsiteX11559" fmla="*/ 5268923 w 15445209"/>
              <a:gd name="connsiteY11559" fmla="*/ 5856086 h 12624546"/>
              <a:gd name="connsiteX11560" fmla="*/ 5269727 w 15445209"/>
              <a:gd name="connsiteY11560" fmla="*/ 5860967 h 12624546"/>
              <a:gd name="connsiteX11561" fmla="*/ 5264854 w 15445209"/>
              <a:gd name="connsiteY11561" fmla="*/ 5861781 h 12624546"/>
              <a:gd name="connsiteX11562" fmla="*/ 5264032 w 15445209"/>
              <a:gd name="connsiteY11562" fmla="*/ 5856903 h 12624546"/>
              <a:gd name="connsiteX11563" fmla="*/ 5268923 w 15445209"/>
              <a:gd name="connsiteY11563" fmla="*/ 5856086 h 12624546"/>
              <a:gd name="connsiteX11564" fmla="*/ 11227450 w 15445209"/>
              <a:gd name="connsiteY11564" fmla="*/ 5854052 h 12624546"/>
              <a:gd name="connsiteX11565" fmla="*/ 11239797 w 15445209"/>
              <a:gd name="connsiteY11565" fmla="*/ 5856896 h 12624546"/>
              <a:gd name="connsiteX11566" fmla="*/ 11243864 w 15445209"/>
              <a:gd name="connsiteY11566" fmla="*/ 5880074 h 12624546"/>
              <a:gd name="connsiteX11567" fmla="*/ 11220693 w 15445209"/>
              <a:gd name="connsiteY11567" fmla="*/ 5884130 h 12624546"/>
              <a:gd name="connsiteX11568" fmla="*/ 11216626 w 15445209"/>
              <a:gd name="connsiteY11568" fmla="*/ 5860967 h 12624546"/>
              <a:gd name="connsiteX11569" fmla="*/ 11227450 w 15445209"/>
              <a:gd name="connsiteY11569" fmla="*/ 5854052 h 12624546"/>
              <a:gd name="connsiteX11570" fmla="*/ 4175910 w 15445209"/>
              <a:gd name="connsiteY11570" fmla="*/ 5851769 h 12624546"/>
              <a:gd name="connsiteX11571" fmla="*/ 4211527 w 15445209"/>
              <a:gd name="connsiteY11571" fmla="*/ 5859741 h 12624546"/>
              <a:gd name="connsiteX11572" fmla="*/ 4223318 w 15445209"/>
              <a:gd name="connsiteY11572" fmla="*/ 5926401 h 12624546"/>
              <a:gd name="connsiteX11573" fmla="*/ 4156649 w 15445209"/>
              <a:gd name="connsiteY11573" fmla="*/ 5938197 h 12624546"/>
              <a:gd name="connsiteX11574" fmla="*/ 4144858 w 15445209"/>
              <a:gd name="connsiteY11574" fmla="*/ 5871538 h 12624546"/>
              <a:gd name="connsiteX11575" fmla="*/ 4175910 w 15445209"/>
              <a:gd name="connsiteY11575" fmla="*/ 5851769 h 12624546"/>
              <a:gd name="connsiteX11576" fmla="*/ 13212828 w 15445209"/>
              <a:gd name="connsiteY11576" fmla="*/ 5848874 h 12624546"/>
              <a:gd name="connsiteX11577" fmla="*/ 13259373 w 15445209"/>
              <a:gd name="connsiteY11577" fmla="*/ 5859339 h 12624546"/>
              <a:gd name="connsiteX11578" fmla="*/ 13274413 w 15445209"/>
              <a:gd name="connsiteY11578" fmla="*/ 5946330 h 12624546"/>
              <a:gd name="connsiteX11579" fmla="*/ 13187421 w 15445209"/>
              <a:gd name="connsiteY11579" fmla="*/ 5961370 h 12624546"/>
              <a:gd name="connsiteX11580" fmla="*/ 13172377 w 15445209"/>
              <a:gd name="connsiteY11580" fmla="*/ 5874385 h 12624546"/>
              <a:gd name="connsiteX11581" fmla="*/ 13212828 w 15445209"/>
              <a:gd name="connsiteY11581" fmla="*/ 5848874 h 12624546"/>
              <a:gd name="connsiteX11582" fmla="*/ 1621295 w 15445209"/>
              <a:gd name="connsiteY11582" fmla="*/ 5848362 h 12624546"/>
              <a:gd name="connsiteX11583" fmla="*/ 1622104 w 15445209"/>
              <a:gd name="connsiteY11583" fmla="*/ 5854049 h 12624546"/>
              <a:gd name="connsiteX11584" fmla="*/ 1616416 w 15445209"/>
              <a:gd name="connsiteY11584" fmla="*/ 5854866 h 12624546"/>
              <a:gd name="connsiteX11585" fmla="*/ 1615601 w 15445209"/>
              <a:gd name="connsiteY11585" fmla="*/ 5849169 h 12624546"/>
              <a:gd name="connsiteX11586" fmla="*/ 1621295 w 15445209"/>
              <a:gd name="connsiteY11586" fmla="*/ 5848362 h 12624546"/>
              <a:gd name="connsiteX11587" fmla="*/ 14505343 w 15445209"/>
              <a:gd name="connsiteY11587" fmla="*/ 5845825 h 12624546"/>
              <a:gd name="connsiteX11588" fmla="*/ 14531360 w 15445209"/>
              <a:gd name="connsiteY11588" fmla="*/ 5851614 h 12624546"/>
              <a:gd name="connsiteX11589" fmla="*/ 14539896 w 15445209"/>
              <a:gd name="connsiteY11589" fmla="*/ 5899997 h 12624546"/>
              <a:gd name="connsiteX11590" fmla="*/ 14491524 w 15445209"/>
              <a:gd name="connsiteY11590" fmla="*/ 5908526 h 12624546"/>
              <a:gd name="connsiteX11591" fmla="*/ 14482984 w 15445209"/>
              <a:gd name="connsiteY11591" fmla="*/ 5860153 h 12624546"/>
              <a:gd name="connsiteX11592" fmla="*/ 14505343 w 15445209"/>
              <a:gd name="connsiteY11592" fmla="*/ 5845825 h 12624546"/>
              <a:gd name="connsiteX11593" fmla="*/ 14834214 w 15445209"/>
              <a:gd name="connsiteY11593" fmla="*/ 5835351 h 12624546"/>
              <a:gd name="connsiteX11594" fmla="*/ 14837061 w 15445209"/>
              <a:gd name="connsiteY11594" fmla="*/ 5852022 h 12624546"/>
              <a:gd name="connsiteX11595" fmla="*/ 14820395 w 15445209"/>
              <a:gd name="connsiteY11595" fmla="*/ 5854866 h 12624546"/>
              <a:gd name="connsiteX11596" fmla="*/ 14817548 w 15445209"/>
              <a:gd name="connsiteY11596" fmla="*/ 5838196 h 12624546"/>
              <a:gd name="connsiteX11597" fmla="*/ 14834214 w 15445209"/>
              <a:gd name="connsiteY11597" fmla="*/ 5835351 h 12624546"/>
              <a:gd name="connsiteX11598" fmla="*/ 193541 w 15445209"/>
              <a:gd name="connsiteY11598" fmla="*/ 5835326 h 12624546"/>
              <a:gd name="connsiteX11599" fmla="*/ 194352 w 15445209"/>
              <a:gd name="connsiteY11599" fmla="*/ 5839392 h 12624546"/>
              <a:gd name="connsiteX11600" fmla="*/ 190288 w 15445209"/>
              <a:gd name="connsiteY11600" fmla="*/ 5840203 h 12624546"/>
              <a:gd name="connsiteX11601" fmla="*/ 189473 w 15445209"/>
              <a:gd name="connsiteY11601" fmla="*/ 5836140 h 12624546"/>
              <a:gd name="connsiteX11602" fmla="*/ 193541 w 15445209"/>
              <a:gd name="connsiteY11602" fmla="*/ 5835326 h 12624546"/>
              <a:gd name="connsiteX11603" fmla="*/ 2907576 w 15445209"/>
              <a:gd name="connsiteY11603" fmla="*/ 5831747 h 12624546"/>
              <a:gd name="connsiteX11604" fmla="*/ 2960475 w 15445209"/>
              <a:gd name="connsiteY11604" fmla="*/ 5843485 h 12624546"/>
              <a:gd name="connsiteX11605" fmla="*/ 2977547 w 15445209"/>
              <a:gd name="connsiteY11605" fmla="*/ 5942260 h 12624546"/>
              <a:gd name="connsiteX11606" fmla="*/ 2878763 w 15445209"/>
              <a:gd name="connsiteY11606" fmla="*/ 5959333 h 12624546"/>
              <a:gd name="connsiteX11607" fmla="*/ 2861691 w 15445209"/>
              <a:gd name="connsiteY11607" fmla="*/ 5860566 h 12624546"/>
              <a:gd name="connsiteX11608" fmla="*/ 2907576 w 15445209"/>
              <a:gd name="connsiteY11608" fmla="*/ 5831747 h 12624546"/>
              <a:gd name="connsiteX11609" fmla="*/ 985046 w 15445209"/>
              <a:gd name="connsiteY11609" fmla="*/ 5829646 h 12624546"/>
              <a:gd name="connsiteX11610" fmla="*/ 985862 w 15445209"/>
              <a:gd name="connsiteY11610" fmla="*/ 5829646 h 12624546"/>
              <a:gd name="connsiteX11611" fmla="*/ 985862 w 15445209"/>
              <a:gd name="connsiteY11611" fmla="*/ 5830455 h 12624546"/>
              <a:gd name="connsiteX11612" fmla="*/ 985046 w 15445209"/>
              <a:gd name="connsiteY11612" fmla="*/ 5830455 h 12624546"/>
              <a:gd name="connsiteX11613" fmla="*/ 985046 w 15445209"/>
              <a:gd name="connsiteY11613" fmla="*/ 5829646 h 12624546"/>
              <a:gd name="connsiteX11614" fmla="*/ 11592196 w 15445209"/>
              <a:gd name="connsiteY11614" fmla="*/ 5828495 h 12624546"/>
              <a:gd name="connsiteX11615" fmla="*/ 11606882 w 15445209"/>
              <a:gd name="connsiteY11615" fmla="*/ 5831697 h 12624546"/>
              <a:gd name="connsiteX11616" fmla="*/ 11611761 w 15445209"/>
              <a:gd name="connsiteY11616" fmla="*/ 5858939 h 12624546"/>
              <a:gd name="connsiteX11617" fmla="*/ 11584523 w 15445209"/>
              <a:gd name="connsiteY11617" fmla="*/ 5863811 h 12624546"/>
              <a:gd name="connsiteX11618" fmla="*/ 11579644 w 15445209"/>
              <a:gd name="connsiteY11618" fmla="*/ 5836574 h 12624546"/>
              <a:gd name="connsiteX11619" fmla="*/ 11592196 w 15445209"/>
              <a:gd name="connsiteY11619" fmla="*/ 5828495 h 12624546"/>
              <a:gd name="connsiteX11620" fmla="*/ 3499425 w 15445209"/>
              <a:gd name="connsiteY11620" fmla="*/ 5826818 h 12624546"/>
              <a:gd name="connsiteX11621" fmla="*/ 3512178 w 15445209"/>
              <a:gd name="connsiteY11621" fmla="*/ 5829665 h 12624546"/>
              <a:gd name="connsiteX11622" fmla="*/ 3516244 w 15445209"/>
              <a:gd name="connsiteY11622" fmla="*/ 5853651 h 12624546"/>
              <a:gd name="connsiteX11623" fmla="*/ 3492258 w 15445209"/>
              <a:gd name="connsiteY11623" fmla="*/ 5857713 h 12624546"/>
              <a:gd name="connsiteX11624" fmla="*/ 3488195 w 15445209"/>
              <a:gd name="connsiteY11624" fmla="*/ 5833733 h 12624546"/>
              <a:gd name="connsiteX11625" fmla="*/ 3499425 w 15445209"/>
              <a:gd name="connsiteY11625" fmla="*/ 5826818 h 12624546"/>
              <a:gd name="connsiteX11626" fmla="*/ 14344362 w 15445209"/>
              <a:gd name="connsiteY11626" fmla="*/ 5824073 h 12624546"/>
              <a:gd name="connsiteX11627" fmla="*/ 14389484 w 15445209"/>
              <a:gd name="connsiteY11627" fmla="*/ 5834137 h 12624546"/>
              <a:gd name="connsiteX11628" fmla="*/ 14404118 w 15445209"/>
              <a:gd name="connsiteY11628" fmla="*/ 5918279 h 12624546"/>
              <a:gd name="connsiteX11629" fmla="*/ 14319973 w 15445209"/>
              <a:gd name="connsiteY11629" fmla="*/ 5932904 h 12624546"/>
              <a:gd name="connsiteX11630" fmla="*/ 14305338 w 15445209"/>
              <a:gd name="connsiteY11630" fmla="*/ 5848771 h 12624546"/>
              <a:gd name="connsiteX11631" fmla="*/ 14344362 w 15445209"/>
              <a:gd name="connsiteY11631" fmla="*/ 5824073 h 12624546"/>
              <a:gd name="connsiteX11632" fmla="*/ 4606273 w 15445209"/>
              <a:gd name="connsiteY11632" fmla="*/ 5822650 h 12624546"/>
              <a:gd name="connsiteX11633" fmla="*/ 4632290 w 15445209"/>
              <a:gd name="connsiteY11633" fmla="*/ 5828443 h 12624546"/>
              <a:gd name="connsiteX11634" fmla="*/ 4640842 w 15445209"/>
              <a:gd name="connsiteY11634" fmla="*/ 5876828 h 12624546"/>
              <a:gd name="connsiteX11635" fmla="*/ 4592452 w 15445209"/>
              <a:gd name="connsiteY11635" fmla="*/ 5885356 h 12624546"/>
              <a:gd name="connsiteX11636" fmla="*/ 4583924 w 15445209"/>
              <a:gd name="connsiteY11636" fmla="*/ 5836981 h 12624546"/>
              <a:gd name="connsiteX11637" fmla="*/ 4606273 w 15445209"/>
              <a:gd name="connsiteY11637" fmla="*/ 5822650 h 12624546"/>
              <a:gd name="connsiteX11638" fmla="*/ 3309864 w 15445209"/>
              <a:gd name="connsiteY11638" fmla="*/ 5822650 h 12624546"/>
              <a:gd name="connsiteX11639" fmla="*/ 3336136 w 15445209"/>
              <a:gd name="connsiteY11639" fmla="*/ 5828443 h 12624546"/>
              <a:gd name="connsiteX11640" fmla="*/ 3344673 w 15445209"/>
              <a:gd name="connsiteY11640" fmla="*/ 5877633 h 12624546"/>
              <a:gd name="connsiteX11641" fmla="*/ 3295486 w 15445209"/>
              <a:gd name="connsiteY11641" fmla="*/ 5886176 h 12624546"/>
              <a:gd name="connsiteX11642" fmla="*/ 3286949 w 15445209"/>
              <a:gd name="connsiteY11642" fmla="*/ 5836981 h 12624546"/>
              <a:gd name="connsiteX11643" fmla="*/ 3309864 w 15445209"/>
              <a:gd name="connsiteY11643" fmla="*/ 5822650 h 12624546"/>
              <a:gd name="connsiteX11644" fmla="*/ 14661140 w 15445209"/>
              <a:gd name="connsiteY11644" fmla="*/ 5821939 h 12624546"/>
              <a:gd name="connsiteX11645" fmla="*/ 14695593 w 15445209"/>
              <a:gd name="connsiteY11645" fmla="*/ 5829665 h 12624546"/>
              <a:gd name="connsiteX11646" fmla="*/ 14706975 w 15445209"/>
              <a:gd name="connsiteY11646" fmla="*/ 5894306 h 12624546"/>
              <a:gd name="connsiteX11647" fmla="*/ 14642338 w 15445209"/>
              <a:gd name="connsiteY11647" fmla="*/ 5905683 h 12624546"/>
              <a:gd name="connsiteX11648" fmla="*/ 14630956 w 15445209"/>
              <a:gd name="connsiteY11648" fmla="*/ 5841048 h 12624546"/>
              <a:gd name="connsiteX11649" fmla="*/ 14661140 w 15445209"/>
              <a:gd name="connsiteY11649" fmla="*/ 5821939 h 12624546"/>
              <a:gd name="connsiteX11650" fmla="*/ 10908490 w 15445209"/>
              <a:gd name="connsiteY11650" fmla="*/ 5820816 h 12624546"/>
              <a:gd name="connsiteX11651" fmla="*/ 10918651 w 15445209"/>
              <a:gd name="connsiteY11651" fmla="*/ 5823160 h 12624546"/>
              <a:gd name="connsiteX11652" fmla="*/ 10921903 w 15445209"/>
              <a:gd name="connsiteY11652" fmla="*/ 5842262 h 12624546"/>
              <a:gd name="connsiteX11653" fmla="*/ 10902800 w 15445209"/>
              <a:gd name="connsiteY11653" fmla="*/ 5845512 h 12624546"/>
              <a:gd name="connsiteX11654" fmla="*/ 10899548 w 15445209"/>
              <a:gd name="connsiteY11654" fmla="*/ 5826410 h 12624546"/>
              <a:gd name="connsiteX11655" fmla="*/ 10908490 w 15445209"/>
              <a:gd name="connsiteY11655" fmla="*/ 5820816 h 12624546"/>
              <a:gd name="connsiteX11656" fmla="*/ 12442779 w 15445209"/>
              <a:gd name="connsiteY11656" fmla="*/ 5820412 h 12624546"/>
              <a:gd name="connsiteX11657" fmla="*/ 12464223 w 15445209"/>
              <a:gd name="connsiteY11657" fmla="*/ 5825188 h 12624546"/>
              <a:gd name="connsiteX11658" fmla="*/ 12471137 w 15445209"/>
              <a:gd name="connsiteY11658" fmla="*/ 5865029 h 12624546"/>
              <a:gd name="connsiteX11659" fmla="*/ 12431296 w 15445209"/>
              <a:gd name="connsiteY11659" fmla="*/ 5871944 h 12624546"/>
              <a:gd name="connsiteX11660" fmla="*/ 12424386 w 15445209"/>
              <a:gd name="connsiteY11660" fmla="*/ 5832096 h 12624546"/>
              <a:gd name="connsiteX11661" fmla="*/ 12442779 w 15445209"/>
              <a:gd name="connsiteY11661" fmla="*/ 5820412 h 12624546"/>
              <a:gd name="connsiteX11662" fmla="*/ 2267204 w 15445209"/>
              <a:gd name="connsiteY11662" fmla="*/ 5818584 h 12624546"/>
              <a:gd name="connsiteX11663" fmla="*/ 2296574 w 15445209"/>
              <a:gd name="connsiteY11663" fmla="*/ 5825188 h 12624546"/>
              <a:gd name="connsiteX11664" fmla="*/ 2305924 w 15445209"/>
              <a:gd name="connsiteY11664" fmla="*/ 5879669 h 12624546"/>
              <a:gd name="connsiteX11665" fmla="*/ 2251449 w 15445209"/>
              <a:gd name="connsiteY11665" fmla="*/ 5889018 h 12624546"/>
              <a:gd name="connsiteX11666" fmla="*/ 2242100 w 15445209"/>
              <a:gd name="connsiteY11666" fmla="*/ 5834541 h 12624546"/>
              <a:gd name="connsiteX11667" fmla="*/ 2267204 w 15445209"/>
              <a:gd name="connsiteY11667" fmla="*/ 5818584 h 12624546"/>
              <a:gd name="connsiteX11668" fmla="*/ 3290 w 15445209"/>
              <a:gd name="connsiteY11668" fmla="*/ 5814597 h 12624546"/>
              <a:gd name="connsiteX11669" fmla="*/ 3696 w 15445209"/>
              <a:gd name="connsiteY11669" fmla="*/ 5817444 h 12624546"/>
              <a:gd name="connsiteX11670" fmla="*/ 849 w 15445209"/>
              <a:gd name="connsiteY11670" fmla="*/ 5817849 h 12624546"/>
              <a:gd name="connsiteX11671" fmla="*/ 443 w 15445209"/>
              <a:gd name="connsiteY11671" fmla="*/ 5815002 h 12624546"/>
              <a:gd name="connsiteX11672" fmla="*/ 3290 w 15445209"/>
              <a:gd name="connsiteY11672" fmla="*/ 5814597 h 12624546"/>
              <a:gd name="connsiteX11673" fmla="*/ 10406850 w 15445209"/>
              <a:gd name="connsiteY11673" fmla="*/ 5803245 h 12624546"/>
              <a:gd name="connsiteX11674" fmla="*/ 10408067 w 15445209"/>
              <a:gd name="connsiteY11674" fmla="*/ 5810958 h 12624546"/>
              <a:gd name="connsiteX11675" fmla="*/ 10400346 w 15445209"/>
              <a:gd name="connsiteY11675" fmla="*/ 5812183 h 12624546"/>
              <a:gd name="connsiteX11676" fmla="*/ 10399125 w 15445209"/>
              <a:gd name="connsiteY11676" fmla="*/ 5804458 h 12624546"/>
              <a:gd name="connsiteX11677" fmla="*/ 10406850 w 15445209"/>
              <a:gd name="connsiteY11677" fmla="*/ 5803245 h 12624546"/>
              <a:gd name="connsiteX11678" fmla="*/ 14993569 w 15445209"/>
              <a:gd name="connsiteY11678" fmla="*/ 5799170 h 12624546"/>
              <a:gd name="connsiteX11679" fmla="*/ 14996411 w 15445209"/>
              <a:gd name="connsiteY11679" fmla="*/ 5815430 h 12624546"/>
              <a:gd name="connsiteX11680" fmla="*/ 14980155 w 15445209"/>
              <a:gd name="connsiteY11680" fmla="*/ 5818273 h 12624546"/>
              <a:gd name="connsiteX11681" fmla="*/ 14977308 w 15445209"/>
              <a:gd name="connsiteY11681" fmla="*/ 5802013 h 12624546"/>
              <a:gd name="connsiteX11682" fmla="*/ 14993569 w 15445209"/>
              <a:gd name="connsiteY11682" fmla="*/ 5799170 h 12624546"/>
              <a:gd name="connsiteX11683" fmla="*/ 1410701 w 15445209"/>
              <a:gd name="connsiteY11683" fmla="*/ 5798356 h 12624546"/>
              <a:gd name="connsiteX11684" fmla="*/ 1413548 w 15445209"/>
              <a:gd name="connsiteY11684" fmla="*/ 5814618 h 12624546"/>
              <a:gd name="connsiteX11685" fmla="*/ 1397283 w 15445209"/>
              <a:gd name="connsiteY11685" fmla="*/ 5817457 h 12624546"/>
              <a:gd name="connsiteX11686" fmla="*/ 1394439 w 15445209"/>
              <a:gd name="connsiteY11686" fmla="*/ 5801200 h 12624546"/>
              <a:gd name="connsiteX11687" fmla="*/ 1410701 w 15445209"/>
              <a:gd name="connsiteY11687" fmla="*/ 5798356 h 12624546"/>
              <a:gd name="connsiteX11688" fmla="*/ 3845824 w 15445209"/>
              <a:gd name="connsiteY11688" fmla="*/ 5796734 h 12624546"/>
              <a:gd name="connsiteX11689" fmla="*/ 3858170 w 15445209"/>
              <a:gd name="connsiteY11689" fmla="*/ 5799584 h 12624546"/>
              <a:gd name="connsiteX11690" fmla="*/ 3862239 w 15445209"/>
              <a:gd name="connsiteY11690" fmla="*/ 5822752 h 12624546"/>
              <a:gd name="connsiteX11691" fmla="*/ 3839071 w 15445209"/>
              <a:gd name="connsiteY11691" fmla="*/ 5826818 h 12624546"/>
              <a:gd name="connsiteX11692" fmla="*/ 3834999 w 15445209"/>
              <a:gd name="connsiteY11692" fmla="*/ 5803651 h 12624546"/>
              <a:gd name="connsiteX11693" fmla="*/ 3845824 w 15445209"/>
              <a:gd name="connsiteY11693" fmla="*/ 5796734 h 12624546"/>
              <a:gd name="connsiteX11694" fmla="*/ 12659353 w 15445209"/>
              <a:gd name="connsiteY11694" fmla="*/ 5792924 h 12624546"/>
              <a:gd name="connsiteX11695" fmla="*/ 12694719 w 15445209"/>
              <a:gd name="connsiteY11695" fmla="*/ 5800801 h 12624546"/>
              <a:gd name="connsiteX11696" fmla="*/ 12706101 w 15445209"/>
              <a:gd name="connsiteY11696" fmla="*/ 5866654 h 12624546"/>
              <a:gd name="connsiteX11697" fmla="*/ 12640248 w 15445209"/>
              <a:gd name="connsiteY11697" fmla="*/ 5878039 h 12624546"/>
              <a:gd name="connsiteX11698" fmla="*/ 12628865 w 15445209"/>
              <a:gd name="connsiteY11698" fmla="*/ 5812183 h 12624546"/>
              <a:gd name="connsiteX11699" fmla="*/ 12659353 w 15445209"/>
              <a:gd name="connsiteY11699" fmla="*/ 5792924 h 12624546"/>
              <a:gd name="connsiteX11700" fmla="*/ 2483133 w 15445209"/>
              <a:gd name="connsiteY11700" fmla="*/ 5790894 h 12624546"/>
              <a:gd name="connsiteX11701" fmla="*/ 2516924 w 15445209"/>
              <a:gd name="connsiteY11701" fmla="*/ 5798361 h 12624546"/>
              <a:gd name="connsiteX11702" fmla="*/ 2527902 w 15445209"/>
              <a:gd name="connsiteY11702" fmla="*/ 5861381 h 12624546"/>
              <a:gd name="connsiteX11703" fmla="*/ 2464891 w 15445209"/>
              <a:gd name="connsiteY11703" fmla="*/ 5872353 h 12624546"/>
              <a:gd name="connsiteX11704" fmla="*/ 2453913 w 15445209"/>
              <a:gd name="connsiteY11704" fmla="*/ 5809341 h 12624546"/>
              <a:gd name="connsiteX11705" fmla="*/ 2483133 w 15445209"/>
              <a:gd name="connsiteY11705" fmla="*/ 5790894 h 12624546"/>
              <a:gd name="connsiteX11706" fmla="*/ 13874535 w 15445209"/>
              <a:gd name="connsiteY11706" fmla="*/ 5788615 h 12624546"/>
              <a:gd name="connsiteX11707" fmla="*/ 13924843 w 15445209"/>
              <a:gd name="connsiteY11707" fmla="*/ 5799986 h 12624546"/>
              <a:gd name="connsiteX11708" fmla="*/ 13941099 w 15445209"/>
              <a:gd name="connsiteY11708" fmla="*/ 5893904 h 12624546"/>
              <a:gd name="connsiteX11709" fmla="*/ 13847197 w 15445209"/>
              <a:gd name="connsiteY11709" fmla="*/ 5910155 h 12624546"/>
              <a:gd name="connsiteX11710" fmla="*/ 13830937 w 15445209"/>
              <a:gd name="connsiteY11710" fmla="*/ 5816247 h 12624546"/>
              <a:gd name="connsiteX11711" fmla="*/ 13874535 w 15445209"/>
              <a:gd name="connsiteY11711" fmla="*/ 5788615 h 12624546"/>
              <a:gd name="connsiteX11712" fmla="*/ 5125818 w 15445209"/>
              <a:gd name="connsiteY11712" fmla="*/ 5784546 h 12624546"/>
              <a:gd name="connsiteX11713" fmla="*/ 5127443 w 15445209"/>
              <a:gd name="connsiteY11713" fmla="*/ 5794299 h 12624546"/>
              <a:gd name="connsiteX11714" fmla="*/ 5117694 w 15445209"/>
              <a:gd name="connsiteY11714" fmla="*/ 5795926 h 12624546"/>
              <a:gd name="connsiteX11715" fmla="*/ 5116060 w 15445209"/>
              <a:gd name="connsiteY11715" fmla="*/ 5786172 h 12624546"/>
              <a:gd name="connsiteX11716" fmla="*/ 5125818 w 15445209"/>
              <a:gd name="connsiteY11716" fmla="*/ 5784546 h 12624546"/>
              <a:gd name="connsiteX11717" fmla="*/ 13718427 w 15445209"/>
              <a:gd name="connsiteY11717" fmla="*/ 5782004 h 12624546"/>
              <a:gd name="connsiteX11718" fmla="*/ 13758570 w 15445209"/>
              <a:gd name="connsiteY11718" fmla="*/ 5791045 h 12624546"/>
              <a:gd name="connsiteX11719" fmla="*/ 13771578 w 15445209"/>
              <a:gd name="connsiteY11719" fmla="*/ 5865847 h 12624546"/>
              <a:gd name="connsiteX11720" fmla="*/ 13696779 w 15445209"/>
              <a:gd name="connsiteY11720" fmla="*/ 5878855 h 12624546"/>
              <a:gd name="connsiteX11721" fmla="*/ 13683771 w 15445209"/>
              <a:gd name="connsiteY11721" fmla="*/ 5804054 h 12624546"/>
              <a:gd name="connsiteX11722" fmla="*/ 13718427 w 15445209"/>
              <a:gd name="connsiteY11722" fmla="*/ 5782004 h 12624546"/>
              <a:gd name="connsiteX11723" fmla="*/ 11926560 w 15445209"/>
              <a:gd name="connsiteY11723" fmla="*/ 5781854 h 12624546"/>
              <a:gd name="connsiteX11724" fmla="*/ 11951612 w 15445209"/>
              <a:gd name="connsiteY11724" fmla="*/ 5787393 h 12624546"/>
              <a:gd name="connsiteX11725" fmla="*/ 11959742 w 15445209"/>
              <a:gd name="connsiteY11725" fmla="*/ 5834137 h 12624546"/>
              <a:gd name="connsiteX11726" fmla="*/ 11912992 w 15445209"/>
              <a:gd name="connsiteY11726" fmla="*/ 5842265 h 12624546"/>
              <a:gd name="connsiteX11727" fmla="*/ 11904861 w 15445209"/>
              <a:gd name="connsiteY11727" fmla="*/ 5795523 h 12624546"/>
              <a:gd name="connsiteX11728" fmla="*/ 11926560 w 15445209"/>
              <a:gd name="connsiteY11728" fmla="*/ 5781854 h 12624546"/>
              <a:gd name="connsiteX11729" fmla="*/ 1840420 w 15445209"/>
              <a:gd name="connsiteY11729" fmla="*/ 5780077 h 12624546"/>
              <a:gd name="connsiteX11730" fmla="*/ 1842862 w 15445209"/>
              <a:gd name="connsiteY11730" fmla="*/ 5793891 h 12624546"/>
              <a:gd name="connsiteX11731" fmla="*/ 1829038 w 15445209"/>
              <a:gd name="connsiteY11731" fmla="*/ 5796325 h 12624546"/>
              <a:gd name="connsiteX11732" fmla="*/ 1826602 w 15445209"/>
              <a:gd name="connsiteY11732" fmla="*/ 5782510 h 12624546"/>
              <a:gd name="connsiteX11733" fmla="*/ 1840420 w 15445209"/>
              <a:gd name="connsiteY11733" fmla="*/ 5780077 h 12624546"/>
              <a:gd name="connsiteX11734" fmla="*/ 14026571 w 15445209"/>
              <a:gd name="connsiteY11734" fmla="*/ 5779365 h 12624546"/>
              <a:gd name="connsiteX11735" fmla="*/ 14095170 w 15445209"/>
              <a:gd name="connsiteY11735" fmla="*/ 5794700 h 12624546"/>
              <a:gd name="connsiteX11736" fmla="*/ 14120274 w 15445209"/>
              <a:gd name="connsiteY11736" fmla="*/ 5821228 h 12624546"/>
              <a:gd name="connsiteX11737" fmla="*/ 14130671 w 15445209"/>
              <a:gd name="connsiteY11737" fmla="*/ 5848396 h 12624546"/>
              <a:gd name="connsiteX11738" fmla="*/ 14136227 w 15445209"/>
              <a:gd name="connsiteY11738" fmla="*/ 5835763 h 12624546"/>
              <a:gd name="connsiteX11739" fmla="*/ 14242736 w 15445209"/>
              <a:gd name="connsiteY11739" fmla="*/ 5817060 h 12624546"/>
              <a:gd name="connsiteX11740" fmla="*/ 14261434 w 15445209"/>
              <a:gd name="connsiteY11740" fmla="*/ 5923571 h 12624546"/>
              <a:gd name="connsiteX11741" fmla="*/ 14154929 w 15445209"/>
              <a:gd name="connsiteY11741" fmla="*/ 5942260 h 12624546"/>
              <a:gd name="connsiteX11742" fmla="*/ 14134000 w 15445209"/>
              <a:gd name="connsiteY11742" fmla="*/ 5920202 h 12624546"/>
              <a:gd name="connsiteX11743" fmla="*/ 14126843 w 15445209"/>
              <a:gd name="connsiteY11743" fmla="*/ 5901578 h 12624546"/>
              <a:gd name="connsiteX11744" fmla="*/ 14117530 w 15445209"/>
              <a:gd name="connsiteY11744" fmla="*/ 5922751 h 12624546"/>
              <a:gd name="connsiteX11745" fmla="*/ 13989476 w 15445209"/>
              <a:gd name="connsiteY11745" fmla="*/ 5945107 h 12624546"/>
              <a:gd name="connsiteX11746" fmla="*/ 13967116 w 15445209"/>
              <a:gd name="connsiteY11746" fmla="*/ 5817060 h 12624546"/>
              <a:gd name="connsiteX11747" fmla="*/ 14026571 w 15445209"/>
              <a:gd name="connsiteY11747" fmla="*/ 5779365 h 12624546"/>
              <a:gd name="connsiteX11748" fmla="*/ 10651166 w 15445209"/>
              <a:gd name="connsiteY11748" fmla="*/ 5774791 h 12624546"/>
              <a:gd name="connsiteX11749" fmla="*/ 10653607 w 15445209"/>
              <a:gd name="connsiteY11749" fmla="*/ 5788610 h 12624546"/>
              <a:gd name="connsiteX11750" fmla="*/ 10639783 w 15445209"/>
              <a:gd name="connsiteY11750" fmla="*/ 5791045 h 12624546"/>
              <a:gd name="connsiteX11751" fmla="*/ 10637346 w 15445209"/>
              <a:gd name="connsiteY11751" fmla="*/ 5777228 h 12624546"/>
              <a:gd name="connsiteX11752" fmla="*/ 10651166 w 15445209"/>
              <a:gd name="connsiteY11752" fmla="*/ 5774791 h 12624546"/>
              <a:gd name="connsiteX11753" fmla="*/ 13037414 w 15445209"/>
              <a:gd name="connsiteY11753" fmla="*/ 5774131 h 12624546"/>
              <a:gd name="connsiteX11754" fmla="*/ 13098392 w 15445209"/>
              <a:gd name="connsiteY11754" fmla="*/ 5787799 h 12624546"/>
              <a:gd name="connsiteX11755" fmla="*/ 13118310 w 15445209"/>
              <a:gd name="connsiteY11755" fmla="*/ 5901201 h 12624546"/>
              <a:gd name="connsiteX11756" fmla="*/ 13065871 w 15445209"/>
              <a:gd name="connsiteY11756" fmla="*/ 5934792 h 12624546"/>
              <a:gd name="connsiteX11757" fmla="*/ 13056679 w 15445209"/>
              <a:gd name="connsiteY11757" fmla="*/ 5934612 h 12624546"/>
              <a:gd name="connsiteX11758" fmla="*/ 13080506 w 15445209"/>
              <a:gd name="connsiteY11758" fmla="*/ 5945107 h 12624546"/>
              <a:gd name="connsiteX11759" fmla="*/ 13101645 w 15445209"/>
              <a:gd name="connsiteY11759" fmla="*/ 6065430 h 12624546"/>
              <a:gd name="connsiteX11760" fmla="*/ 13076841 w 15445209"/>
              <a:gd name="connsiteY11760" fmla="*/ 6089083 h 12624546"/>
              <a:gd name="connsiteX11761" fmla="*/ 13048676 w 15445209"/>
              <a:gd name="connsiteY11761" fmla="*/ 6099925 h 12624546"/>
              <a:gd name="connsiteX11762" fmla="*/ 13055304 w 15445209"/>
              <a:gd name="connsiteY11762" fmla="*/ 6102820 h 12624546"/>
              <a:gd name="connsiteX11763" fmla="*/ 13076443 w 15445209"/>
              <a:gd name="connsiteY11763" fmla="*/ 6224772 h 12624546"/>
              <a:gd name="connsiteX11764" fmla="*/ 13019886 w 15445209"/>
              <a:gd name="connsiteY11764" fmla="*/ 6260498 h 12624546"/>
              <a:gd name="connsiteX11765" fmla="*/ 13016801 w 15445209"/>
              <a:gd name="connsiteY11765" fmla="*/ 6260435 h 12624546"/>
              <a:gd name="connsiteX11766" fmla="*/ 13020747 w 15445209"/>
              <a:gd name="connsiteY11766" fmla="*/ 6262171 h 12624546"/>
              <a:gd name="connsiteX11767" fmla="*/ 13041075 w 15445209"/>
              <a:gd name="connsiteY11767" fmla="*/ 6377620 h 12624546"/>
              <a:gd name="connsiteX11768" fmla="*/ 12987618 w 15445209"/>
              <a:gd name="connsiteY11768" fmla="*/ 6411869 h 12624546"/>
              <a:gd name="connsiteX11769" fmla="*/ 12956416 w 15445209"/>
              <a:gd name="connsiteY11769" fmla="*/ 6411247 h 12624546"/>
              <a:gd name="connsiteX11770" fmla="*/ 12979690 w 15445209"/>
              <a:gd name="connsiteY11770" fmla="*/ 6421523 h 12624546"/>
              <a:gd name="connsiteX11771" fmla="*/ 12997982 w 15445209"/>
              <a:gd name="connsiteY11771" fmla="*/ 6525997 h 12624546"/>
              <a:gd name="connsiteX11772" fmla="*/ 12893508 w 15445209"/>
              <a:gd name="connsiteY11772" fmla="*/ 6544293 h 12624546"/>
              <a:gd name="connsiteX11773" fmla="*/ 12875216 w 15445209"/>
              <a:gd name="connsiteY11773" fmla="*/ 6439816 h 12624546"/>
              <a:gd name="connsiteX11774" fmla="*/ 12923793 w 15445209"/>
              <a:gd name="connsiteY11774" fmla="*/ 6409025 h 12624546"/>
              <a:gd name="connsiteX11775" fmla="*/ 12951866 w 15445209"/>
              <a:gd name="connsiteY11775" fmla="*/ 6409509 h 12624546"/>
              <a:gd name="connsiteX11776" fmla="*/ 12925625 w 15445209"/>
              <a:gd name="connsiteY11776" fmla="*/ 6397948 h 12624546"/>
              <a:gd name="connsiteX11777" fmla="*/ 12905297 w 15445209"/>
              <a:gd name="connsiteY11777" fmla="*/ 6282500 h 12624546"/>
              <a:gd name="connsiteX11778" fmla="*/ 12958754 w 15445209"/>
              <a:gd name="connsiteY11778" fmla="*/ 6248246 h 12624546"/>
              <a:gd name="connsiteX11779" fmla="*/ 12959888 w 15445209"/>
              <a:gd name="connsiteY11779" fmla="*/ 6248269 h 12624546"/>
              <a:gd name="connsiteX11780" fmla="*/ 12954488 w 15445209"/>
              <a:gd name="connsiteY11780" fmla="*/ 6245910 h 12624546"/>
              <a:gd name="connsiteX11781" fmla="*/ 12933350 w 15445209"/>
              <a:gd name="connsiteY11781" fmla="*/ 6123963 h 12624546"/>
              <a:gd name="connsiteX11782" fmla="*/ 12958522 w 15445209"/>
              <a:gd name="connsiteY11782" fmla="*/ 6100134 h 12624546"/>
              <a:gd name="connsiteX11783" fmla="*/ 12987335 w 15445209"/>
              <a:gd name="connsiteY11783" fmla="*/ 6089219 h 12624546"/>
              <a:gd name="connsiteX11784" fmla="*/ 12981316 w 15445209"/>
              <a:gd name="connsiteY11784" fmla="*/ 6086569 h 12624546"/>
              <a:gd name="connsiteX11785" fmla="*/ 12960177 w 15445209"/>
              <a:gd name="connsiteY11785" fmla="*/ 5966248 h 12624546"/>
              <a:gd name="connsiteX11786" fmla="*/ 13015921 w 15445209"/>
              <a:gd name="connsiteY11786" fmla="*/ 5930676 h 12624546"/>
              <a:gd name="connsiteX11787" fmla="*/ 13027079 w 15445209"/>
              <a:gd name="connsiteY11787" fmla="*/ 5930873 h 12624546"/>
              <a:gd name="connsiteX11788" fmla="*/ 13004891 w 15445209"/>
              <a:gd name="connsiteY11788" fmla="*/ 5921126 h 12624546"/>
              <a:gd name="connsiteX11789" fmla="*/ 12984973 w 15445209"/>
              <a:gd name="connsiteY11789" fmla="*/ 5807708 h 12624546"/>
              <a:gd name="connsiteX11790" fmla="*/ 13037414 w 15445209"/>
              <a:gd name="connsiteY11790" fmla="*/ 5774131 h 12624546"/>
              <a:gd name="connsiteX11791" fmla="*/ 3107400 w 15445209"/>
              <a:gd name="connsiteY11791" fmla="*/ 5770224 h 12624546"/>
              <a:gd name="connsiteX11792" fmla="*/ 3149119 w 15445209"/>
              <a:gd name="connsiteY11792" fmla="*/ 5779669 h 12624546"/>
              <a:gd name="connsiteX11793" fmla="*/ 3162533 w 15445209"/>
              <a:gd name="connsiteY11793" fmla="*/ 5857308 h 12624546"/>
              <a:gd name="connsiteX11794" fmla="*/ 3084889 w 15445209"/>
              <a:gd name="connsiteY11794" fmla="*/ 5870725 h 12624546"/>
              <a:gd name="connsiteX11795" fmla="*/ 3071474 w 15445209"/>
              <a:gd name="connsiteY11795" fmla="*/ 5793078 h 12624546"/>
              <a:gd name="connsiteX11796" fmla="*/ 3107400 w 15445209"/>
              <a:gd name="connsiteY11796" fmla="*/ 5770224 h 12624546"/>
              <a:gd name="connsiteX11797" fmla="*/ 11261243 w 15445209"/>
              <a:gd name="connsiteY11797" fmla="*/ 5768693 h 12624546"/>
              <a:gd name="connsiteX11798" fmla="*/ 11275165 w 15445209"/>
              <a:gd name="connsiteY11798" fmla="*/ 5771942 h 12624546"/>
              <a:gd name="connsiteX11799" fmla="*/ 11279637 w 15445209"/>
              <a:gd name="connsiteY11799" fmla="*/ 5797954 h 12624546"/>
              <a:gd name="connsiteX11800" fmla="*/ 11253620 w 15445209"/>
              <a:gd name="connsiteY11800" fmla="*/ 5802426 h 12624546"/>
              <a:gd name="connsiteX11801" fmla="*/ 11249148 w 15445209"/>
              <a:gd name="connsiteY11801" fmla="*/ 5776420 h 12624546"/>
              <a:gd name="connsiteX11802" fmla="*/ 11261243 w 15445209"/>
              <a:gd name="connsiteY11802" fmla="*/ 5768693 h 12624546"/>
              <a:gd name="connsiteX11803" fmla="*/ 4004453 w 15445209"/>
              <a:gd name="connsiteY11803" fmla="*/ 5768084 h 12624546"/>
              <a:gd name="connsiteX11804" fmla="*/ 4023711 w 15445209"/>
              <a:gd name="connsiteY11804" fmla="*/ 5772353 h 12624546"/>
              <a:gd name="connsiteX11805" fmla="*/ 4029813 w 15445209"/>
              <a:gd name="connsiteY11805" fmla="*/ 5808117 h 12624546"/>
              <a:gd name="connsiteX11806" fmla="*/ 3994032 w 15445209"/>
              <a:gd name="connsiteY11806" fmla="*/ 5814213 h 12624546"/>
              <a:gd name="connsiteX11807" fmla="*/ 3987935 w 15445209"/>
              <a:gd name="connsiteY11807" fmla="*/ 5778449 h 12624546"/>
              <a:gd name="connsiteX11808" fmla="*/ 4004453 w 15445209"/>
              <a:gd name="connsiteY11808" fmla="*/ 5768084 h 12624546"/>
              <a:gd name="connsiteX11809" fmla="*/ 12206192 w 15445209"/>
              <a:gd name="connsiteY11809" fmla="*/ 5765237 h 12624546"/>
              <a:gd name="connsiteX11810" fmla="*/ 12237799 w 15445209"/>
              <a:gd name="connsiteY11810" fmla="*/ 5772353 h 12624546"/>
              <a:gd name="connsiteX11811" fmla="*/ 12247961 w 15445209"/>
              <a:gd name="connsiteY11811" fmla="*/ 5831290 h 12624546"/>
              <a:gd name="connsiteX11812" fmla="*/ 12189017 w 15445209"/>
              <a:gd name="connsiteY11812" fmla="*/ 5841451 h 12624546"/>
              <a:gd name="connsiteX11813" fmla="*/ 12178851 w 15445209"/>
              <a:gd name="connsiteY11813" fmla="*/ 5782516 h 12624546"/>
              <a:gd name="connsiteX11814" fmla="*/ 12206192 w 15445209"/>
              <a:gd name="connsiteY11814" fmla="*/ 5765237 h 12624546"/>
              <a:gd name="connsiteX11815" fmla="*/ 3679686 w 15445209"/>
              <a:gd name="connsiteY11815" fmla="*/ 5763814 h 12624546"/>
              <a:gd name="connsiteX11816" fmla="*/ 3682529 w 15445209"/>
              <a:gd name="connsiteY11816" fmla="*/ 5780483 h 12624546"/>
              <a:gd name="connsiteX11817" fmla="*/ 3665862 w 15445209"/>
              <a:gd name="connsiteY11817" fmla="*/ 5783322 h 12624546"/>
              <a:gd name="connsiteX11818" fmla="*/ 3663018 w 15445209"/>
              <a:gd name="connsiteY11818" fmla="*/ 5766661 h 12624546"/>
              <a:gd name="connsiteX11819" fmla="*/ 3679686 w 15445209"/>
              <a:gd name="connsiteY11819" fmla="*/ 5763814 h 12624546"/>
              <a:gd name="connsiteX11820" fmla="*/ 13559023 w 15445209"/>
              <a:gd name="connsiteY11820" fmla="*/ 5758684 h 12624546"/>
              <a:gd name="connsiteX11821" fmla="*/ 13598000 w 15445209"/>
              <a:gd name="connsiteY11821" fmla="*/ 5767476 h 12624546"/>
              <a:gd name="connsiteX11822" fmla="*/ 13610599 w 15445209"/>
              <a:gd name="connsiteY11822" fmla="*/ 5840240 h 12624546"/>
              <a:gd name="connsiteX11823" fmla="*/ 13537835 w 15445209"/>
              <a:gd name="connsiteY11823" fmla="*/ 5852837 h 12624546"/>
              <a:gd name="connsiteX11824" fmla="*/ 13525232 w 15445209"/>
              <a:gd name="connsiteY11824" fmla="*/ 5780078 h 12624546"/>
              <a:gd name="connsiteX11825" fmla="*/ 13559023 w 15445209"/>
              <a:gd name="connsiteY11825" fmla="*/ 5758684 h 12624546"/>
              <a:gd name="connsiteX11826" fmla="*/ 385009 w 15445209"/>
              <a:gd name="connsiteY11826" fmla="*/ 5758497 h 12624546"/>
              <a:gd name="connsiteX11827" fmla="*/ 385415 w 15445209"/>
              <a:gd name="connsiteY11827" fmla="*/ 5760528 h 12624546"/>
              <a:gd name="connsiteX11828" fmla="*/ 383383 w 15445209"/>
              <a:gd name="connsiteY11828" fmla="*/ 5760932 h 12624546"/>
              <a:gd name="connsiteX11829" fmla="*/ 382978 w 15445209"/>
              <a:gd name="connsiteY11829" fmla="*/ 5758900 h 12624546"/>
              <a:gd name="connsiteX11830" fmla="*/ 385009 w 15445209"/>
              <a:gd name="connsiteY11830" fmla="*/ 5758497 h 12624546"/>
              <a:gd name="connsiteX11831" fmla="*/ 2694846 w 15445209"/>
              <a:gd name="connsiteY11831" fmla="*/ 5756147 h 12624546"/>
              <a:gd name="connsiteX11832" fmla="*/ 2733210 w 15445209"/>
              <a:gd name="connsiteY11832" fmla="*/ 5764626 h 12624546"/>
              <a:gd name="connsiteX11833" fmla="*/ 2745814 w 15445209"/>
              <a:gd name="connsiteY11833" fmla="*/ 5836167 h 12624546"/>
              <a:gd name="connsiteX11834" fmla="*/ 2674269 w 15445209"/>
              <a:gd name="connsiteY11834" fmla="*/ 5848771 h 12624546"/>
              <a:gd name="connsiteX11835" fmla="*/ 2661665 w 15445209"/>
              <a:gd name="connsiteY11835" fmla="*/ 5777230 h 12624546"/>
              <a:gd name="connsiteX11836" fmla="*/ 2694846 w 15445209"/>
              <a:gd name="connsiteY11836" fmla="*/ 5756147 h 12624546"/>
              <a:gd name="connsiteX11837" fmla="*/ 11622942 w 15445209"/>
              <a:gd name="connsiteY11837" fmla="*/ 5739630 h 12624546"/>
              <a:gd name="connsiteX11838" fmla="*/ 11640218 w 15445209"/>
              <a:gd name="connsiteY11838" fmla="*/ 5743489 h 12624546"/>
              <a:gd name="connsiteX11839" fmla="*/ 11645911 w 15445209"/>
              <a:gd name="connsiteY11839" fmla="*/ 5775599 h 12624546"/>
              <a:gd name="connsiteX11840" fmla="*/ 11613795 w 15445209"/>
              <a:gd name="connsiteY11840" fmla="*/ 5781297 h 12624546"/>
              <a:gd name="connsiteX11841" fmla="*/ 11608102 w 15445209"/>
              <a:gd name="connsiteY11841" fmla="*/ 5749178 h 12624546"/>
              <a:gd name="connsiteX11842" fmla="*/ 11622942 w 15445209"/>
              <a:gd name="connsiteY11842" fmla="*/ 5739630 h 12624546"/>
              <a:gd name="connsiteX11843" fmla="*/ 15144338 w 15445209"/>
              <a:gd name="connsiteY11843" fmla="*/ 5738244 h 12624546"/>
              <a:gd name="connsiteX11844" fmla="*/ 15159022 w 15445209"/>
              <a:gd name="connsiteY11844" fmla="*/ 5741445 h 12624546"/>
              <a:gd name="connsiteX11845" fmla="*/ 15163901 w 15445209"/>
              <a:gd name="connsiteY11845" fmla="*/ 5768680 h 12624546"/>
              <a:gd name="connsiteX11846" fmla="*/ 15136663 w 15445209"/>
              <a:gd name="connsiteY11846" fmla="*/ 5773559 h 12624546"/>
              <a:gd name="connsiteX11847" fmla="*/ 15131789 w 15445209"/>
              <a:gd name="connsiteY11847" fmla="*/ 5746319 h 12624546"/>
              <a:gd name="connsiteX11848" fmla="*/ 15144338 w 15445209"/>
              <a:gd name="connsiteY11848" fmla="*/ 5738244 h 12624546"/>
              <a:gd name="connsiteX11849" fmla="*/ 2050052 w 15445209"/>
              <a:gd name="connsiteY11849" fmla="*/ 5730893 h 12624546"/>
              <a:gd name="connsiteX11850" fmla="*/ 2062806 w 15445209"/>
              <a:gd name="connsiteY11850" fmla="*/ 5733736 h 12624546"/>
              <a:gd name="connsiteX11851" fmla="*/ 2066869 w 15445209"/>
              <a:gd name="connsiteY11851" fmla="*/ 5757724 h 12624546"/>
              <a:gd name="connsiteX11852" fmla="*/ 2042888 w 15445209"/>
              <a:gd name="connsiteY11852" fmla="*/ 5761780 h 12624546"/>
              <a:gd name="connsiteX11853" fmla="*/ 2038820 w 15445209"/>
              <a:gd name="connsiteY11853" fmla="*/ 5737800 h 12624546"/>
              <a:gd name="connsiteX11854" fmla="*/ 2050052 w 15445209"/>
              <a:gd name="connsiteY11854" fmla="*/ 5730893 h 12624546"/>
              <a:gd name="connsiteX11855" fmla="*/ 10942637 w 15445209"/>
              <a:gd name="connsiteY11855" fmla="*/ 5727637 h 12624546"/>
              <a:gd name="connsiteX11856" fmla="*/ 10951987 w 15445209"/>
              <a:gd name="connsiteY11856" fmla="*/ 5729670 h 12624546"/>
              <a:gd name="connsiteX11857" fmla="*/ 10955239 w 15445209"/>
              <a:gd name="connsiteY11857" fmla="*/ 5747149 h 12624546"/>
              <a:gd name="connsiteX11858" fmla="*/ 10937758 w 15445209"/>
              <a:gd name="connsiteY11858" fmla="*/ 5750401 h 12624546"/>
              <a:gd name="connsiteX11859" fmla="*/ 10934506 w 15445209"/>
              <a:gd name="connsiteY11859" fmla="*/ 5732922 h 12624546"/>
              <a:gd name="connsiteX11860" fmla="*/ 10942637 w 15445209"/>
              <a:gd name="connsiteY11860" fmla="*/ 5727637 h 12624546"/>
              <a:gd name="connsiteX11861" fmla="*/ 10222290 w 15445209"/>
              <a:gd name="connsiteY11861" fmla="*/ 5727231 h 12624546"/>
              <a:gd name="connsiteX11862" fmla="*/ 10223101 w 15445209"/>
              <a:gd name="connsiteY11862" fmla="*/ 5727231 h 12624546"/>
              <a:gd name="connsiteX11863" fmla="*/ 10223101 w 15445209"/>
              <a:gd name="connsiteY11863" fmla="*/ 5728046 h 12624546"/>
              <a:gd name="connsiteX11864" fmla="*/ 10222290 w 15445209"/>
              <a:gd name="connsiteY11864" fmla="*/ 5728046 h 12624546"/>
              <a:gd name="connsiteX11865" fmla="*/ 10222290 w 15445209"/>
              <a:gd name="connsiteY11865" fmla="*/ 5727231 h 12624546"/>
              <a:gd name="connsiteX11866" fmla="*/ 4301122 w 15445209"/>
              <a:gd name="connsiteY11866" fmla="*/ 5715185 h 12624546"/>
              <a:gd name="connsiteX11867" fmla="*/ 4326174 w 15445209"/>
              <a:gd name="connsiteY11867" fmla="*/ 5720730 h 12624546"/>
              <a:gd name="connsiteX11868" fmla="*/ 4334306 w 15445209"/>
              <a:gd name="connsiteY11868" fmla="*/ 5767476 h 12624546"/>
              <a:gd name="connsiteX11869" fmla="*/ 4287554 w 15445209"/>
              <a:gd name="connsiteY11869" fmla="*/ 5775605 h 12624546"/>
              <a:gd name="connsiteX11870" fmla="*/ 4279431 w 15445209"/>
              <a:gd name="connsiteY11870" fmla="*/ 5728856 h 12624546"/>
              <a:gd name="connsiteX11871" fmla="*/ 4301122 w 15445209"/>
              <a:gd name="connsiteY11871" fmla="*/ 5715185 h 12624546"/>
              <a:gd name="connsiteX11872" fmla="*/ 1621295 w 15445209"/>
              <a:gd name="connsiteY11872" fmla="*/ 5710554 h 12624546"/>
              <a:gd name="connsiteX11873" fmla="*/ 1622511 w 15445209"/>
              <a:gd name="connsiteY11873" fmla="*/ 5718282 h 12624546"/>
              <a:gd name="connsiteX11874" fmla="*/ 1614790 w 15445209"/>
              <a:gd name="connsiteY11874" fmla="*/ 5719505 h 12624546"/>
              <a:gd name="connsiteX11875" fmla="*/ 1613570 w 15445209"/>
              <a:gd name="connsiteY11875" fmla="*/ 5711778 h 12624546"/>
              <a:gd name="connsiteX11876" fmla="*/ 1621295 w 15445209"/>
              <a:gd name="connsiteY11876" fmla="*/ 5710554 h 12624546"/>
              <a:gd name="connsiteX11877" fmla="*/ 13392709 w 15445209"/>
              <a:gd name="connsiteY11877" fmla="*/ 5707922 h 12624546"/>
              <a:gd name="connsiteX11878" fmla="*/ 13446370 w 15445209"/>
              <a:gd name="connsiteY11878" fmla="*/ 5719916 h 12624546"/>
              <a:gd name="connsiteX11879" fmla="*/ 13463851 w 15445209"/>
              <a:gd name="connsiteY11879" fmla="*/ 5819907 h 12624546"/>
              <a:gd name="connsiteX11880" fmla="*/ 13363846 w 15445209"/>
              <a:gd name="connsiteY11880" fmla="*/ 5837390 h 12624546"/>
              <a:gd name="connsiteX11881" fmla="*/ 13346365 w 15445209"/>
              <a:gd name="connsiteY11881" fmla="*/ 5737392 h 12624546"/>
              <a:gd name="connsiteX11882" fmla="*/ 13392709 w 15445209"/>
              <a:gd name="connsiteY11882" fmla="*/ 5707922 h 12624546"/>
              <a:gd name="connsiteX11883" fmla="*/ 12467531 w 15445209"/>
              <a:gd name="connsiteY11883" fmla="*/ 5703497 h 12624546"/>
              <a:gd name="connsiteX11884" fmla="*/ 12478862 w 15445209"/>
              <a:gd name="connsiteY11884" fmla="*/ 5706089 h 12624546"/>
              <a:gd name="connsiteX11885" fmla="*/ 12482519 w 15445209"/>
              <a:gd name="connsiteY11885" fmla="*/ 5727231 h 12624546"/>
              <a:gd name="connsiteX11886" fmla="*/ 12461381 w 15445209"/>
              <a:gd name="connsiteY11886" fmla="*/ 5730883 h 12624546"/>
              <a:gd name="connsiteX11887" fmla="*/ 12457723 w 15445209"/>
              <a:gd name="connsiteY11887" fmla="*/ 5709755 h 12624546"/>
              <a:gd name="connsiteX11888" fmla="*/ 12467531 w 15445209"/>
              <a:gd name="connsiteY11888" fmla="*/ 5703497 h 12624546"/>
              <a:gd name="connsiteX11889" fmla="*/ 2899500 w 15445209"/>
              <a:gd name="connsiteY11889" fmla="*/ 5694805 h 12624546"/>
              <a:gd name="connsiteX11890" fmla="*/ 2947465 w 15445209"/>
              <a:gd name="connsiteY11890" fmla="*/ 5705680 h 12624546"/>
              <a:gd name="connsiteX11891" fmla="*/ 2962915 w 15445209"/>
              <a:gd name="connsiteY11891" fmla="*/ 5795523 h 12624546"/>
              <a:gd name="connsiteX11892" fmla="*/ 2873078 w 15445209"/>
              <a:gd name="connsiteY11892" fmla="*/ 5810958 h 12624546"/>
              <a:gd name="connsiteX11893" fmla="*/ 2857628 w 15445209"/>
              <a:gd name="connsiteY11893" fmla="*/ 5721134 h 12624546"/>
              <a:gd name="connsiteX11894" fmla="*/ 2899500 w 15445209"/>
              <a:gd name="connsiteY11894" fmla="*/ 5694805 h 12624546"/>
              <a:gd name="connsiteX11895" fmla="*/ 4843839 w 15445209"/>
              <a:gd name="connsiteY11895" fmla="*/ 5688453 h 12624546"/>
              <a:gd name="connsiteX11896" fmla="*/ 4866458 w 15445209"/>
              <a:gd name="connsiteY11896" fmla="*/ 5693477 h 12624546"/>
              <a:gd name="connsiteX11897" fmla="*/ 4873772 w 15445209"/>
              <a:gd name="connsiteY11897" fmla="*/ 5735355 h 12624546"/>
              <a:gd name="connsiteX11898" fmla="*/ 4831903 w 15445209"/>
              <a:gd name="connsiteY11898" fmla="*/ 5742675 h 12624546"/>
              <a:gd name="connsiteX11899" fmla="*/ 4824589 w 15445209"/>
              <a:gd name="connsiteY11899" fmla="*/ 5700809 h 12624546"/>
              <a:gd name="connsiteX11900" fmla="*/ 4843839 w 15445209"/>
              <a:gd name="connsiteY11900" fmla="*/ 5688453 h 12624546"/>
              <a:gd name="connsiteX11901" fmla="*/ 11955319 w 15445209"/>
              <a:gd name="connsiteY11901" fmla="*/ 5687230 h 12624546"/>
              <a:gd name="connsiteX11902" fmla="*/ 11976408 w 15445209"/>
              <a:gd name="connsiteY11902" fmla="*/ 5691858 h 12624546"/>
              <a:gd name="connsiteX11903" fmla="*/ 11983318 w 15445209"/>
              <a:gd name="connsiteY11903" fmla="*/ 5731293 h 12624546"/>
              <a:gd name="connsiteX11904" fmla="*/ 11943887 w 15445209"/>
              <a:gd name="connsiteY11904" fmla="*/ 5738203 h 12624546"/>
              <a:gd name="connsiteX11905" fmla="*/ 11936977 w 15445209"/>
              <a:gd name="connsiteY11905" fmla="*/ 5698774 h 12624546"/>
              <a:gd name="connsiteX11906" fmla="*/ 11955319 w 15445209"/>
              <a:gd name="connsiteY11906" fmla="*/ 5687230 h 12624546"/>
              <a:gd name="connsiteX11907" fmla="*/ 15310246 w 15445209"/>
              <a:gd name="connsiteY11907" fmla="*/ 5686962 h 12624546"/>
              <a:gd name="connsiteX11908" fmla="*/ 15310651 w 15445209"/>
              <a:gd name="connsiteY11908" fmla="*/ 5688179 h 12624546"/>
              <a:gd name="connsiteX11909" fmla="*/ 15309431 w 15445209"/>
              <a:gd name="connsiteY11909" fmla="*/ 5688587 h 12624546"/>
              <a:gd name="connsiteX11910" fmla="*/ 15309025 w 15445209"/>
              <a:gd name="connsiteY11910" fmla="*/ 5687367 h 12624546"/>
              <a:gd name="connsiteX11911" fmla="*/ 15310246 w 15445209"/>
              <a:gd name="connsiteY11911" fmla="*/ 5686962 h 12624546"/>
              <a:gd name="connsiteX11912" fmla="*/ 4439148 w 15445209"/>
              <a:gd name="connsiteY11912" fmla="*/ 5683578 h 12624546"/>
              <a:gd name="connsiteX11913" fmla="*/ 4472935 w 15445209"/>
              <a:gd name="connsiteY11913" fmla="*/ 5691047 h 12624546"/>
              <a:gd name="connsiteX11914" fmla="*/ 4483917 w 15445209"/>
              <a:gd name="connsiteY11914" fmla="*/ 5754064 h 12624546"/>
              <a:gd name="connsiteX11915" fmla="*/ 4420903 w 15445209"/>
              <a:gd name="connsiteY11915" fmla="*/ 5765035 h 12624546"/>
              <a:gd name="connsiteX11916" fmla="*/ 4409930 w 15445209"/>
              <a:gd name="connsiteY11916" fmla="*/ 5702028 h 12624546"/>
              <a:gd name="connsiteX11917" fmla="*/ 4439148 w 15445209"/>
              <a:gd name="connsiteY11917" fmla="*/ 5683578 h 12624546"/>
              <a:gd name="connsiteX11918" fmla="*/ 11293411 w 15445209"/>
              <a:gd name="connsiteY11918" fmla="*/ 5683473 h 12624546"/>
              <a:gd name="connsiteX11919" fmla="*/ 11308910 w 15445209"/>
              <a:gd name="connsiteY11919" fmla="*/ 5686977 h 12624546"/>
              <a:gd name="connsiteX11920" fmla="*/ 11313789 w 15445209"/>
              <a:gd name="connsiteY11920" fmla="*/ 5715852 h 12624546"/>
              <a:gd name="connsiteX11921" fmla="*/ 11284925 w 15445209"/>
              <a:gd name="connsiteY11921" fmla="*/ 5720730 h 12624546"/>
              <a:gd name="connsiteX11922" fmla="*/ 11280047 w 15445209"/>
              <a:gd name="connsiteY11922" fmla="*/ 5691858 h 12624546"/>
              <a:gd name="connsiteX11923" fmla="*/ 11293411 w 15445209"/>
              <a:gd name="connsiteY11923" fmla="*/ 5683473 h 12624546"/>
              <a:gd name="connsiteX11924" fmla="*/ 191100 w 15445209"/>
              <a:gd name="connsiteY11924" fmla="*/ 5682884 h 12624546"/>
              <a:gd name="connsiteX11925" fmla="*/ 191914 w 15445209"/>
              <a:gd name="connsiteY11925" fmla="*/ 5682884 h 12624546"/>
              <a:gd name="connsiteX11926" fmla="*/ 191914 w 15445209"/>
              <a:gd name="connsiteY11926" fmla="*/ 5683700 h 12624546"/>
              <a:gd name="connsiteX11927" fmla="*/ 191100 w 15445209"/>
              <a:gd name="connsiteY11927" fmla="*/ 5683700 h 12624546"/>
              <a:gd name="connsiteX11928" fmla="*/ 191100 w 15445209"/>
              <a:gd name="connsiteY11928" fmla="*/ 5682884 h 12624546"/>
              <a:gd name="connsiteX11929" fmla="*/ 2263189 w 15445209"/>
              <a:gd name="connsiteY11929" fmla="*/ 5677151 h 12624546"/>
              <a:gd name="connsiteX11930" fmla="*/ 2296980 w 15445209"/>
              <a:gd name="connsiteY11930" fmla="*/ 5684549 h 12624546"/>
              <a:gd name="connsiteX11931" fmla="*/ 2307957 w 15445209"/>
              <a:gd name="connsiteY11931" fmla="*/ 5747546 h 12624546"/>
              <a:gd name="connsiteX11932" fmla="*/ 2244947 w 15445209"/>
              <a:gd name="connsiteY11932" fmla="*/ 5758529 h 12624546"/>
              <a:gd name="connsiteX11933" fmla="*/ 2233969 w 15445209"/>
              <a:gd name="connsiteY11933" fmla="*/ 5695523 h 12624546"/>
              <a:gd name="connsiteX11934" fmla="*/ 2263189 w 15445209"/>
              <a:gd name="connsiteY11934" fmla="*/ 5677151 h 12624546"/>
              <a:gd name="connsiteX11935" fmla="*/ 3297769 w 15445209"/>
              <a:gd name="connsiteY11935" fmla="*/ 5674002 h 12624546"/>
              <a:gd name="connsiteX11936" fmla="*/ 3319464 w 15445209"/>
              <a:gd name="connsiteY11936" fmla="*/ 5678930 h 12624546"/>
              <a:gd name="connsiteX11937" fmla="*/ 3326378 w 15445209"/>
              <a:gd name="connsiteY11937" fmla="*/ 5719505 h 12624546"/>
              <a:gd name="connsiteX11938" fmla="*/ 3285730 w 15445209"/>
              <a:gd name="connsiteY11938" fmla="*/ 5726422 h 12624546"/>
              <a:gd name="connsiteX11939" fmla="*/ 3278814 w 15445209"/>
              <a:gd name="connsiteY11939" fmla="*/ 5685766 h 12624546"/>
              <a:gd name="connsiteX11940" fmla="*/ 3297769 w 15445209"/>
              <a:gd name="connsiteY11940" fmla="*/ 5674002 h 12624546"/>
              <a:gd name="connsiteX11941" fmla="*/ 13226594 w 15445209"/>
              <a:gd name="connsiteY11941" fmla="*/ 5671915 h 12624546"/>
              <a:gd name="connsiteX11942" fmla="*/ 13278071 w 15445209"/>
              <a:gd name="connsiteY11942" fmla="*/ 5683323 h 12624546"/>
              <a:gd name="connsiteX11943" fmla="*/ 13294737 w 15445209"/>
              <a:gd name="connsiteY11943" fmla="*/ 5779263 h 12624546"/>
              <a:gd name="connsiteX11944" fmla="*/ 13198799 w 15445209"/>
              <a:gd name="connsiteY11944" fmla="*/ 5795926 h 12624546"/>
              <a:gd name="connsiteX11945" fmla="*/ 13182133 w 15445209"/>
              <a:gd name="connsiteY11945" fmla="*/ 5699992 h 12624546"/>
              <a:gd name="connsiteX11946" fmla="*/ 13226594 w 15445209"/>
              <a:gd name="connsiteY11946" fmla="*/ 5671915 h 12624546"/>
              <a:gd name="connsiteX11947" fmla="*/ 10440182 w 15445209"/>
              <a:gd name="connsiteY11947" fmla="*/ 5667140 h 12624546"/>
              <a:gd name="connsiteX11948" fmla="*/ 10441403 w 15445209"/>
              <a:gd name="connsiteY11948" fmla="*/ 5674866 h 12624546"/>
              <a:gd name="connsiteX11949" fmla="*/ 10433678 w 15445209"/>
              <a:gd name="connsiteY11949" fmla="*/ 5676084 h 12624546"/>
              <a:gd name="connsiteX11950" fmla="*/ 10432461 w 15445209"/>
              <a:gd name="connsiteY11950" fmla="*/ 5668359 h 12624546"/>
              <a:gd name="connsiteX11951" fmla="*/ 10440182 w 15445209"/>
              <a:gd name="connsiteY11951" fmla="*/ 5667140 h 12624546"/>
              <a:gd name="connsiteX11952" fmla="*/ 4708675 w 15445209"/>
              <a:gd name="connsiteY11952" fmla="*/ 5664550 h 12624546"/>
              <a:gd name="connsiteX11953" fmla="*/ 4742463 w 15445209"/>
              <a:gd name="connsiteY11953" fmla="*/ 5672025 h 12624546"/>
              <a:gd name="connsiteX11954" fmla="*/ 4753439 w 15445209"/>
              <a:gd name="connsiteY11954" fmla="*/ 5734957 h 12624546"/>
              <a:gd name="connsiteX11955" fmla="*/ 4690446 w 15445209"/>
              <a:gd name="connsiteY11955" fmla="*/ 5745927 h 12624546"/>
              <a:gd name="connsiteX11956" fmla="*/ 4679462 w 15445209"/>
              <a:gd name="connsiteY11956" fmla="*/ 5682918 h 12624546"/>
              <a:gd name="connsiteX11957" fmla="*/ 4708675 w 15445209"/>
              <a:gd name="connsiteY11957" fmla="*/ 5664550 h 12624546"/>
              <a:gd name="connsiteX11958" fmla="*/ 4144154 w 15445209"/>
              <a:gd name="connsiteY11958" fmla="*/ 5664501 h 12624546"/>
              <a:gd name="connsiteX11959" fmla="*/ 4175761 w 15445209"/>
              <a:gd name="connsiteY11959" fmla="*/ 5671612 h 12624546"/>
              <a:gd name="connsiteX11960" fmla="*/ 4185923 w 15445209"/>
              <a:gd name="connsiteY11960" fmla="*/ 5730483 h 12624546"/>
              <a:gd name="connsiteX11961" fmla="*/ 4126983 w 15445209"/>
              <a:gd name="connsiteY11961" fmla="*/ 5740647 h 12624546"/>
              <a:gd name="connsiteX11962" fmla="*/ 4116812 w 15445209"/>
              <a:gd name="connsiteY11962" fmla="*/ 5681699 h 12624546"/>
              <a:gd name="connsiteX11963" fmla="*/ 4144154 w 15445209"/>
              <a:gd name="connsiteY11963" fmla="*/ 5664501 h 12624546"/>
              <a:gd name="connsiteX11964" fmla="*/ 3482811 w 15445209"/>
              <a:gd name="connsiteY11964" fmla="*/ 5663079 h 12624546"/>
              <a:gd name="connsiteX11965" fmla="*/ 3496732 w 15445209"/>
              <a:gd name="connsiteY11965" fmla="*/ 5666330 h 12624546"/>
              <a:gd name="connsiteX11966" fmla="*/ 3501204 w 15445209"/>
              <a:gd name="connsiteY11966" fmla="*/ 5692264 h 12624546"/>
              <a:gd name="connsiteX11967" fmla="*/ 3475185 w 15445209"/>
              <a:gd name="connsiteY11967" fmla="*/ 5696741 h 12624546"/>
              <a:gd name="connsiteX11968" fmla="*/ 3470717 w 15445209"/>
              <a:gd name="connsiteY11968" fmla="*/ 5670799 h 12624546"/>
              <a:gd name="connsiteX11969" fmla="*/ 3482811 w 15445209"/>
              <a:gd name="connsiteY11969" fmla="*/ 5663079 h 12624546"/>
              <a:gd name="connsiteX11970" fmla="*/ 1408259 w 15445209"/>
              <a:gd name="connsiteY11970" fmla="*/ 5663012 h 12624546"/>
              <a:gd name="connsiteX11971" fmla="*/ 1410290 w 15445209"/>
              <a:gd name="connsiteY11971" fmla="*/ 5673581 h 12624546"/>
              <a:gd name="connsiteX11972" fmla="*/ 1399723 w 15445209"/>
              <a:gd name="connsiteY11972" fmla="*/ 5675611 h 12624546"/>
              <a:gd name="connsiteX11973" fmla="*/ 1397691 w 15445209"/>
              <a:gd name="connsiteY11973" fmla="*/ 5665044 h 12624546"/>
              <a:gd name="connsiteX11974" fmla="*/ 1408259 w 15445209"/>
              <a:gd name="connsiteY11974" fmla="*/ 5663012 h 12624546"/>
              <a:gd name="connsiteX11975" fmla="*/ 10683683 w 15445209"/>
              <a:gd name="connsiteY11975" fmla="*/ 5661453 h 12624546"/>
              <a:gd name="connsiteX11976" fmla="*/ 10686124 w 15445209"/>
              <a:gd name="connsiteY11976" fmla="*/ 5675272 h 12624546"/>
              <a:gd name="connsiteX11977" fmla="*/ 10672300 w 15445209"/>
              <a:gd name="connsiteY11977" fmla="*/ 5677712 h 12624546"/>
              <a:gd name="connsiteX11978" fmla="*/ 10669863 w 15445209"/>
              <a:gd name="connsiteY11978" fmla="*/ 5663894 h 12624546"/>
              <a:gd name="connsiteX11979" fmla="*/ 10683683 w 15445209"/>
              <a:gd name="connsiteY11979" fmla="*/ 5661453 h 12624546"/>
              <a:gd name="connsiteX11980" fmla="*/ 1659 w 15445209"/>
              <a:gd name="connsiteY11980" fmla="*/ 5658899 h 12624546"/>
              <a:gd name="connsiteX11981" fmla="*/ 2474 w 15445209"/>
              <a:gd name="connsiteY11981" fmla="*/ 5658899 h 12624546"/>
              <a:gd name="connsiteX11982" fmla="*/ 2474 w 15445209"/>
              <a:gd name="connsiteY11982" fmla="*/ 5659710 h 12624546"/>
              <a:gd name="connsiteX11983" fmla="*/ 1659 w 15445209"/>
              <a:gd name="connsiteY11983" fmla="*/ 5659710 h 12624546"/>
              <a:gd name="connsiteX11984" fmla="*/ 1659 w 15445209"/>
              <a:gd name="connsiteY11984" fmla="*/ 5658899 h 12624546"/>
              <a:gd name="connsiteX11985" fmla="*/ 14354729 w 15445209"/>
              <a:gd name="connsiteY11985" fmla="*/ 5658657 h 12624546"/>
              <a:gd name="connsiteX11986" fmla="*/ 14381763 w 15445209"/>
              <a:gd name="connsiteY11986" fmla="*/ 5664709 h 12624546"/>
              <a:gd name="connsiteX11987" fmla="*/ 14390708 w 15445209"/>
              <a:gd name="connsiteY11987" fmla="*/ 5715033 h 12624546"/>
              <a:gd name="connsiteX11988" fmla="*/ 14340300 w 15445209"/>
              <a:gd name="connsiteY11988" fmla="*/ 5723984 h 12624546"/>
              <a:gd name="connsiteX11989" fmla="*/ 14331355 w 15445209"/>
              <a:gd name="connsiteY11989" fmla="*/ 5673650 h 12624546"/>
              <a:gd name="connsiteX11990" fmla="*/ 14354729 w 15445209"/>
              <a:gd name="connsiteY11990" fmla="*/ 5658657 h 12624546"/>
              <a:gd name="connsiteX11991" fmla="*/ 1194417 w 15445209"/>
              <a:gd name="connsiteY11991" fmla="*/ 5656491 h 12624546"/>
              <a:gd name="connsiteX11992" fmla="*/ 1194823 w 15445209"/>
              <a:gd name="connsiteY11992" fmla="*/ 5659339 h 12624546"/>
              <a:gd name="connsiteX11993" fmla="*/ 1191976 w 15445209"/>
              <a:gd name="connsiteY11993" fmla="*/ 5659744 h 12624546"/>
              <a:gd name="connsiteX11994" fmla="*/ 1191571 w 15445209"/>
              <a:gd name="connsiteY11994" fmla="*/ 5656896 h 12624546"/>
              <a:gd name="connsiteX11995" fmla="*/ 1194417 w 15445209"/>
              <a:gd name="connsiteY11995" fmla="*/ 5656491 h 12624546"/>
              <a:gd name="connsiteX11996" fmla="*/ 11652821 w 15445209"/>
              <a:gd name="connsiteY11996" fmla="*/ 5653378 h 12624546"/>
              <a:gd name="connsiteX11997" fmla="*/ 11669488 w 15445209"/>
              <a:gd name="connsiteY11997" fmla="*/ 5656979 h 12624546"/>
              <a:gd name="connsiteX11998" fmla="*/ 11674772 w 15445209"/>
              <a:gd name="connsiteY11998" fmla="*/ 5687792 h 12624546"/>
              <a:gd name="connsiteX11999" fmla="*/ 11643876 w 15445209"/>
              <a:gd name="connsiteY11999" fmla="*/ 5693081 h 12624546"/>
              <a:gd name="connsiteX12000" fmla="*/ 11638593 w 15445209"/>
              <a:gd name="connsiteY12000" fmla="*/ 5662261 h 12624546"/>
              <a:gd name="connsiteX12001" fmla="*/ 11652821 w 15445209"/>
              <a:gd name="connsiteY12001" fmla="*/ 5653378 h 12624546"/>
              <a:gd name="connsiteX12002" fmla="*/ 4964843 w 15445209"/>
              <a:gd name="connsiteY12002" fmla="*/ 5653022 h 12624546"/>
              <a:gd name="connsiteX12003" fmla="*/ 4974998 w 15445209"/>
              <a:gd name="connsiteY12003" fmla="*/ 5655361 h 12624546"/>
              <a:gd name="connsiteX12004" fmla="*/ 4978247 w 15445209"/>
              <a:gd name="connsiteY12004" fmla="*/ 5674455 h 12624546"/>
              <a:gd name="connsiteX12005" fmla="*/ 4959143 w 15445209"/>
              <a:gd name="connsiteY12005" fmla="*/ 5677712 h 12624546"/>
              <a:gd name="connsiteX12006" fmla="*/ 4955897 w 15445209"/>
              <a:gd name="connsiteY12006" fmla="*/ 5658610 h 12624546"/>
              <a:gd name="connsiteX12007" fmla="*/ 4964843 w 15445209"/>
              <a:gd name="connsiteY12007" fmla="*/ 5653022 h 12624546"/>
              <a:gd name="connsiteX12008" fmla="*/ 2478867 w 15445209"/>
              <a:gd name="connsiteY12008" fmla="*/ 5651039 h 12624546"/>
              <a:gd name="connsiteX12009" fmla="*/ 2514487 w 15445209"/>
              <a:gd name="connsiteY12009" fmla="*/ 5659007 h 12624546"/>
              <a:gd name="connsiteX12010" fmla="*/ 2526275 w 15445209"/>
              <a:gd name="connsiteY12010" fmla="*/ 5725601 h 12624546"/>
              <a:gd name="connsiteX12011" fmla="*/ 2459606 w 15445209"/>
              <a:gd name="connsiteY12011" fmla="*/ 5737392 h 12624546"/>
              <a:gd name="connsiteX12012" fmla="*/ 2447819 w 15445209"/>
              <a:gd name="connsiteY12012" fmla="*/ 5670799 h 12624546"/>
              <a:gd name="connsiteX12013" fmla="*/ 2478867 w 15445209"/>
              <a:gd name="connsiteY12013" fmla="*/ 5651039 h 12624546"/>
              <a:gd name="connsiteX12014" fmla="*/ 12229415 w 15445209"/>
              <a:gd name="connsiteY12014" fmla="*/ 5649108 h 12624546"/>
              <a:gd name="connsiteX12015" fmla="*/ 12261375 w 15445209"/>
              <a:gd name="connsiteY12015" fmla="*/ 5656169 h 12624546"/>
              <a:gd name="connsiteX12016" fmla="*/ 12271947 w 15445209"/>
              <a:gd name="connsiteY12016" fmla="*/ 5715438 h 12624546"/>
              <a:gd name="connsiteX12017" fmla="*/ 12212597 w 15445209"/>
              <a:gd name="connsiteY12017" fmla="*/ 5726013 h 12624546"/>
              <a:gd name="connsiteX12018" fmla="*/ 12202026 w 15445209"/>
              <a:gd name="connsiteY12018" fmla="*/ 5666737 h 12624546"/>
              <a:gd name="connsiteX12019" fmla="*/ 12229415 w 15445209"/>
              <a:gd name="connsiteY12019" fmla="*/ 5649108 h 12624546"/>
              <a:gd name="connsiteX12020" fmla="*/ 14508952 w 15445209"/>
              <a:gd name="connsiteY12020" fmla="*/ 5647484 h 12624546"/>
              <a:gd name="connsiteX12021" fmla="*/ 14542337 w 15445209"/>
              <a:gd name="connsiteY12021" fmla="*/ 5654955 h 12624546"/>
              <a:gd name="connsiteX12022" fmla="*/ 14553314 w 15445209"/>
              <a:gd name="connsiteY12022" fmla="*/ 5717073 h 12624546"/>
              <a:gd name="connsiteX12023" fmla="*/ 14491114 w 15445209"/>
              <a:gd name="connsiteY12023" fmla="*/ 5728046 h 12624546"/>
              <a:gd name="connsiteX12024" fmla="*/ 14480141 w 15445209"/>
              <a:gd name="connsiteY12024" fmla="*/ 5665926 h 12624546"/>
              <a:gd name="connsiteX12025" fmla="*/ 14508952 w 15445209"/>
              <a:gd name="connsiteY12025" fmla="*/ 5647484 h 12624546"/>
              <a:gd name="connsiteX12026" fmla="*/ 14828118 w 15445209"/>
              <a:gd name="connsiteY12026" fmla="*/ 5645564 h 12624546"/>
              <a:gd name="connsiteX12027" fmla="*/ 14837467 w 15445209"/>
              <a:gd name="connsiteY12027" fmla="*/ 5647594 h 12624546"/>
              <a:gd name="connsiteX12028" fmla="*/ 14840719 w 15445209"/>
              <a:gd name="connsiteY12028" fmla="*/ 5665073 h 12624546"/>
              <a:gd name="connsiteX12029" fmla="*/ 14823238 w 15445209"/>
              <a:gd name="connsiteY12029" fmla="*/ 5668324 h 12624546"/>
              <a:gd name="connsiteX12030" fmla="*/ 14819985 w 15445209"/>
              <a:gd name="connsiteY12030" fmla="*/ 5650844 h 12624546"/>
              <a:gd name="connsiteX12031" fmla="*/ 14828118 w 15445209"/>
              <a:gd name="connsiteY12031" fmla="*/ 5645564 h 12624546"/>
              <a:gd name="connsiteX12032" fmla="*/ 14667341 w 15445209"/>
              <a:gd name="connsiteY12032" fmla="*/ 5644924 h 12624546"/>
              <a:gd name="connsiteX12033" fmla="*/ 14693967 w 15445209"/>
              <a:gd name="connsiteY12033" fmla="*/ 5650868 h 12624546"/>
              <a:gd name="connsiteX12034" fmla="*/ 14702507 w 15445209"/>
              <a:gd name="connsiteY12034" fmla="*/ 5700394 h 12624546"/>
              <a:gd name="connsiteX12035" fmla="*/ 14652910 w 15445209"/>
              <a:gd name="connsiteY12035" fmla="*/ 5708935 h 12624546"/>
              <a:gd name="connsiteX12036" fmla="*/ 14644374 w 15445209"/>
              <a:gd name="connsiteY12036" fmla="*/ 5659405 h 12624546"/>
              <a:gd name="connsiteX12037" fmla="*/ 14667341 w 15445209"/>
              <a:gd name="connsiteY12037" fmla="*/ 5644924 h 12624546"/>
              <a:gd name="connsiteX12038" fmla="*/ 1840420 w 15445209"/>
              <a:gd name="connsiteY12038" fmla="*/ 5644345 h 12624546"/>
              <a:gd name="connsiteX12039" fmla="*/ 1842862 w 15445209"/>
              <a:gd name="connsiteY12039" fmla="*/ 5658172 h 12624546"/>
              <a:gd name="connsiteX12040" fmla="*/ 1829039 w 15445209"/>
              <a:gd name="connsiteY12040" fmla="*/ 5660602 h 12624546"/>
              <a:gd name="connsiteX12041" fmla="*/ 1826602 w 15445209"/>
              <a:gd name="connsiteY12041" fmla="*/ 5646787 h 12624546"/>
              <a:gd name="connsiteX12042" fmla="*/ 1840420 w 15445209"/>
              <a:gd name="connsiteY12042" fmla="*/ 5644345 h 12624546"/>
              <a:gd name="connsiteX12043" fmla="*/ 10982883 w 15445209"/>
              <a:gd name="connsiteY12043" fmla="*/ 5637879 h 12624546"/>
              <a:gd name="connsiteX12044" fmla="*/ 10985725 w 15445209"/>
              <a:gd name="connsiteY12044" fmla="*/ 5653324 h 12624546"/>
              <a:gd name="connsiteX12045" fmla="*/ 10970280 w 15445209"/>
              <a:gd name="connsiteY12045" fmla="*/ 5656169 h 12624546"/>
              <a:gd name="connsiteX12046" fmla="*/ 10967433 w 15445209"/>
              <a:gd name="connsiteY12046" fmla="*/ 5640722 h 12624546"/>
              <a:gd name="connsiteX12047" fmla="*/ 10982883 w 15445209"/>
              <a:gd name="connsiteY12047" fmla="*/ 5637879 h 12624546"/>
              <a:gd name="connsiteX12048" fmla="*/ 12675462 w 15445209"/>
              <a:gd name="connsiteY12048" fmla="*/ 5633968 h 12624546"/>
              <a:gd name="connsiteX12049" fmla="*/ 12722362 w 15445209"/>
              <a:gd name="connsiteY12049" fmla="*/ 5644382 h 12624546"/>
              <a:gd name="connsiteX12050" fmla="*/ 12737812 w 15445209"/>
              <a:gd name="connsiteY12050" fmla="*/ 5731704 h 12624546"/>
              <a:gd name="connsiteX12051" fmla="*/ 12650410 w 15445209"/>
              <a:gd name="connsiteY12051" fmla="*/ 5747149 h 12624546"/>
              <a:gd name="connsiteX12052" fmla="*/ 12634960 w 15445209"/>
              <a:gd name="connsiteY12052" fmla="*/ 5659822 h 12624546"/>
              <a:gd name="connsiteX12053" fmla="*/ 12675462 w 15445209"/>
              <a:gd name="connsiteY12053" fmla="*/ 5633968 h 12624546"/>
              <a:gd name="connsiteX12054" fmla="*/ 5210377 w 15445209"/>
              <a:gd name="connsiteY12054" fmla="*/ 5619990 h 12624546"/>
              <a:gd name="connsiteX12055" fmla="*/ 5211191 w 15445209"/>
              <a:gd name="connsiteY12055" fmla="*/ 5624872 h 12624546"/>
              <a:gd name="connsiteX12056" fmla="*/ 5206324 w 15445209"/>
              <a:gd name="connsiteY12056" fmla="*/ 5625682 h 12624546"/>
              <a:gd name="connsiteX12057" fmla="*/ 5205501 w 15445209"/>
              <a:gd name="connsiteY12057" fmla="*/ 5620806 h 12624546"/>
              <a:gd name="connsiteX12058" fmla="*/ 5210377 w 15445209"/>
              <a:gd name="connsiteY12058" fmla="*/ 5619990 h 12624546"/>
              <a:gd name="connsiteX12059" fmla="*/ 2690374 w 15445209"/>
              <a:gd name="connsiteY12059" fmla="*/ 5617296 h 12624546"/>
              <a:gd name="connsiteX12060" fmla="*/ 2727928 w 15445209"/>
              <a:gd name="connsiteY12060" fmla="*/ 5625681 h 12624546"/>
              <a:gd name="connsiteX12061" fmla="*/ 2740119 w 15445209"/>
              <a:gd name="connsiteY12061" fmla="*/ 5695523 h 12624546"/>
              <a:gd name="connsiteX12062" fmla="*/ 2670201 w 15445209"/>
              <a:gd name="connsiteY12062" fmla="*/ 5707718 h 12624546"/>
              <a:gd name="connsiteX12063" fmla="*/ 2658007 w 15445209"/>
              <a:gd name="connsiteY12063" fmla="*/ 5637879 h 12624546"/>
              <a:gd name="connsiteX12064" fmla="*/ 2690374 w 15445209"/>
              <a:gd name="connsiteY12064" fmla="*/ 5617296 h 12624546"/>
              <a:gd name="connsiteX12065" fmla="*/ 13053728 w 15445209"/>
              <a:gd name="connsiteY12065" fmla="*/ 5616994 h 12624546"/>
              <a:gd name="connsiteX12066" fmla="*/ 13109370 w 15445209"/>
              <a:gd name="connsiteY12066" fmla="*/ 5629337 h 12624546"/>
              <a:gd name="connsiteX12067" fmla="*/ 13127662 w 15445209"/>
              <a:gd name="connsiteY12067" fmla="*/ 5732917 h 12624546"/>
              <a:gd name="connsiteX12068" fmla="*/ 13023999 w 15445209"/>
              <a:gd name="connsiteY12068" fmla="*/ 5751215 h 12624546"/>
              <a:gd name="connsiteX12069" fmla="*/ 13005707 w 15445209"/>
              <a:gd name="connsiteY12069" fmla="*/ 5647639 h 12624546"/>
              <a:gd name="connsiteX12070" fmla="*/ 13053728 w 15445209"/>
              <a:gd name="connsiteY12070" fmla="*/ 5616994 h 12624546"/>
              <a:gd name="connsiteX12071" fmla="*/ 3097086 w 15445209"/>
              <a:gd name="connsiteY12071" fmla="*/ 5616281 h 12624546"/>
              <a:gd name="connsiteX12072" fmla="*/ 3142613 w 15445209"/>
              <a:gd name="connsiteY12072" fmla="*/ 5626495 h 12624546"/>
              <a:gd name="connsiteX12073" fmla="*/ 3157246 w 15445209"/>
              <a:gd name="connsiteY12073" fmla="*/ 5711382 h 12624546"/>
              <a:gd name="connsiteX12074" fmla="*/ 3072288 w 15445209"/>
              <a:gd name="connsiteY12074" fmla="*/ 5726013 h 12624546"/>
              <a:gd name="connsiteX12075" fmla="*/ 3057654 w 15445209"/>
              <a:gd name="connsiteY12075" fmla="*/ 5641134 h 12624546"/>
              <a:gd name="connsiteX12076" fmla="*/ 3097086 w 15445209"/>
              <a:gd name="connsiteY12076" fmla="*/ 5616281 h 12624546"/>
              <a:gd name="connsiteX12077" fmla="*/ 781780 w 15445209"/>
              <a:gd name="connsiteY12077" fmla="*/ 5613789 h 12624546"/>
              <a:gd name="connsiteX12078" fmla="*/ 782595 w 15445209"/>
              <a:gd name="connsiteY12078" fmla="*/ 5613789 h 12624546"/>
              <a:gd name="connsiteX12079" fmla="*/ 782595 w 15445209"/>
              <a:gd name="connsiteY12079" fmla="*/ 5614597 h 12624546"/>
              <a:gd name="connsiteX12080" fmla="*/ 781780 w 15445209"/>
              <a:gd name="connsiteY12080" fmla="*/ 5614597 h 12624546"/>
              <a:gd name="connsiteX12081" fmla="*/ 781780 w 15445209"/>
              <a:gd name="connsiteY12081" fmla="*/ 5613789 h 12624546"/>
              <a:gd name="connsiteX12082" fmla="*/ 3823211 w 15445209"/>
              <a:gd name="connsiteY12082" fmla="*/ 5613539 h 12624546"/>
              <a:gd name="connsiteX12083" fmla="*/ 3839879 w 15445209"/>
              <a:gd name="connsiteY12083" fmla="*/ 5617146 h 12624546"/>
              <a:gd name="connsiteX12084" fmla="*/ 3845162 w 15445209"/>
              <a:gd name="connsiteY12084" fmla="*/ 5648041 h 12624546"/>
              <a:gd name="connsiteX12085" fmla="*/ 3814267 w 15445209"/>
              <a:gd name="connsiteY12085" fmla="*/ 5653324 h 12624546"/>
              <a:gd name="connsiteX12086" fmla="*/ 3808984 w 15445209"/>
              <a:gd name="connsiteY12086" fmla="*/ 5622428 h 12624546"/>
              <a:gd name="connsiteX12087" fmla="*/ 3823211 w 15445209"/>
              <a:gd name="connsiteY12087" fmla="*/ 5613539 h 12624546"/>
              <a:gd name="connsiteX12088" fmla="*/ 14986657 w 15445209"/>
              <a:gd name="connsiteY12088" fmla="*/ 5609871 h 12624546"/>
              <a:gd name="connsiteX12089" fmla="*/ 14996821 w 15445209"/>
              <a:gd name="connsiteY12089" fmla="*/ 5612208 h 12624546"/>
              <a:gd name="connsiteX12090" fmla="*/ 15000073 w 15445209"/>
              <a:gd name="connsiteY12090" fmla="*/ 5631309 h 12624546"/>
              <a:gd name="connsiteX12091" fmla="*/ 14980966 w 15445209"/>
              <a:gd name="connsiteY12091" fmla="*/ 5634563 h 12624546"/>
              <a:gd name="connsiteX12092" fmla="*/ 14977714 w 15445209"/>
              <a:gd name="connsiteY12092" fmla="*/ 5615458 h 12624546"/>
              <a:gd name="connsiteX12093" fmla="*/ 14986657 w 15445209"/>
              <a:gd name="connsiteY12093" fmla="*/ 5609871 h 12624546"/>
              <a:gd name="connsiteX12094" fmla="*/ 4564003 w 15445209"/>
              <a:gd name="connsiteY12094" fmla="*/ 5603396 h 12624546"/>
              <a:gd name="connsiteX12095" fmla="*/ 4592452 w 15445209"/>
              <a:gd name="connsiteY12095" fmla="*/ 5609824 h 12624546"/>
              <a:gd name="connsiteX12096" fmla="*/ 4601806 w 15445209"/>
              <a:gd name="connsiteY12096" fmla="*/ 5663079 h 12624546"/>
              <a:gd name="connsiteX12097" fmla="*/ 4548562 w 15445209"/>
              <a:gd name="connsiteY12097" fmla="*/ 5672427 h 12624546"/>
              <a:gd name="connsiteX12098" fmla="*/ 4539203 w 15445209"/>
              <a:gd name="connsiteY12098" fmla="*/ 5619176 h 12624546"/>
              <a:gd name="connsiteX12099" fmla="*/ 4564003 w 15445209"/>
              <a:gd name="connsiteY12099" fmla="*/ 5603396 h 12624546"/>
              <a:gd name="connsiteX12100" fmla="*/ 11323237 w 15445209"/>
              <a:gd name="connsiteY12100" fmla="*/ 5600811 h 12624546"/>
              <a:gd name="connsiteX12101" fmla="*/ 11338175 w 15445209"/>
              <a:gd name="connsiteY12101" fmla="*/ 5604161 h 12624546"/>
              <a:gd name="connsiteX12102" fmla="*/ 11343053 w 15445209"/>
              <a:gd name="connsiteY12102" fmla="*/ 5632184 h 12624546"/>
              <a:gd name="connsiteX12103" fmla="*/ 11315005 w 15445209"/>
              <a:gd name="connsiteY12103" fmla="*/ 5637064 h 12624546"/>
              <a:gd name="connsiteX12104" fmla="*/ 11310127 w 15445209"/>
              <a:gd name="connsiteY12104" fmla="*/ 5609039 h 12624546"/>
              <a:gd name="connsiteX12105" fmla="*/ 11323237 w 15445209"/>
              <a:gd name="connsiteY12105" fmla="*/ 5600811 h 12624546"/>
              <a:gd name="connsiteX12106" fmla="*/ 13726765 w 15445209"/>
              <a:gd name="connsiteY12106" fmla="*/ 5597863 h 12624546"/>
              <a:gd name="connsiteX12107" fmla="*/ 13766300 w 15445209"/>
              <a:gd name="connsiteY12107" fmla="*/ 5606598 h 12624546"/>
              <a:gd name="connsiteX12108" fmla="*/ 13779308 w 15445209"/>
              <a:gd name="connsiteY12108" fmla="*/ 5680153 h 12624546"/>
              <a:gd name="connsiteX12109" fmla="*/ 13705725 w 15445209"/>
              <a:gd name="connsiteY12109" fmla="*/ 5693081 h 12624546"/>
              <a:gd name="connsiteX12110" fmla="*/ 13692717 w 15445209"/>
              <a:gd name="connsiteY12110" fmla="*/ 5619580 h 12624546"/>
              <a:gd name="connsiteX12111" fmla="*/ 13726765 w 15445209"/>
              <a:gd name="connsiteY12111" fmla="*/ 5597863 h 12624546"/>
              <a:gd name="connsiteX12112" fmla="*/ 14034649 w 15445209"/>
              <a:gd name="connsiteY12112" fmla="*/ 5595678 h 12624546"/>
              <a:gd name="connsiteX12113" fmla="*/ 14099639 w 15445209"/>
              <a:gd name="connsiteY12113" fmla="*/ 5610237 h 12624546"/>
              <a:gd name="connsiteX12114" fmla="*/ 14123466 w 15445209"/>
              <a:gd name="connsiteY12114" fmla="*/ 5635280 h 12624546"/>
              <a:gd name="connsiteX12115" fmla="*/ 14132051 w 15445209"/>
              <a:gd name="connsiteY12115" fmla="*/ 5657722 h 12624546"/>
              <a:gd name="connsiteX12116" fmla="*/ 14138258 w 15445209"/>
              <a:gd name="connsiteY12116" fmla="*/ 5643570 h 12624546"/>
              <a:gd name="connsiteX12117" fmla="*/ 14252488 w 15445209"/>
              <a:gd name="connsiteY12117" fmla="*/ 5623650 h 12624546"/>
              <a:gd name="connsiteX12118" fmla="*/ 14272407 w 15445209"/>
              <a:gd name="connsiteY12118" fmla="*/ 5737793 h 12624546"/>
              <a:gd name="connsiteX12119" fmla="*/ 14158177 w 15445209"/>
              <a:gd name="connsiteY12119" fmla="*/ 5757713 h 12624546"/>
              <a:gd name="connsiteX12120" fmla="*/ 14135799 w 15445209"/>
              <a:gd name="connsiteY12120" fmla="*/ 5734092 h 12624546"/>
              <a:gd name="connsiteX12121" fmla="*/ 14128243 w 15445209"/>
              <a:gd name="connsiteY12121" fmla="*/ 5714295 h 12624546"/>
              <a:gd name="connsiteX12122" fmla="*/ 14120778 w 15445209"/>
              <a:gd name="connsiteY12122" fmla="*/ 5731293 h 12624546"/>
              <a:gd name="connsiteX12123" fmla="*/ 13999638 w 15445209"/>
              <a:gd name="connsiteY12123" fmla="*/ 5752436 h 12624546"/>
              <a:gd name="connsiteX12124" fmla="*/ 13964068 w 15445209"/>
              <a:gd name="connsiteY12124" fmla="*/ 5696280 h 12624546"/>
              <a:gd name="connsiteX12125" fmla="*/ 13964279 w 15445209"/>
              <a:gd name="connsiteY12125" fmla="*/ 5684267 h 12624546"/>
              <a:gd name="connsiteX12126" fmla="*/ 13953298 w 15445209"/>
              <a:gd name="connsiteY12126" fmla="*/ 5709342 h 12624546"/>
              <a:gd name="connsiteX12127" fmla="*/ 13851666 w 15445209"/>
              <a:gd name="connsiteY12127" fmla="*/ 5727231 h 12624546"/>
              <a:gd name="connsiteX12128" fmla="*/ 13833779 w 15445209"/>
              <a:gd name="connsiteY12128" fmla="*/ 5625681 h 12624546"/>
              <a:gd name="connsiteX12129" fmla="*/ 13880938 w 15445209"/>
              <a:gd name="connsiteY12129" fmla="*/ 5595724 h 12624546"/>
              <a:gd name="connsiteX12130" fmla="*/ 13935411 w 15445209"/>
              <a:gd name="connsiteY12130" fmla="*/ 5607822 h 12624546"/>
              <a:gd name="connsiteX12131" fmla="*/ 13965391 w 15445209"/>
              <a:gd name="connsiteY12131" fmla="*/ 5654950 h 12624546"/>
              <a:gd name="connsiteX12132" fmla="*/ 13965276 w 15445209"/>
              <a:gd name="connsiteY12132" fmla="*/ 5661621 h 12624546"/>
              <a:gd name="connsiteX12133" fmla="*/ 13978499 w 15445209"/>
              <a:gd name="connsiteY12133" fmla="*/ 5631375 h 12624546"/>
              <a:gd name="connsiteX12134" fmla="*/ 14034649 w 15445209"/>
              <a:gd name="connsiteY12134" fmla="*/ 5595678 h 12624546"/>
              <a:gd name="connsiteX12135" fmla="*/ 3661388 w 15445209"/>
              <a:gd name="connsiteY12135" fmla="*/ 5594813 h 12624546"/>
              <a:gd name="connsiteX12136" fmla="*/ 3663831 w 15445209"/>
              <a:gd name="connsiteY12136" fmla="*/ 5608223 h 12624546"/>
              <a:gd name="connsiteX12137" fmla="*/ 3650411 w 15445209"/>
              <a:gd name="connsiteY12137" fmla="*/ 5610638 h 12624546"/>
              <a:gd name="connsiteX12138" fmla="*/ 3647974 w 15445209"/>
              <a:gd name="connsiteY12138" fmla="*/ 5597249 h 12624546"/>
              <a:gd name="connsiteX12139" fmla="*/ 3661388 w 15445209"/>
              <a:gd name="connsiteY12139" fmla="*/ 5594813 h 12624546"/>
              <a:gd name="connsiteX12140" fmla="*/ 2049139 w 15445209"/>
              <a:gd name="connsiteY12140" fmla="*/ 5591982 h 12624546"/>
              <a:gd name="connsiteX12141" fmla="*/ 2064841 w 15445209"/>
              <a:gd name="connsiteY12141" fmla="*/ 5595590 h 12624546"/>
              <a:gd name="connsiteX12142" fmla="*/ 2070124 w 15445209"/>
              <a:gd name="connsiteY12142" fmla="*/ 5624859 h 12624546"/>
              <a:gd name="connsiteX12143" fmla="*/ 2040857 w 15445209"/>
              <a:gd name="connsiteY12143" fmla="*/ 5630144 h 12624546"/>
              <a:gd name="connsiteX12144" fmla="*/ 2035573 w 15445209"/>
              <a:gd name="connsiteY12144" fmla="*/ 5600875 h 12624546"/>
              <a:gd name="connsiteX12145" fmla="*/ 2049139 w 15445209"/>
              <a:gd name="connsiteY12145" fmla="*/ 5591982 h 12624546"/>
              <a:gd name="connsiteX12146" fmla="*/ 11979556 w 15445209"/>
              <a:gd name="connsiteY12146" fmla="*/ 5587442 h 12624546"/>
              <a:gd name="connsiteX12147" fmla="*/ 11999578 w 15445209"/>
              <a:gd name="connsiteY12147" fmla="*/ 5591971 h 12624546"/>
              <a:gd name="connsiteX12148" fmla="*/ 12006083 w 15445209"/>
              <a:gd name="connsiteY12148" fmla="*/ 5628931 h 12624546"/>
              <a:gd name="connsiteX12149" fmla="*/ 11969089 w 15445209"/>
              <a:gd name="connsiteY12149" fmla="*/ 5635435 h 12624546"/>
              <a:gd name="connsiteX12150" fmla="*/ 11962584 w 15445209"/>
              <a:gd name="connsiteY12150" fmla="*/ 5598474 h 12624546"/>
              <a:gd name="connsiteX12151" fmla="*/ 11979556 w 15445209"/>
              <a:gd name="connsiteY12151" fmla="*/ 5587442 h 12624546"/>
              <a:gd name="connsiteX12152" fmla="*/ 3981388 w 15445209"/>
              <a:gd name="connsiteY12152" fmla="*/ 5586428 h 12624546"/>
              <a:gd name="connsiteX12153" fmla="*/ 3996890 w 15445209"/>
              <a:gd name="connsiteY12153" fmla="*/ 5589933 h 12624546"/>
              <a:gd name="connsiteX12154" fmla="*/ 4001758 w 15445209"/>
              <a:gd name="connsiteY12154" fmla="*/ 5618770 h 12624546"/>
              <a:gd name="connsiteX12155" fmla="*/ 3972903 w 15445209"/>
              <a:gd name="connsiteY12155" fmla="*/ 5623650 h 12624546"/>
              <a:gd name="connsiteX12156" fmla="*/ 3968020 w 15445209"/>
              <a:gd name="connsiteY12156" fmla="*/ 5594813 h 12624546"/>
              <a:gd name="connsiteX12157" fmla="*/ 3981388 w 15445209"/>
              <a:gd name="connsiteY12157" fmla="*/ 5586428 h 12624546"/>
              <a:gd name="connsiteX12158" fmla="*/ 12490649 w 15445209"/>
              <a:gd name="connsiteY12158" fmla="*/ 5581833 h 12624546"/>
              <a:gd name="connsiteX12159" fmla="*/ 12491870 w 15445209"/>
              <a:gd name="connsiteY12159" fmla="*/ 5588311 h 12624546"/>
              <a:gd name="connsiteX12160" fmla="*/ 12485366 w 15445209"/>
              <a:gd name="connsiteY12160" fmla="*/ 5589528 h 12624546"/>
              <a:gd name="connsiteX12161" fmla="*/ 12484145 w 15445209"/>
              <a:gd name="connsiteY12161" fmla="*/ 5583047 h 12624546"/>
              <a:gd name="connsiteX12162" fmla="*/ 12490649 w 15445209"/>
              <a:gd name="connsiteY12162" fmla="*/ 5581833 h 12624546"/>
              <a:gd name="connsiteX12163" fmla="*/ 13567563 w 15445209"/>
              <a:gd name="connsiteY12163" fmla="*/ 5576699 h 12624546"/>
              <a:gd name="connsiteX12164" fmla="*/ 13606540 w 15445209"/>
              <a:gd name="connsiteY12164" fmla="*/ 5585494 h 12624546"/>
              <a:gd name="connsiteX12165" fmla="*/ 13619139 w 15445209"/>
              <a:gd name="connsiteY12165" fmla="*/ 5658200 h 12624546"/>
              <a:gd name="connsiteX12166" fmla="*/ 13546375 w 15445209"/>
              <a:gd name="connsiteY12166" fmla="*/ 5670799 h 12624546"/>
              <a:gd name="connsiteX12167" fmla="*/ 13533772 w 15445209"/>
              <a:gd name="connsiteY12167" fmla="*/ 5598067 h 12624546"/>
              <a:gd name="connsiteX12168" fmla="*/ 13567563 w 15445209"/>
              <a:gd name="connsiteY12168" fmla="*/ 5576699 h 12624546"/>
              <a:gd name="connsiteX12169" fmla="*/ 1625357 w 15445209"/>
              <a:gd name="connsiteY12169" fmla="*/ 5569940 h 12624546"/>
              <a:gd name="connsiteX12170" fmla="*/ 1627800 w 15445209"/>
              <a:gd name="connsiteY12170" fmla="*/ 5583759 h 12624546"/>
              <a:gd name="connsiteX12171" fmla="*/ 1613974 w 15445209"/>
              <a:gd name="connsiteY12171" fmla="*/ 5586195 h 12624546"/>
              <a:gd name="connsiteX12172" fmla="*/ 1611537 w 15445209"/>
              <a:gd name="connsiteY12172" fmla="*/ 5572377 h 12624546"/>
              <a:gd name="connsiteX12173" fmla="*/ 1625357 w 15445209"/>
              <a:gd name="connsiteY12173" fmla="*/ 5569940 h 12624546"/>
              <a:gd name="connsiteX12174" fmla="*/ 11680362 w 15445209"/>
              <a:gd name="connsiteY12174" fmla="*/ 5568012 h 12624546"/>
              <a:gd name="connsiteX12175" fmla="*/ 11694284 w 15445209"/>
              <a:gd name="connsiteY12175" fmla="*/ 5571262 h 12624546"/>
              <a:gd name="connsiteX12176" fmla="*/ 11698757 w 15445209"/>
              <a:gd name="connsiteY12176" fmla="*/ 5597255 h 12624546"/>
              <a:gd name="connsiteX12177" fmla="*/ 11672740 w 15445209"/>
              <a:gd name="connsiteY12177" fmla="*/ 5601724 h 12624546"/>
              <a:gd name="connsiteX12178" fmla="*/ 11668267 w 15445209"/>
              <a:gd name="connsiteY12178" fmla="*/ 5575735 h 12624546"/>
              <a:gd name="connsiteX12179" fmla="*/ 11680362 w 15445209"/>
              <a:gd name="connsiteY12179" fmla="*/ 5568012 h 12624546"/>
              <a:gd name="connsiteX12180" fmla="*/ 2895130 w 15445209"/>
              <a:gd name="connsiteY12180" fmla="*/ 5559677 h 12624546"/>
              <a:gd name="connsiteX12181" fmla="*/ 2936083 w 15445209"/>
              <a:gd name="connsiteY12181" fmla="*/ 5568821 h 12624546"/>
              <a:gd name="connsiteX12182" fmla="*/ 2949501 w 15445209"/>
              <a:gd name="connsiteY12182" fmla="*/ 5645197 h 12624546"/>
              <a:gd name="connsiteX12183" fmla="*/ 2873073 w 15445209"/>
              <a:gd name="connsiteY12183" fmla="*/ 5658605 h 12624546"/>
              <a:gd name="connsiteX12184" fmla="*/ 2859661 w 15445209"/>
              <a:gd name="connsiteY12184" fmla="*/ 5582236 h 12624546"/>
              <a:gd name="connsiteX12185" fmla="*/ 2895130 w 15445209"/>
              <a:gd name="connsiteY12185" fmla="*/ 5559677 h 12624546"/>
              <a:gd name="connsiteX12186" fmla="*/ 10712140 w 15445209"/>
              <a:gd name="connsiteY12186" fmla="*/ 5551349 h 12624546"/>
              <a:gd name="connsiteX12187" fmla="*/ 10714581 w 15445209"/>
              <a:gd name="connsiteY12187" fmla="*/ 5564760 h 12624546"/>
              <a:gd name="connsiteX12188" fmla="*/ 10701163 w 15445209"/>
              <a:gd name="connsiteY12188" fmla="*/ 5567201 h 12624546"/>
              <a:gd name="connsiteX12189" fmla="*/ 10698726 w 15445209"/>
              <a:gd name="connsiteY12189" fmla="*/ 5553783 h 12624546"/>
              <a:gd name="connsiteX12190" fmla="*/ 10712140 w 15445209"/>
              <a:gd name="connsiteY12190" fmla="*/ 5551349 h 12624546"/>
              <a:gd name="connsiteX12191" fmla="*/ 15144337 w 15445209"/>
              <a:gd name="connsiteY12191" fmla="*/ 5550046 h 12624546"/>
              <a:gd name="connsiteX12192" fmla="*/ 15162274 w 15445209"/>
              <a:gd name="connsiteY12192" fmla="*/ 5554060 h 12624546"/>
              <a:gd name="connsiteX12193" fmla="*/ 15167967 w 15445209"/>
              <a:gd name="connsiteY12193" fmla="*/ 5587800 h 12624546"/>
              <a:gd name="connsiteX12194" fmla="*/ 15134225 w 15445209"/>
              <a:gd name="connsiteY12194" fmla="*/ 5593491 h 12624546"/>
              <a:gd name="connsiteX12195" fmla="*/ 15128532 w 15445209"/>
              <a:gd name="connsiteY12195" fmla="*/ 5559753 h 12624546"/>
              <a:gd name="connsiteX12196" fmla="*/ 15144337 w 15445209"/>
              <a:gd name="connsiteY12196" fmla="*/ 5550046 h 12624546"/>
              <a:gd name="connsiteX12197" fmla="*/ 5076230 w 15445209"/>
              <a:gd name="connsiteY12197" fmla="*/ 5547688 h 12624546"/>
              <a:gd name="connsiteX12198" fmla="*/ 5078259 w 15445209"/>
              <a:gd name="connsiteY12198" fmla="*/ 5559073 h 12624546"/>
              <a:gd name="connsiteX12199" fmla="*/ 5066873 w 15445209"/>
              <a:gd name="connsiteY12199" fmla="*/ 5561103 h 12624546"/>
              <a:gd name="connsiteX12200" fmla="*/ 5064850 w 15445209"/>
              <a:gd name="connsiteY12200" fmla="*/ 5549722 h 12624546"/>
              <a:gd name="connsiteX12201" fmla="*/ 5076230 w 15445209"/>
              <a:gd name="connsiteY12201" fmla="*/ 5547688 h 12624546"/>
              <a:gd name="connsiteX12202" fmla="*/ 11011337 w 15445209"/>
              <a:gd name="connsiteY12202" fmla="*/ 5547281 h 12624546"/>
              <a:gd name="connsiteX12203" fmla="*/ 11013774 w 15445209"/>
              <a:gd name="connsiteY12203" fmla="*/ 5561103 h 12624546"/>
              <a:gd name="connsiteX12204" fmla="*/ 10999954 w 15445209"/>
              <a:gd name="connsiteY12204" fmla="*/ 5563538 h 12624546"/>
              <a:gd name="connsiteX12205" fmla="*/ 10997513 w 15445209"/>
              <a:gd name="connsiteY12205" fmla="*/ 5549722 h 12624546"/>
              <a:gd name="connsiteX12206" fmla="*/ 11011337 w 15445209"/>
              <a:gd name="connsiteY12206" fmla="*/ 5547281 h 12624546"/>
              <a:gd name="connsiteX12207" fmla="*/ 2263747 w 15445209"/>
              <a:gd name="connsiteY12207" fmla="*/ 5543788 h 12624546"/>
              <a:gd name="connsiteX12208" fmla="*/ 2295354 w 15445209"/>
              <a:gd name="connsiteY12208" fmla="*/ 5550901 h 12624546"/>
              <a:gd name="connsiteX12209" fmla="*/ 2305514 w 15445209"/>
              <a:gd name="connsiteY12209" fmla="*/ 5609829 h 12624546"/>
              <a:gd name="connsiteX12210" fmla="*/ 2246571 w 15445209"/>
              <a:gd name="connsiteY12210" fmla="*/ 5619991 h 12624546"/>
              <a:gd name="connsiteX12211" fmla="*/ 2236410 w 15445209"/>
              <a:gd name="connsiteY12211" fmla="*/ 5561068 h 12624546"/>
              <a:gd name="connsiteX12212" fmla="*/ 2263747 w 15445209"/>
              <a:gd name="connsiteY12212" fmla="*/ 5543788 h 12624546"/>
              <a:gd name="connsiteX12213" fmla="*/ 10466604 w 15445209"/>
              <a:gd name="connsiteY12213" fmla="*/ 5534267 h 12624546"/>
              <a:gd name="connsiteX12214" fmla="*/ 10468230 w 15445209"/>
              <a:gd name="connsiteY12214" fmla="*/ 5542807 h 12624546"/>
              <a:gd name="connsiteX12215" fmla="*/ 10459695 w 15445209"/>
              <a:gd name="connsiteY12215" fmla="*/ 5544435 h 12624546"/>
              <a:gd name="connsiteX12216" fmla="*/ 10458069 w 15445209"/>
              <a:gd name="connsiteY12216" fmla="*/ 5535891 h 12624546"/>
              <a:gd name="connsiteX12217" fmla="*/ 10466604 w 15445209"/>
              <a:gd name="connsiteY12217" fmla="*/ 5534267 h 12624546"/>
              <a:gd name="connsiteX12218" fmla="*/ 12250095 w 15445209"/>
              <a:gd name="connsiteY12218" fmla="*/ 5532338 h 12624546"/>
              <a:gd name="connsiteX12219" fmla="*/ 12280887 w 15445209"/>
              <a:gd name="connsiteY12219" fmla="*/ 5539147 h 12624546"/>
              <a:gd name="connsiteX12220" fmla="*/ 12291053 w 15445209"/>
              <a:gd name="connsiteY12220" fmla="*/ 5596440 h 12624546"/>
              <a:gd name="connsiteX12221" fmla="*/ 12233732 w 15445209"/>
              <a:gd name="connsiteY12221" fmla="*/ 5606598 h 12624546"/>
              <a:gd name="connsiteX12222" fmla="*/ 12223570 w 15445209"/>
              <a:gd name="connsiteY12222" fmla="*/ 5549313 h 12624546"/>
              <a:gd name="connsiteX12223" fmla="*/ 12250095 w 15445209"/>
              <a:gd name="connsiteY12223" fmla="*/ 5532338 h 12624546"/>
              <a:gd name="connsiteX12224" fmla="*/ 13402214 w 15445209"/>
              <a:gd name="connsiteY12224" fmla="*/ 5531883 h 12624546"/>
              <a:gd name="connsiteX12225" fmla="*/ 13454501 w 15445209"/>
              <a:gd name="connsiteY12225" fmla="*/ 5543620 h 12624546"/>
              <a:gd name="connsiteX12226" fmla="*/ 13471577 w 15445209"/>
              <a:gd name="connsiteY12226" fmla="*/ 5641134 h 12624546"/>
              <a:gd name="connsiteX12227" fmla="*/ 13374013 w 15445209"/>
              <a:gd name="connsiteY12227" fmla="*/ 5658200 h 12624546"/>
              <a:gd name="connsiteX12228" fmla="*/ 13356937 w 15445209"/>
              <a:gd name="connsiteY12228" fmla="*/ 5560692 h 12624546"/>
              <a:gd name="connsiteX12229" fmla="*/ 13402214 w 15445209"/>
              <a:gd name="connsiteY12229" fmla="*/ 5531883 h 12624546"/>
              <a:gd name="connsiteX12230" fmla="*/ 1409074 w 15445209"/>
              <a:gd name="connsiteY12230" fmla="*/ 5527639 h 12624546"/>
              <a:gd name="connsiteX12231" fmla="*/ 1409889 w 15445209"/>
              <a:gd name="connsiteY12231" fmla="*/ 5532517 h 12624546"/>
              <a:gd name="connsiteX12232" fmla="*/ 1405011 w 15445209"/>
              <a:gd name="connsiteY12232" fmla="*/ 5533333 h 12624546"/>
              <a:gd name="connsiteX12233" fmla="*/ 1404196 w 15445209"/>
              <a:gd name="connsiteY12233" fmla="*/ 5528454 h 12624546"/>
              <a:gd name="connsiteX12234" fmla="*/ 1409074 w 15445209"/>
              <a:gd name="connsiteY12234" fmla="*/ 5527639 h 12624546"/>
              <a:gd name="connsiteX12235" fmla="*/ 11351085 w 15445209"/>
              <a:gd name="connsiteY12235" fmla="*/ 5519145 h 12624546"/>
              <a:gd name="connsiteX12236" fmla="*/ 11364602 w 15445209"/>
              <a:gd name="connsiteY12236" fmla="*/ 5522092 h 12624546"/>
              <a:gd name="connsiteX12237" fmla="*/ 11369074 w 15445209"/>
              <a:gd name="connsiteY12237" fmla="*/ 5547277 h 12624546"/>
              <a:gd name="connsiteX12238" fmla="*/ 11343868 w 15445209"/>
              <a:gd name="connsiteY12238" fmla="*/ 5551755 h 12624546"/>
              <a:gd name="connsiteX12239" fmla="*/ 11339396 w 15445209"/>
              <a:gd name="connsiteY12239" fmla="*/ 5526546 h 12624546"/>
              <a:gd name="connsiteX12240" fmla="*/ 11351085 w 15445209"/>
              <a:gd name="connsiteY12240" fmla="*/ 5519145 h 12624546"/>
              <a:gd name="connsiteX12241" fmla="*/ 3288627 w 15445209"/>
              <a:gd name="connsiteY12241" fmla="*/ 5518267 h 12624546"/>
              <a:gd name="connsiteX12242" fmla="*/ 3309309 w 15445209"/>
              <a:gd name="connsiteY12242" fmla="*/ 5522890 h 12624546"/>
              <a:gd name="connsiteX12243" fmla="*/ 3316216 w 15445209"/>
              <a:gd name="connsiteY12243" fmla="*/ 5561504 h 12624546"/>
              <a:gd name="connsiteX12244" fmla="*/ 3277599 w 15445209"/>
              <a:gd name="connsiteY12244" fmla="*/ 5568418 h 12624546"/>
              <a:gd name="connsiteX12245" fmla="*/ 3270688 w 15445209"/>
              <a:gd name="connsiteY12245" fmla="*/ 5529798 h 12624546"/>
              <a:gd name="connsiteX12246" fmla="*/ 3288627 w 15445209"/>
              <a:gd name="connsiteY12246" fmla="*/ 5518267 h 12624546"/>
              <a:gd name="connsiteX12247" fmla="*/ 1198480 w 15445209"/>
              <a:gd name="connsiteY12247" fmla="*/ 5514213 h 12624546"/>
              <a:gd name="connsiteX12248" fmla="*/ 1199296 w 15445209"/>
              <a:gd name="connsiteY12248" fmla="*/ 5519091 h 12624546"/>
              <a:gd name="connsiteX12249" fmla="*/ 1194417 w 15445209"/>
              <a:gd name="connsiteY12249" fmla="*/ 5519906 h 12624546"/>
              <a:gd name="connsiteX12250" fmla="*/ 1193602 w 15445209"/>
              <a:gd name="connsiteY12250" fmla="*/ 5515028 h 12624546"/>
              <a:gd name="connsiteX12251" fmla="*/ 1198480 w 15445209"/>
              <a:gd name="connsiteY12251" fmla="*/ 5514213 h 12624546"/>
              <a:gd name="connsiteX12252" fmla="*/ 2477493 w 15445209"/>
              <a:gd name="connsiteY12252" fmla="*/ 5510680 h 12624546"/>
              <a:gd name="connsiteX12253" fmla="*/ 2515298 w 15445209"/>
              <a:gd name="connsiteY12253" fmla="*/ 5519221 h 12624546"/>
              <a:gd name="connsiteX12254" fmla="*/ 2527495 w 15445209"/>
              <a:gd name="connsiteY12254" fmla="*/ 5589933 h 12624546"/>
              <a:gd name="connsiteX12255" fmla="*/ 2456760 w 15445209"/>
              <a:gd name="connsiteY12255" fmla="*/ 5602128 h 12624546"/>
              <a:gd name="connsiteX12256" fmla="*/ 2444566 w 15445209"/>
              <a:gd name="connsiteY12256" fmla="*/ 5531412 h 12624546"/>
              <a:gd name="connsiteX12257" fmla="*/ 2477493 w 15445209"/>
              <a:gd name="connsiteY12257" fmla="*/ 5510680 h 12624546"/>
              <a:gd name="connsiteX12258" fmla="*/ 1843267 w 15445209"/>
              <a:gd name="connsiteY12258" fmla="*/ 5509389 h 12624546"/>
              <a:gd name="connsiteX12259" fmla="*/ 1845298 w 15445209"/>
              <a:gd name="connsiteY12259" fmla="*/ 5521988 h 12624546"/>
              <a:gd name="connsiteX12260" fmla="*/ 1832700 w 15445209"/>
              <a:gd name="connsiteY12260" fmla="*/ 5524023 h 12624546"/>
              <a:gd name="connsiteX12261" fmla="*/ 1830663 w 15445209"/>
              <a:gd name="connsiteY12261" fmla="*/ 5511420 h 12624546"/>
              <a:gd name="connsiteX12262" fmla="*/ 1843267 w 15445209"/>
              <a:gd name="connsiteY12262" fmla="*/ 5509389 h 12624546"/>
              <a:gd name="connsiteX12263" fmla="*/ 3472036 w 15445209"/>
              <a:gd name="connsiteY12263" fmla="*/ 5501515 h 12624546"/>
              <a:gd name="connsiteX12264" fmla="*/ 3484128 w 15445209"/>
              <a:gd name="connsiteY12264" fmla="*/ 5504206 h 12624546"/>
              <a:gd name="connsiteX12265" fmla="*/ 3488195 w 15445209"/>
              <a:gd name="connsiteY12265" fmla="*/ 5526546 h 12624546"/>
              <a:gd name="connsiteX12266" fmla="*/ 3465836 w 15445209"/>
              <a:gd name="connsiteY12266" fmla="*/ 5530611 h 12624546"/>
              <a:gd name="connsiteX12267" fmla="*/ 3461770 w 15445209"/>
              <a:gd name="connsiteY12267" fmla="*/ 5508271 h 12624546"/>
              <a:gd name="connsiteX12268" fmla="*/ 3472036 w 15445209"/>
              <a:gd name="connsiteY12268" fmla="*/ 5501515 h 12624546"/>
              <a:gd name="connsiteX12269" fmla="*/ 4269318 w 15445209"/>
              <a:gd name="connsiteY12269" fmla="*/ 5497449 h 12624546"/>
              <a:gd name="connsiteX12270" fmla="*/ 4305442 w 15445209"/>
              <a:gd name="connsiteY12270" fmla="*/ 5505424 h 12624546"/>
              <a:gd name="connsiteX12271" fmla="*/ 4317231 w 15445209"/>
              <a:gd name="connsiteY12271" fmla="*/ 5572481 h 12624546"/>
              <a:gd name="connsiteX12272" fmla="*/ 4250157 w 15445209"/>
              <a:gd name="connsiteY12272" fmla="*/ 5584269 h 12624546"/>
              <a:gd name="connsiteX12273" fmla="*/ 4238366 w 15445209"/>
              <a:gd name="connsiteY12273" fmla="*/ 5517217 h 12624546"/>
              <a:gd name="connsiteX12274" fmla="*/ 4269318 w 15445209"/>
              <a:gd name="connsiteY12274" fmla="*/ 5497449 h 12624546"/>
              <a:gd name="connsiteX12275" fmla="*/ 13234981 w 15445209"/>
              <a:gd name="connsiteY12275" fmla="*/ 5494808 h 12624546"/>
              <a:gd name="connsiteX12276" fmla="*/ 13289863 w 15445209"/>
              <a:gd name="connsiteY12276" fmla="*/ 5507060 h 12624546"/>
              <a:gd name="connsiteX12277" fmla="*/ 13307745 w 15445209"/>
              <a:gd name="connsiteY12277" fmla="*/ 5609425 h 12624546"/>
              <a:gd name="connsiteX12278" fmla="*/ 13205303 w 15445209"/>
              <a:gd name="connsiteY12278" fmla="*/ 5627312 h 12624546"/>
              <a:gd name="connsiteX12279" fmla="*/ 13187416 w 15445209"/>
              <a:gd name="connsiteY12279" fmla="*/ 5524924 h 12624546"/>
              <a:gd name="connsiteX12280" fmla="*/ 13234981 w 15445209"/>
              <a:gd name="connsiteY12280" fmla="*/ 5494808 h 12624546"/>
              <a:gd name="connsiteX12281" fmla="*/ 4122967 w 15445209"/>
              <a:gd name="connsiteY12281" fmla="*/ 5482122 h 12624546"/>
              <a:gd name="connsiteX12282" fmla="*/ 4144053 w 15445209"/>
              <a:gd name="connsiteY12282" fmla="*/ 5486747 h 12624546"/>
              <a:gd name="connsiteX12283" fmla="*/ 4150965 w 15445209"/>
              <a:gd name="connsiteY12283" fmla="*/ 5526139 h 12624546"/>
              <a:gd name="connsiteX12284" fmla="*/ 4111533 w 15445209"/>
              <a:gd name="connsiteY12284" fmla="*/ 5533048 h 12624546"/>
              <a:gd name="connsiteX12285" fmla="*/ 4104624 w 15445209"/>
              <a:gd name="connsiteY12285" fmla="*/ 5493639 h 12624546"/>
              <a:gd name="connsiteX12286" fmla="*/ 4122967 w 15445209"/>
              <a:gd name="connsiteY12286" fmla="*/ 5482122 h 12624546"/>
              <a:gd name="connsiteX12287" fmla="*/ 12688828 w 15445209"/>
              <a:gd name="connsiteY12287" fmla="*/ 5479903 h 12624546"/>
              <a:gd name="connsiteX12288" fmla="*/ 12741878 w 15445209"/>
              <a:gd name="connsiteY12288" fmla="*/ 5491606 h 12624546"/>
              <a:gd name="connsiteX12289" fmla="*/ 12758950 w 15445209"/>
              <a:gd name="connsiteY12289" fmla="*/ 5590341 h 12624546"/>
              <a:gd name="connsiteX12290" fmla="*/ 12660166 w 15445209"/>
              <a:gd name="connsiteY12290" fmla="*/ 5607412 h 12624546"/>
              <a:gd name="connsiteX12291" fmla="*/ 12643094 w 15445209"/>
              <a:gd name="connsiteY12291" fmla="*/ 5508682 h 12624546"/>
              <a:gd name="connsiteX12292" fmla="*/ 12688828 w 15445209"/>
              <a:gd name="connsiteY12292" fmla="*/ 5479903 h 12624546"/>
              <a:gd name="connsiteX12293" fmla="*/ 11704702 w 15445209"/>
              <a:gd name="connsiteY12293" fmla="*/ 5479853 h 12624546"/>
              <a:gd name="connsiteX12294" fmla="*/ 11717049 w 15445209"/>
              <a:gd name="connsiteY12294" fmla="*/ 5482680 h 12624546"/>
              <a:gd name="connsiteX12295" fmla="*/ 11721116 w 15445209"/>
              <a:gd name="connsiteY12295" fmla="*/ 5505833 h 12624546"/>
              <a:gd name="connsiteX12296" fmla="*/ 11697946 w 15445209"/>
              <a:gd name="connsiteY12296" fmla="*/ 5509901 h 12624546"/>
              <a:gd name="connsiteX12297" fmla="*/ 11693878 w 15445209"/>
              <a:gd name="connsiteY12297" fmla="*/ 5486747 h 12624546"/>
              <a:gd name="connsiteX12298" fmla="*/ 11704702 w 15445209"/>
              <a:gd name="connsiteY12298" fmla="*/ 5479853 h 12624546"/>
              <a:gd name="connsiteX12299" fmla="*/ 4408759 w 15445209"/>
              <a:gd name="connsiteY12299" fmla="*/ 5477208 h 12624546"/>
              <a:gd name="connsiteX12300" fmla="*/ 4438788 w 15445209"/>
              <a:gd name="connsiteY12300" fmla="*/ 5483900 h 12624546"/>
              <a:gd name="connsiteX12301" fmla="*/ 4448543 w 15445209"/>
              <a:gd name="connsiteY12301" fmla="*/ 5539958 h 12624546"/>
              <a:gd name="connsiteX12302" fmla="*/ 4392453 w 15445209"/>
              <a:gd name="connsiteY12302" fmla="*/ 5549713 h 12624546"/>
              <a:gd name="connsiteX12303" fmla="*/ 4382684 w 15445209"/>
              <a:gd name="connsiteY12303" fmla="*/ 5493639 h 12624546"/>
              <a:gd name="connsiteX12304" fmla="*/ 4408759 w 15445209"/>
              <a:gd name="connsiteY12304" fmla="*/ 5477208 h 12624546"/>
              <a:gd name="connsiteX12305" fmla="*/ 12000139 w 15445209"/>
              <a:gd name="connsiteY12305" fmla="*/ 5476345 h 12624546"/>
              <a:gd name="connsiteX12306" fmla="*/ 12025190 w 15445209"/>
              <a:gd name="connsiteY12306" fmla="*/ 5481871 h 12624546"/>
              <a:gd name="connsiteX12307" fmla="*/ 12033320 w 15445209"/>
              <a:gd name="connsiteY12307" fmla="*/ 5528581 h 12624546"/>
              <a:gd name="connsiteX12308" fmla="*/ 11986570 w 15445209"/>
              <a:gd name="connsiteY12308" fmla="*/ 5536706 h 12624546"/>
              <a:gd name="connsiteX12309" fmla="*/ 11978439 w 15445209"/>
              <a:gd name="connsiteY12309" fmla="*/ 5489978 h 12624546"/>
              <a:gd name="connsiteX12310" fmla="*/ 12000139 w 15445209"/>
              <a:gd name="connsiteY12310" fmla="*/ 5476345 h 12624546"/>
              <a:gd name="connsiteX12311" fmla="*/ 2687833 w 15445209"/>
              <a:gd name="connsiteY12311" fmla="*/ 5471158 h 12624546"/>
              <a:gd name="connsiteX12312" fmla="*/ 2729552 w 15445209"/>
              <a:gd name="connsiteY12312" fmla="*/ 5480609 h 12624546"/>
              <a:gd name="connsiteX12313" fmla="*/ 2742966 w 15445209"/>
              <a:gd name="connsiteY12313" fmla="*/ 5558260 h 12624546"/>
              <a:gd name="connsiteX12314" fmla="*/ 2665323 w 15445209"/>
              <a:gd name="connsiteY12314" fmla="*/ 5571668 h 12624546"/>
              <a:gd name="connsiteX12315" fmla="*/ 2651908 w 15445209"/>
              <a:gd name="connsiteY12315" fmla="*/ 5494026 h 12624546"/>
              <a:gd name="connsiteX12316" fmla="*/ 2687833 w 15445209"/>
              <a:gd name="connsiteY12316" fmla="*/ 5471158 h 12624546"/>
              <a:gd name="connsiteX12317" fmla="*/ 3101558 w 15445209"/>
              <a:gd name="connsiteY12317" fmla="*/ 5470047 h 12624546"/>
              <a:gd name="connsiteX12318" fmla="*/ 3157252 w 15445209"/>
              <a:gd name="connsiteY12318" fmla="*/ 5525735 h 12624546"/>
              <a:gd name="connsiteX12319" fmla="*/ 3101558 w 15445209"/>
              <a:gd name="connsiteY12319" fmla="*/ 5581424 h 12624546"/>
              <a:gd name="connsiteX12320" fmla="*/ 3045868 w 15445209"/>
              <a:gd name="connsiteY12320" fmla="*/ 5525735 h 12624546"/>
              <a:gd name="connsiteX12321" fmla="*/ 3101558 w 15445209"/>
              <a:gd name="connsiteY12321" fmla="*/ 5470047 h 12624546"/>
              <a:gd name="connsiteX12322" fmla="*/ 786251 w 15445209"/>
              <a:gd name="connsiteY12322" fmla="*/ 5467848 h 12624546"/>
              <a:gd name="connsiteX12323" fmla="*/ 787066 w 15445209"/>
              <a:gd name="connsiteY12323" fmla="*/ 5467848 h 12624546"/>
              <a:gd name="connsiteX12324" fmla="*/ 787066 w 15445209"/>
              <a:gd name="connsiteY12324" fmla="*/ 5468662 h 12624546"/>
              <a:gd name="connsiteX12325" fmla="*/ 786251 w 15445209"/>
              <a:gd name="connsiteY12325" fmla="*/ 5468662 h 12624546"/>
              <a:gd name="connsiteX12326" fmla="*/ 786251 w 15445209"/>
              <a:gd name="connsiteY12326" fmla="*/ 5467848 h 12624546"/>
              <a:gd name="connsiteX12327" fmla="*/ 14667795 w 15445209"/>
              <a:gd name="connsiteY12327" fmla="*/ 5466107 h 12624546"/>
              <a:gd name="connsiteX12328" fmla="*/ 14687053 w 15445209"/>
              <a:gd name="connsiteY12328" fmla="*/ 5470374 h 12624546"/>
              <a:gd name="connsiteX12329" fmla="*/ 14693152 w 15445209"/>
              <a:gd name="connsiteY12329" fmla="*/ 5506148 h 12624546"/>
              <a:gd name="connsiteX12330" fmla="*/ 14657379 w 15445209"/>
              <a:gd name="connsiteY12330" fmla="*/ 5512248 h 12624546"/>
              <a:gd name="connsiteX12331" fmla="*/ 14651280 w 15445209"/>
              <a:gd name="connsiteY12331" fmla="*/ 5476473 h 12624546"/>
              <a:gd name="connsiteX12332" fmla="*/ 14667795 w 15445209"/>
              <a:gd name="connsiteY12332" fmla="*/ 5466107 h 12624546"/>
              <a:gd name="connsiteX12333" fmla="*/ 14354575 w 15445209"/>
              <a:gd name="connsiteY12333" fmla="*/ 5466007 h 12624546"/>
              <a:gd name="connsiteX12334" fmla="*/ 14383794 w 15445209"/>
              <a:gd name="connsiteY12334" fmla="*/ 5472461 h 12624546"/>
              <a:gd name="connsiteX12335" fmla="*/ 14393145 w 15445209"/>
              <a:gd name="connsiteY12335" fmla="*/ 5526934 h 12624546"/>
              <a:gd name="connsiteX12336" fmla="*/ 14338670 w 15445209"/>
              <a:gd name="connsiteY12336" fmla="*/ 5536281 h 12624546"/>
              <a:gd name="connsiteX12337" fmla="*/ 14329319 w 15445209"/>
              <a:gd name="connsiteY12337" fmla="*/ 5481811 h 12624546"/>
              <a:gd name="connsiteX12338" fmla="*/ 14354575 w 15445209"/>
              <a:gd name="connsiteY12338" fmla="*/ 5466007 h 12624546"/>
              <a:gd name="connsiteX12339" fmla="*/ 14835435 w 15445209"/>
              <a:gd name="connsiteY12339" fmla="*/ 5461006 h 12624546"/>
              <a:gd name="connsiteX12340" fmla="*/ 14838282 w 15445209"/>
              <a:gd name="connsiteY12340" fmla="*/ 5477672 h 12624546"/>
              <a:gd name="connsiteX12341" fmla="*/ 14821616 w 15445209"/>
              <a:gd name="connsiteY12341" fmla="*/ 5480520 h 12624546"/>
              <a:gd name="connsiteX12342" fmla="*/ 14818769 w 15445209"/>
              <a:gd name="connsiteY12342" fmla="*/ 5463852 h 12624546"/>
              <a:gd name="connsiteX12343" fmla="*/ 14835435 w 15445209"/>
              <a:gd name="connsiteY12343" fmla="*/ 5461006 h 12624546"/>
              <a:gd name="connsiteX12344" fmla="*/ 4804715 w 15445209"/>
              <a:gd name="connsiteY12344" fmla="*/ 5461002 h 12624546"/>
              <a:gd name="connsiteX12345" fmla="*/ 4825411 w 15445209"/>
              <a:gd name="connsiteY12345" fmla="*/ 5465627 h 12624546"/>
              <a:gd name="connsiteX12346" fmla="*/ 4832312 w 15445209"/>
              <a:gd name="connsiteY12346" fmla="*/ 5504205 h 12624546"/>
              <a:gd name="connsiteX12347" fmla="*/ 4793691 w 15445209"/>
              <a:gd name="connsiteY12347" fmla="*/ 5511122 h 12624546"/>
              <a:gd name="connsiteX12348" fmla="*/ 4786782 w 15445209"/>
              <a:gd name="connsiteY12348" fmla="*/ 5472537 h 12624546"/>
              <a:gd name="connsiteX12349" fmla="*/ 4804715 w 15445209"/>
              <a:gd name="connsiteY12349" fmla="*/ 5461002 h 12624546"/>
              <a:gd name="connsiteX12350" fmla="*/ 11037354 w 15445209"/>
              <a:gd name="connsiteY12350" fmla="*/ 5457124 h 12624546"/>
              <a:gd name="connsiteX12351" fmla="*/ 11039795 w 15445209"/>
              <a:gd name="connsiteY12351" fmla="*/ 5470909 h 12624546"/>
              <a:gd name="connsiteX12352" fmla="*/ 11025971 w 15445209"/>
              <a:gd name="connsiteY12352" fmla="*/ 5473348 h 12624546"/>
              <a:gd name="connsiteX12353" fmla="*/ 11023534 w 15445209"/>
              <a:gd name="connsiteY12353" fmla="*/ 5459527 h 12624546"/>
              <a:gd name="connsiteX12354" fmla="*/ 11037354 w 15445209"/>
              <a:gd name="connsiteY12354" fmla="*/ 5457124 h 12624546"/>
              <a:gd name="connsiteX12355" fmla="*/ 14507832 w 15445209"/>
              <a:gd name="connsiteY12355" fmla="*/ 5454140 h 12624546"/>
              <a:gd name="connsiteX12356" fmla="*/ 14543960 w 15445209"/>
              <a:gd name="connsiteY12356" fmla="*/ 5462273 h 12624546"/>
              <a:gd name="connsiteX12357" fmla="*/ 14555752 w 15445209"/>
              <a:gd name="connsiteY12357" fmla="*/ 5529344 h 12624546"/>
              <a:gd name="connsiteX12358" fmla="*/ 14488674 w 15445209"/>
              <a:gd name="connsiteY12358" fmla="*/ 5541133 h 12624546"/>
              <a:gd name="connsiteX12359" fmla="*/ 14476886 w 15445209"/>
              <a:gd name="connsiteY12359" fmla="*/ 5474061 h 12624546"/>
              <a:gd name="connsiteX12360" fmla="*/ 14507832 w 15445209"/>
              <a:gd name="connsiteY12360" fmla="*/ 5454140 h 12624546"/>
              <a:gd name="connsiteX12361" fmla="*/ 13063786 w 15445209"/>
              <a:gd name="connsiteY12361" fmla="*/ 5454107 h 12624546"/>
              <a:gd name="connsiteX12362" fmla="*/ 13117090 w 15445209"/>
              <a:gd name="connsiteY12362" fmla="*/ 5466035 h 12624546"/>
              <a:gd name="connsiteX12363" fmla="*/ 13134572 w 15445209"/>
              <a:gd name="connsiteY12363" fmla="*/ 5565576 h 12624546"/>
              <a:gd name="connsiteX12364" fmla="*/ 13034972 w 15445209"/>
              <a:gd name="connsiteY12364" fmla="*/ 5583047 h 12624546"/>
              <a:gd name="connsiteX12365" fmla="*/ 13017495 w 15445209"/>
              <a:gd name="connsiteY12365" fmla="*/ 5483496 h 12624546"/>
              <a:gd name="connsiteX12366" fmla="*/ 13063786 w 15445209"/>
              <a:gd name="connsiteY12366" fmla="*/ 5454107 h 12624546"/>
              <a:gd name="connsiteX12367" fmla="*/ 2052184 w 15445209"/>
              <a:gd name="connsiteY12367" fmla="*/ 5452952 h 12624546"/>
              <a:gd name="connsiteX12368" fmla="*/ 2070120 w 15445209"/>
              <a:gd name="connsiteY12368" fmla="*/ 5456970 h 12624546"/>
              <a:gd name="connsiteX12369" fmla="*/ 2075814 w 15445209"/>
              <a:gd name="connsiteY12369" fmla="*/ 5490710 h 12624546"/>
              <a:gd name="connsiteX12370" fmla="*/ 2042072 w 15445209"/>
              <a:gd name="connsiteY12370" fmla="*/ 5496399 h 12624546"/>
              <a:gd name="connsiteX12371" fmla="*/ 2036379 w 15445209"/>
              <a:gd name="connsiteY12371" fmla="*/ 5462662 h 12624546"/>
              <a:gd name="connsiteX12372" fmla="*/ 2052184 w 15445209"/>
              <a:gd name="connsiteY12372" fmla="*/ 5452952 h 12624546"/>
              <a:gd name="connsiteX12373" fmla="*/ 12504068 w 15445209"/>
              <a:gd name="connsiteY12373" fmla="*/ 5446995 h 12624546"/>
              <a:gd name="connsiteX12374" fmla="*/ 12504879 w 15445209"/>
              <a:gd name="connsiteY12374" fmla="*/ 5452687 h 12624546"/>
              <a:gd name="connsiteX12375" fmla="*/ 12499190 w 15445209"/>
              <a:gd name="connsiteY12375" fmla="*/ 5453498 h 12624546"/>
              <a:gd name="connsiteX12376" fmla="*/ 12498374 w 15445209"/>
              <a:gd name="connsiteY12376" fmla="*/ 5447810 h 12624546"/>
              <a:gd name="connsiteX12377" fmla="*/ 12504068 w 15445209"/>
              <a:gd name="connsiteY12377" fmla="*/ 5446995 h 12624546"/>
              <a:gd name="connsiteX12378" fmla="*/ 10736131 w 15445209"/>
              <a:gd name="connsiteY12378" fmla="*/ 5444556 h 12624546"/>
              <a:gd name="connsiteX12379" fmla="*/ 10738162 w 15445209"/>
              <a:gd name="connsiteY12379" fmla="*/ 5457124 h 12624546"/>
              <a:gd name="connsiteX12380" fmla="*/ 10725559 w 15445209"/>
              <a:gd name="connsiteY12380" fmla="*/ 5459123 h 12624546"/>
              <a:gd name="connsiteX12381" fmla="*/ 10723528 w 15445209"/>
              <a:gd name="connsiteY12381" fmla="*/ 5446590 h 12624546"/>
              <a:gd name="connsiteX12382" fmla="*/ 10736131 w 15445209"/>
              <a:gd name="connsiteY12382" fmla="*/ 5444556 h 12624546"/>
              <a:gd name="connsiteX12383" fmla="*/ 4672495 w 15445209"/>
              <a:gd name="connsiteY12383" fmla="*/ 5439949 h 12624546"/>
              <a:gd name="connsiteX12384" fmla="*/ 4706284 w 15445209"/>
              <a:gd name="connsiteY12384" fmla="*/ 5447402 h 12624546"/>
              <a:gd name="connsiteX12385" fmla="*/ 4717264 w 15445209"/>
              <a:gd name="connsiteY12385" fmla="*/ 5510311 h 12624546"/>
              <a:gd name="connsiteX12386" fmla="*/ 4654255 w 15445209"/>
              <a:gd name="connsiteY12386" fmla="*/ 5521281 h 12624546"/>
              <a:gd name="connsiteX12387" fmla="*/ 4643283 w 15445209"/>
              <a:gd name="connsiteY12387" fmla="*/ 5458344 h 12624546"/>
              <a:gd name="connsiteX12388" fmla="*/ 4672495 w 15445209"/>
              <a:gd name="connsiteY12388" fmla="*/ 5439949 h 12624546"/>
              <a:gd name="connsiteX12389" fmla="*/ 11377252 w 15445209"/>
              <a:gd name="connsiteY12389" fmla="*/ 5437917 h 12624546"/>
              <a:gd name="connsiteX12390" fmla="*/ 11388583 w 15445209"/>
              <a:gd name="connsiteY12390" fmla="*/ 5440508 h 12624546"/>
              <a:gd name="connsiteX12391" fmla="*/ 11392241 w 15445209"/>
              <a:gd name="connsiteY12391" fmla="*/ 5461561 h 12624546"/>
              <a:gd name="connsiteX12392" fmla="*/ 11371102 w 15445209"/>
              <a:gd name="connsiteY12392" fmla="*/ 5465217 h 12624546"/>
              <a:gd name="connsiteX12393" fmla="*/ 11367445 w 15445209"/>
              <a:gd name="connsiteY12393" fmla="*/ 5444149 h 12624546"/>
              <a:gd name="connsiteX12394" fmla="*/ 11377252 w 15445209"/>
              <a:gd name="connsiteY12394" fmla="*/ 5437917 h 12624546"/>
              <a:gd name="connsiteX12395" fmla="*/ 1631455 w 15445209"/>
              <a:gd name="connsiteY12395" fmla="*/ 5430910 h 12624546"/>
              <a:gd name="connsiteX12396" fmla="*/ 1634304 w 15445209"/>
              <a:gd name="connsiteY12396" fmla="*/ 5447173 h 12624546"/>
              <a:gd name="connsiteX12397" fmla="*/ 1618042 w 15445209"/>
              <a:gd name="connsiteY12397" fmla="*/ 5450018 h 12624546"/>
              <a:gd name="connsiteX12398" fmla="*/ 1615195 w 15445209"/>
              <a:gd name="connsiteY12398" fmla="*/ 5433759 h 12624546"/>
              <a:gd name="connsiteX12399" fmla="*/ 1631455 w 15445209"/>
              <a:gd name="connsiteY12399" fmla="*/ 5430910 h 12624546"/>
              <a:gd name="connsiteX12400" fmla="*/ 3807405 w 15445209"/>
              <a:gd name="connsiteY12400" fmla="*/ 5427884 h 12624546"/>
              <a:gd name="connsiteX12401" fmla="*/ 3827681 w 15445209"/>
              <a:gd name="connsiteY12401" fmla="*/ 5432378 h 12624546"/>
              <a:gd name="connsiteX12402" fmla="*/ 3834185 w 15445209"/>
              <a:gd name="connsiteY12402" fmla="*/ 5470099 h 12624546"/>
              <a:gd name="connsiteX12403" fmla="*/ 3796381 w 15445209"/>
              <a:gd name="connsiteY12403" fmla="*/ 5476602 h 12624546"/>
              <a:gd name="connsiteX12404" fmla="*/ 3789876 w 15445209"/>
              <a:gd name="connsiteY12404" fmla="*/ 5438884 h 12624546"/>
              <a:gd name="connsiteX12405" fmla="*/ 3807405 w 15445209"/>
              <a:gd name="connsiteY12405" fmla="*/ 5427884 h 12624546"/>
              <a:gd name="connsiteX12406" fmla="*/ 2895330 w 15445209"/>
              <a:gd name="connsiteY12406" fmla="*/ 5424361 h 12624546"/>
              <a:gd name="connsiteX12407" fmla="*/ 2928359 w 15445209"/>
              <a:gd name="connsiteY12407" fmla="*/ 5431883 h 12624546"/>
              <a:gd name="connsiteX12408" fmla="*/ 2938931 w 15445209"/>
              <a:gd name="connsiteY12408" fmla="*/ 5493618 h 12624546"/>
              <a:gd name="connsiteX12409" fmla="*/ 2877141 w 15445209"/>
              <a:gd name="connsiteY12409" fmla="*/ 5504188 h 12624546"/>
              <a:gd name="connsiteX12410" fmla="*/ 2866569 w 15445209"/>
              <a:gd name="connsiteY12410" fmla="*/ 5442451 h 12624546"/>
              <a:gd name="connsiteX12411" fmla="*/ 2895330 w 15445209"/>
              <a:gd name="connsiteY12411" fmla="*/ 5424361 h 12624546"/>
              <a:gd name="connsiteX12412" fmla="*/ 4935160 w 15445209"/>
              <a:gd name="connsiteY12412" fmla="*/ 5422659 h 12624546"/>
              <a:gd name="connsiteX12413" fmla="*/ 4938011 w 15445209"/>
              <a:gd name="connsiteY12413" fmla="*/ 5439292 h 12624546"/>
              <a:gd name="connsiteX12414" fmla="*/ 4921339 w 15445209"/>
              <a:gd name="connsiteY12414" fmla="*/ 5442135 h 12624546"/>
              <a:gd name="connsiteX12415" fmla="*/ 4918495 w 15445209"/>
              <a:gd name="connsiteY12415" fmla="*/ 5425507 h 12624546"/>
              <a:gd name="connsiteX12416" fmla="*/ 4935160 w 15445209"/>
              <a:gd name="connsiteY12416" fmla="*/ 5422659 h 12624546"/>
              <a:gd name="connsiteX12417" fmla="*/ 3650415 w 15445209"/>
              <a:gd name="connsiteY12417" fmla="*/ 5421845 h 12624546"/>
              <a:gd name="connsiteX12418" fmla="*/ 3652855 w 15445209"/>
              <a:gd name="connsiteY12418" fmla="*/ 5435222 h 12624546"/>
              <a:gd name="connsiteX12419" fmla="*/ 3639442 w 15445209"/>
              <a:gd name="connsiteY12419" fmla="*/ 5437661 h 12624546"/>
              <a:gd name="connsiteX12420" fmla="*/ 3636999 w 15445209"/>
              <a:gd name="connsiteY12420" fmla="*/ 5424277 h 12624546"/>
              <a:gd name="connsiteX12421" fmla="*/ 3650415 w 15445209"/>
              <a:gd name="connsiteY12421" fmla="*/ 5421845 h 12624546"/>
              <a:gd name="connsiteX12422" fmla="*/ 14191156 w 15445209"/>
              <a:gd name="connsiteY12422" fmla="*/ 5414843 h 12624546"/>
              <a:gd name="connsiteX12423" fmla="*/ 14256150 w 15445209"/>
              <a:gd name="connsiteY12423" fmla="*/ 5429428 h 12624546"/>
              <a:gd name="connsiteX12424" fmla="*/ 14277289 w 15445209"/>
              <a:gd name="connsiteY12424" fmla="*/ 5550526 h 12624546"/>
              <a:gd name="connsiteX12425" fmla="*/ 14156145 w 15445209"/>
              <a:gd name="connsiteY12425" fmla="*/ 5571668 h 12624546"/>
              <a:gd name="connsiteX12426" fmla="*/ 14132320 w 15445209"/>
              <a:gd name="connsiteY12426" fmla="*/ 5546622 h 12624546"/>
              <a:gd name="connsiteX12427" fmla="*/ 14121148 w 15445209"/>
              <a:gd name="connsiteY12427" fmla="*/ 5517413 h 12624546"/>
              <a:gd name="connsiteX12428" fmla="*/ 14113057 w 15445209"/>
              <a:gd name="connsiteY12428" fmla="*/ 5535891 h 12624546"/>
              <a:gd name="connsiteX12429" fmla="*/ 14007363 w 15445209"/>
              <a:gd name="connsiteY12429" fmla="*/ 5554193 h 12624546"/>
              <a:gd name="connsiteX12430" fmla="*/ 13989066 w 15445209"/>
              <a:gd name="connsiteY12430" fmla="*/ 5448546 h 12624546"/>
              <a:gd name="connsiteX12431" fmla="*/ 14038103 w 15445209"/>
              <a:gd name="connsiteY12431" fmla="*/ 5417623 h 12624546"/>
              <a:gd name="connsiteX12432" fmla="*/ 14094760 w 15445209"/>
              <a:gd name="connsiteY12432" fmla="*/ 5430266 h 12624546"/>
              <a:gd name="connsiteX12433" fmla="*/ 14115397 w 15445209"/>
              <a:gd name="connsiteY12433" fmla="*/ 5452083 h 12624546"/>
              <a:gd name="connsiteX12434" fmla="*/ 14124174 w 15445209"/>
              <a:gd name="connsiteY12434" fmla="*/ 5475202 h 12624546"/>
              <a:gd name="connsiteX12435" fmla="*/ 14135006 w 15445209"/>
              <a:gd name="connsiteY12435" fmla="*/ 5450560 h 12624546"/>
              <a:gd name="connsiteX12436" fmla="*/ 14191156 w 15445209"/>
              <a:gd name="connsiteY12436" fmla="*/ 5414843 h 12624546"/>
              <a:gd name="connsiteX12437" fmla="*/ 12267114 w 15445209"/>
              <a:gd name="connsiteY12437" fmla="*/ 5412861 h 12624546"/>
              <a:gd name="connsiteX12438" fmla="*/ 12296738 w 15445209"/>
              <a:gd name="connsiteY12438" fmla="*/ 5419403 h 12624546"/>
              <a:gd name="connsiteX12439" fmla="*/ 12306499 w 15445209"/>
              <a:gd name="connsiteY12439" fmla="*/ 5474567 h 12624546"/>
              <a:gd name="connsiteX12440" fmla="*/ 12251209 w 15445209"/>
              <a:gd name="connsiteY12440" fmla="*/ 5484306 h 12624546"/>
              <a:gd name="connsiteX12441" fmla="*/ 12241452 w 15445209"/>
              <a:gd name="connsiteY12441" fmla="*/ 5429144 h 12624546"/>
              <a:gd name="connsiteX12442" fmla="*/ 12267114 w 15445209"/>
              <a:gd name="connsiteY12442" fmla="*/ 5412861 h 12624546"/>
              <a:gd name="connsiteX12443" fmla="*/ 2267101 w 15445209"/>
              <a:gd name="connsiteY12443" fmla="*/ 5412581 h 12624546"/>
              <a:gd name="connsiteX12444" fmla="*/ 2294541 w 15445209"/>
              <a:gd name="connsiteY12444" fmla="*/ 5418784 h 12624546"/>
              <a:gd name="connsiteX12445" fmla="*/ 2303483 w 15445209"/>
              <a:gd name="connsiteY12445" fmla="*/ 5470005 h 12624546"/>
              <a:gd name="connsiteX12446" fmla="*/ 2252263 w 15445209"/>
              <a:gd name="connsiteY12446" fmla="*/ 5478949 h 12624546"/>
              <a:gd name="connsiteX12447" fmla="*/ 2243319 w 15445209"/>
              <a:gd name="connsiteY12447" fmla="*/ 5427727 h 12624546"/>
              <a:gd name="connsiteX12448" fmla="*/ 2267101 w 15445209"/>
              <a:gd name="connsiteY12448" fmla="*/ 5412581 h 12624546"/>
              <a:gd name="connsiteX12449" fmla="*/ 14981372 w 15445209"/>
              <a:gd name="connsiteY12449" fmla="*/ 5411644 h 12624546"/>
              <a:gd name="connsiteX12450" fmla="*/ 15000883 w 15445209"/>
              <a:gd name="connsiteY12450" fmla="*/ 5415862 h 12624546"/>
              <a:gd name="connsiteX12451" fmla="*/ 15007388 w 15445209"/>
              <a:gd name="connsiteY12451" fmla="*/ 5452446 h 12624546"/>
              <a:gd name="connsiteX12452" fmla="*/ 14970804 w 15445209"/>
              <a:gd name="connsiteY12452" fmla="*/ 5458949 h 12624546"/>
              <a:gd name="connsiteX12453" fmla="*/ 14964299 w 15445209"/>
              <a:gd name="connsiteY12453" fmla="*/ 5422365 h 12624546"/>
              <a:gd name="connsiteX12454" fmla="*/ 14981372 w 15445209"/>
              <a:gd name="connsiteY12454" fmla="*/ 5411644 h 12624546"/>
              <a:gd name="connsiteX12455" fmla="*/ 13727830 w 15445209"/>
              <a:gd name="connsiteY12455" fmla="*/ 5408345 h 12624546"/>
              <a:gd name="connsiteX12456" fmla="*/ 13769957 w 15445209"/>
              <a:gd name="connsiteY12456" fmla="*/ 5417751 h 12624546"/>
              <a:gd name="connsiteX12457" fmla="*/ 13783777 w 15445209"/>
              <a:gd name="connsiteY12457" fmla="*/ 5496082 h 12624546"/>
              <a:gd name="connsiteX12458" fmla="*/ 13705320 w 15445209"/>
              <a:gd name="connsiteY12458" fmla="*/ 5509901 h 12624546"/>
              <a:gd name="connsiteX12459" fmla="*/ 13691496 w 15445209"/>
              <a:gd name="connsiteY12459" fmla="*/ 5431545 h 12624546"/>
              <a:gd name="connsiteX12460" fmla="*/ 13727830 w 15445209"/>
              <a:gd name="connsiteY12460" fmla="*/ 5408345 h 12624546"/>
              <a:gd name="connsiteX12461" fmla="*/ 10486527 w 15445209"/>
              <a:gd name="connsiteY12461" fmla="*/ 5406817 h 12624546"/>
              <a:gd name="connsiteX12462" fmla="*/ 10487744 w 15445209"/>
              <a:gd name="connsiteY12462" fmla="*/ 5414539 h 12624546"/>
              <a:gd name="connsiteX12463" fmla="*/ 10480023 w 15445209"/>
              <a:gd name="connsiteY12463" fmla="*/ 5415743 h 12624546"/>
              <a:gd name="connsiteX12464" fmla="*/ 10478802 w 15445209"/>
              <a:gd name="connsiteY12464" fmla="*/ 5408034 h 12624546"/>
              <a:gd name="connsiteX12465" fmla="*/ 10486527 w 15445209"/>
              <a:gd name="connsiteY12465" fmla="*/ 5406817 h 12624546"/>
              <a:gd name="connsiteX12466" fmla="*/ 13881038 w 15445209"/>
              <a:gd name="connsiteY12466" fmla="*/ 5401190 h 12624546"/>
              <a:gd name="connsiteX12467" fmla="*/ 13940289 w 15445209"/>
              <a:gd name="connsiteY12467" fmla="*/ 5414456 h 12624546"/>
              <a:gd name="connsiteX12468" fmla="*/ 13959802 w 15445209"/>
              <a:gd name="connsiteY12468" fmla="*/ 5524917 h 12624546"/>
              <a:gd name="connsiteX12469" fmla="*/ 13849229 w 15445209"/>
              <a:gd name="connsiteY12469" fmla="*/ 5544435 h 12624546"/>
              <a:gd name="connsiteX12470" fmla="*/ 13829716 w 15445209"/>
              <a:gd name="connsiteY12470" fmla="*/ 5433954 h 12624546"/>
              <a:gd name="connsiteX12471" fmla="*/ 13881038 w 15445209"/>
              <a:gd name="connsiteY12471" fmla="*/ 5401190 h 12624546"/>
              <a:gd name="connsiteX12472" fmla="*/ 13569033 w 15445209"/>
              <a:gd name="connsiteY12472" fmla="*/ 5392776 h 12624546"/>
              <a:gd name="connsiteX12473" fmla="*/ 13608567 w 15445209"/>
              <a:gd name="connsiteY12473" fmla="*/ 5401511 h 12624546"/>
              <a:gd name="connsiteX12474" fmla="*/ 13621575 w 15445209"/>
              <a:gd name="connsiteY12474" fmla="*/ 5474978 h 12624546"/>
              <a:gd name="connsiteX12475" fmla="*/ 13547997 w 15445209"/>
              <a:gd name="connsiteY12475" fmla="*/ 5487968 h 12624546"/>
              <a:gd name="connsiteX12476" fmla="*/ 13534989 w 15445209"/>
              <a:gd name="connsiteY12476" fmla="*/ 5414520 h 12624546"/>
              <a:gd name="connsiteX12477" fmla="*/ 13569033 w 15445209"/>
              <a:gd name="connsiteY12477" fmla="*/ 5392776 h 12624546"/>
              <a:gd name="connsiteX12478" fmla="*/ 1413141 w 15445209"/>
              <a:gd name="connsiteY12478" fmla="*/ 5391052 h 12624546"/>
              <a:gd name="connsiteX12479" fmla="*/ 1413548 w 15445209"/>
              <a:gd name="connsiteY12479" fmla="*/ 5392269 h 12624546"/>
              <a:gd name="connsiteX12480" fmla="*/ 1412326 w 15445209"/>
              <a:gd name="connsiteY12480" fmla="*/ 5392679 h 12624546"/>
              <a:gd name="connsiteX12481" fmla="*/ 1411921 w 15445209"/>
              <a:gd name="connsiteY12481" fmla="*/ 5391459 h 12624546"/>
              <a:gd name="connsiteX12482" fmla="*/ 1413141 w 15445209"/>
              <a:gd name="connsiteY12482" fmla="*/ 5391052 h 12624546"/>
              <a:gd name="connsiteX12483" fmla="*/ 11726655 w 15445209"/>
              <a:gd name="connsiteY12483" fmla="*/ 5389180 h 12624546"/>
              <a:gd name="connsiteX12484" fmla="*/ 11738192 w 15445209"/>
              <a:gd name="connsiteY12484" fmla="*/ 5391774 h 12624546"/>
              <a:gd name="connsiteX12485" fmla="*/ 11741850 w 15445209"/>
              <a:gd name="connsiteY12485" fmla="*/ 5413321 h 12624546"/>
              <a:gd name="connsiteX12486" fmla="*/ 11720305 w 15445209"/>
              <a:gd name="connsiteY12486" fmla="*/ 5416962 h 12624546"/>
              <a:gd name="connsiteX12487" fmla="*/ 11716644 w 15445209"/>
              <a:gd name="connsiteY12487" fmla="*/ 5395432 h 12624546"/>
              <a:gd name="connsiteX12488" fmla="*/ 11726655 w 15445209"/>
              <a:gd name="connsiteY12488" fmla="*/ 5389180 h 12624546"/>
              <a:gd name="connsiteX12489" fmla="*/ 3963400 w 15445209"/>
              <a:gd name="connsiteY12489" fmla="*/ 5388474 h 12624546"/>
              <a:gd name="connsiteX12490" fmla="*/ 3985093 w 15445209"/>
              <a:gd name="connsiteY12490" fmla="*/ 5393395 h 12624546"/>
              <a:gd name="connsiteX12491" fmla="*/ 3992009 w 15445209"/>
              <a:gd name="connsiteY12491" fmla="*/ 5434001 h 12624546"/>
              <a:gd name="connsiteX12492" fmla="*/ 3951356 w 15445209"/>
              <a:gd name="connsiteY12492" fmla="*/ 5440914 h 12624546"/>
              <a:gd name="connsiteX12493" fmla="*/ 3944378 w 15445209"/>
              <a:gd name="connsiteY12493" fmla="*/ 5400314 h 12624546"/>
              <a:gd name="connsiteX12494" fmla="*/ 3963400 w 15445209"/>
              <a:gd name="connsiteY12494" fmla="*/ 5388474 h 12624546"/>
              <a:gd name="connsiteX12495" fmla="*/ 15148856 w 15445209"/>
              <a:gd name="connsiteY12495" fmla="*/ 5382108 h 12624546"/>
              <a:gd name="connsiteX12496" fmla="*/ 15150891 w 15445209"/>
              <a:gd name="connsiteY12496" fmla="*/ 5394712 h 12624546"/>
              <a:gd name="connsiteX12497" fmla="*/ 15138288 w 15445209"/>
              <a:gd name="connsiteY12497" fmla="*/ 5396745 h 12624546"/>
              <a:gd name="connsiteX12498" fmla="*/ 15136257 w 15445209"/>
              <a:gd name="connsiteY12498" fmla="*/ 5384139 h 12624546"/>
              <a:gd name="connsiteX12499" fmla="*/ 15148856 w 15445209"/>
              <a:gd name="connsiteY12499" fmla="*/ 5382108 h 12624546"/>
              <a:gd name="connsiteX12500" fmla="*/ 5172165 w 15445209"/>
              <a:gd name="connsiteY12500" fmla="*/ 5379985 h 12624546"/>
              <a:gd name="connsiteX12501" fmla="*/ 5172973 w 15445209"/>
              <a:gd name="connsiteY12501" fmla="*/ 5385678 h 12624546"/>
              <a:gd name="connsiteX12502" fmla="*/ 5167287 w 15445209"/>
              <a:gd name="connsiteY12502" fmla="*/ 5386489 h 12624546"/>
              <a:gd name="connsiteX12503" fmla="*/ 5166477 w 15445209"/>
              <a:gd name="connsiteY12503" fmla="*/ 5380800 h 12624546"/>
              <a:gd name="connsiteX12504" fmla="*/ 5172165 w 15445209"/>
              <a:gd name="connsiteY12504" fmla="*/ 5379985 h 12624546"/>
              <a:gd name="connsiteX12505" fmla="*/ 4533613 w 15445209"/>
              <a:gd name="connsiteY12505" fmla="*/ 5379828 h 12624546"/>
              <a:gd name="connsiteX12506" fmla="*/ 4565630 w 15445209"/>
              <a:gd name="connsiteY12506" fmla="*/ 5386892 h 12624546"/>
              <a:gd name="connsiteX12507" fmla="*/ 4576206 w 15445209"/>
              <a:gd name="connsiteY12507" fmla="*/ 5446178 h 12624546"/>
              <a:gd name="connsiteX12508" fmla="*/ 4516445 w 15445209"/>
              <a:gd name="connsiteY12508" fmla="*/ 5456716 h 12624546"/>
              <a:gd name="connsiteX12509" fmla="*/ 4505873 w 15445209"/>
              <a:gd name="connsiteY12509" fmla="*/ 5397468 h 12624546"/>
              <a:gd name="connsiteX12510" fmla="*/ 4533613 w 15445209"/>
              <a:gd name="connsiteY12510" fmla="*/ 5379828 h 12624546"/>
              <a:gd name="connsiteX12511" fmla="*/ 1848145 w 15445209"/>
              <a:gd name="connsiteY12511" fmla="*/ 5373612 h 12624546"/>
              <a:gd name="connsiteX12512" fmla="*/ 1850177 w 15445209"/>
              <a:gd name="connsiteY12512" fmla="*/ 5385399 h 12624546"/>
              <a:gd name="connsiteX12513" fmla="*/ 1838389 w 15445209"/>
              <a:gd name="connsiteY12513" fmla="*/ 5387431 h 12624546"/>
              <a:gd name="connsiteX12514" fmla="*/ 1836358 w 15445209"/>
              <a:gd name="connsiteY12514" fmla="*/ 5375643 h 12624546"/>
              <a:gd name="connsiteX12515" fmla="*/ 1848145 w 15445209"/>
              <a:gd name="connsiteY12515" fmla="*/ 5373612 h 12624546"/>
              <a:gd name="connsiteX12516" fmla="*/ 1204173 w 15445209"/>
              <a:gd name="connsiteY12516" fmla="*/ 5373559 h 12624546"/>
              <a:gd name="connsiteX12517" fmla="*/ 1204984 w 15445209"/>
              <a:gd name="connsiteY12517" fmla="*/ 5377625 h 12624546"/>
              <a:gd name="connsiteX12518" fmla="*/ 1200922 w 15445209"/>
              <a:gd name="connsiteY12518" fmla="*/ 5378436 h 12624546"/>
              <a:gd name="connsiteX12519" fmla="*/ 1200106 w 15445209"/>
              <a:gd name="connsiteY12519" fmla="*/ 5374374 h 12624546"/>
              <a:gd name="connsiteX12520" fmla="*/ 1204173 w 15445209"/>
              <a:gd name="connsiteY12520" fmla="*/ 5373559 h 12624546"/>
              <a:gd name="connsiteX12521" fmla="*/ 2479728 w 15445209"/>
              <a:gd name="connsiteY12521" fmla="*/ 5372617 h 12624546"/>
              <a:gd name="connsiteX12522" fmla="*/ 2516923 w 15445209"/>
              <a:gd name="connsiteY12522" fmla="*/ 5380999 h 12624546"/>
              <a:gd name="connsiteX12523" fmla="*/ 2529121 w 15445209"/>
              <a:gd name="connsiteY12523" fmla="*/ 5450518 h 12624546"/>
              <a:gd name="connsiteX12524" fmla="*/ 2459606 w 15445209"/>
              <a:gd name="connsiteY12524" fmla="*/ 5462712 h 12624546"/>
              <a:gd name="connsiteX12525" fmla="*/ 2447409 w 15445209"/>
              <a:gd name="connsiteY12525" fmla="*/ 5393198 h 12624546"/>
              <a:gd name="connsiteX12526" fmla="*/ 2479728 w 15445209"/>
              <a:gd name="connsiteY12526" fmla="*/ 5372617 h 12624546"/>
              <a:gd name="connsiteX12527" fmla="*/ 11061745 w 15445209"/>
              <a:gd name="connsiteY12527" fmla="*/ 5366977 h 12624546"/>
              <a:gd name="connsiteX12528" fmla="*/ 11064587 w 15445209"/>
              <a:gd name="connsiteY12528" fmla="*/ 5382422 h 12624546"/>
              <a:gd name="connsiteX12529" fmla="*/ 11049142 w 15445209"/>
              <a:gd name="connsiteY12529" fmla="*/ 5385269 h 12624546"/>
              <a:gd name="connsiteX12530" fmla="*/ 11046295 w 15445209"/>
              <a:gd name="connsiteY12530" fmla="*/ 5369819 h 12624546"/>
              <a:gd name="connsiteX12531" fmla="*/ 11061745 w 15445209"/>
              <a:gd name="connsiteY12531" fmla="*/ 5366977 h 12624546"/>
              <a:gd name="connsiteX12532" fmla="*/ 12017518 w 15445209"/>
              <a:gd name="connsiteY12532" fmla="*/ 5363675 h 12624546"/>
              <a:gd name="connsiteX12533" fmla="*/ 12047144 w 15445209"/>
              <a:gd name="connsiteY12533" fmla="*/ 5370231 h 12624546"/>
              <a:gd name="connsiteX12534" fmla="*/ 12056900 w 15445209"/>
              <a:gd name="connsiteY12534" fmla="*/ 5425507 h 12624546"/>
              <a:gd name="connsiteX12535" fmla="*/ 12001614 w 15445209"/>
              <a:gd name="connsiteY12535" fmla="*/ 5435223 h 12624546"/>
              <a:gd name="connsiteX12536" fmla="*/ 11991857 w 15445209"/>
              <a:gd name="connsiteY12536" fmla="*/ 5379985 h 12624546"/>
              <a:gd name="connsiteX12537" fmla="*/ 12017518 w 15445209"/>
              <a:gd name="connsiteY12537" fmla="*/ 5363675 h 12624546"/>
              <a:gd name="connsiteX12538" fmla="*/ 3284560 w 15445209"/>
              <a:gd name="connsiteY12538" fmla="*/ 5360750 h 12624546"/>
              <a:gd name="connsiteX12539" fmla="*/ 3304832 w 15445209"/>
              <a:gd name="connsiteY12539" fmla="*/ 5365277 h 12624546"/>
              <a:gd name="connsiteX12540" fmla="*/ 3311338 w 15445209"/>
              <a:gd name="connsiteY12540" fmla="*/ 5403083 h 12624546"/>
              <a:gd name="connsiteX12541" fmla="*/ 3273534 w 15445209"/>
              <a:gd name="connsiteY12541" fmla="*/ 5409588 h 12624546"/>
              <a:gd name="connsiteX12542" fmla="*/ 3267032 w 15445209"/>
              <a:gd name="connsiteY12542" fmla="*/ 5371781 h 12624546"/>
              <a:gd name="connsiteX12543" fmla="*/ 3284560 w 15445209"/>
              <a:gd name="connsiteY12543" fmla="*/ 5360750 h 12624546"/>
              <a:gd name="connsiteX12544" fmla="*/ 13405008 w 15445209"/>
              <a:gd name="connsiteY12544" fmla="*/ 5355203 h 12624546"/>
              <a:gd name="connsiteX12545" fmla="*/ 13455316 w 15445209"/>
              <a:gd name="connsiteY12545" fmla="*/ 5366571 h 12624546"/>
              <a:gd name="connsiteX12546" fmla="*/ 13471576 w 15445209"/>
              <a:gd name="connsiteY12546" fmla="*/ 5460345 h 12624546"/>
              <a:gd name="connsiteX12547" fmla="*/ 13377670 w 15445209"/>
              <a:gd name="connsiteY12547" fmla="*/ 5476602 h 12624546"/>
              <a:gd name="connsiteX12548" fmla="*/ 13361410 w 15445209"/>
              <a:gd name="connsiteY12548" fmla="*/ 5382832 h 12624546"/>
              <a:gd name="connsiteX12549" fmla="*/ 13405008 w 15445209"/>
              <a:gd name="connsiteY12549" fmla="*/ 5355203 h 12624546"/>
              <a:gd name="connsiteX12550" fmla="*/ 11400779 w 15445209"/>
              <a:gd name="connsiteY12550" fmla="*/ 5354893 h 12624546"/>
              <a:gd name="connsiteX12551" fmla="*/ 11410943 w 15445209"/>
              <a:gd name="connsiteY12551" fmla="*/ 5357219 h 12624546"/>
              <a:gd name="connsiteX12552" fmla="*/ 11414195 w 15445209"/>
              <a:gd name="connsiteY12552" fmla="*/ 5376324 h 12624546"/>
              <a:gd name="connsiteX12553" fmla="*/ 11395088 w 15445209"/>
              <a:gd name="connsiteY12553" fmla="*/ 5379579 h 12624546"/>
              <a:gd name="connsiteX12554" fmla="*/ 11391836 w 15445209"/>
              <a:gd name="connsiteY12554" fmla="*/ 5360470 h 12624546"/>
              <a:gd name="connsiteX12555" fmla="*/ 11400779 w 15445209"/>
              <a:gd name="connsiteY12555" fmla="*/ 5354893 h 12624546"/>
              <a:gd name="connsiteX12556" fmla="*/ 10756856 w 15445209"/>
              <a:gd name="connsiteY12556" fmla="*/ 5340159 h 12624546"/>
              <a:gd name="connsiteX12557" fmla="*/ 10758891 w 15445209"/>
              <a:gd name="connsiteY12557" fmla="*/ 5352760 h 12624546"/>
              <a:gd name="connsiteX12558" fmla="*/ 10746288 w 15445209"/>
              <a:gd name="connsiteY12558" fmla="*/ 5354797 h 12624546"/>
              <a:gd name="connsiteX12559" fmla="*/ 10744257 w 15445209"/>
              <a:gd name="connsiteY12559" fmla="*/ 5342192 h 12624546"/>
              <a:gd name="connsiteX12560" fmla="*/ 10756856 w 15445209"/>
              <a:gd name="connsiteY12560" fmla="*/ 5340159 h 12624546"/>
              <a:gd name="connsiteX12561" fmla="*/ 3467463 w 15445209"/>
              <a:gd name="connsiteY12561" fmla="*/ 5338890 h 12624546"/>
              <a:gd name="connsiteX12562" fmla="*/ 3476812 w 15445209"/>
              <a:gd name="connsiteY12562" fmla="*/ 5340922 h 12624546"/>
              <a:gd name="connsiteX12563" fmla="*/ 3480065 w 15445209"/>
              <a:gd name="connsiteY12563" fmla="*/ 5358404 h 12624546"/>
              <a:gd name="connsiteX12564" fmla="*/ 3462582 w 15445209"/>
              <a:gd name="connsiteY12564" fmla="*/ 5361658 h 12624546"/>
              <a:gd name="connsiteX12565" fmla="*/ 3459333 w 15445209"/>
              <a:gd name="connsiteY12565" fmla="*/ 5344174 h 12624546"/>
              <a:gd name="connsiteX12566" fmla="*/ 3467463 w 15445209"/>
              <a:gd name="connsiteY12566" fmla="*/ 5338890 h 12624546"/>
              <a:gd name="connsiteX12567" fmla="*/ 3091799 w 15445209"/>
              <a:gd name="connsiteY12567" fmla="*/ 5327281 h 12624546"/>
              <a:gd name="connsiteX12568" fmla="*/ 3127165 w 15445209"/>
              <a:gd name="connsiteY12568" fmla="*/ 5335160 h 12624546"/>
              <a:gd name="connsiteX12569" fmla="*/ 3138546 w 15445209"/>
              <a:gd name="connsiteY12569" fmla="*/ 5401018 h 12624546"/>
              <a:gd name="connsiteX12570" fmla="*/ 3072693 w 15445209"/>
              <a:gd name="connsiteY12570" fmla="*/ 5412401 h 12624546"/>
              <a:gd name="connsiteX12571" fmla="*/ 3061310 w 15445209"/>
              <a:gd name="connsiteY12571" fmla="*/ 5346540 h 12624546"/>
              <a:gd name="connsiteX12572" fmla="*/ 3091799 w 15445209"/>
              <a:gd name="connsiteY12572" fmla="*/ 5327281 h 12624546"/>
              <a:gd name="connsiteX12573" fmla="*/ 12696807 w 15445209"/>
              <a:gd name="connsiteY12573" fmla="*/ 5327013 h 12624546"/>
              <a:gd name="connsiteX12574" fmla="*/ 12752451 w 15445209"/>
              <a:gd name="connsiteY12574" fmla="*/ 5339345 h 12624546"/>
              <a:gd name="connsiteX12575" fmla="*/ 12770743 w 15445209"/>
              <a:gd name="connsiteY12575" fmla="*/ 5442945 h 12624546"/>
              <a:gd name="connsiteX12576" fmla="*/ 12667080 w 15445209"/>
              <a:gd name="connsiteY12576" fmla="*/ 5461155 h 12624546"/>
              <a:gd name="connsiteX12577" fmla="*/ 12648788 w 15445209"/>
              <a:gd name="connsiteY12577" fmla="*/ 5357622 h 12624546"/>
              <a:gd name="connsiteX12578" fmla="*/ 12696807 w 15445209"/>
              <a:gd name="connsiteY12578" fmla="*/ 5327013 h 12624546"/>
              <a:gd name="connsiteX12579" fmla="*/ 2688900 w 15445209"/>
              <a:gd name="connsiteY12579" fmla="*/ 5323655 h 12624546"/>
              <a:gd name="connsiteX12580" fmla="*/ 2734430 w 15445209"/>
              <a:gd name="connsiteY12580" fmla="*/ 5333869 h 12624546"/>
              <a:gd name="connsiteX12581" fmla="*/ 2749066 w 15445209"/>
              <a:gd name="connsiteY12581" fmla="*/ 5418836 h 12624546"/>
              <a:gd name="connsiteX12582" fmla="*/ 2664102 w 15445209"/>
              <a:gd name="connsiteY12582" fmla="*/ 5433473 h 12624546"/>
              <a:gd name="connsiteX12583" fmla="*/ 2649468 w 15445209"/>
              <a:gd name="connsiteY12583" fmla="*/ 5348506 h 12624546"/>
              <a:gd name="connsiteX12584" fmla="*/ 2688900 w 15445209"/>
              <a:gd name="connsiteY12584" fmla="*/ 5323655 h 12624546"/>
              <a:gd name="connsiteX12585" fmla="*/ 13237876 w 15445209"/>
              <a:gd name="connsiteY12585" fmla="*/ 5320053 h 12624546"/>
              <a:gd name="connsiteX12586" fmla="*/ 13293110 w 15445209"/>
              <a:gd name="connsiteY12586" fmla="*/ 5332451 h 12624546"/>
              <a:gd name="connsiteX12587" fmla="*/ 13310996 w 15445209"/>
              <a:gd name="connsiteY12587" fmla="*/ 5435223 h 12624546"/>
              <a:gd name="connsiteX12588" fmla="*/ 13208149 w 15445209"/>
              <a:gd name="connsiteY12588" fmla="*/ 5453092 h 12624546"/>
              <a:gd name="connsiteX12589" fmla="*/ 13190263 w 15445209"/>
              <a:gd name="connsiteY12589" fmla="*/ 5350321 h 12624546"/>
              <a:gd name="connsiteX12590" fmla="*/ 13237876 w 15445209"/>
              <a:gd name="connsiteY12590" fmla="*/ 5320053 h 12624546"/>
              <a:gd name="connsiteX12591" fmla="*/ 2057165 w 15445209"/>
              <a:gd name="connsiteY12591" fmla="*/ 5313819 h 12624546"/>
              <a:gd name="connsiteX12592" fmla="*/ 2077441 w 15445209"/>
              <a:gd name="connsiteY12592" fmla="*/ 5318346 h 12624546"/>
              <a:gd name="connsiteX12593" fmla="*/ 2083945 w 15445209"/>
              <a:gd name="connsiteY12593" fmla="*/ 5356152 h 12624546"/>
              <a:gd name="connsiteX12594" fmla="*/ 2046140 w 15445209"/>
              <a:gd name="connsiteY12594" fmla="*/ 5362657 h 12624546"/>
              <a:gd name="connsiteX12595" fmla="*/ 2039636 w 15445209"/>
              <a:gd name="connsiteY12595" fmla="*/ 5324849 h 12624546"/>
              <a:gd name="connsiteX12596" fmla="*/ 2057165 w 15445209"/>
              <a:gd name="connsiteY12596" fmla="*/ 5313819 h 12624546"/>
              <a:gd name="connsiteX12597" fmla="*/ 5044935 w 15445209"/>
              <a:gd name="connsiteY12597" fmla="*/ 5308058 h 12624546"/>
              <a:gd name="connsiteX12598" fmla="*/ 5047364 w 15445209"/>
              <a:gd name="connsiteY12598" fmla="*/ 5321474 h 12624546"/>
              <a:gd name="connsiteX12599" fmla="*/ 5033952 w 15445209"/>
              <a:gd name="connsiteY12599" fmla="*/ 5323912 h 12624546"/>
              <a:gd name="connsiteX12600" fmla="*/ 5031507 w 15445209"/>
              <a:gd name="connsiteY12600" fmla="*/ 5310494 h 12624546"/>
              <a:gd name="connsiteX12601" fmla="*/ 5044935 w 15445209"/>
              <a:gd name="connsiteY12601" fmla="*/ 5308058 h 12624546"/>
              <a:gd name="connsiteX12602" fmla="*/ 4110714 w 15445209"/>
              <a:gd name="connsiteY12602" fmla="*/ 5298705 h 12624546"/>
              <a:gd name="connsiteX12603" fmla="*/ 4120066 w 15445209"/>
              <a:gd name="connsiteY12603" fmla="*/ 5300739 h 12624546"/>
              <a:gd name="connsiteX12604" fmla="*/ 4123321 w 15445209"/>
              <a:gd name="connsiteY12604" fmla="*/ 5318219 h 12624546"/>
              <a:gd name="connsiteX12605" fmla="*/ 4105836 w 15445209"/>
              <a:gd name="connsiteY12605" fmla="*/ 5321474 h 12624546"/>
              <a:gd name="connsiteX12606" fmla="*/ 4102581 w 15445209"/>
              <a:gd name="connsiteY12606" fmla="*/ 5303990 h 12624546"/>
              <a:gd name="connsiteX12607" fmla="*/ 4110714 w 15445209"/>
              <a:gd name="connsiteY12607" fmla="*/ 5298705 h 12624546"/>
              <a:gd name="connsiteX12608" fmla="*/ 12507572 w 15445209"/>
              <a:gd name="connsiteY12608" fmla="*/ 5295049 h 12624546"/>
              <a:gd name="connsiteX12609" fmla="*/ 12520325 w 15445209"/>
              <a:gd name="connsiteY12609" fmla="*/ 5297892 h 12624546"/>
              <a:gd name="connsiteX12610" fmla="*/ 12524392 w 15445209"/>
              <a:gd name="connsiteY12610" fmla="*/ 5321878 h 12624546"/>
              <a:gd name="connsiteX12611" fmla="*/ 12500406 w 15445209"/>
              <a:gd name="connsiteY12611" fmla="*/ 5325943 h 12624546"/>
              <a:gd name="connsiteX12612" fmla="*/ 12496343 w 15445209"/>
              <a:gd name="connsiteY12612" fmla="*/ 5301956 h 12624546"/>
              <a:gd name="connsiteX12613" fmla="*/ 12507572 w 15445209"/>
              <a:gd name="connsiteY12613" fmla="*/ 5295049 h 12624546"/>
              <a:gd name="connsiteX12614" fmla="*/ 1637960 w 15445209"/>
              <a:gd name="connsiteY12614" fmla="*/ 5293910 h 12624546"/>
              <a:gd name="connsiteX12615" fmla="*/ 1640806 w 15445209"/>
              <a:gd name="connsiteY12615" fmla="*/ 5309355 h 12624546"/>
              <a:gd name="connsiteX12616" fmla="*/ 1625357 w 15445209"/>
              <a:gd name="connsiteY12616" fmla="*/ 5312204 h 12624546"/>
              <a:gd name="connsiteX12617" fmla="*/ 1622510 w 15445209"/>
              <a:gd name="connsiteY12617" fmla="*/ 5296755 h 12624546"/>
              <a:gd name="connsiteX12618" fmla="*/ 1637960 w 15445209"/>
              <a:gd name="connsiteY12618" fmla="*/ 5293910 h 12624546"/>
              <a:gd name="connsiteX12619" fmla="*/ 11744998 w 15445209"/>
              <a:gd name="connsiteY12619" fmla="*/ 5292106 h 12624546"/>
              <a:gd name="connsiteX12620" fmla="*/ 11758515 w 15445209"/>
              <a:gd name="connsiteY12620" fmla="*/ 5295049 h 12624546"/>
              <a:gd name="connsiteX12621" fmla="*/ 11762983 w 15445209"/>
              <a:gd name="connsiteY12621" fmla="*/ 5320252 h 12624546"/>
              <a:gd name="connsiteX12622" fmla="*/ 11737781 w 15445209"/>
              <a:gd name="connsiteY12622" fmla="*/ 5324728 h 12624546"/>
              <a:gd name="connsiteX12623" fmla="*/ 11733309 w 15445209"/>
              <a:gd name="connsiteY12623" fmla="*/ 5299526 h 12624546"/>
              <a:gd name="connsiteX12624" fmla="*/ 11744998 w 15445209"/>
              <a:gd name="connsiteY12624" fmla="*/ 5292106 h 12624546"/>
              <a:gd name="connsiteX12625" fmla="*/ 4250203 w 15445209"/>
              <a:gd name="connsiteY12625" fmla="*/ 5287064 h 12624546"/>
              <a:gd name="connsiteX12626" fmla="*/ 4289182 w 15445209"/>
              <a:gd name="connsiteY12626" fmla="*/ 5295862 h 12624546"/>
              <a:gd name="connsiteX12627" fmla="*/ 4301778 w 15445209"/>
              <a:gd name="connsiteY12627" fmla="*/ 5368601 h 12624546"/>
              <a:gd name="connsiteX12628" fmla="*/ 4229004 w 15445209"/>
              <a:gd name="connsiteY12628" fmla="*/ 5381201 h 12624546"/>
              <a:gd name="connsiteX12629" fmla="*/ 4216407 w 15445209"/>
              <a:gd name="connsiteY12629" fmla="*/ 5308466 h 12624546"/>
              <a:gd name="connsiteX12630" fmla="*/ 4250203 w 15445209"/>
              <a:gd name="connsiteY12630" fmla="*/ 5287064 h 12624546"/>
              <a:gd name="connsiteX12631" fmla="*/ 13067296 w 15445209"/>
              <a:gd name="connsiteY12631" fmla="*/ 5286969 h 12624546"/>
              <a:gd name="connsiteX12632" fmla="*/ 13120346 w 15445209"/>
              <a:gd name="connsiteY12632" fmla="*/ 5298705 h 12624546"/>
              <a:gd name="connsiteX12633" fmla="*/ 13137418 w 15445209"/>
              <a:gd name="connsiteY12633" fmla="*/ 5397468 h 12624546"/>
              <a:gd name="connsiteX12634" fmla="*/ 13038634 w 15445209"/>
              <a:gd name="connsiteY12634" fmla="*/ 5414539 h 12624546"/>
              <a:gd name="connsiteX12635" fmla="*/ 13021562 w 15445209"/>
              <a:gd name="connsiteY12635" fmla="*/ 5315782 h 12624546"/>
              <a:gd name="connsiteX12636" fmla="*/ 13067296 w 15445209"/>
              <a:gd name="connsiteY12636" fmla="*/ 5286969 h 12624546"/>
              <a:gd name="connsiteX12637" fmla="*/ 12279361 w 15445209"/>
              <a:gd name="connsiteY12637" fmla="*/ 5286306 h 12624546"/>
              <a:gd name="connsiteX12638" fmla="*/ 12310968 w 15445209"/>
              <a:gd name="connsiteY12638" fmla="*/ 5293422 h 12624546"/>
              <a:gd name="connsiteX12639" fmla="*/ 12321130 w 15445209"/>
              <a:gd name="connsiteY12639" fmla="*/ 5352357 h 12624546"/>
              <a:gd name="connsiteX12640" fmla="*/ 12262186 w 15445209"/>
              <a:gd name="connsiteY12640" fmla="*/ 5362502 h 12624546"/>
              <a:gd name="connsiteX12641" fmla="*/ 12252024 w 15445209"/>
              <a:gd name="connsiteY12641" fmla="*/ 5303586 h 12624546"/>
              <a:gd name="connsiteX12642" fmla="*/ 12279361 w 15445209"/>
              <a:gd name="connsiteY12642" fmla="*/ 5286306 h 12624546"/>
              <a:gd name="connsiteX12643" fmla="*/ 2898229 w 15445209"/>
              <a:gd name="connsiteY12643" fmla="*/ 5284610 h 12624546"/>
              <a:gd name="connsiteX12644" fmla="*/ 2925922 w 15445209"/>
              <a:gd name="connsiteY12644" fmla="*/ 5290806 h 12624546"/>
              <a:gd name="connsiteX12645" fmla="*/ 2934868 w 15445209"/>
              <a:gd name="connsiteY12645" fmla="*/ 5342845 h 12624546"/>
              <a:gd name="connsiteX12646" fmla="*/ 2882834 w 15445209"/>
              <a:gd name="connsiteY12646" fmla="*/ 5351790 h 12624546"/>
              <a:gd name="connsiteX12647" fmla="*/ 2873888 w 15445209"/>
              <a:gd name="connsiteY12647" fmla="*/ 5299756 h 12624546"/>
              <a:gd name="connsiteX12648" fmla="*/ 2898229 w 15445209"/>
              <a:gd name="connsiteY12648" fmla="*/ 5284610 h 12624546"/>
              <a:gd name="connsiteX12649" fmla="*/ 10500752 w 15445209"/>
              <a:gd name="connsiteY12649" fmla="*/ 5281635 h 12624546"/>
              <a:gd name="connsiteX12650" fmla="*/ 10502382 w 15445209"/>
              <a:gd name="connsiteY12650" fmla="*/ 5290170 h 12624546"/>
              <a:gd name="connsiteX12651" fmla="*/ 10493842 w 15445209"/>
              <a:gd name="connsiteY12651" fmla="*/ 5291799 h 12624546"/>
              <a:gd name="connsiteX12652" fmla="*/ 10492216 w 15445209"/>
              <a:gd name="connsiteY12652" fmla="*/ 5283266 h 12624546"/>
              <a:gd name="connsiteX12653" fmla="*/ 10500752 w 15445209"/>
              <a:gd name="connsiteY12653" fmla="*/ 5281635 h 12624546"/>
              <a:gd name="connsiteX12654" fmla="*/ 2273705 w 15445209"/>
              <a:gd name="connsiteY12654" fmla="*/ 5280711 h 12624546"/>
              <a:gd name="connsiteX12655" fmla="*/ 2296980 w 15445209"/>
              <a:gd name="connsiteY12655" fmla="*/ 5285844 h 12624546"/>
              <a:gd name="connsiteX12656" fmla="*/ 2304704 w 15445209"/>
              <a:gd name="connsiteY12656" fmla="*/ 5329344 h 12624546"/>
              <a:gd name="connsiteX12657" fmla="*/ 2261206 w 15445209"/>
              <a:gd name="connsiteY12657" fmla="*/ 5337067 h 12624546"/>
              <a:gd name="connsiteX12658" fmla="*/ 2253481 w 15445209"/>
              <a:gd name="connsiteY12658" fmla="*/ 5293571 h 12624546"/>
              <a:gd name="connsiteX12659" fmla="*/ 2273705 w 15445209"/>
              <a:gd name="connsiteY12659" fmla="*/ 5280711 h 12624546"/>
              <a:gd name="connsiteX12660" fmla="*/ 11084104 w 15445209"/>
              <a:gd name="connsiteY12660" fmla="*/ 5278384 h 12624546"/>
              <a:gd name="connsiteX12661" fmla="*/ 11086951 w 15445209"/>
              <a:gd name="connsiteY12661" fmla="*/ 5295049 h 12624546"/>
              <a:gd name="connsiteX12662" fmla="*/ 11070285 w 15445209"/>
              <a:gd name="connsiteY12662" fmla="*/ 5297898 h 12624546"/>
              <a:gd name="connsiteX12663" fmla="*/ 11067438 w 15445209"/>
              <a:gd name="connsiteY12663" fmla="*/ 5281230 h 12624546"/>
              <a:gd name="connsiteX12664" fmla="*/ 11084104 w 15445209"/>
              <a:gd name="connsiteY12664" fmla="*/ 5278384 h 12624546"/>
              <a:gd name="connsiteX12665" fmla="*/ 14661445 w 15445209"/>
              <a:gd name="connsiteY12665" fmla="*/ 5278039 h 12624546"/>
              <a:gd name="connsiteX12666" fmla="*/ 14679738 w 15445209"/>
              <a:gd name="connsiteY12666" fmla="*/ 5282154 h 12624546"/>
              <a:gd name="connsiteX12667" fmla="*/ 14685837 w 15445209"/>
              <a:gd name="connsiteY12667" fmla="*/ 5316302 h 12624546"/>
              <a:gd name="connsiteX12668" fmla="*/ 14651689 w 15445209"/>
              <a:gd name="connsiteY12668" fmla="*/ 5322397 h 12624546"/>
              <a:gd name="connsiteX12669" fmla="*/ 14645591 w 15445209"/>
              <a:gd name="connsiteY12669" fmla="*/ 5288254 h 12624546"/>
              <a:gd name="connsiteX12670" fmla="*/ 14661445 w 15445209"/>
              <a:gd name="connsiteY12670" fmla="*/ 5278039 h 12624546"/>
              <a:gd name="connsiteX12671" fmla="*/ 11430861 w 15445209"/>
              <a:gd name="connsiteY12671" fmla="*/ 5273912 h 12624546"/>
              <a:gd name="connsiteX12672" fmla="*/ 11433708 w 15445209"/>
              <a:gd name="connsiteY12672" fmla="*/ 5290577 h 12624546"/>
              <a:gd name="connsiteX12673" fmla="*/ 11417042 w 15445209"/>
              <a:gd name="connsiteY12673" fmla="*/ 5293422 h 12624546"/>
              <a:gd name="connsiteX12674" fmla="*/ 11414195 w 15445209"/>
              <a:gd name="connsiteY12674" fmla="*/ 5276759 h 12624546"/>
              <a:gd name="connsiteX12675" fmla="*/ 11430861 w 15445209"/>
              <a:gd name="connsiteY12675" fmla="*/ 5273912 h 12624546"/>
              <a:gd name="connsiteX12676" fmla="*/ 10275544 w 15445209"/>
              <a:gd name="connsiteY12676" fmla="*/ 5273912 h 12624546"/>
              <a:gd name="connsiteX12677" fmla="*/ 10276355 w 15445209"/>
              <a:gd name="connsiteY12677" fmla="*/ 5273912 h 12624546"/>
              <a:gd name="connsiteX12678" fmla="*/ 10276355 w 15445209"/>
              <a:gd name="connsiteY12678" fmla="*/ 5274727 h 12624546"/>
              <a:gd name="connsiteX12679" fmla="*/ 10275544 w 15445209"/>
              <a:gd name="connsiteY12679" fmla="*/ 5274727 h 12624546"/>
              <a:gd name="connsiteX12680" fmla="*/ 10275544 w 15445209"/>
              <a:gd name="connsiteY12680" fmla="*/ 5273912 h 12624546"/>
              <a:gd name="connsiteX12681" fmla="*/ 14827710 w 15445209"/>
              <a:gd name="connsiteY12681" fmla="*/ 5273595 h 12624546"/>
              <a:gd name="connsiteX12682" fmla="*/ 14830556 w 15445209"/>
              <a:gd name="connsiteY12682" fmla="*/ 5289046 h 12624546"/>
              <a:gd name="connsiteX12683" fmla="*/ 14815111 w 15445209"/>
              <a:gd name="connsiteY12683" fmla="*/ 5291893 h 12624546"/>
              <a:gd name="connsiteX12684" fmla="*/ 14812264 w 15445209"/>
              <a:gd name="connsiteY12684" fmla="*/ 5276445 h 12624546"/>
              <a:gd name="connsiteX12685" fmla="*/ 14827710 w 15445209"/>
              <a:gd name="connsiteY12685" fmla="*/ 5273595 h 12624546"/>
              <a:gd name="connsiteX12686" fmla="*/ 14503211 w 15445209"/>
              <a:gd name="connsiteY12686" fmla="*/ 5268151 h 12624546"/>
              <a:gd name="connsiteX12687" fmla="*/ 14536239 w 15445209"/>
              <a:gd name="connsiteY12687" fmla="*/ 5275673 h 12624546"/>
              <a:gd name="connsiteX12688" fmla="*/ 14546810 w 15445209"/>
              <a:gd name="connsiteY12688" fmla="*/ 5337464 h 12624546"/>
              <a:gd name="connsiteX12689" fmla="*/ 14485020 w 15445209"/>
              <a:gd name="connsiteY12689" fmla="*/ 5348038 h 12624546"/>
              <a:gd name="connsiteX12690" fmla="*/ 14474449 w 15445209"/>
              <a:gd name="connsiteY12690" fmla="*/ 5286246 h 12624546"/>
              <a:gd name="connsiteX12691" fmla="*/ 14503211 w 15445209"/>
              <a:gd name="connsiteY12691" fmla="*/ 5268151 h 12624546"/>
              <a:gd name="connsiteX12692" fmla="*/ 14346855 w 15445209"/>
              <a:gd name="connsiteY12692" fmla="*/ 5264466 h 12624546"/>
              <a:gd name="connsiteX12693" fmla="*/ 14384204 w 15445209"/>
              <a:gd name="connsiteY12693" fmla="*/ 5272850 h 12624546"/>
              <a:gd name="connsiteX12694" fmla="*/ 14396397 w 15445209"/>
              <a:gd name="connsiteY12694" fmla="*/ 5342367 h 12624546"/>
              <a:gd name="connsiteX12695" fmla="*/ 14326882 w 15445209"/>
              <a:gd name="connsiteY12695" fmla="*/ 5354562 h 12624546"/>
              <a:gd name="connsiteX12696" fmla="*/ 14314689 w 15445209"/>
              <a:gd name="connsiteY12696" fmla="*/ 5285047 h 12624546"/>
              <a:gd name="connsiteX12697" fmla="*/ 14346855 w 15445209"/>
              <a:gd name="connsiteY12697" fmla="*/ 5264466 h 12624546"/>
              <a:gd name="connsiteX12698" fmla="*/ 4389088 w 15445209"/>
              <a:gd name="connsiteY12698" fmla="*/ 5264075 h 12624546"/>
              <a:gd name="connsiteX12699" fmla="*/ 4418457 w 15445209"/>
              <a:gd name="connsiteY12699" fmla="*/ 5270682 h 12624546"/>
              <a:gd name="connsiteX12700" fmla="*/ 4427809 w 15445209"/>
              <a:gd name="connsiteY12700" fmla="*/ 5325130 h 12624546"/>
              <a:gd name="connsiteX12701" fmla="*/ 4373344 w 15445209"/>
              <a:gd name="connsiteY12701" fmla="*/ 5334479 h 12624546"/>
              <a:gd name="connsiteX12702" fmla="*/ 4363991 w 15445209"/>
              <a:gd name="connsiteY12702" fmla="*/ 5280010 h 12624546"/>
              <a:gd name="connsiteX12703" fmla="*/ 4389088 w 15445209"/>
              <a:gd name="connsiteY12703" fmla="*/ 5264075 h 12624546"/>
              <a:gd name="connsiteX12704" fmla="*/ 12032152 w 15445209"/>
              <a:gd name="connsiteY12704" fmla="*/ 5253252 h 12624546"/>
              <a:gd name="connsiteX12705" fmla="*/ 12062589 w 15445209"/>
              <a:gd name="connsiteY12705" fmla="*/ 5260112 h 12624546"/>
              <a:gd name="connsiteX12706" fmla="*/ 12072346 w 15445209"/>
              <a:gd name="connsiteY12706" fmla="*/ 5317001 h 12624546"/>
              <a:gd name="connsiteX12707" fmla="*/ 12015434 w 15445209"/>
              <a:gd name="connsiteY12707" fmla="*/ 5326755 h 12624546"/>
              <a:gd name="connsiteX12708" fmla="*/ 12005677 w 15445209"/>
              <a:gd name="connsiteY12708" fmla="*/ 5269868 h 12624546"/>
              <a:gd name="connsiteX12709" fmla="*/ 12032152 w 15445209"/>
              <a:gd name="connsiteY12709" fmla="*/ 5253252 h 12624546"/>
              <a:gd name="connsiteX12710" fmla="*/ 1422896 w 15445209"/>
              <a:gd name="connsiteY12710" fmla="*/ 5250397 h 12624546"/>
              <a:gd name="connsiteX12711" fmla="*/ 1423708 w 15445209"/>
              <a:gd name="connsiteY12711" fmla="*/ 5254464 h 12624546"/>
              <a:gd name="connsiteX12712" fmla="*/ 1419645 w 15445209"/>
              <a:gd name="connsiteY12712" fmla="*/ 5255275 h 12624546"/>
              <a:gd name="connsiteX12713" fmla="*/ 1418829 w 15445209"/>
              <a:gd name="connsiteY12713" fmla="*/ 5251210 h 12624546"/>
              <a:gd name="connsiteX12714" fmla="*/ 1422896 w 15445209"/>
              <a:gd name="connsiteY12714" fmla="*/ 5250397 h 12624546"/>
              <a:gd name="connsiteX12715" fmla="*/ 3647164 w 15445209"/>
              <a:gd name="connsiteY12715" fmla="*/ 5245012 h 12624546"/>
              <a:gd name="connsiteX12716" fmla="*/ 3650005 w 15445209"/>
              <a:gd name="connsiteY12716" fmla="*/ 5261682 h 12624546"/>
              <a:gd name="connsiteX12717" fmla="*/ 3633340 w 15445209"/>
              <a:gd name="connsiteY12717" fmla="*/ 5264528 h 12624546"/>
              <a:gd name="connsiteX12718" fmla="*/ 3630495 w 15445209"/>
              <a:gd name="connsiteY12718" fmla="*/ 5247856 h 12624546"/>
              <a:gd name="connsiteX12719" fmla="*/ 3647164 w 15445209"/>
              <a:gd name="connsiteY12719" fmla="*/ 5245012 h 12624546"/>
              <a:gd name="connsiteX12720" fmla="*/ 3799534 w 15445209"/>
              <a:gd name="connsiteY12720" fmla="*/ 5244993 h 12624546"/>
              <a:gd name="connsiteX12721" fmla="*/ 3819553 w 15445209"/>
              <a:gd name="connsiteY12721" fmla="*/ 5249518 h 12624546"/>
              <a:gd name="connsiteX12722" fmla="*/ 3826055 w 15445209"/>
              <a:gd name="connsiteY12722" fmla="*/ 5286498 h 12624546"/>
              <a:gd name="connsiteX12723" fmla="*/ 3789067 w 15445209"/>
              <a:gd name="connsiteY12723" fmla="*/ 5293005 h 12624546"/>
              <a:gd name="connsiteX12724" fmla="*/ 3782564 w 15445209"/>
              <a:gd name="connsiteY12724" fmla="*/ 5256023 h 12624546"/>
              <a:gd name="connsiteX12725" fmla="*/ 3799534 w 15445209"/>
              <a:gd name="connsiteY12725" fmla="*/ 5244993 h 12624546"/>
              <a:gd name="connsiteX12726" fmla="*/ 10774341 w 15445209"/>
              <a:gd name="connsiteY12726" fmla="*/ 5238156 h 12624546"/>
              <a:gd name="connsiteX12727" fmla="*/ 10776372 w 15445209"/>
              <a:gd name="connsiteY12727" fmla="*/ 5250762 h 12624546"/>
              <a:gd name="connsiteX12728" fmla="*/ 10763769 w 15445209"/>
              <a:gd name="connsiteY12728" fmla="*/ 5252799 h 12624546"/>
              <a:gd name="connsiteX12729" fmla="*/ 10761738 w 15445209"/>
              <a:gd name="connsiteY12729" fmla="*/ 5240193 h 12624546"/>
              <a:gd name="connsiteX12730" fmla="*/ 10774341 w 15445209"/>
              <a:gd name="connsiteY12730" fmla="*/ 5238156 h 12624546"/>
              <a:gd name="connsiteX12731" fmla="*/ 1857090 w 15445209"/>
              <a:gd name="connsiteY12731" fmla="*/ 5236605 h 12624546"/>
              <a:gd name="connsiteX12732" fmla="*/ 1859121 w 15445209"/>
              <a:gd name="connsiteY12732" fmla="*/ 5249213 h 12624546"/>
              <a:gd name="connsiteX12733" fmla="*/ 1846519 w 15445209"/>
              <a:gd name="connsiteY12733" fmla="*/ 5251244 h 12624546"/>
              <a:gd name="connsiteX12734" fmla="*/ 1844488 w 15445209"/>
              <a:gd name="connsiteY12734" fmla="*/ 5238635 h 12624546"/>
              <a:gd name="connsiteX12735" fmla="*/ 1857090 w 15445209"/>
              <a:gd name="connsiteY12735" fmla="*/ 5236605 h 12624546"/>
              <a:gd name="connsiteX12736" fmla="*/ 14187701 w 15445209"/>
              <a:gd name="connsiteY12736" fmla="*/ 5235456 h 12624546"/>
              <a:gd name="connsiteX12737" fmla="*/ 14244358 w 15445209"/>
              <a:gd name="connsiteY12737" fmla="*/ 5248107 h 12624546"/>
              <a:gd name="connsiteX12738" fmla="*/ 14262655 w 15445209"/>
              <a:gd name="connsiteY12738" fmla="*/ 5353812 h 12624546"/>
              <a:gd name="connsiteX12739" fmla="*/ 14156961 w 15445209"/>
              <a:gd name="connsiteY12739" fmla="*/ 5372107 h 12624546"/>
              <a:gd name="connsiteX12740" fmla="*/ 14138664 w 15445209"/>
              <a:gd name="connsiteY12740" fmla="*/ 5266407 h 12624546"/>
              <a:gd name="connsiteX12741" fmla="*/ 14187701 w 15445209"/>
              <a:gd name="connsiteY12741" fmla="*/ 5235456 h 12624546"/>
              <a:gd name="connsiteX12742" fmla="*/ 2485421 w 15445209"/>
              <a:gd name="connsiteY12742" fmla="*/ 5234238 h 12624546"/>
              <a:gd name="connsiteX12743" fmla="*/ 2522211 w 15445209"/>
              <a:gd name="connsiteY12743" fmla="*/ 5242372 h 12624546"/>
              <a:gd name="connsiteX12744" fmla="*/ 2533998 w 15445209"/>
              <a:gd name="connsiteY12744" fmla="*/ 5311074 h 12624546"/>
              <a:gd name="connsiteX12745" fmla="*/ 2465298 w 15445209"/>
              <a:gd name="connsiteY12745" fmla="*/ 5322863 h 12624546"/>
              <a:gd name="connsiteX12746" fmla="*/ 2453512 w 15445209"/>
              <a:gd name="connsiteY12746" fmla="*/ 5254156 h 12624546"/>
              <a:gd name="connsiteX12747" fmla="*/ 2485421 w 15445209"/>
              <a:gd name="connsiteY12747" fmla="*/ 5234238 h 12624546"/>
              <a:gd name="connsiteX12748" fmla="*/ 1212303 w 15445209"/>
              <a:gd name="connsiteY12748" fmla="*/ 5234125 h 12624546"/>
              <a:gd name="connsiteX12749" fmla="*/ 1212709 w 15445209"/>
              <a:gd name="connsiteY12749" fmla="*/ 5236157 h 12624546"/>
              <a:gd name="connsiteX12750" fmla="*/ 1210678 w 15445209"/>
              <a:gd name="connsiteY12750" fmla="*/ 5236563 h 12624546"/>
              <a:gd name="connsiteX12751" fmla="*/ 1210272 w 15445209"/>
              <a:gd name="connsiteY12751" fmla="*/ 5234533 h 12624546"/>
              <a:gd name="connsiteX12752" fmla="*/ 1212303 w 15445209"/>
              <a:gd name="connsiteY12752" fmla="*/ 5234125 h 12624546"/>
              <a:gd name="connsiteX12753" fmla="*/ 4781501 w 15445209"/>
              <a:gd name="connsiteY12753" fmla="*/ 5231601 h 12624546"/>
              <a:gd name="connsiteX12754" fmla="*/ 4799793 w 15445209"/>
              <a:gd name="connsiteY12754" fmla="*/ 5235721 h 12624546"/>
              <a:gd name="connsiteX12755" fmla="*/ 4805886 w 15445209"/>
              <a:gd name="connsiteY12755" fmla="*/ 5269868 h 12624546"/>
              <a:gd name="connsiteX12756" fmla="*/ 4771750 w 15445209"/>
              <a:gd name="connsiteY12756" fmla="*/ 5275947 h 12624546"/>
              <a:gd name="connsiteX12757" fmla="*/ 4765642 w 15445209"/>
              <a:gd name="connsiteY12757" fmla="*/ 5241814 h 12624546"/>
              <a:gd name="connsiteX12758" fmla="*/ 4781501 w 15445209"/>
              <a:gd name="connsiteY12758" fmla="*/ 5231601 h 12624546"/>
              <a:gd name="connsiteX12759" fmla="*/ 14032972 w 15445209"/>
              <a:gd name="connsiteY12759" fmla="*/ 5229384 h 12624546"/>
              <a:gd name="connsiteX12760" fmla="*/ 14087850 w 15445209"/>
              <a:gd name="connsiteY12760" fmla="*/ 5241636 h 12624546"/>
              <a:gd name="connsiteX12761" fmla="*/ 14105737 w 15445209"/>
              <a:gd name="connsiteY12761" fmla="*/ 5344089 h 12624546"/>
              <a:gd name="connsiteX12762" fmla="*/ 14003295 w 15445209"/>
              <a:gd name="connsiteY12762" fmla="*/ 5361976 h 12624546"/>
              <a:gd name="connsiteX12763" fmla="*/ 13985408 w 15445209"/>
              <a:gd name="connsiteY12763" fmla="*/ 5259526 h 12624546"/>
              <a:gd name="connsiteX12764" fmla="*/ 14032972 w 15445209"/>
              <a:gd name="connsiteY12764" fmla="*/ 5229384 h 12624546"/>
              <a:gd name="connsiteX12765" fmla="*/ 12886392 w 15445209"/>
              <a:gd name="connsiteY12765" fmla="*/ 5227895 h 12624546"/>
              <a:gd name="connsiteX12766" fmla="*/ 12948385 w 15445209"/>
              <a:gd name="connsiteY12766" fmla="*/ 5241814 h 12624546"/>
              <a:gd name="connsiteX12767" fmla="*/ 12968713 w 15445209"/>
              <a:gd name="connsiteY12767" fmla="*/ 5357219 h 12624546"/>
              <a:gd name="connsiteX12768" fmla="*/ 12944957 w 15445209"/>
              <a:gd name="connsiteY12768" fmla="*/ 5380059 h 12624546"/>
              <a:gd name="connsiteX12769" fmla="*/ 12920551 w 15445209"/>
              <a:gd name="connsiteY12769" fmla="*/ 5389435 h 12624546"/>
              <a:gd name="connsiteX12770" fmla="*/ 12946357 w 15445209"/>
              <a:gd name="connsiteY12770" fmla="*/ 5400721 h 12624546"/>
              <a:gd name="connsiteX12771" fmla="*/ 12967087 w 15445209"/>
              <a:gd name="connsiteY12771" fmla="*/ 5518439 h 12624546"/>
              <a:gd name="connsiteX12772" fmla="*/ 12942722 w 15445209"/>
              <a:gd name="connsiteY12772" fmla="*/ 5541551 h 12624546"/>
              <a:gd name="connsiteX12773" fmla="*/ 12915864 w 15445209"/>
              <a:gd name="connsiteY12773" fmla="*/ 5551851 h 12624546"/>
              <a:gd name="connsiteX12774" fmla="*/ 12936192 w 15445209"/>
              <a:gd name="connsiteY12774" fmla="*/ 5560692 h 12624546"/>
              <a:gd name="connsiteX12775" fmla="*/ 12956114 w 15445209"/>
              <a:gd name="connsiteY12775" fmla="*/ 5675680 h 12624546"/>
              <a:gd name="connsiteX12776" fmla="*/ 12902706 w 15445209"/>
              <a:gd name="connsiteY12776" fmla="*/ 5709189 h 12624546"/>
              <a:gd name="connsiteX12777" fmla="*/ 12893435 w 15445209"/>
              <a:gd name="connsiteY12777" fmla="*/ 5709014 h 12624546"/>
              <a:gd name="connsiteX12778" fmla="*/ 12918305 w 15445209"/>
              <a:gd name="connsiteY12778" fmla="*/ 5719916 h 12624546"/>
              <a:gd name="connsiteX12779" fmla="*/ 12937408 w 15445209"/>
              <a:gd name="connsiteY12779" fmla="*/ 5828443 h 12624546"/>
              <a:gd name="connsiteX12780" fmla="*/ 12828867 w 15445209"/>
              <a:gd name="connsiteY12780" fmla="*/ 5847551 h 12624546"/>
              <a:gd name="connsiteX12781" fmla="*/ 12809764 w 15445209"/>
              <a:gd name="connsiteY12781" fmla="*/ 5739019 h 12624546"/>
              <a:gd name="connsiteX12782" fmla="*/ 12860070 w 15445209"/>
              <a:gd name="connsiteY12782" fmla="*/ 5706905 h 12624546"/>
              <a:gd name="connsiteX12783" fmla="*/ 12867571 w 15445209"/>
              <a:gd name="connsiteY12783" fmla="*/ 5707044 h 12624546"/>
              <a:gd name="connsiteX12784" fmla="*/ 12841069 w 15445209"/>
              <a:gd name="connsiteY12784" fmla="*/ 5695523 h 12624546"/>
              <a:gd name="connsiteX12785" fmla="*/ 12821150 w 15445209"/>
              <a:gd name="connsiteY12785" fmla="*/ 5580607 h 12624546"/>
              <a:gd name="connsiteX12786" fmla="*/ 12845013 w 15445209"/>
              <a:gd name="connsiteY12786" fmla="*/ 5558236 h 12624546"/>
              <a:gd name="connsiteX12787" fmla="*/ 12870621 w 15445209"/>
              <a:gd name="connsiteY12787" fmla="*/ 5548513 h 12624546"/>
              <a:gd name="connsiteX12788" fmla="*/ 12849199 w 15445209"/>
              <a:gd name="connsiteY12788" fmla="*/ 5539147 h 12624546"/>
              <a:gd name="connsiteX12789" fmla="*/ 12828465 w 15445209"/>
              <a:gd name="connsiteY12789" fmla="*/ 5421434 h 12624546"/>
              <a:gd name="connsiteX12790" fmla="*/ 12852832 w 15445209"/>
              <a:gd name="connsiteY12790" fmla="*/ 5398321 h 12624546"/>
              <a:gd name="connsiteX12791" fmla="*/ 12878266 w 15445209"/>
              <a:gd name="connsiteY12791" fmla="*/ 5388565 h 12624546"/>
              <a:gd name="connsiteX12792" fmla="*/ 12853263 w 15445209"/>
              <a:gd name="connsiteY12792" fmla="*/ 5377551 h 12624546"/>
              <a:gd name="connsiteX12793" fmla="*/ 12832935 w 15445209"/>
              <a:gd name="connsiteY12793" fmla="*/ 5262145 h 12624546"/>
              <a:gd name="connsiteX12794" fmla="*/ 12886392 w 15445209"/>
              <a:gd name="connsiteY12794" fmla="*/ 5227895 h 12624546"/>
              <a:gd name="connsiteX12795" fmla="*/ 13722192 w 15445209"/>
              <a:gd name="connsiteY12795" fmla="*/ 5216097 h 12624546"/>
              <a:gd name="connsiteX12796" fmla="*/ 13767926 w 15445209"/>
              <a:gd name="connsiteY12796" fmla="*/ 5226260 h 12624546"/>
              <a:gd name="connsiteX12797" fmla="*/ 13782966 w 15445209"/>
              <a:gd name="connsiteY12797" fmla="*/ 5311637 h 12624546"/>
              <a:gd name="connsiteX12798" fmla="*/ 13697600 w 15445209"/>
              <a:gd name="connsiteY12798" fmla="*/ 5326680 h 12624546"/>
              <a:gd name="connsiteX12799" fmla="*/ 13682555 w 15445209"/>
              <a:gd name="connsiteY12799" fmla="*/ 5241303 h 12624546"/>
              <a:gd name="connsiteX12800" fmla="*/ 13722192 w 15445209"/>
              <a:gd name="connsiteY12800" fmla="*/ 5216097 h 12624546"/>
              <a:gd name="connsiteX12801" fmla="*/ 4650756 w 15445209"/>
              <a:gd name="connsiteY12801" fmla="*/ 5213865 h 12624546"/>
              <a:gd name="connsiteX12802" fmla="*/ 4683531 w 15445209"/>
              <a:gd name="connsiteY12802" fmla="*/ 5221083 h 12624546"/>
              <a:gd name="connsiteX12803" fmla="*/ 4694092 w 15445209"/>
              <a:gd name="connsiteY12803" fmla="*/ 5282040 h 12624546"/>
              <a:gd name="connsiteX12804" fmla="*/ 4633120 w 15445209"/>
              <a:gd name="connsiteY12804" fmla="*/ 5292611 h 12624546"/>
              <a:gd name="connsiteX12805" fmla="*/ 4622557 w 15445209"/>
              <a:gd name="connsiteY12805" fmla="*/ 5231655 h 12624546"/>
              <a:gd name="connsiteX12806" fmla="*/ 4650756 w 15445209"/>
              <a:gd name="connsiteY12806" fmla="*/ 5213865 h 12624546"/>
              <a:gd name="connsiteX12807" fmla="*/ 14970854 w 15445209"/>
              <a:gd name="connsiteY12807" fmla="*/ 5211993 h 12624546"/>
              <a:gd name="connsiteX12808" fmla="*/ 15000888 w 15445209"/>
              <a:gd name="connsiteY12808" fmla="*/ 5218704 h 12624546"/>
              <a:gd name="connsiteX12809" fmla="*/ 15010644 w 15445209"/>
              <a:gd name="connsiteY12809" fmla="*/ 5274801 h 12624546"/>
              <a:gd name="connsiteX12810" fmla="*/ 14954543 w 15445209"/>
              <a:gd name="connsiteY12810" fmla="*/ 5284556 h 12624546"/>
              <a:gd name="connsiteX12811" fmla="*/ 14944786 w 15445209"/>
              <a:gd name="connsiteY12811" fmla="*/ 5228462 h 12624546"/>
              <a:gd name="connsiteX12812" fmla="*/ 14970854 w 15445209"/>
              <a:gd name="connsiteY12812" fmla="*/ 5211993 h 12624546"/>
              <a:gd name="connsiteX12813" fmla="*/ 13564767 w 15445209"/>
              <a:gd name="connsiteY12813" fmla="*/ 5207092 h 12624546"/>
              <a:gd name="connsiteX12814" fmla="*/ 13604910 w 15445209"/>
              <a:gd name="connsiteY12814" fmla="*/ 5216132 h 12624546"/>
              <a:gd name="connsiteX12815" fmla="*/ 13617918 w 15445209"/>
              <a:gd name="connsiteY12815" fmla="*/ 5290939 h 12624546"/>
              <a:gd name="connsiteX12816" fmla="*/ 13543119 w 15445209"/>
              <a:gd name="connsiteY12816" fmla="*/ 5303947 h 12624546"/>
              <a:gd name="connsiteX12817" fmla="*/ 13530111 w 15445209"/>
              <a:gd name="connsiteY12817" fmla="*/ 5229146 h 12624546"/>
              <a:gd name="connsiteX12818" fmla="*/ 13564767 w 15445209"/>
              <a:gd name="connsiteY12818" fmla="*/ 5207092 h 12624546"/>
              <a:gd name="connsiteX12819" fmla="*/ 13875448 w 15445209"/>
              <a:gd name="connsiteY12819" fmla="*/ 5206909 h 12624546"/>
              <a:gd name="connsiteX12820" fmla="*/ 13938662 w 15445209"/>
              <a:gd name="connsiteY12820" fmla="*/ 5220933 h 12624546"/>
              <a:gd name="connsiteX12821" fmla="*/ 13959396 w 15445209"/>
              <a:gd name="connsiteY12821" fmla="*/ 5338838 h 12624546"/>
              <a:gd name="connsiteX12822" fmla="*/ 13841504 w 15445209"/>
              <a:gd name="connsiteY12822" fmla="*/ 5359569 h 12624546"/>
              <a:gd name="connsiteX12823" fmla="*/ 13820770 w 15445209"/>
              <a:gd name="connsiteY12823" fmla="*/ 5241673 h 12624546"/>
              <a:gd name="connsiteX12824" fmla="*/ 13875448 w 15445209"/>
              <a:gd name="connsiteY12824" fmla="*/ 5206909 h 12624546"/>
              <a:gd name="connsiteX12825" fmla="*/ 15134631 w 15445209"/>
              <a:gd name="connsiteY12825" fmla="*/ 5204461 h 12624546"/>
              <a:gd name="connsiteX12826" fmla="*/ 15135036 w 15445209"/>
              <a:gd name="connsiteY12826" fmla="*/ 5205677 h 12624546"/>
              <a:gd name="connsiteX12827" fmla="*/ 15133819 w 15445209"/>
              <a:gd name="connsiteY12827" fmla="*/ 5206089 h 12624546"/>
              <a:gd name="connsiteX12828" fmla="*/ 15133410 w 15445209"/>
              <a:gd name="connsiteY12828" fmla="*/ 5204866 h 12624546"/>
              <a:gd name="connsiteX12829" fmla="*/ 15134631 w 15445209"/>
              <a:gd name="connsiteY12829" fmla="*/ 5204461 h 12624546"/>
              <a:gd name="connsiteX12830" fmla="*/ 3284967 w 15445209"/>
              <a:gd name="connsiteY12830" fmla="*/ 5199654 h 12624546"/>
              <a:gd name="connsiteX12831" fmla="*/ 3305645 w 15445209"/>
              <a:gd name="connsiteY12831" fmla="*/ 5204278 h 12624546"/>
              <a:gd name="connsiteX12832" fmla="*/ 3312554 w 15445209"/>
              <a:gd name="connsiteY12832" fmla="*/ 5242898 h 12624546"/>
              <a:gd name="connsiteX12833" fmla="*/ 3273938 w 15445209"/>
              <a:gd name="connsiteY12833" fmla="*/ 5249815 h 12624546"/>
              <a:gd name="connsiteX12834" fmla="*/ 3267025 w 15445209"/>
              <a:gd name="connsiteY12834" fmla="*/ 5211188 h 12624546"/>
              <a:gd name="connsiteX12835" fmla="*/ 3284967 w 15445209"/>
              <a:gd name="connsiteY12835" fmla="*/ 5199654 h 12624546"/>
              <a:gd name="connsiteX12836" fmla="*/ 3953593 w 15445209"/>
              <a:gd name="connsiteY12836" fmla="*/ 5190344 h 12624546"/>
              <a:gd name="connsiteX12837" fmla="*/ 3980216 w 15445209"/>
              <a:gd name="connsiteY12837" fmla="*/ 5196271 h 12624546"/>
              <a:gd name="connsiteX12838" fmla="*/ 3988758 w 15445209"/>
              <a:gd name="connsiteY12838" fmla="*/ 5245871 h 12624546"/>
              <a:gd name="connsiteX12839" fmla="*/ 3939092 w 15445209"/>
              <a:gd name="connsiteY12839" fmla="*/ 5254409 h 12624546"/>
              <a:gd name="connsiteX12840" fmla="*/ 3930558 w 15445209"/>
              <a:gd name="connsiteY12840" fmla="*/ 5204810 h 12624546"/>
              <a:gd name="connsiteX12841" fmla="*/ 3953593 w 15445209"/>
              <a:gd name="connsiteY12841" fmla="*/ 5190344 h 12624546"/>
              <a:gd name="connsiteX12842" fmla="*/ 11759986 w 15445209"/>
              <a:gd name="connsiteY12842" fmla="*/ 5188784 h 12624546"/>
              <a:gd name="connsiteX12843" fmla="*/ 11779244 w 15445209"/>
              <a:gd name="connsiteY12843" fmla="*/ 5193052 h 12624546"/>
              <a:gd name="connsiteX12844" fmla="*/ 11785343 w 15445209"/>
              <a:gd name="connsiteY12844" fmla="*/ 5228807 h 12624546"/>
              <a:gd name="connsiteX12845" fmla="*/ 11749570 w 15445209"/>
              <a:gd name="connsiteY12845" fmla="*/ 5234908 h 12624546"/>
              <a:gd name="connsiteX12846" fmla="*/ 11743471 w 15445209"/>
              <a:gd name="connsiteY12846" fmla="*/ 5199140 h 12624546"/>
              <a:gd name="connsiteX12847" fmla="*/ 11759986 w 15445209"/>
              <a:gd name="connsiteY12847" fmla="*/ 5188784 h 12624546"/>
              <a:gd name="connsiteX12848" fmla="*/ 11449563 w 15445209"/>
              <a:gd name="connsiteY12848" fmla="*/ 5187771 h 12624546"/>
              <a:gd name="connsiteX12849" fmla="*/ 11452406 w 15445209"/>
              <a:gd name="connsiteY12849" fmla="*/ 5204417 h 12624546"/>
              <a:gd name="connsiteX12850" fmla="*/ 11435740 w 15445209"/>
              <a:gd name="connsiteY12850" fmla="*/ 5207261 h 12624546"/>
              <a:gd name="connsiteX12851" fmla="*/ 11432893 w 15445209"/>
              <a:gd name="connsiteY12851" fmla="*/ 5190621 h 12624546"/>
              <a:gd name="connsiteX12852" fmla="*/ 11449563 w 15445209"/>
              <a:gd name="connsiteY12852" fmla="*/ 5187771 h 12624546"/>
              <a:gd name="connsiteX12853" fmla="*/ 11093506 w 15445209"/>
              <a:gd name="connsiteY12853" fmla="*/ 5186703 h 12624546"/>
              <a:gd name="connsiteX12854" fmla="*/ 11104432 w 15445209"/>
              <a:gd name="connsiteY12854" fmla="*/ 5188987 h 12624546"/>
              <a:gd name="connsiteX12855" fmla="*/ 11108090 w 15445209"/>
              <a:gd name="connsiteY12855" fmla="*/ 5209295 h 12624546"/>
              <a:gd name="connsiteX12856" fmla="*/ 11087762 w 15445209"/>
              <a:gd name="connsiteY12856" fmla="*/ 5212951 h 12624546"/>
              <a:gd name="connsiteX12857" fmla="*/ 11084104 w 15445209"/>
              <a:gd name="connsiteY12857" fmla="*/ 5192651 h 12624546"/>
              <a:gd name="connsiteX12858" fmla="*/ 11093506 w 15445209"/>
              <a:gd name="connsiteY12858" fmla="*/ 5186703 h 12624546"/>
              <a:gd name="connsiteX12859" fmla="*/ 4914026 w 15445209"/>
              <a:gd name="connsiteY12859" fmla="*/ 5185327 h 12624546"/>
              <a:gd name="connsiteX12860" fmla="*/ 4916869 w 15445209"/>
              <a:gd name="connsiteY12860" fmla="*/ 5201980 h 12624546"/>
              <a:gd name="connsiteX12861" fmla="*/ 4900205 w 15445209"/>
              <a:gd name="connsiteY12861" fmla="*/ 5204823 h 12624546"/>
              <a:gd name="connsiteX12862" fmla="*/ 4897358 w 15445209"/>
              <a:gd name="connsiteY12862" fmla="*/ 5188180 h 12624546"/>
              <a:gd name="connsiteX12863" fmla="*/ 4914026 w 15445209"/>
              <a:gd name="connsiteY12863" fmla="*/ 5185327 h 12624546"/>
              <a:gd name="connsiteX12864" fmla="*/ 2694340 w 15445209"/>
              <a:gd name="connsiteY12864" fmla="*/ 5185020 h 12624546"/>
              <a:gd name="connsiteX12865" fmla="*/ 2736467 w 15445209"/>
              <a:gd name="connsiteY12865" fmla="*/ 5194425 h 12624546"/>
              <a:gd name="connsiteX12866" fmla="*/ 2750286 w 15445209"/>
              <a:gd name="connsiteY12866" fmla="*/ 5272885 h 12624546"/>
              <a:gd name="connsiteX12867" fmla="*/ 2671832 w 15445209"/>
              <a:gd name="connsiteY12867" fmla="*/ 5286705 h 12624546"/>
              <a:gd name="connsiteX12868" fmla="*/ 2658007 w 15445209"/>
              <a:gd name="connsiteY12868" fmla="*/ 5208246 h 12624546"/>
              <a:gd name="connsiteX12869" fmla="*/ 2694340 w 15445209"/>
              <a:gd name="connsiteY12869" fmla="*/ 5185020 h 12624546"/>
              <a:gd name="connsiteX12870" fmla="*/ 3095917 w 15445209"/>
              <a:gd name="connsiteY12870" fmla="*/ 5181021 h 12624546"/>
              <a:gd name="connsiteX12871" fmla="*/ 3125543 w 15445209"/>
              <a:gd name="connsiteY12871" fmla="*/ 5187576 h 12624546"/>
              <a:gd name="connsiteX12872" fmla="*/ 3135299 w 15445209"/>
              <a:gd name="connsiteY12872" fmla="*/ 5242868 h 12624546"/>
              <a:gd name="connsiteX12873" fmla="*/ 3080014 w 15445209"/>
              <a:gd name="connsiteY12873" fmla="*/ 5252625 h 12624546"/>
              <a:gd name="connsiteX12874" fmla="*/ 3070257 w 15445209"/>
              <a:gd name="connsiteY12874" fmla="*/ 5197332 h 12624546"/>
              <a:gd name="connsiteX12875" fmla="*/ 3095917 w 15445209"/>
              <a:gd name="connsiteY12875" fmla="*/ 5181021 h 12624546"/>
              <a:gd name="connsiteX12876" fmla="*/ 12700617 w 15445209"/>
              <a:gd name="connsiteY12876" fmla="*/ 5175273 h 12624546"/>
              <a:gd name="connsiteX12877" fmla="*/ 12756514 w 15445209"/>
              <a:gd name="connsiteY12877" fmla="*/ 5187771 h 12624546"/>
              <a:gd name="connsiteX12878" fmla="*/ 12774806 w 15445209"/>
              <a:gd name="connsiteY12878" fmla="*/ 5292205 h 12624546"/>
              <a:gd name="connsiteX12879" fmla="*/ 12670332 w 15445209"/>
              <a:gd name="connsiteY12879" fmla="*/ 5310500 h 12624546"/>
              <a:gd name="connsiteX12880" fmla="*/ 12652040 w 15445209"/>
              <a:gd name="connsiteY12880" fmla="*/ 5206041 h 12624546"/>
              <a:gd name="connsiteX12881" fmla="*/ 12700617 w 15445209"/>
              <a:gd name="connsiteY12881" fmla="*/ 5175273 h 12624546"/>
              <a:gd name="connsiteX12882" fmla="*/ 13401194 w 15445209"/>
              <a:gd name="connsiteY12882" fmla="*/ 5174601 h 12624546"/>
              <a:gd name="connsiteX12883" fmla="*/ 13450839 w 15445209"/>
              <a:gd name="connsiteY12883" fmla="*/ 5185680 h 12624546"/>
              <a:gd name="connsiteX12884" fmla="*/ 13467099 w 15445209"/>
              <a:gd name="connsiteY12884" fmla="*/ 5278366 h 12624546"/>
              <a:gd name="connsiteX12885" fmla="*/ 13374413 w 15445209"/>
              <a:gd name="connsiteY12885" fmla="*/ 5294629 h 12624546"/>
              <a:gd name="connsiteX12886" fmla="*/ 13358558 w 15445209"/>
              <a:gd name="connsiteY12886" fmla="*/ 5201938 h 12624546"/>
              <a:gd name="connsiteX12887" fmla="*/ 13401194 w 15445209"/>
              <a:gd name="connsiteY12887" fmla="*/ 5174601 h 12624546"/>
              <a:gd name="connsiteX12888" fmla="*/ 2064993 w 15445209"/>
              <a:gd name="connsiteY12888" fmla="*/ 5174277 h 12624546"/>
              <a:gd name="connsiteX12889" fmla="*/ 2087606 w 15445209"/>
              <a:gd name="connsiteY12889" fmla="*/ 5179311 h 12624546"/>
              <a:gd name="connsiteX12890" fmla="*/ 2094922 w 15445209"/>
              <a:gd name="connsiteY12890" fmla="*/ 5221176 h 12624546"/>
              <a:gd name="connsiteX12891" fmla="*/ 2053050 w 15445209"/>
              <a:gd name="connsiteY12891" fmla="*/ 5228497 h 12624546"/>
              <a:gd name="connsiteX12892" fmla="*/ 2045735 w 15445209"/>
              <a:gd name="connsiteY12892" fmla="*/ 5186626 h 12624546"/>
              <a:gd name="connsiteX12893" fmla="*/ 2064993 w 15445209"/>
              <a:gd name="connsiteY12893" fmla="*/ 5174277 h 12624546"/>
              <a:gd name="connsiteX12894" fmla="*/ 3475999 w 15445209"/>
              <a:gd name="connsiteY12894" fmla="*/ 5174243 h 12624546"/>
              <a:gd name="connsiteX12895" fmla="*/ 3478843 w 15445209"/>
              <a:gd name="connsiteY12895" fmla="*/ 5189684 h 12624546"/>
              <a:gd name="connsiteX12896" fmla="*/ 3463399 w 15445209"/>
              <a:gd name="connsiteY12896" fmla="*/ 5192533 h 12624546"/>
              <a:gd name="connsiteX12897" fmla="*/ 3460553 w 15445209"/>
              <a:gd name="connsiteY12897" fmla="*/ 5177081 h 12624546"/>
              <a:gd name="connsiteX12898" fmla="*/ 3475999 w 15445209"/>
              <a:gd name="connsiteY12898" fmla="*/ 5174243 h 12624546"/>
              <a:gd name="connsiteX12899" fmla="*/ 10510103 w 15445209"/>
              <a:gd name="connsiteY12899" fmla="*/ 5162165 h 12624546"/>
              <a:gd name="connsiteX12900" fmla="*/ 10511324 w 15445209"/>
              <a:gd name="connsiteY12900" fmla="*/ 5169885 h 12624546"/>
              <a:gd name="connsiteX12901" fmla="*/ 10503599 w 15445209"/>
              <a:gd name="connsiteY12901" fmla="*/ 5171105 h 12624546"/>
              <a:gd name="connsiteX12902" fmla="*/ 10502382 w 15445209"/>
              <a:gd name="connsiteY12902" fmla="*/ 5163378 h 12624546"/>
              <a:gd name="connsiteX12903" fmla="*/ 10510103 w 15445209"/>
              <a:gd name="connsiteY12903" fmla="*/ 5162165 h 12624546"/>
              <a:gd name="connsiteX12904" fmla="*/ 12287442 w 15445209"/>
              <a:gd name="connsiteY12904" fmla="*/ 5161551 h 12624546"/>
              <a:gd name="connsiteX12905" fmla="*/ 12317476 w 15445209"/>
              <a:gd name="connsiteY12905" fmla="*/ 5168262 h 12624546"/>
              <a:gd name="connsiteX12906" fmla="*/ 12327232 w 15445209"/>
              <a:gd name="connsiteY12906" fmla="*/ 5224332 h 12624546"/>
              <a:gd name="connsiteX12907" fmla="*/ 12271131 w 15445209"/>
              <a:gd name="connsiteY12907" fmla="*/ 5234096 h 12624546"/>
              <a:gd name="connsiteX12908" fmla="*/ 12261374 w 15445209"/>
              <a:gd name="connsiteY12908" fmla="*/ 5178014 h 12624546"/>
              <a:gd name="connsiteX12909" fmla="*/ 12287442 w 15445209"/>
              <a:gd name="connsiteY12909" fmla="*/ 5161551 h 12624546"/>
              <a:gd name="connsiteX12910" fmla="*/ 1648526 w 15445209"/>
              <a:gd name="connsiteY12910" fmla="*/ 5156508 h 12624546"/>
              <a:gd name="connsiteX12911" fmla="*/ 1651374 w 15445209"/>
              <a:gd name="connsiteY12911" fmla="*/ 5171955 h 12624546"/>
              <a:gd name="connsiteX12912" fmla="*/ 1635928 w 15445209"/>
              <a:gd name="connsiteY12912" fmla="*/ 5174801 h 12624546"/>
              <a:gd name="connsiteX12913" fmla="*/ 1633081 w 15445209"/>
              <a:gd name="connsiteY12913" fmla="*/ 5159350 h 12624546"/>
              <a:gd name="connsiteX12914" fmla="*/ 1648526 w 15445209"/>
              <a:gd name="connsiteY12914" fmla="*/ 5156508 h 12624546"/>
              <a:gd name="connsiteX12915" fmla="*/ 4516844 w 15445209"/>
              <a:gd name="connsiteY12915" fmla="*/ 5153473 h 12624546"/>
              <a:gd name="connsiteX12916" fmla="*/ 4551814 w 15445209"/>
              <a:gd name="connsiteY12916" fmla="*/ 5161351 h 12624546"/>
              <a:gd name="connsiteX12917" fmla="*/ 4563194 w 15445209"/>
              <a:gd name="connsiteY12917" fmla="*/ 5226371 h 12624546"/>
              <a:gd name="connsiteX12918" fmla="*/ 4498145 w 15445209"/>
              <a:gd name="connsiteY12918" fmla="*/ 5237755 h 12624546"/>
              <a:gd name="connsiteX12919" fmla="*/ 4486765 w 15445209"/>
              <a:gd name="connsiteY12919" fmla="*/ 5172734 h 12624546"/>
              <a:gd name="connsiteX12920" fmla="*/ 4516844 w 15445209"/>
              <a:gd name="connsiteY12920" fmla="*/ 5153473 h 12624546"/>
              <a:gd name="connsiteX12921" fmla="*/ 2282802 w 15445209"/>
              <a:gd name="connsiteY12921" fmla="*/ 5146251 h 12624546"/>
              <a:gd name="connsiteX12922" fmla="*/ 2303484 w 15445209"/>
              <a:gd name="connsiteY12922" fmla="*/ 5150881 h 12624546"/>
              <a:gd name="connsiteX12923" fmla="*/ 2310393 w 15445209"/>
              <a:gd name="connsiteY12923" fmla="*/ 5189495 h 12624546"/>
              <a:gd name="connsiteX12924" fmla="*/ 2271778 w 15445209"/>
              <a:gd name="connsiteY12924" fmla="*/ 5196407 h 12624546"/>
              <a:gd name="connsiteX12925" fmla="*/ 2264863 w 15445209"/>
              <a:gd name="connsiteY12925" fmla="*/ 5157791 h 12624546"/>
              <a:gd name="connsiteX12926" fmla="*/ 2282802 w 15445209"/>
              <a:gd name="connsiteY12926" fmla="*/ 5146251 h 12624546"/>
              <a:gd name="connsiteX12927" fmla="*/ 13234576 w 15445209"/>
              <a:gd name="connsiteY12927" fmla="*/ 5144191 h 12624546"/>
              <a:gd name="connsiteX12928" fmla="*/ 13289458 w 15445209"/>
              <a:gd name="connsiteY12928" fmla="*/ 5156443 h 12624546"/>
              <a:gd name="connsiteX12929" fmla="*/ 13307345 w 15445209"/>
              <a:gd name="connsiteY12929" fmla="*/ 5258881 h 12624546"/>
              <a:gd name="connsiteX12930" fmla="*/ 13204898 w 15445209"/>
              <a:gd name="connsiteY12930" fmla="*/ 5276759 h 12624546"/>
              <a:gd name="connsiteX12931" fmla="*/ 13187016 w 15445209"/>
              <a:gd name="connsiteY12931" fmla="*/ 5174331 h 12624546"/>
              <a:gd name="connsiteX12932" fmla="*/ 13234576 w 15445209"/>
              <a:gd name="connsiteY12932" fmla="*/ 5144191 h 12624546"/>
              <a:gd name="connsiteX12933" fmla="*/ 12043887 w 15445209"/>
              <a:gd name="connsiteY12933" fmla="*/ 5143362 h 12624546"/>
              <a:gd name="connsiteX12934" fmla="*/ 12072752 w 15445209"/>
              <a:gd name="connsiteY12934" fmla="*/ 5149971 h 12624546"/>
              <a:gd name="connsiteX12935" fmla="*/ 12082099 w 15445209"/>
              <a:gd name="connsiteY12935" fmla="*/ 5204007 h 12624546"/>
              <a:gd name="connsiteX12936" fmla="*/ 12028033 w 15445209"/>
              <a:gd name="connsiteY12936" fmla="*/ 5213362 h 12624546"/>
              <a:gd name="connsiteX12937" fmla="*/ 12018682 w 15445209"/>
              <a:gd name="connsiteY12937" fmla="*/ 5159318 h 12624546"/>
              <a:gd name="connsiteX12938" fmla="*/ 12043887 w 15445209"/>
              <a:gd name="connsiteY12938" fmla="*/ 5143362 h 12624546"/>
              <a:gd name="connsiteX12939" fmla="*/ 604938 w 15445209"/>
              <a:gd name="connsiteY12939" fmla="*/ 5140598 h 12624546"/>
              <a:gd name="connsiteX12940" fmla="*/ 605752 w 15445209"/>
              <a:gd name="connsiteY12940" fmla="*/ 5140598 h 12624546"/>
              <a:gd name="connsiteX12941" fmla="*/ 605752 w 15445209"/>
              <a:gd name="connsiteY12941" fmla="*/ 5141412 h 12624546"/>
              <a:gd name="connsiteX12942" fmla="*/ 604938 w 15445209"/>
              <a:gd name="connsiteY12942" fmla="*/ 5141412 h 12624546"/>
              <a:gd name="connsiteX12943" fmla="*/ 604938 w 15445209"/>
              <a:gd name="connsiteY12943" fmla="*/ 5140598 h 12624546"/>
              <a:gd name="connsiteX12944" fmla="*/ 5153060 w 15445209"/>
              <a:gd name="connsiteY12944" fmla="*/ 5138998 h 12624546"/>
              <a:gd name="connsiteX12945" fmla="*/ 5153879 w 15445209"/>
              <a:gd name="connsiteY12945" fmla="*/ 5144686 h 12624546"/>
              <a:gd name="connsiteX12946" fmla="*/ 5148190 w 15445209"/>
              <a:gd name="connsiteY12946" fmla="*/ 5145497 h 12624546"/>
              <a:gd name="connsiteX12947" fmla="*/ 5147367 w 15445209"/>
              <a:gd name="connsiteY12947" fmla="*/ 5139802 h 12624546"/>
              <a:gd name="connsiteX12948" fmla="*/ 5153060 w 15445209"/>
              <a:gd name="connsiteY12948" fmla="*/ 5138998 h 12624546"/>
              <a:gd name="connsiteX12949" fmla="*/ 10788566 w 15445209"/>
              <a:gd name="connsiteY12949" fmla="*/ 5138995 h 12624546"/>
              <a:gd name="connsiteX12950" fmla="*/ 10790597 w 15445209"/>
              <a:gd name="connsiteY12950" fmla="*/ 5150784 h 12624546"/>
              <a:gd name="connsiteX12951" fmla="*/ 10778809 w 15445209"/>
              <a:gd name="connsiteY12951" fmla="*/ 5152812 h 12624546"/>
              <a:gd name="connsiteX12952" fmla="*/ 10776778 w 15445209"/>
              <a:gd name="connsiteY12952" fmla="*/ 5141026 h 12624546"/>
              <a:gd name="connsiteX12953" fmla="*/ 10788566 w 15445209"/>
              <a:gd name="connsiteY12953" fmla="*/ 5138995 h 12624546"/>
              <a:gd name="connsiteX12954" fmla="*/ 10276355 w 15445209"/>
              <a:gd name="connsiteY12954" fmla="*/ 5133314 h 12624546"/>
              <a:gd name="connsiteX12955" fmla="*/ 10277170 w 15445209"/>
              <a:gd name="connsiteY12955" fmla="*/ 5133314 h 12624546"/>
              <a:gd name="connsiteX12956" fmla="*/ 10277170 w 15445209"/>
              <a:gd name="connsiteY12956" fmla="*/ 5134121 h 12624546"/>
              <a:gd name="connsiteX12957" fmla="*/ 10276355 w 15445209"/>
              <a:gd name="connsiteY12957" fmla="*/ 5134121 h 12624546"/>
              <a:gd name="connsiteX12958" fmla="*/ 10276355 w 15445209"/>
              <a:gd name="connsiteY12958" fmla="*/ 5133314 h 12624546"/>
              <a:gd name="connsiteX12959" fmla="*/ 12507319 w 15445209"/>
              <a:gd name="connsiteY12959" fmla="*/ 5132967 h 12624546"/>
              <a:gd name="connsiteX12960" fmla="*/ 12536180 w 15445209"/>
              <a:gd name="connsiteY12960" fmla="*/ 5139396 h 12624546"/>
              <a:gd name="connsiteX12961" fmla="*/ 12545531 w 15445209"/>
              <a:gd name="connsiteY12961" fmla="*/ 5193466 h 12624546"/>
              <a:gd name="connsiteX12962" fmla="*/ 12491465 w 15445209"/>
              <a:gd name="connsiteY12962" fmla="*/ 5202789 h 12624546"/>
              <a:gd name="connsiteX12963" fmla="*/ 12482114 w 15445209"/>
              <a:gd name="connsiteY12963" fmla="*/ 5148749 h 12624546"/>
              <a:gd name="connsiteX12964" fmla="*/ 12507319 w 15445209"/>
              <a:gd name="connsiteY12964" fmla="*/ 5132967 h 12624546"/>
              <a:gd name="connsiteX12965" fmla="*/ 2902801 w 15445209"/>
              <a:gd name="connsiteY12965" fmla="*/ 5132715 h 12624546"/>
              <a:gd name="connsiteX12966" fmla="*/ 2933237 w 15445209"/>
              <a:gd name="connsiteY12966" fmla="*/ 5139578 h 12624546"/>
              <a:gd name="connsiteX12967" fmla="*/ 2942993 w 15445209"/>
              <a:gd name="connsiteY12967" fmla="*/ 5196487 h 12624546"/>
              <a:gd name="connsiteX12968" fmla="*/ 2886082 w 15445209"/>
              <a:gd name="connsiteY12968" fmla="*/ 5206243 h 12624546"/>
              <a:gd name="connsiteX12969" fmla="*/ 2876326 w 15445209"/>
              <a:gd name="connsiteY12969" fmla="*/ 5149333 h 12624546"/>
              <a:gd name="connsiteX12970" fmla="*/ 2902801 w 15445209"/>
              <a:gd name="connsiteY12970" fmla="*/ 5132715 h 12624546"/>
              <a:gd name="connsiteX12971" fmla="*/ 13064195 w 15445209"/>
              <a:gd name="connsiteY12971" fmla="*/ 5117079 h 12624546"/>
              <a:gd name="connsiteX12972" fmla="*/ 13116684 w 15445209"/>
              <a:gd name="connsiteY12972" fmla="*/ 5128821 h 12624546"/>
              <a:gd name="connsiteX12973" fmla="*/ 13133760 w 15445209"/>
              <a:gd name="connsiteY12973" fmla="*/ 5226768 h 12624546"/>
              <a:gd name="connsiteX12974" fmla="*/ 13035791 w 15445209"/>
              <a:gd name="connsiteY12974" fmla="*/ 5243846 h 12624546"/>
              <a:gd name="connsiteX12975" fmla="*/ 13018715 w 15445209"/>
              <a:gd name="connsiteY12975" fmla="*/ 5145890 h 12624546"/>
              <a:gd name="connsiteX12976" fmla="*/ 13064195 w 15445209"/>
              <a:gd name="connsiteY12976" fmla="*/ 5117079 h 12624546"/>
              <a:gd name="connsiteX12977" fmla="*/ 1437531 w 15445209"/>
              <a:gd name="connsiteY12977" fmla="*/ 5107301 h 12624546"/>
              <a:gd name="connsiteX12978" fmla="*/ 1439562 w 15445209"/>
              <a:gd name="connsiteY12978" fmla="*/ 5119095 h 12624546"/>
              <a:gd name="connsiteX12979" fmla="*/ 1427774 w 15445209"/>
              <a:gd name="connsiteY12979" fmla="*/ 5121125 h 12624546"/>
              <a:gd name="connsiteX12980" fmla="*/ 1425743 w 15445209"/>
              <a:gd name="connsiteY12980" fmla="*/ 5109339 h 12624546"/>
              <a:gd name="connsiteX12981" fmla="*/ 1437531 w 15445209"/>
              <a:gd name="connsiteY12981" fmla="*/ 5107301 h 12624546"/>
              <a:gd name="connsiteX12982" fmla="*/ 4112341 w 15445209"/>
              <a:gd name="connsiteY12982" fmla="*/ 5102811 h 12624546"/>
              <a:gd name="connsiteX12983" fmla="*/ 4114374 w 15445209"/>
              <a:gd name="connsiteY12983" fmla="*/ 5114608 h 12624546"/>
              <a:gd name="connsiteX12984" fmla="*/ 4102581 w 15445209"/>
              <a:gd name="connsiteY12984" fmla="*/ 5116643 h 12624546"/>
              <a:gd name="connsiteX12985" fmla="*/ 4100552 w 15445209"/>
              <a:gd name="connsiteY12985" fmla="*/ 5104842 h 12624546"/>
              <a:gd name="connsiteX12986" fmla="*/ 4112341 w 15445209"/>
              <a:gd name="connsiteY12986" fmla="*/ 5102811 h 12624546"/>
              <a:gd name="connsiteX12987" fmla="*/ 11110222 w 15445209"/>
              <a:gd name="connsiteY12987" fmla="*/ 5098912 h 12624546"/>
              <a:gd name="connsiteX12988" fmla="*/ 11122315 w 15445209"/>
              <a:gd name="connsiteY12988" fmla="*/ 5101608 h 12624546"/>
              <a:gd name="connsiteX12989" fmla="*/ 11126382 w 15445209"/>
              <a:gd name="connsiteY12989" fmla="*/ 5123971 h 12624546"/>
              <a:gd name="connsiteX12990" fmla="*/ 11104022 w 15445209"/>
              <a:gd name="connsiteY12990" fmla="*/ 5128036 h 12624546"/>
              <a:gd name="connsiteX12991" fmla="*/ 11099955 w 15445209"/>
              <a:gd name="connsiteY12991" fmla="*/ 5105671 h 12624546"/>
              <a:gd name="connsiteX12992" fmla="*/ 11110222 w 15445209"/>
              <a:gd name="connsiteY12992" fmla="*/ 5098912 h 12624546"/>
              <a:gd name="connsiteX12993" fmla="*/ 1869689 w 15445209"/>
              <a:gd name="connsiteY12993" fmla="*/ 5097581 h 12624546"/>
              <a:gd name="connsiteX12994" fmla="*/ 1872535 w 15445209"/>
              <a:gd name="connsiteY12994" fmla="*/ 5113841 h 12624546"/>
              <a:gd name="connsiteX12995" fmla="*/ 1856275 w 15445209"/>
              <a:gd name="connsiteY12995" fmla="*/ 5116690 h 12624546"/>
              <a:gd name="connsiteX12996" fmla="*/ 1853428 w 15445209"/>
              <a:gd name="connsiteY12996" fmla="*/ 5100427 h 12624546"/>
              <a:gd name="connsiteX12997" fmla="*/ 1869689 w 15445209"/>
              <a:gd name="connsiteY12997" fmla="*/ 5097581 h 12624546"/>
              <a:gd name="connsiteX12998" fmla="*/ 11456523 w 15445209"/>
              <a:gd name="connsiteY12998" fmla="*/ 5096838 h 12624546"/>
              <a:gd name="connsiteX12999" fmla="*/ 11467039 w 15445209"/>
              <a:gd name="connsiteY12999" fmla="*/ 5099178 h 12624546"/>
              <a:gd name="connsiteX13000" fmla="*/ 11470291 w 15445209"/>
              <a:gd name="connsiteY13000" fmla="*/ 5118688 h 12624546"/>
              <a:gd name="connsiteX13001" fmla="*/ 11450779 w 15445209"/>
              <a:gd name="connsiteY13001" fmla="*/ 5121936 h 12624546"/>
              <a:gd name="connsiteX13002" fmla="*/ 11447527 w 15445209"/>
              <a:gd name="connsiteY13002" fmla="*/ 5102424 h 12624546"/>
              <a:gd name="connsiteX13003" fmla="*/ 11456523 w 15445209"/>
              <a:gd name="connsiteY13003" fmla="*/ 5096838 h 12624546"/>
              <a:gd name="connsiteX13004" fmla="*/ 2494160 w 15445209"/>
              <a:gd name="connsiteY13004" fmla="*/ 5096277 h 12624546"/>
              <a:gd name="connsiteX13005" fmla="*/ 2529121 w 15445209"/>
              <a:gd name="connsiteY13005" fmla="*/ 5104153 h 12624546"/>
              <a:gd name="connsiteX13006" fmla="*/ 2540502 w 15445209"/>
              <a:gd name="connsiteY13006" fmla="*/ 5169196 h 12624546"/>
              <a:gd name="connsiteX13007" fmla="*/ 2475460 w 15445209"/>
              <a:gd name="connsiteY13007" fmla="*/ 5180578 h 12624546"/>
              <a:gd name="connsiteX13008" fmla="*/ 2464078 w 15445209"/>
              <a:gd name="connsiteY13008" fmla="*/ 5115540 h 12624546"/>
              <a:gd name="connsiteX13009" fmla="*/ 2494160 w 15445209"/>
              <a:gd name="connsiteY13009" fmla="*/ 5096277 h 12624546"/>
              <a:gd name="connsiteX13010" fmla="*/ 1222871 w 15445209"/>
              <a:gd name="connsiteY13010" fmla="*/ 5093875 h 12624546"/>
              <a:gd name="connsiteX13011" fmla="*/ 1223686 w 15445209"/>
              <a:gd name="connsiteY13011" fmla="*/ 5093875 h 12624546"/>
              <a:gd name="connsiteX13012" fmla="*/ 1223686 w 15445209"/>
              <a:gd name="connsiteY13012" fmla="*/ 5094691 h 12624546"/>
              <a:gd name="connsiteX13013" fmla="*/ 1222871 w 15445209"/>
              <a:gd name="connsiteY13013" fmla="*/ 5094691 h 12624546"/>
              <a:gd name="connsiteX13014" fmla="*/ 1222871 w 15445209"/>
              <a:gd name="connsiteY13014" fmla="*/ 5093875 h 12624546"/>
              <a:gd name="connsiteX13015" fmla="*/ 4243344 w 15445209"/>
              <a:gd name="connsiteY13015" fmla="*/ 5088696 h 12624546"/>
              <a:gd name="connsiteX13016" fmla="*/ 4274134 w 15445209"/>
              <a:gd name="connsiteY13016" fmla="*/ 5095507 h 12624546"/>
              <a:gd name="connsiteX13017" fmla="*/ 4284300 w 15445209"/>
              <a:gd name="connsiteY13017" fmla="*/ 5152812 h 12624546"/>
              <a:gd name="connsiteX13018" fmla="*/ 4226972 w 15445209"/>
              <a:gd name="connsiteY13018" fmla="*/ 5162971 h 12624546"/>
              <a:gd name="connsiteX13019" fmla="*/ 4216816 w 15445209"/>
              <a:gd name="connsiteY13019" fmla="*/ 5105667 h 12624546"/>
              <a:gd name="connsiteX13020" fmla="*/ 4243344 w 15445209"/>
              <a:gd name="connsiteY13020" fmla="*/ 5088696 h 12624546"/>
              <a:gd name="connsiteX13021" fmla="*/ 14648844 w 15445209"/>
              <a:gd name="connsiteY13021" fmla="*/ 5087276 h 12624546"/>
              <a:gd name="connsiteX13022" fmla="*/ 14668355 w 15445209"/>
              <a:gd name="connsiteY13022" fmla="*/ 5091495 h 12624546"/>
              <a:gd name="connsiteX13023" fmla="*/ 14674860 w 15445209"/>
              <a:gd name="connsiteY13023" fmla="*/ 5128081 h 12624546"/>
              <a:gd name="connsiteX13024" fmla="*/ 14638276 w 15445209"/>
              <a:gd name="connsiteY13024" fmla="*/ 5134584 h 12624546"/>
              <a:gd name="connsiteX13025" fmla="*/ 14631771 w 15445209"/>
              <a:gd name="connsiteY13025" fmla="*/ 5098001 h 12624546"/>
              <a:gd name="connsiteX13026" fmla="*/ 14648844 w 15445209"/>
              <a:gd name="connsiteY13026" fmla="*/ 5087276 h 12624546"/>
              <a:gd name="connsiteX13027" fmla="*/ 14492130 w 15445209"/>
              <a:gd name="connsiteY13027" fmla="*/ 5085878 h 12624546"/>
              <a:gd name="connsiteX13028" fmla="*/ 14519164 w 15445209"/>
              <a:gd name="connsiteY13028" fmla="*/ 5091926 h 12624546"/>
              <a:gd name="connsiteX13029" fmla="*/ 14528109 w 15445209"/>
              <a:gd name="connsiteY13029" fmla="*/ 5142334 h 12624546"/>
              <a:gd name="connsiteX13030" fmla="*/ 14477701 w 15445209"/>
              <a:gd name="connsiteY13030" fmla="*/ 5151275 h 12624546"/>
              <a:gd name="connsiteX13031" fmla="*/ 14468756 w 15445209"/>
              <a:gd name="connsiteY13031" fmla="*/ 5100867 h 12624546"/>
              <a:gd name="connsiteX13032" fmla="*/ 14492130 w 15445209"/>
              <a:gd name="connsiteY13032" fmla="*/ 5085878 h 12624546"/>
              <a:gd name="connsiteX13033" fmla="*/ 11772233 w 15445209"/>
              <a:gd name="connsiteY13033" fmla="*/ 5085862 h 12624546"/>
              <a:gd name="connsiteX13034" fmla="*/ 11795100 w 15445209"/>
              <a:gd name="connsiteY13034" fmla="*/ 5091043 h 12624546"/>
              <a:gd name="connsiteX13035" fmla="*/ 11802415 w 15445209"/>
              <a:gd name="connsiteY13035" fmla="*/ 5133723 h 12624546"/>
              <a:gd name="connsiteX13036" fmla="*/ 11759732 w 15445209"/>
              <a:gd name="connsiteY13036" fmla="*/ 5141026 h 12624546"/>
              <a:gd name="connsiteX13037" fmla="*/ 11752416 w 15445209"/>
              <a:gd name="connsiteY13037" fmla="*/ 5098358 h 12624546"/>
              <a:gd name="connsiteX13038" fmla="*/ 11772233 w 15445209"/>
              <a:gd name="connsiteY13038" fmla="*/ 5085862 h 12624546"/>
              <a:gd name="connsiteX13039" fmla="*/ 14335419 w 15445209"/>
              <a:gd name="connsiteY13039" fmla="*/ 5072842 h 12624546"/>
              <a:gd name="connsiteX13040" fmla="*/ 14373226 w 15445209"/>
              <a:gd name="connsiteY13040" fmla="*/ 5081382 h 12624546"/>
              <a:gd name="connsiteX13041" fmla="*/ 14385420 w 15445209"/>
              <a:gd name="connsiteY13041" fmla="*/ 5152112 h 12624546"/>
              <a:gd name="connsiteX13042" fmla="*/ 14314688 w 15445209"/>
              <a:gd name="connsiteY13042" fmla="*/ 5164309 h 12624546"/>
              <a:gd name="connsiteX13043" fmla="*/ 14302491 w 15445209"/>
              <a:gd name="connsiteY13043" fmla="*/ 5093576 h 12624546"/>
              <a:gd name="connsiteX13044" fmla="*/ 14335419 w 15445209"/>
              <a:gd name="connsiteY13044" fmla="*/ 5072842 h 12624546"/>
              <a:gd name="connsiteX13045" fmla="*/ 14804741 w 15445209"/>
              <a:gd name="connsiteY13045" fmla="*/ 5071609 h 12624546"/>
              <a:gd name="connsiteX13046" fmla="*/ 14822832 w 15445209"/>
              <a:gd name="connsiteY13046" fmla="*/ 5075622 h 12624546"/>
              <a:gd name="connsiteX13047" fmla="*/ 14828525 w 15445209"/>
              <a:gd name="connsiteY13047" fmla="*/ 5109362 h 12624546"/>
              <a:gd name="connsiteX13048" fmla="*/ 14794783 w 15445209"/>
              <a:gd name="connsiteY13048" fmla="*/ 5115054 h 12624546"/>
              <a:gd name="connsiteX13049" fmla="*/ 14789090 w 15445209"/>
              <a:gd name="connsiteY13049" fmla="*/ 5081316 h 12624546"/>
              <a:gd name="connsiteX13050" fmla="*/ 14804741 w 15445209"/>
              <a:gd name="connsiteY13050" fmla="*/ 5071609 h 12624546"/>
              <a:gd name="connsiteX13051" fmla="*/ 3800954 w 15445209"/>
              <a:gd name="connsiteY13051" fmla="*/ 5069982 h 12624546"/>
              <a:gd name="connsiteX13052" fmla="*/ 3813045 w 15445209"/>
              <a:gd name="connsiteY13052" fmla="*/ 5072675 h 12624546"/>
              <a:gd name="connsiteX13053" fmla="*/ 3817116 w 15445209"/>
              <a:gd name="connsiteY13053" fmla="*/ 5095037 h 12624546"/>
              <a:gd name="connsiteX13054" fmla="*/ 3794758 w 15445209"/>
              <a:gd name="connsiteY13054" fmla="*/ 5099097 h 12624546"/>
              <a:gd name="connsiteX13055" fmla="*/ 3790687 w 15445209"/>
              <a:gd name="connsiteY13055" fmla="*/ 5076740 h 12624546"/>
              <a:gd name="connsiteX13056" fmla="*/ 3800954 w 15445209"/>
              <a:gd name="connsiteY13056" fmla="*/ 5069982 h 12624546"/>
              <a:gd name="connsiteX13057" fmla="*/ 12884870 w 15445209"/>
              <a:gd name="connsiteY13057" fmla="*/ 5069892 h 12624546"/>
              <a:gd name="connsiteX13058" fmla="*/ 12943510 w 15445209"/>
              <a:gd name="connsiteY13058" fmla="*/ 5082907 h 12624546"/>
              <a:gd name="connsiteX13059" fmla="*/ 12962618 w 15445209"/>
              <a:gd name="connsiteY13059" fmla="*/ 5192243 h 12624546"/>
              <a:gd name="connsiteX13060" fmla="*/ 12853262 w 15445209"/>
              <a:gd name="connsiteY13060" fmla="*/ 5211331 h 12624546"/>
              <a:gd name="connsiteX13061" fmla="*/ 12834159 w 15445209"/>
              <a:gd name="connsiteY13061" fmla="*/ 5102005 h 12624546"/>
              <a:gd name="connsiteX13062" fmla="*/ 12884870 w 15445209"/>
              <a:gd name="connsiteY13062" fmla="*/ 5069892 h 12624546"/>
              <a:gd name="connsiteX13063" fmla="*/ 5032737 w 15445209"/>
              <a:gd name="connsiteY13063" fmla="*/ 5066247 h 12624546"/>
              <a:gd name="connsiteX13064" fmla="*/ 5035580 w 15445209"/>
              <a:gd name="connsiteY13064" fmla="*/ 5081693 h 12624546"/>
              <a:gd name="connsiteX13065" fmla="*/ 5020137 w 15445209"/>
              <a:gd name="connsiteY13065" fmla="*/ 5084537 h 12624546"/>
              <a:gd name="connsiteX13066" fmla="*/ 5017289 w 15445209"/>
              <a:gd name="connsiteY13066" fmla="*/ 5069094 h 12624546"/>
              <a:gd name="connsiteX13067" fmla="*/ 5032737 w 15445209"/>
              <a:gd name="connsiteY13067" fmla="*/ 5066247 h 12624546"/>
              <a:gd name="connsiteX13068" fmla="*/ 3639134 w 15445209"/>
              <a:gd name="connsiteY13068" fmla="*/ 5061415 h 12624546"/>
              <a:gd name="connsiteX13069" fmla="*/ 3651226 w 15445209"/>
              <a:gd name="connsiteY13069" fmla="*/ 5064105 h 12624546"/>
              <a:gd name="connsiteX13070" fmla="*/ 3655294 w 15445209"/>
              <a:gd name="connsiteY13070" fmla="*/ 5086466 h 12624546"/>
              <a:gd name="connsiteX13071" fmla="*/ 3632935 w 15445209"/>
              <a:gd name="connsiteY13071" fmla="*/ 5090531 h 12624546"/>
              <a:gd name="connsiteX13072" fmla="*/ 3628869 w 15445209"/>
              <a:gd name="connsiteY13072" fmla="*/ 5068174 h 12624546"/>
              <a:gd name="connsiteX13073" fmla="*/ 3639134 w 15445209"/>
              <a:gd name="connsiteY13073" fmla="*/ 5061415 h 12624546"/>
              <a:gd name="connsiteX13074" fmla="*/ 14179266 w 15445209"/>
              <a:gd name="connsiteY13074" fmla="*/ 5060623 h 12624546"/>
              <a:gd name="connsiteX13075" fmla="*/ 14223220 w 15445209"/>
              <a:gd name="connsiteY13075" fmla="*/ 5070427 h 12624546"/>
              <a:gd name="connsiteX13076" fmla="*/ 14237449 w 15445209"/>
              <a:gd name="connsiteY13076" fmla="*/ 5152545 h 12624546"/>
              <a:gd name="connsiteX13077" fmla="*/ 14155330 w 15445209"/>
              <a:gd name="connsiteY13077" fmla="*/ 5166773 h 12624546"/>
              <a:gd name="connsiteX13078" fmla="*/ 14141105 w 15445209"/>
              <a:gd name="connsiteY13078" fmla="*/ 5084654 h 12624546"/>
              <a:gd name="connsiteX13079" fmla="*/ 14179266 w 15445209"/>
              <a:gd name="connsiteY13079" fmla="*/ 5060623 h 12624546"/>
              <a:gd name="connsiteX13080" fmla="*/ 2705110 w 15445209"/>
              <a:gd name="connsiteY13080" fmla="*/ 5051992 h 12624546"/>
              <a:gd name="connsiteX13081" fmla="*/ 2738904 w 15445209"/>
              <a:gd name="connsiteY13081" fmla="*/ 5059463 h 12624546"/>
              <a:gd name="connsiteX13082" fmla="*/ 2749875 w 15445209"/>
              <a:gd name="connsiteY13082" fmla="*/ 5122471 h 12624546"/>
              <a:gd name="connsiteX13083" fmla="*/ 2686866 w 15445209"/>
              <a:gd name="connsiteY13083" fmla="*/ 5133445 h 12624546"/>
              <a:gd name="connsiteX13084" fmla="*/ 2675893 w 15445209"/>
              <a:gd name="connsiteY13084" fmla="*/ 5070439 h 12624546"/>
              <a:gd name="connsiteX13085" fmla="*/ 2705110 w 15445209"/>
              <a:gd name="connsiteY13085" fmla="*/ 5051992 h 12624546"/>
              <a:gd name="connsiteX13086" fmla="*/ 10514981 w 15445209"/>
              <a:gd name="connsiteY13086" fmla="*/ 5046744 h 12624546"/>
              <a:gd name="connsiteX13087" fmla="*/ 10516202 w 15445209"/>
              <a:gd name="connsiteY13087" fmla="*/ 5053654 h 12624546"/>
              <a:gd name="connsiteX13088" fmla="*/ 10509288 w 15445209"/>
              <a:gd name="connsiteY13088" fmla="*/ 5054878 h 12624546"/>
              <a:gd name="connsiteX13089" fmla="*/ 10508071 w 15445209"/>
              <a:gd name="connsiteY13089" fmla="*/ 5047962 h 12624546"/>
              <a:gd name="connsiteX13090" fmla="*/ 10514981 w 15445209"/>
              <a:gd name="connsiteY13090" fmla="*/ 5046744 h 12624546"/>
              <a:gd name="connsiteX13091" fmla="*/ 12293134 w 15445209"/>
              <a:gd name="connsiteY13091" fmla="*/ 5045886 h 12624546"/>
              <a:gd name="connsiteX13092" fmla="*/ 12313408 w 15445209"/>
              <a:gd name="connsiteY13092" fmla="*/ 5050409 h 12624546"/>
              <a:gd name="connsiteX13093" fmla="*/ 12319912 w 15445209"/>
              <a:gd name="connsiteY13093" fmla="*/ 5088198 h 12624546"/>
              <a:gd name="connsiteX13094" fmla="*/ 12282108 w 15445209"/>
              <a:gd name="connsiteY13094" fmla="*/ 5094704 h 12624546"/>
              <a:gd name="connsiteX13095" fmla="*/ 12275604 w 15445209"/>
              <a:gd name="connsiteY13095" fmla="*/ 5056918 h 12624546"/>
              <a:gd name="connsiteX13096" fmla="*/ 12293134 w 15445209"/>
              <a:gd name="connsiteY13096" fmla="*/ 5045886 h 12624546"/>
              <a:gd name="connsiteX13097" fmla="*/ 4381521 w 15445209"/>
              <a:gd name="connsiteY13097" fmla="*/ 5045573 h 12624546"/>
              <a:gd name="connsiteX13098" fmla="*/ 4411967 w 15445209"/>
              <a:gd name="connsiteY13098" fmla="*/ 5052429 h 12624546"/>
              <a:gd name="connsiteX13099" fmla="*/ 4421728 w 15445209"/>
              <a:gd name="connsiteY13099" fmla="*/ 5109327 h 12624546"/>
              <a:gd name="connsiteX13100" fmla="*/ 4364801 w 15445209"/>
              <a:gd name="connsiteY13100" fmla="*/ 5119086 h 12624546"/>
              <a:gd name="connsiteX13101" fmla="*/ 4355050 w 15445209"/>
              <a:gd name="connsiteY13101" fmla="*/ 5062191 h 12624546"/>
              <a:gd name="connsiteX13102" fmla="*/ 4381521 w 15445209"/>
              <a:gd name="connsiteY13102" fmla="*/ 5045573 h 12624546"/>
              <a:gd name="connsiteX13103" fmla="*/ 14960032 w 15445209"/>
              <a:gd name="connsiteY13103" fmla="*/ 5042886 h 12624546"/>
              <a:gd name="connsiteX13104" fmla="*/ 14977308 w 15445209"/>
              <a:gd name="connsiteY13104" fmla="*/ 5046751 h 12624546"/>
              <a:gd name="connsiteX13105" fmla="*/ 14983001 w 15445209"/>
              <a:gd name="connsiteY13105" fmla="*/ 5078862 h 12624546"/>
              <a:gd name="connsiteX13106" fmla="*/ 14950885 w 15445209"/>
              <a:gd name="connsiteY13106" fmla="*/ 5084553 h 12624546"/>
              <a:gd name="connsiteX13107" fmla="*/ 14945196 w 15445209"/>
              <a:gd name="connsiteY13107" fmla="*/ 5052437 h 12624546"/>
              <a:gd name="connsiteX13108" fmla="*/ 14960032 w 15445209"/>
              <a:gd name="connsiteY13108" fmla="*/ 5042886 h 12624546"/>
              <a:gd name="connsiteX13109" fmla="*/ 10799948 w 15445209"/>
              <a:gd name="connsiteY13109" fmla="*/ 5042275 h 12624546"/>
              <a:gd name="connsiteX13110" fmla="*/ 10801979 w 15445209"/>
              <a:gd name="connsiteY13110" fmla="*/ 5052848 h 12624546"/>
              <a:gd name="connsiteX13111" fmla="*/ 10791412 w 15445209"/>
              <a:gd name="connsiteY13111" fmla="*/ 5054878 h 12624546"/>
              <a:gd name="connsiteX13112" fmla="*/ 10789381 w 15445209"/>
              <a:gd name="connsiteY13112" fmla="*/ 5044305 h 12624546"/>
              <a:gd name="connsiteX13113" fmla="*/ 10799948 w 15445209"/>
              <a:gd name="connsiteY13113" fmla="*/ 5042275 h 12624546"/>
              <a:gd name="connsiteX13114" fmla="*/ 2077493 w 15445209"/>
              <a:gd name="connsiteY13114" fmla="*/ 5040637 h 12624546"/>
              <a:gd name="connsiteX13115" fmla="*/ 2097768 w 15445209"/>
              <a:gd name="connsiteY13115" fmla="*/ 5045163 h 12624546"/>
              <a:gd name="connsiteX13116" fmla="*/ 2104272 w 15445209"/>
              <a:gd name="connsiteY13116" fmla="*/ 5082968 h 12624546"/>
              <a:gd name="connsiteX13117" fmla="*/ 2066467 w 15445209"/>
              <a:gd name="connsiteY13117" fmla="*/ 5089470 h 12624546"/>
              <a:gd name="connsiteX13118" fmla="*/ 2059962 w 15445209"/>
              <a:gd name="connsiteY13118" fmla="*/ 5051669 h 12624546"/>
              <a:gd name="connsiteX13119" fmla="*/ 2077493 w 15445209"/>
              <a:gd name="connsiteY13119" fmla="*/ 5040637 h 12624546"/>
              <a:gd name="connsiteX13120" fmla="*/ 3290299 w 15445209"/>
              <a:gd name="connsiteY13120" fmla="*/ 5035981 h 12624546"/>
              <a:gd name="connsiteX13121" fmla="*/ 3312554 w 15445209"/>
              <a:gd name="connsiteY13121" fmla="*/ 5040861 h 12624546"/>
              <a:gd name="connsiteX13122" fmla="*/ 3319872 w 15445209"/>
              <a:gd name="connsiteY13122" fmla="*/ 5082323 h 12624546"/>
              <a:gd name="connsiteX13123" fmla="*/ 3278408 w 15445209"/>
              <a:gd name="connsiteY13123" fmla="*/ 5089639 h 12624546"/>
              <a:gd name="connsiteX13124" fmla="*/ 3271094 w 15445209"/>
              <a:gd name="connsiteY13124" fmla="*/ 5048175 h 12624546"/>
              <a:gd name="connsiteX13125" fmla="*/ 3290299 w 15445209"/>
              <a:gd name="connsiteY13125" fmla="*/ 5035981 h 12624546"/>
              <a:gd name="connsiteX13126" fmla="*/ 12051003 w 15445209"/>
              <a:gd name="connsiteY13126" fmla="*/ 5031612 h 12624546"/>
              <a:gd name="connsiteX13127" fmla="*/ 12078445 w 15445209"/>
              <a:gd name="connsiteY13127" fmla="*/ 5037799 h 12624546"/>
              <a:gd name="connsiteX13128" fmla="*/ 12087386 w 15445209"/>
              <a:gd name="connsiteY13128" fmla="*/ 5089011 h 12624546"/>
              <a:gd name="connsiteX13129" fmla="*/ 12036163 w 15445209"/>
              <a:gd name="connsiteY13129" fmla="*/ 5097948 h 12624546"/>
              <a:gd name="connsiteX13130" fmla="*/ 12027222 w 15445209"/>
              <a:gd name="connsiteY13130" fmla="*/ 5046744 h 12624546"/>
              <a:gd name="connsiteX13131" fmla="*/ 12051003 w 15445209"/>
              <a:gd name="connsiteY13131" fmla="*/ 5031612 h 12624546"/>
              <a:gd name="connsiteX13132" fmla="*/ 3103742 w 15445209"/>
              <a:gd name="connsiteY13132" fmla="*/ 5030003 h 12624546"/>
              <a:gd name="connsiteX13133" fmla="*/ 3130012 w 15445209"/>
              <a:gd name="connsiteY13133" fmla="*/ 5035952 h 12624546"/>
              <a:gd name="connsiteX13134" fmla="*/ 3138552 w 15445209"/>
              <a:gd name="connsiteY13134" fmla="*/ 5085135 h 12624546"/>
              <a:gd name="connsiteX13135" fmla="*/ 3089360 w 15445209"/>
              <a:gd name="connsiteY13135" fmla="*/ 5093671 h 12624546"/>
              <a:gd name="connsiteX13136" fmla="*/ 3080826 w 15445209"/>
              <a:gd name="connsiteY13136" fmla="*/ 5044489 h 12624546"/>
              <a:gd name="connsiteX13137" fmla="*/ 3103742 w 15445209"/>
              <a:gd name="connsiteY13137" fmla="*/ 5030003 h 12624546"/>
              <a:gd name="connsiteX13138" fmla="*/ 13710657 w 15445209"/>
              <a:gd name="connsiteY13138" fmla="*/ 5023408 h 12624546"/>
              <a:gd name="connsiteX13139" fmla="*/ 13759796 w 15445209"/>
              <a:gd name="connsiteY13139" fmla="*/ 5034385 h 12624546"/>
              <a:gd name="connsiteX13140" fmla="*/ 13775651 w 15445209"/>
              <a:gd name="connsiteY13140" fmla="*/ 5126257 h 12624546"/>
              <a:gd name="connsiteX13141" fmla="*/ 13683776 w 15445209"/>
              <a:gd name="connsiteY13141" fmla="*/ 5142109 h 12624546"/>
              <a:gd name="connsiteX13142" fmla="*/ 13667921 w 15445209"/>
              <a:gd name="connsiteY13142" fmla="*/ 5050238 h 12624546"/>
              <a:gd name="connsiteX13143" fmla="*/ 13710657 w 15445209"/>
              <a:gd name="connsiteY13143" fmla="*/ 5023408 h 12624546"/>
              <a:gd name="connsiteX13144" fmla="*/ 13864369 w 15445209"/>
              <a:gd name="connsiteY13144" fmla="*/ 5022298 h 12624546"/>
              <a:gd name="connsiteX13145" fmla="*/ 13923619 w 15445209"/>
              <a:gd name="connsiteY13145" fmla="*/ 5035560 h 12624546"/>
              <a:gd name="connsiteX13146" fmla="*/ 13956395 w 15445209"/>
              <a:gd name="connsiteY13146" fmla="*/ 5086884 h 12624546"/>
              <a:gd name="connsiteX13147" fmla="*/ 13956275 w 15445209"/>
              <a:gd name="connsiteY13147" fmla="*/ 5093069 h 12624546"/>
              <a:gd name="connsiteX13148" fmla="*/ 13968743 w 15445209"/>
              <a:gd name="connsiteY13148" fmla="*/ 5064801 h 12624546"/>
              <a:gd name="connsiteX13149" fmla="*/ 14080126 w 15445209"/>
              <a:gd name="connsiteY13149" fmla="*/ 5045284 h 12624546"/>
              <a:gd name="connsiteX13150" fmla="*/ 14099639 w 15445209"/>
              <a:gd name="connsiteY13150" fmla="*/ 5156667 h 12624546"/>
              <a:gd name="connsiteX13151" fmla="*/ 13988255 w 15445209"/>
              <a:gd name="connsiteY13151" fmla="*/ 5176188 h 12624546"/>
              <a:gd name="connsiteX13152" fmla="*/ 13955326 w 15445209"/>
              <a:gd name="connsiteY13152" fmla="*/ 5124612 h 12624546"/>
              <a:gd name="connsiteX13153" fmla="*/ 13955447 w 15445209"/>
              <a:gd name="connsiteY13153" fmla="*/ 5118124 h 12624546"/>
              <a:gd name="connsiteX13154" fmla="*/ 13943132 w 15445209"/>
              <a:gd name="connsiteY13154" fmla="*/ 5146135 h 12624546"/>
              <a:gd name="connsiteX13155" fmla="*/ 13832559 w 15445209"/>
              <a:gd name="connsiteY13155" fmla="*/ 5165647 h 12624546"/>
              <a:gd name="connsiteX13156" fmla="*/ 13813046 w 15445209"/>
              <a:gd name="connsiteY13156" fmla="*/ 5055072 h 12624546"/>
              <a:gd name="connsiteX13157" fmla="*/ 13864369 w 15445209"/>
              <a:gd name="connsiteY13157" fmla="*/ 5022298 h 12624546"/>
              <a:gd name="connsiteX13158" fmla="*/ 12698581 w 15445209"/>
              <a:gd name="connsiteY13158" fmla="*/ 5021643 h 12624546"/>
              <a:gd name="connsiteX13159" fmla="*/ 12754478 w 15445209"/>
              <a:gd name="connsiteY13159" fmla="*/ 5034146 h 12624546"/>
              <a:gd name="connsiteX13160" fmla="*/ 12772770 w 15445209"/>
              <a:gd name="connsiteY13160" fmla="*/ 5138593 h 12624546"/>
              <a:gd name="connsiteX13161" fmla="*/ 12668296 w 15445209"/>
              <a:gd name="connsiteY13161" fmla="*/ 5156878 h 12624546"/>
              <a:gd name="connsiteX13162" fmla="*/ 12650004 w 15445209"/>
              <a:gd name="connsiteY13162" fmla="*/ 5052429 h 12624546"/>
              <a:gd name="connsiteX13163" fmla="*/ 12698581 w 15445209"/>
              <a:gd name="connsiteY13163" fmla="*/ 5021643 h 12624546"/>
              <a:gd name="connsiteX13164" fmla="*/ 13553788 w 15445209"/>
              <a:gd name="connsiteY13164" fmla="*/ 5020902 h 12624546"/>
              <a:gd name="connsiteX13165" fmla="*/ 13594338 w 15445209"/>
              <a:gd name="connsiteY13165" fmla="*/ 5029947 h 12624546"/>
              <a:gd name="connsiteX13166" fmla="*/ 13607347 w 15445209"/>
              <a:gd name="connsiteY13166" fmla="*/ 5105557 h 12624546"/>
              <a:gd name="connsiteX13167" fmla="*/ 13531737 w 15445209"/>
              <a:gd name="connsiteY13167" fmla="*/ 5118570 h 12624546"/>
              <a:gd name="connsiteX13168" fmla="*/ 13518728 w 15445209"/>
              <a:gd name="connsiteY13168" fmla="*/ 5042955 h 12624546"/>
              <a:gd name="connsiteX13169" fmla="*/ 13553788 w 15445209"/>
              <a:gd name="connsiteY13169" fmla="*/ 5020902 h 12624546"/>
              <a:gd name="connsiteX13170" fmla="*/ 1660724 w 15445209"/>
              <a:gd name="connsiteY13170" fmla="*/ 5020327 h 12624546"/>
              <a:gd name="connsiteX13171" fmla="*/ 1663163 w 15445209"/>
              <a:gd name="connsiteY13171" fmla="*/ 5033739 h 12624546"/>
              <a:gd name="connsiteX13172" fmla="*/ 1649747 w 15445209"/>
              <a:gd name="connsiteY13172" fmla="*/ 5036179 h 12624546"/>
              <a:gd name="connsiteX13173" fmla="*/ 1647309 w 15445209"/>
              <a:gd name="connsiteY13173" fmla="*/ 5022761 h 12624546"/>
              <a:gd name="connsiteX13174" fmla="*/ 1660724 w 15445209"/>
              <a:gd name="connsiteY13174" fmla="*/ 5020327 h 12624546"/>
              <a:gd name="connsiteX13175" fmla="*/ 11125415 w 15445209"/>
              <a:gd name="connsiteY13175" fmla="*/ 5014084 h 12624546"/>
              <a:gd name="connsiteX13176" fmla="*/ 11136949 w 15445209"/>
              <a:gd name="connsiteY13176" fmla="*/ 5016680 h 12624546"/>
              <a:gd name="connsiteX13177" fmla="*/ 11140606 w 15445209"/>
              <a:gd name="connsiteY13177" fmla="*/ 5038213 h 12624546"/>
              <a:gd name="connsiteX13178" fmla="*/ 11119062 w 15445209"/>
              <a:gd name="connsiteY13178" fmla="*/ 5041865 h 12624546"/>
              <a:gd name="connsiteX13179" fmla="*/ 11115405 w 15445209"/>
              <a:gd name="connsiteY13179" fmla="*/ 5020333 h 12624546"/>
              <a:gd name="connsiteX13180" fmla="*/ 11125415 w 15445209"/>
              <a:gd name="connsiteY13180" fmla="*/ 5014084 h 12624546"/>
              <a:gd name="connsiteX13181" fmla="*/ 2294793 w 15445209"/>
              <a:gd name="connsiteY13181" fmla="*/ 5006922 h 12624546"/>
              <a:gd name="connsiteX13182" fmla="*/ 2316491 w 15445209"/>
              <a:gd name="connsiteY13182" fmla="*/ 5011845 h 12624546"/>
              <a:gd name="connsiteX13183" fmla="*/ 2323405 w 15445209"/>
              <a:gd name="connsiteY13183" fmla="*/ 5052498 h 12624546"/>
              <a:gd name="connsiteX13184" fmla="*/ 2282754 w 15445209"/>
              <a:gd name="connsiteY13184" fmla="*/ 5059409 h 12624546"/>
              <a:gd name="connsiteX13185" fmla="*/ 2275840 w 15445209"/>
              <a:gd name="connsiteY13185" fmla="*/ 5018760 h 12624546"/>
              <a:gd name="connsiteX13186" fmla="*/ 2294793 w 15445209"/>
              <a:gd name="connsiteY13186" fmla="*/ 5006922 h 12624546"/>
              <a:gd name="connsiteX13187" fmla="*/ 11469581 w 15445209"/>
              <a:gd name="connsiteY13187" fmla="*/ 5006667 h 12624546"/>
              <a:gd name="connsiteX13188" fmla="*/ 11481675 w 15445209"/>
              <a:gd name="connsiteY13188" fmla="*/ 5009361 h 12624546"/>
              <a:gd name="connsiteX13189" fmla="*/ 11485742 w 15445209"/>
              <a:gd name="connsiteY13189" fmla="*/ 5031717 h 12624546"/>
              <a:gd name="connsiteX13190" fmla="*/ 11463382 w 15445209"/>
              <a:gd name="connsiteY13190" fmla="*/ 5035781 h 12624546"/>
              <a:gd name="connsiteX13191" fmla="*/ 11459319 w 15445209"/>
              <a:gd name="connsiteY13191" fmla="*/ 5013429 h 12624546"/>
              <a:gd name="connsiteX13192" fmla="*/ 11469581 w 15445209"/>
              <a:gd name="connsiteY13192" fmla="*/ 5006667 h 12624546"/>
              <a:gd name="connsiteX13193" fmla="*/ 3481281 w 15445209"/>
              <a:gd name="connsiteY13193" fmla="*/ 5005125 h 12624546"/>
              <a:gd name="connsiteX13194" fmla="*/ 3483721 w 15445209"/>
              <a:gd name="connsiteY13194" fmla="*/ 5019758 h 12624546"/>
              <a:gd name="connsiteX13195" fmla="*/ 3469089 w 15445209"/>
              <a:gd name="connsiteY13195" fmla="*/ 5022199 h 12624546"/>
              <a:gd name="connsiteX13196" fmla="*/ 3466648 w 15445209"/>
              <a:gd name="connsiteY13196" fmla="*/ 5007564 h 12624546"/>
              <a:gd name="connsiteX13197" fmla="*/ 3481281 w 15445209"/>
              <a:gd name="connsiteY13197" fmla="*/ 5005125 h 12624546"/>
              <a:gd name="connsiteX13198" fmla="*/ 3955474 w 15445209"/>
              <a:gd name="connsiteY13198" fmla="*/ 5003036 h 12624546"/>
              <a:gd name="connsiteX13199" fmla="*/ 3976557 w 15445209"/>
              <a:gd name="connsiteY13199" fmla="*/ 5007661 h 12624546"/>
              <a:gd name="connsiteX13200" fmla="*/ 3983473 w 15445209"/>
              <a:gd name="connsiteY13200" fmla="*/ 5047093 h 12624546"/>
              <a:gd name="connsiteX13201" fmla="*/ 3943973 w 15445209"/>
              <a:gd name="connsiteY13201" fmla="*/ 5054009 h 12624546"/>
              <a:gd name="connsiteX13202" fmla="*/ 3937064 w 15445209"/>
              <a:gd name="connsiteY13202" fmla="*/ 5014575 h 12624546"/>
              <a:gd name="connsiteX13203" fmla="*/ 3955474 w 15445209"/>
              <a:gd name="connsiteY13203" fmla="*/ 5003036 h 12624546"/>
              <a:gd name="connsiteX13204" fmla="*/ 4774325 w 15445209"/>
              <a:gd name="connsiteY13204" fmla="*/ 5000470 h 12624546"/>
              <a:gd name="connsiteX13205" fmla="*/ 4790036 w 15445209"/>
              <a:gd name="connsiteY13205" fmla="*/ 5004073 h 12624546"/>
              <a:gd name="connsiteX13206" fmla="*/ 4795324 w 15445209"/>
              <a:gd name="connsiteY13206" fmla="*/ 5033345 h 12624546"/>
              <a:gd name="connsiteX13207" fmla="*/ 4766053 w 15445209"/>
              <a:gd name="connsiteY13207" fmla="*/ 5038620 h 12624546"/>
              <a:gd name="connsiteX13208" fmla="*/ 4760770 w 15445209"/>
              <a:gd name="connsiteY13208" fmla="*/ 5009363 h 12624546"/>
              <a:gd name="connsiteX13209" fmla="*/ 4774325 w 15445209"/>
              <a:gd name="connsiteY13209" fmla="*/ 5000470 h 12624546"/>
              <a:gd name="connsiteX13210" fmla="*/ 10270662 w 15445209"/>
              <a:gd name="connsiteY13210" fmla="*/ 4998383 h 12624546"/>
              <a:gd name="connsiteX13211" fmla="*/ 10271477 w 15445209"/>
              <a:gd name="connsiteY13211" fmla="*/ 4998383 h 12624546"/>
              <a:gd name="connsiteX13212" fmla="*/ 10271477 w 15445209"/>
              <a:gd name="connsiteY13212" fmla="*/ 4999196 h 12624546"/>
              <a:gd name="connsiteX13213" fmla="*/ 10270662 w 15445209"/>
              <a:gd name="connsiteY13213" fmla="*/ 4999196 h 12624546"/>
              <a:gd name="connsiteX13214" fmla="*/ 10270662 w 15445209"/>
              <a:gd name="connsiteY13214" fmla="*/ 4998383 h 12624546"/>
              <a:gd name="connsiteX13215" fmla="*/ 13390930 w 15445209"/>
              <a:gd name="connsiteY13215" fmla="*/ 4995683 h 12624546"/>
              <a:gd name="connsiteX13216" fmla="*/ 13438236 w 15445209"/>
              <a:gd name="connsiteY13216" fmla="*/ 5006408 h 12624546"/>
              <a:gd name="connsiteX13217" fmla="*/ 13453686 w 15445209"/>
              <a:gd name="connsiteY13217" fmla="*/ 5094618 h 12624546"/>
              <a:gd name="connsiteX13218" fmla="*/ 13365473 w 15445209"/>
              <a:gd name="connsiteY13218" fmla="*/ 5110065 h 12624546"/>
              <a:gd name="connsiteX13219" fmla="*/ 13350023 w 15445209"/>
              <a:gd name="connsiteY13219" fmla="*/ 5021854 h 12624546"/>
              <a:gd name="connsiteX13220" fmla="*/ 13390930 w 15445209"/>
              <a:gd name="connsiteY13220" fmla="*/ 4995683 h 12624546"/>
              <a:gd name="connsiteX13221" fmla="*/ 617946 w 15445209"/>
              <a:gd name="connsiteY13221" fmla="*/ 4992625 h 12624546"/>
              <a:gd name="connsiteX13222" fmla="*/ 618761 w 15445209"/>
              <a:gd name="connsiteY13222" fmla="*/ 4992625 h 12624546"/>
              <a:gd name="connsiteX13223" fmla="*/ 618761 w 15445209"/>
              <a:gd name="connsiteY13223" fmla="*/ 4993436 h 12624546"/>
              <a:gd name="connsiteX13224" fmla="*/ 617946 w 15445209"/>
              <a:gd name="connsiteY13224" fmla="*/ 4993436 h 12624546"/>
              <a:gd name="connsiteX13225" fmla="*/ 617946 w 15445209"/>
              <a:gd name="connsiteY13225" fmla="*/ 4992625 h 12624546"/>
              <a:gd name="connsiteX13226" fmla="*/ 11782498 w 15445209"/>
              <a:gd name="connsiteY13226" fmla="*/ 4990111 h 12624546"/>
              <a:gd name="connsiteX13227" fmla="*/ 11802009 w 15445209"/>
              <a:gd name="connsiteY13227" fmla="*/ 4994329 h 12624546"/>
              <a:gd name="connsiteX13228" fmla="*/ 11808514 w 15445209"/>
              <a:gd name="connsiteY13228" fmla="*/ 5030900 h 12624546"/>
              <a:gd name="connsiteX13229" fmla="*/ 11771930 w 15445209"/>
              <a:gd name="connsiteY13229" fmla="*/ 5037394 h 12624546"/>
              <a:gd name="connsiteX13230" fmla="*/ 11765425 w 15445209"/>
              <a:gd name="connsiteY13230" fmla="*/ 5000825 h 12624546"/>
              <a:gd name="connsiteX13231" fmla="*/ 11782498 w 15445209"/>
              <a:gd name="connsiteY13231" fmla="*/ 4990111 h 12624546"/>
              <a:gd name="connsiteX13232" fmla="*/ 4644549 w 15445209"/>
              <a:gd name="connsiteY13232" fmla="*/ 4987613 h 12624546"/>
              <a:gd name="connsiteX13233" fmla="*/ 4674583 w 15445209"/>
              <a:gd name="connsiteY13233" fmla="*/ 4994329 h 12624546"/>
              <a:gd name="connsiteX13234" fmla="*/ 4684342 w 15445209"/>
              <a:gd name="connsiteY13234" fmla="*/ 5050404 h 12624546"/>
              <a:gd name="connsiteX13235" fmla="*/ 4628237 w 15445209"/>
              <a:gd name="connsiteY13235" fmla="*/ 5060157 h 12624546"/>
              <a:gd name="connsiteX13236" fmla="*/ 4618490 w 15445209"/>
              <a:gd name="connsiteY13236" fmla="*/ 5004073 h 12624546"/>
              <a:gd name="connsiteX13237" fmla="*/ 4644549 w 15445209"/>
              <a:gd name="connsiteY13237" fmla="*/ 4987613 h 12624546"/>
              <a:gd name="connsiteX13238" fmla="*/ 2911234 w 15445209"/>
              <a:gd name="connsiteY13238" fmla="*/ 4978544 h 12624546"/>
              <a:gd name="connsiteX13239" fmla="*/ 2945433 w 15445209"/>
              <a:gd name="connsiteY13239" fmla="*/ 4986321 h 12624546"/>
              <a:gd name="connsiteX13240" fmla="*/ 2956407 w 15445209"/>
              <a:gd name="connsiteY13240" fmla="*/ 5050142 h 12624546"/>
              <a:gd name="connsiteX13241" fmla="*/ 2892586 w 15445209"/>
              <a:gd name="connsiteY13241" fmla="*/ 5061119 h 12624546"/>
              <a:gd name="connsiteX13242" fmla="*/ 2881609 w 15445209"/>
              <a:gd name="connsiteY13242" fmla="*/ 4997296 h 12624546"/>
              <a:gd name="connsiteX13243" fmla="*/ 2911234 w 15445209"/>
              <a:gd name="connsiteY13243" fmla="*/ 4978544 h 12624546"/>
              <a:gd name="connsiteX13244" fmla="*/ 12502744 w 15445209"/>
              <a:gd name="connsiteY13244" fmla="*/ 4975821 h 12624546"/>
              <a:gd name="connsiteX13245" fmla="*/ 12542279 w 15445209"/>
              <a:gd name="connsiteY13245" fmla="*/ 4984557 h 12624546"/>
              <a:gd name="connsiteX13246" fmla="*/ 12555287 w 15445209"/>
              <a:gd name="connsiteY13246" fmla="*/ 5058132 h 12624546"/>
              <a:gd name="connsiteX13247" fmla="*/ 12481704 w 15445209"/>
              <a:gd name="connsiteY13247" fmla="*/ 5071127 h 12624546"/>
              <a:gd name="connsiteX13248" fmla="*/ 12468696 w 15445209"/>
              <a:gd name="connsiteY13248" fmla="*/ 4997570 h 12624546"/>
              <a:gd name="connsiteX13249" fmla="*/ 12502744 w 15445209"/>
              <a:gd name="connsiteY13249" fmla="*/ 4975821 h 12624546"/>
              <a:gd name="connsiteX13250" fmla="*/ 13224411 w 15445209"/>
              <a:gd name="connsiteY13250" fmla="*/ 4968428 h 12624546"/>
              <a:gd name="connsiteX13251" fmla="*/ 13278071 w 15445209"/>
              <a:gd name="connsiteY13251" fmla="*/ 4980416 h 12624546"/>
              <a:gd name="connsiteX13252" fmla="*/ 13295553 w 15445209"/>
              <a:gd name="connsiteY13252" fmla="*/ 5080424 h 12624546"/>
              <a:gd name="connsiteX13253" fmla="*/ 13195547 w 15445209"/>
              <a:gd name="connsiteY13253" fmla="*/ 5097902 h 12624546"/>
              <a:gd name="connsiteX13254" fmla="*/ 13178070 w 15445209"/>
              <a:gd name="connsiteY13254" fmla="*/ 4997895 h 12624546"/>
              <a:gd name="connsiteX13255" fmla="*/ 13224411 w 15445209"/>
              <a:gd name="connsiteY13255" fmla="*/ 4968428 h 12624546"/>
              <a:gd name="connsiteX13256" fmla="*/ 1453788 w 15445209"/>
              <a:gd name="connsiteY13256" fmla="*/ 4965431 h 12624546"/>
              <a:gd name="connsiteX13257" fmla="*/ 1456634 w 15445209"/>
              <a:gd name="connsiteY13257" fmla="*/ 4982097 h 12624546"/>
              <a:gd name="connsiteX13258" fmla="*/ 1439964 w 15445209"/>
              <a:gd name="connsiteY13258" fmla="*/ 4984944 h 12624546"/>
              <a:gd name="connsiteX13259" fmla="*/ 1437122 w 15445209"/>
              <a:gd name="connsiteY13259" fmla="*/ 4968277 h 12624546"/>
              <a:gd name="connsiteX13260" fmla="*/ 1453788 w 15445209"/>
              <a:gd name="connsiteY13260" fmla="*/ 4965431 h 12624546"/>
              <a:gd name="connsiteX13261" fmla="*/ 2507065 w 15445209"/>
              <a:gd name="connsiteY13261" fmla="*/ 4957610 h 12624546"/>
              <a:gd name="connsiteX13262" fmla="*/ 2540092 w 15445209"/>
              <a:gd name="connsiteY13262" fmla="*/ 4965124 h 12624546"/>
              <a:gd name="connsiteX13263" fmla="*/ 2550665 w 15445209"/>
              <a:gd name="connsiteY13263" fmla="*/ 5026916 h 12624546"/>
              <a:gd name="connsiteX13264" fmla="*/ 2488874 w 15445209"/>
              <a:gd name="connsiteY13264" fmla="*/ 5037487 h 12624546"/>
              <a:gd name="connsiteX13265" fmla="*/ 2478304 w 15445209"/>
              <a:gd name="connsiteY13265" fmla="*/ 4975695 h 12624546"/>
              <a:gd name="connsiteX13266" fmla="*/ 2507065 w 15445209"/>
              <a:gd name="connsiteY13266" fmla="*/ 4957610 h 12624546"/>
              <a:gd name="connsiteX13267" fmla="*/ 1874213 w 15445209"/>
              <a:gd name="connsiteY13267" fmla="*/ 4955149 h 12624546"/>
              <a:gd name="connsiteX13268" fmla="*/ 1885544 w 15445209"/>
              <a:gd name="connsiteY13268" fmla="*/ 4957741 h 12624546"/>
              <a:gd name="connsiteX13269" fmla="*/ 1889202 w 15445209"/>
              <a:gd name="connsiteY13269" fmla="*/ 4978880 h 12624546"/>
              <a:gd name="connsiteX13270" fmla="*/ 1868063 w 15445209"/>
              <a:gd name="connsiteY13270" fmla="*/ 4982538 h 12624546"/>
              <a:gd name="connsiteX13271" fmla="*/ 1864405 w 15445209"/>
              <a:gd name="connsiteY13271" fmla="*/ 4961398 h 12624546"/>
              <a:gd name="connsiteX13272" fmla="*/ 1874213 w 15445209"/>
              <a:gd name="connsiteY13272" fmla="*/ 4955149 h 12624546"/>
              <a:gd name="connsiteX13273" fmla="*/ 10809299 w 15445209"/>
              <a:gd name="connsiteY13273" fmla="*/ 4948803 h 12624546"/>
              <a:gd name="connsiteX13274" fmla="*/ 10810925 w 15445209"/>
              <a:gd name="connsiteY13274" fmla="*/ 4958559 h 12624546"/>
              <a:gd name="connsiteX13275" fmla="*/ 10801169 w 15445209"/>
              <a:gd name="connsiteY13275" fmla="*/ 4960185 h 12624546"/>
              <a:gd name="connsiteX13276" fmla="*/ 10799543 w 15445209"/>
              <a:gd name="connsiteY13276" fmla="*/ 4950428 h 12624546"/>
              <a:gd name="connsiteX13277" fmla="*/ 10809299 w 15445209"/>
              <a:gd name="connsiteY13277" fmla="*/ 4948803 h 12624546"/>
              <a:gd name="connsiteX13278" fmla="*/ 13054844 w 15445209"/>
              <a:gd name="connsiteY13278" fmla="*/ 4945538 h 12624546"/>
              <a:gd name="connsiteX13279" fmla="*/ 13107337 w 15445209"/>
              <a:gd name="connsiteY13279" fmla="*/ 4957272 h 12624546"/>
              <a:gd name="connsiteX13280" fmla="*/ 13124409 w 15445209"/>
              <a:gd name="connsiteY13280" fmla="*/ 5055241 h 12624546"/>
              <a:gd name="connsiteX13281" fmla="*/ 13026440 w 15445209"/>
              <a:gd name="connsiteY13281" fmla="*/ 5072315 h 12624546"/>
              <a:gd name="connsiteX13282" fmla="*/ 13009364 w 15445209"/>
              <a:gd name="connsiteY13282" fmla="*/ 4974345 h 12624546"/>
              <a:gd name="connsiteX13283" fmla="*/ 13054844 w 15445209"/>
              <a:gd name="connsiteY13283" fmla="*/ 4945538 h 12624546"/>
              <a:gd name="connsiteX13284" fmla="*/ 4901426 w 15445209"/>
              <a:gd name="connsiteY13284" fmla="*/ 4943225 h 12624546"/>
              <a:gd name="connsiteX13285" fmla="*/ 4911583 w 15445209"/>
              <a:gd name="connsiteY13285" fmla="*/ 4945558 h 12624546"/>
              <a:gd name="connsiteX13286" fmla="*/ 4914827 w 15445209"/>
              <a:gd name="connsiteY13286" fmla="*/ 4964650 h 12624546"/>
              <a:gd name="connsiteX13287" fmla="*/ 4895730 w 15445209"/>
              <a:gd name="connsiteY13287" fmla="*/ 4967900 h 12624546"/>
              <a:gd name="connsiteX13288" fmla="*/ 4892472 w 15445209"/>
              <a:gd name="connsiteY13288" fmla="*/ 4948811 h 12624546"/>
              <a:gd name="connsiteX13289" fmla="*/ 4901426 w 15445209"/>
              <a:gd name="connsiteY13289" fmla="*/ 4943225 h 12624546"/>
              <a:gd name="connsiteX13290" fmla="*/ 10516607 w 15445209"/>
              <a:gd name="connsiteY13290" fmla="*/ 4934993 h 12624546"/>
              <a:gd name="connsiteX13291" fmla="*/ 10517828 w 15445209"/>
              <a:gd name="connsiteY13291" fmla="*/ 4941490 h 12624546"/>
              <a:gd name="connsiteX13292" fmla="*/ 10511324 w 15445209"/>
              <a:gd name="connsiteY13292" fmla="*/ 4942718 h 12624546"/>
              <a:gd name="connsiteX13293" fmla="*/ 10510103 w 15445209"/>
              <a:gd name="connsiteY13293" fmla="*/ 4936208 h 12624546"/>
              <a:gd name="connsiteX13294" fmla="*/ 10516607 w 15445209"/>
              <a:gd name="connsiteY13294" fmla="*/ 4934993 h 12624546"/>
              <a:gd name="connsiteX13295" fmla="*/ 11138220 w 15445209"/>
              <a:gd name="connsiteY13295" fmla="*/ 4929451 h 12624546"/>
              <a:gd name="connsiteX13296" fmla="*/ 11149146 w 15445209"/>
              <a:gd name="connsiteY13296" fmla="*/ 4931741 h 12624546"/>
              <a:gd name="connsiteX13297" fmla="*/ 11152804 w 15445209"/>
              <a:gd name="connsiteY13297" fmla="*/ 4952058 h 12624546"/>
              <a:gd name="connsiteX13298" fmla="*/ 11132476 w 15445209"/>
              <a:gd name="connsiteY13298" fmla="*/ 4955719 h 12624546"/>
              <a:gd name="connsiteX13299" fmla="*/ 11128818 w 15445209"/>
              <a:gd name="connsiteY13299" fmla="*/ 4935387 h 12624546"/>
              <a:gd name="connsiteX13300" fmla="*/ 11138220 w 15445209"/>
              <a:gd name="connsiteY13300" fmla="*/ 4929451 h 12624546"/>
              <a:gd name="connsiteX13301" fmla="*/ 12293898 w 15445209"/>
              <a:gd name="connsiteY13301" fmla="*/ 4927362 h 12624546"/>
              <a:gd name="connsiteX13302" fmla="*/ 12304062 w 15445209"/>
              <a:gd name="connsiteY13302" fmla="*/ 4929699 h 12624546"/>
              <a:gd name="connsiteX13303" fmla="*/ 12307314 w 15445209"/>
              <a:gd name="connsiteY13303" fmla="*/ 4948800 h 12624546"/>
              <a:gd name="connsiteX13304" fmla="*/ 12288207 w 15445209"/>
              <a:gd name="connsiteY13304" fmla="*/ 4952051 h 12624546"/>
              <a:gd name="connsiteX13305" fmla="*/ 12284955 w 15445209"/>
              <a:gd name="connsiteY13305" fmla="*/ 4932950 h 12624546"/>
              <a:gd name="connsiteX13306" fmla="*/ 12293898 w 15445209"/>
              <a:gd name="connsiteY13306" fmla="*/ 4927362 h 12624546"/>
              <a:gd name="connsiteX13307" fmla="*/ 4514204 w 15445209"/>
              <a:gd name="connsiteY13307" fmla="*/ 4926693 h 12624546"/>
              <a:gd name="connsiteX13308" fmla="*/ 4551006 w 15445209"/>
              <a:gd name="connsiteY13308" fmla="*/ 4934977 h 12624546"/>
              <a:gd name="connsiteX13309" fmla="*/ 4562782 w 15445209"/>
              <a:gd name="connsiteY13309" fmla="*/ 5003673 h 12624546"/>
              <a:gd name="connsiteX13310" fmla="*/ 4494075 w 15445209"/>
              <a:gd name="connsiteY13310" fmla="*/ 5015455 h 12624546"/>
              <a:gd name="connsiteX13311" fmla="*/ 4482294 w 15445209"/>
              <a:gd name="connsiteY13311" fmla="*/ 4946775 h 12624546"/>
              <a:gd name="connsiteX13312" fmla="*/ 4514204 w 15445209"/>
              <a:gd name="connsiteY13312" fmla="*/ 4926693 h 12624546"/>
              <a:gd name="connsiteX13313" fmla="*/ 11480914 w 15445209"/>
              <a:gd name="connsiteY13313" fmla="*/ 4919285 h 12624546"/>
              <a:gd name="connsiteX13314" fmla="*/ 11491840 w 15445209"/>
              <a:gd name="connsiteY13314" fmla="*/ 4921571 h 12624546"/>
              <a:gd name="connsiteX13315" fmla="*/ 11495498 w 15445209"/>
              <a:gd name="connsiteY13315" fmla="*/ 4941903 h 12624546"/>
              <a:gd name="connsiteX13316" fmla="*/ 11475170 w 15445209"/>
              <a:gd name="connsiteY13316" fmla="*/ 4945558 h 12624546"/>
              <a:gd name="connsiteX13317" fmla="*/ 11471512 w 15445209"/>
              <a:gd name="connsiteY13317" fmla="*/ 4925229 h 12624546"/>
              <a:gd name="connsiteX13318" fmla="*/ 11480914 w 15445209"/>
              <a:gd name="connsiteY13318" fmla="*/ 4919285 h 12624546"/>
              <a:gd name="connsiteX13319" fmla="*/ 2719188 w 15445209"/>
              <a:gd name="connsiteY13319" fmla="*/ 4916930 h 12624546"/>
              <a:gd name="connsiteX13320" fmla="*/ 2745814 w 15445209"/>
              <a:gd name="connsiteY13320" fmla="*/ 4922877 h 12624546"/>
              <a:gd name="connsiteX13321" fmla="*/ 2754348 w 15445209"/>
              <a:gd name="connsiteY13321" fmla="*/ 4972470 h 12624546"/>
              <a:gd name="connsiteX13322" fmla="*/ 2704756 w 15445209"/>
              <a:gd name="connsiteY13322" fmla="*/ 4981008 h 12624546"/>
              <a:gd name="connsiteX13323" fmla="*/ 2696221 w 15445209"/>
              <a:gd name="connsiteY13323" fmla="*/ 4931414 h 12624546"/>
              <a:gd name="connsiteX13324" fmla="*/ 2719188 w 15445209"/>
              <a:gd name="connsiteY13324" fmla="*/ 4916930 h 12624546"/>
              <a:gd name="connsiteX13325" fmla="*/ 12053848 w 15445209"/>
              <a:gd name="connsiteY13325" fmla="*/ 4915529 h 12624546"/>
              <a:gd name="connsiteX13326" fmla="*/ 12080882 w 15445209"/>
              <a:gd name="connsiteY13326" fmla="*/ 4921571 h 12624546"/>
              <a:gd name="connsiteX13327" fmla="*/ 12089827 w 15445209"/>
              <a:gd name="connsiteY13327" fmla="*/ 4971967 h 12624546"/>
              <a:gd name="connsiteX13328" fmla="*/ 12039419 w 15445209"/>
              <a:gd name="connsiteY13328" fmla="*/ 4980910 h 12624546"/>
              <a:gd name="connsiteX13329" fmla="*/ 12030474 w 15445209"/>
              <a:gd name="connsiteY13329" fmla="*/ 4930509 h 12624546"/>
              <a:gd name="connsiteX13330" fmla="*/ 12053848 w 15445209"/>
              <a:gd name="connsiteY13330" fmla="*/ 4915529 h 12624546"/>
              <a:gd name="connsiteX13331" fmla="*/ 12877601 w 15445209"/>
              <a:gd name="connsiteY13331" fmla="*/ 4911964 h 12624546"/>
              <a:gd name="connsiteX13332" fmla="*/ 12930907 w 15445209"/>
              <a:gd name="connsiteY13332" fmla="*/ 4923959 h 12624546"/>
              <a:gd name="connsiteX13333" fmla="*/ 12948384 w 15445209"/>
              <a:gd name="connsiteY13333" fmla="*/ 5023555 h 12624546"/>
              <a:gd name="connsiteX13334" fmla="*/ 12848789 w 15445209"/>
              <a:gd name="connsiteY13334" fmla="*/ 5041033 h 12624546"/>
              <a:gd name="connsiteX13335" fmla="*/ 12831312 w 15445209"/>
              <a:gd name="connsiteY13335" fmla="*/ 4941441 h 12624546"/>
              <a:gd name="connsiteX13336" fmla="*/ 12877601 w 15445209"/>
              <a:gd name="connsiteY13336" fmla="*/ 4911964 h 12624546"/>
              <a:gd name="connsiteX13337" fmla="*/ 2093042 w 15445209"/>
              <a:gd name="connsiteY13337" fmla="*/ 4909031 h 12624546"/>
              <a:gd name="connsiteX13338" fmla="*/ 2108743 w 15445209"/>
              <a:gd name="connsiteY13338" fmla="*/ 4912642 h 12624546"/>
              <a:gd name="connsiteX13339" fmla="*/ 2114028 w 15445209"/>
              <a:gd name="connsiteY13339" fmla="*/ 4941908 h 12624546"/>
              <a:gd name="connsiteX13340" fmla="*/ 2084758 w 15445209"/>
              <a:gd name="connsiteY13340" fmla="*/ 4947190 h 12624546"/>
              <a:gd name="connsiteX13341" fmla="*/ 2079475 w 15445209"/>
              <a:gd name="connsiteY13341" fmla="*/ 4917927 h 12624546"/>
              <a:gd name="connsiteX13342" fmla="*/ 2093042 w 15445209"/>
              <a:gd name="connsiteY13342" fmla="*/ 4909031 h 12624546"/>
              <a:gd name="connsiteX13343" fmla="*/ 14632839 w 15445209"/>
              <a:gd name="connsiteY13343" fmla="*/ 4907750 h 12624546"/>
              <a:gd name="connsiteX13344" fmla="*/ 14645186 w 15445209"/>
              <a:gd name="connsiteY13344" fmla="*/ 4910595 h 12624546"/>
              <a:gd name="connsiteX13345" fmla="*/ 14649253 w 15445209"/>
              <a:gd name="connsiteY13345" fmla="*/ 4933768 h 12624546"/>
              <a:gd name="connsiteX13346" fmla="*/ 14626083 w 15445209"/>
              <a:gd name="connsiteY13346" fmla="*/ 4937833 h 12624546"/>
              <a:gd name="connsiteX13347" fmla="*/ 14622015 w 15445209"/>
              <a:gd name="connsiteY13347" fmla="*/ 4914664 h 12624546"/>
              <a:gd name="connsiteX13348" fmla="*/ 14632839 w 15445209"/>
              <a:gd name="connsiteY13348" fmla="*/ 4907750 h 12624546"/>
              <a:gd name="connsiteX13349" fmla="*/ 14475008 w 15445209"/>
              <a:gd name="connsiteY13349" fmla="*/ 4900608 h 12624546"/>
              <a:gd name="connsiteX13350" fmla="*/ 14498434 w 15445209"/>
              <a:gd name="connsiteY13350" fmla="*/ 4905742 h 12624546"/>
              <a:gd name="connsiteX13351" fmla="*/ 14506159 w 15445209"/>
              <a:gd name="connsiteY13351" fmla="*/ 4949240 h 12624546"/>
              <a:gd name="connsiteX13352" fmla="*/ 14462660 w 15445209"/>
              <a:gd name="connsiteY13352" fmla="*/ 4956964 h 12624546"/>
              <a:gd name="connsiteX13353" fmla="*/ 14454936 w 15445209"/>
              <a:gd name="connsiteY13353" fmla="*/ 4913468 h 12624546"/>
              <a:gd name="connsiteX13354" fmla="*/ 14475008 w 15445209"/>
              <a:gd name="connsiteY13354" fmla="*/ 4900608 h 12624546"/>
              <a:gd name="connsiteX13355" fmla="*/ 5153458 w 15445209"/>
              <a:gd name="connsiteY13355" fmla="*/ 4898399 h 12624546"/>
              <a:gd name="connsiteX13356" fmla="*/ 5154274 w 15445209"/>
              <a:gd name="connsiteY13356" fmla="*/ 4903288 h 12624546"/>
              <a:gd name="connsiteX13357" fmla="*/ 5149394 w 15445209"/>
              <a:gd name="connsiteY13357" fmla="*/ 4904102 h 12624546"/>
              <a:gd name="connsiteX13358" fmla="*/ 5148587 w 15445209"/>
              <a:gd name="connsiteY13358" fmla="*/ 4899224 h 12624546"/>
              <a:gd name="connsiteX13359" fmla="*/ 5153458 w 15445209"/>
              <a:gd name="connsiteY13359" fmla="*/ 4898399 h 12624546"/>
              <a:gd name="connsiteX13360" fmla="*/ 3815896 w 15445209"/>
              <a:gd name="connsiteY13360" fmla="*/ 4891778 h 12624546"/>
              <a:gd name="connsiteX13361" fmla="*/ 3817924 w 15445209"/>
              <a:gd name="connsiteY13361" fmla="*/ 4903165 h 12624546"/>
              <a:gd name="connsiteX13362" fmla="*/ 3806544 w 15445209"/>
              <a:gd name="connsiteY13362" fmla="*/ 4905192 h 12624546"/>
              <a:gd name="connsiteX13363" fmla="*/ 3804513 w 15445209"/>
              <a:gd name="connsiteY13363" fmla="*/ 4893808 h 12624546"/>
              <a:gd name="connsiteX13364" fmla="*/ 3815896 w 15445209"/>
              <a:gd name="connsiteY13364" fmla="*/ 4891778 h 12624546"/>
              <a:gd name="connsiteX13365" fmla="*/ 11789207 w 15445209"/>
              <a:gd name="connsiteY13365" fmla="*/ 4890882 h 12624546"/>
              <a:gd name="connsiteX13366" fmla="*/ 11806892 w 15445209"/>
              <a:gd name="connsiteY13366" fmla="*/ 4894743 h 12624546"/>
              <a:gd name="connsiteX13367" fmla="*/ 11812581 w 15445209"/>
              <a:gd name="connsiteY13367" fmla="*/ 4927673 h 12624546"/>
              <a:gd name="connsiteX13368" fmla="*/ 11779654 w 15445209"/>
              <a:gd name="connsiteY13368" fmla="*/ 4933357 h 12624546"/>
              <a:gd name="connsiteX13369" fmla="*/ 11773961 w 15445209"/>
              <a:gd name="connsiteY13369" fmla="*/ 4900431 h 12624546"/>
              <a:gd name="connsiteX13370" fmla="*/ 11789207 w 15445209"/>
              <a:gd name="connsiteY13370" fmla="*/ 4890882 h 12624546"/>
              <a:gd name="connsiteX13371" fmla="*/ 4109749 w 15445209"/>
              <a:gd name="connsiteY13371" fmla="*/ 4889395 h 12624546"/>
              <a:gd name="connsiteX13372" fmla="*/ 4122501 w 15445209"/>
              <a:gd name="connsiteY13372" fmla="*/ 4892240 h 12624546"/>
              <a:gd name="connsiteX13373" fmla="*/ 4126571 w 15445209"/>
              <a:gd name="connsiteY13373" fmla="*/ 4916226 h 12624546"/>
              <a:gd name="connsiteX13374" fmla="*/ 4102581 w 15445209"/>
              <a:gd name="connsiteY13374" fmla="*/ 4920286 h 12624546"/>
              <a:gd name="connsiteX13375" fmla="*/ 4098524 w 15445209"/>
              <a:gd name="connsiteY13375" fmla="*/ 4896304 h 12624546"/>
              <a:gd name="connsiteX13376" fmla="*/ 4109749 w 15445209"/>
              <a:gd name="connsiteY13376" fmla="*/ 4889395 h 12624546"/>
              <a:gd name="connsiteX13377" fmla="*/ 1674547 w 15445209"/>
              <a:gd name="connsiteY13377" fmla="*/ 4885775 h 12624546"/>
              <a:gd name="connsiteX13378" fmla="*/ 1676173 w 15445209"/>
              <a:gd name="connsiteY13378" fmla="*/ 4894714 h 12624546"/>
              <a:gd name="connsiteX13379" fmla="*/ 1667228 w 15445209"/>
              <a:gd name="connsiteY13379" fmla="*/ 4896340 h 12624546"/>
              <a:gd name="connsiteX13380" fmla="*/ 1665601 w 15445209"/>
              <a:gd name="connsiteY13380" fmla="*/ 4887397 h 12624546"/>
              <a:gd name="connsiteX13381" fmla="*/ 1674547 w 15445209"/>
              <a:gd name="connsiteY13381" fmla="*/ 4885775 h 12624546"/>
              <a:gd name="connsiteX13382" fmla="*/ 4247866 w 15445209"/>
              <a:gd name="connsiteY13382" fmla="*/ 4885498 h 12624546"/>
              <a:gd name="connsiteX13383" fmla="*/ 4272925 w 15445209"/>
              <a:gd name="connsiteY13383" fmla="*/ 4891038 h 12624546"/>
              <a:gd name="connsiteX13384" fmla="*/ 4281058 w 15445209"/>
              <a:gd name="connsiteY13384" fmla="*/ 4937785 h 12624546"/>
              <a:gd name="connsiteX13385" fmla="*/ 4234297 w 15445209"/>
              <a:gd name="connsiteY13385" fmla="*/ 4945920 h 12624546"/>
              <a:gd name="connsiteX13386" fmla="*/ 4226158 w 15445209"/>
              <a:gd name="connsiteY13386" fmla="*/ 4899168 h 12624546"/>
              <a:gd name="connsiteX13387" fmla="*/ 4247866 w 15445209"/>
              <a:gd name="connsiteY13387" fmla="*/ 4885498 h 12624546"/>
              <a:gd name="connsiteX13388" fmla="*/ 14317177 w 15445209"/>
              <a:gd name="connsiteY13388" fmla="*/ 4884225 h 12624546"/>
              <a:gd name="connsiteX13389" fmla="*/ 14353305 w 15445209"/>
              <a:gd name="connsiteY13389" fmla="*/ 4892351 h 12624546"/>
              <a:gd name="connsiteX13390" fmla="*/ 14365097 w 15445209"/>
              <a:gd name="connsiteY13390" fmla="*/ 4959428 h 12624546"/>
              <a:gd name="connsiteX13391" fmla="*/ 14298019 w 15445209"/>
              <a:gd name="connsiteY13391" fmla="*/ 4971214 h 12624546"/>
              <a:gd name="connsiteX13392" fmla="*/ 14286231 w 15445209"/>
              <a:gd name="connsiteY13392" fmla="*/ 4904141 h 12624546"/>
              <a:gd name="connsiteX13393" fmla="*/ 14317177 w 15445209"/>
              <a:gd name="connsiteY13393" fmla="*/ 4884225 h 12624546"/>
              <a:gd name="connsiteX13394" fmla="*/ 3647109 w 15445209"/>
              <a:gd name="connsiteY13394" fmla="*/ 4878066 h 12624546"/>
              <a:gd name="connsiteX13395" fmla="*/ 3662610 w 15445209"/>
              <a:gd name="connsiteY13395" fmla="*/ 4881576 h 12624546"/>
              <a:gd name="connsiteX13396" fmla="*/ 3667487 w 15445209"/>
              <a:gd name="connsiteY13396" fmla="*/ 4910442 h 12624546"/>
              <a:gd name="connsiteX13397" fmla="*/ 3638624 w 15445209"/>
              <a:gd name="connsiteY13397" fmla="*/ 4915324 h 12624546"/>
              <a:gd name="connsiteX13398" fmla="*/ 3633747 w 15445209"/>
              <a:gd name="connsiteY13398" fmla="*/ 4886457 h 12624546"/>
              <a:gd name="connsiteX13399" fmla="*/ 3647109 w 15445209"/>
              <a:gd name="connsiteY13399" fmla="*/ 4878066 h 12624546"/>
              <a:gd name="connsiteX13400" fmla="*/ 14948448 w 15445209"/>
              <a:gd name="connsiteY13400" fmla="*/ 4875601 h 12624546"/>
              <a:gd name="connsiteX13401" fmla="*/ 14949665 w 15445209"/>
              <a:gd name="connsiteY13401" fmla="*/ 4882106 h 12624546"/>
              <a:gd name="connsiteX13402" fmla="*/ 14943160 w 15445209"/>
              <a:gd name="connsiteY13402" fmla="*/ 4883323 h 12624546"/>
              <a:gd name="connsiteX13403" fmla="*/ 14941944 w 15445209"/>
              <a:gd name="connsiteY13403" fmla="*/ 4876819 h 12624546"/>
              <a:gd name="connsiteX13404" fmla="*/ 14948448 w 15445209"/>
              <a:gd name="connsiteY13404" fmla="*/ 4875601 h 12624546"/>
              <a:gd name="connsiteX13405" fmla="*/ 3301222 w 15445209"/>
              <a:gd name="connsiteY13405" fmla="*/ 4875347 h 12624546"/>
              <a:gd name="connsiteX13406" fmla="*/ 3321500 w 15445209"/>
              <a:gd name="connsiteY13406" fmla="*/ 4879876 h 12624546"/>
              <a:gd name="connsiteX13407" fmla="*/ 3328004 w 15445209"/>
              <a:gd name="connsiteY13407" fmla="*/ 4917683 h 12624546"/>
              <a:gd name="connsiteX13408" fmla="*/ 3290199 w 15445209"/>
              <a:gd name="connsiteY13408" fmla="*/ 4924188 h 12624546"/>
              <a:gd name="connsiteX13409" fmla="*/ 3283697 w 15445209"/>
              <a:gd name="connsiteY13409" fmla="*/ 4886379 h 12624546"/>
              <a:gd name="connsiteX13410" fmla="*/ 3301222 w 15445209"/>
              <a:gd name="connsiteY13410" fmla="*/ 4875347 h 12624546"/>
              <a:gd name="connsiteX13411" fmla="*/ 3115531 w 15445209"/>
              <a:gd name="connsiteY13411" fmla="*/ 4875217 h 12624546"/>
              <a:gd name="connsiteX13412" fmla="*/ 3140988 w 15445209"/>
              <a:gd name="connsiteY13412" fmla="*/ 4881060 h 12624546"/>
              <a:gd name="connsiteX13413" fmla="*/ 3149116 w 15445209"/>
              <a:gd name="connsiteY13413" fmla="*/ 4928625 h 12624546"/>
              <a:gd name="connsiteX13414" fmla="*/ 3101558 w 15445209"/>
              <a:gd name="connsiteY13414" fmla="*/ 4936755 h 12624546"/>
              <a:gd name="connsiteX13415" fmla="*/ 3093427 w 15445209"/>
              <a:gd name="connsiteY13415" fmla="*/ 4889190 h 12624546"/>
              <a:gd name="connsiteX13416" fmla="*/ 3115531 w 15445209"/>
              <a:gd name="connsiteY13416" fmla="*/ 4875217 h 12624546"/>
              <a:gd name="connsiteX13417" fmla="*/ 2309831 w 15445209"/>
              <a:gd name="connsiteY13417" fmla="*/ 4872210 h 12624546"/>
              <a:gd name="connsiteX13418" fmla="*/ 2328684 w 15445209"/>
              <a:gd name="connsiteY13418" fmla="*/ 4876478 h 12624546"/>
              <a:gd name="connsiteX13419" fmla="*/ 2334783 w 15445209"/>
              <a:gd name="connsiteY13419" fmla="*/ 4911446 h 12624546"/>
              <a:gd name="connsiteX13420" fmla="*/ 2299821 w 15445209"/>
              <a:gd name="connsiteY13420" fmla="*/ 4917540 h 12624546"/>
              <a:gd name="connsiteX13421" fmla="*/ 2293726 w 15445209"/>
              <a:gd name="connsiteY13421" fmla="*/ 4882579 h 12624546"/>
              <a:gd name="connsiteX13422" fmla="*/ 2309831 w 15445209"/>
              <a:gd name="connsiteY13422" fmla="*/ 4872210 h 12624546"/>
              <a:gd name="connsiteX13423" fmla="*/ 14160823 w 15445209"/>
              <a:gd name="connsiteY13423" fmla="*/ 4870118 h 12624546"/>
              <a:gd name="connsiteX13424" fmla="*/ 14204116 w 15445209"/>
              <a:gd name="connsiteY13424" fmla="*/ 4879781 h 12624546"/>
              <a:gd name="connsiteX13425" fmla="*/ 14218345 w 15445209"/>
              <a:gd name="connsiteY13425" fmla="*/ 4960264 h 12624546"/>
              <a:gd name="connsiteX13426" fmla="*/ 14137853 w 15445209"/>
              <a:gd name="connsiteY13426" fmla="*/ 4974494 h 12624546"/>
              <a:gd name="connsiteX13427" fmla="*/ 14123624 w 15445209"/>
              <a:gd name="connsiteY13427" fmla="*/ 4894011 h 12624546"/>
              <a:gd name="connsiteX13428" fmla="*/ 14160823 w 15445209"/>
              <a:gd name="connsiteY13428" fmla="*/ 4870118 h 12624546"/>
              <a:gd name="connsiteX13429" fmla="*/ 10259284 w 15445209"/>
              <a:gd name="connsiteY13429" fmla="*/ 4869145 h 12624546"/>
              <a:gd name="connsiteX13430" fmla="*/ 10260099 w 15445209"/>
              <a:gd name="connsiteY13430" fmla="*/ 4869145 h 12624546"/>
              <a:gd name="connsiteX13431" fmla="*/ 10260099 w 15445209"/>
              <a:gd name="connsiteY13431" fmla="*/ 4869968 h 12624546"/>
              <a:gd name="connsiteX13432" fmla="*/ 10259284 w 15445209"/>
              <a:gd name="connsiteY13432" fmla="*/ 4869968 h 12624546"/>
              <a:gd name="connsiteX13433" fmla="*/ 10259284 w 15445209"/>
              <a:gd name="connsiteY13433" fmla="*/ 4869145 h 12624546"/>
              <a:gd name="connsiteX13434" fmla="*/ 12690505 w 15445209"/>
              <a:gd name="connsiteY13434" fmla="*/ 4865388 h 12624546"/>
              <a:gd name="connsiteX13435" fmla="*/ 12747163 w 15445209"/>
              <a:gd name="connsiteY13435" fmla="*/ 4878037 h 12624546"/>
              <a:gd name="connsiteX13436" fmla="*/ 12765455 w 15445209"/>
              <a:gd name="connsiteY13436" fmla="*/ 4983734 h 12624546"/>
              <a:gd name="connsiteX13437" fmla="*/ 12659761 w 15445209"/>
              <a:gd name="connsiteY13437" fmla="*/ 5002029 h 12624546"/>
              <a:gd name="connsiteX13438" fmla="*/ 12641468 w 15445209"/>
              <a:gd name="connsiteY13438" fmla="*/ 4896340 h 12624546"/>
              <a:gd name="connsiteX13439" fmla="*/ 12690505 w 15445209"/>
              <a:gd name="connsiteY13439" fmla="*/ 4865388 h 12624546"/>
              <a:gd name="connsiteX13440" fmla="*/ 14782384 w 15445209"/>
              <a:gd name="connsiteY13440" fmla="*/ 4859760 h 12624546"/>
              <a:gd name="connsiteX13441" fmla="*/ 14818769 w 15445209"/>
              <a:gd name="connsiteY13441" fmla="*/ 4867890 h 12624546"/>
              <a:gd name="connsiteX13442" fmla="*/ 14830557 w 15445209"/>
              <a:gd name="connsiteY13442" fmla="*/ 4935782 h 12624546"/>
              <a:gd name="connsiteX13443" fmla="*/ 14762668 w 15445209"/>
              <a:gd name="connsiteY13443" fmla="*/ 4947572 h 12624546"/>
              <a:gd name="connsiteX13444" fmla="*/ 14750880 w 15445209"/>
              <a:gd name="connsiteY13444" fmla="*/ 4879683 h 12624546"/>
              <a:gd name="connsiteX13445" fmla="*/ 14782384 w 15445209"/>
              <a:gd name="connsiteY13445" fmla="*/ 4859760 h 12624546"/>
              <a:gd name="connsiteX13446" fmla="*/ 10816209 w 15445209"/>
              <a:gd name="connsiteY13446" fmla="*/ 4856569 h 12624546"/>
              <a:gd name="connsiteX13447" fmla="*/ 10817835 w 15445209"/>
              <a:gd name="connsiteY13447" fmla="*/ 4865508 h 12624546"/>
              <a:gd name="connsiteX13448" fmla="*/ 10808894 w 15445209"/>
              <a:gd name="connsiteY13448" fmla="*/ 4867114 h 12624546"/>
              <a:gd name="connsiteX13449" fmla="*/ 10807268 w 15445209"/>
              <a:gd name="connsiteY13449" fmla="*/ 4858175 h 12624546"/>
              <a:gd name="connsiteX13450" fmla="*/ 10816209 w 15445209"/>
              <a:gd name="connsiteY13450" fmla="*/ 4856569 h 12624546"/>
              <a:gd name="connsiteX13451" fmla="*/ 13849481 w 15445209"/>
              <a:gd name="connsiteY13451" fmla="*/ 4846833 h 12624546"/>
              <a:gd name="connsiteX13452" fmla="*/ 13897602 w 15445209"/>
              <a:gd name="connsiteY13452" fmla="*/ 4857506 h 12624546"/>
              <a:gd name="connsiteX13453" fmla="*/ 13913052 w 15445209"/>
              <a:gd name="connsiteY13453" fmla="*/ 4947351 h 12624546"/>
              <a:gd name="connsiteX13454" fmla="*/ 13823212 w 15445209"/>
              <a:gd name="connsiteY13454" fmla="*/ 4962795 h 12624546"/>
              <a:gd name="connsiteX13455" fmla="*/ 13807762 w 15445209"/>
              <a:gd name="connsiteY13455" fmla="*/ 4873364 h 12624546"/>
              <a:gd name="connsiteX13456" fmla="*/ 13849481 w 15445209"/>
              <a:gd name="connsiteY13456" fmla="*/ 4846833 h 12624546"/>
              <a:gd name="connsiteX13457" fmla="*/ 11148739 w 15445209"/>
              <a:gd name="connsiteY13457" fmla="*/ 4845984 h 12624546"/>
              <a:gd name="connsiteX13458" fmla="*/ 11158088 w 15445209"/>
              <a:gd name="connsiteY13458" fmla="*/ 4848012 h 12624546"/>
              <a:gd name="connsiteX13459" fmla="*/ 11161340 w 15445209"/>
              <a:gd name="connsiteY13459" fmla="*/ 4865508 h 12624546"/>
              <a:gd name="connsiteX13460" fmla="*/ 11143859 w 15445209"/>
              <a:gd name="connsiteY13460" fmla="*/ 4868745 h 12624546"/>
              <a:gd name="connsiteX13461" fmla="*/ 11140607 w 15445209"/>
              <a:gd name="connsiteY13461" fmla="*/ 4851281 h 12624546"/>
              <a:gd name="connsiteX13462" fmla="*/ 11148739 w 15445209"/>
              <a:gd name="connsiteY13462" fmla="*/ 4845984 h 12624546"/>
              <a:gd name="connsiteX13463" fmla="*/ 14001466 w 15445209"/>
              <a:gd name="connsiteY13463" fmla="*/ 4836129 h 12624546"/>
              <a:gd name="connsiteX13464" fmla="*/ 14064680 w 15445209"/>
              <a:gd name="connsiteY13464" fmla="*/ 4850155 h 12624546"/>
              <a:gd name="connsiteX13465" fmla="*/ 14085410 w 15445209"/>
              <a:gd name="connsiteY13465" fmla="*/ 4968049 h 12624546"/>
              <a:gd name="connsiteX13466" fmla="*/ 13967522 w 15445209"/>
              <a:gd name="connsiteY13466" fmla="*/ 4988780 h 12624546"/>
              <a:gd name="connsiteX13467" fmla="*/ 13946788 w 15445209"/>
              <a:gd name="connsiteY13467" fmla="*/ 4870888 h 12624546"/>
              <a:gd name="connsiteX13468" fmla="*/ 14001466 w 15445209"/>
              <a:gd name="connsiteY13468" fmla="*/ 4836129 h 12624546"/>
              <a:gd name="connsiteX13469" fmla="*/ 3492258 w 15445209"/>
              <a:gd name="connsiteY13469" fmla="*/ 4833975 h 12624546"/>
              <a:gd name="connsiteX13470" fmla="*/ 3494695 w 15445209"/>
              <a:gd name="connsiteY13470" fmla="*/ 4847798 h 12624546"/>
              <a:gd name="connsiteX13471" fmla="*/ 3480878 w 15445209"/>
              <a:gd name="connsiteY13471" fmla="*/ 4850233 h 12624546"/>
              <a:gd name="connsiteX13472" fmla="*/ 3478436 w 15445209"/>
              <a:gd name="connsiteY13472" fmla="*/ 4836414 h 12624546"/>
              <a:gd name="connsiteX13473" fmla="*/ 3492258 w 15445209"/>
              <a:gd name="connsiteY13473" fmla="*/ 4833975 h 12624546"/>
              <a:gd name="connsiteX13474" fmla="*/ 11498746 w 15445209"/>
              <a:gd name="connsiteY13474" fmla="*/ 4833389 h 12624546"/>
              <a:gd name="connsiteX13475" fmla="*/ 11501593 w 15445209"/>
              <a:gd name="connsiteY13475" fmla="*/ 4850045 h 12624546"/>
              <a:gd name="connsiteX13476" fmla="*/ 11484927 w 15445209"/>
              <a:gd name="connsiteY13476" fmla="*/ 4852888 h 12624546"/>
              <a:gd name="connsiteX13477" fmla="*/ 11482080 w 15445209"/>
              <a:gd name="connsiteY13477" fmla="*/ 4836218 h 12624546"/>
              <a:gd name="connsiteX13478" fmla="*/ 11498746 w 15445209"/>
              <a:gd name="connsiteY13478" fmla="*/ 4833389 h 12624546"/>
              <a:gd name="connsiteX13479" fmla="*/ 13535701 w 15445209"/>
              <a:gd name="connsiteY13479" fmla="*/ 4831913 h 12624546"/>
              <a:gd name="connsiteX13480" fmla="*/ 13578081 w 15445209"/>
              <a:gd name="connsiteY13480" fmla="*/ 4841311 h 12624546"/>
              <a:gd name="connsiteX13481" fmla="*/ 13591901 w 15445209"/>
              <a:gd name="connsiteY13481" fmla="*/ 4920590 h 12624546"/>
              <a:gd name="connsiteX13482" fmla="*/ 13512633 w 15445209"/>
              <a:gd name="connsiteY13482" fmla="*/ 4934418 h 12624546"/>
              <a:gd name="connsiteX13483" fmla="*/ 13498809 w 15445209"/>
              <a:gd name="connsiteY13483" fmla="*/ 4855138 h 12624546"/>
              <a:gd name="connsiteX13484" fmla="*/ 13535701 w 15445209"/>
              <a:gd name="connsiteY13484" fmla="*/ 4831913 h 12624546"/>
              <a:gd name="connsiteX13485" fmla="*/ 2924854 w 15445209"/>
              <a:gd name="connsiteY13485" fmla="*/ 4830314 h 12624546"/>
              <a:gd name="connsiteX13486" fmla="*/ 2957627 w 15445209"/>
              <a:gd name="connsiteY13486" fmla="*/ 4837527 h 12624546"/>
              <a:gd name="connsiteX13487" fmla="*/ 2968195 w 15445209"/>
              <a:gd name="connsiteY13487" fmla="*/ 4898517 h 12624546"/>
              <a:gd name="connsiteX13488" fmla="*/ 2907221 w 15445209"/>
              <a:gd name="connsiteY13488" fmla="*/ 4909080 h 12624546"/>
              <a:gd name="connsiteX13489" fmla="*/ 2896648 w 15445209"/>
              <a:gd name="connsiteY13489" fmla="*/ 4848101 h 12624546"/>
              <a:gd name="connsiteX13490" fmla="*/ 2924854 w 15445209"/>
              <a:gd name="connsiteY13490" fmla="*/ 4830314 h 12624546"/>
              <a:gd name="connsiteX13491" fmla="*/ 13691295 w 15445209"/>
              <a:gd name="connsiteY13491" fmla="*/ 4829540 h 12624546"/>
              <a:gd name="connsiteX13492" fmla="*/ 13744345 w 15445209"/>
              <a:gd name="connsiteY13492" fmla="*/ 4841276 h 12624546"/>
              <a:gd name="connsiteX13493" fmla="*/ 13761417 w 15445209"/>
              <a:gd name="connsiteY13493" fmla="*/ 4940071 h 12624546"/>
              <a:gd name="connsiteX13494" fmla="*/ 13662637 w 15445209"/>
              <a:gd name="connsiteY13494" fmla="*/ 4957143 h 12624546"/>
              <a:gd name="connsiteX13495" fmla="*/ 13645561 w 15445209"/>
              <a:gd name="connsiteY13495" fmla="*/ 4858356 h 12624546"/>
              <a:gd name="connsiteX13496" fmla="*/ 13691295 w 15445209"/>
              <a:gd name="connsiteY13496" fmla="*/ 4829540 h 12624546"/>
              <a:gd name="connsiteX13497" fmla="*/ 10514982 w 15445209"/>
              <a:gd name="connsiteY13497" fmla="*/ 4827697 h 12624546"/>
              <a:gd name="connsiteX13498" fmla="*/ 10515793 w 15445209"/>
              <a:gd name="connsiteY13498" fmla="*/ 4833393 h 12624546"/>
              <a:gd name="connsiteX13499" fmla="*/ 10510104 w 15445209"/>
              <a:gd name="connsiteY13499" fmla="*/ 4834194 h 12624546"/>
              <a:gd name="connsiteX13500" fmla="*/ 10509288 w 15445209"/>
              <a:gd name="connsiteY13500" fmla="*/ 4828512 h 12624546"/>
              <a:gd name="connsiteX13501" fmla="*/ 10514982 w 15445209"/>
              <a:gd name="connsiteY13501" fmla="*/ 4827697 h 12624546"/>
              <a:gd name="connsiteX13502" fmla="*/ 1470052 w 15445209"/>
              <a:gd name="connsiteY13502" fmla="*/ 4827214 h 12624546"/>
              <a:gd name="connsiteX13503" fmla="*/ 1472898 w 15445209"/>
              <a:gd name="connsiteY13503" fmla="*/ 4842662 h 12624546"/>
              <a:gd name="connsiteX13504" fmla="*/ 1457449 w 15445209"/>
              <a:gd name="connsiteY13504" fmla="*/ 4845510 h 12624546"/>
              <a:gd name="connsiteX13505" fmla="*/ 1454602 w 15445209"/>
              <a:gd name="connsiteY13505" fmla="*/ 4830058 h 12624546"/>
              <a:gd name="connsiteX13506" fmla="*/ 1470052 w 15445209"/>
              <a:gd name="connsiteY13506" fmla="*/ 4827214 h 12624546"/>
              <a:gd name="connsiteX13507" fmla="*/ 5038829 w 15445209"/>
              <a:gd name="connsiteY13507" fmla="*/ 4825662 h 12624546"/>
              <a:gd name="connsiteX13508" fmla="*/ 5041688 w 15445209"/>
              <a:gd name="connsiteY13508" fmla="*/ 4842340 h 12624546"/>
              <a:gd name="connsiteX13509" fmla="*/ 5025009 w 15445209"/>
              <a:gd name="connsiteY13509" fmla="*/ 4845181 h 12624546"/>
              <a:gd name="connsiteX13510" fmla="*/ 5022162 w 15445209"/>
              <a:gd name="connsiteY13510" fmla="*/ 4828507 h 12624546"/>
              <a:gd name="connsiteX13511" fmla="*/ 5038829 w 15445209"/>
              <a:gd name="connsiteY13511" fmla="*/ 4825662 h 12624546"/>
              <a:gd name="connsiteX13512" fmla="*/ 4385691 w 15445209"/>
              <a:gd name="connsiteY13512" fmla="*/ 4824076 h 12624546"/>
              <a:gd name="connsiteX13513" fmla="*/ 4418474 w 15445209"/>
              <a:gd name="connsiteY13513" fmla="*/ 4831297 h 12624546"/>
              <a:gd name="connsiteX13514" fmla="*/ 4429031 w 15445209"/>
              <a:gd name="connsiteY13514" fmla="*/ 4892282 h 12624546"/>
              <a:gd name="connsiteX13515" fmla="*/ 4368061 w 15445209"/>
              <a:gd name="connsiteY13515" fmla="*/ 4902843 h 12624546"/>
              <a:gd name="connsiteX13516" fmla="*/ 4357488 w 15445209"/>
              <a:gd name="connsiteY13516" fmla="*/ 4841863 h 12624546"/>
              <a:gd name="connsiteX13517" fmla="*/ 4385691 w 15445209"/>
              <a:gd name="connsiteY13517" fmla="*/ 4824076 h 12624546"/>
              <a:gd name="connsiteX13518" fmla="*/ 12493955 w 15445209"/>
              <a:gd name="connsiteY13518" fmla="*/ 4821396 h 12624546"/>
              <a:gd name="connsiteX13519" fmla="*/ 12540247 w 15445209"/>
              <a:gd name="connsiteY13519" fmla="*/ 4831714 h 12624546"/>
              <a:gd name="connsiteX13520" fmla="*/ 12555287 w 15445209"/>
              <a:gd name="connsiteY13520" fmla="*/ 4917898 h 12624546"/>
              <a:gd name="connsiteX13521" fmla="*/ 12469106 w 15445209"/>
              <a:gd name="connsiteY13521" fmla="*/ 4932943 h 12624546"/>
              <a:gd name="connsiteX13522" fmla="*/ 12454066 w 15445209"/>
              <a:gd name="connsiteY13522" fmla="*/ 4846755 h 12624546"/>
              <a:gd name="connsiteX13523" fmla="*/ 12493955 w 15445209"/>
              <a:gd name="connsiteY13523" fmla="*/ 4821396 h 12624546"/>
              <a:gd name="connsiteX13524" fmla="*/ 3966448 w 15445209"/>
              <a:gd name="connsiteY13524" fmla="*/ 4820103 h 12624546"/>
              <a:gd name="connsiteX13525" fmla="*/ 3977772 w 15445209"/>
              <a:gd name="connsiteY13525" fmla="*/ 4822689 h 12624546"/>
              <a:gd name="connsiteX13526" fmla="*/ 3981434 w 15445209"/>
              <a:gd name="connsiteY13526" fmla="*/ 4843829 h 12624546"/>
              <a:gd name="connsiteX13527" fmla="*/ 3960299 w 15445209"/>
              <a:gd name="connsiteY13527" fmla="*/ 4847493 h 12624546"/>
              <a:gd name="connsiteX13528" fmla="*/ 3956643 w 15445209"/>
              <a:gd name="connsiteY13528" fmla="*/ 4826346 h 12624546"/>
              <a:gd name="connsiteX13529" fmla="*/ 3966448 w 15445209"/>
              <a:gd name="connsiteY13529" fmla="*/ 4820103 h 12624546"/>
              <a:gd name="connsiteX13530" fmla="*/ 13374365 w 15445209"/>
              <a:gd name="connsiteY13530" fmla="*/ 4817869 h 12624546"/>
              <a:gd name="connsiteX13531" fmla="*/ 13417506 w 15445209"/>
              <a:gd name="connsiteY13531" fmla="*/ 4827527 h 12624546"/>
              <a:gd name="connsiteX13532" fmla="*/ 13431735 w 15445209"/>
              <a:gd name="connsiteY13532" fmla="*/ 4908024 h 12624546"/>
              <a:gd name="connsiteX13533" fmla="*/ 13351243 w 15445209"/>
              <a:gd name="connsiteY13533" fmla="*/ 4922255 h 12624546"/>
              <a:gd name="connsiteX13534" fmla="*/ 13337018 w 15445209"/>
              <a:gd name="connsiteY13534" fmla="*/ 4841754 h 12624546"/>
              <a:gd name="connsiteX13535" fmla="*/ 13374365 w 15445209"/>
              <a:gd name="connsiteY13535" fmla="*/ 4817869 h 12624546"/>
              <a:gd name="connsiteX13536" fmla="*/ 2522103 w 15445209"/>
              <a:gd name="connsiteY13536" fmla="*/ 4816132 h 12624546"/>
              <a:gd name="connsiteX13537" fmla="*/ 2555132 w 15445209"/>
              <a:gd name="connsiteY13537" fmla="*/ 4823656 h 12624546"/>
              <a:gd name="connsiteX13538" fmla="*/ 2565704 w 15445209"/>
              <a:gd name="connsiteY13538" fmla="*/ 4885450 h 12624546"/>
              <a:gd name="connsiteX13539" fmla="*/ 2503913 w 15445209"/>
              <a:gd name="connsiteY13539" fmla="*/ 4896022 h 12624546"/>
              <a:gd name="connsiteX13540" fmla="*/ 2493344 w 15445209"/>
              <a:gd name="connsiteY13540" fmla="*/ 4834227 h 12624546"/>
              <a:gd name="connsiteX13541" fmla="*/ 2522103 w 15445209"/>
              <a:gd name="connsiteY13541" fmla="*/ 4816132 h 12624546"/>
              <a:gd name="connsiteX13542" fmla="*/ 1889965 w 15445209"/>
              <a:gd name="connsiteY13542" fmla="*/ 4813886 h 12624546"/>
              <a:gd name="connsiteX13543" fmla="*/ 1904650 w 15445209"/>
              <a:gd name="connsiteY13543" fmla="*/ 4817082 h 12624546"/>
              <a:gd name="connsiteX13544" fmla="*/ 1909529 w 15445209"/>
              <a:gd name="connsiteY13544" fmla="*/ 4844322 h 12624546"/>
              <a:gd name="connsiteX13545" fmla="*/ 1882291 w 15445209"/>
              <a:gd name="connsiteY13545" fmla="*/ 4849199 h 12624546"/>
              <a:gd name="connsiteX13546" fmla="*/ 1877414 w 15445209"/>
              <a:gd name="connsiteY13546" fmla="*/ 4821959 h 12624546"/>
              <a:gd name="connsiteX13547" fmla="*/ 1889965 w 15445209"/>
              <a:gd name="connsiteY13547" fmla="*/ 4813886 h 12624546"/>
              <a:gd name="connsiteX13548" fmla="*/ 1255801 w 15445209"/>
              <a:gd name="connsiteY13548" fmla="*/ 4812157 h 12624546"/>
              <a:gd name="connsiteX13549" fmla="*/ 1256206 w 15445209"/>
              <a:gd name="connsiteY13549" fmla="*/ 4814188 h 12624546"/>
              <a:gd name="connsiteX13550" fmla="*/ 1254175 w 15445209"/>
              <a:gd name="connsiteY13550" fmla="*/ 4814593 h 12624546"/>
              <a:gd name="connsiteX13551" fmla="*/ 1253765 w 15445209"/>
              <a:gd name="connsiteY13551" fmla="*/ 4812560 h 12624546"/>
              <a:gd name="connsiteX13552" fmla="*/ 1255801 w 15445209"/>
              <a:gd name="connsiteY13552" fmla="*/ 4812157 h 12624546"/>
              <a:gd name="connsiteX13553" fmla="*/ 12295117 w 15445209"/>
              <a:gd name="connsiteY13553" fmla="*/ 4800020 h 12624546"/>
              <a:gd name="connsiteX13554" fmla="*/ 12297148 w 15445209"/>
              <a:gd name="connsiteY13554" fmla="*/ 4812620 h 12624546"/>
              <a:gd name="connsiteX13555" fmla="*/ 12284545 w 15445209"/>
              <a:gd name="connsiteY13555" fmla="*/ 4814658 h 12624546"/>
              <a:gd name="connsiteX13556" fmla="*/ 12282514 w 15445209"/>
              <a:gd name="connsiteY13556" fmla="*/ 4802044 h 12624546"/>
              <a:gd name="connsiteX13557" fmla="*/ 12295117 w 15445209"/>
              <a:gd name="connsiteY13557" fmla="*/ 4800020 h 12624546"/>
              <a:gd name="connsiteX13558" fmla="*/ 12053238 w 15445209"/>
              <a:gd name="connsiteY13558" fmla="*/ 4798295 h 12624546"/>
              <a:gd name="connsiteX13559" fmla="*/ 12079255 w 15445209"/>
              <a:gd name="connsiteY13559" fmla="*/ 4804096 h 12624546"/>
              <a:gd name="connsiteX13560" fmla="*/ 12087791 w 15445209"/>
              <a:gd name="connsiteY13560" fmla="*/ 4852472 h 12624546"/>
              <a:gd name="connsiteX13561" fmla="*/ 12039419 w 15445209"/>
              <a:gd name="connsiteY13561" fmla="*/ 4861010 h 12624546"/>
              <a:gd name="connsiteX13562" fmla="*/ 12030879 w 15445209"/>
              <a:gd name="connsiteY13562" fmla="*/ 4812627 h 12624546"/>
              <a:gd name="connsiteX13563" fmla="*/ 12053238 w 15445209"/>
              <a:gd name="connsiteY13563" fmla="*/ 4798295 h 12624546"/>
              <a:gd name="connsiteX13564" fmla="*/ 13208100 w 15445209"/>
              <a:gd name="connsiteY13564" fmla="*/ 4791021 h 12624546"/>
              <a:gd name="connsiteX13565" fmla="*/ 13260593 w 15445209"/>
              <a:gd name="connsiteY13565" fmla="*/ 4802760 h 12624546"/>
              <a:gd name="connsiteX13566" fmla="*/ 13277665 w 15445209"/>
              <a:gd name="connsiteY13566" fmla="*/ 4900738 h 12624546"/>
              <a:gd name="connsiteX13567" fmla="*/ 13179696 w 15445209"/>
              <a:gd name="connsiteY13567" fmla="*/ 4917820 h 12624546"/>
              <a:gd name="connsiteX13568" fmla="*/ 13162620 w 15445209"/>
              <a:gd name="connsiteY13568" fmla="*/ 4819833 h 12624546"/>
              <a:gd name="connsiteX13569" fmla="*/ 13208100 w 15445209"/>
              <a:gd name="connsiteY13569" fmla="*/ 4791021 h 12624546"/>
              <a:gd name="connsiteX13570" fmla="*/ 11791289 w 15445209"/>
              <a:gd name="connsiteY13570" fmla="*/ 4781689 h 12624546"/>
              <a:gd name="connsiteX13571" fmla="*/ 11812987 w 15445209"/>
              <a:gd name="connsiteY13571" fmla="*/ 4786623 h 12624546"/>
              <a:gd name="connsiteX13572" fmla="*/ 11819901 w 15445209"/>
              <a:gd name="connsiteY13572" fmla="*/ 4827276 h 12624546"/>
              <a:gd name="connsiteX13573" fmla="*/ 11779249 w 15445209"/>
              <a:gd name="connsiteY13573" fmla="*/ 4834194 h 12624546"/>
              <a:gd name="connsiteX13574" fmla="*/ 11772335 w 15445209"/>
              <a:gd name="connsiteY13574" fmla="*/ 4793538 h 12624546"/>
              <a:gd name="connsiteX13575" fmla="*/ 11791289 w 15445209"/>
              <a:gd name="connsiteY13575" fmla="*/ 4781689 h 12624546"/>
              <a:gd name="connsiteX13576" fmla="*/ 2736308 w 15445209"/>
              <a:gd name="connsiteY13576" fmla="*/ 4777281 h 12624546"/>
              <a:gd name="connsiteX13577" fmla="*/ 2758005 w 15445209"/>
              <a:gd name="connsiteY13577" fmla="*/ 4782206 h 12624546"/>
              <a:gd name="connsiteX13578" fmla="*/ 2764919 w 15445209"/>
              <a:gd name="connsiteY13578" fmla="*/ 4822863 h 12624546"/>
              <a:gd name="connsiteX13579" fmla="*/ 2724269 w 15445209"/>
              <a:gd name="connsiteY13579" fmla="*/ 4829777 h 12624546"/>
              <a:gd name="connsiteX13580" fmla="*/ 2717356 w 15445209"/>
              <a:gd name="connsiteY13580" fmla="*/ 4789122 h 12624546"/>
              <a:gd name="connsiteX13581" fmla="*/ 2736308 w 15445209"/>
              <a:gd name="connsiteY13581" fmla="*/ 4777281 h 12624546"/>
              <a:gd name="connsiteX13582" fmla="*/ 2111281 w 15445209"/>
              <a:gd name="connsiteY13582" fmla="*/ 4776193 h 12624546"/>
              <a:gd name="connsiteX13583" fmla="*/ 2123376 w 15445209"/>
              <a:gd name="connsiteY13583" fmla="*/ 4778886 h 12624546"/>
              <a:gd name="connsiteX13584" fmla="*/ 2127441 w 15445209"/>
              <a:gd name="connsiteY13584" fmla="*/ 4801249 h 12624546"/>
              <a:gd name="connsiteX13585" fmla="*/ 2105083 w 15445209"/>
              <a:gd name="connsiteY13585" fmla="*/ 4805313 h 12624546"/>
              <a:gd name="connsiteX13586" fmla="*/ 2101015 w 15445209"/>
              <a:gd name="connsiteY13586" fmla="*/ 4782956 h 12624546"/>
              <a:gd name="connsiteX13587" fmla="*/ 2111281 w 15445209"/>
              <a:gd name="connsiteY13587" fmla="*/ 4776193 h 12624546"/>
              <a:gd name="connsiteX13588" fmla="*/ 13038786 w 15445209"/>
              <a:gd name="connsiteY13588" fmla="*/ 4772343 h 12624546"/>
              <a:gd name="connsiteX13589" fmla="*/ 13091073 w 15445209"/>
              <a:gd name="connsiteY13589" fmla="*/ 4784078 h 12624546"/>
              <a:gd name="connsiteX13590" fmla="*/ 13108149 w 15445209"/>
              <a:gd name="connsiteY13590" fmla="*/ 4881656 h 12624546"/>
              <a:gd name="connsiteX13591" fmla="*/ 13010585 w 15445209"/>
              <a:gd name="connsiteY13591" fmla="*/ 4898734 h 12624546"/>
              <a:gd name="connsiteX13592" fmla="*/ 12993509 w 15445209"/>
              <a:gd name="connsiteY13592" fmla="*/ 4801159 h 12624546"/>
              <a:gd name="connsiteX13593" fmla="*/ 13038786 w 15445209"/>
              <a:gd name="connsiteY13593" fmla="*/ 4772343 h 12624546"/>
              <a:gd name="connsiteX13594" fmla="*/ 4783425 w 15445209"/>
              <a:gd name="connsiteY13594" fmla="*/ 4768211 h 12624546"/>
              <a:gd name="connsiteX13595" fmla="*/ 4796943 w 15445209"/>
              <a:gd name="connsiteY13595" fmla="*/ 4771163 h 12624546"/>
              <a:gd name="connsiteX13596" fmla="*/ 4801420 w 15445209"/>
              <a:gd name="connsiteY13596" fmla="*/ 4796368 h 12624546"/>
              <a:gd name="connsiteX13597" fmla="*/ 4776212 w 15445209"/>
              <a:gd name="connsiteY13597" fmla="*/ 4800843 h 12624546"/>
              <a:gd name="connsiteX13598" fmla="*/ 4771750 w 15445209"/>
              <a:gd name="connsiteY13598" fmla="*/ 4775638 h 12624546"/>
              <a:gd name="connsiteX13599" fmla="*/ 4783425 w 15445209"/>
              <a:gd name="connsiteY13599" fmla="*/ 4768211 h 12624546"/>
              <a:gd name="connsiteX13600" fmla="*/ 10821496 w 15445209"/>
              <a:gd name="connsiteY13600" fmla="*/ 4765908 h 12624546"/>
              <a:gd name="connsiteX13601" fmla="*/ 10823122 w 15445209"/>
              <a:gd name="connsiteY13601" fmla="*/ 4774841 h 12624546"/>
              <a:gd name="connsiteX13602" fmla="*/ 10814177 w 15445209"/>
              <a:gd name="connsiteY13602" fmla="*/ 4776463 h 12624546"/>
              <a:gd name="connsiteX13603" fmla="*/ 10812551 w 15445209"/>
              <a:gd name="connsiteY13603" fmla="*/ 4767528 h 12624546"/>
              <a:gd name="connsiteX13604" fmla="*/ 10821496 w 15445209"/>
              <a:gd name="connsiteY13604" fmla="*/ 4765908 h 12624546"/>
              <a:gd name="connsiteX13605" fmla="*/ 11165813 w 15445209"/>
              <a:gd name="connsiteY13605" fmla="*/ 4764264 h 12624546"/>
              <a:gd name="connsiteX13606" fmla="*/ 11168655 w 15445209"/>
              <a:gd name="connsiteY13606" fmla="*/ 4779720 h 12624546"/>
              <a:gd name="connsiteX13607" fmla="*/ 11153210 w 15445209"/>
              <a:gd name="connsiteY13607" fmla="*/ 4782563 h 12624546"/>
              <a:gd name="connsiteX13608" fmla="*/ 11150363 w 15445209"/>
              <a:gd name="connsiteY13608" fmla="*/ 4767114 h 12624546"/>
              <a:gd name="connsiteX13609" fmla="*/ 11165813 w 15445209"/>
              <a:gd name="connsiteY13609" fmla="*/ 4764264 h 12624546"/>
              <a:gd name="connsiteX13610" fmla="*/ 4653248 w 15445209"/>
              <a:gd name="connsiteY13610" fmla="*/ 4760074 h 12624546"/>
              <a:gd name="connsiteX13611" fmla="*/ 4680685 w 15445209"/>
              <a:gd name="connsiteY13611" fmla="*/ 4766273 h 12624546"/>
              <a:gd name="connsiteX13612" fmla="*/ 4689628 w 15445209"/>
              <a:gd name="connsiteY13612" fmla="*/ 4817502 h 12624546"/>
              <a:gd name="connsiteX13613" fmla="*/ 4638402 w 15445209"/>
              <a:gd name="connsiteY13613" fmla="*/ 4826449 h 12624546"/>
              <a:gd name="connsiteX13614" fmla="*/ 4629450 w 15445209"/>
              <a:gd name="connsiteY13614" fmla="*/ 4775222 h 12624546"/>
              <a:gd name="connsiteX13615" fmla="*/ 4653248 w 15445209"/>
              <a:gd name="connsiteY13615" fmla="*/ 4760074 h 12624546"/>
              <a:gd name="connsiteX13616" fmla="*/ 1691618 w 15445209"/>
              <a:gd name="connsiteY13616" fmla="*/ 4750803 h 12624546"/>
              <a:gd name="connsiteX13617" fmla="*/ 1692432 w 15445209"/>
              <a:gd name="connsiteY13617" fmla="*/ 4755680 h 12624546"/>
              <a:gd name="connsiteX13618" fmla="*/ 1687556 w 15445209"/>
              <a:gd name="connsiteY13618" fmla="*/ 4756495 h 12624546"/>
              <a:gd name="connsiteX13619" fmla="*/ 1686740 w 15445209"/>
              <a:gd name="connsiteY13619" fmla="*/ 4751619 h 12624546"/>
              <a:gd name="connsiteX13620" fmla="*/ 1691618 w 15445209"/>
              <a:gd name="connsiteY13620" fmla="*/ 4750803 h 12624546"/>
              <a:gd name="connsiteX13621" fmla="*/ 12862713 w 15445209"/>
              <a:gd name="connsiteY13621" fmla="*/ 4749594 h 12624546"/>
              <a:gd name="connsiteX13622" fmla="*/ 12913427 w 15445209"/>
              <a:gd name="connsiteY13622" fmla="*/ 4760927 h 12624546"/>
              <a:gd name="connsiteX13623" fmla="*/ 12930093 w 15445209"/>
              <a:gd name="connsiteY13623" fmla="*/ 4855659 h 12624546"/>
              <a:gd name="connsiteX13624" fmla="*/ 12835375 w 15445209"/>
              <a:gd name="connsiteY13624" fmla="*/ 4872329 h 12624546"/>
              <a:gd name="connsiteX13625" fmla="*/ 12818705 w 15445209"/>
              <a:gd name="connsiteY13625" fmla="*/ 4777598 h 12624546"/>
              <a:gd name="connsiteX13626" fmla="*/ 12862713 w 15445209"/>
              <a:gd name="connsiteY13626" fmla="*/ 4749594 h 12624546"/>
              <a:gd name="connsiteX13627" fmla="*/ 10243838 w 15445209"/>
              <a:gd name="connsiteY13627" fmla="*/ 4745977 h 12624546"/>
              <a:gd name="connsiteX13628" fmla="*/ 10244649 w 15445209"/>
              <a:gd name="connsiteY13628" fmla="*/ 4745977 h 12624546"/>
              <a:gd name="connsiteX13629" fmla="*/ 10244649 w 15445209"/>
              <a:gd name="connsiteY13629" fmla="*/ 4746794 h 12624546"/>
              <a:gd name="connsiteX13630" fmla="*/ 10243838 w 15445209"/>
              <a:gd name="connsiteY13630" fmla="*/ 4746794 h 12624546"/>
              <a:gd name="connsiteX13631" fmla="*/ 10243838 w 15445209"/>
              <a:gd name="connsiteY13631" fmla="*/ 4745977 h 12624546"/>
              <a:gd name="connsiteX13632" fmla="*/ 11504034 w 15445209"/>
              <a:gd name="connsiteY13632" fmla="*/ 4741915 h 12624546"/>
              <a:gd name="connsiteX13633" fmla="*/ 11506876 w 15445209"/>
              <a:gd name="connsiteY13633" fmla="*/ 4758169 h 12624546"/>
              <a:gd name="connsiteX13634" fmla="*/ 11490620 w 15445209"/>
              <a:gd name="connsiteY13634" fmla="*/ 4761009 h 12624546"/>
              <a:gd name="connsiteX13635" fmla="*/ 11487773 w 15445209"/>
              <a:gd name="connsiteY13635" fmla="*/ 4744757 h 12624546"/>
              <a:gd name="connsiteX13636" fmla="*/ 11504034 w 15445209"/>
              <a:gd name="connsiteY13636" fmla="*/ 4741915 h 12624546"/>
              <a:gd name="connsiteX13637" fmla="*/ 2328685 w 15445209"/>
              <a:gd name="connsiteY13637" fmla="*/ 4735869 h 12624546"/>
              <a:gd name="connsiteX13638" fmla="*/ 2345354 w 15445209"/>
              <a:gd name="connsiteY13638" fmla="*/ 4739475 h 12624546"/>
              <a:gd name="connsiteX13639" fmla="*/ 2350638 w 15445209"/>
              <a:gd name="connsiteY13639" fmla="*/ 4770373 h 12624546"/>
              <a:gd name="connsiteX13640" fmla="*/ 2319743 w 15445209"/>
              <a:gd name="connsiteY13640" fmla="*/ 4775660 h 12624546"/>
              <a:gd name="connsiteX13641" fmla="*/ 2314459 w 15445209"/>
              <a:gd name="connsiteY13641" fmla="*/ 4744764 h 12624546"/>
              <a:gd name="connsiteX13642" fmla="*/ 2328685 w 15445209"/>
              <a:gd name="connsiteY13642" fmla="*/ 4735869 h 12624546"/>
              <a:gd name="connsiteX13643" fmla="*/ 10510918 w 15445209"/>
              <a:gd name="connsiteY13643" fmla="*/ 4722800 h 12624546"/>
              <a:gd name="connsiteX13644" fmla="*/ 10512135 w 15445209"/>
              <a:gd name="connsiteY13644" fmla="*/ 4729308 h 12624546"/>
              <a:gd name="connsiteX13645" fmla="*/ 10505630 w 15445209"/>
              <a:gd name="connsiteY13645" fmla="*/ 4730523 h 12624546"/>
              <a:gd name="connsiteX13646" fmla="*/ 10504414 w 15445209"/>
              <a:gd name="connsiteY13646" fmla="*/ 4724022 h 12624546"/>
              <a:gd name="connsiteX13647" fmla="*/ 10510918 w 15445209"/>
              <a:gd name="connsiteY13647" fmla="*/ 4722800 h 12624546"/>
              <a:gd name="connsiteX13648" fmla="*/ 3318402 w 15445209"/>
              <a:gd name="connsiteY13648" fmla="*/ 4720406 h 12624546"/>
              <a:gd name="connsiteX13649" fmla="*/ 3331664 w 15445209"/>
              <a:gd name="connsiteY13649" fmla="*/ 4723351 h 12624546"/>
              <a:gd name="connsiteX13650" fmla="*/ 3336135 w 15445209"/>
              <a:gd name="connsiteY13650" fmla="*/ 4747741 h 12624546"/>
              <a:gd name="connsiteX13651" fmla="*/ 3311743 w 15445209"/>
              <a:gd name="connsiteY13651" fmla="*/ 4752219 h 12624546"/>
              <a:gd name="connsiteX13652" fmla="*/ 3307275 w 15445209"/>
              <a:gd name="connsiteY13652" fmla="*/ 4727823 h 12624546"/>
              <a:gd name="connsiteX13653" fmla="*/ 3318402 w 15445209"/>
              <a:gd name="connsiteY13653" fmla="*/ 4720406 h 12624546"/>
              <a:gd name="connsiteX13654" fmla="*/ 3131333 w 15445209"/>
              <a:gd name="connsiteY13654" fmla="*/ 4719004 h 12624546"/>
              <a:gd name="connsiteX13655" fmla="*/ 3155623 w 15445209"/>
              <a:gd name="connsiteY13655" fmla="*/ 4724540 h 12624546"/>
              <a:gd name="connsiteX13656" fmla="*/ 3163752 w 15445209"/>
              <a:gd name="connsiteY13656" fmla="*/ 4770072 h 12624546"/>
              <a:gd name="connsiteX13657" fmla="*/ 3118223 w 15445209"/>
              <a:gd name="connsiteY13657" fmla="*/ 4778206 h 12624546"/>
              <a:gd name="connsiteX13658" fmla="*/ 3110090 w 15445209"/>
              <a:gd name="connsiteY13658" fmla="*/ 4732675 h 12624546"/>
              <a:gd name="connsiteX13659" fmla="*/ 3131333 w 15445209"/>
              <a:gd name="connsiteY13659" fmla="*/ 4719004 h 12624546"/>
              <a:gd name="connsiteX13660" fmla="*/ 14608903 w 15445209"/>
              <a:gd name="connsiteY13660" fmla="*/ 4717399 h 12624546"/>
              <a:gd name="connsiteX13661" fmla="*/ 14622420 w 15445209"/>
              <a:gd name="connsiteY13661" fmla="*/ 4720342 h 12624546"/>
              <a:gd name="connsiteX13662" fmla="*/ 14626888 w 15445209"/>
              <a:gd name="connsiteY13662" fmla="*/ 4745551 h 12624546"/>
              <a:gd name="connsiteX13663" fmla="*/ 14601686 w 15445209"/>
              <a:gd name="connsiteY13663" fmla="*/ 4750015 h 12624546"/>
              <a:gd name="connsiteX13664" fmla="*/ 14597214 w 15445209"/>
              <a:gd name="connsiteY13664" fmla="*/ 4724814 h 12624546"/>
              <a:gd name="connsiteX13665" fmla="*/ 14608903 w 15445209"/>
              <a:gd name="connsiteY13665" fmla="*/ 4717399 h 12624546"/>
              <a:gd name="connsiteX13666" fmla="*/ 12676478 w 15445209"/>
              <a:gd name="connsiteY13666" fmla="*/ 4707644 h 12624546"/>
              <a:gd name="connsiteX13667" fmla="*/ 12732933 w 15445209"/>
              <a:gd name="connsiteY13667" fmla="*/ 4720297 h 12624546"/>
              <a:gd name="connsiteX13668" fmla="*/ 12751229 w 15445209"/>
              <a:gd name="connsiteY13668" fmla="*/ 4825592 h 12624546"/>
              <a:gd name="connsiteX13669" fmla="*/ 12645941 w 15445209"/>
              <a:gd name="connsiteY13669" fmla="*/ 4843894 h 12624546"/>
              <a:gd name="connsiteX13670" fmla="*/ 12627644 w 15445209"/>
              <a:gd name="connsiteY13670" fmla="*/ 4738589 h 12624546"/>
              <a:gd name="connsiteX13671" fmla="*/ 12676478 w 15445209"/>
              <a:gd name="connsiteY13671" fmla="*/ 4707644 h 12624546"/>
              <a:gd name="connsiteX13672" fmla="*/ 14451071 w 15445209"/>
              <a:gd name="connsiteY13672" fmla="*/ 4706290 h 12624546"/>
              <a:gd name="connsiteX13673" fmla="*/ 14477700 w 15445209"/>
              <a:gd name="connsiteY13673" fmla="*/ 4712236 h 12624546"/>
              <a:gd name="connsiteX13674" fmla="*/ 14486236 w 15445209"/>
              <a:gd name="connsiteY13674" fmla="*/ 4761828 h 12624546"/>
              <a:gd name="connsiteX13675" fmla="*/ 14436639 w 15445209"/>
              <a:gd name="connsiteY13675" fmla="*/ 4770369 h 12624546"/>
              <a:gd name="connsiteX13676" fmla="*/ 14428103 w 15445209"/>
              <a:gd name="connsiteY13676" fmla="*/ 4720771 h 12624546"/>
              <a:gd name="connsiteX13677" fmla="*/ 14451071 w 15445209"/>
              <a:gd name="connsiteY13677" fmla="*/ 4706290 h 12624546"/>
              <a:gd name="connsiteX13678" fmla="*/ 453709 w 15445209"/>
              <a:gd name="connsiteY13678" fmla="*/ 4703183 h 12624546"/>
              <a:gd name="connsiteX13679" fmla="*/ 454524 w 15445209"/>
              <a:gd name="connsiteY13679" fmla="*/ 4703183 h 12624546"/>
              <a:gd name="connsiteX13680" fmla="*/ 454524 w 15445209"/>
              <a:gd name="connsiteY13680" fmla="*/ 4703998 h 12624546"/>
              <a:gd name="connsiteX13681" fmla="*/ 453709 w 15445209"/>
              <a:gd name="connsiteY13681" fmla="*/ 4703998 h 12624546"/>
              <a:gd name="connsiteX13682" fmla="*/ 453709 w 15445209"/>
              <a:gd name="connsiteY13682" fmla="*/ 4703183 h 12624546"/>
              <a:gd name="connsiteX13683" fmla="*/ 4914130 w 15445209"/>
              <a:gd name="connsiteY13683" fmla="*/ 4702630 h 12624546"/>
              <a:gd name="connsiteX13684" fmla="*/ 4926224 w 15445209"/>
              <a:gd name="connsiteY13684" fmla="*/ 4705322 h 12624546"/>
              <a:gd name="connsiteX13685" fmla="*/ 4930295 w 15445209"/>
              <a:gd name="connsiteY13685" fmla="*/ 4727680 h 12624546"/>
              <a:gd name="connsiteX13686" fmla="*/ 4907938 w 15445209"/>
              <a:gd name="connsiteY13686" fmla="*/ 4731741 h 12624546"/>
              <a:gd name="connsiteX13687" fmla="*/ 4903874 w 15445209"/>
              <a:gd name="connsiteY13687" fmla="*/ 4709384 h 12624546"/>
              <a:gd name="connsiteX13688" fmla="*/ 4914130 w 15445209"/>
              <a:gd name="connsiteY13688" fmla="*/ 4702630 h 12624546"/>
              <a:gd name="connsiteX13689" fmla="*/ 4525182 w 15445209"/>
              <a:gd name="connsiteY13689" fmla="*/ 4702026 h 12624546"/>
              <a:gd name="connsiteX13690" fmla="*/ 4561561 w 15445209"/>
              <a:gd name="connsiteY13690" fmla="*/ 4710156 h 12624546"/>
              <a:gd name="connsiteX13691" fmla="*/ 4573358 w 15445209"/>
              <a:gd name="connsiteY13691" fmla="*/ 4778053 h 12624546"/>
              <a:gd name="connsiteX13692" fmla="*/ 4505475 w 15445209"/>
              <a:gd name="connsiteY13692" fmla="*/ 4789836 h 12624546"/>
              <a:gd name="connsiteX13693" fmla="*/ 4493672 w 15445209"/>
              <a:gd name="connsiteY13693" fmla="*/ 4721946 h 12624546"/>
              <a:gd name="connsiteX13694" fmla="*/ 4525182 w 15445209"/>
              <a:gd name="connsiteY13694" fmla="*/ 4702026 h 12624546"/>
              <a:gd name="connsiteX13695" fmla="*/ 3833374 w 15445209"/>
              <a:gd name="connsiteY13695" fmla="*/ 4700289 h 12624546"/>
              <a:gd name="connsiteX13696" fmla="*/ 3836221 w 15445209"/>
              <a:gd name="connsiteY13696" fmla="*/ 4716958 h 12624546"/>
              <a:gd name="connsiteX13697" fmla="*/ 3819556 w 15445209"/>
              <a:gd name="connsiteY13697" fmla="*/ 4719805 h 12624546"/>
              <a:gd name="connsiteX13698" fmla="*/ 3816709 w 15445209"/>
              <a:gd name="connsiteY13698" fmla="*/ 4703139 h 12624546"/>
              <a:gd name="connsiteX13699" fmla="*/ 3833374 w 15445209"/>
              <a:gd name="connsiteY13699" fmla="*/ 4700289 h 12624546"/>
              <a:gd name="connsiteX13700" fmla="*/ 14294312 w 15445209"/>
              <a:gd name="connsiteY13700" fmla="*/ 4696660 h 12624546"/>
              <a:gd name="connsiteX13701" fmla="*/ 14327697 w 15445209"/>
              <a:gd name="connsiteY13701" fmla="*/ 4704129 h 12624546"/>
              <a:gd name="connsiteX13702" fmla="*/ 14338674 w 15445209"/>
              <a:gd name="connsiteY13702" fmla="*/ 4766325 h 12624546"/>
              <a:gd name="connsiteX13703" fmla="*/ 14276474 w 15445209"/>
              <a:gd name="connsiteY13703" fmla="*/ 4777303 h 12624546"/>
              <a:gd name="connsiteX13704" fmla="*/ 14265501 w 15445209"/>
              <a:gd name="connsiteY13704" fmla="*/ 4715105 h 12624546"/>
              <a:gd name="connsiteX13705" fmla="*/ 14294312 w 15445209"/>
              <a:gd name="connsiteY13705" fmla="*/ 4696660 h 12624546"/>
              <a:gd name="connsiteX13706" fmla="*/ 3661591 w 15445209"/>
              <a:gd name="connsiteY13706" fmla="*/ 4695585 h 12624546"/>
              <a:gd name="connsiteX13707" fmla="*/ 3678864 w 15445209"/>
              <a:gd name="connsiteY13707" fmla="*/ 4699440 h 12624546"/>
              <a:gd name="connsiteX13708" fmla="*/ 3684560 w 15445209"/>
              <a:gd name="connsiteY13708" fmla="*/ 4731554 h 12624546"/>
              <a:gd name="connsiteX13709" fmla="*/ 3652443 w 15445209"/>
              <a:gd name="connsiteY13709" fmla="*/ 4737249 h 12624546"/>
              <a:gd name="connsiteX13710" fmla="*/ 3646756 w 15445209"/>
              <a:gd name="connsiteY13710" fmla="*/ 4705133 h 12624546"/>
              <a:gd name="connsiteX13711" fmla="*/ 3661591 w 15445209"/>
              <a:gd name="connsiteY13711" fmla="*/ 4695585 h 12624546"/>
              <a:gd name="connsiteX13712" fmla="*/ 1488344 w 15445209"/>
              <a:gd name="connsiteY13712" fmla="*/ 4691033 h 12624546"/>
              <a:gd name="connsiteX13713" fmla="*/ 1490376 w 15445209"/>
              <a:gd name="connsiteY13713" fmla="*/ 4702415 h 12624546"/>
              <a:gd name="connsiteX13714" fmla="*/ 1478994 w 15445209"/>
              <a:gd name="connsiteY13714" fmla="*/ 4704443 h 12624546"/>
              <a:gd name="connsiteX13715" fmla="*/ 1476962 w 15445209"/>
              <a:gd name="connsiteY13715" fmla="*/ 4693064 h 12624546"/>
              <a:gd name="connsiteX13716" fmla="*/ 1488344 w 15445209"/>
              <a:gd name="connsiteY13716" fmla="*/ 4691033 h 12624546"/>
              <a:gd name="connsiteX13717" fmla="*/ 2943045 w 15445209"/>
              <a:gd name="connsiteY13717" fmla="*/ 4682030 h 12624546"/>
              <a:gd name="connsiteX13718" fmla="*/ 2973075 w 15445209"/>
              <a:gd name="connsiteY13718" fmla="*/ 4688738 h 12624546"/>
              <a:gd name="connsiteX13719" fmla="*/ 2982833 w 15445209"/>
              <a:gd name="connsiteY13719" fmla="*/ 4744841 h 12624546"/>
              <a:gd name="connsiteX13720" fmla="*/ 2926732 w 15445209"/>
              <a:gd name="connsiteY13720" fmla="*/ 4754591 h 12624546"/>
              <a:gd name="connsiteX13721" fmla="*/ 2916975 w 15445209"/>
              <a:gd name="connsiteY13721" fmla="*/ 4698497 h 12624546"/>
              <a:gd name="connsiteX13722" fmla="*/ 2943045 w 15445209"/>
              <a:gd name="connsiteY13722" fmla="*/ 4682030 h 12624546"/>
              <a:gd name="connsiteX13723" fmla="*/ 11171096 w 15445209"/>
              <a:gd name="connsiteY13723" fmla="*/ 4680529 h 12624546"/>
              <a:gd name="connsiteX13724" fmla="*/ 11173533 w 15445209"/>
              <a:gd name="connsiteY13724" fmla="*/ 4694351 h 12624546"/>
              <a:gd name="connsiteX13725" fmla="*/ 11159713 w 15445209"/>
              <a:gd name="connsiteY13725" fmla="*/ 4696786 h 12624546"/>
              <a:gd name="connsiteX13726" fmla="*/ 11157272 w 15445209"/>
              <a:gd name="connsiteY13726" fmla="*/ 4682962 h 12624546"/>
              <a:gd name="connsiteX13727" fmla="*/ 11171096 w 15445209"/>
              <a:gd name="connsiteY13727" fmla="*/ 4680529 h 12624546"/>
              <a:gd name="connsiteX13728" fmla="*/ 12047697 w 15445209"/>
              <a:gd name="connsiteY13728" fmla="*/ 4678622 h 12624546"/>
              <a:gd name="connsiteX13729" fmla="*/ 12072751 w 15445209"/>
              <a:gd name="connsiteY13729" fmla="*/ 4684167 h 12624546"/>
              <a:gd name="connsiteX13730" fmla="*/ 12080881 w 15445209"/>
              <a:gd name="connsiteY13730" fmla="*/ 4730910 h 12624546"/>
              <a:gd name="connsiteX13731" fmla="*/ 12034131 w 15445209"/>
              <a:gd name="connsiteY13731" fmla="*/ 4739044 h 12624546"/>
              <a:gd name="connsiteX13732" fmla="*/ 12026001 w 15445209"/>
              <a:gd name="connsiteY13732" fmla="*/ 4692292 h 12624546"/>
              <a:gd name="connsiteX13733" fmla="*/ 12047697 w 15445209"/>
              <a:gd name="connsiteY13733" fmla="*/ 4678622 h 12624546"/>
              <a:gd name="connsiteX13734" fmla="*/ 14759516 w 15445209"/>
              <a:gd name="connsiteY13734" fmla="*/ 4678304 h 12624546"/>
              <a:gd name="connsiteX13735" fmla="*/ 14791527 w 15445209"/>
              <a:gd name="connsiteY13735" fmla="*/ 4685369 h 12624546"/>
              <a:gd name="connsiteX13736" fmla="*/ 14802098 w 15445209"/>
              <a:gd name="connsiteY13736" fmla="*/ 4744716 h 12624546"/>
              <a:gd name="connsiteX13737" fmla="*/ 14742749 w 15445209"/>
              <a:gd name="connsiteY13737" fmla="*/ 4755288 h 12624546"/>
              <a:gd name="connsiteX13738" fmla="*/ 14731772 w 15445209"/>
              <a:gd name="connsiteY13738" fmla="*/ 4695936 h 12624546"/>
              <a:gd name="connsiteX13739" fmla="*/ 14759516 w 15445209"/>
              <a:gd name="connsiteY13739" fmla="*/ 4678304 h 12624546"/>
              <a:gd name="connsiteX13740" fmla="*/ 10825150 w 15445209"/>
              <a:gd name="connsiteY13740" fmla="*/ 4676866 h 12624546"/>
              <a:gd name="connsiteX13741" fmla="*/ 10826776 w 15445209"/>
              <a:gd name="connsiteY13741" fmla="*/ 4686617 h 12624546"/>
              <a:gd name="connsiteX13742" fmla="*/ 10817020 w 15445209"/>
              <a:gd name="connsiteY13742" fmla="*/ 4688247 h 12624546"/>
              <a:gd name="connsiteX13743" fmla="*/ 10815394 w 15445209"/>
              <a:gd name="connsiteY13743" fmla="*/ 4678494 h 12624546"/>
              <a:gd name="connsiteX13744" fmla="*/ 10825150 w 15445209"/>
              <a:gd name="connsiteY13744" fmla="*/ 4676866 h 12624546"/>
              <a:gd name="connsiteX13745" fmla="*/ 14136024 w 15445209"/>
              <a:gd name="connsiteY13745" fmla="*/ 4675542 h 12624546"/>
              <a:gd name="connsiteX13746" fmla="*/ 14181756 w 15445209"/>
              <a:gd name="connsiteY13746" fmla="*/ 4685856 h 12624546"/>
              <a:gd name="connsiteX13747" fmla="*/ 14196801 w 15445209"/>
              <a:gd name="connsiteY13747" fmla="*/ 4771222 h 12624546"/>
              <a:gd name="connsiteX13748" fmla="*/ 14111430 w 15445209"/>
              <a:gd name="connsiteY13748" fmla="*/ 4786269 h 12624546"/>
              <a:gd name="connsiteX13749" fmla="*/ 14096390 w 15445209"/>
              <a:gd name="connsiteY13749" fmla="*/ 4700896 h 12624546"/>
              <a:gd name="connsiteX13750" fmla="*/ 14136024 w 15445209"/>
              <a:gd name="connsiteY13750" fmla="*/ 4675542 h 12624546"/>
              <a:gd name="connsiteX13751" fmla="*/ 1909681 w 15445209"/>
              <a:gd name="connsiteY13751" fmla="*/ 4674854 h 12624546"/>
              <a:gd name="connsiteX13752" fmla="*/ 1925790 w 15445209"/>
              <a:gd name="connsiteY13752" fmla="*/ 4678460 h 12624546"/>
              <a:gd name="connsiteX13753" fmla="*/ 1931073 w 15445209"/>
              <a:gd name="connsiteY13753" fmla="*/ 4708544 h 12624546"/>
              <a:gd name="connsiteX13754" fmla="*/ 1900989 w 15445209"/>
              <a:gd name="connsiteY13754" fmla="*/ 4713829 h 12624546"/>
              <a:gd name="connsiteX13755" fmla="*/ 1895705 w 15445209"/>
              <a:gd name="connsiteY13755" fmla="*/ 4683748 h 12624546"/>
              <a:gd name="connsiteX13756" fmla="*/ 1909681 w 15445209"/>
              <a:gd name="connsiteY13756" fmla="*/ 4674854 h 12624546"/>
              <a:gd name="connsiteX13757" fmla="*/ 2540806 w 15445209"/>
              <a:gd name="connsiteY13757" fmla="*/ 4673847 h 12624546"/>
              <a:gd name="connsiteX13758" fmla="*/ 2573833 w 15445209"/>
              <a:gd name="connsiteY13758" fmla="*/ 4681364 h 12624546"/>
              <a:gd name="connsiteX13759" fmla="*/ 2584400 w 15445209"/>
              <a:gd name="connsiteY13759" fmla="*/ 4743155 h 12624546"/>
              <a:gd name="connsiteX13760" fmla="*/ 2522610 w 15445209"/>
              <a:gd name="connsiteY13760" fmla="*/ 4753732 h 12624546"/>
              <a:gd name="connsiteX13761" fmla="*/ 2512044 w 15445209"/>
              <a:gd name="connsiteY13761" fmla="*/ 4691936 h 12624546"/>
              <a:gd name="connsiteX13762" fmla="*/ 2540806 w 15445209"/>
              <a:gd name="connsiteY13762" fmla="*/ 4673847 h 12624546"/>
              <a:gd name="connsiteX13763" fmla="*/ 4121793 w 15445209"/>
              <a:gd name="connsiteY13763" fmla="*/ 4672293 h 12624546"/>
              <a:gd name="connsiteX13764" fmla="*/ 4144053 w 15445209"/>
              <a:gd name="connsiteY13764" fmla="*/ 4677172 h 12624546"/>
              <a:gd name="connsiteX13765" fmla="*/ 4151369 w 15445209"/>
              <a:gd name="connsiteY13765" fmla="*/ 4718639 h 12624546"/>
              <a:gd name="connsiteX13766" fmla="*/ 4109901 w 15445209"/>
              <a:gd name="connsiteY13766" fmla="*/ 4725954 h 12624546"/>
              <a:gd name="connsiteX13767" fmla="*/ 4102581 w 15445209"/>
              <a:gd name="connsiteY13767" fmla="*/ 4684487 h 12624546"/>
              <a:gd name="connsiteX13768" fmla="*/ 4121793 w 15445209"/>
              <a:gd name="connsiteY13768" fmla="*/ 4672293 h 12624546"/>
              <a:gd name="connsiteX13769" fmla="*/ 11789560 w 15445209"/>
              <a:gd name="connsiteY13769" fmla="*/ 4670604 h 12624546"/>
              <a:gd name="connsiteX13770" fmla="*/ 11815017 w 15445209"/>
              <a:gd name="connsiteY13770" fmla="*/ 4676452 h 12624546"/>
              <a:gd name="connsiteX13771" fmla="*/ 11823148 w 15445209"/>
              <a:gd name="connsiteY13771" fmla="*/ 4724008 h 12624546"/>
              <a:gd name="connsiteX13772" fmla="*/ 11775587 w 15445209"/>
              <a:gd name="connsiteY13772" fmla="*/ 4732135 h 12624546"/>
              <a:gd name="connsiteX13773" fmla="*/ 11767457 w 15445209"/>
              <a:gd name="connsiteY13773" fmla="*/ 4684582 h 12624546"/>
              <a:gd name="connsiteX13774" fmla="*/ 11789560 w 15445209"/>
              <a:gd name="connsiteY13774" fmla="*/ 4670604 h 12624546"/>
              <a:gd name="connsiteX13775" fmla="*/ 4261335 w 15445209"/>
              <a:gd name="connsiteY13775" fmla="*/ 4670331 h 12624546"/>
              <a:gd name="connsiteX13776" fmla="*/ 4288373 w 15445209"/>
              <a:gd name="connsiteY13776" fmla="*/ 4676379 h 12624546"/>
              <a:gd name="connsiteX13777" fmla="*/ 4297317 w 15445209"/>
              <a:gd name="connsiteY13777" fmla="*/ 4726787 h 12624546"/>
              <a:gd name="connsiteX13778" fmla="*/ 4246900 w 15445209"/>
              <a:gd name="connsiteY13778" fmla="*/ 4735734 h 12624546"/>
              <a:gd name="connsiteX13779" fmla="*/ 4237949 w 15445209"/>
              <a:gd name="connsiteY13779" fmla="*/ 4685323 h 12624546"/>
              <a:gd name="connsiteX13780" fmla="*/ 4261335 w 15445209"/>
              <a:gd name="connsiteY13780" fmla="*/ 4670331 h 12624546"/>
              <a:gd name="connsiteX13781" fmla="*/ 12480182 w 15445209"/>
              <a:gd name="connsiteY13781" fmla="*/ 4668685 h 12624546"/>
              <a:gd name="connsiteX13782" fmla="*/ 12530490 w 15445209"/>
              <a:gd name="connsiteY13782" fmla="*/ 4680072 h 12624546"/>
              <a:gd name="connsiteX13783" fmla="*/ 12546750 w 15445209"/>
              <a:gd name="connsiteY13783" fmla="*/ 4773982 h 12624546"/>
              <a:gd name="connsiteX13784" fmla="*/ 12452844 w 15445209"/>
              <a:gd name="connsiteY13784" fmla="*/ 4790244 h 12624546"/>
              <a:gd name="connsiteX13785" fmla="*/ 12436584 w 15445209"/>
              <a:gd name="connsiteY13785" fmla="*/ 4696332 h 12624546"/>
              <a:gd name="connsiteX13786" fmla="*/ 12480182 w 15445209"/>
              <a:gd name="connsiteY13786" fmla="*/ 4668685 h 12624546"/>
              <a:gd name="connsiteX13787" fmla="*/ 1278562 w 15445209"/>
              <a:gd name="connsiteY13787" fmla="*/ 4668254 h 12624546"/>
              <a:gd name="connsiteX13788" fmla="*/ 1280188 w 15445209"/>
              <a:gd name="connsiteY13788" fmla="*/ 4676790 h 12624546"/>
              <a:gd name="connsiteX13789" fmla="*/ 1271651 w 15445209"/>
              <a:gd name="connsiteY13789" fmla="*/ 4678417 h 12624546"/>
              <a:gd name="connsiteX13790" fmla="*/ 1270025 w 15445209"/>
              <a:gd name="connsiteY13790" fmla="*/ 4669881 h 12624546"/>
              <a:gd name="connsiteX13791" fmla="*/ 1278562 w 15445209"/>
              <a:gd name="connsiteY13791" fmla="*/ 4668254 h 12624546"/>
              <a:gd name="connsiteX13792" fmla="*/ 13825240 w 15445209"/>
              <a:gd name="connsiteY13792" fmla="*/ 4660427 h 12624546"/>
              <a:gd name="connsiteX13793" fmla="*/ 13869958 w 15445209"/>
              <a:gd name="connsiteY13793" fmla="*/ 4670495 h 12624546"/>
              <a:gd name="connsiteX13794" fmla="*/ 13884592 w 15445209"/>
              <a:gd name="connsiteY13794" fmla="*/ 4753833 h 12624546"/>
              <a:gd name="connsiteX13795" fmla="*/ 13801258 w 15445209"/>
              <a:gd name="connsiteY13795" fmla="*/ 4768470 h 12624546"/>
              <a:gd name="connsiteX13796" fmla="*/ 13786623 w 15445209"/>
              <a:gd name="connsiteY13796" fmla="*/ 4685129 h 12624546"/>
              <a:gd name="connsiteX13797" fmla="*/ 13825240 w 15445209"/>
              <a:gd name="connsiteY13797" fmla="*/ 4660427 h 12624546"/>
              <a:gd name="connsiteX13798" fmla="*/ 3510549 w 15445209"/>
              <a:gd name="connsiteY13798" fmla="*/ 4660380 h 12624546"/>
              <a:gd name="connsiteX13799" fmla="*/ 3513398 w 15445209"/>
              <a:gd name="connsiteY13799" fmla="*/ 4675825 h 12624546"/>
              <a:gd name="connsiteX13800" fmla="*/ 3497945 w 15445209"/>
              <a:gd name="connsiteY13800" fmla="*/ 4678670 h 12624546"/>
              <a:gd name="connsiteX13801" fmla="*/ 3495100 w 15445209"/>
              <a:gd name="connsiteY13801" fmla="*/ 4663223 h 12624546"/>
              <a:gd name="connsiteX13802" fmla="*/ 3510549 w 15445209"/>
              <a:gd name="connsiteY13802" fmla="*/ 4660380 h 12624546"/>
              <a:gd name="connsiteX13803" fmla="*/ 5172991 w 15445209"/>
              <a:gd name="connsiteY13803" fmla="*/ 4659801 h 12624546"/>
              <a:gd name="connsiteX13804" fmla="*/ 5173783 w 15445209"/>
              <a:gd name="connsiteY13804" fmla="*/ 4663863 h 12624546"/>
              <a:gd name="connsiteX13805" fmla="*/ 5169721 w 15445209"/>
              <a:gd name="connsiteY13805" fmla="*/ 4664673 h 12624546"/>
              <a:gd name="connsiteX13806" fmla="*/ 5168908 w 15445209"/>
              <a:gd name="connsiteY13806" fmla="*/ 4660616 h 12624546"/>
              <a:gd name="connsiteX13807" fmla="*/ 5172991 w 15445209"/>
              <a:gd name="connsiteY13807" fmla="*/ 4659801 h 12624546"/>
              <a:gd name="connsiteX13808" fmla="*/ 12274690 w 15445209"/>
              <a:gd name="connsiteY13808" fmla="*/ 4653560 h 12624546"/>
              <a:gd name="connsiteX13809" fmla="*/ 12288207 w 15445209"/>
              <a:gd name="connsiteY13809" fmla="*/ 4656502 h 12624546"/>
              <a:gd name="connsiteX13810" fmla="*/ 12292679 w 15445209"/>
              <a:gd name="connsiteY13810" fmla="*/ 4681711 h 12624546"/>
              <a:gd name="connsiteX13811" fmla="*/ 12267473 w 15445209"/>
              <a:gd name="connsiteY13811" fmla="*/ 4686179 h 12624546"/>
              <a:gd name="connsiteX13812" fmla="*/ 12263001 w 15445209"/>
              <a:gd name="connsiteY13812" fmla="*/ 4660977 h 12624546"/>
              <a:gd name="connsiteX13813" fmla="*/ 12274690 w 15445209"/>
              <a:gd name="connsiteY13813" fmla="*/ 4653560 h 12624546"/>
              <a:gd name="connsiteX13814" fmla="*/ 13977581 w 15445209"/>
              <a:gd name="connsiteY13814" fmla="*/ 4651353 h 12624546"/>
              <a:gd name="connsiteX13815" fmla="*/ 14035816 w 15445209"/>
              <a:gd name="connsiteY13815" fmla="*/ 4664367 h 12624546"/>
              <a:gd name="connsiteX13816" fmla="*/ 14054919 w 15445209"/>
              <a:gd name="connsiteY13816" fmla="*/ 4772907 h 12624546"/>
              <a:gd name="connsiteX13817" fmla="*/ 13946383 w 15445209"/>
              <a:gd name="connsiteY13817" fmla="*/ 4792014 h 12624546"/>
              <a:gd name="connsiteX13818" fmla="*/ 13927275 w 15445209"/>
              <a:gd name="connsiteY13818" fmla="*/ 4683472 h 12624546"/>
              <a:gd name="connsiteX13819" fmla="*/ 13977581 w 15445209"/>
              <a:gd name="connsiteY13819" fmla="*/ 4651353 h 12624546"/>
              <a:gd name="connsiteX13820" fmla="*/ 11497127 w 15445209"/>
              <a:gd name="connsiteY13820" fmla="*/ 4645972 h 12624546"/>
              <a:gd name="connsiteX13821" fmla="*/ 11506476 w 15445209"/>
              <a:gd name="connsiteY13821" fmla="*/ 4648008 h 12624546"/>
              <a:gd name="connsiteX13822" fmla="*/ 11509728 w 15445209"/>
              <a:gd name="connsiteY13822" fmla="*/ 4665491 h 12624546"/>
              <a:gd name="connsiteX13823" fmla="*/ 11492247 w 15445209"/>
              <a:gd name="connsiteY13823" fmla="*/ 4668745 h 12624546"/>
              <a:gd name="connsiteX13824" fmla="*/ 11488994 w 15445209"/>
              <a:gd name="connsiteY13824" fmla="*/ 4651260 h 12624546"/>
              <a:gd name="connsiteX13825" fmla="*/ 11497127 w 15445209"/>
              <a:gd name="connsiteY13825" fmla="*/ 4645972 h 12624546"/>
              <a:gd name="connsiteX13826" fmla="*/ 2141259 w 15445209"/>
              <a:gd name="connsiteY13826" fmla="*/ 4645144 h 12624546"/>
              <a:gd name="connsiteX13827" fmla="*/ 2144107 w 15445209"/>
              <a:gd name="connsiteY13827" fmla="*/ 4660589 h 12624546"/>
              <a:gd name="connsiteX13828" fmla="*/ 2128663 w 15445209"/>
              <a:gd name="connsiteY13828" fmla="*/ 4663439 h 12624546"/>
              <a:gd name="connsiteX13829" fmla="*/ 2125816 w 15445209"/>
              <a:gd name="connsiteY13829" fmla="*/ 4647986 h 12624546"/>
              <a:gd name="connsiteX13830" fmla="*/ 2141259 w 15445209"/>
              <a:gd name="connsiteY13830" fmla="*/ 4645144 h 12624546"/>
              <a:gd name="connsiteX13831" fmla="*/ 13510191 w 15445209"/>
              <a:gd name="connsiteY13831" fmla="*/ 4640839 h 12624546"/>
              <a:gd name="connsiteX13832" fmla="*/ 13555722 w 15445209"/>
              <a:gd name="connsiteY13832" fmla="*/ 4651053 h 12624546"/>
              <a:gd name="connsiteX13833" fmla="*/ 13570356 w 15445209"/>
              <a:gd name="connsiteY13833" fmla="*/ 4736015 h 12624546"/>
              <a:gd name="connsiteX13834" fmla="*/ 13485396 w 15445209"/>
              <a:gd name="connsiteY13834" fmla="*/ 4750657 h 12624546"/>
              <a:gd name="connsiteX13835" fmla="*/ 13470757 w 15445209"/>
              <a:gd name="connsiteY13835" fmla="*/ 4665690 h 12624546"/>
              <a:gd name="connsiteX13836" fmla="*/ 13510191 w 15445209"/>
              <a:gd name="connsiteY13836" fmla="*/ 4640839 h 12624546"/>
              <a:gd name="connsiteX13837" fmla="*/ 13350687 w 15445209"/>
              <a:gd name="connsiteY13837" fmla="*/ 4636654 h 12624546"/>
              <a:gd name="connsiteX13838" fmla="*/ 13391899 w 15445209"/>
              <a:gd name="connsiteY13838" fmla="*/ 4645804 h 12624546"/>
              <a:gd name="connsiteX13839" fmla="*/ 13405312 w 15445209"/>
              <a:gd name="connsiteY13839" fmla="*/ 4723045 h 12624546"/>
              <a:gd name="connsiteX13840" fmla="*/ 13328072 w 15445209"/>
              <a:gd name="connsiteY13840" fmla="*/ 4736458 h 12624546"/>
              <a:gd name="connsiteX13841" fmla="*/ 13314659 w 15445209"/>
              <a:gd name="connsiteY13841" fmla="*/ 4659218 h 12624546"/>
              <a:gd name="connsiteX13842" fmla="*/ 13350687 w 15445209"/>
              <a:gd name="connsiteY13842" fmla="*/ 4636654 h 12624546"/>
              <a:gd name="connsiteX13843" fmla="*/ 2756228 w 15445209"/>
              <a:gd name="connsiteY13843" fmla="*/ 4634847 h 12624546"/>
              <a:gd name="connsiteX13844" fmla="*/ 2775082 w 15445209"/>
              <a:gd name="connsiteY13844" fmla="*/ 4639115 h 12624546"/>
              <a:gd name="connsiteX13845" fmla="*/ 2781180 w 15445209"/>
              <a:gd name="connsiteY13845" fmla="*/ 4674074 h 12624546"/>
              <a:gd name="connsiteX13846" fmla="*/ 2746218 w 15445209"/>
              <a:gd name="connsiteY13846" fmla="*/ 4680176 h 12624546"/>
              <a:gd name="connsiteX13847" fmla="*/ 2740118 w 15445209"/>
              <a:gd name="connsiteY13847" fmla="*/ 4645215 h 12624546"/>
              <a:gd name="connsiteX13848" fmla="*/ 2756228 w 15445209"/>
              <a:gd name="connsiteY13848" fmla="*/ 4634847 h 12624546"/>
              <a:gd name="connsiteX13849" fmla="*/ 13665329 w 15445209"/>
              <a:gd name="connsiteY13849" fmla="*/ 4634600 h 12624546"/>
              <a:gd name="connsiteX13850" fmla="*/ 13722392 w 15445209"/>
              <a:gd name="connsiteY13850" fmla="*/ 4647360 h 12624546"/>
              <a:gd name="connsiteX13851" fmla="*/ 13741094 w 15445209"/>
              <a:gd name="connsiteY13851" fmla="*/ 4753869 h 12624546"/>
              <a:gd name="connsiteX13852" fmla="*/ 13634585 w 15445209"/>
              <a:gd name="connsiteY13852" fmla="*/ 4772565 h 12624546"/>
              <a:gd name="connsiteX13853" fmla="*/ 13615887 w 15445209"/>
              <a:gd name="connsiteY13853" fmla="*/ 4666058 h 12624546"/>
              <a:gd name="connsiteX13854" fmla="*/ 13665329 w 15445209"/>
              <a:gd name="connsiteY13854" fmla="*/ 4634600 h 12624546"/>
              <a:gd name="connsiteX13855" fmla="*/ 3989569 w 15445209"/>
              <a:gd name="connsiteY13855" fmla="*/ 4634057 h 12624546"/>
              <a:gd name="connsiteX13856" fmla="*/ 3990785 w 15445209"/>
              <a:gd name="connsiteY13856" fmla="*/ 4640969 h 12624546"/>
              <a:gd name="connsiteX13857" fmla="*/ 3983872 w 15445209"/>
              <a:gd name="connsiteY13857" fmla="*/ 4642190 h 12624546"/>
              <a:gd name="connsiteX13858" fmla="*/ 3982656 w 15445209"/>
              <a:gd name="connsiteY13858" fmla="*/ 4635276 h 12624546"/>
              <a:gd name="connsiteX13859" fmla="*/ 3989569 w 15445209"/>
              <a:gd name="connsiteY13859" fmla="*/ 4634057 h 12624546"/>
              <a:gd name="connsiteX13860" fmla="*/ 10224321 w 15445209"/>
              <a:gd name="connsiteY13860" fmla="*/ 4628497 h 12624546"/>
              <a:gd name="connsiteX13861" fmla="*/ 10225137 w 15445209"/>
              <a:gd name="connsiteY13861" fmla="*/ 4628497 h 12624546"/>
              <a:gd name="connsiteX13862" fmla="*/ 10225137 w 15445209"/>
              <a:gd name="connsiteY13862" fmla="*/ 4629307 h 12624546"/>
              <a:gd name="connsiteX13863" fmla="*/ 10224321 w 15445209"/>
              <a:gd name="connsiteY13863" fmla="*/ 4629307 h 12624546"/>
              <a:gd name="connsiteX13864" fmla="*/ 10224321 w 15445209"/>
              <a:gd name="connsiteY13864" fmla="*/ 4628497 h 12624546"/>
              <a:gd name="connsiteX13865" fmla="*/ 10504410 w 15445209"/>
              <a:gd name="connsiteY13865" fmla="*/ 4623217 h 12624546"/>
              <a:gd name="connsiteX13866" fmla="*/ 10505226 w 15445209"/>
              <a:gd name="connsiteY13866" fmla="*/ 4628901 h 12624546"/>
              <a:gd name="connsiteX13867" fmla="*/ 10499532 w 15445209"/>
              <a:gd name="connsiteY13867" fmla="*/ 4629715 h 12624546"/>
              <a:gd name="connsiteX13868" fmla="*/ 10498721 w 15445209"/>
              <a:gd name="connsiteY13868" fmla="*/ 4624023 h 12624546"/>
              <a:gd name="connsiteX13869" fmla="*/ 10504410 w 15445209"/>
              <a:gd name="connsiteY13869" fmla="*/ 4623217 h 12624546"/>
              <a:gd name="connsiteX13870" fmla="*/ 1712758 w 15445209"/>
              <a:gd name="connsiteY13870" fmla="*/ 4613810 h 12624546"/>
              <a:gd name="connsiteX13871" fmla="*/ 1713163 w 15445209"/>
              <a:gd name="connsiteY13871" fmla="*/ 4617467 h 12624546"/>
              <a:gd name="connsiteX13872" fmla="*/ 1709505 w 15445209"/>
              <a:gd name="connsiteY13872" fmla="*/ 4618282 h 12624546"/>
              <a:gd name="connsiteX13873" fmla="*/ 1709100 w 15445209"/>
              <a:gd name="connsiteY13873" fmla="*/ 4614215 h 12624546"/>
              <a:gd name="connsiteX13874" fmla="*/ 1712758 w 15445209"/>
              <a:gd name="connsiteY13874" fmla="*/ 4613810 h 12624546"/>
              <a:gd name="connsiteX13875" fmla="*/ 13183963 w 15445209"/>
              <a:gd name="connsiteY13875" fmla="*/ 4610926 h 12624546"/>
              <a:gd name="connsiteX13876" fmla="*/ 13237013 w 15445209"/>
              <a:gd name="connsiteY13876" fmla="*/ 4622662 h 12624546"/>
              <a:gd name="connsiteX13877" fmla="*/ 13254085 w 15445209"/>
              <a:gd name="connsiteY13877" fmla="*/ 4721449 h 12624546"/>
              <a:gd name="connsiteX13878" fmla="*/ 13155301 w 15445209"/>
              <a:gd name="connsiteY13878" fmla="*/ 4738528 h 12624546"/>
              <a:gd name="connsiteX13879" fmla="*/ 13138229 w 15445209"/>
              <a:gd name="connsiteY13879" fmla="*/ 4639737 h 12624546"/>
              <a:gd name="connsiteX13880" fmla="*/ 13183963 w 15445209"/>
              <a:gd name="connsiteY13880" fmla="*/ 4610926 h 12624546"/>
              <a:gd name="connsiteX13881" fmla="*/ 4401944 w 15445209"/>
              <a:gd name="connsiteY13881" fmla="*/ 4600523 h 12624546"/>
              <a:gd name="connsiteX13882" fmla="*/ 4437565 w 15445209"/>
              <a:gd name="connsiteY13882" fmla="*/ 4608506 h 12624546"/>
              <a:gd name="connsiteX13883" fmla="*/ 4449365 w 15445209"/>
              <a:gd name="connsiteY13883" fmla="*/ 4675174 h 12624546"/>
              <a:gd name="connsiteX13884" fmla="*/ 4382684 w 15445209"/>
              <a:gd name="connsiteY13884" fmla="*/ 4686966 h 12624546"/>
              <a:gd name="connsiteX13885" fmla="*/ 4370902 w 15445209"/>
              <a:gd name="connsiteY13885" fmla="*/ 4620297 h 12624546"/>
              <a:gd name="connsiteX13886" fmla="*/ 4401944 w 15445209"/>
              <a:gd name="connsiteY13886" fmla="*/ 4600523 h 12624546"/>
              <a:gd name="connsiteX13887" fmla="*/ 13015970 w 15445209"/>
              <a:gd name="connsiteY13887" fmla="*/ 4599972 h 12624546"/>
              <a:gd name="connsiteX13888" fmla="*/ 13066683 w 15445209"/>
              <a:gd name="connsiteY13888" fmla="*/ 4611308 h 12624546"/>
              <a:gd name="connsiteX13889" fmla="*/ 13083349 w 15445209"/>
              <a:gd name="connsiteY13889" fmla="*/ 4706024 h 12624546"/>
              <a:gd name="connsiteX13890" fmla="*/ 12988631 w 15445209"/>
              <a:gd name="connsiteY13890" fmla="*/ 4722693 h 12624546"/>
              <a:gd name="connsiteX13891" fmla="*/ 12971965 w 15445209"/>
              <a:gd name="connsiteY13891" fmla="*/ 4627971 h 12624546"/>
              <a:gd name="connsiteX13892" fmla="*/ 13015970 w 15445209"/>
              <a:gd name="connsiteY13892" fmla="*/ 4599972 h 12624546"/>
              <a:gd name="connsiteX13893" fmla="*/ 11174353 w 15445209"/>
              <a:gd name="connsiteY13893" fmla="*/ 4595976 h 12624546"/>
              <a:gd name="connsiteX13894" fmla="*/ 11176384 w 15445209"/>
              <a:gd name="connsiteY13894" fmla="*/ 4608571 h 12624546"/>
              <a:gd name="connsiteX13895" fmla="*/ 11163781 w 15445209"/>
              <a:gd name="connsiteY13895" fmla="*/ 4610614 h 12624546"/>
              <a:gd name="connsiteX13896" fmla="*/ 11161750 w 15445209"/>
              <a:gd name="connsiteY13896" fmla="*/ 4598004 h 12624546"/>
              <a:gd name="connsiteX13897" fmla="*/ 11174353 w 15445209"/>
              <a:gd name="connsiteY13897" fmla="*/ 4595976 h 12624546"/>
              <a:gd name="connsiteX13898" fmla="*/ 2349012 w 15445209"/>
              <a:gd name="connsiteY13898" fmla="*/ 4592167 h 12624546"/>
              <a:gd name="connsiteX13899" fmla="*/ 2368525 w 15445209"/>
              <a:gd name="connsiteY13899" fmla="*/ 4596381 h 12624546"/>
              <a:gd name="connsiteX13900" fmla="*/ 2375027 w 15445209"/>
              <a:gd name="connsiteY13900" fmla="*/ 4632968 h 12624546"/>
              <a:gd name="connsiteX13901" fmla="*/ 2338446 w 15445209"/>
              <a:gd name="connsiteY13901" fmla="*/ 4639472 h 12624546"/>
              <a:gd name="connsiteX13902" fmla="*/ 2331940 w 15445209"/>
              <a:gd name="connsiteY13902" fmla="*/ 4602888 h 12624546"/>
              <a:gd name="connsiteX13903" fmla="*/ 2349012 w 15445209"/>
              <a:gd name="connsiteY13903" fmla="*/ 4592167 h 12624546"/>
              <a:gd name="connsiteX13904" fmla="*/ 10827596 w 15445209"/>
              <a:gd name="connsiteY13904" fmla="*/ 4587850 h 12624546"/>
              <a:gd name="connsiteX13905" fmla="*/ 10829627 w 15445209"/>
              <a:gd name="connsiteY13905" fmla="*/ 4600444 h 12624546"/>
              <a:gd name="connsiteX13906" fmla="*/ 10817024 w 15445209"/>
              <a:gd name="connsiteY13906" fmla="*/ 4602482 h 12624546"/>
              <a:gd name="connsiteX13907" fmla="*/ 10814993 w 15445209"/>
              <a:gd name="connsiteY13907" fmla="*/ 4589877 h 12624546"/>
              <a:gd name="connsiteX13908" fmla="*/ 10827596 w 15445209"/>
              <a:gd name="connsiteY13908" fmla="*/ 4587850 h 12624546"/>
              <a:gd name="connsiteX13909" fmla="*/ 5062817 w 15445209"/>
              <a:gd name="connsiteY13909" fmla="*/ 4587032 h 12624546"/>
              <a:gd name="connsiteX13910" fmla="*/ 5065666 w 15445209"/>
              <a:gd name="connsiteY13910" fmla="*/ 4603692 h 12624546"/>
              <a:gd name="connsiteX13911" fmla="*/ 5048998 w 15445209"/>
              <a:gd name="connsiteY13911" fmla="*/ 4606541 h 12624546"/>
              <a:gd name="connsiteX13912" fmla="*/ 5046150 w 15445209"/>
              <a:gd name="connsiteY13912" fmla="*/ 4589877 h 12624546"/>
              <a:gd name="connsiteX13913" fmla="*/ 5062817 w 15445209"/>
              <a:gd name="connsiteY13913" fmla="*/ 4587032 h 12624546"/>
              <a:gd name="connsiteX13914" fmla="*/ 12840812 w 15445209"/>
              <a:gd name="connsiteY13914" fmla="*/ 4582109 h 12624546"/>
              <a:gd name="connsiteX13915" fmla="*/ 12891883 w 15445209"/>
              <a:gd name="connsiteY13915" fmla="*/ 4593437 h 12624546"/>
              <a:gd name="connsiteX13916" fmla="*/ 12908549 w 15445209"/>
              <a:gd name="connsiteY13916" fmla="*/ 4688571 h 12624546"/>
              <a:gd name="connsiteX13917" fmla="*/ 12813426 w 15445209"/>
              <a:gd name="connsiteY13917" fmla="*/ 4705232 h 12624546"/>
              <a:gd name="connsiteX13918" fmla="*/ 12796755 w 15445209"/>
              <a:gd name="connsiteY13918" fmla="*/ 4610114 h 12624546"/>
              <a:gd name="connsiteX13919" fmla="*/ 12840812 w 15445209"/>
              <a:gd name="connsiteY13919" fmla="*/ 4582109 h 12624546"/>
              <a:gd name="connsiteX13920" fmla="*/ 3349141 w 15445209"/>
              <a:gd name="connsiteY13920" fmla="*/ 4563594 h 12624546"/>
              <a:gd name="connsiteX13921" fmla="*/ 3351583 w 15445209"/>
              <a:gd name="connsiteY13921" fmla="*/ 4578224 h 12624546"/>
              <a:gd name="connsiteX13922" fmla="*/ 3336948 w 15445209"/>
              <a:gd name="connsiteY13922" fmla="*/ 4580661 h 12624546"/>
              <a:gd name="connsiteX13923" fmla="*/ 3334508 w 15445209"/>
              <a:gd name="connsiteY13923" fmla="*/ 4566028 h 12624546"/>
              <a:gd name="connsiteX13924" fmla="*/ 3349141 w 15445209"/>
              <a:gd name="connsiteY13924" fmla="*/ 4563594 h 12624546"/>
              <a:gd name="connsiteX13925" fmla="*/ 11784683 w 15445209"/>
              <a:gd name="connsiteY13925" fmla="*/ 4562473 h 12624546"/>
              <a:gd name="connsiteX13926" fmla="*/ 11810139 w 15445209"/>
              <a:gd name="connsiteY13926" fmla="*/ 4568317 h 12624546"/>
              <a:gd name="connsiteX13927" fmla="*/ 11818270 w 15445209"/>
              <a:gd name="connsiteY13927" fmla="*/ 4615877 h 12624546"/>
              <a:gd name="connsiteX13928" fmla="*/ 11770709 w 15445209"/>
              <a:gd name="connsiteY13928" fmla="*/ 4624014 h 12624546"/>
              <a:gd name="connsiteX13929" fmla="*/ 11762579 w 15445209"/>
              <a:gd name="connsiteY13929" fmla="*/ 4576452 h 12624546"/>
              <a:gd name="connsiteX13930" fmla="*/ 11784683 w 15445209"/>
              <a:gd name="connsiteY13930" fmla="*/ 4562473 h 12624546"/>
              <a:gd name="connsiteX13931" fmla="*/ 3152672 w 15445209"/>
              <a:gd name="connsiteY13931" fmla="*/ 4561528 h 12624546"/>
              <a:gd name="connsiteX13932" fmla="*/ 3176351 w 15445209"/>
              <a:gd name="connsiteY13932" fmla="*/ 4566812 h 12624546"/>
              <a:gd name="connsiteX13933" fmla="*/ 3184076 w 15445209"/>
              <a:gd name="connsiteY13933" fmla="*/ 4611120 h 12624546"/>
              <a:gd name="connsiteX13934" fmla="*/ 3139767 w 15445209"/>
              <a:gd name="connsiteY13934" fmla="*/ 4618849 h 12624546"/>
              <a:gd name="connsiteX13935" fmla="*/ 3132041 w 15445209"/>
              <a:gd name="connsiteY13935" fmla="*/ 4574536 h 12624546"/>
              <a:gd name="connsiteX13936" fmla="*/ 3152672 w 15445209"/>
              <a:gd name="connsiteY13936" fmla="*/ 4561528 h 12624546"/>
              <a:gd name="connsiteX13937" fmla="*/ 1509478 w 15445209"/>
              <a:gd name="connsiteY13937" fmla="*/ 4554445 h 12624546"/>
              <a:gd name="connsiteX13938" fmla="*/ 1511105 w 15445209"/>
              <a:gd name="connsiteY13938" fmla="*/ 4562979 h 12624546"/>
              <a:gd name="connsiteX13939" fmla="*/ 1502569 w 15445209"/>
              <a:gd name="connsiteY13939" fmla="*/ 4564608 h 12624546"/>
              <a:gd name="connsiteX13940" fmla="*/ 1500943 w 15445209"/>
              <a:gd name="connsiteY13940" fmla="*/ 4556072 h 12624546"/>
              <a:gd name="connsiteX13941" fmla="*/ 1509478 w 15445209"/>
              <a:gd name="connsiteY13941" fmla="*/ 4554445 h 12624546"/>
              <a:gd name="connsiteX13942" fmla="*/ 12656510 w 15445209"/>
              <a:gd name="connsiteY13942" fmla="*/ 4552606 h 12624546"/>
              <a:gd name="connsiteX13943" fmla="*/ 12710169 w 15445209"/>
              <a:gd name="connsiteY13943" fmla="*/ 4564596 h 12624546"/>
              <a:gd name="connsiteX13944" fmla="*/ 12727650 w 15445209"/>
              <a:gd name="connsiteY13944" fmla="*/ 4664601 h 12624546"/>
              <a:gd name="connsiteX13945" fmla="*/ 12627649 w 15445209"/>
              <a:gd name="connsiteY13945" fmla="*/ 4682083 h 12624546"/>
              <a:gd name="connsiteX13946" fmla="*/ 12610168 w 15445209"/>
              <a:gd name="connsiteY13946" fmla="*/ 4582072 h 12624546"/>
              <a:gd name="connsiteX13947" fmla="*/ 12656510 w 15445209"/>
              <a:gd name="connsiteY13947" fmla="*/ 4552606 h 12624546"/>
              <a:gd name="connsiteX13948" fmla="*/ 12036928 w 15445209"/>
              <a:gd name="connsiteY13948" fmla="*/ 4551537 h 12624546"/>
              <a:gd name="connsiteX13949" fmla="*/ 12064621 w 15445209"/>
              <a:gd name="connsiteY13949" fmla="*/ 4557736 h 12624546"/>
              <a:gd name="connsiteX13950" fmla="*/ 12073566 w 15445209"/>
              <a:gd name="connsiteY13950" fmla="*/ 4609770 h 12624546"/>
              <a:gd name="connsiteX13951" fmla="*/ 12021532 w 15445209"/>
              <a:gd name="connsiteY13951" fmla="*/ 4618713 h 12624546"/>
              <a:gd name="connsiteX13952" fmla="*/ 12012587 w 15445209"/>
              <a:gd name="connsiteY13952" fmla="*/ 4566675 h 12624546"/>
              <a:gd name="connsiteX13953" fmla="*/ 12036928 w 15445209"/>
              <a:gd name="connsiteY13953" fmla="*/ 4551537 h 12624546"/>
              <a:gd name="connsiteX13954" fmla="*/ 11496160 w 15445209"/>
              <a:gd name="connsiteY13954" fmla="*/ 4547191 h 12624546"/>
              <a:gd name="connsiteX13955" fmla="*/ 11508913 w 15445209"/>
              <a:gd name="connsiteY13955" fmla="*/ 4550039 h 12624546"/>
              <a:gd name="connsiteX13956" fmla="*/ 11512980 w 15445209"/>
              <a:gd name="connsiteY13956" fmla="*/ 4574026 h 12624546"/>
              <a:gd name="connsiteX13957" fmla="*/ 11488994 w 15445209"/>
              <a:gd name="connsiteY13957" fmla="*/ 4578089 h 12624546"/>
              <a:gd name="connsiteX13958" fmla="*/ 11484931 w 15445209"/>
              <a:gd name="connsiteY13958" fmla="*/ 4554104 h 12624546"/>
              <a:gd name="connsiteX13959" fmla="*/ 11496160 w 15445209"/>
              <a:gd name="connsiteY13959" fmla="*/ 4547191 h 12624546"/>
              <a:gd name="connsiteX13960" fmla="*/ 1932446 w 15445209"/>
              <a:gd name="connsiteY13960" fmla="*/ 4541771 h 12624546"/>
              <a:gd name="connsiteX13961" fmla="*/ 1945707 w 15445209"/>
              <a:gd name="connsiteY13961" fmla="*/ 4544720 h 12624546"/>
              <a:gd name="connsiteX13962" fmla="*/ 1950180 w 15445209"/>
              <a:gd name="connsiteY13962" fmla="*/ 4569108 h 12624546"/>
              <a:gd name="connsiteX13963" fmla="*/ 1925790 w 15445209"/>
              <a:gd name="connsiteY13963" fmla="*/ 4573578 h 12624546"/>
              <a:gd name="connsiteX13964" fmla="*/ 1921317 w 15445209"/>
              <a:gd name="connsiteY13964" fmla="*/ 4549193 h 12624546"/>
              <a:gd name="connsiteX13965" fmla="*/ 1932446 w 15445209"/>
              <a:gd name="connsiteY13965" fmla="*/ 4541771 h 12624546"/>
              <a:gd name="connsiteX13966" fmla="*/ 2563673 w 15445209"/>
              <a:gd name="connsiteY13966" fmla="*/ 4536698 h 12624546"/>
              <a:gd name="connsiteX13967" fmla="*/ 2592536 w 15445209"/>
              <a:gd name="connsiteY13967" fmla="*/ 4543154 h 12624546"/>
              <a:gd name="connsiteX13968" fmla="*/ 2601886 w 15445209"/>
              <a:gd name="connsiteY13968" fmla="*/ 4597222 h 12624546"/>
              <a:gd name="connsiteX13969" fmla="*/ 2547821 w 15445209"/>
              <a:gd name="connsiteY13969" fmla="*/ 4606567 h 12624546"/>
              <a:gd name="connsiteX13970" fmla="*/ 2538470 w 15445209"/>
              <a:gd name="connsiteY13970" fmla="*/ 4552510 h 12624546"/>
              <a:gd name="connsiteX13971" fmla="*/ 2563673 w 15445209"/>
              <a:gd name="connsiteY13971" fmla="*/ 4536698 h 12624546"/>
              <a:gd name="connsiteX13972" fmla="*/ 2965911 w 15445209"/>
              <a:gd name="connsiteY13972" fmla="*/ 4534977 h 12624546"/>
              <a:gd name="connsiteX13973" fmla="*/ 2992179 w 15445209"/>
              <a:gd name="connsiteY13973" fmla="*/ 4540768 h 12624546"/>
              <a:gd name="connsiteX13974" fmla="*/ 3000719 w 15445209"/>
              <a:gd name="connsiteY13974" fmla="*/ 4589956 h 12624546"/>
              <a:gd name="connsiteX13975" fmla="*/ 2951530 w 15445209"/>
              <a:gd name="connsiteY13975" fmla="*/ 4598495 h 12624546"/>
              <a:gd name="connsiteX13976" fmla="*/ 2942993 w 15445209"/>
              <a:gd name="connsiteY13976" fmla="*/ 4549310 h 12624546"/>
              <a:gd name="connsiteX13977" fmla="*/ 2965911 w 15445209"/>
              <a:gd name="connsiteY13977" fmla="*/ 4534977 h 12624546"/>
              <a:gd name="connsiteX13978" fmla="*/ 4808646 w 15445209"/>
              <a:gd name="connsiteY13978" fmla="*/ 4533346 h 12624546"/>
              <a:gd name="connsiteX13979" fmla="*/ 4822565 w 15445209"/>
              <a:gd name="connsiteY13979" fmla="*/ 4536593 h 12624546"/>
              <a:gd name="connsiteX13980" fmla="*/ 4827028 w 15445209"/>
              <a:gd name="connsiteY13980" fmla="*/ 4562621 h 12624546"/>
              <a:gd name="connsiteX13981" fmla="*/ 4801013 w 15445209"/>
              <a:gd name="connsiteY13981" fmla="*/ 4567087 h 12624546"/>
              <a:gd name="connsiteX13982" fmla="*/ 4796541 w 15445209"/>
              <a:gd name="connsiteY13982" fmla="*/ 4541070 h 12624546"/>
              <a:gd name="connsiteX13983" fmla="*/ 4808646 w 15445209"/>
              <a:gd name="connsiteY13983" fmla="*/ 4533346 h 12624546"/>
              <a:gd name="connsiteX13984" fmla="*/ 4676766 w 15445209"/>
              <a:gd name="connsiteY13984" fmla="*/ 4533074 h 12624546"/>
              <a:gd name="connsiteX13985" fmla="*/ 4701819 w 15445209"/>
              <a:gd name="connsiteY13985" fmla="*/ 4538621 h 12624546"/>
              <a:gd name="connsiteX13986" fmla="*/ 4709950 w 15445209"/>
              <a:gd name="connsiteY13986" fmla="*/ 4585369 h 12624546"/>
              <a:gd name="connsiteX13987" fmla="*/ 4663200 w 15445209"/>
              <a:gd name="connsiteY13987" fmla="*/ 4593499 h 12624546"/>
              <a:gd name="connsiteX13988" fmla="*/ 4655065 w 15445209"/>
              <a:gd name="connsiteY13988" fmla="*/ 4546749 h 12624546"/>
              <a:gd name="connsiteX13989" fmla="*/ 4676766 w 15445209"/>
              <a:gd name="connsiteY13989" fmla="*/ 4533074 h 12624546"/>
              <a:gd name="connsiteX13990" fmla="*/ 10495469 w 15445209"/>
              <a:gd name="connsiteY13990" fmla="*/ 4526471 h 12624546"/>
              <a:gd name="connsiteX13991" fmla="*/ 10496284 w 15445209"/>
              <a:gd name="connsiteY13991" fmla="*/ 4531338 h 12624546"/>
              <a:gd name="connsiteX13992" fmla="*/ 10491406 w 15445209"/>
              <a:gd name="connsiteY13992" fmla="*/ 4532158 h 12624546"/>
              <a:gd name="connsiteX13993" fmla="*/ 10490590 w 15445209"/>
              <a:gd name="connsiteY13993" fmla="*/ 4527275 h 12624546"/>
              <a:gd name="connsiteX13994" fmla="*/ 10495469 w 15445209"/>
              <a:gd name="connsiteY13994" fmla="*/ 4526471 h 12624546"/>
              <a:gd name="connsiteX13995" fmla="*/ 1303768 w 15445209"/>
              <a:gd name="connsiteY13995" fmla="*/ 4525565 h 12624546"/>
              <a:gd name="connsiteX13996" fmla="*/ 1306209 w 15445209"/>
              <a:gd name="connsiteY13996" fmla="*/ 4539384 h 12624546"/>
              <a:gd name="connsiteX13997" fmla="*/ 1292386 w 15445209"/>
              <a:gd name="connsiteY13997" fmla="*/ 4541826 h 12624546"/>
              <a:gd name="connsiteX13998" fmla="*/ 1289948 w 15445209"/>
              <a:gd name="connsiteY13998" fmla="*/ 4528003 h 12624546"/>
              <a:gd name="connsiteX13999" fmla="*/ 1303768 w 15445209"/>
              <a:gd name="connsiteY13999" fmla="*/ 4525565 h 12624546"/>
              <a:gd name="connsiteX14000" fmla="*/ 14735485 w 15445209"/>
              <a:gd name="connsiteY14000" fmla="*/ 4519252 h 12624546"/>
              <a:gd name="connsiteX14001" fmla="*/ 14746411 w 15445209"/>
              <a:gd name="connsiteY14001" fmla="*/ 4521539 h 12624546"/>
              <a:gd name="connsiteX14002" fmla="*/ 14750069 w 15445209"/>
              <a:gd name="connsiteY14002" fmla="*/ 4541871 h 12624546"/>
              <a:gd name="connsiteX14003" fmla="*/ 14729741 w 15445209"/>
              <a:gd name="connsiteY14003" fmla="*/ 4545528 h 12624546"/>
              <a:gd name="connsiteX14004" fmla="*/ 14726083 w 15445209"/>
              <a:gd name="connsiteY14004" fmla="*/ 4525198 h 12624546"/>
              <a:gd name="connsiteX14005" fmla="*/ 14735485 w 15445209"/>
              <a:gd name="connsiteY14005" fmla="*/ 4519252 h 12624546"/>
              <a:gd name="connsiteX14006" fmla="*/ 3684918 w 15445209"/>
              <a:gd name="connsiteY14006" fmla="*/ 4518274 h 12624546"/>
              <a:gd name="connsiteX14007" fmla="*/ 3699193 w 15445209"/>
              <a:gd name="connsiteY14007" fmla="*/ 4521379 h 12624546"/>
              <a:gd name="connsiteX14008" fmla="*/ 3703664 w 15445209"/>
              <a:gd name="connsiteY14008" fmla="*/ 4547804 h 12624546"/>
              <a:gd name="connsiteX14009" fmla="*/ 3677244 w 15445209"/>
              <a:gd name="connsiteY14009" fmla="*/ 4552283 h 12624546"/>
              <a:gd name="connsiteX14010" fmla="*/ 3672773 w 15445209"/>
              <a:gd name="connsiteY14010" fmla="*/ 4525848 h 12624546"/>
              <a:gd name="connsiteX14011" fmla="*/ 3684918 w 15445209"/>
              <a:gd name="connsiteY14011" fmla="*/ 4518274 h 12624546"/>
              <a:gd name="connsiteX14012" fmla="*/ 12460722 w 15445209"/>
              <a:gd name="connsiteY14012" fmla="*/ 4517249 h 12624546"/>
              <a:gd name="connsiteX14013" fmla="*/ 12512604 w 15445209"/>
              <a:gd name="connsiteY14013" fmla="*/ 4528839 h 12624546"/>
              <a:gd name="connsiteX14014" fmla="*/ 12529675 w 15445209"/>
              <a:gd name="connsiteY14014" fmla="*/ 4625591 h 12624546"/>
              <a:gd name="connsiteX14015" fmla="*/ 12432927 w 15445209"/>
              <a:gd name="connsiteY14015" fmla="*/ 4642665 h 12624546"/>
              <a:gd name="connsiteX14016" fmla="*/ 12415851 w 15445209"/>
              <a:gd name="connsiteY14016" fmla="*/ 4545916 h 12624546"/>
              <a:gd name="connsiteX14017" fmla="*/ 12460722 w 15445209"/>
              <a:gd name="connsiteY14017" fmla="*/ 4517249 h 12624546"/>
              <a:gd name="connsiteX14018" fmla="*/ 10201966 w 15445209"/>
              <a:gd name="connsiteY14018" fmla="*/ 4516295 h 12624546"/>
              <a:gd name="connsiteX14019" fmla="*/ 10202777 w 15445209"/>
              <a:gd name="connsiteY14019" fmla="*/ 4516295 h 12624546"/>
              <a:gd name="connsiteX14020" fmla="*/ 10202777 w 15445209"/>
              <a:gd name="connsiteY14020" fmla="*/ 4517110 h 12624546"/>
              <a:gd name="connsiteX14021" fmla="*/ 10201966 w 15445209"/>
              <a:gd name="connsiteY14021" fmla="*/ 4517110 h 12624546"/>
              <a:gd name="connsiteX14022" fmla="*/ 10201966 w 15445209"/>
              <a:gd name="connsiteY14022" fmla="*/ 4516295 h 12624546"/>
              <a:gd name="connsiteX14023" fmla="*/ 14421398 w 15445209"/>
              <a:gd name="connsiteY14023" fmla="*/ 4515531 h 12624546"/>
              <a:gd name="connsiteX14024" fmla="*/ 14448432 w 15445209"/>
              <a:gd name="connsiteY14024" fmla="*/ 4521581 h 12624546"/>
              <a:gd name="connsiteX14025" fmla="*/ 14457373 w 15445209"/>
              <a:gd name="connsiteY14025" fmla="*/ 4571993 h 12624546"/>
              <a:gd name="connsiteX14026" fmla="*/ 14406965 w 15445209"/>
              <a:gd name="connsiteY14026" fmla="*/ 4580936 h 12624546"/>
              <a:gd name="connsiteX14027" fmla="*/ 14398024 w 15445209"/>
              <a:gd name="connsiteY14027" fmla="*/ 4530524 h 12624546"/>
              <a:gd name="connsiteX14028" fmla="*/ 14421398 w 15445209"/>
              <a:gd name="connsiteY14028" fmla="*/ 4515531 h 12624546"/>
              <a:gd name="connsiteX14029" fmla="*/ 14265143 w 15445209"/>
              <a:gd name="connsiteY14029" fmla="*/ 4510420 h 12624546"/>
              <a:gd name="connsiteX14030" fmla="*/ 14295176 w 15445209"/>
              <a:gd name="connsiteY14030" fmla="*/ 4517124 h 12624546"/>
              <a:gd name="connsiteX14031" fmla="*/ 14304932 w 15445209"/>
              <a:gd name="connsiteY14031" fmla="*/ 4573228 h 12624546"/>
              <a:gd name="connsiteX14032" fmla="*/ 14248831 w 15445209"/>
              <a:gd name="connsiteY14032" fmla="*/ 4582987 h 12624546"/>
              <a:gd name="connsiteX14033" fmla="*/ 14239074 w 15445209"/>
              <a:gd name="connsiteY14033" fmla="*/ 4526888 h 12624546"/>
              <a:gd name="connsiteX14034" fmla="*/ 14265143 w 15445209"/>
              <a:gd name="connsiteY14034" fmla="*/ 4510420 h 12624546"/>
              <a:gd name="connsiteX14035" fmla="*/ 11175160 w 15445209"/>
              <a:gd name="connsiteY14035" fmla="*/ 4510202 h 12624546"/>
              <a:gd name="connsiteX14036" fmla="*/ 11177195 w 15445209"/>
              <a:gd name="connsiteY14036" fmla="*/ 4522804 h 12624546"/>
              <a:gd name="connsiteX14037" fmla="*/ 11164592 w 15445209"/>
              <a:gd name="connsiteY14037" fmla="*/ 4524836 h 12624546"/>
              <a:gd name="connsiteX14038" fmla="*/ 11162561 w 15445209"/>
              <a:gd name="connsiteY14038" fmla="*/ 4512229 h 12624546"/>
              <a:gd name="connsiteX14039" fmla="*/ 11175160 w 15445209"/>
              <a:gd name="connsiteY14039" fmla="*/ 4510202 h 12624546"/>
              <a:gd name="connsiteX14040" fmla="*/ 2163214 w 15445209"/>
              <a:gd name="connsiteY14040" fmla="*/ 4509776 h 12624546"/>
              <a:gd name="connsiteX14041" fmla="*/ 2165246 w 15445209"/>
              <a:gd name="connsiteY14041" fmla="*/ 4521564 h 12624546"/>
              <a:gd name="connsiteX14042" fmla="*/ 2153459 w 15445209"/>
              <a:gd name="connsiteY14042" fmla="*/ 4523596 h 12624546"/>
              <a:gd name="connsiteX14043" fmla="*/ 2151422 w 15445209"/>
              <a:gd name="connsiteY14043" fmla="*/ 4511811 h 12624546"/>
              <a:gd name="connsiteX14044" fmla="*/ 2163214 w 15445209"/>
              <a:gd name="connsiteY14044" fmla="*/ 4509776 h 12624546"/>
              <a:gd name="connsiteX14045" fmla="*/ 3846840 w 15445209"/>
              <a:gd name="connsiteY14045" fmla="*/ 4506117 h 12624546"/>
              <a:gd name="connsiteX14046" fmla="*/ 3857766 w 15445209"/>
              <a:gd name="connsiteY14046" fmla="*/ 4508405 h 12624546"/>
              <a:gd name="connsiteX14047" fmla="*/ 3861423 w 15445209"/>
              <a:gd name="connsiteY14047" fmla="*/ 4528735 h 12624546"/>
              <a:gd name="connsiteX14048" fmla="*/ 3841094 w 15445209"/>
              <a:gd name="connsiteY14048" fmla="*/ 4532392 h 12624546"/>
              <a:gd name="connsiteX14049" fmla="*/ 3837440 w 15445209"/>
              <a:gd name="connsiteY14049" fmla="*/ 4512061 h 12624546"/>
              <a:gd name="connsiteX14050" fmla="*/ 3846840 w 15445209"/>
              <a:gd name="connsiteY14050" fmla="*/ 4506117 h 12624546"/>
              <a:gd name="connsiteX14051" fmla="*/ 10827186 w 15445209"/>
              <a:gd name="connsiteY14051" fmla="*/ 4500854 h 12624546"/>
              <a:gd name="connsiteX14052" fmla="*/ 10829623 w 15445209"/>
              <a:gd name="connsiteY14052" fmla="*/ 4514669 h 12624546"/>
              <a:gd name="connsiteX14053" fmla="*/ 10815803 w 15445209"/>
              <a:gd name="connsiteY14053" fmla="*/ 4517110 h 12624546"/>
              <a:gd name="connsiteX14054" fmla="*/ 10813362 w 15445209"/>
              <a:gd name="connsiteY14054" fmla="*/ 4503291 h 12624546"/>
              <a:gd name="connsiteX14055" fmla="*/ 10827186 w 15445209"/>
              <a:gd name="connsiteY14055" fmla="*/ 4500854 h 12624546"/>
              <a:gd name="connsiteX14056" fmla="*/ 14575012 w 15445209"/>
              <a:gd name="connsiteY14056" fmla="*/ 4499354 h 12624546"/>
              <a:gd name="connsiteX14057" fmla="*/ 14610632 w 15445209"/>
              <a:gd name="connsiteY14057" fmla="*/ 4507330 h 12624546"/>
              <a:gd name="connsiteX14058" fmla="*/ 14622425 w 15445209"/>
              <a:gd name="connsiteY14058" fmla="*/ 4574002 h 12624546"/>
              <a:gd name="connsiteX14059" fmla="*/ 14555752 w 15445209"/>
              <a:gd name="connsiteY14059" fmla="*/ 4585794 h 12624546"/>
              <a:gd name="connsiteX14060" fmla="*/ 14543964 w 15445209"/>
              <a:gd name="connsiteY14060" fmla="*/ 4519119 h 12624546"/>
              <a:gd name="connsiteX14061" fmla="*/ 14575012 w 15445209"/>
              <a:gd name="connsiteY14061" fmla="*/ 4499354 h 12624546"/>
              <a:gd name="connsiteX14062" fmla="*/ 12254614 w 15445209"/>
              <a:gd name="connsiteY14062" fmla="*/ 4498512 h 12624546"/>
              <a:gd name="connsiteX14063" fmla="*/ 12280888 w 15445209"/>
              <a:gd name="connsiteY14063" fmla="*/ 4504466 h 12624546"/>
              <a:gd name="connsiteX14064" fmla="*/ 12289423 w 15445209"/>
              <a:gd name="connsiteY14064" fmla="*/ 4553656 h 12624546"/>
              <a:gd name="connsiteX14065" fmla="*/ 12240236 w 15445209"/>
              <a:gd name="connsiteY14065" fmla="*/ 4562192 h 12624546"/>
              <a:gd name="connsiteX14066" fmla="*/ 12231696 w 15445209"/>
              <a:gd name="connsiteY14066" fmla="*/ 4513001 h 12624546"/>
              <a:gd name="connsiteX14067" fmla="*/ 12254614 w 15445209"/>
              <a:gd name="connsiteY14067" fmla="*/ 4498512 h 12624546"/>
              <a:gd name="connsiteX14068" fmla="*/ 2780160 w 15445209"/>
              <a:gd name="connsiteY14068" fmla="*/ 4488755 h 12624546"/>
              <a:gd name="connsiteX14069" fmla="*/ 2798251 w 15445209"/>
              <a:gd name="connsiteY14069" fmla="*/ 4492767 h 12624546"/>
              <a:gd name="connsiteX14070" fmla="*/ 2803944 w 15445209"/>
              <a:gd name="connsiteY14070" fmla="*/ 4526508 h 12624546"/>
              <a:gd name="connsiteX14071" fmla="*/ 2770204 w 15445209"/>
              <a:gd name="connsiteY14071" fmla="*/ 4532196 h 12624546"/>
              <a:gd name="connsiteX14072" fmla="*/ 2764510 w 15445209"/>
              <a:gd name="connsiteY14072" fmla="*/ 4498459 h 12624546"/>
              <a:gd name="connsiteX14073" fmla="*/ 2780160 w 15445209"/>
              <a:gd name="connsiteY14073" fmla="*/ 4488755 h 12624546"/>
              <a:gd name="connsiteX14074" fmla="*/ 14106094 w 15445209"/>
              <a:gd name="connsiteY14074" fmla="*/ 4487578 h 12624546"/>
              <a:gd name="connsiteX14075" fmla="*/ 14149235 w 15445209"/>
              <a:gd name="connsiteY14075" fmla="*/ 4497230 h 12624546"/>
              <a:gd name="connsiteX14076" fmla="*/ 14163464 w 15445209"/>
              <a:gd name="connsiteY14076" fmla="*/ 4577722 h 12624546"/>
              <a:gd name="connsiteX14077" fmla="*/ 14082972 w 15445209"/>
              <a:gd name="connsiteY14077" fmla="*/ 4591952 h 12624546"/>
              <a:gd name="connsiteX14078" fmla="*/ 14068743 w 15445209"/>
              <a:gd name="connsiteY14078" fmla="*/ 4511456 h 12624546"/>
              <a:gd name="connsiteX14079" fmla="*/ 14106094 w 15445209"/>
              <a:gd name="connsiteY14079" fmla="*/ 4487578 h 12624546"/>
              <a:gd name="connsiteX14080" fmla="*/ 3526051 w 15445209"/>
              <a:gd name="connsiteY14080" fmla="*/ 4482422 h 12624546"/>
              <a:gd name="connsiteX14081" fmla="*/ 3536570 w 15445209"/>
              <a:gd name="connsiteY14081" fmla="*/ 4484758 h 12624546"/>
              <a:gd name="connsiteX14082" fmla="*/ 3539822 w 15445209"/>
              <a:gd name="connsiteY14082" fmla="*/ 4504270 h 12624546"/>
              <a:gd name="connsiteX14083" fmla="*/ 3520311 w 15445209"/>
              <a:gd name="connsiteY14083" fmla="*/ 4507525 h 12624546"/>
              <a:gd name="connsiteX14084" fmla="*/ 3517057 w 15445209"/>
              <a:gd name="connsiteY14084" fmla="*/ 4488012 h 12624546"/>
              <a:gd name="connsiteX14085" fmla="*/ 3526051 w 15445209"/>
              <a:gd name="connsiteY14085" fmla="*/ 4482422 h 12624546"/>
              <a:gd name="connsiteX14086" fmla="*/ 4550691 w 15445209"/>
              <a:gd name="connsiteY14086" fmla="*/ 4478848 h 12624546"/>
              <a:gd name="connsiteX14087" fmla="*/ 4585139 w 15445209"/>
              <a:gd name="connsiteY14087" fmla="*/ 4486571 h 12624546"/>
              <a:gd name="connsiteX14088" fmla="*/ 4596525 w 15445209"/>
              <a:gd name="connsiteY14088" fmla="*/ 4551205 h 12624546"/>
              <a:gd name="connsiteX14089" fmla="*/ 4531892 w 15445209"/>
              <a:gd name="connsiteY14089" fmla="*/ 4562590 h 12624546"/>
              <a:gd name="connsiteX14090" fmla="*/ 4520502 w 15445209"/>
              <a:gd name="connsiteY14090" fmla="*/ 4497951 h 12624546"/>
              <a:gd name="connsiteX14091" fmla="*/ 4550691 w 15445209"/>
              <a:gd name="connsiteY14091" fmla="*/ 4478848 h 12624546"/>
              <a:gd name="connsiteX14092" fmla="*/ 1737959 w 15445209"/>
              <a:gd name="connsiteY14092" fmla="*/ 4475598 h 12624546"/>
              <a:gd name="connsiteX14093" fmla="*/ 1738773 w 15445209"/>
              <a:gd name="connsiteY14093" fmla="*/ 4481287 h 12624546"/>
              <a:gd name="connsiteX14094" fmla="*/ 1733083 w 15445209"/>
              <a:gd name="connsiteY14094" fmla="*/ 4482099 h 12624546"/>
              <a:gd name="connsiteX14095" fmla="*/ 1732269 w 15445209"/>
              <a:gd name="connsiteY14095" fmla="*/ 4476411 h 12624546"/>
              <a:gd name="connsiteX14096" fmla="*/ 1737959 w 15445209"/>
              <a:gd name="connsiteY14096" fmla="*/ 4475598 h 12624546"/>
              <a:gd name="connsiteX14097" fmla="*/ 13948924 w 15445209"/>
              <a:gd name="connsiteY14097" fmla="*/ 4470834 h 12624546"/>
              <a:gd name="connsiteX14098" fmla="*/ 13999232 w 15445209"/>
              <a:gd name="connsiteY14098" fmla="*/ 4482220 h 12624546"/>
              <a:gd name="connsiteX14099" fmla="*/ 14015488 w 15445209"/>
              <a:gd name="connsiteY14099" fmla="*/ 4576120 h 12624546"/>
              <a:gd name="connsiteX14100" fmla="*/ 13921586 w 15445209"/>
              <a:gd name="connsiteY14100" fmla="*/ 4592386 h 12624546"/>
              <a:gd name="connsiteX14101" fmla="*/ 13905326 w 15445209"/>
              <a:gd name="connsiteY14101" fmla="*/ 4498474 h 12624546"/>
              <a:gd name="connsiteX14102" fmla="*/ 13948924 w 15445209"/>
              <a:gd name="connsiteY14102" fmla="*/ 4470834 h 12624546"/>
              <a:gd name="connsiteX14103" fmla="*/ 4146382 w 15445209"/>
              <a:gd name="connsiteY14103" fmla="*/ 4464967 h 12624546"/>
              <a:gd name="connsiteX14104" fmla="*/ 4170070 w 15445209"/>
              <a:gd name="connsiteY14104" fmla="*/ 4470256 h 12624546"/>
              <a:gd name="connsiteX14105" fmla="*/ 4177792 w 15445209"/>
              <a:gd name="connsiteY14105" fmla="*/ 4514554 h 12624546"/>
              <a:gd name="connsiteX14106" fmla="*/ 4133482 w 15445209"/>
              <a:gd name="connsiteY14106" fmla="*/ 4522283 h 12624546"/>
              <a:gd name="connsiteX14107" fmla="*/ 4125761 w 15445209"/>
              <a:gd name="connsiteY14107" fmla="*/ 4477974 h 12624546"/>
              <a:gd name="connsiteX14108" fmla="*/ 4146382 w 15445209"/>
              <a:gd name="connsiteY14108" fmla="*/ 4464967 h 12624546"/>
              <a:gd name="connsiteX14109" fmla="*/ 4945234 w 15445209"/>
              <a:gd name="connsiteY14109" fmla="*/ 4463848 h 12624546"/>
              <a:gd name="connsiteX14110" fmla="*/ 4959143 w 15445209"/>
              <a:gd name="connsiteY14110" fmla="*/ 4467099 h 12624546"/>
              <a:gd name="connsiteX14111" fmla="*/ 4963625 w 15445209"/>
              <a:gd name="connsiteY14111" fmla="*/ 4493113 h 12624546"/>
              <a:gd name="connsiteX14112" fmla="*/ 4937608 w 15445209"/>
              <a:gd name="connsiteY14112" fmla="*/ 4497581 h 12624546"/>
              <a:gd name="connsiteX14113" fmla="*/ 4933136 w 15445209"/>
              <a:gd name="connsiteY14113" fmla="*/ 4471571 h 12624546"/>
              <a:gd name="connsiteX14114" fmla="*/ 4945234 w 15445209"/>
              <a:gd name="connsiteY14114" fmla="*/ 4463848 h 12624546"/>
              <a:gd name="connsiteX14115" fmla="*/ 13791705 w 15445209"/>
              <a:gd name="connsiteY14115" fmla="*/ 4459558 h 12624546"/>
              <a:gd name="connsiteX14116" fmla="*/ 13844755 w 15445209"/>
              <a:gd name="connsiteY14116" fmla="*/ 4471297 h 12624546"/>
              <a:gd name="connsiteX14117" fmla="*/ 13861827 w 15445209"/>
              <a:gd name="connsiteY14117" fmla="*/ 4570079 h 12624546"/>
              <a:gd name="connsiteX14118" fmla="*/ 13763043 w 15445209"/>
              <a:gd name="connsiteY14118" fmla="*/ 4587156 h 12624546"/>
              <a:gd name="connsiteX14119" fmla="*/ 13745971 w 15445209"/>
              <a:gd name="connsiteY14119" fmla="*/ 4488374 h 12624546"/>
              <a:gd name="connsiteX14120" fmla="*/ 13791705 w 15445209"/>
              <a:gd name="connsiteY14120" fmla="*/ 4459558 h 12624546"/>
              <a:gd name="connsiteX14121" fmla="*/ 294352 w 15445209"/>
              <a:gd name="connsiteY14121" fmla="*/ 4457239 h 12624546"/>
              <a:gd name="connsiteX14122" fmla="*/ 295167 w 15445209"/>
              <a:gd name="connsiteY14122" fmla="*/ 4457239 h 12624546"/>
              <a:gd name="connsiteX14123" fmla="*/ 295167 w 15445209"/>
              <a:gd name="connsiteY14123" fmla="*/ 4458050 h 12624546"/>
              <a:gd name="connsiteX14124" fmla="*/ 294352 w 15445209"/>
              <a:gd name="connsiteY14124" fmla="*/ 4458050 h 12624546"/>
              <a:gd name="connsiteX14125" fmla="*/ 294352 w 15445209"/>
              <a:gd name="connsiteY14125" fmla="*/ 4457239 h 12624546"/>
              <a:gd name="connsiteX14126" fmla="*/ 4286746 w 15445209"/>
              <a:gd name="connsiteY14126" fmla="*/ 4455688 h 12624546"/>
              <a:gd name="connsiteX14127" fmla="*/ 4315195 w 15445209"/>
              <a:gd name="connsiteY14127" fmla="*/ 4462135 h 12624546"/>
              <a:gd name="connsiteX14128" fmla="*/ 4324551 w 15445209"/>
              <a:gd name="connsiteY14128" fmla="*/ 4515388 h 12624546"/>
              <a:gd name="connsiteX14129" fmla="*/ 4271294 w 15445209"/>
              <a:gd name="connsiteY14129" fmla="*/ 4524738 h 12624546"/>
              <a:gd name="connsiteX14130" fmla="*/ 4261944 w 15445209"/>
              <a:gd name="connsiteY14130" fmla="*/ 4471494 h 12624546"/>
              <a:gd name="connsiteX14131" fmla="*/ 4286746 w 15445209"/>
              <a:gd name="connsiteY14131" fmla="*/ 4455688 h 12624546"/>
              <a:gd name="connsiteX14132" fmla="*/ 11775892 w 15445209"/>
              <a:gd name="connsiteY14132" fmla="*/ 4454491 h 12624546"/>
              <a:gd name="connsiteX14133" fmla="*/ 11799572 w 15445209"/>
              <a:gd name="connsiteY14133" fmla="*/ 4459775 h 12624546"/>
              <a:gd name="connsiteX14134" fmla="*/ 11807297 w 15445209"/>
              <a:gd name="connsiteY14134" fmla="*/ 4504084 h 12624546"/>
              <a:gd name="connsiteX14135" fmla="*/ 11762983 w 15445209"/>
              <a:gd name="connsiteY14135" fmla="*/ 4511807 h 12624546"/>
              <a:gd name="connsiteX14136" fmla="*/ 11755263 w 15445209"/>
              <a:gd name="connsiteY14136" fmla="*/ 4467500 h 12624546"/>
              <a:gd name="connsiteX14137" fmla="*/ 11775892 w 15445209"/>
              <a:gd name="connsiteY14137" fmla="*/ 4454491 h 12624546"/>
              <a:gd name="connsiteX14138" fmla="*/ 13319385 w 15445209"/>
              <a:gd name="connsiteY14138" fmla="*/ 4452493 h 12624546"/>
              <a:gd name="connsiteX14139" fmla="*/ 13360595 w 15445209"/>
              <a:gd name="connsiteY14139" fmla="*/ 4461643 h 12624546"/>
              <a:gd name="connsiteX14140" fmla="*/ 13374008 w 15445209"/>
              <a:gd name="connsiteY14140" fmla="*/ 4538888 h 12624546"/>
              <a:gd name="connsiteX14141" fmla="*/ 13296773 w 15445209"/>
              <a:gd name="connsiteY14141" fmla="*/ 4552305 h 12624546"/>
              <a:gd name="connsiteX14142" fmla="*/ 13283359 w 15445209"/>
              <a:gd name="connsiteY14142" fmla="*/ 4475061 h 12624546"/>
              <a:gd name="connsiteX14143" fmla="*/ 13319385 w 15445209"/>
              <a:gd name="connsiteY14143" fmla="*/ 4452493 h 12624546"/>
              <a:gd name="connsiteX14144" fmla="*/ 2373249 w 15445209"/>
              <a:gd name="connsiteY14144" fmla="*/ 4449585 h 12624546"/>
              <a:gd name="connsiteX14145" fmla="*/ 2394947 w 15445209"/>
              <a:gd name="connsiteY14145" fmla="*/ 4454511 h 12624546"/>
              <a:gd name="connsiteX14146" fmla="*/ 2401860 w 15445209"/>
              <a:gd name="connsiteY14146" fmla="*/ 4495161 h 12624546"/>
              <a:gd name="connsiteX14147" fmla="*/ 2361210 w 15445209"/>
              <a:gd name="connsiteY14147" fmla="*/ 4502078 h 12624546"/>
              <a:gd name="connsiteX14148" fmla="*/ 2354295 w 15445209"/>
              <a:gd name="connsiteY14148" fmla="*/ 4461426 h 12624546"/>
              <a:gd name="connsiteX14149" fmla="*/ 2373249 w 15445209"/>
              <a:gd name="connsiteY14149" fmla="*/ 4449585 h 12624546"/>
              <a:gd name="connsiteX14150" fmla="*/ 13477164 w 15445209"/>
              <a:gd name="connsiteY14150" fmla="*/ 4449565 h 12624546"/>
              <a:gd name="connsiteX14151" fmla="*/ 13525641 w 15445209"/>
              <a:gd name="connsiteY14151" fmla="*/ 4460392 h 12624546"/>
              <a:gd name="connsiteX14152" fmla="*/ 13541492 w 15445209"/>
              <a:gd name="connsiteY14152" fmla="*/ 4550648 h 12624546"/>
              <a:gd name="connsiteX14153" fmla="*/ 13451248 w 15445209"/>
              <a:gd name="connsiteY14153" fmla="*/ 4566496 h 12624546"/>
              <a:gd name="connsiteX14154" fmla="*/ 13435393 w 15445209"/>
              <a:gd name="connsiteY14154" fmla="*/ 4476245 h 12624546"/>
              <a:gd name="connsiteX14155" fmla="*/ 13477164 w 15445209"/>
              <a:gd name="connsiteY14155" fmla="*/ 4449565 h 12624546"/>
              <a:gd name="connsiteX14156" fmla="*/ 11490771 w 15445209"/>
              <a:gd name="connsiteY14156" fmla="*/ 4446829 h 12624546"/>
              <a:gd name="connsiteX14157" fmla="*/ 11506880 w 15445209"/>
              <a:gd name="connsiteY14157" fmla="*/ 4450436 h 12624546"/>
              <a:gd name="connsiteX14158" fmla="*/ 11512164 w 15445209"/>
              <a:gd name="connsiteY14158" fmla="*/ 4480528 h 12624546"/>
              <a:gd name="connsiteX14159" fmla="*/ 11482084 w 15445209"/>
              <a:gd name="connsiteY14159" fmla="*/ 4485809 h 12624546"/>
              <a:gd name="connsiteX14160" fmla="*/ 11476796 w 15445209"/>
              <a:gd name="connsiteY14160" fmla="*/ 4455721 h 12624546"/>
              <a:gd name="connsiteX14161" fmla="*/ 11490771 w 15445209"/>
              <a:gd name="connsiteY14161" fmla="*/ 4446829 h 12624546"/>
              <a:gd name="connsiteX14162" fmla="*/ 13633671 w 15445209"/>
              <a:gd name="connsiteY14162" fmla="*/ 4444854 h 12624546"/>
              <a:gd name="connsiteX14163" fmla="*/ 13691497 w 15445209"/>
              <a:gd name="connsiteY14163" fmla="*/ 4457911 h 12624546"/>
              <a:gd name="connsiteX14164" fmla="*/ 13710199 w 15445209"/>
              <a:gd name="connsiteY14164" fmla="*/ 4565643 h 12624546"/>
              <a:gd name="connsiteX14165" fmla="*/ 13602473 w 15445209"/>
              <a:gd name="connsiteY14165" fmla="*/ 4584343 h 12624546"/>
              <a:gd name="connsiteX14166" fmla="*/ 13583771 w 15445209"/>
              <a:gd name="connsiteY14166" fmla="*/ 4476616 h 12624546"/>
              <a:gd name="connsiteX14167" fmla="*/ 13633671 w 15445209"/>
              <a:gd name="connsiteY14167" fmla="*/ 4444854 h 12624546"/>
              <a:gd name="connsiteX14168" fmla="*/ 4013957 w 15445209"/>
              <a:gd name="connsiteY14168" fmla="*/ 4439328 h 12624546"/>
              <a:gd name="connsiteX14169" fmla="*/ 4014358 w 15445209"/>
              <a:gd name="connsiteY14169" fmla="*/ 4440545 h 12624546"/>
              <a:gd name="connsiteX14170" fmla="*/ 4013144 w 15445209"/>
              <a:gd name="connsiteY14170" fmla="*/ 4440952 h 12624546"/>
              <a:gd name="connsiteX14171" fmla="*/ 4012732 w 15445209"/>
              <a:gd name="connsiteY14171" fmla="*/ 4439735 h 12624546"/>
              <a:gd name="connsiteX14172" fmla="*/ 4013957 w 15445209"/>
              <a:gd name="connsiteY14172" fmla="*/ 4439328 h 12624546"/>
              <a:gd name="connsiteX14173" fmla="*/ 10484897 w 15445209"/>
              <a:gd name="connsiteY14173" fmla="*/ 4432556 h 12624546"/>
              <a:gd name="connsiteX14174" fmla="*/ 10485712 w 15445209"/>
              <a:gd name="connsiteY14174" fmla="*/ 4437435 h 12624546"/>
              <a:gd name="connsiteX14175" fmla="*/ 10480834 w 15445209"/>
              <a:gd name="connsiteY14175" fmla="*/ 4438248 h 12624546"/>
              <a:gd name="connsiteX14176" fmla="*/ 10480018 w 15445209"/>
              <a:gd name="connsiteY14176" fmla="*/ 4433370 h 12624546"/>
              <a:gd name="connsiteX14177" fmla="*/ 10484897 w 15445209"/>
              <a:gd name="connsiteY14177" fmla="*/ 4432556 h 12624546"/>
              <a:gd name="connsiteX14178" fmla="*/ 13153425 w 15445209"/>
              <a:gd name="connsiteY14178" fmla="*/ 4431797 h 12624546"/>
              <a:gd name="connsiteX14179" fmla="*/ 13205307 w 15445209"/>
              <a:gd name="connsiteY14179" fmla="*/ 4443386 h 12624546"/>
              <a:gd name="connsiteX14180" fmla="*/ 13222378 w 15445209"/>
              <a:gd name="connsiteY14180" fmla="*/ 4540144 h 12624546"/>
              <a:gd name="connsiteX14181" fmla="*/ 13125630 w 15445209"/>
              <a:gd name="connsiteY14181" fmla="*/ 4557215 h 12624546"/>
              <a:gd name="connsiteX14182" fmla="*/ 13108554 w 15445209"/>
              <a:gd name="connsiteY14182" fmla="*/ 4460458 h 12624546"/>
              <a:gd name="connsiteX14183" fmla="*/ 13153425 w 15445209"/>
              <a:gd name="connsiteY14183" fmla="*/ 4431797 h 12624546"/>
              <a:gd name="connsiteX14184" fmla="*/ 12986294 w 15445209"/>
              <a:gd name="connsiteY14184" fmla="*/ 4426635 h 12624546"/>
              <a:gd name="connsiteX14185" fmla="*/ 13036193 w 15445209"/>
              <a:gd name="connsiteY14185" fmla="*/ 4437724 h 12624546"/>
              <a:gd name="connsiteX14186" fmla="*/ 13052453 w 15445209"/>
              <a:gd name="connsiteY14186" fmla="*/ 4530815 h 12624546"/>
              <a:gd name="connsiteX14187" fmla="*/ 12959362 w 15445209"/>
              <a:gd name="connsiteY14187" fmla="*/ 4547078 h 12624546"/>
              <a:gd name="connsiteX14188" fmla="*/ 12943102 w 15445209"/>
              <a:gd name="connsiteY14188" fmla="*/ 4453978 h 12624546"/>
              <a:gd name="connsiteX14189" fmla="*/ 12986294 w 15445209"/>
              <a:gd name="connsiteY14189" fmla="*/ 4426635 h 12624546"/>
              <a:gd name="connsiteX14190" fmla="*/ 12021478 w 15445209"/>
              <a:gd name="connsiteY14190" fmla="*/ 4426318 h 12624546"/>
              <a:gd name="connsiteX14191" fmla="*/ 12049171 w 15445209"/>
              <a:gd name="connsiteY14191" fmla="*/ 4432520 h 12624546"/>
              <a:gd name="connsiteX14192" fmla="*/ 12058116 w 15445209"/>
              <a:gd name="connsiteY14192" fmla="*/ 4484557 h 12624546"/>
              <a:gd name="connsiteX14193" fmla="*/ 12006082 w 15445209"/>
              <a:gd name="connsiteY14193" fmla="*/ 4493501 h 12624546"/>
              <a:gd name="connsiteX14194" fmla="*/ 11997137 w 15445209"/>
              <a:gd name="connsiteY14194" fmla="*/ 4441457 h 12624546"/>
              <a:gd name="connsiteX14195" fmla="*/ 12021478 w 15445209"/>
              <a:gd name="connsiteY14195" fmla="*/ 4426318 h 12624546"/>
              <a:gd name="connsiteX14196" fmla="*/ 5211611 w 15445209"/>
              <a:gd name="connsiteY14196" fmla="*/ 4425235 h 12624546"/>
              <a:gd name="connsiteX14197" fmla="*/ 5212014 w 15445209"/>
              <a:gd name="connsiteY14197" fmla="*/ 4428091 h 12624546"/>
              <a:gd name="connsiteX14198" fmla="*/ 5209168 w 15445209"/>
              <a:gd name="connsiteY14198" fmla="*/ 4428485 h 12624546"/>
              <a:gd name="connsiteX14199" fmla="*/ 5208754 w 15445209"/>
              <a:gd name="connsiteY14199" fmla="*/ 4425642 h 12624546"/>
              <a:gd name="connsiteX14200" fmla="*/ 5211611 w 15445209"/>
              <a:gd name="connsiteY14200" fmla="*/ 4425235 h 12624546"/>
              <a:gd name="connsiteX14201" fmla="*/ 11173943 w 15445209"/>
              <a:gd name="connsiteY14201" fmla="*/ 4423199 h 12624546"/>
              <a:gd name="connsiteX14202" fmla="*/ 11176380 w 15445209"/>
              <a:gd name="connsiteY14202" fmla="*/ 4437024 h 12624546"/>
              <a:gd name="connsiteX14203" fmla="*/ 11162560 w 15445209"/>
              <a:gd name="connsiteY14203" fmla="*/ 4439462 h 12624546"/>
              <a:gd name="connsiteX14204" fmla="*/ 11160119 w 15445209"/>
              <a:gd name="connsiteY14204" fmla="*/ 4425639 h 12624546"/>
              <a:gd name="connsiteX14205" fmla="*/ 11173943 w 15445209"/>
              <a:gd name="connsiteY14205" fmla="*/ 4423199 h 12624546"/>
              <a:gd name="connsiteX14206" fmla="*/ 1533463 w 15445209"/>
              <a:gd name="connsiteY14206" fmla="*/ 4418666 h 12624546"/>
              <a:gd name="connsiteX14207" fmla="*/ 1534278 w 15445209"/>
              <a:gd name="connsiteY14207" fmla="*/ 4423544 h 12624546"/>
              <a:gd name="connsiteX14208" fmla="*/ 1529401 w 15445209"/>
              <a:gd name="connsiteY14208" fmla="*/ 4424358 h 12624546"/>
              <a:gd name="connsiteX14209" fmla="*/ 1528586 w 15445209"/>
              <a:gd name="connsiteY14209" fmla="*/ 4419480 h 12624546"/>
              <a:gd name="connsiteX14210" fmla="*/ 1533463 w 15445209"/>
              <a:gd name="connsiteY14210" fmla="*/ 4418666 h 12624546"/>
              <a:gd name="connsiteX14211" fmla="*/ 10824344 w 15445209"/>
              <a:gd name="connsiteY14211" fmla="*/ 4416294 h 12624546"/>
              <a:gd name="connsiteX14212" fmla="*/ 10826781 w 15445209"/>
              <a:gd name="connsiteY14212" fmla="*/ 4429707 h 12624546"/>
              <a:gd name="connsiteX14213" fmla="*/ 10813367 w 15445209"/>
              <a:gd name="connsiteY14213" fmla="*/ 4432153 h 12624546"/>
              <a:gd name="connsiteX14214" fmla="*/ 10810925 w 15445209"/>
              <a:gd name="connsiteY14214" fmla="*/ 4418731 h 12624546"/>
              <a:gd name="connsiteX14215" fmla="*/ 10824344 w 15445209"/>
              <a:gd name="connsiteY14215" fmla="*/ 4416294 h 12624546"/>
              <a:gd name="connsiteX14216" fmla="*/ 12812710 w 15445209"/>
              <a:gd name="connsiteY14216" fmla="*/ 4414564 h 12624546"/>
              <a:gd name="connsiteX14217" fmla="*/ 12863018 w 15445209"/>
              <a:gd name="connsiteY14217" fmla="*/ 4425948 h 12624546"/>
              <a:gd name="connsiteX14218" fmla="*/ 12879278 w 15445209"/>
              <a:gd name="connsiteY14218" fmla="*/ 4519854 h 12624546"/>
              <a:gd name="connsiteX14219" fmla="*/ 12785372 w 15445209"/>
              <a:gd name="connsiteY14219" fmla="*/ 4536120 h 12624546"/>
              <a:gd name="connsiteX14220" fmla="*/ 12769112 w 15445209"/>
              <a:gd name="connsiteY14220" fmla="*/ 4442212 h 12624546"/>
              <a:gd name="connsiteX14221" fmla="*/ 12812710 w 15445209"/>
              <a:gd name="connsiteY14221" fmla="*/ 4414564 h 12624546"/>
              <a:gd name="connsiteX14222" fmla="*/ 1968472 w 15445209"/>
              <a:gd name="connsiteY14222" fmla="*/ 4412194 h 12624546"/>
              <a:gd name="connsiteX14223" fmla="*/ 1971319 w 15445209"/>
              <a:gd name="connsiteY14223" fmla="*/ 4428454 h 12624546"/>
              <a:gd name="connsiteX14224" fmla="*/ 1955059 w 15445209"/>
              <a:gd name="connsiteY14224" fmla="*/ 4431301 h 12624546"/>
              <a:gd name="connsiteX14225" fmla="*/ 1952212 w 15445209"/>
              <a:gd name="connsiteY14225" fmla="*/ 4415040 h 12624546"/>
              <a:gd name="connsiteX14226" fmla="*/ 1968472 w 15445209"/>
              <a:gd name="connsiteY14226" fmla="*/ 4412194 h 12624546"/>
              <a:gd name="connsiteX14227" fmla="*/ 2590605 w 15445209"/>
              <a:gd name="connsiteY14227" fmla="*/ 4403822 h 12624546"/>
              <a:gd name="connsiteX14228" fmla="*/ 2612048 w 15445209"/>
              <a:gd name="connsiteY14228" fmla="*/ 4408597 h 12624546"/>
              <a:gd name="connsiteX14229" fmla="*/ 2618959 w 15445209"/>
              <a:gd name="connsiteY14229" fmla="*/ 4448433 h 12624546"/>
              <a:gd name="connsiteX14230" fmla="*/ 2579122 w 15445209"/>
              <a:gd name="connsiteY14230" fmla="*/ 4455349 h 12624546"/>
              <a:gd name="connsiteX14231" fmla="*/ 2572208 w 15445209"/>
              <a:gd name="connsiteY14231" fmla="*/ 4415505 h 12624546"/>
              <a:gd name="connsiteX14232" fmla="*/ 2590605 w 15445209"/>
              <a:gd name="connsiteY14232" fmla="*/ 4403822 h 12624546"/>
              <a:gd name="connsiteX14233" fmla="*/ 3178336 w 15445209"/>
              <a:gd name="connsiteY14233" fmla="*/ 4402424 h 12624546"/>
              <a:gd name="connsiteX14234" fmla="*/ 3202371 w 15445209"/>
              <a:gd name="connsiteY14234" fmla="*/ 4407857 h 12624546"/>
              <a:gd name="connsiteX14235" fmla="*/ 3210096 w 15445209"/>
              <a:gd name="connsiteY14235" fmla="*/ 4452578 h 12624546"/>
              <a:gd name="connsiteX14236" fmla="*/ 3165379 w 15445209"/>
              <a:gd name="connsiteY14236" fmla="*/ 4460297 h 12624546"/>
              <a:gd name="connsiteX14237" fmla="*/ 3157657 w 15445209"/>
              <a:gd name="connsiteY14237" fmla="*/ 4415579 h 12624546"/>
              <a:gd name="connsiteX14238" fmla="*/ 3178336 w 15445209"/>
              <a:gd name="connsiteY14238" fmla="*/ 4402424 h 12624546"/>
              <a:gd name="connsiteX14239" fmla="*/ 1111474 w 15445209"/>
              <a:gd name="connsiteY14239" fmla="*/ 4401971 h 12624546"/>
              <a:gd name="connsiteX14240" fmla="*/ 1112289 w 15445209"/>
              <a:gd name="connsiteY14240" fmla="*/ 4401971 h 12624546"/>
              <a:gd name="connsiteX14241" fmla="*/ 1112289 w 15445209"/>
              <a:gd name="connsiteY14241" fmla="*/ 4402782 h 12624546"/>
              <a:gd name="connsiteX14242" fmla="*/ 1111474 w 15445209"/>
              <a:gd name="connsiteY14242" fmla="*/ 4402782 h 12624546"/>
              <a:gd name="connsiteX14243" fmla="*/ 1111474 w 15445209"/>
              <a:gd name="connsiteY14243" fmla="*/ 4401971 h 12624546"/>
              <a:gd name="connsiteX14244" fmla="*/ 3375159 w 15445209"/>
              <a:gd name="connsiteY14244" fmla="*/ 4398536 h 12624546"/>
              <a:gd name="connsiteX14245" fmla="*/ 3377194 w 15445209"/>
              <a:gd name="connsiteY14245" fmla="*/ 4411142 h 12624546"/>
              <a:gd name="connsiteX14246" fmla="*/ 3364594 w 15445209"/>
              <a:gd name="connsiteY14246" fmla="*/ 4413170 h 12624546"/>
              <a:gd name="connsiteX14247" fmla="*/ 3362560 w 15445209"/>
              <a:gd name="connsiteY14247" fmla="*/ 4400570 h 12624546"/>
              <a:gd name="connsiteX14248" fmla="*/ 3375159 w 15445209"/>
              <a:gd name="connsiteY14248" fmla="*/ 4398536 h 12624546"/>
              <a:gd name="connsiteX14249" fmla="*/ 12630186 w 15445209"/>
              <a:gd name="connsiteY14249" fmla="*/ 4395943 h 12624546"/>
              <a:gd name="connsiteX14250" fmla="*/ 12680900 w 15445209"/>
              <a:gd name="connsiteY14250" fmla="*/ 4407272 h 12624546"/>
              <a:gd name="connsiteX14251" fmla="*/ 12697566 w 15445209"/>
              <a:gd name="connsiteY14251" fmla="*/ 4501987 h 12624546"/>
              <a:gd name="connsiteX14252" fmla="*/ 12602844 w 15445209"/>
              <a:gd name="connsiteY14252" fmla="*/ 4518655 h 12624546"/>
              <a:gd name="connsiteX14253" fmla="*/ 12586178 w 15445209"/>
              <a:gd name="connsiteY14253" fmla="*/ 4423929 h 12624546"/>
              <a:gd name="connsiteX14254" fmla="*/ 12630186 w 15445209"/>
              <a:gd name="connsiteY14254" fmla="*/ 4395943 h 12624546"/>
              <a:gd name="connsiteX14255" fmla="*/ 2992738 w 15445209"/>
              <a:gd name="connsiteY14255" fmla="*/ 4387357 h 12624546"/>
              <a:gd name="connsiteX14256" fmla="*/ 3015347 w 15445209"/>
              <a:gd name="connsiteY14256" fmla="*/ 4392384 h 12624546"/>
              <a:gd name="connsiteX14257" fmla="*/ 3022669 w 15445209"/>
              <a:gd name="connsiteY14257" fmla="*/ 4434255 h 12624546"/>
              <a:gd name="connsiteX14258" fmla="*/ 2980795 w 15445209"/>
              <a:gd name="connsiteY14258" fmla="*/ 4441574 h 12624546"/>
              <a:gd name="connsiteX14259" fmla="*/ 2973482 w 15445209"/>
              <a:gd name="connsiteY14259" fmla="*/ 4399703 h 12624546"/>
              <a:gd name="connsiteX14260" fmla="*/ 2992738 w 15445209"/>
              <a:gd name="connsiteY14260" fmla="*/ 4387357 h 12624546"/>
              <a:gd name="connsiteX14261" fmla="*/ 1328568 w 15445209"/>
              <a:gd name="connsiteY14261" fmla="*/ 4386942 h 12624546"/>
              <a:gd name="connsiteX14262" fmla="*/ 1330600 w 15445209"/>
              <a:gd name="connsiteY14262" fmla="*/ 4398326 h 12624546"/>
              <a:gd name="connsiteX14263" fmla="*/ 1319218 w 15445209"/>
              <a:gd name="connsiteY14263" fmla="*/ 4400359 h 12624546"/>
              <a:gd name="connsiteX14264" fmla="*/ 1317185 w 15445209"/>
              <a:gd name="connsiteY14264" fmla="*/ 4388975 h 12624546"/>
              <a:gd name="connsiteX14265" fmla="*/ 1328568 w 15445209"/>
              <a:gd name="connsiteY14265" fmla="*/ 4386942 h 12624546"/>
              <a:gd name="connsiteX14266" fmla="*/ 4431319 w 15445209"/>
              <a:gd name="connsiteY14266" fmla="*/ 4377496 h 12624546"/>
              <a:gd name="connsiteX14267" fmla="*/ 4470097 w 15445209"/>
              <a:gd name="connsiteY14267" fmla="*/ 4386136 h 12624546"/>
              <a:gd name="connsiteX14268" fmla="*/ 4482702 w 15445209"/>
              <a:gd name="connsiteY14268" fmla="*/ 4458498 h 12624546"/>
              <a:gd name="connsiteX14269" fmla="*/ 4410341 w 15445209"/>
              <a:gd name="connsiteY14269" fmla="*/ 4471103 h 12624546"/>
              <a:gd name="connsiteX14270" fmla="*/ 4397733 w 15445209"/>
              <a:gd name="connsiteY14270" fmla="*/ 4398735 h 12624546"/>
              <a:gd name="connsiteX14271" fmla="*/ 4431319 w 15445209"/>
              <a:gd name="connsiteY14271" fmla="*/ 4377496 h 12624546"/>
              <a:gd name="connsiteX14272" fmla="*/ 2189232 w 15445209"/>
              <a:gd name="connsiteY14272" fmla="*/ 4372379 h 12624546"/>
              <a:gd name="connsiteX14273" fmla="*/ 2191263 w 15445209"/>
              <a:gd name="connsiteY14273" fmla="*/ 4382944 h 12624546"/>
              <a:gd name="connsiteX14274" fmla="*/ 2180696 w 15445209"/>
              <a:gd name="connsiteY14274" fmla="*/ 4384977 h 12624546"/>
              <a:gd name="connsiteX14275" fmla="*/ 2178664 w 15445209"/>
              <a:gd name="connsiteY14275" fmla="*/ 4374409 h 12624546"/>
              <a:gd name="connsiteX14276" fmla="*/ 2189232 w 15445209"/>
              <a:gd name="connsiteY14276" fmla="*/ 4372379 h 12624546"/>
              <a:gd name="connsiteX14277" fmla="*/ 12435922 w 15445209"/>
              <a:gd name="connsiteY14277" fmla="*/ 4367900 h 12624546"/>
              <a:gd name="connsiteX14278" fmla="*/ 12486993 w 15445209"/>
              <a:gd name="connsiteY14278" fmla="*/ 4379232 h 12624546"/>
              <a:gd name="connsiteX14279" fmla="*/ 12503659 w 15445209"/>
              <a:gd name="connsiteY14279" fmla="*/ 4474366 h 12624546"/>
              <a:gd name="connsiteX14280" fmla="*/ 12408531 w 15445209"/>
              <a:gd name="connsiteY14280" fmla="*/ 4491026 h 12624546"/>
              <a:gd name="connsiteX14281" fmla="*/ 12391865 w 15445209"/>
              <a:gd name="connsiteY14281" fmla="*/ 4395900 h 12624546"/>
              <a:gd name="connsiteX14282" fmla="*/ 12435922 w 15445209"/>
              <a:gd name="connsiteY14282" fmla="*/ 4367900 h 12624546"/>
              <a:gd name="connsiteX14283" fmla="*/ 5104284 w 15445209"/>
              <a:gd name="connsiteY14283" fmla="*/ 4351661 h 12624546"/>
              <a:gd name="connsiteX14284" fmla="*/ 5107127 w 15445209"/>
              <a:gd name="connsiteY14284" fmla="*/ 4368327 h 12624546"/>
              <a:gd name="connsiteX14285" fmla="*/ 5090461 w 15445209"/>
              <a:gd name="connsiteY14285" fmla="*/ 4371173 h 12624546"/>
              <a:gd name="connsiteX14286" fmla="*/ 5087616 w 15445209"/>
              <a:gd name="connsiteY14286" fmla="*/ 4354508 h 12624546"/>
              <a:gd name="connsiteX14287" fmla="*/ 5104284 w 15445209"/>
              <a:gd name="connsiteY14287" fmla="*/ 4351661 h 12624546"/>
              <a:gd name="connsiteX14288" fmla="*/ 11482643 w 15445209"/>
              <a:gd name="connsiteY14288" fmla="*/ 4349677 h 12624546"/>
              <a:gd name="connsiteX14289" fmla="*/ 11498345 w 15445209"/>
              <a:gd name="connsiteY14289" fmla="*/ 4353276 h 12624546"/>
              <a:gd name="connsiteX14290" fmla="*/ 11503629 w 15445209"/>
              <a:gd name="connsiteY14290" fmla="*/ 4382550 h 12624546"/>
              <a:gd name="connsiteX14291" fmla="*/ 11474360 w 15445209"/>
              <a:gd name="connsiteY14291" fmla="*/ 4387827 h 12624546"/>
              <a:gd name="connsiteX14292" fmla="*/ 11469076 w 15445209"/>
              <a:gd name="connsiteY14292" fmla="*/ 4358563 h 12624546"/>
              <a:gd name="connsiteX14293" fmla="*/ 11482643 w 15445209"/>
              <a:gd name="connsiteY14293" fmla="*/ 4349677 h 12624546"/>
              <a:gd name="connsiteX14294" fmla="*/ 12229667 w 15445209"/>
              <a:gd name="connsiteY14294" fmla="*/ 4347393 h 12624546"/>
              <a:gd name="connsiteX14295" fmla="*/ 12265033 w 15445209"/>
              <a:gd name="connsiteY14295" fmla="*/ 4355272 h 12624546"/>
              <a:gd name="connsiteX14296" fmla="*/ 12276415 w 15445209"/>
              <a:gd name="connsiteY14296" fmla="*/ 4421112 h 12624546"/>
              <a:gd name="connsiteX14297" fmla="*/ 12210562 w 15445209"/>
              <a:gd name="connsiteY14297" fmla="*/ 4432500 h 12624546"/>
              <a:gd name="connsiteX14298" fmla="*/ 12199179 w 15445209"/>
              <a:gd name="connsiteY14298" fmla="*/ 4366655 h 12624546"/>
              <a:gd name="connsiteX14299" fmla="*/ 12229667 w 15445209"/>
              <a:gd name="connsiteY14299" fmla="*/ 4347393 h 12624546"/>
              <a:gd name="connsiteX14300" fmla="*/ 3723183 w 15445209"/>
              <a:gd name="connsiteY14300" fmla="*/ 4347382 h 12624546"/>
              <a:gd name="connsiteX14301" fmla="*/ 3725217 w 15445209"/>
              <a:gd name="connsiteY14301" fmla="*/ 4359986 h 12624546"/>
              <a:gd name="connsiteX14302" fmla="*/ 3712611 w 15445209"/>
              <a:gd name="connsiteY14302" fmla="*/ 4362020 h 12624546"/>
              <a:gd name="connsiteX14303" fmla="*/ 3710578 w 15445209"/>
              <a:gd name="connsiteY14303" fmla="*/ 4349416 h 12624546"/>
              <a:gd name="connsiteX14304" fmla="*/ 3723183 w 15445209"/>
              <a:gd name="connsiteY14304" fmla="*/ 4347382 h 12624546"/>
              <a:gd name="connsiteX14305" fmla="*/ 11762683 w 15445209"/>
              <a:gd name="connsiteY14305" fmla="*/ 4346051 h 12624546"/>
              <a:gd name="connsiteX14306" fmla="*/ 11784127 w 15445209"/>
              <a:gd name="connsiteY14306" fmla="*/ 4350826 h 12624546"/>
              <a:gd name="connsiteX14307" fmla="*/ 11791037 w 15445209"/>
              <a:gd name="connsiteY14307" fmla="*/ 4390660 h 12624546"/>
              <a:gd name="connsiteX14308" fmla="*/ 11751200 w 15445209"/>
              <a:gd name="connsiteY14308" fmla="*/ 4397576 h 12624546"/>
              <a:gd name="connsiteX14309" fmla="*/ 11744286 w 15445209"/>
              <a:gd name="connsiteY14309" fmla="*/ 4357730 h 12624546"/>
              <a:gd name="connsiteX14310" fmla="*/ 11762683 w 15445209"/>
              <a:gd name="connsiteY14310" fmla="*/ 4346051 h 12624546"/>
              <a:gd name="connsiteX14311" fmla="*/ 14705350 w 15445209"/>
              <a:gd name="connsiteY14311" fmla="*/ 4344709 h 12624546"/>
              <a:gd name="connsiteX14312" fmla="*/ 14706165 w 15445209"/>
              <a:gd name="connsiteY14312" fmla="*/ 4348368 h 12624546"/>
              <a:gd name="connsiteX14313" fmla="*/ 14702507 w 15445209"/>
              <a:gd name="connsiteY14313" fmla="*/ 4349185 h 12624546"/>
              <a:gd name="connsiteX14314" fmla="*/ 14701692 w 15445209"/>
              <a:gd name="connsiteY14314" fmla="*/ 4345116 h 12624546"/>
              <a:gd name="connsiteX14315" fmla="*/ 14705350 w 15445209"/>
              <a:gd name="connsiteY14315" fmla="*/ 4344709 h 12624546"/>
              <a:gd name="connsiteX14316" fmla="*/ 10472704 w 15445209"/>
              <a:gd name="connsiteY14316" fmla="*/ 4341908 h 12624546"/>
              <a:gd name="connsiteX14317" fmla="*/ 10473515 w 15445209"/>
              <a:gd name="connsiteY14317" fmla="*/ 4345974 h 12624546"/>
              <a:gd name="connsiteX14318" fmla="*/ 10469452 w 15445209"/>
              <a:gd name="connsiteY14318" fmla="*/ 4346788 h 12624546"/>
              <a:gd name="connsiteX14319" fmla="*/ 10468636 w 15445209"/>
              <a:gd name="connsiteY14319" fmla="*/ 4342717 h 12624546"/>
              <a:gd name="connsiteX14320" fmla="*/ 10472704 w 15445209"/>
              <a:gd name="connsiteY14320" fmla="*/ 4341908 h 12624546"/>
              <a:gd name="connsiteX14321" fmla="*/ 2807808 w 15445209"/>
              <a:gd name="connsiteY14321" fmla="*/ 4341190 h 12624546"/>
              <a:gd name="connsiteX14322" fmla="*/ 2825899 w 15445209"/>
              <a:gd name="connsiteY14322" fmla="*/ 4345207 h 12624546"/>
              <a:gd name="connsiteX14323" fmla="*/ 2831587 w 15445209"/>
              <a:gd name="connsiteY14323" fmla="*/ 4378943 h 12624546"/>
              <a:gd name="connsiteX14324" fmla="*/ 2797846 w 15445209"/>
              <a:gd name="connsiteY14324" fmla="*/ 4384638 h 12624546"/>
              <a:gd name="connsiteX14325" fmla="*/ 2792157 w 15445209"/>
              <a:gd name="connsiteY14325" fmla="*/ 4350902 h 12624546"/>
              <a:gd name="connsiteX14326" fmla="*/ 2807808 w 15445209"/>
              <a:gd name="connsiteY14326" fmla="*/ 4341190 h 12624546"/>
              <a:gd name="connsiteX14327" fmla="*/ 11170281 w 15445209"/>
              <a:gd name="connsiteY14327" fmla="*/ 4335805 h 12624546"/>
              <a:gd name="connsiteX14328" fmla="*/ 11172722 w 15445209"/>
              <a:gd name="connsiteY14328" fmla="*/ 4350443 h 12624546"/>
              <a:gd name="connsiteX14329" fmla="*/ 11158088 w 15445209"/>
              <a:gd name="connsiteY14329" fmla="*/ 4352880 h 12624546"/>
              <a:gd name="connsiteX14330" fmla="*/ 11155651 w 15445209"/>
              <a:gd name="connsiteY14330" fmla="*/ 4338245 h 12624546"/>
              <a:gd name="connsiteX14331" fmla="*/ 11170281 w 15445209"/>
              <a:gd name="connsiteY14331" fmla="*/ 4335805 h 12624546"/>
              <a:gd name="connsiteX14332" fmla="*/ 1767232 w 15445209"/>
              <a:gd name="connsiteY14332" fmla="*/ 4334943 h 12624546"/>
              <a:gd name="connsiteX14333" fmla="*/ 1769263 w 15445209"/>
              <a:gd name="connsiteY14333" fmla="*/ 4346326 h 12624546"/>
              <a:gd name="connsiteX14334" fmla="*/ 1757880 w 15445209"/>
              <a:gd name="connsiteY14334" fmla="*/ 4348357 h 12624546"/>
              <a:gd name="connsiteX14335" fmla="*/ 1755850 w 15445209"/>
              <a:gd name="connsiteY14335" fmla="*/ 4336972 h 12624546"/>
              <a:gd name="connsiteX14336" fmla="*/ 1767232 w 15445209"/>
              <a:gd name="connsiteY14336" fmla="*/ 4334943 h 12624546"/>
              <a:gd name="connsiteX14337" fmla="*/ 10819056 w 15445209"/>
              <a:gd name="connsiteY14337" fmla="*/ 4333365 h 12624546"/>
              <a:gd name="connsiteX14338" fmla="*/ 10821087 w 15445209"/>
              <a:gd name="connsiteY14338" fmla="*/ 4345157 h 12624546"/>
              <a:gd name="connsiteX14339" fmla="*/ 10809299 w 15445209"/>
              <a:gd name="connsiteY14339" fmla="*/ 4347195 h 12624546"/>
              <a:gd name="connsiteX14340" fmla="*/ 10807268 w 15445209"/>
              <a:gd name="connsiteY14340" fmla="*/ 4335407 h 12624546"/>
              <a:gd name="connsiteX14341" fmla="*/ 10819056 w 15445209"/>
              <a:gd name="connsiteY14341" fmla="*/ 4333365 h 12624546"/>
              <a:gd name="connsiteX14342" fmla="*/ 14386944 w 15445209"/>
              <a:gd name="connsiteY14342" fmla="*/ 4330920 h 12624546"/>
              <a:gd name="connsiteX14343" fmla="*/ 14410622 w 15445209"/>
              <a:gd name="connsiteY14343" fmla="*/ 4336209 h 12624546"/>
              <a:gd name="connsiteX14344" fmla="*/ 14418347 w 15445209"/>
              <a:gd name="connsiteY14344" fmla="*/ 4380521 h 12624546"/>
              <a:gd name="connsiteX14345" fmla="*/ 14374038 w 15445209"/>
              <a:gd name="connsiteY14345" fmla="*/ 4388247 h 12624546"/>
              <a:gd name="connsiteX14346" fmla="*/ 14366313 w 15445209"/>
              <a:gd name="connsiteY14346" fmla="*/ 4343936 h 12624546"/>
              <a:gd name="connsiteX14347" fmla="*/ 14386944 w 15445209"/>
              <a:gd name="connsiteY14347" fmla="*/ 4330920 h 12624546"/>
              <a:gd name="connsiteX14348" fmla="*/ 3886221 w 15445209"/>
              <a:gd name="connsiteY14348" fmla="*/ 4323031 h 12624546"/>
              <a:gd name="connsiteX14349" fmla="*/ 3888251 w 15445209"/>
              <a:gd name="connsiteY14349" fmla="*/ 4335634 h 12624546"/>
              <a:gd name="connsiteX14350" fmla="*/ 3875647 w 15445209"/>
              <a:gd name="connsiteY14350" fmla="*/ 4337666 h 12624546"/>
              <a:gd name="connsiteX14351" fmla="*/ 3873617 w 15445209"/>
              <a:gd name="connsiteY14351" fmla="*/ 4325061 h 12624546"/>
              <a:gd name="connsiteX14352" fmla="*/ 3886221 w 15445209"/>
              <a:gd name="connsiteY14352" fmla="*/ 4323031 h 12624546"/>
              <a:gd name="connsiteX14353" fmla="*/ 14228813 w 15445209"/>
              <a:gd name="connsiteY14353" fmla="*/ 4321905 h 12624546"/>
              <a:gd name="connsiteX14354" fmla="*/ 14258181 w 15445209"/>
              <a:gd name="connsiteY14354" fmla="*/ 4328512 h 12624546"/>
              <a:gd name="connsiteX14355" fmla="*/ 14267532 w 15445209"/>
              <a:gd name="connsiteY14355" fmla="*/ 4382981 h 12624546"/>
              <a:gd name="connsiteX14356" fmla="*/ 14213062 w 15445209"/>
              <a:gd name="connsiteY14356" fmla="*/ 4392332 h 12624546"/>
              <a:gd name="connsiteX14357" fmla="*/ 14203711 w 15445209"/>
              <a:gd name="connsiteY14357" fmla="*/ 4337860 h 12624546"/>
              <a:gd name="connsiteX14358" fmla="*/ 14228813 w 15445209"/>
              <a:gd name="connsiteY14358" fmla="*/ 4321905 h 12624546"/>
              <a:gd name="connsiteX14359" fmla="*/ 2401296 w 15445209"/>
              <a:gd name="connsiteY14359" fmla="*/ 4309743 h 12624546"/>
              <a:gd name="connsiteX14360" fmla="*/ 2422994 w 15445209"/>
              <a:gd name="connsiteY14360" fmla="*/ 4314673 h 12624546"/>
              <a:gd name="connsiteX14361" fmla="*/ 2429907 w 15445209"/>
              <a:gd name="connsiteY14361" fmla="*/ 4355324 h 12624546"/>
              <a:gd name="connsiteX14362" fmla="*/ 2389257 w 15445209"/>
              <a:gd name="connsiteY14362" fmla="*/ 4362237 h 12624546"/>
              <a:gd name="connsiteX14363" fmla="*/ 2382341 w 15445209"/>
              <a:gd name="connsiteY14363" fmla="*/ 4321584 h 12624546"/>
              <a:gd name="connsiteX14364" fmla="*/ 2401296 w 15445209"/>
              <a:gd name="connsiteY14364" fmla="*/ 4309743 h 12624546"/>
              <a:gd name="connsiteX14365" fmla="*/ 3556485 w 15445209"/>
              <a:gd name="connsiteY14365" fmla="*/ 4308015 h 12624546"/>
              <a:gd name="connsiteX14366" fmla="*/ 3566645 w 15445209"/>
              <a:gd name="connsiteY14366" fmla="*/ 4310354 h 12624546"/>
              <a:gd name="connsiteX14367" fmla="*/ 3569899 w 15445209"/>
              <a:gd name="connsiteY14367" fmla="*/ 4329460 h 12624546"/>
              <a:gd name="connsiteX14368" fmla="*/ 3550796 w 15445209"/>
              <a:gd name="connsiteY14368" fmla="*/ 4332710 h 12624546"/>
              <a:gd name="connsiteX14369" fmla="*/ 3547545 w 15445209"/>
              <a:gd name="connsiteY14369" fmla="*/ 4313608 h 12624546"/>
              <a:gd name="connsiteX14370" fmla="*/ 3556485 w 15445209"/>
              <a:gd name="connsiteY14370" fmla="*/ 4308015 h 12624546"/>
              <a:gd name="connsiteX14371" fmla="*/ 4715483 w 15445209"/>
              <a:gd name="connsiteY14371" fmla="*/ 4307704 h 12624546"/>
              <a:gd name="connsiteX14372" fmla="*/ 4737595 w 15445209"/>
              <a:gd name="connsiteY14372" fmla="*/ 4312584 h 12624546"/>
              <a:gd name="connsiteX14373" fmla="*/ 4744909 w 15445209"/>
              <a:gd name="connsiteY14373" fmla="*/ 4354050 h 12624546"/>
              <a:gd name="connsiteX14374" fmla="*/ 4703439 w 15445209"/>
              <a:gd name="connsiteY14374" fmla="*/ 4361373 h 12624546"/>
              <a:gd name="connsiteX14375" fmla="*/ 4696129 w 15445209"/>
              <a:gd name="connsiteY14375" fmla="*/ 4319902 h 12624546"/>
              <a:gd name="connsiteX14376" fmla="*/ 4715483 w 15445209"/>
              <a:gd name="connsiteY14376" fmla="*/ 4307704 h 12624546"/>
              <a:gd name="connsiteX14377" fmla="*/ 12001714 w 15445209"/>
              <a:gd name="connsiteY14377" fmla="*/ 4306495 h 12624546"/>
              <a:gd name="connsiteX14378" fmla="*/ 12023969 w 15445209"/>
              <a:gd name="connsiteY14378" fmla="*/ 4311372 h 12624546"/>
              <a:gd name="connsiteX14379" fmla="*/ 12031288 w 15445209"/>
              <a:gd name="connsiteY14379" fmla="*/ 4352842 h 12624546"/>
              <a:gd name="connsiteX14380" fmla="*/ 11989822 w 15445209"/>
              <a:gd name="connsiteY14380" fmla="*/ 4360162 h 12624546"/>
              <a:gd name="connsiteX14381" fmla="*/ 11982507 w 15445209"/>
              <a:gd name="connsiteY14381" fmla="*/ 4318692 h 12624546"/>
              <a:gd name="connsiteX14382" fmla="*/ 12001714 w 15445209"/>
              <a:gd name="connsiteY14382" fmla="*/ 4306495 h 12624546"/>
              <a:gd name="connsiteX14383" fmla="*/ 14070017 w 15445209"/>
              <a:gd name="connsiteY14383" fmla="*/ 4301340 h 12624546"/>
              <a:gd name="connsiteX14384" fmla="*/ 14109804 w 15445209"/>
              <a:gd name="connsiteY14384" fmla="*/ 4310235 h 12624546"/>
              <a:gd name="connsiteX14385" fmla="*/ 14122813 w 15445209"/>
              <a:gd name="connsiteY14385" fmla="*/ 4384632 h 12624546"/>
              <a:gd name="connsiteX14386" fmla="*/ 14048419 w 15445209"/>
              <a:gd name="connsiteY14386" fmla="*/ 4397636 h 12624546"/>
              <a:gd name="connsiteX14387" fmla="*/ 14035411 w 15445209"/>
              <a:gd name="connsiteY14387" fmla="*/ 4323244 h 12624546"/>
              <a:gd name="connsiteX14388" fmla="*/ 14070017 w 15445209"/>
              <a:gd name="connsiteY14388" fmla="*/ 4301340 h 12624546"/>
              <a:gd name="connsiteX14389" fmla="*/ 4849330 w 15445209"/>
              <a:gd name="connsiteY14389" fmla="*/ 4298924 h 12624546"/>
              <a:gd name="connsiteX14390" fmla="*/ 4864829 w 15445209"/>
              <a:gd name="connsiteY14390" fmla="*/ 4302441 h 12624546"/>
              <a:gd name="connsiteX14391" fmla="*/ 4869720 w 15445209"/>
              <a:gd name="connsiteY14391" fmla="*/ 4331297 h 12624546"/>
              <a:gd name="connsiteX14392" fmla="*/ 4840854 w 15445209"/>
              <a:gd name="connsiteY14392" fmla="*/ 4336179 h 12624546"/>
              <a:gd name="connsiteX14393" fmla="*/ 4835969 w 15445209"/>
              <a:gd name="connsiteY14393" fmla="*/ 4307318 h 12624546"/>
              <a:gd name="connsiteX14394" fmla="*/ 4849330 w 15445209"/>
              <a:gd name="connsiteY14394" fmla="*/ 4298924 h 12624546"/>
              <a:gd name="connsiteX14395" fmla="*/ 14536391 w 15445209"/>
              <a:gd name="connsiteY14395" fmla="*/ 4290969 h 12624546"/>
              <a:gd name="connsiteX14396" fmla="*/ 14587868 w 15445209"/>
              <a:gd name="connsiteY14396" fmla="*/ 4302453 h 12624546"/>
              <a:gd name="connsiteX14397" fmla="*/ 14604534 w 15445209"/>
              <a:gd name="connsiteY14397" fmla="*/ 4398388 h 12624546"/>
              <a:gd name="connsiteX14398" fmla="*/ 14508596 w 15445209"/>
              <a:gd name="connsiteY14398" fmla="*/ 4415053 h 12624546"/>
              <a:gd name="connsiteX14399" fmla="*/ 14491930 w 15445209"/>
              <a:gd name="connsiteY14399" fmla="*/ 4319121 h 12624546"/>
              <a:gd name="connsiteX14400" fmla="*/ 14536391 w 15445209"/>
              <a:gd name="connsiteY14400" fmla="*/ 4290969 h 12624546"/>
              <a:gd name="connsiteX14401" fmla="*/ 13912126 w 15445209"/>
              <a:gd name="connsiteY14401" fmla="*/ 4282958 h 12624546"/>
              <a:gd name="connsiteX14402" fmla="*/ 13959643 w 15445209"/>
              <a:gd name="connsiteY14402" fmla="*/ 4294295 h 12624546"/>
              <a:gd name="connsiteX14403" fmla="*/ 13973892 w 15445209"/>
              <a:gd name="connsiteY14403" fmla="*/ 4383423 h 12624546"/>
              <a:gd name="connsiteX14404" fmla="*/ 13884766 w 15445209"/>
              <a:gd name="connsiteY14404" fmla="*/ 4397679 h 12624546"/>
              <a:gd name="connsiteX14405" fmla="*/ 13870512 w 15445209"/>
              <a:gd name="connsiteY14405" fmla="*/ 4308545 h 12624546"/>
              <a:gd name="connsiteX14406" fmla="*/ 13912126 w 15445209"/>
              <a:gd name="connsiteY14406" fmla="*/ 4282958 h 12624546"/>
              <a:gd name="connsiteX14407" fmla="*/ 1559890 w 15445209"/>
              <a:gd name="connsiteY14407" fmla="*/ 4282890 h 12624546"/>
              <a:gd name="connsiteX14408" fmla="*/ 1560296 w 15445209"/>
              <a:gd name="connsiteY14408" fmla="*/ 4284106 h 12624546"/>
              <a:gd name="connsiteX14409" fmla="*/ 1559079 w 15445209"/>
              <a:gd name="connsiteY14409" fmla="*/ 4284517 h 12624546"/>
              <a:gd name="connsiteX14410" fmla="*/ 1558670 w 15445209"/>
              <a:gd name="connsiteY14410" fmla="*/ 4283296 h 12624546"/>
              <a:gd name="connsiteX14411" fmla="*/ 1559890 w 15445209"/>
              <a:gd name="connsiteY14411" fmla="*/ 4282890 h 12624546"/>
              <a:gd name="connsiteX14412" fmla="*/ 1994489 w 15445209"/>
              <a:gd name="connsiteY14412" fmla="*/ 4278453 h 12624546"/>
              <a:gd name="connsiteX14413" fmla="*/ 1996521 w 15445209"/>
              <a:gd name="connsiteY14413" fmla="*/ 4289018 h 12624546"/>
              <a:gd name="connsiteX14414" fmla="*/ 1985954 w 15445209"/>
              <a:gd name="connsiteY14414" fmla="*/ 4291051 h 12624546"/>
              <a:gd name="connsiteX14415" fmla="*/ 1983922 w 15445209"/>
              <a:gd name="connsiteY14415" fmla="*/ 4280483 h 12624546"/>
              <a:gd name="connsiteX14416" fmla="*/ 1994489 w 15445209"/>
              <a:gd name="connsiteY14416" fmla="*/ 4278453 h 12624546"/>
              <a:gd name="connsiteX14417" fmla="*/ 4183075 w 15445209"/>
              <a:gd name="connsiteY14417" fmla="*/ 4269067 h 12624546"/>
              <a:gd name="connsiteX14418" fmla="*/ 4199739 w 15445209"/>
              <a:gd name="connsiteY14418" fmla="*/ 4272671 h 12624546"/>
              <a:gd name="connsiteX14419" fmla="*/ 4205024 w 15445209"/>
              <a:gd name="connsiteY14419" fmla="*/ 4303568 h 12624546"/>
              <a:gd name="connsiteX14420" fmla="*/ 4174129 w 15445209"/>
              <a:gd name="connsiteY14420" fmla="*/ 4308855 h 12624546"/>
              <a:gd name="connsiteX14421" fmla="*/ 4168849 w 15445209"/>
              <a:gd name="connsiteY14421" fmla="*/ 4277960 h 12624546"/>
              <a:gd name="connsiteX14422" fmla="*/ 4183075 w 15445209"/>
              <a:gd name="connsiteY14422" fmla="*/ 4269067 h 12624546"/>
              <a:gd name="connsiteX14423" fmla="*/ 2621141 w 15445209"/>
              <a:gd name="connsiteY14423" fmla="*/ 4267181 h 12624546"/>
              <a:gd name="connsiteX14424" fmla="*/ 2637250 w 15445209"/>
              <a:gd name="connsiteY14424" fmla="*/ 4270786 h 12624546"/>
              <a:gd name="connsiteX14425" fmla="*/ 2642532 w 15445209"/>
              <a:gd name="connsiteY14425" fmla="*/ 4300871 h 12624546"/>
              <a:gd name="connsiteX14426" fmla="*/ 2612454 w 15445209"/>
              <a:gd name="connsiteY14426" fmla="*/ 4306155 h 12624546"/>
              <a:gd name="connsiteX14427" fmla="*/ 2607167 w 15445209"/>
              <a:gd name="connsiteY14427" fmla="*/ 4276073 h 12624546"/>
              <a:gd name="connsiteX14428" fmla="*/ 2621141 w 15445209"/>
              <a:gd name="connsiteY14428" fmla="*/ 4267181 h 12624546"/>
              <a:gd name="connsiteX14429" fmla="*/ 13280409 w 15445209"/>
              <a:gd name="connsiteY14429" fmla="*/ 4266459 h 12624546"/>
              <a:gd name="connsiteX14430" fmla="*/ 13322789 w 15445209"/>
              <a:gd name="connsiteY14430" fmla="*/ 4275866 h 12624546"/>
              <a:gd name="connsiteX14431" fmla="*/ 13336609 w 15445209"/>
              <a:gd name="connsiteY14431" fmla="*/ 4355135 h 12624546"/>
              <a:gd name="connsiteX14432" fmla="*/ 13257341 w 15445209"/>
              <a:gd name="connsiteY14432" fmla="*/ 4368962 h 12624546"/>
              <a:gd name="connsiteX14433" fmla="*/ 13243517 w 15445209"/>
              <a:gd name="connsiteY14433" fmla="*/ 4289685 h 12624546"/>
              <a:gd name="connsiteX14434" fmla="*/ 13280409 w 15445209"/>
              <a:gd name="connsiteY14434" fmla="*/ 4266459 h 12624546"/>
              <a:gd name="connsiteX14435" fmla="*/ 13596172 w 15445209"/>
              <a:gd name="connsiteY14435" fmla="*/ 4262421 h 12624546"/>
              <a:gd name="connsiteX14436" fmla="*/ 13649222 w 15445209"/>
              <a:gd name="connsiteY14436" fmla="*/ 4274161 h 12624546"/>
              <a:gd name="connsiteX14437" fmla="*/ 13666294 w 15445209"/>
              <a:gd name="connsiteY14437" fmla="*/ 4372951 h 12624546"/>
              <a:gd name="connsiteX14438" fmla="*/ 13567510 w 15445209"/>
              <a:gd name="connsiteY14438" fmla="*/ 4390020 h 12624546"/>
              <a:gd name="connsiteX14439" fmla="*/ 13550438 w 15445209"/>
              <a:gd name="connsiteY14439" fmla="*/ 4291238 h 12624546"/>
              <a:gd name="connsiteX14440" fmla="*/ 13596172 w 15445209"/>
              <a:gd name="connsiteY14440" fmla="*/ 4262421 h 12624546"/>
              <a:gd name="connsiteX14441" fmla="*/ 13751968 w 15445209"/>
              <a:gd name="connsiteY14441" fmla="*/ 4261526 h 12624546"/>
              <a:gd name="connsiteX14442" fmla="*/ 13810608 w 15445209"/>
              <a:gd name="connsiteY14442" fmla="*/ 4274541 h 12624546"/>
              <a:gd name="connsiteX14443" fmla="*/ 13829716 w 15445209"/>
              <a:gd name="connsiteY14443" fmla="*/ 4383898 h 12624546"/>
              <a:gd name="connsiteX14444" fmla="*/ 13720364 w 15445209"/>
              <a:gd name="connsiteY14444" fmla="*/ 4403003 h 12624546"/>
              <a:gd name="connsiteX14445" fmla="*/ 13701257 w 15445209"/>
              <a:gd name="connsiteY14445" fmla="*/ 4293640 h 12624546"/>
              <a:gd name="connsiteX14446" fmla="*/ 13751968 w 15445209"/>
              <a:gd name="connsiteY14446" fmla="*/ 4261526 h 12624546"/>
              <a:gd name="connsiteX14447" fmla="*/ 1141554 w 15445209"/>
              <a:gd name="connsiteY14447" fmla="*/ 4259283 h 12624546"/>
              <a:gd name="connsiteX14448" fmla="*/ 1141959 w 15445209"/>
              <a:gd name="connsiteY14448" fmla="*/ 4262940 h 12624546"/>
              <a:gd name="connsiteX14449" fmla="*/ 1138301 w 15445209"/>
              <a:gd name="connsiteY14449" fmla="*/ 4263351 h 12624546"/>
              <a:gd name="connsiteX14450" fmla="*/ 1137896 w 15445209"/>
              <a:gd name="connsiteY14450" fmla="*/ 4260098 h 12624546"/>
              <a:gd name="connsiteX14451" fmla="*/ 1141554 w 15445209"/>
              <a:gd name="connsiteY14451" fmla="*/ 4259283 h 12624546"/>
              <a:gd name="connsiteX14452" fmla="*/ 13437935 w 15445209"/>
              <a:gd name="connsiteY14452" fmla="*/ 4259204 h 12624546"/>
              <a:gd name="connsiteX14453" fmla="*/ 13488648 w 15445209"/>
              <a:gd name="connsiteY14453" fmla="*/ 4270535 h 12624546"/>
              <a:gd name="connsiteX14454" fmla="*/ 13505314 w 15445209"/>
              <a:gd name="connsiteY14454" fmla="*/ 4365257 h 12624546"/>
              <a:gd name="connsiteX14455" fmla="*/ 13410596 w 15445209"/>
              <a:gd name="connsiteY14455" fmla="*/ 4381928 h 12624546"/>
              <a:gd name="connsiteX14456" fmla="*/ 13393930 w 15445209"/>
              <a:gd name="connsiteY14456" fmla="*/ 4287204 h 12624546"/>
              <a:gd name="connsiteX14457" fmla="*/ 13437935 w 15445209"/>
              <a:gd name="connsiteY14457" fmla="*/ 4259204 h 12624546"/>
              <a:gd name="connsiteX14458" fmla="*/ 4589364 w 15445209"/>
              <a:gd name="connsiteY14458" fmla="*/ 4257934 h 12624546"/>
              <a:gd name="connsiteX14459" fmla="*/ 4621320 w 15445209"/>
              <a:gd name="connsiteY14459" fmla="*/ 4265001 h 12624546"/>
              <a:gd name="connsiteX14460" fmla="*/ 4631891 w 15445209"/>
              <a:gd name="connsiteY14460" fmla="*/ 4324762 h 12624546"/>
              <a:gd name="connsiteX14461" fmla="*/ 4572543 w 15445209"/>
              <a:gd name="connsiteY14461" fmla="*/ 4335333 h 12624546"/>
              <a:gd name="connsiteX14462" fmla="*/ 4561968 w 15445209"/>
              <a:gd name="connsiteY14462" fmla="*/ 4275569 h 12624546"/>
              <a:gd name="connsiteX14463" fmla="*/ 4589364 w 15445209"/>
              <a:gd name="connsiteY14463" fmla="*/ 4257934 h 12624546"/>
              <a:gd name="connsiteX14464" fmla="*/ 13116531 w 15445209"/>
              <a:gd name="connsiteY14464" fmla="*/ 4257447 h 12624546"/>
              <a:gd name="connsiteX14465" fmla="*/ 13163840 w 15445209"/>
              <a:gd name="connsiteY14465" fmla="*/ 4268169 h 12624546"/>
              <a:gd name="connsiteX14466" fmla="*/ 13179290 w 15445209"/>
              <a:gd name="connsiteY14466" fmla="*/ 4356392 h 12624546"/>
              <a:gd name="connsiteX14467" fmla="*/ 13091073 w 15445209"/>
              <a:gd name="connsiteY14467" fmla="*/ 4371836 h 12624546"/>
              <a:gd name="connsiteX14468" fmla="*/ 13075627 w 15445209"/>
              <a:gd name="connsiteY14468" fmla="*/ 4283618 h 12624546"/>
              <a:gd name="connsiteX14469" fmla="*/ 13116531 w 15445209"/>
              <a:gd name="connsiteY14469" fmla="*/ 4257447 h 12624546"/>
              <a:gd name="connsiteX14470" fmla="*/ 10459290 w 15445209"/>
              <a:gd name="connsiteY14470" fmla="*/ 4253680 h 12624546"/>
              <a:gd name="connsiteX14471" fmla="*/ 10460101 w 15445209"/>
              <a:gd name="connsiteY14471" fmla="*/ 4257746 h 12624546"/>
              <a:gd name="connsiteX14472" fmla="*/ 10456038 w 15445209"/>
              <a:gd name="connsiteY14472" fmla="*/ 4258558 h 12624546"/>
              <a:gd name="connsiteX14473" fmla="*/ 10455222 w 15445209"/>
              <a:gd name="connsiteY14473" fmla="*/ 4254495 h 12624546"/>
              <a:gd name="connsiteX14474" fmla="*/ 10459290 w 15445209"/>
              <a:gd name="connsiteY14474" fmla="*/ 4253680 h 12624546"/>
              <a:gd name="connsiteX14475" fmla="*/ 11471461 w 15445209"/>
              <a:gd name="connsiteY14475" fmla="*/ 4252094 h 12624546"/>
              <a:gd name="connsiteX14476" fmla="*/ 11486147 w 15445209"/>
              <a:gd name="connsiteY14476" fmla="*/ 4255294 h 12624546"/>
              <a:gd name="connsiteX14477" fmla="*/ 11491026 w 15445209"/>
              <a:gd name="connsiteY14477" fmla="*/ 4282533 h 12624546"/>
              <a:gd name="connsiteX14478" fmla="*/ 11463788 w 15445209"/>
              <a:gd name="connsiteY14478" fmla="*/ 4287419 h 12624546"/>
              <a:gd name="connsiteX14479" fmla="*/ 11458909 w 15445209"/>
              <a:gd name="connsiteY14479" fmla="*/ 4260170 h 12624546"/>
              <a:gd name="connsiteX14480" fmla="*/ 11471461 w 15445209"/>
              <a:gd name="connsiteY14480" fmla="*/ 4252094 h 12624546"/>
              <a:gd name="connsiteX14481" fmla="*/ 1354990 w 15445209"/>
              <a:gd name="connsiteY14481" fmla="*/ 4251570 h 12624546"/>
              <a:gd name="connsiteX14482" fmla="*/ 1355801 w 15445209"/>
              <a:gd name="connsiteY14482" fmla="*/ 4257265 h 12624546"/>
              <a:gd name="connsiteX14483" fmla="*/ 1350112 w 15445209"/>
              <a:gd name="connsiteY14483" fmla="*/ 4258073 h 12624546"/>
              <a:gd name="connsiteX14484" fmla="*/ 1349296 w 15445209"/>
              <a:gd name="connsiteY14484" fmla="*/ 4252385 h 12624546"/>
              <a:gd name="connsiteX14485" fmla="*/ 1354990 w 15445209"/>
              <a:gd name="connsiteY14485" fmla="*/ 4251570 h 12624546"/>
              <a:gd name="connsiteX14486" fmla="*/ 10811736 w 15445209"/>
              <a:gd name="connsiteY14486" fmla="*/ 4251246 h 12624546"/>
              <a:gd name="connsiteX14487" fmla="*/ 10813362 w 15445209"/>
              <a:gd name="connsiteY14487" fmla="*/ 4260995 h 12624546"/>
              <a:gd name="connsiteX14488" fmla="*/ 10803606 w 15445209"/>
              <a:gd name="connsiteY14488" fmla="*/ 4262625 h 12624546"/>
              <a:gd name="connsiteX14489" fmla="*/ 10801980 w 15445209"/>
              <a:gd name="connsiteY14489" fmla="*/ 4252868 h 12624546"/>
              <a:gd name="connsiteX14490" fmla="*/ 10811736 w 15445209"/>
              <a:gd name="connsiteY14490" fmla="*/ 4251246 h 12624546"/>
              <a:gd name="connsiteX14491" fmla="*/ 12949304 w 15445209"/>
              <a:gd name="connsiteY14491" fmla="*/ 4251019 h 12624546"/>
              <a:gd name="connsiteX14492" fmla="*/ 12999203 w 15445209"/>
              <a:gd name="connsiteY14492" fmla="*/ 4262100 h 12624546"/>
              <a:gd name="connsiteX14493" fmla="*/ 13015463 w 15445209"/>
              <a:gd name="connsiteY14493" fmla="*/ 4355198 h 12624546"/>
              <a:gd name="connsiteX14494" fmla="*/ 12922372 w 15445209"/>
              <a:gd name="connsiteY14494" fmla="*/ 4371450 h 12624546"/>
              <a:gd name="connsiteX14495" fmla="*/ 12906112 w 15445209"/>
              <a:gd name="connsiteY14495" fmla="*/ 4278353 h 12624546"/>
              <a:gd name="connsiteX14496" fmla="*/ 12949304 w 15445209"/>
              <a:gd name="connsiteY14496" fmla="*/ 4251019 h 12624546"/>
              <a:gd name="connsiteX14497" fmla="*/ 11162155 w 15445209"/>
              <a:gd name="connsiteY14497" fmla="*/ 4249613 h 12624546"/>
              <a:gd name="connsiteX14498" fmla="*/ 11164186 w 15445209"/>
              <a:gd name="connsiteY14498" fmla="*/ 4262207 h 12624546"/>
              <a:gd name="connsiteX14499" fmla="*/ 11151583 w 15445209"/>
              <a:gd name="connsiteY14499" fmla="*/ 4264251 h 12624546"/>
              <a:gd name="connsiteX14500" fmla="*/ 11149552 w 15445209"/>
              <a:gd name="connsiteY14500" fmla="*/ 4251643 h 12624546"/>
              <a:gd name="connsiteX14501" fmla="*/ 11162155 w 15445209"/>
              <a:gd name="connsiteY14501" fmla="*/ 4249613 h 12624546"/>
              <a:gd name="connsiteX14502" fmla="*/ 12777703 w 15445209"/>
              <a:gd name="connsiteY14502" fmla="*/ 4247071 h 12624546"/>
              <a:gd name="connsiteX14503" fmla="*/ 12826840 w 15445209"/>
              <a:gd name="connsiteY14503" fmla="*/ 4258049 h 12624546"/>
              <a:gd name="connsiteX14504" fmla="*/ 12842695 w 15445209"/>
              <a:gd name="connsiteY14504" fmla="*/ 4349931 h 12624546"/>
              <a:gd name="connsiteX14505" fmla="*/ 12750820 w 15445209"/>
              <a:gd name="connsiteY14505" fmla="*/ 4365790 h 12624546"/>
              <a:gd name="connsiteX14506" fmla="*/ 12734965 w 15445209"/>
              <a:gd name="connsiteY14506" fmla="*/ 4273908 h 12624546"/>
              <a:gd name="connsiteX14507" fmla="*/ 12777703 w 15445209"/>
              <a:gd name="connsiteY14507" fmla="*/ 4247071 h 12624546"/>
              <a:gd name="connsiteX14508" fmla="*/ 3209586 w 15445209"/>
              <a:gd name="connsiteY14508" fmla="*/ 4244135 h 12624546"/>
              <a:gd name="connsiteX14509" fmla="*/ 3232454 w 15445209"/>
              <a:gd name="connsiteY14509" fmla="*/ 4249314 h 12624546"/>
              <a:gd name="connsiteX14510" fmla="*/ 3239770 w 15445209"/>
              <a:gd name="connsiteY14510" fmla="*/ 4292000 h 12624546"/>
              <a:gd name="connsiteX14511" fmla="*/ 3197088 w 15445209"/>
              <a:gd name="connsiteY14511" fmla="*/ 4299311 h 12624546"/>
              <a:gd name="connsiteX14512" fmla="*/ 3189768 w 15445209"/>
              <a:gd name="connsiteY14512" fmla="*/ 4256631 h 12624546"/>
              <a:gd name="connsiteX14513" fmla="*/ 3209586 w 15445209"/>
              <a:gd name="connsiteY14513" fmla="*/ 4244135 h 12624546"/>
              <a:gd name="connsiteX14514" fmla="*/ 4051767 w 15445209"/>
              <a:gd name="connsiteY14514" fmla="*/ 4240534 h 12624546"/>
              <a:gd name="connsiteX14515" fmla="*/ 4052168 w 15445209"/>
              <a:gd name="connsiteY14515" fmla="*/ 4243377 h 12624546"/>
              <a:gd name="connsiteX14516" fmla="*/ 4049322 w 15445209"/>
              <a:gd name="connsiteY14516" fmla="*/ 4243780 h 12624546"/>
              <a:gd name="connsiteX14517" fmla="*/ 4048912 w 15445209"/>
              <a:gd name="connsiteY14517" fmla="*/ 4240936 h 12624546"/>
              <a:gd name="connsiteX14518" fmla="*/ 4051767 w 15445209"/>
              <a:gd name="connsiteY14518" fmla="*/ 4240534 h 12624546"/>
              <a:gd name="connsiteX14519" fmla="*/ 3024496 w 15445209"/>
              <a:gd name="connsiteY14519" fmla="*/ 4239585 h 12624546"/>
              <a:gd name="connsiteX14520" fmla="*/ 3042587 w 15445209"/>
              <a:gd name="connsiteY14520" fmla="*/ 4243598 h 12624546"/>
              <a:gd name="connsiteX14521" fmla="*/ 3048280 w 15445209"/>
              <a:gd name="connsiteY14521" fmla="*/ 4277340 h 12624546"/>
              <a:gd name="connsiteX14522" fmla="*/ 3014537 w 15445209"/>
              <a:gd name="connsiteY14522" fmla="*/ 4283026 h 12624546"/>
              <a:gd name="connsiteX14523" fmla="*/ 3008849 w 15445209"/>
              <a:gd name="connsiteY14523" fmla="*/ 4249287 h 12624546"/>
              <a:gd name="connsiteX14524" fmla="*/ 3024496 w 15445209"/>
              <a:gd name="connsiteY14524" fmla="*/ 4239585 h 12624546"/>
              <a:gd name="connsiteX14525" fmla="*/ 12597003 w 15445209"/>
              <a:gd name="connsiteY14525" fmla="*/ 4239218 h 12624546"/>
              <a:gd name="connsiteX14526" fmla="*/ 12644311 w 15445209"/>
              <a:gd name="connsiteY14526" fmla="*/ 4249941 h 12624546"/>
              <a:gd name="connsiteX14527" fmla="*/ 12659761 w 15445209"/>
              <a:gd name="connsiteY14527" fmla="*/ 4338160 h 12624546"/>
              <a:gd name="connsiteX14528" fmla="*/ 12571544 w 15445209"/>
              <a:gd name="connsiteY14528" fmla="*/ 4353600 h 12624546"/>
              <a:gd name="connsiteX14529" fmla="*/ 12556098 w 15445209"/>
              <a:gd name="connsiteY14529" fmla="*/ 4265383 h 12624546"/>
              <a:gd name="connsiteX14530" fmla="*/ 12597003 w 15445209"/>
              <a:gd name="connsiteY14530" fmla="*/ 4239218 h 12624546"/>
              <a:gd name="connsiteX14531" fmla="*/ 4323031 w 15445209"/>
              <a:gd name="connsiteY14531" fmla="*/ 4239150 h 12624546"/>
              <a:gd name="connsiteX14532" fmla="*/ 4354635 w 15445209"/>
              <a:gd name="connsiteY14532" fmla="*/ 4246262 h 12624546"/>
              <a:gd name="connsiteX14533" fmla="*/ 4364794 w 15445209"/>
              <a:gd name="connsiteY14533" fmla="*/ 4305216 h 12624546"/>
              <a:gd name="connsiteX14534" fmla="*/ 4305854 w 15445209"/>
              <a:gd name="connsiteY14534" fmla="*/ 4315378 h 12624546"/>
              <a:gd name="connsiteX14535" fmla="*/ 4295687 w 15445209"/>
              <a:gd name="connsiteY14535" fmla="*/ 4256428 h 12624546"/>
              <a:gd name="connsiteX14536" fmla="*/ 4323031 w 15445209"/>
              <a:gd name="connsiteY14536" fmla="*/ 4239150 h 12624546"/>
              <a:gd name="connsiteX14537" fmla="*/ 2217689 w 15445209"/>
              <a:gd name="connsiteY14537" fmla="*/ 4236600 h 12624546"/>
              <a:gd name="connsiteX14538" fmla="*/ 2218905 w 15445209"/>
              <a:gd name="connsiteY14538" fmla="*/ 4243106 h 12624546"/>
              <a:gd name="connsiteX14539" fmla="*/ 2212401 w 15445209"/>
              <a:gd name="connsiteY14539" fmla="*/ 4244321 h 12624546"/>
              <a:gd name="connsiteX14540" fmla="*/ 2211184 w 15445209"/>
              <a:gd name="connsiteY14540" fmla="*/ 4237818 h 12624546"/>
              <a:gd name="connsiteX14541" fmla="*/ 2217689 w 15445209"/>
              <a:gd name="connsiteY14541" fmla="*/ 4236600 h 12624546"/>
              <a:gd name="connsiteX14542" fmla="*/ 11744338 w 15445209"/>
              <a:gd name="connsiteY14542" fmla="*/ 4233183 h 12624546"/>
              <a:gd name="connsiteX14543" fmla="*/ 11765019 w 15445209"/>
              <a:gd name="connsiteY14543" fmla="*/ 4237807 h 12624546"/>
              <a:gd name="connsiteX14544" fmla="*/ 11771929 w 15445209"/>
              <a:gd name="connsiteY14544" fmla="*/ 4276426 h 12624546"/>
              <a:gd name="connsiteX14545" fmla="*/ 11733313 w 15445209"/>
              <a:gd name="connsiteY14545" fmla="*/ 4283335 h 12624546"/>
              <a:gd name="connsiteX14546" fmla="*/ 11726399 w 15445209"/>
              <a:gd name="connsiteY14546" fmla="*/ 4244719 h 12624546"/>
              <a:gd name="connsiteX14547" fmla="*/ 11744338 w 15445209"/>
              <a:gd name="connsiteY14547" fmla="*/ 4233183 h 12624546"/>
              <a:gd name="connsiteX14548" fmla="*/ 3407274 w 15445209"/>
              <a:gd name="connsiteY14548" fmla="*/ 4231863 h 12624546"/>
              <a:gd name="connsiteX14549" fmla="*/ 3409305 w 15445209"/>
              <a:gd name="connsiteY14549" fmla="*/ 4243657 h 12624546"/>
              <a:gd name="connsiteX14550" fmla="*/ 3397517 w 15445209"/>
              <a:gd name="connsiteY14550" fmla="*/ 4245684 h 12624546"/>
              <a:gd name="connsiteX14551" fmla="*/ 3395483 w 15445209"/>
              <a:gd name="connsiteY14551" fmla="*/ 4233896 h 12624546"/>
              <a:gd name="connsiteX14552" fmla="*/ 3407274 w 15445209"/>
              <a:gd name="connsiteY14552" fmla="*/ 4231863 h 12624546"/>
              <a:gd name="connsiteX14553" fmla="*/ 4992830 w 15445209"/>
              <a:gd name="connsiteY14553" fmla="*/ 4228607 h 12624546"/>
              <a:gd name="connsiteX14554" fmla="*/ 5008339 w 15445209"/>
              <a:gd name="connsiteY14554" fmla="*/ 4232115 h 12624546"/>
              <a:gd name="connsiteX14555" fmla="*/ 5013220 w 15445209"/>
              <a:gd name="connsiteY14555" fmla="*/ 4260979 h 12624546"/>
              <a:gd name="connsiteX14556" fmla="*/ 4984354 w 15445209"/>
              <a:gd name="connsiteY14556" fmla="*/ 4265857 h 12624546"/>
              <a:gd name="connsiteX14557" fmla="*/ 4979469 w 15445209"/>
              <a:gd name="connsiteY14557" fmla="*/ 4236996 h 12624546"/>
              <a:gd name="connsiteX14558" fmla="*/ 4992830 w 15445209"/>
              <a:gd name="connsiteY14558" fmla="*/ 4228607 h 12624546"/>
              <a:gd name="connsiteX14559" fmla="*/ 12404568 w 15445209"/>
              <a:gd name="connsiteY14559" fmla="*/ 4217333 h 12624546"/>
              <a:gd name="connsiteX14560" fmla="*/ 12454467 w 15445209"/>
              <a:gd name="connsiteY14560" fmla="*/ 4228413 h 12624546"/>
              <a:gd name="connsiteX14561" fmla="*/ 12470727 w 15445209"/>
              <a:gd name="connsiteY14561" fmla="*/ 4321506 h 12624546"/>
              <a:gd name="connsiteX14562" fmla="*/ 12377636 w 15445209"/>
              <a:gd name="connsiteY14562" fmla="*/ 4337765 h 12624546"/>
              <a:gd name="connsiteX14563" fmla="*/ 12361376 w 15445209"/>
              <a:gd name="connsiteY14563" fmla="*/ 4244672 h 12624546"/>
              <a:gd name="connsiteX14564" fmla="*/ 12404568 w 15445209"/>
              <a:gd name="connsiteY14564" fmla="*/ 4217333 h 12624546"/>
              <a:gd name="connsiteX14565" fmla="*/ 12199280 w 15445209"/>
              <a:gd name="connsiteY14565" fmla="*/ 4198543 h 12624546"/>
              <a:gd name="connsiteX14566" fmla="*/ 12240235 w 15445209"/>
              <a:gd name="connsiteY14566" fmla="*/ 4207694 h 12624546"/>
              <a:gd name="connsiteX14567" fmla="*/ 12253649 w 15445209"/>
              <a:gd name="connsiteY14567" fmla="*/ 4284118 h 12624546"/>
              <a:gd name="connsiteX14568" fmla="*/ 12177225 w 15445209"/>
              <a:gd name="connsiteY14568" fmla="*/ 4297533 h 12624546"/>
              <a:gd name="connsiteX14569" fmla="*/ 12163811 w 15445209"/>
              <a:gd name="connsiteY14569" fmla="*/ 4221110 h 12624546"/>
              <a:gd name="connsiteX14570" fmla="*/ 12199280 w 15445209"/>
              <a:gd name="connsiteY14570" fmla="*/ 4198543 h 12624546"/>
              <a:gd name="connsiteX14571" fmla="*/ 5268521 w 15445209"/>
              <a:gd name="connsiteY14571" fmla="*/ 4195558 h 12624546"/>
              <a:gd name="connsiteX14572" fmla="*/ 5268923 w 15445209"/>
              <a:gd name="connsiteY14572" fmla="*/ 4198404 h 12624546"/>
              <a:gd name="connsiteX14573" fmla="*/ 5266069 w 15445209"/>
              <a:gd name="connsiteY14573" fmla="*/ 4198810 h 12624546"/>
              <a:gd name="connsiteX14574" fmla="*/ 5265671 w 15445209"/>
              <a:gd name="connsiteY14574" fmla="*/ 4195953 h 12624546"/>
              <a:gd name="connsiteX14575" fmla="*/ 5268521 w 15445209"/>
              <a:gd name="connsiteY14575" fmla="*/ 4195558 h 12624546"/>
              <a:gd name="connsiteX14576" fmla="*/ 2839310 w 15445209"/>
              <a:gd name="connsiteY14576" fmla="*/ 4194840 h 12624546"/>
              <a:gd name="connsiteX14577" fmla="*/ 2855978 w 15445209"/>
              <a:gd name="connsiteY14577" fmla="*/ 4198448 h 12624546"/>
              <a:gd name="connsiteX14578" fmla="*/ 2861260 w 15445209"/>
              <a:gd name="connsiteY14578" fmla="*/ 4229345 h 12624546"/>
              <a:gd name="connsiteX14579" fmla="*/ 2830366 w 15445209"/>
              <a:gd name="connsiteY14579" fmla="*/ 4234632 h 12624546"/>
              <a:gd name="connsiteX14580" fmla="*/ 2825084 w 15445209"/>
              <a:gd name="connsiteY14580" fmla="*/ 4203738 h 12624546"/>
              <a:gd name="connsiteX14581" fmla="*/ 2839310 w 15445209"/>
              <a:gd name="connsiteY14581" fmla="*/ 4194840 h 12624546"/>
              <a:gd name="connsiteX14582" fmla="*/ 1789842 w 15445209"/>
              <a:gd name="connsiteY14582" fmla="*/ 4191694 h 12624546"/>
              <a:gd name="connsiteX14583" fmla="*/ 1799749 w 15445209"/>
              <a:gd name="connsiteY14583" fmla="*/ 4193876 h 12624546"/>
              <a:gd name="connsiteX14584" fmla="*/ 1803000 w 15445209"/>
              <a:gd name="connsiteY14584" fmla="*/ 4212172 h 12624546"/>
              <a:gd name="connsiteX14585" fmla="*/ 1784709 w 15445209"/>
              <a:gd name="connsiteY14585" fmla="*/ 4215420 h 12624546"/>
              <a:gd name="connsiteX14586" fmla="*/ 1781456 w 15445209"/>
              <a:gd name="connsiteY14586" fmla="*/ 4197131 h 12624546"/>
              <a:gd name="connsiteX14587" fmla="*/ 1789842 w 15445209"/>
              <a:gd name="connsiteY14587" fmla="*/ 4191694 h 12624546"/>
              <a:gd name="connsiteX14588" fmla="*/ 11976964 w 15445209"/>
              <a:gd name="connsiteY14588" fmla="*/ 4184739 h 12624546"/>
              <a:gd name="connsiteX14589" fmla="*/ 11993885 w 15445209"/>
              <a:gd name="connsiteY14589" fmla="*/ 4188601 h 12624546"/>
              <a:gd name="connsiteX14590" fmla="*/ 11999574 w 15445209"/>
              <a:gd name="connsiteY14590" fmla="*/ 4220305 h 12624546"/>
              <a:gd name="connsiteX14591" fmla="*/ 11967868 w 15445209"/>
              <a:gd name="connsiteY14591" fmla="*/ 4226004 h 12624546"/>
              <a:gd name="connsiteX14592" fmla="*/ 11962179 w 15445209"/>
              <a:gd name="connsiteY14592" fmla="*/ 4194293 h 12624546"/>
              <a:gd name="connsiteX14593" fmla="*/ 11976964 w 15445209"/>
              <a:gd name="connsiteY14593" fmla="*/ 4184739 h 12624546"/>
              <a:gd name="connsiteX14594" fmla="*/ 2431992 w 15445209"/>
              <a:gd name="connsiteY14594" fmla="*/ 4170202 h 12624546"/>
              <a:gd name="connsiteX14595" fmla="*/ 2452673 w 15445209"/>
              <a:gd name="connsiteY14595" fmla="*/ 4174832 h 12624546"/>
              <a:gd name="connsiteX14596" fmla="*/ 2459583 w 15445209"/>
              <a:gd name="connsiteY14596" fmla="*/ 4213449 h 12624546"/>
              <a:gd name="connsiteX14597" fmla="*/ 2420964 w 15445209"/>
              <a:gd name="connsiteY14597" fmla="*/ 4220359 h 12624546"/>
              <a:gd name="connsiteX14598" fmla="*/ 2414054 w 15445209"/>
              <a:gd name="connsiteY14598" fmla="*/ 4181736 h 12624546"/>
              <a:gd name="connsiteX14599" fmla="*/ 2431992 w 15445209"/>
              <a:gd name="connsiteY14599" fmla="*/ 4170202 h 12624546"/>
              <a:gd name="connsiteX14600" fmla="*/ 3756513 w 15445209"/>
              <a:gd name="connsiteY14600" fmla="*/ 4169732 h 12624546"/>
              <a:gd name="connsiteX14601" fmla="*/ 3756917 w 15445209"/>
              <a:gd name="connsiteY14601" fmla="*/ 4173387 h 12624546"/>
              <a:gd name="connsiteX14602" fmla="*/ 3753259 w 15445209"/>
              <a:gd name="connsiteY14602" fmla="*/ 4174202 h 12624546"/>
              <a:gd name="connsiteX14603" fmla="*/ 3752853 w 15445209"/>
              <a:gd name="connsiteY14603" fmla="*/ 4170548 h 12624546"/>
              <a:gd name="connsiteX14604" fmla="*/ 3756513 w 15445209"/>
              <a:gd name="connsiteY14604" fmla="*/ 4169732 h 12624546"/>
              <a:gd name="connsiteX14605" fmla="*/ 10802389 w 15445209"/>
              <a:gd name="connsiteY14605" fmla="*/ 4169128 h 12624546"/>
              <a:gd name="connsiteX14606" fmla="*/ 10804015 w 15445209"/>
              <a:gd name="connsiteY14606" fmla="*/ 4177662 h 12624546"/>
              <a:gd name="connsiteX14607" fmla="*/ 10795480 w 15445209"/>
              <a:gd name="connsiteY14607" fmla="*/ 4179291 h 12624546"/>
              <a:gd name="connsiteX14608" fmla="*/ 10793854 w 15445209"/>
              <a:gd name="connsiteY14608" fmla="*/ 4170751 h 12624546"/>
              <a:gd name="connsiteX14609" fmla="*/ 10802389 w 15445209"/>
              <a:gd name="connsiteY14609" fmla="*/ 4169128 h 12624546"/>
              <a:gd name="connsiteX14610" fmla="*/ 10444250 w 15445209"/>
              <a:gd name="connsiteY14610" fmla="*/ 4167492 h 12624546"/>
              <a:gd name="connsiteX14611" fmla="*/ 10445061 w 15445209"/>
              <a:gd name="connsiteY14611" fmla="*/ 4171562 h 12624546"/>
              <a:gd name="connsiteX14612" fmla="*/ 10440998 w 15445209"/>
              <a:gd name="connsiteY14612" fmla="*/ 4172383 h 12624546"/>
              <a:gd name="connsiteX14613" fmla="*/ 10440183 w 15445209"/>
              <a:gd name="connsiteY14613" fmla="*/ 4168308 h 12624546"/>
              <a:gd name="connsiteX14614" fmla="*/ 10444250 w 15445209"/>
              <a:gd name="connsiteY14614" fmla="*/ 4167492 h 12624546"/>
              <a:gd name="connsiteX14615" fmla="*/ 11150367 w 15445209"/>
              <a:gd name="connsiteY14615" fmla="*/ 4162203 h 12624546"/>
              <a:gd name="connsiteX14616" fmla="*/ 11152398 w 15445209"/>
              <a:gd name="connsiteY14616" fmla="*/ 4172777 h 12624546"/>
              <a:gd name="connsiteX14617" fmla="*/ 11141831 w 15445209"/>
              <a:gd name="connsiteY14617" fmla="*/ 4174809 h 12624546"/>
              <a:gd name="connsiteX14618" fmla="*/ 11139800 w 15445209"/>
              <a:gd name="connsiteY14618" fmla="*/ 4164241 h 12624546"/>
              <a:gd name="connsiteX14619" fmla="*/ 11150367 w 15445209"/>
              <a:gd name="connsiteY14619" fmla="*/ 4162203 h 12624546"/>
              <a:gd name="connsiteX14620" fmla="*/ 4473400 w 15445209"/>
              <a:gd name="connsiteY14620" fmla="*/ 4157714 h 12624546"/>
              <a:gd name="connsiteX14621" fmla="*/ 4513190 w 15445209"/>
              <a:gd name="connsiteY14621" fmla="*/ 4166603 h 12624546"/>
              <a:gd name="connsiteX14622" fmla="*/ 4526187 w 15445209"/>
              <a:gd name="connsiteY14622" fmla="*/ 4241000 h 12624546"/>
              <a:gd name="connsiteX14623" fmla="*/ 4451804 w 15445209"/>
              <a:gd name="connsiteY14623" fmla="*/ 4254008 h 12624546"/>
              <a:gd name="connsiteX14624" fmla="*/ 4438788 w 15445209"/>
              <a:gd name="connsiteY14624" fmla="*/ 4179613 h 12624546"/>
              <a:gd name="connsiteX14625" fmla="*/ 4473400 w 15445209"/>
              <a:gd name="connsiteY14625" fmla="*/ 4157714 h 12624546"/>
              <a:gd name="connsiteX14626" fmla="*/ 11455407 w 15445209"/>
              <a:gd name="connsiteY14626" fmla="*/ 4148169 h 12624546"/>
              <a:gd name="connsiteX14627" fmla="*/ 11472329 w 15445209"/>
              <a:gd name="connsiteY14627" fmla="*/ 4152034 h 12624546"/>
              <a:gd name="connsiteX14628" fmla="*/ 11478022 w 15445209"/>
              <a:gd name="connsiteY14628" fmla="*/ 4183756 h 12624546"/>
              <a:gd name="connsiteX14629" fmla="*/ 11446311 w 15445209"/>
              <a:gd name="connsiteY14629" fmla="*/ 4189444 h 12624546"/>
              <a:gd name="connsiteX14630" fmla="*/ 11440618 w 15445209"/>
              <a:gd name="connsiteY14630" fmla="*/ 4157724 h 12624546"/>
              <a:gd name="connsiteX14631" fmla="*/ 11455407 w 15445209"/>
              <a:gd name="connsiteY14631" fmla="*/ 4148169 h 12624546"/>
              <a:gd name="connsiteX14632" fmla="*/ 2024573 w 15445209"/>
              <a:gd name="connsiteY14632" fmla="*/ 4143890 h 12624546"/>
              <a:gd name="connsiteX14633" fmla="*/ 2025788 w 15445209"/>
              <a:gd name="connsiteY14633" fmla="*/ 4150395 h 12624546"/>
              <a:gd name="connsiteX14634" fmla="*/ 2019284 w 15445209"/>
              <a:gd name="connsiteY14634" fmla="*/ 4151614 h 12624546"/>
              <a:gd name="connsiteX14635" fmla="*/ 2018069 w 15445209"/>
              <a:gd name="connsiteY14635" fmla="*/ 4145106 h 12624546"/>
              <a:gd name="connsiteX14636" fmla="*/ 2024573 w 15445209"/>
              <a:gd name="connsiteY14636" fmla="*/ 4143890 h 12624546"/>
              <a:gd name="connsiteX14637" fmla="*/ 3601608 w 15445209"/>
              <a:gd name="connsiteY14637" fmla="*/ 4138392 h 12624546"/>
              <a:gd name="connsiteX14638" fmla="*/ 3604048 w 15445209"/>
              <a:gd name="connsiteY14638" fmla="*/ 4153022 h 12624546"/>
              <a:gd name="connsiteX14639" fmla="*/ 3589414 w 15445209"/>
              <a:gd name="connsiteY14639" fmla="*/ 4155460 h 12624546"/>
              <a:gd name="connsiteX14640" fmla="*/ 3586975 w 15445209"/>
              <a:gd name="connsiteY14640" fmla="*/ 4140818 h 12624546"/>
              <a:gd name="connsiteX14641" fmla="*/ 3601608 w 15445209"/>
              <a:gd name="connsiteY14641" fmla="*/ 4138392 h 12624546"/>
              <a:gd name="connsiteX14642" fmla="*/ 3922399 w 15445209"/>
              <a:gd name="connsiteY14642" fmla="*/ 4137237 h 12624546"/>
              <a:gd name="connsiteX14643" fmla="*/ 3923210 w 15445209"/>
              <a:gd name="connsiteY14643" fmla="*/ 4142120 h 12624546"/>
              <a:gd name="connsiteX14644" fmla="*/ 3918338 w 15445209"/>
              <a:gd name="connsiteY14644" fmla="*/ 4142935 h 12624546"/>
              <a:gd name="connsiteX14645" fmla="*/ 3917520 w 15445209"/>
              <a:gd name="connsiteY14645" fmla="*/ 4138056 h 12624546"/>
              <a:gd name="connsiteX14646" fmla="*/ 3922399 w 15445209"/>
              <a:gd name="connsiteY14646" fmla="*/ 4137237 h 12624546"/>
              <a:gd name="connsiteX14647" fmla="*/ 14185569 w 15445209"/>
              <a:gd name="connsiteY14647" fmla="*/ 4128747 h 12624546"/>
              <a:gd name="connsiteX14648" fmla="*/ 14217531 w 15445209"/>
              <a:gd name="connsiteY14648" fmla="*/ 4135812 h 12624546"/>
              <a:gd name="connsiteX14649" fmla="*/ 14228103 w 15445209"/>
              <a:gd name="connsiteY14649" fmla="*/ 4195169 h 12624546"/>
              <a:gd name="connsiteX14650" fmla="*/ 14168749 w 15445209"/>
              <a:gd name="connsiteY14650" fmla="*/ 4205741 h 12624546"/>
              <a:gd name="connsiteX14651" fmla="*/ 14158182 w 15445209"/>
              <a:gd name="connsiteY14651" fmla="*/ 4146384 h 12624546"/>
              <a:gd name="connsiteX14652" fmla="*/ 14185569 w 15445209"/>
              <a:gd name="connsiteY14652" fmla="*/ 4128747 h 12624546"/>
              <a:gd name="connsiteX14653" fmla="*/ 2654221 w 15445209"/>
              <a:gd name="connsiteY14653" fmla="*/ 4126771 h 12624546"/>
              <a:gd name="connsiteX14654" fmla="*/ 2667738 w 15445209"/>
              <a:gd name="connsiteY14654" fmla="*/ 4129719 h 12624546"/>
              <a:gd name="connsiteX14655" fmla="*/ 2672208 w 15445209"/>
              <a:gd name="connsiteY14655" fmla="*/ 4154930 h 12624546"/>
              <a:gd name="connsiteX14656" fmla="*/ 2647006 w 15445209"/>
              <a:gd name="connsiteY14656" fmla="*/ 4159395 h 12624546"/>
              <a:gd name="connsiteX14657" fmla="*/ 2642532 w 15445209"/>
              <a:gd name="connsiteY14657" fmla="*/ 4134192 h 12624546"/>
              <a:gd name="connsiteX14658" fmla="*/ 2654221 w 15445209"/>
              <a:gd name="connsiteY14658" fmla="*/ 4126771 h 12624546"/>
              <a:gd name="connsiteX14659" fmla="*/ 14342535 w 15445209"/>
              <a:gd name="connsiteY14659" fmla="*/ 4126036 h 12624546"/>
              <a:gd name="connsiteX14660" fmla="*/ 14378916 w 15445209"/>
              <a:gd name="connsiteY14660" fmla="*/ 4134170 h 12624546"/>
              <a:gd name="connsiteX14661" fmla="*/ 14390708 w 15445209"/>
              <a:gd name="connsiteY14661" fmla="*/ 4202066 h 12624546"/>
              <a:gd name="connsiteX14662" fmla="*/ 14322819 w 15445209"/>
              <a:gd name="connsiteY14662" fmla="*/ 4213856 h 12624546"/>
              <a:gd name="connsiteX14663" fmla="*/ 14311031 w 15445209"/>
              <a:gd name="connsiteY14663" fmla="*/ 4145961 h 12624546"/>
              <a:gd name="connsiteX14664" fmla="*/ 14342535 w 15445209"/>
              <a:gd name="connsiteY14664" fmla="*/ 4126036 h 12624546"/>
              <a:gd name="connsiteX14665" fmla="*/ 14499244 w 15445209"/>
              <a:gd name="connsiteY14665" fmla="*/ 4121954 h 12624546"/>
              <a:gd name="connsiteX14666" fmla="*/ 14537049 w 15445209"/>
              <a:gd name="connsiteY14666" fmla="*/ 4130493 h 12624546"/>
              <a:gd name="connsiteX14667" fmla="*/ 14549247 w 15445209"/>
              <a:gd name="connsiteY14667" fmla="*/ 4201229 h 12624546"/>
              <a:gd name="connsiteX14668" fmla="*/ 14478511 w 15445209"/>
              <a:gd name="connsiteY14668" fmla="*/ 4213430 h 12624546"/>
              <a:gd name="connsiteX14669" fmla="*/ 14466318 w 15445209"/>
              <a:gd name="connsiteY14669" fmla="*/ 4142688 h 12624546"/>
              <a:gd name="connsiteX14670" fmla="*/ 14499244 w 15445209"/>
              <a:gd name="connsiteY14670" fmla="*/ 4121954 h 12624546"/>
              <a:gd name="connsiteX14671" fmla="*/ 5163638 w 15445209"/>
              <a:gd name="connsiteY14671" fmla="*/ 4121137 h 12624546"/>
              <a:gd name="connsiteX14672" fmla="*/ 5166477 w 15445209"/>
              <a:gd name="connsiteY14672" fmla="*/ 4137402 h 12624546"/>
              <a:gd name="connsiteX14673" fmla="*/ 5150209 w 15445209"/>
              <a:gd name="connsiteY14673" fmla="*/ 4140242 h 12624546"/>
              <a:gd name="connsiteX14674" fmla="*/ 5147367 w 15445209"/>
              <a:gd name="connsiteY14674" fmla="*/ 4123985 h 12624546"/>
              <a:gd name="connsiteX14675" fmla="*/ 5163638 w 15445209"/>
              <a:gd name="connsiteY14675" fmla="*/ 4121137 h 12624546"/>
              <a:gd name="connsiteX14676" fmla="*/ 11721574 w 15445209"/>
              <a:gd name="connsiteY14676" fmla="*/ 4118625 h 12624546"/>
              <a:gd name="connsiteX14677" fmla="*/ 11741849 w 15445209"/>
              <a:gd name="connsiteY14677" fmla="*/ 4123151 h 12624546"/>
              <a:gd name="connsiteX14678" fmla="*/ 11748354 w 15445209"/>
              <a:gd name="connsiteY14678" fmla="*/ 4160966 h 12624546"/>
              <a:gd name="connsiteX14679" fmla="*/ 11710549 w 15445209"/>
              <a:gd name="connsiteY14679" fmla="*/ 4167465 h 12624546"/>
              <a:gd name="connsiteX14680" fmla="*/ 11704045 w 15445209"/>
              <a:gd name="connsiteY14680" fmla="*/ 4129655 h 12624546"/>
              <a:gd name="connsiteX14681" fmla="*/ 11721574 w 15445209"/>
              <a:gd name="connsiteY14681" fmla="*/ 4118625 h 12624546"/>
              <a:gd name="connsiteX14682" fmla="*/ 1173264 w 15445209"/>
              <a:gd name="connsiteY14682" fmla="*/ 4116598 h 12624546"/>
              <a:gd name="connsiteX14683" fmla="*/ 1174479 w 15445209"/>
              <a:gd name="connsiteY14683" fmla="*/ 4123104 h 12624546"/>
              <a:gd name="connsiteX14684" fmla="*/ 1167975 w 15445209"/>
              <a:gd name="connsiteY14684" fmla="*/ 4124320 h 12624546"/>
              <a:gd name="connsiteX14685" fmla="*/ 1166759 w 15445209"/>
              <a:gd name="connsiteY14685" fmla="*/ 4117815 h 12624546"/>
              <a:gd name="connsiteX14686" fmla="*/ 1173264 w 15445209"/>
              <a:gd name="connsiteY14686" fmla="*/ 4116598 h 12624546"/>
              <a:gd name="connsiteX14687" fmla="*/ 14027127 w 15445209"/>
              <a:gd name="connsiteY14687" fmla="*/ 4114851 h 12624546"/>
              <a:gd name="connsiteX14688" fmla="*/ 14064680 w 15445209"/>
              <a:gd name="connsiteY14688" fmla="*/ 4123230 h 12624546"/>
              <a:gd name="connsiteX14689" fmla="*/ 14076874 w 15445209"/>
              <a:gd name="connsiteY14689" fmla="*/ 4193156 h 12624546"/>
              <a:gd name="connsiteX14690" fmla="*/ 14006953 w 15445209"/>
              <a:gd name="connsiteY14690" fmla="*/ 4205356 h 12624546"/>
              <a:gd name="connsiteX14691" fmla="*/ 13994760 w 15445209"/>
              <a:gd name="connsiteY14691" fmla="*/ 4135428 h 12624546"/>
              <a:gd name="connsiteX14692" fmla="*/ 14027127 w 15445209"/>
              <a:gd name="connsiteY14692" fmla="*/ 4114851 h 12624546"/>
              <a:gd name="connsiteX14693" fmla="*/ 1385075 w 15445209"/>
              <a:gd name="connsiteY14693" fmla="*/ 4114171 h 12624546"/>
              <a:gd name="connsiteX14694" fmla="*/ 1385480 w 15445209"/>
              <a:gd name="connsiteY14694" fmla="*/ 4117017 h 12624546"/>
              <a:gd name="connsiteX14695" fmla="*/ 1382634 w 15445209"/>
              <a:gd name="connsiteY14695" fmla="*/ 4117423 h 12624546"/>
              <a:gd name="connsiteX14696" fmla="*/ 1382229 w 15445209"/>
              <a:gd name="connsiteY14696" fmla="*/ 4114576 h 12624546"/>
              <a:gd name="connsiteX14697" fmla="*/ 1385075 w 15445209"/>
              <a:gd name="connsiteY14697" fmla="*/ 4114171 h 12624546"/>
              <a:gd name="connsiteX14698" fmla="*/ 2249800 w 15445209"/>
              <a:gd name="connsiteY14698" fmla="*/ 4099602 h 12624546"/>
              <a:gd name="connsiteX14699" fmla="*/ 2250616 w 15445209"/>
              <a:gd name="connsiteY14699" fmla="*/ 4104479 h 12624546"/>
              <a:gd name="connsiteX14700" fmla="*/ 2245737 w 15445209"/>
              <a:gd name="connsiteY14700" fmla="*/ 4105292 h 12624546"/>
              <a:gd name="connsiteX14701" fmla="*/ 2244921 w 15445209"/>
              <a:gd name="connsiteY14701" fmla="*/ 4100417 h 12624546"/>
              <a:gd name="connsiteX14702" fmla="*/ 2249800 w 15445209"/>
              <a:gd name="connsiteY14702" fmla="*/ 4099602 h 12624546"/>
              <a:gd name="connsiteX14703" fmla="*/ 13867570 w 15445209"/>
              <a:gd name="connsiteY14703" fmla="*/ 4095466 h 12624546"/>
              <a:gd name="connsiteX14704" fmla="*/ 13913862 w 15445209"/>
              <a:gd name="connsiteY14704" fmla="*/ 4105777 h 12624546"/>
              <a:gd name="connsiteX14705" fmla="*/ 13928907 w 15445209"/>
              <a:gd name="connsiteY14705" fmla="*/ 4191967 h 12624546"/>
              <a:gd name="connsiteX14706" fmla="*/ 13842725 w 15445209"/>
              <a:gd name="connsiteY14706" fmla="*/ 4207004 h 12624546"/>
              <a:gd name="connsiteX14707" fmla="*/ 13827681 w 15445209"/>
              <a:gd name="connsiteY14707" fmla="*/ 4120810 h 12624546"/>
              <a:gd name="connsiteX14708" fmla="*/ 13867570 w 15445209"/>
              <a:gd name="connsiteY14708" fmla="*/ 4095466 h 12624546"/>
              <a:gd name="connsiteX14709" fmla="*/ 3247186 w 15445209"/>
              <a:gd name="connsiteY14709" fmla="*/ 4093916 h 12624546"/>
              <a:gd name="connsiteX14710" fmla="*/ 3262128 w 15445209"/>
              <a:gd name="connsiteY14710" fmla="*/ 4097268 h 12624546"/>
              <a:gd name="connsiteX14711" fmla="*/ 3267006 w 15445209"/>
              <a:gd name="connsiteY14711" fmla="*/ 4125315 h 12624546"/>
              <a:gd name="connsiteX14712" fmla="*/ 3238955 w 15445209"/>
              <a:gd name="connsiteY14712" fmla="*/ 4130190 h 12624546"/>
              <a:gd name="connsiteX14713" fmla="*/ 3234078 w 15445209"/>
              <a:gd name="connsiteY14713" fmla="*/ 4102145 h 12624546"/>
              <a:gd name="connsiteX14714" fmla="*/ 3247186 w 15445209"/>
              <a:gd name="connsiteY14714" fmla="*/ 4093916 h 12624546"/>
              <a:gd name="connsiteX14715" fmla="*/ 3060375 w 15445209"/>
              <a:gd name="connsiteY14715" fmla="*/ 4091453 h 12624546"/>
              <a:gd name="connsiteX14716" fmla="*/ 3073889 w 15445209"/>
              <a:gd name="connsiteY14716" fmla="*/ 4094395 h 12624546"/>
              <a:gd name="connsiteX14717" fmla="*/ 3078359 w 15445209"/>
              <a:gd name="connsiteY14717" fmla="*/ 4119605 h 12624546"/>
              <a:gd name="connsiteX14718" fmla="*/ 3053159 w 15445209"/>
              <a:gd name="connsiteY14718" fmla="*/ 4124066 h 12624546"/>
              <a:gd name="connsiteX14719" fmla="*/ 3048685 w 15445209"/>
              <a:gd name="connsiteY14719" fmla="*/ 4098870 h 12624546"/>
              <a:gd name="connsiteX14720" fmla="*/ 3060375 w 15445209"/>
              <a:gd name="connsiteY14720" fmla="*/ 4091453 h 12624546"/>
              <a:gd name="connsiteX14721" fmla="*/ 10791003 w 15445209"/>
              <a:gd name="connsiteY14721" fmla="*/ 4087811 h 12624546"/>
              <a:gd name="connsiteX14722" fmla="*/ 10792224 w 15445209"/>
              <a:gd name="connsiteY14722" fmla="*/ 4095529 h 12624546"/>
              <a:gd name="connsiteX14723" fmla="*/ 10784499 w 15445209"/>
              <a:gd name="connsiteY14723" fmla="*/ 4096755 h 12624546"/>
              <a:gd name="connsiteX14724" fmla="*/ 10783282 w 15445209"/>
              <a:gd name="connsiteY14724" fmla="*/ 4089029 h 12624546"/>
              <a:gd name="connsiteX14725" fmla="*/ 10791003 w 15445209"/>
              <a:gd name="connsiteY14725" fmla="*/ 4087811 h 12624546"/>
              <a:gd name="connsiteX14726" fmla="*/ 4768947 w 15445209"/>
              <a:gd name="connsiteY14726" fmla="*/ 4083646 h 12624546"/>
              <a:gd name="connsiteX14727" fmla="*/ 4789215 w 15445209"/>
              <a:gd name="connsiteY14727" fmla="*/ 4088174 h 12624546"/>
              <a:gd name="connsiteX14728" fmla="*/ 4795727 w 15445209"/>
              <a:gd name="connsiteY14728" fmla="*/ 4125976 h 12624546"/>
              <a:gd name="connsiteX14729" fmla="*/ 4757927 w 15445209"/>
              <a:gd name="connsiteY14729" fmla="*/ 4132482 h 12624546"/>
              <a:gd name="connsiteX14730" fmla="*/ 4751422 w 15445209"/>
              <a:gd name="connsiteY14730" fmla="*/ 4094674 h 12624546"/>
              <a:gd name="connsiteX14731" fmla="*/ 4768947 w 15445209"/>
              <a:gd name="connsiteY14731" fmla="*/ 4083646 h 12624546"/>
              <a:gd name="connsiteX14732" fmla="*/ 10427984 w 15445209"/>
              <a:gd name="connsiteY14732" fmla="*/ 4083339 h 12624546"/>
              <a:gd name="connsiteX14733" fmla="*/ 10428800 w 15445209"/>
              <a:gd name="connsiteY14733" fmla="*/ 4087410 h 12624546"/>
              <a:gd name="connsiteX14734" fmla="*/ 10424737 w 15445209"/>
              <a:gd name="connsiteY14734" fmla="*/ 4088219 h 12624546"/>
              <a:gd name="connsiteX14735" fmla="*/ 10423921 w 15445209"/>
              <a:gd name="connsiteY14735" fmla="*/ 4084153 h 12624546"/>
              <a:gd name="connsiteX14736" fmla="*/ 10427984 w 15445209"/>
              <a:gd name="connsiteY14736" fmla="*/ 4083339 h 12624546"/>
              <a:gd name="connsiteX14737" fmla="*/ 13071918 w 15445209"/>
              <a:gd name="connsiteY14737" fmla="*/ 4081913 h 12624546"/>
              <a:gd name="connsiteX14738" fmla="*/ 13115468 w 15445209"/>
              <a:gd name="connsiteY14738" fmla="*/ 4091720 h 12624546"/>
              <a:gd name="connsiteX14739" fmla="*/ 13129693 w 15445209"/>
              <a:gd name="connsiteY14739" fmla="*/ 4173032 h 12624546"/>
              <a:gd name="connsiteX14740" fmla="*/ 13048390 w 15445209"/>
              <a:gd name="connsiteY14740" fmla="*/ 4187262 h 12624546"/>
              <a:gd name="connsiteX14741" fmla="*/ 13034165 w 15445209"/>
              <a:gd name="connsiteY14741" fmla="*/ 4105955 h 12624546"/>
              <a:gd name="connsiteX14742" fmla="*/ 13071918 w 15445209"/>
              <a:gd name="connsiteY14742" fmla="*/ 4081913 h 12624546"/>
              <a:gd name="connsiteX14743" fmla="*/ 12745942 w 15445209"/>
              <a:gd name="connsiteY14743" fmla="*/ 4080392 h 12624546"/>
              <a:gd name="connsiteX14744" fmla="*/ 12807732 w 15445209"/>
              <a:gd name="connsiteY14744" fmla="*/ 4142179 h 12624546"/>
              <a:gd name="connsiteX14745" fmla="*/ 12745942 w 15445209"/>
              <a:gd name="connsiteY14745" fmla="*/ 4203986 h 12624546"/>
              <a:gd name="connsiteX14746" fmla="*/ 12684151 w 15445209"/>
              <a:gd name="connsiteY14746" fmla="*/ 4142179 h 12624546"/>
              <a:gd name="connsiteX14747" fmla="*/ 12745942 w 15445209"/>
              <a:gd name="connsiteY14747" fmla="*/ 4080392 h 12624546"/>
              <a:gd name="connsiteX14748" fmla="*/ 12557319 w 15445209"/>
              <a:gd name="connsiteY14748" fmla="*/ 4079536 h 12624546"/>
              <a:gd name="connsiteX14749" fmla="*/ 12602849 w 15445209"/>
              <a:gd name="connsiteY14749" fmla="*/ 4089758 h 12624546"/>
              <a:gd name="connsiteX14750" fmla="*/ 12617483 w 15445209"/>
              <a:gd name="connsiteY14750" fmla="*/ 4174729 h 12624546"/>
              <a:gd name="connsiteX14751" fmla="*/ 12532522 w 15445209"/>
              <a:gd name="connsiteY14751" fmla="*/ 4189360 h 12624546"/>
              <a:gd name="connsiteX14752" fmla="*/ 12517888 w 15445209"/>
              <a:gd name="connsiteY14752" fmla="*/ 4104393 h 12624546"/>
              <a:gd name="connsiteX14753" fmla="*/ 12557319 w 15445209"/>
              <a:gd name="connsiteY14753" fmla="*/ 4079536 h 12624546"/>
              <a:gd name="connsiteX14754" fmla="*/ 13551149 w 15445209"/>
              <a:gd name="connsiteY14754" fmla="*/ 4079021 h 12624546"/>
              <a:gd name="connsiteX14755" fmla="*/ 13600032 w 15445209"/>
              <a:gd name="connsiteY14755" fmla="*/ 4090004 h 12624546"/>
              <a:gd name="connsiteX14756" fmla="*/ 13615887 w 15445209"/>
              <a:gd name="connsiteY14756" fmla="*/ 4181064 h 12624546"/>
              <a:gd name="connsiteX14757" fmla="*/ 13524827 w 15445209"/>
              <a:gd name="connsiteY14757" fmla="*/ 4196924 h 12624546"/>
              <a:gd name="connsiteX14758" fmla="*/ 13508972 w 15445209"/>
              <a:gd name="connsiteY14758" fmla="*/ 4105856 h 12624546"/>
              <a:gd name="connsiteX14759" fmla="*/ 13551149 w 15445209"/>
              <a:gd name="connsiteY14759" fmla="*/ 4079021 h 12624546"/>
              <a:gd name="connsiteX14760" fmla="*/ 13233406 w 15445209"/>
              <a:gd name="connsiteY14760" fmla="*/ 4077730 h 12624546"/>
              <a:gd name="connsiteX14761" fmla="*/ 13279702 w 15445209"/>
              <a:gd name="connsiteY14761" fmla="*/ 4088037 h 12624546"/>
              <a:gd name="connsiteX14762" fmla="*/ 13294742 w 15445209"/>
              <a:gd name="connsiteY14762" fmla="*/ 4174224 h 12624546"/>
              <a:gd name="connsiteX14763" fmla="*/ 13208560 w 15445209"/>
              <a:gd name="connsiteY14763" fmla="*/ 4189269 h 12624546"/>
              <a:gd name="connsiteX14764" fmla="*/ 13193516 w 15445209"/>
              <a:gd name="connsiteY14764" fmla="*/ 4103083 h 12624546"/>
              <a:gd name="connsiteX14765" fmla="*/ 13233406 w 15445209"/>
              <a:gd name="connsiteY14765" fmla="*/ 4077730 h 12624546"/>
              <a:gd name="connsiteX14766" fmla="*/ 12905401 w 15445209"/>
              <a:gd name="connsiteY14766" fmla="*/ 4075392 h 12624546"/>
              <a:gd name="connsiteX14767" fmla="*/ 12955299 w 15445209"/>
              <a:gd name="connsiteY14767" fmla="*/ 4086471 h 12624546"/>
              <a:gd name="connsiteX14768" fmla="*/ 12971560 w 15445209"/>
              <a:gd name="connsiteY14768" fmla="*/ 4179569 h 12624546"/>
              <a:gd name="connsiteX14769" fmla="*/ 12878469 w 15445209"/>
              <a:gd name="connsiteY14769" fmla="*/ 4195832 h 12624546"/>
              <a:gd name="connsiteX14770" fmla="*/ 12862208 w 15445209"/>
              <a:gd name="connsiteY14770" fmla="*/ 4102730 h 12624546"/>
              <a:gd name="connsiteX14771" fmla="*/ 12905401 w 15445209"/>
              <a:gd name="connsiteY14771" fmla="*/ 4075392 h 12624546"/>
              <a:gd name="connsiteX14772" fmla="*/ 13707048 w 15445209"/>
              <a:gd name="connsiteY14772" fmla="*/ 4073405 h 12624546"/>
              <a:gd name="connsiteX14773" fmla="*/ 13764674 w 15445209"/>
              <a:gd name="connsiteY14773" fmla="*/ 4086311 h 12624546"/>
              <a:gd name="connsiteX14774" fmla="*/ 13783371 w 15445209"/>
              <a:gd name="connsiteY14774" fmla="*/ 4193642 h 12624546"/>
              <a:gd name="connsiteX14775" fmla="*/ 13676051 w 15445209"/>
              <a:gd name="connsiteY14775" fmla="*/ 4212338 h 12624546"/>
              <a:gd name="connsiteX14776" fmla="*/ 13657349 w 15445209"/>
              <a:gd name="connsiteY14776" fmla="*/ 4105014 h 12624546"/>
              <a:gd name="connsiteX14777" fmla="*/ 13707048 w 15445209"/>
              <a:gd name="connsiteY14777" fmla="*/ 4073405 h 12624546"/>
              <a:gd name="connsiteX14778" fmla="*/ 11136949 w 15445209"/>
              <a:gd name="connsiteY14778" fmla="*/ 4072770 h 12624546"/>
              <a:gd name="connsiteX14779" fmla="*/ 11138980 w 15445209"/>
              <a:gd name="connsiteY14779" fmla="*/ 4083339 h 12624546"/>
              <a:gd name="connsiteX14780" fmla="*/ 11128413 w 15445209"/>
              <a:gd name="connsiteY14780" fmla="*/ 4085354 h 12624546"/>
              <a:gd name="connsiteX14781" fmla="*/ 11126382 w 15445209"/>
              <a:gd name="connsiteY14781" fmla="*/ 4074792 h 12624546"/>
              <a:gd name="connsiteX14782" fmla="*/ 11136949 w 15445209"/>
              <a:gd name="connsiteY14782" fmla="*/ 4072770 h 12624546"/>
              <a:gd name="connsiteX14783" fmla="*/ 4229516 w 15445209"/>
              <a:gd name="connsiteY14783" fmla="*/ 4069561 h 12624546"/>
              <a:gd name="connsiteX14784" fmla="*/ 4241610 w 15445209"/>
              <a:gd name="connsiteY14784" fmla="*/ 4072256 h 12624546"/>
              <a:gd name="connsiteX14785" fmla="*/ 4245676 w 15445209"/>
              <a:gd name="connsiteY14785" fmla="*/ 4094606 h 12624546"/>
              <a:gd name="connsiteX14786" fmla="*/ 4223318 w 15445209"/>
              <a:gd name="connsiteY14786" fmla="*/ 4098670 h 12624546"/>
              <a:gd name="connsiteX14787" fmla="*/ 4219248 w 15445209"/>
              <a:gd name="connsiteY14787" fmla="*/ 4076325 h 12624546"/>
              <a:gd name="connsiteX14788" fmla="*/ 4229516 w 15445209"/>
              <a:gd name="connsiteY14788" fmla="*/ 4069561 h 12624546"/>
              <a:gd name="connsiteX14789" fmla="*/ 13391489 w 15445209"/>
              <a:gd name="connsiteY14789" fmla="*/ 4068549 h 12624546"/>
              <a:gd name="connsiteX14790" fmla="*/ 13445555 w 15445209"/>
              <a:gd name="connsiteY14790" fmla="*/ 4080687 h 12624546"/>
              <a:gd name="connsiteX14791" fmla="*/ 13463036 w 15445209"/>
              <a:gd name="connsiteY14791" fmla="*/ 4181507 h 12624546"/>
              <a:gd name="connsiteX14792" fmla="*/ 13362220 w 15445209"/>
              <a:gd name="connsiteY14792" fmla="*/ 4198989 h 12624546"/>
              <a:gd name="connsiteX14793" fmla="*/ 13344739 w 15445209"/>
              <a:gd name="connsiteY14793" fmla="*/ 4098163 h 12624546"/>
              <a:gd name="connsiteX14794" fmla="*/ 13391489 w 15445209"/>
              <a:gd name="connsiteY14794" fmla="*/ 4068549 h 12624546"/>
              <a:gd name="connsiteX14795" fmla="*/ 12367322 w 15445209"/>
              <a:gd name="connsiteY14795" fmla="*/ 4067263 h 12624546"/>
              <a:gd name="connsiteX14796" fmla="*/ 12415035 w 15445209"/>
              <a:gd name="connsiteY14796" fmla="*/ 4077983 h 12624546"/>
              <a:gd name="connsiteX14797" fmla="*/ 12430485 w 15445209"/>
              <a:gd name="connsiteY14797" fmla="*/ 4167018 h 12624546"/>
              <a:gd name="connsiteX14798" fmla="*/ 12341457 w 15445209"/>
              <a:gd name="connsiteY14798" fmla="*/ 4182466 h 12624546"/>
              <a:gd name="connsiteX14799" fmla="*/ 12326011 w 15445209"/>
              <a:gd name="connsiteY14799" fmla="*/ 4093433 h 12624546"/>
              <a:gd name="connsiteX14800" fmla="*/ 12367322 w 15445209"/>
              <a:gd name="connsiteY14800" fmla="*/ 4067263 h 12624546"/>
              <a:gd name="connsiteX14801" fmla="*/ 4905287 w 15445209"/>
              <a:gd name="connsiteY14801" fmla="*/ 4067249 h 12624546"/>
              <a:gd name="connsiteX14802" fmla="*/ 4922969 w 15445209"/>
              <a:gd name="connsiteY14802" fmla="*/ 4071115 h 12624546"/>
              <a:gd name="connsiteX14803" fmla="*/ 4928657 w 15445209"/>
              <a:gd name="connsiteY14803" fmla="*/ 4104041 h 12624546"/>
              <a:gd name="connsiteX14804" fmla="*/ 4895730 w 15445209"/>
              <a:gd name="connsiteY14804" fmla="*/ 4109727 h 12624546"/>
              <a:gd name="connsiteX14805" fmla="*/ 4890038 w 15445209"/>
              <a:gd name="connsiteY14805" fmla="*/ 4076800 h 12624546"/>
              <a:gd name="connsiteX14806" fmla="*/ 4905287 w 15445209"/>
              <a:gd name="connsiteY14806" fmla="*/ 4067249 h 12624546"/>
              <a:gd name="connsiteX14807" fmla="*/ 3447108 w 15445209"/>
              <a:gd name="connsiteY14807" fmla="*/ 4062742 h 12624546"/>
              <a:gd name="connsiteX14808" fmla="*/ 3449551 w 15445209"/>
              <a:gd name="connsiteY14808" fmla="*/ 4077374 h 12624546"/>
              <a:gd name="connsiteX14809" fmla="*/ 3434916 w 15445209"/>
              <a:gd name="connsiteY14809" fmla="*/ 4079806 h 12624546"/>
              <a:gd name="connsiteX14810" fmla="*/ 3432475 w 15445209"/>
              <a:gd name="connsiteY14810" fmla="*/ 4065178 h 12624546"/>
              <a:gd name="connsiteX14811" fmla="*/ 3447108 w 15445209"/>
              <a:gd name="connsiteY14811" fmla="*/ 4062742 h 12624546"/>
              <a:gd name="connsiteX14812" fmla="*/ 1832273 w 15445209"/>
              <a:gd name="connsiteY14812" fmla="*/ 4058509 h 12624546"/>
              <a:gd name="connsiteX14813" fmla="*/ 1835116 w 15445209"/>
              <a:gd name="connsiteY14813" fmla="*/ 4074769 h 12624546"/>
              <a:gd name="connsiteX14814" fmla="*/ 1818860 w 15445209"/>
              <a:gd name="connsiteY14814" fmla="*/ 4077613 h 12624546"/>
              <a:gd name="connsiteX14815" fmla="*/ 1816014 w 15445209"/>
              <a:gd name="connsiteY14815" fmla="*/ 4061359 h 12624546"/>
              <a:gd name="connsiteX14816" fmla="*/ 1832273 w 15445209"/>
              <a:gd name="connsiteY14816" fmla="*/ 4058509 h 12624546"/>
              <a:gd name="connsiteX14817" fmla="*/ 11944701 w 15445209"/>
              <a:gd name="connsiteY14817" fmla="*/ 4053176 h 12624546"/>
              <a:gd name="connsiteX14818" fmla="*/ 11962994 w 15445209"/>
              <a:gd name="connsiteY14818" fmla="*/ 4057292 h 12624546"/>
              <a:gd name="connsiteX14819" fmla="*/ 11969088 w 15445209"/>
              <a:gd name="connsiteY14819" fmla="*/ 4091433 h 12624546"/>
              <a:gd name="connsiteX14820" fmla="*/ 11934945 w 15445209"/>
              <a:gd name="connsiteY14820" fmla="*/ 4097536 h 12624546"/>
              <a:gd name="connsiteX14821" fmla="*/ 11928847 w 15445209"/>
              <a:gd name="connsiteY14821" fmla="*/ 4063390 h 12624546"/>
              <a:gd name="connsiteX14822" fmla="*/ 11944701 w 15445209"/>
              <a:gd name="connsiteY14822" fmla="*/ 4053176 h 12624546"/>
              <a:gd name="connsiteX14823" fmla="*/ 12162996 w 15445209"/>
              <a:gd name="connsiteY14823" fmla="*/ 4051273 h 12624546"/>
              <a:gd name="connsiteX14824" fmla="*/ 12207715 w 15445209"/>
              <a:gd name="connsiteY14824" fmla="*/ 4061337 h 12624546"/>
              <a:gd name="connsiteX14825" fmla="*/ 12222349 w 15445209"/>
              <a:gd name="connsiteY14825" fmla="*/ 4144665 h 12624546"/>
              <a:gd name="connsiteX14826" fmla="*/ 12139010 w 15445209"/>
              <a:gd name="connsiteY14826" fmla="*/ 4159310 h 12624546"/>
              <a:gd name="connsiteX14827" fmla="*/ 12124376 w 15445209"/>
              <a:gd name="connsiteY14827" fmla="*/ 4075969 h 12624546"/>
              <a:gd name="connsiteX14828" fmla="*/ 12162996 w 15445209"/>
              <a:gd name="connsiteY14828" fmla="*/ 4051273 h 12624546"/>
              <a:gd name="connsiteX14829" fmla="*/ 2875183 w 15445209"/>
              <a:gd name="connsiteY14829" fmla="*/ 4048345 h 12624546"/>
              <a:gd name="connsiteX14830" fmla="*/ 2890121 w 15445209"/>
              <a:gd name="connsiteY14830" fmla="*/ 4051699 h 12624546"/>
              <a:gd name="connsiteX14831" fmla="*/ 2894998 w 15445209"/>
              <a:gd name="connsiteY14831" fmla="*/ 4079738 h 12624546"/>
              <a:gd name="connsiteX14832" fmla="*/ 2866949 w 15445209"/>
              <a:gd name="connsiteY14832" fmla="*/ 4084618 h 12624546"/>
              <a:gd name="connsiteX14833" fmla="*/ 2862072 w 15445209"/>
              <a:gd name="connsiteY14833" fmla="*/ 4056582 h 12624546"/>
              <a:gd name="connsiteX14834" fmla="*/ 2875183 w 15445209"/>
              <a:gd name="connsiteY14834" fmla="*/ 4048345 h 12624546"/>
              <a:gd name="connsiteX14835" fmla="*/ 11434774 w 15445209"/>
              <a:gd name="connsiteY14835" fmla="*/ 4044507 h 12624546"/>
              <a:gd name="connsiteX14836" fmla="*/ 11453627 w 15445209"/>
              <a:gd name="connsiteY14836" fmla="*/ 4048769 h 12624546"/>
              <a:gd name="connsiteX14837" fmla="*/ 11459721 w 15445209"/>
              <a:gd name="connsiteY14837" fmla="*/ 4083732 h 12624546"/>
              <a:gd name="connsiteX14838" fmla="*/ 11424763 w 15445209"/>
              <a:gd name="connsiteY14838" fmla="*/ 4089839 h 12624546"/>
              <a:gd name="connsiteX14839" fmla="*/ 11418664 w 15445209"/>
              <a:gd name="connsiteY14839" fmla="*/ 4054878 h 12624546"/>
              <a:gd name="connsiteX14840" fmla="*/ 11434774 w 15445209"/>
              <a:gd name="connsiteY14840" fmla="*/ 4044507 h 12624546"/>
              <a:gd name="connsiteX14841" fmla="*/ 4099735 w 15445209"/>
              <a:gd name="connsiteY14841" fmla="*/ 4039302 h 12624546"/>
              <a:gd name="connsiteX14842" fmla="*/ 4101360 w 15445209"/>
              <a:gd name="connsiteY14842" fmla="*/ 4048237 h 12624546"/>
              <a:gd name="connsiteX14843" fmla="*/ 4092419 w 15445209"/>
              <a:gd name="connsiteY14843" fmla="*/ 4049867 h 12624546"/>
              <a:gd name="connsiteX14844" fmla="*/ 4090797 w 15445209"/>
              <a:gd name="connsiteY14844" fmla="*/ 4040923 h 12624546"/>
              <a:gd name="connsiteX14845" fmla="*/ 4099735 w 15445209"/>
              <a:gd name="connsiteY14845" fmla="*/ 4039302 h 12624546"/>
              <a:gd name="connsiteX14846" fmla="*/ 4642568 w 15445209"/>
              <a:gd name="connsiteY14846" fmla="*/ 4037446 h 12624546"/>
              <a:gd name="connsiteX14847" fmla="*/ 4673355 w 15445209"/>
              <a:gd name="connsiteY14847" fmla="*/ 4044255 h 12624546"/>
              <a:gd name="connsiteX14848" fmla="*/ 4683517 w 15445209"/>
              <a:gd name="connsiteY14848" fmla="*/ 4101564 h 12624546"/>
              <a:gd name="connsiteX14849" fmla="*/ 4626202 w 15445209"/>
              <a:gd name="connsiteY14849" fmla="*/ 4111732 h 12624546"/>
              <a:gd name="connsiteX14850" fmla="*/ 4616041 w 15445209"/>
              <a:gd name="connsiteY14850" fmla="*/ 4054427 h 12624546"/>
              <a:gd name="connsiteX14851" fmla="*/ 4642568 w 15445209"/>
              <a:gd name="connsiteY14851" fmla="*/ 4037446 h 12624546"/>
              <a:gd name="connsiteX14852" fmla="*/ 2466899 w 15445209"/>
              <a:gd name="connsiteY14852" fmla="*/ 4031586 h 12624546"/>
              <a:gd name="connsiteX14853" fmla="*/ 2486409 w 15445209"/>
              <a:gd name="connsiteY14853" fmla="*/ 4035802 h 12624546"/>
              <a:gd name="connsiteX14854" fmla="*/ 2492914 w 15445209"/>
              <a:gd name="connsiteY14854" fmla="*/ 4072387 h 12624546"/>
              <a:gd name="connsiteX14855" fmla="*/ 2456329 w 15445209"/>
              <a:gd name="connsiteY14855" fmla="*/ 4078889 h 12624546"/>
              <a:gd name="connsiteX14856" fmla="*/ 2449827 w 15445209"/>
              <a:gd name="connsiteY14856" fmla="*/ 4042308 h 12624546"/>
              <a:gd name="connsiteX14857" fmla="*/ 2466899 w 15445209"/>
              <a:gd name="connsiteY14857" fmla="*/ 4031586 h 12624546"/>
              <a:gd name="connsiteX14858" fmla="*/ 4370688 w 15445209"/>
              <a:gd name="connsiteY14858" fmla="*/ 4020903 h 12624546"/>
              <a:gd name="connsiteX14859" fmla="*/ 4407476 w 15445209"/>
              <a:gd name="connsiteY14859" fmla="*/ 4029176 h 12624546"/>
              <a:gd name="connsiteX14860" fmla="*/ 4419273 w 15445209"/>
              <a:gd name="connsiteY14860" fmla="*/ 4097878 h 12624546"/>
              <a:gd name="connsiteX14861" fmla="*/ 4350572 w 15445209"/>
              <a:gd name="connsiteY14861" fmla="*/ 4109666 h 12624546"/>
              <a:gd name="connsiteX14862" fmla="*/ 4338781 w 15445209"/>
              <a:gd name="connsiteY14862" fmla="*/ 4040972 h 12624546"/>
              <a:gd name="connsiteX14863" fmla="*/ 4370688 w 15445209"/>
              <a:gd name="connsiteY14863" fmla="*/ 4020903 h 12624546"/>
              <a:gd name="connsiteX14864" fmla="*/ 2057499 w 15445209"/>
              <a:gd name="connsiteY14864" fmla="*/ 4009339 h 12624546"/>
              <a:gd name="connsiteX14865" fmla="*/ 2057905 w 15445209"/>
              <a:gd name="connsiteY14865" fmla="*/ 4012182 h 12624546"/>
              <a:gd name="connsiteX14866" fmla="*/ 2055058 w 15445209"/>
              <a:gd name="connsiteY14866" fmla="*/ 4012591 h 12624546"/>
              <a:gd name="connsiteX14867" fmla="*/ 2054653 w 15445209"/>
              <a:gd name="connsiteY14867" fmla="*/ 4009741 h 12624546"/>
              <a:gd name="connsiteX14868" fmla="*/ 2057499 w 15445209"/>
              <a:gd name="connsiteY14868" fmla="*/ 4009339 h 12624546"/>
              <a:gd name="connsiteX14869" fmla="*/ 1624118 w 15445209"/>
              <a:gd name="connsiteY14869" fmla="*/ 4008896 h 12624546"/>
              <a:gd name="connsiteX14870" fmla="*/ 1624932 w 15445209"/>
              <a:gd name="connsiteY14870" fmla="*/ 4008896 h 12624546"/>
              <a:gd name="connsiteX14871" fmla="*/ 1624932 w 15445209"/>
              <a:gd name="connsiteY14871" fmla="*/ 4009708 h 12624546"/>
              <a:gd name="connsiteX14872" fmla="*/ 1624118 w 15445209"/>
              <a:gd name="connsiteY14872" fmla="*/ 4009708 h 12624546"/>
              <a:gd name="connsiteX14873" fmla="*/ 1624118 w 15445209"/>
              <a:gd name="connsiteY14873" fmla="*/ 4008896 h 12624546"/>
              <a:gd name="connsiteX14874" fmla="*/ 10776778 w 15445209"/>
              <a:gd name="connsiteY14874" fmla="*/ 4006107 h 12624546"/>
              <a:gd name="connsiteX14875" fmla="*/ 10777999 w 15445209"/>
              <a:gd name="connsiteY14875" fmla="*/ 4013015 h 12624546"/>
              <a:gd name="connsiteX14876" fmla="*/ 10771085 w 15445209"/>
              <a:gd name="connsiteY14876" fmla="*/ 4014243 h 12624546"/>
              <a:gd name="connsiteX14877" fmla="*/ 10769868 w 15445209"/>
              <a:gd name="connsiteY14877" fmla="*/ 4007323 h 12624546"/>
              <a:gd name="connsiteX14878" fmla="*/ 10776778 w 15445209"/>
              <a:gd name="connsiteY14878" fmla="*/ 4006107 h 12624546"/>
              <a:gd name="connsiteX14879" fmla="*/ 10410103 w 15445209"/>
              <a:gd name="connsiteY14879" fmla="*/ 4001229 h 12624546"/>
              <a:gd name="connsiteX14880" fmla="*/ 10410914 w 15445209"/>
              <a:gd name="connsiteY14880" fmla="*/ 4005292 h 12624546"/>
              <a:gd name="connsiteX14881" fmla="*/ 10406851 w 15445209"/>
              <a:gd name="connsiteY14881" fmla="*/ 4006107 h 12624546"/>
              <a:gd name="connsiteX14882" fmla="*/ 10406035 w 15445209"/>
              <a:gd name="connsiteY14882" fmla="*/ 4002046 h 12624546"/>
              <a:gd name="connsiteX14883" fmla="*/ 10410103 w 15445209"/>
              <a:gd name="connsiteY14883" fmla="*/ 4001229 h 12624546"/>
              <a:gd name="connsiteX14884" fmla="*/ 11693115 w 15445209"/>
              <a:gd name="connsiteY14884" fmla="*/ 4001045 h 12624546"/>
              <a:gd name="connsiteX14885" fmla="*/ 11713796 w 15445209"/>
              <a:gd name="connsiteY14885" fmla="*/ 4005669 h 12624546"/>
              <a:gd name="connsiteX14886" fmla="*/ 11720706 w 15445209"/>
              <a:gd name="connsiteY14886" fmla="*/ 4044291 h 12624546"/>
              <a:gd name="connsiteX14887" fmla="*/ 11682086 w 15445209"/>
              <a:gd name="connsiteY14887" fmla="*/ 4051199 h 12624546"/>
              <a:gd name="connsiteX14888" fmla="*/ 11675176 w 15445209"/>
              <a:gd name="connsiteY14888" fmla="*/ 4012593 h 12624546"/>
              <a:gd name="connsiteX14889" fmla="*/ 11693115 w 15445209"/>
              <a:gd name="connsiteY14889" fmla="*/ 4001045 h 12624546"/>
              <a:gd name="connsiteX14890" fmla="*/ 5057473 w 15445209"/>
              <a:gd name="connsiteY14890" fmla="*/ 4000141 h 12624546"/>
              <a:gd name="connsiteX14891" fmla="*/ 5072973 w 15445209"/>
              <a:gd name="connsiteY14891" fmla="*/ 4003645 h 12624546"/>
              <a:gd name="connsiteX14892" fmla="*/ 5077846 w 15445209"/>
              <a:gd name="connsiteY14892" fmla="*/ 4032505 h 12624546"/>
              <a:gd name="connsiteX14893" fmla="*/ 5048993 w 15445209"/>
              <a:gd name="connsiteY14893" fmla="*/ 4037378 h 12624546"/>
              <a:gd name="connsiteX14894" fmla="*/ 5044116 w 15445209"/>
              <a:gd name="connsiteY14894" fmla="*/ 4008518 h 12624546"/>
              <a:gd name="connsiteX14895" fmla="*/ 5057473 w 15445209"/>
              <a:gd name="connsiteY14895" fmla="*/ 4000141 h 12624546"/>
              <a:gd name="connsiteX14896" fmla="*/ 3800820 w 15445209"/>
              <a:gd name="connsiteY14896" fmla="*/ 3988010 h 12624546"/>
              <a:gd name="connsiteX14897" fmla="*/ 3801229 w 15445209"/>
              <a:gd name="connsiteY14897" fmla="*/ 3990856 h 12624546"/>
              <a:gd name="connsiteX14898" fmla="*/ 3798383 w 15445209"/>
              <a:gd name="connsiteY14898" fmla="*/ 3991261 h 12624546"/>
              <a:gd name="connsiteX14899" fmla="*/ 3797978 w 15445209"/>
              <a:gd name="connsiteY14899" fmla="*/ 3988412 h 12624546"/>
              <a:gd name="connsiteX14900" fmla="*/ 3800820 w 15445209"/>
              <a:gd name="connsiteY14900" fmla="*/ 3988010 h 12624546"/>
              <a:gd name="connsiteX14901" fmla="*/ 2691365 w 15445209"/>
              <a:gd name="connsiteY14901" fmla="*/ 3985667 h 12624546"/>
              <a:gd name="connsiteX14902" fmla="*/ 2702696 w 15445209"/>
              <a:gd name="connsiteY14902" fmla="*/ 3988260 h 12624546"/>
              <a:gd name="connsiteX14903" fmla="*/ 2706353 w 15445209"/>
              <a:gd name="connsiteY14903" fmla="*/ 4009402 h 12624546"/>
              <a:gd name="connsiteX14904" fmla="*/ 2685216 w 15445209"/>
              <a:gd name="connsiteY14904" fmla="*/ 4013053 h 12624546"/>
              <a:gd name="connsiteX14905" fmla="*/ 2681557 w 15445209"/>
              <a:gd name="connsiteY14905" fmla="*/ 3991917 h 12624546"/>
              <a:gd name="connsiteX14906" fmla="*/ 2691365 w 15445209"/>
              <a:gd name="connsiteY14906" fmla="*/ 3985667 h 12624546"/>
              <a:gd name="connsiteX14907" fmla="*/ 11121098 w 15445209"/>
              <a:gd name="connsiteY14907" fmla="*/ 3981299 h 12624546"/>
              <a:gd name="connsiteX14908" fmla="*/ 11123539 w 15445209"/>
              <a:gd name="connsiteY14908" fmla="*/ 3995126 h 12624546"/>
              <a:gd name="connsiteX14909" fmla="*/ 11109715 w 15445209"/>
              <a:gd name="connsiteY14909" fmla="*/ 3997564 h 12624546"/>
              <a:gd name="connsiteX14910" fmla="*/ 11107278 w 15445209"/>
              <a:gd name="connsiteY14910" fmla="*/ 3983745 h 12624546"/>
              <a:gd name="connsiteX14911" fmla="*/ 11121098 w 15445209"/>
              <a:gd name="connsiteY14911" fmla="*/ 3981299 h 12624546"/>
              <a:gd name="connsiteX14912" fmla="*/ 1205784 w 15445209"/>
              <a:gd name="connsiteY14912" fmla="*/ 3977975 h 12624546"/>
              <a:gd name="connsiteX14913" fmla="*/ 1206595 w 15445209"/>
              <a:gd name="connsiteY14913" fmla="*/ 3982042 h 12624546"/>
              <a:gd name="connsiteX14914" fmla="*/ 1202532 w 15445209"/>
              <a:gd name="connsiteY14914" fmla="*/ 3982853 h 12624546"/>
              <a:gd name="connsiteX14915" fmla="*/ 1201716 w 15445209"/>
              <a:gd name="connsiteY14915" fmla="*/ 3978790 h 12624546"/>
              <a:gd name="connsiteX14916" fmla="*/ 1205784 w 15445209"/>
              <a:gd name="connsiteY14916" fmla="*/ 3977975 h 12624546"/>
              <a:gd name="connsiteX14917" fmla="*/ 1417995 w 15445209"/>
              <a:gd name="connsiteY14917" fmla="*/ 3976768 h 12624546"/>
              <a:gd name="connsiteX14918" fmla="*/ 1418402 w 15445209"/>
              <a:gd name="connsiteY14918" fmla="*/ 3977984 h 12624546"/>
              <a:gd name="connsiteX14919" fmla="*/ 1417185 w 15445209"/>
              <a:gd name="connsiteY14919" fmla="*/ 3978395 h 12624546"/>
              <a:gd name="connsiteX14920" fmla="*/ 1416775 w 15445209"/>
              <a:gd name="connsiteY14920" fmla="*/ 3977175 h 12624546"/>
              <a:gd name="connsiteX14921" fmla="*/ 1417995 w 15445209"/>
              <a:gd name="connsiteY14921" fmla="*/ 3976768 h 12624546"/>
              <a:gd name="connsiteX14922" fmla="*/ 5342094 w 15445209"/>
              <a:gd name="connsiteY14922" fmla="*/ 3972766 h 12624546"/>
              <a:gd name="connsiteX14923" fmla="*/ 5342498 w 15445209"/>
              <a:gd name="connsiteY14923" fmla="*/ 3974797 h 12624546"/>
              <a:gd name="connsiteX14924" fmla="*/ 5340472 w 15445209"/>
              <a:gd name="connsiteY14924" fmla="*/ 3975202 h 12624546"/>
              <a:gd name="connsiteX14925" fmla="*/ 5340059 w 15445209"/>
              <a:gd name="connsiteY14925" fmla="*/ 3973168 h 12624546"/>
              <a:gd name="connsiteX14926" fmla="*/ 5342094 w 15445209"/>
              <a:gd name="connsiteY14926" fmla="*/ 3972766 h 12624546"/>
              <a:gd name="connsiteX14927" fmla="*/ 3644292 w 15445209"/>
              <a:gd name="connsiteY14927" fmla="*/ 3963980 h 12624546"/>
              <a:gd name="connsiteX14928" fmla="*/ 3646729 w 15445209"/>
              <a:gd name="connsiteY14928" fmla="*/ 3977399 h 12624546"/>
              <a:gd name="connsiteX14929" fmla="*/ 3633316 w 15445209"/>
              <a:gd name="connsiteY14929" fmla="*/ 3979835 h 12624546"/>
              <a:gd name="connsiteX14930" fmla="*/ 3630875 w 15445209"/>
              <a:gd name="connsiteY14930" fmla="*/ 3966414 h 12624546"/>
              <a:gd name="connsiteX14931" fmla="*/ 3644292 w 15445209"/>
              <a:gd name="connsiteY14931" fmla="*/ 3963980 h 12624546"/>
              <a:gd name="connsiteX14932" fmla="*/ 14457782 w 15445209"/>
              <a:gd name="connsiteY14932" fmla="*/ 3963871 h 12624546"/>
              <a:gd name="connsiteX14933" fmla="*/ 14474448 w 15445209"/>
              <a:gd name="connsiteY14933" fmla="*/ 3967480 h 12624546"/>
              <a:gd name="connsiteX14934" fmla="*/ 14479736 w 15445209"/>
              <a:gd name="connsiteY14934" fmla="*/ 3998383 h 12624546"/>
              <a:gd name="connsiteX14935" fmla="*/ 14448837 w 15445209"/>
              <a:gd name="connsiteY14935" fmla="*/ 4003667 h 12624546"/>
              <a:gd name="connsiteX14936" fmla="*/ 14443553 w 15445209"/>
              <a:gd name="connsiteY14936" fmla="*/ 3972766 h 12624546"/>
              <a:gd name="connsiteX14937" fmla="*/ 14457782 w 15445209"/>
              <a:gd name="connsiteY14937" fmla="*/ 3963871 h 12624546"/>
              <a:gd name="connsiteX14938" fmla="*/ 2287199 w 15445209"/>
              <a:gd name="connsiteY14938" fmla="*/ 3960160 h 12624546"/>
              <a:gd name="connsiteX14939" fmla="*/ 2288417 w 15445209"/>
              <a:gd name="connsiteY14939" fmla="*/ 3967890 h 12624546"/>
              <a:gd name="connsiteX14940" fmla="*/ 2280696 w 15445209"/>
              <a:gd name="connsiteY14940" fmla="*/ 3969110 h 12624546"/>
              <a:gd name="connsiteX14941" fmla="*/ 2279475 w 15445209"/>
              <a:gd name="connsiteY14941" fmla="*/ 3961382 h 12624546"/>
              <a:gd name="connsiteX14942" fmla="*/ 2287199 w 15445209"/>
              <a:gd name="connsiteY14942" fmla="*/ 3960160 h 12624546"/>
              <a:gd name="connsiteX14943" fmla="*/ 3969198 w 15445209"/>
              <a:gd name="connsiteY14943" fmla="*/ 3949009 h 12624546"/>
              <a:gd name="connsiteX14944" fmla="*/ 3969600 w 15445209"/>
              <a:gd name="connsiteY14944" fmla="*/ 3950223 h 12624546"/>
              <a:gd name="connsiteX14945" fmla="*/ 3968387 w 15445209"/>
              <a:gd name="connsiteY14945" fmla="*/ 3950633 h 12624546"/>
              <a:gd name="connsiteX14946" fmla="*/ 3967981 w 15445209"/>
              <a:gd name="connsiteY14946" fmla="*/ 3949415 h 12624546"/>
              <a:gd name="connsiteX14947" fmla="*/ 3969198 w 15445209"/>
              <a:gd name="connsiteY14947" fmla="*/ 3949009 h 12624546"/>
              <a:gd name="connsiteX14948" fmla="*/ 3296275 w 15445209"/>
              <a:gd name="connsiteY14948" fmla="*/ 3946449 h 12624546"/>
              <a:gd name="connsiteX14949" fmla="*/ 3298307 w 15445209"/>
              <a:gd name="connsiteY14949" fmla="*/ 3957832 h 12624546"/>
              <a:gd name="connsiteX14950" fmla="*/ 3286925 w 15445209"/>
              <a:gd name="connsiteY14950" fmla="*/ 3959864 h 12624546"/>
              <a:gd name="connsiteX14951" fmla="*/ 3284893 w 15445209"/>
              <a:gd name="connsiteY14951" fmla="*/ 3948479 h 12624546"/>
              <a:gd name="connsiteX14952" fmla="*/ 3296275 w 15445209"/>
              <a:gd name="connsiteY14952" fmla="*/ 3946449 h 12624546"/>
              <a:gd name="connsiteX14953" fmla="*/ 4528887 w 15445209"/>
              <a:gd name="connsiteY14953" fmla="*/ 3943056 h 12624546"/>
              <a:gd name="connsiteX14954" fmla="*/ 4567253 w 15445209"/>
              <a:gd name="connsiteY14954" fmla="*/ 3951529 h 12624546"/>
              <a:gd name="connsiteX14955" fmla="*/ 4579851 w 15445209"/>
              <a:gd name="connsiteY14955" fmla="*/ 4023092 h 12624546"/>
              <a:gd name="connsiteX14956" fmla="*/ 4508295 w 15445209"/>
              <a:gd name="connsiteY14956" fmla="*/ 4035695 h 12624546"/>
              <a:gd name="connsiteX14957" fmla="*/ 4495698 w 15445209"/>
              <a:gd name="connsiteY14957" fmla="*/ 3964144 h 12624546"/>
              <a:gd name="connsiteX14958" fmla="*/ 4528887 w 15445209"/>
              <a:gd name="connsiteY14958" fmla="*/ 3943056 h 12624546"/>
              <a:gd name="connsiteX14959" fmla="*/ 11411300 w 15445209"/>
              <a:gd name="connsiteY14959" fmla="*/ 3942315 h 12624546"/>
              <a:gd name="connsiteX14960" fmla="*/ 11429239 w 15445209"/>
              <a:gd name="connsiteY14960" fmla="*/ 3946321 h 12624546"/>
              <a:gd name="connsiteX14961" fmla="*/ 11434928 w 15445209"/>
              <a:gd name="connsiteY14961" fmla="*/ 3980070 h 12624546"/>
              <a:gd name="connsiteX14962" fmla="*/ 11401186 w 15445209"/>
              <a:gd name="connsiteY14962" fmla="*/ 3985759 h 12624546"/>
              <a:gd name="connsiteX14963" fmla="*/ 11395497 w 15445209"/>
              <a:gd name="connsiteY14963" fmla="*/ 3952021 h 12624546"/>
              <a:gd name="connsiteX14964" fmla="*/ 11411300 w 15445209"/>
              <a:gd name="connsiteY14964" fmla="*/ 3942315 h 12624546"/>
              <a:gd name="connsiteX14965" fmla="*/ 3100411 w 15445209"/>
              <a:gd name="connsiteY14965" fmla="*/ 3939257 h 12624546"/>
              <a:gd name="connsiteX14966" fmla="*/ 3112504 w 15445209"/>
              <a:gd name="connsiteY14966" fmla="*/ 3941954 h 12624546"/>
              <a:gd name="connsiteX14967" fmla="*/ 3116574 w 15445209"/>
              <a:gd name="connsiteY14967" fmla="*/ 3964317 h 12624546"/>
              <a:gd name="connsiteX14968" fmla="*/ 3094213 w 15445209"/>
              <a:gd name="connsiteY14968" fmla="*/ 3968379 h 12624546"/>
              <a:gd name="connsiteX14969" fmla="*/ 3090146 w 15445209"/>
              <a:gd name="connsiteY14969" fmla="*/ 3946015 h 12624546"/>
              <a:gd name="connsiteX14970" fmla="*/ 3100411 w 15445209"/>
              <a:gd name="connsiteY14970" fmla="*/ 3939257 h 12624546"/>
              <a:gd name="connsiteX14971" fmla="*/ 14136987 w 15445209"/>
              <a:gd name="connsiteY14971" fmla="*/ 3938089 h 12624546"/>
              <a:gd name="connsiteX14972" fmla="*/ 14170374 w 15445209"/>
              <a:gd name="connsiteY14972" fmla="*/ 3945560 h 12624546"/>
              <a:gd name="connsiteX14973" fmla="*/ 14181351 w 15445209"/>
              <a:gd name="connsiteY14973" fmla="*/ 4007765 h 12624546"/>
              <a:gd name="connsiteX14974" fmla="*/ 14119155 w 15445209"/>
              <a:gd name="connsiteY14974" fmla="*/ 4018745 h 12624546"/>
              <a:gd name="connsiteX14975" fmla="*/ 14108178 w 15445209"/>
              <a:gd name="connsiteY14975" fmla="*/ 3956538 h 12624546"/>
              <a:gd name="connsiteX14976" fmla="*/ 14136987 w 15445209"/>
              <a:gd name="connsiteY14976" fmla="*/ 3938089 h 12624546"/>
              <a:gd name="connsiteX14977" fmla="*/ 13977686 w 15445209"/>
              <a:gd name="connsiteY14977" fmla="*/ 3928768 h 12624546"/>
              <a:gd name="connsiteX14978" fmla="*/ 14013052 w 15445209"/>
              <a:gd name="connsiteY14978" fmla="*/ 3936638 h 12624546"/>
              <a:gd name="connsiteX14979" fmla="*/ 14024434 w 15445209"/>
              <a:gd name="connsiteY14979" fmla="*/ 4002508 h 12624546"/>
              <a:gd name="connsiteX14980" fmla="*/ 13958581 w 15445209"/>
              <a:gd name="connsiteY14980" fmla="*/ 4013887 h 12624546"/>
              <a:gd name="connsiteX14981" fmla="*/ 13947198 w 15445209"/>
              <a:gd name="connsiteY14981" fmla="*/ 3948022 h 12624546"/>
              <a:gd name="connsiteX14982" fmla="*/ 13977686 w 15445209"/>
              <a:gd name="connsiteY14982" fmla="*/ 3928768 h 12624546"/>
              <a:gd name="connsiteX14983" fmla="*/ 1863981 w 15445209"/>
              <a:gd name="connsiteY14983" fmla="*/ 3927609 h 12624546"/>
              <a:gd name="connsiteX14984" fmla="*/ 1865201 w 15445209"/>
              <a:gd name="connsiteY14984" fmla="*/ 3934516 h 12624546"/>
              <a:gd name="connsiteX14985" fmla="*/ 1858287 w 15445209"/>
              <a:gd name="connsiteY14985" fmla="*/ 3935734 h 12624546"/>
              <a:gd name="connsiteX14986" fmla="*/ 1857070 w 15445209"/>
              <a:gd name="connsiteY14986" fmla="*/ 3928825 h 12624546"/>
              <a:gd name="connsiteX14987" fmla="*/ 1863981 w 15445209"/>
              <a:gd name="connsiteY14987" fmla="*/ 3927609 h 12624546"/>
              <a:gd name="connsiteX14988" fmla="*/ 10761332 w 15445209"/>
              <a:gd name="connsiteY14988" fmla="*/ 3923579 h 12624546"/>
              <a:gd name="connsiteX14989" fmla="*/ 10762549 w 15445209"/>
              <a:gd name="connsiteY14989" fmla="*/ 3931299 h 12624546"/>
              <a:gd name="connsiteX14990" fmla="*/ 10754828 w 15445209"/>
              <a:gd name="connsiteY14990" fmla="*/ 3932524 h 12624546"/>
              <a:gd name="connsiteX14991" fmla="*/ 10753607 w 15445209"/>
              <a:gd name="connsiteY14991" fmla="*/ 3924798 h 12624546"/>
              <a:gd name="connsiteX14992" fmla="*/ 10761332 w 15445209"/>
              <a:gd name="connsiteY14992" fmla="*/ 3923579 h 12624546"/>
              <a:gd name="connsiteX14993" fmla="*/ 10390586 w 15445209"/>
              <a:gd name="connsiteY14993" fmla="*/ 3920736 h 12624546"/>
              <a:gd name="connsiteX14994" fmla="*/ 10390991 w 15445209"/>
              <a:gd name="connsiteY14994" fmla="*/ 3924393 h 12624546"/>
              <a:gd name="connsiteX14995" fmla="*/ 10387333 w 15445209"/>
              <a:gd name="connsiteY14995" fmla="*/ 3925205 h 12624546"/>
              <a:gd name="connsiteX14996" fmla="*/ 10386928 w 15445209"/>
              <a:gd name="connsiteY14996" fmla="*/ 3921145 h 12624546"/>
              <a:gd name="connsiteX14997" fmla="*/ 10390586 w 15445209"/>
              <a:gd name="connsiteY14997" fmla="*/ 3920736 h 12624546"/>
              <a:gd name="connsiteX14998" fmla="*/ 12509755 w 15445209"/>
              <a:gd name="connsiteY14998" fmla="*/ 3918964 h 12624546"/>
              <a:gd name="connsiteX14999" fmla="*/ 12554066 w 15445209"/>
              <a:gd name="connsiteY14999" fmla="*/ 3928768 h 12624546"/>
              <a:gd name="connsiteX15000" fmla="*/ 12568295 w 15445209"/>
              <a:gd name="connsiteY15000" fmla="*/ 4011298 h 12624546"/>
              <a:gd name="connsiteX15001" fmla="*/ 12485771 w 15445209"/>
              <a:gd name="connsiteY15001" fmla="*/ 4025531 h 12624546"/>
              <a:gd name="connsiteX15002" fmla="*/ 12471542 w 15445209"/>
              <a:gd name="connsiteY15002" fmla="*/ 3942999 h 12624546"/>
              <a:gd name="connsiteX15003" fmla="*/ 12509755 w 15445209"/>
              <a:gd name="connsiteY15003" fmla="*/ 3918964 h 12624546"/>
              <a:gd name="connsiteX15004" fmla="*/ 12323163 w 15445209"/>
              <a:gd name="connsiteY15004" fmla="*/ 3918573 h 12624546"/>
              <a:gd name="connsiteX15005" fmla="*/ 12367474 w 15445209"/>
              <a:gd name="connsiteY15005" fmla="*/ 3928385 h 12624546"/>
              <a:gd name="connsiteX15006" fmla="*/ 12381699 w 15445209"/>
              <a:gd name="connsiteY15006" fmla="*/ 4010915 h 12624546"/>
              <a:gd name="connsiteX15007" fmla="*/ 12299179 w 15445209"/>
              <a:gd name="connsiteY15007" fmla="*/ 4025144 h 12624546"/>
              <a:gd name="connsiteX15008" fmla="*/ 12284950 w 15445209"/>
              <a:gd name="connsiteY15008" fmla="*/ 3942607 h 12624546"/>
              <a:gd name="connsiteX15009" fmla="*/ 12323163 w 15445209"/>
              <a:gd name="connsiteY15009" fmla="*/ 3918573 h 12624546"/>
              <a:gd name="connsiteX15010" fmla="*/ 12685979 w 15445209"/>
              <a:gd name="connsiteY15010" fmla="*/ 3916367 h 12624546"/>
              <a:gd name="connsiteX15011" fmla="*/ 12728866 w 15445209"/>
              <a:gd name="connsiteY15011" fmla="*/ 3925916 h 12624546"/>
              <a:gd name="connsiteX15012" fmla="*/ 12742690 w 15445209"/>
              <a:gd name="connsiteY15012" fmla="*/ 4005599 h 12624546"/>
              <a:gd name="connsiteX15013" fmla="*/ 12663013 w 15445209"/>
              <a:gd name="connsiteY15013" fmla="*/ 4019424 h 12624546"/>
              <a:gd name="connsiteX15014" fmla="*/ 12649189 w 15445209"/>
              <a:gd name="connsiteY15014" fmla="*/ 3939737 h 12624546"/>
              <a:gd name="connsiteX15015" fmla="*/ 12685979 w 15445209"/>
              <a:gd name="connsiteY15015" fmla="*/ 3916367 h 12624546"/>
              <a:gd name="connsiteX15016" fmla="*/ 11905419 w 15445209"/>
              <a:gd name="connsiteY15016" fmla="*/ 3913119 h 12624546"/>
              <a:gd name="connsiteX15017" fmla="*/ 11930473 w 15445209"/>
              <a:gd name="connsiteY15017" fmla="*/ 3918658 h 12624546"/>
              <a:gd name="connsiteX15018" fmla="*/ 11938603 w 15445209"/>
              <a:gd name="connsiteY15018" fmla="*/ 3965410 h 12624546"/>
              <a:gd name="connsiteX15019" fmla="*/ 11891853 w 15445209"/>
              <a:gd name="connsiteY15019" fmla="*/ 3973537 h 12624546"/>
              <a:gd name="connsiteX15020" fmla="*/ 11883723 w 15445209"/>
              <a:gd name="connsiteY15020" fmla="*/ 3926787 h 12624546"/>
              <a:gd name="connsiteX15021" fmla="*/ 11905419 w 15445209"/>
              <a:gd name="connsiteY15021" fmla="*/ 3913119 h 12624546"/>
              <a:gd name="connsiteX15022" fmla="*/ 13817060 w 15445209"/>
              <a:gd name="connsiteY15022" fmla="*/ 3910341 h 12624546"/>
              <a:gd name="connsiteX15023" fmla="*/ 13860201 w 15445209"/>
              <a:gd name="connsiteY15023" fmla="*/ 3919995 h 12624546"/>
              <a:gd name="connsiteX15024" fmla="*/ 13874430 w 15445209"/>
              <a:gd name="connsiteY15024" fmla="*/ 4000491 h 12624546"/>
              <a:gd name="connsiteX15025" fmla="*/ 13793942 w 15445209"/>
              <a:gd name="connsiteY15025" fmla="*/ 4014719 h 12624546"/>
              <a:gd name="connsiteX15026" fmla="*/ 13779713 w 15445209"/>
              <a:gd name="connsiteY15026" fmla="*/ 3934219 h 12624546"/>
              <a:gd name="connsiteX15027" fmla="*/ 13817060 w 15445209"/>
              <a:gd name="connsiteY15027" fmla="*/ 3910341 h 12624546"/>
              <a:gd name="connsiteX15028" fmla="*/ 14289992 w 15445209"/>
              <a:gd name="connsiteY15028" fmla="*/ 3910284 h 12624546"/>
              <a:gd name="connsiteX15029" fmla="*/ 14347615 w 15445209"/>
              <a:gd name="connsiteY15029" fmla="*/ 3923189 h 12624546"/>
              <a:gd name="connsiteX15030" fmla="*/ 14366317 w 15445209"/>
              <a:gd name="connsiteY15030" fmla="*/ 4030519 h 12624546"/>
              <a:gd name="connsiteX15031" fmla="*/ 14258997 w 15445209"/>
              <a:gd name="connsiteY15031" fmla="*/ 4049212 h 12624546"/>
              <a:gd name="connsiteX15032" fmla="*/ 14240295 w 15445209"/>
              <a:gd name="connsiteY15032" fmla="*/ 3941883 h 12624546"/>
              <a:gd name="connsiteX15033" fmla="*/ 14289992 w 15445209"/>
              <a:gd name="connsiteY15033" fmla="*/ 3910284 h 12624546"/>
              <a:gd name="connsiteX15034" fmla="*/ 12121939 w 15445209"/>
              <a:gd name="connsiteY15034" fmla="*/ 3907777 h 12624546"/>
              <a:gd name="connsiteX15035" fmla="*/ 12167063 w 15445209"/>
              <a:gd name="connsiteY15035" fmla="*/ 3917839 h 12624546"/>
              <a:gd name="connsiteX15036" fmla="*/ 12181697 w 15445209"/>
              <a:gd name="connsiteY15036" fmla="*/ 4001987 h 12624546"/>
              <a:gd name="connsiteX15037" fmla="*/ 12097547 w 15445209"/>
              <a:gd name="connsiteY15037" fmla="*/ 4016627 h 12624546"/>
              <a:gd name="connsiteX15038" fmla="*/ 12082917 w 15445209"/>
              <a:gd name="connsiteY15038" fmla="*/ 3932466 h 12624546"/>
              <a:gd name="connsiteX15039" fmla="*/ 12121939 w 15445209"/>
              <a:gd name="connsiteY15039" fmla="*/ 3907777 h 12624546"/>
              <a:gd name="connsiteX15040" fmla="*/ 13020084 w 15445209"/>
              <a:gd name="connsiteY15040" fmla="*/ 3904625 h 12624546"/>
              <a:gd name="connsiteX15041" fmla="*/ 13061803 w 15445209"/>
              <a:gd name="connsiteY15041" fmla="*/ 3914077 h 12624546"/>
              <a:gd name="connsiteX15042" fmla="*/ 13075217 w 15445209"/>
              <a:gd name="connsiteY15042" fmla="*/ 3991725 h 12624546"/>
              <a:gd name="connsiteX15043" fmla="*/ 12997572 w 15445209"/>
              <a:gd name="connsiteY15043" fmla="*/ 4005143 h 12624546"/>
              <a:gd name="connsiteX15044" fmla="*/ 12984158 w 15445209"/>
              <a:gd name="connsiteY15044" fmla="*/ 3927487 h 12624546"/>
              <a:gd name="connsiteX15045" fmla="*/ 13020084 w 15445209"/>
              <a:gd name="connsiteY15045" fmla="*/ 3904625 h 12624546"/>
              <a:gd name="connsiteX15046" fmla="*/ 2915222 w 15445209"/>
              <a:gd name="connsiteY15046" fmla="*/ 3901995 h 12624546"/>
              <a:gd name="connsiteX15047" fmla="*/ 2928738 w 15445209"/>
              <a:gd name="connsiteY15047" fmla="*/ 3904942 h 12624546"/>
              <a:gd name="connsiteX15048" fmla="*/ 2933211 w 15445209"/>
              <a:gd name="connsiteY15048" fmla="*/ 3930143 h 12624546"/>
              <a:gd name="connsiteX15049" fmla="*/ 2908005 w 15445209"/>
              <a:gd name="connsiteY15049" fmla="*/ 3934609 h 12624546"/>
              <a:gd name="connsiteX15050" fmla="*/ 2903536 w 15445209"/>
              <a:gd name="connsiteY15050" fmla="*/ 3909416 h 12624546"/>
              <a:gd name="connsiteX15051" fmla="*/ 2915222 w 15445209"/>
              <a:gd name="connsiteY15051" fmla="*/ 3901995 h 12624546"/>
              <a:gd name="connsiteX15052" fmla="*/ 12853977 w 15445209"/>
              <a:gd name="connsiteY15052" fmla="*/ 3901505 h 12624546"/>
              <a:gd name="connsiteX15053" fmla="*/ 12902860 w 15445209"/>
              <a:gd name="connsiteY15053" fmla="*/ 3912483 h 12624546"/>
              <a:gd name="connsiteX15054" fmla="*/ 12918715 w 15445209"/>
              <a:gd name="connsiteY15054" fmla="*/ 4003546 h 12624546"/>
              <a:gd name="connsiteX15055" fmla="*/ 12827655 w 15445209"/>
              <a:gd name="connsiteY15055" fmla="*/ 4019399 h 12624546"/>
              <a:gd name="connsiteX15056" fmla="*/ 12811800 w 15445209"/>
              <a:gd name="connsiteY15056" fmla="*/ 3928328 h 12624546"/>
              <a:gd name="connsiteX15057" fmla="*/ 12853977 w 15445209"/>
              <a:gd name="connsiteY15057" fmla="*/ 3901505 h 12624546"/>
              <a:gd name="connsiteX15058" fmla="*/ 5238831 w 15445209"/>
              <a:gd name="connsiteY15058" fmla="*/ 3897955 h 12624546"/>
              <a:gd name="connsiteX15059" fmla="*/ 5241269 w 15445209"/>
              <a:gd name="connsiteY15059" fmla="*/ 3912596 h 12624546"/>
              <a:gd name="connsiteX15060" fmla="*/ 5226633 w 15445209"/>
              <a:gd name="connsiteY15060" fmla="*/ 3915037 h 12624546"/>
              <a:gd name="connsiteX15061" fmla="*/ 5224196 w 15445209"/>
              <a:gd name="connsiteY15061" fmla="*/ 3900394 h 12624546"/>
              <a:gd name="connsiteX15062" fmla="*/ 5238831 w 15445209"/>
              <a:gd name="connsiteY15062" fmla="*/ 3897955 h 12624546"/>
              <a:gd name="connsiteX15063" fmla="*/ 2505262 w 15445209"/>
              <a:gd name="connsiteY15063" fmla="*/ 3894533 h 12624546"/>
              <a:gd name="connsiteX15064" fmla="*/ 2522182 w 15445209"/>
              <a:gd name="connsiteY15064" fmla="*/ 3898402 h 12624546"/>
              <a:gd name="connsiteX15065" fmla="*/ 2527876 w 15445209"/>
              <a:gd name="connsiteY15065" fmla="*/ 3930098 h 12624546"/>
              <a:gd name="connsiteX15066" fmla="*/ 2496166 w 15445209"/>
              <a:gd name="connsiteY15066" fmla="*/ 3935791 h 12624546"/>
              <a:gd name="connsiteX15067" fmla="*/ 2490478 w 15445209"/>
              <a:gd name="connsiteY15067" fmla="*/ 3904088 h 12624546"/>
              <a:gd name="connsiteX15068" fmla="*/ 2505262 w 15445209"/>
              <a:gd name="connsiteY15068" fmla="*/ 3894533 h 12624546"/>
              <a:gd name="connsiteX15069" fmla="*/ 13656282 w 15445209"/>
              <a:gd name="connsiteY15069" fmla="*/ 3891210 h 12624546"/>
              <a:gd name="connsiteX15070" fmla="*/ 13708572 w 15445209"/>
              <a:gd name="connsiteY15070" fmla="*/ 3902948 h 12624546"/>
              <a:gd name="connsiteX15071" fmla="*/ 13725644 w 15445209"/>
              <a:gd name="connsiteY15071" fmla="*/ 4000522 h 12624546"/>
              <a:gd name="connsiteX15072" fmla="*/ 13628080 w 15445209"/>
              <a:gd name="connsiteY15072" fmla="*/ 4017594 h 12624546"/>
              <a:gd name="connsiteX15073" fmla="*/ 13611008 w 15445209"/>
              <a:gd name="connsiteY15073" fmla="*/ 3920024 h 12624546"/>
              <a:gd name="connsiteX15074" fmla="*/ 13656282 w 15445209"/>
              <a:gd name="connsiteY15074" fmla="*/ 3891210 h 12624546"/>
              <a:gd name="connsiteX15075" fmla="*/ 3482934 w 15445209"/>
              <a:gd name="connsiteY15075" fmla="*/ 3888591 h 12624546"/>
              <a:gd name="connsiteX15076" fmla="*/ 3494265 w 15445209"/>
              <a:gd name="connsiteY15076" fmla="*/ 3891188 h 12624546"/>
              <a:gd name="connsiteX15077" fmla="*/ 3497921 w 15445209"/>
              <a:gd name="connsiteY15077" fmla="*/ 3912329 h 12624546"/>
              <a:gd name="connsiteX15078" fmla="*/ 3476784 w 15445209"/>
              <a:gd name="connsiteY15078" fmla="*/ 3915987 h 12624546"/>
              <a:gd name="connsiteX15079" fmla="*/ 3473127 w 15445209"/>
              <a:gd name="connsiteY15079" fmla="*/ 3894844 h 12624546"/>
              <a:gd name="connsiteX15080" fmla="*/ 3482934 w 15445209"/>
              <a:gd name="connsiteY15080" fmla="*/ 3888591 h 12624546"/>
              <a:gd name="connsiteX15081" fmla="*/ 13178984 w 15445209"/>
              <a:gd name="connsiteY15081" fmla="*/ 3888072 h 12624546"/>
              <a:gd name="connsiteX15082" fmla="*/ 13229698 w 15445209"/>
              <a:gd name="connsiteY15082" fmla="*/ 3899402 h 12624546"/>
              <a:gd name="connsiteX15083" fmla="*/ 13246364 w 15445209"/>
              <a:gd name="connsiteY15083" fmla="*/ 3994138 h 12624546"/>
              <a:gd name="connsiteX15084" fmla="*/ 13151642 w 15445209"/>
              <a:gd name="connsiteY15084" fmla="*/ 4010803 h 12624546"/>
              <a:gd name="connsiteX15085" fmla="*/ 13134976 w 15445209"/>
              <a:gd name="connsiteY15085" fmla="*/ 3916072 h 12624546"/>
              <a:gd name="connsiteX15086" fmla="*/ 13178984 w 15445209"/>
              <a:gd name="connsiteY15086" fmla="*/ 3888072 h 12624546"/>
              <a:gd name="connsiteX15087" fmla="*/ 13497337 w 15445209"/>
              <a:gd name="connsiteY15087" fmla="*/ 3886891 h 12624546"/>
              <a:gd name="connsiteX15088" fmla="*/ 13549217 w 15445209"/>
              <a:gd name="connsiteY15088" fmla="*/ 3898523 h 12624546"/>
              <a:gd name="connsiteX15089" fmla="*/ 13566293 w 15445209"/>
              <a:gd name="connsiteY15089" fmla="*/ 3995288 h 12624546"/>
              <a:gd name="connsiteX15090" fmla="*/ 13469540 w 15445209"/>
              <a:gd name="connsiteY15090" fmla="*/ 4012363 h 12624546"/>
              <a:gd name="connsiteX15091" fmla="*/ 13452469 w 15445209"/>
              <a:gd name="connsiteY15091" fmla="*/ 3915190 h 12624546"/>
              <a:gd name="connsiteX15092" fmla="*/ 13497337 w 15445209"/>
              <a:gd name="connsiteY15092" fmla="*/ 3886891 h 12624546"/>
              <a:gd name="connsiteX15093" fmla="*/ 11092085 w 15445209"/>
              <a:gd name="connsiteY15093" fmla="*/ 3885616 h 12624546"/>
              <a:gd name="connsiteX15094" fmla="*/ 11101991 w 15445209"/>
              <a:gd name="connsiteY15094" fmla="*/ 3887792 h 12624546"/>
              <a:gd name="connsiteX15095" fmla="*/ 11105243 w 15445209"/>
              <a:gd name="connsiteY15095" fmla="*/ 3906088 h 12624546"/>
              <a:gd name="connsiteX15096" fmla="*/ 11086951 w 15445209"/>
              <a:gd name="connsiteY15096" fmla="*/ 3909352 h 12624546"/>
              <a:gd name="connsiteX15097" fmla="*/ 11083699 w 15445209"/>
              <a:gd name="connsiteY15097" fmla="*/ 3891040 h 12624546"/>
              <a:gd name="connsiteX15098" fmla="*/ 11092085 w 15445209"/>
              <a:gd name="connsiteY15098" fmla="*/ 3885616 h 12624546"/>
              <a:gd name="connsiteX15099" fmla="*/ 1019183 w 15445209"/>
              <a:gd name="connsiteY15099" fmla="*/ 3881624 h 12624546"/>
              <a:gd name="connsiteX15100" fmla="*/ 1019999 w 15445209"/>
              <a:gd name="connsiteY15100" fmla="*/ 3881624 h 12624546"/>
              <a:gd name="connsiteX15101" fmla="*/ 1019999 w 15445209"/>
              <a:gd name="connsiteY15101" fmla="*/ 3882439 h 12624546"/>
              <a:gd name="connsiteX15102" fmla="*/ 1019183 w 15445209"/>
              <a:gd name="connsiteY15102" fmla="*/ 3882439 h 12624546"/>
              <a:gd name="connsiteX15103" fmla="*/ 1019183 w 15445209"/>
              <a:gd name="connsiteY15103" fmla="*/ 3881624 h 12624546"/>
              <a:gd name="connsiteX15104" fmla="*/ 11659224 w 15445209"/>
              <a:gd name="connsiteY15104" fmla="*/ 3878832 h 12624546"/>
              <a:gd name="connsiteX15105" fmla="*/ 11682906 w 15445209"/>
              <a:gd name="connsiteY15105" fmla="*/ 3884119 h 12624546"/>
              <a:gd name="connsiteX15106" fmla="*/ 11690627 w 15445209"/>
              <a:gd name="connsiteY15106" fmla="*/ 3928425 h 12624546"/>
              <a:gd name="connsiteX15107" fmla="*/ 11646317 w 15445209"/>
              <a:gd name="connsiteY15107" fmla="*/ 3936142 h 12624546"/>
              <a:gd name="connsiteX15108" fmla="*/ 11638592 w 15445209"/>
              <a:gd name="connsiteY15108" fmla="*/ 3891843 h 12624546"/>
              <a:gd name="connsiteX15109" fmla="*/ 11659224 w 15445209"/>
              <a:gd name="connsiteY15109" fmla="*/ 3878832 h 12624546"/>
              <a:gd name="connsiteX15110" fmla="*/ 13337524 w 15445209"/>
              <a:gd name="connsiteY15110" fmla="*/ 3877925 h 12624546"/>
              <a:gd name="connsiteX15111" fmla="*/ 13395147 w 15445209"/>
              <a:gd name="connsiteY15111" fmla="*/ 3890833 h 12624546"/>
              <a:gd name="connsiteX15112" fmla="*/ 13413849 w 15445209"/>
              <a:gd name="connsiteY15112" fmla="*/ 3998170 h 12624546"/>
              <a:gd name="connsiteX15113" fmla="*/ 13306529 w 15445209"/>
              <a:gd name="connsiteY15113" fmla="*/ 4016863 h 12624546"/>
              <a:gd name="connsiteX15114" fmla="*/ 13287827 w 15445209"/>
              <a:gd name="connsiteY15114" fmla="*/ 3909538 h 12624546"/>
              <a:gd name="connsiteX15115" fmla="*/ 13337524 w 15445209"/>
              <a:gd name="connsiteY15115" fmla="*/ 3877925 h 12624546"/>
              <a:gd name="connsiteX15116" fmla="*/ 2094083 w 15445209"/>
              <a:gd name="connsiteY15116" fmla="*/ 3873557 h 12624546"/>
              <a:gd name="connsiteX15117" fmla="*/ 2094488 w 15445209"/>
              <a:gd name="connsiteY15117" fmla="*/ 3874775 h 12624546"/>
              <a:gd name="connsiteX15118" fmla="*/ 2093268 w 15445209"/>
              <a:gd name="connsiteY15118" fmla="*/ 3875186 h 12624546"/>
              <a:gd name="connsiteX15119" fmla="*/ 2092862 w 15445209"/>
              <a:gd name="connsiteY15119" fmla="*/ 3873965 h 12624546"/>
              <a:gd name="connsiteX15120" fmla="*/ 2094083 w 15445209"/>
              <a:gd name="connsiteY15120" fmla="*/ 3873557 h 12624546"/>
              <a:gd name="connsiteX15121" fmla="*/ 1662331 w 15445209"/>
              <a:gd name="connsiteY15121" fmla="*/ 3870275 h 12624546"/>
              <a:gd name="connsiteX15122" fmla="*/ 1663147 w 15445209"/>
              <a:gd name="connsiteY15122" fmla="*/ 3873934 h 12624546"/>
              <a:gd name="connsiteX15123" fmla="*/ 1659484 w 15445209"/>
              <a:gd name="connsiteY15123" fmla="*/ 3874338 h 12624546"/>
              <a:gd name="connsiteX15124" fmla="*/ 1658673 w 15445209"/>
              <a:gd name="connsiteY15124" fmla="*/ 3870682 h 12624546"/>
              <a:gd name="connsiteX15125" fmla="*/ 1662331 w 15445209"/>
              <a:gd name="connsiteY15125" fmla="*/ 3870275 h 12624546"/>
              <a:gd name="connsiteX15126" fmla="*/ 4286180 w 15445209"/>
              <a:gd name="connsiteY15126" fmla="*/ 3864922 h 12624546"/>
              <a:gd name="connsiteX15127" fmla="*/ 4298939 w 15445209"/>
              <a:gd name="connsiteY15127" fmla="*/ 3867765 h 12624546"/>
              <a:gd name="connsiteX15128" fmla="*/ 4303001 w 15445209"/>
              <a:gd name="connsiteY15128" fmla="*/ 3891744 h 12624546"/>
              <a:gd name="connsiteX15129" fmla="*/ 4279013 w 15445209"/>
              <a:gd name="connsiteY15129" fmla="*/ 3895812 h 12624546"/>
              <a:gd name="connsiteX15130" fmla="*/ 4274955 w 15445209"/>
              <a:gd name="connsiteY15130" fmla="*/ 3871828 h 12624546"/>
              <a:gd name="connsiteX15131" fmla="*/ 4286180 w 15445209"/>
              <a:gd name="connsiteY15131" fmla="*/ 3864922 h 12624546"/>
              <a:gd name="connsiteX15132" fmla="*/ 4836428 w 15445209"/>
              <a:gd name="connsiteY15132" fmla="*/ 3859541 h 12624546"/>
              <a:gd name="connsiteX15133" fmla="*/ 4857108 w 15445209"/>
              <a:gd name="connsiteY15133" fmla="*/ 3864178 h 12624546"/>
              <a:gd name="connsiteX15134" fmla="*/ 4864034 w 15445209"/>
              <a:gd name="connsiteY15134" fmla="*/ 3902796 h 12624546"/>
              <a:gd name="connsiteX15135" fmla="*/ 4825398 w 15445209"/>
              <a:gd name="connsiteY15135" fmla="*/ 3909709 h 12624546"/>
              <a:gd name="connsiteX15136" fmla="*/ 4818493 w 15445209"/>
              <a:gd name="connsiteY15136" fmla="*/ 3871082 h 12624546"/>
              <a:gd name="connsiteX15137" fmla="*/ 4836428 w 15445209"/>
              <a:gd name="connsiteY15137" fmla="*/ 3859541 h 12624546"/>
              <a:gd name="connsiteX15138" fmla="*/ 2732221 w 15445209"/>
              <a:gd name="connsiteY15138" fmla="*/ 3843788 h 12624546"/>
              <a:gd name="connsiteX15139" fmla="*/ 2742128 w 15445209"/>
              <a:gd name="connsiteY15139" fmla="*/ 3845973 h 12624546"/>
              <a:gd name="connsiteX15140" fmla="*/ 2745379 w 15445209"/>
              <a:gd name="connsiteY15140" fmla="*/ 3864264 h 12624546"/>
              <a:gd name="connsiteX15141" fmla="*/ 2727087 w 15445209"/>
              <a:gd name="connsiteY15141" fmla="*/ 3867516 h 12624546"/>
              <a:gd name="connsiteX15142" fmla="*/ 2723835 w 15445209"/>
              <a:gd name="connsiteY15142" fmla="*/ 3849225 h 12624546"/>
              <a:gd name="connsiteX15143" fmla="*/ 2732221 w 15445209"/>
              <a:gd name="connsiteY15143" fmla="*/ 3843788 h 12624546"/>
              <a:gd name="connsiteX15144" fmla="*/ 10369046 w 15445209"/>
              <a:gd name="connsiteY15144" fmla="*/ 3842258 h 12624546"/>
              <a:gd name="connsiteX15145" fmla="*/ 10369451 w 15445209"/>
              <a:gd name="connsiteY15145" fmla="*/ 3845111 h 12624546"/>
              <a:gd name="connsiteX15146" fmla="*/ 10366604 w 15445209"/>
              <a:gd name="connsiteY15146" fmla="*/ 3845517 h 12624546"/>
              <a:gd name="connsiteX15147" fmla="*/ 10366199 w 15445209"/>
              <a:gd name="connsiteY15147" fmla="*/ 3842670 h 12624546"/>
              <a:gd name="connsiteX15148" fmla="*/ 10369046 w 15445209"/>
              <a:gd name="connsiteY15148" fmla="*/ 3842258 h 12624546"/>
              <a:gd name="connsiteX15149" fmla="*/ 10742631 w 15445209"/>
              <a:gd name="connsiteY15149" fmla="*/ 3841039 h 12624546"/>
              <a:gd name="connsiteX15150" fmla="*/ 10744257 w 15445209"/>
              <a:gd name="connsiteY15150" fmla="*/ 3849579 h 12624546"/>
              <a:gd name="connsiteX15151" fmla="*/ 10735721 w 15445209"/>
              <a:gd name="connsiteY15151" fmla="*/ 3851204 h 12624546"/>
              <a:gd name="connsiteX15152" fmla="*/ 10734091 w 15445209"/>
              <a:gd name="connsiteY15152" fmla="*/ 3842670 h 12624546"/>
              <a:gd name="connsiteX15153" fmla="*/ 10742631 w 15445209"/>
              <a:gd name="connsiteY15153" fmla="*/ 3841039 h 12624546"/>
              <a:gd name="connsiteX15154" fmla="*/ 4977286 w 15445209"/>
              <a:gd name="connsiteY15154" fmla="*/ 3840809 h 12624546"/>
              <a:gd name="connsiteX15155" fmla="*/ 4996544 w 15445209"/>
              <a:gd name="connsiteY15155" fmla="*/ 3845083 h 12624546"/>
              <a:gd name="connsiteX15156" fmla="*/ 5002640 w 15445209"/>
              <a:gd name="connsiteY15156" fmla="*/ 3880857 h 12624546"/>
              <a:gd name="connsiteX15157" fmla="*/ 4966869 w 15445209"/>
              <a:gd name="connsiteY15157" fmla="*/ 3886955 h 12624546"/>
              <a:gd name="connsiteX15158" fmla="*/ 4960778 w 15445209"/>
              <a:gd name="connsiteY15158" fmla="*/ 3851180 h 12624546"/>
              <a:gd name="connsiteX15159" fmla="*/ 4977286 w 15445209"/>
              <a:gd name="connsiteY15159" fmla="*/ 3840809 h 12624546"/>
              <a:gd name="connsiteX15160" fmla="*/ 11382236 w 15445209"/>
              <a:gd name="connsiteY15160" fmla="*/ 3840267 h 12624546"/>
              <a:gd name="connsiteX15161" fmla="*/ 11398344 w 15445209"/>
              <a:gd name="connsiteY15161" fmla="*/ 3843878 h 12624546"/>
              <a:gd name="connsiteX15162" fmla="*/ 11403628 w 15445209"/>
              <a:gd name="connsiteY15162" fmla="*/ 3873962 h 12624546"/>
              <a:gd name="connsiteX15163" fmla="*/ 11373544 w 15445209"/>
              <a:gd name="connsiteY15163" fmla="*/ 3879243 h 12624546"/>
              <a:gd name="connsiteX15164" fmla="*/ 11368260 w 15445209"/>
              <a:gd name="connsiteY15164" fmla="*/ 3849159 h 12624546"/>
              <a:gd name="connsiteX15165" fmla="*/ 11382236 w 15445209"/>
              <a:gd name="connsiteY15165" fmla="*/ 3840267 h 12624546"/>
              <a:gd name="connsiteX15166" fmla="*/ 1241558 w 15445209"/>
              <a:gd name="connsiteY15166" fmla="*/ 3839759 h 12624546"/>
              <a:gd name="connsiteX15167" fmla="*/ 1241963 w 15445209"/>
              <a:gd name="connsiteY15167" fmla="*/ 3841790 h 12624546"/>
              <a:gd name="connsiteX15168" fmla="*/ 1239932 w 15445209"/>
              <a:gd name="connsiteY15168" fmla="*/ 3842195 h 12624546"/>
              <a:gd name="connsiteX15169" fmla="*/ 1239521 w 15445209"/>
              <a:gd name="connsiteY15169" fmla="*/ 3840165 h 12624546"/>
              <a:gd name="connsiteX15170" fmla="*/ 1241558 w 15445209"/>
              <a:gd name="connsiteY15170" fmla="*/ 3839759 h 12624546"/>
              <a:gd name="connsiteX15171" fmla="*/ 4157865 w 15445209"/>
              <a:gd name="connsiteY15171" fmla="*/ 3838872 h 12624546"/>
              <a:gd name="connsiteX15172" fmla="*/ 4160312 w 15445209"/>
              <a:gd name="connsiteY15172" fmla="*/ 3853506 h 12624546"/>
              <a:gd name="connsiteX15173" fmla="*/ 4145674 w 15445209"/>
              <a:gd name="connsiteY15173" fmla="*/ 3855947 h 12624546"/>
              <a:gd name="connsiteX15174" fmla="*/ 4143229 w 15445209"/>
              <a:gd name="connsiteY15174" fmla="*/ 3841313 h 12624546"/>
              <a:gd name="connsiteX15175" fmla="*/ 4157865 w 15445209"/>
              <a:gd name="connsiteY15175" fmla="*/ 3838872 h 12624546"/>
              <a:gd name="connsiteX15176" fmla="*/ 2327851 w 15445209"/>
              <a:gd name="connsiteY15176" fmla="*/ 3819515 h 12624546"/>
              <a:gd name="connsiteX15177" fmla="*/ 2329882 w 15445209"/>
              <a:gd name="connsiteY15177" fmla="*/ 3830896 h 12624546"/>
              <a:gd name="connsiteX15178" fmla="*/ 2318499 w 15445209"/>
              <a:gd name="connsiteY15178" fmla="*/ 3832929 h 12624546"/>
              <a:gd name="connsiteX15179" fmla="*/ 2316468 w 15445209"/>
              <a:gd name="connsiteY15179" fmla="*/ 3821546 h 12624546"/>
              <a:gd name="connsiteX15180" fmla="*/ 2327851 w 15445209"/>
              <a:gd name="connsiteY15180" fmla="*/ 3819515 h 12624546"/>
              <a:gd name="connsiteX15181" fmla="*/ 4709585 w 15445209"/>
              <a:gd name="connsiteY15181" fmla="*/ 3818266 h 12624546"/>
              <a:gd name="connsiteX15182" fmla="*/ 4740027 w 15445209"/>
              <a:gd name="connsiteY15182" fmla="*/ 3825125 h 12624546"/>
              <a:gd name="connsiteX15183" fmla="*/ 4749789 w 15445209"/>
              <a:gd name="connsiteY15183" fmla="*/ 3882046 h 12624546"/>
              <a:gd name="connsiteX15184" fmla="*/ 4692872 w 15445209"/>
              <a:gd name="connsiteY15184" fmla="*/ 3891800 h 12624546"/>
              <a:gd name="connsiteX15185" fmla="*/ 4683119 w 15445209"/>
              <a:gd name="connsiteY15185" fmla="*/ 3834887 h 12624546"/>
              <a:gd name="connsiteX15186" fmla="*/ 4709585 w 15445209"/>
              <a:gd name="connsiteY15186" fmla="*/ 3818266 h 12624546"/>
              <a:gd name="connsiteX15187" fmla="*/ 3852855 w 15445209"/>
              <a:gd name="connsiteY15187" fmla="*/ 3805475 h 12624546"/>
              <a:gd name="connsiteX15188" fmla="*/ 3853263 w 15445209"/>
              <a:gd name="connsiteY15188" fmla="*/ 3808318 h 12624546"/>
              <a:gd name="connsiteX15189" fmla="*/ 3850415 w 15445209"/>
              <a:gd name="connsiteY15189" fmla="*/ 3808726 h 12624546"/>
              <a:gd name="connsiteX15190" fmla="*/ 3850010 w 15445209"/>
              <a:gd name="connsiteY15190" fmla="*/ 3805871 h 12624546"/>
              <a:gd name="connsiteX15191" fmla="*/ 3852855 w 15445209"/>
              <a:gd name="connsiteY15191" fmla="*/ 3805475 h 12624546"/>
              <a:gd name="connsiteX15192" fmla="*/ 4429528 w 15445209"/>
              <a:gd name="connsiteY15192" fmla="*/ 3805372 h 12624546"/>
              <a:gd name="connsiteX15193" fmla="*/ 4470494 w 15445209"/>
              <a:gd name="connsiteY15193" fmla="*/ 3814533 h 12624546"/>
              <a:gd name="connsiteX15194" fmla="*/ 4483902 w 15445209"/>
              <a:gd name="connsiteY15194" fmla="*/ 3890959 h 12624546"/>
              <a:gd name="connsiteX15195" fmla="*/ 4407476 w 15445209"/>
              <a:gd name="connsiteY15195" fmla="*/ 3904373 h 12624546"/>
              <a:gd name="connsiteX15196" fmla="*/ 4394067 w 15445209"/>
              <a:gd name="connsiteY15196" fmla="*/ 3827939 h 12624546"/>
              <a:gd name="connsiteX15197" fmla="*/ 4429528 w 15445209"/>
              <a:gd name="connsiteY15197" fmla="*/ 3805372 h 12624546"/>
              <a:gd name="connsiteX15198" fmla="*/ 14412658 w 15445209"/>
              <a:gd name="connsiteY15198" fmla="*/ 3796347 h 12624546"/>
              <a:gd name="connsiteX15199" fmla="*/ 14413879 w 15445209"/>
              <a:gd name="connsiteY15199" fmla="*/ 3803250 h 12624546"/>
              <a:gd name="connsiteX15200" fmla="*/ 14406965 w 15445209"/>
              <a:gd name="connsiteY15200" fmla="*/ 3804473 h 12624546"/>
              <a:gd name="connsiteX15201" fmla="*/ 14405748 w 15445209"/>
              <a:gd name="connsiteY15201" fmla="*/ 3797562 h 12624546"/>
              <a:gd name="connsiteX15202" fmla="*/ 14412658 w 15445209"/>
              <a:gd name="connsiteY15202" fmla="*/ 3796347 h 12624546"/>
              <a:gd name="connsiteX15203" fmla="*/ 1900968 w 15445209"/>
              <a:gd name="connsiteY15203" fmla="*/ 3794271 h 12624546"/>
              <a:gd name="connsiteX15204" fmla="*/ 1901379 w 15445209"/>
              <a:gd name="connsiteY15204" fmla="*/ 3797119 h 12624546"/>
              <a:gd name="connsiteX15205" fmla="*/ 1898532 w 15445209"/>
              <a:gd name="connsiteY15205" fmla="*/ 3797524 h 12624546"/>
              <a:gd name="connsiteX15206" fmla="*/ 1898127 w 15445209"/>
              <a:gd name="connsiteY15206" fmla="*/ 3794678 h 12624546"/>
              <a:gd name="connsiteX15207" fmla="*/ 1900968 w 15445209"/>
              <a:gd name="connsiteY15207" fmla="*/ 3794271 h 12624546"/>
              <a:gd name="connsiteX15208" fmla="*/ 11067083 w 15445209"/>
              <a:gd name="connsiteY15208" fmla="*/ 3792408 h 12624546"/>
              <a:gd name="connsiteX15209" fmla="*/ 11078009 w 15445209"/>
              <a:gd name="connsiteY15209" fmla="*/ 3794696 h 12624546"/>
              <a:gd name="connsiteX15210" fmla="*/ 11081667 w 15445209"/>
              <a:gd name="connsiteY15210" fmla="*/ 3815025 h 12624546"/>
              <a:gd name="connsiteX15211" fmla="*/ 11061339 w 15445209"/>
              <a:gd name="connsiteY15211" fmla="*/ 3818678 h 12624546"/>
              <a:gd name="connsiteX15212" fmla="*/ 11057681 w 15445209"/>
              <a:gd name="connsiteY15212" fmla="*/ 3798355 h 12624546"/>
              <a:gd name="connsiteX15213" fmla="*/ 11067083 w 15445209"/>
              <a:gd name="connsiteY15213" fmla="*/ 3792408 h 12624546"/>
              <a:gd name="connsiteX15214" fmla="*/ 3693482 w 15445209"/>
              <a:gd name="connsiteY15214" fmla="*/ 3791209 h 12624546"/>
              <a:gd name="connsiteX15215" fmla="*/ 3695110 w 15445209"/>
              <a:gd name="connsiteY15215" fmla="*/ 3800961 h 12624546"/>
              <a:gd name="connsiteX15216" fmla="*/ 3685350 w 15445209"/>
              <a:gd name="connsiteY15216" fmla="*/ 3802589 h 12624546"/>
              <a:gd name="connsiteX15217" fmla="*/ 3683723 w 15445209"/>
              <a:gd name="connsiteY15217" fmla="*/ 3792835 h 12624546"/>
              <a:gd name="connsiteX15218" fmla="*/ 3693482 w 15445209"/>
              <a:gd name="connsiteY15218" fmla="*/ 3791209 h 12624546"/>
              <a:gd name="connsiteX15219" fmla="*/ 3340174 w 15445209"/>
              <a:gd name="connsiteY15219" fmla="*/ 3789939 h 12624546"/>
              <a:gd name="connsiteX15220" fmla="*/ 3340990 w 15445209"/>
              <a:gd name="connsiteY15220" fmla="*/ 3794821 h 12624546"/>
              <a:gd name="connsiteX15221" fmla="*/ 3336112 w 15445209"/>
              <a:gd name="connsiteY15221" fmla="*/ 3795635 h 12624546"/>
              <a:gd name="connsiteX15222" fmla="*/ 3335295 w 15445209"/>
              <a:gd name="connsiteY15222" fmla="*/ 3790756 h 12624546"/>
              <a:gd name="connsiteX15223" fmla="*/ 3340174 w 15445209"/>
              <a:gd name="connsiteY15223" fmla="*/ 3789939 h 12624546"/>
              <a:gd name="connsiteX15224" fmla="*/ 3144367 w 15445209"/>
              <a:gd name="connsiteY15224" fmla="*/ 3783725 h 12624546"/>
              <a:gd name="connsiteX15225" fmla="*/ 3157629 w 15445209"/>
              <a:gd name="connsiteY15225" fmla="*/ 3786666 h 12624546"/>
              <a:gd name="connsiteX15226" fmla="*/ 3162103 w 15445209"/>
              <a:gd name="connsiteY15226" fmla="*/ 3811052 h 12624546"/>
              <a:gd name="connsiteX15227" fmla="*/ 3137711 w 15445209"/>
              <a:gd name="connsiteY15227" fmla="*/ 3815526 h 12624546"/>
              <a:gd name="connsiteX15228" fmla="*/ 3133239 w 15445209"/>
              <a:gd name="connsiteY15228" fmla="*/ 3791138 h 12624546"/>
              <a:gd name="connsiteX15229" fmla="*/ 3144367 w 15445209"/>
              <a:gd name="connsiteY15229" fmla="*/ 3783725 h 12624546"/>
              <a:gd name="connsiteX15230" fmla="*/ 5137962 w 15445209"/>
              <a:gd name="connsiteY15230" fmla="*/ 3777353 h 12624546"/>
              <a:gd name="connsiteX15231" fmla="*/ 5153458 w 15445209"/>
              <a:gd name="connsiteY15231" fmla="*/ 3780851 h 12624546"/>
              <a:gd name="connsiteX15232" fmla="*/ 5158348 w 15445209"/>
              <a:gd name="connsiteY15232" fmla="*/ 3809715 h 12624546"/>
              <a:gd name="connsiteX15233" fmla="*/ 5129483 w 15445209"/>
              <a:gd name="connsiteY15233" fmla="*/ 3814597 h 12624546"/>
              <a:gd name="connsiteX15234" fmla="*/ 5124599 w 15445209"/>
              <a:gd name="connsiteY15234" fmla="*/ 3785730 h 12624546"/>
              <a:gd name="connsiteX15235" fmla="*/ 5137962 w 15445209"/>
              <a:gd name="connsiteY15235" fmla="*/ 3777353 h 12624546"/>
              <a:gd name="connsiteX15236" fmla="*/ 11860396 w 15445209"/>
              <a:gd name="connsiteY15236" fmla="*/ 3772658 h 12624546"/>
              <a:gd name="connsiteX15237" fmla="*/ 11891442 w 15445209"/>
              <a:gd name="connsiteY15237" fmla="*/ 3779622 h 12624546"/>
              <a:gd name="connsiteX15238" fmla="*/ 11901604 w 15445209"/>
              <a:gd name="connsiteY15238" fmla="*/ 3837759 h 12624546"/>
              <a:gd name="connsiteX15239" fmla="*/ 11843476 w 15445209"/>
              <a:gd name="connsiteY15239" fmla="*/ 3847922 h 12624546"/>
              <a:gd name="connsiteX15240" fmla="*/ 11833310 w 15445209"/>
              <a:gd name="connsiteY15240" fmla="*/ 3789791 h 12624546"/>
              <a:gd name="connsiteX15241" fmla="*/ 11860396 w 15445209"/>
              <a:gd name="connsiteY15241" fmla="*/ 3772658 h 12624546"/>
              <a:gd name="connsiteX15242" fmla="*/ 12271689 w 15445209"/>
              <a:gd name="connsiteY15242" fmla="*/ 3767703 h 12624546"/>
              <a:gd name="connsiteX15243" fmla="*/ 12313408 w 15445209"/>
              <a:gd name="connsiteY15243" fmla="*/ 3777154 h 12624546"/>
              <a:gd name="connsiteX15244" fmla="*/ 12326822 w 15445209"/>
              <a:gd name="connsiteY15244" fmla="*/ 3854795 h 12624546"/>
              <a:gd name="connsiteX15245" fmla="*/ 12249177 w 15445209"/>
              <a:gd name="connsiteY15245" fmla="*/ 3868212 h 12624546"/>
              <a:gd name="connsiteX15246" fmla="*/ 12235763 w 15445209"/>
              <a:gd name="connsiteY15246" fmla="*/ 3790567 h 12624546"/>
              <a:gd name="connsiteX15247" fmla="*/ 12271689 w 15445209"/>
              <a:gd name="connsiteY15247" fmla="*/ 3767703 h 12624546"/>
              <a:gd name="connsiteX15248" fmla="*/ 12074276 w 15445209"/>
              <a:gd name="connsiteY15248" fmla="*/ 3767365 h 12624546"/>
              <a:gd name="connsiteX15249" fmla="*/ 12116655 w 15445209"/>
              <a:gd name="connsiteY15249" fmla="*/ 3776770 h 12624546"/>
              <a:gd name="connsiteX15250" fmla="*/ 12130479 w 15445209"/>
              <a:gd name="connsiteY15250" fmla="*/ 3856039 h 12624546"/>
              <a:gd name="connsiteX15251" fmla="*/ 12051207 w 15445209"/>
              <a:gd name="connsiteY15251" fmla="*/ 3869857 h 12624546"/>
              <a:gd name="connsiteX15252" fmla="*/ 12037383 w 15445209"/>
              <a:gd name="connsiteY15252" fmla="*/ 3790587 h 12624546"/>
              <a:gd name="connsiteX15253" fmla="*/ 12074276 w 15445209"/>
              <a:gd name="connsiteY15253" fmla="*/ 3767365 h 12624546"/>
              <a:gd name="connsiteX15254" fmla="*/ 10345465 w 15445209"/>
              <a:gd name="connsiteY15254" fmla="*/ 3765017 h 12624546"/>
              <a:gd name="connsiteX15255" fmla="*/ 10345870 w 15445209"/>
              <a:gd name="connsiteY15255" fmla="*/ 3767042 h 12624546"/>
              <a:gd name="connsiteX15256" fmla="*/ 10343839 w 15445209"/>
              <a:gd name="connsiteY15256" fmla="*/ 3767454 h 12624546"/>
              <a:gd name="connsiteX15257" fmla="*/ 10343429 w 15445209"/>
              <a:gd name="connsiteY15257" fmla="*/ 3765418 h 12624546"/>
              <a:gd name="connsiteX15258" fmla="*/ 10345465 w 15445209"/>
              <a:gd name="connsiteY15258" fmla="*/ 3765017 h 12624546"/>
              <a:gd name="connsiteX15259" fmla="*/ 2547492 w 15445209"/>
              <a:gd name="connsiteY15259" fmla="*/ 3760740 h 12624546"/>
              <a:gd name="connsiteX15260" fmla="*/ 2559585 w 15445209"/>
              <a:gd name="connsiteY15260" fmla="*/ 3763432 h 12624546"/>
              <a:gd name="connsiteX15261" fmla="*/ 2563650 w 15445209"/>
              <a:gd name="connsiteY15261" fmla="*/ 3785798 h 12624546"/>
              <a:gd name="connsiteX15262" fmla="*/ 2541291 w 15445209"/>
              <a:gd name="connsiteY15262" fmla="*/ 3789857 h 12624546"/>
              <a:gd name="connsiteX15263" fmla="*/ 2537227 w 15445209"/>
              <a:gd name="connsiteY15263" fmla="*/ 3767502 h 12624546"/>
              <a:gd name="connsiteX15264" fmla="*/ 2547492 w 15445209"/>
              <a:gd name="connsiteY15264" fmla="*/ 3760740 h 12624546"/>
              <a:gd name="connsiteX15265" fmla="*/ 10720271 w 15445209"/>
              <a:gd name="connsiteY15265" fmla="*/ 3759730 h 12624546"/>
              <a:gd name="connsiteX15266" fmla="*/ 10721492 w 15445209"/>
              <a:gd name="connsiteY15266" fmla="*/ 3767454 h 12624546"/>
              <a:gd name="connsiteX15267" fmla="*/ 10713767 w 15445209"/>
              <a:gd name="connsiteY15267" fmla="*/ 3768671 h 12624546"/>
              <a:gd name="connsiteX15268" fmla="*/ 10712550 w 15445209"/>
              <a:gd name="connsiteY15268" fmla="*/ 3760952 h 12624546"/>
              <a:gd name="connsiteX15269" fmla="*/ 10720271 w 15445209"/>
              <a:gd name="connsiteY15269" fmla="*/ 3759730 h 12624546"/>
              <a:gd name="connsiteX15270" fmla="*/ 5432744 w 15445209"/>
              <a:gd name="connsiteY15270" fmla="*/ 3758511 h 12624546"/>
              <a:gd name="connsiteX15271" fmla="*/ 5433160 w 15445209"/>
              <a:gd name="connsiteY15271" fmla="*/ 3760547 h 12624546"/>
              <a:gd name="connsiteX15272" fmla="*/ 5431120 w 15445209"/>
              <a:gd name="connsiteY15272" fmla="*/ 3760947 h 12624546"/>
              <a:gd name="connsiteX15273" fmla="*/ 5430709 w 15445209"/>
              <a:gd name="connsiteY15273" fmla="*/ 3758917 h 12624546"/>
              <a:gd name="connsiteX15274" fmla="*/ 5432744 w 15445209"/>
              <a:gd name="connsiteY15274" fmla="*/ 3758511 h 12624546"/>
              <a:gd name="connsiteX15275" fmla="*/ 11619637 w 15445209"/>
              <a:gd name="connsiteY15275" fmla="*/ 3758242 h 12624546"/>
              <a:gd name="connsiteX15276" fmla="*/ 11644691 w 15445209"/>
              <a:gd name="connsiteY15276" fmla="*/ 3763785 h 12624546"/>
              <a:gd name="connsiteX15277" fmla="*/ 11652821 w 15445209"/>
              <a:gd name="connsiteY15277" fmla="*/ 3810527 h 12624546"/>
              <a:gd name="connsiteX15278" fmla="*/ 11606071 w 15445209"/>
              <a:gd name="connsiteY15278" fmla="*/ 3818669 h 12624546"/>
              <a:gd name="connsiteX15279" fmla="*/ 11597940 w 15445209"/>
              <a:gd name="connsiteY15279" fmla="*/ 3771911 h 12624546"/>
              <a:gd name="connsiteX15280" fmla="*/ 11619637 w 15445209"/>
              <a:gd name="connsiteY15280" fmla="*/ 3758242 h 12624546"/>
              <a:gd name="connsiteX15281" fmla="*/ 12454824 w 15445209"/>
              <a:gd name="connsiteY15281" fmla="*/ 3756762 h 12624546"/>
              <a:gd name="connsiteX15282" fmla="*/ 12498374 w 15445209"/>
              <a:gd name="connsiteY15282" fmla="*/ 3766570 h 12624546"/>
              <a:gd name="connsiteX15283" fmla="*/ 12512599 w 15445209"/>
              <a:gd name="connsiteY15283" fmla="*/ 3847873 h 12624546"/>
              <a:gd name="connsiteX15284" fmla="*/ 12431296 w 15445209"/>
              <a:gd name="connsiteY15284" fmla="*/ 3862100 h 12624546"/>
              <a:gd name="connsiteX15285" fmla="*/ 12417071 w 15445209"/>
              <a:gd name="connsiteY15285" fmla="*/ 3780803 h 12624546"/>
              <a:gd name="connsiteX15286" fmla="*/ 12454824 w 15445209"/>
              <a:gd name="connsiteY15286" fmla="*/ 3756762 h 12624546"/>
              <a:gd name="connsiteX15287" fmla="*/ 2959690 w 15445209"/>
              <a:gd name="connsiteY15287" fmla="*/ 3755999 h 12624546"/>
              <a:gd name="connsiteX15288" fmla="*/ 2971022 w 15445209"/>
              <a:gd name="connsiteY15288" fmla="*/ 3758593 h 12624546"/>
              <a:gd name="connsiteX15289" fmla="*/ 2974677 w 15445209"/>
              <a:gd name="connsiteY15289" fmla="*/ 3779734 h 12624546"/>
              <a:gd name="connsiteX15290" fmla="*/ 2953540 w 15445209"/>
              <a:gd name="connsiteY15290" fmla="*/ 3783390 h 12624546"/>
              <a:gd name="connsiteX15291" fmla="*/ 2949881 w 15445209"/>
              <a:gd name="connsiteY15291" fmla="*/ 3762254 h 12624546"/>
              <a:gd name="connsiteX15292" fmla="*/ 2959690 w 15445209"/>
              <a:gd name="connsiteY15292" fmla="*/ 3755999 h 12624546"/>
              <a:gd name="connsiteX15293" fmla="*/ 12629424 w 15445209"/>
              <a:gd name="connsiteY15293" fmla="*/ 3748152 h 12624546"/>
              <a:gd name="connsiteX15294" fmla="*/ 12671143 w 15445209"/>
              <a:gd name="connsiteY15294" fmla="*/ 3757606 h 12624546"/>
              <a:gd name="connsiteX15295" fmla="*/ 12684557 w 15445209"/>
              <a:gd name="connsiteY15295" fmla="*/ 3835257 h 12624546"/>
              <a:gd name="connsiteX15296" fmla="*/ 12606912 w 15445209"/>
              <a:gd name="connsiteY15296" fmla="*/ 3848667 h 12624546"/>
              <a:gd name="connsiteX15297" fmla="*/ 12593498 w 15445209"/>
              <a:gd name="connsiteY15297" fmla="*/ 3771023 h 12624546"/>
              <a:gd name="connsiteX15298" fmla="*/ 12629424 w 15445209"/>
              <a:gd name="connsiteY15298" fmla="*/ 3748152 h 12624546"/>
              <a:gd name="connsiteX15299" fmla="*/ 13922300 w 15445209"/>
              <a:gd name="connsiteY15299" fmla="*/ 3743749 h 12624546"/>
              <a:gd name="connsiteX15300" fmla="*/ 13955328 w 15445209"/>
              <a:gd name="connsiteY15300" fmla="*/ 3751268 h 12624546"/>
              <a:gd name="connsiteX15301" fmla="*/ 13965900 w 15445209"/>
              <a:gd name="connsiteY15301" fmla="*/ 3813060 h 12624546"/>
              <a:gd name="connsiteX15302" fmla="*/ 13904109 w 15445209"/>
              <a:gd name="connsiteY15302" fmla="*/ 3823629 h 12624546"/>
              <a:gd name="connsiteX15303" fmla="*/ 13893538 w 15445209"/>
              <a:gd name="connsiteY15303" fmla="*/ 3761845 h 12624546"/>
              <a:gd name="connsiteX15304" fmla="*/ 13922300 w 15445209"/>
              <a:gd name="connsiteY15304" fmla="*/ 3743749 h 12624546"/>
              <a:gd name="connsiteX15305" fmla="*/ 14080283 w 15445209"/>
              <a:gd name="connsiteY15305" fmla="*/ 3740175 h 12624546"/>
              <a:gd name="connsiteX15306" fmla="*/ 14122002 w 15445209"/>
              <a:gd name="connsiteY15306" fmla="*/ 3749624 h 12624546"/>
              <a:gd name="connsiteX15307" fmla="*/ 14135416 w 15445209"/>
              <a:gd name="connsiteY15307" fmla="*/ 3827270 h 12624546"/>
              <a:gd name="connsiteX15308" fmla="*/ 14057771 w 15445209"/>
              <a:gd name="connsiteY15308" fmla="*/ 3840681 h 12624546"/>
              <a:gd name="connsiteX15309" fmla="*/ 14044357 w 15445209"/>
              <a:gd name="connsiteY15309" fmla="*/ 3763040 h 12624546"/>
              <a:gd name="connsiteX15310" fmla="*/ 14080283 w 15445209"/>
              <a:gd name="connsiteY15310" fmla="*/ 3740175 h 12624546"/>
              <a:gd name="connsiteX15311" fmla="*/ 1058620 w 15445209"/>
              <a:gd name="connsiteY15311" fmla="*/ 3739752 h 12624546"/>
              <a:gd name="connsiteX15312" fmla="*/ 1059024 w 15445209"/>
              <a:gd name="connsiteY15312" fmla="*/ 3741784 h 12624546"/>
              <a:gd name="connsiteX15313" fmla="*/ 1056993 w 15445209"/>
              <a:gd name="connsiteY15313" fmla="*/ 3742189 h 12624546"/>
              <a:gd name="connsiteX15314" fmla="*/ 1056587 w 15445209"/>
              <a:gd name="connsiteY15314" fmla="*/ 3740158 h 12624546"/>
              <a:gd name="connsiteX15315" fmla="*/ 1058620 w 15445209"/>
              <a:gd name="connsiteY15315" fmla="*/ 3739752 h 12624546"/>
              <a:gd name="connsiteX15316" fmla="*/ 2134329 w 15445209"/>
              <a:gd name="connsiteY15316" fmla="*/ 3737782 h 12624546"/>
              <a:gd name="connsiteX15317" fmla="*/ 2135145 w 15445209"/>
              <a:gd name="connsiteY15317" fmla="*/ 3737782 h 12624546"/>
              <a:gd name="connsiteX15318" fmla="*/ 2135145 w 15445209"/>
              <a:gd name="connsiteY15318" fmla="*/ 3738599 h 12624546"/>
              <a:gd name="connsiteX15319" fmla="*/ 2134329 w 15445209"/>
              <a:gd name="connsiteY15319" fmla="*/ 3738599 h 12624546"/>
              <a:gd name="connsiteX15320" fmla="*/ 2134329 w 15445209"/>
              <a:gd name="connsiteY15320" fmla="*/ 3737782 h 12624546"/>
              <a:gd name="connsiteX15321" fmla="*/ 11348286 w 15445209"/>
              <a:gd name="connsiteY15321" fmla="*/ 3736205 h 12624546"/>
              <a:gd name="connsiteX15322" fmla="*/ 11362972 w 15445209"/>
              <a:gd name="connsiteY15322" fmla="*/ 3739398 h 12624546"/>
              <a:gd name="connsiteX15323" fmla="*/ 11367851 w 15445209"/>
              <a:gd name="connsiteY15323" fmla="*/ 3766629 h 12624546"/>
              <a:gd name="connsiteX15324" fmla="*/ 11340613 w 15445209"/>
              <a:gd name="connsiteY15324" fmla="*/ 3771508 h 12624546"/>
              <a:gd name="connsiteX15325" fmla="*/ 11335734 w 15445209"/>
              <a:gd name="connsiteY15325" fmla="*/ 3744277 h 12624546"/>
              <a:gd name="connsiteX15326" fmla="*/ 11348286 w 15445209"/>
              <a:gd name="connsiteY15326" fmla="*/ 3736205 h 12624546"/>
              <a:gd name="connsiteX15327" fmla="*/ 4597896 w 15445209"/>
              <a:gd name="connsiteY15327" fmla="*/ 3732172 h 12624546"/>
              <a:gd name="connsiteX15328" fmla="*/ 4633524 w 15445209"/>
              <a:gd name="connsiteY15328" fmla="*/ 3740151 h 12624546"/>
              <a:gd name="connsiteX15329" fmla="*/ 4645311 w 15445209"/>
              <a:gd name="connsiteY15329" fmla="*/ 3806813 h 12624546"/>
              <a:gd name="connsiteX15330" fmla="*/ 4578635 w 15445209"/>
              <a:gd name="connsiteY15330" fmla="*/ 3818607 h 12624546"/>
              <a:gd name="connsiteX15331" fmla="*/ 4566848 w 15445209"/>
              <a:gd name="connsiteY15331" fmla="*/ 3751937 h 12624546"/>
              <a:gd name="connsiteX15332" fmla="*/ 4597896 w 15445209"/>
              <a:gd name="connsiteY15332" fmla="*/ 3732172 h 12624546"/>
              <a:gd name="connsiteX15333" fmla="*/ 1703797 w 15445209"/>
              <a:gd name="connsiteY15333" fmla="*/ 3731655 h 12624546"/>
              <a:gd name="connsiteX15334" fmla="*/ 1705015 w 15445209"/>
              <a:gd name="connsiteY15334" fmla="*/ 3739376 h 12624546"/>
              <a:gd name="connsiteX15335" fmla="*/ 1697293 w 15445209"/>
              <a:gd name="connsiteY15335" fmla="*/ 3740595 h 12624546"/>
              <a:gd name="connsiteX15336" fmla="*/ 1696073 w 15445209"/>
              <a:gd name="connsiteY15336" fmla="*/ 3732871 h 12624546"/>
              <a:gd name="connsiteX15337" fmla="*/ 1703797 w 15445209"/>
              <a:gd name="connsiteY15337" fmla="*/ 3731655 h 12624546"/>
              <a:gd name="connsiteX15338" fmla="*/ 12795943 w 15445209"/>
              <a:gd name="connsiteY15338" fmla="*/ 3731266 h 12624546"/>
              <a:gd name="connsiteX15339" fmla="*/ 12841065 w 15445209"/>
              <a:gd name="connsiteY15339" fmla="*/ 3741325 h 12624546"/>
              <a:gd name="connsiteX15340" fmla="*/ 12855699 w 15445209"/>
              <a:gd name="connsiteY15340" fmla="*/ 3825480 h 12624546"/>
              <a:gd name="connsiteX15341" fmla="*/ 12771554 w 15445209"/>
              <a:gd name="connsiteY15341" fmla="*/ 3840112 h 12624546"/>
              <a:gd name="connsiteX15342" fmla="*/ 12756919 w 15445209"/>
              <a:gd name="connsiteY15342" fmla="*/ 3755965 h 12624546"/>
              <a:gd name="connsiteX15343" fmla="*/ 12795943 w 15445209"/>
              <a:gd name="connsiteY15343" fmla="*/ 3731266 h 12624546"/>
              <a:gd name="connsiteX15344" fmla="*/ 13759892 w 15445209"/>
              <a:gd name="connsiteY15344" fmla="*/ 3726796 h 12624546"/>
              <a:gd name="connsiteX15345" fmla="*/ 13800037 w 15445209"/>
              <a:gd name="connsiteY15345" fmla="*/ 3735846 h 12624546"/>
              <a:gd name="connsiteX15346" fmla="*/ 13813045 w 15445209"/>
              <a:gd name="connsiteY15346" fmla="*/ 3810643 h 12624546"/>
              <a:gd name="connsiteX15347" fmla="*/ 13738246 w 15445209"/>
              <a:gd name="connsiteY15347" fmla="*/ 3823654 h 12624546"/>
              <a:gd name="connsiteX15348" fmla="*/ 13725238 w 15445209"/>
              <a:gd name="connsiteY15348" fmla="*/ 3748857 h 12624546"/>
              <a:gd name="connsiteX15349" fmla="*/ 13759892 w 15445209"/>
              <a:gd name="connsiteY15349" fmla="*/ 3726796 h 12624546"/>
              <a:gd name="connsiteX15350" fmla="*/ 12959514 w 15445209"/>
              <a:gd name="connsiteY15350" fmla="*/ 3724570 h 12624546"/>
              <a:gd name="connsiteX15351" fmla="*/ 13001639 w 15445209"/>
              <a:gd name="connsiteY15351" fmla="*/ 3733978 h 12624546"/>
              <a:gd name="connsiteX15352" fmla="*/ 13015459 w 15445209"/>
              <a:gd name="connsiteY15352" fmla="*/ 3812441 h 12624546"/>
              <a:gd name="connsiteX15353" fmla="*/ 12937002 w 15445209"/>
              <a:gd name="connsiteY15353" fmla="*/ 3826264 h 12624546"/>
              <a:gd name="connsiteX15354" fmla="*/ 12923182 w 15445209"/>
              <a:gd name="connsiteY15354" fmla="*/ 3747802 h 12624546"/>
              <a:gd name="connsiteX15355" fmla="*/ 12959514 w 15445209"/>
              <a:gd name="connsiteY15355" fmla="*/ 3724570 h 12624546"/>
              <a:gd name="connsiteX15356" fmla="*/ 14236739 w 15445209"/>
              <a:gd name="connsiteY15356" fmla="*/ 3720742 h 12624546"/>
              <a:gd name="connsiteX15357" fmla="*/ 14296802 w 15445209"/>
              <a:gd name="connsiteY15357" fmla="*/ 3734160 h 12624546"/>
              <a:gd name="connsiteX15358" fmla="*/ 14316315 w 15445209"/>
              <a:gd name="connsiteY15358" fmla="*/ 3846353 h 12624546"/>
              <a:gd name="connsiteX15359" fmla="*/ 14204116 w 15445209"/>
              <a:gd name="connsiteY15359" fmla="*/ 3865867 h 12624546"/>
              <a:gd name="connsiteX15360" fmla="*/ 14184604 w 15445209"/>
              <a:gd name="connsiteY15360" fmla="*/ 3753674 h 12624546"/>
              <a:gd name="connsiteX15361" fmla="*/ 14236739 w 15445209"/>
              <a:gd name="connsiteY15361" fmla="*/ 3720742 h 12624546"/>
              <a:gd name="connsiteX15362" fmla="*/ 3532732 w 15445209"/>
              <a:gd name="connsiteY15362" fmla="*/ 3719633 h 12624546"/>
              <a:gd name="connsiteX15363" fmla="*/ 3545083 w 15445209"/>
              <a:gd name="connsiteY15363" fmla="*/ 3722478 h 12624546"/>
              <a:gd name="connsiteX15364" fmla="*/ 3549144 w 15445209"/>
              <a:gd name="connsiteY15364" fmla="*/ 3745642 h 12624546"/>
              <a:gd name="connsiteX15365" fmla="*/ 3525973 w 15445209"/>
              <a:gd name="connsiteY15365" fmla="*/ 3749715 h 12624546"/>
              <a:gd name="connsiteX15366" fmla="*/ 3521909 w 15445209"/>
              <a:gd name="connsiteY15366" fmla="*/ 3726545 h 12624546"/>
              <a:gd name="connsiteX15367" fmla="*/ 3532732 w 15445209"/>
              <a:gd name="connsiteY15367" fmla="*/ 3719633 h 12624546"/>
              <a:gd name="connsiteX15368" fmla="*/ 13599373 w 15445209"/>
              <a:gd name="connsiteY15368" fmla="*/ 3713044 h 12624546"/>
              <a:gd name="connsiteX15369" fmla="*/ 13644750 w 15445209"/>
              <a:gd name="connsiteY15369" fmla="*/ 3723263 h 12624546"/>
              <a:gd name="connsiteX15370" fmla="*/ 13659384 w 15445209"/>
              <a:gd name="connsiteY15370" fmla="*/ 3808221 h 12624546"/>
              <a:gd name="connsiteX15371" fmla="*/ 13574424 w 15445209"/>
              <a:gd name="connsiteY15371" fmla="*/ 3822858 h 12624546"/>
              <a:gd name="connsiteX15372" fmla="*/ 13559789 w 15445209"/>
              <a:gd name="connsiteY15372" fmla="*/ 3737901 h 12624546"/>
              <a:gd name="connsiteX15373" fmla="*/ 13599373 w 15445209"/>
              <a:gd name="connsiteY15373" fmla="*/ 3713044 h 12624546"/>
              <a:gd name="connsiteX15374" fmla="*/ 2784815 w 15445209"/>
              <a:gd name="connsiteY15374" fmla="*/ 3704499 h 12624546"/>
              <a:gd name="connsiteX15375" fmla="*/ 2787254 w 15445209"/>
              <a:gd name="connsiteY15375" fmla="*/ 3719140 h 12624546"/>
              <a:gd name="connsiteX15376" fmla="*/ 2772620 w 15445209"/>
              <a:gd name="connsiteY15376" fmla="*/ 3721578 h 12624546"/>
              <a:gd name="connsiteX15377" fmla="*/ 2770180 w 15445209"/>
              <a:gd name="connsiteY15377" fmla="*/ 3706940 h 12624546"/>
              <a:gd name="connsiteX15378" fmla="*/ 2784815 w 15445209"/>
              <a:gd name="connsiteY15378" fmla="*/ 3704499 h 12624546"/>
              <a:gd name="connsiteX15379" fmla="*/ 13118109 w 15445209"/>
              <a:gd name="connsiteY15379" fmla="*/ 3703096 h 12624546"/>
              <a:gd name="connsiteX15380" fmla="*/ 13171159 w 15445209"/>
              <a:gd name="connsiteY15380" fmla="*/ 3714835 h 12624546"/>
              <a:gd name="connsiteX15381" fmla="*/ 13188231 w 15445209"/>
              <a:gd name="connsiteY15381" fmla="*/ 3813629 h 12624546"/>
              <a:gd name="connsiteX15382" fmla="*/ 13089447 w 15445209"/>
              <a:gd name="connsiteY15382" fmla="*/ 3830697 h 12624546"/>
              <a:gd name="connsiteX15383" fmla="*/ 13072375 w 15445209"/>
              <a:gd name="connsiteY15383" fmla="*/ 3731918 h 12624546"/>
              <a:gd name="connsiteX15384" fmla="*/ 13118109 w 15445209"/>
              <a:gd name="connsiteY15384" fmla="*/ 3703096 h 12624546"/>
              <a:gd name="connsiteX15385" fmla="*/ 1280177 w 15445209"/>
              <a:gd name="connsiteY15385" fmla="*/ 3701139 h 12624546"/>
              <a:gd name="connsiteX15386" fmla="*/ 1280583 w 15445209"/>
              <a:gd name="connsiteY15386" fmla="*/ 3702355 h 12624546"/>
              <a:gd name="connsiteX15387" fmla="*/ 1279362 w 15445209"/>
              <a:gd name="connsiteY15387" fmla="*/ 3702765 h 12624546"/>
              <a:gd name="connsiteX15388" fmla="*/ 1278957 w 15445209"/>
              <a:gd name="connsiteY15388" fmla="*/ 3701543 h 12624546"/>
              <a:gd name="connsiteX15389" fmla="*/ 1280177 w 15445209"/>
              <a:gd name="connsiteY15389" fmla="*/ 3701139 h 12624546"/>
              <a:gd name="connsiteX15390" fmla="*/ 11038221 w 15445209"/>
              <a:gd name="connsiteY15390" fmla="*/ 3700465 h 12624546"/>
              <a:gd name="connsiteX15391" fmla="*/ 11048740 w 15445209"/>
              <a:gd name="connsiteY15391" fmla="*/ 3702801 h 12624546"/>
              <a:gd name="connsiteX15392" fmla="*/ 11051988 w 15445209"/>
              <a:gd name="connsiteY15392" fmla="*/ 3722323 h 12624546"/>
              <a:gd name="connsiteX15393" fmla="*/ 11032480 w 15445209"/>
              <a:gd name="connsiteY15393" fmla="*/ 3725572 h 12624546"/>
              <a:gd name="connsiteX15394" fmla="*/ 11029228 w 15445209"/>
              <a:gd name="connsiteY15394" fmla="*/ 3706064 h 12624546"/>
              <a:gd name="connsiteX15395" fmla="*/ 11038221 w 15445209"/>
              <a:gd name="connsiteY15395" fmla="*/ 3700465 h 12624546"/>
              <a:gd name="connsiteX15396" fmla="*/ 13436666 w 15445209"/>
              <a:gd name="connsiteY15396" fmla="*/ 3695913 h 12624546"/>
              <a:gd name="connsiteX15397" fmla="*/ 13492306 w 15445209"/>
              <a:gd name="connsiteY15397" fmla="*/ 3708264 h 12624546"/>
              <a:gd name="connsiteX15398" fmla="*/ 13510602 w 15445209"/>
              <a:gd name="connsiteY15398" fmla="*/ 3811930 h 12624546"/>
              <a:gd name="connsiteX15399" fmla="*/ 13406939 w 15445209"/>
              <a:gd name="connsiteY15399" fmla="*/ 3830228 h 12624546"/>
              <a:gd name="connsiteX15400" fmla="*/ 13388647 w 15445209"/>
              <a:gd name="connsiteY15400" fmla="*/ 3726552 h 12624546"/>
              <a:gd name="connsiteX15401" fmla="*/ 13436666 w 15445209"/>
              <a:gd name="connsiteY15401" fmla="*/ 3695913 h 12624546"/>
              <a:gd name="connsiteX15402" fmla="*/ 13276192 w 15445209"/>
              <a:gd name="connsiteY15402" fmla="*/ 3689441 h 12624546"/>
              <a:gd name="connsiteX15403" fmla="*/ 13336613 w 15445209"/>
              <a:gd name="connsiteY15403" fmla="*/ 3703014 h 12624546"/>
              <a:gd name="connsiteX15404" fmla="*/ 13356121 w 15445209"/>
              <a:gd name="connsiteY15404" fmla="*/ 3815621 h 12624546"/>
              <a:gd name="connsiteX15405" fmla="*/ 13243517 w 15445209"/>
              <a:gd name="connsiteY15405" fmla="*/ 3835137 h 12624546"/>
              <a:gd name="connsiteX15406" fmla="*/ 13224005 w 15445209"/>
              <a:gd name="connsiteY15406" fmla="*/ 3722530 h 12624546"/>
              <a:gd name="connsiteX15407" fmla="*/ 13276192 w 15445209"/>
              <a:gd name="connsiteY15407" fmla="*/ 3689441 h 12624546"/>
              <a:gd name="connsiteX15408" fmla="*/ 10319854 w 15445209"/>
              <a:gd name="connsiteY15408" fmla="*/ 3688171 h 12624546"/>
              <a:gd name="connsiteX15409" fmla="*/ 10320259 w 15445209"/>
              <a:gd name="connsiteY15409" fmla="*/ 3689385 h 12624546"/>
              <a:gd name="connsiteX15410" fmla="*/ 10319039 w 15445209"/>
              <a:gd name="connsiteY15410" fmla="*/ 3689794 h 12624546"/>
              <a:gd name="connsiteX15411" fmla="*/ 10318633 w 15445209"/>
              <a:gd name="connsiteY15411" fmla="*/ 3688581 h 12624546"/>
              <a:gd name="connsiteX15412" fmla="*/ 10319854 w 15445209"/>
              <a:gd name="connsiteY15412" fmla="*/ 3688171 h 12624546"/>
              <a:gd name="connsiteX15413" fmla="*/ 5330299 w 15445209"/>
              <a:gd name="connsiteY15413" fmla="*/ 3682483 h 12624546"/>
              <a:gd name="connsiteX15414" fmla="*/ 5332339 w 15445209"/>
              <a:gd name="connsiteY15414" fmla="*/ 3695083 h 12624546"/>
              <a:gd name="connsiteX15415" fmla="*/ 5319731 w 15445209"/>
              <a:gd name="connsiteY15415" fmla="*/ 3697105 h 12624546"/>
              <a:gd name="connsiteX15416" fmla="*/ 5317693 w 15445209"/>
              <a:gd name="connsiteY15416" fmla="*/ 3684519 h 12624546"/>
              <a:gd name="connsiteX15417" fmla="*/ 5330299 w 15445209"/>
              <a:gd name="connsiteY15417" fmla="*/ 3682483 h 12624546"/>
              <a:gd name="connsiteX15418" fmla="*/ 2371348 w 15445209"/>
              <a:gd name="connsiteY15418" fmla="*/ 3680892 h 12624546"/>
              <a:gd name="connsiteX15419" fmla="*/ 2373790 w 15445209"/>
              <a:gd name="connsiteY15419" fmla="*/ 3694711 h 12624546"/>
              <a:gd name="connsiteX15420" fmla="*/ 2359966 w 15445209"/>
              <a:gd name="connsiteY15420" fmla="*/ 3697150 h 12624546"/>
              <a:gd name="connsiteX15421" fmla="*/ 2357529 w 15445209"/>
              <a:gd name="connsiteY15421" fmla="*/ 3683338 h 12624546"/>
              <a:gd name="connsiteX15422" fmla="*/ 2371348 w 15445209"/>
              <a:gd name="connsiteY15422" fmla="*/ 3680892 h 12624546"/>
              <a:gd name="connsiteX15423" fmla="*/ 10694663 w 15445209"/>
              <a:gd name="connsiteY15423" fmla="*/ 3678009 h 12624546"/>
              <a:gd name="connsiteX15424" fmla="*/ 10695880 w 15445209"/>
              <a:gd name="connsiteY15424" fmla="*/ 3684519 h 12624546"/>
              <a:gd name="connsiteX15425" fmla="*/ 10689380 w 15445209"/>
              <a:gd name="connsiteY15425" fmla="*/ 3685735 h 12624546"/>
              <a:gd name="connsiteX15426" fmla="*/ 10688159 w 15445209"/>
              <a:gd name="connsiteY15426" fmla="*/ 3679229 h 12624546"/>
              <a:gd name="connsiteX15427" fmla="*/ 10694663 w 15445209"/>
              <a:gd name="connsiteY15427" fmla="*/ 3678009 h 12624546"/>
              <a:gd name="connsiteX15428" fmla="*/ 1941625 w 15445209"/>
              <a:gd name="connsiteY15428" fmla="*/ 3659303 h 12624546"/>
              <a:gd name="connsiteX15429" fmla="*/ 1942030 w 15445209"/>
              <a:gd name="connsiteY15429" fmla="*/ 3660522 h 12624546"/>
              <a:gd name="connsiteX15430" fmla="*/ 1940809 w 15445209"/>
              <a:gd name="connsiteY15430" fmla="*/ 3660933 h 12624546"/>
              <a:gd name="connsiteX15431" fmla="*/ 1940404 w 15445209"/>
              <a:gd name="connsiteY15431" fmla="*/ 3659713 h 12624546"/>
              <a:gd name="connsiteX15432" fmla="*/ 1941625 w 15445209"/>
              <a:gd name="connsiteY15432" fmla="*/ 3659303 h 12624546"/>
              <a:gd name="connsiteX15433" fmla="*/ 4351986 w 15445209"/>
              <a:gd name="connsiteY15433" fmla="*/ 3656562 h 12624546"/>
              <a:gd name="connsiteX15434" fmla="*/ 4369673 w 15445209"/>
              <a:gd name="connsiteY15434" fmla="*/ 3660430 h 12624546"/>
              <a:gd name="connsiteX15435" fmla="*/ 4375362 w 15445209"/>
              <a:gd name="connsiteY15435" fmla="*/ 3693353 h 12624546"/>
              <a:gd name="connsiteX15436" fmla="*/ 4342437 w 15445209"/>
              <a:gd name="connsiteY15436" fmla="*/ 3699050 h 12624546"/>
              <a:gd name="connsiteX15437" fmla="*/ 4336740 w 15445209"/>
              <a:gd name="connsiteY15437" fmla="*/ 3666115 h 12624546"/>
              <a:gd name="connsiteX15438" fmla="*/ 4351986 w 15445209"/>
              <a:gd name="connsiteY15438" fmla="*/ 3656562 h 12624546"/>
              <a:gd name="connsiteX15439" fmla="*/ 4222901 w 15445209"/>
              <a:gd name="connsiteY15439" fmla="*/ 3643329 h 12624546"/>
              <a:gd name="connsiteX15440" fmla="*/ 4225344 w 15445209"/>
              <a:gd name="connsiteY15440" fmla="*/ 3657963 h 12624546"/>
              <a:gd name="connsiteX15441" fmla="*/ 4210711 w 15445209"/>
              <a:gd name="connsiteY15441" fmla="*/ 3660401 h 12624546"/>
              <a:gd name="connsiteX15442" fmla="*/ 4208273 w 15445209"/>
              <a:gd name="connsiteY15442" fmla="*/ 3645768 h 12624546"/>
              <a:gd name="connsiteX15443" fmla="*/ 4222901 w 15445209"/>
              <a:gd name="connsiteY15443" fmla="*/ 3643329 h 12624546"/>
              <a:gd name="connsiteX15444" fmla="*/ 4918197 w 15445209"/>
              <a:gd name="connsiteY15444" fmla="*/ 3640669 h 12624546"/>
              <a:gd name="connsiteX15445" fmla="*/ 4939629 w 15445209"/>
              <a:gd name="connsiteY15445" fmla="*/ 3645458 h 12624546"/>
              <a:gd name="connsiteX15446" fmla="*/ 4946539 w 15445209"/>
              <a:gd name="connsiteY15446" fmla="*/ 3685287 h 12624546"/>
              <a:gd name="connsiteX15447" fmla="*/ 4906701 w 15445209"/>
              <a:gd name="connsiteY15447" fmla="*/ 3692197 h 12624546"/>
              <a:gd name="connsiteX15448" fmla="*/ 4899789 w 15445209"/>
              <a:gd name="connsiteY15448" fmla="*/ 3652360 h 12624546"/>
              <a:gd name="connsiteX15449" fmla="*/ 4918197 w 15445209"/>
              <a:gd name="connsiteY15449" fmla="*/ 3640669 h 12624546"/>
              <a:gd name="connsiteX15450" fmla="*/ 11575072 w 15445209"/>
              <a:gd name="connsiteY15450" fmla="*/ 3639937 h 12624546"/>
              <a:gd name="connsiteX15451" fmla="*/ 11598346 w 15445209"/>
              <a:gd name="connsiteY15451" fmla="*/ 3645072 h 12624546"/>
              <a:gd name="connsiteX15452" fmla="*/ 11606071 w 15445209"/>
              <a:gd name="connsiteY15452" fmla="*/ 3688566 h 12624546"/>
              <a:gd name="connsiteX15453" fmla="*/ 11562572 w 15445209"/>
              <a:gd name="connsiteY15453" fmla="*/ 3696289 h 12624546"/>
              <a:gd name="connsiteX15454" fmla="*/ 11554848 w 15445209"/>
              <a:gd name="connsiteY15454" fmla="*/ 3652790 h 12624546"/>
              <a:gd name="connsiteX15455" fmla="*/ 11575072 w 15445209"/>
              <a:gd name="connsiteY15455" fmla="*/ 3639937 h 12624546"/>
              <a:gd name="connsiteX15456" fmla="*/ 11808922 w 15445209"/>
              <a:gd name="connsiteY15456" fmla="*/ 3634340 h 12624546"/>
              <a:gd name="connsiteX15457" fmla="*/ 11843886 w 15445209"/>
              <a:gd name="connsiteY15457" fmla="*/ 3642216 h 12624546"/>
              <a:gd name="connsiteX15458" fmla="*/ 11855268 w 15445209"/>
              <a:gd name="connsiteY15458" fmla="*/ 3707252 h 12624546"/>
              <a:gd name="connsiteX15459" fmla="*/ 11790226 w 15445209"/>
              <a:gd name="connsiteY15459" fmla="*/ 3718637 h 12624546"/>
              <a:gd name="connsiteX15460" fmla="*/ 11778843 w 15445209"/>
              <a:gd name="connsiteY15460" fmla="*/ 3653599 h 12624546"/>
              <a:gd name="connsiteX15461" fmla="*/ 11808922 w 15445209"/>
              <a:gd name="connsiteY15461" fmla="*/ 3634340 h 12624546"/>
              <a:gd name="connsiteX15462" fmla="*/ 11309263 w 15445209"/>
              <a:gd name="connsiteY15462" fmla="*/ 3630593 h 12624546"/>
              <a:gd name="connsiteX15463" fmla="*/ 11323540 w 15445209"/>
              <a:gd name="connsiteY15463" fmla="*/ 3633691 h 12624546"/>
              <a:gd name="connsiteX15464" fmla="*/ 11328013 w 15445209"/>
              <a:gd name="connsiteY15464" fmla="*/ 3660113 h 12624546"/>
              <a:gd name="connsiteX15465" fmla="*/ 11301591 w 15445209"/>
              <a:gd name="connsiteY15465" fmla="*/ 3664584 h 12624546"/>
              <a:gd name="connsiteX15466" fmla="*/ 11297118 w 15445209"/>
              <a:gd name="connsiteY15466" fmla="*/ 3638164 h 12624546"/>
              <a:gd name="connsiteX15467" fmla="*/ 11309263 w 15445209"/>
              <a:gd name="connsiteY15467" fmla="*/ 3630593 h 12624546"/>
              <a:gd name="connsiteX15468" fmla="*/ 3391395 w 15445209"/>
              <a:gd name="connsiteY15468" fmla="*/ 3629767 h 12624546"/>
              <a:gd name="connsiteX15469" fmla="*/ 3392208 w 15445209"/>
              <a:gd name="connsiteY15469" fmla="*/ 3633833 h 12624546"/>
              <a:gd name="connsiteX15470" fmla="*/ 3388145 w 15445209"/>
              <a:gd name="connsiteY15470" fmla="*/ 3634644 h 12624546"/>
              <a:gd name="connsiteX15471" fmla="*/ 3387330 w 15445209"/>
              <a:gd name="connsiteY15471" fmla="*/ 3630584 h 12624546"/>
              <a:gd name="connsiteX15472" fmla="*/ 3391395 w 15445209"/>
              <a:gd name="connsiteY15472" fmla="*/ 3629767 h 12624546"/>
              <a:gd name="connsiteX15473" fmla="*/ 3193962 w 15445209"/>
              <a:gd name="connsiteY15473" fmla="*/ 3629234 h 12624546"/>
              <a:gd name="connsiteX15474" fmla="*/ 3207224 w 15445209"/>
              <a:gd name="connsiteY15474" fmla="*/ 3632180 h 12624546"/>
              <a:gd name="connsiteX15475" fmla="*/ 3211698 w 15445209"/>
              <a:gd name="connsiteY15475" fmla="*/ 3656570 h 12624546"/>
              <a:gd name="connsiteX15476" fmla="*/ 3187307 w 15445209"/>
              <a:gd name="connsiteY15476" fmla="*/ 3661042 h 12624546"/>
              <a:gd name="connsiteX15477" fmla="*/ 3182835 w 15445209"/>
              <a:gd name="connsiteY15477" fmla="*/ 3636656 h 12624546"/>
              <a:gd name="connsiteX15478" fmla="*/ 3193962 w 15445209"/>
              <a:gd name="connsiteY15478" fmla="*/ 3629234 h 12624546"/>
              <a:gd name="connsiteX15479" fmla="*/ 2602265 w 15445209"/>
              <a:gd name="connsiteY15479" fmla="*/ 3626840 h 12624546"/>
              <a:gd name="connsiteX15480" fmla="*/ 2605112 w 15445209"/>
              <a:gd name="connsiteY15480" fmla="*/ 3643102 h 12624546"/>
              <a:gd name="connsiteX15481" fmla="*/ 2588850 w 15445209"/>
              <a:gd name="connsiteY15481" fmla="*/ 3645950 h 12624546"/>
              <a:gd name="connsiteX15482" fmla="*/ 2586005 w 15445209"/>
              <a:gd name="connsiteY15482" fmla="*/ 3629691 h 12624546"/>
              <a:gd name="connsiteX15483" fmla="*/ 2602265 w 15445209"/>
              <a:gd name="connsiteY15483" fmla="*/ 3626840 h 12624546"/>
              <a:gd name="connsiteX15484" fmla="*/ 12019955 w 15445209"/>
              <a:gd name="connsiteY15484" fmla="*/ 3626388 h 12624546"/>
              <a:gd name="connsiteX15485" fmla="*/ 12059743 w 15445209"/>
              <a:gd name="connsiteY15485" fmla="*/ 3635282 h 12624546"/>
              <a:gd name="connsiteX15486" fmla="*/ 12072751 w 15445209"/>
              <a:gd name="connsiteY15486" fmla="*/ 3709682 h 12624546"/>
              <a:gd name="connsiteX15487" fmla="*/ 11998358 w 15445209"/>
              <a:gd name="connsiteY15487" fmla="*/ 3722697 h 12624546"/>
              <a:gd name="connsiteX15488" fmla="*/ 11985349 w 15445209"/>
              <a:gd name="connsiteY15488" fmla="*/ 3648292 h 12624546"/>
              <a:gd name="connsiteX15489" fmla="*/ 12019955 w 15445209"/>
              <a:gd name="connsiteY15489" fmla="*/ 3626388 h 12624546"/>
              <a:gd name="connsiteX15490" fmla="*/ 3911800 w 15445209"/>
              <a:gd name="connsiteY15490" fmla="*/ 3624967 h 12624546"/>
              <a:gd name="connsiteX15491" fmla="*/ 3912208 w 15445209"/>
              <a:gd name="connsiteY15491" fmla="*/ 3626183 h 12624546"/>
              <a:gd name="connsiteX15492" fmla="*/ 3910986 w 15445209"/>
              <a:gd name="connsiteY15492" fmla="*/ 3626591 h 12624546"/>
              <a:gd name="connsiteX15493" fmla="*/ 3910580 w 15445209"/>
              <a:gd name="connsiteY15493" fmla="*/ 3625367 h 12624546"/>
              <a:gd name="connsiteX15494" fmla="*/ 3911800 w 15445209"/>
              <a:gd name="connsiteY15494" fmla="*/ 3624967 h 12624546"/>
              <a:gd name="connsiteX15495" fmla="*/ 3747954 w 15445209"/>
              <a:gd name="connsiteY15495" fmla="*/ 3620058 h 12624546"/>
              <a:gd name="connsiteX15496" fmla="*/ 3748768 w 15445209"/>
              <a:gd name="connsiteY15496" fmla="*/ 3624121 h 12624546"/>
              <a:gd name="connsiteX15497" fmla="*/ 3744705 w 15445209"/>
              <a:gd name="connsiteY15497" fmla="*/ 3624934 h 12624546"/>
              <a:gd name="connsiteX15498" fmla="*/ 3743889 w 15445209"/>
              <a:gd name="connsiteY15498" fmla="*/ 3620870 h 12624546"/>
              <a:gd name="connsiteX15499" fmla="*/ 3747954 w 15445209"/>
              <a:gd name="connsiteY15499" fmla="*/ 3620058 h 12624546"/>
              <a:gd name="connsiteX15500" fmla="*/ 5064081 w 15445209"/>
              <a:gd name="connsiteY15500" fmla="*/ 3619300 h 12624546"/>
              <a:gd name="connsiteX15501" fmla="*/ 5084759 w 15445209"/>
              <a:gd name="connsiteY15501" fmla="*/ 3623924 h 12624546"/>
              <a:gd name="connsiteX15502" fmla="*/ 5091668 w 15445209"/>
              <a:gd name="connsiteY15502" fmla="*/ 3662535 h 12624546"/>
              <a:gd name="connsiteX15503" fmla="*/ 5053053 w 15445209"/>
              <a:gd name="connsiteY15503" fmla="*/ 3669456 h 12624546"/>
              <a:gd name="connsiteX15504" fmla="*/ 5046144 w 15445209"/>
              <a:gd name="connsiteY15504" fmla="*/ 3630831 h 12624546"/>
              <a:gd name="connsiteX15505" fmla="*/ 5064081 w 15445209"/>
              <a:gd name="connsiteY15505" fmla="*/ 3619300 h 12624546"/>
              <a:gd name="connsiteX15506" fmla="*/ 14352088 w 15445209"/>
              <a:gd name="connsiteY15506" fmla="*/ 3616248 h 12624546"/>
              <a:gd name="connsiteX15507" fmla="*/ 14352903 w 15445209"/>
              <a:gd name="connsiteY15507" fmla="*/ 3616248 h 12624546"/>
              <a:gd name="connsiteX15508" fmla="*/ 14352903 w 15445209"/>
              <a:gd name="connsiteY15508" fmla="*/ 3617062 h 12624546"/>
              <a:gd name="connsiteX15509" fmla="*/ 14352088 w 15445209"/>
              <a:gd name="connsiteY15509" fmla="*/ 3617062 h 12624546"/>
              <a:gd name="connsiteX15510" fmla="*/ 14352088 w 15445209"/>
              <a:gd name="connsiteY15510" fmla="*/ 3616248 h 12624546"/>
              <a:gd name="connsiteX15511" fmla="*/ 12213457 w 15445209"/>
              <a:gd name="connsiteY15511" fmla="*/ 3615810 h 12624546"/>
              <a:gd name="connsiteX15512" fmla="*/ 12253245 w 15445209"/>
              <a:gd name="connsiteY15512" fmla="*/ 3624701 h 12624546"/>
              <a:gd name="connsiteX15513" fmla="*/ 12266253 w 15445209"/>
              <a:gd name="connsiteY15513" fmla="*/ 3699097 h 12624546"/>
              <a:gd name="connsiteX15514" fmla="*/ 12191860 w 15445209"/>
              <a:gd name="connsiteY15514" fmla="*/ 3712112 h 12624546"/>
              <a:gd name="connsiteX15515" fmla="*/ 12178851 w 15445209"/>
              <a:gd name="connsiteY15515" fmla="*/ 3637717 h 12624546"/>
              <a:gd name="connsiteX15516" fmla="*/ 12213457 w 15445209"/>
              <a:gd name="connsiteY15516" fmla="*/ 3615810 h 12624546"/>
              <a:gd name="connsiteX15517" fmla="*/ 3016548 w 15445209"/>
              <a:gd name="connsiteY15517" fmla="*/ 3613065 h 12624546"/>
              <a:gd name="connsiteX15518" fmla="*/ 3019397 w 15445209"/>
              <a:gd name="connsiteY15518" fmla="*/ 3628510 h 12624546"/>
              <a:gd name="connsiteX15519" fmla="*/ 3003946 w 15445209"/>
              <a:gd name="connsiteY15519" fmla="*/ 3631352 h 12624546"/>
              <a:gd name="connsiteX15520" fmla="*/ 3001101 w 15445209"/>
              <a:gd name="connsiteY15520" fmla="*/ 3615902 h 12624546"/>
              <a:gd name="connsiteX15521" fmla="*/ 3016548 w 15445209"/>
              <a:gd name="connsiteY15521" fmla="*/ 3613065 h 12624546"/>
              <a:gd name="connsiteX15522" fmla="*/ 10293022 w 15445209"/>
              <a:gd name="connsiteY15522" fmla="*/ 3612154 h 12624546"/>
              <a:gd name="connsiteX15523" fmla="*/ 10293431 w 15445209"/>
              <a:gd name="connsiteY15523" fmla="*/ 3613374 h 12624546"/>
              <a:gd name="connsiteX15524" fmla="*/ 10292210 w 15445209"/>
              <a:gd name="connsiteY15524" fmla="*/ 3613782 h 12624546"/>
              <a:gd name="connsiteX15525" fmla="*/ 10291805 w 15445209"/>
              <a:gd name="connsiteY15525" fmla="*/ 3612571 h 12624546"/>
              <a:gd name="connsiteX15526" fmla="*/ 10293022 w 15445209"/>
              <a:gd name="connsiteY15526" fmla="*/ 3612154 h 12624546"/>
              <a:gd name="connsiteX15527" fmla="*/ 11005035 w 15445209"/>
              <a:gd name="connsiteY15527" fmla="*/ 3606976 h 12624546"/>
              <a:gd name="connsiteX15528" fmla="*/ 11015403 w 15445209"/>
              <a:gd name="connsiteY15528" fmla="*/ 3609312 h 12624546"/>
              <a:gd name="connsiteX15529" fmla="*/ 11018651 w 15445209"/>
              <a:gd name="connsiteY15529" fmla="*/ 3628820 h 12624546"/>
              <a:gd name="connsiteX15530" fmla="*/ 10999143 w 15445209"/>
              <a:gd name="connsiteY15530" fmla="*/ 3632070 h 12624546"/>
              <a:gd name="connsiteX15531" fmla="*/ 10995887 w 15445209"/>
              <a:gd name="connsiteY15531" fmla="*/ 3612571 h 12624546"/>
              <a:gd name="connsiteX15532" fmla="*/ 11005035 w 15445209"/>
              <a:gd name="connsiteY15532" fmla="*/ 3606976 h 12624546"/>
              <a:gd name="connsiteX15533" fmla="*/ 4789271 w 15445209"/>
              <a:gd name="connsiteY15533" fmla="*/ 3603923 h 12624546"/>
              <a:gd name="connsiteX15534" fmla="*/ 4818905 w 15445209"/>
              <a:gd name="connsiteY15534" fmla="*/ 3610478 h 12624546"/>
              <a:gd name="connsiteX15535" fmla="*/ 4828656 w 15445209"/>
              <a:gd name="connsiteY15535" fmla="*/ 3665760 h 12624546"/>
              <a:gd name="connsiteX15536" fmla="*/ 4773366 w 15445209"/>
              <a:gd name="connsiteY15536" fmla="*/ 3675517 h 12624546"/>
              <a:gd name="connsiteX15537" fmla="*/ 4763614 w 15445209"/>
              <a:gd name="connsiteY15537" fmla="*/ 3620229 h 12624546"/>
              <a:gd name="connsiteX15538" fmla="*/ 4789271 w 15445209"/>
              <a:gd name="connsiteY15538" fmla="*/ 3603923 h 12624546"/>
              <a:gd name="connsiteX15539" fmla="*/ 1098860 w 15445209"/>
              <a:gd name="connsiteY15539" fmla="*/ 3599505 h 12624546"/>
              <a:gd name="connsiteX15540" fmla="*/ 1099266 w 15445209"/>
              <a:gd name="connsiteY15540" fmla="*/ 3600721 h 12624546"/>
              <a:gd name="connsiteX15541" fmla="*/ 1098049 w 15445209"/>
              <a:gd name="connsiteY15541" fmla="*/ 3601131 h 12624546"/>
              <a:gd name="connsiteX15542" fmla="*/ 1097639 w 15445209"/>
              <a:gd name="connsiteY15542" fmla="*/ 3599911 h 12624546"/>
              <a:gd name="connsiteX15543" fmla="*/ 1098860 w 15445209"/>
              <a:gd name="connsiteY15543" fmla="*/ 3599505 h 12624546"/>
              <a:gd name="connsiteX15544" fmla="*/ 12392831 w 15445209"/>
              <a:gd name="connsiteY15544" fmla="*/ 3597004 h 12624546"/>
              <a:gd name="connsiteX15545" fmla="*/ 12434958 w 15445209"/>
              <a:gd name="connsiteY15545" fmla="*/ 3606406 h 12624546"/>
              <a:gd name="connsiteX15546" fmla="*/ 12448778 w 15445209"/>
              <a:gd name="connsiteY15546" fmla="*/ 3684860 h 12624546"/>
              <a:gd name="connsiteX15547" fmla="*/ 12370321 w 15445209"/>
              <a:gd name="connsiteY15547" fmla="*/ 3698670 h 12624546"/>
              <a:gd name="connsiteX15548" fmla="*/ 12356497 w 15445209"/>
              <a:gd name="connsiteY15548" fmla="*/ 3620218 h 12624546"/>
              <a:gd name="connsiteX15549" fmla="*/ 12392831 w 15445209"/>
              <a:gd name="connsiteY15549" fmla="*/ 3597004 h 12624546"/>
              <a:gd name="connsiteX15550" fmla="*/ 10665391 w 15445209"/>
              <a:gd name="connsiteY15550" fmla="*/ 3596723 h 12624546"/>
              <a:gd name="connsiteX15551" fmla="*/ 10666206 w 15445209"/>
              <a:gd name="connsiteY15551" fmla="*/ 3601600 h 12624546"/>
              <a:gd name="connsiteX15552" fmla="*/ 10661328 w 15445209"/>
              <a:gd name="connsiteY15552" fmla="*/ 3602407 h 12624546"/>
              <a:gd name="connsiteX15553" fmla="*/ 10660512 w 15445209"/>
              <a:gd name="connsiteY15553" fmla="*/ 3597537 h 12624546"/>
              <a:gd name="connsiteX15554" fmla="*/ 10665391 w 15445209"/>
              <a:gd name="connsiteY15554" fmla="*/ 3596723 h 12624546"/>
              <a:gd name="connsiteX15555" fmla="*/ 1745665 w 15445209"/>
              <a:gd name="connsiteY15555" fmla="*/ 3596287 h 12624546"/>
              <a:gd name="connsiteX15556" fmla="*/ 1746886 w 15445209"/>
              <a:gd name="connsiteY15556" fmla="*/ 3603196 h 12624546"/>
              <a:gd name="connsiteX15557" fmla="*/ 1739972 w 15445209"/>
              <a:gd name="connsiteY15557" fmla="*/ 3604414 h 12624546"/>
              <a:gd name="connsiteX15558" fmla="*/ 1738756 w 15445209"/>
              <a:gd name="connsiteY15558" fmla="*/ 3597503 h 12624546"/>
              <a:gd name="connsiteX15559" fmla="*/ 1745665 w 15445209"/>
              <a:gd name="connsiteY15559" fmla="*/ 3596287 h 12624546"/>
              <a:gd name="connsiteX15560" fmla="*/ 4500930 w 15445209"/>
              <a:gd name="connsiteY15560" fmla="*/ 3594554 h 12624546"/>
              <a:gd name="connsiteX15561" fmla="*/ 4544479 w 15445209"/>
              <a:gd name="connsiteY15561" fmla="*/ 3604356 h 12624546"/>
              <a:gd name="connsiteX15562" fmla="*/ 4558703 w 15445209"/>
              <a:gd name="connsiteY15562" fmla="*/ 3685661 h 12624546"/>
              <a:gd name="connsiteX15563" fmla="*/ 4477400 w 15445209"/>
              <a:gd name="connsiteY15563" fmla="*/ 3699880 h 12624546"/>
              <a:gd name="connsiteX15564" fmla="*/ 4463174 w 15445209"/>
              <a:gd name="connsiteY15564" fmla="*/ 3618580 h 12624546"/>
              <a:gd name="connsiteX15565" fmla="*/ 4500930 w 15445209"/>
              <a:gd name="connsiteY15565" fmla="*/ 3594554 h 12624546"/>
              <a:gd name="connsiteX15566" fmla="*/ 12564026 w 15445209"/>
              <a:gd name="connsiteY15566" fmla="*/ 3578092 h 12624546"/>
              <a:gd name="connsiteX15567" fmla="*/ 12606911 w 15445209"/>
              <a:gd name="connsiteY15567" fmla="*/ 3587689 h 12624546"/>
              <a:gd name="connsiteX15568" fmla="*/ 12620735 w 15445209"/>
              <a:gd name="connsiteY15568" fmla="*/ 3667359 h 12624546"/>
              <a:gd name="connsiteX15569" fmla="*/ 12541058 w 15445209"/>
              <a:gd name="connsiteY15569" fmla="*/ 3681182 h 12624546"/>
              <a:gd name="connsiteX15570" fmla="*/ 12527234 w 15445209"/>
              <a:gd name="connsiteY15570" fmla="*/ 3601508 h 12624546"/>
              <a:gd name="connsiteX15571" fmla="*/ 12564026 w 15445209"/>
              <a:gd name="connsiteY15571" fmla="*/ 3578092 h 12624546"/>
              <a:gd name="connsiteX15572" fmla="*/ 1321639 w 15445209"/>
              <a:gd name="connsiteY15572" fmla="*/ 3563324 h 12624546"/>
              <a:gd name="connsiteX15573" fmla="*/ 1322455 w 15445209"/>
              <a:gd name="connsiteY15573" fmla="*/ 3563324 h 12624546"/>
              <a:gd name="connsiteX15574" fmla="*/ 1322455 w 15445209"/>
              <a:gd name="connsiteY15574" fmla="*/ 3564135 h 12624546"/>
              <a:gd name="connsiteX15575" fmla="*/ 1321639 w 15445209"/>
              <a:gd name="connsiteY15575" fmla="*/ 3564135 h 12624546"/>
              <a:gd name="connsiteX15576" fmla="*/ 1321639 w 15445209"/>
              <a:gd name="connsiteY15576" fmla="*/ 3563324 h 12624546"/>
              <a:gd name="connsiteX15577" fmla="*/ 2831564 w 15445209"/>
              <a:gd name="connsiteY15577" fmla="*/ 3562209 h 12624546"/>
              <a:gd name="connsiteX15578" fmla="*/ 2833594 w 15445209"/>
              <a:gd name="connsiteY15578" fmla="*/ 3573997 h 12624546"/>
              <a:gd name="connsiteX15579" fmla="*/ 2821808 w 15445209"/>
              <a:gd name="connsiteY15579" fmla="*/ 3576029 h 12624546"/>
              <a:gd name="connsiteX15580" fmla="*/ 2819772 w 15445209"/>
              <a:gd name="connsiteY15580" fmla="*/ 3564241 h 12624546"/>
              <a:gd name="connsiteX15581" fmla="*/ 2831564 w 15445209"/>
              <a:gd name="connsiteY15581" fmla="*/ 3562209 h 12624546"/>
              <a:gd name="connsiteX15582" fmla="*/ 13860252 w 15445209"/>
              <a:gd name="connsiteY15582" fmla="*/ 3561611 h 12624546"/>
              <a:gd name="connsiteX15583" fmla="*/ 13890286 w 15445209"/>
              <a:gd name="connsiteY15583" fmla="*/ 3568319 h 12624546"/>
              <a:gd name="connsiteX15584" fmla="*/ 13900042 w 15445209"/>
              <a:gd name="connsiteY15584" fmla="*/ 3624433 h 12624546"/>
              <a:gd name="connsiteX15585" fmla="*/ 13843941 w 15445209"/>
              <a:gd name="connsiteY15585" fmla="*/ 3634189 h 12624546"/>
              <a:gd name="connsiteX15586" fmla="*/ 13834184 w 15445209"/>
              <a:gd name="connsiteY15586" fmla="*/ 3578074 h 12624546"/>
              <a:gd name="connsiteX15587" fmla="*/ 13860252 w 15445209"/>
              <a:gd name="connsiteY15587" fmla="*/ 3561611 h 12624546"/>
              <a:gd name="connsiteX15588" fmla="*/ 12729834 w 15445209"/>
              <a:gd name="connsiteY15588" fmla="*/ 3561148 h 12624546"/>
              <a:gd name="connsiteX15589" fmla="*/ 12771959 w 15445209"/>
              <a:gd name="connsiteY15589" fmla="*/ 3570553 h 12624546"/>
              <a:gd name="connsiteX15590" fmla="*/ 12785779 w 15445209"/>
              <a:gd name="connsiteY15590" fmla="*/ 3649040 h 12624546"/>
              <a:gd name="connsiteX15591" fmla="*/ 12707322 w 15445209"/>
              <a:gd name="connsiteY15591" fmla="*/ 3662861 h 12624546"/>
              <a:gd name="connsiteX15592" fmla="*/ 12693502 w 15445209"/>
              <a:gd name="connsiteY15592" fmla="*/ 3584411 h 12624546"/>
              <a:gd name="connsiteX15593" fmla="*/ 12729834 w 15445209"/>
              <a:gd name="connsiteY15593" fmla="*/ 3561148 h 12624546"/>
              <a:gd name="connsiteX15594" fmla="*/ 5233293 w 15445209"/>
              <a:gd name="connsiteY15594" fmla="*/ 3560950 h 12624546"/>
              <a:gd name="connsiteX15595" fmla="*/ 5248991 w 15445209"/>
              <a:gd name="connsiteY15595" fmla="*/ 3564562 h 12624546"/>
              <a:gd name="connsiteX15596" fmla="*/ 5254274 w 15445209"/>
              <a:gd name="connsiteY15596" fmla="*/ 3593862 h 12624546"/>
              <a:gd name="connsiteX15597" fmla="*/ 5225012 w 15445209"/>
              <a:gd name="connsiteY15597" fmla="*/ 3599144 h 12624546"/>
              <a:gd name="connsiteX15598" fmla="*/ 5219723 w 15445209"/>
              <a:gd name="connsiteY15598" fmla="*/ 3569839 h 12624546"/>
              <a:gd name="connsiteX15599" fmla="*/ 5233293 w 15445209"/>
              <a:gd name="connsiteY15599" fmla="*/ 3560950 h 12624546"/>
              <a:gd name="connsiteX15600" fmla="*/ 14182011 w 15445209"/>
              <a:gd name="connsiteY15600" fmla="*/ 3560763 h 12624546"/>
              <a:gd name="connsiteX15601" fmla="*/ 14223224 w 15445209"/>
              <a:gd name="connsiteY15601" fmla="*/ 3569909 h 12624546"/>
              <a:gd name="connsiteX15602" fmla="*/ 14236638 w 15445209"/>
              <a:gd name="connsiteY15602" fmla="*/ 3647164 h 12624546"/>
              <a:gd name="connsiteX15603" fmla="*/ 14159398 w 15445209"/>
              <a:gd name="connsiteY15603" fmla="*/ 3660579 h 12624546"/>
              <a:gd name="connsiteX15604" fmla="*/ 14145984 w 15445209"/>
              <a:gd name="connsiteY15604" fmla="*/ 3583328 h 12624546"/>
              <a:gd name="connsiteX15605" fmla="*/ 14182011 w 15445209"/>
              <a:gd name="connsiteY15605" fmla="*/ 3560763 h 12624546"/>
              <a:gd name="connsiteX15606" fmla="*/ 3598335 w 15445209"/>
              <a:gd name="connsiteY15606" fmla="*/ 3560252 h 12624546"/>
              <a:gd name="connsiteX15607" fmla="*/ 3600773 w 15445209"/>
              <a:gd name="connsiteY15607" fmla="*/ 3574884 h 12624546"/>
              <a:gd name="connsiteX15608" fmla="*/ 3586141 w 15445209"/>
              <a:gd name="connsiteY15608" fmla="*/ 3577322 h 12624546"/>
              <a:gd name="connsiteX15609" fmla="*/ 3583702 w 15445209"/>
              <a:gd name="connsiteY15609" fmla="*/ 3562689 h 12624546"/>
              <a:gd name="connsiteX15610" fmla="*/ 3598335 w 15445209"/>
              <a:gd name="connsiteY15610" fmla="*/ 3560252 h 12624546"/>
              <a:gd name="connsiteX15611" fmla="*/ 5538038 w 15445209"/>
              <a:gd name="connsiteY15611" fmla="*/ 3553205 h 12624546"/>
              <a:gd name="connsiteX15612" fmla="*/ 5538436 w 15445209"/>
              <a:gd name="connsiteY15612" fmla="*/ 3555234 h 12624546"/>
              <a:gd name="connsiteX15613" fmla="*/ 5536416 w 15445209"/>
              <a:gd name="connsiteY15613" fmla="*/ 3555637 h 12624546"/>
              <a:gd name="connsiteX15614" fmla="*/ 5536007 w 15445209"/>
              <a:gd name="connsiteY15614" fmla="*/ 3553607 h 12624546"/>
              <a:gd name="connsiteX15615" fmla="*/ 5538038 w 15445209"/>
              <a:gd name="connsiteY15615" fmla="*/ 3553205 h 12624546"/>
              <a:gd name="connsiteX15616" fmla="*/ 13696988 w 15445209"/>
              <a:gd name="connsiteY15616" fmla="*/ 3544764 h 12624546"/>
              <a:gd name="connsiteX15617" fmla="*/ 13733778 w 15445209"/>
              <a:gd name="connsiteY15617" fmla="*/ 3552892 h 12624546"/>
              <a:gd name="connsiteX15618" fmla="*/ 13745566 w 15445209"/>
              <a:gd name="connsiteY15618" fmla="*/ 3621612 h 12624546"/>
              <a:gd name="connsiteX15619" fmla="*/ 13676866 w 15445209"/>
              <a:gd name="connsiteY15619" fmla="*/ 3633403 h 12624546"/>
              <a:gd name="connsiteX15620" fmla="*/ 13665078 w 15445209"/>
              <a:gd name="connsiteY15620" fmla="*/ 3564680 h 12624546"/>
              <a:gd name="connsiteX15621" fmla="*/ 13696988 w 15445209"/>
              <a:gd name="connsiteY15621" fmla="*/ 3544764 h 12624546"/>
              <a:gd name="connsiteX15622" fmla="*/ 12891830 w 15445209"/>
              <a:gd name="connsiteY15622" fmla="*/ 3544053 h 12624546"/>
              <a:gd name="connsiteX15623" fmla="*/ 12935786 w 15445209"/>
              <a:gd name="connsiteY15623" fmla="*/ 3553856 h 12624546"/>
              <a:gd name="connsiteX15624" fmla="*/ 12950011 w 15445209"/>
              <a:gd name="connsiteY15624" fmla="*/ 3636004 h 12624546"/>
              <a:gd name="connsiteX15625" fmla="*/ 12867897 w 15445209"/>
              <a:gd name="connsiteY15625" fmla="*/ 3650233 h 12624546"/>
              <a:gd name="connsiteX15626" fmla="*/ 12853668 w 15445209"/>
              <a:gd name="connsiteY15626" fmla="*/ 3568088 h 12624546"/>
              <a:gd name="connsiteX15627" fmla="*/ 12891830 w 15445209"/>
              <a:gd name="connsiteY15627" fmla="*/ 3544053 h 12624546"/>
              <a:gd name="connsiteX15628" fmla="*/ 2418505 w 15445209"/>
              <a:gd name="connsiteY15628" fmla="*/ 3541442 h 12624546"/>
              <a:gd name="connsiteX15629" fmla="*/ 2421350 w 15445209"/>
              <a:gd name="connsiteY15629" fmla="*/ 3557702 h 12624546"/>
              <a:gd name="connsiteX15630" fmla="*/ 2405091 w 15445209"/>
              <a:gd name="connsiteY15630" fmla="*/ 3560545 h 12624546"/>
              <a:gd name="connsiteX15631" fmla="*/ 2402244 w 15445209"/>
              <a:gd name="connsiteY15631" fmla="*/ 3544289 h 12624546"/>
              <a:gd name="connsiteX15632" fmla="*/ 2418505 w 15445209"/>
              <a:gd name="connsiteY15632" fmla="*/ 3541442 h 12624546"/>
              <a:gd name="connsiteX15633" fmla="*/ 10263347 w 15445209"/>
              <a:gd name="connsiteY15633" fmla="*/ 3536955 h 12624546"/>
              <a:gd name="connsiteX15634" fmla="*/ 10263752 w 15445209"/>
              <a:gd name="connsiteY15634" fmla="*/ 3538171 h 12624546"/>
              <a:gd name="connsiteX15635" fmla="*/ 10262536 w 15445209"/>
              <a:gd name="connsiteY15635" fmla="*/ 3538578 h 12624546"/>
              <a:gd name="connsiteX15636" fmla="*/ 10262126 w 15445209"/>
              <a:gd name="connsiteY15636" fmla="*/ 3537357 h 12624546"/>
              <a:gd name="connsiteX15637" fmla="*/ 10263347 w 15445209"/>
              <a:gd name="connsiteY15637" fmla="*/ 3536955 h 12624546"/>
              <a:gd name="connsiteX15638" fmla="*/ 13550104 w 15445209"/>
              <a:gd name="connsiteY15638" fmla="*/ 3533514 h 12624546"/>
              <a:gd name="connsiteX15639" fmla="*/ 13570279 w 15445209"/>
              <a:gd name="connsiteY15639" fmla="*/ 3540370 h 12624546"/>
              <a:gd name="connsiteX15640" fmla="*/ 13589683 w 15445209"/>
              <a:gd name="connsiteY15640" fmla="*/ 3613756 h 12624546"/>
              <a:gd name="connsiteX15641" fmla="*/ 13516319 w 15445209"/>
              <a:gd name="connsiteY15641" fmla="*/ 3633153 h 12624546"/>
              <a:gd name="connsiteX15642" fmla="*/ 13496915 w 15445209"/>
              <a:gd name="connsiteY15642" fmla="*/ 3559773 h 12624546"/>
              <a:gd name="connsiteX15643" fmla="*/ 13550104 w 15445209"/>
              <a:gd name="connsiteY15643" fmla="*/ 3533514 h 12624546"/>
              <a:gd name="connsiteX15644" fmla="*/ 14015390 w 15445209"/>
              <a:gd name="connsiteY15644" fmla="*/ 3532528 h 12624546"/>
              <a:gd name="connsiteX15645" fmla="*/ 14073625 w 15445209"/>
              <a:gd name="connsiteY15645" fmla="*/ 3545537 h 12624546"/>
              <a:gd name="connsiteX15646" fmla="*/ 14092733 w 15445209"/>
              <a:gd name="connsiteY15646" fmla="*/ 3654091 h 12624546"/>
              <a:gd name="connsiteX15647" fmla="*/ 13984192 w 15445209"/>
              <a:gd name="connsiteY15647" fmla="*/ 3673197 h 12624546"/>
              <a:gd name="connsiteX15648" fmla="*/ 13965084 w 15445209"/>
              <a:gd name="connsiteY15648" fmla="*/ 3564640 h 12624546"/>
              <a:gd name="connsiteX15649" fmla="*/ 14015390 w 15445209"/>
              <a:gd name="connsiteY15649" fmla="*/ 3532528 h 12624546"/>
              <a:gd name="connsiteX15650" fmla="*/ 4678591 w 15445209"/>
              <a:gd name="connsiteY15650" fmla="*/ 3524510 h 12624546"/>
              <a:gd name="connsiteX15651" fmla="*/ 4712382 w 15445209"/>
              <a:gd name="connsiteY15651" fmla="*/ 3531979 h 12624546"/>
              <a:gd name="connsiteX15652" fmla="*/ 4723352 w 15445209"/>
              <a:gd name="connsiteY15652" fmla="*/ 3595027 h 12624546"/>
              <a:gd name="connsiteX15653" fmla="*/ 4660344 w 15445209"/>
              <a:gd name="connsiteY15653" fmla="*/ 3606005 h 12624546"/>
              <a:gd name="connsiteX15654" fmla="*/ 4649373 w 15445209"/>
              <a:gd name="connsiteY15654" fmla="*/ 3542955 h 12624546"/>
              <a:gd name="connsiteX15655" fmla="*/ 4678591 w 15445209"/>
              <a:gd name="connsiteY15655" fmla="*/ 3524510 h 12624546"/>
              <a:gd name="connsiteX15656" fmla="*/ 1985929 w 15445209"/>
              <a:gd name="connsiteY15656" fmla="*/ 3524334 h 12624546"/>
              <a:gd name="connsiteX15657" fmla="*/ 1986745 w 15445209"/>
              <a:gd name="connsiteY15657" fmla="*/ 3524334 h 12624546"/>
              <a:gd name="connsiteX15658" fmla="*/ 1986745 w 15445209"/>
              <a:gd name="connsiteY15658" fmla="*/ 3525150 h 12624546"/>
              <a:gd name="connsiteX15659" fmla="*/ 1985929 w 15445209"/>
              <a:gd name="connsiteY15659" fmla="*/ 3525150 h 12624546"/>
              <a:gd name="connsiteX15660" fmla="*/ 1985929 w 15445209"/>
              <a:gd name="connsiteY15660" fmla="*/ 3524334 h 12624546"/>
              <a:gd name="connsiteX15661" fmla="*/ 11264953 w 15445209"/>
              <a:gd name="connsiteY15661" fmla="*/ 3522850 h 12624546"/>
              <a:gd name="connsiteX15662" fmla="*/ 11279232 w 15445209"/>
              <a:gd name="connsiteY15662" fmla="*/ 3525950 h 12624546"/>
              <a:gd name="connsiteX15663" fmla="*/ 11283704 w 15445209"/>
              <a:gd name="connsiteY15663" fmla="*/ 3552371 h 12624546"/>
              <a:gd name="connsiteX15664" fmla="*/ 11257278 w 15445209"/>
              <a:gd name="connsiteY15664" fmla="*/ 3556846 h 12624546"/>
              <a:gd name="connsiteX15665" fmla="*/ 11252809 w 15445209"/>
              <a:gd name="connsiteY15665" fmla="*/ 3530422 h 12624546"/>
              <a:gd name="connsiteX15666" fmla="*/ 11264953 w 15445209"/>
              <a:gd name="connsiteY15666" fmla="*/ 3522850 h 12624546"/>
              <a:gd name="connsiteX15667" fmla="*/ 11525024 w 15445209"/>
              <a:gd name="connsiteY15667" fmla="*/ 3521008 h 12624546"/>
              <a:gd name="connsiteX15668" fmla="*/ 11546721 w 15445209"/>
              <a:gd name="connsiteY15668" fmla="*/ 3525934 h 12624546"/>
              <a:gd name="connsiteX15669" fmla="*/ 11553631 w 15445209"/>
              <a:gd name="connsiteY15669" fmla="*/ 3566586 h 12624546"/>
              <a:gd name="connsiteX15670" fmla="*/ 11512979 w 15445209"/>
              <a:gd name="connsiteY15670" fmla="*/ 3573498 h 12624546"/>
              <a:gd name="connsiteX15671" fmla="*/ 11506069 w 15445209"/>
              <a:gd name="connsiteY15671" fmla="*/ 3532847 h 12624546"/>
              <a:gd name="connsiteX15672" fmla="*/ 11525024 w 15445209"/>
              <a:gd name="connsiteY15672" fmla="*/ 3521008 h 12624546"/>
              <a:gd name="connsiteX15673" fmla="*/ 13050016 w 15445209"/>
              <a:gd name="connsiteY15673" fmla="*/ 3520143 h 12624546"/>
              <a:gd name="connsiteX15674" fmla="*/ 13104082 w 15445209"/>
              <a:gd name="connsiteY15674" fmla="*/ 3532285 h 12624546"/>
              <a:gd name="connsiteX15675" fmla="*/ 13121563 w 15445209"/>
              <a:gd name="connsiteY15675" fmla="*/ 3633122 h 12624546"/>
              <a:gd name="connsiteX15676" fmla="*/ 13020747 w 15445209"/>
              <a:gd name="connsiteY15676" fmla="*/ 3650603 h 12624546"/>
              <a:gd name="connsiteX15677" fmla="*/ 13003266 w 15445209"/>
              <a:gd name="connsiteY15677" fmla="*/ 3549765 h 12624546"/>
              <a:gd name="connsiteX15678" fmla="*/ 13050016 w 15445209"/>
              <a:gd name="connsiteY15678" fmla="*/ 3520143 h 12624546"/>
              <a:gd name="connsiteX15679" fmla="*/ 10633684 w 15445209"/>
              <a:gd name="connsiteY15679" fmla="*/ 3513775 h 12624546"/>
              <a:gd name="connsiteX15680" fmla="*/ 10634500 w 15445209"/>
              <a:gd name="connsiteY15680" fmla="*/ 3519468 h 12624546"/>
              <a:gd name="connsiteX15681" fmla="*/ 10628806 w 15445209"/>
              <a:gd name="connsiteY15681" fmla="*/ 3520277 h 12624546"/>
              <a:gd name="connsiteX15682" fmla="*/ 10627995 w 15445209"/>
              <a:gd name="connsiteY15682" fmla="*/ 3514590 h 12624546"/>
              <a:gd name="connsiteX15683" fmla="*/ 10633684 w 15445209"/>
              <a:gd name="connsiteY15683" fmla="*/ 3513775 h 12624546"/>
              <a:gd name="connsiteX15684" fmla="*/ 10966673 w 15445209"/>
              <a:gd name="connsiteY15684" fmla="*/ 3511883 h 12624546"/>
              <a:gd name="connsiteX15685" fmla="*/ 10977599 w 15445209"/>
              <a:gd name="connsiteY15685" fmla="*/ 3514174 h 12624546"/>
              <a:gd name="connsiteX15686" fmla="*/ 10981257 w 15445209"/>
              <a:gd name="connsiteY15686" fmla="*/ 3534499 h 12624546"/>
              <a:gd name="connsiteX15687" fmla="*/ 10960929 w 15445209"/>
              <a:gd name="connsiteY15687" fmla="*/ 3538153 h 12624546"/>
              <a:gd name="connsiteX15688" fmla="*/ 10957271 w 15445209"/>
              <a:gd name="connsiteY15688" fmla="*/ 3517831 h 12624546"/>
              <a:gd name="connsiteX15689" fmla="*/ 10966673 w 15445209"/>
              <a:gd name="connsiteY15689" fmla="*/ 3511883 h 12624546"/>
              <a:gd name="connsiteX15690" fmla="*/ 13369588 w 15445209"/>
              <a:gd name="connsiteY15690" fmla="*/ 3510526 h 12624546"/>
              <a:gd name="connsiteX15691" fmla="*/ 13425228 w 15445209"/>
              <a:gd name="connsiteY15691" fmla="*/ 3522873 h 12624546"/>
              <a:gd name="connsiteX15692" fmla="*/ 13443524 w 15445209"/>
              <a:gd name="connsiteY15692" fmla="*/ 3626555 h 12624546"/>
              <a:gd name="connsiteX15693" fmla="*/ 13339861 w 15445209"/>
              <a:gd name="connsiteY15693" fmla="*/ 3644845 h 12624546"/>
              <a:gd name="connsiteX15694" fmla="*/ 13321569 w 15445209"/>
              <a:gd name="connsiteY15694" fmla="*/ 3541165 h 12624546"/>
              <a:gd name="connsiteX15695" fmla="*/ 13369588 w 15445209"/>
              <a:gd name="connsiteY15695" fmla="*/ 3510526 h 12624546"/>
              <a:gd name="connsiteX15696" fmla="*/ 13207947 w 15445209"/>
              <a:gd name="connsiteY15696" fmla="*/ 3503286 h 12624546"/>
              <a:gd name="connsiteX15697" fmla="*/ 13269941 w 15445209"/>
              <a:gd name="connsiteY15697" fmla="*/ 3517208 h 12624546"/>
              <a:gd name="connsiteX15698" fmla="*/ 13290268 w 15445209"/>
              <a:gd name="connsiteY15698" fmla="*/ 3632679 h 12624546"/>
              <a:gd name="connsiteX15699" fmla="*/ 13174818 w 15445209"/>
              <a:gd name="connsiteY15699" fmla="*/ 3653008 h 12624546"/>
              <a:gd name="connsiteX15700" fmla="*/ 13154490 w 15445209"/>
              <a:gd name="connsiteY15700" fmla="*/ 3537535 h 12624546"/>
              <a:gd name="connsiteX15701" fmla="*/ 13207947 w 15445209"/>
              <a:gd name="connsiteY15701" fmla="*/ 3503286 h 12624546"/>
              <a:gd name="connsiteX15702" fmla="*/ 11751450 w 15445209"/>
              <a:gd name="connsiteY15702" fmla="*/ 3497623 h 12624546"/>
              <a:gd name="connsiteX15703" fmla="*/ 11789001 w 15445209"/>
              <a:gd name="connsiteY15703" fmla="*/ 3506005 h 12624546"/>
              <a:gd name="connsiteX15704" fmla="*/ 11801195 w 15445209"/>
              <a:gd name="connsiteY15704" fmla="*/ 3575919 h 12624546"/>
              <a:gd name="connsiteX15705" fmla="*/ 11731274 w 15445209"/>
              <a:gd name="connsiteY15705" fmla="*/ 3588159 h 12624546"/>
              <a:gd name="connsiteX15706" fmla="*/ 11719080 w 15445209"/>
              <a:gd name="connsiteY15706" fmla="*/ 3518200 h 12624546"/>
              <a:gd name="connsiteX15707" fmla="*/ 11751450 w 15445209"/>
              <a:gd name="connsiteY15707" fmla="*/ 3497623 h 12624546"/>
              <a:gd name="connsiteX15708" fmla="*/ 2649420 w 15445209"/>
              <a:gd name="connsiteY15708" fmla="*/ 3489020 h 12624546"/>
              <a:gd name="connsiteX15709" fmla="*/ 2651455 w 15445209"/>
              <a:gd name="connsiteY15709" fmla="*/ 3501620 h 12624546"/>
              <a:gd name="connsiteX15710" fmla="*/ 2638853 w 15445209"/>
              <a:gd name="connsiteY15710" fmla="*/ 3503654 h 12624546"/>
              <a:gd name="connsiteX15711" fmla="*/ 2636822 w 15445209"/>
              <a:gd name="connsiteY15711" fmla="*/ 3491053 h 12624546"/>
              <a:gd name="connsiteX15712" fmla="*/ 2649420 w 15445209"/>
              <a:gd name="connsiteY15712" fmla="*/ 3489020 h 12624546"/>
              <a:gd name="connsiteX15713" fmla="*/ 11958521 w 15445209"/>
              <a:gd name="connsiteY15713" fmla="*/ 3484448 h 12624546"/>
              <a:gd name="connsiteX15714" fmla="*/ 11996326 w 15445209"/>
              <a:gd name="connsiteY15714" fmla="*/ 3492986 h 12624546"/>
              <a:gd name="connsiteX15715" fmla="*/ 12008524 w 15445209"/>
              <a:gd name="connsiteY15715" fmla="*/ 3563714 h 12624546"/>
              <a:gd name="connsiteX15716" fmla="*/ 11937788 w 15445209"/>
              <a:gd name="connsiteY15716" fmla="*/ 3575907 h 12624546"/>
              <a:gd name="connsiteX15717" fmla="*/ 11925595 w 15445209"/>
              <a:gd name="connsiteY15717" fmla="*/ 3505177 h 12624546"/>
              <a:gd name="connsiteX15718" fmla="*/ 11958521 w 15445209"/>
              <a:gd name="connsiteY15718" fmla="*/ 3484448 h 12624546"/>
              <a:gd name="connsiteX15719" fmla="*/ 3249096 w 15445209"/>
              <a:gd name="connsiteY15719" fmla="*/ 3480135 h 12624546"/>
              <a:gd name="connsiteX15720" fmla="*/ 3258445 w 15445209"/>
              <a:gd name="connsiteY15720" fmla="*/ 3482165 h 12624546"/>
              <a:gd name="connsiteX15721" fmla="*/ 3261694 w 15445209"/>
              <a:gd name="connsiteY15721" fmla="*/ 3499646 h 12624546"/>
              <a:gd name="connsiteX15722" fmla="*/ 3244214 w 15445209"/>
              <a:gd name="connsiteY15722" fmla="*/ 3502899 h 12624546"/>
              <a:gd name="connsiteX15723" fmla="*/ 3240963 w 15445209"/>
              <a:gd name="connsiteY15723" fmla="*/ 3485418 h 12624546"/>
              <a:gd name="connsiteX15724" fmla="*/ 3249096 w 15445209"/>
              <a:gd name="connsiteY15724" fmla="*/ 3480135 h 12624546"/>
              <a:gd name="connsiteX15725" fmla="*/ 5436407 w 15445209"/>
              <a:gd name="connsiteY15725" fmla="*/ 3474737 h 12624546"/>
              <a:gd name="connsiteX15726" fmla="*/ 5438444 w 15445209"/>
              <a:gd name="connsiteY15726" fmla="*/ 3486530 h 12624546"/>
              <a:gd name="connsiteX15727" fmla="*/ 5426651 w 15445209"/>
              <a:gd name="connsiteY15727" fmla="*/ 3488561 h 12624546"/>
              <a:gd name="connsiteX15728" fmla="*/ 5424620 w 15445209"/>
              <a:gd name="connsiteY15728" fmla="*/ 3476774 h 12624546"/>
              <a:gd name="connsiteX15729" fmla="*/ 5436407 w 15445209"/>
              <a:gd name="connsiteY15729" fmla="*/ 3474737 h 12624546"/>
              <a:gd name="connsiteX15730" fmla="*/ 3065736 w 15445209"/>
              <a:gd name="connsiteY15730" fmla="*/ 3469548 h 12624546"/>
              <a:gd name="connsiteX15731" fmla="*/ 3066958 w 15445209"/>
              <a:gd name="connsiteY15731" fmla="*/ 3476457 h 12624546"/>
              <a:gd name="connsiteX15732" fmla="*/ 3060043 w 15445209"/>
              <a:gd name="connsiteY15732" fmla="*/ 3477677 h 12624546"/>
              <a:gd name="connsiteX15733" fmla="*/ 3058826 w 15445209"/>
              <a:gd name="connsiteY15733" fmla="*/ 3470763 h 12624546"/>
              <a:gd name="connsiteX15734" fmla="*/ 3065736 w 15445209"/>
              <a:gd name="connsiteY15734" fmla="*/ 3469548 h 12624546"/>
              <a:gd name="connsiteX15735" fmla="*/ 3448716 w 15445209"/>
              <a:gd name="connsiteY15735" fmla="*/ 3469177 h 12624546"/>
              <a:gd name="connsiteX15736" fmla="*/ 3449529 w 15445209"/>
              <a:gd name="connsiteY15736" fmla="*/ 3473243 h 12624546"/>
              <a:gd name="connsiteX15737" fmla="*/ 3445465 w 15445209"/>
              <a:gd name="connsiteY15737" fmla="*/ 3474053 h 12624546"/>
              <a:gd name="connsiteX15738" fmla="*/ 3444650 w 15445209"/>
              <a:gd name="connsiteY15738" fmla="*/ 3469992 h 12624546"/>
              <a:gd name="connsiteX15739" fmla="*/ 3448716 w 15445209"/>
              <a:gd name="connsiteY15739" fmla="*/ 3469177 h 12624546"/>
              <a:gd name="connsiteX15740" fmla="*/ 12147397 w 15445209"/>
              <a:gd name="connsiteY15740" fmla="*/ 3464155 h 12624546"/>
              <a:gd name="connsiteX15741" fmla="*/ 12185761 w 15445209"/>
              <a:gd name="connsiteY15741" fmla="*/ 3472641 h 12624546"/>
              <a:gd name="connsiteX15742" fmla="*/ 12198364 w 15445209"/>
              <a:gd name="connsiteY15742" fmla="*/ 3544184 h 12624546"/>
              <a:gd name="connsiteX15743" fmla="*/ 12126817 w 15445209"/>
              <a:gd name="connsiteY15743" fmla="*/ 3556787 h 12624546"/>
              <a:gd name="connsiteX15744" fmla="*/ 12114214 w 15445209"/>
              <a:gd name="connsiteY15744" fmla="*/ 3485244 h 12624546"/>
              <a:gd name="connsiteX15745" fmla="*/ 12147397 w 15445209"/>
              <a:gd name="connsiteY15745" fmla="*/ 3464155 h 12624546"/>
              <a:gd name="connsiteX15746" fmla="*/ 1789159 w 15445209"/>
              <a:gd name="connsiteY15746" fmla="*/ 3463347 h 12624546"/>
              <a:gd name="connsiteX15747" fmla="*/ 1789570 w 15445209"/>
              <a:gd name="connsiteY15747" fmla="*/ 3466195 h 12624546"/>
              <a:gd name="connsiteX15748" fmla="*/ 1786722 w 15445209"/>
              <a:gd name="connsiteY15748" fmla="*/ 3466600 h 12624546"/>
              <a:gd name="connsiteX15749" fmla="*/ 1786317 w 15445209"/>
              <a:gd name="connsiteY15749" fmla="*/ 3463752 h 12624546"/>
              <a:gd name="connsiteX15750" fmla="*/ 1789159 w 15445209"/>
              <a:gd name="connsiteY15750" fmla="*/ 3463347 h 12624546"/>
              <a:gd name="connsiteX15751" fmla="*/ 10231232 w 15445209"/>
              <a:gd name="connsiteY15751" fmla="*/ 3462158 h 12624546"/>
              <a:gd name="connsiteX15752" fmla="*/ 10231642 w 15445209"/>
              <a:gd name="connsiteY15752" fmla="*/ 3463378 h 12624546"/>
              <a:gd name="connsiteX15753" fmla="*/ 10230421 w 15445209"/>
              <a:gd name="connsiteY15753" fmla="*/ 3463782 h 12624546"/>
              <a:gd name="connsiteX15754" fmla="*/ 10230015 w 15445209"/>
              <a:gd name="connsiteY15754" fmla="*/ 3462564 h 12624546"/>
              <a:gd name="connsiteX15755" fmla="*/ 10231232 w 15445209"/>
              <a:gd name="connsiteY15755" fmla="*/ 3462158 h 12624546"/>
              <a:gd name="connsiteX15756" fmla="*/ 1141949 w 15445209"/>
              <a:gd name="connsiteY15756" fmla="*/ 3460065 h 12624546"/>
              <a:gd name="connsiteX15757" fmla="*/ 1142765 w 15445209"/>
              <a:gd name="connsiteY15757" fmla="*/ 3460065 h 12624546"/>
              <a:gd name="connsiteX15758" fmla="*/ 1142765 w 15445209"/>
              <a:gd name="connsiteY15758" fmla="*/ 3460875 h 12624546"/>
              <a:gd name="connsiteX15759" fmla="*/ 1141949 w 15445209"/>
              <a:gd name="connsiteY15759" fmla="*/ 3460875 h 12624546"/>
              <a:gd name="connsiteX15760" fmla="*/ 1141949 w 15445209"/>
              <a:gd name="connsiteY15760" fmla="*/ 3460065 h 12624546"/>
              <a:gd name="connsiteX15761" fmla="*/ 4294868 w 15445209"/>
              <a:gd name="connsiteY15761" fmla="*/ 3453056 h 12624546"/>
              <a:gd name="connsiteX15762" fmla="*/ 4296489 w 15445209"/>
              <a:gd name="connsiteY15762" fmla="*/ 3461592 h 12624546"/>
              <a:gd name="connsiteX15763" fmla="*/ 4287963 w 15445209"/>
              <a:gd name="connsiteY15763" fmla="*/ 3463216 h 12624546"/>
              <a:gd name="connsiteX15764" fmla="*/ 4286331 w 15445209"/>
              <a:gd name="connsiteY15764" fmla="*/ 3454680 h 12624546"/>
              <a:gd name="connsiteX15765" fmla="*/ 4294868 w 15445209"/>
              <a:gd name="connsiteY15765" fmla="*/ 3453056 h 12624546"/>
              <a:gd name="connsiteX15766" fmla="*/ 3810551 w 15445209"/>
              <a:gd name="connsiteY15766" fmla="*/ 3448490 h 12624546"/>
              <a:gd name="connsiteX15767" fmla="*/ 3811369 w 15445209"/>
              <a:gd name="connsiteY15767" fmla="*/ 3448490 h 12624546"/>
              <a:gd name="connsiteX15768" fmla="*/ 3811369 w 15445209"/>
              <a:gd name="connsiteY15768" fmla="*/ 3449301 h 12624546"/>
              <a:gd name="connsiteX15769" fmla="*/ 3810551 w 15445209"/>
              <a:gd name="connsiteY15769" fmla="*/ 3449301 h 12624546"/>
              <a:gd name="connsiteX15770" fmla="*/ 3810551 w 15445209"/>
              <a:gd name="connsiteY15770" fmla="*/ 3448490 h 12624546"/>
              <a:gd name="connsiteX15771" fmla="*/ 4426480 w 15445209"/>
              <a:gd name="connsiteY15771" fmla="*/ 3441594 h 12624546"/>
              <a:gd name="connsiteX15772" fmla="*/ 4455851 w 15445209"/>
              <a:gd name="connsiteY15772" fmla="*/ 3448199 h 12624546"/>
              <a:gd name="connsiteX15773" fmla="*/ 4465194 w 15445209"/>
              <a:gd name="connsiteY15773" fmla="*/ 3502665 h 12624546"/>
              <a:gd name="connsiteX15774" fmla="*/ 4410728 w 15445209"/>
              <a:gd name="connsiteY15774" fmla="*/ 3512016 h 12624546"/>
              <a:gd name="connsiteX15775" fmla="*/ 4401380 w 15445209"/>
              <a:gd name="connsiteY15775" fmla="*/ 3457550 h 12624546"/>
              <a:gd name="connsiteX15776" fmla="*/ 4426480 w 15445209"/>
              <a:gd name="connsiteY15776" fmla="*/ 3441594 h 12624546"/>
              <a:gd name="connsiteX15777" fmla="*/ 12324234 w 15445209"/>
              <a:gd name="connsiteY15777" fmla="*/ 3439597 h 12624546"/>
              <a:gd name="connsiteX15778" fmla="*/ 12363006 w 15445209"/>
              <a:gd name="connsiteY15778" fmla="*/ 3448232 h 12624546"/>
              <a:gd name="connsiteX15779" fmla="*/ 12375609 w 15445209"/>
              <a:gd name="connsiteY15779" fmla="*/ 3520594 h 12624546"/>
              <a:gd name="connsiteX15780" fmla="*/ 12303247 w 15445209"/>
              <a:gd name="connsiteY15780" fmla="*/ 3533195 h 12624546"/>
              <a:gd name="connsiteX15781" fmla="*/ 12290644 w 15445209"/>
              <a:gd name="connsiteY15781" fmla="*/ 3460835 h 12624546"/>
              <a:gd name="connsiteX15782" fmla="*/ 12324234 w 15445209"/>
              <a:gd name="connsiteY15782" fmla="*/ 3439597 h 12624546"/>
              <a:gd name="connsiteX15783" fmla="*/ 10597911 w 15445209"/>
              <a:gd name="connsiteY15783" fmla="*/ 3430037 h 12624546"/>
              <a:gd name="connsiteX15784" fmla="*/ 10599132 w 15445209"/>
              <a:gd name="connsiteY15784" fmla="*/ 3436946 h 12624546"/>
              <a:gd name="connsiteX15785" fmla="*/ 10592218 w 15445209"/>
              <a:gd name="connsiteY15785" fmla="*/ 3438168 h 12624546"/>
              <a:gd name="connsiteX15786" fmla="*/ 10591001 w 15445209"/>
              <a:gd name="connsiteY15786" fmla="*/ 3431250 h 12624546"/>
              <a:gd name="connsiteX15787" fmla="*/ 10597911 w 15445209"/>
              <a:gd name="connsiteY15787" fmla="*/ 3430037 h 12624546"/>
              <a:gd name="connsiteX15788" fmla="*/ 1582637 w 15445209"/>
              <a:gd name="connsiteY15788" fmla="*/ 3428371 h 12624546"/>
              <a:gd name="connsiteX15789" fmla="*/ 1583043 w 15445209"/>
              <a:gd name="connsiteY15789" fmla="*/ 3430403 h 12624546"/>
              <a:gd name="connsiteX15790" fmla="*/ 1581012 w 15445209"/>
              <a:gd name="connsiteY15790" fmla="*/ 3430809 h 12624546"/>
              <a:gd name="connsiteX15791" fmla="*/ 1580603 w 15445209"/>
              <a:gd name="connsiteY15791" fmla="*/ 3428777 h 12624546"/>
              <a:gd name="connsiteX15792" fmla="*/ 1582637 w 15445209"/>
              <a:gd name="connsiteY15792" fmla="*/ 3428371 h 12624546"/>
              <a:gd name="connsiteX15793" fmla="*/ 5013769 w 15445209"/>
              <a:gd name="connsiteY15793" fmla="*/ 3424846 h 12624546"/>
              <a:gd name="connsiteX15794" fmla="*/ 5037196 w 15445209"/>
              <a:gd name="connsiteY15794" fmla="*/ 3429976 h 12624546"/>
              <a:gd name="connsiteX15795" fmla="*/ 5044919 w 15445209"/>
              <a:gd name="connsiteY15795" fmla="*/ 3473480 h 12624546"/>
              <a:gd name="connsiteX15796" fmla="*/ 5001422 w 15445209"/>
              <a:gd name="connsiteY15796" fmla="*/ 3481200 h 12624546"/>
              <a:gd name="connsiteX15797" fmla="*/ 4993693 w 15445209"/>
              <a:gd name="connsiteY15797" fmla="*/ 3437703 h 12624546"/>
              <a:gd name="connsiteX15798" fmla="*/ 5013769 w 15445209"/>
              <a:gd name="connsiteY15798" fmla="*/ 3424846 h 12624546"/>
              <a:gd name="connsiteX15799" fmla="*/ 2883598 w 15445209"/>
              <a:gd name="connsiteY15799" fmla="*/ 3418305 h 12624546"/>
              <a:gd name="connsiteX15800" fmla="*/ 2885628 w 15445209"/>
              <a:gd name="connsiteY15800" fmla="*/ 3429688 h 12624546"/>
              <a:gd name="connsiteX15801" fmla="*/ 2874245 w 15445209"/>
              <a:gd name="connsiteY15801" fmla="*/ 3431719 h 12624546"/>
              <a:gd name="connsiteX15802" fmla="*/ 2872213 w 15445209"/>
              <a:gd name="connsiteY15802" fmla="*/ 3420336 h 12624546"/>
              <a:gd name="connsiteX15803" fmla="*/ 2883598 w 15445209"/>
              <a:gd name="connsiteY15803" fmla="*/ 3418305 h 12624546"/>
              <a:gd name="connsiteX15804" fmla="*/ 10924342 w 15445209"/>
              <a:gd name="connsiteY15804" fmla="*/ 3417932 h 12624546"/>
              <a:gd name="connsiteX15805" fmla="*/ 10934506 w 15445209"/>
              <a:gd name="connsiteY15805" fmla="*/ 3420271 h 12624546"/>
              <a:gd name="connsiteX15806" fmla="*/ 10937758 w 15445209"/>
              <a:gd name="connsiteY15806" fmla="*/ 3439376 h 12624546"/>
              <a:gd name="connsiteX15807" fmla="*/ 10918651 w 15445209"/>
              <a:gd name="connsiteY15807" fmla="*/ 3442630 h 12624546"/>
              <a:gd name="connsiteX15808" fmla="*/ 10915399 w 15445209"/>
              <a:gd name="connsiteY15808" fmla="*/ 3423523 h 12624546"/>
              <a:gd name="connsiteX15809" fmla="*/ 10924342 w 15445209"/>
              <a:gd name="connsiteY15809" fmla="*/ 3417932 h 12624546"/>
              <a:gd name="connsiteX15810" fmla="*/ 11214544 w 15445209"/>
              <a:gd name="connsiteY15810" fmla="*/ 3413806 h 12624546"/>
              <a:gd name="connsiteX15811" fmla="*/ 11229229 w 15445209"/>
              <a:gd name="connsiteY15811" fmla="*/ 3417004 h 12624546"/>
              <a:gd name="connsiteX15812" fmla="*/ 11234108 w 15445209"/>
              <a:gd name="connsiteY15812" fmla="*/ 3444243 h 12624546"/>
              <a:gd name="connsiteX15813" fmla="*/ 11206870 w 15445209"/>
              <a:gd name="connsiteY15813" fmla="*/ 3449121 h 12624546"/>
              <a:gd name="connsiteX15814" fmla="*/ 11201991 w 15445209"/>
              <a:gd name="connsiteY15814" fmla="*/ 3421884 h 12624546"/>
              <a:gd name="connsiteX15815" fmla="*/ 11214544 w 15445209"/>
              <a:gd name="connsiteY15815" fmla="*/ 3413806 h 12624546"/>
              <a:gd name="connsiteX15816" fmla="*/ 14122151 w 15445209"/>
              <a:gd name="connsiteY15816" fmla="*/ 3411014 h 12624546"/>
              <a:gd name="connsiteX15817" fmla="*/ 14137853 w 15445209"/>
              <a:gd name="connsiteY15817" fmla="*/ 3414622 h 12624546"/>
              <a:gd name="connsiteX15818" fmla="*/ 14143137 w 15445209"/>
              <a:gd name="connsiteY15818" fmla="*/ 3443891 h 12624546"/>
              <a:gd name="connsiteX15819" fmla="*/ 14113868 w 15445209"/>
              <a:gd name="connsiteY15819" fmla="*/ 3449176 h 12624546"/>
              <a:gd name="connsiteX15820" fmla="*/ 14108584 w 15445209"/>
              <a:gd name="connsiteY15820" fmla="*/ 3419904 h 12624546"/>
              <a:gd name="connsiteX15821" fmla="*/ 14122151 w 15445209"/>
              <a:gd name="connsiteY15821" fmla="*/ 3411014 h 12624546"/>
              <a:gd name="connsiteX15822" fmla="*/ 12491817 w 15445209"/>
              <a:gd name="connsiteY15822" fmla="*/ 3408731 h 12624546"/>
              <a:gd name="connsiteX15823" fmla="*/ 12535364 w 15445209"/>
              <a:gd name="connsiteY15823" fmla="*/ 3418536 h 12624546"/>
              <a:gd name="connsiteX15824" fmla="*/ 12549593 w 15445209"/>
              <a:gd name="connsiteY15824" fmla="*/ 3499836 h 12624546"/>
              <a:gd name="connsiteX15825" fmla="*/ 12468290 w 15445209"/>
              <a:gd name="connsiteY15825" fmla="*/ 3514062 h 12624546"/>
              <a:gd name="connsiteX15826" fmla="*/ 12454061 w 15445209"/>
              <a:gd name="connsiteY15826" fmla="*/ 3432764 h 12624546"/>
              <a:gd name="connsiteX15827" fmla="*/ 12491817 w 15445209"/>
              <a:gd name="connsiteY15827" fmla="*/ 3408731 h 12624546"/>
              <a:gd name="connsiteX15828" fmla="*/ 5166116 w 15445209"/>
              <a:gd name="connsiteY15828" fmla="*/ 3407078 h 12624546"/>
              <a:gd name="connsiteX15829" fmla="*/ 5187203 w 15445209"/>
              <a:gd name="connsiteY15829" fmla="*/ 3411702 h 12624546"/>
              <a:gd name="connsiteX15830" fmla="*/ 5194111 w 15445209"/>
              <a:gd name="connsiteY15830" fmla="*/ 3451133 h 12624546"/>
              <a:gd name="connsiteX15831" fmla="*/ 5154680 w 15445209"/>
              <a:gd name="connsiteY15831" fmla="*/ 3458044 h 12624546"/>
              <a:gd name="connsiteX15832" fmla="*/ 5147770 w 15445209"/>
              <a:gd name="connsiteY15832" fmla="*/ 3418614 h 12624546"/>
              <a:gd name="connsiteX15833" fmla="*/ 5166116 w 15445209"/>
              <a:gd name="connsiteY15833" fmla="*/ 3407078 h 12624546"/>
              <a:gd name="connsiteX15834" fmla="*/ 2467690 w 15445209"/>
              <a:gd name="connsiteY15834" fmla="*/ 3404448 h 12624546"/>
              <a:gd name="connsiteX15835" fmla="*/ 2470538 w 15445209"/>
              <a:gd name="connsiteY15835" fmla="*/ 3421116 h 12624546"/>
              <a:gd name="connsiteX15836" fmla="*/ 2453872 w 15445209"/>
              <a:gd name="connsiteY15836" fmla="*/ 3423961 h 12624546"/>
              <a:gd name="connsiteX15837" fmla="*/ 2451025 w 15445209"/>
              <a:gd name="connsiteY15837" fmla="*/ 3407290 h 12624546"/>
              <a:gd name="connsiteX15838" fmla="*/ 2467690 w 15445209"/>
              <a:gd name="connsiteY15838" fmla="*/ 3404448 h 12624546"/>
              <a:gd name="connsiteX15839" fmla="*/ 3656871 w 15445209"/>
              <a:gd name="connsiteY15839" fmla="*/ 3399684 h 12624546"/>
              <a:gd name="connsiteX15840" fmla="*/ 3657683 w 15445209"/>
              <a:gd name="connsiteY15840" fmla="*/ 3403750 h 12624546"/>
              <a:gd name="connsiteX15841" fmla="*/ 3653622 w 15445209"/>
              <a:gd name="connsiteY15841" fmla="*/ 3404562 h 12624546"/>
              <a:gd name="connsiteX15842" fmla="*/ 3652805 w 15445209"/>
              <a:gd name="connsiteY15842" fmla="*/ 3400500 h 12624546"/>
              <a:gd name="connsiteX15843" fmla="*/ 3656871 w 15445209"/>
              <a:gd name="connsiteY15843" fmla="*/ 3399684 h 12624546"/>
              <a:gd name="connsiteX15844" fmla="*/ 11467347 w 15445209"/>
              <a:gd name="connsiteY15844" fmla="*/ 3397995 h 12624546"/>
              <a:gd name="connsiteX15845" fmla="*/ 11490214 w 15445209"/>
              <a:gd name="connsiteY15845" fmla="*/ 3403178 h 12624546"/>
              <a:gd name="connsiteX15846" fmla="*/ 11497529 w 15445209"/>
              <a:gd name="connsiteY15846" fmla="*/ 3445865 h 12624546"/>
              <a:gd name="connsiteX15847" fmla="*/ 11454846 w 15445209"/>
              <a:gd name="connsiteY15847" fmla="*/ 3453180 h 12624546"/>
              <a:gd name="connsiteX15848" fmla="*/ 11447531 w 15445209"/>
              <a:gd name="connsiteY15848" fmla="*/ 3410491 h 12624546"/>
              <a:gd name="connsiteX15849" fmla="*/ 11467347 w 15445209"/>
              <a:gd name="connsiteY15849" fmla="*/ 3397995 h 12624546"/>
              <a:gd name="connsiteX15850" fmla="*/ 4882199 w 15445209"/>
              <a:gd name="connsiteY15850" fmla="*/ 3394091 h 12624546"/>
              <a:gd name="connsiteX15851" fmla="*/ 4911577 w 15445209"/>
              <a:gd name="connsiteY15851" fmla="*/ 3400695 h 12624546"/>
              <a:gd name="connsiteX15852" fmla="*/ 4920919 w 15445209"/>
              <a:gd name="connsiteY15852" fmla="*/ 3455165 h 12624546"/>
              <a:gd name="connsiteX15853" fmla="*/ 4866449 w 15445209"/>
              <a:gd name="connsiteY15853" fmla="*/ 3464517 h 12624546"/>
              <a:gd name="connsiteX15854" fmla="*/ 4857101 w 15445209"/>
              <a:gd name="connsiteY15854" fmla="*/ 3410045 h 12624546"/>
              <a:gd name="connsiteX15855" fmla="*/ 4882199 w 15445209"/>
              <a:gd name="connsiteY15855" fmla="*/ 3394091 h 12624546"/>
              <a:gd name="connsiteX15856" fmla="*/ 4584678 w 15445209"/>
              <a:gd name="connsiteY15856" fmla="*/ 3390036 h 12624546"/>
              <a:gd name="connsiteX15857" fmla="*/ 4628634 w 15445209"/>
              <a:gd name="connsiteY15857" fmla="*/ 3399841 h 12624546"/>
              <a:gd name="connsiteX15858" fmla="*/ 4642862 w 15445209"/>
              <a:gd name="connsiteY15858" fmla="*/ 3481959 h 12624546"/>
              <a:gd name="connsiteX15859" fmla="*/ 4560735 w 15445209"/>
              <a:gd name="connsiteY15859" fmla="*/ 3496189 h 12624546"/>
              <a:gd name="connsiteX15860" fmla="*/ 4546521 w 15445209"/>
              <a:gd name="connsiteY15860" fmla="*/ 3414070 h 12624546"/>
              <a:gd name="connsiteX15861" fmla="*/ 4584678 w 15445209"/>
              <a:gd name="connsiteY15861" fmla="*/ 3390036 h 12624546"/>
              <a:gd name="connsiteX15862" fmla="*/ 12656357 w 15445209"/>
              <a:gd name="connsiteY15862" fmla="*/ 3389448 h 12624546"/>
              <a:gd name="connsiteX15863" fmla="*/ 12697570 w 15445209"/>
              <a:gd name="connsiteY15863" fmla="*/ 3398594 h 12624546"/>
              <a:gd name="connsiteX15864" fmla="*/ 12710984 w 15445209"/>
              <a:gd name="connsiteY15864" fmla="*/ 3475835 h 12624546"/>
              <a:gd name="connsiteX15865" fmla="*/ 12633744 w 15445209"/>
              <a:gd name="connsiteY15865" fmla="*/ 3489248 h 12624546"/>
              <a:gd name="connsiteX15866" fmla="*/ 12620330 w 15445209"/>
              <a:gd name="connsiteY15866" fmla="*/ 3412009 h 12624546"/>
              <a:gd name="connsiteX15867" fmla="*/ 12656357 w 15445209"/>
              <a:gd name="connsiteY15867" fmla="*/ 3389448 h 12624546"/>
              <a:gd name="connsiteX15868" fmla="*/ 10195868 w 15445209"/>
              <a:gd name="connsiteY15868" fmla="*/ 3388170 h 12624546"/>
              <a:gd name="connsiteX15869" fmla="*/ 10196273 w 15445209"/>
              <a:gd name="connsiteY15869" fmla="*/ 3389388 h 12624546"/>
              <a:gd name="connsiteX15870" fmla="*/ 10195052 w 15445209"/>
              <a:gd name="connsiteY15870" fmla="*/ 3389798 h 12624546"/>
              <a:gd name="connsiteX15871" fmla="*/ 10194647 w 15445209"/>
              <a:gd name="connsiteY15871" fmla="*/ 3388574 h 12624546"/>
              <a:gd name="connsiteX15872" fmla="*/ 10195868 w 15445209"/>
              <a:gd name="connsiteY15872" fmla="*/ 3388170 h 12624546"/>
              <a:gd name="connsiteX15873" fmla="*/ 4165151 w 15445209"/>
              <a:gd name="connsiteY15873" fmla="*/ 3385133 h 12624546"/>
              <a:gd name="connsiteX15874" fmla="*/ 4165966 w 15445209"/>
              <a:gd name="connsiteY15874" fmla="*/ 3385133 h 12624546"/>
              <a:gd name="connsiteX15875" fmla="*/ 4165966 w 15445209"/>
              <a:gd name="connsiteY15875" fmla="*/ 3385949 h 12624546"/>
              <a:gd name="connsiteX15876" fmla="*/ 4165151 w 15445209"/>
              <a:gd name="connsiteY15876" fmla="*/ 3385949 h 12624546"/>
              <a:gd name="connsiteX15877" fmla="*/ 4165151 w 15445209"/>
              <a:gd name="connsiteY15877" fmla="*/ 3385133 h 12624546"/>
              <a:gd name="connsiteX15878" fmla="*/ 13790587 w 15445209"/>
              <a:gd name="connsiteY15878" fmla="*/ 3374110 h 12624546"/>
              <a:gd name="connsiteX15879" fmla="*/ 13822806 w 15445209"/>
              <a:gd name="connsiteY15879" fmla="*/ 3381328 h 12624546"/>
              <a:gd name="connsiteX15880" fmla="*/ 13833373 w 15445209"/>
              <a:gd name="connsiteY15880" fmla="*/ 3441492 h 12624546"/>
              <a:gd name="connsiteX15881" fmla="*/ 13773209 w 15445209"/>
              <a:gd name="connsiteY15881" fmla="*/ 3452062 h 12624546"/>
              <a:gd name="connsiteX15882" fmla="*/ 13762638 w 15445209"/>
              <a:gd name="connsiteY15882" fmla="*/ 3391895 h 12624546"/>
              <a:gd name="connsiteX15883" fmla="*/ 13790587 w 15445209"/>
              <a:gd name="connsiteY15883" fmla="*/ 3374110 h 12624546"/>
              <a:gd name="connsiteX15884" fmla="*/ 13626762 w 15445209"/>
              <a:gd name="connsiteY15884" fmla="*/ 3364883 h 12624546"/>
              <a:gd name="connsiteX15885" fmla="*/ 13659790 w 15445209"/>
              <a:gd name="connsiteY15885" fmla="*/ 3372402 h 12624546"/>
              <a:gd name="connsiteX15886" fmla="*/ 13670361 w 15445209"/>
              <a:gd name="connsiteY15886" fmla="*/ 3434192 h 12624546"/>
              <a:gd name="connsiteX15887" fmla="*/ 13608571 w 15445209"/>
              <a:gd name="connsiteY15887" fmla="*/ 3444764 h 12624546"/>
              <a:gd name="connsiteX15888" fmla="*/ 13598000 w 15445209"/>
              <a:gd name="connsiteY15888" fmla="*/ 3382974 h 12624546"/>
              <a:gd name="connsiteX15889" fmla="*/ 13626762 w 15445209"/>
              <a:gd name="connsiteY15889" fmla="*/ 3364883 h 12624546"/>
              <a:gd name="connsiteX15890" fmla="*/ 11688392 w 15445209"/>
              <a:gd name="connsiteY15890" fmla="*/ 3364285 h 12624546"/>
              <a:gd name="connsiteX15891" fmla="*/ 11725589 w 15445209"/>
              <a:gd name="connsiteY15891" fmla="*/ 3372671 h 12624546"/>
              <a:gd name="connsiteX15892" fmla="*/ 11737782 w 15445209"/>
              <a:gd name="connsiteY15892" fmla="*/ 3442186 h 12624546"/>
              <a:gd name="connsiteX15893" fmla="*/ 11668271 w 15445209"/>
              <a:gd name="connsiteY15893" fmla="*/ 3454379 h 12624546"/>
              <a:gd name="connsiteX15894" fmla="*/ 11656074 w 15445209"/>
              <a:gd name="connsiteY15894" fmla="*/ 3384865 h 12624546"/>
              <a:gd name="connsiteX15895" fmla="*/ 11688392 w 15445209"/>
              <a:gd name="connsiteY15895" fmla="*/ 3364285 h 12624546"/>
              <a:gd name="connsiteX15896" fmla="*/ 12815509 w 15445209"/>
              <a:gd name="connsiteY15896" fmla="*/ 3360362 h 12624546"/>
              <a:gd name="connsiteX15897" fmla="*/ 12864645 w 15445209"/>
              <a:gd name="connsiteY15897" fmla="*/ 3371339 h 12624546"/>
              <a:gd name="connsiteX15898" fmla="*/ 12880500 w 15445209"/>
              <a:gd name="connsiteY15898" fmla="*/ 3463213 h 12624546"/>
              <a:gd name="connsiteX15899" fmla="*/ 12788625 w 15445209"/>
              <a:gd name="connsiteY15899" fmla="*/ 3479064 h 12624546"/>
              <a:gd name="connsiteX15900" fmla="*/ 12772774 w 15445209"/>
              <a:gd name="connsiteY15900" fmla="*/ 3387193 h 12624546"/>
              <a:gd name="connsiteX15901" fmla="*/ 12815509 w 15445209"/>
              <a:gd name="connsiteY15901" fmla="*/ 3360362 h 12624546"/>
              <a:gd name="connsiteX15902" fmla="*/ 5656738 w 15445209"/>
              <a:gd name="connsiteY15902" fmla="*/ 3359305 h 12624546"/>
              <a:gd name="connsiteX15903" fmla="*/ 5657142 w 15445209"/>
              <a:gd name="connsiteY15903" fmla="*/ 3360521 h 12624546"/>
              <a:gd name="connsiteX15904" fmla="*/ 5655933 w 15445209"/>
              <a:gd name="connsiteY15904" fmla="*/ 3360931 h 12624546"/>
              <a:gd name="connsiteX15905" fmla="*/ 5655519 w 15445209"/>
              <a:gd name="connsiteY15905" fmla="*/ 3359710 h 12624546"/>
              <a:gd name="connsiteX15906" fmla="*/ 5656738 w 15445209"/>
              <a:gd name="connsiteY15906" fmla="*/ 3359305 h 12624546"/>
              <a:gd name="connsiteX15907" fmla="*/ 5344231 w 15445209"/>
              <a:gd name="connsiteY15907" fmla="*/ 3354699 h 12624546"/>
              <a:gd name="connsiteX15908" fmla="*/ 5359160 w 15445209"/>
              <a:gd name="connsiteY15908" fmla="*/ 3358058 h 12624546"/>
              <a:gd name="connsiteX15909" fmla="*/ 5364045 w 15445209"/>
              <a:gd name="connsiteY15909" fmla="*/ 3386099 h 12624546"/>
              <a:gd name="connsiteX15910" fmla="*/ 5335992 w 15445209"/>
              <a:gd name="connsiteY15910" fmla="*/ 3390981 h 12624546"/>
              <a:gd name="connsiteX15911" fmla="*/ 5331118 w 15445209"/>
              <a:gd name="connsiteY15911" fmla="*/ 3362931 h 12624546"/>
              <a:gd name="connsiteX15912" fmla="*/ 5344231 w 15445209"/>
              <a:gd name="connsiteY15912" fmla="*/ 3354699 h 12624546"/>
              <a:gd name="connsiteX15913" fmla="*/ 13462069 w 15445209"/>
              <a:gd name="connsiteY15913" fmla="*/ 3353471 h 12624546"/>
              <a:gd name="connsiteX15914" fmla="*/ 13499620 w 15445209"/>
              <a:gd name="connsiteY15914" fmla="*/ 3361856 h 12624546"/>
              <a:gd name="connsiteX15915" fmla="*/ 13511818 w 15445209"/>
              <a:gd name="connsiteY15915" fmla="*/ 3431775 h 12624546"/>
              <a:gd name="connsiteX15916" fmla="*/ 13441897 w 15445209"/>
              <a:gd name="connsiteY15916" fmla="*/ 3443973 h 12624546"/>
              <a:gd name="connsiteX15917" fmla="*/ 13429699 w 15445209"/>
              <a:gd name="connsiteY15917" fmla="*/ 3374055 h 12624546"/>
              <a:gd name="connsiteX15918" fmla="*/ 13462069 w 15445209"/>
              <a:gd name="connsiteY15918" fmla="*/ 3353471 h 12624546"/>
              <a:gd name="connsiteX15919" fmla="*/ 2700642 w 15445209"/>
              <a:gd name="connsiteY15919" fmla="*/ 3350803 h 12624546"/>
              <a:gd name="connsiteX15920" fmla="*/ 2702269 w 15445209"/>
              <a:gd name="connsiteY15920" fmla="*/ 3360560 h 12624546"/>
              <a:gd name="connsiteX15921" fmla="*/ 2692513 w 15445209"/>
              <a:gd name="connsiteY15921" fmla="*/ 3362183 h 12624546"/>
              <a:gd name="connsiteX15922" fmla="*/ 2690886 w 15445209"/>
              <a:gd name="connsiteY15922" fmla="*/ 3352428 h 12624546"/>
              <a:gd name="connsiteX15923" fmla="*/ 2700642 w 15445209"/>
              <a:gd name="connsiteY15923" fmla="*/ 3350803 h 12624546"/>
              <a:gd name="connsiteX15924" fmla="*/ 10558069 w 15445209"/>
              <a:gd name="connsiteY15924" fmla="*/ 3345488 h 12624546"/>
              <a:gd name="connsiteX15925" fmla="*/ 10559695 w 15445209"/>
              <a:gd name="connsiteY15925" fmla="*/ 3354024 h 12624546"/>
              <a:gd name="connsiteX15926" fmla="*/ 10551160 w 15445209"/>
              <a:gd name="connsiteY15926" fmla="*/ 3355647 h 12624546"/>
              <a:gd name="connsiteX15927" fmla="*/ 10549534 w 15445209"/>
              <a:gd name="connsiteY15927" fmla="*/ 3347115 h 12624546"/>
              <a:gd name="connsiteX15928" fmla="*/ 10558069 w 15445209"/>
              <a:gd name="connsiteY15928" fmla="*/ 3345488 h 12624546"/>
              <a:gd name="connsiteX15929" fmla="*/ 11889566 w 15445209"/>
              <a:gd name="connsiteY15929" fmla="*/ 3343136 h 12624546"/>
              <a:gd name="connsiteX15930" fmla="*/ 11925189 w 15445209"/>
              <a:gd name="connsiteY15930" fmla="*/ 3351113 h 12624546"/>
              <a:gd name="connsiteX15931" fmla="*/ 11936977 w 15445209"/>
              <a:gd name="connsiteY15931" fmla="*/ 3417777 h 12624546"/>
              <a:gd name="connsiteX15932" fmla="*/ 11870309 w 15445209"/>
              <a:gd name="connsiteY15932" fmla="*/ 3429571 h 12624546"/>
              <a:gd name="connsiteX15933" fmla="*/ 11858516 w 15445209"/>
              <a:gd name="connsiteY15933" fmla="*/ 3362900 h 12624546"/>
              <a:gd name="connsiteX15934" fmla="*/ 11889566 w 15445209"/>
              <a:gd name="connsiteY15934" fmla="*/ 3343136 h 12624546"/>
              <a:gd name="connsiteX15935" fmla="*/ 13947958 w 15445209"/>
              <a:gd name="connsiteY15935" fmla="*/ 3342435 h 12624546"/>
              <a:gd name="connsiteX15936" fmla="*/ 14010615 w 15445209"/>
              <a:gd name="connsiteY15936" fmla="*/ 3356512 h 12624546"/>
              <a:gd name="connsiteX15937" fmla="*/ 14030938 w 15445209"/>
              <a:gd name="connsiteY15937" fmla="*/ 3473587 h 12624546"/>
              <a:gd name="connsiteX15938" fmla="*/ 13913862 w 15445209"/>
              <a:gd name="connsiteY15938" fmla="*/ 3493911 h 12624546"/>
              <a:gd name="connsiteX15939" fmla="*/ 13893538 w 15445209"/>
              <a:gd name="connsiteY15939" fmla="*/ 3376837 h 12624546"/>
              <a:gd name="connsiteX15940" fmla="*/ 13947958 w 15445209"/>
              <a:gd name="connsiteY15940" fmla="*/ 3342435 h 12624546"/>
              <a:gd name="connsiteX15941" fmla="*/ 12974201 w 15445209"/>
              <a:gd name="connsiteY15941" fmla="*/ 3337668 h 12624546"/>
              <a:gd name="connsiteX15942" fmla="*/ 13030098 w 15445209"/>
              <a:gd name="connsiteY15942" fmla="*/ 3350168 h 12624546"/>
              <a:gd name="connsiteX15943" fmla="*/ 13048390 w 15445209"/>
              <a:gd name="connsiteY15943" fmla="*/ 3454645 h 12624546"/>
              <a:gd name="connsiteX15944" fmla="*/ 12943917 w 15445209"/>
              <a:gd name="connsiteY15944" fmla="*/ 3472935 h 12624546"/>
              <a:gd name="connsiteX15945" fmla="*/ 12925620 w 15445209"/>
              <a:gd name="connsiteY15945" fmla="*/ 3368456 h 12624546"/>
              <a:gd name="connsiteX15946" fmla="*/ 12974201 w 15445209"/>
              <a:gd name="connsiteY15946" fmla="*/ 3337668 h 12624546"/>
              <a:gd name="connsiteX15947" fmla="*/ 13296721 w 15445209"/>
              <a:gd name="connsiteY15947" fmla="*/ 3334943 h 12624546"/>
              <a:gd name="connsiteX15948" fmla="*/ 13346366 w 15445209"/>
              <a:gd name="connsiteY15948" fmla="*/ 3346021 h 12624546"/>
              <a:gd name="connsiteX15949" fmla="*/ 13362626 w 15445209"/>
              <a:gd name="connsiteY15949" fmla="*/ 3438705 h 12624546"/>
              <a:gd name="connsiteX15950" fmla="*/ 13270346 w 15445209"/>
              <a:gd name="connsiteY15950" fmla="*/ 3454968 h 12624546"/>
              <a:gd name="connsiteX15951" fmla="*/ 13254085 w 15445209"/>
              <a:gd name="connsiteY15951" fmla="*/ 3362281 h 12624546"/>
              <a:gd name="connsiteX15952" fmla="*/ 13296721 w 15445209"/>
              <a:gd name="connsiteY15952" fmla="*/ 3334943 h 12624546"/>
              <a:gd name="connsiteX15953" fmla="*/ 3314140 w 15445209"/>
              <a:gd name="connsiteY15953" fmla="*/ 3334200 h 12624546"/>
              <a:gd name="connsiteX15954" fmla="*/ 3315355 w 15445209"/>
              <a:gd name="connsiteY15954" fmla="*/ 3341919 h 12624546"/>
              <a:gd name="connsiteX15955" fmla="*/ 3307635 w 15445209"/>
              <a:gd name="connsiteY15955" fmla="*/ 3343140 h 12624546"/>
              <a:gd name="connsiteX15956" fmla="*/ 3306415 w 15445209"/>
              <a:gd name="connsiteY15956" fmla="*/ 3335417 h 12624546"/>
              <a:gd name="connsiteX15957" fmla="*/ 3314140 w 15445209"/>
              <a:gd name="connsiteY15957" fmla="*/ 3334200 h 12624546"/>
              <a:gd name="connsiteX15958" fmla="*/ 1835910 w 15445209"/>
              <a:gd name="connsiteY15958" fmla="*/ 3330005 h 12624546"/>
              <a:gd name="connsiteX15959" fmla="*/ 1836724 w 15445209"/>
              <a:gd name="connsiteY15959" fmla="*/ 3330005 h 12624546"/>
              <a:gd name="connsiteX15960" fmla="*/ 1836724 w 15445209"/>
              <a:gd name="connsiteY15960" fmla="*/ 3330819 h 12624546"/>
              <a:gd name="connsiteX15961" fmla="*/ 1835910 w 15445209"/>
              <a:gd name="connsiteY15961" fmla="*/ 3330819 h 12624546"/>
              <a:gd name="connsiteX15962" fmla="*/ 1835910 w 15445209"/>
              <a:gd name="connsiteY15962" fmla="*/ 3330005 h 12624546"/>
              <a:gd name="connsiteX15963" fmla="*/ 10885724 w 15445209"/>
              <a:gd name="connsiteY15963" fmla="*/ 3326373 h 12624546"/>
              <a:gd name="connsiteX15964" fmla="*/ 10888571 w 15445209"/>
              <a:gd name="connsiteY15964" fmla="*/ 3343039 h 12624546"/>
              <a:gd name="connsiteX15965" fmla="*/ 10871905 w 15445209"/>
              <a:gd name="connsiteY15965" fmla="*/ 3345887 h 12624546"/>
              <a:gd name="connsiteX15966" fmla="*/ 10869058 w 15445209"/>
              <a:gd name="connsiteY15966" fmla="*/ 3329215 h 12624546"/>
              <a:gd name="connsiteX15967" fmla="*/ 10885724 w 15445209"/>
              <a:gd name="connsiteY15967" fmla="*/ 3326373 h 12624546"/>
              <a:gd name="connsiteX15968" fmla="*/ 3121832 w 15445209"/>
              <a:gd name="connsiteY15968" fmla="*/ 3323204 h 12624546"/>
              <a:gd name="connsiteX15969" fmla="*/ 3122238 w 15445209"/>
              <a:gd name="connsiteY15969" fmla="*/ 3326860 h 12624546"/>
              <a:gd name="connsiteX15970" fmla="*/ 3118579 w 15445209"/>
              <a:gd name="connsiteY15970" fmla="*/ 3327677 h 12624546"/>
              <a:gd name="connsiteX15971" fmla="*/ 3118175 w 15445209"/>
              <a:gd name="connsiteY15971" fmla="*/ 3323608 h 12624546"/>
              <a:gd name="connsiteX15972" fmla="*/ 3121832 w 15445209"/>
              <a:gd name="connsiteY15972" fmla="*/ 3323204 h 12624546"/>
              <a:gd name="connsiteX15973" fmla="*/ 13133099 w 15445209"/>
              <a:gd name="connsiteY15973" fmla="*/ 3322646 h 12624546"/>
              <a:gd name="connsiteX15974" fmla="*/ 13194330 w 15445209"/>
              <a:gd name="connsiteY15974" fmla="*/ 3336315 h 12624546"/>
              <a:gd name="connsiteX15975" fmla="*/ 13214249 w 15445209"/>
              <a:gd name="connsiteY15975" fmla="*/ 3450542 h 12624546"/>
              <a:gd name="connsiteX15976" fmla="*/ 13100019 w 15445209"/>
              <a:gd name="connsiteY15976" fmla="*/ 3470459 h 12624546"/>
              <a:gd name="connsiteX15977" fmla="*/ 13080100 w 15445209"/>
              <a:gd name="connsiteY15977" fmla="*/ 3356230 h 12624546"/>
              <a:gd name="connsiteX15978" fmla="*/ 13133099 w 15445209"/>
              <a:gd name="connsiteY15978" fmla="*/ 3322646 h 12624546"/>
              <a:gd name="connsiteX15979" fmla="*/ 1188704 w 15445209"/>
              <a:gd name="connsiteY15979" fmla="*/ 3320629 h 12624546"/>
              <a:gd name="connsiteX15980" fmla="*/ 1189109 w 15445209"/>
              <a:gd name="connsiteY15980" fmla="*/ 3321846 h 12624546"/>
              <a:gd name="connsiteX15981" fmla="*/ 1187888 w 15445209"/>
              <a:gd name="connsiteY15981" fmla="*/ 3322256 h 12624546"/>
              <a:gd name="connsiteX15982" fmla="*/ 1187483 w 15445209"/>
              <a:gd name="connsiteY15982" fmla="*/ 3321035 h 12624546"/>
              <a:gd name="connsiteX15983" fmla="*/ 1188704 w 15445209"/>
              <a:gd name="connsiteY15983" fmla="*/ 3320629 h 12624546"/>
              <a:gd name="connsiteX15984" fmla="*/ 4771275 w 15445209"/>
              <a:gd name="connsiteY15984" fmla="*/ 3318818 h 12624546"/>
              <a:gd name="connsiteX15985" fmla="*/ 4804654 w 15445209"/>
              <a:gd name="connsiteY15985" fmla="*/ 3326288 h 12624546"/>
              <a:gd name="connsiteX15986" fmla="*/ 4815635 w 15445209"/>
              <a:gd name="connsiteY15986" fmla="*/ 3388478 h 12624546"/>
              <a:gd name="connsiteX15987" fmla="*/ 4753439 w 15445209"/>
              <a:gd name="connsiteY15987" fmla="*/ 3399456 h 12624546"/>
              <a:gd name="connsiteX15988" fmla="*/ 4742463 w 15445209"/>
              <a:gd name="connsiteY15988" fmla="*/ 3337261 h 12624546"/>
              <a:gd name="connsiteX15989" fmla="*/ 4771275 w 15445209"/>
              <a:gd name="connsiteY15989" fmla="*/ 3318818 h 12624546"/>
              <a:gd name="connsiteX15990" fmla="*/ 10157247 w 15445209"/>
              <a:gd name="connsiteY15990" fmla="*/ 3314599 h 12624546"/>
              <a:gd name="connsiteX15991" fmla="*/ 10158062 w 15445209"/>
              <a:gd name="connsiteY15991" fmla="*/ 3314599 h 12624546"/>
              <a:gd name="connsiteX15992" fmla="*/ 10158062 w 15445209"/>
              <a:gd name="connsiteY15992" fmla="*/ 3315415 h 12624546"/>
              <a:gd name="connsiteX15993" fmla="*/ 10157247 w 15445209"/>
              <a:gd name="connsiteY15993" fmla="*/ 3315415 h 12624546"/>
              <a:gd name="connsiteX15994" fmla="*/ 10157247 w 15445209"/>
              <a:gd name="connsiteY15994" fmla="*/ 3314599 h 12624546"/>
              <a:gd name="connsiteX15995" fmla="*/ 12074176 w 15445209"/>
              <a:gd name="connsiteY15995" fmla="*/ 3312225 h 12624546"/>
              <a:gd name="connsiteX15996" fmla="*/ 12111372 w 15445209"/>
              <a:gd name="connsiteY15996" fmla="*/ 3320608 h 12624546"/>
              <a:gd name="connsiteX15997" fmla="*/ 12123570 w 15445209"/>
              <a:gd name="connsiteY15997" fmla="*/ 3390117 h 12624546"/>
              <a:gd name="connsiteX15998" fmla="*/ 12054054 w 15445209"/>
              <a:gd name="connsiteY15998" fmla="*/ 3402312 h 12624546"/>
              <a:gd name="connsiteX15999" fmla="*/ 12041857 w 15445209"/>
              <a:gd name="connsiteY15999" fmla="*/ 3332805 h 12624546"/>
              <a:gd name="connsiteX16000" fmla="*/ 12074176 w 15445209"/>
              <a:gd name="connsiteY16000" fmla="*/ 3312225 h 12624546"/>
              <a:gd name="connsiteX16001" fmla="*/ 3513757 w 15445209"/>
              <a:gd name="connsiteY16001" fmla="*/ 3306579 h 12624546"/>
              <a:gd name="connsiteX16002" fmla="*/ 3515380 w 15445209"/>
              <a:gd name="connsiteY16002" fmla="*/ 3315519 h 12624546"/>
              <a:gd name="connsiteX16003" fmla="*/ 3506440 w 15445209"/>
              <a:gd name="connsiteY16003" fmla="*/ 3317146 h 12624546"/>
              <a:gd name="connsiteX16004" fmla="*/ 3504814 w 15445209"/>
              <a:gd name="connsiteY16004" fmla="*/ 3308204 h 12624546"/>
              <a:gd name="connsiteX16005" fmla="*/ 3513757 w 15445209"/>
              <a:gd name="connsiteY16005" fmla="*/ 3306579 h 12624546"/>
              <a:gd name="connsiteX16006" fmla="*/ 11158086 w 15445209"/>
              <a:gd name="connsiteY16006" fmla="*/ 3302833 h 12624546"/>
              <a:gd name="connsiteX16007" fmla="*/ 11174753 w 15445209"/>
              <a:gd name="connsiteY16007" fmla="*/ 3306444 h 12624546"/>
              <a:gd name="connsiteX16008" fmla="*/ 11180037 w 15445209"/>
              <a:gd name="connsiteY16008" fmla="*/ 3337338 h 12624546"/>
              <a:gd name="connsiteX16009" fmla="*/ 11149146 w 15445209"/>
              <a:gd name="connsiteY16009" fmla="*/ 3342621 h 12624546"/>
              <a:gd name="connsiteX16010" fmla="*/ 11143858 w 15445209"/>
              <a:gd name="connsiteY16010" fmla="*/ 3311731 h 12624546"/>
              <a:gd name="connsiteX16011" fmla="*/ 11158086 w 15445209"/>
              <a:gd name="connsiteY16011" fmla="*/ 3302833 h 12624546"/>
              <a:gd name="connsiteX16012" fmla="*/ 1632231 w 15445209"/>
              <a:gd name="connsiteY16012" fmla="*/ 3291376 h 12624546"/>
              <a:gd name="connsiteX16013" fmla="*/ 1633047 w 15445209"/>
              <a:gd name="connsiteY16013" fmla="*/ 3296254 h 12624546"/>
              <a:gd name="connsiteX16014" fmla="*/ 1628168 w 15445209"/>
              <a:gd name="connsiteY16014" fmla="*/ 3297069 h 12624546"/>
              <a:gd name="connsiteX16015" fmla="*/ 1627353 w 15445209"/>
              <a:gd name="connsiteY16015" fmla="*/ 3292192 h 12624546"/>
              <a:gd name="connsiteX16016" fmla="*/ 1632231 w 15445209"/>
              <a:gd name="connsiteY16016" fmla="*/ 3291376 h 12624546"/>
              <a:gd name="connsiteX16017" fmla="*/ 12247656 w 15445209"/>
              <a:gd name="connsiteY16017" fmla="*/ 3284410 h 12624546"/>
              <a:gd name="connsiteX16018" fmla="*/ 12282108 w 15445209"/>
              <a:gd name="connsiteY16018" fmla="*/ 3292133 h 12624546"/>
              <a:gd name="connsiteX16019" fmla="*/ 12293490 w 15445209"/>
              <a:gd name="connsiteY16019" fmla="*/ 3356769 h 12624546"/>
              <a:gd name="connsiteX16020" fmla="*/ 12228853 w 15445209"/>
              <a:gd name="connsiteY16020" fmla="*/ 3368152 h 12624546"/>
              <a:gd name="connsiteX16021" fmla="*/ 12217471 w 15445209"/>
              <a:gd name="connsiteY16021" fmla="*/ 3303517 h 12624546"/>
              <a:gd name="connsiteX16022" fmla="*/ 12247656 w 15445209"/>
              <a:gd name="connsiteY16022" fmla="*/ 3284410 h 12624546"/>
              <a:gd name="connsiteX16023" fmla="*/ 5557142 w 15445209"/>
              <a:gd name="connsiteY16023" fmla="*/ 3276765 h 12624546"/>
              <a:gd name="connsiteX16024" fmla="*/ 5559168 w 15445209"/>
              <a:gd name="connsiteY16024" fmla="*/ 3288153 h 12624546"/>
              <a:gd name="connsiteX16025" fmla="*/ 5547787 w 15445209"/>
              <a:gd name="connsiteY16025" fmla="*/ 3290184 h 12624546"/>
              <a:gd name="connsiteX16026" fmla="*/ 5545771 w 15445209"/>
              <a:gd name="connsiteY16026" fmla="*/ 3278801 h 12624546"/>
              <a:gd name="connsiteX16027" fmla="*/ 5557142 w 15445209"/>
              <a:gd name="connsiteY16027" fmla="*/ 3276765 h 12624546"/>
              <a:gd name="connsiteX16028" fmla="*/ 2938882 w 15445209"/>
              <a:gd name="connsiteY16028" fmla="*/ 3276020 h 12624546"/>
              <a:gd name="connsiteX16029" fmla="*/ 2940509 w 15445209"/>
              <a:gd name="connsiteY16029" fmla="*/ 3285778 h 12624546"/>
              <a:gd name="connsiteX16030" fmla="*/ 2930752 w 15445209"/>
              <a:gd name="connsiteY16030" fmla="*/ 3287407 h 12624546"/>
              <a:gd name="connsiteX16031" fmla="*/ 2929125 w 15445209"/>
              <a:gd name="connsiteY16031" fmla="*/ 3277647 h 12624546"/>
              <a:gd name="connsiteX16032" fmla="*/ 2938882 w 15445209"/>
              <a:gd name="connsiteY16032" fmla="*/ 3276020 h 12624546"/>
              <a:gd name="connsiteX16033" fmla="*/ 11403167 w 15445209"/>
              <a:gd name="connsiteY16033" fmla="*/ 3274056 h 12624546"/>
              <a:gd name="connsiteX16034" fmla="*/ 11428014 w 15445209"/>
              <a:gd name="connsiteY16034" fmla="*/ 3279594 h 12624546"/>
              <a:gd name="connsiteX16035" fmla="*/ 11436149 w 15445209"/>
              <a:gd name="connsiteY16035" fmla="*/ 3325940 h 12624546"/>
              <a:gd name="connsiteX16036" fmla="*/ 11389804 w 15445209"/>
              <a:gd name="connsiteY16036" fmla="*/ 3334072 h 12624546"/>
              <a:gd name="connsiteX16037" fmla="*/ 11381673 w 15445209"/>
              <a:gd name="connsiteY16037" fmla="*/ 3287730 h 12624546"/>
              <a:gd name="connsiteX16038" fmla="*/ 11403167 w 15445209"/>
              <a:gd name="connsiteY16038" fmla="*/ 3274056 h 12624546"/>
              <a:gd name="connsiteX16039" fmla="*/ 2519319 w 15445209"/>
              <a:gd name="connsiteY16039" fmla="*/ 3269075 h 12624546"/>
              <a:gd name="connsiteX16040" fmla="*/ 2521755 w 15445209"/>
              <a:gd name="connsiteY16040" fmla="*/ 3282892 h 12624546"/>
              <a:gd name="connsiteX16041" fmla="*/ 2507937 w 15445209"/>
              <a:gd name="connsiteY16041" fmla="*/ 3285336 h 12624546"/>
              <a:gd name="connsiteX16042" fmla="*/ 2505496 w 15445209"/>
              <a:gd name="connsiteY16042" fmla="*/ 3271510 h 12624546"/>
              <a:gd name="connsiteX16043" fmla="*/ 2519319 w 15445209"/>
              <a:gd name="connsiteY16043" fmla="*/ 3269075 h 12624546"/>
              <a:gd name="connsiteX16044" fmla="*/ 4379019 w 15445209"/>
              <a:gd name="connsiteY16044" fmla="*/ 3262804 h 12624546"/>
              <a:gd name="connsiteX16045" fmla="*/ 4380231 w 15445209"/>
              <a:gd name="connsiteY16045" fmla="*/ 3270526 h 12624546"/>
              <a:gd name="connsiteX16046" fmla="*/ 4372511 w 15445209"/>
              <a:gd name="connsiteY16046" fmla="*/ 3271748 h 12624546"/>
              <a:gd name="connsiteX16047" fmla="*/ 4371296 w 15445209"/>
              <a:gd name="connsiteY16047" fmla="*/ 3264020 h 12624546"/>
              <a:gd name="connsiteX16048" fmla="*/ 4379019 w 15445209"/>
              <a:gd name="connsiteY16048" fmla="*/ 3262804 h 12624546"/>
              <a:gd name="connsiteX16049" fmla="*/ 10513355 w 15445209"/>
              <a:gd name="connsiteY16049" fmla="*/ 3262551 h 12624546"/>
              <a:gd name="connsiteX16050" fmla="*/ 10514981 w 15445209"/>
              <a:gd name="connsiteY16050" fmla="*/ 3271090 h 12624546"/>
              <a:gd name="connsiteX16051" fmla="*/ 10506446 w 15445209"/>
              <a:gd name="connsiteY16051" fmla="*/ 3272712 h 12624546"/>
              <a:gd name="connsiteX16052" fmla="*/ 10504820 w 15445209"/>
              <a:gd name="connsiteY16052" fmla="*/ 3264181 h 12624546"/>
              <a:gd name="connsiteX16053" fmla="*/ 10513355 w 15445209"/>
              <a:gd name="connsiteY16053" fmla="*/ 3262551 h 12624546"/>
              <a:gd name="connsiteX16054" fmla="*/ 14057361 w 15445209"/>
              <a:gd name="connsiteY16054" fmla="*/ 3247546 h 12624546"/>
              <a:gd name="connsiteX16055" fmla="*/ 14058176 w 15445209"/>
              <a:gd name="connsiteY16055" fmla="*/ 3252421 h 12624546"/>
              <a:gd name="connsiteX16056" fmla="*/ 14053298 w 15445209"/>
              <a:gd name="connsiteY16056" fmla="*/ 3253238 h 12624546"/>
              <a:gd name="connsiteX16057" fmla="*/ 14052482 w 15445209"/>
              <a:gd name="connsiteY16057" fmla="*/ 3248359 h 12624546"/>
              <a:gd name="connsiteX16058" fmla="*/ 14057361 w 15445209"/>
              <a:gd name="connsiteY16058" fmla="*/ 3247546 h 12624546"/>
              <a:gd name="connsiteX16059" fmla="*/ 12412447 w 15445209"/>
              <a:gd name="connsiteY16059" fmla="*/ 3245562 h 12624546"/>
              <a:gd name="connsiteX16060" fmla="*/ 12453660 w 15445209"/>
              <a:gd name="connsiteY16060" fmla="*/ 3254712 h 12624546"/>
              <a:gd name="connsiteX16061" fmla="*/ 12467074 w 15445209"/>
              <a:gd name="connsiteY16061" fmla="*/ 3331959 h 12624546"/>
              <a:gd name="connsiteX16062" fmla="*/ 12389834 w 15445209"/>
              <a:gd name="connsiteY16062" fmla="*/ 3345369 h 12624546"/>
              <a:gd name="connsiteX16063" fmla="*/ 12376420 w 15445209"/>
              <a:gd name="connsiteY16063" fmla="*/ 3268129 h 12624546"/>
              <a:gd name="connsiteX16064" fmla="*/ 12412447 w 15445209"/>
              <a:gd name="connsiteY16064" fmla="*/ 3245562 h 12624546"/>
              <a:gd name="connsiteX16065" fmla="*/ 10115375 w 15445209"/>
              <a:gd name="connsiteY16065" fmla="*/ 3241416 h 12624546"/>
              <a:gd name="connsiteX16066" fmla="*/ 10116190 w 15445209"/>
              <a:gd name="connsiteY16066" fmla="*/ 3241416 h 12624546"/>
              <a:gd name="connsiteX16067" fmla="*/ 10116190 w 15445209"/>
              <a:gd name="connsiteY16067" fmla="*/ 3242227 h 12624546"/>
              <a:gd name="connsiteX16068" fmla="*/ 10115375 w 15445209"/>
              <a:gd name="connsiteY16068" fmla="*/ 3242227 h 12624546"/>
              <a:gd name="connsiteX16069" fmla="*/ 10115375 w 15445209"/>
              <a:gd name="connsiteY16069" fmla="*/ 3241416 h 12624546"/>
              <a:gd name="connsiteX16070" fmla="*/ 4513325 w 15445209"/>
              <a:gd name="connsiteY16070" fmla="*/ 3236149 h 12624546"/>
              <a:gd name="connsiteX16071" fmla="*/ 4548946 w 15445209"/>
              <a:gd name="connsiteY16071" fmla="*/ 3244125 h 12624546"/>
              <a:gd name="connsiteX16072" fmla="*/ 4560735 w 15445209"/>
              <a:gd name="connsiteY16072" fmla="*/ 3310799 h 12624546"/>
              <a:gd name="connsiteX16073" fmla="*/ 4494063 w 15445209"/>
              <a:gd name="connsiteY16073" fmla="*/ 3322591 h 12624546"/>
              <a:gd name="connsiteX16074" fmla="*/ 4482278 w 15445209"/>
              <a:gd name="connsiteY16074" fmla="*/ 3255912 h 12624546"/>
              <a:gd name="connsiteX16075" fmla="*/ 4513325 w 15445209"/>
              <a:gd name="connsiteY16075" fmla="*/ 3236149 h 12624546"/>
              <a:gd name="connsiteX16076" fmla="*/ 11618621 w 15445209"/>
              <a:gd name="connsiteY16076" fmla="*/ 3235928 h 12624546"/>
              <a:gd name="connsiteX16077" fmla="*/ 11652412 w 15445209"/>
              <a:gd name="connsiteY16077" fmla="*/ 3243396 h 12624546"/>
              <a:gd name="connsiteX16078" fmla="*/ 11663389 w 15445209"/>
              <a:gd name="connsiteY16078" fmla="*/ 3306411 h 12624546"/>
              <a:gd name="connsiteX16079" fmla="*/ 11600377 w 15445209"/>
              <a:gd name="connsiteY16079" fmla="*/ 3317389 h 12624546"/>
              <a:gd name="connsiteX16080" fmla="*/ 11589405 w 15445209"/>
              <a:gd name="connsiteY16080" fmla="*/ 3254376 h 12624546"/>
              <a:gd name="connsiteX16081" fmla="*/ 11618621 w 15445209"/>
              <a:gd name="connsiteY16081" fmla="*/ 3235928 h 12624546"/>
              <a:gd name="connsiteX16082" fmla="*/ 3724756 w 15445209"/>
              <a:gd name="connsiteY16082" fmla="*/ 3235458 h 12624546"/>
              <a:gd name="connsiteX16083" fmla="*/ 3725164 w 15445209"/>
              <a:gd name="connsiteY16083" fmla="*/ 3236675 h 12624546"/>
              <a:gd name="connsiteX16084" fmla="*/ 3723947 w 15445209"/>
              <a:gd name="connsiteY16084" fmla="*/ 3237084 h 12624546"/>
              <a:gd name="connsiteX16085" fmla="*/ 3723538 w 15445209"/>
              <a:gd name="connsiteY16085" fmla="*/ 3235864 h 12624546"/>
              <a:gd name="connsiteX16086" fmla="*/ 3724756 w 15445209"/>
              <a:gd name="connsiteY16086" fmla="*/ 3235458 h 12624546"/>
              <a:gd name="connsiteX16087" fmla="*/ 10831659 w 15445209"/>
              <a:gd name="connsiteY16087" fmla="*/ 3231241 h 12624546"/>
              <a:gd name="connsiteX16088" fmla="*/ 10834501 w 15445209"/>
              <a:gd name="connsiteY16088" fmla="*/ 3246688 h 12624546"/>
              <a:gd name="connsiteX16089" fmla="*/ 10819056 w 15445209"/>
              <a:gd name="connsiteY16089" fmla="*/ 3249535 h 12624546"/>
              <a:gd name="connsiteX16090" fmla="*/ 10816209 w 15445209"/>
              <a:gd name="connsiteY16090" fmla="*/ 3234088 h 12624546"/>
              <a:gd name="connsiteX16091" fmla="*/ 10831659 w 15445209"/>
              <a:gd name="connsiteY16091" fmla="*/ 3231241 h 12624546"/>
              <a:gd name="connsiteX16092" fmla="*/ 12574240 w 15445209"/>
              <a:gd name="connsiteY16092" fmla="*/ 3218305 h 12624546"/>
              <a:gd name="connsiteX16093" fmla="*/ 12615452 w 15445209"/>
              <a:gd name="connsiteY16093" fmla="*/ 3227451 h 12624546"/>
              <a:gd name="connsiteX16094" fmla="*/ 12628865 w 15445209"/>
              <a:gd name="connsiteY16094" fmla="*/ 3304698 h 12624546"/>
              <a:gd name="connsiteX16095" fmla="*/ 12551630 w 15445209"/>
              <a:gd name="connsiteY16095" fmla="*/ 3318111 h 12624546"/>
              <a:gd name="connsiteX16096" fmla="*/ 12538212 w 15445209"/>
              <a:gd name="connsiteY16096" fmla="*/ 3240868 h 12624546"/>
              <a:gd name="connsiteX16097" fmla="*/ 12574240 w 15445209"/>
              <a:gd name="connsiteY16097" fmla="*/ 3218305 h 12624546"/>
              <a:gd name="connsiteX16098" fmla="*/ 5122568 w 15445209"/>
              <a:gd name="connsiteY16098" fmla="*/ 3215235 h 12624546"/>
              <a:gd name="connsiteX16099" fmla="*/ 5148574 w 15445209"/>
              <a:gd name="connsiteY16099" fmla="*/ 3221025 h 12624546"/>
              <a:gd name="connsiteX16100" fmla="*/ 5157106 w 15445209"/>
              <a:gd name="connsiteY16100" fmla="*/ 3269402 h 12624546"/>
              <a:gd name="connsiteX16101" fmla="*/ 5108747 w 15445209"/>
              <a:gd name="connsiteY16101" fmla="*/ 3277940 h 12624546"/>
              <a:gd name="connsiteX16102" fmla="*/ 5100201 w 15445209"/>
              <a:gd name="connsiteY16102" fmla="*/ 3229564 h 12624546"/>
              <a:gd name="connsiteX16103" fmla="*/ 5122568 w 15445209"/>
              <a:gd name="connsiteY16103" fmla="*/ 3215235 h 12624546"/>
              <a:gd name="connsiteX16104" fmla="*/ 2755117 w 15445209"/>
              <a:gd name="connsiteY16104" fmla="*/ 3212995 h 12624546"/>
              <a:gd name="connsiteX16105" fmla="*/ 2756339 w 15445209"/>
              <a:gd name="connsiteY16105" fmla="*/ 3219905 h 12624546"/>
              <a:gd name="connsiteX16106" fmla="*/ 2749425 w 15445209"/>
              <a:gd name="connsiteY16106" fmla="*/ 3221125 h 12624546"/>
              <a:gd name="connsiteX16107" fmla="*/ 2748208 w 15445209"/>
              <a:gd name="connsiteY16107" fmla="*/ 3214212 h 12624546"/>
              <a:gd name="connsiteX16108" fmla="*/ 2755117 w 15445209"/>
              <a:gd name="connsiteY16108" fmla="*/ 3212995 h 12624546"/>
              <a:gd name="connsiteX16109" fmla="*/ 5281978 w 15445209"/>
              <a:gd name="connsiteY16109" fmla="*/ 3203925 h 12624546"/>
              <a:gd name="connsiteX16110" fmla="*/ 5302252 w 15445209"/>
              <a:gd name="connsiteY16110" fmla="*/ 3208444 h 12624546"/>
              <a:gd name="connsiteX16111" fmla="*/ 5308761 w 15445209"/>
              <a:gd name="connsiteY16111" fmla="*/ 3246249 h 12624546"/>
              <a:gd name="connsiteX16112" fmla="*/ 5270942 w 15445209"/>
              <a:gd name="connsiteY16112" fmla="*/ 3252749 h 12624546"/>
              <a:gd name="connsiteX16113" fmla="*/ 5264441 w 15445209"/>
              <a:gd name="connsiteY16113" fmla="*/ 3214947 h 12624546"/>
              <a:gd name="connsiteX16114" fmla="*/ 5281978 w 15445209"/>
              <a:gd name="connsiteY16114" fmla="*/ 3203925 h 12624546"/>
              <a:gd name="connsiteX16115" fmla="*/ 11813901 w 15445209"/>
              <a:gd name="connsiteY16115" fmla="*/ 3201869 h 12624546"/>
              <a:gd name="connsiteX16116" fmla="*/ 11847949 w 15445209"/>
              <a:gd name="connsiteY16116" fmla="*/ 3209646 h 12624546"/>
              <a:gd name="connsiteX16117" fmla="*/ 11858922 w 15445209"/>
              <a:gd name="connsiteY16117" fmla="*/ 3273467 h 12624546"/>
              <a:gd name="connsiteX16118" fmla="*/ 11795099 w 15445209"/>
              <a:gd name="connsiteY16118" fmla="*/ 3284451 h 12624546"/>
              <a:gd name="connsiteX16119" fmla="*/ 11784122 w 15445209"/>
              <a:gd name="connsiteY16119" fmla="*/ 3220616 h 12624546"/>
              <a:gd name="connsiteX16120" fmla="*/ 11813901 w 15445209"/>
              <a:gd name="connsiteY16120" fmla="*/ 3201869 h 12624546"/>
              <a:gd name="connsiteX16121" fmla="*/ 4248896 w 15445209"/>
              <a:gd name="connsiteY16121" fmla="*/ 3200171 h 12624546"/>
              <a:gd name="connsiteX16122" fmla="*/ 4249300 w 15445209"/>
              <a:gd name="connsiteY16122" fmla="*/ 3201387 h 12624546"/>
              <a:gd name="connsiteX16123" fmla="*/ 4248077 w 15445209"/>
              <a:gd name="connsiteY16123" fmla="*/ 3201798 h 12624546"/>
              <a:gd name="connsiteX16124" fmla="*/ 4247670 w 15445209"/>
              <a:gd name="connsiteY16124" fmla="*/ 3200578 h 12624546"/>
              <a:gd name="connsiteX16125" fmla="*/ 4248896 w 15445209"/>
              <a:gd name="connsiteY16125" fmla="*/ 3200171 h 12624546"/>
              <a:gd name="connsiteX16126" fmla="*/ 2327830 w 15445209"/>
              <a:gd name="connsiteY16126" fmla="*/ 3195884 h 12624546"/>
              <a:gd name="connsiteX16127" fmla="*/ 2328644 w 15445209"/>
              <a:gd name="connsiteY16127" fmla="*/ 3195884 h 12624546"/>
              <a:gd name="connsiteX16128" fmla="*/ 2328644 w 15445209"/>
              <a:gd name="connsiteY16128" fmla="*/ 3196695 h 12624546"/>
              <a:gd name="connsiteX16129" fmla="*/ 2327830 w 15445209"/>
              <a:gd name="connsiteY16129" fmla="*/ 3196695 h 12624546"/>
              <a:gd name="connsiteX16130" fmla="*/ 2327830 w 15445209"/>
              <a:gd name="connsiteY16130" fmla="*/ 3195884 h 12624546"/>
              <a:gd name="connsiteX16131" fmla="*/ 4679748 w 15445209"/>
              <a:gd name="connsiteY16131" fmla="*/ 3192064 h 12624546"/>
              <a:gd name="connsiteX16132" fmla="*/ 4722127 w 15445209"/>
              <a:gd name="connsiteY16132" fmla="*/ 3201467 h 12624546"/>
              <a:gd name="connsiteX16133" fmla="*/ 4735957 w 15445209"/>
              <a:gd name="connsiteY16133" fmla="*/ 3280739 h 12624546"/>
              <a:gd name="connsiteX16134" fmla="*/ 4656677 w 15445209"/>
              <a:gd name="connsiteY16134" fmla="*/ 3294561 h 12624546"/>
              <a:gd name="connsiteX16135" fmla="*/ 4642850 w 15445209"/>
              <a:gd name="connsiteY16135" fmla="*/ 3215287 h 12624546"/>
              <a:gd name="connsiteX16136" fmla="*/ 4679748 w 15445209"/>
              <a:gd name="connsiteY16136" fmla="*/ 3192064 h 12624546"/>
              <a:gd name="connsiteX16137" fmla="*/ 11095331 w 15445209"/>
              <a:gd name="connsiteY16137" fmla="*/ 3191749 h 12624546"/>
              <a:gd name="connsiteX16138" fmla="*/ 11113778 w 15445209"/>
              <a:gd name="connsiteY16138" fmla="*/ 3195869 h 12624546"/>
              <a:gd name="connsiteX16139" fmla="*/ 11119877 w 15445209"/>
              <a:gd name="connsiteY16139" fmla="*/ 3230011 h 12624546"/>
              <a:gd name="connsiteX16140" fmla="*/ 11085729 w 15445209"/>
              <a:gd name="connsiteY16140" fmla="*/ 3236110 h 12624546"/>
              <a:gd name="connsiteX16141" fmla="*/ 11079631 w 15445209"/>
              <a:gd name="connsiteY16141" fmla="*/ 3201966 h 12624546"/>
              <a:gd name="connsiteX16142" fmla="*/ 11095331 w 15445209"/>
              <a:gd name="connsiteY16142" fmla="*/ 3191749 h 12624546"/>
              <a:gd name="connsiteX16143" fmla="*/ 4988404 w 15445209"/>
              <a:gd name="connsiteY16143" fmla="*/ 3189765 h 12624546"/>
              <a:gd name="connsiteX16144" fmla="*/ 5016867 w 15445209"/>
              <a:gd name="connsiteY16144" fmla="*/ 3196217 h 12624546"/>
              <a:gd name="connsiteX16145" fmla="*/ 5026226 w 15445209"/>
              <a:gd name="connsiteY16145" fmla="*/ 3249468 h 12624546"/>
              <a:gd name="connsiteX16146" fmla="*/ 4972961 w 15445209"/>
              <a:gd name="connsiteY16146" fmla="*/ 3258820 h 12624546"/>
              <a:gd name="connsiteX16147" fmla="*/ 4963607 w 15445209"/>
              <a:gd name="connsiteY16147" fmla="*/ 3205568 h 12624546"/>
              <a:gd name="connsiteX16148" fmla="*/ 4988404 w 15445209"/>
              <a:gd name="connsiteY16148" fmla="*/ 3189765 h 12624546"/>
              <a:gd name="connsiteX16149" fmla="*/ 13550389 w 15445209"/>
              <a:gd name="connsiteY16149" fmla="*/ 3188964 h 12624546"/>
              <a:gd name="connsiteX16150" fmla="*/ 13578082 w 15445209"/>
              <a:gd name="connsiteY16150" fmla="*/ 3195162 h 12624546"/>
              <a:gd name="connsiteX16151" fmla="*/ 13587027 w 15445209"/>
              <a:gd name="connsiteY16151" fmla="*/ 3247193 h 12624546"/>
              <a:gd name="connsiteX16152" fmla="*/ 13534993 w 15445209"/>
              <a:gd name="connsiteY16152" fmla="*/ 3256138 h 12624546"/>
              <a:gd name="connsiteX16153" fmla="*/ 13526048 w 15445209"/>
              <a:gd name="connsiteY16153" fmla="*/ 3204108 h 12624546"/>
              <a:gd name="connsiteX16154" fmla="*/ 13550389 w 15445209"/>
              <a:gd name="connsiteY16154" fmla="*/ 3188964 h 12624546"/>
              <a:gd name="connsiteX16155" fmla="*/ 3375112 w 15445209"/>
              <a:gd name="connsiteY16155" fmla="*/ 3184600 h 12624546"/>
              <a:gd name="connsiteX16156" fmla="*/ 3375517 w 15445209"/>
              <a:gd name="connsiteY16156" fmla="*/ 3185820 h 12624546"/>
              <a:gd name="connsiteX16157" fmla="*/ 3374299 w 15445209"/>
              <a:gd name="connsiteY16157" fmla="*/ 3186226 h 12624546"/>
              <a:gd name="connsiteX16158" fmla="*/ 3374299 w 15445209"/>
              <a:gd name="connsiteY16158" fmla="*/ 3185009 h 12624546"/>
              <a:gd name="connsiteX16159" fmla="*/ 3375112 w 15445209"/>
              <a:gd name="connsiteY16159" fmla="*/ 3184600 h 12624546"/>
              <a:gd name="connsiteX16160" fmla="*/ 1237076 w 15445209"/>
              <a:gd name="connsiteY16160" fmla="*/ 3182818 h 12624546"/>
              <a:gd name="connsiteX16161" fmla="*/ 1237891 w 15445209"/>
              <a:gd name="connsiteY16161" fmla="*/ 3182818 h 12624546"/>
              <a:gd name="connsiteX16162" fmla="*/ 1237891 w 15445209"/>
              <a:gd name="connsiteY16162" fmla="*/ 3183629 h 12624546"/>
              <a:gd name="connsiteX16163" fmla="*/ 1237076 w 15445209"/>
              <a:gd name="connsiteY16163" fmla="*/ 3183629 h 12624546"/>
              <a:gd name="connsiteX16164" fmla="*/ 1237076 w 15445209"/>
              <a:gd name="connsiteY16164" fmla="*/ 3182818 h 12624546"/>
              <a:gd name="connsiteX16165" fmla="*/ 13878140 w 15445209"/>
              <a:gd name="connsiteY16165" fmla="*/ 3181964 h 12624546"/>
              <a:gd name="connsiteX16166" fmla="*/ 13924433 w 15445209"/>
              <a:gd name="connsiteY16166" fmla="*/ 3192280 h 12624546"/>
              <a:gd name="connsiteX16167" fmla="*/ 13939473 w 15445209"/>
              <a:gd name="connsiteY16167" fmla="*/ 3278462 h 12624546"/>
              <a:gd name="connsiteX16168" fmla="*/ 13853292 w 15445209"/>
              <a:gd name="connsiteY16168" fmla="*/ 3293502 h 12624546"/>
              <a:gd name="connsiteX16169" fmla="*/ 13838252 w 15445209"/>
              <a:gd name="connsiteY16169" fmla="*/ 3207320 h 12624546"/>
              <a:gd name="connsiteX16170" fmla="*/ 13878140 w 15445209"/>
              <a:gd name="connsiteY16170" fmla="*/ 3181964 h 12624546"/>
              <a:gd name="connsiteX16171" fmla="*/ 12731663 w 15445209"/>
              <a:gd name="connsiteY16171" fmla="*/ 3181139 h 12624546"/>
              <a:gd name="connsiteX16172" fmla="*/ 12784152 w 15445209"/>
              <a:gd name="connsiteY16172" fmla="*/ 3192877 h 12624546"/>
              <a:gd name="connsiteX16173" fmla="*/ 12801228 w 15445209"/>
              <a:gd name="connsiteY16173" fmla="*/ 3290850 h 12624546"/>
              <a:gd name="connsiteX16174" fmla="*/ 12703259 w 15445209"/>
              <a:gd name="connsiteY16174" fmla="*/ 3307928 h 12624546"/>
              <a:gd name="connsiteX16175" fmla="*/ 12686183 w 15445209"/>
              <a:gd name="connsiteY16175" fmla="*/ 3209955 h 12624546"/>
              <a:gd name="connsiteX16176" fmla="*/ 12731663 w 15445209"/>
              <a:gd name="connsiteY16176" fmla="*/ 3181139 h 12624546"/>
              <a:gd name="connsiteX16177" fmla="*/ 10463758 w 15445209"/>
              <a:gd name="connsiteY16177" fmla="*/ 3180032 h 12624546"/>
              <a:gd name="connsiteX16178" fmla="*/ 10464979 w 15445209"/>
              <a:gd name="connsiteY16178" fmla="*/ 3187755 h 12624546"/>
              <a:gd name="connsiteX16179" fmla="*/ 10457254 w 15445209"/>
              <a:gd name="connsiteY16179" fmla="*/ 3188973 h 12624546"/>
              <a:gd name="connsiteX16180" fmla="*/ 10456037 w 15445209"/>
              <a:gd name="connsiteY16180" fmla="*/ 3181248 h 12624546"/>
              <a:gd name="connsiteX16181" fmla="*/ 10463758 w 15445209"/>
              <a:gd name="connsiteY16181" fmla="*/ 3180032 h 12624546"/>
              <a:gd name="connsiteX16182" fmla="*/ 5788452 w 15445209"/>
              <a:gd name="connsiteY16182" fmla="*/ 3176377 h 12624546"/>
              <a:gd name="connsiteX16183" fmla="*/ 5788855 w 15445209"/>
              <a:gd name="connsiteY16183" fmla="*/ 3177592 h 12624546"/>
              <a:gd name="connsiteX16184" fmla="*/ 5787649 w 15445209"/>
              <a:gd name="connsiteY16184" fmla="*/ 3178003 h 12624546"/>
              <a:gd name="connsiteX16185" fmla="*/ 5787232 w 15445209"/>
              <a:gd name="connsiteY16185" fmla="*/ 3176784 h 12624546"/>
              <a:gd name="connsiteX16186" fmla="*/ 5788452 w 15445209"/>
              <a:gd name="connsiteY16186" fmla="*/ 3176377 h 12624546"/>
              <a:gd name="connsiteX16187" fmla="*/ 3183622 w 15445209"/>
              <a:gd name="connsiteY16187" fmla="*/ 3174821 h 12624546"/>
              <a:gd name="connsiteX16188" fmla="*/ 3184436 w 15445209"/>
              <a:gd name="connsiteY16188" fmla="*/ 3179698 h 12624546"/>
              <a:gd name="connsiteX16189" fmla="*/ 3179559 w 15445209"/>
              <a:gd name="connsiteY16189" fmla="*/ 3180515 h 12624546"/>
              <a:gd name="connsiteX16190" fmla="*/ 3178744 w 15445209"/>
              <a:gd name="connsiteY16190" fmla="*/ 3175638 h 12624546"/>
              <a:gd name="connsiteX16191" fmla="*/ 3183622 w 15445209"/>
              <a:gd name="connsiteY16191" fmla="*/ 3174821 h 12624546"/>
              <a:gd name="connsiteX16192" fmla="*/ 13711874 w 15445209"/>
              <a:gd name="connsiteY16192" fmla="*/ 3173039 h 12624546"/>
              <a:gd name="connsiteX16193" fmla="*/ 13758165 w 15445209"/>
              <a:gd name="connsiteY16193" fmla="*/ 3183353 h 12624546"/>
              <a:gd name="connsiteX16194" fmla="*/ 13773210 w 15445209"/>
              <a:gd name="connsiteY16194" fmla="*/ 3269534 h 12624546"/>
              <a:gd name="connsiteX16195" fmla="*/ 13687028 w 15445209"/>
              <a:gd name="connsiteY16195" fmla="*/ 3284573 h 12624546"/>
              <a:gd name="connsiteX16196" fmla="*/ 13671988 w 15445209"/>
              <a:gd name="connsiteY16196" fmla="*/ 3198393 h 12624546"/>
              <a:gd name="connsiteX16197" fmla="*/ 13711874 w 15445209"/>
              <a:gd name="connsiteY16197" fmla="*/ 3173039 h 12624546"/>
              <a:gd name="connsiteX16198" fmla="*/ 13382748 w 15445209"/>
              <a:gd name="connsiteY16198" fmla="*/ 3172424 h 12624546"/>
              <a:gd name="connsiteX16199" fmla="*/ 13419133 w 15445209"/>
              <a:gd name="connsiteY16199" fmla="*/ 3180556 h 12624546"/>
              <a:gd name="connsiteX16200" fmla="*/ 13430921 w 15445209"/>
              <a:gd name="connsiteY16200" fmla="*/ 3248442 h 12624546"/>
              <a:gd name="connsiteX16201" fmla="*/ 13363032 w 15445209"/>
              <a:gd name="connsiteY16201" fmla="*/ 3260229 h 12624546"/>
              <a:gd name="connsiteX16202" fmla="*/ 13351244 w 15445209"/>
              <a:gd name="connsiteY16202" fmla="*/ 3192342 h 12624546"/>
              <a:gd name="connsiteX16203" fmla="*/ 13382748 w 15445209"/>
              <a:gd name="connsiteY16203" fmla="*/ 3172424 h 12624546"/>
              <a:gd name="connsiteX16204" fmla="*/ 13218012 w 15445209"/>
              <a:gd name="connsiteY16204" fmla="*/ 3165838 h 12624546"/>
              <a:gd name="connsiteX16205" fmla="*/ 13258562 w 15445209"/>
              <a:gd name="connsiteY16205" fmla="*/ 3174881 h 12624546"/>
              <a:gd name="connsiteX16206" fmla="*/ 13271570 w 15445209"/>
              <a:gd name="connsiteY16206" fmla="*/ 3250491 h 12624546"/>
              <a:gd name="connsiteX16207" fmla="*/ 13195956 w 15445209"/>
              <a:gd name="connsiteY16207" fmla="*/ 3263500 h 12624546"/>
              <a:gd name="connsiteX16208" fmla="*/ 13182948 w 15445209"/>
              <a:gd name="connsiteY16208" fmla="*/ 3187891 h 12624546"/>
              <a:gd name="connsiteX16209" fmla="*/ 13218012 w 15445209"/>
              <a:gd name="connsiteY16209" fmla="*/ 3165838 h 12624546"/>
              <a:gd name="connsiteX16210" fmla="*/ 11992718 w 15445209"/>
              <a:gd name="connsiteY16210" fmla="*/ 3162066 h 12624546"/>
              <a:gd name="connsiteX16211" fmla="*/ 12028848 w 15445209"/>
              <a:gd name="connsiteY16211" fmla="*/ 3170195 h 12624546"/>
              <a:gd name="connsiteX16212" fmla="*/ 12040636 w 15445209"/>
              <a:gd name="connsiteY16212" fmla="*/ 3237267 h 12624546"/>
              <a:gd name="connsiteX16213" fmla="*/ 11973562 w 15445209"/>
              <a:gd name="connsiteY16213" fmla="*/ 3249055 h 12624546"/>
              <a:gd name="connsiteX16214" fmla="*/ 11961774 w 15445209"/>
              <a:gd name="connsiteY16214" fmla="*/ 3181985 h 12624546"/>
              <a:gd name="connsiteX16215" fmla="*/ 11992718 w 15445209"/>
              <a:gd name="connsiteY16215" fmla="*/ 3162066 h 12624546"/>
              <a:gd name="connsiteX16216" fmla="*/ 5468066 w 15445209"/>
              <a:gd name="connsiteY16216" fmla="*/ 3157799 h 12624546"/>
              <a:gd name="connsiteX16217" fmla="*/ 5482330 w 15445209"/>
              <a:gd name="connsiteY16217" fmla="*/ 3160899 h 12624546"/>
              <a:gd name="connsiteX16218" fmla="*/ 5486813 w 15445209"/>
              <a:gd name="connsiteY16218" fmla="*/ 3187320 h 12624546"/>
              <a:gd name="connsiteX16219" fmla="*/ 5460392 w 15445209"/>
              <a:gd name="connsiteY16219" fmla="*/ 3191793 h 12624546"/>
              <a:gd name="connsiteX16220" fmla="*/ 5455918 w 15445209"/>
              <a:gd name="connsiteY16220" fmla="*/ 3165366 h 12624546"/>
              <a:gd name="connsiteX16221" fmla="*/ 5468066 w 15445209"/>
              <a:gd name="connsiteY16221" fmla="*/ 3157799 h 12624546"/>
              <a:gd name="connsiteX16222" fmla="*/ 1682642 w 15445209"/>
              <a:gd name="connsiteY16222" fmla="*/ 3157223 h 12624546"/>
              <a:gd name="connsiteX16223" fmla="*/ 1683453 w 15445209"/>
              <a:gd name="connsiteY16223" fmla="*/ 3161290 h 12624546"/>
              <a:gd name="connsiteX16224" fmla="*/ 1679391 w 15445209"/>
              <a:gd name="connsiteY16224" fmla="*/ 3162100 h 12624546"/>
              <a:gd name="connsiteX16225" fmla="*/ 1678575 w 15445209"/>
              <a:gd name="connsiteY16225" fmla="*/ 3158038 h 12624546"/>
              <a:gd name="connsiteX16226" fmla="*/ 1682642 w 15445209"/>
              <a:gd name="connsiteY16226" fmla="*/ 3157223 h 12624546"/>
              <a:gd name="connsiteX16227" fmla="*/ 12890358 w 15445209"/>
              <a:gd name="connsiteY16227" fmla="*/ 3154226 h 12624546"/>
              <a:gd name="connsiteX16228" fmla="*/ 12950421 w 15445209"/>
              <a:gd name="connsiteY16228" fmla="*/ 3167641 h 12624546"/>
              <a:gd name="connsiteX16229" fmla="*/ 12969934 w 15445209"/>
              <a:gd name="connsiteY16229" fmla="*/ 3279841 h 12624546"/>
              <a:gd name="connsiteX16230" fmla="*/ 12857735 w 15445209"/>
              <a:gd name="connsiteY16230" fmla="*/ 3299352 h 12624546"/>
              <a:gd name="connsiteX16231" fmla="*/ 12838223 w 15445209"/>
              <a:gd name="connsiteY16231" fmla="*/ 3187153 h 12624546"/>
              <a:gd name="connsiteX16232" fmla="*/ 12890358 w 15445209"/>
              <a:gd name="connsiteY16232" fmla="*/ 3154226 h 12624546"/>
              <a:gd name="connsiteX16233" fmla="*/ 11332283 w 15445209"/>
              <a:gd name="connsiteY16233" fmla="*/ 3150477 h 12624546"/>
              <a:gd name="connsiteX16234" fmla="*/ 11358909 w 15445209"/>
              <a:gd name="connsiteY16234" fmla="*/ 3156424 h 12624546"/>
              <a:gd name="connsiteX16235" fmla="*/ 11367449 w 15445209"/>
              <a:gd name="connsiteY16235" fmla="*/ 3206013 h 12624546"/>
              <a:gd name="connsiteX16236" fmla="*/ 11317852 w 15445209"/>
              <a:gd name="connsiteY16236" fmla="*/ 3214554 h 12624546"/>
              <a:gd name="connsiteX16237" fmla="*/ 11309316 w 15445209"/>
              <a:gd name="connsiteY16237" fmla="*/ 3164957 h 12624546"/>
              <a:gd name="connsiteX16238" fmla="*/ 11332283 w 15445209"/>
              <a:gd name="connsiteY16238" fmla="*/ 3150477 h 12624546"/>
              <a:gd name="connsiteX16239" fmla="*/ 13051539 w 15445209"/>
              <a:gd name="connsiteY16239" fmla="*/ 3146475 h 12624546"/>
              <a:gd name="connsiteX16240" fmla="*/ 13109770 w 15445209"/>
              <a:gd name="connsiteY16240" fmla="*/ 3159482 h 12624546"/>
              <a:gd name="connsiteX16241" fmla="*/ 13128878 w 15445209"/>
              <a:gd name="connsiteY16241" fmla="*/ 3268014 h 12624546"/>
              <a:gd name="connsiteX16242" fmla="*/ 13020341 w 15445209"/>
              <a:gd name="connsiteY16242" fmla="*/ 3287126 h 12624546"/>
              <a:gd name="connsiteX16243" fmla="*/ 13001234 w 15445209"/>
              <a:gd name="connsiteY16243" fmla="*/ 3178587 h 12624546"/>
              <a:gd name="connsiteX16244" fmla="*/ 13051539 w 15445209"/>
              <a:gd name="connsiteY16244" fmla="*/ 3146475 h 12624546"/>
              <a:gd name="connsiteX16245" fmla="*/ 3586117 w 15445209"/>
              <a:gd name="connsiteY16245" fmla="*/ 3143159 h 12624546"/>
              <a:gd name="connsiteX16246" fmla="*/ 3588963 w 15445209"/>
              <a:gd name="connsiteY16246" fmla="*/ 3159826 h 12624546"/>
              <a:gd name="connsiteX16247" fmla="*/ 3572294 w 15445209"/>
              <a:gd name="connsiteY16247" fmla="*/ 3162672 h 12624546"/>
              <a:gd name="connsiteX16248" fmla="*/ 3569452 w 15445209"/>
              <a:gd name="connsiteY16248" fmla="*/ 3146003 h 12624546"/>
              <a:gd name="connsiteX16249" fmla="*/ 3586117 w 15445209"/>
              <a:gd name="connsiteY16249" fmla="*/ 3143159 h 12624546"/>
              <a:gd name="connsiteX16250" fmla="*/ 10772305 w 15445209"/>
              <a:gd name="connsiteY16250" fmla="*/ 3136936 h 12624546"/>
              <a:gd name="connsiteX16251" fmla="*/ 10774742 w 15445209"/>
              <a:gd name="connsiteY16251" fmla="*/ 3150755 h 12624546"/>
              <a:gd name="connsiteX16252" fmla="*/ 10760922 w 15445209"/>
              <a:gd name="connsiteY16252" fmla="*/ 3153190 h 12624546"/>
              <a:gd name="connsiteX16253" fmla="*/ 10758481 w 15445209"/>
              <a:gd name="connsiteY16253" fmla="*/ 3139372 h 12624546"/>
              <a:gd name="connsiteX16254" fmla="*/ 10772305 w 15445209"/>
              <a:gd name="connsiteY16254" fmla="*/ 3136936 h 12624546"/>
              <a:gd name="connsiteX16255" fmla="*/ 2572978 w 15445209"/>
              <a:gd name="connsiteY16255" fmla="*/ 3135736 h 12624546"/>
              <a:gd name="connsiteX16256" fmla="*/ 2574605 w 15445209"/>
              <a:gd name="connsiteY16256" fmla="*/ 3144678 h 12624546"/>
              <a:gd name="connsiteX16257" fmla="*/ 2565664 w 15445209"/>
              <a:gd name="connsiteY16257" fmla="*/ 3146304 h 12624546"/>
              <a:gd name="connsiteX16258" fmla="*/ 2564037 w 15445209"/>
              <a:gd name="connsiteY16258" fmla="*/ 3137363 h 12624546"/>
              <a:gd name="connsiteX16259" fmla="*/ 2572978 w 15445209"/>
              <a:gd name="connsiteY16259" fmla="*/ 3135736 h 12624546"/>
              <a:gd name="connsiteX16260" fmla="*/ 2998641 w 15445209"/>
              <a:gd name="connsiteY16260" fmla="*/ 3133742 h 12624546"/>
              <a:gd name="connsiteX16261" fmla="*/ 3000266 w 15445209"/>
              <a:gd name="connsiteY16261" fmla="*/ 3142279 h 12624546"/>
              <a:gd name="connsiteX16262" fmla="*/ 2991731 w 15445209"/>
              <a:gd name="connsiteY16262" fmla="*/ 3143905 h 12624546"/>
              <a:gd name="connsiteX16263" fmla="*/ 2990105 w 15445209"/>
              <a:gd name="connsiteY16263" fmla="*/ 3135368 h 12624546"/>
              <a:gd name="connsiteX16264" fmla="*/ 2998641 w 15445209"/>
              <a:gd name="connsiteY16264" fmla="*/ 3133742 h 12624546"/>
              <a:gd name="connsiteX16265" fmla="*/ 12162543 w 15445209"/>
              <a:gd name="connsiteY16265" fmla="*/ 3127341 h 12624546"/>
              <a:gd name="connsiteX16266" fmla="*/ 12195927 w 15445209"/>
              <a:gd name="connsiteY16266" fmla="*/ 3134815 h 12624546"/>
              <a:gd name="connsiteX16267" fmla="*/ 12206904 w 15445209"/>
              <a:gd name="connsiteY16267" fmla="*/ 3197009 h 12624546"/>
              <a:gd name="connsiteX16268" fmla="*/ 12144708 w 15445209"/>
              <a:gd name="connsiteY16268" fmla="*/ 3207985 h 12624546"/>
              <a:gd name="connsiteX16269" fmla="*/ 12133731 w 15445209"/>
              <a:gd name="connsiteY16269" fmla="*/ 3145785 h 12624546"/>
              <a:gd name="connsiteX16270" fmla="*/ 12162543 w 15445209"/>
              <a:gd name="connsiteY16270" fmla="*/ 3127341 h 12624546"/>
              <a:gd name="connsiteX16271" fmla="*/ 1048853 w 15445209"/>
              <a:gd name="connsiteY16271" fmla="*/ 3116146 h 12624546"/>
              <a:gd name="connsiteX16272" fmla="*/ 1049668 w 15445209"/>
              <a:gd name="connsiteY16272" fmla="*/ 3116146 h 12624546"/>
              <a:gd name="connsiteX16273" fmla="*/ 1049668 w 15445209"/>
              <a:gd name="connsiteY16273" fmla="*/ 3116957 h 12624546"/>
              <a:gd name="connsiteX16274" fmla="*/ 1048853 w 15445209"/>
              <a:gd name="connsiteY16274" fmla="*/ 3116957 h 12624546"/>
              <a:gd name="connsiteX16275" fmla="*/ 1048853 w 15445209"/>
              <a:gd name="connsiteY16275" fmla="*/ 3116146 h 12624546"/>
              <a:gd name="connsiteX16276" fmla="*/ 4876305 w 15445209"/>
              <a:gd name="connsiteY16276" fmla="*/ 3115705 h 12624546"/>
              <a:gd name="connsiteX16277" fmla="*/ 4910762 w 15445209"/>
              <a:gd name="connsiteY16277" fmla="*/ 3123431 h 12624546"/>
              <a:gd name="connsiteX16278" fmla="*/ 4922145 w 15445209"/>
              <a:gd name="connsiteY16278" fmla="*/ 3188070 h 12624546"/>
              <a:gd name="connsiteX16279" fmla="*/ 4857503 w 15445209"/>
              <a:gd name="connsiteY16279" fmla="*/ 3199453 h 12624546"/>
              <a:gd name="connsiteX16280" fmla="*/ 4846116 w 15445209"/>
              <a:gd name="connsiteY16280" fmla="*/ 3134815 h 12624546"/>
              <a:gd name="connsiteX16281" fmla="*/ 4876305 w 15445209"/>
              <a:gd name="connsiteY16281" fmla="*/ 3115705 h 12624546"/>
              <a:gd name="connsiteX16282" fmla="*/ 11541891 w 15445209"/>
              <a:gd name="connsiteY16282" fmla="*/ 3107673 h 12624546"/>
              <a:gd name="connsiteX16283" fmla="*/ 11572328 w 15445209"/>
              <a:gd name="connsiteY16283" fmla="*/ 3114534 h 12624546"/>
              <a:gd name="connsiteX16284" fmla="*/ 11582085 w 15445209"/>
              <a:gd name="connsiteY16284" fmla="*/ 3171445 h 12624546"/>
              <a:gd name="connsiteX16285" fmla="*/ 11525173 w 15445209"/>
              <a:gd name="connsiteY16285" fmla="*/ 3181203 h 12624546"/>
              <a:gd name="connsiteX16286" fmla="*/ 11515416 w 15445209"/>
              <a:gd name="connsiteY16286" fmla="*/ 3124291 h 12624546"/>
              <a:gd name="connsiteX16287" fmla="*/ 11541891 w 15445209"/>
              <a:gd name="connsiteY16287" fmla="*/ 3107673 h 12624546"/>
              <a:gd name="connsiteX16288" fmla="*/ 10408882 w 15445209"/>
              <a:gd name="connsiteY16288" fmla="*/ 3097101 h 12624546"/>
              <a:gd name="connsiteX16289" fmla="*/ 10410103 w 15445209"/>
              <a:gd name="connsiteY16289" fmla="*/ 3104012 h 12624546"/>
              <a:gd name="connsiteX16290" fmla="*/ 10403189 w 15445209"/>
              <a:gd name="connsiteY16290" fmla="*/ 3105234 h 12624546"/>
              <a:gd name="connsiteX16291" fmla="*/ 10401972 w 15445209"/>
              <a:gd name="connsiteY16291" fmla="*/ 3098319 h 12624546"/>
              <a:gd name="connsiteX16292" fmla="*/ 10408882 w 15445209"/>
              <a:gd name="connsiteY16292" fmla="*/ 3097101 h 12624546"/>
              <a:gd name="connsiteX16293" fmla="*/ 5690881 w 15445209"/>
              <a:gd name="connsiteY16293" fmla="*/ 3089362 h 12624546"/>
              <a:gd name="connsiteX16294" fmla="*/ 5692920 w 15445209"/>
              <a:gd name="connsiteY16294" fmla="*/ 3100745 h 12624546"/>
              <a:gd name="connsiteX16295" fmla="*/ 5681530 w 15445209"/>
              <a:gd name="connsiteY16295" fmla="*/ 3102775 h 12624546"/>
              <a:gd name="connsiteX16296" fmla="*/ 5679501 w 15445209"/>
              <a:gd name="connsiteY16296" fmla="*/ 3091395 h 12624546"/>
              <a:gd name="connsiteX16297" fmla="*/ 5690881 w 15445209"/>
              <a:gd name="connsiteY16297" fmla="*/ 3089362 h 12624546"/>
              <a:gd name="connsiteX16298" fmla="*/ 12324840 w 15445209"/>
              <a:gd name="connsiteY16298" fmla="*/ 3084130 h 12624546"/>
              <a:gd name="connsiteX16299" fmla="*/ 12363817 w 15445209"/>
              <a:gd name="connsiteY16299" fmla="*/ 3092920 h 12624546"/>
              <a:gd name="connsiteX16300" fmla="*/ 12376420 w 15445209"/>
              <a:gd name="connsiteY16300" fmla="*/ 3165690 h 12624546"/>
              <a:gd name="connsiteX16301" fmla="*/ 12303652 w 15445209"/>
              <a:gd name="connsiteY16301" fmla="*/ 3178287 h 12624546"/>
              <a:gd name="connsiteX16302" fmla="*/ 12291049 w 15445209"/>
              <a:gd name="connsiteY16302" fmla="*/ 3105521 h 12624546"/>
              <a:gd name="connsiteX16303" fmla="*/ 12324840 w 15445209"/>
              <a:gd name="connsiteY16303" fmla="*/ 3084130 h 12624546"/>
              <a:gd name="connsiteX16304" fmla="*/ 11027446 w 15445209"/>
              <a:gd name="connsiteY16304" fmla="*/ 3082239 h 12624546"/>
              <a:gd name="connsiteX16305" fmla="*/ 11046704 w 15445209"/>
              <a:gd name="connsiteY16305" fmla="*/ 3086510 h 12624546"/>
              <a:gd name="connsiteX16306" fmla="*/ 11052803 w 15445209"/>
              <a:gd name="connsiteY16306" fmla="*/ 3122283 h 12624546"/>
              <a:gd name="connsiteX16307" fmla="*/ 11017030 w 15445209"/>
              <a:gd name="connsiteY16307" fmla="*/ 3128383 h 12624546"/>
              <a:gd name="connsiteX16308" fmla="*/ 11010931 w 15445209"/>
              <a:gd name="connsiteY16308" fmla="*/ 3092609 h 12624546"/>
              <a:gd name="connsiteX16309" fmla="*/ 11027446 w 15445209"/>
              <a:gd name="connsiteY16309" fmla="*/ 3082239 h 12624546"/>
              <a:gd name="connsiteX16310" fmla="*/ 2813655 w 15445209"/>
              <a:gd name="connsiteY16310" fmla="*/ 3075187 h 12624546"/>
              <a:gd name="connsiteX16311" fmla="*/ 2814471 w 15445209"/>
              <a:gd name="connsiteY16311" fmla="*/ 3080063 h 12624546"/>
              <a:gd name="connsiteX16312" fmla="*/ 2809592 w 15445209"/>
              <a:gd name="connsiteY16312" fmla="*/ 3080878 h 12624546"/>
              <a:gd name="connsiteX16313" fmla="*/ 2808777 w 15445209"/>
              <a:gd name="connsiteY16313" fmla="*/ 3076001 h 12624546"/>
              <a:gd name="connsiteX16314" fmla="*/ 2813655 w 15445209"/>
              <a:gd name="connsiteY16314" fmla="*/ 3075187 h 12624546"/>
              <a:gd name="connsiteX16315" fmla="*/ 3800367 w 15445209"/>
              <a:gd name="connsiteY16315" fmla="*/ 3070816 h 12624546"/>
              <a:gd name="connsiteX16316" fmla="*/ 3800773 w 15445209"/>
              <a:gd name="connsiteY16316" fmla="*/ 3072034 h 12624546"/>
              <a:gd name="connsiteX16317" fmla="*/ 3799557 w 15445209"/>
              <a:gd name="connsiteY16317" fmla="*/ 3072444 h 12624546"/>
              <a:gd name="connsiteX16318" fmla="*/ 3799147 w 15445209"/>
              <a:gd name="connsiteY16318" fmla="*/ 3071222 h 12624546"/>
              <a:gd name="connsiteX16319" fmla="*/ 3800367 w 15445209"/>
              <a:gd name="connsiteY16319" fmla="*/ 3070816 h 12624546"/>
              <a:gd name="connsiteX16320" fmla="*/ 4466875 w 15445209"/>
              <a:gd name="connsiteY16320" fmla="*/ 3064980 h 12624546"/>
              <a:gd name="connsiteX16321" fmla="*/ 4477801 w 15445209"/>
              <a:gd name="connsiteY16321" fmla="*/ 3067265 h 12624546"/>
              <a:gd name="connsiteX16322" fmla="*/ 4481455 w 15445209"/>
              <a:gd name="connsiteY16322" fmla="*/ 3087596 h 12624546"/>
              <a:gd name="connsiteX16323" fmla="*/ 4461127 w 15445209"/>
              <a:gd name="connsiteY16323" fmla="*/ 3091253 h 12624546"/>
              <a:gd name="connsiteX16324" fmla="*/ 4457470 w 15445209"/>
              <a:gd name="connsiteY16324" fmla="*/ 3070925 h 12624546"/>
              <a:gd name="connsiteX16325" fmla="*/ 4466875 w 15445209"/>
              <a:gd name="connsiteY16325" fmla="*/ 3064980 h 12624546"/>
              <a:gd name="connsiteX16326" fmla="*/ 11730361 w 15445209"/>
              <a:gd name="connsiteY16326" fmla="*/ 3061059 h 12624546"/>
              <a:gd name="connsiteX16327" fmla="*/ 11763389 w 15445209"/>
              <a:gd name="connsiteY16327" fmla="*/ 3068577 h 12624546"/>
              <a:gd name="connsiteX16328" fmla="*/ 11773960 w 15445209"/>
              <a:gd name="connsiteY16328" fmla="*/ 3130370 h 12624546"/>
              <a:gd name="connsiteX16329" fmla="*/ 11712170 w 15445209"/>
              <a:gd name="connsiteY16329" fmla="*/ 3140943 h 12624546"/>
              <a:gd name="connsiteX16330" fmla="*/ 11701599 w 15445209"/>
              <a:gd name="connsiteY16330" fmla="*/ 3079154 h 12624546"/>
              <a:gd name="connsiteX16331" fmla="*/ 11730361 w 15445209"/>
              <a:gd name="connsiteY16331" fmla="*/ 3061059 h 12624546"/>
              <a:gd name="connsiteX16332" fmla="*/ 2385151 w 15445209"/>
              <a:gd name="connsiteY16332" fmla="*/ 3060921 h 12624546"/>
              <a:gd name="connsiteX16333" fmla="*/ 2385556 w 15445209"/>
              <a:gd name="connsiteY16333" fmla="*/ 3062951 h 12624546"/>
              <a:gd name="connsiteX16334" fmla="*/ 2383524 w 15445209"/>
              <a:gd name="connsiteY16334" fmla="*/ 3063356 h 12624546"/>
              <a:gd name="connsiteX16335" fmla="*/ 2383115 w 15445209"/>
              <a:gd name="connsiteY16335" fmla="*/ 3061325 h 12624546"/>
              <a:gd name="connsiteX16336" fmla="*/ 2385151 w 15445209"/>
              <a:gd name="connsiteY16336" fmla="*/ 3060921 h 12624546"/>
              <a:gd name="connsiteX16337" fmla="*/ 12484449 w 15445209"/>
              <a:gd name="connsiteY16337" fmla="*/ 3047721 h 12624546"/>
              <a:gd name="connsiteX16338" fmla="*/ 12526829 w 15445209"/>
              <a:gd name="connsiteY16338" fmla="*/ 3057117 h 12624546"/>
              <a:gd name="connsiteX16339" fmla="*/ 12540649 w 15445209"/>
              <a:gd name="connsiteY16339" fmla="*/ 3136394 h 12624546"/>
              <a:gd name="connsiteX16340" fmla="*/ 12461381 w 15445209"/>
              <a:gd name="connsiteY16340" fmla="*/ 3150216 h 12624546"/>
              <a:gd name="connsiteX16341" fmla="*/ 12447557 w 15445209"/>
              <a:gd name="connsiteY16341" fmla="*/ 3070941 h 12624546"/>
              <a:gd name="connsiteX16342" fmla="*/ 12484449 w 15445209"/>
              <a:gd name="connsiteY16342" fmla="*/ 3047721 h 12624546"/>
              <a:gd name="connsiteX16343" fmla="*/ 10707672 w 15445209"/>
              <a:gd name="connsiteY16343" fmla="*/ 3041393 h 12624546"/>
              <a:gd name="connsiteX16344" fmla="*/ 10710109 w 15445209"/>
              <a:gd name="connsiteY16344" fmla="*/ 3055215 h 12624546"/>
              <a:gd name="connsiteX16345" fmla="*/ 10696290 w 15445209"/>
              <a:gd name="connsiteY16345" fmla="*/ 3057654 h 12624546"/>
              <a:gd name="connsiteX16346" fmla="*/ 10693848 w 15445209"/>
              <a:gd name="connsiteY16346" fmla="*/ 3043832 h 12624546"/>
              <a:gd name="connsiteX16347" fmla="*/ 10707672 w 15445209"/>
              <a:gd name="connsiteY16347" fmla="*/ 3041393 h 12624546"/>
              <a:gd name="connsiteX16348" fmla="*/ 4611551 w 15445209"/>
              <a:gd name="connsiteY16348" fmla="*/ 3040866 h 12624546"/>
              <a:gd name="connsiteX16349" fmla="*/ 4649355 w 15445209"/>
              <a:gd name="connsiteY16349" fmla="*/ 3049404 h 12624546"/>
              <a:gd name="connsiteX16350" fmla="*/ 4661554 w 15445209"/>
              <a:gd name="connsiteY16350" fmla="*/ 3120136 h 12624546"/>
              <a:gd name="connsiteX16351" fmla="*/ 4590820 w 15445209"/>
              <a:gd name="connsiteY16351" fmla="*/ 3132336 h 12624546"/>
              <a:gd name="connsiteX16352" fmla="*/ 4578630 w 15445209"/>
              <a:gd name="connsiteY16352" fmla="*/ 3061598 h 12624546"/>
              <a:gd name="connsiteX16353" fmla="*/ 4611551 w 15445209"/>
              <a:gd name="connsiteY16353" fmla="*/ 3040866 h 12624546"/>
              <a:gd name="connsiteX16354" fmla="*/ 13805172 w 15445209"/>
              <a:gd name="connsiteY16354" fmla="*/ 3034093 h 12624546"/>
              <a:gd name="connsiteX16355" fmla="*/ 13826869 w 15445209"/>
              <a:gd name="connsiteY16355" fmla="*/ 3039018 h 12624546"/>
              <a:gd name="connsiteX16356" fmla="*/ 13833779 w 15445209"/>
              <a:gd name="connsiteY16356" fmla="*/ 3079671 h 12624546"/>
              <a:gd name="connsiteX16357" fmla="*/ 13793127 w 15445209"/>
              <a:gd name="connsiteY16357" fmla="*/ 3086585 h 12624546"/>
              <a:gd name="connsiteX16358" fmla="*/ 13786217 w 15445209"/>
              <a:gd name="connsiteY16358" fmla="*/ 3045932 h 12624546"/>
              <a:gd name="connsiteX16359" fmla="*/ 13805172 w 15445209"/>
              <a:gd name="connsiteY16359" fmla="*/ 3034093 h 12624546"/>
              <a:gd name="connsiteX16360" fmla="*/ 11255605 w 15445209"/>
              <a:gd name="connsiteY16360" fmla="*/ 3027855 h 12624546"/>
              <a:gd name="connsiteX16361" fmla="*/ 11283299 w 15445209"/>
              <a:gd name="connsiteY16361" fmla="*/ 3034053 h 12624546"/>
              <a:gd name="connsiteX16362" fmla="*/ 11292240 w 15445209"/>
              <a:gd name="connsiteY16362" fmla="*/ 3086087 h 12624546"/>
              <a:gd name="connsiteX16363" fmla="*/ 11240206 w 15445209"/>
              <a:gd name="connsiteY16363" fmla="*/ 3095035 h 12624546"/>
              <a:gd name="connsiteX16364" fmla="*/ 11231265 w 15445209"/>
              <a:gd name="connsiteY16364" fmla="*/ 3042996 h 12624546"/>
              <a:gd name="connsiteX16365" fmla="*/ 11255605 w 15445209"/>
              <a:gd name="connsiteY16365" fmla="*/ 3027855 h 12624546"/>
              <a:gd name="connsiteX16366" fmla="*/ 3250700 w 15445209"/>
              <a:gd name="connsiteY16366" fmla="*/ 3026444 h 12624546"/>
              <a:gd name="connsiteX16367" fmla="*/ 3251914 w 15445209"/>
              <a:gd name="connsiteY16367" fmla="*/ 3032950 h 12624546"/>
              <a:gd name="connsiteX16368" fmla="*/ 3245416 w 15445209"/>
              <a:gd name="connsiteY16368" fmla="*/ 3034165 h 12624546"/>
              <a:gd name="connsiteX16369" fmla="*/ 3244195 w 15445209"/>
              <a:gd name="connsiteY16369" fmla="*/ 3027659 h 12624546"/>
              <a:gd name="connsiteX16370" fmla="*/ 3250700 w 15445209"/>
              <a:gd name="connsiteY16370" fmla="*/ 3026444 h 12624546"/>
              <a:gd name="connsiteX16371" fmla="*/ 1735079 w 15445209"/>
              <a:gd name="connsiteY16371" fmla="*/ 3024701 h 12624546"/>
              <a:gd name="connsiteX16372" fmla="*/ 1735488 w 15445209"/>
              <a:gd name="connsiteY16372" fmla="*/ 3025918 h 12624546"/>
              <a:gd name="connsiteX16373" fmla="*/ 1734267 w 15445209"/>
              <a:gd name="connsiteY16373" fmla="*/ 3026328 h 12624546"/>
              <a:gd name="connsiteX16374" fmla="*/ 1733863 w 15445209"/>
              <a:gd name="connsiteY16374" fmla="*/ 3025107 h 12624546"/>
              <a:gd name="connsiteX16375" fmla="*/ 1735079 w 15445209"/>
              <a:gd name="connsiteY16375" fmla="*/ 3024701 h 12624546"/>
              <a:gd name="connsiteX16376" fmla="*/ 4341175 w 15445209"/>
              <a:gd name="connsiteY16376" fmla="*/ 3018051 h 12624546"/>
              <a:gd name="connsiteX16377" fmla="*/ 4341577 w 15445209"/>
              <a:gd name="connsiteY16377" fmla="*/ 3020080 h 12624546"/>
              <a:gd name="connsiteX16378" fmla="*/ 4339543 w 15445209"/>
              <a:gd name="connsiteY16378" fmla="*/ 3020488 h 12624546"/>
              <a:gd name="connsiteX16379" fmla="*/ 4339137 w 15445209"/>
              <a:gd name="connsiteY16379" fmla="*/ 3018455 h 12624546"/>
              <a:gd name="connsiteX16380" fmla="*/ 4341175 w 15445209"/>
              <a:gd name="connsiteY16380" fmla="*/ 3018051 h 12624546"/>
              <a:gd name="connsiteX16381" fmla="*/ 1517578 w 15445209"/>
              <a:gd name="connsiteY16381" fmla="*/ 3017371 h 12624546"/>
              <a:gd name="connsiteX16382" fmla="*/ 1518394 w 15445209"/>
              <a:gd name="connsiteY16382" fmla="*/ 3017371 h 12624546"/>
              <a:gd name="connsiteX16383" fmla="*/ 1518394 w 15445209"/>
              <a:gd name="connsiteY16383" fmla="*/ 3018183 h 12624546"/>
              <a:gd name="connsiteX16384" fmla="*/ 1517578 w 15445209"/>
              <a:gd name="connsiteY16384" fmla="*/ 3018183 h 12624546"/>
              <a:gd name="connsiteX16385" fmla="*/ 1517578 w 15445209"/>
              <a:gd name="connsiteY16385" fmla="*/ 3017371 h 12624546"/>
              <a:gd name="connsiteX16386" fmla="*/ 10349533 w 15445209"/>
              <a:gd name="connsiteY16386" fmla="*/ 3014980 h 12624546"/>
              <a:gd name="connsiteX16387" fmla="*/ 10350344 w 15445209"/>
              <a:gd name="connsiteY16387" fmla="*/ 3020676 h 12624546"/>
              <a:gd name="connsiteX16388" fmla="*/ 10344654 w 15445209"/>
              <a:gd name="connsiteY16388" fmla="*/ 3021486 h 12624546"/>
              <a:gd name="connsiteX16389" fmla="*/ 10343839 w 15445209"/>
              <a:gd name="connsiteY16389" fmla="*/ 3015795 h 12624546"/>
              <a:gd name="connsiteX16390" fmla="*/ 10349533 w 15445209"/>
              <a:gd name="connsiteY16390" fmla="*/ 3014980 h 12624546"/>
              <a:gd name="connsiteX16391" fmla="*/ 5243957 w 15445209"/>
              <a:gd name="connsiteY16391" fmla="*/ 3014058 h 12624546"/>
              <a:gd name="connsiteX16392" fmla="*/ 5272164 w 15445209"/>
              <a:gd name="connsiteY16392" fmla="*/ 3020208 h 12624546"/>
              <a:gd name="connsiteX16393" fmla="*/ 5281514 w 15445209"/>
              <a:gd name="connsiteY16393" fmla="*/ 3072647 h 12624546"/>
              <a:gd name="connsiteX16394" fmla="*/ 5229079 w 15445209"/>
              <a:gd name="connsiteY16394" fmla="*/ 3082000 h 12624546"/>
              <a:gd name="connsiteX16395" fmla="*/ 5219729 w 15445209"/>
              <a:gd name="connsiteY16395" fmla="*/ 3029556 h 12624546"/>
              <a:gd name="connsiteX16396" fmla="*/ 5243957 w 15445209"/>
              <a:gd name="connsiteY16396" fmla="*/ 3014058 h 12624546"/>
              <a:gd name="connsiteX16397" fmla="*/ 13466645 w 15445209"/>
              <a:gd name="connsiteY16397" fmla="*/ 3013707 h 12624546"/>
              <a:gd name="connsiteX16398" fmla="*/ 13490679 w 15445209"/>
              <a:gd name="connsiteY16398" fmla="*/ 3019143 h 12624546"/>
              <a:gd name="connsiteX16399" fmla="*/ 13498404 w 15445209"/>
              <a:gd name="connsiteY16399" fmla="*/ 3063859 h 12624546"/>
              <a:gd name="connsiteX16400" fmla="*/ 13453690 w 15445209"/>
              <a:gd name="connsiteY16400" fmla="*/ 3071578 h 12624546"/>
              <a:gd name="connsiteX16401" fmla="*/ 13445965 w 15445209"/>
              <a:gd name="connsiteY16401" fmla="*/ 3026868 h 12624546"/>
              <a:gd name="connsiteX16402" fmla="*/ 13466645 w 15445209"/>
              <a:gd name="connsiteY16402" fmla="*/ 3013707 h 12624546"/>
              <a:gd name="connsiteX16403" fmla="*/ 11904555 w 15445209"/>
              <a:gd name="connsiteY16403" fmla="*/ 3013275 h 12624546"/>
              <a:gd name="connsiteX16404" fmla="*/ 11939008 w 15445209"/>
              <a:gd name="connsiteY16404" fmla="*/ 3020998 h 12624546"/>
              <a:gd name="connsiteX16405" fmla="*/ 11950390 w 15445209"/>
              <a:gd name="connsiteY16405" fmla="*/ 3085637 h 12624546"/>
              <a:gd name="connsiteX16406" fmla="*/ 11885753 w 15445209"/>
              <a:gd name="connsiteY16406" fmla="*/ 3097020 h 12624546"/>
              <a:gd name="connsiteX16407" fmla="*/ 11874371 w 15445209"/>
              <a:gd name="connsiteY16407" fmla="*/ 3032382 h 12624546"/>
              <a:gd name="connsiteX16408" fmla="*/ 11904555 w 15445209"/>
              <a:gd name="connsiteY16408" fmla="*/ 3013275 h 12624546"/>
              <a:gd name="connsiteX16409" fmla="*/ 12641267 w 15445209"/>
              <a:gd name="connsiteY16409" fmla="*/ 3007960 h 12624546"/>
              <a:gd name="connsiteX16410" fmla="*/ 12694317 w 15445209"/>
              <a:gd name="connsiteY16410" fmla="*/ 3019696 h 12624546"/>
              <a:gd name="connsiteX16411" fmla="*/ 12711389 w 15445209"/>
              <a:gd name="connsiteY16411" fmla="*/ 3118481 h 12624546"/>
              <a:gd name="connsiteX16412" fmla="*/ 12612605 w 15445209"/>
              <a:gd name="connsiteY16412" fmla="*/ 3135553 h 12624546"/>
              <a:gd name="connsiteX16413" fmla="*/ 12595533 w 15445209"/>
              <a:gd name="connsiteY16413" fmla="*/ 3036772 h 12624546"/>
              <a:gd name="connsiteX16414" fmla="*/ 12641267 w 15445209"/>
              <a:gd name="connsiteY16414" fmla="*/ 3007960 h 12624546"/>
              <a:gd name="connsiteX16415" fmla="*/ 5410429 w 15445209"/>
              <a:gd name="connsiteY16415" fmla="*/ 3007066 h 12624546"/>
              <a:gd name="connsiteX16416" fmla="*/ 5431520 w 15445209"/>
              <a:gd name="connsiteY16416" fmla="*/ 3011688 h 12624546"/>
              <a:gd name="connsiteX16417" fmla="*/ 5438426 w 15445209"/>
              <a:gd name="connsiteY16417" fmla="*/ 3051117 h 12624546"/>
              <a:gd name="connsiteX16418" fmla="*/ 5399003 w 15445209"/>
              <a:gd name="connsiteY16418" fmla="*/ 3058029 h 12624546"/>
              <a:gd name="connsiteX16419" fmla="*/ 5392093 w 15445209"/>
              <a:gd name="connsiteY16419" fmla="*/ 3018596 h 12624546"/>
              <a:gd name="connsiteX16420" fmla="*/ 5410429 w 15445209"/>
              <a:gd name="connsiteY16420" fmla="*/ 3007066 h 12624546"/>
              <a:gd name="connsiteX16421" fmla="*/ 5931545 w 15445209"/>
              <a:gd name="connsiteY16421" fmla="*/ 3005639 h 12624546"/>
              <a:gd name="connsiteX16422" fmla="*/ 5931951 w 15445209"/>
              <a:gd name="connsiteY16422" fmla="*/ 3006857 h 12624546"/>
              <a:gd name="connsiteX16423" fmla="*/ 5930736 w 15445209"/>
              <a:gd name="connsiteY16423" fmla="*/ 3007268 h 12624546"/>
              <a:gd name="connsiteX16424" fmla="*/ 5930325 w 15445209"/>
              <a:gd name="connsiteY16424" fmla="*/ 3006047 h 12624546"/>
              <a:gd name="connsiteX16425" fmla="*/ 5931545 w 15445209"/>
              <a:gd name="connsiteY16425" fmla="*/ 3005639 h 12624546"/>
              <a:gd name="connsiteX16426" fmla="*/ 2631516 w 15445209"/>
              <a:gd name="connsiteY16426" fmla="*/ 3001184 h 12624546"/>
              <a:gd name="connsiteX16427" fmla="*/ 2632733 w 15445209"/>
              <a:gd name="connsiteY16427" fmla="*/ 3007690 h 12624546"/>
              <a:gd name="connsiteX16428" fmla="*/ 2626228 w 15445209"/>
              <a:gd name="connsiteY16428" fmla="*/ 3008905 h 12624546"/>
              <a:gd name="connsiteX16429" fmla="*/ 2625012 w 15445209"/>
              <a:gd name="connsiteY16429" fmla="*/ 3002401 h 12624546"/>
              <a:gd name="connsiteX16430" fmla="*/ 2631516 w 15445209"/>
              <a:gd name="connsiteY16430" fmla="*/ 3001184 h 12624546"/>
              <a:gd name="connsiteX16431" fmla="*/ 4786052 w 15445209"/>
              <a:gd name="connsiteY16431" fmla="*/ 2999730 h 12624546"/>
              <a:gd name="connsiteX16432" fmla="*/ 4826188 w 15445209"/>
              <a:gd name="connsiteY16432" fmla="*/ 3008775 h 12624546"/>
              <a:gd name="connsiteX16433" fmla="*/ 4839203 w 15445209"/>
              <a:gd name="connsiteY16433" fmla="*/ 3083573 h 12624546"/>
              <a:gd name="connsiteX16434" fmla="*/ 4764406 w 15445209"/>
              <a:gd name="connsiteY16434" fmla="*/ 3096580 h 12624546"/>
              <a:gd name="connsiteX16435" fmla="*/ 4751396 w 15445209"/>
              <a:gd name="connsiteY16435" fmla="*/ 3021781 h 12624546"/>
              <a:gd name="connsiteX16436" fmla="*/ 4786052 w 15445209"/>
              <a:gd name="connsiteY16436" fmla="*/ 2999730 h 12624546"/>
              <a:gd name="connsiteX16437" fmla="*/ 13297129 w 15445209"/>
              <a:gd name="connsiteY16437" fmla="*/ 2996250 h 12624546"/>
              <a:gd name="connsiteX16438" fmla="*/ 13330514 w 15445209"/>
              <a:gd name="connsiteY16438" fmla="*/ 3003720 h 12624546"/>
              <a:gd name="connsiteX16439" fmla="*/ 13341491 w 15445209"/>
              <a:gd name="connsiteY16439" fmla="*/ 3065913 h 12624546"/>
              <a:gd name="connsiteX16440" fmla="*/ 13279291 w 15445209"/>
              <a:gd name="connsiteY16440" fmla="*/ 3076891 h 12624546"/>
              <a:gd name="connsiteX16441" fmla="*/ 13268318 w 15445209"/>
              <a:gd name="connsiteY16441" fmla="*/ 3014697 h 12624546"/>
              <a:gd name="connsiteX16442" fmla="*/ 13297129 w 15445209"/>
              <a:gd name="connsiteY16442" fmla="*/ 2996250 h 12624546"/>
              <a:gd name="connsiteX16443" fmla="*/ 3062057 w 15445209"/>
              <a:gd name="connsiteY16443" fmla="*/ 2993087 h 12624546"/>
              <a:gd name="connsiteX16444" fmla="*/ 3062868 w 15445209"/>
              <a:gd name="connsiteY16444" fmla="*/ 2998780 h 12624546"/>
              <a:gd name="connsiteX16445" fmla="*/ 3057177 w 15445209"/>
              <a:gd name="connsiteY16445" fmla="*/ 2999591 h 12624546"/>
              <a:gd name="connsiteX16446" fmla="*/ 3056362 w 15445209"/>
              <a:gd name="connsiteY16446" fmla="*/ 2993903 h 12624546"/>
              <a:gd name="connsiteX16447" fmla="*/ 3062057 w 15445209"/>
              <a:gd name="connsiteY16447" fmla="*/ 2993087 h 12624546"/>
              <a:gd name="connsiteX16448" fmla="*/ 13131067 w 15445209"/>
              <a:gd name="connsiteY16448" fmla="*/ 2992919 h 12624546"/>
              <a:gd name="connsiteX16449" fmla="*/ 13166687 w 15445209"/>
              <a:gd name="connsiteY16449" fmla="*/ 3000896 h 12624546"/>
              <a:gd name="connsiteX16450" fmla="*/ 13178475 w 15445209"/>
              <a:gd name="connsiteY16450" fmla="*/ 3067560 h 12624546"/>
              <a:gd name="connsiteX16451" fmla="*/ 13111807 w 15445209"/>
              <a:gd name="connsiteY16451" fmla="*/ 3079355 h 12624546"/>
              <a:gd name="connsiteX16452" fmla="*/ 13100019 w 15445209"/>
              <a:gd name="connsiteY16452" fmla="*/ 3012687 h 12624546"/>
              <a:gd name="connsiteX16453" fmla="*/ 13131067 w 15445209"/>
              <a:gd name="connsiteY16453" fmla="*/ 2992919 h 12624546"/>
              <a:gd name="connsiteX16454" fmla="*/ 5107467 w 15445209"/>
              <a:gd name="connsiteY16454" fmla="*/ 2992442 h 12624546"/>
              <a:gd name="connsiteX16455" fmla="*/ 5135156 w 15445209"/>
              <a:gd name="connsiteY16455" fmla="*/ 2998646 h 12624546"/>
              <a:gd name="connsiteX16456" fmla="*/ 5144101 w 15445209"/>
              <a:gd name="connsiteY16456" fmla="*/ 3050674 h 12624546"/>
              <a:gd name="connsiteX16457" fmla="*/ 5092073 w 15445209"/>
              <a:gd name="connsiteY16457" fmla="*/ 3059625 h 12624546"/>
              <a:gd name="connsiteX16458" fmla="*/ 5083131 w 15445209"/>
              <a:gd name="connsiteY16458" fmla="*/ 3007591 h 12624546"/>
              <a:gd name="connsiteX16459" fmla="*/ 5107467 w 15445209"/>
              <a:gd name="connsiteY16459" fmla="*/ 2992442 h 12624546"/>
              <a:gd name="connsiteX16460" fmla="*/ 3660504 w 15445209"/>
              <a:gd name="connsiteY16460" fmla="*/ 2985022 h 12624546"/>
              <a:gd name="connsiteX16461" fmla="*/ 3663350 w 15445209"/>
              <a:gd name="connsiteY16461" fmla="*/ 3001689 h 12624546"/>
              <a:gd name="connsiteX16462" fmla="*/ 3646686 w 15445209"/>
              <a:gd name="connsiteY16462" fmla="*/ 3004536 h 12624546"/>
              <a:gd name="connsiteX16463" fmla="*/ 3643838 w 15445209"/>
              <a:gd name="connsiteY16463" fmla="*/ 2987869 h 12624546"/>
              <a:gd name="connsiteX16464" fmla="*/ 3660504 w 15445209"/>
              <a:gd name="connsiteY16464" fmla="*/ 2985022 h 12624546"/>
              <a:gd name="connsiteX16465" fmla="*/ 11457182 w 15445209"/>
              <a:gd name="connsiteY16465" fmla="*/ 2977839 h 12624546"/>
              <a:gd name="connsiteX16466" fmla="*/ 11486553 w 15445209"/>
              <a:gd name="connsiteY16466" fmla="*/ 2984449 h 12624546"/>
              <a:gd name="connsiteX16467" fmla="*/ 11495904 w 15445209"/>
              <a:gd name="connsiteY16467" fmla="*/ 3038918 h 12624546"/>
              <a:gd name="connsiteX16468" fmla="*/ 11441433 w 15445209"/>
              <a:gd name="connsiteY16468" fmla="*/ 3048270 h 12624546"/>
              <a:gd name="connsiteX16469" fmla="*/ 11432082 w 15445209"/>
              <a:gd name="connsiteY16469" fmla="*/ 2993797 h 12624546"/>
              <a:gd name="connsiteX16470" fmla="*/ 11457182 w 15445209"/>
              <a:gd name="connsiteY16470" fmla="*/ 2977839 h 12624546"/>
              <a:gd name="connsiteX16471" fmla="*/ 1102106 w 15445209"/>
              <a:gd name="connsiteY16471" fmla="*/ 2976714 h 12624546"/>
              <a:gd name="connsiteX16472" fmla="*/ 1102516 w 15445209"/>
              <a:gd name="connsiteY16472" fmla="*/ 2977931 h 12624546"/>
              <a:gd name="connsiteX16473" fmla="*/ 1101296 w 15445209"/>
              <a:gd name="connsiteY16473" fmla="*/ 2978341 h 12624546"/>
              <a:gd name="connsiteX16474" fmla="*/ 1100890 w 15445209"/>
              <a:gd name="connsiteY16474" fmla="*/ 2977120 h 12624546"/>
              <a:gd name="connsiteX16475" fmla="*/ 1102106 w 15445209"/>
              <a:gd name="connsiteY16475" fmla="*/ 2976714 h 12624546"/>
              <a:gd name="connsiteX16476" fmla="*/ 12963021 w 15445209"/>
              <a:gd name="connsiteY16476" fmla="*/ 2975124 h 12624546"/>
              <a:gd name="connsiteX16477" fmla="*/ 13016680 w 15445209"/>
              <a:gd name="connsiteY16477" fmla="*/ 2987117 h 12624546"/>
              <a:gd name="connsiteX16478" fmla="*/ 13034161 w 15445209"/>
              <a:gd name="connsiteY16478" fmla="*/ 3087121 h 12624546"/>
              <a:gd name="connsiteX16479" fmla="*/ 12934160 w 15445209"/>
              <a:gd name="connsiteY16479" fmla="*/ 3104600 h 12624546"/>
              <a:gd name="connsiteX16480" fmla="*/ 12916679 w 15445209"/>
              <a:gd name="connsiteY16480" fmla="*/ 3004598 h 12624546"/>
              <a:gd name="connsiteX16481" fmla="*/ 12963021 w 15445209"/>
              <a:gd name="connsiteY16481" fmla="*/ 2975124 h 12624546"/>
              <a:gd name="connsiteX16482" fmla="*/ 10952647 w 15445209"/>
              <a:gd name="connsiteY16482" fmla="*/ 2974105 h 12624546"/>
              <a:gd name="connsiteX16483" fmla="*/ 10971905 w 15445209"/>
              <a:gd name="connsiteY16483" fmla="*/ 2978377 h 12624546"/>
              <a:gd name="connsiteX16484" fmla="*/ 10978004 w 15445209"/>
              <a:gd name="connsiteY16484" fmla="*/ 3014152 h 12624546"/>
              <a:gd name="connsiteX16485" fmla="*/ 10942231 w 15445209"/>
              <a:gd name="connsiteY16485" fmla="*/ 3020249 h 12624546"/>
              <a:gd name="connsiteX16486" fmla="*/ 10936132 w 15445209"/>
              <a:gd name="connsiteY16486" fmla="*/ 2984474 h 12624546"/>
              <a:gd name="connsiteX16487" fmla="*/ 10952647 w 15445209"/>
              <a:gd name="connsiteY16487" fmla="*/ 2974105 h 12624546"/>
              <a:gd name="connsiteX16488" fmla="*/ 13627013 w 15445209"/>
              <a:gd name="connsiteY16488" fmla="*/ 2973846 h 12624546"/>
              <a:gd name="connsiteX16489" fmla="*/ 13687434 w 15445209"/>
              <a:gd name="connsiteY16489" fmla="*/ 2987416 h 12624546"/>
              <a:gd name="connsiteX16490" fmla="*/ 13706942 w 15445209"/>
              <a:gd name="connsiteY16490" fmla="*/ 3100017 h 12624546"/>
              <a:gd name="connsiteX16491" fmla="*/ 13594338 w 15445209"/>
              <a:gd name="connsiteY16491" fmla="*/ 3119529 h 12624546"/>
              <a:gd name="connsiteX16492" fmla="*/ 13574826 w 15445209"/>
              <a:gd name="connsiteY16492" fmla="*/ 3006932 h 12624546"/>
              <a:gd name="connsiteX16493" fmla="*/ 13627013 w 15445209"/>
              <a:gd name="connsiteY16493" fmla="*/ 2973846 h 12624546"/>
              <a:gd name="connsiteX16494" fmla="*/ 12798435 w 15445209"/>
              <a:gd name="connsiteY16494" fmla="*/ 2973120 h 12624546"/>
              <a:gd name="connsiteX16495" fmla="*/ 12863023 w 15445209"/>
              <a:gd name="connsiteY16495" fmla="*/ 2987553 h 12624546"/>
              <a:gd name="connsiteX16496" fmla="*/ 12884158 w 15445209"/>
              <a:gd name="connsiteY16496" fmla="*/ 3107881 h 12624546"/>
              <a:gd name="connsiteX16497" fmla="*/ 12763833 w 15445209"/>
              <a:gd name="connsiteY16497" fmla="*/ 3129021 h 12624546"/>
              <a:gd name="connsiteX16498" fmla="*/ 12742690 w 15445209"/>
              <a:gd name="connsiteY16498" fmla="*/ 3008693 h 12624546"/>
              <a:gd name="connsiteX16499" fmla="*/ 12798435 w 15445209"/>
              <a:gd name="connsiteY16499" fmla="*/ 2973120 h 12624546"/>
              <a:gd name="connsiteX16500" fmla="*/ 5604438 w 15445209"/>
              <a:gd name="connsiteY16500" fmla="*/ 2970539 h 12624546"/>
              <a:gd name="connsiteX16501" fmla="*/ 5617705 w 15445209"/>
              <a:gd name="connsiteY16501" fmla="*/ 2973486 h 12624546"/>
              <a:gd name="connsiteX16502" fmla="*/ 5622175 w 15445209"/>
              <a:gd name="connsiteY16502" fmla="*/ 2997879 h 12624546"/>
              <a:gd name="connsiteX16503" fmla="*/ 5597787 w 15445209"/>
              <a:gd name="connsiteY16503" fmla="*/ 3002349 h 12624546"/>
              <a:gd name="connsiteX16504" fmla="*/ 5593319 w 15445209"/>
              <a:gd name="connsiteY16504" fmla="*/ 2977957 h 12624546"/>
              <a:gd name="connsiteX16505" fmla="*/ 5604438 w 15445209"/>
              <a:gd name="connsiteY16505" fmla="*/ 2970539 h 12624546"/>
              <a:gd name="connsiteX16506" fmla="*/ 12069501 w 15445209"/>
              <a:gd name="connsiteY16506" fmla="*/ 2967982 h 12624546"/>
              <a:gd name="connsiteX16507" fmla="*/ 12104867 w 15445209"/>
              <a:gd name="connsiteY16507" fmla="*/ 2975860 h 12624546"/>
              <a:gd name="connsiteX16508" fmla="*/ 12116249 w 15445209"/>
              <a:gd name="connsiteY16508" fmla="*/ 3041713 h 12624546"/>
              <a:gd name="connsiteX16509" fmla="*/ 12050396 w 15445209"/>
              <a:gd name="connsiteY16509" fmla="*/ 3053098 h 12624546"/>
              <a:gd name="connsiteX16510" fmla="*/ 12039013 w 15445209"/>
              <a:gd name="connsiteY16510" fmla="*/ 2987243 h 12624546"/>
              <a:gd name="connsiteX16511" fmla="*/ 12069501 w 15445209"/>
              <a:gd name="connsiteY16511" fmla="*/ 2967982 h 12624546"/>
              <a:gd name="connsiteX16512" fmla="*/ 10637342 w 15445209"/>
              <a:gd name="connsiteY16512" fmla="*/ 2945052 h 12624546"/>
              <a:gd name="connsiteX16513" fmla="*/ 10640184 w 15445209"/>
              <a:gd name="connsiteY16513" fmla="*/ 2960498 h 12624546"/>
              <a:gd name="connsiteX16514" fmla="*/ 10624739 w 15445209"/>
              <a:gd name="connsiteY16514" fmla="*/ 2963345 h 12624546"/>
              <a:gd name="connsiteX16515" fmla="*/ 10621892 w 15445209"/>
              <a:gd name="connsiteY16515" fmla="*/ 2947898 h 12624546"/>
              <a:gd name="connsiteX16516" fmla="*/ 10637342 w 15445209"/>
              <a:gd name="connsiteY16516" fmla="*/ 2945052 h 12624546"/>
              <a:gd name="connsiteX16517" fmla="*/ 2876666 w 15445209"/>
              <a:gd name="connsiteY16517" fmla="*/ 2937376 h 12624546"/>
              <a:gd name="connsiteX16518" fmla="*/ 2877477 w 15445209"/>
              <a:gd name="connsiteY16518" fmla="*/ 2941443 h 12624546"/>
              <a:gd name="connsiteX16519" fmla="*/ 2873414 w 15445209"/>
              <a:gd name="connsiteY16519" fmla="*/ 2942254 h 12624546"/>
              <a:gd name="connsiteX16520" fmla="*/ 2872598 w 15445209"/>
              <a:gd name="connsiteY16520" fmla="*/ 2938190 h 12624546"/>
              <a:gd name="connsiteX16521" fmla="*/ 2876666 w 15445209"/>
              <a:gd name="connsiteY16521" fmla="*/ 2937376 h 12624546"/>
              <a:gd name="connsiteX16522" fmla="*/ 10284081 w 15445209"/>
              <a:gd name="connsiteY16522" fmla="*/ 2933269 h 12624546"/>
              <a:gd name="connsiteX16523" fmla="*/ 10284896 w 15445209"/>
              <a:gd name="connsiteY16523" fmla="*/ 2938148 h 12624546"/>
              <a:gd name="connsiteX16524" fmla="*/ 10280018 w 15445209"/>
              <a:gd name="connsiteY16524" fmla="*/ 2938964 h 12624546"/>
              <a:gd name="connsiteX16525" fmla="*/ 10279202 w 15445209"/>
              <a:gd name="connsiteY16525" fmla="*/ 2934085 h 12624546"/>
              <a:gd name="connsiteX16526" fmla="*/ 10284081 w 15445209"/>
              <a:gd name="connsiteY16526" fmla="*/ 2933269 h 12624546"/>
              <a:gd name="connsiteX16527" fmla="*/ 2445716 w 15445209"/>
              <a:gd name="connsiteY16527" fmla="*/ 2926362 h 12624546"/>
              <a:gd name="connsiteX16528" fmla="*/ 2446122 w 15445209"/>
              <a:gd name="connsiteY16528" fmla="*/ 2930020 h 12624546"/>
              <a:gd name="connsiteX16529" fmla="*/ 2442463 w 15445209"/>
              <a:gd name="connsiteY16529" fmla="*/ 2930426 h 12624546"/>
              <a:gd name="connsiteX16530" fmla="*/ 2442059 w 15445209"/>
              <a:gd name="connsiteY16530" fmla="*/ 2926768 h 12624546"/>
              <a:gd name="connsiteX16531" fmla="*/ 2445716 w 15445209"/>
              <a:gd name="connsiteY16531" fmla="*/ 2926362 h 12624546"/>
              <a:gd name="connsiteX16532" fmla="*/ 11638742 w 15445209"/>
              <a:gd name="connsiteY16532" fmla="*/ 2921672 h 12624546"/>
              <a:gd name="connsiteX16533" fmla="*/ 11670704 w 15445209"/>
              <a:gd name="connsiteY16533" fmla="*/ 2928736 h 12624546"/>
              <a:gd name="connsiteX16534" fmla="*/ 11681276 w 15445209"/>
              <a:gd name="connsiteY16534" fmla="*/ 2988498 h 12624546"/>
              <a:gd name="connsiteX16535" fmla="*/ 11621926 w 15445209"/>
              <a:gd name="connsiteY16535" fmla="*/ 2999066 h 12624546"/>
              <a:gd name="connsiteX16536" fmla="*/ 11611355 w 15445209"/>
              <a:gd name="connsiteY16536" fmla="*/ 2939306 h 12624546"/>
              <a:gd name="connsiteX16537" fmla="*/ 11638742 w 15445209"/>
              <a:gd name="connsiteY16537" fmla="*/ 2921672 h 12624546"/>
              <a:gd name="connsiteX16538" fmla="*/ 12228754 w 15445209"/>
              <a:gd name="connsiteY16538" fmla="*/ 2920754 h 12624546"/>
              <a:gd name="connsiteX16539" fmla="*/ 12268288 w 15445209"/>
              <a:gd name="connsiteY16539" fmla="*/ 2929496 h 12624546"/>
              <a:gd name="connsiteX16540" fmla="*/ 12281292 w 15445209"/>
              <a:gd name="connsiteY16540" fmla="*/ 3003080 h 12624546"/>
              <a:gd name="connsiteX16541" fmla="*/ 12207714 w 15445209"/>
              <a:gd name="connsiteY16541" fmla="*/ 3016092 h 12624546"/>
              <a:gd name="connsiteX16542" fmla="*/ 12194706 w 15445209"/>
              <a:gd name="connsiteY16542" fmla="*/ 2942503 h 12624546"/>
              <a:gd name="connsiteX16543" fmla="*/ 12228754 w 15445209"/>
              <a:gd name="connsiteY16543" fmla="*/ 2920754 h 12624546"/>
              <a:gd name="connsiteX16544" fmla="*/ 4992630 w 15445209"/>
              <a:gd name="connsiteY16544" fmla="*/ 2919103 h 12624546"/>
              <a:gd name="connsiteX16545" fmla="*/ 5028240 w 15445209"/>
              <a:gd name="connsiteY16545" fmla="*/ 2927076 h 12624546"/>
              <a:gd name="connsiteX16546" fmla="*/ 5040046 w 15445209"/>
              <a:gd name="connsiteY16546" fmla="*/ 2993748 h 12624546"/>
              <a:gd name="connsiteX16547" fmla="*/ 4973363 w 15445209"/>
              <a:gd name="connsiteY16547" fmla="*/ 3005546 h 12624546"/>
              <a:gd name="connsiteX16548" fmla="*/ 4961579 w 15445209"/>
              <a:gd name="connsiteY16548" fmla="*/ 2938872 h 12624546"/>
              <a:gd name="connsiteX16549" fmla="*/ 4992630 w 15445209"/>
              <a:gd name="connsiteY16549" fmla="*/ 2919103 h 12624546"/>
              <a:gd name="connsiteX16550" fmla="*/ 5836008 w 15445209"/>
              <a:gd name="connsiteY16550" fmla="*/ 2913741 h 12624546"/>
              <a:gd name="connsiteX16551" fmla="*/ 5838039 w 15445209"/>
              <a:gd name="connsiteY16551" fmla="*/ 2925533 h 12624546"/>
              <a:gd name="connsiteX16552" fmla="*/ 5826249 w 15445209"/>
              <a:gd name="connsiteY16552" fmla="*/ 2927561 h 12624546"/>
              <a:gd name="connsiteX16553" fmla="*/ 5824217 w 15445209"/>
              <a:gd name="connsiteY16553" fmla="*/ 2915775 h 12624546"/>
              <a:gd name="connsiteX16554" fmla="*/ 5836008 w 15445209"/>
              <a:gd name="connsiteY16554" fmla="*/ 2913741 h 12624546"/>
              <a:gd name="connsiteX16555" fmla="*/ 11171302 w 15445209"/>
              <a:gd name="connsiteY16555" fmla="*/ 2909813 h 12624546"/>
              <a:gd name="connsiteX16556" fmla="*/ 11197928 w 15445209"/>
              <a:gd name="connsiteY16556" fmla="*/ 2915761 h 12624546"/>
              <a:gd name="connsiteX16557" fmla="*/ 11206468 w 15445209"/>
              <a:gd name="connsiteY16557" fmla="*/ 2965353 h 12624546"/>
              <a:gd name="connsiteX16558" fmla="*/ 11156871 w 15445209"/>
              <a:gd name="connsiteY16558" fmla="*/ 2973892 h 12624546"/>
              <a:gd name="connsiteX16559" fmla="*/ 11148335 w 15445209"/>
              <a:gd name="connsiteY16559" fmla="*/ 2924296 h 12624546"/>
              <a:gd name="connsiteX16560" fmla="*/ 11171302 w 15445209"/>
              <a:gd name="connsiteY16560" fmla="*/ 2909813 h 12624546"/>
              <a:gd name="connsiteX16561" fmla="*/ 3881672 w 15445209"/>
              <a:gd name="connsiteY16561" fmla="*/ 2907808 h 12624546"/>
              <a:gd name="connsiteX16562" fmla="*/ 3882484 w 15445209"/>
              <a:gd name="connsiteY16562" fmla="*/ 2907808 h 12624546"/>
              <a:gd name="connsiteX16563" fmla="*/ 3882484 w 15445209"/>
              <a:gd name="connsiteY16563" fmla="*/ 2908623 h 12624546"/>
              <a:gd name="connsiteX16564" fmla="*/ 3881672 w 15445209"/>
              <a:gd name="connsiteY16564" fmla="*/ 2908623 h 12624546"/>
              <a:gd name="connsiteX16565" fmla="*/ 3881672 w 15445209"/>
              <a:gd name="connsiteY16565" fmla="*/ 2907808 h 12624546"/>
              <a:gd name="connsiteX16566" fmla="*/ 3320214 w 15445209"/>
              <a:gd name="connsiteY16566" fmla="*/ 2881724 h 12624546"/>
              <a:gd name="connsiteX16567" fmla="*/ 3321026 w 15445209"/>
              <a:gd name="connsiteY16567" fmla="*/ 2885791 h 12624546"/>
              <a:gd name="connsiteX16568" fmla="*/ 3316963 w 15445209"/>
              <a:gd name="connsiteY16568" fmla="*/ 2886604 h 12624546"/>
              <a:gd name="connsiteX16569" fmla="*/ 3316148 w 15445209"/>
              <a:gd name="connsiteY16569" fmla="*/ 2882540 h 12624546"/>
              <a:gd name="connsiteX16570" fmla="*/ 3320214 w 15445209"/>
              <a:gd name="connsiteY16570" fmla="*/ 2881724 h 12624546"/>
              <a:gd name="connsiteX16571" fmla="*/ 1575306 w 15445209"/>
              <a:gd name="connsiteY16571" fmla="*/ 2881188 h 12624546"/>
              <a:gd name="connsiteX16572" fmla="*/ 1575711 w 15445209"/>
              <a:gd name="connsiteY16572" fmla="*/ 2884845 h 12624546"/>
              <a:gd name="connsiteX16573" fmla="*/ 1572054 w 15445209"/>
              <a:gd name="connsiteY16573" fmla="*/ 2885255 h 12624546"/>
              <a:gd name="connsiteX16574" fmla="*/ 1571648 w 15445209"/>
              <a:gd name="connsiteY16574" fmla="*/ 2882003 h 12624546"/>
              <a:gd name="connsiteX16575" fmla="*/ 1575306 w 15445209"/>
              <a:gd name="connsiteY16575" fmla="*/ 2881188 h 12624546"/>
              <a:gd name="connsiteX16576" fmla="*/ 13729305 w 15445209"/>
              <a:gd name="connsiteY16576" fmla="*/ 2878044 h 12624546"/>
              <a:gd name="connsiteX16577" fmla="*/ 13731337 w 15445209"/>
              <a:gd name="connsiteY16577" fmla="*/ 2889425 h 12624546"/>
              <a:gd name="connsiteX16578" fmla="*/ 13719954 w 15445209"/>
              <a:gd name="connsiteY16578" fmla="*/ 2891456 h 12624546"/>
              <a:gd name="connsiteX16579" fmla="*/ 13717923 w 15445209"/>
              <a:gd name="connsiteY16579" fmla="*/ 2880074 h 12624546"/>
              <a:gd name="connsiteX16580" fmla="*/ 13729305 w 15445209"/>
              <a:gd name="connsiteY16580" fmla="*/ 2878044 h 12624546"/>
              <a:gd name="connsiteX16581" fmla="*/ 12385818 w 15445209"/>
              <a:gd name="connsiteY16581" fmla="*/ 2875661 h 12624546"/>
              <a:gd name="connsiteX16582" fmla="*/ 12432111 w 15445209"/>
              <a:gd name="connsiteY16582" fmla="*/ 2885976 h 12624546"/>
              <a:gd name="connsiteX16583" fmla="*/ 12447151 w 15445209"/>
              <a:gd name="connsiteY16583" fmla="*/ 2972159 h 12624546"/>
              <a:gd name="connsiteX16584" fmla="*/ 12360970 w 15445209"/>
              <a:gd name="connsiteY16584" fmla="*/ 2987200 h 12624546"/>
              <a:gd name="connsiteX16585" fmla="*/ 12345930 w 15445209"/>
              <a:gd name="connsiteY16585" fmla="*/ 2901014 h 12624546"/>
              <a:gd name="connsiteX16586" fmla="*/ 12385818 w 15445209"/>
              <a:gd name="connsiteY16586" fmla="*/ 2875661 h 12624546"/>
              <a:gd name="connsiteX16587" fmla="*/ 11808417 w 15445209"/>
              <a:gd name="connsiteY16587" fmla="*/ 2868250 h 12624546"/>
              <a:gd name="connsiteX16588" fmla="*/ 11840634 w 15445209"/>
              <a:gd name="connsiteY16588" fmla="*/ 2875467 h 12624546"/>
              <a:gd name="connsiteX16589" fmla="*/ 11851201 w 15445209"/>
              <a:gd name="connsiteY16589" fmla="*/ 2935624 h 12624546"/>
              <a:gd name="connsiteX16590" fmla="*/ 11791037 w 15445209"/>
              <a:gd name="connsiteY16590" fmla="*/ 2946199 h 12624546"/>
              <a:gd name="connsiteX16591" fmla="*/ 11780470 w 15445209"/>
              <a:gd name="connsiteY16591" fmla="*/ 2886035 h 12624546"/>
              <a:gd name="connsiteX16592" fmla="*/ 11808417 w 15445209"/>
              <a:gd name="connsiteY16592" fmla="*/ 2868250 h 12624546"/>
              <a:gd name="connsiteX16593" fmla="*/ 10870681 w 15445209"/>
              <a:gd name="connsiteY16593" fmla="*/ 2867752 h 12624546"/>
              <a:gd name="connsiteX16594" fmla="*/ 10888976 w 15445209"/>
              <a:gd name="connsiteY16594" fmla="*/ 2871867 h 12624546"/>
              <a:gd name="connsiteX16595" fmla="*/ 10895075 w 15445209"/>
              <a:gd name="connsiteY16595" fmla="*/ 2906019 h 12624546"/>
              <a:gd name="connsiteX16596" fmla="*/ 10860927 w 15445209"/>
              <a:gd name="connsiteY16596" fmla="*/ 2912116 h 12624546"/>
              <a:gd name="connsiteX16597" fmla="*/ 10854829 w 15445209"/>
              <a:gd name="connsiteY16597" fmla="*/ 2877966 h 12624546"/>
              <a:gd name="connsiteX16598" fmla="*/ 10870681 w 15445209"/>
              <a:gd name="connsiteY16598" fmla="*/ 2867752 h 12624546"/>
              <a:gd name="connsiteX16599" fmla="*/ 2693305 w 15445209"/>
              <a:gd name="connsiteY16599" fmla="*/ 2867437 h 12624546"/>
              <a:gd name="connsiteX16600" fmla="*/ 2694117 w 15445209"/>
              <a:gd name="connsiteY16600" fmla="*/ 2871503 h 12624546"/>
              <a:gd name="connsiteX16601" fmla="*/ 2690053 w 15445209"/>
              <a:gd name="connsiteY16601" fmla="*/ 2872315 h 12624546"/>
              <a:gd name="connsiteX16602" fmla="*/ 2689239 w 15445209"/>
              <a:gd name="connsiteY16602" fmla="*/ 2868252 h 12624546"/>
              <a:gd name="connsiteX16603" fmla="*/ 2693305 w 15445209"/>
              <a:gd name="connsiteY16603" fmla="*/ 2867437 h 12624546"/>
              <a:gd name="connsiteX16604" fmla="*/ 4567389 w 15445209"/>
              <a:gd name="connsiteY16604" fmla="*/ 2859688 h 12624546"/>
              <a:gd name="connsiteX16605" fmla="*/ 4593663 w 15445209"/>
              <a:gd name="connsiteY16605" fmla="*/ 2865636 h 12624546"/>
              <a:gd name="connsiteX16606" fmla="*/ 4602197 w 15445209"/>
              <a:gd name="connsiteY16606" fmla="*/ 2914821 h 12624546"/>
              <a:gd name="connsiteX16607" fmla="*/ 4553005 w 15445209"/>
              <a:gd name="connsiteY16607" fmla="*/ 2923356 h 12624546"/>
              <a:gd name="connsiteX16608" fmla="*/ 4544475 w 15445209"/>
              <a:gd name="connsiteY16608" fmla="*/ 2874170 h 12624546"/>
              <a:gd name="connsiteX16609" fmla="*/ 4567389 w 15445209"/>
              <a:gd name="connsiteY16609" fmla="*/ 2859688 h 12624546"/>
              <a:gd name="connsiteX16610" fmla="*/ 3129130 w 15445209"/>
              <a:gd name="connsiteY16610" fmla="*/ 2852839 h 12624546"/>
              <a:gd name="connsiteX16611" fmla="*/ 3129534 w 15445209"/>
              <a:gd name="connsiteY16611" fmla="*/ 2855686 h 12624546"/>
              <a:gd name="connsiteX16612" fmla="*/ 3126689 w 15445209"/>
              <a:gd name="connsiteY16612" fmla="*/ 2856092 h 12624546"/>
              <a:gd name="connsiteX16613" fmla="*/ 3126284 w 15445209"/>
              <a:gd name="connsiteY16613" fmla="*/ 2853244 h 12624546"/>
              <a:gd name="connsiteX16614" fmla="*/ 3129130 w 15445209"/>
              <a:gd name="connsiteY16614" fmla="*/ 2852839 h 12624546"/>
              <a:gd name="connsiteX16615" fmla="*/ 10212943 w 15445209"/>
              <a:gd name="connsiteY16615" fmla="*/ 2851971 h 12624546"/>
              <a:gd name="connsiteX16616" fmla="*/ 10213754 w 15445209"/>
              <a:gd name="connsiteY16616" fmla="*/ 2856038 h 12624546"/>
              <a:gd name="connsiteX16617" fmla="*/ 10209691 w 15445209"/>
              <a:gd name="connsiteY16617" fmla="*/ 2856849 h 12624546"/>
              <a:gd name="connsiteX16618" fmla="*/ 10208876 w 15445209"/>
              <a:gd name="connsiteY16618" fmla="*/ 2852787 h 12624546"/>
              <a:gd name="connsiteX16619" fmla="*/ 10212943 w 15445209"/>
              <a:gd name="connsiteY16619" fmla="*/ 2851971 h 12624546"/>
              <a:gd name="connsiteX16620" fmla="*/ 11365007 w 15445209"/>
              <a:gd name="connsiteY16620" fmla="*/ 2848316 h 12624546"/>
              <a:gd name="connsiteX16621" fmla="*/ 11393462 w 15445209"/>
              <a:gd name="connsiteY16621" fmla="*/ 2854769 h 12624546"/>
              <a:gd name="connsiteX16622" fmla="*/ 11402813 w 15445209"/>
              <a:gd name="connsiteY16622" fmla="*/ 2908022 h 12624546"/>
              <a:gd name="connsiteX16623" fmla="*/ 11349558 w 15445209"/>
              <a:gd name="connsiteY16623" fmla="*/ 2917371 h 12624546"/>
              <a:gd name="connsiteX16624" fmla="*/ 11340207 w 15445209"/>
              <a:gd name="connsiteY16624" fmla="*/ 2864117 h 12624546"/>
              <a:gd name="connsiteX16625" fmla="*/ 11365007 w 15445209"/>
              <a:gd name="connsiteY16625" fmla="*/ 2848316 h 12624546"/>
              <a:gd name="connsiteX16626" fmla="*/ 4719381 w 15445209"/>
              <a:gd name="connsiteY16626" fmla="*/ 2847972 h 12624546"/>
              <a:gd name="connsiteX16627" fmla="*/ 4760339 w 15445209"/>
              <a:gd name="connsiteY16627" fmla="*/ 2857120 h 12624546"/>
              <a:gd name="connsiteX16628" fmla="*/ 4773748 w 15445209"/>
              <a:gd name="connsiteY16628" fmla="*/ 2933543 h 12624546"/>
              <a:gd name="connsiteX16629" fmla="*/ 4697329 w 15445209"/>
              <a:gd name="connsiteY16629" fmla="*/ 2946955 h 12624546"/>
              <a:gd name="connsiteX16630" fmla="*/ 4683914 w 15445209"/>
              <a:gd name="connsiteY16630" fmla="*/ 2870531 h 12624546"/>
              <a:gd name="connsiteX16631" fmla="*/ 4719381 w 15445209"/>
              <a:gd name="connsiteY16631" fmla="*/ 2847972 h 12624546"/>
              <a:gd name="connsiteX16632" fmla="*/ 6083649 w 15445209"/>
              <a:gd name="connsiteY16632" fmla="*/ 2847912 h 12624546"/>
              <a:gd name="connsiteX16633" fmla="*/ 6084056 w 15445209"/>
              <a:gd name="connsiteY16633" fmla="*/ 2849130 h 12624546"/>
              <a:gd name="connsiteX16634" fmla="*/ 6082838 w 15445209"/>
              <a:gd name="connsiteY16634" fmla="*/ 2849538 h 12624546"/>
              <a:gd name="connsiteX16635" fmla="*/ 6082436 w 15445209"/>
              <a:gd name="connsiteY16635" fmla="*/ 2848316 h 12624546"/>
              <a:gd name="connsiteX16636" fmla="*/ 6083649 w 15445209"/>
              <a:gd name="connsiteY16636" fmla="*/ 2847912 h 12624546"/>
              <a:gd name="connsiteX16637" fmla="*/ 10551822 w 15445209"/>
              <a:gd name="connsiteY16637" fmla="*/ 2846930 h 12624546"/>
              <a:gd name="connsiteX16638" fmla="*/ 10561728 w 15445209"/>
              <a:gd name="connsiteY16638" fmla="*/ 2849115 h 12624546"/>
              <a:gd name="connsiteX16639" fmla="*/ 10564985 w 15445209"/>
              <a:gd name="connsiteY16639" fmla="*/ 2867406 h 12624546"/>
              <a:gd name="connsiteX16640" fmla="*/ 10546688 w 15445209"/>
              <a:gd name="connsiteY16640" fmla="*/ 2870656 h 12624546"/>
              <a:gd name="connsiteX16641" fmla="*/ 10543436 w 15445209"/>
              <a:gd name="connsiteY16641" fmla="*/ 2852366 h 12624546"/>
              <a:gd name="connsiteX16642" fmla="*/ 10551822 w 15445209"/>
              <a:gd name="connsiteY16642" fmla="*/ 2846930 h 12624546"/>
              <a:gd name="connsiteX16643" fmla="*/ 4441182 w 15445209"/>
              <a:gd name="connsiteY16643" fmla="*/ 2839589 h 12624546"/>
              <a:gd name="connsiteX16644" fmla="*/ 4441587 w 15445209"/>
              <a:gd name="connsiteY16644" fmla="*/ 2840805 h 12624546"/>
              <a:gd name="connsiteX16645" fmla="*/ 4440365 w 15445209"/>
              <a:gd name="connsiteY16645" fmla="*/ 2841214 h 12624546"/>
              <a:gd name="connsiteX16646" fmla="*/ 4439964 w 15445209"/>
              <a:gd name="connsiteY16646" fmla="*/ 2839993 h 12624546"/>
              <a:gd name="connsiteX16647" fmla="*/ 4441182 w 15445209"/>
              <a:gd name="connsiteY16647" fmla="*/ 2839589 h 12624546"/>
              <a:gd name="connsiteX16648" fmla="*/ 1156582 w 15445209"/>
              <a:gd name="connsiteY16648" fmla="*/ 2838900 h 12624546"/>
              <a:gd name="connsiteX16649" fmla="*/ 1157393 w 15445209"/>
              <a:gd name="connsiteY16649" fmla="*/ 2838900 h 12624546"/>
              <a:gd name="connsiteX16650" fmla="*/ 1157393 w 15445209"/>
              <a:gd name="connsiteY16650" fmla="*/ 2839715 h 12624546"/>
              <a:gd name="connsiteX16651" fmla="*/ 1156582 w 15445209"/>
              <a:gd name="connsiteY16651" fmla="*/ 2839715 h 12624546"/>
              <a:gd name="connsiteX16652" fmla="*/ 1156582 w 15445209"/>
              <a:gd name="connsiteY16652" fmla="*/ 2838900 h 12624546"/>
              <a:gd name="connsiteX16653" fmla="*/ 12543091 w 15445209"/>
              <a:gd name="connsiteY16653" fmla="*/ 2836563 h 12624546"/>
              <a:gd name="connsiteX16654" fmla="*/ 12596750 w 15445209"/>
              <a:gd name="connsiteY16654" fmla="*/ 2848554 h 12624546"/>
              <a:gd name="connsiteX16655" fmla="*/ 12614231 w 15445209"/>
              <a:gd name="connsiteY16655" fmla="*/ 2948555 h 12624546"/>
              <a:gd name="connsiteX16656" fmla="*/ 12514230 w 15445209"/>
              <a:gd name="connsiteY16656" fmla="*/ 2966037 h 12624546"/>
              <a:gd name="connsiteX16657" fmla="*/ 12496749 w 15445209"/>
              <a:gd name="connsiteY16657" fmla="*/ 2866033 h 12624546"/>
              <a:gd name="connsiteX16658" fmla="*/ 12543091 w 15445209"/>
              <a:gd name="connsiteY16658" fmla="*/ 2836563 h 12624546"/>
              <a:gd name="connsiteX16659" fmla="*/ 3737334 w 15445209"/>
              <a:gd name="connsiteY16659" fmla="*/ 2833392 h 12624546"/>
              <a:gd name="connsiteX16660" fmla="*/ 3738556 w 15445209"/>
              <a:gd name="connsiteY16660" fmla="*/ 2841113 h 12624546"/>
              <a:gd name="connsiteX16661" fmla="*/ 3730830 w 15445209"/>
              <a:gd name="connsiteY16661" fmla="*/ 2842334 h 12624546"/>
              <a:gd name="connsiteX16662" fmla="*/ 3729613 w 15445209"/>
              <a:gd name="connsiteY16662" fmla="*/ 2834612 h 12624546"/>
              <a:gd name="connsiteX16663" fmla="*/ 3737334 w 15445209"/>
              <a:gd name="connsiteY16663" fmla="*/ 2833392 h 12624546"/>
              <a:gd name="connsiteX16664" fmla="*/ 13374669 w 15445209"/>
              <a:gd name="connsiteY16664" fmla="*/ 2830468 h 12624546"/>
              <a:gd name="connsiteX16665" fmla="*/ 13402872 w 15445209"/>
              <a:gd name="connsiteY16665" fmla="*/ 2836619 h 12624546"/>
              <a:gd name="connsiteX16666" fmla="*/ 13412223 w 15445209"/>
              <a:gd name="connsiteY16666" fmla="*/ 2889057 h 12624546"/>
              <a:gd name="connsiteX16667" fmla="*/ 13359779 w 15445209"/>
              <a:gd name="connsiteY16667" fmla="*/ 2898409 h 12624546"/>
              <a:gd name="connsiteX16668" fmla="*/ 13350432 w 15445209"/>
              <a:gd name="connsiteY16668" fmla="*/ 2845966 h 12624546"/>
              <a:gd name="connsiteX16669" fmla="*/ 13374669 w 15445209"/>
              <a:gd name="connsiteY16669" fmla="*/ 2830468 h 12624546"/>
              <a:gd name="connsiteX16670" fmla="*/ 13204747 w 15445209"/>
              <a:gd name="connsiteY16670" fmla="*/ 2826021 h 12624546"/>
              <a:gd name="connsiteX16671" fmla="*/ 13232950 w 15445209"/>
              <a:gd name="connsiteY16671" fmla="*/ 2832172 h 12624546"/>
              <a:gd name="connsiteX16672" fmla="*/ 13242301 w 15445209"/>
              <a:gd name="connsiteY16672" fmla="*/ 2884611 h 12624546"/>
              <a:gd name="connsiteX16673" fmla="*/ 13189857 w 15445209"/>
              <a:gd name="connsiteY16673" fmla="*/ 2893962 h 12624546"/>
              <a:gd name="connsiteX16674" fmla="*/ 13180510 w 15445209"/>
              <a:gd name="connsiteY16674" fmla="*/ 2841519 h 12624546"/>
              <a:gd name="connsiteX16675" fmla="*/ 13204747 w 15445209"/>
              <a:gd name="connsiteY16675" fmla="*/ 2826021 h 12624546"/>
              <a:gd name="connsiteX16676" fmla="*/ 5378572 w 15445209"/>
              <a:gd name="connsiteY16676" fmla="*/ 2822952 h 12624546"/>
              <a:gd name="connsiteX16677" fmla="*/ 5407946 w 15445209"/>
              <a:gd name="connsiteY16677" fmla="*/ 2829559 h 12624546"/>
              <a:gd name="connsiteX16678" fmla="*/ 5417290 w 15445209"/>
              <a:gd name="connsiteY16678" fmla="*/ 2884023 h 12624546"/>
              <a:gd name="connsiteX16679" fmla="*/ 5362830 w 15445209"/>
              <a:gd name="connsiteY16679" fmla="*/ 2893374 h 12624546"/>
              <a:gd name="connsiteX16680" fmla="*/ 5353469 w 15445209"/>
              <a:gd name="connsiteY16680" fmla="*/ 2838908 h 12624546"/>
              <a:gd name="connsiteX16681" fmla="*/ 5378572 w 15445209"/>
              <a:gd name="connsiteY16681" fmla="*/ 2822952 h 12624546"/>
              <a:gd name="connsiteX16682" fmla="*/ 5550881 w 15445209"/>
              <a:gd name="connsiteY16682" fmla="*/ 2820986 h 12624546"/>
              <a:gd name="connsiteX16683" fmla="*/ 5572575 w 15445209"/>
              <a:gd name="connsiteY16683" fmla="*/ 2825906 h 12624546"/>
              <a:gd name="connsiteX16684" fmla="*/ 5579499 w 15445209"/>
              <a:gd name="connsiteY16684" fmla="*/ 2866556 h 12624546"/>
              <a:gd name="connsiteX16685" fmla="*/ 5538851 w 15445209"/>
              <a:gd name="connsiteY16685" fmla="*/ 2873468 h 12624546"/>
              <a:gd name="connsiteX16686" fmla="*/ 5531933 w 15445209"/>
              <a:gd name="connsiteY16686" fmla="*/ 2832820 h 12624546"/>
              <a:gd name="connsiteX16687" fmla="*/ 5550881 w 15445209"/>
              <a:gd name="connsiteY16687" fmla="*/ 2820986 h 12624546"/>
              <a:gd name="connsiteX16688" fmla="*/ 13035789 w 15445209"/>
              <a:gd name="connsiteY16688" fmla="*/ 2817814 h 12624546"/>
              <a:gd name="connsiteX16689" fmla="*/ 13070750 w 15445209"/>
              <a:gd name="connsiteY16689" fmla="*/ 2825692 h 12624546"/>
              <a:gd name="connsiteX16690" fmla="*/ 13082132 w 15445209"/>
              <a:gd name="connsiteY16690" fmla="*/ 2890732 h 12624546"/>
              <a:gd name="connsiteX16691" fmla="*/ 13017090 w 15445209"/>
              <a:gd name="connsiteY16691" fmla="*/ 2902114 h 12624546"/>
              <a:gd name="connsiteX16692" fmla="*/ 13005707 w 15445209"/>
              <a:gd name="connsiteY16692" fmla="*/ 2837075 h 12624546"/>
              <a:gd name="connsiteX16693" fmla="*/ 13035789 w 15445209"/>
              <a:gd name="connsiteY16693" fmla="*/ 2817814 h 12624546"/>
              <a:gd name="connsiteX16694" fmla="*/ 11968732 w 15445209"/>
              <a:gd name="connsiteY16694" fmla="*/ 2812440 h 12624546"/>
              <a:gd name="connsiteX16695" fmla="*/ 12004862 w 15445209"/>
              <a:gd name="connsiteY16695" fmla="*/ 2820575 h 12624546"/>
              <a:gd name="connsiteX16696" fmla="*/ 12016650 w 15445209"/>
              <a:gd name="connsiteY16696" fmla="*/ 2887644 h 12624546"/>
              <a:gd name="connsiteX16697" fmla="*/ 11949576 w 15445209"/>
              <a:gd name="connsiteY16697" fmla="*/ 2899430 h 12624546"/>
              <a:gd name="connsiteX16698" fmla="*/ 11937788 w 15445209"/>
              <a:gd name="connsiteY16698" fmla="*/ 2832359 h 12624546"/>
              <a:gd name="connsiteX16699" fmla="*/ 11968732 w 15445209"/>
              <a:gd name="connsiteY16699" fmla="*/ 2812440 h 12624546"/>
              <a:gd name="connsiteX16700" fmla="*/ 4903846 w 15445209"/>
              <a:gd name="connsiteY16700" fmla="*/ 2812428 h 12624546"/>
              <a:gd name="connsiteX16701" fmla="*/ 4941649 w 15445209"/>
              <a:gd name="connsiteY16701" fmla="*/ 2820965 h 12624546"/>
              <a:gd name="connsiteX16702" fmla="*/ 4953847 w 15445209"/>
              <a:gd name="connsiteY16702" fmla="*/ 2891695 h 12624546"/>
              <a:gd name="connsiteX16703" fmla="*/ 4883112 w 15445209"/>
              <a:gd name="connsiteY16703" fmla="*/ 2903891 h 12624546"/>
              <a:gd name="connsiteX16704" fmla="*/ 4870910 w 15445209"/>
              <a:gd name="connsiteY16704" fmla="*/ 2833156 h 12624546"/>
              <a:gd name="connsiteX16705" fmla="*/ 4903846 w 15445209"/>
              <a:gd name="connsiteY16705" fmla="*/ 2812428 h 12624546"/>
              <a:gd name="connsiteX16706" fmla="*/ 12868102 w 15445209"/>
              <a:gd name="connsiteY16706" fmla="*/ 2809549 h 12624546"/>
              <a:gd name="connsiteX16707" fmla="*/ 12914647 w 15445209"/>
              <a:gd name="connsiteY16707" fmla="*/ 2820017 h 12624546"/>
              <a:gd name="connsiteX16708" fmla="*/ 12929687 w 15445209"/>
              <a:gd name="connsiteY16708" fmla="*/ 2907012 h 12624546"/>
              <a:gd name="connsiteX16709" fmla="*/ 12842695 w 15445209"/>
              <a:gd name="connsiteY16709" fmla="*/ 2922052 h 12624546"/>
              <a:gd name="connsiteX16710" fmla="*/ 12827651 w 15445209"/>
              <a:gd name="connsiteY16710" fmla="*/ 2835060 h 12624546"/>
              <a:gd name="connsiteX16711" fmla="*/ 12868102 w 15445209"/>
              <a:gd name="connsiteY16711" fmla="*/ 2809549 h 12624546"/>
              <a:gd name="connsiteX16712" fmla="*/ 13540835 w 15445209"/>
              <a:gd name="connsiteY16712" fmla="*/ 2806156 h 12624546"/>
              <a:gd name="connsiteX16713" fmla="*/ 13593122 w 15445209"/>
              <a:gd name="connsiteY16713" fmla="*/ 2817894 h 12624546"/>
              <a:gd name="connsiteX16714" fmla="*/ 13610194 w 15445209"/>
              <a:gd name="connsiteY16714" fmla="*/ 2915460 h 12624546"/>
              <a:gd name="connsiteX16715" fmla="*/ 13512634 w 15445209"/>
              <a:gd name="connsiteY16715" fmla="*/ 2932535 h 12624546"/>
              <a:gd name="connsiteX16716" fmla="*/ 13495558 w 15445209"/>
              <a:gd name="connsiteY16716" fmla="*/ 2834973 h 12624546"/>
              <a:gd name="connsiteX16717" fmla="*/ 13540835 w 15445209"/>
              <a:gd name="connsiteY16717" fmla="*/ 2806156 h 12624546"/>
              <a:gd name="connsiteX16718" fmla="*/ 12700460 w 15445209"/>
              <a:gd name="connsiteY16718" fmla="*/ 2800354 h 12624546"/>
              <a:gd name="connsiteX16719" fmla="*/ 12765049 w 15445209"/>
              <a:gd name="connsiteY16719" fmla="*/ 2814784 h 12624546"/>
              <a:gd name="connsiteX16720" fmla="*/ 12786184 w 15445209"/>
              <a:gd name="connsiteY16720" fmla="*/ 2935113 h 12624546"/>
              <a:gd name="connsiteX16721" fmla="*/ 12665859 w 15445209"/>
              <a:gd name="connsiteY16721" fmla="*/ 2956253 h 12624546"/>
              <a:gd name="connsiteX16722" fmla="*/ 12644716 w 15445209"/>
              <a:gd name="connsiteY16722" fmla="*/ 2835924 h 12624546"/>
              <a:gd name="connsiteX16723" fmla="*/ 12700460 w 15445209"/>
              <a:gd name="connsiteY16723" fmla="*/ 2800354 h 12624546"/>
              <a:gd name="connsiteX16724" fmla="*/ 5237197 w 15445209"/>
              <a:gd name="connsiteY16724" fmla="*/ 2800170 h 12624546"/>
              <a:gd name="connsiteX16725" fmla="*/ 5266058 w 15445209"/>
              <a:gd name="connsiteY16725" fmla="*/ 2806777 h 12624546"/>
              <a:gd name="connsiteX16726" fmla="*/ 5275411 w 15445209"/>
              <a:gd name="connsiteY16726" fmla="*/ 2860838 h 12624546"/>
              <a:gd name="connsiteX16727" fmla="*/ 5221342 w 15445209"/>
              <a:gd name="connsiteY16727" fmla="*/ 2870187 h 12624546"/>
              <a:gd name="connsiteX16728" fmla="*/ 5211993 w 15445209"/>
              <a:gd name="connsiteY16728" fmla="*/ 2816126 h 12624546"/>
              <a:gd name="connsiteX16729" fmla="*/ 5237197 w 15445209"/>
              <a:gd name="connsiteY16729" fmla="*/ 2800170 h 12624546"/>
              <a:gd name="connsiteX16730" fmla="*/ 2944144 w 15445209"/>
              <a:gd name="connsiteY16730" fmla="*/ 2799976 h 12624546"/>
              <a:gd name="connsiteX16731" fmla="*/ 2944549 w 15445209"/>
              <a:gd name="connsiteY16731" fmla="*/ 2803633 h 12624546"/>
              <a:gd name="connsiteX16732" fmla="*/ 2940892 w 15445209"/>
              <a:gd name="connsiteY16732" fmla="*/ 2804039 h 12624546"/>
              <a:gd name="connsiteX16733" fmla="*/ 2940487 w 15445209"/>
              <a:gd name="connsiteY16733" fmla="*/ 2800381 h 12624546"/>
              <a:gd name="connsiteX16734" fmla="*/ 2944144 w 15445209"/>
              <a:gd name="connsiteY16734" fmla="*/ 2799976 h 12624546"/>
              <a:gd name="connsiteX16735" fmla="*/ 5753196 w 15445209"/>
              <a:gd name="connsiteY16735" fmla="*/ 2794778 h 12624546"/>
              <a:gd name="connsiteX16736" fmla="*/ 5765279 w 15445209"/>
              <a:gd name="connsiteY16736" fmla="*/ 2797471 h 12624546"/>
              <a:gd name="connsiteX16737" fmla="*/ 5769344 w 15445209"/>
              <a:gd name="connsiteY16737" fmla="*/ 2819830 h 12624546"/>
              <a:gd name="connsiteX16738" fmla="*/ 5746988 w 15445209"/>
              <a:gd name="connsiteY16738" fmla="*/ 2823891 h 12624546"/>
              <a:gd name="connsiteX16739" fmla="*/ 5742920 w 15445209"/>
              <a:gd name="connsiteY16739" fmla="*/ 2801537 h 12624546"/>
              <a:gd name="connsiteX16740" fmla="*/ 5753196 w 15445209"/>
              <a:gd name="connsiteY16740" fmla="*/ 2794778 h 12624546"/>
              <a:gd name="connsiteX16741" fmla="*/ 11080140 w 15445209"/>
              <a:gd name="connsiteY16741" fmla="*/ 2793958 h 12624546"/>
              <a:gd name="connsiteX16742" fmla="*/ 11104428 w 15445209"/>
              <a:gd name="connsiteY16742" fmla="*/ 2799497 h 12624546"/>
              <a:gd name="connsiteX16743" fmla="*/ 11112559 w 15445209"/>
              <a:gd name="connsiteY16743" fmla="*/ 2845023 h 12624546"/>
              <a:gd name="connsiteX16744" fmla="*/ 11067029 w 15445209"/>
              <a:gd name="connsiteY16744" fmla="*/ 2853156 h 12624546"/>
              <a:gd name="connsiteX16745" fmla="*/ 11058898 w 15445209"/>
              <a:gd name="connsiteY16745" fmla="*/ 2807627 h 12624546"/>
              <a:gd name="connsiteX16746" fmla="*/ 11080140 w 15445209"/>
              <a:gd name="connsiteY16746" fmla="*/ 2793958 h 12624546"/>
              <a:gd name="connsiteX16747" fmla="*/ 2508320 w 15445209"/>
              <a:gd name="connsiteY16747" fmla="*/ 2793026 h 12624546"/>
              <a:gd name="connsiteX16748" fmla="*/ 2509132 w 15445209"/>
              <a:gd name="connsiteY16748" fmla="*/ 2797092 h 12624546"/>
              <a:gd name="connsiteX16749" fmla="*/ 2505069 w 15445209"/>
              <a:gd name="connsiteY16749" fmla="*/ 2797904 h 12624546"/>
              <a:gd name="connsiteX16750" fmla="*/ 2504254 w 15445209"/>
              <a:gd name="connsiteY16750" fmla="*/ 2793841 h 12624546"/>
              <a:gd name="connsiteX16751" fmla="*/ 2508320 w 15445209"/>
              <a:gd name="connsiteY16751" fmla="*/ 2793026 h 12624546"/>
              <a:gd name="connsiteX16752" fmla="*/ 11539910 w 15445209"/>
              <a:gd name="connsiteY16752" fmla="*/ 2784936 h 12624546"/>
              <a:gd name="connsiteX16753" fmla="*/ 11570703 w 15445209"/>
              <a:gd name="connsiteY16753" fmla="*/ 2791748 h 12624546"/>
              <a:gd name="connsiteX16754" fmla="*/ 11580864 w 15445209"/>
              <a:gd name="connsiteY16754" fmla="*/ 2849066 h 12624546"/>
              <a:gd name="connsiteX16755" fmla="*/ 11523547 w 15445209"/>
              <a:gd name="connsiteY16755" fmla="*/ 2859224 h 12624546"/>
              <a:gd name="connsiteX16756" fmla="*/ 11513385 w 15445209"/>
              <a:gd name="connsiteY16756" fmla="*/ 2801911 h 12624546"/>
              <a:gd name="connsiteX16757" fmla="*/ 11539910 w 15445209"/>
              <a:gd name="connsiteY16757" fmla="*/ 2784936 h 12624546"/>
              <a:gd name="connsiteX16758" fmla="*/ 10136924 w 15445209"/>
              <a:gd name="connsiteY16758" fmla="*/ 2771488 h 12624546"/>
              <a:gd name="connsiteX16759" fmla="*/ 10137329 w 15445209"/>
              <a:gd name="connsiteY16759" fmla="*/ 2775140 h 12624546"/>
              <a:gd name="connsiteX16760" fmla="*/ 10133672 w 15445209"/>
              <a:gd name="connsiteY16760" fmla="*/ 2775962 h 12624546"/>
              <a:gd name="connsiteX16761" fmla="*/ 10133266 w 15445209"/>
              <a:gd name="connsiteY16761" fmla="*/ 2771893 h 12624546"/>
              <a:gd name="connsiteX16762" fmla="*/ 10136924 w 15445209"/>
              <a:gd name="connsiteY16762" fmla="*/ 2771488 h 12624546"/>
              <a:gd name="connsiteX16763" fmla="*/ 10782468 w 15445209"/>
              <a:gd name="connsiteY16763" fmla="*/ 2761651 h 12624546"/>
              <a:gd name="connsiteX16764" fmla="*/ 10800763 w 15445209"/>
              <a:gd name="connsiteY16764" fmla="*/ 2765766 h 12624546"/>
              <a:gd name="connsiteX16765" fmla="*/ 10806857 w 15445209"/>
              <a:gd name="connsiteY16765" fmla="*/ 2799918 h 12624546"/>
              <a:gd name="connsiteX16766" fmla="*/ 10772710 w 15445209"/>
              <a:gd name="connsiteY16766" fmla="*/ 2806014 h 12624546"/>
              <a:gd name="connsiteX16767" fmla="*/ 10766616 w 15445209"/>
              <a:gd name="connsiteY16767" fmla="*/ 2771865 h 12624546"/>
              <a:gd name="connsiteX16768" fmla="*/ 10782468 w 15445209"/>
              <a:gd name="connsiteY16768" fmla="*/ 2761651 h 12624546"/>
              <a:gd name="connsiteX16769" fmla="*/ 12125651 w 15445209"/>
              <a:gd name="connsiteY16769" fmla="*/ 2760439 h 12624546"/>
              <a:gd name="connsiteX16770" fmla="*/ 12165437 w 15445209"/>
              <a:gd name="connsiteY16770" fmla="*/ 2769331 h 12624546"/>
              <a:gd name="connsiteX16771" fmla="*/ 12178446 w 15445209"/>
              <a:gd name="connsiteY16771" fmla="*/ 2843726 h 12624546"/>
              <a:gd name="connsiteX16772" fmla="*/ 12104052 w 15445209"/>
              <a:gd name="connsiteY16772" fmla="*/ 2856733 h 12624546"/>
              <a:gd name="connsiteX16773" fmla="*/ 12091044 w 15445209"/>
              <a:gd name="connsiteY16773" fmla="*/ 2782342 h 12624546"/>
              <a:gd name="connsiteX16774" fmla="*/ 12125651 w 15445209"/>
              <a:gd name="connsiteY16774" fmla="*/ 2760439 h 12624546"/>
              <a:gd name="connsiteX16775" fmla="*/ 10468282 w 15445209"/>
              <a:gd name="connsiteY16775" fmla="*/ 2752511 h 12624546"/>
              <a:gd name="connsiteX16776" fmla="*/ 10479208 w 15445209"/>
              <a:gd name="connsiteY16776" fmla="*/ 2754800 h 12624546"/>
              <a:gd name="connsiteX16777" fmla="*/ 10482866 w 15445209"/>
              <a:gd name="connsiteY16777" fmla="*/ 2775129 h 12624546"/>
              <a:gd name="connsiteX16778" fmla="*/ 10462538 w 15445209"/>
              <a:gd name="connsiteY16778" fmla="*/ 2778789 h 12624546"/>
              <a:gd name="connsiteX16779" fmla="*/ 10458880 w 15445209"/>
              <a:gd name="connsiteY16779" fmla="*/ 2758458 h 12624546"/>
              <a:gd name="connsiteX16780" fmla="*/ 10468282 w 15445209"/>
              <a:gd name="connsiteY16780" fmla="*/ 2752511 h 12624546"/>
              <a:gd name="connsiteX16781" fmla="*/ 5991703 w 15445209"/>
              <a:gd name="connsiteY16781" fmla="*/ 2750319 h 12624546"/>
              <a:gd name="connsiteX16782" fmla="*/ 5993743 w 15445209"/>
              <a:gd name="connsiteY16782" fmla="*/ 2762111 h 12624546"/>
              <a:gd name="connsiteX16783" fmla="*/ 5981947 w 15445209"/>
              <a:gd name="connsiteY16783" fmla="*/ 2764143 h 12624546"/>
              <a:gd name="connsiteX16784" fmla="*/ 5979926 w 15445209"/>
              <a:gd name="connsiteY16784" fmla="*/ 2752356 h 12624546"/>
              <a:gd name="connsiteX16785" fmla="*/ 5991703 w 15445209"/>
              <a:gd name="connsiteY16785" fmla="*/ 2750319 h 12624546"/>
              <a:gd name="connsiteX16786" fmla="*/ 1634254 w 15445209"/>
              <a:gd name="connsiteY16786" fmla="*/ 2747851 h 12624546"/>
              <a:gd name="connsiteX16787" fmla="*/ 1634658 w 15445209"/>
              <a:gd name="connsiteY16787" fmla="*/ 2751508 h 12624546"/>
              <a:gd name="connsiteX16788" fmla="*/ 1631000 w 15445209"/>
              <a:gd name="connsiteY16788" fmla="*/ 2751918 h 12624546"/>
              <a:gd name="connsiteX16789" fmla="*/ 1630595 w 15445209"/>
              <a:gd name="connsiteY16789" fmla="*/ 2748666 h 12624546"/>
              <a:gd name="connsiteX16790" fmla="*/ 1634254 w 15445209"/>
              <a:gd name="connsiteY16790" fmla="*/ 2747851 h 12624546"/>
              <a:gd name="connsiteX16791" fmla="*/ 3394602 w 15445209"/>
              <a:gd name="connsiteY16791" fmla="*/ 2737821 h 12624546"/>
              <a:gd name="connsiteX16792" fmla="*/ 3395010 w 15445209"/>
              <a:gd name="connsiteY16792" fmla="*/ 2739036 h 12624546"/>
              <a:gd name="connsiteX16793" fmla="*/ 3393791 w 15445209"/>
              <a:gd name="connsiteY16793" fmla="*/ 2739447 h 12624546"/>
              <a:gd name="connsiteX16794" fmla="*/ 3393383 w 15445209"/>
              <a:gd name="connsiteY16794" fmla="*/ 2738226 h 12624546"/>
              <a:gd name="connsiteX16795" fmla="*/ 3394602 w 15445209"/>
              <a:gd name="connsiteY16795" fmla="*/ 2737821 h 12624546"/>
              <a:gd name="connsiteX16796" fmla="*/ 2759568 w 15445209"/>
              <a:gd name="connsiteY16796" fmla="*/ 2733694 h 12624546"/>
              <a:gd name="connsiteX16797" fmla="*/ 2759975 w 15445209"/>
              <a:gd name="connsiteY16797" fmla="*/ 2736542 h 12624546"/>
              <a:gd name="connsiteX16798" fmla="*/ 2757127 w 15445209"/>
              <a:gd name="connsiteY16798" fmla="*/ 2736946 h 12624546"/>
              <a:gd name="connsiteX16799" fmla="*/ 2756722 w 15445209"/>
              <a:gd name="connsiteY16799" fmla="*/ 2734100 h 12624546"/>
              <a:gd name="connsiteX16800" fmla="*/ 2759568 w 15445209"/>
              <a:gd name="connsiteY16800" fmla="*/ 2733694 h 12624546"/>
              <a:gd name="connsiteX16801" fmla="*/ 5120525 w 15445209"/>
              <a:gd name="connsiteY16801" fmla="*/ 2731393 h 12624546"/>
              <a:gd name="connsiteX16802" fmla="*/ 5155889 w 15445209"/>
              <a:gd name="connsiteY16802" fmla="*/ 2739269 h 12624546"/>
              <a:gd name="connsiteX16803" fmla="*/ 5167281 w 15445209"/>
              <a:gd name="connsiteY16803" fmla="*/ 2805129 h 12624546"/>
              <a:gd name="connsiteX16804" fmla="*/ 5101423 w 15445209"/>
              <a:gd name="connsiteY16804" fmla="*/ 2816509 h 12624546"/>
              <a:gd name="connsiteX16805" fmla="*/ 5090036 w 15445209"/>
              <a:gd name="connsiteY16805" fmla="*/ 2750653 h 12624546"/>
              <a:gd name="connsiteX16806" fmla="*/ 5120525 w 15445209"/>
              <a:gd name="connsiteY16806" fmla="*/ 2731393 h 12624546"/>
              <a:gd name="connsiteX16807" fmla="*/ 3598286 w 15445209"/>
              <a:gd name="connsiteY16807" fmla="*/ 2730518 h 12624546"/>
              <a:gd name="connsiteX16808" fmla="*/ 3599099 w 15445209"/>
              <a:gd name="connsiteY16808" fmla="*/ 2730518 h 12624546"/>
              <a:gd name="connsiteX16809" fmla="*/ 3599099 w 15445209"/>
              <a:gd name="connsiteY16809" fmla="*/ 2731334 h 12624546"/>
              <a:gd name="connsiteX16810" fmla="*/ 3598286 w 15445209"/>
              <a:gd name="connsiteY16810" fmla="*/ 2731334 h 12624546"/>
              <a:gd name="connsiteX16811" fmla="*/ 3598286 w 15445209"/>
              <a:gd name="connsiteY16811" fmla="*/ 2730518 h 12624546"/>
              <a:gd name="connsiteX16812" fmla="*/ 11704348 w 15445209"/>
              <a:gd name="connsiteY16812" fmla="*/ 2726580 h 12624546"/>
              <a:gd name="connsiteX16813" fmla="*/ 11733719 w 15445209"/>
              <a:gd name="connsiteY16813" fmla="*/ 2733185 h 12624546"/>
              <a:gd name="connsiteX16814" fmla="*/ 11743065 w 15445209"/>
              <a:gd name="connsiteY16814" fmla="*/ 2787661 h 12624546"/>
              <a:gd name="connsiteX16815" fmla="*/ 11688595 w 15445209"/>
              <a:gd name="connsiteY16815" fmla="*/ 2797010 h 12624546"/>
              <a:gd name="connsiteX16816" fmla="*/ 11679244 w 15445209"/>
              <a:gd name="connsiteY16816" fmla="*/ 2742536 h 12624546"/>
              <a:gd name="connsiteX16817" fmla="*/ 11704348 w 15445209"/>
              <a:gd name="connsiteY16817" fmla="*/ 2726580 h 12624546"/>
              <a:gd name="connsiteX16818" fmla="*/ 13981751 w 15445209"/>
              <a:gd name="connsiteY16818" fmla="*/ 2724748 h 12624546"/>
              <a:gd name="connsiteX16819" fmla="*/ 13982562 w 15445209"/>
              <a:gd name="connsiteY16819" fmla="*/ 2724748 h 12624546"/>
              <a:gd name="connsiteX16820" fmla="*/ 13982562 w 15445209"/>
              <a:gd name="connsiteY16820" fmla="*/ 2725562 h 12624546"/>
              <a:gd name="connsiteX16821" fmla="*/ 13981751 w 15445209"/>
              <a:gd name="connsiteY16821" fmla="*/ 2725562 h 12624546"/>
              <a:gd name="connsiteX16822" fmla="*/ 13981751 w 15445209"/>
              <a:gd name="connsiteY16822" fmla="*/ 2724748 h 12624546"/>
              <a:gd name="connsiteX16823" fmla="*/ 11265768 w 15445209"/>
              <a:gd name="connsiteY16823" fmla="*/ 2721328 h 12624546"/>
              <a:gd name="connsiteX16824" fmla="*/ 11293461 w 15445209"/>
              <a:gd name="connsiteY16824" fmla="*/ 2727526 h 12624546"/>
              <a:gd name="connsiteX16825" fmla="*/ 11302406 w 15445209"/>
              <a:gd name="connsiteY16825" fmla="*/ 2779562 h 12624546"/>
              <a:gd name="connsiteX16826" fmla="*/ 11250372 w 15445209"/>
              <a:gd name="connsiteY16826" fmla="*/ 2788511 h 12624546"/>
              <a:gd name="connsiteX16827" fmla="*/ 11241427 w 15445209"/>
              <a:gd name="connsiteY16827" fmla="*/ 2736472 h 12624546"/>
              <a:gd name="connsiteX16828" fmla="*/ 11265768 w 15445209"/>
              <a:gd name="connsiteY16828" fmla="*/ 2721328 h 12624546"/>
              <a:gd name="connsiteX16829" fmla="*/ 13808171 w 15445209"/>
              <a:gd name="connsiteY16829" fmla="*/ 2718262 h 12624546"/>
              <a:gd name="connsiteX16830" fmla="*/ 13808982 w 15445209"/>
              <a:gd name="connsiteY16830" fmla="*/ 2718262 h 12624546"/>
              <a:gd name="connsiteX16831" fmla="*/ 13808982 w 15445209"/>
              <a:gd name="connsiteY16831" fmla="*/ 2719073 h 12624546"/>
              <a:gd name="connsiteX16832" fmla="*/ 13808171 w 15445209"/>
              <a:gd name="connsiteY16832" fmla="*/ 2719073 h 12624546"/>
              <a:gd name="connsiteX16833" fmla="*/ 13808171 w 15445209"/>
              <a:gd name="connsiteY16833" fmla="*/ 2718262 h 12624546"/>
              <a:gd name="connsiteX16834" fmla="*/ 3200266 w 15445209"/>
              <a:gd name="connsiteY16834" fmla="*/ 2713404 h 12624546"/>
              <a:gd name="connsiteX16835" fmla="*/ 3201080 w 15445209"/>
              <a:gd name="connsiteY16835" fmla="*/ 2713404 h 12624546"/>
              <a:gd name="connsiteX16836" fmla="*/ 3201080 w 15445209"/>
              <a:gd name="connsiteY16836" fmla="*/ 2714216 h 12624546"/>
              <a:gd name="connsiteX16837" fmla="*/ 3200266 w 15445209"/>
              <a:gd name="connsiteY16837" fmla="*/ 2714216 h 12624546"/>
              <a:gd name="connsiteX16838" fmla="*/ 3200266 w 15445209"/>
              <a:gd name="connsiteY16838" fmla="*/ 2713404 h 12624546"/>
              <a:gd name="connsiteX16839" fmla="*/ 12280532 w 15445209"/>
              <a:gd name="connsiteY16839" fmla="*/ 2707926 h 12624546"/>
              <a:gd name="connsiteX16840" fmla="*/ 12329670 w 15445209"/>
              <a:gd name="connsiteY16840" fmla="*/ 2718902 h 12624546"/>
              <a:gd name="connsiteX16841" fmla="*/ 12345525 w 15445209"/>
              <a:gd name="connsiteY16841" fmla="*/ 2810778 h 12624546"/>
              <a:gd name="connsiteX16842" fmla="*/ 12253650 w 15445209"/>
              <a:gd name="connsiteY16842" fmla="*/ 2826630 h 12624546"/>
              <a:gd name="connsiteX16843" fmla="*/ 12237799 w 15445209"/>
              <a:gd name="connsiteY16843" fmla="*/ 2734756 h 12624546"/>
              <a:gd name="connsiteX16844" fmla="*/ 12280532 w 15445209"/>
              <a:gd name="connsiteY16844" fmla="*/ 2707926 h 12624546"/>
              <a:gd name="connsiteX16845" fmla="*/ 13635399 w 15445209"/>
              <a:gd name="connsiteY16845" fmla="*/ 2707713 h 12624546"/>
              <a:gd name="connsiteX16846" fmla="*/ 13635804 w 15445209"/>
              <a:gd name="connsiteY16846" fmla="*/ 2711372 h 12624546"/>
              <a:gd name="connsiteX16847" fmla="*/ 13632147 w 15445209"/>
              <a:gd name="connsiteY16847" fmla="*/ 2711777 h 12624546"/>
              <a:gd name="connsiteX16848" fmla="*/ 13631737 w 15445209"/>
              <a:gd name="connsiteY16848" fmla="*/ 2708119 h 12624546"/>
              <a:gd name="connsiteX16849" fmla="*/ 13635399 w 15445209"/>
              <a:gd name="connsiteY16849" fmla="*/ 2707713 h 12624546"/>
              <a:gd name="connsiteX16850" fmla="*/ 6245030 w 15445209"/>
              <a:gd name="connsiteY16850" fmla="*/ 2703596 h 12624546"/>
              <a:gd name="connsiteX16851" fmla="*/ 6245450 w 15445209"/>
              <a:gd name="connsiteY16851" fmla="*/ 2704814 h 12624546"/>
              <a:gd name="connsiteX16852" fmla="*/ 6244227 w 15445209"/>
              <a:gd name="connsiteY16852" fmla="*/ 2705224 h 12624546"/>
              <a:gd name="connsiteX16853" fmla="*/ 6243827 w 15445209"/>
              <a:gd name="connsiteY16853" fmla="*/ 2704004 h 12624546"/>
              <a:gd name="connsiteX16854" fmla="*/ 6245030 w 15445209"/>
              <a:gd name="connsiteY16854" fmla="*/ 2703596 h 12624546"/>
              <a:gd name="connsiteX16855" fmla="*/ 10054400 w 15445209"/>
              <a:gd name="connsiteY16855" fmla="*/ 2692618 h 12624546"/>
              <a:gd name="connsiteX16856" fmla="*/ 10054805 w 15445209"/>
              <a:gd name="connsiteY16856" fmla="*/ 2696275 h 12624546"/>
              <a:gd name="connsiteX16857" fmla="*/ 10051148 w 15445209"/>
              <a:gd name="connsiteY16857" fmla="*/ 2696680 h 12624546"/>
              <a:gd name="connsiteX16858" fmla="*/ 10050742 w 15445209"/>
              <a:gd name="connsiteY16858" fmla="*/ 2693024 h 12624546"/>
              <a:gd name="connsiteX16859" fmla="*/ 10054400 w 15445209"/>
              <a:gd name="connsiteY16859" fmla="*/ 2692618 h 12624546"/>
              <a:gd name="connsiteX16860" fmla="*/ 3820266 w 15445209"/>
              <a:gd name="connsiteY16860" fmla="*/ 2681763 h 12624546"/>
              <a:gd name="connsiteX16861" fmla="*/ 3820673 w 15445209"/>
              <a:gd name="connsiteY16861" fmla="*/ 2682980 h 12624546"/>
              <a:gd name="connsiteX16862" fmla="*/ 3819454 w 15445209"/>
              <a:gd name="connsiteY16862" fmla="*/ 2683389 h 12624546"/>
              <a:gd name="connsiteX16863" fmla="*/ 3819046 w 15445209"/>
              <a:gd name="connsiteY16863" fmla="*/ 2682168 h 12624546"/>
              <a:gd name="connsiteX16864" fmla="*/ 3820266 w 15445209"/>
              <a:gd name="connsiteY16864" fmla="*/ 2681763 h 12624546"/>
              <a:gd name="connsiteX16865" fmla="*/ 10981814 w 15445209"/>
              <a:gd name="connsiteY16865" fmla="*/ 2680233 h 12624546"/>
              <a:gd name="connsiteX16866" fmla="*/ 11004427 w 15445209"/>
              <a:gd name="connsiteY16866" fmla="*/ 2685265 h 12624546"/>
              <a:gd name="connsiteX16867" fmla="*/ 11011742 w 15445209"/>
              <a:gd name="connsiteY16867" fmla="*/ 2727133 h 12624546"/>
              <a:gd name="connsiteX16868" fmla="*/ 10969870 w 15445209"/>
              <a:gd name="connsiteY16868" fmla="*/ 2734455 h 12624546"/>
              <a:gd name="connsiteX16869" fmla="*/ 10962555 w 15445209"/>
              <a:gd name="connsiteY16869" fmla="*/ 2692580 h 12624546"/>
              <a:gd name="connsiteX16870" fmla="*/ 10981814 w 15445209"/>
              <a:gd name="connsiteY16870" fmla="*/ 2680233 h 12624546"/>
              <a:gd name="connsiteX16871" fmla="*/ 4678366 w 15445209"/>
              <a:gd name="connsiteY16871" fmla="*/ 2672385 h 12624546"/>
              <a:gd name="connsiteX16872" fmla="*/ 4710332 w 15445209"/>
              <a:gd name="connsiteY16872" fmla="*/ 2679448 h 12624546"/>
              <a:gd name="connsiteX16873" fmla="*/ 4720900 w 15445209"/>
              <a:gd name="connsiteY16873" fmla="*/ 2738798 h 12624546"/>
              <a:gd name="connsiteX16874" fmla="*/ 4661552 w 15445209"/>
              <a:gd name="connsiteY16874" fmla="*/ 2749372 h 12624546"/>
              <a:gd name="connsiteX16875" fmla="*/ 4650976 w 15445209"/>
              <a:gd name="connsiteY16875" fmla="*/ 2690017 h 12624546"/>
              <a:gd name="connsiteX16876" fmla="*/ 4678366 w 15445209"/>
              <a:gd name="connsiteY16876" fmla="*/ 2672385 h 12624546"/>
              <a:gd name="connsiteX16877" fmla="*/ 12436683 w 15445209"/>
              <a:gd name="connsiteY16877" fmla="*/ 2664096 h 12624546"/>
              <a:gd name="connsiteX16878" fmla="*/ 12494307 w 15445209"/>
              <a:gd name="connsiteY16878" fmla="*/ 2677005 h 12624546"/>
              <a:gd name="connsiteX16879" fmla="*/ 12513005 w 15445209"/>
              <a:gd name="connsiteY16879" fmla="*/ 2784324 h 12624546"/>
              <a:gd name="connsiteX16880" fmla="*/ 12405685 w 15445209"/>
              <a:gd name="connsiteY16880" fmla="*/ 2803025 h 12624546"/>
              <a:gd name="connsiteX16881" fmla="*/ 12386987 w 15445209"/>
              <a:gd name="connsiteY16881" fmla="*/ 2695701 h 12624546"/>
              <a:gd name="connsiteX16882" fmla="*/ 12436683 w 15445209"/>
              <a:gd name="connsiteY16882" fmla="*/ 2664096 h 12624546"/>
              <a:gd name="connsiteX16883" fmla="*/ 4551348 w 15445209"/>
              <a:gd name="connsiteY16883" fmla="*/ 2663563 h 12624546"/>
              <a:gd name="connsiteX16884" fmla="*/ 4551756 w 15445209"/>
              <a:gd name="connsiteY16884" fmla="*/ 2666411 h 12624546"/>
              <a:gd name="connsiteX16885" fmla="*/ 4548915 w 15445209"/>
              <a:gd name="connsiteY16885" fmla="*/ 2666817 h 12624546"/>
              <a:gd name="connsiteX16886" fmla="*/ 4548499 w 15445209"/>
              <a:gd name="connsiteY16886" fmla="*/ 2663969 h 12624546"/>
              <a:gd name="connsiteX16887" fmla="*/ 4551348 w 15445209"/>
              <a:gd name="connsiteY16887" fmla="*/ 2663563 h 12624546"/>
              <a:gd name="connsiteX16888" fmla="*/ 3014475 w 15445209"/>
              <a:gd name="connsiteY16888" fmla="*/ 2663386 h 12624546"/>
              <a:gd name="connsiteX16889" fmla="*/ 3014880 w 15445209"/>
              <a:gd name="connsiteY16889" fmla="*/ 2666234 h 12624546"/>
              <a:gd name="connsiteX16890" fmla="*/ 3012033 w 15445209"/>
              <a:gd name="connsiteY16890" fmla="*/ 2666638 h 12624546"/>
              <a:gd name="connsiteX16891" fmla="*/ 3011627 w 15445209"/>
              <a:gd name="connsiteY16891" fmla="*/ 2663791 h 12624546"/>
              <a:gd name="connsiteX16892" fmla="*/ 3014475 w 15445209"/>
              <a:gd name="connsiteY16892" fmla="*/ 2663386 h 12624546"/>
              <a:gd name="connsiteX16893" fmla="*/ 4837880 w 15445209"/>
              <a:gd name="connsiteY16893" fmla="*/ 2662753 h 12624546"/>
              <a:gd name="connsiteX16894" fmla="*/ 4880260 w 15445209"/>
              <a:gd name="connsiteY16894" fmla="*/ 2672156 h 12624546"/>
              <a:gd name="connsiteX16895" fmla="*/ 4894078 w 15445209"/>
              <a:gd name="connsiteY16895" fmla="*/ 2751426 h 12624546"/>
              <a:gd name="connsiteX16896" fmla="*/ 4814807 w 15445209"/>
              <a:gd name="connsiteY16896" fmla="*/ 2765251 h 12624546"/>
              <a:gd name="connsiteX16897" fmla="*/ 4800985 w 15445209"/>
              <a:gd name="connsiteY16897" fmla="*/ 2685977 h 12624546"/>
              <a:gd name="connsiteX16898" fmla="*/ 4837880 w 15445209"/>
              <a:gd name="connsiteY16898" fmla="*/ 2662753 h 12624546"/>
              <a:gd name="connsiteX16899" fmla="*/ 13452059 w 15445209"/>
              <a:gd name="connsiteY16899" fmla="*/ 2661846 h 12624546"/>
              <a:gd name="connsiteX16900" fmla="*/ 13480923 w 15445209"/>
              <a:gd name="connsiteY16900" fmla="*/ 2668298 h 12624546"/>
              <a:gd name="connsiteX16901" fmla="*/ 13490270 w 15445209"/>
              <a:gd name="connsiteY16901" fmla="*/ 2722368 h 12624546"/>
              <a:gd name="connsiteX16902" fmla="*/ 13436204 w 15445209"/>
              <a:gd name="connsiteY16902" fmla="*/ 2731713 h 12624546"/>
              <a:gd name="connsiteX16903" fmla="*/ 13426853 w 15445209"/>
              <a:gd name="connsiteY16903" fmla="*/ 2677649 h 12624546"/>
              <a:gd name="connsiteX16904" fmla="*/ 13452059 w 15445209"/>
              <a:gd name="connsiteY16904" fmla="*/ 2661846 h 12624546"/>
              <a:gd name="connsiteX16905" fmla="*/ 2574173 w 15445209"/>
              <a:gd name="connsiteY16905" fmla="*/ 2660909 h 12624546"/>
              <a:gd name="connsiteX16906" fmla="*/ 2574989 w 15445209"/>
              <a:gd name="connsiteY16906" fmla="*/ 2664567 h 12624546"/>
              <a:gd name="connsiteX16907" fmla="*/ 2571327 w 15445209"/>
              <a:gd name="connsiteY16907" fmla="*/ 2665382 h 12624546"/>
              <a:gd name="connsiteX16908" fmla="*/ 2570516 w 15445209"/>
              <a:gd name="connsiteY16908" fmla="*/ 2661314 h 12624546"/>
              <a:gd name="connsiteX16909" fmla="*/ 2574173 w 15445209"/>
              <a:gd name="connsiteY16909" fmla="*/ 2660909 h 12624546"/>
              <a:gd name="connsiteX16910" fmla="*/ 11860193 w 15445209"/>
              <a:gd name="connsiteY16910" fmla="*/ 2660405 h 12624546"/>
              <a:gd name="connsiteX16911" fmla="*/ 11896321 w 15445209"/>
              <a:gd name="connsiteY16911" fmla="*/ 2668535 h 12624546"/>
              <a:gd name="connsiteX16912" fmla="*/ 11908109 w 15445209"/>
              <a:gd name="connsiteY16912" fmla="*/ 2735611 h 12624546"/>
              <a:gd name="connsiteX16913" fmla="*/ 11841035 w 15445209"/>
              <a:gd name="connsiteY16913" fmla="*/ 2747397 h 12624546"/>
              <a:gd name="connsiteX16914" fmla="*/ 11829247 w 15445209"/>
              <a:gd name="connsiteY16914" fmla="*/ 2680323 h 12624546"/>
              <a:gd name="connsiteX16915" fmla="*/ 11860193 w 15445209"/>
              <a:gd name="connsiteY16915" fmla="*/ 2660405 h 12624546"/>
              <a:gd name="connsiteX16916" fmla="*/ 10378646 w 15445209"/>
              <a:gd name="connsiteY16916" fmla="*/ 2659932 h 12624546"/>
              <a:gd name="connsiteX16917" fmla="*/ 10390180 w 15445209"/>
              <a:gd name="connsiteY16917" fmla="*/ 2662524 h 12624546"/>
              <a:gd name="connsiteX16918" fmla="*/ 10393837 w 15445209"/>
              <a:gd name="connsiteY16918" fmla="*/ 2684068 h 12624546"/>
              <a:gd name="connsiteX16919" fmla="*/ 10372293 w 15445209"/>
              <a:gd name="connsiteY16919" fmla="*/ 2687728 h 12624546"/>
              <a:gd name="connsiteX16920" fmla="*/ 10368636 w 15445209"/>
              <a:gd name="connsiteY16920" fmla="*/ 2666183 h 12624546"/>
              <a:gd name="connsiteX16921" fmla="*/ 10378646 w 15445209"/>
              <a:gd name="connsiteY16921" fmla="*/ 2659932 h 12624546"/>
              <a:gd name="connsiteX16922" fmla="*/ 13106269 w 15445209"/>
              <a:gd name="connsiteY16922" fmla="*/ 2658841 h 12624546"/>
              <a:gd name="connsiteX16923" fmla="*/ 13128882 w 15445209"/>
              <a:gd name="connsiteY16923" fmla="*/ 2663873 h 12624546"/>
              <a:gd name="connsiteX16924" fmla="*/ 13136197 w 15445209"/>
              <a:gd name="connsiteY16924" fmla="*/ 2705741 h 12624546"/>
              <a:gd name="connsiteX16925" fmla="*/ 13094325 w 15445209"/>
              <a:gd name="connsiteY16925" fmla="*/ 2713060 h 12624546"/>
              <a:gd name="connsiteX16926" fmla="*/ 13087010 w 15445209"/>
              <a:gd name="connsiteY16926" fmla="*/ 2671189 h 12624546"/>
              <a:gd name="connsiteX16927" fmla="*/ 13106269 w 15445209"/>
              <a:gd name="connsiteY16927" fmla="*/ 2658841 h 12624546"/>
              <a:gd name="connsiteX16928" fmla="*/ 10687548 w 15445209"/>
              <a:gd name="connsiteY16928" fmla="*/ 2658245 h 12624546"/>
              <a:gd name="connsiteX16929" fmla="*/ 10705231 w 15445209"/>
              <a:gd name="connsiteY16929" fmla="*/ 2662106 h 12624546"/>
              <a:gd name="connsiteX16930" fmla="*/ 10710924 w 15445209"/>
              <a:gd name="connsiteY16930" fmla="*/ 2695035 h 12624546"/>
              <a:gd name="connsiteX16931" fmla="*/ 10677997 w 15445209"/>
              <a:gd name="connsiteY16931" fmla="*/ 2700722 h 12624546"/>
              <a:gd name="connsiteX16932" fmla="*/ 10672304 w 15445209"/>
              <a:gd name="connsiteY16932" fmla="*/ 2667798 h 12624546"/>
              <a:gd name="connsiteX16933" fmla="*/ 10687548 w 15445209"/>
              <a:gd name="connsiteY16933" fmla="*/ 2658245 h 12624546"/>
              <a:gd name="connsiteX16934" fmla="*/ 11433759 w 15445209"/>
              <a:gd name="connsiteY16934" fmla="*/ 2649258 h 12624546"/>
              <a:gd name="connsiteX16935" fmla="*/ 11463789 w 15445209"/>
              <a:gd name="connsiteY16935" fmla="*/ 2655965 h 12624546"/>
              <a:gd name="connsiteX16936" fmla="*/ 11473545 w 15445209"/>
              <a:gd name="connsiteY16936" fmla="*/ 2712063 h 12624546"/>
              <a:gd name="connsiteX16937" fmla="*/ 11417448 w 15445209"/>
              <a:gd name="connsiteY16937" fmla="*/ 2721819 h 12624546"/>
              <a:gd name="connsiteX16938" fmla="*/ 11407691 w 15445209"/>
              <a:gd name="connsiteY16938" fmla="*/ 2665723 h 12624546"/>
              <a:gd name="connsiteX16939" fmla="*/ 11433759 w 15445209"/>
              <a:gd name="connsiteY16939" fmla="*/ 2649258 h 12624546"/>
              <a:gd name="connsiteX16940" fmla="*/ 12765148 w 15445209"/>
              <a:gd name="connsiteY16940" fmla="*/ 2646334 h 12624546"/>
              <a:gd name="connsiteX16941" fmla="*/ 12805291 w 15445209"/>
              <a:gd name="connsiteY16941" fmla="*/ 2655377 h 12624546"/>
              <a:gd name="connsiteX16942" fmla="*/ 12818299 w 15445209"/>
              <a:gd name="connsiteY16942" fmla="*/ 2730174 h 12624546"/>
              <a:gd name="connsiteX16943" fmla="*/ 12743500 w 15445209"/>
              <a:gd name="connsiteY16943" fmla="*/ 2743185 h 12624546"/>
              <a:gd name="connsiteX16944" fmla="*/ 12730492 w 15445209"/>
              <a:gd name="connsiteY16944" fmla="*/ 2668387 h 12624546"/>
              <a:gd name="connsiteX16945" fmla="*/ 12765148 w 15445209"/>
              <a:gd name="connsiteY16945" fmla="*/ 2646334 h 12624546"/>
              <a:gd name="connsiteX16946" fmla="*/ 5702919 w 15445209"/>
              <a:gd name="connsiteY16946" fmla="*/ 2645365 h 12624546"/>
              <a:gd name="connsiteX16947" fmla="*/ 5724620 w 15445209"/>
              <a:gd name="connsiteY16947" fmla="*/ 2650290 h 12624546"/>
              <a:gd name="connsiteX16948" fmla="*/ 5731544 w 15445209"/>
              <a:gd name="connsiteY16948" fmla="*/ 2690944 h 12624546"/>
              <a:gd name="connsiteX16949" fmla="*/ 5690881 w 15445209"/>
              <a:gd name="connsiteY16949" fmla="*/ 2697854 h 12624546"/>
              <a:gd name="connsiteX16950" fmla="*/ 5683970 w 15445209"/>
              <a:gd name="connsiteY16950" fmla="*/ 2657207 h 12624546"/>
              <a:gd name="connsiteX16951" fmla="*/ 5702919 w 15445209"/>
              <a:gd name="connsiteY16951" fmla="*/ 2645365 h 12624546"/>
              <a:gd name="connsiteX16952" fmla="*/ 12933854 w 15445209"/>
              <a:gd name="connsiteY16952" fmla="*/ 2644380 h 12624546"/>
              <a:gd name="connsiteX16953" fmla="*/ 12968307 w 15445209"/>
              <a:gd name="connsiteY16953" fmla="*/ 2652103 h 12624546"/>
              <a:gd name="connsiteX16954" fmla="*/ 12979689 w 15445209"/>
              <a:gd name="connsiteY16954" fmla="*/ 2716737 h 12624546"/>
              <a:gd name="connsiteX16955" fmla="*/ 12915052 w 15445209"/>
              <a:gd name="connsiteY16955" fmla="*/ 2728121 h 12624546"/>
              <a:gd name="connsiteX16956" fmla="*/ 12903670 w 15445209"/>
              <a:gd name="connsiteY16956" fmla="*/ 2663485 h 12624546"/>
              <a:gd name="connsiteX16957" fmla="*/ 12933854 w 15445209"/>
              <a:gd name="connsiteY16957" fmla="*/ 2644380 h 12624546"/>
              <a:gd name="connsiteX16958" fmla="*/ 5525220 w 15445209"/>
              <a:gd name="connsiteY16958" fmla="*/ 2644077 h 12624546"/>
              <a:gd name="connsiteX16959" fmla="*/ 5552661 w 15445209"/>
              <a:gd name="connsiteY16959" fmla="*/ 2650275 h 12624546"/>
              <a:gd name="connsiteX16960" fmla="*/ 5561599 w 15445209"/>
              <a:gd name="connsiteY16960" fmla="*/ 2701499 h 12624546"/>
              <a:gd name="connsiteX16961" fmla="*/ 5510381 w 15445209"/>
              <a:gd name="connsiteY16961" fmla="*/ 2710441 h 12624546"/>
              <a:gd name="connsiteX16962" fmla="*/ 5501440 w 15445209"/>
              <a:gd name="connsiteY16962" fmla="*/ 2659222 h 12624546"/>
              <a:gd name="connsiteX16963" fmla="*/ 5525220 w 15445209"/>
              <a:gd name="connsiteY16963" fmla="*/ 2644077 h 12624546"/>
              <a:gd name="connsiteX16964" fmla="*/ 12596853 w 15445209"/>
              <a:gd name="connsiteY16964" fmla="*/ 2636321 h 12624546"/>
              <a:gd name="connsiteX16965" fmla="*/ 12656918 w 15445209"/>
              <a:gd name="connsiteY16965" fmla="*/ 2649734 h 12624546"/>
              <a:gd name="connsiteX16966" fmla="*/ 12676426 w 15445209"/>
              <a:gd name="connsiteY16966" fmla="*/ 2761931 h 12624546"/>
              <a:gd name="connsiteX16967" fmla="*/ 12564232 w 15445209"/>
              <a:gd name="connsiteY16967" fmla="*/ 2781447 h 12624546"/>
              <a:gd name="connsiteX16968" fmla="*/ 12544720 w 15445209"/>
              <a:gd name="connsiteY16968" fmla="*/ 2669248 h 12624546"/>
              <a:gd name="connsiteX16969" fmla="*/ 12596853 w 15445209"/>
              <a:gd name="connsiteY16969" fmla="*/ 2636321 h 12624546"/>
              <a:gd name="connsiteX16970" fmla="*/ 13274004 w 15445209"/>
              <a:gd name="connsiteY16970" fmla="*/ 2633054 h 12624546"/>
              <a:gd name="connsiteX16971" fmla="*/ 13318722 w 15445209"/>
              <a:gd name="connsiteY16971" fmla="*/ 2643118 h 12624546"/>
              <a:gd name="connsiteX16972" fmla="*/ 13333356 w 15445209"/>
              <a:gd name="connsiteY16972" fmla="*/ 2726451 h 12624546"/>
              <a:gd name="connsiteX16973" fmla="*/ 13250022 w 15445209"/>
              <a:gd name="connsiteY16973" fmla="*/ 2741084 h 12624546"/>
              <a:gd name="connsiteX16974" fmla="*/ 13235387 w 15445209"/>
              <a:gd name="connsiteY16974" fmla="*/ 2657752 h 12624546"/>
              <a:gd name="connsiteX16975" fmla="*/ 13274004 w 15445209"/>
              <a:gd name="connsiteY16975" fmla="*/ 2633054 h 12624546"/>
              <a:gd name="connsiteX16976" fmla="*/ 5912480 w 15445209"/>
              <a:gd name="connsiteY16976" fmla="*/ 2630235 h 12624546"/>
              <a:gd name="connsiteX16977" fmla="*/ 5923809 w 15445209"/>
              <a:gd name="connsiteY16977" fmla="*/ 2632827 h 12624546"/>
              <a:gd name="connsiteX16978" fmla="*/ 5927468 w 15445209"/>
              <a:gd name="connsiteY16978" fmla="*/ 2653968 h 12624546"/>
              <a:gd name="connsiteX16979" fmla="*/ 5906333 w 15445209"/>
              <a:gd name="connsiteY16979" fmla="*/ 2657625 h 12624546"/>
              <a:gd name="connsiteX16980" fmla="*/ 5902681 w 15445209"/>
              <a:gd name="connsiteY16980" fmla="*/ 2636483 h 12624546"/>
              <a:gd name="connsiteX16981" fmla="*/ 5912480 w 15445209"/>
              <a:gd name="connsiteY16981" fmla="*/ 2630235 h 12624546"/>
              <a:gd name="connsiteX16982" fmla="*/ 5031283 w 15445209"/>
              <a:gd name="connsiteY16982" fmla="*/ 2630152 h 12624546"/>
              <a:gd name="connsiteX16983" fmla="*/ 5068071 w 15445209"/>
              <a:gd name="connsiteY16983" fmla="*/ 2638435 h 12624546"/>
              <a:gd name="connsiteX16984" fmla="*/ 5079865 w 15445209"/>
              <a:gd name="connsiteY16984" fmla="*/ 2707141 h 12624546"/>
              <a:gd name="connsiteX16985" fmla="*/ 5011163 w 15445209"/>
              <a:gd name="connsiteY16985" fmla="*/ 2718927 h 12624546"/>
              <a:gd name="connsiteX16986" fmla="*/ 4999364 w 15445209"/>
              <a:gd name="connsiteY16986" fmla="*/ 2650227 h 12624546"/>
              <a:gd name="connsiteX16987" fmla="*/ 5031283 w 15445209"/>
              <a:gd name="connsiteY16987" fmla="*/ 2630152 h 12624546"/>
              <a:gd name="connsiteX16988" fmla="*/ 1693196 w 15445209"/>
              <a:gd name="connsiteY16988" fmla="*/ 2616549 h 12624546"/>
              <a:gd name="connsiteX16989" fmla="*/ 1694007 w 15445209"/>
              <a:gd name="connsiteY16989" fmla="*/ 2616549 h 12624546"/>
              <a:gd name="connsiteX16990" fmla="*/ 1694007 w 15445209"/>
              <a:gd name="connsiteY16990" fmla="*/ 2617361 h 12624546"/>
              <a:gd name="connsiteX16991" fmla="*/ 1693196 w 15445209"/>
              <a:gd name="connsiteY16991" fmla="*/ 2617361 h 12624546"/>
              <a:gd name="connsiteX16992" fmla="*/ 1693196 w 15445209"/>
              <a:gd name="connsiteY16992" fmla="*/ 2616549 h 12624546"/>
              <a:gd name="connsiteX16993" fmla="*/ 9965371 w 15445209"/>
              <a:gd name="connsiteY16993" fmla="*/ 2614565 h 12624546"/>
              <a:gd name="connsiteX16994" fmla="*/ 9965777 w 15445209"/>
              <a:gd name="connsiteY16994" fmla="*/ 2618223 h 12624546"/>
              <a:gd name="connsiteX16995" fmla="*/ 9962119 w 15445209"/>
              <a:gd name="connsiteY16995" fmla="*/ 2619035 h 12624546"/>
              <a:gd name="connsiteX16996" fmla="*/ 9961714 w 15445209"/>
              <a:gd name="connsiteY16996" fmla="*/ 2614969 h 12624546"/>
              <a:gd name="connsiteX16997" fmla="*/ 9965371 w 15445209"/>
              <a:gd name="connsiteY16997" fmla="*/ 2614565 h 12624546"/>
              <a:gd name="connsiteX16998" fmla="*/ 5377189 w 15445209"/>
              <a:gd name="connsiteY16998" fmla="*/ 2614335 h 12624546"/>
              <a:gd name="connsiteX16999" fmla="*/ 5409160 w 15445209"/>
              <a:gd name="connsiteY16999" fmla="*/ 2621400 h 12624546"/>
              <a:gd name="connsiteX17000" fmla="*/ 5419723 w 15445209"/>
              <a:gd name="connsiteY17000" fmla="*/ 2680751 h 12624546"/>
              <a:gd name="connsiteX17001" fmla="*/ 5360369 w 15445209"/>
              <a:gd name="connsiteY17001" fmla="*/ 2691321 h 12624546"/>
              <a:gd name="connsiteX17002" fmla="*/ 5349802 w 15445209"/>
              <a:gd name="connsiteY17002" fmla="*/ 2631964 h 12624546"/>
              <a:gd name="connsiteX17003" fmla="*/ 5377189 w 15445209"/>
              <a:gd name="connsiteY17003" fmla="*/ 2614335 h 12624546"/>
              <a:gd name="connsiteX17004" fmla="*/ 12014316 w 15445209"/>
              <a:gd name="connsiteY17004" fmla="*/ 2603778 h 12624546"/>
              <a:gd name="connsiteX17005" fmla="*/ 12054459 w 15445209"/>
              <a:gd name="connsiteY17005" fmla="*/ 2612819 h 12624546"/>
              <a:gd name="connsiteX17006" fmla="*/ 12067467 w 15445209"/>
              <a:gd name="connsiteY17006" fmla="*/ 2687618 h 12624546"/>
              <a:gd name="connsiteX17007" fmla="*/ 11992668 w 15445209"/>
              <a:gd name="connsiteY17007" fmla="*/ 2700628 h 12624546"/>
              <a:gd name="connsiteX17008" fmla="*/ 11979660 w 15445209"/>
              <a:gd name="connsiteY17008" fmla="*/ 2625829 h 12624546"/>
              <a:gd name="connsiteX17009" fmla="*/ 12014316 w 15445209"/>
              <a:gd name="connsiteY17009" fmla="*/ 2603778 h 12624546"/>
              <a:gd name="connsiteX17010" fmla="*/ 2829079 w 15445209"/>
              <a:gd name="connsiteY17010" fmla="*/ 2600357 h 12624546"/>
              <a:gd name="connsiteX17011" fmla="*/ 2829485 w 15445209"/>
              <a:gd name="connsiteY17011" fmla="*/ 2602388 h 12624546"/>
              <a:gd name="connsiteX17012" fmla="*/ 2827454 w 15445209"/>
              <a:gd name="connsiteY17012" fmla="*/ 2602793 h 12624546"/>
              <a:gd name="connsiteX17013" fmla="*/ 2827049 w 15445209"/>
              <a:gd name="connsiteY17013" fmla="*/ 2600762 h 12624546"/>
              <a:gd name="connsiteX17014" fmla="*/ 2829079 w 15445209"/>
              <a:gd name="connsiteY17014" fmla="*/ 2600357 h 12624546"/>
              <a:gd name="connsiteX17015" fmla="*/ 6156408 w 15445209"/>
              <a:gd name="connsiteY17015" fmla="*/ 2599518 h 12624546"/>
              <a:gd name="connsiteX17016" fmla="*/ 6158447 w 15445209"/>
              <a:gd name="connsiteY17016" fmla="*/ 2610901 h 12624546"/>
              <a:gd name="connsiteX17017" fmla="*/ 6147069 w 15445209"/>
              <a:gd name="connsiteY17017" fmla="*/ 2612929 h 12624546"/>
              <a:gd name="connsiteX17018" fmla="*/ 6145022 w 15445209"/>
              <a:gd name="connsiteY17018" fmla="*/ 2601546 h 12624546"/>
              <a:gd name="connsiteX17019" fmla="*/ 6156408 w 15445209"/>
              <a:gd name="connsiteY17019" fmla="*/ 2599518 h 12624546"/>
              <a:gd name="connsiteX17020" fmla="*/ 11158293 w 15445209"/>
              <a:gd name="connsiteY17020" fmla="*/ 2596122 h 12624546"/>
              <a:gd name="connsiteX17021" fmla="*/ 11185735 w 15445209"/>
              <a:gd name="connsiteY17021" fmla="*/ 2602323 h 12624546"/>
              <a:gd name="connsiteX17022" fmla="*/ 11194676 w 15445209"/>
              <a:gd name="connsiteY17022" fmla="*/ 2653546 h 12624546"/>
              <a:gd name="connsiteX17023" fmla="*/ 11143457 w 15445209"/>
              <a:gd name="connsiteY17023" fmla="*/ 2662484 h 12624546"/>
              <a:gd name="connsiteX17024" fmla="*/ 11134512 w 15445209"/>
              <a:gd name="connsiteY17024" fmla="*/ 2611269 h 12624546"/>
              <a:gd name="connsiteX17025" fmla="*/ 11158293 w 15445209"/>
              <a:gd name="connsiteY17025" fmla="*/ 2596122 h 12624546"/>
              <a:gd name="connsiteX17026" fmla="*/ 11592503 w 15445209"/>
              <a:gd name="connsiteY17026" fmla="*/ 2584756 h 12624546"/>
              <a:gd name="connsiteX17027" fmla="*/ 11620705 w 15445209"/>
              <a:gd name="connsiteY17027" fmla="*/ 2590908 h 12624546"/>
              <a:gd name="connsiteX17028" fmla="*/ 11630056 w 15445209"/>
              <a:gd name="connsiteY17028" fmla="*/ 2643347 h 12624546"/>
              <a:gd name="connsiteX17029" fmla="*/ 11577616 w 15445209"/>
              <a:gd name="connsiteY17029" fmla="*/ 2652697 h 12624546"/>
              <a:gd name="connsiteX17030" fmla="*/ 11568265 w 15445209"/>
              <a:gd name="connsiteY17030" fmla="*/ 2600253 h 12624546"/>
              <a:gd name="connsiteX17031" fmla="*/ 11592503 w 15445209"/>
              <a:gd name="connsiteY17031" fmla="*/ 2584756 h 12624546"/>
              <a:gd name="connsiteX17032" fmla="*/ 3684473 w 15445209"/>
              <a:gd name="connsiteY17032" fmla="*/ 2580520 h 12624546"/>
              <a:gd name="connsiteX17033" fmla="*/ 3684876 w 15445209"/>
              <a:gd name="connsiteY17033" fmla="*/ 2582550 h 12624546"/>
              <a:gd name="connsiteX17034" fmla="*/ 3682845 w 15445209"/>
              <a:gd name="connsiteY17034" fmla="*/ 2582956 h 12624546"/>
              <a:gd name="connsiteX17035" fmla="*/ 3682435 w 15445209"/>
              <a:gd name="connsiteY17035" fmla="*/ 2580926 h 12624546"/>
              <a:gd name="connsiteX17036" fmla="*/ 3684473 w 15445209"/>
              <a:gd name="connsiteY17036" fmla="*/ 2580520 h 12624546"/>
              <a:gd name="connsiteX17037" fmla="*/ 6412963 w 15445209"/>
              <a:gd name="connsiteY17037" fmla="*/ 2573106 h 12624546"/>
              <a:gd name="connsiteX17038" fmla="*/ 6413788 w 15445209"/>
              <a:gd name="connsiteY17038" fmla="*/ 2573106 h 12624546"/>
              <a:gd name="connsiteX17039" fmla="*/ 6413788 w 15445209"/>
              <a:gd name="connsiteY17039" fmla="*/ 2573921 h 12624546"/>
              <a:gd name="connsiteX17040" fmla="*/ 6412963 w 15445209"/>
              <a:gd name="connsiteY17040" fmla="*/ 2573921 h 12624546"/>
              <a:gd name="connsiteX17041" fmla="*/ 6412963 w 15445209"/>
              <a:gd name="connsiteY17041" fmla="*/ 2573106 h 12624546"/>
              <a:gd name="connsiteX17042" fmla="*/ 10281694 w 15445209"/>
              <a:gd name="connsiteY17042" fmla="*/ 2570804 h 12624546"/>
              <a:gd name="connsiteX17043" fmla="*/ 10292620 w 15445209"/>
              <a:gd name="connsiteY17043" fmla="*/ 2573094 h 12624546"/>
              <a:gd name="connsiteX17044" fmla="*/ 10296278 w 15445209"/>
              <a:gd name="connsiteY17044" fmla="*/ 2593421 h 12624546"/>
              <a:gd name="connsiteX17045" fmla="*/ 10275950 w 15445209"/>
              <a:gd name="connsiteY17045" fmla="*/ 2597076 h 12624546"/>
              <a:gd name="connsiteX17046" fmla="*/ 10272292 w 15445209"/>
              <a:gd name="connsiteY17046" fmla="*/ 2576753 h 12624546"/>
              <a:gd name="connsiteX17047" fmla="*/ 10281694 w 15445209"/>
              <a:gd name="connsiteY17047" fmla="*/ 2570804 h 12624546"/>
              <a:gd name="connsiteX17048" fmla="*/ 10876477 w 15445209"/>
              <a:gd name="connsiteY17048" fmla="*/ 2566156 h 12624546"/>
              <a:gd name="connsiteX17049" fmla="*/ 10898732 w 15445209"/>
              <a:gd name="connsiteY17049" fmla="*/ 2571032 h 12624546"/>
              <a:gd name="connsiteX17050" fmla="*/ 10906051 w 15445209"/>
              <a:gd name="connsiteY17050" fmla="*/ 2612497 h 12624546"/>
              <a:gd name="connsiteX17051" fmla="*/ 10864589 w 15445209"/>
              <a:gd name="connsiteY17051" fmla="*/ 2619817 h 12624546"/>
              <a:gd name="connsiteX17052" fmla="*/ 10857270 w 15445209"/>
              <a:gd name="connsiteY17052" fmla="*/ 2578351 h 12624546"/>
              <a:gd name="connsiteX17053" fmla="*/ 10876477 w 15445209"/>
              <a:gd name="connsiteY17053" fmla="*/ 2566156 h 12624546"/>
              <a:gd name="connsiteX17054" fmla="*/ 10585464 w 15445209"/>
              <a:gd name="connsiteY17054" fmla="*/ 2557682 h 12624546"/>
              <a:gd name="connsiteX17055" fmla="*/ 10601572 w 15445209"/>
              <a:gd name="connsiteY17055" fmla="*/ 2561290 h 12624546"/>
              <a:gd name="connsiteX17056" fmla="*/ 10606856 w 15445209"/>
              <a:gd name="connsiteY17056" fmla="*/ 2591371 h 12624546"/>
              <a:gd name="connsiteX17057" fmla="*/ 10576772 w 15445209"/>
              <a:gd name="connsiteY17057" fmla="*/ 2596650 h 12624546"/>
              <a:gd name="connsiteX17058" fmla="*/ 10571488 w 15445209"/>
              <a:gd name="connsiteY17058" fmla="*/ 2566570 h 12624546"/>
              <a:gd name="connsiteX17059" fmla="*/ 10585464 w 15445209"/>
              <a:gd name="connsiteY17059" fmla="*/ 2557682 h 12624546"/>
              <a:gd name="connsiteX17060" fmla="*/ 13891506 w 15445209"/>
              <a:gd name="connsiteY17060" fmla="*/ 2553200 h 12624546"/>
              <a:gd name="connsiteX17061" fmla="*/ 13892317 w 15445209"/>
              <a:gd name="connsiteY17061" fmla="*/ 2553200 h 12624546"/>
              <a:gd name="connsiteX17062" fmla="*/ 13892317 w 15445209"/>
              <a:gd name="connsiteY17062" fmla="*/ 2554016 h 12624546"/>
              <a:gd name="connsiteX17063" fmla="*/ 13891506 w 15445209"/>
              <a:gd name="connsiteY17063" fmla="*/ 2554016 h 12624546"/>
              <a:gd name="connsiteX17064" fmla="*/ 13891506 w 15445209"/>
              <a:gd name="connsiteY17064" fmla="*/ 2553200 h 12624546"/>
              <a:gd name="connsiteX17065" fmla="*/ 5259508 w 15445209"/>
              <a:gd name="connsiteY17065" fmla="*/ 2552532 h 12624546"/>
              <a:gd name="connsiteX17066" fmla="*/ 5293299 w 15445209"/>
              <a:gd name="connsiteY17066" fmla="*/ 2560003 h 12624546"/>
              <a:gd name="connsiteX17067" fmla="*/ 5304271 w 15445209"/>
              <a:gd name="connsiteY17067" fmla="*/ 2623000 h 12624546"/>
              <a:gd name="connsiteX17068" fmla="*/ 5241256 w 15445209"/>
              <a:gd name="connsiteY17068" fmla="*/ 2633977 h 12624546"/>
              <a:gd name="connsiteX17069" fmla="*/ 5230281 w 15445209"/>
              <a:gd name="connsiteY17069" fmla="*/ 2570972 h 12624546"/>
              <a:gd name="connsiteX17070" fmla="*/ 5259508 w 15445209"/>
              <a:gd name="connsiteY17070" fmla="*/ 2552532 h 12624546"/>
              <a:gd name="connsiteX17071" fmla="*/ 12167365 w 15445209"/>
              <a:gd name="connsiteY17071" fmla="*/ 2546847 h 12624546"/>
              <a:gd name="connsiteX17072" fmla="*/ 12217061 w 15445209"/>
              <a:gd name="connsiteY17072" fmla="*/ 2557925 h 12624546"/>
              <a:gd name="connsiteX17073" fmla="*/ 12233321 w 15445209"/>
              <a:gd name="connsiteY17073" fmla="*/ 2650201 h 12624546"/>
              <a:gd name="connsiteX17074" fmla="*/ 12140636 w 15445209"/>
              <a:gd name="connsiteY17074" fmla="*/ 2666464 h 12624546"/>
              <a:gd name="connsiteX17075" fmla="*/ 12124375 w 15445209"/>
              <a:gd name="connsiteY17075" fmla="*/ 2574184 h 12624546"/>
              <a:gd name="connsiteX17076" fmla="*/ 12167365 w 15445209"/>
              <a:gd name="connsiteY17076" fmla="*/ 2546847 h 12624546"/>
              <a:gd name="connsiteX17077" fmla="*/ 13716293 w 15445209"/>
              <a:gd name="connsiteY17077" fmla="*/ 2544684 h 12624546"/>
              <a:gd name="connsiteX17078" fmla="*/ 13717108 w 15445209"/>
              <a:gd name="connsiteY17078" fmla="*/ 2548341 h 12624546"/>
              <a:gd name="connsiteX17079" fmla="*/ 13713451 w 15445209"/>
              <a:gd name="connsiteY17079" fmla="*/ 2548747 h 12624546"/>
              <a:gd name="connsiteX17080" fmla="*/ 13712636 w 15445209"/>
              <a:gd name="connsiteY17080" fmla="*/ 2545088 h 12624546"/>
              <a:gd name="connsiteX17081" fmla="*/ 13716293 w 15445209"/>
              <a:gd name="connsiteY17081" fmla="*/ 2544684 h 12624546"/>
              <a:gd name="connsiteX17082" fmla="*/ 9870248 w 15445209"/>
              <a:gd name="connsiteY17082" fmla="*/ 2538962 h 12624546"/>
              <a:gd name="connsiteX17083" fmla="*/ 9871059 w 15445209"/>
              <a:gd name="connsiteY17083" fmla="*/ 2543027 h 12624546"/>
              <a:gd name="connsiteX17084" fmla="*/ 9866996 w 15445209"/>
              <a:gd name="connsiteY17084" fmla="*/ 2543839 h 12624546"/>
              <a:gd name="connsiteX17085" fmla="*/ 9866181 w 15445209"/>
              <a:gd name="connsiteY17085" fmla="*/ 2539774 h 12624546"/>
              <a:gd name="connsiteX17086" fmla="*/ 9870248 w 15445209"/>
              <a:gd name="connsiteY17086" fmla="*/ 2538962 h 12624546"/>
              <a:gd name="connsiteX17087" fmla="*/ 13536615 w 15445209"/>
              <a:gd name="connsiteY17087" fmla="*/ 2536167 h 12624546"/>
              <a:gd name="connsiteX17088" fmla="*/ 13537020 w 15445209"/>
              <a:gd name="connsiteY17088" fmla="*/ 2537383 h 12624546"/>
              <a:gd name="connsiteX17089" fmla="*/ 13535800 w 15445209"/>
              <a:gd name="connsiteY17089" fmla="*/ 2537793 h 12624546"/>
              <a:gd name="connsiteX17090" fmla="*/ 13535394 w 15445209"/>
              <a:gd name="connsiteY17090" fmla="*/ 2536572 h 12624546"/>
              <a:gd name="connsiteX17091" fmla="*/ 13536615 w 15445209"/>
              <a:gd name="connsiteY17091" fmla="*/ 2536167 h 12624546"/>
              <a:gd name="connsiteX17092" fmla="*/ 2642878 w 15445209"/>
              <a:gd name="connsiteY17092" fmla="*/ 2530824 h 12624546"/>
              <a:gd name="connsiteX17093" fmla="*/ 2643284 w 15445209"/>
              <a:gd name="connsiteY17093" fmla="*/ 2532856 h 12624546"/>
              <a:gd name="connsiteX17094" fmla="*/ 2641251 w 15445209"/>
              <a:gd name="connsiteY17094" fmla="*/ 2533261 h 12624546"/>
              <a:gd name="connsiteX17095" fmla="*/ 2640847 w 15445209"/>
              <a:gd name="connsiteY17095" fmla="*/ 2531230 h 12624546"/>
              <a:gd name="connsiteX17096" fmla="*/ 2642878 w 15445209"/>
              <a:gd name="connsiteY17096" fmla="*/ 2530824 h 12624546"/>
              <a:gd name="connsiteX17097" fmla="*/ 3088861 w 15445209"/>
              <a:gd name="connsiteY17097" fmla="*/ 2527609 h 12624546"/>
              <a:gd name="connsiteX17098" fmla="*/ 3089267 w 15445209"/>
              <a:gd name="connsiteY17098" fmla="*/ 2529640 h 12624546"/>
              <a:gd name="connsiteX17099" fmla="*/ 3087236 w 15445209"/>
              <a:gd name="connsiteY17099" fmla="*/ 2530045 h 12624546"/>
              <a:gd name="connsiteX17100" fmla="*/ 3086831 w 15445209"/>
              <a:gd name="connsiteY17100" fmla="*/ 2528014 h 12624546"/>
              <a:gd name="connsiteX17101" fmla="*/ 3088861 w 15445209"/>
              <a:gd name="connsiteY17101" fmla="*/ 2527609 h 12624546"/>
              <a:gd name="connsiteX17102" fmla="*/ 11319376 w 15445209"/>
              <a:gd name="connsiteY17102" fmla="*/ 2517216 h 12624546"/>
              <a:gd name="connsiteX17103" fmla="*/ 11348747 w 15445209"/>
              <a:gd name="connsiteY17103" fmla="*/ 2523821 h 12624546"/>
              <a:gd name="connsiteX17104" fmla="*/ 11358098 w 15445209"/>
              <a:gd name="connsiteY17104" fmla="*/ 2578320 h 12624546"/>
              <a:gd name="connsiteX17105" fmla="*/ 11303623 w 15445209"/>
              <a:gd name="connsiteY17105" fmla="*/ 2587674 h 12624546"/>
              <a:gd name="connsiteX17106" fmla="*/ 11294272 w 15445209"/>
              <a:gd name="connsiteY17106" fmla="*/ 2533172 h 12624546"/>
              <a:gd name="connsiteX17107" fmla="*/ 11319376 w 15445209"/>
              <a:gd name="connsiteY17107" fmla="*/ 2517216 h 12624546"/>
              <a:gd name="connsiteX17108" fmla="*/ 11744083 w 15445209"/>
              <a:gd name="connsiteY17108" fmla="*/ 2510632 h 12624546"/>
              <a:gd name="connsiteX17109" fmla="*/ 11780874 w 15445209"/>
              <a:gd name="connsiteY17109" fmla="*/ 2518912 h 12624546"/>
              <a:gd name="connsiteX17110" fmla="*/ 11792662 w 15445209"/>
              <a:gd name="connsiteY17110" fmla="*/ 2587640 h 12624546"/>
              <a:gd name="connsiteX17111" fmla="*/ 11723962 w 15445209"/>
              <a:gd name="connsiteY17111" fmla="*/ 2599428 h 12624546"/>
              <a:gd name="connsiteX17112" fmla="*/ 11712170 w 15445209"/>
              <a:gd name="connsiteY17112" fmla="*/ 2530703 h 12624546"/>
              <a:gd name="connsiteX17113" fmla="*/ 11744083 w 15445209"/>
              <a:gd name="connsiteY17113" fmla="*/ 2510632 h 12624546"/>
              <a:gd name="connsiteX17114" fmla="*/ 13355208 w 15445209"/>
              <a:gd name="connsiteY17114" fmla="*/ 2509660 h 12624546"/>
              <a:gd name="connsiteX17115" fmla="*/ 13368725 w 15445209"/>
              <a:gd name="connsiteY17115" fmla="*/ 2512606 h 12624546"/>
              <a:gd name="connsiteX17116" fmla="*/ 13373197 w 15445209"/>
              <a:gd name="connsiteY17116" fmla="*/ 2537813 h 12624546"/>
              <a:gd name="connsiteX17117" fmla="*/ 13347991 w 15445209"/>
              <a:gd name="connsiteY17117" fmla="*/ 2542281 h 12624546"/>
              <a:gd name="connsiteX17118" fmla="*/ 13343519 w 15445209"/>
              <a:gd name="connsiteY17118" fmla="*/ 2517079 h 12624546"/>
              <a:gd name="connsiteX17119" fmla="*/ 13355208 w 15445209"/>
              <a:gd name="connsiteY17119" fmla="*/ 2509660 h 12624546"/>
              <a:gd name="connsiteX17120" fmla="*/ 4801953 w 15445209"/>
              <a:gd name="connsiteY17120" fmla="*/ 2506411 h 12624546"/>
              <a:gd name="connsiteX17121" fmla="*/ 4826993 w 15445209"/>
              <a:gd name="connsiteY17121" fmla="*/ 2511950 h 12624546"/>
              <a:gd name="connsiteX17122" fmla="*/ 4835133 w 15445209"/>
              <a:gd name="connsiteY17122" fmla="*/ 2558711 h 12624546"/>
              <a:gd name="connsiteX17123" fmla="*/ 4788384 w 15445209"/>
              <a:gd name="connsiteY17123" fmla="*/ 2566841 h 12624546"/>
              <a:gd name="connsiteX17124" fmla="*/ 4780253 w 15445209"/>
              <a:gd name="connsiteY17124" fmla="*/ 2520079 h 12624546"/>
              <a:gd name="connsiteX17125" fmla="*/ 4801953 w 15445209"/>
              <a:gd name="connsiteY17125" fmla="*/ 2506411 h 12624546"/>
              <a:gd name="connsiteX17126" fmla="*/ 1524078 w 15445209"/>
              <a:gd name="connsiteY17126" fmla="*/ 2505160 h 12624546"/>
              <a:gd name="connsiteX17127" fmla="*/ 1524484 w 15445209"/>
              <a:gd name="connsiteY17127" fmla="*/ 2506377 h 12624546"/>
              <a:gd name="connsiteX17128" fmla="*/ 1523263 w 15445209"/>
              <a:gd name="connsiteY17128" fmla="*/ 2506787 h 12624546"/>
              <a:gd name="connsiteX17129" fmla="*/ 1522858 w 15445209"/>
              <a:gd name="connsiteY17129" fmla="*/ 2505566 h 12624546"/>
              <a:gd name="connsiteX17130" fmla="*/ 1524078 w 15445209"/>
              <a:gd name="connsiteY17130" fmla="*/ 2505160 h 12624546"/>
              <a:gd name="connsiteX17131" fmla="*/ 12322706 w 15445209"/>
              <a:gd name="connsiteY17131" fmla="*/ 2493401 h 12624546"/>
              <a:gd name="connsiteX17132" fmla="*/ 12385360 w 15445209"/>
              <a:gd name="connsiteY17132" fmla="*/ 2507478 h 12624546"/>
              <a:gd name="connsiteX17133" fmla="*/ 12405688 w 15445209"/>
              <a:gd name="connsiteY17133" fmla="*/ 2624562 h 12624546"/>
              <a:gd name="connsiteX17134" fmla="*/ 12288608 w 15445209"/>
              <a:gd name="connsiteY17134" fmla="*/ 2644889 h 12624546"/>
              <a:gd name="connsiteX17135" fmla="*/ 12268284 w 15445209"/>
              <a:gd name="connsiteY17135" fmla="*/ 2527799 h 12624546"/>
              <a:gd name="connsiteX17136" fmla="*/ 12322706 w 15445209"/>
              <a:gd name="connsiteY17136" fmla="*/ 2493401 h 12624546"/>
              <a:gd name="connsiteX17137" fmla="*/ 13000675 w 15445209"/>
              <a:gd name="connsiteY17137" fmla="*/ 2488615 h 12624546"/>
              <a:gd name="connsiteX17138" fmla="*/ 13022373 w 15445209"/>
              <a:gd name="connsiteY17138" fmla="*/ 2493541 h 12624546"/>
              <a:gd name="connsiteX17139" fmla="*/ 13029287 w 15445209"/>
              <a:gd name="connsiteY17139" fmla="*/ 2534192 h 12624546"/>
              <a:gd name="connsiteX17140" fmla="*/ 12988635 w 15445209"/>
              <a:gd name="connsiteY17140" fmla="*/ 2541107 h 12624546"/>
              <a:gd name="connsiteX17141" fmla="*/ 12981721 w 15445209"/>
              <a:gd name="connsiteY17141" fmla="*/ 2500455 h 12624546"/>
              <a:gd name="connsiteX17142" fmla="*/ 13000675 w 15445209"/>
              <a:gd name="connsiteY17142" fmla="*/ 2488615 h 12624546"/>
              <a:gd name="connsiteX17143" fmla="*/ 4672084 w 15445209"/>
              <a:gd name="connsiteY17143" fmla="*/ 2487543 h 12624546"/>
              <a:gd name="connsiteX17144" fmla="*/ 4674116 w 15445209"/>
              <a:gd name="connsiteY17144" fmla="*/ 2498110 h 12624546"/>
              <a:gd name="connsiteX17145" fmla="*/ 4663545 w 15445209"/>
              <a:gd name="connsiteY17145" fmla="*/ 2500141 h 12624546"/>
              <a:gd name="connsiteX17146" fmla="*/ 4661509 w 15445209"/>
              <a:gd name="connsiteY17146" fmla="*/ 2489574 h 12624546"/>
              <a:gd name="connsiteX17147" fmla="*/ 4672084 w 15445209"/>
              <a:gd name="connsiteY17147" fmla="*/ 2487543 h 12624546"/>
              <a:gd name="connsiteX17148" fmla="*/ 4966596 w 15445209"/>
              <a:gd name="connsiteY17148" fmla="*/ 2485494 h 12624546"/>
              <a:gd name="connsiteX17149" fmla="*/ 5008719 w 15445209"/>
              <a:gd name="connsiteY17149" fmla="*/ 2494894 h 12624546"/>
              <a:gd name="connsiteX17150" fmla="*/ 5022538 w 15445209"/>
              <a:gd name="connsiteY17150" fmla="*/ 2573373 h 12624546"/>
              <a:gd name="connsiteX17151" fmla="*/ 4944081 w 15445209"/>
              <a:gd name="connsiteY17151" fmla="*/ 2587194 h 12624546"/>
              <a:gd name="connsiteX17152" fmla="*/ 4930261 w 15445209"/>
              <a:gd name="connsiteY17152" fmla="*/ 2508718 h 12624546"/>
              <a:gd name="connsiteX17153" fmla="*/ 4966596 w 15445209"/>
              <a:gd name="connsiteY17153" fmla="*/ 2485494 h 12624546"/>
              <a:gd name="connsiteX17154" fmla="*/ 10178236 w 15445209"/>
              <a:gd name="connsiteY17154" fmla="*/ 2484688 h 12624546"/>
              <a:gd name="connsiteX17155" fmla="*/ 10188143 w 15445209"/>
              <a:gd name="connsiteY17155" fmla="*/ 2486873 h 12624546"/>
              <a:gd name="connsiteX17156" fmla="*/ 10191395 w 15445209"/>
              <a:gd name="connsiteY17156" fmla="*/ 2505164 h 12624546"/>
              <a:gd name="connsiteX17157" fmla="*/ 10173103 w 15445209"/>
              <a:gd name="connsiteY17157" fmla="*/ 2508416 h 12624546"/>
              <a:gd name="connsiteX17158" fmla="*/ 10169850 w 15445209"/>
              <a:gd name="connsiteY17158" fmla="*/ 2490125 h 12624546"/>
              <a:gd name="connsiteX17159" fmla="*/ 10178236 w 15445209"/>
              <a:gd name="connsiteY17159" fmla="*/ 2484688 h 12624546"/>
              <a:gd name="connsiteX17160" fmla="*/ 5864972 w 15445209"/>
              <a:gd name="connsiteY17160" fmla="*/ 2482067 h 12624546"/>
              <a:gd name="connsiteX17161" fmla="*/ 5886415 w 15445209"/>
              <a:gd name="connsiteY17161" fmla="*/ 2486845 h 12624546"/>
              <a:gd name="connsiteX17162" fmla="*/ 5893329 w 15445209"/>
              <a:gd name="connsiteY17162" fmla="*/ 2526680 h 12624546"/>
              <a:gd name="connsiteX17163" fmla="*/ 5853486 w 15445209"/>
              <a:gd name="connsiteY17163" fmla="*/ 2533593 h 12624546"/>
              <a:gd name="connsiteX17164" fmla="*/ 5846571 w 15445209"/>
              <a:gd name="connsiteY17164" fmla="*/ 2493755 h 12624546"/>
              <a:gd name="connsiteX17165" fmla="*/ 5864972 w 15445209"/>
              <a:gd name="connsiteY17165" fmla="*/ 2482067 h 12624546"/>
              <a:gd name="connsiteX17166" fmla="*/ 12654679 w 15445209"/>
              <a:gd name="connsiteY17166" fmla="*/ 2481136 h 12624546"/>
              <a:gd name="connsiteX17167" fmla="*/ 12691876 w 15445209"/>
              <a:gd name="connsiteY17167" fmla="*/ 2489520 h 12624546"/>
              <a:gd name="connsiteX17168" fmla="*/ 12704074 w 15445209"/>
              <a:gd name="connsiteY17168" fmla="*/ 2559037 h 12624546"/>
              <a:gd name="connsiteX17169" fmla="*/ 12634559 w 15445209"/>
              <a:gd name="connsiteY17169" fmla="*/ 2571230 h 12624546"/>
              <a:gd name="connsiteX17170" fmla="*/ 12622361 w 15445209"/>
              <a:gd name="connsiteY17170" fmla="*/ 2501717 h 12624546"/>
              <a:gd name="connsiteX17171" fmla="*/ 12654679 w 15445209"/>
              <a:gd name="connsiteY17171" fmla="*/ 2481136 h 12624546"/>
              <a:gd name="connsiteX17172" fmla="*/ 12485365 w 15445209"/>
              <a:gd name="connsiteY17172" fmla="*/ 2478389 h 12624546"/>
              <a:gd name="connsiteX17173" fmla="*/ 12539026 w 15445209"/>
              <a:gd name="connsiteY17173" fmla="*/ 2490380 h 12624546"/>
              <a:gd name="connsiteX17174" fmla="*/ 12556507 w 15445209"/>
              <a:gd name="connsiteY17174" fmla="*/ 2590389 h 12624546"/>
              <a:gd name="connsiteX17175" fmla="*/ 12456502 w 15445209"/>
              <a:gd name="connsiteY17175" fmla="*/ 2607869 h 12624546"/>
              <a:gd name="connsiteX17176" fmla="*/ 12439021 w 15445209"/>
              <a:gd name="connsiteY17176" fmla="*/ 2507860 h 12624546"/>
              <a:gd name="connsiteX17177" fmla="*/ 12485365 w 15445209"/>
              <a:gd name="connsiteY17177" fmla="*/ 2478389 h 12624546"/>
              <a:gd name="connsiteX17178" fmla="*/ 6080038 w 15445209"/>
              <a:gd name="connsiteY17178" fmla="*/ 2478063 h 12624546"/>
              <a:gd name="connsiteX17179" fmla="*/ 6090970 w 15445209"/>
              <a:gd name="connsiteY17179" fmla="*/ 2480351 h 12624546"/>
              <a:gd name="connsiteX17180" fmla="*/ 6094625 w 15445209"/>
              <a:gd name="connsiteY17180" fmla="*/ 2500678 h 12624546"/>
              <a:gd name="connsiteX17181" fmla="*/ 6074294 w 15445209"/>
              <a:gd name="connsiteY17181" fmla="*/ 2504337 h 12624546"/>
              <a:gd name="connsiteX17182" fmla="*/ 6070634 w 15445209"/>
              <a:gd name="connsiteY17182" fmla="*/ 2484009 h 12624546"/>
              <a:gd name="connsiteX17183" fmla="*/ 6080038 w 15445209"/>
              <a:gd name="connsiteY17183" fmla="*/ 2478063 h 12624546"/>
              <a:gd name="connsiteX17184" fmla="*/ 12824753 w 15445209"/>
              <a:gd name="connsiteY17184" fmla="*/ 2476336 h 12624546"/>
              <a:gd name="connsiteX17185" fmla="*/ 12858140 w 15445209"/>
              <a:gd name="connsiteY17185" fmla="*/ 2483807 h 12624546"/>
              <a:gd name="connsiteX17186" fmla="*/ 12869117 w 15445209"/>
              <a:gd name="connsiteY17186" fmla="*/ 2546003 h 12624546"/>
              <a:gd name="connsiteX17187" fmla="*/ 12806921 w 15445209"/>
              <a:gd name="connsiteY17187" fmla="*/ 2556979 h 12624546"/>
              <a:gd name="connsiteX17188" fmla="*/ 12795944 w 15445209"/>
              <a:gd name="connsiteY17188" fmla="*/ 2494779 h 12624546"/>
              <a:gd name="connsiteX17189" fmla="*/ 12824753 w 15445209"/>
              <a:gd name="connsiteY17189" fmla="*/ 2476336 h 12624546"/>
              <a:gd name="connsiteX17190" fmla="*/ 5682505 w 15445209"/>
              <a:gd name="connsiteY17190" fmla="*/ 2476111 h 12624546"/>
              <a:gd name="connsiteX17191" fmla="*/ 5707950 w 15445209"/>
              <a:gd name="connsiteY17191" fmla="*/ 2481954 h 12624546"/>
              <a:gd name="connsiteX17192" fmla="*/ 5716078 w 15445209"/>
              <a:gd name="connsiteY17192" fmla="*/ 2529514 h 12624546"/>
              <a:gd name="connsiteX17193" fmla="*/ 5668523 w 15445209"/>
              <a:gd name="connsiteY17193" fmla="*/ 2537676 h 12624546"/>
              <a:gd name="connsiteX17194" fmla="*/ 5660384 w 15445209"/>
              <a:gd name="connsiteY17194" fmla="*/ 2490085 h 12624546"/>
              <a:gd name="connsiteX17195" fmla="*/ 5682505 w 15445209"/>
              <a:gd name="connsiteY17195" fmla="*/ 2476111 h 12624546"/>
              <a:gd name="connsiteX17196" fmla="*/ 11043654 w 15445209"/>
              <a:gd name="connsiteY17196" fmla="*/ 2474798 h 12624546"/>
              <a:gd name="connsiteX17197" fmla="*/ 11070280 w 15445209"/>
              <a:gd name="connsiteY17197" fmla="*/ 2480744 h 12624546"/>
              <a:gd name="connsiteX17198" fmla="*/ 11078816 w 15445209"/>
              <a:gd name="connsiteY17198" fmla="*/ 2530335 h 12624546"/>
              <a:gd name="connsiteX17199" fmla="*/ 11029223 w 15445209"/>
              <a:gd name="connsiteY17199" fmla="*/ 2538909 h 12624546"/>
              <a:gd name="connsiteX17200" fmla="*/ 11020687 w 15445209"/>
              <a:gd name="connsiteY17200" fmla="*/ 2489280 h 12624546"/>
              <a:gd name="connsiteX17201" fmla="*/ 11043654 w 15445209"/>
              <a:gd name="connsiteY17201" fmla="*/ 2474798 h 12624546"/>
              <a:gd name="connsiteX17202" fmla="*/ 2901846 w 15445209"/>
              <a:gd name="connsiteY17202" fmla="*/ 2467836 h 12624546"/>
              <a:gd name="connsiteX17203" fmla="*/ 2902252 w 15445209"/>
              <a:gd name="connsiteY17203" fmla="*/ 2469052 h 12624546"/>
              <a:gd name="connsiteX17204" fmla="*/ 2901031 w 15445209"/>
              <a:gd name="connsiteY17204" fmla="*/ 2469462 h 12624546"/>
              <a:gd name="connsiteX17205" fmla="*/ 2900625 w 15445209"/>
              <a:gd name="connsiteY17205" fmla="*/ 2468241 h 12624546"/>
              <a:gd name="connsiteX17206" fmla="*/ 2901846 w 15445209"/>
              <a:gd name="connsiteY17206" fmla="*/ 2467836 h 12624546"/>
              <a:gd name="connsiteX17207" fmla="*/ 9768212 w 15445209"/>
              <a:gd name="connsiteY17207" fmla="*/ 2466151 h 12624546"/>
              <a:gd name="connsiteX17208" fmla="*/ 9769023 w 15445209"/>
              <a:gd name="connsiteY17208" fmla="*/ 2470217 h 12624546"/>
              <a:gd name="connsiteX17209" fmla="*/ 9764960 w 15445209"/>
              <a:gd name="connsiteY17209" fmla="*/ 2471028 h 12624546"/>
              <a:gd name="connsiteX17210" fmla="*/ 9764145 w 15445209"/>
              <a:gd name="connsiteY17210" fmla="*/ 2466965 h 12624546"/>
              <a:gd name="connsiteX17211" fmla="*/ 9768212 w 15445209"/>
              <a:gd name="connsiteY17211" fmla="*/ 2466151 h 12624546"/>
              <a:gd name="connsiteX17212" fmla="*/ 6328387 w 15445209"/>
              <a:gd name="connsiteY17212" fmla="*/ 2462486 h 12624546"/>
              <a:gd name="connsiteX17213" fmla="*/ 6330426 w 15445209"/>
              <a:gd name="connsiteY17213" fmla="*/ 2473052 h 12624546"/>
              <a:gd name="connsiteX17214" fmla="*/ 6319855 w 15445209"/>
              <a:gd name="connsiteY17214" fmla="*/ 2475083 h 12624546"/>
              <a:gd name="connsiteX17215" fmla="*/ 6317823 w 15445209"/>
              <a:gd name="connsiteY17215" fmla="*/ 2464516 h 12624546"/>
              <a:gd name="connsiteX17216" fmla="*/ 6328387 w 15445209"/>
              <a:gd name="connsiteY17216" fmla="*/ 2462486 h 12624546"/>
              <a:gd name="connsiteX17217" fmla="*/ 10476058 w 15445209"/>
              <a:gd name="connsiteY17217" fmla="*/ 2459527 h 12624546"/>
              <a:gd name="connsiteX17218" fmla="*/ 10490996 w 15445209"/>
              <a:gd name="connsiteY17218" fmla="*/ 2462880 h 12624546"/>
              <a:gd name="connsiteX17219" fmla="*/ 10495874 w 15445209"/>
              <a:gd name="connsiteY17219" fmla="*/ 2490927 h 12624546"/>
              <a:gd name="connsiteX17220" fmla="*/ 10467826 w 15445209"/>
              <a:gd name="connsiteY17220" fmla="*/ 2495805 h 12624546"/>
              <a:gd name="connsiteX17221" fmla="*/ 10462948 w 15445209"/>
              <a:gd name="connsiteY17221" fmla="*/ 2467757 h 12624546"/>
              <a:gd name="connsiteX17222" fmla="*/ 10476058 w 15445209"/>
              <a:gd name="connsiteY17222" fmla="*/ 2459527 h 12624546"/>
              <a:gd name="connsiteX17223" fmla="*/ 6587362 w 15445209"/>
              <a:gd name="connsiteY17223" fmla="*/ 2455990 h 12624546"/>
              <a:gd name="connsiteX17224" fmla="*/ 6588171 w 15445209"/>
              <a:gd name="connsiteY17224" fmla="*/ 2455990 h 12624546"/>
              <a:gd name="connsiteX17225" fmla="*/ 6588171 w 15445209"/>
              <a:gd name="connsiteY17225" fmla="*/ 2456806 h 12624546"/>
              <a:gd name="connsiteX17226" fmla="*/ 6587362 w 15445209"/>
              <a:gd name="connsiteY17226" fmla="*/ 2456806 h 12624546"/>
              <a:gd name="connsiteX17227" fmla="*/ 6587362 w 15445209"/>
              <a:gd name="connsiteY17227" fmla="*/ 2455990 h 12624546"/>
              <a:gd name="connsiteX17228" fmla="*/ 10763058 w 15445209"/>
              <a:gd name="connsiteY17228" fmla="*/ 2454332 h 12624546"/>
              <a:gd name="connsiteX17229" fmla="*/ 10785313 w 15445209"/>
              <a:gd name="connsiteY17229" fmla="*/ 2459211 h 12624546"/>
              <a:gd name="connsiteX17230" fmla="*/ 10792632 w 15445209"/>
              <a:gd name="connsiteY17230" fmla="*/ 2500673 h 12624546"/>
              <a:gd name="connsiteX17231" fmla="*/ 10751166 w 15445209"/>
              <a:gd name="connsiteY17231" fmla="*/ 2507992 h 12624546"/>
              <a:gd name="connsiteX17232" fmla="*/ 10743851 w 15445209"/>
              <a:gd name="connsiteY17232" fmla="*/ 2466527 h 12624546"/>
              <a:gd name="connsiteX17233" fmla="*/ 10763058 w 15445209"/>
              <a:gd name="connsiteY17233" fmla="*/ 2454332 h 12624546"/>
              <a:gd name="connsiteX17234" fmla="*/ 5168737 w 15445209"/>
              <a:gd name="connsiteY17234" fmla="*/ 2451978 h 12624546"/>
              <a:gd name="connsiteX17235" fmla="*/ 5206285 w 15445209"/>
              <a:gd name="connsiteY17235" fmla="*/ 2460361 h 12624546"/>
              <a:gd name="connsiteX17236" fmla="*/ 5218484 w 15445209"/>
              <a:gd name="connsiteY17236" fmla="*/ 2530280 h 12624546"/>
              <a:gd name="connsiteX17237" fmla="*/ 5148564 w 15445209"/>
              <a:gd name="connsiteY17237" fmla="*/ 2542504 h 12624546"/>
              <a:gd name="connsiteX17238" fmla="*/ 5136369 w 15445209"/>
              <a:gd name="connsiteY17238" fmla="*/ 2472559 h 12624546"/>
              <a:gd name="connsiteX17239" fmla="*/ 5168737 w 15445209"/>
              <a:gd name="connsiteY17239" fmla="*/ 2451978 h 12624546"/>
              <a:gd name="connsiteX17240" fmla="*/ 11895004 w 15445209"/>
              <a:gd name="connsiteY17240" fmla="*/ 2447300 h 12624546"/>
              <a:gd name="connsiteX17241" fmla="*/ 11937383 w 15445209"/>
              <a:gd name="connsiteY17241" fmla="*/ 2456700 h 12624546"/>
              <a:gd name="connsiteX17242" fmla="*/ 11951207 w 15445209"/>
              <a:gd name="connsiteY17242" fmla="*/ 2535991 h 12624546"/>
              <a:gd name="connsiteX17243" fmla="*/ 11871935 w 15445209"/>
              <a:gd name="connsiteY17243" fmla="*/ 2549818 h 12624546"/>
              <a:gd name="connsiteX17244" fmla="*/ 11858115 w 15445209"/>
              <a:gd name="connsiteY17244" fmla="*/ 2470522 h 12624546"/>
              <a:gd name="connsiteX17245" fmla="*/ 11895004 w 15445209"/>
              <a:gd name="connsiteY17245" fmla="*/ 2447300 h 12624546"/>
              <a:gd name="connsiteX17246" fmla="*/ 13167756 w 15445209"/>
              <a:gd name="connsiteY17246" fmla="*/ 2444994 h 12624546"/>
              <a:gd name="connsiteX17247" fmla="*/ 13224820 w 15445209"/>
              <a:gd name="connsiteY17247" fmla="*/ 2457746 h 12624546"/>
              <a:gd name="connsiteX17248" fmla="*/ 13243518 w 15445209"/>
              <a:gd name="connsiteY17248" fmla="*/ 2564255 h 12624546"/>
              <a:gd name="connsiteX17249" fmla="*/ 13137013 w 15445209"/>
              <a:gd name="connsiteY17249" fmla="*/ 2582953 h 12624546"/>
              <a:gd name="connsiteX17250" fmla="*/ 13118315 w 15445209"/>
              <a:gd name="connsiteY17250" fmla="*/ 2476448 h 12624546"/>
              <a:gd name="connsiteX17251" fmla="*/ 13167756 w 15445209"/>
              <a:gd name="connsiteY17251" fmla="*/ 2444994 h 12624546"/>
              <a:gd name="connsiteX17252" fmla="*/ 11472224 w 15445209"/>
              <a:gd name="connsiteY17252" fmla="*/ 2444032 h 12624546"/>
              <a:gd name="connsiteX17253" fmla="*/ 11501593 w 15445209"/>
              <a:gd name="connsiteY17253" fmla="*/ 2450638 h 12624546"/>
              <a:gd name="connsiteX17254" fmla="*/ 11510944 w 15445209"/>
              <a:gd name="connsiteY17254" fmla="*/ 2505106 h 12624546"/>
              <a:gd name="connsiteX17255" fmla="*/ 11456473 w 15445209"/>
              <a:gd name="connsiteY17255" fmla="*/ 2514457 h 12624546"/>
              <a:gd name="connsiteX17256" fmla="*/ 11447122 w 15445209"/>
              <a:gd name="connsiteY17256" fmla="*/ 2459988 h 12624546"/>
              <a:gd name="connsiteX17257" fmla="*/ 11472224 w 15445209"/>
              <a:gd name="connsiteY17257" fmla="*/ 2444032 h 12624546"/>
              <a:gd name="connsiteX17258" fmla="*/ 5529086 w 15445209"/>
              <a:gd name="connsiteY17258" fmla="*/ 2436260 h 12624546"/>
              <a:gd name="connsiteX17259" fmla="*/ 5564435 w 15445209"/>
              <a:gd name="connsiteY17259" fmla="*/ 2444136 h 12624546"/>
              <a:gd name="connsiteX17260" fmla="*/ 5575833 w 15445209"/>
              <a:gd name="connsiteY17260" fmla="*/ 2509987 h 12624546"/>
              <a:gd name="connsiteX17261" fmla="*/ 5509973 w 15445209"/>
              <a:gd name="connsiteY17261" fmla="*/ 2521369 h 12624546"/>
              <a:gd name="connsiteX17262" fmla="*/ 5498593 w 15445209"/>
              <a:gd name="connsiteY17262" fmla="*/ 2455519 h 12624546"/>
              <a:gd name="connsiteX17263" fmla="*/ 5529086 w 15445209"/>
              <a:gd name="connsiteY17263" fmla="*/ 2436260 h 12624546"/>
              <a:gd name="connsiteX17264" fmla="*/ 3358806 w 15445209"/>
              <a:gd name="connsiteY17264" fmla="*/ 2434538 h 12624546"/>
              <a:gd name="connsiteX17265" fmla="*/ 3359622 w 15445209"/>
              <a:gd name="connsiteY17265" fmla="*/ 2434538 h 12624546"/>
              <a:gd name="connsiteX17266" fmla="*/ 3359622 w 15445209"/>
              <a:gd name="connsiteY17266" fmla="*/ 2435354 h 12624546"/>
              <a:gd name="connsiteX17267" fmla="*/ 3358806 w 15445209"/>
              <a:gd name="connsiteY17267" fmla="*/ 2435354 h 12624546"/>
              <a:gd name="connsiteX17268" fmla="*/ 3358806 w 15445209"/>
              <a:gd name="connsiteY17268" fmla="*/ 2434538 h 12624546"/>
              <a:gd name="connsiteX17269" fmla="*/ 3775530 w 15445209"/>
              <a:gd name="connsiteY17269" fmla="*/ 2431734 h 12624546"/>
              <a:gd name="connsiteX17270" fmla="*/ 3776341 w 15445209"/>
              <a:gd name="connsiteY17270" fmla="*/ 2435801 h 12624546"/>
              <a:gd name="connsiteX17271" fmla="*/ 3772278 w 15445209"/>
              <a:gd name="connsiteY17271" fmla="*/ 2436612 h 12624546"/>
              <a:gd name="connsiteX17272" fmla="*/ 3771464 w 15445209"/>
              <a:gd name="connsiteY17272" fmla="*/ 2432550 h 12624546"/>
              <a:gd name="connsiteX17273" fmla="*/ 3775530 w 15445209"/>
              <a:gd name="connsiteY17273" fmla="*/ 2431734 h 12624546"/>
              <a:gd name="connsiteX17274" fmla="*/ 10077164 w 15445209"/>
              <a:gd name="connsiteY17274" fmla="*/ 2403134 h 12624546"/>
              <a:gd name="connsiteX17275" fmla="*/ 10080011 w 15445209"/>
              <a:gd name="connsiteY17275" fmla="*/ 2419391 h 12624546"/>
              <a:gd name="connsiteX17276" fmla="*/ 10063750 w 15445209"/>
              <a:gd name="connsiteY17276" fmla="*/ 2422239 h 12624546"/>
              <a:gd name="connsiteX17277" fmla="*/ 10060904 w 15445209"/>
              <a:gd name="connsiteY17277" fmla="*/ 2405978 h 12624546"/>
              <a:gd name="connsiteX17278" fmla="*/ 10077164 w 15445209"/>
              <a:gd name="connsiteY17278" fmla="*/ 2403134 h 12624546"/>
              <a:gd name="connsiteX17279" fmla="*/ 2714830 w 15445209"/>
              <a:gd name="connsiteY17279" fmla="*/ 2400741 h 12624546"/>
              <a:gd name="connsiteX17280" fmla="*/ 2715235 w 15445209"/>
              <a:gd name="connsiteY17280" fmla="*/ 2401957 h 12624546"/>
              <a:gd name="connsiteX17281" fmla="*/ 2714014 w 15445209"/>
              <a:gd name="connsiteY17281" fmla="*/ 2402367 h 12624546"/>
              <a:gd name="connsiteX17282" fmla="*/ 2713609 w 15445209"/>
              <a:gd name="connsiteY17282" fmla="*/ 2401146 h 12624546"/>
              <a:gd name="connsiteX17283" fmla="*/ 2714830 w 15445209"/>
              <a:gd name="connsiteY17283" fmla="*/ 2400741 h 12624546"/>
              <a:gd name="connsiteX17284" fmla="*/ 9660076 w 15445209"/>
              <a:gd name="connsiteY17284" fmla="*/ 2396638 h 12624546"/>
              <a:gd name="connsiteX17285" fmla="*/ 9660482 w 15445209"/>
              <a:gd name="connsiteY17285" fmla="*/ 2400296 h 12624546"/>
              <a:gd name="connsiteX17286" fmla="*/ 9656824 w 15445209"/>
              <a:gd name="connsiteY17286" fmla="*/ 2400705 h 12624546"/>
              <a:gd name="connsiteX17287" fmla="*/ 9656419 w 15445209"/>
              <a:gd name="connsiteY17287" fmla="*/ 2397453 h 12624546"/>
              <a:gd name="connsiteX17288" fmla="*/ 9660076 w 15445209"/>
              <a:gd name="connsiteY17288" fmla="*/ 2396638 h 12624546"/>
              <a:gd name="connsiteX17289" fmla="*/ 3166913 w 15445209"/>
              <a:gd name="connsiteY17289" fmla="*/ 2393056 h 12624546"/>
              <a:gd name="connsiteX17290" fmla="*/ 3167320 w 15445209"/>
              <a:gd name="connsiteY17290" fmla="*/ 2394273 h 12624546"/>
              <a:gd name="connsiteX17291" fmla="*/ 3166097 w 15445209"/>
              <a:gd name="connsiteY17291" fmla="*/ 2394682 h 12624546"/>
              <a:gd name="connsiteX17292" fmla="*/ 3165691 w 15445209"/>
              <a:gd name="connsiteY17292" fmla="*/ 2393462 h 12624546"/>
              <a:gd name="connsiteX17293" fmla="*/ 3166913 w 15445209"/>
              <a:gd name="connsiteY17293" fmla="*/ 2393056 h 12624546"/>
              <a:gd name="connsiteX17294" fmla="*/ 11197879 w 15445209"/>
              <a:gd name="connsiteY17294" fmla="*/ 2389166 h 12624546"/>
              <a:gd name="connsiteX17295" fmla="*/ 11225572 w 15445209"/>
              <a:gd name="connsiteY17295" fmla="*/ 2395365 h 12624546"/>
              <a:gd name="connsiteX17296" fmla="*/ 11234513 w 15445209"/>
              <a:gd name="connsiteY17296" fmla="*/ 2447397 h 12624546"/>
              <a:gd name="connsiteX17297" fmla="*/ 11182479 w 15445209"/>
              <a:gd name="connsiteY17297" fmla="*/ 2456341 h 12624546"/>
              <a:gd name="connsiteX17298" fmla="*/ 11173538 w 15445209"/>
              <a:gd name="connsiteY17298" fmla="*/ 2404310 h 12624546"/>
              <a:gd name="connsiteX17299" fmla="*/ 11197879 w 15445209"/>
              <a:gd name="connsiteY17299" fmla="*/ 2389166 h 12624546"/>
              <a:gd name="connsiteX17300" fmla="*/ 12047244 w 15445209"/>
              <a:gd name="connsiteY17300" fmla="*/ 2388799 h 12624546"/>
              <a:gd name="connsiteX17301" fmla="*/ 12097552 w 15445209"/>
              <a:gd name="connsiteY17301" fmla="*/ 2400181 h 12624546"/>
              <a:gd name="connsiteX17302" fmla="*/ 12113808 w 15445209"/>
              <a:gd name="connsiteY17302" fmla="*/ 2494083 h 12624546"/>
              <a:gd name="connsiteX17303" fmla="*/ 12019906 w 15445209"/>
              <a:gd name="connsiteY17303" fmla="*/ 2510343 h 12624546"/>
              <a:gd name="connsiteX17304" fmla="*/ 12003646 w 15445209"/>
              <a:gd name="connsiteY17304" fmla="*/ 2416441 h 12624546"/>
              <a:gd name="connsiteX17305" fmla="*/ 12047244 w 15445209"/>
              <a:gd name="connsiteY17305" fmla="*/ 2388799 h 12624546"/>
              <a:gd name="connsiteX17306" fmla="*/ 5408701 w 15445209"/>
              <a:gd name="connsiteY17306" fmla="*/ 2380147 h 12624546"/>
              <a:gd name="connsiteX17307" fmla="*/ 5442091 w 15445209"/>
              <a:gd name="connsiteY17307" fmla="*/ 2387618 h 12624546"/>
              <a:gd name="connsiteX17308" fmla="*/ 5453065 w 15445209"/>
              <a:gd name="connsiteY17308" fmla="*/ 2449811 h 12624546"/>
              <a:gd name="connsiteX17309" fmla="*/ 5390874 w 15445209"/>
              <a:gd name="connsiteY17309" fmla="*/ 2460786 h 12624546"/>
              <a:gd name="connsiteX17310" fmla="*/ 5379892 w 15445209"/>
              <a:gd name="connsiteY17310" fmla="*/ 2398591 h 12624546"/>
              <a:gd name="connsiteX17311" fmla="*/ 5408701 w 15445209"/>
              <a:gd name="connsiteY17311" fmla="*/ 2380147 h 12624546"/>
              <a:gd name="connsiteX17312" fmla="*/ 1589526 w 15445209"/>
              <a:gd name="connsiteY17312" fmla="*/ 2372634 h 12624546"/>
              <a:gd name="connsiteX17313" fmla="*/ 1589932 w 15445209"/>
              <a:gd name="connsiteY17313" fmla="*/ 2373854 h 12624546"/>
              <a:gd name="connsiteX17314" fmla="*/ 1588711 w 15445209"/>
              <a:gd name="connsiteY17314" fmla="*/ 2374260 h 12624546"/>
              <a:gd name="connsiteX17315" fmla="*/ 1588306 w 15445209"/>
              <a:gd name="connsiteY17315" fmla="*/ 2373039 h 12624546"/>
              <a:gd name="connsiteX17316" fmla="*/ 1589526 w 15445209"/>
              <a:gd name="connsiteY17316" fmla="*/ 2372634 h 12624546"/>
              <a:gd name="connsiteX17317" fmla="*/ 13619138 w 15445209"/>
              <a:gd name="connsiteY17317" fmla="*/ 2371917 h 12624546"/>
              <a:gd name="connsiteX17318" fmla="*/ 13620764 w 15445209"/>
              <a:gd name="connsiteY17318" fmla="*/ 2380453 h 12624546"/>
              <a:gd name="connsiteX17319" fmla="*/ 13612229 w 15445209"/>
              <a:gd name="connsiteY17319" fmla="*/ 2382078 h 12624546"/>
              <a:gd name="connsiteX17320" fmla="*/ 13610603 w 15445209"/>
              <a:gd name="connsiteY17320" fmla="*/ 2373543 h 12624546"/>
              <a:gd name="connsiteX17321" fmla="*/ 13619138 w 15445209"/>
              <a:gd name="connsiteY17321" fmla="*/ 2371917 h 12624546"/>
              <a:gd name="connsiteX17322" fmla="*/ 13434173 w 15445209"/>
              <a:gd name="connsiteY17322" fmla="*/ 2366648 h 12624546"/>
              <a:gd name="connsiteX17323" fmla="*/ 13434583 w 15445209"/>
              <a:gd name="connsiteY17323" fmla="*/ 2367865 h 12624546"/>
              <a:gd name="connsiteX17324" fmla="*/ 13433362 w 15445209"/>
              <a:gd name="connsiteY17324" fmla="*/ 2368275 h 12624546"/>
              <a:gd name="connsiteX17325" fmla="*/ 13432952 w 15445209"/>
              <a:gd name="connsiteY17325" fmla="*/ 2367054 h 12624546"/>
              <a:gd name="connsiteX17326" fmla="*/ 13434173 w 15445209"/>
              <a:gd name="connsiteY17326" fmla="*/ 2366648 h 12624546"/>
              <a:gd name="connsiteX17327" fmla="*/ 11619738 w 15445209"/>
              <a:gd name="connsiteY17327" fmla="*/ 2365001 h 12624546"/>
              <a:gd name="connsiteX17328" fmla="*/ 11657289 w 15445209"/>
              <a:gd name="connsiteY17328" fmla="*/ 2373386 h 12624546"/>
              <a:gd name="connsiteX17329" fmla="*/ 11669487 w 15445209"/>
              <a:gd name="connsiteY17329" fmla="*/ 2443305 h 12624546"/>
              <a:gd name="connsiteX17330" fmla="*/ 11599566 w 15445209"/>
              <a:gd name="connsiteY17330" fmla="*/ 2455501 h 12624546"/>
              <a:gd name="connsiteX17331" fmla="*/ 11587368 w 15445209"/>
              <a:gd name="connsiteY17331" fmla="*/ 2385583 h 12624546"/>
              <a:gd name="connsiteX17332" fmla="*/ 11619738 w 15445209"/>
              <a:gd name="connsiteY17332" fmla="*/ 2365001 h 12624546"/>
              <a:gd name="connsiteX17333" fmla="*/ 10358829 w 15445209"/>
              <a:gd name="connsiteY17333" fmla="*/ 2363747 h 12624546"/>
              <a:gd name="connsiteX17334" fmla="*/ 10373514 w 15445209"/>
              <a:gd name="connsiteY17334" fmla="*/ 2366947 h 12624546"/>
              <a:gd name="connsiteX17335" fmla="*/ 10378393 w 15445209"/>
              <a:gd name="connsiteY17335" fmla="*/ 2394184 h 12624546"/>
              <a:gd name="connsiteX17336" fmla="*/ 10351155 w 15445209"/>
              <a:gd name="connsiteY17336" fmla="*/ 2399061 h 12624546"/>
              <a:gd name="connsiteX17337" fmla="*/ 10346276 w 15445209"/>
              <a:gd name="connsiteY17337" fmla="*/ 2371824 h 12624546"/>
              <a:gd name="connsiteX17338" fmla="*/ 10358829 w 15445209"/>
              <a:gd name="connsiteY17338" fmla="*/ 2363747 h 12624546"/>
              <a:gd name="connsiteX17339" fmla="*/ 10921244 w 15445209"/>
              <a:gd name="connsiteY17339" fmla="*/ 2355441 h 12624546"/>
              <a:gd name="connsiteX17340" fmla="*/ 10947515 w 15445209"/>
              <a:gd name="connsiteY17340" fmla="*/ 2361232 h 12624546"/>
              <a:gd name="connsiteX17341" fmla="*/ 10956051 w 15445209"/>
              <a:gd name="connsiteY17341" fmla="*/ 2410421 h 12624546"/>
              <a:gd name="connsiteX17342" fmla="*/ 10906863 w 15445209"/>
              <a:gd name="connsiteY17342" fmla="*/ 2418956 h 12624546"/>
              <a:gd name="connsiteX17343" fmla="*/ 10898327 w 15445209"/>
              <a:gd name="connsiteY17343" fmla="*/ 2369767 h 12624546"/>
              <a:gd name="connsiteX17344" fmla="*/ 10921244 w 15445209"/>
              <a:gd name="connsiteY17344" fmla="*/ 2355441 h 12624546"/>
              <a:gd name="connsiteX17345" fmla="*/ 6765822 w 15445209"/>
              <a:gd name="connsiteY17345" fmla="*/ 2353146 h 12624546"/>
              <a:gd name="connsiteX17346" fmla="*/ 6766638 w 15445209"/>
              <a:gd name="connsiteY17346" fmla="*/ 2353146 h 12624546"/>
              <a:gd name="connsiteX17347" fmla="*/ 6766638 w 15445209"/>
              <a:gd name="connsiteY17347" fmla="*/ 2353964 h 12624546"/>
              <a:gd name="connsiteX17348" fmla="*/ 6765822 w 15445209"/>
              <a:gd name="connsiteY17348" fmla="*/ 2353964 h 12624546"/>
              <a:gd name="connsiteX17349" fmla="*/ 6765822 w 15445209"/>
              <a:gd name="connsiteY17349" fmla="*/ 2353146 h 12624546"/>
              <a:gd name="connsiteX17350" fmla="*/ 10642474 w 15445209"/>
              <a:gd name="connsiteY17350" fmla="*/ 2346967 h 12624546"/>
              <a:gd name="connsiteX17351" fmla="*/ 10664170 w 15445209"/>
              <a:gd name="connsiteY17351" fmla="*/ 2351892 h 12624546"/>
              <a:gd name="connsiteX17352" fmla="*/ 10671084 w 15445209"/>
              <a:gd name="connsiteY17352" fmla="*/ 2392541 h 12624546"/>
              <a:gd name="connsiteX17353" fmla="*/ 10630432 w 15445209"/>
              <a:gd name="connsiteY17353" fmla="*/ 2399455 h 12624546"/>
              <a:gd name="connsiteX17354" fmla="*/ 10623518 w 15445209"/>
              <a:gd name="connsiteY17354" fmla="*/ 2358807 h 12624546"/>
              <a:gd name="connsiteX17355" fmla="*/ 10642474 w 15445209"/>
              <a:gd name="connsiteY17355" fmla="*/ 2346967 h 12624546"/>
              <a:gd name="connsiteX17356" fmla="*/ 13249668 w 15445209"/>
              <a:gd name="connsiteY17356" fmla="*/ 2344818 h 12624546"/>
              <a:gd name="connsiteX17357" fmla="*/ 13260188 w 15445209"/>
              <a:gd name="connsiteY17357" fmla="*/ 2347156 h 12624546"/>
              <a:gd name="connsiteX17358" fmla="*/ 13263440 w 15445209"/>
              <a:gd name="connsiteY17358" fmla="*/ 2366668 h 12624546"/>
              <a:gd name="connsiteX17359" fmla="*/ 13243927 w 15445209"/>
              <a:gd name="connsiteY17359" fmla="*/ 2369921 h 12624546"/>
              <a:gd name="connsiteX17360" fmla="*/ 13240675 w 15445209"/>
              <a:gd name="connsiteY17360" fmla="*/ 2350408 h 12624546"/>
              <a:gd name="connsiteX17361" fmla="*/ 13249668 w 15445209"/>
              <a:gd name="connsiteY17361" fmla="*/ 2344818 h 12624546"/>
              <a:gd name="connsiteX17362" fmla="*/ 6507680 w 15445209"/>
              <a:gd name="connsiteY17362" fmla="*/ 2339722 h 12624546"/>
              <a:gd name="connsiteX17363" fmla="*/ 6509310 w 15445209"/>
              <a:gd name="connsiteY17363" fmla="*/ 2349478 h 12624546"/>
              <a:gd name="connsiteX17364" fmla="*/ 6499562 w 15445209"/>
              <a:gd name="connsiteY17364" fmla="*/ 2351103 h 12624546"/>
              <a:gd name="connsiteX17365" fmla="*/ 6497924 w 15445209"/>
              <a:gd name="connsiteY17365" fmla="*/ 2341348 h 12624546"/>
              <a:gd name="connsiteX17366" fmla="*/ 6507680 w 15445209"/>
              <a:gd name="connsiteY17366" fmla="*/ 2339722 h 12624546"/>
              <a:gd name="connsiteX17367" fmla="*/ 6256686 w 15445209"/>
              <a:gd name="connsiteY17367" fmla="*/ 2336705 h 12624546"/>
              <a:gd name="connsiteX17368" fmla="*/ 6268222 w 15445209"/>
              <a:gd name="connsiteY17368" fmla="*/ 2339296 h 12624546"/>
              <a:gd name="connsiteX17369" fmla="*/ 6271878 w 15445209"/>
              <a:gd name="connsiteY17369" fmla="*/ 2360839 h 12624546"/>
              <a:gd name="connsiteX17370" fmla="*/ 6250320 w 15445209"/>
              <a:gd name="connsiteY17370" fmla="*/ 2364497 h 12624546"/>
              <a:gd name="connsiteX17371" fmla="*/ 6246666 w 15445209"/>
              <a:gd name="connsiteY17371" fmla="*/ 2342953 h 12624546"/>
              <a:gd name="connsiteX17372" fmla="*/ 6256686 w 15445209"/>
              <a:gd name="connsiteY17372" fmla="*/ 2336705 h 12624546"/>
              <a:gd name="connsiteX17373" fmla="*/ 2978269 w 15445209"/>
              <a:gd name="connsiteY17373" fmla="*/ 2336527 h 12624546"/>
              <a:gd name="connsiteX17374" fmla="*/ 2979086 w 15445209"/>
              <a:gd name="connsiteY17374" fmla="*/ 2336527 h 12624546"/>
              <a:gd name="connsiteX17375" fmla="*/ 2979086 w 15445209"/>
              <a:gd name="connsiteY17375" fmla="*/ 2337342 h 12624546"/>
              <a:gd name="connsiteX17376" fmla="*/ 2978269 w 15445209"/>
              <a:gd name="connsiteY17376" fmla="*/ 2337342 h 12624546"/>
              <a:gd name="connsiteX17377" fmla="*/ 2978269 w 15445209"/>
              <a:gd name="connsiteY17377" fmla="*/ 2336527 h 12624546"/>
              <a:gd name="connsiteX17378" fmla="*/ 4932698 w 15445209"/>
              <a:gd name="connsiteY17378" fmla="*/ 2334613 h 12624546"/>
              <a:gd name="connsiteX17379" fmla="*/ 4958711 w 15445209"/>
              <a:gd name="connsiteY17379" fmla="*/ 2340404 h 12624546"/>
              <a:gd name="connsiteX17380" fmla="*/ 4967247 w 15445209"/>
              <a:gd name="connsiteY17380" fmla="*/ 2388778 h 12624546"/>
              <a:gd name="connsiteX17381" fmla="*/ 4918869 w 15445209"/>
              <a:gd name="connsiteY17381" fmla="*/ 2397314 h 12624546"/>
              <a:gd name="connsiteX17382" fmla="*/ 4910335 w 15445209"/>
              <a:gd name="connsiteY17382" fmla="*/ 2348939 h 12624546"/>
              <a:gd name="connsiteX17383" fmla="*/ 4932698 w 15445209"/>
              <a:gd name="connsiteY17383" fmla="*/ 2334613 h 12624546"/>
              <a:gd name="connsiteX17384" fmla="*/ 6036732 w 15445209"/>
              <a:gd name="connsiteY17384" fmla="*/ 2331508 h 12624546"/>
              <a:gd name="connsiteX17385" fmla="*/ 6056411 w 15445209"/>
              <a:gd name="connsiteY17385" fmla="*/ 2336032 h 12624546"/>
              <a:gd name="connsiteX17386" fmla="*/ 6062909 w 15445209"/>
              <a:gd name="connsiteY17386" fmla="*/ 2373021 h 12624546"/>
              <a:gd name="connsiteX17387" fmla="*/ 6026253 w 15445209"/>
              <a:gd name="connsiteY17387" fmla="*/ 2379525 h 12624546"/>
              <a:gd name="connsiteX17388" fmla="*/ 6019752 w 15445209"/>
              <a:gd name="connsiteY17388" fmla="*/ 2342537 h 12624546"/>
              <a:gd name="connsiteX17389" fmla="*/ 6036732 w 15445209"/>
              <a:gd name="connsiteY17389" fmla="*/ 2331508 h 12624546"/>
              <a:gd name="connsiteX17390" fmla="*/ 12201465 w 15445209"/>
              <a:gd name="connsiteY17390" fmla="*/ 2331358 h 12624546"/>
              <a:gd name="connsiteX17391" fmla="*/ 12265847 w 15445209"/>
              <a:gd name="connsiteY17391" fmla="*/ 2345686 h 12624546"/>
              <a:gd name="connsiteX17392" fmla="*/ 12286576 w 15445209"/>
              <a:gd name="connsiteY17392" fmla="*/ 2465607 h 12624546"/>
              <a:gd name="connsiteX17393" fmla="*/ 12166657 w 15445209"/>
              <a:gd name="connsiteY17393" fmla="*/ 2486334 h 12624546"/>
              <a:gd name="connsiteX17394" fmla="*/ 12145924 w 15445209"/>
              <a:gd name="connsiteY17394" fmla="*/ 2366420 h 12624546"/>
              <a:gd name="connsiteX17395" fmla="*/ 12201465 w 15445209"/>
              <a:gd name="connsiteY17395" fmla="*/ 2331358 h 12624546"/>
              <a:gd name="connsiteX17396" fmla="*/ 9544631 w 15445209"/>
              <a:gd name="connsiteY17396" fmla="*/ 2330789 h 12624546"/>
              <a:gd name="connsiteX17397" fmla="*/ 9545036 w 15445209"/>
              <a:gd name="connsiteY17397" fmla="*/ 2333635 h 12624546"/>
              <a:gd name="connsiteX17398" fmla="*/ 9542189 w 15445209"/>
              <a:gd name="connsiteY17398" fmla="*/ 2334041 h 12624546"/>
              <a:gd name="connsiteX17399" fmla="*/ 9541784 w 15445209"/>
              <a:gd name="connsiteY17399" fmla="*/ 2331193 h 12624546"/>
              <a:gd name="connsiteX17400" fmla="*/ 9544631 w 15445209"/>
              <a:gd name="connsiteY17400" fmla="*/ 2330789 h 12624546"/>
              <a:gd name="connsiteX17401" fmla="*/ 9958462 w 15445209"/>
              <a:gd name="connsiteY17401" fmla="*/ 2323464 h 12624546"/>
              <a:gd name="connsiteX17402" fmla="*/ 9960899 w 15445209"/>
              <a:gd name="connsiteY17402" fmla="*/ 2337282 h 12624546"/>
              <a:gd name="connsiteX17403" fmla="*/ 9947079 w 15445209"/>
              <a:gd name="connsiteY17403" fmla="*/ 2339724 h 12624546"/>
              <a:gd name="connsiteX17404" fmla="*/ 9944638 w 15445209"/>
              <a:gd name="connsiteY17404" fmla="*/ 2325900 h 12624546"/>
              <a:gd name="connsiteX17405" fmla="*/ 9958462 w 15445209"/>
              <a:gd name="connsiteY17405" fmla="*/ 2323464 h 12624546"/>
              <a:gd name="connsiteX17406" fmla="*/ 12366968 w 15445209"/>
              <a:gd name="connsiteY17406" fmla="*/ 2322062 h 12624546"/>
              <a:gd name="connsiteX17407" fmla="*/ 12415851 w 15445209"/>
              <a:gd name="connsiteY17407" fmla="*/ 2333039 h 12624546"/>
              <a:gd name="connsiteX17408" fmla="*/ 12431706 w 15445209"/>
              <a:gd name="connsiteY17408" fmla="*/ 2424096 h 12624546"/>
              <a:gd name="connsiteX17409" fmla="*/ 12340646 w 15445209"/>
              <a:gd name="connsiteY17409" fmla="*/ 2439950 h 12624546"/>
              <a:gd name="connsiteX17410" fmla="*/ 12324791 w 15445209"/>
              <a:gd name="connsiteY17410" fmla="*/ 2348894 h 12624546"/>
              <a:gd name="connsiteX17411" fmla="*/ 12366968 w 15445209"/>
              <a:gd name="connsiteY17411" fmla="*/ 2322062 h 12624546"/>
              <a:gd name="connsiteX17412" fmla="*/ 12536789 w 15445209"/>
              <a:gd name="connsiteY17412" fmla="*/ 2317416 h 12624546"/>
              <a:gd name="connsiteX17413" fmla="*/ 12573579 w 15445209"/>
              <a:gd name="connsiteY17413" fmla="*/ 2325696 h 12624546"/>
              <a:gd name="connsiteX17414" fmla="*/ 12585367 w 15445209"/>
              <a:gd name="connsiteY17414" fmla="*/ 2394398 h 12624546"/>
              <a:gd name="connsiteX17415" fmla="*/ 12516667 w 15445209"/>
              <a:gd name="connsiteY17415" fmla="*/ 2406186 h 12624546"/>
              <a:gd name="connsiteX17416" fmla="*/ 12504879 w 15445209"/>
              <a:gd name="connsiteY17416" fmla="*/ 2337487 h 12624546"/>
              <a:gd name="connsiteX17417" fmla="*/ 12536789 w 15445209"/>
              <a:gd name="connsiteY17417" fmla="*/ 2317416 h 12624546"/>
              <a:gd name="connsiteX17418" fmla="*/ 12710014 w 15445209"/>
              <a:gd name="connsiteY17418" fmla="*/ 2316679 h 12624546"/>
              <a:gd name="connsiteX17419" fmla="*/ 12738217 w 15445209"/>
              <a:gd name="connsiteY17419" fmla="*/ 2322829 h 12624546"/>
              <a:gd name="connsiteX17420" fmla="*/ 12747568 w 15445209"/>
              <a:gd name="connsiteY17420" fmla="*/ 2375268 h 12624546"/>
              <a:gd name="connsiteX17421" fmla="*/ 12695124 w 15445209"/>
              <a:gd name="connsiteY17421" fmla="*/ 2384619 h 12624546"/>
              <a:gd name="connsiteX17422" fmla="*/ 12685777 w 15445209"/>
              <a:gd name="connsiteY17422" fmla="*/ 2332176 h 12624546"/>
              <a:gd name="connsiteX17423" fmla="*/ 12710014 w 15445209"/>
              <a:gd name="connsiteY17423" fmla="*/ 2316679 h 12624546"/>
              <a:gd name="connsiteX17424" fmla="*/ 5848756 w 15445209"/>
              <a:gd name="connsiteY17424" fmla="*/ 2315036 h 12624546"/>
              <a:gd name="connsiteX17425" fmla="*/ 5875023 w 15445209"/>
              <a:gd name="connsiteY17425" fmla="*/ 2320980 h 12624546"/>
              <a:gd name="connsiteX17426" fmla="*/ 5883572 w 15445209"/>
              <a:gd name="connsiteY17426" fmla="*/ 2370166 h 12624546"/>
              <a:gd name="connsiteX17427" fmla="*/ 5834373 w 15445209"/>
              <a:gd name="connsiteY17427" fmla="*/ 2378703 h 12624546"/>
              <a:gd name="connsiteX17428" fmla="*/ 5825845 w 15445209"/>
              <a:gd name="connsiteY17428" fmla="*/ 2329516 h 12624546"/>
              <a:gd name="connsiteX17429" fmla="*/ 5848756 w 15445209"/>
              <a:gd name="connsiteY17429" fmla="*/ 2315036 h 12624546"/>
              <a:gd name="connsiteX17430" fmla="*/ 5104403 w 15445209"/>
              <a:gd name="connsiteY17430" fmla="*/ 2313953 h 12624546"/>
              <a:gd name="connsiteX17431" fmla="*/ 5146527 w 15445209"/>
              <a:gd name="connsiteY17431" fmla="*/ 2323354 h 12624546"/>
              <a:gd name="connsiteX17432" fmla="*/ 5160349 w 15445209"/>
              <a:gd name="connsiteY17432" fmla="*/ 2401811 h 12624546"/>
              <a:gd name="connsiteX17433" fmla="*/ 5081893 w 15445209"/>
              <a:gd name="connsiteY17433" fmla="*/ 2415629 h 12624546"/>
              <a:gd name="connsiteX17434" fmla="*/ 5068071 w 15445209"/>
              <a:gd name="connsiteY17434" fmla="*/ 2337178 h 12624546"/>
              <a:gd name="connsiteX17435" fmla="*/ 5104403 w 15445209"/>
              <a:gd name="connsiteY17435" fmla="*/ 2313953 h 12624546"/>
              <a:gd name="connsiteX17436" fmla="*/ 12884666 w 15445209"/>
              <a:gd name="connsiteY17436" fmla="*/ 2309089 h 12624546"/>
              <a:gd name="connsiteX17437" fmla="*/ 12915458 w 15445209"/>
              <a:gd name="connsiteY17437" fmla="*/ 2315898 h 12624546"/>
              <a:gd name="connsiteX17438" fmla="*/ 12925624 w 15445209"/>
              <a:gd name="connsiteY17438" fmla="*/ 2373215 h 12624546"/>
              <a:gd name="connsiteX17439" fmla="*/ 12868303 w 15445209"/>
              <a:gd name="connsiteY17439" fmla="*/ 2383376 h 12624546"/>
              <a:gd name="connsiteX17440" fmla="*/ 12858141 w 15445209"/>
              <a:gd name="connsiteY17440" fmla="*/ 2326060 h 12624546"/>
              <a:gd name="connsiteX17441" fmla="*/ 12884666 w 15445209"/>
              <a:gd name="connsiteY17441" fmla="*/ 2309089 h 12624546"/>
              <a:gd name="connsiteX17442" fmla="*/ 4789972 w 15445209"/>
              <a:gd name="connsiteY17442" fmla="*/ 2305883 h 12624546"/>
              <a:gd name="connsiteX17443" fmla="*/ 4806643 w 15445209"/>
              <a:gd name="connsiteY17443" fmla="*/ 2309493 h 12624546"/>
              <a:gd name="connsiteX17444" fmla="*/ 4811922 w 15445209"/>
              <a:gd name="connsiteY17444" fmla="*/ 2340386 h 12624546"/>
              <a:gd name="connsiteX17445" fmla="*/ 4781029 w 15445209"/>
              <a:gd name="connsiteY17445" fmla="*/ 2345670 h 12624546"/>
              <a:gd name="connsiteX17446" fmla="*/ 4775744 w 15445209"/>
              <a:gd name="connsiteY17446" fmla="*/ 2314776 h 12624546"/>
              <a:gd name="connsiteX17447" fmla="*/ 4789972 w 15445209"/>
              <a:gd name="connsiteY17447" fmla="*/ 2305883 h 12624546"/>
              <a:gd name="connsiteX17448" fmla="*/ 11344374 w 15445209"/>
              <a:gd name="connsiteY17448" fmla="*/ 2304500 h 12624546"/>
              <a:gd name="connsiteX17449" fmla="*/ 11375981 w 15445209"/>
              <a:gd name="connsiteY17449" fmla="*/ 2311613 h 12624546"/>
              <a:gd name="connsiteX17450" fmla="*/ 11386143 w 15445209"/>
              <a:gd name="connsiteY17450" fmla="*/ 2370558 h 12624546"/>
              <a:gd name="connsiteX17451" fmla="*/ 11327199 w 15445209"/>
              <a:gd name="connsiteY17451" fmla="*/ 2380721 h 12624546"/>
              <a:gd name="connsiteX17452" fmla="*/ 11317037 w 15445209"/>
              <a:gd name="connsiteY17452" fmla="*/ 2321779 h 12624546"/>
              <a:gd name="connsiteX17453" fmla="*/ 11344374 w 15445209"/>
              <a:gd name="connsiteY17453" fmla="*/ 2304500 h 12624546"/>
              <a:gd name="connsiteX17454" fmla="*/ 11767863 w 15445209"/>
              <a:gd name="connsiteY17454" fmla="*/ 2295014 h 12624546"/>
              <a:gd name="connsiteX17455" fmla="*/ 11812581 w 15445209"/>
              <a:gd name="connsiteY17455" fmla="*/ 2305076 h 12624546"/>
              <a:gd name="connsiteX17456" fmla="*/ 11827215 w 15445209"/>
              <a:gd name="connsiteY17456" fmla="*/ 2388407 h 12624546"/>
              <a:gd name="connsiteX17457" fmla="*/ 11743881 w 15445209"/>
              <a:gd name="connsiteY17457" fmla="*/ 2403043 h 12624546"/>
              <a:gd name="connsiteX17458" fmla="*/ 11729246 w 15445209"/>
              <a:gd name="connsiteY17458" fmla="*/ 2319711 h 12624546"/>
              <a:gd name="connsiteX17459" fmla="*/ 11767863 w 15445209"/>
              <a:gd name="connsiteY17459" fmla="*/ 2295014 h 12624546"/>
              <a:gd name="connsiteX17460" fmla="*/ 3871874 w 15445209"/>
              <a:gd name="connsiteY17460" fmla="*/ 2286206 h 12624546"/>
              <a:gd name="connsiteX17461" fmla="*/ 3872278 w 15445209"/>
              <a:gd name="connsiteY17461" fmla="*/ 2289864 h 12624546"/>
              <a:gd name="connsiteX17462" fmla="*/ 3868620 w 15445209"/>
              <a:gd name="connsiteY17462" fmla="*/ 2290269 h 12624546"/>
              <a:gd name="connsiteX17463" fmla="*/ 3868215 w 15445209"/>
              <a:gd name="connsiteY17463" fmla="*/ 2286611 h 12624546"/>
              <a:gd name="connsiteX17464" fmla="*/ 3871874 w 15445209"/>
              <a:gd name="connsiteY17464" fmla="*/ 2286206 h 12624546"/>
              <a:gd name="connsiteX17465" fmla="*/ 13059721 w 15445209"/>
              <a:gd name="connsiteY17465" fmla="*/ 2286098 h 12624546"/>
              <a:gd name="connsiteX17466" fmla="*/ 13109366 w 15445209"/>
              <a:gd name="connsiteY17466" fmla="*/ 2297176 h 12624546"/>
              <a:gd name="connsiteX17467" fmla="*/ 13125626 w 15445209"/>
              <a:gd name="connsiteY17467" fmla="*/ 2389455 h 12624546"/>
              <a:gd name="connsiteX17468" fmla="*/ 13032940 w 15445209"/>
              <a:gd name="connsiteY17468" fmla="*/ 2405714 h 12624546"/>
              <a:gd name="connsiteX17469" fmla="*/ 13017085 w 15445209"/>
              <a:gd name="connsiteY17469" fmla="*/ 2313435 h 12624546"/>
              <a:gd name="connsiteX17470" fmla="*/ 13059721 w 15445209"/>
              <a:gd name="connsiteY17470" fmla="*/ 2286098 h 12624546"/>
              <a:gd name="connsiteX17471" fmla="*/ 5315903 w 15445209"/>
              <a:gd name="connsiteY17471" fmla="*/ 2280739 h 12624546"/>
              <a:gd name="connsiteX17472" fmla="*/ 5354263 w 15445209"/>
              <a:gd name="connsiteY17472" fmla="*/ 2289226 h 12624546"/>
              <a:gd name="connsiteX17473" fmla="*/ 5366867 w 15445209"/>
              <a:gd name="connsiteY17473" fmla="*/ 2360770 h 12624546"/>
              <a:gd name="connsiteX17474" fmla="*/ 5295321 w 15445209"/>
              <a:gd name="connsiteY17474" fmla="*/ 2373372 h 12624546"/>
              <a:gd name="connsiteX17475" fmla="*/ 5282714 w 15445209"/>
              <a:gd name="connsiteY17475" fmla="*/ 2301827 h 12624546"/>
              <a:gd name="connsiteX17476" fmla="*/ 5315903 w 15445209"/>
              <a:gd name="connsiteY17476" fmla="*/ 2280739 h 12624546"/>
              <a:gd name="connsiteX17477" fmla="*/ 2790438 w 15445209"/>
              <a:gd name="connsiteY17477" fmla="*/ 2271876 h 12624546"/>
              <a:gd name="connsiteX17478" fmla="*/ 2791254 w 15445209"/>
              <a:gd name="connsiteY17478" fmla="*/ 2271876 h 12624546"/>
              <a:gd name="connsiteX17479" fmla="*/ 2791254 w 15445209"/>
              <a:gd name="connsiteY17479" fmla="*/ 2272692 h 12624546"/>
              <a:gd name="connsiteX17480" fmla="*/ 2790438 w 15445209"/>
              <a:gd name="connsiteY17480" fmla="*/ 2272692 h 12624546"/>
              <a:gd name="connsiteX17481" fmla="*/ 2790438 w 15445209"/>
              <a:gd name="connsiteY17481" fmla="*/ 2271876 h 12624546"/>
              <a:gd name="connsiteX17482" fmla="*/ 10234843 w 15445209"/>
              <a:gd name="connsiteY17482" fmla="*/ 2270656 h 12624546"/>
              <a:gd name="connsiteX17483" fmla="*/ 10249527 w 15445209"/>
              <a:gd name="connsiteY17483" fmla="*/ 2273856 h 12624546"/>
              <a:gd name="connsiteX17484" fmla="*/ 10254406 w 15445209"/>
              <a:gd name="connsiteY17484" fmla="*/ 2301092 h 12624546"/>
              <a:gd name="connsiteX17485" fmla="*/ 10227168 w 15445209"/>
              <a:gd name="connsiteY17485" fmla="*/ 2305970 h 12624546"/>
              <a:gd name="connsiteX17486" fmla="*/ 10222290 w 15445209"/>
              <a:gd name="connsiteY17486" fmla="*/ 2278733 h 12624546"/>
              <a:gd name="connsiteX17487" fmla="*/ 10234843 w 15445209"/>
              <a:gd name="connsiteY17487" fmla="*/ 2270656 h 12624546"/>
              <a:gd name="connsiteX17488" fmla="*/ 5690879 w 15445209"/>
              <a:gd name="connsiteY17488" fmla="*/ 2269344 h 12624546"/>
              <a:gd name="connsiteX17489" fmla="*/ 5728679 w 15445209"/>
              <a:gd name="connsiteY17489" fmla="*/ 2277880 h 12624546"/>
              <a:gd name="connsiteX17490" fmla="*/ 5740882 w 15445209"/>
              <a:gd name="connsiteY17490" fmla="*/ 2348608 h 12624546"/>
              <a:gd name="connsiteX17491" fmla="*/ 5670142 w 15445209"/>
              <a:gd name="connsiteY17491" fmla="*/ 2360805 h 12624546"/>
              <a:gd name="connsiteX17492" fmla="*/ 5657943 w 15445209"/>
              <a:gd name="connsiteY17492" fmla="*/ 2290072 h 12624546"/>
              <a:gd name="connsiteX17493" fmla="*/ 5690879 w 15445209"/>
              <a:gd name="connsiteY17493" fmla="*/ 2269344 h 12624546"/>
              <a:gd name="connsiteX17494" fmla="*/ 9422266 w 15445209"/>
              <a:gd name="connsiteY17494" fmla="*/ 2269000 h 12624546"/>
              <a:gd name="connsiteX17495" fmla="*/ 9422671 w 15445209"/>
              <a:gd name="connsiteY17495" fmla="*/ 2271032 h 12624546"/>
              <a:gd name="connsiteX17496" fmla="*/ 9420640 w 15445209"/>
              <a:gd name="connsiteY17496" fmla="*/ 2271437 h 12624546"/>
              <a:gd name="connsiteX17497" fmla="*/ 9420235 w 15445209"/>
              <a:gd name="connsiteY17497" fmla="*/ 2269405 h 12624546"/>
              <a:gd name="connsiteX17498" fmla="*/ 9422266 w 15445209"/>
              <a:gd name="connsiteY17498" fmla="*/ 2269000 h 12624546"/>
              <a:gd name="connsiteX17499" fmla="*/ 11068046 w 15445209"/>
              <a:gd name="connsiteY17499" fmla="*/ 2265032 h 12624546"/>
              <a:gd name="connsiteX17500" fmla="*/ 11094675 w 15445209"/>
              <a:gd name="connsiteY17500" fmla="*/ 2270978 h 12624546"/>
              <a:gd name="connsiteX17501" fmla="*/ 11103211 w 15445209"/>
              <a:gd name="connsiteY17501" fmla="*/ 2320569 h 12624546"/>
              <a:gd name="connsiteX17502" fmla="*/ 11053614 w 15445209"/>
              <a:gd name="connsiteY17502" fmla="*/ 2329108 h 12624546"/>
              <a:gd name="connsiteX17503" fmla="*/ 11045078 w 15445209"/>
              <a:gd name="connsiteY17503" fmla="*/ 2279513 h 12624546"/>
              <a:gd name="connsiteX17504" fmla="*/ 11068046 w 15445209"/>
              <a:gd name="connsiteY17504" fmla="*/ 2265032 h 12624546"/>
              <a:gd name="connsiteX17505" fmla="*/ 6947529 w 15445209"/>
              <a:gd name="connsiteY17505" fmla="*/ 2263718 h 12624546"/>
              <a:gd name="connsiteX17506" fmla="*/ 6948350 w 15445209"/>
              <a:gd name="connsiteY17506" fmla="*/ 2263718 h 12624546"/>
              <a:gd name="connsiteX17507" fmla="*/ 6948350 w 15445209"/>
              <a:gd name="connsiteY17507" fmla="*/ 2264534 h 12624546"/>
              <a:gd name="connsiteX17508" fmla="*/ 6947529 w 15445209"/>
              <a:gd name="connsiteY17508" fmla="*/ 2264534 h 12624546"/>
              <a:gd name="connsiteX17509" fmla="*/ 6947529 w 15445209"/>
              <a:gd name="connsiteY17509" fmla="*/ 2263718 h 12624546"/>
              <a:gd name="connsiteX17510" fmla="*/ 3249431 w 15445209"/>
              <a:gd name="connsiteY17510" fmla="*/ 2259716 h 12624546"/>
              <a:gd name="connsiteX17511" fmla="*/ 3250247 w 15445209"/>
              <a:gd name="connsiteY17511" fmla="*/ 2259716 h 12624546"/>
              <a:gd name="connsiteX17512" fmla="*/ 3250247 w 15445209"/>
              <a:gd name="connsiteY17512" fmla="*/ 2260531 h 12624546"/>
              <a:gd name="connsiteX17513" fmla="*/ 3249431 w 15445209"/>
              <a:gd name="connsiteY17513" fmla="*/ 2260531 h 12624546"/>
              <a:gd name="connsiteX17514" fmla="*/ 3249431 w 15445209"/>
              <a:gd name="connsiteY17514" fmla="*/ 2259716 h 12624546"/>
              <a:gd name="connsiteX17515" fmla="*/ 9833660 w 15445209"/>
              <a:gd name="connsiteY17515" fmla="*/ 2246229 h 12624546"/>
              <a:gd name="connsiteX17516" fmla="*/ 9836101 w 15445209"/>
              <a:gd name="connsiteY17516" fmla="*/ 2259640 h 12624546"/>
              <a:gd name="connsiteX17517" fmla="*/ 9822683 w 15445209"/>
              <a:gd name="connsiteY17517" fmla="*/ 2262082 h 12624546"/>
              <a:gd name="connsiteX17518" fmla="*/ 9820246 w 15445209"/>
              <a:gd name="connsiteY17518" fmla="*/ 2248666 h 12624546"/>
              <a:gd name="connsiteX17519" fmla="*/ 9833660 w 15445209"/>
              <a:gd name="connsiteY17519" fmla="*/ 2246229 h 12624546"/>
              <a:gd name="connsiteX17520" fmla="*/ 10513865 w 15445209"/>
              <a:gd name="connsiteY17520" fmla="*/ 2243055 h 12624546"/>
              <a:gd name="connsiteX17521" fmla="*/ 10535309 w 15445209"/>
              <a:gd name="connsiteY17521" fmla="*/ 2247833 h 12624546"/>
              <a:gd name="connsiteX17522" fmla="*/ 10542219 w 15445209"/>
              <a:gd name="connsiteY17522" fmla="*/ 2287669 h 12624546"/>
              <a:gd name="connsiteX17523" fmla="*/ 10502382 w 15445209"/>
              <a:gd name="connsiteY17523" fmla="*/ 2294583 h 12624546"/>
              <a:gd name="connsiteX17524" fmla="*/ 10495468 w 15445209"/>
              <a:gd name="connsiteY17524" fmla="*/ 2254743 h 12624546"/>
              <a:gd name="connsiteX17525" fmla="*/ 10513865 w 15445209"/>
              <a:gd name="connsiteY17525" fmla="*/ 2243055 h 12624546"/>
              <a:gd name="connsiteX17526" fmla="*/ 1657005 w 15445209"/>
              <a:gd name="connsiteY17526" fmla="*/ 2241733 h 12624546"/>
              <a:gd name="connsiteX17527" fmla="*/ 1657820 w 15445209"/>
              <a:gd name="connsiteY17527" fmla="*/ 2241733 h 12624546"/>
              <a:gd name="connsiteX17528" fmla="*/ 1657820 w 15445209"/>
              <a:gd name="connsiteY17528" fmla="*/ 2242544 h 12624546"/>
              <a:gd name="connsiteX17529" fmla="*/ 1657005 w 15445209"/>
              <a:gd name="connsiteY17529" fmla="*/ 2242544 h 12624546"/>
              <a:gd name="connsiteX17530" fmla="*/ 1657005 w 15445209"/>
              <a:gd name="connsiteY17530" fmla="*/ 2241733 h 12624546"/>
              <a:gd name="connsiteX17531" fmla="*/ 10791156 w 15445209"/>
              <a:gd name="connsiteY17531" fmla="*/ 2241163 h 12624546"/>
              <a:gd name="connsiteX17532" fmla="*/ 10816613 w 15445209"/>
              <a:gd name="connsiteY17532" fmla="*/ 2247008 h 12624546"/>
              <a:gd name="connsiteX17533" fmla="*/ 10824744 w 15445209"/>
              <a:gd name="connsiteY17533" fmla="*/ 2294565 h 12624546"/>
              <a:gd name="connsiteX17534" fmla="*/ 10777183 w 15445209"/>
              <a:gd name="connsiteY17534" fmla="*/ 2302695 h 12624546"/>
              <a:gd name="connsiteX17535" fmla="*/ 10769053 w 15445209"/>
              <a:gd name="connsiteY17535" fmla="*/ 2255137 h 12624546"/>
              <a:gd name="connsiteX17536" fmla="*/ 10791156 w 15445209"/>
              <a:gd name="connsiteY17536" fmla="*/ 2241163 h 12624546"/>
              <a:gd name="connsiteX17537" fmla="*/ 11918274 w 15445209"/>
              <a:gd name="connsiteY17537" fmla="*/ 2231683 h 12624546"/>
              <a:gd name="connsiteX17538" fmla="*/ 11971935 w 15445209"/>
              <a:gd name="connsiteY17538" fmla="*/ 2243674 h 12624546"/>
              <a:gd name="connsiteX17539" fmla="*/ 11989412 w 15445209"/>
              <a:gd name="connsiteY17539" fmla="*/ 2343676 h 12624546"/>
              <a:gd name="connsiteX17540" fmla="*/ 11889411 w 15445209"/>
              <a:gd name="connsiteY17540" fmla="*/ 2361156 h 12624546"/>
              <a:gd name="connsiteX17541" fmla="*/ 11871930 w 15445209"/>
              <a:gd name="connsiteY17541" fmla="*/ 2261155 h 12624546"/>
              <a:gd name="connsiteX17542" fmla="*/ 11918274 w 15445209"/>
              <a:gd name="connsiteY17542" fmla="*/ 2231683 h 12624546"/>
              <a:gd name="connsiteX17543" fmla="*/ 6692643 w 15445209"/>
              <a:gd name="connsiteY17543" fmla="*/ 2229561 h 12624546"/>
              <a:gd name="connsiteX17544" fmla="*/ 6694278 w 15445209"/>
              <a:gd name="connsiteY17544" fmla="*/ 2239316 h 12624546"/>
              <a:gd name="connsiteX17545" fmla="*/ 6684527 w 15445209"/>
              <a:gd name="connsiteY17545" fmla="*/ 2240941 h 12624546"/>
              <a:gd name="connsiteX17546" fmla="*/ 6682893 w 15445209"/>
              <a:gd name="connsiteY17546" fmla="*/ 2231186 h 12624546"/>
              <a:gd name="connsiteX17547" fmla="*/ 6692643 w 15445209"/>
              <a:gd name="connsiteY17547" fmla="*/ 2229561 h 12624546"/>
              <a:gd name="connsiteX17548" fmla="*/ 11488386 w 15445209"/>
              <a:gd name="connsiteY17548" fmla="*/ 2224351 h 12624546"/>
              <a:gd name="connsiteX17549" fmla="*/ 11525583 w 15445209"/>
              <a:gd name="connsiteY17549" fmla="*/ 2232735 h 12624546"/>
              <a:gd name="connsiteX17550" fmla="*/ 11537776 w 15445209"/>
              <a:gd name="connsiteY17550" fmla="*/ 2302248 h 12624546"/>
              <a:gd name="connsiteX17551" fmla="*/ 11468261 w 15445209"/>
              <a:gd name="connsiteY17551" fmla="*/ 2314441 h 12624546"/>
              <a:gd name="connsiteX17552" fmla="*/ 11456068 w 15445209"/>
              <a:gd name="connsiteY17552" fmla="*/ 2244931 h 12624546"/>
              <a:gd name="connsiteX17553" fmla="*/ 11488386 w 15445209"/>
              <a:gd name="connsiteY17553" fmla="*/ 2224351 h 12624546"/>
              <a:gd name="connsiteX17554" fmla="*/ 5566879 w 15445209"/>
              <a:gd name="connsiteY17554" fmla="*/ 2213887 h 12624546"/>
              <a:gd name="connsiteX17555" fmla="*/ 5601835 w 15445209"/>
              <a:gd name="connsiteY17555" fmla="*/ 2221765 h 12624546"/>
              <a:gd name="connsiteX17556" fmla="*/ 5613216 w 15445209"/>
              <a:gd name="connsiteY17556" fmla="*/ 2286804 h 12624546"/>
              <a:gd name="connsiteX17557" fmla="*/ 5548181 w 15445209"/>
              <a:gd name="connsiteY17557" fmla="*/ 2298188 h 12624546"/>
              <a:gd name="connsiteX17558" fmla="*/ 5536795 w 15445209"/>
              <a:gd name="connsiteY17558" fmla="*/ 2233146 h 12624546"/>
              <a:gd name="connsiteX17559" fmla="*/ 5566879 w 15445209"/>
              <a:gd name="connsiteY17559" fmla="*/ 2213887 h 12624546"/>
              <a:gd name="connsiteX17560" fmla="*/ 9293401 w 15445209"/>
              <a:gd name="connsiteY17560" fmla="*/ 2211686 h 12624546"/>
              <a:gd name="connsiteX17561" fmla="*/ 9293806 w 15445209"/>
              <a:gd name="connsiteY17561" fmla="*/ 2213717 h 12624546"/>
              <a:gd name="connsiteX17562" fmla="*/ 9291775 w 15445209"/>
              <a:gd name="connsiteY17562" fmla="*/ 2214123 h 12624546"/>
              <a:gd name="connsiteX17563" fmla="*/ 9291370 w 15445209"/>
              <a:gd name="connsiteY17563" fmla="*/ 2212092 h 12624546"/>
              <a:gd name="connsiteX17564" fmla="*/ 9293401 w 15445209"/>
              <a:gd name="connsiteY17564" fmla="*/ 2211686 h 12624546"/>
              <a:gd name="connsiteX17565" fmla="*/ 6440056 w 15445209"/>
              <a:gd name="connsiteY17565" fmla="*/ 2207998 h 12624546"/>
              <a:gd name="connsiteX17566" fmla="*/ 6452391 w 15445209"/>
              <a:gd name="connsiteY17566" fmla="*/ 2210843 h 12624546"/>
              <a:gd name="connsiteX17567" fmla="*/ 6456461 w 15445209"/>
              <a:gd name="connsiteY17567" fmla="*/ 2234012 h 12624546"/>
              <a:gd name="connsiteX17568" fmla="*/ 6433291 w 15445209"/>
              <a:gd name="connsiteY17568" fmla="*/ 2238080 h 12624546"/>
              <a:gd name="connsiteX17569" fmla="*/ 6429232 w 15445209"/>
              <a:gd name="connsiteY17569" fmla="*/ 2214910 h 12624546"/>
              <a:gd name="connsiteX17570" fmla="*/ 6440056 w 15445209"/>
              <a:gd name="connsiteY17570" fmla="*/ 2207998 h 12624546"/>
              <a:gd name="connsiteX17571" fmla="*/ 3059162 w 15445209"/>
              <a:gd name="connsiteY17571" fmla="*/ 2206038 h 12624546"/>
              <a:gd name="connsiteX17572" fmla="*/ 3059978 w 15445209"/>
              <a:gd name="connsiteY17572" fmla="*/ 2206038 h 12624546"/>
              <a:gd name="connsiteX17573" fmla="*/ 3059978 w 15445209"/>
              <a:gd name="connsiteY17573" fmla="*/ 2206853 h 12624546"/>
              <a:gd name="connsiteX17574" fmla="*/ 3059162 w 15445209"/>
              <a:gd name="connsiteY17574" fmla="*/ 2206853 h 12624546"/>
              <a:gd name="connsiteX17575" fmla="*/ 3059162 w 15445209"/>
              <a:gd name="connsiteY17575" fmla="*/ 2206038 h 12624546"/>
              <a:gd name="connsiteX17576" fmla="*/ 13515070 w 15445209"/>
              <a:gd name="connsiteY17576" fmla="*/ 2205241 h 12624546"/>
              <a:gd name="connsiteX17577" fmla="*/ 13516696 w 15445209"/>
              <a:gd name="connsiteY17577" fmla="*/ 2214998 h 12624546"/>
              <a:gd name="connsiteX17578" fmla="*/ 13506940 w 15445209"/>
              <a:gd name="connsiteY17578" fmla="*/ 2216623 h 12624546"/>
              <a:gd name="connsiteX17579" fmla="*/ 13505314 w 15445209"/>
              <a:gd name="connsiteY17579" fmla="*/ 2206868 h 12624546"/>
              <a:gd name="connsiteX17580" fmla="*/ 13515070 w 15445209"/>
              <a:gd name="connsiteY17580" fmla="*/ 2205241 h 12624546"/>
              <a:gd name="connsiteX17581" fmla="*/ 13328073 w 15445209"/>
              <a:gd name="connsiteY17581" fmla="*/ 2197134 h 12624546"/>
              <a:gd name="connsiteX17582" fmla="*/ 13329294 w 15445209"/>
              <a:gd name="connsiteY17582" fmla="*/ 2203638 h 12624546"/>
              <a:gd name="connsiteX17583" fmla="*/ 13322790 w 15445209"/>
              <a:gd name="connsiteY17583" fmla="*/ 2204854 h 12624546"/>
              <a:gd name="connsiteX17584" fmla="*/ 13321569 w 15445209"/>
              <a:gd name="connsiteY17584" fmla="*/ 2198351 h 12624546"/>
              <a:gd name="connsiteX17585" fmla="*/ 13328073 w 15445209"/>
              <a:gd name="connsiteY17585" fmla="*/ 2197134 h 12624546"/>
              <a:gd name="connsiteX17586" fmla="*/ 6217612 w 15445209"/>
              <a:gd name="connsiteY17586" fmla="*/ 2193810 h 12624546"/>
              <a:gd name="connsiteX17587" fmla="*/ 6235700 w 15445209"/>
              <a:gd name="connsiteY17587" fmla="*/ 2197823 h 12624546"/>
              <a:gd name="connsiteX17588" fmla="*/ 6241380 w 15445209"/>
              <a:gd name="connsiteY17588" fmla="*/ 2231564 h 12624546"/>
              <a:gd name="connsiteX17589" fmla="*/ 6207638 w 15445209"/>
              <a:gd name="connsiteY17589" fmla="*/ 2237253 h 12624546"/>
              <a:gd name="connsiteX17590" fmla="*/ 6201949 w 15445209"/>
              <a:gd name="connsiteY17590" fmla="*/ 2203518 h 12624546"/>
              <a:gd name="connsiteX17591" fmla="*/ 6217612 w 15445209"/>
              <a:gd name="connsiteY17591" fmla="*/ 2193810 h 12624546"/>
              <a:gd name="connsiteX17592" fmla="*/ 7131293 w 15445209"/>
              <a:gd name="connsiteY17592" fmla="*/ 2187702 h 12624546"/>
              <a:gd name="connsiteX17593" fmla="*/ 7132108 w 15445209"/>
              <a:gd name="connsiteY17593" fmla="*/ 2187702 h 12624546"/>
              <a:gd name="connsiteX17594" fmla="*/ 7132108 w 15445209"/>
              <a:gd name="connsiteY17594" fmla="*/ 2188518 h 12624546"/>
              <a:gd name="connsiteX17595" fmla="*/ 7131293 w 15445209"/>
              <a:gd name="connsiteY17595" fmla="*/ 2188518 h 12624546"/>
              <a:gd name="connsiteX17596" fmla="*/ 7131293 w 15445209"/>
              <a:gd name="connsiteY17596" fmla="*/ 2187702 h 12624546"/>
              <a:gd name="connsiteX17597" fmla="*/ 10103131 w 15445209"/>
              <a:gd name="connsiteY17597" fmla="*/ 2181638 h 12624546"/>
              <a:gd name="connsiteX17598" fmla="*/ 10117816 w 15445209"/>
              <a:gd name="connsiteY17598" fmla="*/ 2184837 h 12624546"/>
              <a:gd name="connsiteX17599" fmla="*/ 10122694 w 15445209"/>
              <a:gd name="connsiteY17599" fmla="*/ 2212073 h 12624546"/>
              <a:gd name="connsiteX17600" fmla="*/ 10095456 w 15445209"/>
              <a:gd name="connsiteY17600" fmla="*/ 2216951 h 12624546"/>
              <a:gd name="connsiteX17601" fmla="*/ 10090578 w 15445209"/>
              <a:gd name="connsiteY17601" fmla="*/ 2189714 h 12624546"/>
              <a:gd name="connsiteX17602" fmla="*/ 10103131 w 15445209"/>
              <a:gd name="connsiteY17602" fmla="*/ 2181638 h 12624546"/>
              <a:gd name="connsiteX17603" fmla="*/ 12074324 w 15445209"/>
              <a:gd name="connsiteY17603" fmla="*/ 2181205 h 12624546"/>
              <a:gd name="connsiteX17604" fmla="*/ 12134132 w 15445209"/>
              <a:gd name="connsiteY17604" fmla="*/ 2194468 h 12624546"/>
              <a:gd name="connsiteX17605" fmla="*/ 12153645 w 15445209"/>
              <a:gd name="connsiteY17605" fmla="*/ 2305851 h 12624546"/>
              <a:gd name="connsiteX17606" fmla="*/ 12042261 w 15445209"/>
              <a:gd name="connsiteY17606" fmla="*/ 2325359 h 12624546"/>
              <a:gd name="connsiteX17607" fmla="*/ 12022748 w 15445209"/>
              <a:gd name="connsiteY17607" fmla="*/ 2213980 h 12624546"/>
              <a:gd name="connsiteX17608" fmla="*/ 12074324 w 15445209"/>
              <a:gd name="connsiteY17608" fmla="*/ 2181205 h 12624546"/>
              <a:gd name="connsiteX17609" fmla="*/ 13137212 w 15445209"/>
              <a:gd name="connsiteY17609" fmla="*/ 2178961 h 12624546"/>
              <a:gd name="connsiteX17610" fmla="*/ 13147579 w 15445209"/>
              <a:gd name="connsiteY17610" fmla="*/ 2181299 h 12624546"/>
              <a:gd name="connsiteX17611" fmla="*/ 13150831 w 15445209"/>
              <a:gd name="connsiteY17611" fmla="*/ 2200812 h 12624546"/>
              <a:gd name="connsiteX17612" fmla="*/ 13131319 w 15445209"/>
              <a:gd name="connsiteY17612" fmla="*/ 2204064 h 12624546"/>
              <a:gd name="connsiteX17613" fmla="*/ 13128067 w 15445209"/>
              <a:gd name="connsiteY17613" fmla="*/ 2184551 h 12624546"/>
              <a:gd name="connsiteX17614" fmla="*/ 13137212 w 15445209"/>
              <a:gd name="connsiteY17614" fmla="*/ 2178961 h 12624546"/>
              <a:gd name="connsiteX17615" fmla="*/ 9701949 w 15445209"/>
              <a:gd name="connsiteY17615" fmla="*/ 2173058 h 12624546"/>
              <a:gd name="connsiteX17616" fmla="*/ 9704390 w 15445209"/>
              <a:gd name="connsiteY17616" fmla="*/ 2186472 h 12624546"/>
              <a:gd name="connsiteX17617" fmla="*/ 9690972 w 15445209"/>
              <a:gd name="connsiteY17617" fmla="*/ 2188912 h 12624546"/>
              <a:gd name="connsiteX17618" fmla="*/ 9688535 w 15445209"/>
              <a:gd name="connsiteY17618" fmla="*/ 2175495 h 12624546"/>
              <a:gd name="connsiteX17619" fmla="*/ 9701949 w 15445209"/>
              <a:gd name="connsiteY17619" fmla="*/ 2173058 h 12624546"/>
              <a:gd name="connsiteX17620" fmla="*/ 11208041 w 15445209"/>
              <a:gd name="connsiteY17620" fmla="*/ 2170405 h 12624546"/>
              <a:gd name="connsiteX17621" fmla="*/ 11241832 w 15445209"/>
              <a:gd name="connsiteY17621" fmla="*/ 2177876 h 12624546"/>
              <a:gd name="connsiteX17622" fmla="*/ 11252809 w 15445209"/>
              <a:gd name="connsiteY17622" fmla="*/ 2240880 h 12624546"/>
              <a:gd name="connsiteX17623" fmla="*/ 11189802 w 15445209"/>
              <a:gd name="connsiteY17623" fmla="*/ 2251856 h 12624546"/>
              <a:gd name="connsiteX17624" fmla="*/ 11178825 w 15445209"/>
              <a:gd name="connsiteY17624" fmla="*/ 2188850 h 12624546"/>
              <a:gd name="connsiteX17625" fmla="*/ 11208041 w 15445209"/>
              <a:gd name="connsiteY17625" fmla="*/ 2170405 h 12624546"/>
              <a:gd name="connsiteX17626" fmla="*/ 12241047 w 15445209"/>
              <a:gd name="connsiteY17626" fmla="*/ 2167542 h 12624546"/>
              <a:gd name="connsiteX17627" fmla="*/ 12286577 w 15445209"/>
              <a:gd name="connsiteY17627" fmla="*/ 2177756 h 12624546"/>
              <a:gd name="connsiteX17628" fmla="*/ 12301211 w 15445209"/>
              <a:gd name="connsiteY17628" fmla="*/ 2262715 h 12624546"/>
              <a:gd name="connsiteX17629" fmla="*/ 12216250 w 15445209"/>
              <a:gd name="connsiteY17629" fmla="*/ 2277349 h 12624546"/>
              <a:gd name="connsiteX17630" fmla="*/ 12201616 w 15445209"/>
              <a:gd name="connsiteY17630" fmla="*/ 2192390 h 12624546"/>
              <a:gd name="connsiteX17631" fmla="*/ 12241047 w 15445209"/>
              <a:gd name="connsiteY17631" fmla="*/ 2167542 h 12624546"/>
              <a:gd name="connsiteX17632" fmla="*/ 1473660 w 15445209"/>
              <a:gd name="connsiteY17632" fmla="*/ 2164088 h 12624546"/>
              <a:gd name="connsiteX17633" fmla="*/ 1474475 w 15445209"/>
              <a:gd name="connsiteY17633" fmla="*/ 2164088 h 12624546"/>
              <a:gd name="connsiteX17634" fmla="*/ 1474475 w 15445209"/>
              <a:gd name="connsiteY17634" fmla="*/ 2164899 h 12624546"/>
              <a:gd name="connsiteX17635" fmla="*/ 1473660 w 15445209"/>
              <a:gd name="connsiteY17635" fmla="*/ 2164899 h 12624546"/>
              <a:gd name="connsiteX17636" fmla="*/ 1473660 w 15445209"/>
              <a:gd name="connsiteY17636" fmla="*/ 2164088 h 12624546"/>
              <a:gd name="connsiteX17637" fmla="*/ 6023669 w 15445209"/>
              <a:gd name="connsiteY17637" fmla="*/ 2163307 h 12624546"/>
              <a:gd name="connsiteX17638" fmla="*/ 6051928 w 15445209"/>
              <a:gd name="connsiteY17638" fmla="*/ 2169759 h 12624546"/>
              <a:gd name="connsiteX17639" fmla="*/ 6061287 w 15445209"/>
              <a:gd name="connsiteY17639" fmla="*/ 2223010 h 12624546"/>
              <a:gd name="connsiteX17640" fmla="*/ 6008369 w 15445209"/>
              <a:gd name="connsiteY17640" fmla="*/ 2232362 h 12624546"/>
              <a:gd name="connsiteX17641" fmla="*/ 5999018 w 15445209"/>
              <a:gd name="connsiteY17641" fmla="*/ 2179110 h 12624546"/>
              <a:gd name="connsiteX17642" fmla="*/ 6023669 w 15445209"/>
              <a:gd name="connsiteY17642" fmla="*/ 2163307 h 12624546"/>
              <a:gd name="connsiteX17643" fmla="*/ 5071064 w 15445209"/>
              <a:gd name="connsiteY17643" fmla="*/ 2162053 h 12624546"/>
              <a:gd name="connsiteX17644" fmla="*/ 5103838 w 15445209"/>
              <a:gd name="connsiteY17644" fmla="*/ 2169266 h 12624546"/>
              <a:gd name="connsiteX17645" fmla="*/ 5114409 w 15445209"/>
              <a:gd name="connsiteY17645" fmla="*/ 2230245 h 12624546"/>
              <a:gd name="connsiteX17646" fmla="*/ 5053428 w 15445209"/>
              <a:gd name="connsiteY17646" fmla="*/ 2240811 h 12624546"/>
              <a:gd name="connsiteX17647" fmla="*/ 5042866 w 15445209"/>
              <a:gd name="connsiteY17647" fmla="*/ 2179838 h 12624546"/>
              <a:gd name="connsiteX17648" fmla="*/ 5071064 w 15445209"/>
              <a:gd name="connsiteY17648" fmla="*/ 2162053 h 12624546"/>
              <a:gd name="connsiteX17649" fmla="*/ 12588927 w 15445209"/>
              <a:gd name="connsiteY17649" fmla="*/ 2161142 h 12624546"/>
              <a:gd name="connsiteX17650" fmla="*/ 12611794 w 15445209"/>
              <a:gd name="connsiteY17650" fmla="*/ 2166326 h 12624546"/>
              <a:gd name="connsiteX17651" fmla="*/ 12619113 w 15445209"/>
              <a:gd name="connsiteY17651" fmla="*/ 2209007 h 12624546"/>
              <a:gd name="connsiteX17652" fmla="*/ 12576426 w 15445209"/>
              <a:gd name="connsiteY17652" fmla="*/ 2216322 h 12624546"/>
              <a:gd name="connsiteX17653" fmla="*/ 12569111 w 15445209"/>
              <a:gd name="connsiteY17653" fmla="*/ 2173641 h 12624546"/>
              <a:gd name="connsiteX17654" fmla="*/ 12588927 w 15445209"/>
              <a:gd name="connsiteY17654" fmla="*/ 2161142 h 12624546"/>
              <a:gd name="connsiteX17655" fmla="*/ 9157628 w 15445209"/>
              <a:gd name="connsiteY17655" fmla="*/ 2159654 h 12624546"/>
              <a:gd name="connsiteX17656" fmla="*/ 9158033 w 15445209"/>
              <a:gd name="connsiteY17656" fmla="*/ 2160872 h 12624546"/>
              <a:gd name="connsiteX17657" fmla="*/ 9156812 w 15445209"/>
              <a:gd name="connsiteY17657" fmla="*/ 2161282 h 12624546"/>
              <a:gd name="connsiteX17658" fmla="*/ 9156407 w 15445209"/>
              <a:gd name="connsiteY17658" fmla="*/ 2160062 h 12624546"/>
              <a:gd name="connsiteX17659" fmla="*/ 9157628 w 15445209"/>
              <a:gd name="connsiteY17659" fmla="*/ 2159654 h 12624546"/>
              <a:gd name="connsiteX17660" fmla="*/ 12411987 w 15445209"/>
              <a:gd name="connsiteY17660" fmla="*/ 2156439 h 12624546"/>
              <a:gd name="connsiteX17661" fmla="*/ 12448777 w 15445209"/>
              <a:gd name="connsiteY17661" fmla="*/ 2164720 h 12624546"/>
              <a:gd name="connsiteX17662" fmla="*/ 12460565 w 15445209"/>
              <a:gd name="connsiteY17662" fmla="*/ 2233423 h 12624546"/>
              <a:gd name="connsiteX17663" fmla="*/ 12391865 w 15445209"/>
              <a:gd name="connsiteY17663" fmla="*/ 2245210 h 12624546"/>
              <a:gd name="connsiteX17664" fmla="*/ 12380077 w 15445209"/>
              <a:gd name="connsiteY17664" fmla="*/ 2176511 h 12624546"/>
              <a:gd name="connsiteX17665" fmla="*/ 12411987 w 15445209"/>
              <a:gd name="connsiteY17665" fmla="*/ 2156439 h 12624546"/>
              <a:gd name="connsiteX17666" fmla="*/ 5252323 w 15445209"/>
              <a:gd name="connsiteY17666" fmla="*/ 2151709 h 12624546"/>
              <a:gd name="connsiteX17667" fmla="*/ 5292873 w 15445209"/>
              <a:gd name="connsiteY17667" fmla="*/ 2160753 h 12624546"/>
              <a:gd name="connsiteX17668" fmla="*/ 5305887 w 15445209"/>
              <a:gd name="connsiteY17668" fmla="*/ 2236364 h 12624546"/>
              <a:gd name="connsiteX17669" fmla="*/ 5230269 w 15445209"/>
              <a:gd name="connsiteY17669" fmla="*/ 2249371 h 12624546"/>
              <a:gd name="connsiteX17670" fmla="*/ 5217264 w 15445209"/>
              <a:gd name="connsiteY17670" fmla="*/ 2173760 h 12624546"/>
              <a:gd name="connsiteX17671" fmla="*/ 5252323 w 15445209"/>
              <a:gd name="connsiteY17671" fmla="*/ 2151709 h 12624546"/>
              <a:gd name="connsiteX17672" fmla="*/ 11633713 w 15445209"/>
              <a:gd name="connsiteY17672" fmla="*/ 2148927 h 12624546"/>
              <a:gd name="connsiteX17673" fmla="*/ 11679244 w 15445209"/>
              <a:gd name="connsiteY17673" fmla="*/ 2159140 h 12624546"/>
              <a:gd name="connsiteX17674" fmla="*/ 11693878 w 15445209"/>
              <a:gd name="connsiteY17674" fmla="*/ 2244100 h 12624546"/>
              <a:gd name="connsiteX17675" fmla="*/ 11608913 w 15445209"/>
              <a:gd name="connsiteY17675" fmla="*/ 2258733 h 12624546"/>
              <a:gd name="connsiteX17676" fmla="*/ 11594279 w 15445209"/>
              <a:gd name="connsiteY17676" fmla="*/ 2173777 h 12624546"/>
              <a:gd name="connsiteX17677" fmla="*/ 11633713 w 15445209"/>
              <a:gd name="connsiteY17677" fmla="*/ 2148927 h 12624546"/>
              <a:gd name="connsiteX17678" fmla="*/ 3970692 w 15445209"/>
              <a:gd name="connsiteY17678" fmla="*/ 2144330 h 12624546"/>
              <a:gd name="connsiteX17679" fmla="*/ 3971507 w 15445209"/>
              <a:gd name="connsiteY17679" fmla="*/ 2144330 h 12624546"/>
              <a:gd name="connsiteX17680" fmla="*/ 3971507 w 15445209"/>
              <a:gd name="connsiteY17680" fmla="*/ 2145146 h 12624546"/>
              <a:gd name="connsiteX17681" fmla="*/ 3970692 w 15445209"/>
              <a:gd name="connsiteY17681" fmla="*/ 2145146 h 12624546"/>
              <a:gd name="connsiteX17682" fmla="*/ 3970692 w 15445209"/>
              <a:gd name="connsiteY17682" fmla="*/ 2144330 h 12624546"/>
              <a:gd name="connsiteX17683" fmla="*/ 10930438 w 15445209"/>
              <a:gd name="connsiteY17683" fmla="*/ 2144050 h 12624546"/>
              <a:gd name="connsiteX17684" fmla="*/ 10956455 w 15445209"/>
              <a:gd name="connsiteY17684" fmla="*/ 2149839 h 12624546"/>
              <a:gd name="connsiteX17685" fmla="*/ 10964991 w 15445209"/>
              <a:gd name="connsiteY17685" fmla="*/ 2198214 h 12624546"/>
              <a:gd name="connsiteX17686" fmla="*/ 10916619 w 15445209"/>
              <a:gd name="connsiteY17686" fmla="*/ 2206749 h 12624546"/>
              <a:gd name="connsiteX17687" fmla="*/ 10908079 w 15445209"/>
              <a:gd name="connsiteY17687" fmla="*/ 2158376 h 12624546"/>
              <a:gd name="connsiteX17688" fmla="*/ 10930438 w 15445209"/>
              <a:gd name="connsiteY17688" fmla="*/ 2144050 h 12624546"/>
              <a:gd name="connsiteX17689" fmla="*/ 2869305 w 15445209"/>
              <a:gd name="connsiteY17689" fmla="*/ 2143418 h 12624546"/>
              <a:gd name="connsiteX17690" fmla="*/ 2870115 w 15445209"/>
              <a:gd name="connsiteY17690" fmla="*/ 2143418 h 12624546"/>
              <a:gd name="connsiteX17691" fmla="*/ 2870115 w 15445209"/>
              <a:gd name="connsiteY17691" fmla="*/ 2144233 h 12624546"/>
              <a:gd name="connsiteX17692" fmla="*/ 2869305 w 15445209"/>
              <a:gd name="connsiteY17692" fmla="*/ 2144233 h 12624546"/>
              <a:gd name="connsiteX17693" fmla="*/ 2869305 w 15445209"/>
              <a:gd name="connsiteY17693" fmla="*/ 2143418 h 12624546"/>
              <a:gd name="connsiteX17694" fmla="*/ 10378442 w 15445209"/>
              <a:gd name="connsiteY17694" fmla="*/ 2143212 h 12624546"/>
              <a:gd name="connsiteX17695" fmla="*/ 10399531 w 15445209"/>
              <a:gd name="connsiteY17695" fmla="*/ 2147836 h 12624546"/>
              <a:gd name="connsiteX17696" fmla="*/ 10406441 w 15445209"/>
              <a:gd name="connsiteY17696" fmla="*/ 2187267 h 12624546"/>
              <a:gd name="connsiteX17697" fmla="*/ 10367010 w 15445209"/>
              <a:gd name="connsiteY17697" fmla="*/ 2194175 h 12624546"/>
              <a:gd name="connsiteX17698" fmla="*/ 10360100 w 15445209"/>
              <a:gd name="connsiteY17698" fmla="*/ 2154748 h 12624546"/>
              <a:gd name="connsiteX17699" fmla="*/ 10378442 w 15445209"/>
              <a:gd name="connsiteY17699" fmla="*/ 2143212 h 12624546"/>
              <a:gd name="connsiteX17700" fmla="*/ 12947116 w 15445209"/>
              <a:gd name="connsiteY17700" fmla="*/ 2142550 h 12624546"/>
              <a:gd name="connsiteX17701" fmla="*/ 12980500 w 15445209"/>
              <a:gd name="connsiteY17701" fmla="*/ 2150020 h 12624546"/>
              <a:gd name="connsiteX17702" fmla="*/ 12991477 w 15445209"/>
              <a:gd name="connsiteY17702" fmla="*/ 2212215 h 12624546"/>
              <a:gd name="connsiteX17703" fmla="*/ 12929277 w 15445209"/>
              <a:gd name="connsiteY17703" fmla="*/ 2223192 h 12624546"/>
              <a:gd name="connsiteX17704" fmla="*/ 12918304 w 15445209"/>
              <a:gd name="connsiteY17704" fmla="*/ 2160993 h 12624546"/>
              <a:gd name="connsiteX17705" fmla="*/ 12947116 w 15445209"/>
              <a:gd name="connsiteY17705" fmla="*/ 2142550 h 12624546"/>
              <a:gd name="connsiteX17706" fmla="*/ 4922247 w 15445209"/>
              <a:gd name="connsiteY17706" fmla="*/ 2133626 h 12624546"/>
              <a:gd name="connsiteX17707" fmla="*/ 4947299 w 15445209"/>
              <a:gd name="connsiteY17707" fmla="*/ 2139166 h 12624546"/>
              <a:gd name="connsiteX17708" fmla="*/ 4955429 w 15445209"/>
              <a:gd name="connsiteY17708" fmla="*/ 2185914 h 12624546"/>
              <a:gd name="connsiteX17709" fmla="*/ 4908676 w 15445209"/>
              <a:gd name="connsiteY17709" fmla="*/ 2194044 h 12624546"/>
              <a:gd name="connsiteX17710" fmla="*/ 4900550 w 15445209"/>
              <a:gd name="connsiteY17710" fmla="*/ 2147295 h 12624546"/>
              <a:gd name="connsiteX17711" fmla="*/ 4922247 w 15445209"/>
              <a:gd name="connsiteY17711" fmla="*/ 2133626 h 12624546"/>
              <a:gd name="connsiteX17712" fmla="*/ 6881677 w 15445209"/>
              <a:gd name="connsiteY17712" fmla="*/ 2133222 h 12624546"/>
              <a:gd name="connsiteX17713" fmla="*/ 6883304 w 15445209"/>
              <a:gd name="connsiteY17713" fmla="*/ 2142977 h 12624546"/>
              <a:gd name="connsiteX17714" fmla="*/ 6873545 w 15445209"/>
              <a:gd name="connsiteY17714" fmla="*/ 2144604 h 12624546"/>
              <a:gd name="connsiteX17715" fmla="*/ 6871918 w 15445209"/>
              <a:gd name="connsiteY17715" fmla="*/ 2134848 h 12624546"/>
              <a:gd name="connsiteX17716" fmla="*/ 6881677 w 15445209"/>
              <a:gd name="connsiteY17716" fmla="*/ 2133222 h 12624546"/>
              <a:gd name="connsiteX17717" fmla="*/ 10653145 w 15445209"/>
              <a:gd name="connsiteY17717" fmla="*/ 2130901 h 12624546"/>
              <a:gd name="connsiteX17718" fmla="*/ 10677993 w 15445209"/>
              <a:gd name="connsiteY17718" fmla="*/ 2136440 h 12624546"/>
              <a:gd name="connsiteX17719" fmla="*/ 10686123 w 15445209"/>
              <a:gd name="connsiteY17719" fmla="*/ 2182778 h 12624546"/>
              <a:gd name="connsiteX17720" fmla="*/ 10639778 w 15445209"/>
              <a:gd name="connsiteY17720" fmla="*/ 2190908 h 12624546"/>
              <a:gd name="connsiteX17721" fmla="*/ 10631648 w 15445209"/>
              <a:gd name="connsiteY17721" fmla="*/ 2144570 h 12624546"/>
              <a:gd name="connsiteX17722" fmla="*/ 10653145 w 15445209"/>
              <a:gd name="connsiteY17722" fmla="*/ 2130901 h 12624546"/>
              <a:gd name="connsiteX17723" fmla="*/ 7315851 w 15445209"/>
              <a:gd name="connsiteY17723" fmla="*/ 2125100 h 12624546"/>
              <a:gd name="connsiteX17724" fmla="*/ 7316665 w 15445209"/>
              <a:gd name="connsiteY17724" fmla="*/ 2125100 h 12624546"/>
              <a:gd name="connsiteX17725" fmla="*/ 7316665 w 15445209"/>
              <a:gd name="connsiteY17725" fmla="*/ 2125917 h 12624546"/>
              <a:gd name="connsiteX17726" fmla="*/ 7315851 w 15445209"/>
              <a:gd name="connsiteY17726" fmla="*/ 2125917 h 12624546"/>
              <a:gd name="connsiteX17727" fmla="*/ 7315851 w 15445209"/>
              <a:gd name="connsiteY17727" fmla="*/ 2125100 h 12624546"/>
              <a:gd name="connsiteX17728" fmla="*/ 12761643 w 15445209"/>
              <a:gd name="connsiteY17728" fmla="*/ 2123772 h 12624546"/>
              <a:gd name="connsiteX17729" fmla="*/ 12808547 w 15445209"/>
              <a:gd name="connsiteY17729" fmla="*/ 2134189 h 12624546"/>
              <a:gd name="connsiteX17730" fmla="*/ 12823993 w 15445209"/>
              <a:gd name="connsiteY17730" fmla="*/ 2221589 h 12624546"/>
              <a:gd name="connsiteX17731" fmla="*/ 12736591 w 15445209"/>
              <a:gd name="connsiteY17731" fmla="*/ 2237034 h 12624546"/>
              <a:gd name="connsiteX17732" fmla="*/ 12721145 w 15445209"/>
              <a:gd name="connsiteY17732" fmla="*/ 2149633 h 12624546"/>
              <a:gd name="connsiteX17733" fmla="*/ 12761643 w 15445209"/>
              <a:gd name="connsiteY17733" fmla="*/ 2123772 h 12624546"/>
              <a:gd name="connsiteX17734" fmla="*/ 5473165 w 15445209"/>
              <a:gd name="connsiteY17734" fmla="*/ 2121190 h 12624546"/>
              <a:gd name="connsiteX17735" fmla="*/ 5509959 w 15445209"/>
              <a:gd name="connsiteY17735" fmla="*/ 2129471 h 12624546"/>
              <a:gd name="connsiteX17736" fmla="*/ 5521741 w 15445209"/>
              <a:gd name="connsiteY17736" fmla="*/ 2198173 h 12624546"/>
              <a:gd name="connsiteX17737" fmla="*/ 5453048 w 15445209"/>
              <a:gd name="connsiteY17737" fmla="*/ 2209960 h 12624546"/>
              <a:gd name="connsiteX17738" fmla="*/ 5441260 w 15445209"/>
              <a:gd name="connsiteY17738" fmla="*/ 2141261 h 12624546"/>
              <a:gd name="connsiteX17739" fmla="*/ 5473165 w 15445209"/>
              <a:gd name="connsiteY17739" fmla="*/ 2121190 h 12624546"/>
              <a:gd name="connsiteX17740" fmla="*/ 5861867 w 15445209"/>
              <a:gd name="connsiteY17740" fmla="*/ 2114921 h 12624546"/>
              <a:gd name="connsiteX17741" fmla="*/ 5900226 w 15445209"/>
              <a:gd name="connsiteY17741" fmla="*/ 2123406 h 12624546"/>
              <a:gd name="connsiteX17742" fmla="*/ 5912834 w 15445209"/>
              <a:gd name="connsiteY17742" fmla="*/ 2194949 h 12624546"/>
              <a:gd name="connsiteX17743" fmla="*/ 5841286 w 15445209"/>
              <a:gd name="connsiteY17743" fmla="*/ 2207551 h 12624546"/>
              <a:gd name="connsiteX17744" fmla="*/ 5828685 w 15445209"/>
              <a:gd name="connsiteY17744" fmla="*/ 2136008 h 12624546"/>
              <a:gd name="connsiteX17745" fmla="*/ 5861867 w 15445209"/>
              <a:gd name="connsiteY17745" fmla="*/ 2114921 h 12624546"/>
              <a:gd name="connsiteX17746" fmla="*/ 9015750 w 15445209"/>
              <a:gd name="connsiteY17746" fmla="*/ 2113311 h 12624546"/>
              <a:gd name="connsiteX17747" fmla="*/ 9016155 w 15445209"/>
              <a:gd name="connsiteY17747" fmla="*/ 2114533 h 12624546"/>
              <a:gd name="connsiteX17748" fmla="*/ 9014934 w 15445209"/>
              <a:gd name="connsiteY17748" fmla="*/ 2114938 h 12624546"/>
              <a:gd name="connsiteX17749" fmla="*/ 9014529 w 15445209"/>
              <a:gd name="connsiteY17749" fmla="*/ 2113717 h 12624546"/>
              <a:gd name="connsiteX17750" fmla="*/ 9015750 w 15445209"/>
              <a:gd name="connsiteY17750" fmla="*/ 2113311 h 12624546"/>
              <a:gd name="connsiteX17751" fmla="*/ 9563328 w 15445209"/>
              <a:gd name="connsiteY17751" fmla="*/ 2105174 h 12624546"/>
              <a:gd name="connsiteX17752" fmla="*/ 9565769 w 15445209"/>
              <a:gd name="connsiteY17752" fmla="*/ 2118586 h 12624546"/>
              <a:gd name="connsiteX17753" fmla="*/ 9552351 w 15445209"/>
              <a:gd name="connsiteY17753" fmla="*/ 2121027 h 12624546"/>
              <a:gd name="connsiteX17754" fmla="*/ 9549914 w 15445209"/>
              <a:gd name="connsiteY17754" fmla="*/ 2107611 h 12624546"/>
              <a:gd name="connsiteX17755" fmla="*/ 9563328 w 15445209"/>
              <a:gd name="connsiteY17755" fmla="*/ 2105174 h 12624546"/>
              <a:gd name="connsiteX17756" fmla="*/ 9964506 w 15445209"/>
              <a:gd name="connsiteY17756" fmla="*/ 2097898 h 12624546"/>
              <a:gd name="connsiteX17757" fmla="*/ 9979191 w 15445209"/>
              <a:gd name="connsiteY17757" fmla="*/ 2101097 h 12624546"/>
              <a:gd name="connsiteX17758" fmla="*/ 9984069 w 15445209"/>
              <a:gd name="connsiteY17758" fmla="*/ 2128333 h 12624546"/>
              <a:gd name="connsiteX17759" fmla="*/ 9956831 w 15445209"/>
              <a:gd name="connsiteY17759" fmla="*/ 2133210 h 12624546"/>
              <a:gd name="connsiteX17760" fmla="*/ 9951953 w 15445209"/>
              <a:gd name="connsiteY17760" fmla="*/ 2105974 h 12624546"/>
              <a:gd name="connsiteX17761" fmla="*/ 9964506 w 15445209"/>
              <a:gd name="connsiteY17761" fmla="*/ 2097898 h 12624546"/>
              <a:gd name="connsiteX17762" fmla="*/ 6629332 w 15445209"/>
              <a:gd name="connsiteY17762" fmla="*/ 2094746 h 12624546"/>
              <a:gd name="connsiteX17763" fmla="*/ 6641428 w 15445209"/>
              <a:gd name="connsiteY17763" fmla="*/ 2097441 h 12624546"/>
              <a:gd name="connsiteX17764" fmla="*/ 6645492 w 15445209"/>
              <a:gd name="connsiteY17764" fmla="*/ 2119798 h 12624546"/>
              <a:gd name="connsiteX17765" fmla="*/ 6623131 w 15445209"/>
              <a:gd name="connsiteY17765" fmla="*/ 2123862 h 12624546"/>
              <a:gd name="connsiteX17766" fmla="*/ 6619075 w 15445209"/>
              <a:gd name="connsiteY17766" fmla="*/ 2101508 h 12624546"/>
              <a:gd name="connsiteX17767" fmla="*/ 6629332 w 15445209"/>
              <a:gd name="connsiteY17767" fmla="*/ 2094746 h 12624546"/>
              <a:gd name="connsiteX17768" fmla="*/ 11348950 w 15445209"/>
              <a:gd name="connsiteY17768" fmla="*/ 2088177 h 12624546"/>
              <a:gd name="connsiteX17769" fmla="*/ 11386147 w 15445209"/>
              <a:gd name="connsiteY17769" fmla="*/ 2096560 h 12624546"/>
              <a:gd name="connsiteX17770" fmla="*/ 11398345 w 15445209"/>
              <a:gd name="connsiteY17770" fmla="*/ 2166072 h 12624546"/>
              <a:gd name="connsiteX17771" fmla="*/ 11328829 w 15445209"/>
              <a:gd name="connsiteY17771" fmla="*/ 2178267 h 12624546"/>
              <a:gd name="connsiteX17772" fmla="*/ 11316632 w 15445209"/>
              <a:gd name="connsiteY17772" fmla="*/ 2108758 h 12624546"/>
              <a:gd name="connsiteX17773" fmla="*/ 11348950 w 15445209"/>
              <a:gd name="connsiteY17773" fmla="*/ 2088177 h 12624546"/>
              <a:gd name="connsiteX17774" fmla="*/ 3143312 w 15445209"/>
              <a:gd name="connsiteY17774" fmla="*/ 2076363 h 12624546"/>
              <a:gd name="connsiteX17775" fmla="*/ 3144127 w 15445209"/>
              <a:gd name="connsiteY17775" fmla="*/ 2076363 h 12624546"/>
              <a:gd name="connsiteX17776" fmla="*/ 3144127 w 15445209"/>
              <a:gd name="connsiteY17776" fmla="*/ 2077174 h 12624546"/>
              <a:gd name="connsiteX17777" fmla="*/ 3143312 w 15445209"/>
              <a:gd name="connsiteY17777" fmla="*/ 2077174 h 12624546"/>
              <a:gd name="connsiteX17778" fmla="*/ 3143312 w 15445209"/>
              <a:gd name="connsiteY17778" fmla="*/ 2076363 h 12624546"/>
              <a:gd name="connsiteX17779" fmla="*/ 11781788 w 15445209"/>
              <a:gd name="connsiteY17779" fmla="*/ 2075536 h 12624546"/>
              <a:gd name="connsiteX17780" fmla="*/ 11841039 w 15445209"/>
              <a:gd name="connsiteY17780" fmla="*/ 2088800 h 12624546"/>
              <a:gd name="connsiteX17781" fmla="*/ 11860552 w 15445209"/>
              <a:gd name="connsiteY17781" fmla="*/ 2199367 h 12624546"/>
              <a:gd name="connsiteX17782" fmla="*/ 11749979 w 15445209"/>
              <a:gd name="connsiteY17782" fmla="*/ 2218878 h 12624546"/>
              <a:gd name="connsiteX17783" fmla="*/ 11730466 w 15445209"/>
              <a:gd name="connsiteY17783" fmla="*/ 2108310 h 12624546"/>
              <a:gd name="connsiteX17784" fmla="*/ 11781788 w 15445209"/>
              <a:gd name="connsiteY17784" fmla="*/ 2075536 h 12624546"/>
              <a:gd name="connsiteX17785" fmla="*/ 7500407 w 15445209"/>
              <a:gd name="connsiteY17785" fmla="*/ 2075510 h 12624546"/>
              <a:gd name="connsiteX17786" fmla="*/ 7501222 w 15445209"/>
              <a:gd name="connsiteY17786" fmla="*/ 2075510 h 12624546"/>
              <a:gd name="connsiteX17787" fmla="*/ 7501222 w 15445209"/>
              <a:gd name="connsiteY17787" fmla="*/ 2076325 h 12624546"/>
              <a:gd name="connsiteX17788" fmla="*/ 7500407 w 15445209"/>
              <a:gd name="connsiteY17788" fmla="*/ 2076325 h 12624546"/>
              <a:gd name="connsiteX17789" fmla="*/ 7500407 w 15445209"/>
              <a:gd name="connsiteY17789" fmla="*/ 2075510 h 12624546"/>
              <a:gd name="connsiteX17790" fmla="*/ 8867778 w 15445209"/>
              <a:gd name="connsiteY17790" fmla="*/ 2073884 h 12624546"/>
              <a:gd name="connsiteX17791" fmla="*/ 8868184 w 15445209"/>
              <a:gd name="connsiteY17791" fmla="*/ 2075099 h 12624546"/>
              <a:gd name="connsiteX17792" fmla="*/ 8866967 w 15445209"/>
              <a:gd name="connsiteY17792" fmla="*/ 2075510 h 12624546"/>
              <a:gd name="connsiteX17793" fmla="*/ 8866562 w 15445209"/>
              <a:gd name="connsiteY17793" fmla="*/ 2074289 h 12624546"/>
              <a:gd name="connsiteX17794" fmla="*/ 8867778 w 15445209"/>
              <a:gd name="connsiteY17794" fmla="*/ 2073884 h 12624546"/>
              <a:gd name="connsiteX17795" fmla="*/ 6404991 w 15445209"/>
              <a:gd name="connsiteY17795" fmla="*/ 2069014 h 12624546"/>
              <a:gd name="connsiteX17796" fmla="*/ 6420695 w 15445209"/>
              <a:gd name="connsiteY17796" fmla="*/ 2072621 h 12624546"/>
              <a:gd name="connsiteX17797" fmla="*/ 6425971 w 15445209"/>
              <a:gd name="connsiteY17797" fmla="*/ 2101891 h 12624546"/>
              <a:gd name="connsiteX17798" fmla="*/ 6396707 w 15445209"/>
              <a:gd name="connsiteY17798" fmla="*/ 2107177 h 12624546"/>
              <a:gd name="connsiteX17799" fmla="*/ 6391425 w 15445209"/>
              <a:gd name="connsiteY17799" fmla="*/ 2077906 h 12624546"/>
              <a:gd name="connsiteX17800" fmla="*/ 6404991 w 15445209"/>
              <a:gd name="connsiteY17800" fmla="*/ 2069014 h 12624546"/>
              <a:gd name="connsiteX17801" fmla="*/ 5734572 w 15445209"/>
              <a:gd name="connsiteY17801" fmla="*/ 2056064 h 12624546"/>
              <a:gd name="connsiteX17802" fmla="*/ 5771767 w 15445209"/>
              <a:gd name="connsiteY17802" fmla="*/ 2064449 h 12624546"/>
              <a:gd name="connsiteX17803" fmla="*/ 5783962 w 15445209"/>
              <a:gd name="connsiteY17803" fmla="*/ 2133961 h 12624546"/>
              <a:gd name="connsiteX17804" fmla="*/ 5714452 w 15445209"/>
              <a:gd name="connsiteY17804" fmla="*/ 2146156 h 12624546"/>
              <a:gd name="connsiteX17805" fmla="*/ 5702256 w 15445209"/>
              <a:gd name="connsiteY17805" fmla="*/ 2076646 h 12624546"/>
              <a:gd name="connsiteX17806" fmla="*/ 5734572 w 15445209"/>
              <a:gd name="connsiteY17806" fmla="*/ 2056064 h 12624546"/>
              <a:gd name="connsiteX17807" fmla="*/ 7073168 w 15445209"/>
              <a:gd name="connsiteY17807" fmla="*/ 2050706 h 12624546"/>
              <a:gd name="connsiteX17808" fmla="*/ 7074787 w 15445209"/>
              <a:gd name="connsiteY17808" fmla="*/ 2059647 h 12624546"/>
              <a:gd name="connsiteX17809" fmla="*/ 7065844 w 15445209"/>
              <a:gd name="connsiteY17809" fmla="*/ 2061273 h 12624546"/>
              <a:gd name="connsiteX17810" fmla="*/ 7064212 w 15445209"/>
              <a:gd name="connsiteY17810" fmla="*/ 2052332 h 12624546"/>
              <a:gd name="connsiteX17811" fmla="*/ 7073168 w 15445209"/>
              <a:gd name="connsiteY17811" fmla="*/ 2050706 h 12624546"/>
              <a:gd name="connsiteX17812" fmla="*/ 10235348 w 15445209"/>
              <a:gd name="connsiteY17812" fmla="*/ 2049413 h 12624546"/>
              <a:gd name="connsiteX17813" fmla="*/ 10255621 w 15445209"/>
              <a:gd name="connsiteY17813" fmla="*/ 2053936 h 12624546"/>
              <a:gd name="connsiteX17814" fmla="*/ 10262126 w 15445209"/>
              <a:gd name="connsiteY17814" fmla="*/ 2091740 h 12624546"/>
              <a:gd name="connsiteX17815" fmla="*/ 10224321 w 15445209"/>
              <a:gd name="connsiteY17815" fmla="*/ 2098244 h 12624546"/>
              <a:gd name="connsiteX17816" fmla="*/ 10217817 w 15445209"/>
              <a:gd name="connsiteY17816" fmla="*/ 2060440 h 12624546"/>
              <a:gd name="connsiteX17817" fmla="*/ 10235348 w 15445209"/>
              <a:gd name="connsiteY17817" fmla="*/ 2049413 h 12624546"/>
              <a:gd name="connsiteX17818" fmla="*/ 13403687 w 15445209"/>
              <a:gd name="connsiteY17818" fmla="*/ 2043862 h 12624546"/>
              <a:gd name="connsiteX17819" fmla="*/ 13404904 w 15445209"/>
              <a:gd name="connsiteY17819" fmla="*/ 2050366 h 12624546"/>
              <a:gd name="connsiteX17820" fmla="*/ 13398400 w 15445209"/>
              <a:gd name="connsiteY17820" fmla="*/ 2051582 h 12624546"/>
              <a:gd name="connsiteX17821" fmla="*/ 13397183 w 15445209"/>
              <a:gd name="connsiteY17821" fmla="*/ 2045078 h 12624546"/>
              <a:gd name="connsiteX17822" fmla="*/ 13403687 w 15445209"/>
              <a:gd name="connsiteY17822" fmla="*/ 2043862 h 12624546"/>
              <a:gd name="connsiteX17823" fmla="*/ 9417793 w 15445209"/>
              <a:gd name="connsiteY17823" fmla="*/ 2043385 h 12624546"/>
              <a:gd name="connsiteX17824" fmla="*/ 9420234 w 15445209"/>
              <a:gd name="connsiteY17824" fmla="*/ 2056799 h 12624546"/>
              <a:gd name="connsiteX17825" fmla="*/ 9406816 w 15445209"/>
              <a:gd name="connsiteY17825" fmla="*/ 2059241 h 12624546"/>
              <a:gd name="connsiteX17826" fmla="*/ 9404379 w 15445209"/>
              <a:gd name="connsiteY17826" fmla="*/ 2045823 h 12624546"/>
              <a:gd name="connsiteX17827" fmla="*/ 9417793 w 15445209"/>
              <a:gd name="connsiteY17827" fmla="*/ 2043385 h 12624546"/>
              <a:gd name="connsiteX17828" fmla="*/ 11065101 w 15445209"/>
              <a:gd name="connsiteY17828" fmla="*/ 2042511 h 12624546"/>
              <a:gd name="connsiteX17829" fmla="*/ 11099554 w 15445209"/>
              <a:gd name="connsiteY17829" fmla="*/ 2050234 h 12624546"/>
              <a:gd name="connsiteX17830" fmla="*/ 11110936 w 15445209"/>
              <a:gd name="connsiteY17830" fmla="*/ 2114870 h 12624546"/>
              <a:gd name="connsiteX17831" fmla="*/ 11046299 w 15445209"/>
              <a:gd name="connsiteY17831" fmla="*/ 2126250 h 12624546"/>
              <a:gd name="connsiteX17832" fmla="*/ 11034917 w 15445209"/>
              <a:gd name="connsiteY17832" fmla="*/ 2061616 h 12624546"/>
              <a:gd name="connsiteX17833" fmla="*/ 11065101 w 15445209"/>
              <a:gd name="connsiteY17833" fmla="*/ 2042511 h 12624546"/>
              <a:gd name="connsiteX17834" fmla="*/ 8713302 w 15445209"/>
              <a:gd name="connsiteY17834" fmla="*/ 2041363 h 12624546"/>
              <a:gd name="connsiteX17835" fmla="*/ 8713707 w 15445209"/>
              <a:gd name="connsiteY17835" fmla="*/ 2042579 h 12624546"/>
              <a:gd name="connsiteX17836" fmla="*/ 8712486 w 15445209"/>
              <a:gd name="connsiteY17836" fmla="*/ 2042990 h 12624546"/>
              <a:gd name="connsiteX17837" fmla="*/ 8712081 w 15445209"/>
              <a:gd name="connsiteY17837" fmla="*/ 2041769 h 12624546"/>
              <a:gd name="connsiteX17838" fmla="*/ 8713302 w 15445209"/>
              <a:gd name="connsiteY17838" fmla="*/ 2041363 h 12624546"/>
              <a:gd name="connsiteX17839" fmla="*/ 11940987 w 15445209"/>
              <a:gd name="connsiteY17839" fmla="*/ 2038168 h 12624546"/>
              <a:gd name="connsiteX17840" fmla="*/ 11994290 w 15445209"/>
              <a:gd name="connsiteY17840" fmla="*/ 2050160 h 12624546"/>
              <a:gd name="connsiteX17841" fmla="*/ 12011771 w 15445209"/>
              <a:gd name="connsiteY17841" fmla="*/ 2149755 h 12624546"/>
              <a:gd name="connsiteX17842" fmla="*/ 11912176 w 15445209"/>
              <a:gd name="connsiteY17842" fmla="*/ 2167231 h 12624546"/>
              <a:gd name="connsiteX17843" fmla="*/ 11894695 w 15445209"/>
              <a:gd name="connsiteY17843" fmla="*/ 2067640 h 12624546"/>
              <a:gd name="connsiteX17844" fmla="*/ 11940987 w 15445209"/>
              <a:gd name="connsiteY17844" fmla="*/ 2038168 h 12624546"/>
              <a:gd name="connsiteX17845" fmla="*/ 7683714 w 15445209"/>
              <a:gd name="connsiteY17845" fmla="*/ 2038112 h 12624546"/>
              <a:gd name="connsiteX17846" fmla="*/ 7684538 w 15445209"/>
              <a:gd name="connsiteY17846" fmla="*/ 2038112 h 12624546"/>
              <a:gd name="connsiteX17847" fmla="*/ 7684538 w 15445209"/>
              <a:gd name="connsiteY17847" fmla="*/ 2038928 h 12624546"/>
              <a:gd name="connsiteX17848" fmla="*/ 7683714 w 15445209"/>
              <a:gd name="connsiteY17848" fmla="*/ 2038928 h 12624546"/>
              <a:gd name="connsiteX17849" fmla="*/ 7683714 w 15445209"/>
              <a:gd name="connsiteY17849" fmla="*/ 2038112 h 12624546"/>
              <a:gd name="connsiteX17850" fmla="*/ 1545207 w 15445209"/>
              <a:gd name="connsiteY17850" fmla="*/ 2032377 h 12624546"/>
              <a:gd name="connsiteX17851" fmla="*/ 1546022 w 15445209"/>
              <a:gd name="connsiteY17851" fmla="*/ 2032377 h 12624546"/>
              <a:gd name="connsiteX17852" fmla="*/ 1546022 w 15445209"/>
              <a:gd name="connsiteY17852" fmla="*/ 2033192 h 12624546"/>
              <a:gd name="connsiteX17853" fmla="*/ 1545207 w 15445209"/>
              <a:gd name="connsiteY17853" fmla="*/ 2033192 h 12624546"/>
              <a:gd name="connsiteX17854" fmla="*/ 1545207 w 15445209"/>
              <a:gd name="connsiteY17854" fmla="*/ 2032377 h 12624546"/>
              <a:gd name="connsiteX17855" fmla="*/ 10785467 w 15445209"/>
              <a:gd name="connsiteY17855" fmla="*/ 2026976 h 12624546"/>
              <a:gd name="connsiteX17856" fmla="*/ 10811736 w 15445209"/>
              <a:gd name="connsiteY17856" fmla="*/ 2032767 h 12624546"/>
              <a:gd name="connsiteX17857" fmla="*/ 10820276 w 15445209"/>
              <a:gd name="connsiteY17857" fmla="*/ 2081956 h 12624546"/>
              <a:gd name="connsiteX17858" fmla="*/ 10771085 w 15445209"/>
              <a:gd name="connsiteY17858" fmla="*/ 2090492 h 12624546"/>
              <a:gd name="connsiteX17859" fmla="*/ 10762549 w 15445209"/>
              <a:gd name="connsiteY17859" fmla="*/ 2041303 h 12624546"/>
              <a:gd name="connsiteX17860" fmla="*/ 10785467 w 15445209"/>
              <a:gd name="connsiteY17860" fmla="*/ 2026976 h 12624546"/>
              <a:gd name="connsiteX17861" fmla="*/ 10508428 w 15445209"/>
              <a:gd name="connsiteY17861" fmla="*/ 2026129 h 12624546"/>
              <a:gd name="connsiteX17862" fmla="*/ 10532463 w 15445209"/>
              <a:gd name="connsiteY17862" fmla="*/ 2031566 h 12624546"/>
              <a:gd name="connsiteX17863" fmla="*/ 10540188 w 15445209"/>
              <a:gd name="connsiteY17863" fmla="*/ 2076283 h 12624546"/>
              <a:gd name="connsiteX17864" fmla="*/ 10495469 w 15445209"/>
              <a:gd name="connsiteY17864" fmla="*/ 2084003 h 12624546"/>
              <a:gd name="connsiteX17865" fmla="*/ 10487744 w 15445209"/>
              <a:gd name="connsiteY17865" fmla="*/ 2039289 h 12624546"/>
              <a:gd name="connsiteX17866" fmla="*/ 10508428 w 15445209"/>
              <a:gd name="connsiteY17866" fmla="*/ 2026129 h 12624546"/>
              <a:gd name="connsiteX17867" fmla="*/ 6206730 w 15445209"/>
              <a:gd name="connsiteY17867" fmla="*/ 2025758 h 12624546"/>
              <a:gd name="connsiteX17868" fmla="*/ 6236104 w 15445209"/>
              <a:gd name="connsiteY17868" fmla="*/ 2032364 h 12624546"/>
              <a:gd name="connsiteX17869" fmla="*/ 6245455 w 15445209"/>
              <a:gd name="connsiteY17869" fmla="*/ 2086833 h 12624546"/>
              <a:gd name="connsiteX17870" fmla="*/ 6190969 w 15445209"/>
              <a:gd name="connsiteY17870" fmla="*/ 2096183 h 12624546"/>
              <a:gd name="connsiteX17871" fmla="*/ 6181623 w 15445209"/>
              <a:gd name="connsiteY17871" fmla="*/ 2041715 h 12624546"/>
              <a:gd name="connsiteX17872" fmla="*/ 6206730 w 15445209"/>
              <a:gd name="connsiteY17872" fmla="*/ 2025758 h 12624546"/>
              <a:gd name="connsiteX17873" fmla="*/ 13209371 w 15445209"/>
              <a:gd name="connsiteY17873" fmla="*/ 2024877 h 12624546"/>
              <a:gd name="connsiteX17874" fmla="*/ 13219532 w 15445209"/>
              <a:gd name="connsiteY17874" fmla="*/ 2027215 h 12624546"/>
              <a:gd name="connsiteX17875" fmla="*/ 13222784 w 15445209"/>
              <a:gd name="connsiteY17875" fmla="*/ 2046318 h 12624546"/>
              <a:gd name="connsiteX17876" fmla="*/ 13203681 w 15445209"/>
              <a:gd name="connsiteY17876" fmla="*/ 2049570 h 12624546"/>
              <a:gd name="connsiteX17877" fmla="*/ 13200429 w 15445209"/>
              <a:gd name="connsiteY17877" fmla="*/ 2030468 h 12624546"/>
              <a:gd name="connsiteX17878" fmla="*/ 13209371 w 15445209"/>
              <a:gd name="connsiteY17878" fmla="*/ 2024877 h 12624546"/>
              <a:gd name="connsiteX17879" fmla="*/ 9819333 w 15445209"/>
              <a:gd name="connsiteY17879" fmla="*/ 2019801 h 12624546"/>
              <a:gd name="connsiteX17880" fmla="*/ 9833255 w 15445209"/>
              <a:gd name="connsiteY17880" fmla="*/ 2023053 h 12624546"/>
              <a:gd name="connsiteX17881" fmla="*/ 9837728 w 15445209"/>
              <a:gd name="connsiteY17881" fmla="*/ 2049070 h 12624546"/>
              <a:gd name="connsiteX17882" fmla="*/ 9811711 w 15445209"/>
              <a:gd name="connsiteY17882" fmla="*/ 2053542 h 12624546"/>
              <a:gd name="connsiteX17883" fmla="*/ 9807238 w 15445209"/>
              <a:gd name="connsiteY17883" fmla="*/ 2027526 h 12624546"/>
              <a:gd name="connsiteX17884" fmla="*/ 9819333 w 15445209"/>
              <a:gd name="connsiteY17884" fmla="*/ 2019801 h 12624546"/>
              <a:gd name="connsiteX17885" fmla="*/ 12107964 w 15445209"/>
              <a:gd name="connsiteY17885" fmla="*/ 2019015 h 12624546"/>
              <a:gd name="connsiteX17886" fmla="*/ 12149176 w 15445209"/>
              <a:gd name="connsiteY17886" fmla="*/ 2028163 h 12624546"/>
              <a:gd name="connsiteX17887" fmla="*/ 12162589 w 15445209"/>
              <a:gd name="connsiteY17887" fmla="*/ 2105400 h 12624546"/>
              <a:gd name="connsiteX17888" fmla="*/ 12085354 w 15445209"/>
              <a:gd name="connsiteY17888" fmla="*/ 2118814 h 12624546"/>
              <a:gd name="connsiteX17889" fmla="*/ 12071936 w 15445209"/>
              <a:gd name="connsiteY17889" fmla="*/ 2041575 h 12624546"/>
              <a:gd name="connsiteX17890" fmla="*/ 12107964 w 15445209"/>
              <a:gd name="connsiteY17890" fmla="*/ 2019015 h 12624546"/>
              <a:gd name="connsiteX17891" fmla="*/ 8552730 w 15445209"/>
              <a:gd name="connsiteY17891" fmla="*/ 2017380 h 12624546"/>
              <a:gd name="connsiteX17892" fmla="*/ 8553545 w 15445209"/>
              <a:gd name="connsiteY17892" fmla="*/ 2017380 h 12624546"/>
              <a:gd name="connsiteX17893" fmla="*/ 8553545 w 15445209"/>
              <a:gd name="connsiteY17893" fmla="*/ 2018195 h 12624546"/>
              <a:gd name="connsiteX17894" fmla="*/ 8552730 w 15445209"/>
              <a:gd name="connsiteY17894" fmla="*/ 2018195 h 12624546"/>
              <a:gd name="connsiteX17895" fmla="*/ 8552730 w 15445209"/>
              <a:gd name="connsiteY17895" fmla="*/ 2017380 h 12624546"/>
              <a:gd name="connsiteX17896" fmla="*/ 13019526 w 15445209"/>
              <a:gd name="connsiteY17896" fmla="*/ 2016768 h 12624546"/>
              <a:gd name="connsiteX17897" fmla="*/ 13029688 w 15445209"/>
              <a:gd name="connsiteY17897" fmla="*/ 2019106 h 12624546"/>
              <a:gd name="connsiteX17898" fmla="*/ 13032940 w 15445209"/>
              <a:gd name="connsiteY17898" fmla="*/ 2038209 h 12624546"/>
              <a:gd name="connsiteX17899" fmla="*/ 13013837 w 15445209"/>
              <a:gd name="connsiteY17899" fmla="*/ 2041461 h 12624546"/>
              <a:gd name="connsiteX17900" fmla="*/ 13010581 w 15445209"/>
              <a:gd name="connsiteY17900" fmla="*/ 2022358 h 12624546"/>
              <a:gd name="connsiteX17901" fmla="*/ 13019526 w 15445209"/>
              <a:gd name="connsiteY17901" fmla="*/ 2016768 h 12624546"/>
              <a:gd name="connsiteX17902" fmla="*/ 2951827 w 15445209"/>
              <a:gd name="connsiteY17902" fmla="*/ 2016586 h 12624546"/>
              <a:gd name="connsiteX17903" fmla="*/ 2952639 w 15445209"/>
              <a:gd name="connsiteY17903" fmla="*/ 2016586 h 12624546"/>
              <a:gd name="connsiteX17904" fmla="*/ 2952639 w 15445209"/>
              <a:gd name="connsiteY17904" fmla="*/ 2017401 h 12624546"/>
              <a:gd name="connsiteX17905" fmla="*/ 2951827 w 15445209"/>
              <a:gd name="connsiteY17905" fmla="*/ 2017401 h 12624546"/>
              <a:gd name="connsiteX17906" fmla="*/ 2951827 w 15445209"/>
              <a:gd name="connsiteY17906" fmla="*/ 2016586 h 12624546"/>
              <a:gd name="connsiteX17907" fmla="*/ 7864613 w 15445209"/>
              <a:gd name="connsiteY17907" fmla="*/ 2012908 h 12624546"/>
              <a:gd name="connsiteX17908" fmla="*/ 7865423 w 15445209"/>
              <a:gd name="connsiteY17908" fmla="*/ 2012908 h 12624546"/>
              <a:gd name="connsiteX17909" fmla="*/ 7865423 w 15445209"/>
              <a:gd name="connsiteY17909" fmla="*/ 2013723 h 12624546"/>
              <a:gd name="connsiteX17910" fmla="*/ 7864613 w 15445209"/>
              <a:gd name="connsiteY17910" fmla="*/ 2013723 h 12624546"/>
              <a:gd name="connsiteX17911" fmla="*/ 7864613 w 15445209"/>
              <a:gd name="connsiteY17911" fmla="*/ 2012908 h 12624546"/>
              <a:gd name="connsiteX17912" fmla="*/ 11491483 w 15445209"/>
              <a:gd name="connsiteY17912" fmla="*/ 2008181 h 12624546"/>
              <a:gd name="connsiteX17913" fmla="*/ 11537776 w 15445209"/>
              <a:gd name="connsiteY17913" fmla="*/ 2018494 h 12624546"/>
              <a:gd name="connsiteX17914" fmla="*/ 11552816 w 15445209"/>
              <a:gd name="connsiteY17914" fmla="*/ 2104672 h 12624546"/>
              <a:gd name="connsiteX17915" fmla="*/ 11466635 w 15445209"/>
              <a:gd name="connsiteY17915" fmla="*/ 2119711 h 12624546"/>
              <a:gd name="connsiteX17916" fmla="*/ 11451595 w 15445209"/>
              <a:gd name="connsiteY17916" fmla="*/ 2033534 h 12624546"/>
              <a:gd name="connsiteX17917" fmla="*/ 11491483 w 15445209"/>
              <a:gd name="connsiteY17917" fmla="*/ 2008181 h 12624546"/>
              <a:gd name="connsiteX17918" fmla="*/ 8387298 w 15445209"/>
              <a:gd name="connsiteY17918" fmla="*/ 2001525 h 12624546"/>
              <a:gd name="connsiteX17919" fmla="*/ 8388107 w 15445209"/>
              <a:gd name="connsiteY17919" fmla="*/ 2001525 h 12624546"/>
              <a:gd name="connsiteX17920" fmla="*/ 8388107 w 15445209"/>
              <a:gd name="connsiteY17920" fmla="*/ 2002341 h 12624546"/>
              <a:gd name="connsiteX17921" fmla="*/ 8387298 w 15445209"/>
              <a:gd name="connsiteY17921" fmla="*/ 2002341 h 12624546"/>
              <a:gd name="connsiteX17922" fmla="*/ 8387298 w 15445209"/>
              <a:gd name="connsiteY17922" fmla="*/ 2001525 h 12624546"/>
              <a:gd name="connsiteX17923" fmla="*/ 12279870 w 15445209"/>
              <a:gd name="connsiteY17923" fmla="*/ 2000901 h 12624546"/>
              <a:gd name="connsiteX17924" fmla="*/ 12316255 w 15445209"/>
              <a:gd name="connsiteY17924" fmla="*/ 2009032 h 12624546"/>
              <a:gd name="connsiteX17925" fmla="*/ 12328043 w 15445209"/>
              <a:gd name="connsiteY17925" fmla="*/ 2076920 h 12624546"/>
              <a:gd name="connsiteX17926" fmla="*/ 12260154 w 15445209"/>
              <a:gd name="connsiteY17926" fmla="*/ 2088707 h 12624546"/>
              <a:gd name="connsiteX17927" fmla="*/ 12248366 w 15445209"/>
              <a:gd name="connsiteY17927" fmla="*/ 2020820 h 12624546"/>
              <a:gd name="connsiteX17928" fmla="*/ 12279870 w 15445209"/>
              <a:gd name="connsiteY17928" fmla="*/ 2000901 h 12624546"/>
              <a:gd name="connsiteX17929" fmla="*/ 12459094 w 15445209"/>
              <a:gd name="connsiteY17929" fmla="*/ 2000218 h 12624546"/>
              <a:gd name="connsiteX17930" fmla="*/ 12484146 w 15445209"/>
              <a:gd name="connsiteY17930" fmla="*/ 2005755 h 12624546"/>
              <a:gd name="connsiteX17931" fmla="*/ 12492276 w 15445209"/>
              <a:gd name="connsiteY17931" fmla="*/ 2052504 h 12624546"/>
              <a:gd name="connsiteX17932" fmla="*/ 12445526 w 15445209"/>
              <a:gd name="connsiteY17932" fmla="*/ 2060634 h 12624546"/>
              <a:gd name="connsiteX17933" fmla="*/ 12437395 w 15445209"/>
              <a:gd name="connsiteY17933" fmla="*/ 2013885 h 12624546"/>
              <a:gd name="connsiteX17934" fmla="*/ 12459094 w 15445209"/>
              <a:gd name="connsiteY17934" fmla="*/ 2000218 h 12624546"/>
              <a:gd name="connsiteX17935" fmla="*/ 8042632 w 15445209"/>
              <a:gd name="connsiteY17935" fmla="*/ 1998679 h 12624546"/>
              <a:gd name="connsiteX17936" fmla="*/ 8043447 w 15445209"/>
              <a:gd name="connsiteY17936" fmla="*/ 1998679 h 12624546"/>
              <a:gd name="connsiteX17937" fmla="*/ 8043447 w 15445209"/>
              <a:gd name="connsiteY17937" fmla="*/ 1999494 h 12624546"/>
              <a:gd name="connsiteX17938" fmla="*/ 8042632 w 15445209"/>
              <a:gd name="connsiteY17938" fmla="*/ 1999494 h 12624546"/>
              <a:gd name="connsiteX17939" fmla="*/ 8042632 w 15445209"/>
              <a:gd name="connsiteY17939" fmla="*/ 1998679 h 12624546"/>
              <a:gd name="connsiteX17940" fmla="*/ 5408783 w 15445209"/>
              <a:gd name="connsiteY17940" fmla="*/ 1996682 h 12624546"/>
              <a:gd name="connsiteX17941" fmla="*/ 5447764 w 15445209"/>
              <a:gd name="connsiteY17941" fmla="*/ 2005471 h 12624546"/>
              <a:gd name="connsiteX17942" fmla="*/ 5460360 w 15445209"/>
              <a:gd name="connsiteY17942" fmla="*/ 2078235 h 12624546"/>
              <a:gd name="connsiteX17943" fmla="*/ 5387600 w 15445209"/>
              <a:gd name="connsiteY17943" fmla="*/ 2090834 h 12624546"/>
              <a:gd name="connsiteX17944" fmla="*/ 5374990 w 15445209"/>
              <a:gd name="connsiteY17944" fmla="*/ 2018073 h 12624546"/>
              <a:gd name="connsiteX17945" fmla="*/ 5408783 w 15445209"/>
              <a:gd name="connsiteY17945" fmla="*/ 1996682 h 12624546"/>
              <a:gd name="connsiteX17946" fmla="*/ 6824008 w 15445209"/>
              <a:gd name="connsiteY17946" fmla="*/ 1995260 h 12624546"/>
              <a:gd name="connsiteX17947" fmla="*/ 6835330 w 15445209"/>
              <a:gd name="connsiteY17947" fmla="*/ 1997851 h 12624546"/>
              <a:gd name="connsiteX17948" fmla="*/ 6838998 w 15445209"/>
              <a:gd name="connsiteY17948" fmla="*/ 2018988 h 12624546"/>
              <a:gd name="connsiteX17949" fmla="*/ 6817842 w 15445209"/>
              <a:gd name="connsiteY17949" fmla="*/ 2022646 h 12624546"/>
              <a:gd name="connsiteX17950" fmla="*/ 6814195 w 15445209"/>
              <a:gd name="connsiteY17950" fmla="*/ 2001509 h 12624546"/>
              <a:gd name="connsiteX17951" fmla="*/ 6824008 w 15445209"/>
              <a:gd name="connsiteY17951" fmla="*/ 1995260 h 12624546"/>
              <a:gd name="connsiteX17952" fmla="*/ 8217401 w 15445209"/>
              <a:gd name="connsiteY17952" fmla="*/ 1995022 h 12624546"/>
              <a:gd name="connsiteX17953" fmla="*/ 8218221 w 15445209"/>
              <a:gd name="connsiteY17953" fmla="*/ 1995022 h 12624546"/>
              <a:gd name="connsiteX17954" fmla="*/ 8218221 w 15445209"/>
              <a:gd name="connsiteY17954" fmla="*/ 1995836 h 12624546"/>
              <a:gd name="connsiteX17955" fmla="*/ 8217401 w 15445209"/>
              <a:gd name="connsiteY17955" fmla="*/ 1995836 h 12624546"/>
              <a:gd name="connsiteX17956" fmla="*/ 8217401 w 15445209"/>
              <a:gd name="connsiteY17956" fmla="*/ 1995022 h 12624546"/>
              <a:gd name="connsiteX17957" fmla="*/ 5217714 w 15445209"/>
              <a:gd name="connsiteY17957" fmla="*/ 1994525 h 12624546"/>
              <a:gd name="connsiteX17958" fmla="*/ 5257502 w 15445209"/>
              <a:gd name="connsiteY17958" fmla="*/ 2003418 h 12624546"/>
              <a:gd name="connsiteX17959" fmla="*/ 5270515 w 15445209"/>
              <a:gd name="connsiteY17959" fmla="*/ 2077809 h 12624546"/>
              <a:gd name="connsiteX17960" fmla="*/ 5196122 w 15445209"/>
              <a:gd name="connsiteY17960" fmla="*/ 2090816 h 12624546"/>
              <a:gd name="connsiteX17961" fmla="*/ 5183105 w 15445209"/>
              <a:gd name="connsiteY17961" fmla="*/ 2016426 h 12624546"/>
              <a:gd name="connsiteX17962" fmla="*/ 5217714 w 15445209"/>
              <a:gd name="connsiteY17962" fmla="*/ 1994525 h 12624546"/>
              <a:gd name="connsiteX17963" fmla="*/ 12826638 w 15445209"/>
              <a:gd name="connsiteY17963" fmla="*/ 1989500 h 12624546"/>
              <a:gd name="connsiteX17964" fmla="*/ 12853668 w 15445209"/>
              <a:gd name="connsiteY17964" fmla="*/ 1995547 h 12624546"/>
              <a:gd name="connsiteX17965" fmla="*/ 12862613 w 15445209"/>
              <a:gd name="connsiteY17965" fmla="*/ 2045955 h 12624546"/>
              <a:gd name="connsiteX17966" fmla="*/ 12812205 w 15445209"/>
              <a:gd name="connsiteY17966" fmla="*/ 2054897 h 12624546"/>
              <a:gd name="connsiteX17967" fmla="*/ 12803264 w 15445209"/>
              <a:gd name="connsiteY17967" fmla="*/ 2004489 h 12624546"/>
              <a:gd name="connsiteX17968" fmla="*/ 12826638 w 15445209"/>
              <a:gd name="connsiteY17968" fmla="*/ 1989500 h 12624546"/>
              <a:gd name="connsiteX17969" fmla="*/ 9265759 w 15445209"/>
              <a:gd name="connsiteY17969" fmla="*/ 1988103 h 12624546"/>
              <a:gd name="connsiteX17970" fmla="*/ 9267790 w 15445209"/>
              <a:gd name="connsiteY17970" fmla="*/ 2000701 h 12624546"/>
              <a:gd name="connsiteX17971" fmla="*/ 9255187 w 15445209"/>
              <a:gd name="connsiteY17971" fmla="*/ 2002736 h 12624546"/>
              <a:gd name="connsiteX17972" fmla="*/ 9253156 w 15445209"/>
              <a:gd name="connsiteY17972" fmla="*/ 1990134 h 12624546"/>
              <a:gd name="connsiteX17973" fmla="*/ 9265759 w 15445209"/>
              <a:gd name="connsiteY17973" fmla="*/ 1988103 h 12624546"/>
              <a:gd name="connsiteX17974" fmla="*/ 5066199 w 15445209"/>
              <a:gd name="connsiteY17974" fmla="*/ 1987335 h 12624546"/>
              <a:gd name="connsiteX17975" fmla="*/ 5083890 w 15445209"/>
              <a:gd name="connsiteY17975" fmla="*/ 1991199 h 12624546"/>
              <a:gd name="connsiteX17976" fmla="*/ 5089578 w 15445209"/>
              <a:gd name="connsiteY17976" fmla="*/ 2024124 h 12624546"/>
              <a:gd name="connsiteX17977" fmla="*/ 5056652 w 15445209"/>
              <a:gd name="connsiteY17977" fmla="*/ 2029813 h 12624546"/>
              <a:gd name="connsiteX17978" fmla="*/ 5050953 w 15445209"/>
              <a:gd name="connsiteY17978" fmla="*/ 1996887 h 12624546"/>
              <a:gd name="connsiteX17979" fmla="*/ 5066199 w 15445209"/>
              <a:gd name="connsiteY17979" fmla="*/ 1987335 h 12624546"/>
              <a:gd name="connsiteX17980" fmla="*/ 7267086 w 15445209"/>
              <a:gd name="connsiteY17980" fmla="*/ 1981599 h 12624546"/>
              <a:gd name="connsiteX17981" fmla="*/ 7268706 w 15445209"/>
              <a:gd name="connsiteY17981" fmla="*/ 1990540 h 12624546"/>
              <a:gd name="connsiteX17982" fmla="*/ 7259751 w 15445209"/>
              <a:gd name="connsiteY17982" fmla="*/ 1992167 h 12624546"/>
              <a:gd name="connsiteX17983" fmla="*/ 7258138 w 15445209"/>
              <a:gd name="connsiteY17983" fmla="*/ 1983225 h 12624546"/>
              <a:gd name="connsiteX17984" fmla="*/ 7267086 w 15445209"/>
              <a:gd name="connsiteY17984" fmla="*/ 1981599 h 12624546"/>
              <a:gd name="connsiteX17985" fmla="*/ 6041904 w 15445209"/>
              <a:gd name="connsiteY17985" fmla="*/ 1975035 h 12624546"/>
              <a:gd name="connsiteX17986" fmla="*/ 6077954 w 15445209"/>
              <a:gd name="connsiteY17986" fmla="*/ 1983165 h 12624546"/>
              <a:gd name="connsiteX17987" fmla="*/ 6089753 w 15445209"/>
              <a:gd name="connsiteY17987" fmla="*/ 2051052 h 12624546"/>
              <a:gd name="connsiteX17988" fmla="*/ 6022186 w 15445209"/>
              <a:gd name="connsiteY17988" fmla="*/ 2062840 h 12624546"/>
              <a:gd name="connsiteX17989" fmla="*/ 6010397 w 15445209"/>
              <a:gd name="connsiteY17989" fmla="*/ 1994953 h 12624546"/>
              <a:gd name="connsiteX17990" fmla="*/ 6041904 w 15445209"/>
              <a:gd name="connsiteY17990" fmla="*/ 1975035 h 12624546"/>
              <a:gd name="connsiteX17991" fmla="*/ 5638981 w 15445209"/>
              <a:gd name="connsiteY17991" fmla="*/ 1969056 h 12624546"/>
              <a:gd name="connsiteX17992" fmla="*/ 5674597 w 15445209"/>
              <a:gd name="connsiteY17992" fmla="*/ 1977032 h 12624546"/>
              <a:gd name="connsiteX17993" fmla="*/ 5686394 w 15445209"/>
              <a:gd name="connsiteY17993" fmla="*/ 2043698 h 12624546"/>
              <a:gd name="connsiteX17994" fmla="*/ 5619717 w 15445209"/>
              <a:gd name="connsiteY17994" fmla="*/ 2055492 h 12624546"/>
              <a:gd name="connsiteX17995" fmla="*/ 5607929 w 15445209"/>
              <a:gd name="connsiteY17995" fmla="*/ 1988825 h 12624546"/>
              <a:gd name="connsiteX17996" fmla="*/ 5638981 w 15445209"/>
              <a:gd name="connsiteY17996" fmla="*/ 1969056 h 12624546"/>
              <a:gd name="connsiteX17997" fmla="*/ 10084886 w 15445209"/>
              <a:gd name="connsiteY17997" fmla="*/ 1960696 h 12624546"/>
              <a:gd name="connsiteX17998" fmla="*/ 10104397 w 15445209"/>
              <a:gd name="connsiteY17998" fmla="*/ 1964912 h 12624546"/>
              <a:gd name="connsiteX17999" fmla="*/ 10110901 w 15445209"/>
              <a:gd name="connsiteY17999" fmla="*/ 2001496 h 12624546"/>
              <a:gd name="connsiteX18000" fmla="*/ 10074317 w 15445209"/>
              <a:gd name="connsiteY18000" fmla="*/ 2007999 h 12624546"/>
              <a:gd name="connsiteX18001" fmla="*/ 10067813 w 15445209"/>
              <a:gd name="connsiteY18001" fmla="*/ 1971416 h 12624546"/>
              <a:gd name="connsiteX18002" fmla="*/ 10084886 w 15445209"/>
              <a:gd name="connsiteY18002" fmla="*/ 1960696 h 12624546"/>
              <a:gd name="connsiteX18003" fmla="*/ 11201842 w 15445209"/>
              <a:gd name="connsiteY18003" fmla="*/ 1955962 h 12624546"/>
              <a:gd name="connsiteX18004" fmla="*/ 11240206 w 15445209"/>
              <a:gd name="connsiteY18004" fmla="*/ 1964445 h 12624546"/>
              <a:gd name="connsiteX18005" fmla="*/ 11252809 w 15445209"/>
              <a:gd name="connsiteY18005" fmla="*/ 2035989 h 12624546"/>
              <a:gd name="connsiteX18006" fmla="*/ 11181262 w 15445209"/>
              <a:gd name="connsiteY18006" fmla="*/ 2048591 h 12624546"/>
              <a:gd name="connsiteX18007" fmla="*/ 11168659 w 15445209"/>
              <a:gd name="connsiteY18007" fmla="*/ 1977048 h 12624546"/>
              <a:gd name="connsiteX18008" fmla="*/ 11201842 w 15445209"/>
              <a:gd name="connsiteY18008" fmla="*/ 1955962 h 12624546"/>
              <a:gd name="connsiteX18009" fmla="*/ 6598842 w 15445209"/>
              <a:gd name="connsiteY18009" fmla="*/ 1955450 h 12624546"/>
              <a:gd name="connsiteX18010" fmla="*/ 6613782 w 15445209"/>
              <a:gd name="connsiteY18010" fmla="*/ 1958803 h 12624546"/>
              <a:gd name="connsiteX18011" fmla="*/ 6618667 w 15445209"/>
              <a:gd name="connsiteY18011" fmla="*/ 1986850 h 12624546"/>
              <a:gd name="connsiteX18012" fmla="*/ 6590620 w 15445209"/>
              <a:gd name="connsiteY18012" fmla="*/ 1991728 h 12624546"/>
              <a:gd name="connsiteX18013" fmla="*/ 6585736 w 15445209"/>
              <a:gd name="connsiteY18013" fmla="*/ 1963682 h 12624546"/>
              <a:gd name="connsiteX18014" fmla="*/ 6598842 w 15445209"/>
              <a:gd name="connsiteY18014" fmla="*/ 1955450 h 12624546"/>
              <a:gd name="connsiteX18015" fmla="*/ 12634152 w 15445209"/>
              <a:gd name="connsiteY18015" fmla="*/ 1953798 h 12624546"/>
              <a:gd name="connsiteX18016" fmla="*/ 12688624 w 15445209"/>
              <a:gd name="connsiteY18016" fmla="*/ 1965892 h 12624546"/>
              <a:gd name="connsiteX18017" fmla="*/ 12706511 w 15445209"/>
              <a:gd name="connsiteY18017" fmla="*/ 2067522 h 12624546"/>
              <a:gd name="connsiteX18018" fmla="*/ 12604884 w 15445209"/>
              <a:gd name="connsiteY18018" fmla="*/ 2085408 h 12624546"/>
              <a:gd name="connsiteX18019" fmla="*/ 12586997 w 15445209"/>
              <a:gd name="connsiteY18019" fmla="*/ 1983778 h 12624546"/>
              <a:gd name="connsiteX18020" fmla="*/ 12634152 w 15445209"/>
              <a:gd name="connsiteY18020" fmla="*/ 1953798 h 12624546"/>
              <a:gd name="connsiteX18021" fmla="*/ 9666478 w 15445209"/>
              <a:gd name="connsiteY18021" fmla="*/ 1948155 h 12624546"/>
              <a:gd name="connsiteX18022" fmla="*/ 9679994 w 15445209"/>
              <a:gd name="connsiteY18022" fmla="*/ 1951101 h 12624546"/>
              <a:gd name="connsiteX18023" fmla="*/ 9684467 w 15445209"/>
              <a:gd name="connsiteY18023" fmla="*/ 1976305 h 12624546"/>
              <a:gd name="connsiteX18024" fmla="*/ 9659261 w 15445209"/>
              <a:gd name="connsiteY18024" fmla="*/ 1980773 h 12624546"/>
              <a:gd name="connsiteX18025" fmla="*/ 9654793 w 15445209"/>
              <a:gd name="connsiteY18025" fmla="*/ 1955574 h 12624546"/>
              <a:gd name="connsiteX18026" fmla="*/ 9666478 w 15445209"/>
              <a:gd name="connsiteY18026" fmla="*/ 1948155 h 12624546"/>
              <a:gd name="connsiteX18027" fmla="*/ 9106404 w 15445209"/>
              <a:gd name="connsiteY18027" fmla="*/ 1939729 h 12624546"/>
              <a:gd name="connsiteX18028" fmla="*/ 9108435 w 15445209"/>
              <a:gd name="connsiteY18028" fmla="*/ 1951522 h 12624546"/>
              <a:gd name="connsiteX18029" fmla="*/ 9096647 w 15445209"/>
              <a:gd name="connsiteY18029" fmla="*/ 1953551 h 12624546"/>
              <a:gd name="connsiteX18030" fmla="*/ 9094611 w 15445209"/>
              <a:gd name="connsiteY18030" fmla="*/ 1941765 h 12624546"/>
              <a:gd name="connsiteX18031" fmla="*/ 9106404 w 15445209"/>
              <a:gd name="connsiteY18031" fmla="*/ 1939729 h 12624546"/>
              <a:gd name="connsiteX18032" fmla="*/ 4943601 w 15445209"/>
              <a:gd name="connsiteY18032" fmla="*/ 1937111 h 12624546"/>
              <a:gd name="connsiteX18033" fmla="*/ 4944413 w 15445209"/>
              <a:gd name="connsiteY18033" fmla="*/ 1937111 h 12624546"/>
              <a:gd name="connsiteX18034" fmla="*/ 4944413 w 15445209"/>
              <a:gd name="connsiteY18034" fmla="*/ 1937921 h 12624546"/>
              <a:gd name="connsiteX18035" fmla="*/ 4943601 w 15445209"/>
              <a:gd name="connsiteY18035" fmla="*/ 1937921 h 12624546"/>
              <a:gd name="connsiteX18036" fmla="*/ 4943601 w 15445209"/>
              <a:gd name="connsiteY18036" fmla="*/ 1937111 h 12624546"/>
              <a:gd name="connsiteX18037" fmla="*/ 11638389 w 15445209"/>
              <a:gd name="connsiteY18037" fmla="*/ 1928536 h 12624546"/>
              <a:gd name="connsiteX18038" fmla="*/ 11700382 w 15445209"/>
              <a:gd name="connsiteY18038" fmla="*/ 1942459 h 12624546"/>
              <a:gd name="connsiteX18039" fmla="*/ 11720710 w 15445209"/>
              <a:gd name="connsiteY18039" fmla="*/ 2057904 h 12624546"/>
              <a:gd name="connsiteX18040" fmla="*/ 11605260 w 15445209"/>
              <a:gd name="connsiteY18040" fmla="*/ 2078232 h 12624546"/>
              <a:gd name="connsiteX18041" fmla="*/ 11584932 w 15445209"/>
              <a:gd name="connsiteY18041" fmla="*/ 1962785 h 12624546"/>
              <a:gd name="connsiteX18042" fmla="*/ 11638389 w 15445209"/>
              <a:gd name="connsiteY18042" fmla="*/ 1928536 h 12624546"/>
              <a:gd name="connsiteX18043" fmla="*/ 10355933 w 15445209"/>
              <a:gd name="connsiteY18043" fmla="*/ 1925874 h 12624546"/>
              <a:gd name="connsiteX18044" fmla="*/ 10379613 w 15445209"/>
              <a:gd name="connsiteY18044" fmla="*/ 1931160 h 12624546"/>
              <a:gd name="connsiteX18045" fmla="*/ 10387338 w 15445209"/>
              <a:gd name="connsiteY18045" fmla="*/ 1975466 h 12624546"/>
              <a:gd name="connsiteX18046" fmla="*/ 10343024 w 15445209"/>
              <a:gd name="connsiteY18046" fmla="*/ 1983191 h 12624546"/>
              <a:gd name="connsiteX18047" fmla="*/ 10335304 w 15445209"/>
              <a:gd name="connsiteY18047" fmla="*/ 1938880 h 12624546"/>
              <a:gd name="connsiteX18048" fmla="*/ 10355933 w 15445209"/>
              <a:gd name="connsiteY18048" fmla="*/ 1925874 h 12624546"/>
              <a:gd name="connsiteX18049" fmla="*/ 7461801 w 15445209"/>
              <a:gd name="connsiteY18049" fmla="*/ 1925505 h 12624546"/>
              <a:gd name="connsiteX18050" fmla="*/ 7463417 w 15445209"/>
              <a:gd name="connsiteY18050" fmla="*/ 1934445 h 12624546"/>
              <a:gd name="connsiteX18051" fmla="*/ 7454480 w 15445209"/>
              <a:gd name="connsiteY18051" fmla="*/ 1936072 h 12624546"/>
              <a:gd name="connsiteX18052" fmla="*/ 7452848 w 15445209"/>
              <a:gd name="connsiteY18052" fmla="*/ 1927131 h 12624546"/>
              <a:gd name="connsiteX18053" fmla="*/ 7461801 w 15445209"/>
              <a:gd name="connsiteY18053" fmla="*/ 1925505 h 12624546"/>
              <a:gd name="connsiteX18054" fmla="*/ 10914536 w 15445209"/>
              <a:gd name="connsiteY18054" fmla="*/ 1923254 h 12624546"/>
              <a:gd name="connsiteX18055" fmla="*/ 10947920 w 15445209"/>
              <a:gd name="connsiteY18055" fmla="*/ 1930726 h 12624546"/>
              <a:gd name="connsiteX18056" fmla="*/ 10958897 w 15445209"/>
              <a:gd name="connsiteY18056" fmla="*/ 1992919 h 12624546"/>
              <a:gd name="connsiteX18057" fmla="*/ 10896697 w 15445209"/>
              <a:gd name="connsiteY18057" fmla="*/ 2003896 h 12624546"/>
              <a:gd name="connsiteX18058" fmla="*/ 10885724 w 15445209"/>
              <a:gd name="connsiteY18058" fmla="*/ 1941698 h 12624546"/>
              <a:gd name="connsiteX18059" fmla="*/ 10914536 w 15445209"/>
              <a:gd name="connsiteY18059" fmla="*/ 1923254 h 12624546"/>
              <a:gd name="connsiteX18060" fmla="*/ 10632465 w 15445209"/>
              <a:gd name="connsiteY18060" fmla="*/ 1913311 h 12624546"/>
              <a:gd name="connsiteX18061" fmla="*/ 10660922 w 15445209"/>
              <a:gd name="connsiteY18061" fmla="*/ 1919765 h 12624546"/>
              <a:gd name="connsiteX18062" fmla="*/ 10670273 w 15445209"/>
              <a:gd name="connsiteY18062" fmla="*/ 1973017 h 12624546"/>
              <a:gd name="connsiteX18063" fmla="*/ 10617018 w 15445209"/>
              <a:gd name="connsiteY18063" fmla="*/ 1982368 h 12624546"/>
              <a:gd name="connsiteX18064" fmla="*/ 10607667 w 15445209"/>
              <a:gd name="connsiteY18064" fmla="*/ 1929114 h 12624546"/>
              <a:gd name="connsiteX18065" fmla="*/ 10632465 w 15445209"/>
              <a:gd name="connsiteY18065" fmla="*/ 1913311 h 12624546"/>
              <a:gd name="connsiteX18066" fmla="*/ 7022387 w 15445209"/>
              <a:gd name="connsiteY18066" fmla="*/ 1909744 h 12624546"/>
              <a:gd name="connsiteX18067" fmla="*/ 7032922 w 15445209"/>
              <a:gd name="connsiteY18067" fmla="*/ 1912081 h 12624546"/>
              <a:gd name="connsiteX18068" fmla="*/ 7036157 w 15445209"/>
              <a:gd name="connsiteY18068" fmla="*/ 1931594 h 12624546"/>
              <a:gd name="connsiteX18069" fmla="*/ 7016658 w 15445209"/>
              <a:gd name="connsiteY18069" fmla="*/ 1934846 h 12624546"/>
              <a:gd name="connsiteX18070" fmla="*/ 7013398 w 15445209"/>
              <a:gd name="connsiteY18070" fmla="*/ 1915333 h 12624546"/>
              <a:gd name="connsiteX18071" fmla="*/ 7022387 w 15445209"/>
              <a:gd name="connsiteY18071" fmla="*/ 1909744 h 12624546"/>
              <a:gd name="connsiteX18072" fmla="*/ 5910078 w 15445209"/>
              <a:gd name="connsiteY18072" fmla="*/ 1907844 h 12624546"/>
              <a:gd name="connsiteX18073" fmla="*/ 5950216 w 15445209"/>
              <a:gd name="connsiteY18073" fmla="*/ 1916888 h 12624546"/>
              <a:gd name="connsiteX18074" fmla="*/ 5963240 w 15445209"/>
              <a:gd name="connsiteY18074" fmla="*/ 1991684 h 12624546"/>
              <a:gd name="connsiteX18075" fmla="*/ 5888443 w 15445209"/>
              <a:gd name="connsiteY18075" fmla="*/ 2004691 h 12624546"/>
              <a:gd name="connsiteX18076" fmla="*/ 5875423 w 15445209"/>
              <a:gd name="connsiteY18076" fmla="*/ 1929897 h 12624546"/>
              <a:gd name="connsiteX18077" fmla="*/ 5910078 w 15445209"/>
              <a:gd name="connsiteY18077" fmla="*/ 1907844 h 12624546"/>
              <a:gd name="connsiteX18078" fmla="*/ 6398128 w 15445209"/>
              <a:gd name="connsiteY18078" fmla="*/ 1904470 h 12624546"/>
              <a:gd name="connsiteX18079" fmla="*/ 6424754 w 15445209"/>
              <a:gd name="connsiteY18079" fmla="*/ 1910415 h 12624546"/>
              <a:gd name="connsiteX18080" fmla="*/ 6433291 w 15445209"/>
              <a:gd name="connsiteY18080" fmla="*/ 1960006 h 12624546"/>
              <a:gd name="connsiteX18081" fmla="*/ 6383696 w 15445209"/>
              <a:gd name="connsiteY18081" fmla="*/ 1968545 h 12624546"/>
              <a:gd name="connsiteX18082" fmla="*/ 6375166 w 15445209"/>
              <a:gd name="connsiteY18082" fmla="*/ 1918951 h 12624546"/>
              <a:gd name="connsiteX18083" fmla="*/ 6398128 w 15445209"/>
              <a:gd name="connsiteY18083" fmla="*/ 1904470 h 12624546"/>
              <a:gd name="connsiteX18084" fmla="*/ 8941766 w 15445209"/>
              <a:gd name="connsiteY18084" fmla="*/ 1898674 h 12624546"/>
              <a:gd name="connsiteX18085" fmla="*/ 8943797 w 15445209"/>
              <a:gd name="connsiteY18085" fmla="*/ 1910056 h 12624546"/>
              <a:gd name="connsiteX18086" fmla="*/ 8932415 w 15445209"/>
              <a:gd name="connsiteY18086" fmla="*/ 1912087 h 12624546"/>
              <a:gd name="connsiteX18087" fmla="*/ 8930383 w 15445209"/>
              <a:gd name="connsiteY18087" fmla="*/ 1900706 h 12624546"/>
              <a:gd name="connsiteX18088" fmla="*/ 8941766 w 15445209"/>
              <a:gd name="connsiteY18088" fmla="*/ 1898674 h 12624546"/>
              <a:gd name="connsiteX18089" fmla="*/ 11798910 w 15445209"/>
              <a:gd name="connsiteY18089" fmla="*/ 1894904 h 12624546"/>
              <a:gd name="connsiteX18090" fmla="*/ 11849981 w 15445209"/>
              <a:gd name="connsiteY18090" fmla="*/ 1906235 h 12624546"/>
              <a:gd name="connsiteX18091" fmla="*/ 11866647 w 15445209"/>
              <a:gd name="connsiteY18091" fmla="*/ 2001359 h 12624546"/>
              <a:gd name="connsiteX18092" fmla="*/ 11771524 w 15445209"/>
              <a:gd name="connsiteY18092" fmla="*/ 2018025 h 12624546"/>
              <a:gd name="connsiteX18093" fmla="*/ 11754853 w 15445209"/>
              <a:gd name="connsiteY18093" fmla="*/ 1922901 h 12624546"/>
              <a:gd name="connsiteX18094" fmla="*/ 11798910 w 15445209"/>
              <a:gd name="connsiteY18094" fmla="*/ 1894904 h 12624546"/>
              <a:gd name="connsiteX18095" fmla="*/ 13286610 w 15445209"/>
              <a:gd name="connsiteY18095" fmla="*/ 1886946 h 12624546"/>
              <a:gd name="connsiteX18096" fmla="*/ 13287015 w 15445209"/>
              <a:gd name="connsiteY18096" fmla="*/ 1888977 h 12624546"/>
              <a:gd name="connsiteX18097" fmla="*/ 13284984 w 15445209"/>
              <a:gd name="connsiteY18097" fmla="*/ 1889383 h 12624546"/>
              <a:gd name="connsiteX18098" fmla="*/ 13284574 w 15445209"/>
              <a:gd name="connsiteY18098" fmla="*/ 1887351 h 12624546"/>
              <a:gd name="connsiteX18099" fmla="*/ 13286610 w 15445209"/>
              <a:gd name="connsiteY18099" fmla="*/ 1886946 h 12624546"/>
              <a:gd name="connsiteX18100" fmla="*/ 9506567 w 15445209"/>
              <a:gd name="connsiteY18100" fmla="*/ 1882710 h 12624546"/>
              <a:gd name="connsiteX18101" fmla="*/ 9519829 w 15445209"/>
              <a:gd name="connsiteY18101" fmla="*/ 1885656 h 12624546"/>
              <a:gd name="connsiteX18102" fmla="*/ 9524302 w 15445209"/>
              <a:gd name="connsiteY18102" fmla="*/ 1910045 h 12624546"/>
              <a:gd name="connsiteX18103" fmla="*/ 9499911 w 15445209"/>
              <a:gd name="connsiteY18103" fmla="*/ 1914518 h 12624546"/>
              <a:gd name="connsiteX18104" fmla="*/ 9495439 w 15445209"/>
              <a:gd name="connsiteY18104" fmla="*/ 1890129 h 12624546"/>
              <a:gd name="connsiteX18105" fmla="*/ 9506567 w 15445209"/>
              <a:gd name="connsiteY18105" fmla="*/ 1882710 h 12624546"/>
              <a:gd name="connsiteX18106" fmla="*/ 7656084 w 15445209"/>
              <a:gd name="connsiteY18106" fmla="*/ 1882415 h 12624546"/>
              <a:gd name="connsiteX18107" fmla="*/ 7657717 w 15445209"/>
              <a:gd name="connsiteY18107" fmla="*/ 1891357 h 12624546"/>
              <a:gd name="connsiteX18108" fmla="*/ 7648779 w 15445209"/>
              <a:gd name="connsiteY18108" fmla="*/ 1892983 h 12624546"/>
              <a:gd name="connsiteX18109" fmla="*/ 7647145 w 15445209"/>
              <a:gd name="connsiteY18109" fmla="*/ 1884040 h 12624546"/>
              <a:gd name="connsiteX18110" fmla="*/ 7656084 w 15445209"/>
              <a:gd name="connsiteY18110" fmla="*/ 1882415 h 12624546"/>
              <a:gd name="connsiteX18111" fmla="*/ 9927411 w 15445209"/>
              <a:gd name="connsiteY18111" fmla="*/ 1878530 h 12624546"/>
              <a:gd name="connsiteX18112" fmla="*/ 9946264 w 15445209"/>
              <a:gd name="connsiteY18112" fmla="*/ 1882798 h 12624546"/>
              <a:gd name="connsiteX18113" fmla="*/ 9952363 w 15445209"/>
              <a:gd name="connsiteY18113" fmla="*/ 1917759 h 12624546"/>
              <a:gd name="connsiteX18114" fmla="*/ 9917400 w 15445209"/>
              <a:gd name="connsiteY18114" fmla="*/ 1923857 h 12624546"/>
              <a:gd name="connsiteX18115" fmla="*/ 9911302 w 15445209"/>
              <a:gd name="connsiteY18115" fmla="*/ 1888896 h 12624546"/>
              <a:gd name="connsiteX18116" fmla="*/ 9927411 w 15445209"/>
              <a:gd name="connsiteY18116" fmla="*/ 1878530 h 12624546"/>
              <a:gd name="connsiteX18117" fmla="*/ 11968278 w 15445209"/>
              <a:gd name="connsiteY18117" fmla="*/ 1874504 h 12624546"/>
              <a:gd name="connsiteX18118" fmla="*/ 12006083 w 15445209"/>
              <a:gd name="connsiteY18118" fmla="*/ 1883042 h 12624546"/>
              <a:gd name="connsiteX18119" fmla="*/ 12018281 w 15445209"/>
              <a:gd name="connsiteY18119" fmla="*/ 1953771 h 12624546"/>
              <a:gd name="connsiteX18120" fmla="*/ 11947544 w 15445209"/>
              <a:gd name="connsiteY18120" fmla="*/ 1965968 h 12624546"/>
              <a:gd name="connsiteX18121" fmla="*/ 11935351 w 15445209"/>
              <a:gd name="connsiteY18121" fmla="*/ 1895234 h 12624546"/>
              <a:gd name="connsiteX18122" fmla="*/ 11968278 w 15445209"/>
              <a:gd name="connsiteY18122" fmla="*/ 1874504 h 12624546"/>
              <a:gd name="connsiteX18123" fmla="*/ 11342293 w 15445209"/>
              <a:gd name="connsiteY18123" fmla="*/ 1869713 h 12624546"/>
              <a:gd name="connsiteX18124" fmla="*/ 11391430 w 15445209"/>
              <a:gd name="connsiteY18124" fmla="*/ 1880690 h 12624546"/>
              <a:gd name="connsiteX18125" fmla="*/ 11407285 w 15445209"/>
              <a:gd name="connsiteY18125" fmla="*/ 1972557 h 12624546"/>
              <a:gd name="connsiteX18126" fmla="*/ 11315410 w 15445209"/>
              <a:gd name="connsiteY18126" fmla="*/ 1988411 h 12624546"/>
              <a:gd name="connsiteX18127" fmla="*/ 11299555 w 15445209"/>
              <a:gd name="connsiteY18127" fmla="*/ 1896544 h 12624546"/>
              <a:gd name="connsiteX18128" fmla="*/ 11342293 w 15445209"/>
              <a:gd name="connsiteY18128" fmla="*/ 1869713 h 12624546"/>
              <a:gd name="connsiteX18129" fmla="*/ 8770620 w 15445209"/>
              <a:gd name="connsiteY18129" fmla="*/ 1866564 h 12624546"/>
              <a:gd name="connsiteX18130" fmla="*/ 8772651 w 15445209"/>
              <a:gd name="connsiteY18130" fmla="*/ 1877131 h 12624546"/>
              <a:gd name="connsiteX18131" fmla="*/ 8762084 w 15445209"/>
              <a:gd name="connsiteY18131" fmla="*/ 1879163 h 12624546"/>
              <a:gd name="connsiteX18132" fmla="*/ 8760052 w 15445209"/>
              <a:gd name="connsiteY18132" fmla="*/ 1868595 h 12624546"/>
              <a:gd name="connsiteX18133" fmla="*/ 8770620 w 15445209"/>
              <a:gd name="connsiteY18133" fmla="*/ 1866564 h 12624546"/>
              <a:gd name="connsiteX18134" fmla="*/ 12904486 w 15445209"/>
              <a:gd name="connsiteY18134" fmla="*/ 1862191 h 12624546"/>
              <a:gd name="connsiteX18135" fmla="*/ 12907332 w 15445209"/>
              <a:gd name="connsiteY18135" fmla="*/ 1878451 h 12624546"/>
              <a:gd name="connsiteX18136" fmla="*/ 12891067 w 15445209"/>
              <a:gd name="connsiteY18136" fmla="*/ 1881293 h 12624546"/>
              <a:gd name="connsiteX18137" fmla="*/ 12888225 w 15445209"/>
              <a:gd name="connsiteY18137" fmla="*/ 1865038 h 12624546"/>
              <a:gd name="connsiteX18138" fmla="*/ 12904486 w 15445209"/>
              <a:gd name="connsiteY18138" fmla="*/ 1862191 h 12624546"/>
              <a:gd name="connsiteX18139" fmla="*/ 13088176 w 15445209"/>
              <a:gd name="connsiteY18139" fmla="*/ 1860186 h 12624546"/>
              <a:gd name="connsiteX18140" fmla="*/ 13102861 w 15445209"/>
              <a:gd name="connsiteY18140" fmla="*/ 1863386 h 12624546"/>
              <a:gd name="connsiteX18141" fmla="*/ 13107740 w 15445209"/>
              <a:gd name="connsiteY18141" fmla="*/ 1890623 h 12624546"/>
              <a:gd name="connsiteX18142" fmla="*/ 13080502 w 15445209"/>
              <a:gd name="connsiteY18142" fmla="*/ 1895502 h 12624546"/>
              <a:gd name="connsiteX18143" fmla="*/ 13075623 w 15445209"/>
              <a:gd name="connsiteY18143" fmla="*/ 1868264 h 12624546"/>
              <a:gd name="connsiteX18144" fmla="*/ 13088176 w 15445209"/>
              <a:gd name="connsiteY18144" fmla="*/ 1860186 h 12624546"/>
              <a:gd name="connsiteX18145" fmla="*/ 12142163 w 15445209"/>
              <a:gd name="connsiteY18145" fmla="*/ 1854661 h 12624546"/>
              <a:gd name="connsiteX18146" fmla="*/ 12174382 w 15445209"/>
              <a:gd name="connsiteY18146" fmla="*/ 1861874 h 12624546"/>
              <a:gd name="connsiteX18147" fmla="*/ 12184949 w 15445209"/>
              <a:gd name="connsiteY18147" fmla="*/ 1922038 h 12624546"/>
              <a:gd name="connsiteX18148" fmla="*/ 12124785 w 15445209"/>
              <a:gd name="connsiteY18148" fmla="*/ 1932608 h 12624546"/>
              <a:gd name="connsiteX18149" fmla="*/ 12114214 w 15445209"/>
              <a:gd name="connsiteY18149" fmla="*/ 1872446 h 12624546"/>
              <a:gd name="connsiteX18150" fmla="*/ 12142163 w 15445209"/>
              <a:gd name="connsiteY18150" fmla="*/ 1854661 h 12624546"/>
              <a:gd name="connsiteX18151" fmla="*/ 6796863 w 15445209"/>
              <a:gd name="connsiteY18151" fmla="*/ 1853165 h 12624546"/>
              <a:gd name="connsiteX18152" fmla="*/ 6812564 w 15445209"/>
              <a:gd name="connsiteY18152" fmla="*/ 1856772 h 12624546"/>
              <a:gd name="connsiteX18153" fmla="*/ 6817842 w 15445209"/>
              <a:gd name="connsiteY18153" fmla="*/ 1886039 h 12624546"/>
              <a:gd name="connsiteX18154" fmla="*/ 6788578 w 15445209"/>
              <a:gd name="connsiteY18154" fmla="*/ 1891322 h 12624546"/>
              <a:gd name="connsiteX18155" fmla="*/ 6783296 w 15445209"/>
              <a:gd name="connsiteY18155" fmla="*/ 1862055 h 12624546"/>
              <a:gd name="connsiteX18156" fmla="*/ 6796863 w 15445209"/>
              <a:gd name="connsiteY18156" fmla="*/ 1853165 h 12624546"/>
              <a:gd name="connsiteX18157" fmla="*/ 7849570 w 15445209"/>
              <a:gd name="connsiteY18157" fmla="*/ 1851521 h 12624546"/>
              <a:gd name="connsiteX18158" fmla="*/ 7851200 w 15445209"/>
              <a:gd name="connsiteY18158" fmla="*/ 1860462 h 12624546"/>
              <a:gd name="connsiteX18159" fmla="*/ 7842261 w 15445209"/>
              <a:gd name="connsiteY18159" fmla="*/ 1862088 h 12624546"/>
              <a:gd name="connsiteX18160" fmla="*/ 7840642 w 15445209"/>
              <a:gd name="connsiteY18160" fmla="*/ 1853147 h 12624546"/>
              <a:gd name="connsiteX18161" fmla="*/ 7849570 w 15445209"/>
              <a:gd name="connsiteY18161" fmla="*/ 1851521 h 12624546"/>
              <a:gd name="connsiteX18162" fmla="*/ 5217632 w 15445209"/>
              <a:gd name="connsiteY18162" fmla="*/ 1848108 h 12624546"/>
              <a:gd name="connsiteX18163" fmla="*/ 5226986 w 15445209"/>
              <a:gd name="connsiteY18163" fmla="*/ 1850140 h 12624546"/>
              <a:gd name="connsiteX18164" fmla="*/ 5230235 w 15445209"/>
              <a:gd name="connsiteY18164" fmla="*/ 1867621 h 12624546"/>
              <a:gd name="connsiteX18165" fmla="*/ 5212757 w 15445209"/>
              <a:gd name="connsiteY18165" fmla="*/ 1870873 h 12624546"/>
              <a:gd name="connsiteX18166" fmla="*/ 5209500 w 15445209"/>
              <a:gd name="connsiteY18166" fmla="*/ 1853392 h 12624546"/>
              <a:gd name="connsiteX18167" fmla="*/ 5217632 w 15445209"/>
              <a:gd name="connsiteY18167" fmla="*/ 1848108 h 12624546"/>
              <a:gd name="connsiteX18168" fmla="*/ 6229546 w 15445209"/>
              <a:gd name="connsiteY18168" fmla="*/ 1846681 h 12624546"/>
              <a:gd name="connsiteX18169" fmla="*/ 6263745 w 15445209"/>
              <a:gd name="connsiteY18169" fmla="*/ 1854301 h 12624546"/>
              <a:gd name="connsiteX18170" fmla="*/ 6274714 w 15445209"/>
              <a:gd name="connsiteY18170" fmla="*/ 1918125 h 12624546"/>
              <a:gd name="connsiteX18171" fmla="*/ 6210888 w 15445209"/>
              <a:gd name="connsiteY18171" fmla="*/ 1929098 h 12624546"/>
              <a:gd name="connsiteX18172" fmla="*/ 6199916 w 15445209"/>
              <a:gd name="connsiteY18172" fmla="*/ 1865277 h 12624546"/>
              <a:gd name="connsiteX18173" fmla="*/ 6229546 w 15445209"/>
              <a:gd name="connsiteY18173" fmla="*/ 1846681 h 12624546"/>
              <a:gd name="connsiteX18174" fmla="*/ 5572611 w 15445209"/>
              <a:gd name="connsiteY18174" fmla="*/ 1845766 h 12624546"/>
              <a:gd name="connsiteX18175" fmla="*/ 5612399 w 15445209"/>
              <a:gd name="connsiteY18175" fmla="*/ 1854658 h 12624546"/>
              <a:gd name="connsiteX18176" fmla="*/ 5625406 w 15445209"/>
              <a:gd name="connsiteY18176" fmla="*/ 1929048 h 12624546"/>
              <a:gd name="connsiteX18177" fmla="*/ 5551013 w 15445209"/>
              <a:gd name="connsiteY18177" fmla="*/ 1942057 h 12624546"/>
              <a:gd name="connsiteX18178" fmla="*/ 5538002 w 15445209"/>
              <a:gd name="connsiteY18178" fmla="*/ 1867666 h 12624546"/>
              <a:gd name="connsiteX18179" fmla="*/ 5572611 w 15445209"/>
              <a:gd name="connsiteY18179" fmla="*/ 1845766 h 12624546"/>
              <a:gd name="connsiteX18180" fmla="*/ 8595004 w 15445209"/>
              <a:gd name="connsiteY18180" fmla="*/ 1843390 h 12624546"/>
              <a:gd name="connsiteX18181" fmla="*/ 8596630 w 15445209"/>
              <a:gd name="connsiteY18181" fmla="*/ 1853147 h 12624546"/>
              <a:gd name="connsiteX18182" fmla="*/ 8586874 w 15445209"/>
              <a:gd name="connsiteY18182" fmla="*/ 1854773 h 12624546"/>
              <a:gd name="connsiteX18183" fmla="*/ 8585248 w 15445209"/>
              <a:gd name="connsiteY18183" fmla="*/ 1845017 h 12624546"/>
              <a:gd name="connsiteX18184" fmla="*/ 8595004 w 15445209"/>
              <a:gd name="connsiteY18184" fmla="*/ 1843390 h 12624546"/>
              <a:gd name="connsiteX18185" fmla="*/ 5373464 w 15445209"/>
              <a:gd name="connsiteY18185" fmla="*/ 1841831 h 12624546"/>
              <a:gd name="connsiteX18186" fmla="*/ 5414425 w 15445209"/>
              <a:gd name="connsiteY18186" fmla="*/ 1850979 h 12624546"/>
              <a:gd name="connsiteX18187" fmla="*/ 5427836 w 15445209"/>
              <a:gd name="connsiteY18187" fmla="*/ 1927401 h 12624546"/>
              <a:gd name="connsiteX18188" fmla="*/ 5351413 w 15445209"/>
              <a:gd name="connsiteY18188" fmla="*/ 1940818 h 12624546"/>
              <a:gd name="connsiteX18189" fmla="*/ 5337994 w 15445209"/>
              <a:gd name="connsiteY18189" fmla="*/ 1864392 h 12624546"/>
              <a:gd name="connsiteX18190" fmla="*/ 5373464 w 15445209"/>
              <a:gd name="connsiteY18190" fmla="*/ 1841831 h 12624546"/>
              <a:gd name="connsiteX18191" fmla="*/ 7223216 w 15445209"/>
              <a:gd name="connsiteY18191" fmla="*/ 1836575 h 12624546"/>
              <a:gd name="connsiteX18192" fmla="*/ 7233733 w 15445209"/>
              <a:gd name="connsiteY18192" fmla="*/ 1838914 h 12624546"/>
              <a:gd name="connsiteX18193" fmla="*/ 7236989 w 15445209"/>
              <a:gd name="connsiteY18193" fmla="*/ 1858425 h 12624546"/>
              <a:gd name="connsiteX18194" fmla="*/ 7217470 w 15445209"/>
              <a:gd name="connsiteY18194" fmla="*/ 1861677 h 12624546"/>
              <a:gd name="connsiteX18195" fmla="*/ 7214221 w 15445209"/>
              <a:gd name="connsiteY18195" fmla="*/ 1842165 h 12624546"/>
              <a:gd name="connsiteX18196" fmla="*/ 7223216 w 15445209"/>
              <a:gd name="connsiteY18196" fmla="*/ 1836575 h 12624546"/>
              <a:gd name="connsiteX18197" fmla="*/ 8040602 w 15445209"/>
              <a:gd name="connsiteY18197" fmla="*/ 1833230 h 12624546"/>
              <a:gd name="connsiteX18198" fmla="*/ 8042233 w 15445209"/>
              <a:gd name="connsiteY18198" fmla="*/ 1842170 h 12624546"/>
              <a:gd name="connsiteX18199" fmla="*/ 8033283 w 15445209"/>
              <a:gd name="connsiteY18199" fmla="*/ 1843795 h 12624546"/>
              <a:gd name="connsiteX18200" fmla="*/ 8031660 w 15445209"/>
              <a:gd name="connsiteY18200" fmla="*/ 1834856 h 12624546"/>
              <a:gd name="connsiteX18201" fmla="*/ 8040602 w 15445209"/>
              <a:gd name="connsiteY18201" fmla="*/ 1833230 h 12624546"/>
              <a:gd name="connsiteX18202" fmla="*/ 10196168 w 15445209"/>
              <a:gd name="connsiteY18202" fmla="*/ 1832531 h 12624546"/>
              <a:gd name="connsiteX18203" fmla="*/ 10219443 w 15445209"/>
              <a:gd name="connsiteY18203" fmla="*/ 1837663 h 12624546"/>
              <a:gd name="connsiteX18204" fmla="*/ 10227168 w 15445209"/>
              <a:gd name="connsiteY18204" fmla="*/ 1881159 h 12624546"/>
              <a:gd name="connsiteX18205" fmla="*/ 10183669 w 15445209"/>
              <a:gd name="connsiteY18205" fmla="*/ 1888883 h 12624546"/>
              <a:gd name="connsiteX18206" fmla="*/ 10175944 w 15445209"/>
              <a:gd name="connsiteY18206" fmla="*/ 1845387 h 12624546"/>
              <a:gd name="connsiteX18207" fmla="*/ 10196168 w 15445209"/>
              <a:gd name="connsiteY18207" fmla="*/ 1832531 h 12624546"/>
              <a:gd name="connsiteX18208" fmla="*/ 8414114 w 15445209"/>
              <a:gd name="connsiteY18208" fmla="*/ 1829163 h 12624546"/>
              <a:gd name="connsiteX18209" fmla="*/ 8415748 w 15445209"/>
              <a:gd name="connsiteY18209" fmla="*/ 1838919 h 12624546"/>
              <a:gd name="connsiteX18210" fmla="*/ 8405992 w 15445209"/>
              <a:gd name="connsiteY18210" fmla="*/ 1840544 h 12624546"/>
              <a:gd name="connsiteX18211" fmla="*/ 8404366 w 15445209"/>
              <a:gd name="connsiteY18211" fmla="*/ 1830788 h 12624546"/>
              <a:gd name="connsiteX18212" fmla="*/ 8414114 w 15445209"/>
              <a:gd name="connsiteY18212" fmla="*/ 1829163 h 12624546"/>
              <a:gd name="connsiteX18213" fmla="*/ 11047569 w 15445209"/>
              <a:gd name="connsiteY18213" fmla="*/ 1828727 h 12624546"/>
              <a:gd name="connsiteX18214" fmla="*/ 11087357 w 15445209"/>
              <a:gd name="connsiteY18214" fmla="*/ 1837622 h 12624546"/>
              <a:gd name="connsiteX18215" fmla="*/ 11100365 w 15445209"/>
              <a:gd name="connsiteY18215" fmla="*/ 1912012 h 12624546"/>
              <a:gd name="connsiteX18216" fmla="*/ 11025972 w 15445209"/>
              <a:gd name="connsiteY18216" fmla="*/ 1925021 h 12624546"/>
              <a:gd name="connsiteX18217" fmla="*/ 11012963 w 15445209"/>
              <a:gd name="connsiteY18217" fmla="*/ 1850629 h 12624546"/>
              <a:gd name="connsiteX18218" fmla="*/ 11047569 w 15445209"/>
              <a:gd name="connsiteY18218" fmla="*/ 1828727 h 12624546"/>
              <a:gd name="connsiteX18219" fmla="*/ 12697809 w 15445209"/>
              <a:gd name="connsiteY18219" fmla="*/ 1828662 h 12624546"/>
              <a:gd name="connsiteX18220" fmla="*/ 12744370 w 15445209"/>
              <a:gd name="connsiteY18220" fmla="*/ 1861389 h 12624546"/>
              <a:gd name="connsiteX18221" fmla="*/ 12711645 w 15445209"/>
              <a:gd name="connsiteY18221" fmla="*/ 1907949 h 12624546"/>
              <a:gd name="connsiteX18222" fmla="*/ 12665080 w 15445209"/>
              <a:gd name="connsiteY18222" fmla="*/ 1875225 h 12624546"/>
              <a:gd name="connsiteX18223" fmla="*/ 12697809 w 15445209"/>
              <a:gd name="connsiteY18223" fmla="*/ 1828662 h 12624546"/>
              <a:gd name="connsiteX18224" fmla="*/ 12320367 w 15445209"/>
              <a:gd name="connsiteY18224" fmla="*/ 1827857 h 12624546"/>
              <a:gd name="connsiteX18225" fmla="*/ 12359344 w 15445209"/>
              <a:gd name="connsiteY18225" fmla="*/ 1836648 h 12624546"/>
              <a:gd name="connsiteX18226" fmla="*/ 12371943 w 15445209"/>
              <a:gd name="connsiteY18226" fmla="*/ 1909414 h 12624546"/>
              <a:gd name="connsiteX18227" fmla="*/ 12299179 w 15445209"/>
              <a:gd name="connsiteY18227" fmla="*/ 1922012 h 12624546"/>
              <a:gd name="connsiteX18228" fmla="*/ 12286576 w 15445209"/>
              <a:gd name="connsiteY18228" fmla="*/ 1849251 h 12624546"/>
              <a:gd name="connsiteX18229" fmla="*/ 12320367 w 15445209"/>
              <a:gd name="connsiteY18229" fmla="*/ 1827857 h 12624546"/>
              <a:gd name="connsiteX18230" fmla="*/ 8229584 w 15445209"/>
              <a:gd name="connsiteY18230" fmla="*/ 1825504 h 12624546"/>
              <a:gd name="connsiteX18231" fmla="*/ 8231221 w 15445209"/>
              <a:gd name="connsiteY18231" fmla="*/ 1835261 h 12624546"/>
              <a:gd name="connsiteX18232" fmla="*/ 8221468 w 15445209"/>
              <a:gd name="connsiteY18232" fmla="*/ 1836886 h 12624546"/>
              <a:gd name="connsiteX18233" fmla="*/ 8219840 w 15445209"/>
              <a:gd name="connsiteY18233" fmla="*/ 1827131 h 12624546"/>
              <a:gd name="connsiteX18234" fmla="*/ 8229584 w 15445209"/>
              <a:gd name="connsiteY18234" fmla="*/ 1825504 h 12624546"/>
              <a:gd name="connsiteX18235" fmla="*/ 9341214 w 15445209"/>
              <a:gd name="connsiteY18235" fmla="*/ 1824682 h 12624546"/>
              <a:gd name="connsiteX18236" fmla="*/ 9353561 w 15445209"/>
              <a:gd name="connsiteY18236" fmla="*/ 1827526 h 12624546"/>
              <a:gd name="connsiteX18237" fmla="*/ 9357629 w 15445209"/>
              <a:gd name="connsiteY18237" fmla="*/ 1850697 h 12624546"/>
              <a:gd name="connsiteX18238" fmla="*/ 9334458 w 15445209"/>
              <a:gd name="connsiteY18238" fmla="*/ 1854763 h 12624546"/>
              <a:gd name="connsiteX18239" fmla="*/ 9330391 w 15445209"/>
              <a:gd name="connsiteY18239" fmla="*/ 1831593 h 12624546"/>
              <a:gd name="connsiteX18240" fmla="*/ 9341214 w 15445209"/>
              <a:gd name="connsiteY18240" fmla="*/ 1824682 h 12624546"/>
              <a:gd name="connsiteX18241" fmla="*/ 5812614 w 15445209"/>
              <a:gd name="connsiteY18241" fmla="*/ 1824038 h 12624546"/>
              <a:gd name="connsiteX18242" fmla="*/ 5849401 w 15445209"/>
              <a:gd name="connsiteY18242" fmla="*/ 1832319 h 12624546"/>
              <a:gd name="connsiteX18243" fmla="*/ 5861193 w 15445209"/>
              <a:gd name="connsiteY18243" fmla="*/ 1901020 h 12624546"/>
              <a:gd name="connsiteX18244" fmla="*/ 5792492 w 15445209"/>
              <a:gd name="connsiteY18244" fmla="*/ 1912807 h 12624546"/>
              <a:gd name="connsiteX18245" fmla="*/ 5780704 w 15445209"/>
              <a:gd name="connsiteY18245" fmla="*/ 1844110 h 12624546"/>
              <a:gd name="connsiteX18246" fmla="*/ 5812614 w 15445209"/>
              <a:gd name="connsiteY18246" fmla="*/ 1824038 h 12624546"/>
              <a:gd name="connsiteX18247" fmla="*/ 10757163 w 15445209"/>
              <a:gd name="connsiteY18247" fmla="*/ 1809283 h 12624546"/>
              <a:gd name="connsiteX18248" fmla="*/ 10789786 w 15445209"/>
              <a:gd name="connsiteY18248" fmla="*/ 1816496 h 12624546"/>
              <a:gd name="connsiteX18249" fmla="*/ 10800357 w 15445209"/>
              <a:gd name="connsiteY18249" fmla="*/ 1877472 h 12624546"/>
              <a:gd name="connsiteX18250" fmla="*/ 10739378 w 15445209"/>
              <a:gd name="connsiteY18250" fmla="*/ 1888040 h 12624546"/>
              <a:gd name="connsiteX18251" fmla="*/ 10728811 w 15445209"/>
              <a:gd name="connsiteY18251" fmla="*/ 1827067 h 12624546"/>
              <a:gd name="connsiteX18252" fmla="*/ 10757163 w 15445209"/>
              <a:gd name="connsiteY18252" fmla="*/ 1809283 h 12624546"/>
              <a:gd name="connsiteX18253" fmla="*/ 10472349 w 15445209"/>
              <a:gd name="connsiteY18253" fmla="*/ 1806400 h 12624546"/>
              <a:gd name="connsiteX18254" fmla="*/ 10502383 w 15445209"/>
              <a:gd name="connsiteY18254" fmla="*/ 1813259 h 12624546"/>
              <a:gd name="connsiteX18255" fmla="*/ 10512139 w 15445209"/>
              <a:gd name="connsiteY18255" fmla="*/ 1869358 h 12624546"/>
              <a:gd name="connsiteX18256" fmla="*/ 10456038 w 15445209"/>
              <a:gd name="connsiteY18256" fmla="*/ 1879113 h 12624546"/>
              <a:gd name="connsiteX18257" fmla="*/ 10446281 w 15445209"/>
              <a:gd name="connsiteY18257" fmla="*/ 1823015 h 12624546"/>
              <a:gd name="connsiteX18258" fmla="*/ 10472349 w 15445209"/>
              <a:gd name="connsiteY18258" fmla="*/ 1806400 h 12624546"/>
              <a:gd name="connsiteX18259" fmla="*/ 12503199 w 15445209"/>
              <a:gd name="connsiteY18259" fmla="*/ 1804408 h 12624546"/>
              <a:gd name="connsiteX18260" fmla="*/ 12552846 w 15445209"/>
              <a:gd name="connsiteY18260" fmla="*/ 1815486 h 12624546"/>
              <a:gd name="connsiteX18261" fmla="*/ 12569107 w 15445209"/>
              <a:gd name="connsiteY18261" fmla="*/ 1908170 h 12624546"/>
              <a:gd name="connsiteX18262" fmla="*/ 12476826 w 15445209"/>
              <a:gd name="connsiteY18262" fmla="*/ 1924431 h 12624546"/>
              <a:gd name="connsiteX18263" fmla="*/ 12460566 w 15445209"/>
              <a:gd name="connsiteY18263" fmla="*/ 1831747 h 12624546"/>
              <a:gd name="connsiteX18264" fmla="*/ 12503199 w 15445209"/>
              <a:gd name="connsiteY18264" fmla="*/ 1804408 h 12624546"/>
              <a:gd name="connsiteX18265" fmla="*/ 9763332 w 15445209"/>
              <a:gd name="connsiteY18265" fmla="*/ 1802671 h 12624546"/>
              <a:gd name="connsiteX18266" fmla="*/ 9781626 w 15445209"/>
              <a:gd name="connsiteY18266" fmla="*/ 1806786 h 12624546"/>
              <a:gd name="connsiteX18267" fmla="*/ 9787724 w 15445209"/>
              <a:gd name="connsiteY18267" fmla="*/ 1840932 h 12624546"/>
              <a:gd name="connsiteX18268" fmla="*/ 9753577 w 15445209"/>
              <a:gd name="connsiteY18268" fmla="*/ 1847030 h 12624546"/>
              <a:gd name="connsiteX18269" fmla="*/ 9747478 w 15445209"/>
              <a:gd name="connsiteY18269" fmla="*/ 1812884 h 12624546"/>
              <a:gd name="connsiteX18270" fmla="*/ 9763332 w 15445209"/>
              <a:gd name="connsiteY18270" fmla="*/ 1802671 h 12624546"/>
              <a:gd name="connsiteX18271" fmla="*/ 6595792 w 15445209"/>
              <a:gd name="connsiteY18271" fmla="*/ 1795377 h 12624546"/>
              <a:gd name="connsiteX18272" fmla="*/ 6619479 w 15445209"/>
              <a:gd name="connsiteY18272" fmla="*/ 1800662 h 12624546"/>
              <a:gd name="connsiteX18273" fmla="*/ 6627200 w 15445209"/>
              <a:gd name="connsiteY18273" fmla="*/ 1844969 h 12624546"/>
              <a:gd name="connsiteX18274" fmla="*/ 6582888 w 15445209"/>
              <a:gd name="connsiteY18274" fmla="*/ 1852695 h 12624546"/>
              <a:gd name="connsiteX18275" fmla="*/ 6575172 w 15445209"/>
              <a:gd name="connsiteY18275" fmla="*/ 1808382 h 12624546"/>
              <a:gd name="connsiteX18276" fmla="*/ 6595792 w 15445209"/>
              <a:gd name="connsiteY18276" fmla="*/ 1795377 h 12624546"/>
              <a:gd name="connsiteX18277" fmla="*/ 11489502 w 15445209"/>
              <a:gd name="connsiteY18277" fmla="*/ 1794236 h 12624546"/>
              <a:gd name="connsiteX18278" fmla="*/ 11548753 w 15445209"/>
              <a:gd name="connsiteY18278" fmla="*/ 1807499 h 12624546"/>
              <a:gd name="connsiteX18279" fmla="*/ 11568266 w 15445209"/>
              <a:gd name="connsiteY18279" fmla="*/ 1918067 h 12624546"/>
              <a:gd name="connsiteX18280" fmla="*/ 11457693 w 15445209"/>
              <a:gd name="connsiteY18280" fmla="*/ 1937580 h 12624546"/>
              <a:gd name="connsiteX18281" fmla="*/ 11438180 w 15445209"/>
              <a:gd name="connsiteY18281" fmla="*/ 1827011 h 12624546"/>
              <a:gd name="connsiteX18282" fmla="*/ 11489502 w 15445209"/>
              <a:gd name="connsiteY18282" fmla="*/ 1794236 h 12624546"/>
              <a:gd name="connsiteX18283" fmla="*/ 5090360 w 15445209"/>
              <a:gd name="connsiteY18283" fmla="*/ 1788733 h 12624546"/>
              <a:gd name="connsiteX18284" fmla="*/ 5091168 w 15445209"/>
              <a:gd name="connsiteY18284" fmla="*/ 1792800 h 12624546"/>
              <a:gd name="connsiteX18285" fmla="*/ 5087107 w 15445209"/>
              <a:gd name="connsiteY18285" fmla="*/ 1793611 h 12624546"/>
              <a:gd name="connsiteX18286" fmla="*/ 5086294 w 15445209"/>
              <a:gd name="connsiteY18286" fmla="*/ 1789548 h 12624546"/>
              <a:gd name="connsiteX18287" fmla="*/ 5090360 w 15445209"/>
              <a:gd name="connsiteY18287" fmla="*/ 1788733 h 12624546"/>
              <a:gd name="connsiteX18288" fmla="*/ 7425254 w 15445209"/>
              <a:gd name="connsiteY18288" fmla="*/ 1776413 h 12624546"/>
              <a:gd name="connsiteX18289" fmla="*/ 7435775 w 15445209"/>
              <a:gd name="connsiteY18289" fmla="*/ 1778751 h 12624546"/>
              <a:gd name="connsiteX18290" fmla="*/ 7439036 w 15445209"/>
              <a:gd name="connsiteY18290" fmla="*/ 1798263 h 12624546"/>
              <a:gd name="connsiteX18291" fmla="*/ 7419520 w 15445209"/>
              <a:gd name="connsiteY18291" fmla="*/ 1801514 h 12624546"/>
              <a:gd name="connsiteX18292" fmla="*/ 7416252 w 15445209"/>
              <a:gd name="connsiteY18292" fmla="*/ 1782004 h 12624546"/>
              <a:gd name="connsiteX18293" fmla="*/ 7425254 w 15445209"/>
              <a:gd name="connsiteY18293" fmla="*/ 1776413 h 12624546"/>
              <a:gd name="connsiteX18294" fmla="*/ 9168702 w 15445209"/>
              <a:gd name="connsiteY18294" fmla="*/ 1774428 h 12624546"/>
              <a:gd name="connsiteX18295" fmla="*/ 9180798 w 15445209"/>
              <a:gd name="connsiteY18295" fmla="*/ 1777121 h 12624546"/>
              <a:gd name="connsiteX18296" fmla="*/ 9184861 w 15445209"/>
              <a:gd name="connsiteY18296" fmla="*/ 1799480 h 12624546"/>
              <a:gd name="connsiteX18297" fmla="*/ 9162505 w 15445209"/>
              <a:gd name="connsiteY18297" fmla="*/ 1803542 h 12624546"/>
              <a:gd name="connsiteX18298" fmla="*/ 9158438 w 15445209"/>
              <a:gd name="connsiteY18298" fmla="*/ 1781188 h 12624546"/>
              <a:gd name="connsiteX18299" fmla="*/ 9168702 w 15445209"/>
              <a:gd name="connsiteY18299" fmla="*/ 1774428 h 12624546"/>
              <a:gd name="connsiteX18300" fmla="*/ 6092957 w 15445209"/>
              <a:gd name="connsiteY18300" fmla="*/ 1768467 h 12624546"/>
              <a:gd name="connsiteX18301" fmla="*/ 6136496 w 15445209"/>
              <a:gd name="connsiteY18301" fmla="*/ 1778272 h 12624546"/>
              <a:gd name="connsiteX18302" fmla="*/ 6150717 w 15445209"/>
              <a:gd name="connsiteY18302" fmla="*/ 1859572 h 12624546"/>
              <a:gd name="connsiteX18303" fmla="*/ 6069417 w 15445209"/>
              <a:gd name="connsiteY18303" fmla="*/ 1873800 h 12624546"/>
              <a:gd name="connsiteX18304" fmla="*/ 6055186 w 15445209"/>
              <a:gd name="connsiteY18304" fmla="*/ 1792501 h 12624546"/>
              <a:gd name="connsiteX18305" fmla="*/ 6092957 w 15445209"/>
              <a:gd name="connsiteY18305" fmla="*/ 1768467 h 12624546"/>
              <a:gd name="connsiteX18306" fmla="*/ 6999730 w 15445209"/>
              <a:gd name="connsiteY18306" fmla="*/ 1763073 h 12624546"/>
              <a:gd name="connsiteX18307" fmla="*/ 7016658 w 15445209"/>
              <a:gd name="connsiteY18307" fmla="*/ 1766935 h 12624546"/>
              <a:gd name="connsiteX18308" fmla="*/ 7022341 w 15445209"/>
              <a:gd name="connsiteY18308" fmla="*/ 1798640 h 12624546"/>
              <a:gd name="connsiteX18309" fmla="*/ 6990630 w 15445209"/>
              <a:gd name="connsiteY18309" fmla="*/ 1804333 h 12624546"/>
              <a:gd name="connsiteX18310" fmla="*/ 6984936 w 15445209"/>
              <a:gd name="connsiteY18310" fmla="*/ 1772624 h 12624546"/>
              <a:gd name="connsiteX18311" fmla="*/ 6999730 w 15445209"/>
              <a:gd name="connsiteY18311" fmla="*/ 1763073 h 12624546"/>
              <a:gd name="connsiteX18312" fmla="*/ 11650840 w 15445209"/>
              <a:gd name="connsiteY18312" fmla="*/ 1756231 h 12624546"/>
              <a:gd name="connsiteX18313" fmla="*/ 11699977 w 15445209"/>
              <a:gd name="connsiteY18313" fmla="*/ 1767208 h 12624546"/>
              <a:gd name="connsiteX18314" fmla="*/ 11715832 w 15445209"/>
              <a:gd name="connsiteY18314" fmla="*/ 1859075 h 12624546"/>
              <a:gd name="connsiteX18315" fmla="*/ 11623957 w 15445209"/>
              <a:gd name="connsiteY18315" fmla="*/ 1874931 h 12624546"/>
              <a:gd name="connsiteX18316" fmla="*/ 11608102 w 15445209"/>
              <a:gd name="connsiteY18316" fmla="*/ 1783063 h 12624546"/>
              <a:gd name="connsiteX18317" fmla="*/ 11650840 w 15445209"/>
              <a:gd name="connsiteY18317" fmla="*/ 1756231 h 12624546"/>
              <a:gd name="connsiteX18318" fmla="*/ 10029499 w 15445209"/>
              <a:gd name="connsiteY18318" fmla="*/ 1744983 h 12624546"/>
              <a:gd name="connsiteX18319" fmla="*/ 10052774 w 15445209"/>
              <a:gd name="connsiteY18319" fmla="*/ 1750269 h 12624546"/>
              <a:gd name="connsiteX18320" fmla="*/ 10060499 w 15445209"/>
              <a:gd name="connsiteY18320" fmla="*/ 1793761 h 12624546"/>
              <a:gd name="connsiteX18321" fmla="*/ 10017000 w 15445209"/>
              <a:gd name="connsiteY18321" fmla="*/ 1801485 h 12624546"/>
              <a:gd name="connsiteX18322" fmla="*/ 10009275 w 15445209"/>
              <a:gd name="connsiteY18322" fmla="*/ 1757994 h 12624546"/>
              <a:gd name="connsiteX18323" fmla="*/ 10029499 w 15445209"/>
              <a:gd name="connsiteY18323" fmla="*/ 1744983 h 12624546"/>
              <a:gd name="connsiteX18324" fmla="*/ 11184767 w 15445209"/>
              <a:gd name="connsiteY18324" fmla="*/ 1734403 h 12624546"/>
              <a:gd name="connsiteX18325" fmla="*/ 11238986 w 15445209"/>
              <a:gd name="connsiteY18325" fmla="*/ 1746547 h 12624546"/>
              <a:gd name="connsiteX18326" fmla="*/ 11256467 w 15445209"/>
              <a:gd name="connsiteY18326" fmla="*/ 1847358 h 12624546"/>
              <a:gd name="connsiteX18327" fmla="*/ 11155651 w 15445209"/>
              <a:gd name="connsiteY18327" fmla="*/ 1864840 h 12624546"/>
              <a:gd name="connsiteX18328" fmla="*/ 11138170 w 15445209"/>
              <a:gd name="connsiteY18328" fmla="*/ 1764026 h 12624546"/>
              <a:gd name="connsiteX18329" fmla="*/ 11184767 w 15445209"/>
              <a:gd name="connsiteY18329" fmla="*/ 1734403 h 12624546"/>
              <a:gd name="connsiteX18330" fmla="*/ 9592189 w 15445209"/>
              <a:gd name="connsiteY18330" fmla="*/ 1733565 h 12624546"/>
              <a:gd name="connsiteX18331" fmla="*/ 9610484 w 15445209"/>
              <a:gd name="connsiteY18331" fmla="*/ 1737680 h 12624546"/>
              <a:gd name="connsiteX18332" fmla="*/ 9616578 w 15445209"/>
              <a:gd name="connsiteY18332" fmla="*/ 1771824 h 12624546"/>
              <a:gd name="connsiteX18333" fmla="*/ 9582431 w 15445209"/>
              <a:gd name="connsiteY18333" fmla="*/ 1777925 h 12624546"/>
              <a:gd name="connsiteX18334" fmla="*/ 9576336 w 15445209"/>
              <a:gd name="connsiteY18334" fmla="*/ 1743778 h 12624546"/>
              <a:gd name="connsiteX18335" fmla="*/ 9592189 w 15445209"/>
              <a:gd name="connsiteY18335" fmla="*/ 1733565 h 12624546"/>
              <a:gd name="connsiteX18336" fmla="*/ 8990801 w 15445209"/>
              <a:gd name="connsiteY18336" fmla="*/ 1733474 h 12624546"/>
              <a:gd name="connsiteX18337" fmla="*/ 9002336 w 15445209"/>
              <a:gd name="connsiteY18337" fmla="*/ 1736065 h 12624546"/>
              <a:gd name="connsiteX18338" fmla="*/ 9005993 w 15445209"/>
              <a:gd name="connsiteY18338" fmla="*/ 1757608 h 12624546"/>
              <a:gd name="connsiteX18339" fmla="*/ 8984449 w 15445209"/>
              <a:gd name="connsiteY18339" fmla="*/ 1761266 h 12624546"/>
              <a:gd name="connsiteX18340" fmla="*/ 8980791 w 15445209"/>
              <a:gd name="connsiteY18340" fmla="*/ 1739722 h 12624546"/>
              <a:gd name="connsiteX18341" fmla="*/ 8990801 w 15445209"/>
              <a:gd name="connsiteY18341" fmla="*/ 1733474 h 12624546"/>
              <a:gd name="connsiteX18342" fmla="*/ 11820916 w 15445209"/>
              <a:gd name="connsiteY18342" fmla="*/ 1732227 h 12624546"/>
              <a:gd name="connsiteX18343" fmla="*/ 11857705 w 15445209"/>
              <a:gd name="connsiteY18343" fmla="*/ 1740358 h 12624546"/>
              <a:gd name="connsiteX18344" fmla="*/ 11869493 w 15445209"/>
              <a:gd name="connsiteY18344" fmla="*/ 1809056 h 12624546"/>
              <a:gd name="connsiteX18345" fmla="*/ 11800793 w 15445209"/>
              <a:gd name="connsiteY18345" fmla="*/ 1820844 h 12624546"/>
              <a:gd name="connsiteX18346" fmla="*/ 11789005 w 15445209"/>
              <a:gd name="connsiteY18346" fmla="*/ 1752146 h 12624546"/>
              <a:gd name="connsiteX18347" fmla="*/ 11820916 w 15445209"/>
              <a:gd name="connsiteY18347" fmla="*/ 1732227 h 12624546"/>
              <a:gd name="connsiteX18348" fmla="*/ 7628440 w 15445209"/>
              <a:gd name="connsiteY18348" fmla="*/ 1729666 h 12624546"/>
              <a:gd name="connsiteX18349" fmla="*/ 7638610 w 15445209"/>
              <a:gd name="connsiteY18349" fmla="*/ 1732004 h 12624546"/>
              <a:gd name="connsiteX18350" fmla="*/ 7641857 w 15445209"/>
              <a:gd name="connsiteY18350" fmla="*/ 1751106 h 12624546"/>
              <a:gd name="connsiteX18351" fmla="*/ 7622756 w 15445209"/>
              <a:gd name="connsiteY18351" fmla="*/ 1754358 h 12624546"/>
              <a:gd name="connsiteX18352" fmla="*/ 7619503 w 15445209"/>
              <a:gd name="connsiteY18352" fmla="*/ 1735255 h 12624546"/>
              <a:gd name="connsiteX18353" fmla="*/ 7628440 w 15445209"/>
              <a:gd name="connsiteY18353" fmla="*/ 1729666 h 12624546"/>
              <a:gd name="connsiteX18354" fmla="*/ 1493580 w 15445209"/>
              <a:gd name="connsiteY18354" fmla="*/ 1729517 h 12624546"/>
              <a:gd name="connsiteX18355" fmla="*/ 1494395 w 15445209"/>
              <a:gd name="connsiteY18355" fmla="*/ 1729517 h 12624546"/>
              <a:gd name="connsiteX18356" fmla="*/ 1494395 w 15445209"/>
              <a:gd name="connsiteY18356" fmla="*/ 1730332 h 12624546"/>
              <a:gd name="connsiteX18357" fmla="*/ 1493580 w 15445209"/>
              <a:gd name="connsiteY18357" fmla="*/ 1730332 h 12624546"/>
              <a:gd name="connsiteX18358" fmla="*/ 1493580 w 15445209"/>
              <a:gd name="connsiteY18358" fmla="*/ 1729517 h 12624546"/>
              <a:gd name="connsiteX18359" fmla="*/ 6424242 w 15445209"/>
              <a:gd name="connsiteY18359" fmla="*/ 1728495 h 12624546"/>
              <a:gd name="connsiteX18360" fmla="*/ 6457262 w 15445209"/>
              <a:gd name="connsiteY18360" fmla="*/ 1736013 h 12624546"/>
              <a:gd name="connsiteX18361" fmla="*/ 6467841 w 15445209"/>
              <a:gd name="connsiteY18361" fmla="*/ 1797800 h 12624546"/>
              <a:gd name="connsiteX18362" fmla="*/ 6406050 w 15445209"/>
              <a:gd name="connsiteY18362" fmla="*/ 1808372 h 12624546"/>
              <a:gd name="connsiteX18363" fmla="*/ 6395485 w 15445209"/>
              <a:gd name="connsiteY18363" fmla="*/ 1746583 h 12624546"/>
              <a:gd name="connsiteX18364" fmla="*/ 6424242 w 15445209"/>
              <a:gd name="connsiteY18364" fmla="*/ 1728495 h 12624546"/>
              <a:gd name="connsiteX18365" fmla="*/ 2198898 w 15445209"/>
              <a:gd name="connsiteY18365" fmla="*/ 1719369 h 12624546"/>
              <a:gd name="connsiteX18366" fmla="*/ 2199713 w 15445209"/>
              <a:gd name="connsiteY18366" fmla="*/ 1719369 h 12624546"/>
              <a:gd name="connsiteX18367" fmla="*/ 2199713 w 15445209"/>
              <a:gd name="connsiteY18367" fmla="*/ 1720184 h 12624546"/>
              <a:gd name="connsiteX18368" fmla="*/ 2198898 w 15445209"/>
              <a:gd name="connsiteY18368" fmla="*/ 1720184 h 12624546"/>
              <a:gd name="connsiteX18369" fmla="*/ 2198898 w 15445209"/>
              <a:gd name="connsiteY18369" fmla="*/ 1719369 h 12624546"/>
              <a:gd name="connsiteX18370" fmla="*/ 11998563 w 15445209"/>
              <a:gd name="connsiteY18370" fmla="*/ 1715686 h 12624546"/>
              <a:gd name="connsiteX18371" fmla="*/ 12025190 w 15445209"/>
              <a:gd name="connsiteY18371" fmla="*/ 1721632 h 12624546"/>
              <a:gd name="connsiteX18372" fmla="*/ 12033726 w 15445209"/>
              <a:gd name="connsiteY18372" fmla="*/ 1771223 h 12624546"/>
              <a:gd name="connsiteX18373" fmla="*/ 11984129 w 15445209"/>
              <a:gd name="connsiteY18373" fmla="*/ 1779763 h 12624546"/>
              <a:gd name="connsiteX18374" fmla="*/ 11975593 w 15445209"/>
              <a:gd name="connsiteY18374" fmla="*/ 1730167 h 12624546"/>
              <a:gd name="connsiteX18375" fmla="*/ 11998563 w 15445209"/>
              <a:gd name="connsiteY18375" fmla="*/ 1715686 h 12624546"/>
              <a:gd name="connsiteX18376" fmla="*/ 10306031 w 15445209"/>
              <a:gd name="connsiteY18376" fmla="*/ 1709654 h 12624546"/>
              <a:gd name="connsiteX18377" fmla="*/ 10334894 w 15445209"/>
              <a:gd name="connsiteY18377" fmla="*/ 1716105 h 12624546"/>
              <a:gd name="connsiteX18378" fmla="*/ 10344245 w 15445209"/>
              <a:gd name="connsiteY18378" fmla="*/ 1770172 h 12624546"/>
              <a:gd name="connsiteX18379" fmla="*/ 10290179 w 15445209"/>
              <a:gd name="connsiteY18379" fmla="*/ 1779518 h 12624546"/>
              <a:gd name="connsiteX18380" fmla="*/ 10280828 w 15445209"/>
              <a:gd name="connsiteY18380" fmla="*/ 1725456 h 12624546"/>
              <a:gd name="connsiteX18381" fmla="*/ 10306031 w 15445209"/>
              <a:gd name="connsiteY18381" fmla="*/ 1709654 h 12624546"/>
              <a:gd name="connsiteX18382" fmla="*/ 10885469 w 15445209"/>
              <a:gd name="connsiteY18382" fmla="*/ 1707438 h 12624546"/>
              <a:gd name="connsiteX18383" fmla="*/ 10927186 w 15445209"/>
              <a:gd name="connsiteY18383" fmla="*/ 1716888 h 12624546"/>
              <a:gd name="connsiteX18384" fmla="*/ 10940604 w 15445209"/>
              <a:gd name="connsiteY18384" fmla="*/ 1794531 h 12624546"/>
              <a:gd name="connsiteX18385" fmla="*/ 10862959 w 15445209"/>
              <a:gd name="connsiteY18385" fmla="*/ 1807945 h 12624546"/>
              <a:gd name="connsiteX18386" fmla="*/ 10849545 w 15445209"/>
              <a:gd name="connsiteY18386" fmla="*/ 1730302 h 12624546"/>
              <a:gd name="connsiteX18387" fmla="*/ 10885469 w 15445209"/>
              <a:gd name="connsiteY18387" fmla="*/ 1707438 h 12624546"/>
              <a:gd name="connsiteX18388" fmla="*/ 12964497 w 15445209"/>
              <a:gd name="connsiteY18388" fmla="*/ 1707288 h 12624546"/>
              <a:gd name="connsiteX18389" fmla="*/ 12977253 w 15445209"/>
              <a:gd name="connsiteY18389" fmla="*/ 1710133 h 12624546"/>
              <a:gd name="connsiteX18390" fmla="*/ 12981316 w 15445209"/>
              <a:gd name="connsiteY18390" fmla="*/ 1734119 h 12624546"/>
              <a:gd name="connsiteX18391" fmla="*/ 12957330 w 15445209"/>
              <a:gd name="connsiteY18391" fmla="*/ 1738181 h 12624546"/>
              <a:gd name="connsiteX18392" fmla="*/ 12953267 w 15445209"/>
              <a:gd name="connsiteY18392" fmla="*/ 1714200 h 12624546"/>
              <a:gd name="connsiteX18393" fmla="*/ 12964497 w 15445209"/>
              <a:gd name="connsiteY18393" fmla="*/ 1707288 h 12624546"/>
              <a:gd name="connsiteX18394" fmla="*/ 5744975 w 15445209"/>
              <a:gd name="connsiteY18394" fmla="*/ 1705118 h 12624546"/>
              <a:gd name="connsiteX18395" fmla="*/ 5784766 w 15445209"/>
              <a:gd name="connsiteY18395" fmla="*/ 1714009 h 12624546"/>
              <a:gd name="connsiteX18396" fmla="*/ 5797770 w 15445209"/>
              <a:gd name="connsiteY18396" fmla="*/ 1788401 h 12624546"/>
              <a:gd name="connsiteX18397" fmla="*/ 5723379 w 15445209"/>
              <a:gd name="connsiteY18397" fmla="*/ 1801410 h 12624546"/>
              <a:gd name="connsiteX18398" fmla="*/ 5710369 w 15445209"/>
              <a:gd name="connsiteY18398" fmla="*/ 1727017 h 12624546"/>
              <a:gd name="connsiteX18399" fmla="*/ 5744975 w 15445209"/>
              <a:gd name="connsiteY18399" fmla="*/ 1705118 h 12624546"/>
              <a:gd name="connsiteX18400" fmla="*/ 5374598 w 15445209"/>
              <a:gd name="connsiteY18400" fmla="*/ 1703901 h 12624546"/>
              <a:gd name="connsiteX18401" fmla="*/ 5385119 w 15445209"/>
              <a:gd name="connsiteY18401" fmla="*/ 1706239 h 12624546"/>
              <a:gd name="connsiteX18402" fmla="*/ 5388375 w 15445209"/>
              <a:gd name="connsiteY18402" fmla="*/ 1725752 h 12624546"/>
              <a:gd name="connsiteX18403" fmla="*/ 5368860 w 15445209"/>
              <a:gd name="connsiteY18403" fmla="*/ 1729003 h 12624546"/>
              <a:gd name="connsiteX18404" fmla="*/ 5365608 w 15445209"/>
              <a:gd name="connsiteY18404" fmla="*/ 1709490 h 12624546"/>
              <a:gd name="connsiteX18405" fmla="*/ 5374598 w 15445209"/>
              <a:gd name="connsiteY18405" fmla="*/ 1703901 h 12624546"/>
              <a:gd name="connsiteX18406" fmla="*/ 12765505 w 15445209"/>
              <a:gd name="connsiteY18406" fmla="*/ 1703394 h 12624546"/>
              <a:gd name="connsiteX18407" fmla="*/ 12776431 w 15445209"/>
              <a:gd name="connsiteY18407" fmla="*/ 1705681 h 12624546"/>
              <a:gd name="connsiteX18408" fmla="*/ 12780089 w 15445209"/>
              <a:gd name="connsiteY18408" fmla="*/ 1726008 h 12624546"/>
              <a:gd name="connsiteX18409" fmla="*/ 12759761 w 15445209"/>
              <a:gd name="connsiteY18409" fmla="*/ 1729666 h 12624546"/>
              <a:gd name="connsiteX18410" fmla="*/ 12756103 w 15445209"/>
              <a:gd name="connsiteY18410" fmla="*/ 1709339 h 12624546"/>
              <a:gd name="connsiteX18411" fmla="*/ 12765505 w 15445209"/>
              <a:gd name="connsiteY18411" fmla="*/ 1703394 h 12624546"/>
              <a:gd name="connsiteX18412" fmla="*/ 10592118 w 15445209"/>
              <a:gd name="connsiteY18412" fmla="*/ 1700747 h 12624546"/>
              <a:gd name="connsiteX18413" fmla="*/ 10624337 w 15445209"/>
              <a:gd name="connsiteY18413" fmla="*/ 1707961 h 12624546"/>
              <a:gd name="connsiteX18414" fmla="*/ 10634904 w 15445209"/>
              <a:gd name="connsiteY18414" fmla="*/ 1768126 h 12624546"/>
              <a:gd name="connsiteX18415" fmla="*/ 10574740 w 15445209"/>
              <a:gd name="connsiteY18415" fmla="*/ 1778693 h 12624546"/>
              <a:gd name="connsiteX18416" fmla="*/ 10564169 w 15445209"/>
              <a:gd name="connsiteY18416" fmla="*/ 1718531 h 12624546"/>
              <a:gd name="connsiteX18417" fmla="*/ 10592118 w 15445209"/>
              <a:gd name="connsiteY18417" fmla="*/ 1700747 h 12624546"/>
              <a:gd name="connsiteX18418" fmla="*/ 8807462 w 15445209"/>
              <a:gd name="connsiteY18418" fmla="*/ 1700549 h 12624546"/>
              <a:gd name="connsiteX18419" fmla="*/ 8818996 w 15445209"/>
              <a:gd name="connsiteY18419" fmla="*/ 1703141 h 12624546"/>
              <a:gd name="connsiteX18420" fmla="*/ 8822653 w 15445209"/>
              <a:gd name="connsiteY18420" fmla="*/ 1724684 h 12624546"/>
              <a:gd name="connsiteX18421" fmla="*/ 8801109 w 15445209"/>
              <a:gd name="connsiteY18421" fmla="*/ 1728342 h 12624546"/>
              <a:gd name="connsiteX18422" fmla="*/ 8797451 w 15445209"/>
              <a:gd name="connsiteY18422" fmla="*/ 1706799 h 12624546"/>
              <a:gd name="connsiteX18423" fmla="*/ 8807462 w 15445209"/>
              <a:gd name="connsiteY18423" fmla="*/ 1700549 h 12624546"/>
              <a:gd name="connsiteX18424" fmla="*/ 6798591 w 15445209"/>
              <a:gd name="connsiteY18424" fmla="*/ 1698583 h 12624546"/>
              <a:gd name="connsiteX18425" fmla="*/ 6820288 w 15445209"/>
              <a:gd name="connsiteY18425" fmla="*/ 1703508 h 12624546"/>
              <a:gd name="connsiteX18426" fmla="*/ 6827198 w 15445209"/>
              <a:gd name="connsiteY18426" fmla="*/ 1744158 h 12624546"/>
              <a:gd name="connsiteX18427" fmla="*/ 6786550 w 15445209"/>
              <a:gd name="connsiteY18427" fmla="*/ 1751071 h 12624546"/>
              <a:gd name="connsiteX18428" fmla="*/ 6779647 w 15445209"/>
              <a:gd name="connsiteY18428" fmla="*/ 1710422 h 12624546"/>
              <a:gd name="connsiteX18429" fmla="*/ 6798591 w 15445209"/>
              <a:gd name="connsiteY18429" fmla="*/ 1698583 h 12624546"/>
              <a:gd name="connsiteX18430" fmla="*/ 5537287 w 15445209"/>
              <a:gd name="connsiteY18430" fmla="*/ 1698332 h 12624546"/>
              <a:gd name="connsiteX18431" fmla="*/ 5578245 w 15445209"/>
              <a:gd name="connsiteY18431" fmla="*/ 1707480 h 12624546"/>
              <a:gd name="connsiteX18432" fmla="*/ 5591658 w 15445209"/>
              <a:gd name="connsiteY18432" fmla="*/ 1783903 h 12624546"/>
              <a:gd name="connsiteX18433" fmla="*/ 5515235 w 15445209"/>
              <a:gd name="connsiteY18433" fmla="*/ 1797316 h 12624546"/>
              <a:gd name="connsiteX18434" fmla="*/ 5501822 w 15445209"/>
              <a:gd name="connsiteY18434" fmla="*/ 1720893 h 12624546"/>
              <a:gd name="connsiteX18435" fmla="*/ 5537287 w 15445209"/>
              <a:gd name="connsiteY18435" fmla="*/ 1698332 h 12624546"/>
              <a:gd name="connsiteX18436" fmla="*/ 7830878 w 15445209"/>
              <a:gd name="connsiteY18436" fmla="*/ 1695519 h 12624546"/>
              <a:gd name="connsiteX18437" fmla="*/ 7841037 w 15445209"/>
              <a:gd name="connsiteY18437" fmla="*/ 1697858 h 12624546"/>
              <a:gd name="connsiteX18438" fmla="*/ 7844284 w 15445209"/>
              <a:gd name="connsiteY18438" fmla="*/ 1716960 h 12624546"/>
              <a:gd name="connsiteX18439" fmla="*/ 7825182 w 15445209"/>
              <a:gd name="connsiteY18439" fmla="*/ 1720213 h 12624546"/>
              <a:gd name="connsiteX18440" fmla="*/ 7821930 w 15445209"/>
              <a:gd name="connsiteY18440" fmla="*/ 1701111 h 12624546"/>
              <a:gd name="connsiteX18441" fmla="*/ 7830878 w 15445209"/>
              <a:gd name="connsiteY18441" fmla="*/ 1695519 h 12624546"/>
              <a:gd name="connsiteX18442" fmla="*/ 7205082 w 15445209"/>
              <a:gd name="connsiteY18442" fmla="*/ 1688291 h 12624546"/>
              <a:gd name="connsiteX18443" fmla="*/ 7222352 w 15445209"/>
              <a:gd name="connsiteY18443" fmla="*/ 1692153 h 12624546"/>
              <a:gd name="connsiteX18444" fmla="*/ 7228042 w 15445209"/>
              <a:gd name="connsiteY18444" fmla="*/ 1724263 h 12624546"/>
              <a:gd name="connsiteX18445" fmla="*/ 7195934 w 15445209"/>
              <a:gd name="connsiteY18445" fmla="*/ 1729956 h 12624546"/>
              <a:gd name="connsiteX18446" fmla="*/ 7190236 w 15445209"/>
              <a:gd name="connsiteY18446" fmla="*/ 1697843 h 12624546"/>
              <a:gd name="connsiteX18447" fmla="*/ 7205082 w 15445209"/>
              <a:gd name="connsiteY18447" fmla="*/ 1688291 h 12624546"/>
              <a:gd name="connsiteX18448" fmla="*/ 5992997 w 15445209"/>
              <a:gd name="connsiteY18448" fmla="*/ 1685064 h 12624546"/>
              <a:gd name="connsiteX18449" fmla="*/ 6033144 w 15445209"/>
              <a:gd name="connsiteY18449" fmla="*/ 1694108 h 12624546"/>
              <a:gd name="connsiteX18450" fmla="*/ 6045836 w 15445209"/>
              <a:gd name="connsiteY18450" fmla="*/ 1768905 h 12624546"/>
              <a:gd name="connsiteX18451" fmla="*/ 5971352 w 15445209"/>
              <a:gd name="connsiteY18451" fmla="*/ 1781912 h 12624546"/>
              <a:gd name="connsiteX18452" fmla="*/ 5958346 w 15445209"/>
              <a:gd name="connsiteY18452" fmla="*/ 1707116 h 12624546"/>
              <a:gd name="connsiteX18453" fmla="*/ 5992997 w 15445209"/>
              <a:gd name="connsiteY18453" fmla="*/ 1685064 h 12624546"/>
              <a:gd name="connsiteX18454" fmla="*/ 8619447 w 15445209"/>
              <a:gd name="connsiteY18454" fmla="*/ 1677380 h 12624546"/>
              <a:gd name="connsiteX18455" fmla="*/ 8630778 w 15445209"/>
              <a:gd name="connsiteY18455" fmla="*/ 1679972 h 12624546"/>
              <a:gd name="connsiteX18456" fmla="*/ 8634436 w 15445209"/>
              <a:gd name="connsiteY18456" fmla="*/ 1701110 h 12624546"/>
              <a:gd name="connsiteX18457" fmla="*/ 8613297 w 15445209"/>
              <a:gd name="connsiteY18457" fmla="*/ 1704767 h 12624546"/>
              <a:gd name="connsiteX18458" fmla="*/ 8609639 w 15445209"/>
              <a:gd name="connsiteY18458" fmla="*/ 1683628 h 12624546"/>
              <a:gd name="connsiteX18459" fmla="*/ 8619447 w 15445209"/>
              <a:gd name="connsiteY18459" fmla="*/ 1677380 h 12624546"/>
              <a:gd name="connsiteX18460" fmla="*/ 8032069 w 15445209"/>
              <a:gd name="connsiteY18460" fmla="*/ 1673567 h 12624546"/>
              <a:gd name="connsiteX18461" fmla="*/ 8042233 w 15445209"/>
              <a:gd name="connsiteY18461" fmla="*/ 1675906 h 12624546"/>
              <a:gd name="connsiteX18462" fmla="*/ 8045480 w 15445209"/>
              <a:gd name="connsiteY18462" fmla="*/ 1695007 h 12624546"/>
              <a:gd name="connsiteX18463" fmla="*/ 8026381 w 15445209"/>
              <a:gd name="connsiteY18463" fmla="*/ 1698260 h 12624546"/>
              <a:gd name="connsiteX18464" fmla="*/ 8023125 w 15445209"/>
              <a:gd name="connsiteY18464" fmla="*/ 1679157 h 12624546"/>
              <a:gd name="connsiteX18465" fmla="*/ 8032069 w 15445209"/>
              <a:gd name="connsiteY18465" fmla="*/ 1673567 h 12624546"/>
              <a:gd name="connsiteX18466" fmla="*/ 9414948 w 15445209"/>
              <a:gd name="connsiteY18466" fmla="*/ 1672592 h 12624546"/>
              <a:gd name="connsiteX18467" fmla="*/ 9433243 w 15445209"/>
              <a:gd name="connsiteY18467" fmla="*/ 1676708 h 12624546"/>
              <a:gd name="connsiteX18468" fmla="*/ 9439337 w 15445209"/>
              <a:gd name="connsiteY18468" fmla="*/ 1710854 h 12624546"/>
              <a:gd name="connsiteX18469" fmla="*/ 9405190 w 15445209"/>
              <a:gd name="connsiteY18469" fmla="*/ 1716952 h 12624546"/>
              <a:gd name="connsiteX18470" fmla="*/ 9399095 w 15445209"/>
              <a:gd name="connsiteY18470" fmla="*/ 1682807 h 12624546"/>
              <a:gd name="connsiteX18471" fmla="*/ 9414948 w 15445209"/>
              <a:gd name="connsiteY18471" fmla="*/ 1672592 h 12624546"/>
              <a:gd name="connsiteX18472" fmla="*/ 12563364 w 15445209"/>
              <a:gd name="connsiteY18472" fmla="*/ 1671000 h 12624546"/>
              <a:gd name="connsiteX18473" fmla="*/ 12597155 w 15445209"/>
              <a:gd name="connsiteY18473" fmla="*/ 1678471 h 12624546"/>
              <a:gd name="connsiteX18474" fmla="*/ 12608132 w 15445209"/>
              <a:gd name="connsiteY18474" fmla="*/ 1741477 h 12624546"/>
              <a:gd name="connsiteX18475" fmla="*/ 12545120 w 15445209"/>
              <a:gd name="connsiteY18475" fmla="*/ 1752453 h 12624546"/>
              <a:gd name="connsiteX18476" fmla="*/ 12534143 w 15445209"/>
              <a:gd name="connsiteY18476" fmla="*/ 1689444 h 12624546"/>
              <a:gd name="connsiteX18477" fmla="*/ 12563364 w 15445209"/>
              <a:gd name="connsiteY18477" fmla="*/ 1671000 h 12624546"/>
              <a:gd name="connsiteX18478" fmla="*/ 11334112 w 15445209"/>
              <a:gd name="connsiteY18478" fmla="*/ 1667613 h 12624546"/>
              <a:gd name="connsiteX18479" fmla="*/ 11388990 w 15445209"/>
              <a:gd name="connsiteY18479" fmla="*/ 1679860 h 12624546"/>
              <a:gd name="connsiteX18480" fmla="*/ 11406876 w 15445209"/>
              <a:gd name="connsiteY18480" fmla="*/ 1782299 h 12624546"/>
              <a:gd name="connsiteX18481" fmla="*/ 11304434 w 15445209"/>
              <a:gd name="connsiteY18481" fmla="*/ 1800185 h 12624546"/>
              <a:gd name="connsiteX18482" fmla="*/ 11286552 w 15445209"/>
              <a:gd name="connsiteY18482" fmla="*/ 1697746 h 12624546"/>
              <a:gd name="connsiteX18483" fmla="*/ 11334112 w 15445209"/>
              <a:gd name="connsiteY18483" fmla="*/ 1667613 h 12624546"/>
              <a:gd name="connsiteX18484" fmla="*/ 9855967 w 15445209"/>
              <a:gd name="connsiteY18484" fmla="*/ 1664750 h 12624546"/>
              <a:gd name="connsiteX18485" fmla="*/ 9880001 w 15445209"/>
              <a:gd name="connsiteY18485" fmla="*/ 1670186 h 12624546"/>
              <a:gd name="connsiteX18486" fmla="*/ 9887726 w 15445209"/>
              <a:gd name="connsiteY18486" fmla="*/ 1714903 h 12624546"/>
              <a:gd name="connsiteX18487" fmla="*/ 9843011 w 15445209"/>
              <a:gd name="connsiteY18487" fmla="*/ 1722622 h 12624546"/>
              <a:gd name="connsiteX18488" fmla="*/ 9835286 w 15445209"/>
              <a:gd name="connsiteY18488" fmla="*/ 1677910 h 12624546"/>
              <a:gd name="connsiteX18489" fmla="*/ 9855967 w 15445209"/>
              <a:gd name="connsiteY18489" fmla="*/ 1664750 h 12624546"/>
              <a:gd name="connsiteX18490" fmla="*/ 8426773 w 15445209"/>
              <a:gd name="connsiteY18490" fmla="*/ 1664372 h 12624546"/>
              <a:gd name="connsiteX18491" fmla="*/ 8438103 w 15445209"/>
              <a:gd name="connsiteY18491" fmla="*/ 1666965 h 12624546"/>
              <a:gd name="connsiteX18492" fmla="*/ 8441763 w 15445209"/>
              <a:gd name="connsiteY18492" fmla="*/ 1688101 h 12624546"/>
              <a:gd name="connsiteX18493" fmla="*/ 8420622 w 15445209"/>
              <a:gd name="connsiteY18493" fmla="*/ 1691759 h 12624546"/>
              <a:gd name="connsiteX18494" fmla="*/ 8416968 w 15445209"/>
              <a:gd name="connsiteY18494" fmla="*/ 1670622 h 12624546"/>
              <a:gd name="connsiteX18495" fmla="*/ 8426773 w 15445209"/>
              <a:gd name="connsiteY18495" fmla="*/ 1664372 h 12624546"/>
              <a:gd name="connsiteX18496" fmla="*/ 8230457 w 15445209"/>
              <a:gd name="connsiteY18496" fmla="*/ 1663456 h 12624546"/>
              <a:gd name="connsiteX18497" fmla="*/ 8241377 w 15445209"/>
              <a:gd name="connsiteY18497" fmla="*/ 1665744 h 12624546"/>
              <a:gd name="connsiteX18498" fmla="*/ 8245045 w 15445209"/>
              <a:gd name="connsiteY18498" fmla="*/ 1686070 h 12624546"/>
              <a:gd name="connsiteX18499" fmla="*/ 8224716 w 15445209"/>
              <a:gd name="connsiteY18499" fmla="*/ 1689728 h 12624546"/>
              <a:gd name="connsiteX18500" fmla="*/ 8221060 w 15445209"/>
              <a:gd name="connsiteY18500" fmla="*/ 1669401 h 12624546"/>
              <a:gd name="connsiteX18501" fmla="*/ 8230457 w 15445209"/>
              <a:gd name="connsiteY18501" fmla="*/ 1663456 h 12624546"/>
              <a:gd name="connsiteX18502" fmla="*/ 12366864 w 15445209"/>
              <a:gd name="connsiteY18502" fmla="*/ 1662844 h 12624546"/>
              <a:gd name="connsiteX18503" fmla="*/ 12409751 w 15445209"/>
              <a:gd name="connsiteY18503" fmla="*/ 1672395 h 12624546"/>
              <a:gd name="connsiteX18504" fmla="*/ 12423575 w 15445209"/>
              <a:gd name="connsiteY18504" fmla="*/ 1752071 h 12624546"/>
              <a:gd name="connsiteX18505" fmla="*/ 12343898 w 15445209"/>
              <a:gd name="connsiteY18505" fmla="*/ 1765895 h 12624546"/>
              <a:gd name="connsiteX18506" fmla="*/ 12330074 w 15445209"/>
              <a:gd name="connsiteY18506" fmla="*/ 1686219 h 12624546"/>
              <a:gd name="connsiteX18507" fmla="*/ 12366864 w 15445209"/>
              <a:gd name="connsiteY18507" fmla="*/ 1662844 h 12624546"/>
              <a:gd name="connsiteX18508" fmla="*/ 12175193 w 15445209"/>
              <a:gd name="connsiteY18508" fmla="*/ 1658291 h 12624546"/>
              <a:gd name="connsiteX18509" fmla="*/ 12229665 w 15445209"/>
              <a:gd name="connsiteY18509" fmla="*/ 1670384 h 12624546"/>
              <a:gd name="connsiteX18510" fmla="*/ 12247552 w 15445209"/>
              <a:gd name="connsiteY18510" fmla="*/ 1772013 h 12624546"/>
              <a:gd name="connsiteX18511" fmla="*/ 12145924 w 15445209"/>
              <a:gd name="connsiteY18511" fmla="*/ 1789899 h 12624546"/>
              <a:gd name="connsiteX18512" fmla="*/ 12128038 w 15445209"/>
              <a:gd name="connsiteY18512" fmla="*/ 1688269 h 12624546"/>
              <a:gd name="connsiteX18513" fmla="*/ 12175193 w 15445209"/>
              <a:gd name="connsiteY18513" fmla="*/ 1658291 h 12624546"/>
              <a:gd name="connsiteX18514" fmla="*/ 5245652 w 15445209"/>
              <a:gd name="connsiteY18514" fmla="*/ 1643206 h 12624546"/>
              <a:gd name="connsiteX18515" fmla="*/ 5247688 w 15445209"/>
              <a:gd name="connsiteY18515" fmla="*/ 1654588 h 12624546"/>
              <a:gd name="connsiteX18516" fmla="*/ 5236305 w 15445209"/>
              <a:gd name="connsiteY18516" fmla="*/ 1656621 h 12624546"/>
              <a:gd name="connsiteX18517" fmla="*/ 5234277 w 15445209"/>
              <a:gd name="connsiteY18517" fmla="*/ 1645238 h 12624546"/>
              <a:gd name="connsiteX18518" fmla="*/ 5245652 w 15445209"/>
              <a:gd name="connsiteY18518" fmla="*/ 1643206 h 12624546"/>
              <a:gd name="connsiteX18519" fmla="*/ 6283468 w 15445209"/>
              <a:gd name="connsiteY18519" fmla="*/ 1641944 h 12624546"/>
              <a:gd name="connsiteX18520" fmla="*/ 6329213 w 15445209"/>
              <a:gd name="connsiteY18520" fmla="*/ 1652260 h 12624546"/>
              <a:gd name="connsiteX18521" fmla="*/ 6344259 w 15445209"/>
              <a:gd name="connsiteY18521" fmla="*/ 1737623 h 12624546"/>
              <a:gd name="connsiteX18522" fmla="*/ 6258862 w 15445209"/>
              <a:gd name="connsiteY18522" fmla="*/ 1752665 h 12624546"/>
              <a:gd name="connsiteX18523" fmla="*/ 6243827 w 15445209"/>
              <a:gd name="connsiteY18523" fmla="*/ 1667300 h 12624546"/>
              <a:gd name="connsiteX18524" fmla="*/ 6283468 w 15445209"/>
              <a:gd name="connsiteY18524" fmla="*/ 1641944 h 12624546"/>
              <a:gd name="connsiteX18525" fmla="*/ 11495851 w 15445209"/>
              <a:gd name="connsiteY18525" fmla="*/ 1628133 h 12624546"/>
              <a:gd name="connsiteX18526" fmla="*/ 11539398 w 15445209"/>
              <a:gd name="connsiteY18526" fmla="*/ 1637939 h 12624546"/>
              <a:gd name="connsiteX18527" fmla="*/ 11553627 w 15445209"/>
              <a:gd name="connsiteY18527" fmla="*/ 1719240 h 12624546"/>
              <a:gd name="connsiteX18528" fmla="*/ 11472324 w 15445209"/>
              <a:gd name="connsiteY18528" fmla="*/ 1733467 h 12624546"/>
              <a:gd name="connsiteX18529" fmla="*/ 11458095 w 15445209"/>
              <a:gd name="connsiteY18529" fmla="*/ 1652168 h 12624546"/>
              <a:gd name="connsiteX18530" fmla="*/ 11495851 w 15445209"/>
              <a:gd name="connsiteY18530" fmla="*/ 1628133 h 12624546"/>
              <a:gd name="connsiteX18531" fmla="*/ 7413156 w 15445209"/>
              <a:gd name="connsiteY18531" fmla="*/ 1626503 h 12624546"/>
              <a:gd name="connsiteX18532" fmla="*/ 7430085 w 15445209"/>
              <a:gd name="connsiteY18532" fmla="*/ 1630366 h 12624546"/>
              <a:gd name="connsiteX18533" fmla="*/ 7435775 w 15445209"/>
              <a:gd name="connsiteY18533" fmla="*/ 1662071 h 12624546"/>
              <a:gd name="connsiteX18534" fmla="*/ 7404063 w 15445209"/>
              <a:gd name="connsiteY18534" fmla="*/ 1667764 h 12624546"/>
              <a:gd name="connsiteX18535" fmla="*/ 7398372 w 15445209"/>
              <a:gd name="connsiteY18535" fmla="*/ 1636055 h 12624546"/>
              <a:gd name="connsiteX18536" fmla="*/ 7413156 w 15445209"/>
              <a:gd name="connsiteY18536" fmla="*/ 1626503 h 12624546"/>
              <a:gd name="connsiteX18537" fmla="*/ 10132651 w 15445209"/>
              <a:gd name="connsiteY18537" fmla="*/ 1620887 h 12624546"/>
              <a:gd name="connsiteX18538" fmla="*/ 10160094 w 15445209"/>
              <a:gd name="connsiteY18538" fmla="*/ 1627085 h 12624546"/>
              <a:gd name="connsiteX18539" fmla="*/ 10169035 w 15445209"/>
              <a:gd name="connsiteY18539" fmla="*/ 1678307 h 12624546"/>
              <a:gd name="connsiteX18540" fmla="*/ 10117816 w 15445209"/>
              <a:gd name="connsiteY18540" fmla="*/ 1687247 h 12624546"/>
              <a:gd name="connsiteX18541" fmla="*/ 10108871 w 15445209"/>
              <a:gd name="connsiteY18541" fmla="*/ 1636031 h 12624546"/>
              <a:gd name="connsiteX18542" fmla="*/ 10132651 w 15445209"/>
              <a:gd name="connsiteY18542" fmla="*/ 1620887 h 12624546"/>
              <a:gd name="connsiteX18543" fmla="*/ 9232627 w 15445209"/>
              <a:gd name="connsiteY18543" fmla="*/ 1620658 h 12624546"/>
              <a:gd name="connsiteX18544" fmla="*/ 9250718 w 15445209"/>
              <a:gd name="connsiteY18544" fmla="*/ 1624672 h 12624546"/>
              <a:gd name="connsiteX18545" fmla="*/ 9256407 w 15445209"/>
              <a:gd name="connsiteY18545" fmla="*/ 1658412 h 12624546"/>
              <a:gd name="connsiteX18546" fmla="*/ 9222665 w 15445209"/>
              <a:gd name="connsiteY18546" fmla="*/ 1664100 h 12624546"/>
              <a:gd name="connsiteX18547" fmla="*/ 9216976 w 15445209"/>
              <a:gd name="connsiteY18547" fmla="*/ 1630365 h 12624546"/>
              <a:gd name="connsiteX18548" fmla="*/ 9232627 w 15445209"/>
              <a:gd name="connsiteY18548" fmla="*/ 1620658 h 12624546"/>
              <a:gd name="connsiteX18549" fmla="*/ 6622775 w 15445209"/>
              <a:gd name="connsiteY18549" fmla="*/ 1616910 h 12624546"/>
              <a:gd name="connsiteX18550" fmla="*/ 6658900 w 15445209"/>
              <a:gd name="connsiteY18550" fmla="*/ 1625039 h 12624546"/>
              <a:gd name="connsiteX18551" fmla="*/ 6670700 w 15445209"/>
              <a:gd name="connsiteY18551" fmla="*/ 1692112 h 12624546"/>
              <a:gd name="connsiteX18552" fmla="*/ 6603618 w 15445209"/>
              <a:gd name="connsiteY18552" fmla="*/ 1703899 h 12624546"/>
              <a:gd name="connsiteX18553" fmla="*/ 6591829 w 15445209"/>
              <a:gd name="connsiteY18553" fmla="*/ 1636827 h 12624546"/>
              <a:gd name="connsiteX18554" fmla="*/ 6622775 w 15445209"/>
              <a:gd name="connsiteY18554" fmla="*/ 1616910 h 12624546"/>
              <a:gd name="connsiteX18555" fmla="*/ 7005274 w 15445209"/>
              <a:gd name="connsiteY18555" fmla="*/ 1614740 h 12624546"/>
              <a:gd name="connsiteX18556" fmla="*/ 7024775 w 15445209"/>
              <a:gd name="connsiteY18556" fmla="*/ 1618958 h 12624546"/>
              <a:gd name="connsiteX18557" fmla="*/ 7031291 w 15445209"/>
              <a:gd name="connsiteY18557" fmla="*/ 1655540 h 12624546"/>
              <a:gd name="connsiteX18558" fmla="*/ 6994686 w 15445209"/>
              <a:gd name="connsiteY18558" fmla="*/ 1662042 h 12624546"/>
              <a:gd name="connsiteX18559" fmla="*/ 6988174 w 15445209"/>
              <a:gd name="connsiteY18559" fmla="*/ 1625460 h 12624546"/>
              <a:gd name="connsiteX18560" fmla="*/ 7005274 w 15445209"/>
              <a:gd name="connsiteY18560" fmla="*/ 1614740 h 12624546"/>
              <a:gd name="connsiteX18561" fmla="*/ 11020990 w 15445209"/>
              <a:gd name="connsiteY18561" fmla="*/ 1606812 h 12624546"/>
              <a:gd name="connsiteX18562" fmla="*/ 11078816 w 15445209"/>
              <a:gd name="connsiteY18562" fmla="*/ 1619718 h 12624546"/>
              <a:gd name="connsiteX18563" fmla="*/ 11097518 w 15445209"/>
              <a:gd name="connsiteY18563" fmla="*/ 1727440 h 12624546"/>
              <a:gd name="connsiteX18564" fmla="*/ 10989792 w 15445209"/>
              <a:gd name="connsiteY18564" fmla="*/ 1746136 h 12624546"/>
              <a:gd name="connsiteX18565" fmla="*/ 10971090 w 15445209"/>
              <a:gd name="connsiteY18565" fmla="*/ 1638415 h 12624546"/>
              <a:gd name="connsiteX18566" fmla="*/ 11020990 w 15445209"/>
              <a:gd name="connsiteY18566" fmla="*/ 1606812 h 12624546"/>
              <a:gd name="connsiteX18567" fmla="*/ 10420209 w 15445209"/>
              <a:gd name="connsiteY18567" fmla="*/ 1597650 h 12624546"/>
              <a:gd name="connsiteX18568" fmla="*/ 10453596 w 15445209"/>
              <a:gd name="connsiteY18568" fmla="*/ 1605120 h 12624546"/>
              <a:gd name="connsiteX18569" fmla="*/ 10464573 w 15445209"/>
              <a:gd name="connsiteY18569" fmla="*/ 1667314 h 12624546"/>
              <a:gd name="connsiteX18570" fmla="*/ 10402373 w 15445209"/>
              <a:gd name="connsiteY18570" fmla="*/ 1678290 h 12624546"/>
              <a:gd name="connsiteX18571" fmla="*/ 10391400 w 15445209"/>
              <a:gd name="connsiteY18571" fmla="*/ 1616093 h 12624546"/>
              <a:gd name="connsiteX18572" fmla="*/ 10420209 w 15445209"/>
              <a:gd name="connsiteY18572" fmla="*/ 1597650 h 12624546"/>
              <a:gd name="connsiteX18573" fmla="*/ 9676237 w 15445209"/>
              <a:gd name="connsiteY18573" fmla="*/ 1593511 h 12624546"/>
              <a:gd name="connsiteX18574" fmla="*/ 9699512 w 15445209"/>
              <a:gd name="connsiteY18574" fmla="*/ 1598643 h 12624546"/>
              <a:gd name="connsiteX18575" fmla="*/ 9707237 w 15445209"/>
              <a:gd name="connsiteY18575" fmla="*/ 1642139 h 12624546"/>
              <a:gd name="connsiteX18576" fmla="*/ 9663738 w 15445209"/>
              <a:gd name="connsiteY18576" fmla="*/ 1649865 h 12624546"/>
              <a:gd name="connsiteX18577" fmla="*/ 9656013 w 15445209"/>
              <a:gd name="connsiteY18577" fmla="*/ 1606367 h 12624546"/>
              <a:gd name="connsiteX18578" fmla="*/ 9676237 w 15445209"/>
              <a:gd name="connsiteY18578" fmla="*/ 1593511 h 12624546"/>
              <a:gd name="connsiteX18579" fmla="*/ 11666438 w 15445209"/>
              <a:gd name="connsiteY18579" fmla="*/ 1592947 h 12624546"/>
              <a:gd name="connsiteX18580" fmla="*/ 11703634 w 15445209"/>
              <a:gd name="connsiteY18580" fmla="*/ 1601331 h 12624546"/>
              <a:gd name="connsiteX18581" fmla="*/ 11715832 w 15445209"/>
              <a:gd name="connsiteY18581" fmla="*/ 1670845 h 12624546"/>
              <a:gd name="connsiteX18582" fmla="*/ 11646317 w 15445209"/>
              <a:gd name="connsiteY18582" fmla="*/ 1683038 h 12624546"/>
              <a:gd name="connsiteX18583" fmla="*/ 11634119 w 15445209"/>
              <a:gd name="connsiteY18583" fmla="*/ 1613528 h 12624546"/>
              <a:gd name="connsiteX18584" fmla="*/ 11666438 w 15445209"/>
              <a:gd name="connsiteY18584" fmla="*/ 1592947 h 12624546"/>
              <a:gd name="connsiteX18585" fmla="*/ 10717021 w 15445209"/>
              <a:gd name="connsiteY18585" fmla="*/ 1592042 h 12624546"/>
              <a:gd name="connsiteX18586" fmla="*/ 10761332 w 15445209"/>
              <a:gd name="connsiteY18586" fmla="*/ 1601848 h 12624546"/>
              <a:gd name="connsiteX18587" fmla="*/ 10775561 w 15445209"/>
              <a:gd name="connsiteY18587" fmla="*/ 1684368 h 12624546"/>
              <a:gd name="connsiteX18588" fmla="*/ 10693037 w 15445209"/>
              <a:gd name="connsiteY18588" fmla="*/ 1698595 h 12624546"/>
              <a:gd name="connsiteX18589" fmla="*/ 10678808 w 15445209"/>
              <a:gd name="connsiteY18589" fmla="*/ 1616075 h 12624546"/>
              <a:gd name="connsiteX18590" fmla="*/ 10717021 w 15445209"/>
              <a:gd name="connsiteY18590" fmla="*/ 1592042 h 12624546"/>
              <a:gd name="connsiteX18591" fmla="*/ 7622346 w 15445209"/>
              <a:gd name="connsiteY18591" fmla="*/ 1579200 h 12624546"/>
              <a:gd name="connsiteX18592" fmla="*/ 7639008 w 15445209"/>
              <a:gd name="connsiteY18592" fmla="*/ 1582807 h 12624546"/>
              <a:gd name="connsiteX18593" fmla="*/ 7644298 w 15445209"/>
              <a:gd name="connsiteY18593" fmla="*/ 1613700 h 12624546"/>
              <a:gd name="connsiteX18594" fmla="*/ 7613402 w 15445209"/>
              <a:gd name="connsiteY18594" fmla="*/ 1618983 h 12624546"/>
              <a:gd name="connsiteX18595" fmla="*/ 7608122 w 15445209"/>
              <a:gd name="connsiteY18595" fmla="*/ 1588094 h 12624546"/>
              <a:gd name="connsiteX18596" fmla="*/ 7622346 w 15445209"/>
              <a:gd name="connsiteY18596" fmla="*/ 1579200 h 12624546"/>
              <a:gd name="connsiteX18597" fmla="*/ 9044004 w 15445209"/>
              <a:gd name="connsiteY18597" fmla="*/ 1577726 h 12624546"/>
              <a:gd name="connsiteX18598" fmla="*/ 9061689 w 15445209"/>
              <a:gd name="connsiteY18598" fmla="*/ 1581589 h 12624546"/>
              <a:gd name="connsiteX18599" fmla="*/ 9067378 w 15445209"/>
              <a:gd name="connsiteY18599" fmla="*/ 1614515 h 12624546"/>
              <a:gd name="connsiteX18600" fmla="*/ 9034451 w 15445209"/>
              <a:gd name="connsiteY18600" fmla="*/ 1620204 h 12624546"/>
              <a:gd name="connsiteX18601" fmla="*/ 9028762 w 15445209"/>
              <a:gd name="connsiteY18601" fmla="*/ 1587278 h 12624546"/>
              <a:gd name="connsiteX18602" fmla="*/ 9044004 w 15445209"/>
              <a:gd name="connsiteY18602" fmla="*/ 1577726 h 12624546"/>
              <a:gd name="connsiteX18603" fmla="*/ 5924608 w 15445209"/>
              <a:gd name="connsiteY18603" fmla="*/ 1575797 h 12624546"/>
              <a:gd name="connsiteX18604" fmla="*/ 5962410 w 15445209"/>
              <a:gd name="connsiteY18604" fmla="*/ 1584334 h 12624546"/>
              <a:gd name="connsiteX18605" fmla="*/ 5974609 w 15445209"/>
              <a:gd name="connsiteY18605" fmla="*/ 1655063 h 12624546"/>
              <a:gd name="connsiteX18606" fmla="*/ 5903875 w 15445209"/>
              <a:gd name="connsiteY18606" fmla="*/ 1667261 h 12624546"/>
              <a:gd name="connsiteX18607" fmla="*/ 5891678 w 15445209"/>
              <a:gd name="connsiteY18607" fmla="*/ 1596528 h 12624546"/>
              <a:gd name="connsiteX18608" fmla="*/ 5924608 w 15445209"/>
              <a:gd name="connsiteY18608" fmla="*/ 1575797 h 12624546"/>
              <a:gd name="connsiteX18609" fmla="*/ 11846780 w 15445209"/>
              <a:gd name="connsiteY18609" fmla="*/ 1569245 h 12624546"/>
              <a:gd name="connsiteX18610" fmla="*/ 11877217 w 15445209"/>
              <a:gd name="connsiteY18610" fmla="*/ 1576104 h 12624546"/>
              <a:gd name="connsiteX18611" fmla="*/ 11886974 w 15445209"/>
              <a:gd name="connsiteY18611" fmla="*/ 1633015 h 12624546"/>
              <a:gd name="connsiteX18612" fmla="*/ 11830062 w 15445209"/>
              <a:gd name="connsiteY18612" fmla="*/ 1642771 h 12624546"/>
              <a:gd name="connsiteX18613" fmla="*/ 11820305 w 15445209"/>
              <a:gd name="connsiteY18613" fmla="*/ 1585860 h 12624546"/>
              <a:gd name="connsiteX18614" fmla="*/ 11846780 w 15445209"/>
              <a:gd name="connsiteY18614" fmla="*/ 1569245 h 12624546"/>
              <a:gd name="connsiteX18615" fmla="*/ 12842290 w 15445209"/>
              <a:gd name="connsiteY18615" fmla="*/ 1565824 h 12624546"/>
              <a:gd name="connsiteX18616" fmla="*/ 12844321 w 15445209"/>
              <a:gd name="connsiteY18616" fmla="*/ 1578423 h 12624546"/>
              <a:gd name="connsiteX18617" fmla="*/ 12831718 w 15445209"/>
              <a:gd name="connsiteY18617" fmla="*/ 1580459 h 12624546"/>
              <a:gd name="connsiteX18618" fmla="*/ 12829687 w 15445209"/>
              <a:gd name="connsiteY18618" fmla="*/ 1567856 h 12624546"/>
              <a:gd name="connsiteX18619" fmla="*/ 12842290 w 15445209"/>
              <a:gd name="connsiteY18619" fmla="*/ 1565824 h 12624546"/>
              <a:gd name="connsiteX18620" fmla="*/ 5708436 w 15445209"/>
              <a:gd name="connsiteY18620" fmla="*/ 1562563 h 12624546"/>
              <a:gd name="connsiteX18621" fmla="*/ 5749398 w 15445209"/>
              <a:gd name="connsiteY18621" fmla="*/ 1571710 h 12624546"/>
              <a:gd name="connsiteX18622" fmla="*/ 5762810 w 15445209"/>
              <a:gd name="connsiteY18622" fmla="*/ 1648132 h 12624546"/>
              <a:gd name="connsiteX18623" fmla="*/ 5686378 w 15445209"/>
              <a:gd name="connsiteY18623" fmla="*/ 1661546 h 12624546"/>
              <a:gd name="connsiteX18624" fmla="*/ 5672967 w 15445209"/>
              <a:gd name="connsiteY18624" fmla="*/ 1585123 h 12624546"/>
              <a:gd name="connsiteX18625" fmla="*/ 5708436 w 15445209"/>
              <a:gd name="connsiteY18625" fmla="*/ 1562563 h 12624546"/>
              <a:gd name="connsiteX18626" fmla="*/ 6179936 w 15445209"/>
              <a:gd name="connsiteY18626" fmla="*/ 1556815 h 12624546"/>
              <a:gd name="connsiteX18627" fmla="*/ 6223088 w 15445209"/>
              <a:gd name="connsiteY18627" fmla="*/ 1566469 h 12624546"/>
              <a:gd name="connsiteX18628" fmla="*/ 6237309 w 15445209"/>
              <a:gd name="connsiteY18628" fmla="*/ 1646954 h 12624546"/>
              <a:gd name="connsiteX18629" fmla="*/ 6156819 w 15445209"/>
              <a:gd name="connsiteY18629" fmla="*/ 1661183 h 12624546"/>
              <a:gd name="connsiteX18630" fmla="*/ 6142594 w 15445209"/>
              <a:gd name="connsiteY18630" fmla="*/ 1580698 h 12624546"/>
              <a:gd name="connsiteX18631" fmla="*/ 6179936 w 15445209"/>
              <a:gd name="connsiteY18631" fmla="*/ 1556815 h 12624546"/>
              <a:gd name="connsiteX18632" fmla="*/ 5536797 w 15445209"/>
              <a:gd name="connsiteY18632" fmla="*/ 1554154 h 12624546"/>
              <a:gd name="connsiteX18633" fmla="*/ 5557068 w 15445209"/>
              <a:gd name="connsiteY18633" fmla="*/ 1558677 h 12624546"/>
              <a:gd name="connsiteX18634" fmla="*/ 5563576 w 15445209"/>
              <a:gd name="connsiteY18634" fmla="*/ 1596481 h 12624546"/>
              <a:gd name="connsiteX18635" fmla="*/ 5525767 w 15445209"/>
              <a:gd name="connsiteY18635" fmla="*/ 1602985 h 12624546"/>
              <a:gd name="connsiteX18636" fmla="*/ 5519259 w 15445209"/>
              <a:gd name="connsiteY18636" fmla="*/ 1565182 h 12624546"/>
              <a:gd name="connsiteX18637" fmla="*/ 5536797 w 15445209"/>
              <a:gd name="connsiteY18637" fmla="*/ 1554154 h 12624546"/>
              <a:gd name="connsiteX18638" fmla="*/ 12629829 w 15445209"/>
              <a:gd name="connsiteY18638" fmla="*/ 1547195 h 12624546"/>
              <a:gd name="connsiteX18639" fmla="*/ 12645531 w 15445209"/>
              <a:gd name="connsiteY18639" fmla="*/ 1550803 h 12624546"/>
              <a:gd name="connsiteX18640" fmla="*/ 12650819 w 15445209"/>
              <a:gd name="connsiteY18640" fmla="*/ 1580071 h 12624546"/>
              <a:gd name="connsiteX18641" fmla="*/ 12621550 w 15445209"/>
              <a:gd name="connsiteY18641" fmla="*/ 1585355 h 12624546"/>
              <a:gd name="connsiteX18642" fmla="*/ 12616262 w 15445209"/>
              <a:gd name="connsiteY18642" fmla="*/ 1556086 h 12624546"/>
              <a:gd name="connsiteX18643" fmla="*/ 12629829 w 15445209"/>
              <a:gd name="connsiteY18643" fmla="*/ 1547195 h 12624546"/>
              <a:gd name="connsiteX18644" fmla="*/ 11171659 w 15445209"/>
              <a:gd name="connsiteY18644" fmla="*/ 1546402 h 12624546"/>
              <a:gd name="connsiteX18645" fmla="*/ 11223135 w 15445209"/>
              <a:gd name="connsiteY18645" fmla="*/ 1557886 h 12624546"/>
              <a:gd name="connsiteX18646" fmla="*/ 11239801 w 15445209"/>
              <a:gd name="connsiteY18646" fmla="*/ 1653822 h 12624546"/>
              <a:gd name="connsiteX18647" fmla="*/ 11143863 w 15445209"/>
              <a:gd name="connsiteY18647" fmla="*/ 1670487 h 12624546"/>
              <a:gd name="connsiteX18648" fmla="*/ 11127197 w 15445209"/>
              <a:gd name="connsiteY18648" fmla="*/ 1574553 h 12624546"/>
              <a:gd name="connsiteX18649" fmla="*/ 11171659 w 15445209"/>
              <a:gd name="connsiteY18649" fmla="*/ 1546402 h 12624546"/>
              <a:gd name="connsiteX18650" fmla="*/ 8850705 w 15445209"/>
              <a:gd name="connsiteY18650" fmla="*/ 1545864 h 12624546"/>
              <a:gd name="connsiteX18651" fmla="*/ 8867373 w 15445209"/>
              <a:gd name="connsiteY18651" fmla="*/ 1549472 h 12624546"/>
              <a:gd name="connsiteX18652" fmla="*/ 8872656 w 15445209"/>
              <a:gd name="connsiteY18652" fmla="*/ 1580365 h 12624546"/>
              <a:gd name="connsiteX18653" fmla="*/ 8841761 w 15445209"/>
              <a:gd name="connsiteY18653" fmla="*/ 1585648 h 12624546"/>
              <a:gd name="connsiteX18654" fmla="*/ 8836477 w 15445209"/>
              <a:gd name="connsiteY18654" fmla="*/ 1554759 h 12624546"/>
              <a:gd name="connsiteX18655" fmla="*/ 8850705 w 15445209"/>
              <a:gd name="connsiteY18655" fmla="*/ 1545864 h 12624546"/>
              <a:gd name="connsiteX18656" fmla="*/ 7831439 w 15445209"/>
              <a:gd name="connsiteY18656" fmla="*/ 1543831 h 12624546"/>
              <a:gd name="connsiteX18657" fmla="*/ 7847534 w 15445209"/>
              <a:gd name="connsiteY18657" fmla="*/ 1547440 h 12624546"/>
              <a:gd name="connsiteX18658" fmla="*/ 7852825 w 15445209"/>
              <a:gd name="connsiteY18658" fmla="*/ 1577524 h 12624546"/>
              <a:gd name="connsiteX18659" fmla="*/ 7822746 w 15445209"/>
              <a:gd name="connsiteY18659" fmla="*/ 1582806 h 12624546"/>
              <a:gd name="connsiteX18660" fmla="*/ 7817473 w 15445209"/>
              <a:gd name="connsiteY18660" fmla="*/ 1552723 h 12624546"/>
              <a:gd name="connsiteX18661" fmla="*/ 7831439 w 15445209"/>
              <a:gd name="connsiteY18661" fmla="*/ 1543831 h 12624546"/>
              <a:gd name="connsiteX18662" fmla="*/ 7214637 w 15445209"/>
              <a:gd name="connsiteY18662" fmla="*/ 1542487 h 12624546"/>
              <a:gd name="connsiteX18663" fmla="*/ 7232929 w 15445209"/>
              <a:gd name="connsiteY18663" fmla="*/ 1546602 h 12624546"/>
              <a:gd name="connsiteX18664" fmla="*/ 7239028 w 15445209"/>
              <a:gd name="connsiteY18664" fmla="*/ 1580747 h 12624546"/>
              <a:gd name="connsiteX18665" fmla="*/ 7204875 w 15445209"/>
              <a:gd name="connsiteY18665" fmla="*/ 1586846 h 12624546"/>
              <a:gd name="connsiteX18666" fmla="*/ 7198775 w 15445209"/>
              <a:gd name="connsiteY18666" fmla="*/ 1552701 h 12624546"/>
              <a:gd name="connsiteX18667" fmla="*/ 7214637 w 15445209"/>
              <a:gd name="connsiteY18667" fmla="*/ 1542487 h 12624546"/>
              <a:gd name="connsiteX18668" fmla="*/ 9952563 w 15445209"/>
              <a:gd name="connsiteY18668" fmla="*/ 1538114 h 12624546"/>
              <a:gd name="connsiteX18669" fmla="*/ 9979597 w 15445209"/>
              <a:gd name="connsiteY18669" fmla="*/ 1544161 h 12624546"/>
              <a:gd name="connsiteX18670" fmla="*/ 9988542 w 15445209"/>
              <a:gd name="connsiteY18670" fmla="*/ 1594567 h 12624546"/>
              <a:gd name="connsiteX18671" fmla="*/ 9938134 w 15445209"/>
              <a:gd name="connsiteY18671" fmla="*/ 1603508 h 12624546"/>
              <a:gd name="connsiteX18672" fmla="*/ 9929188 w 15445209"/>
              <a:gd name="connsiteY18672" fmla="*/ 1553101 h 12624546"/>
              <a:gd name="connsiteX18673" fmla="*/ 9952563 w 15445209"/>
              <a:gd name="connsiteY18673" fmla="*/ 1538114 h 12624546"/>
              <a:gd name="connsiteX18674" fmla="*/ 9491070 w 15445209"/>
              <a:gd name="connsiteY18674" fmla="*/ 1531166 h 12624546"/>
              <a:gd name="connsiteX18675" fmla="*/ 9513325 w 15445209"/>
              <a:gd name="connsiteY18675" fmla="*/ 1536045 h 12624546"/>
              <a:gd name="connsiteX18676" fmla="*/ 9520644 w 15445209"/>
              <a:gd name="connsiteY18676" fmla="*/ 1577504 h 12624546"/>
              <a:gd name="connsiteX18677" fmla="*/ 9479178 w 15445209"/>
              <a:gd name="connsiteY18677" fmla="*/ 1584825 h 12624546"/>
              <a:gd name="connsiteX18678" fmla="*/ 9471863 w 15445209"/>
              <a:gd name="connsiteY18678" fmla="*/ 1543359 h 12624546"/>
              <a:gd name="connsiteX18679" fmla="*/ 9491070 w 15445209"/>
              <a:gd name="connsiteY18679" fmla="*/ 1531166 h 12624546"/>
              <a:gd name="connsiteX18680" fmla="*/ 6480915 w 15445209"/>
              <a:gd name="connsiteY18680" fmla="*/ 1529340 h 12624546"/>
              <a:gd name="connsiteX18681" fmla="*/ 6527194 w 15445209"/>
              <a:gd name="connsiteY18681" fmla="*/ 1539656 h 12624546"/>
              <a:gd name="connsiteX18682" fmla="*/ 6542236 w 15445209"/>
              <a:gd name="connsiteY18682" fmla="*/ 1625834 h 12624546"/>
              <a:gd name="connsiteX18683" fmla="*/ 6456054 w 15445209"/>
              <a:gd name="connsiteY18683" fmla="*/ 1640873 h 12624546"/>
              <a:gd name="connsiteX18684" fmla="*/ 6441007 w 15445209"/>
              <a:gd name="connsiteY18684" fmla="*/ 1554696 h 12624546"/>
              <a:gd name="connsiteX18685" fmla="*/ 6480915 w 15445209"/>
              <a:gd name="connsiteY18685" fmla="*/ 1529340 h 12624546"/>
              <a:gd name="connsiteX18686" fmla="*/ 12424641 w 15445209"/>
              <a:gd name="connsiteY18686" fmla="*/ 1526384 h 12624546"/>
              <a:gd name="connsiteX18687" fmla="*/ 12455687 w 15445209"/>
              <a:gd name="connsiteY18687" fmla="*/ 1533344 h 12624546"/>
              <a:gd name="connsiteX18688" fmla="*/ 12465849 w 15445209"/>
              <a:gd name="connsiteY18688" fmla="*/ 1591476 h 12624546"/>
              <a:gd name="connsiteX18689" fmla="*/ 12407721 w 15445209"/>
              <a:gd name="connsiteY18689" fmla="*/ 1601638 h 12624546"/>
              <a:gd name="connsiteX18690" fmla="*/ 12397555 w 15445209"/>
              <a:gd name="connsiteY18690" fmla="*/ 1543511 h 12624546"/>
              <a:gd name="connsiteX18691" fmla="*/ 12424641 w 15445209"/>
              <a:gd name="connsiteY18691" fmla="*/ 1526384 h 12624546"/>
              <a:gd name="connsiteX18692" fmla="*/ 8652885 w 15445209"/>
              <a:gd name="connsiteY18692" fmla="*/ 1523505 h 12624546"/>
              <a:gd name="connsiteX18693" fmla="*/ 8668587 w 15445209"/>
              <a:gd name="connsiteY18693" fmla="*/ 1527114 h 12624546"/>
              <a:gd name="connsiteX18694" fmla="*/ 8673871 w 15445209"/>
              <a:gd name="connsiteY18694" fmla="*/ 1556380 h 12624546"/>
              <a:gd name="connsiteX18695" fmla="*/ 8644602 w 15445209"/>
              <a:gd name="connsiteY18695" fmla="*/ 1561664 h 12624546"/>
              <a:gd name="connsiteX18696" fmla="*/ 8639318 w 15445209"/>
              <a:gd name="connsiteY18696" fmla="*/ 1532396 h 12624546"/>
              <a:gd name="connsiteX18697" fmla="*/ 8652885 w 15445209"/>
              <a:gd name="connsiteY18697" fmla="*/ 1523505 h 12624546"/>
              <a:gd name="connsiteX18698" fmla="*/ 6828423 w 15445209"/>
              <a:gd name="connsiteY18698" fmla="*/ 1522856 h 12624546"/>
              <a:gd name="connsiteX18699" fmla="*/ 6863391 w 15445209"/>
              <a:gd name="connsiteY18699" fmla="*/ 1530731 h 12624546"/>
              <a:gd name="connsiteX18700" fmla="*/ 6874764 w 15445209"/>
              <a:gd name="connsiteY18700" fmla="*/ 1595770 h 12624546"/>
              <a:gd name="connsiteX18701" fmla="*/ 6809724 w 15445209"/>
              <a:gd name="connsiteY18701" fmla="*/ 1607155 h 12624546"/>
              <a:gd name="connsiteX18702" fmla="*/ 6798335 w 15445209"/>
              <a:gd name="connsiteY18702" fmla="*/ 1542113 h 12624546"/>
              <a:gd name="connsiteX18703" fmla="*/ 6828423 w 15445209"/>
              <a:gd name="connsiteY18703" fmla="*/ 1522856 h 12624546"/>
              <a:gd name="connsiteX18704" fmla="*/ 8039949 w 15445209"/>
              <a:gd name="connsiteY18704" fmla="*/ 1520663 h 12624546"/>
              <a:gd name="connsiteX18705" fmla="*/ 8056053 w 15445209"/>
              <a:gd name="connsiteY18705" fmla="*/ 1524271 h 12624546"/>
              <a:gd name="connsiteX18706" fmla="*/ 8061332 w 15445209"/>
              <a:gd name="connsiteY18706" fmla="*/ 1554354 h 12624546"/>
              <a:gd name="connsiteX18707" fmla="*/ 8031253 w 15445209"/>
              <a:gd name="connsiteY18707" fmla="*/ 1559637 h 12624546"/>
              <a:gd name="connsiteX18708" fmla="*/ 8025967 w 15445209"/>
              <a:gd name="connsiteY18708" fmla="*/ 1529555 h 12624546"/>
              <a:gd name="connsiteX18709" fmla="*/ 8039949 w 15445209"/>
              <a:gd name="connsiteY18709" fmla="*/ 1520663 h 12624546"/>
              <a:gd name="connsiteX18710" fmla="*/ 12223112 w 15445209"/>
              <a:gd name="connsiteY18710" fmla="*/ 1515993 h 12624546"/>
              <a:gd name="connsiteX18711" fmla="*/ 12266253 w 15445209"/>
              <a:gd name="connsiteY18711" fmla="*/ 1525647 h 12624546"/>
              <a:gd name="connsiteX18712" fmla="*/ 12280482 w 15445209"/>
              <a:gd name="connsiteY18712" fmla="*/ 1606134 h 12624546"/>
              <a:gd name="connsiteX18713" fmla="*/ 12199990 w 15445209"/>
              <a:gd name="connsiteY18713" fmla="*/ 1620363 h 12624546"/>
              <a:gd name="connsiteX18714" fmla="*/ 12185765 w 15445209"/>
              <a:gd name="connsiteY18714" fmla="*/ 1539876 h 12624546"/>
              <a:gd name="connsiteX18715" fmla="*/ 12223112 w 15445209"/>
              <a:gd name="connsiteY18715" fmla="*/ 1515993 h 12624546"/>
              <a:gd name="connsiteX18716" fmla="*/ 8451874 w 15445209"/>
              <a:gd name="connsiteY18716" fmla="*/ 1511415 h 12624546"/>
              <a:gd name="connsiteX18717" fmla="*/ 8467370 w 15445209"/>
              <a:gd name="connsiteY18717" fmla="*/ 1514920 h 12624546"/>
              <a:gd name="connsiteX18718" fmla="*/ 8472242 w 15445209"/>
              <a:gd name="connsiteY18718" fmla="*/ 1543783 h 12624546"/>
              <a:gd name="connsiteX18719" fmla="*/ 8443387 w 15445209"/>
              <a:gd name="connsiteY18719" fmla="*/ 1548662 h 12624546"/>
              <a:gd name="connsiteX18720" fmla="*/ 8438506 w 15445209"/>
              <a:gd name="connsiteY18720" fmla="*/ 1519799 h 12624546"/>
              <a:gd name="connsiteX18721" fmla="*/ 8451874 w 15445209"/>
              <a:gd name="connsiteY18721" fmla="*/ 1511415 h 12624546"/>
              <a:gd name="connsiteX18722" fmla="*/ 12026508 w 15445209"/>
              <a:gd name="connsiteY18722" fmla="*/ 1510734 h 12624546"/>
              <a:gd name="connsiteX18723" fmla="*/ 12084134 w 15445209"/>
              <a:gd name="connsiteY18723" fmla="*/ 1523640 h 12624546"/>
              <a:gd name="connsiteX18724" fmla="*/ 12102831 w 15445209"/>
              <a:gd name="connsiteY18724" fmla="*/ 1630959 h 12624546"/>
              <a:gd name="connsiteX18725" fmla="*/ 11995511 w 15445209"/>
              <a:gd name="connsiteY18725" fmla="*/ 1649656 h 12624546"/>
              <a:gd name="connsiteX18726" fmla="*/ 11976809 w 15445209"/>
              <a:gd name="connsiteY18726" fmla="*/ 1542338 h 12624546"/>
              <a:gd name="connsiteX18727" fmla="*/ 12026508 w 15445209"/>
              <a:gd name="connsiteY18727" fmla="*/ 1510734 h 12624546"/>
              <a:gd name="connsiteX18728" fmla="*/ 8247431 w 15445209"/>
              <a:gd name="connsiteY18728" fmla="*/ 1510600 h 12624546"/>
              <a:gd name="connsiteX18729" fmla="*/ 8262923 w 15445209"/>
              <a:gd name="connsiteY18729" fmla="*/ 1514104 h 12624546"/>
              <a:gd name="connsiteX18730" fmla="*/ 8267802 w 15445209"/>
              <a:gd name="connsiteY18730" fmla="*/ 1542967 h 12624546"/>
              <a:gd name="connsiteX18731" fmla="*/ 8238943 w 15445209"/>
              <a:gd name="connsiteY18731" fmla="*/ 1547845 h 12624546"/>
              <a:gd name="connsiteX18732" fmla="*/ 8234062 w 15445209"/>
              <a:gd name="connsiteY18732" fmla="*/ 1518983 h 12624546"/>
              <a:gd name="connsiteX18733" fmla="*/ 8247431 w 15445209"/>
              <a:gd name="connsiteY18733" fmla="*/ 1510600 h 12624546"/>
              <a:gd name="connsiteX18734" fmla="*/ 5404602 w 15445209"/>
              <a:gd name="connsiteY18734" fmla="*/ 1508656 h 12624546"/>
              <a:gd name="connsiteX18735" fmla="*/ 5406633 w 15445209"/>
              <a:gd name="connsiteY18735" fmla="*/ 1520444 h 12624546"/>
              <a:gd name="connsiteX18736" fmla="*/ 5394842 w 15445209"/>
              <a:gd name="connsiteY18736" fmla="*/ 1522476 h 12624546"/>
              <a:gd name="connsiteX18737" fmla="*/ 5392811 w 15445209"/>
              <a:gd name="connsiteY18737" fmla="*/ 1510687 h 12624546"/>
              <a:gd name="connsiteX18738" fmla="*/ 5404602 w 15445209"/>
              <a:gd name="connsiteY18738" fmla="*/ 1508656 h 12624546"/>
              <a:gd name="connsiteX18739" fmla="*/ 11334772 w 15445209"/>
              <a:gd name="connsiteY18739" fmla="*/ 1507199 h 12624546"/>
              <a:gd name="connsiteX18740" fmla="*/ 11372323 w 15445209"/>
              <a:gd name="connsiteY18740" fmla="*/ 1515583 h 12624546"/>
              <a:gd name="connsiteX18741" fmla="*/ 11384517 w 15445209"/>
              <a:gd name="connsiteY18741" fmla="*/ 1585501 h 12624546"/>
              <a:gd name="connsiteX18742" fmla="*/ 11314596 w 15445209"/>
              <a:gd name="connsiteY18742" fmla="*/ 1597699 h 12624546"/>
              <a:gd name="connsiteX18743" fmla="*/ 11302402 w 15445209"/>
              <a:gd name="connsiteY18743" fmla="*/ 1527779 h 12624546"/>
              <a:gd name="connsiteX18744" fmla="*/ 11334772 w 15445209"/>
              <a:gd name="connsiteY18744" fmla="*/ 1507199 h 12624546"/>
              <a:gd name="connsiteX18745" fmla="*/ 10241039 w 15445209"/>
              <a:gd name="connsiteY18745" fmla="*/ 1499837 h 12624546"/>
              <a:gd name="connsiteX18746" fmla="*/ 10277167 w 15445209"/>
              <a:gd name="connsiteY18746" fmla="*/ 1507966 h 12624546"/>
              <a:gd name="connsiteX18747" fmla="*/ 10288959 w 15445209"/>
              <a:gd name="connsiteY18747" fmla="*/ 1575038 h 12624546"/>
              <a:gd name="connsiteX18748" fmla="*/ 10221881 w 15445209"/>
              <a:gd name="connsiteY18748" fmla="*/ 1586827 h 12624546"/>
              <a:gd name="connsiteX18749" fmla="*/ 10210093 w 15445209"/>
              <a:gd name="connsiteY18749" fmla="*/ 1519756 h 12624546"/>
              <a:gd name="connsiteX18750" fmla="*/ 10241039 w 15445209"/>
              <a:gd name="connsiteY18750" fmla="*/ 1499837 h 12624546"/>
              <a:gd name="connsiteX18751" fmla="*/ 10851274 w 15445209"/>
              <a:gd name="connsiteY18751" fmla="*/ 1490960 h 12624546"/>
              <a:gd name="connsiteX18752" fmla="*/ 10908899 w 15445209"/>
              <a:gd name="connsiteY18752" fmla="*/ 1503867 h 12624546"/>
              <a:gd name="connsiteX18753" fmla="*/ 10927596 w 15445209"/>
              <a:gd name="connsiteY18753" fmla="*/ 1611183 h 12624546"/>
              <a:gd name="connsiteX18754" fmla="*/ 10820276 w 15445209"/>
              <a:gd name="connsiteY18754" fmla="*/ 1629880 h 12624546"/>
              <a:gd name="connsiteX18755" fmla="*/ 10801574 w 15445209"/>
              <a:gd name="connsiteY18755" fmla="*/ 1522564 h 12624546"/>
              <a:gd name="connsiteX18756" fmla="*/ 10851274 w 15445209"/>
              <a:gd name="connsiteY18756" fmla="*/ 1490960 h 12624546"/>
              <a:gd name="connsiteX18757" fmla="*/ 10541251 w 15445209"/>
              <a:gd name="connsiteY18757" fmla="*/ 1482898 h 12624546"/>
              <a:gd name="connsiteX18758" fmla="*/ 10588155 w 15445209"/>
              <a:gd name="connsiteY18758" fmla="*/ 1493315 h 12624546"/>
              <a:gd name="connsiteX18759" fmla="*/ 10603600 w 15445209"/>
              <a:gd name="connsiteY18759" fmla="*/ 1580714 h 12624546"/>
              <a:gd name="connsiteX18760" fmla="*/ 10516198 w 15445209"/>
              <a:gd name="connsiteY18760" fmla="*/ 1596160 h 12624546"/>
              <a:gd name="connsiteX18761" fmla="*/ 10500752 w 15445209"/>
              <a:gd name="connsiteY18761" fmla="*/ 1508760 h 12624546"/>
              <a:gd name="connsiteX18762" fmla="*/ 10541251 w 15445209"/>
              <a:gd name="connsiteY18762" fmla="*/ 1482898 h 12624546"/>
              <a:gd name="connsiteX18763" fmla="*/ 7426677 w 15445209"/>
              <a:gd name="connsiteY18763" fmla="*/ 1481510 h 12624546"/>
              <a:gd name="connsiteX18764" fmla="*/ 7445125 w 15445209"/>
              <a:gd name="connsiteY18764" fmla="*/ 1485624 h 12624546"/>
              <a:gd name="connsiteX18765" fmla="*/ 7451210 w 15445209"/>
              <a:gd name="connsiteY18765" fmla="*/ 1519770 h 12624546"/>
              <a:gd name="connsiteX18766" fmla="*/ 7417068 w 15445209"/>
              <a:gd name="connsiteY18766" fmla="*/ 1525870 h 12624546"/>
              <a:gd name="connsiteX18767" fmla="*/ 7410985 w 15445209"/>
              <a:gd name="connsiteY18767" fmla="*/ 1491723 h 12624546"/>
              <a:gd name="connsiteX18768" fmla="*/ 7426677 w 15445209"/>
              <a:gd name="connsiteY18768" fmla="*/ 1481510 h 12624546"/>
              <a:gd name="connsiteX18769" fmla="*/ 9300006 w 15445209"/>
              <a:gd name="connsiteY18769" fmla="*/ 1478424 h 12624546"/>
              <a:gd name="connsiteX18770" fmla="*/ 9321450 w 15445209"/>
              <a:gd name="connsiteY18770" fmla="*/ 1483204 h 12624546"/>
              <a:gd name="connsiteX18771" fmla="*/ 9328364 w 15445209"/>
              <a:gd name="connsiteY18771" fmla="*/ 1523037 h 12624546"/>
              <a:gd name="connsiteX18772" fmla="*/ 9288523 w 15445209"/>
              <a:gd name="connsiteY18772" fmla="*/ 1529951 h 12624546"/>
              <a:gd name="connsiteX18773" fmla="*/ 9281613 w 15445209"/>
              <a:gd name="connsiteY18773" fmla="*/ 1490113 h 12624546"/>
              <a:gd name="connsiteX18774" fmla="*/ 9300006 w 15445209"/>
              <a:gd name="connsiteY18774" fmla="*/ 1478424 h 12624546"/>
              <a:gd name="connsiteX18775" fmla="*/ 3113601 w 15445209"/>
              <a:gd name="connsiteY18775" fmla="*/ 1466559 h 12624546"/>
              <a:gd name="connsiteX18776" fmla="*/ 3114417 w 15445209"/>
              <a:gd name="connsiteY18776" fmla="*/ 1466559 h 12624546"/>
              <a:gd name="connsiteX18777" fmla="*/ 3114417 w 15445209"/>
              <a:gd name="connsiteY18777" fmla="*/ 1467370 h 12624546"/>
              <a:gd name="connsiteX18778" fmla="*/ 3113601 w 15445209"/>
              <a:gd name="connsiteY18778" fmla="*/ 1467370 h 12624546"/>
              <a:gd name="connsiteX18779" fmla="*/ 3113601 w 15445209"/>
              <a:gd name="connsiteY18779" fmla="*/ 1466559 h 12624546"/>
              <a:gd name="connsiteX18780" fmla="*/ 11506474 w 15445209"/>
              <a:gd name="connsiteY18780" fmla="*/ 1463781 h 12624546"/>
              <a:gd name="connsiteX18781" fmla="*/ 11541434 w 15445209"/>
              <a:gd name="connsiteY18781" fmla="*/ 1471658 h 12624546"/>
              <a:gd name="connsiteX18782" fmla="*/ 11552816 w 15445209"/>
              <a:gd name="connsiteY18782" fmla="*/ 1536700 h 12624546"/>
              <a:gd name="connsiteX18783" fmla="*/ 11487773 w 15445209"/>
              <a:gd name="connsiteY18783" fmla="*/ 1548082 h 12624546"/>
              <a:gd name="connsiteX18784" fmla="*/ 11476391 w 15445209"/>
              <a:gd name="connsiteY18784" fmla="*/ 1483041 h 12624546"/>
              <a:gd name="connsiteX18785" fmla="*/ 11506474 w 15445209"/>
              <a:gd name="connsiteY18785" fmla="*/ 1463781 h 12624546"/>
              <a:gd name="connsiteX18786" fmla="*/ 9766786 w 15445209"/>
              <a:gd name="connsiteY18786" fmla="*/ 1462760 h 12624546"/>
              <a:gd name="connsiteX18787" fmla="*/ 9794229 w 15445209"/>
              <a:gd name="connsiteY18787" fmla="*/ 1468959 h 12624546"/>
              <a:gd name="connsiteX18788" fmla="*/ 9803170 w 15445209"/>
              <a:gd name="connsiteY18788" fmla="*/ 1520180 h 12624546"/>
              <a:gd name="connsiteX18789" fmla="*/ 9751951 w 15445209"/>
              <a:gd name="connsiteY18789" fmla="*/ 1529121 h 12624546"/>
              <a:gd name="connsiteX18790" fmla="*/ 9743006 w 15445209"/>
              <a:gd name="connsiteY18790" fmla="*/ 1477904 h 12624546"/>
              <a:gd name="connsiteX18791" fmla="*/ 9766786 w 15445209"/>
              <a:gd name="connsiteY18791" fmla="*/ 1462760 h 12624546"/>
              <a:gd name="connsiteX18792" fmla="*/ 6110685 w 15445209"/>
              <a:gd name="connsiteY18792" fmla="*/ 1454508 h 12624546"/>
              <a:gd name="connsiteX18793" fmla="*/ 6147471 w 15445209"/>
              <a:gd name="connsiteY18793" fmla="*/ 1462789 h 12624546"/>
              <a:gd name="connsiteX18794" fmla="*/ 6159262 w 15445209"/>
              <a:gd name="connsiteY18794" fmla="*/ 1531491 h 12624546"/>
              <a:gd name="connsiteX18795" fmla="*/ 6090557 w 15445209"/>
              <a:gd name="connsiteY18795" fmla="*/ 1543279 h 12624546"/>
              <a:gd name="connsiteX18796" fmla="*/ 6078776 w 15445209"/>
              <a:gd name="connsiteY18796" fmla="*/ 1474582 h 12624546"/>
              <a:gd name="connsiteX18797" fmla="*/ 6110685 w 15445209"/>
              <a:gd name="connsiteY18797" fmla="*/ 1454508 h 12624546"/>
              <a:gd name="connsiteX18798" fmla="*/ 7031797 w 15445209"/>
              <a:gd name="connsiteY18798" fmla="*/ 1450513 h 12624546"/>
              <a:gd name="connsiteX18799" fmla="*/ 7081282 w 15445209"/>
              <a:gd name="connsiteY18799" fmla="*/ 1472224 h 12624546"/>
              <a:gd name="connsiteX18800" fmla="*/ 7059570 w 15445209"/>
              <a:gd name="connsiteY18800" fmla="*/ 1521705 h 12624546"/>
              <a:gd name="connsiteX18801" fmla="*/ 7010076 w 15445209"/>
              <a:gd name="connsiteY18801" fmla="*/ 1499994 h 12624546"/>
              <a:gd name="connsiteX18802" fmla="*/ 7031797 w 15445209"/>
              <a:gd name="connsiteY18802" fmla="*/ 1450513 h 12624546"/>
              <a:gd name="connsiteX18803" fmla="*/ 6374406 w 15445209"/>
              <a:gd name="connsiteY18803" fmla="*/ 1438676 h 12624546"/>
              <a:gd name="connsiteX18804" fmla="*/ 6420695 w 15445209"/>
              <a:gd name="connsiteY18804" fmla="*/ 1448990 h 12624546"/>
              <a:gd name="connsiteX18805" fmla="*/ 6435740 w 15445209"/>
              <a:gd name="connsiteY18805" fmla="*/ 1535168 h 12624546"/>
              <a:gd name="connsiteX18806" fmla="*/ 6349545 w 15445209"/>
              <a:gd name="connsiteY18806" fmla="*/ 1550208 h 12624546"/>
              <a:gd name="connsiteX18807" fmla="*/ 6334484 w 15445209"/>
              <a:gd name="connsiteY18807" fmla="*/ 1464030 h 12624546"/>
              <a:gd name="connsiteX18808" fmla="*/ 6374406 w 15445209"/>
              <a:gd name="connsiteY18808" fmla="*/ 1438676 h 12624546"/>
              <a:gd name="connsiteX18809" fmla="*/ 5887450 w 15445209"/>
              <a:gd name="connsiteY18809" fmla="*/ 1437870 h 12624546"/>
              <a:gd name="connsiteX18810" fmla="*/ 5926220 w 15445209"/>
              <a:gd name="connsiteY18810" fmla="*/ 1446505 h 12624546"/>
              <a:gd name="connsiteX18811" fmla="*/ 5938823 w 15445209"/>
              <a:gd name="connsiteY18811" fmla="*/ 1518866 h 12624546"/>
              <a:gd name="connsiteX18812" fmla="*/ 5866467 w 15445209"/>
              <a:gd name="connsiteY18812" fmla="*/ 1531469 h 12624546"/>
              <a:gd name="connsiteX18813" fmla="*/ 5853859 w 15445209"/>
              <a:gd name="connsiteY18813" fmla="*/ 1459108 h 12624546"/>
              <a:gd name="connsiteX18814" fmla="*/ 5887450 w 15445209"/>
              <a:gd name="connsiteY18814" fmla="*/ 1437870 h 12624546"/>
              <a:gd name="connsiteX18815" fmla="*/ 9104012 w 15445209"/>
              <a:gd name="connsiteY18815" fmla="*/ 1433859 h 12624546"/>
              <a:gd name="connsiteX18816" fmla="*/ 9125101 w 15445209"/>
              <a:gd name="connsiteY18816" fmla="*/ 1438485 h 12624546"/>
              <a:gd name="connsiteX18817" fmla="*/ 9132011 w 15445209"/>
              <a:gd name="connsiteY18817" fmla="*/ 1477914 h 12624546"/>
              <a:gd name="connsiteX18818" fmla="*/ 9092580 w 15445209"/>
              <a:gd name="connsiteY18818" fmla="*/ 1484824 h 12624546"/>
              <a:gd name="connsiteX18819" fmla="*/ 9085670 w 15445209"/>
              <a:gd name="connsiteY18819" fmla="*/ 1445396 h 12624546"/>
              <a:gd name="connsiteX18820" fmla="*/ 9104012 w 15445209"/>
              <a:gd name="connsiteY18820" fmla="*/ 1433859 h 12624546"/>
              <a:gd name="connsiteX18821" fmla="*/ 6684463 w 15445209"/>
              <a:gd name="connsiteY18821" fmla="*/ 1432441 h 12624546"/>
              <a:gd name="connsiteX18822" fmla="*/ 6727604 w 15445209"/>
              <a:gd name="connsiteY18822" fmla="*/ 1442095 h 12624546"/>
              <a:gd name="connsiteX18823" fmla="*/ 6741839 w 15445209"/>
              <a:gd name="connsiteY18823" fmla="*/ 1522580 h 12624546"/>
              <a:gd name="connsiteX18824" fmla="*/ 6661340 w 15445209"/>
              <a:gd name="connsiteY18824" fmla="*/ 1536809 h 12624546"/>
              <a:gd name="connsiteX18825" fmla="*/ 6647119 w 15445209"/>
              <a:gd name="connsiteY18825" fmla="*/ 1456325 h 12624546"/>
              <a:gd name="connsiteX18826" fmla="*/ 6684463 w 15445209"/>
              <a:gd name="connsiteY18826" fmla="*/ 1432441 h 12624546"/>
              <a:gd name="connsiteX18827" fmla="*/ 11002646 w 15445209"/>
              <a:gd name="connsiteY18827" fmla="*/ 1431311 h 12624546"/>
              <a:gd name="connsiteX18828" fmla="*/ 11050767 w 15445209"/>
              <a:gd name="connsiteY18828" fmla="*/ 1442035 h 12624546"/>
              <a:gd name="connsiteX18829" fmla="*/ 11066622 w 15445209"/>
              <a:gd name="connsiteY18829" fmla="*/ 1531871 h 12624546"/>
              <a:gd name="connsiteX18830" fmla="*/ 10976779 w 15445209"/>
              <a:gd name="connsiteY18830" fmla="*/ 1547317 h 12624546"/>
              <a:gd name="connsiteX18831" fmla="*/ 10960928 w 15445209"/>
              <a:gd name="connsiteY18831" fmla="*/ 1457480 h 12624546"/>
              <a:gd name="connsiteX18832" fmla="*/ 11002646 w 15445209"/>
              <a:gd name="connsiteY18832" fmla="*/ 1431311 h 12624546"/>
              <a:gd name="connsiteX18833" fmla="*/ 7639871 w 15445209"/>
              <a:gd name="connsiteY18833" fmla="*/ 1431104 h 12624546"/>
              <a:gd name="connsiteX18834" fmla="*/ 7660149 w 15445209"/>
              <a:gd name="connsiteY18834" fmla="*/ 1435628 h 12624546"/>
              <a:gd name="connsiteX18835" fmla="*/ 7666650 w 15445209"/>
              <a:gd name="connsiteY18835" fmla="*/ 1473432 h 12624546"/>
              <a:gd name="connsiteX18836" fmla="*/ 7628855 w 15445209"/>
              <a:gd name="connsiteY18836" fmla="*/ 1479936 h 12624546"/>
              <a:gd name="connsiteX18837" fmla="*/ 7622346 w 15445209"/>
              <a:gd name="connsiteY18837" fmla="*/ 1442133 h 12624546"/>
              <a:gd name="connsiteX18838" fmla="*/ 7639871 w 15445209"/>
              <a:gd name="connsiteY18838" fmla="*/ 1431104 h 12624546"/>
              <a:gd name="connsiteX18839" fmla="*/ 12703259 w 15445209"/>
              <a:gd name="connsiteY18839" fmla="*/ 1423544 h 12624546"/>
              <a:gd name="connsiteX18840" fmla="*/ 12704074 w 15445209"/>
              <a:gd name="connsiteY18840" fmla="*/ 1427202 h 12624546"/>
              <a:gd name="connsiteX18841" fmla="*/ 12700416 w 15445209"/>
              <a:gd name="connsiteY18841" fmla="*/ 1428017 h 12624546"/>
              <a:gd name="connsiteX18842" fmla="*/ 12699601 w 15445209"/>
              <a:gd name="connsiteY18842" fmla="*/ 1424360 h 12624546"/>
              <a:gd name="connsiteX18843" fmla="*/ 12703259 w 15445209"/>
              <a:gd name="connsiteY18843" fmla="*/ 1423544 h 12624546"/>
              <a:gd name="connsiteX18844" fmla="*/ 11685189 w 15445209"/>
              <a:gd name="connsiteY18844" fmla="*/ 1411313 h 12624546"/>
              <a:gd name="connsiteX18845" fmla="*/ 11732498 w 15445209"/>
              <a:gd name="connsiteY18845" fmla="*/ 1422037 h 12624546"/>
              <a:gd name="connsiteX18846" fmla="*/ 11747944 w 15445209"/>
              <a:gd name="connsiteY18846" fmla="*/ 1510248 h 12624546"/>
              <a:gd name="connsiteX18847" fmla="*/ 11659731 w 15445209"/>
              <a:gd name="connsiteY18847" fmla="*/ 1525694 h 12624546"/>
              <a:gd name="connsiteX18848" fmla="*/ 11644285 w 15445209"/>
              <a:gd name="connsiteY18848" fmla="*/ 1437482 h 12624546"/>
              <a:gd name="connsiteX18849" fmla="*/ 11685189 w 15445209"/>
              <a:gd name="connsiteY18849" fmla="*/ 1411313 h 12624546"/>
              <a:gd name="connsiteX18850" fmla="*/ 10056280 w 15445209"/>
              <a:gd name="connsiteY18850" fmla="*/ 1410458 h 12624546"/>
              <a:gd name="connsiteX18851" fmla="*/ 10094646 w 15445209"/>
              <a:gd name="connsiteY18851" fmla="*/ 1418942 h 12624546"/>
              <a:gd name="connsiteX18852" fmla="*/ 10107245 w 15445209"/>
              <a:gd name="connsiteY18852" fmla="*/ 1490486 h 12624546"/>
              <a:gd name="connsiteX18853" fmla="*/ 10035698 w 15445209"/>
              <a:gd name="connsiteY18853" fmla="*/ 1503088 h 12624546"/>
              <a:gd name="connsiteX18854" fmla="*/ 10023099 w 15445209"/>
              <a:gd name="connsiteY18854" fmla="*/ 1431544 h 12624546"/>
              <a:gd name="connsiteX18855" fmla="*/ 10056280 w 15445209"/>
              <a:gd name="connsiteY18855" fmla="*/ 1410458 h 12624546"/>
              <a:gd name="connsiteX18856" fmla="*/ 5712371 w 15445209"/>
              <a:gd name="connsiteY18856" fmla="*/ 1409899 h 12624546"/>
              <a:gd name="connsiteX18857" fmla="*/ 5754239 w 15445209"/>
              <a:gd name="connsiteY18857" fmla="*/ 1451770 h 12624546"/>
              <a:gd name="connsiteX18858" fmla="*/ 5712371 w 15445209"/>
              <a:gd name="connsiteY18858" fmla="*/ 1493637 h 12624546"/>
              <a:gd name="connsiteX18859" fmla="*/ 5670498 w 15445209"/>
              <a:gd name="connsiteY18859" fmla="*/ 1451770 h 12624546"/>
              <a:gd name="connsiteX18860" fmla="*/ 5712371 w 15445209"/>
              <a:gd name="connsiteY18860" fmla="*/ 1409899 h 12624546"/>
              <a:gd name="connsiteX18861" fmla="*/ 12489838 w 15445209"/>
              <a:gd name="connsiteY18861" fmla="*/ 1401256 h 12624546"/>
              <a:gd name="connsiteX18862" fmla="*/ 12506505 w 15445209"/>
              <a:gd name="connsiteY18862" fmla="*/ 1404864 h 12624546"/>
              <a:gd name="connsiteX18863" fmla="*/ 12511789 w 15445209"/>
              <a:gd name="connsiteY18863" fmla="*/ 1435759 h 12624546"/>
              <a:gd name="connsiteX18864" fmla="*/ 12480893 w 15445209"/>
              <a:gd name="connsiteY18864" fmla="*/ 1441042 h 12624546"/>
              <a:gd name="connsiteX18865" fmla="*/ 12475610 w 15445209"/>
              <a:gd name="connsiteY18865" fmla="*/ 1410148 h 12624546"/>
              <a:gd name="connsiteX18866" fmla="*/ 12489838 w 15445209"/>
              <a:gd name="connsiteY18866" fmla="*/ 1401256 h 12624546"/>
              <a:gd name="connsiteX18867" fmla="*/ 8903398 w 15445209"/>
              <a:gd name="connsiteY18867" fmla="*/ 1398598 h 12624546"/>
              <a:gd name="connsiteX18868" fmla="*/ 8925096 w 15445209"/>
              <a:gd name="connsiteY18868" fmla="*/ 1403524 h 12624546"/>
              <a:gd name="connsiteX18869" fmla="*/ 8932006 w 15445209"/>
              <a:gd name="connsiteY18869" fmla="*/ 1444174 h 12624546"/>
              <a:gd name="connsiteX18870" fmla="*/ 8891354 w 15445209"/>
              <a:gd name="connsiteY18870" fmla="*/ 1451089 h 12624546"/>
              <a:gd name="connsiteX18871" fmla="*/ 8884444 w 15445209"/>
              <a:gd name="connsiteY18871" fmla="*/ 1410437 h 12624546"/>
              <a:gd name="connsiteX18872" fmla="*/ 8903398 w 15445209"/>
              <a:gd name="connsiteY18872" fmla="*/ 1398598 h 12624546"/>
              <a:gd name="connsiteX18873" fmla="*/ 9574710 w 15445209"/>
              <a:gd name="connsiteY18873" fmla="*/ 1395028 h 12624546"/>
              <a:gd name="connsiteX18874" fmla="*/ 9603574 w 15445209"/>
              <a:gd name="connsiteY18874" fmla="*/ 1401478 h 12624546"/>
              <a:gd name="connsiteX18875" fmla="*/ 9612920 w 15445209"/>
              <a:gd name="connsiteY18875" fmla="*/ 1455546 h 12624546"/>
              <a:gd name="connsiteX18876" fmla="*/ 9558855 w 15445209"/>
              <a:gd name="connsiteY18876" fmla="*/ 1464892 h 12624546"/>
              <a:gd name="connsiteX18877" fmla="*/ 9549504 w 15445209"/>
              <a:gd name="connsiteY18877" fmla="*/ 1410829 h 12624546"/>
              <a:gd name="connsiteX18878" fmla="*/ 9574710 w 15445209"/>
              <a:gd name="connsiteY18878" fmla="*/ 1395028 h 12624546"/>
              <a:gd name="connsiteX18879" fmla="*/ 12281600 w 15445209"/>
              <a:gd name="connsiteY18879" fmla="*/ 1394016 h 12624546"/>
              <a:gd name="connsiteX18880" fmla="*/ 12304467 w 15445209"/>
              <a:gd name="connsiteY18880" fmla="*/ 1399199 h 12624546"/>
              <a:gd name="connsiteX18881" fmla="*/ 12311782 w 15445209"/>
              <a:gd name="connsiteY18881" fmla="*/ 1441881 h 12624546"/>
              <a:gd name="connsiteX18882" fmla="*/ 12269099 w 15445209"/>
              <a:gd name="connsiteY18882" fmla="*/ 1449196 h 12624546"/>
              <a:gd name="connsiteX18883" fmla="*/ 12261784 w 15445209"/>
              <a:gd name="connsiteY18883" fmla="*/ 1406514 h 12624546"/>
              <a:gd name="connsiteX18884" fmla="*/ 12281600 w 15445209"/>
              <a:gd name="connsiteY18884" fmla="*/ 1394016 h 12624546"/>
              <a:gd name="connsiteX18885" fmla="*/ 7853898 w 15445209"/>
              <a:gd name="connsiteY18885" fmla="*/ 1393720 h 12624546"/>
              <a:gd name="connsiteX18886" fmla="*/ 7875584 w 15445209"/>
              <a:gd name="connsiteY18886" fmla="*/ 1398648 h 12624546"/>
              <a:gd name="connsiteX18887" fmla="*/ 7882495 w 15445209"/>
              <a:gd name="connsiteY18887" fmla="*/ 1439296 h 12624546"/>
              <a:gd name="connsiteX18888" fmla="*/ 7841845 w 15445209"/>
              <a:gd name="connsiteY18888" fmla="*/ 1446211 h 12624546"/>
              <a:gd name="connsiteX18889" fmla="*/ 7834935 w 15445209"/>
              <a:gd name="connsiteY18889" fmla="*/ 1405562 h 12624546"/>
              <a:gd name="connsiteX18890" fmla="*/ 7853898 w 15445209"/>
              <a:gd name="connsiteY18890" fmla="*/ 1393720 h 12624546"/>
              <a:gd name="connsiteX18891" fmla="*/ 10675965 w 15445209"/>
              <a:gd name="connsiteY18891" fmla="*/ 1386485 h 12624546"/>
              <a:gd name="connsiteX18892" fmla="*/ 10730438 w 15445209"/>
              <a:gd name="connsiteY18892" fmla="*/ 1398579 h 12624546"/>
              <a:gd name="connsiteX18893" fmla="*/ 10748325 w 15445209"/>
              <a:gd name="connsiteY18893" fmla="*/ 1500207 h 12624546"/>
              <a:gd name="connsiteX18894" fmla="*/ 10646693 w 15445209"/>
              <a:gd name="connsiteY18894" fmla="*/ 1518091 h 12624546"/>
              <a:gd name="connsiteX18895" fmla="*/ 10628806 w 15445209"/>
              <a:gd name="connsiteY18895" fmla="*/ 1416465 h 12624546"/>
              <a:gd name="connsiteX18896" fmla="*/ 10675965 w 15445209"/>
              <a:gd name="connsiteY18896" fmla="*/ 1386485 h 12624546"/>
              <a:gd name="connsiteX18897" fmla="*/ 11166679 w 15445209"/>
              <a:gd name="connsiteY18897" fmla="*/ 1386316 h 12624546"/>
              <a:gd name="connsiteX18898" fmla="*/ 11202807 w 15445209"/>
              <a:gd name="connsiteY18898" fmla="*/ 1394446 h 12624546"/>
              <a:gd name="connsiteX18899" fmla="*/ 11214595 w 15445209"/>
              <a:gd name="connsiteY18899" fmla="*/ 1461519 h 12624546"/>
              <a:gd name="connsiteX18900" fmla="*/ 11147521 w 15445209"/>
              <a:gd name="connsiteY18900" fmla="*/ 1473307 h 12624546"/>
              <a:gd name="connsiteX18901" fmla="*/ 11135733 w 15445209"/>
              <a:gd name="connsiteY18901" fmla="*/ 1406234 h 12624546"/>
              <a:gd name="connsiteX18902" fmla="*/ 11166679 w 15445209"/>
              <a:gd name="connsiteY18902" fmla="*/ 1386316 h 12624546"/>
              <a:gd name="connsiteX18903" fmla="*/ 5566801 w 15445209"/>
              <a:gd name="connsiteY18903" fmla="*/ 1384263 h 12624546"/>
              <a:gd name="connsiteX18904" fmla="*/ 5567618 w 15445209"/>
              <a:gd name="connsiteY18904" fmla="*/ 1389141 h 12624546"/>
              <a:gd name="connsiteX18905" fmla="*/ 5562734 w 15445209"/>
              <a:gd name="connsiteY18905" fmla="*/ 1389957 h 12624546"/>
              <a:gd name="connsiteX18906" fmla="*/ 5561924 w 15445209"/>
              <a:gd name="connsiteY18906" fmla="*/ 1385079 h 12624546"/>
              <a:gd name="connsiteX18907" fmla="*/ 5566801 w 15445209"/>
              <a:gd name="connsiteY18907" fmla="*/ 1384263 h 12624546"/>
              <a:gd name="connsiteX18908" fmla="*/ 7252393 w 15445209"/>
              <a:gd name="connsiteY18908" fmla="*/ 1382916 h 12624546"/>
              <a:gd name="connsiteX18909" fmla="*/ 7277237 w 15445209"/>
              <a:gd name="connsiteY18909" fmla="*/ 1388454 h 12624546"/>
              <a:gd name="connsiteX18910" fmla="*/ 7285360 w 15445209"/>
              <a:gd name="connsiteY18910" fmla="*/ 1434793 h 12624546"/>
              <a:gd name="connsiteX18911" fmla="*/ 7239028 w 15445209"/>
              <a:gd name="connsiteY18911" fmla="*/ 1442928 h 12624546"/>
              <a:gd name="connsiteX18912" fmla="*/ 7230892 w 15445209"/>
              <a:gd name="connsiteY18912" fmla="*/ 1396584 h 12624546"/>
              <a:gd name="connsiteX18913" fmla="*/ 7252393 w 15445209"/>
              <a:gd name="connsiteY18913" fmla="*/ 1382916 h 12624546"/>
              <a:gd name="connsiteX18914" fmla="*/ 10360557 w 15445209"/>
              <a:gd name="connsiteY18914" fmla="*/ 1382338 h 12624546"/>
              <a:gd name="connsiteX18915" fmla="*/ 10409693 w 15445209"/>
              <a:gd name="connsiteY18915" fmla="*/ 1393315 h 12624546"/>
              <a:gd name="connsiteX18916" fmla="*/ 10425548 w 15445209"/>
              <a:gd name="connsiteY18916" fmla="*/ 1485181 h 12624546"/>
              <a:gd name="connsiteX18917" fmla="*/ 10333677 w 15445209"/>
              <a:gd name="connsiteY18917" fmla="*/ 1501036 h 12624546"/>
              <a:gd name="connsiteX18918" fmla="*/ 10317822 w 15445209"/>
              <a:gd name="connsiteY18918" fmla="*/ 1409169 h 12624546"/>
              <a:gd name="connsiteX18919" fmla="*/ 10360557 w 15445209"/>
              <a:gd name="connsiteY18919" fmla="*/ 1382338 h 12624546"/>
              <a:gd name="connsiteX18920" fmla="*/ 11873558 w 15445209"/>
              <a:gd name="connsiteY18920" fmla="*/ 1376584 h 12624546"/>
              <a:gd name="connsiteX18921" fmla="*/ 11928032 w 15445209"/>
              <a:gd name="connsiteY18921" fmla="*/ 1388676 h 12624546"/>
              <a:gd name="connsiteX18922" fmla="*/ 11945919 w 15445209"/>
              <a:gd name="connsiteY18922" fmla="*/ 1490305 h 12624546"/>
              <a:gd name="connsiteX18923" fmla="*/ 11844287 w 15445209"/>
              <a:gd name="connsiteY18923" fmla="*/ 1508192 h 12624546"/>
              <a:gd name="connsiteX18924" fmla="*/ 11826405 w 15445209"/>
              <a:gd name="connsiteY18924" fmla="*/ 1406562 h 12624546"/>
              <a:gd name="connsiteX18925" fmla="*/ 11873558 w 15445209"/>
              <a:gd name="connsiteY18925" fmla="*/ 1376584 h 12624546"/>
              <a:gd name="connsiteX18926" fmla="*/ 8698160 w 15445209"/>
              <a:gd name="connsiteY18926" fmla="*/ 1373141 h 12624546"/>
              <a:gd name="connsiteX18927" fmla="*/ 8721027 w 15445209"/>
              <a:gd name="connsiteY18927" fmla="*/ 1378324 h 12624546"/>
              <a:gd name="connsiteX18928" fmla="*/ 8728346 w 15445209"/>
              <a:gd name="connsiteY18928" fmla="*/ 1421007 h 12624546"/>
              <a:gd name="connsiteX18929" fmla="*/ 8685659 w 15445209"/>
              <a:gd name="connsiteY18929" fmla="*/ 1428321 h 12624546"/>
              <a:gd name="connsiteX18930" fmla="*/ 8678344 w 15445209"/>
              <a:gd name="connsiteY18930" fmla="*/ 1385639 h 12624546"/>
              <a:gd name="connsiteX18931" fmla="*/ 8698160 w 15445209"/>
              <a:gd name="connsiteY18931" fmla="*/ 1373141 h 12624546"/>
              <a:gd name="connsiteX18932" fmla="*/ 8066766 w 15445209"/>
              <a:gd name="connsiteY18932" fmla="*/ 1370042 h 12624546"/>
              <a:gd name="connsiteX18933" fmla="*/ 8089380 w 15445209"/>
              <a:gd name="connsiteY18933" fmla="*/ 1375073 h 12624546"/>
              <a:gd name="connsiteX18934" fmla="*/ 8096699 w 15445209"/>
              <a:gd name="connsiteY18934" fmla="*/ 1416939 h 12624546"/>
              <a:gd name="connsiteX18935" fmla="*/ 8054829 w 15445209"/>
              <a:gd name="connsiteY18935" fmla="*/ 1424258 h 12624546"/>
              <a:gd name="connsiteX18936" fmla="*/ 8047513 w 15445209"/>
              <a:gd name="connsiteY18936" fmla="*/ 1382387 h 12624546"/>
              <a:gd name="connsiteX18937" fmla="*/ 8066766 w 15445209"/>
              <a:gd name="connsiteY18937" fmla="*/ 1370042 h 12624546"/>
              <a:gd name="connsiteX18938" fmla="*/ 12072803 w 15445209"/>
              <a:gd name="connsiteY18938" fmla="*/ 1367513 h 12624546"/>
              <a:gd name="connsiteX18939" fmla="*/ 12121939 w 15445209"/>
              <a:gd name="connsiteY18939" fmla="*/ 1378490 h 12624546"/>
              <a:gd name="connsiteX18940" fmla="*/ 12137794 w 15445209"/>
              <a:gd name="connsiteY18940" fmla="*/ 1470359 h 12624546"/>
              <a:gd name="connsiteX18941" fmla="*/ 12045923 w 15445209"/>
              <a:gd name="connsiteY18941" fmla="*/ 1486214 h 12624546"/>
              <a:gd name="connsiteX18942" fmla="*/ 12030068 w 15445209"/>
              <a:gd name="connsiteY18942" fmla="*/ 1394345 h 12624546"/>
              <a:gd name="connsiteX18943" fmla="*/ 12072803 w 15445209"/>
              <a:gd name="connsiteY18943" fmla="*/ 1367513 h 12624546"/>
              <a:gd name="connsiteX18944" fmla="*/ 8490031 w 15445209"/>
              <a:gd name="connsiteY18944" fmla="*/ 1359369 h 12624546"/>
              <a:gd name="connsiteX18945" fmla="*/ 8513309 w 15445209"/>
              <a:gd name="connsiteY18945" fmla="*/ 1364502 h 12624546"/>
              <a:gd name="connsiteX18946" fmla="*/ 8521035 w 15445209"/>
              <a:gd name="connsiteY18946" fmla="*/ 1407999 h 12624546"/>
              <a:gd name="connsiteX18947" fmla="*/ 8477525 w 15445209"/>
              <a:gd name="connsiteY18947" fmla="*/ 1415722 h 12624546"/>
              <a:gd name="connsiteX18948" fmla="*/ 8469806 w 15445209"/>
              <a:gd name="connsiteY18948" fmla="*/ 1372227 h 12624546"/>
              <a:gd name="connsiteX18949" fmla="*/ 8490031 w 15445209"/>
              <a:gd name="connsiteY18949" fmla="*/ 1359369 h 12624546"/>
              <a:gd name="connsiteX18950" fmla="*/ 8279484 w 15445209"/>
              <a:gd name="connsiteY18950" fmla="*/ 1358917 h 12624546"/>
              <a:gd name="connsiteX18951" fmla="*/ 8302356 w 15445209"/>
              <a:gd name="connsiteY18951" fmla="*/ 1364101 h 12624546"/>
              <a:gd name="connsiteX18952" fmla="*/ 8309661 w 15445209"/>
              <a:gd name="connsiteY18952" fmla="*/ 1406781 h 12624546"/>
              <a:gd name="connsiteX18953" fmla="*/ 8266987 w 15445209"/>
              <a:gd name="connsiteY18953" fmla="*/ 1414097 h 12624546"/>
              <a:gd name="connsiteX18954" fmla="*/ 8259672 w 15445209"/>
              <a:gd name="connsiteY18954" fmla="*/ 1371415 h 12624546"/>
              <a:gd name="connsiteX18955" fmla="*/ 8279484 w 15445209"/>
              <a:gd name="connsiteY18955" fmla="*/ 1358917 h 12624546"/>
              <a:gd name="connsiteX18956" fmla="*/ 6893669 w 15445209"/>
              <a:gd name="connsiteY18956" fmla="*/ 1351191 h 12624546"/>
              <a:gd name="connsiteX18957" fmla="*/ 6930858 w 15445209"/>
              <a:gd name="connsiteY18957" fmla="*/ 1359574 h 12624546"/>
              <a:gd name="connsiteX18958" fmla="*/ 6943051 w 15445209"/>
              <a:gd name="connsiteY18958" fmla="*/ 1429088 h 12624546"/>
              <a:gd name="connsiteX18959" fmla="*/ 6873545 w 15445209"/>
              <a:gd name="connsiteY18959" fmla="*/ 1441281 h 12624546"/>
              <a:gd name="connsiteX18960" fmla="*/ 6861354 w 15445209"/>
              <a:gd name="connsiteY18960" fmla="*/ 1371773 h 12624546"/>
              <a:gd name="connsiteX18961" fmla="*/ 6893669 w 15445209"/>
              <a:gd name="connsiteY18961" fmla="*/ 1351191 h 12624546"/>
              <a:gd name="connsiteX18962" fmla="*/ 11340918 w 15445209"/>
              <a:gd name="connsiteY18962" fmla="*/ 1340864 h 12624546"/>
              <a:gd name="connsiteX18963" fmla="*/ 11373134 w 15445209"/>
              <a:gd name="connsiteY18963" fmla="*/ 1348077 h 12624546"/>
              <a:gd name="connsiteX18964" fmla="*/ 11383705 w 15445209"/>
              <a:gd name="connsiteY18964" fmla="*/ 1408240 h 12624546"/>
              <a:gd name="connsiteX18965" fmla="*/ 11323541 w 15445209"/>
              <a:gd name="connsiteY18965" fmla="*/ 1418812 h 12624546"/>
              <a:gd name="connsiteX18966" fmla="*/ 11312970 w 15445209"/>
              <a:gd name="connsiteY18966" fmla="*/ 1358648 h 12624546"/>
              <a:gd name="connsiteX18967" fmla="*/ 11340918 w 15445209"/>
              <a:gd name="connsiteY18967" fmla="*/ 1340864 h 12624546"/>
              <a:gd name="connsiteX18968" fmla="*/ 6302620 w 15445209"/>
              <a:gd name="connsiteY18968" fmla="*/ 1339263 h 12624546"/>
              <a:gd name="connsiteX18969" fmla="*/ 6340998 w 15445209"/>
              <a:gd name="connsiteY18969" fmla="*/ 1347749 h 12624546"/>
              <a:gd name="connsiteX18970" fmla="*/ 6353610 w 15445209"/>
              <a:gd name="connsiteY18970" fmla="*/ 1419292 h 12624546"/>
              <a:gd name="connsiteX18971" fmla="*/ 6282052 w 15445209"/>
              <a:gd name="connsiteY18971" fmla="*/ 1431895 h 12624546"/>
              <a:gd name="connsiteX18972" fmla="*/ 6269442 w 15445209"/>
              <a:gd name="connsiteY18972" fmla="*/ 1360351 h 12624546"/>
              <a:gd name="connsiteX18973" fmla="*/ 6302620 w 15445209"/>
              <a:gd name="connsiteY18973" fmla="*/ 1339263 h 12624546"/>
              <a:gd name="connsiteX18974" fmla="*/ 9377599 w 15445209"/>
              <a:gd name="connsiteY18974" fmla="*/ 1336489 h 12624546"/>
              <a:gd name="connsiteX18975" fmla="*/ 9408036 w 15445209"/>
              <a:gd name="connsiteY18975" fmla="*/ 1343347 h 12624546"/>
              <a:gd name="connsiteX18976" fmla="*/ 9417793 w 15445209"/>
              <a:gd name="connsiteY18976" fmla="*/ 1400257 h 12624546"/>
              <a:gd name="connsiteX18977" fmla="*/ 9360880 w 15445209"/>
              <a:gd name="connsiteY18977" fmla="*/ 1410014 h 12624546"/>
              <a:gd name="connsiteX18978" fmla="*/ 9351124 w 15445209"/>
              <a:gd name="connsiteY18978" fmla="*/ 1353103 h 12624546"/>
              <a:gd name="connsiteX18979" fmla="*/ 9377599 w 15445209"/>
              <a:gd name="connsiteY18979" fmla="*/ 1336489 h 12624546"/>
              <a:gd name="connsiteX18980" fmla="*/ 6573842 w 15445209"/>
              <a:gd name="connsiteY18980" fmla="*/ 1332476 h 12624546"/>
              <a:gd name="connsiteX18981" fmla="*/ 6622324 w 15445209"/>
              <a:gd name="connsiteY18981" fmla="*/ 1343301 h 12624546"/>
              <a:gd name="connsiteX18982" fmla="*/ 6638173 w 15445209"/>
              <a:gd name="connsiteY18982" fmla="*/ 1433541 h 12624546"/>
              <a:gd name="connsiteX18983" fmla="*/ 6547930 w 15445209"/>
              <a:gd name="connsiteY18983" fmla="*/ 1449396 h 12624546"/>
              <a:gd name="connsiteX18984" fmla="*/ 6532078 w 15445209"/>
              <a:gd name="connsiteY18984" fmla="*/ 1359151 h 12624546"/>
              <a:gd name="connsiteX18985" fmla="*/ 6573842 w 15445209"/>
              <a:gd name="connsiteY18985" fmla="*/ 1332476 h 12624546"/>
              <a:gd name="connsiteX18986" fmla="*/ 9866437 w 15445209"/>
              <a:gd name="connsiteY18986" fmla="*/ 1331849 h 12624546"/>
              <a:gd name="connsiteX18987" fmla="*/ 9905207 w 15445209"/>
              <a:gd name="connsiteY18987" fmla="*/ 1340485 h 12624546"/>
              <a:gd name="connsiteX18988" fmla="*/ 9917810 w 15445209"/>
              <a:gd name="connsiteY18988" fmla="*/ 1412845 h 12624546"/>
              <a:gd name="connsiteX18989" fmla="*/ 9845452 w 15445209"/>
              <a:gd name="connsiteY18989" fmla="*/ 1425446 h 12624546"/>
              <a:gd name="connsiteX18990" fmla="*/ 9832849 w 15445209"/>
              <a:gd name="connsiteY18990" fmla="*/ 1353087 h 12624546"/>
              <a:gd name="connsiteX18991" fmla="*/ 9866437 w 15445209"/>
              <a:gd name="connsiteY18991" fmla="*/ 1331849 h 12624546"/>
              <a:gd name="connsiteX18992" fmla="*/ 10827792 w 15445209"/>
              <a:gd name="connsiteY18992" fmla="*/ 1326384 h 12624546"/>
              <a:gd name="connsiteX18993" fmla="*/ 10870679 w 15445209"/>
              <a:gd name="connsiteY18993" fmla="*/ 1335936 h 12624546"/>
              <a:gd name="connsiteX18994" fmla="*/ 10884503 w 15445209"/>
              <a:gd name="connsiteY18994" fmla="*/ 1415609 h 12624546"/>
              <a:gd name="connsiteX18995" fmla="*/ 10804826 w 15445209"/>
              <a:gd name="connsiteY18995" fmla="*/ 1429432 h 12624546"/>
              <a:gd name="connsiteX18996" fmla="*/ 10791002 w 15445209"/>
              <a:gd name="connsiteY18996" fmla="*/ 1349759 h 12624546"/>
              <a:gd name="connsiteX18997" fmla="*/ 10827792 w 15445209"/>
              <a:gd name="connsiteY18997" fmla="*/ 1326384 h 12624546"/>
              <a:gd name="connsiteX18998" fmla="*/ 7467785 w 15445209"/>
              <a:gd name="connsiteY18998" fmla="*/ 1326264 h 12624546"/>
              <a:gd name="connsiteX18999" fmla="*/ 7491461 w 15445209"/>
              <a:gd name="connsiteY18999" fmla="*/ 1331550 h 12624546"/>
              <a:gd name="connsiteX19000" fmla="*/ 7499186 w 15445209"/>
              <a:gd name="connsiteY19000" fmla="*/ 1375856 h 12624546"/>
              <a:gd name="connsiteX19001" fmla="*/ 7454880 w 15445209"/>
              <a:gd name="connsiteY19001" fmla="*/ 1383581 h 12624546"/>
              <a:gd name="connsiteX19002" fmla="*/ 7447151 w 15445209"/>
              <a:gd name="connsiteY19002" fmla="*/ 1339270 h 12624546"/>
              <a:gd name="connsiteX19003" fmla="*/ 7467785 w 15445209"/>
              <a:gd name="connsiteY19003" fmla="*/ 1326264 h 12624546"/>
              <a:gd name="connsiteX19004" fmla="*/ 6072053 w 15445209"/>
              <a:gd name="connsiteY19004" fmla="*/ 1321964 h 12624546"/>
              <a:gd name="connsiteX19005" fmla="*/ 6108844 w 15445209"/>
              <a:gd name="connsiteY19005" fmla="*/ 1330245 h 12624546"/>
              <a:gd name="connsiteX19006" fmla="*/ 6120631 w 15445209"/>
              <a:gd name="connsiteY19006" fmla="*/ 1398947 h 12624546"/>
              <a:gd name="connsiteX19007" fmla="*/ 6051928 w 15445209"/>
              <a:gd name="connsiteY19007" fmla="*/ 1410735 h 12624546"/>
              <a:gd name="connsiteX19008" fmla="*/ 6040456 w 15445209"/>
              <a:gd name="connsiteY19008" fmla="*/ 1342037 h 12624546"/>
              <a:gd name="connsiteX19009" fmla="*/ 6072053 w 15445209"/>
              <a:gd name="connsiteY19009" fmla="*/ 1321964 h 12624546"/>
              <a:gd name="connsiteX19010" fmla="*/ 10173559 w 15445209"/>
              <a:gd name="connsiteY19010" fmla="*/ 1292503 h 12624546"/>
              <a:gd name="connsiteX19011" fmla="*/ 10222696 w 15445209"/>
              <a:gd name="connsiteY19011" fmla="*/ 1303478 h 12624546"/>
              <a:gd name="connsiteX19012" fmla="*/ 10238551 w 15445209"/>
              <a:gd name="connsiteY19012" fmla="*/ 1395346 h 12624546"/>
              <a:gd name="connsiteX19013" fmla="*/ 10146680 w 15445209"/>
              <a:gd name="connsiteY19013" fmla="*/ 1411201 h 12624546"/>
              <a:gd name="connsiteX19014" fmla="*/ 10130825 w 15445209"/>
              <a:gd name="connsiteY19014" fmla="*/ 1319334 h 12624546"/>
              <a:gd name="connsiteX19015" fmla="*/ 10173559 w 15445209"/>
              <a:gd name="connsiteY19015" fmla="*/ 1292503 h 12624546"/>
              <a:gd name="connsiteX19016" fmla="*/ 10494604 w 15445209"/>
              <a:gd name="connsiteY19016" fmla="*/ 1291549 h 12624546"/>
              <a:gd name="connsiteX19017" fmla="*/ 10544251 w 15445209"/>
              <a:gd name="connsiteY19017" fmla="*/ 1302627 h 12624546"/>
              <a:gd name="connsiteX19018" fmla="*/ 10560512 w 15445209"/>
              <a:gd name="connsiteY19018" fmla="*/ 1394904 h 12624546"/>
              <a:gd name="connsiteX19019" fmla="*/ 10468231 w 15445209"/>
              <a:gd name="connsiteY19019" fmla="*/ 1411164 h 12624546"/>
              <a:gd name="connsiteX19020" fmla="*/ 10451971 w 15445209"/>
              <a:gd name="connsiteY19020" fmla="*/ 1318887 h 12624546"/>
              <a:gd name="connsiteX19021" fmla="*/ 10494604 w 15445209"/>
              <a:gd name="connsiteY19021" fmla="*/ 1291549 h 12624546"/>
              <a:gd name="connsiteX19022" fmla="*/ 9175967 w 15445209"/>
              <a:gd name="connsiteY19022" fmla="*/ 1289745 h 12624546"/>
              <a:gd name="connsiteX19023" fmla="*/ 9206404 w 15445209"/>
              <a:gd name="connsiteY19023" fmla="*/ 1296604 h 12624546"/>
              <a:gd name="connsiteX19024" fmla="*/ 9216161 w 15445209"/>
              <a:gd name="connsiteY19024" fmla="*/ 1353514 h 12624546"/>
              <a:gd name="connsiteX19025" fmla="*/ 9159248 w 15445209"/>
              <a:gd name="connsiteY19025" fmla="*/ 1363270 h 12624546"/>
              <a:gd name="connsiteX19026" fmla="*/ 9149492 w 15445209"/>
              <a:gd name="connsiteY19026" fmla="*/ 1306361 h 12624546"/>
              <a:gd name="connsiteX19027" fmla="*/ 9175967 w 15445209"/>
              <a:gd name="connsiteY19027" fmla="*/ 1289745 h 12624546"/>
              <a:gd name="connsiteX19028" fmla="*/ 5881984 w 15445209"/>
              <a:gd name="connsiteY19028" fmla="*/ 1284287 h 12624546"/>
              <a:gd name="connsiteX19029" fmla="*/ 5916432 w 15445209"/>
              <a:gd name="connsiteY19029" fmla="*/ 1292011 h 12624546"/>
              <a:gd name="connsiteX19030" fmla="*/ 5927818 w 15445209"/>
              <a:gd name="connsiteY19030" fmla="*/ 1356645 h 12624546"/>
              <a:gd name="connsiteX19031" fmla="*/ 5863182 w 15445209"/>
              <a:gd name="connsiteY19031" fmla="*/ 1368028 h 12624546"/>
              <a:gd name="connsiteX19032" fmla="*/ 5851803 w 15445209"/>
              <a:gd name="connsiteY19032" fmla="*/ 1303392 h 12624546"/>
              <a:gd name="connsiteX19033" fmla="*/ 5881984 w 15445209"/>
              <a:gd name="connsiteY19033" fmla="*/ 1284287 h 12624546"/>
              <a:gd name="connsiteX19034" fmla="*/ 12561791 w 15445209"/>
              <a:gd name="connsiteY19034" fmla="*/ 1283299 h 12624546"/>
              <a:gd name="connsiteX19035" fmla="*/ 12562602 w 15445209"/>
              <a:gd name="connsiteY19035" fmla="*/ 1283299 h 12624546"/>
              <a:gd name="connsiteX19036" fmla="*/ 12562602 w 15445209"/>
              <a:gd name="connsiteY19036" fmla="*/ 1284115 h 12624546"/>
              <a:gd name="connsiteX19037" fmla="*/ 12561791 w 15445209"/>
              <a:gd name="connsiteY19037" fmla="*/ 1284115 h 12624546"/>
              <a:gd name="connsiteX19038" fmla="*/ 12561791 w 15445209"/>
              <a:gd name="connsiteY19038" fmla="*/ 1283299 h 12624546"/>
              <a:gd name="connsiteX19039" fmla="*/ 7684442 w 15445209"/>
              <a:gd name="connsiteY19039" fmla="*/ 1282055 h 12624546"/>
              <a:gd name="connsiteX19040" fmla="*/ 7707305 w 15445209"/>
              <a:gd name="connsiteY19040" fmla="*/ 1287238 h 12624546"/>
              <a:gd name="connsiteX19041" fmla="*/ 7714627 w 15445209"/>
              <a:gd name="connsiteY19041" fmla="*/ 1329917 h 12624546"/>
              <a:gd name="connsiteX19042" fmla="*/ 7671929 w 15445209"/>
              <a:gd name="connsiteY19042" fmla="*/ 1337234 h 12624546"/>
              <a:gd name="connsiteX19043" fmla="*/ 7664619 w 15445209"/>
              <a:gd name="connsiteY19043" fmla="*/ 1294551 h 12624546"/>
              <a:gd name="connsiteX19044" fmla="*/ 7684442 w 15445209"/>
              <a:gd name="connsiteY19044" fmla="*/ 1282055 h 12624546"/>
              <a:gd name="connsiteX19045" fmla="*/ 7105487 w 15445209"/>
              <a:gd name="connsiteY19045" fmla="*/ 1274872 h 12624546"/>
              <a:gd name="connsiteX19046" fmla="*/ 7142266 w 15445209"/>
              <a:gd name="connsiteY19046" fmla="*/ 1283152 h 12624546"/>
              <a:gd name="connsiteX19047" fmla="*/ 7154052 w 15445209"/>
              <a:gd name="connsiteY19047" fmla="*/ 1351855 h 12624546"/>
              <a:gd name="connsiteX19048" fmla="*/ 7085356 w 15445209"/>
              <a:gd name="connsiteY19048" fmla="*/ 1363642 h 12624546"/>
              <a:gd name="connsiteX19049" fmla="*/ 7073570 w 15445209"/>
              <a:gd name="connsiteY19049" fmla="*/ 1294945 h 12624546"/>
              <a:gd name="connsiteX19050" fmla="*/ 7105487 w 15445209"/>
              <a:gd name="connsiteY19050" fmla="*/ 1274872 h 12624546"/>
              <a:gd name="connsiteX19051" fmla="*/ 10991672 w 15445209"/>
              <a:gd name="connsiteY19051" fmla="*/ 1268584 h 12624546"/>
              <a:gd name="connsiteX19052" fmla="*/ 11029223 w 15445209"/>
              <a:gd name="connsiteY19052" fmla="*/ 1276968 h 12624546"/>
              <a:gd name="connsiteX19053" fmla="*/ 11041417 w 15445209"/>
              <a:gd name="connsiteY19053" fmla="*/ 1346887 h 12624546"/>
              <a:gd name="connsiteX19054" fmla="*/ 10971500 w 15445209"/>
              <a:gd name="connsiteY19054" fmla="*/ 1359083 h 12624546"/>
              <a:gd name="connsiteX19055" fmla="*/ 10959302 w 15445209"/>
              <a:gd name="connsiteY19055" fmla="*/ 1289164 h 12624546"/>
              <a:gd name="connsiteX19056" fmla="*/ 10991672 w 15445209"/>
              <a:gd name="connsiteY19056" fmla="*/ 1268584 h 12624546"/>
              <a:gd name="connsiteX19057" fmla="*/ 11518822 w 15445209"/>
              <a:gd name="connsiteY19057" fmla="*/ 1264974 h 12624546"/>
              <a:gd name="connsiteX19058" fmla="*/ 11579243 w 15445209"/>
              <a:gd name="connsiteY19058" fmla="*/ 1278542 h 12624546"/>
              <a:gd name="connsiteX19059" fmla="*/ 11598756 w 15445209"/>
              <a:gd name="connsiteY19059" fmla="*/ 1391143 h 12624546"/>
              <a:gd name="connsiteX19060" fmla="*/ 11486147 w 15445209"/>
              <a:gd name="connsiteY19060" fmla="*/ 1410655 h 12624546"/>
              <a:gd name="connsiteX19061" fmla="*/ 11466635 w 15445209"/>
              <a:gd name="connsiteY19061" fmla="*/ 1298055 h 12624546"/>
              <a:gd name="connsiteX19062" fmla="*/ 11518822 w 15445209"/>
              <a:gd name="connsiteY19062" fmla="*/ 1264974 h 12624546"/>
              <a:gd name="connsiteX19063" fmla="*/ 12344865 w 15445209"/>
              <a:gd name="connsiteY19063" fmla="*/ 1264927 h 12624546"/>
              <a:gd name="connsiteX19064" fmla="*/ 12358128 w 15445209"/>
              <a:gd name="connsiteY19064" fmla="*/ 1267872 h 12624546"/>
              <a:gd name="connsiteX19065" fmla="*/ 12362596 w 15445209"/>
              <a:gd name="connsiteY19065" fmla="*/ 1292263 h 12624546"/>
              <a:gd name="connsiteX19066" fmla="*/ 12338205 w 15445209"/>
              <a:gd name="connsiteY19066" fmla="*/ 1296734 h 12624546"/>
              <a:gd name="connsiteX19067" fmla="*/ 12333737 w 15445209"/>
              <a:gd name="connsiteY19067" fmla="*/ 1272345 h 12624546"/>
              <a:gd name="connsiteX19068" fmla="*/ 12344865 w 15445209"/>
              <a:gd name="connsiteY19068" fmla="*/ 1264927 h 12624546"/>
              <a:gd name="connsiteX19069" fmla="*/ 5736730 w 15445209"/>
              <a:gd name="connsiteY19069" fmla="*/ 1264753 h 12624546"/>
              <a:gd name="connsiteX19070" fmla="*/ 5737137 w 15445209"/>
              <a:gd name="connsiteY19070" fmla="*/ 1266784 h 12624546"/>
              <a:gd name="connsiteX19071" fmla="*/ 5735107 w 15445209"/>
              <a:gd name="connsiteY19071" fmla="*/ 1267190 h 12624546"/>
              <a:gd name="connsiteX19072" fmla="*/ 5734696 w 15445209"/>
              <a:gd name="connsiteY19072" fmla="*/ 1265158 h 12624546"/>
              <a:gd name="connsiteX19073" fmla="*/ 5736730 w 15445209"/>
              <a:gd name="connsiteY19073" fmla="*/ 1264753 h 12624546"/>
              <a:gd name="connsiteX19074" fmla="*/ 9670494 w 15445209"/>
              <a:gd name="connsiteY19074" fmla="*/ 1263713 h 12624546"/>
              <a:gd name="connsiteX19075" fmla="*/ 9708859 w 15445209"/>
              <a:gd name="connsiteY19075" fmla="*/ 1272198 h 12624546"/>
              <a:gd name="connsiteX19076" fmla="*/ 9721462 w 15445209"/>
              <a:gd name="connsiteY19076" fmla="*/ 1343741 h 12624546"/>
              <a:gd name="connsiteX19077" fmla="*/ 9649915 w 15445209"/>
              <a:gd name="connsiteY19077" fmla="*/ 1356345 h 12624546"/>
              <a:gd name="connsiteX19078" fmla="*/ 9637312 w 15445209"/>
              <a:gd name="connsiteY19078" fmla="*/ 1284801 h 12624546"/>
              <a:gd name="connsiteX19079" fmla="*/ 9670494 w 15445209"/>
              <a:gd name="connsiteY19079" fmla="*/ 1263713 h 12624546"/>
              <a:gd name="connsiteX19080" fmla="*/ 12132661 w 15445209"/>
              <a:gd name="connsiteY19080" fmla="*/ 1263220 h 12624546"/>
              <a:gd name="connsiteX19081" fmla="*/ 12149582 w 15445209"/>
              <a:gd name="connsiteY19081" fmla="*/ 1267084 h 12624546"/>
              <a:gd name="connsiteX19082" fmla="*/ 12155275 w 15445209"/>
              <a:gd name="connsiteY19082" fmla="*/ 1298790 h 12624546"/>
              <a:gd name="connsiteX19083" fmla="*/ 12123565 w 15445209"/>
              <a:gd name="connsiteY19083" fmla="*/ 1304483 h 12624546"/>
              <a:gd name="connsiteX19084" fmla="*/ 12117876 w 15445209"/>
              <a:gd name="connsiteY19084" fmla="*/ 1272773 h 12624546"/>
              <a:gd name="connsiteX19085" fmla="*/ 12132661 w 15445209"/>
              <a:gd name="connsiteY19085" fmla="*/ 1263220 h 12624546"/>
              <a:gd name="connsiteX19086" fmla="*/ 8969864 w 15445209"/>
              <a:gd name="connsiteY19086" fmla="*/ 1254273 h 12624546"/>
              <a:gd name="connsiteX19087" fmla="*/ 8999489 w 15445209"/>
              <a:gd name="connsiteY19087" fmla="*/ 1260827 h 12624546"/>
              <a:gd name="connsiteX19088" fmla="*/ 9009246 w 15445209"/>
              <a:gd name="connsiteY19088" fmla="*/ 1316112 h 12624546"/>
              <a:gd name="connsiteX19089" fmla="*/ 8953959 w 15445209"/>
              <a:gd name="connsiteY19089" fmla="*/ 1325868 h 12624546"/>
              <a:gd name="connsiteX19090" fmla="*/ 8944203 w 15445209"/>
              <a:gd name="connsiteY19090" fmla="*/ 1270583 h 12624546"/>
              <a:gd name="connsiteX19091" fmla="*/ 8969864 w 15445209"/>
              <a:gd name="connsiteY19091" fmla="*/ 1254273 h 12624546"/>
              <a:gd name="connsiteX19092" fmla="*/ 7901903 w 15445209"/>
              <a:gd name="connsiteY19092" fmla="*/ 1249129 h 12624546"/>
              <a:gd name="connsiteX19093" fmla="*/ 7924764 w 15445209"/>
              <a:gd name="connsiteY19093" fmla="*/ 1254312 h 12624546"/>
              <a:gd name="connsiteX19094" fmla="*/ 7932079 w 15445209"/>
              <a:gd name="connsiteY19094" fmla="*/ 1296993 h 12624546"/>
              <a:gd name="connsiteX19095" fmla="*/ 7889407 w 15445209"/>
              <a:gd name="connsiteY19095" fmla="*/ 1304308 h 12624546"/>
              <a:gd name="connsiteX19096" fmla="*/ 7882089 w 15445209"/>
              <a:gd name="connsiteY19096" fmla="*/ 1261626 h 12624546"/>
              <a:gd name="connsiteX19097" fmla="*/ 7901903 w 15445209"/>
              <a:gd name="connsiteY19097" fmla="*/ 1249129 h 12624546"/>
              <a:gd name="connsiteX19098" fmla="*/ 11714760 w 15445209"/>
              <a:gd name="connsiteY19098" fmla="*/ 1248889 h 12624546"/>
              <a:gd name="connsiteX19099" fmla="*/ 11765831 w 15445209"/>
              <a:gd name="connsiteY19099" fmla="*/ 1260220 h 12624546"/>
              <a:gd name="connsiteX19100" fmla="*/ 11782497 w 15445209"/>
              <a:gd name="connsiteY19100" fmla="*/ 1355345 h 12624546"/>
              <a:gd name="connsiteX19101" fmla="*/ 11687374 w 15445209"/>
              <a:gd name="connsiteY19101" fmla="*/ 1372010 h 12624546"/>
              <a:gd name="connsiteX19102" fmla="*/ 11670703 w 15445209"/>
              <a:gd name="connsiteY19102" fmla="*/ 1276886 h 12624546"/>
              <a:gd name="connsiteX19103" fmla="*/ 11714760 w 15445209"/>
              <a:gd name="connsiteY19103" fmla="*/ 1248889 h 12624546"/>
              <a:gd name="connsiteX19104" fmla="*/ 6779328 w 15445209"/>
              <a:gd name="connsiteY19104" fmla="*/ 1238015 h 12624546"/>
              <a:gd name="connsiteX19105" fmla="*/ 6829645 w 15445209"/>
              <a:gd name="connsiteY19105" fmla="*/ 1249397 h 12624546"/>
              <a:gd name="connsiteX19106" fmla="*/ 6845889 w 15445209"/>
              <a:gd name="connsiteY19106" fmla="*/ 1343300 h 12624546"/>
              <a:gd name="connsiteX19107" fmla="*/ 6751997 w 15445209"/>
              <a:gd name="connsiteY19107" fmla="*/ 1359559 h 12624546"/>
              <a:gd name="connsiteX19108" fmla="*/ 6735747 w 15445209"/>
              <a:gd name="connsiteY19108" fmla="*/ 1265657 h 12624546"/>
              <a:gd name="connsiteX19109" fmla="*/ 6779328 w 15445209"/>
              <a:gd name="connsiteY19109" fmla="*/ 1238015 h 12624546"/>
              <a:gd name="connsiteX19110" fmla="*/ 8760866 w 15445209"/>
              <a:gd name="connsiteY19110" fmla="*/ 1229987 h 12624546"/>
              <a:gd name="connsiteX19111" fmla="*/ 8789321 w 15445209"/>
              <a:gd name="connsiteY19111" fmla="*/ 1236438 h 12624546"/>
              <a:gd name="connsiteX19112" fmla="*/ 8798671 w 15445209"/>
              <a:gd name="connsiteY19112" fmla="*/ 1289691 h 12624546"/>
              <a:gd name="connsiteX19113" fmla="*/ 8745417 w 15445209"/>
              <a:gd name="connsiteY19113" fmla="*/ 1299040 h 12624546"/>
              <a:gd name="connsiteX19114" fmla="*/ 8736066 w 15445209"/>
              <a:gd name="connsiteY19114" fmla="*/ 1245788 h 12624546"/>
              <a:gd name="connsiteX19115" fmla="*/ 8760866 w 15445209"/>
              <a:gd name="connsiteY19115" fmla="*/ 1229987 h 12624546"/>
              <a:gd name="connsiteX19116" fmla="*/ 6499509 w 15445209"/>
              <a:gd name="connsiteY19116" fmla="*/ 1229966 h 12624546"/>
              <a:gd name="connsiteX19117" fmla="*/ 6542644 w 15445209"/>
              <a:gd name="connsiteY19117" fmla="*/ 1239621 h 12624546"/>
              <a:gd name="connsiteX19118" fmla="*/ 6556872 w 15445209"/>
              <a:gd name="connsiteY19118" fmla="*/ 1320106 h 12624546"/>
              <a:gd name="connsiteX19119" fmla="*/ 6476379 w 15445209"/>
              <a:gd name="connsiteY19119" fmla="*/ 1334335 h 12624546"/>
              <a:gd name="connsiteX19120" fmla="*/ 6462156 w 15445209"/>
              <a:gd name="connsiteY19120" fmla="*/ 1253849 h 12624546"/>
              <a:gd name="connsiteX19121" fmla="*/ 6499509 w 15445209"/>
              <a:gd name="connsiteY19121" fmla="*/ 1229966 h 12624546"/>
              <a:gd name="connsiteX19122" fmla="*/ 11916802 w 15445209"/>
              <a:gd name="connsiteY19122" fmla="*/ 1229762 h 12624546"/>
              <a:gd name="connsiteX19123" fmla="*/ 11967873 w 15445209"/>
              <a:gd name="connsiteY19123" fmla="*/ 1241092 h 12624546"/>
              <a:gd name="connsiteX19124" fmla="*/ 11984539 w 15445209"/>
              <a:gd name="connsiteY19124" fmla="*/ 1336218 h 12624546"/>
              <a:gd name="connsiteX19125" fmla="*/ 11889416 w 15445209"/>
              <a:gd name="connsiteY19125" fmla="*/ 1352883 h 12624546"/>
              <a:gd name="connsiteX19126" fmla="*/ 11872745 w 15445209"/>
              <a:gd name="connsiteY19126" fmla="*/ 1257759 h 12624546"/>
              <a:gd name="connsiteX19127" fmla="*/ 11916802 w 15445209"/>
              <a:gd name="connsiteY19127" fmla="*/ 1229762 h 12624546"/>
              <a:gd name="connsiteX19128" fmla="*/ 10647356 w 15445209"/>
              <a:gd name="connsiteY19128" fmla="*/ 1228365 h 12624546"/>
              <a:gd name="connsiteX19129" fmla="*/ 10684907 w 15445209"/>
              <a:gd name="connsiteY19129" fmla="*/ 1236748 h 12624546"/>
              <a:gd name="connsiteX19130" fmla="*/ 10697101 w 15445209"/>
              <a:gd name="connsiteY19130" fmla="*/ 1306667 h 12624546"/>
              <a:gd name="connsiteX19131" fmla="*/ 10627180 w 15445209"/>
              <a:gd name="connsiteY19131" fmla="*/ 1318864 h 12624546"/>
              <a:gd name="connsiteX19132" fmla="*/ 10614987 w 15445209"/>
              <a:gd name="connsiteY19132" fmla="*/ 1248946 h 12624546"/>
              <a:gd name="connsiteX19133" fmla="*/ 10647356 w 15445209"/>
              <a:gd name="connsiteY19133" fmla="*/ 1228365 h 12624546"/>
              <a:gd name="connsiteX19134" fmla="*/ 8118590 w 15445209"/>
              <a:gd name="connsiteY19134" fmla="*/ 1226921 h 12624546"/>
              <a:gd name="connsiteX19135" fmla="*/ 8142616 w 15445209"/>
              <a:gd name="connsiteY19135" fmla="*/ 1232359 h 12624546"/>
              <a:gd name="connsiteX19136" fmla="*/ 8150344 w 15445209"/>
              <a:gd name="connsiteY19136" fmla="*/ 1277076 h 12624546"/>
              <a:gd name="connsiteX19137" fmla="*/ 8105631 w 15445209"/>
              <a:gd name="connsiteY19137" fmla="*/ 1284797 h 12624546"/>
              <a:gd name="connsiteX19138" fmla="*/ 8097910 w 15445209"/>
              <a:gd name="connsiteY19138" fmla="*/ 1240084 h 12624546"/>
              <a:gd name="connsiteX19139" fmla="*/ 8118590 w 15445209"/>
              <a:gd name="connsiteY19139" fmla="*/ 1226921 h 12624546"/>
              <a:gd name="connsiteX19140" fmla="*/ 8548868 w 15445209"/>
              <a:gd name="connsiteY19140" fmla="*/ 1216825 h 12624546"/>
              <a:gd name="connsiteX19141" fmla="*/ 8576307 w 15445209"/>
              <a:gd name="connsiteY19141" fmla="*/ 1223026 h 12624546"/>
              <a:gd name="connsiteX19142" fmla="*/ 8585248 w 15445209"/>
              <a:gd name="connsiteY19142" fmla="*/ 1274247 h 12624546"/>
              <a:gd name="connsiteX19143" fmla="*/ 8534034 w 15445209"/>
              <a:gd name="connsiteY19143" fmla="*/ 1283187 h 12624546"/>
              <a:gd name="connsiteX19144" fmla="*/ 8525104 w 15445209"/>
              <a:gd name="connsiteY19144" fmla="*/ 1231971 h 12624546"/>
              <a:gd name="connsiteX19145" fmla="*/ 8548868 w 15445209"/>
              <a:gd name="connsiteY19145" fmla="*/ 1216825 h 12624546"/>
              <a:gd name="connsiteX19146" fmla="*/ 9981631 w 15445209"/>
              <a:gd name="connsiteY19146" fmla="*/ 1216438 h 12624546"/>
              <a:gd name="connsiteX19147" fmla="*/ 10027162 w 15445209"/>
              <a:gd name="connsiteY19147" fmla="*/ 1226652 h 12624546"/>
              <a:gd name="connsiteX19148" fmla="*/ 10041796 w 15445209"/>
              <a:gd name="connsiteY19148" fmla="*/ 1311609 h 12624546"/>
              <a:gd name="connsiteX19149" fmla="*/ 9956831 w 15445209"/>
              <a:gd name="connsiteY19149" fmla="*/ 1326244 h 12624546"/>
              <a:gd name="connsiteX19150" fmla="*/ 9942201 w 15445209"/>
              <a:gd name="connsiteY19150" fmla="*/ 1241287 h 12624546"/>
              <a:gd name="connsiteX19151" fmla="*/ 9981631 w 15445209"/>
              <a:gd name="connsiteY19151" fmla="*/ 1216438 h 12624546"/>
              <a:gd name="connsiteX19152" fmla="*/ 8334038 w 15445209"/>
              <a:gd name="connsiteY19152" fmla="*/ 1215592 h 12624546"/>
              <a:gd name="connsiteX19153" fmla="*/ 8360055 w 15445209"/>
              <a:gd name="connsiteY19153" fmla="*/ 1221382 h 12624546"/>
              <a:gd name="connsiteX19154" fmla="*/ 8368597 w 15445209"/>
              <a:gd name="connsiteY19154" fmla="*/ 1269757 h 12624546"/>
              <a:gd name="connsiteX19155" fmla="*/ 8320220 w 15445209"/>
              <a:gd name="connsiteY19155" fmla="*/ 1278292 h 12624546"/>
              <a:gd name="connsiteX19156" fmla="*/ 8311701 w 15445209"/>
              <a:gd name="connsiteY19156" fmla="*/ 1229918 h 12624546"/>
              <a:gd name="connsiteX19157" fmla="*/ 8334038 w 15445209"/>
              <a:gd name="connsiteY19157" fmla="*/ 1215592 h 12624546"/>
              <a:gd name="connsiteX19158" fmla="*/ 11167492 w 15445209"/>
              <a:gd name="connsiteY19158" fmla="*/ 1212867 h 12624546"/>
              <a:gd name="connsiteX19159" fmla="*/ 11206469 w 15445209"/>
              <a:gd name="connsiteY19159" fmla="*/ 1221658 h 12624546"/>
              <a:gd name="connsiteX19160" fmla="*/ 11219072 w 15445209"/>
              <a:gd name="connsiteY19160" fmla="*/ 1294424 h 12624546"/>
              <a:gd name="connsiteX19161" fmla="*/ 11146304 w 15445209"/>
              <a:gd name="connsiteY19161" fmla="*/ 1307022 h 12624546"/>
              <a:gd name="connsiteX19162" fmla="*/ 11133701 w 15445209"/>
              <a:gd name="connsiteY19162" fmla="*/ 1234260 h 12624546"/>
              <a:gd name="connsiteX19163" fmla="*/ 11167492 w 15445209"/>
              <a:gd name="connsiteY19163" fmla="*/ 1212867 h 12624546"/>
              <a:gd name="connsiteX19164" fmla="*/ 6270657 w 15445209"/>
              <a:gd name="connsiteY19164" fmla="*/ 1211549 h 12624546"/>
              <a:gd name="connsiteX19165" fmla="*/ 6319449 w 15445209"/>
              <a:gd name="connsiteY19165" fmla="*/ 1260331 h 12624546"/>
              <a:gd name="connsiteX19166" fmla="*/ 6270657 w 15445209"/>
              <a:gd name="connsiteY19166" fmla="*/ 1309111 h 12624546"/>
              <a:gd name="connsiteX19167" fmla="*/ 6221880 w 15445209"/>
              <a:gd name="connsiteY19167" fmla="*/ 1260331 h 12624546"/>
              <a:gd name="connsiteX19168" fmla="*/ 6270657 w 15445209"/>
              <a:gd name="connsiteY19168" fmla="*/ 1211549 h 12624546"/>
              <a:gd name="connsiteX19169" fmla="*/ 10308469 w 15445209"/>
              <a:gd name="connsiteY19169" fmla="*/ 1205828 h 12624546"/>
              <a:gd name="connsiteX19170" fmla="*/ 10352780 w 15445209"/>
              <a:gd name="connsiteY19170" fmla="*/ 1215634 h 12624546"/>
              <a:gd name="connsiteX19171" fmla="*/ 10367009 w 15445209"/>
              <a:gd name="connsiteY19171" fmla="*/ 1298154 h 12624546"/>
              <a:gd name="connsiteX19172" fmla="*/ 10284485 w 15445209"/>
              <a:gd name="connsiteY19172" fmla="*/ 1312383 h 12624546"/>
              <a:gd name="connsiteX19173" fmla="*/ 10270256 w 15445209"/>
              <a:gd name="connsiteY19173" fmla="*/ 1229861 h 12624546"/>
              <a:gd name="connsiteX19174" fmla="*/ 10308469 w 15445209"/>
              <a:gd name="connsiteY19174" fmla="*/ 1205828 h 12624546"/>
              <a:gd name="connsiteX19175" fmla="*/ 9470080 w 15445209"/>
              <a:gd name="connsiteY19175" fmla="*/ 1205683 h 12624546"/>
              <a:gd name="connsiteX19176" fmla="*/ 9507632 w 15445209"/>
              <a:gd name="connsiteY19176" fmla="*/ 1214067 h 12624546"/>
              <a:gd name="connsiteX19177" fmla="*/ 9519830 w 15445209"/>
              <a:gd name="connsiteY19177" fmla="*/ 1283984 h 12624546"/>
              <a:gd name="connsiteX19178" fmla="*/ 9449909 w 15445209"/>
              <a:gd name="connsiteY19178" fmla="*/ 1296181 h 12624546"/>
              <a:gd name="connsiteX19179" fmla="*/ 9437711 w 15445209"/>
              <a:gd name="connsiteY19179" fmla="*/ 1226265 h 12624546"/>
              <a:gd name="connsiteX19180" fmla="*/ 9470080 w 15445209"/>
              <a:gd name="connsiteY19180" fmla="*/ 1205683 h 12624546"/>
              <a:gd name="connsiteX19181" fmla="*/ 7318796 w 15445209"/>
              <a:gd name="connsiteY19181" fmla="*/ 1205412 h 12624546"/>
              <a:gd name="connsiteX19182" fmla="*/ 7358942 w 15445209"/>
              <a:gd name="connsiteY19182" fmla="*/ 1214455 h 12624546"/>
              <a:gd name="connsiteX19183" fmla="*/ 7371952 w 15445209"/>
              <a:gd name="connsiteY19183" fmla="*/ 1289252 h 12624546"/>
              <a:gd name="connsiteX19184" fmla="*/ 7297160 w 15445209"/>
              <a:gd name="connsiteY19184" fmla="*/ 1302261 h 12624546"/>
              <a:gd name="connsiteX19185" fmla="*/ 7284139 w 15445209"/>
              <a:gd name="connsiteY19185" fmla="*/ 1227463 h 12624546"/>
              <a:gd name="connsiteX19186" fmla="*/ 7318796 w 15445209"/>
              <a:gd name="connsiteY19186" fmla="*/ 1205412 h 12624546"/>
              <a:gd name="connsiteX19187" fmla="*/ 6064182 w 15445209"/>
              <a:gd name="connsiteY19187" fmla="*/ 1169248 h 12624546"/>
              <a:gd name="connsiteX19188" fmla="*/ 6100320 w 15445209"/>
              <a:gd name="connsiteY19188" fmla="*/ 1177378 h 12624546"/>
              <a:gd name="connsiteX19189" fmla="*/ 6112107 w 15445209"/>
              <a:gd name="connsiteY19189" fmla="*/ 1244451 h 12624546"/>
              <a:gd name="connsiteX19190" fmla="*/ 6045037 w 15445209"/>
              <a:gd name="connsiteY19190" fmla="*/ 1256239 h 12624546"/>
              <a:gd name="connsiteX19191" fmla="*/ 6033516 w 15445209"/>
              <a:gd name="connsiteY19191" fmla="*/ 1189166 h 12624546"/>
              <a:gd name="connsiteX19192" fmla="*/ 6064182 w 15445209"/>
              <a:gd name="connsiteY19192" fmla="*/ 1169248 h 12624546"/>
              <a:gd name="connsiteX19193" fmla="*/ 10811740 w 15445209"/>
              <a:gd name="connsiteY19193" fmla="*/ 1159082 h 12624546"/>
              <a:gd name="connsiteX19194" fmla="*/ 10849545 w 15445209"/>
              <a:gd name="connsiteY19194" fmla="*/ 1167619 h 12624546"/>
              <a:gd name="connsiteX19195" fmla="*/ 10861743 w 15445209"/>
              <a:gd name="connsiteY19195" fmla="*/ 1238349 h 12624546"/>
              <a:gd name="connsiteX19196" fmla="*/ 10791007 w 15445209"/>
              <a:gd name="connsiteY19196" fmla="*/ 1250546 h 12624546"/>
              <a:gd name="connsiteX19197" fmla="*/ 10778814 w 15445209"/>
              <a:gd name="connsiteY19197" fmla="*/ 1179813 h 12624546"/>
              <a:gd name="connsiteX19198" fmla="*/ 10811740 w 15445209"/>
              <a:gd name="connsiteY19198" fmla="*/ 1159082 h 12624546"/>
              <a:gd name="connsiteX19199" fmla="*/ 9265502 w 15445209"/>
              <a:gd name="connsiteY19199" fmla="*/ 1158123 h 12624546"/>
              <a:gd name="connsiteX19200" fmla="*/ 9301122 w 15445209"/>
              <a:gd name="connsiteY19200" fmla="*/ 1166098 h 12624546"/>
              <a:gd name="connsiteX19201" fmla="*/ 9312910 w 15445209"/>
              <a:gd name="connsiteY19201" fmla="*/ 1232765 h 12624546"/>
              <a:gd name="connsiteX19202" fmla="*/ 9246241 w 15445209"/>
              <a:gd name="connsiteY19202" fmla="*/ 1244556 h 12624546"/>
              <a:gd name="connsiteX19203" fmla="*/ 9234453 w 15445209"/>
              <a:gd name="connsiteY19203" fmla="*/ 1177890 h 12624546"/>
              <a:gd name="connsiteX19204" fmla="*/ 9265502 w 15445209"/>
              <a:gd name="connsiteY19204" fmla="*/ 1158123 h 12624546"/>
              <a:gd name="connsiteX19205" fmla="*/ 7536429 w 15445209"/>
              <a:gd name="connsiteY19205" fmla="*/ 1156071 h 12624546"/>
              <a:gd name="connsiteX19206" fmla="*/ 7573974 w 15445209"/>
              <a:gd name="connsiteY19206" fmla="*/ 1164455 h 12624546"/>
              <a:gd name="connsiteX19207" fmla="*/ 7586169 w 15445209"/>
              <a:gd name="connsiteY19207" fmla="*/ 1234373 h 12624546"/>
              <a:gd name="connsiteX19208" fmla="*/ 7516256 w 15445209"/>
              <a:gd name="connsiteY19208" fmla="*/ 1246570 h 12624546"/>
              <a:gd name="connsiteX19209" fmla="*/ 7504063 w 15445209"/>
              <a:gd name="connsiteY19209" fmla="*/ 1176652 h 12624546"/>
              <a:gd name="connsiteX19210" fmla="*/ 7536429 w 15445209"/>
              <a:gd name="connsiteY19210" fmla="*/ 1156071 h 12624546"/>
              <a:gd name="connsiteX19211" fmla="*/ 6988752 w 15445209"/>
              <a:gd name="connsiteY19211" fmla="*/ 1154884 h 12624546"/>
              <a:gd name="connsiteX19212" fmla="*/ 7040642 w 15445209"/>
              <a:gd name="connsiteY19212" fmla="*/ 1166472 h 12624546"/>
              <a:gd name="connsiteX19213" fmla="*/ 7057310 w 15445209"/>
              <a:gd name="connsiteY19213" fmla="*/ 1263216 h 12624546"/>
              <a:gd name="connsiteX19214" fmla="*/ 6960541 w 15445209"/>
              <a:gd name="connsiteY19214" fmla="*/ 1280291 h 12624546"/>
              <a:gd name="connsiteX19215" fmla="*/ 6943859 w 15445209"/>
              <a:gd name="connsiteY19215" fmla="*/ 1183542 h 12624546"/>
              <a:gd name="connsiteX19216" fmla="*/ 6988752 w 15445209"/>
              <a:gd name="connsiteY19216" fmla="*/ 1154884 h 12624546"/>
              <a:gd name="connsiteX19217" fmla="*/ 9784728 w 15445209"/>
              <a:gd name="connsiteY19217" fmla="*/ 1149599 h 12624546"/>
              <a:gd name="connsiteX19218" fmla="*/ 9825939 w 15445209"/>
              <a:gd name="connsiteY19218" fmla="*/ 1158745 h 12624546"/>
              <a:gd name="connsiteX19219" fmla="*/ 9839353 w 15445209"/>
              <a:gd name="connsiteY19219" fmla="*/ 1235983 h 12624546"/>
              <a:gd name="connsiteX19220" fmla="*/ 9762113 w 15445209"/>
              <a:gd name="connsiteY19220" fmla="*/ 1249396 h 12624546"/>
              <a:gd name="connsiteX19221" fmla="*/ 9748699 w 15445209"/>
              <a:gd name="connsiteY19221" fmla="*/ 1172159 h 12624546"/>
              <a:gd name="connsiteX19222" fmla="*/ 9784728 w 15445209"/>
              <a:gd name="connsiteY19222" fmla="*/ 1149599 h 12624546"/>
              <a:gd name="connsiteX19223" fmla="*/ 5914778 w 15445209"/>
              <a:gd name="connsiteY19223" fmla="*/ 1149301 h 12624546"/>
              <a:gd name="connsiteX19224" fmla="*/ 5915589 w 15445209"/>
              <a:gd name="connsiteY19224" fmla="*/ 1153369 h 12624546"/>
              <a:gd name="connsiteX19225" fmla="*/ 5911532 w 15445209"/>
              <a:gd name="connsiteY19225" fmla="*/ 1154180 h 12624546"/>
              <a:gd name="connsiteX19226" fmla="*/ 5910715 w 15445209"/>
              <a:gd name="connsiteY19226" fmla="*/ 1150117 h 12624546"/>
              <a:gd name="connsiteX19227" fmla="*/ 5914778 w 15445209"/>
              <a:gd name="connsiteY19227" fmla="*/ 1149301 h 12624546"/>
              <a:gd name="connsiteX19228" fmla="*/ 12204462 w 15445209"/>
              <a:gd name="connsiteY19228" fmla="*/ 1138605 h 12624546"/>
              <a:gd name="connsiteX19229" fmla="*/ 12206899 w 15445209"/>
              <a:gd name="connsiteY19229" fmla="*/ 1153239 h 12624546"/>
              <a:gd name="connsiteX19230" fmla="*/ 12192265 w 15445209"/>
              <a:gd name="connsiteY19230" fmla="*/ 1155676 h 12624546"/>
              <a:gd name="connsiteX19231" fmla="*/ 12189823 w 15445209"/>
              <a:gd name="connsiteY19231" fmla="*/ 1141041 h 12624546"/>
              <a:gd name="connsiteX19232" fmla="*/ 12204462 w 15445209"/>
              <a:gd name="connsiteY19232" fmla="*/ 1138605 h 12624546"/>
              <a:gd name="connsiteX19233" fmla="*/ 11977727 w 15445209"/>
              <a:gd name="connsiteY19233" fmla="*/ 1133649 h 12624546"/>
              <a:gd name="connsiteX19234" fmla="*/ 11992668 w 15445209"/>
              <a:gd name="connsiteY19234" fmla="*/ 1137002 h 12624546"/>
              <a:gd name="connsiteX19235" fmla="*/ 11997547 w 15445209"/>
              <a:gd name="connsiteY19235" fmla="*/ 1165049 h 12624546"/>
              <a:gd name="connsiteX19236" fmla="*/ 11969494 w 15445209"/>
              <a:gd name="connsiteY19236" fmla="*/ 1169928 h 12624546"/>
              <a:gd name="connsiteX19237" fmla="*/ 11964615 w 15445209"/>
              <a:gd name="connsiteY19237" fmla="*/ 1141880 h 12624546"/>
              <a:gd name="connsiteX19238" fmla="*/ 11977727 w 15445209"/>
              <a:gd name="connsiteY19238" fmla="*/ 1133649 h 12624546"/>
              <a:gd name="connsiteX19239" fmla="*/ 6706460 w 15445209"/>
              <a:gd name="connsiteY19239" fmla="*/ 1131169 h 12624546"/>
              <a:gd name="connsiteX19240" fmla="*/ 6753235 w 15445209"/>
              <a:gd name="connsiteY19240" fmla="*/ 1145252 h 12624546"/>
              <a:gd name="connsiteX19241" fmla="*/ 6762264 w 15445209"/>
              <a:gd name="connsiteY19241" fmla="*/ 1235054 h 12624546"/>
              <a:gd name="connsiteX19242" fmla="*/ 6672454 w 15445209"/>
              <a:gd name="connsiteY19242" fmla="*/ 1244084 h 12624546"/>
              <a:gd name="connsiteX19243" fmla="*/ 6663431 w 15445209"/>
              <a:gd name="connsiteY19243" fmla="*/ 1154283 h 12624546"/>
              <a:gd name="connsiteX19244" fmla="*/ 6706460 w 15445209"/>
              <a:gd name="connsiteY19244" fmla="*/ 1131169 h 12624546"/>
              <a:gd name="connsiteX19245" fmla="*/ 10460100 w 15445209"/>
              <a:gd name="connsiteY19245" fmla="*/ 1130651 h 12624546"/>
              <a:gd name="connsiteX19246" fmla="*/ 10497905 w 15445209"/>
              <a:gd name="connsiteY19246" fmla="*/ 1139187 h 12624546"/>
              <a:gd name="connsiteX19247" fmla="*/ 10510103 w 15445209"/>
              <a:gd name="connsiteY19247" fmla="*/ 1209917 h 12624546"/>
              <a:gd name="connsiteX19248" fmla="*/ 10439367 w 15445209"/>
              <a:gd name="connsiteY19248" fmla="*/ 1222114 h 12624546"/>
              <a:gd name="connsiteX19249" fmla="*/ 10427174 w 15445209"/>
              <a:gd name="connsiteY19249" fmla="*/ 1151380 h 12624546"/>
              <a:gd name="connsiteX19250" fmla="*/ 10460100 w 15445209"/>
              <a:gd name="connsiteY19250" fmla="*/ 1130651 h 12624546"/>
              <a:gd name="connsiteX19251" fmla="*/ 10116087 w 15445209"/>
              <a:gd name="connsiteY19251" fmla="*/ 1126812 h 12624546"/>
              <a:gd name="connsiteX19252" fmla="*/ 10155621 w 15445209"/>
              <a:gd name="connsiteY19252" fmla="*/ 1135549 h 12624546"/>
              <a:gd name="connsiteX19253" fmla="*/ 10168630 w 15445209"/>
              <a:gd name="connsiteY19253" fmla="*/ 1209132 h 12624546"/>
              <a:gd name="connsiteX19254" fmla="*/ 10095047 w 15445209"/>
              <a:gd name="connsiteY19254" fmla="*/ 1222138 h 12624546"/>
              <a:gd name="connsiteX19255" fmla="*/ 10082039 w 15445209"/>
              <a:gd name="connsiteY19255" fmla="*/ 1148559 h 12624546"/>
              <a:gd name="connsiteX19256" fmla="*/ 10116087 w 15445209"/>
              <a:gd name="connsiteY19256" fmla="*/ 1126812 h 12624546"/>
              <a:gd name="connsiteX19257" fmla="*/ 9056756 w 15445209"/>
              <a:gd name="connsiteY19257" fmla="*/ 1122027 h 12624546"/>
              <a:gd name="connsiteX19258" fmla="*/ 9090139 w 15445209"/>
              <a:gd name="connsiteY19258" fmla="*/ 1129498 h 12624546"/>
              <a:gd name="connsiteX19259" fmla="*/ 9101116 w 15445209"/>
              <a:gd name="connsiteY19259" fmla="*/ 1191690 h 12624546"/>
              <a:gd name="connsiteX19260" fmla="*/ 9038920 w 15445209"/>
              <a:gd name="connsiteY19260" fmla="*/ 1202667 h 12624546"/>
              <a:gd name="connsiteX19261" fmla="*/ 9027943 w 15445209"/>
              <a:gd name="connsiteY19261" fmla="*/ 1140470 h 12624546"/>
              <a:gd name="connsiteX19262" fmla="*/ 9056756 w 15445209"/>
              <a:gd name="connsiteY19262" fmla="*/ 1122027 h 12624546"/>
              <a:gd name="connsiteX19263" fmla="*/ 7755985 w 15445209"/>
              <a:gd name="connsiteY19263" fmla="*/ 1121873 h 12624546"/>
              <a:gd name="connsiteX19264" fmla="*/ 7788201 w 15445209"/>
              <a:gd name="connsiteY19264" fmla="*/ 1129088 h 12624546"/>
              <a:gd name="connsiteX19265" fmla="*/ 7798762 w 15445209"/>
              <a:gd name="connsiteY19265" fmla="*/ 1189252 h 12624546"/>
              <a:gd name="connsiteX19266" fmla="*/ 7738607 w 15445209"/>
              <a:gd name="connsiteY19266" fmla="*/ 1199822 h 12624546"/>
              <a:gd name="connsiteX19267" fmla="*/ 7728043 w 15445209"/>
              <a:gd name="connsiteY19267" fmla="*/ 1139660 h 12624546"/>
              <a:gd name="connsiteX19268" fmla="*/ 7755985 w 15445209"/>
              <a:gd name="connsiteY19268" fmla="*/ 1121873 h 12624546"/>
              <a:gd name="connsiteX19269" fmla="*/ 11550125 w 15445209"/>
              <a:gd name="connsiteY19269" fmla="*/ 1121499 h 12624546"/>
              <a:gd name="connsiteX19270" fmla="*/ 11601598 w 15445209"/>
              <a:gd name="connsiteY19270" fmla="*/ 1132985 h 12624546"/>
              <a:gd name="connsiteX19271" fmla="*/ 11618264 w 15445209"/>
              <a:gd name="connsiteY19271" fmla="*/ 1228920 h 12624546"/>
              <a:gd name="connsiteX19272" fmla="*/ 11522327 w 15445209"/>
              <a:gd name="connsiteY19272" fmla="*/ 1245586 h 12624546"/>
              <a:gd name="connsiteX19273" fmla="*/ 11505660 w 15445209"/>
              <a:gd name="connsiteY19273" fmla="*/ 1149650 h 12624546"/>
              <a:gd name="connsiteX19274" fmla="*/ 11550125 w 15445209"/>
              <a:gd name="connsiteY19274" fmla="*/ 1121499 h 12624546"/>
              <a:gd name="connsiteX19275" fmla="*/ 6458493 w 15445209"/>
              <a:gd name="connsiteY19275" fmla="*/ 1113836 h 12624546"/>
              <a:gd name="connsiteX19276" fmla="*/ 6493449 w 15445209"/>
              <a:gd name="connsiteY19276" fmla="*/ 1121713 h 12624546"/>
              <a:gd name="connsiteX19277" fmla="*/ 6504842 w 15445209"/>
              <a:gd name="connsiteY19277" fmla="*/ 1186754 h 12624546"/>
              <a:gd name="connsiteX19278" fmla="*/ 6439799 w 15445209"/>
              <a:gd name="connsiteY19278" fmla="*/ 1198136 h 12624546"/>
              <a:gd name="connsiteX19279" fmla="*/ 6428411 w 15445209"/>
              <a:gd name="connsiteY19279" fmla="*/ 1133096 h 12624546"/>
              <a:gd name="connsiteX19280" fmla="*/ 6458493 w 15445209"/>
              <a:gd name="connsiteY19280" fmla="*/ 1113836 h 12624546"/>
              <a:gd name="connsiteX19281" fmla="*/ 11758462 w 15445209"/>
              <a:gd name="connsiteY19281" fmla="*/ 1109331 h 12624546"/>
              <a:gd name="connsiteX19282" fmla="*/ 11802009 w 15445209"/>
              <a:gd name="connsiteY19282" fmla="*/ 1119136 h 12624546"/>
              <a:gd name="connsiteX19283" fmla="*/ 11816238 w 15445209"/>
              <a:gd name="connsiteY19283" fmla="*/ 1200438 h 12624546"/>
              <a:gd name="connsiteX19284" fmla="*/ 11734935 w 15445209"/>
              <a:gd name="connsiteY19284" fmla="*/ 1214666 h 12624546"/>
              <a:gd name="connsiteX19285" fmla="*/ 11720706 w 15445209"/>
              <a:gd name="connsiteY19285" fmla="*/ 1133365 h 12624546"/>
              <a:gd name="connsiteX19286" fmla="*/ 11758462 w 15445209"/>
              <a:gd name="connsiteY19286" fmla="*/ 1109331 h 12624546"/>
              <a:gd name="connsiteX19287" fmla="*/ 8845521 w 15445209"/>
              <a:gd name="connsiteY19287" fmla="*/ 1095959 h 12624546"/>
              <a:gd name="connsiteX19288" fmla="*/ 8877129 w 15445209"/>
              <a:gd name="connsiteY19288" fmla="*/ 1103071 h 12624546"/>
              <a:gd name="connsiteX19289" fmla="*/ 8887291 w 15445209"/>
              <a:gd name="connsiteY19289" fmla="*/ 1162017 h 12624546"/>
              <a:gd name="connsiteX19290" fmla="*/ 8828347 w 15445209"/>
              <a:gd name="connsiteY19290" fmla="*/ 1172178 h 12624546"/>
              <a:gd name="connsiteX19291" fmla="*/ 8818181 w 15445209"/>
              <a:gd name="connsiteY19291" fmla="*/ 1113236 h 12624546"/>
              <a:gd name="connsiteX19292" fmla="*/ 8845521 w 15445209"/>
              <a:gd name="connsiteY19292" fmla="*/ 1095959 h 12624546"/>
              <a:gd name="connsiteX19293" fmla="*/ 7975427 w 15445209"/>
              <a:gd name="connsiteY19293" fmla="*/ 1094485 h 12624546"/>
              <a:gd name="connsiteX19294" fmla="*/ 8006463 w 15445209"/>
              <a:gd name="connsiteY19294" fmla="*/ 1101445 h 12624546"/>
              <a:gd name="connsiteX19295" fmla="*/ 8016615 w 15445209"/>
              <a:gd name="connsiteY19295" fmla="*/ 1159575 h 12624546"/>
              <a:gd name="connsiteX19296" fmla="*/ 7958513 w 15445209"/>
              <a:gd name="connsiteY19296" fmla="*/ 1169737 h 12624546"/>
              <a:gd name="connsiteX19297" fmla="*/ 7948347 w 15445209"/>
              <a:gd name="connsiteY19297" fmla="*/ 1111612 h 12624546"/>
              <a:gd name="connsiteX19298" fmla="*/ 7975427 w 15445209"/>
              <a:gd name="connsiteY19298" fmla="*/ 1094485 h 12624546"/>
              <a:gd name="connsiteX19299" fmla="*/ 9582686 w 15445209"/>
              <a:gd name="connsiteY19299" fmla="*/ 1090504 h 12624546"/>
              <a:gd name="connsiteX19300" fmla="*/ 9621051 w 15445209"/>
              <a:gd name="connsiteY19300" fmla="*/ 1098988 h 12624546"/>
              <a:gd name="connsiteX19301" fmla="*/ 9633654 w 15445209"/>
              <a:gd name="connsiteY19301" fmla="*/ 1170533 h 12624546"/>
              <a:gd name="connsiteX19302" fmla="*/ 9562107 w 15445209"/>
              <a:gd name="connsiteY19302" fmla="*/ 1183135 h 12624546"/>
              <a:gd name="connsiteX19303" fmla="*/ 9549504 w 15445209"/>
              <a:gd name="connsiteY19303" fmla="*/ 1111591 h 12624546"/>
              <a:gd name="connsiteX19304" fmla="*/ 9582686 w 15445209"/>
              <a:gd name="connsiteY19304" fmla="*/ 1090504 h 12624546"/>
              <a:gd name="connsiteX19305" fmla="*/ 7201721 w 15445209"/>
              <a:gd name="connsiteY19305" fmla="*/ 1086849 h 12624546"/>
              <a:gd name="connsiteX19306" fmla="*/ 7252426 w 15445209"/>
              <a:gd name="connsiteY19306" fmla="*/ 1098180 h 12624546"/>
              <a:gd name="connsiteX19307" fmla="*/ 7269113 w 15445209"/>
              <a:gd name="connsiteY19307" fmla="*/ 1192893 h 12624546"/>
              <a:gd name="connsiteX19308" fmla="*/ 7174390 w 15445209"/>
              <a:gd name="connsiteY19308" fmla="*/ 1209563 h 12624546"/>
              <a:gd name="connsiteX19309" fmla="*/ 7157714 w 15445209"/>
              <a:gd name="connsiteY19309" fmla="*/ 1114844 h 12624546"/>
              <a:gd name="connsiteX19310" fmla="*/ 7201721 w 15445209"/>
              <a:gd name="connsiteY19310" fmla="*/ 1086849 h 12624546"/>
              <a:gd name="connsiteX19311" fmla="*/ 8630677 w 15445209"/>
              <a:gd name="connsiteY19311" fmla="*/ 1081432 h 12624546"/>
              <a:gd name="connsiteX19312" fmla="*/ 8660047 w 15445209"/>
              <a:gd name="connsiteY19312" fmla="*/ 1088036 h 12624546"/>
              <a:gd name="connsiteX19313" fmla="*/ 8669398 w 15445209"/>
              <a:gd name="connsiteY19313" fmla="*/ 1142505 h 12624546"/>
              <a:gd name="connsiteX19314" fmla="*/ 8614927 w 15445209"/>
              <a:gd name="connsiteY19314" fmla="*/ 1151856 h 12624546"/>
              <a:gd name="connsiteX19315" fmla="*/ 8605576 w 15445209"/>
              <a:gd name="connsiteY19315" fmla="*/ 1097387 h 12624546"/>
              <a:gd name="connsiteX19316" fmla="*/ 8630677 w 15445209"/>
              <a:gd name="connsiteY19316" fmla="*/ 1081432 h 12624546"/>
              <a:gd name="connsiteX19317" fmla="*/ 10986136 w 15445209"/>
              <a:gd name="connsiteY19317" fmla="*/ 1080801 h 12624546"/>
              <a:gd name="connsiteX19318" fmla="*/ 11039795 w 15445209"/>
              <a:gd name="connsiteY19318" fmla="*/ 1092792 h 12624546"/>
              <a:gd name="connsiteX19319" fmla="*/ 11057277 w 15445209"/>
              <a:gd name="connsiteY19319" fmla="*/ 1192794 h 12624546"/>
              <a:gd name="connsiteX19320" fmla="*/ 10957271 w 15445209"/>
              <a:gd name="connsiteY19320" fmla="*/ 1210275 h 12624546"/>
              <a:gd name="connsiteX19321" fmla="*/ 10939790 w 15445209"/>
              <a:gd name="connsiteY19321" fmla="*/ 1110273 h 12624546"/>
              <a:gd name="connsiteX19322" fmla="*/ 10986136 w 15445209"/>
              <a:gd name="connsiteY19322" fmla="*/ 1080801 h 12624546"/>
              <a:gd name="connsiteX19323" fmla="*/ 8195102 w 15445209"/>
              <a:gd name="connsiteY19323" fmla="*/ 1078331 h 12624546"/>
              <a:gd name="connsiteX19324" fmla="*/ 8225540 w 15445209"/>
              <a:gd name="connsiteY19324" fmla="*/ 1085191 h 12624546"/>
              <a:gd name="connsiteX19325" fmla="*/ 8235290 w 15445209"/>
              <a:gd name="connsiteY19325" fmla="*/ 1142100 h 12624546"/>
              <a:gd name="connsiteX19326" fmla="*/ 8178390 w 15445209"/>
              <a:gd name="connsiteY19326" fmla="*/ 1151856 h 12624546"/>
              <a:gd name="connsiteX19327" fmla="*/ 8168632 w 15445209"/>
              <a:gd name="connsiteY19327" fmla="*/ 1094947 h 12624546"/>
              <a:gd name="connsiteX19328" fmla="*/ 8195102 w 15445209"/>
              <a:gd name="connsiteY19328" fmla="*/ 1078331 h 12624546"/>
              <a:gd name="connsiteX19329" fmla="*/ 8414126 w 15445209"/>
              <a:gd name="connsiteY19329" fmla="*/ 1075076 h 12624546"/>
              <a:gd name="connsiteX19330" fmla="*/ 8442979 w 15445209"/>
              <a:gd name="connsiteY19330" fmla="*/ 1081529 h 12624546"/>
              <a:gd name="connsiteX19331" fmla="*/ 8452335 w 15445209"/>
              <a:gd name="connsiteY19331" fmla="*/ 1135597 h 12624546"/>
              <a:gd name="connsiteX19332" fmla="*/ 8398276 w 15445209"/>
              <a:gd name="connsiteY19332" fmla="*/ 1144942 h 12624546"/>
              <a:gd name="connsiteX19333" fmla="*/ 8388919 w 15445209"/>
              <a:gd name="connsiteY19333" fmla="*/ 1090879 h 12624546"/>
              <a:gd name="connsiteX19334" fmla="*/ 8414126 w 15445209"/>
              <a:gd name="connsiteY19334" fmla="*/ 1075076 h 12624546"/>
              <a:gd name="connsiteX19335" fmla="*/ 6253374 w 15445209"/>
              <a:gd name="connsiteY19335" fmla="*/ 1062488 h 12624546"/>
              <a:gd name="connsiteX19336" fmla="*/ 6290580 w 15445209"/>
              <a:gd name="connsiteY19336" fmla="*/ 1070871 h 12624546"/>
              <a:gd name="connsiteX19337" fmla="*/ 6302780 w 15445209"/>
              <a:gd name="connsiteY19337" fmla="*/ 1140386 h 12624546"/>
              <a:gd name="connsiteX19338" fmla="*/ 6233252 w 15445209"/>
              <a:gd name="connsiteY19338" fmla="*/ 1152579 h 12624546"/>
              <a:gd name="connsiteX19339" fmla="*/ 6221062 w 15445209"/>
              <a:gd name="connsiteY19339" fmla="*/ 1083070 h 12624546"/>
              <a:gd name="connsiteX19340" fmla="*/ 6253374 w 15445209"/>
              <a:gd name="connsiteY19340" fmla="*/ 1062488 h 12624546"/>
              <a:gd name="connsiteX19341" fmla="*/ 5787500 w 15445209"/>
              <a:gd name="connsiteY19341" fmla="*/ 1062282 h 12624546"/>
              <a:gd name="connsiteX19342" fmla="*/ 5788315 w 15445209"/>
              <a:gd name="connsiteY19342" fmla="*/ 1062282 h 12624546"/>
              <a:gd name="connsiteX19343" fmla="*/ 5788315 w 15445209"/>
              <a:gd name="connsiteY19343" fmla="*/ 1063096 h 12624546"/>
              <a:gd name="connsiteX19344" fmla="*/ 5787500 w 15445209"/>
              <a:gd name="connsiteY19344" fmla="*/ 1063096 h 12624546"/>
              <a:gd name="connsiteX19345" fmla="*/ 5787500 w 15445209"/>
              <a:gd name="connsiteY19345" fmla="*/ 1062282 h 12624546"/>
              <a:gd name="connsiteX19346" fmla="*/ 10625455 w 15445209"/>
              <a:gd name="connsiteY19346" fmla="*/ 1056032 h 12624546"/>
              <a:gd name="connsiteX19347" fmla="*/ 10664990 w 15445209"/>
              <a:gd name="connsiteY19347" fmla="*/ 1064771 h 12624546"/>
              <a:gd name="connsiteX19348" fmla="*/ 10677998 w 15445209"/>
              <a:gd name="connsiteY19348" fmla="*/ 1138352 h 12624546"/>
              <a:gd name="connsiteX19349" fmla="*/ 10604415 w 15445209"/>
              <a:gd name="connsiteY19349" fmla="*/ 1151360 h 12624546"/>
              <a:gd name="connsiteX19350" fmla="*/ 10591407 w 15445209"/>
              <a:gd name="connsiteY19350" fmla="*/ 1077779 h 12624546"/>
              <a:gd name="connsiteX19351" fmla="*/ 10625455 w 15445209"/>
              <a:gd name="connsiteY19351" fmla="*/ 1056032 h 12624546"/>
              <a:gd name="connsiteX19352" fmla="*/ 9918418 w 15445209"/>
              <a:gd name="connsiteY19352" fmla="*/ 1053591 h 12624546"/>
              <a:gd name="connsiteX19353" fmla="*/ 9955615 w 15445209"/>
              <a:gd name="connsiteY19353" fmla="*/ 1061974 h 12624546"/>
              <a:gd name="connsiteX19354" fmla="*/ 9967813 w 15445209"/>
              <a:gd name="connsiteY19354" fmla="*/ 1131487 h 12624546"/>
              <a:gd name="connsiteX19355" fmla="*/ 9898298 w 15445209"/>
              <a:gd name="connsiteY19355" fmla="*/ 1143681 h 12624546"/>
              <a:gd name="connsiteX19356" fmla="*/ 9886100 w 15445209"/>
              <a:gd name="connsiteY19356" fmla="*/ 1074173 h 12624546"/>
              <a:gd name="connsiteX19357" fmla="*/ 9918418 w 15445209"/>
              <a:gd name="connsiteY19357" fmla="*/ 1053591 h 12624546"/>
              <a:gd name="connsiteX19358" fmla="*/ 6907839 w 15445209"/>
              <a:gd name="connsiteY19358" fmla="*/ 1044955 h 12624546"/>
              <a:gd name="connsiteX19359" fmla="*/ 6958920 w 15445209"/>
              <a:gd name="connsiteY19359" fmla="*/ 1056287 h 12624546"/>
              <a:gd name="connsiteX19360" fmla="*/ 6975580 w 15445209"/>
              <a:gd name="connsiteY19360" fmla="*/ 1151411 h 12624546"/>
              <a:gd name="connsiteX19361" fmla="*/ 6880461 w 15445209"/>
              <a:gd name="connsiteY19361" fmla="*/ 1168075 h 12624546"/>
              <a:gd name="connsiteX19362" fmla="*/ 6863783 w 15445209"/>
              <a:gd name="connsiteY19362" fmla="*/ 1072953 h 12624546"/>
              <a:gd name="connsiteX19363" fmla="*/ 6907839 w 15445209"/>
              <a:gd name="connsiteY19363" fmla="*/ 1044955 h 12624546"/>
              <a:gd name="connsiteX19364" fmla="*/ 9376734 w 15445209"/>
              <a:gd name="connsiteY19364" fmla="*/ 1042335 h 12624546"/>
              <a:gd name="connsiteX19365" fmla="*/ 9411694 w 15445209"/>
              <a:gd name="connsiteY19365" fmla="*/ 1050213 h 12624546"/>
              <a:gd name="connsiteX19366" fmla="*/ 9423077 w 15445209"/>
              <a:gd name="connsiteY19366" fmla="*/ 1115253 h 12624546"/>
              <a:gd name="connsiteX19367" fmla="*/ 9358034 w 15445209"/>
              <a:gd name="connsiteY19367" fmla="*/ 1126635 h 12624546"/>
              <a:gd name="connsiteX19368" fmla="*/ 9346652 w 15445209"/>
              <a:gd name="connsiteY19368" fmla="*/ 1061595 h 12624546"/>
              <a:gd name="connsiteX19369" fmla="*/ 9376734 w 15445209"/>
              <a:gd name="connsiteY19369" fmla="*/ 1042335 h 12624546"/>
              <a:gd name="connsiteX19370" fmla="*/ 7419459 w 15445209"/>
              <a:gd name="connsiteY19370" fmla="*/ 1038930 h 12624546"/>
              <a:gd name="connsiteX19371" fmla="*/ 7462596 w 15445209"/>
              <a:gd name="connsiteY19371" fmla="*/ 1048584 h 12624546"/>
              <a:gd name="connsiteX19372" fmla="*/ 7476821 w 15445209"/>
              <a:gd name="connsiteY19372" fmla="*/ 1129068 h 12624546"/>
              <a:gd name="connsiteX19373" fmla="*/ 7396344 w 15445209"/>
              <a:gd name="connsiteY19373" fmla="*/ 1143296 h 12624546"/>
              <a:gd name="connsiteX19374" fmla="*/ 7382118 w 15445209"/>
              <a:gd name="connsiteY19374" fmla="*/ 1062813 h 12624546"/>
              <a:gd name="connsiteX19375" fmla="*/ 7419459 w 15445209"/>
              <a:gd name="connsiteY19375" fmla="*/ 1038930 h 12624546"/>
              <a:gd name="connsiteX19376" fmla="*/ 6101129 w 15445209"/>
              <a:gd name="connsiteY19376" fmla="*/ 1037516 h 12624546"/>
              <a:gd name="connsiteX19377" fmla="*/ 6103162 w 15445209"/>
              <a:gd name="connsiteY19377" fmla="*/ 1050114 h 12624546"/>
              <a:gd name="connsiteX19378" fmla="*/ 6090557 w 15445209"/>
              <a:gd name="connsiteY19378" fmla="*/ 1052150 h 12624546"/>
              <a:gd name="connsiteX19379" fmla="*/ 6088526 w 15445209"/>
              <a:gd name="connsiteY19379" fmla="*/ 1039548 h 12624546"/>
              <a:gd name="connsiteX19380" fmla="*/ 6101129 w 15445209"/>
              <a:gd name="connsiteY19380" fmla="*/ 1037516 h 12624546"/>
              <a:gd name="connsiteX19381" fmla="*/ 10266700 w 15445209"/>
              <a:gd name="connsiteY19381" fmla="*/ 1037358 h 12624546"/>
              <a:gd name="connsiteX19382" fmla="*/ 10307655 w 15445209"/>
              <a:gd name="connsiteY19382" fmla="*/ 1046505 h 12624546"/>
              <a:gd name="connsiteX19383" fmla="*/ 10321074 w 15445209"/>
              <a:gd name="connsiteY19383" fmla="*/ 1122927 h 12624546"/>
              <a:gd name="connsiteX19384" fmla="*/ 10244645 w 15445209"/>
              <a:gd name="connsiteY19384" fmla="*/ 1136341 h 12624546"/>
              <a:gd name="connsiteX19385" fmla="*/ 10231231 w 15445209"/>
              <a:gd name="connsiteY19385" fmla="*/ 1059918 h 12624546"/>
              <a:gd name="connsiteX19386" fmla="*/ 10266700 w 15445209"/>
              <a:gd name="connsiteY19386" fmla="*/ 1037358 h 12624546"/>
              <a:gd name="connsiteX19387" fmla="*/ 11176280 w 15445209"/>
              <a:gd name="connsiteY19387" fmla="*/ 1029051 h 12624546"/>
              <a:gd name="connsiteX19388" fmla="*/ 11234107 w 15445209"/>
              <a:gd name="connsiteY19388" fmla="*/ 1041958 h 12624546"/>
              <a:gd name="connsiteX19389" fmla="*/ 11252805 w 15445209"/>
              <a:gd name="connsiteY19389" fmla="*/ 1149681 h 12624546"/>
              <a:gd name="connsiteX19390" fmla="*/ 11145080 w 15445209"/>
              <a:gd name="connsiteY19390" fmla="*/ 1168377 h 12624546"/>
              <a:gd name="connsiteX19391" fmla="*/ 11126382 w 15445209"/>
              <a:gd name="connsiteY19391" fmla="*/ 1060655 h 12624546"/>
              <a:gd name="connsiteX19392" fmla="*/ 11176280 w 15445209"/>
              <a:gd name="connsiteY19392" fmla="*/ 1029051 h 12624546"/>
              <a:gd name="connsiteX19393" fmla="*/ 6659668 w 15445209"/>
              <a:gd name="connsiteY19393" fmla="*/ 1023693 h 12624546"/>
              <a:gd name="connsiteX19394" fmla="*/ 6693869 w 15445209"/>
              <a:gd name="connsiteY19394" fmla="*/ 1031467 h 12624546"/>
              <a:gd name="connsiteX19395" fmla="*/ 6704846 w 15445209"/>
              <a:gd name="connsiteY19395" fmla="*/ 1095288 h 12624546"/>
              <a:gd name="connsiteX19396" fmla="*/ 6641019 w 15445209"/>
              <a:gd name="connsiteY19396" fmla="*/ 1106266 h 12624546"/>
              <a:gd name="connsiteX19397" fmla="*/ 6630051 w 15445209"/>
              <a:gd name="connsiteY19397" fmla="*/ 1042440 h 12624546"/>
              <a:gd name="connsiteX19398" fmla="*/ 6659668 w 15445209"/>
              <a:gd name="connsiteY19398" fmla="*/ 1023693 h 12624546"/>
              <a:gd name="connsiteX19399" fmla="*/ 12046734 w 15445209"/>
              <a:gd name="connsiteY19399" fmla="*/ 1012178 h 12624546"/>
              <a:gd name="connsiteX19400" fmla="*/ 12047951 w 15445209"/>
              <a:gd name="connsiteY19400" fmla="*/ 1019899 h 12624546"/>
              <a:gd name="connsiteX19401" fmla="*/ 12040230 w 15445209"/>
              <a:gd name="connsiteY19401" fmla="*/ 1021119 h 12624546"/>
              <a:gd name="connsiteX19402" fmla="*/ 12039009 w 15445209"/>
              <a:gd name="connsiteY19402" fmla="*/ 1013395 h 12624546"/>
              <a:gd name="connsiteX19403" fmla="*/ 12046734 w 15445209"/>
              <a:gd name="connsiteY19403" fmla="*/ 1012178 h 12624546"/>
              <a:gd name="connsiteX19404" fmla="*/ 11817815 w 15445209"/>
              <a:gd name="connsiteY19404" fmla="*/ 1005851 h 12624546"/>
              <a:gd name="connsiteX19405" fmla="*/ 11833314 w 15445209"/>
              <a:gd name="connsiteY19405" fmla="*/ 1009356 h 12624546"/>
              <a:gd name="connsiteX19406" fmla="*/ 11838193 w 15445209"/>
              <a:gd name="connsiteY19406" fmla="*/ 1038219 h 12624546"/>
              <a:gd name="connsiteX19407" fmla="*/ 11809329 w 15445209"/>
              <a:gd name="connsiteY19407" fmla="*/ 1043097 h 12624546"/>
              <a:gd name="connsiteX19408" fmla="*/ 11804451 w 15445209"/>
              <a:gd name="connsiteY19408" fmla="*/ 1014234 h 12624546"/>
              <a:gd name="connsiteX19409" fmla="*/ 11817815 w 15445209"/>
              <a:gd name="connsiteY19409" fmla="*/ 1005851 h 12624546"/>
              <a:gd name="connsiteX19410" fmla="*/ 7639421 w 15445209"/>
              <a:gd name="connsiteY19410" fmla="*/ 1003312 h 12624546"/>
              <a:gd name="connsiteX19411" fmla="*/ 7674781 w 15445209"/>
              <a:gd name="connsiteY19411" fmla="*/ 1011191 h 12624546"/>
              <a:gd name="connsiteX19412" fmla="*/ 7686163 w 15445209"/>
              <a:gd name="connsiteY19412" fmla="*/ 1077041 h 12624546"/>
              <a:gd name="connsiteX19413" fmla="*/ 7620316 w 15445209"/>
              <a:gd name="connsiteY19413" fmla="*/ 1088423 h 12624546"/>
              <a:gd name="connsiteX19414" fmla="*/ 7608927 w 15445209"/>
              <a:gd name="connsiteY19414" fmla="*/ 1022572 h 12624546"/>
              <a:gd name="connsiteX19415" fmla="*/ 7639421 w 15445209"/>
              <a:gd name="connsiteY19415" fmla="*/ 1003312 h 12624546"/>
              <a:gd name="connsiteX19416" fmla="*/ 11596010 w 15445209"/>
              <a:gd name="connsiteY19416" fmla="*/ 1002575 h 12624546"/>
              <a:gd name="connsiteX19417" fmla="*/ 11626804 w 15445209"/>
              <a:gd name="connsiteY19417" fmla="*/ 1009386 h 12624546"/>
              <a:gd name="connsiteX19418" fmla="*/ 11636965 w 15445209"/>
              <a:gd name="connsiteY19418" fmla="*/ 1066702 h 12624546"/>
              <a:gd name="connsiteX19419" fmla="*/ 11579648 w 15445209"/>
              <a:gd name="connsiteY19419" fmla="*/ 1076863 h 12624546"/>
              <a:gd name="connsiteX19420" fmla="*/ 11569486 w 15445209"/>
              <a:gd name="connsiteY19420" fmla="*/ 1019547 h 12624546"/>
              <a:gd name="connsiteX19421" fmla="*/ 11596010 w 15445209"/>
              <a:gd name="connsiteY19421" fmla="*/ 1002575 h 12624546"/>
              <a:gd name="connsiteX19422" fmla="*/ 9166667 w 15445209"/>
              <a:gd name="connsiteY19422" fmla="*/ 999399 h 12624546"/>
              <a:gd name="connsiteX19423" fmla="*/ 9201121 w 15445209"/>
              <a:gd name="connsiteY19423" fmla="*/ 1007122 h 12624546"/>
              <a:gd name="connsiteX19424" fmla="*/ 9212503 w 15445209"/>
              <a:gd name="connsiteY19424" fmla="*/ 1071756 h 12624546"/>
              <a:gd name="connsiteX19425" fmla="*/ 9147866 w 15445209"/>
              <a:gd name="connsiteY19425" fmla="*/ 1083139 h 12624546"/>
              <a:gd name="connsiteX19426" fmla="*/ 9136484 w 15445209"/>
              <a:gd name="connsiteY19426" fmla="*/ 1018503 h 12624546"/>
              <a:gd name="connsiteX19427" fmla="*/ 9166667 w 15445209"/>
              <a:gd name="connsiteY19427" fmla="*/ 999399 h 12624546"/>
              <a:gd name="connsiteX19428" fmla="*/ 11379285 w 15445209"/>
              <a:gd name="connsiteY19428" fmla="*/ 996605 h 12624546"/>
              <a:gd name="connsiteX19429" fmla="*/ 11434519 w 15445209"/>
              <a:gd name="connsiteY19429" fmla="*/ 1009001 h 12624546"/>
              <a:gd name="connsiteX19430" fmla="*/ 11452405 w 15445209"/>
              <a:gd name="connsiteY19430" fmla="*/ 1111846 h 12624546"/>
              <a:gd name="connsiteX19431" fmla="*/ 11404794 w 15445209"/>
              <a:gd name="connsiteY19431" fmla="*/ 1142132 h 12624546"/>
              <a:gd name="connsiteX19432" fmla="*/ 11383148 w 15445209"/>
              <a:gd name="connsiteY19432" fmla="*/ 1141706 h 12624546"/>
              <a:gd name="connsiteX19433" fmla="*/ 11411755 w 15445209"/>
              <a:gd name="connsiteY19433" fmla="*/ 1154149 h 12624546"/>
              <a:gd name="connsiteX19434" fmla="*/ 11431677 w 15445209"/>
              <a:gd name="connsiteY19434" fmla="*/ 1269192 h 12624546"/>
              <a:gd name="connsiteX19435" fmla="*/ 11316632 w 15445209"/>
              <a:gd name="connsiteY19435" fmla="*/ 1289109 h 12624546"/>
              <a:gd name="connsiteX19436" fmla="*/ 11296713 w 15445209"/>
              <a:gd name="connsiteY19436" fmla="*/ 1174066 h 12624546"/>
              <a:gd name="connsiteX19437" fmla="*/ 11350118 w 15445209"/>
              <a:gd name="connsiteY19437" fmla="*/ 1140480 h 12624546"/>
              <a:gd name="connsiteX19438" fmla="*/ 11375032 w 15445209"/>
              <a:gd name="connsiteY19438" fmla="*/ 1140956 h 12624546"/>
              <a:gd name="connsiteX19439" fmla="*/ 11349558 w 15445209"/>
              <a:gd name="connsiteY19439" fmla="*/ 1129732 h 12624546"/>
              <a:gd name="connsiteX19440" fmla="*/ 11331672 w 15445209"/>
              <a:gd name="connsiteY19440" fmla="*/ 1026887 h 12624546"/>
              <a:gd name="connsiteX19441" fmla="*/ 11379285 w 15445209"/>
              <a:gd name="connsiteY19441" fmla="*/ 996605 h 12624546"/>
              <a:gd name="connsiteX19442" fmla="*/ 9715059 w 15445209"/>
              <a:gd name="connsiteY19442" fmla="*/ 983012 h 12624546"/>
              <a:gd name="connsiteX19443" fmla="*/ 9755609 w 15445209"/>
              <a:gd name="connsiteY19443" fmla="*/ 992056 h 12624546"/>
              <a:gd name="connsiteX19444" fmla="*/ 9768618 w 15445209"/>
              <a:gd name="connsiteY19444" fmla="*/ 1067668 h 12624546"/>
              <a:gd name="connsiteX19445" fmla="*/ 9693008 w 15445209"/>
              <a:gd name="connsiteY19445" fmla="*/ 1080675 h 12624546"/>
              <a:gd name="connsiteX19446" fmla="*/ 9679999 w 15445209"/>
              <a:gd name="connsiteY19446" fmla="*/ 1005065 h 12624546"/>
              <a:gd name="connsiteX19447" fmla="*/ 9715059 w 15445209"/>
              <a:gd name="connsiteY19447" fmla="*/ 983012 h 12624546"/>
              <a:gd name="connsiteX19448" fmla="*/ 6448275 w 15445209"/>
              <a:gd name="connsiteY19448" fmla="*/ 971128 h 12624546"/>
              <a:gd name="connsiteX19449" fmla="*/ 6482066 w 15445209"/>
              <a:gd name="connsiteY19449" fmla="*/ 978599 h 12624546"/>
              <a:gd name="connsiteX19450" fmla="*/ 6493043 w 15445209"/>
              <a:gd name="connsiteY19450" fmla="*/ 1041603 h 12624546"/>
              <a:gd name="connsiteX19451" fmla="*/ 6430030 w 15445209"/>
              <a:gd name="connsiteY19451" fmla="*/ 1052580 h 12624546"/>
              <a:gd name="connsiteX19452" fmla="*/ 6419059 w 15445209"/>
              <a:gd name="connsiteY19452" fmla="*/ 989570 h 12624546"/>
              <a:gd name="connsiteX19453" fmla="*/ 6448275 w 15445209"/>
              <a:gd name="connsiteY19453" fmla="*/ 971128 h 12624546"/>
              <a:gd name="connsiteX19454" fmla="*/ 7118695 w 15445209"/>
              <a:gd name="connsiteY19454" fmla="*/ 970309 h 12624546"/>
              <a:gd name="connsiteX19455" fmla="*/ 7172342 w 15445209"/>
              <a:gd name="connsiteY19455" fmla="*/ 982300 h 12624546"/>
              <a:gd name="connsiteX19456" fmla="*/ 7189831 w 15445209"/>
              <a:gd name="connsiteY19456" fmla="*/ 1082300 h 12624546"/>
              <a:gd name="connsiteX19457" fmla="*/ 7089820 w 15445209"/>
              <a:gd name="connsiteY19457" fmla="*/ 1099783 h 12624546"/>
              <a:gd name="connsiteX19458" fmla="*/ 7072346 w 15445209"/>
              <a:gd name="connsiteY19458" fmla="*/ 999782 h 12624546"/>
              <a:gd name="connsiteX19459" fmla="*/ 7118695 w 15445209"/>
              <a:gd name="connsiteY19459" fmla="*/ 970309 h 12624546"/>
              <a:gd name="connsiteX19460" fmla="*/ 7858311 w 15445209"/>
              <a:gd name="connsiteY19460" fmla="*/ 965404 h 12624546"/>
              <a:gd name="connsiteX19461" fmla="*/ 7895509 w 15445209"/>
              <a:gd name="connsiteY19461" fmla="*/ 973788 h 12624546"/>
              <a:gd name="connsiteX19462" fmla="*/ 7907696 w 15445209"/>
              <a:gd name="connsiteY19462" fmla="*/ 1043301 h 12624546"/>
              <a:gd name="connsiteX19463" fmla="*/ 7838197 w 15445209"/>
              <a:gd name="connsiteY19463" fmla="*/ 1055493 h 12624546"/>
              <a:gd name="connsiteX19464" fmla="*/ 7826000 w 15445209"/>
              <a:gd name="connsiteY19464" fmla="*/ 985984 h 12624546"/>
              <a:gd name="connsiteX19465" fmla="*/ 7858311 w 15445209"/>
              <a:gd name="connsiteY19465" fmla="*/ 965404 h 12624546"/>
              <a:gd name="connsiteX19466" fmla="*/ 8952181 w 15445209"/>
              <a:gd name="connsiteY19466" fmla="*/ 961493 h 12624546"/>
              <a:gd name="connsiteX19467" fmla="*/ 8990953 w 15445209"/>
              <a:gd name="connsiteY19467" fmla="*/ 970130 h 12624546"/>
              <a:gd name="connsiteX19468" fmla="*/ 9003556 w 15445209"/>
              <a:gd name="connsiteY19468" fmla="*/ 1042488 h 12624546"/>
              <a:gd name="connsiteX19469" fmla="*/ 8931194 w 15445209"/>
              <a:gd name="connsiteY19469" fmla="*/ 1055091 h 12624546"/>
              <a:gd name="connsiteX19470" fmla="*/ 8918591 w 15445209"/>
              <a:gd name="connsiteY19470" fmla="*/ 982732 h 12624546"/>
              <a:gd name="connsiteX19471" fmla="*/ 8952181 w 15445209"/>
              <a:gd name="connsiteY19471" fmla="*/ 961493 h 12624546"/>
              <a:gd name="connsiteX19472" fmla="*/ 10069132 w 15445209"/>
              <a:gd name="connsiteY19472" fmla="*/ 957279 h 12624546"/>
              <a:gd name="connsiteX19473" fmla="*/ 10110091 w 15445209"/>
              <a:gd name="connsiteY19473" fmla="*/ 966425 h 12624546"/>
              <a:gd name="connsiteX19474" fmla="*/ 10123505 w 15445209"/>
              <a:gd name="connsiteY19474" fmla="*/ 1042848 h 12624546"/>
              <a:gd name="connsiteX19475" fmla="*/ 10047080 w 15445209"/>
              <a:gd name="connsiteY19475" fmla="*/ 1056262 h 12624546"/>
              <a:gd name="connsiteX19476" fmla="*/ 10033666 w 15445209"/>
              <a:gd name="connsiteY19476" fmla="*/ 979839 h 12624546"/>
              <a:gd name="connsiteX19477" fmla="*/ 10069132 w 15445209"/>
              <a:gd name="connsiteY19477" fmla="*/ 957279 h 12624546"/>
              <a:gd name="connsiteX19478" fmla="*/ 5964744 w 15445209"/>
              <a:gd name="connsiteY19478" fmla="*/ 956187 h 12624546"/>
              <a:gd name="connsiteX19479" fmla="*/ 5965555 w 15445209"/>
              <a:gd name="connsiteY19479" fmla="*/ 956187 h 12624546"/>
              <a:gd name="connsiteX19480" fmla="*/ 5965555 w 15445209"/>
              <a:gd name="connsiteY19480" fmla="*/ 957004 h 12624546"/>
              <a:gd name="connsiteX19481" fmla="*/ 5964744 w 15445209"/>
              <a:gd name="connsiteY19481" fmla="*/ 957004 h 12624546"/>
              <a:gd name="connsiteX19482" fmla="*/ 5964744 w 15445209"/>
              <a:gd name="connsiteY19482" fmla="*/ 956187 h 12624546"/>
              <a:gd name="connsiteX19483" fmla="*/ 10433323 w 15445209"/>
              <a:gd name="connsiteY19483" fmla="*/ 954052 h 12624546"/>
              <a:gd name="connsiteX19484" fmla="*/ 10479614 w 15445209"/>
              <a:gd name="connsiteY19484" fmla="*/ 964368 h 12624546"/>
              <a:gd name="connsiteX19485" fmla="*/ 10494659 w 15445209"/>
              <a:gd name="connsiteY19485" fmla="*/ 1050547 h 12624546"/>
              <a:gd name="connsiteX19486" fmla="*/ 10408477 w 15445209"/>
              <a:gd name="connsiteY19486" fmla="*/ 1065585 h 12624546"/>
              <a:gd name="connsiteX19487" fmla="*/ 10393433 w 15445209"/>
              <a:gd name="connsiteY19487" fmla="*/ 979407 h 12624546"/>
              <a:gd name="connsiteX19488" fmla="*/ 10433323 w 15445209"/>
              <a:gd name="connsiteY19488" fmla="*/ 954052 h 12624546"/>
              <a:gd name="connsiteX19489" fmla="*/ 6864395 w 15445209"/>
              <a:gd name="connsiteY19489" fmla="*/ 939446 h 12624546"/>
              <a:gd name="connsiteX19490" fmla="*/ 6901186 w 15445209"/>
              <a:gd name="connsiteY19490" fmla="*/ 947726 h 12624546"/>
              <a:gd name="connsiteX19491" fmla="*/ 6912963 w 15445209"/>
              <a:gd name="connsiteY19491" fmla="*/ 1016429 h 12624546"/>
              <a:gd name="connsiteX19492" fmla="*/ 6844273 w 15445209"/>
              <a:gd name="connsiteY19492" fmla="*/ 1028216 h 12624546"/>
              <a:gd name="connsiteX19493" fmla="*/ 6832493 w 15445209"/>
              <a:gd name="connsiteY19493" fmla="*/ 959519 h 12624546"/>
              <a:gd name="connsiteX19494" fmla="*/ 6864395 w 15445209"/>
              <a:gd name="connsiteY19494" fmla="*/ 939446 h 12624546"/>
              <a:gd name="connsiteX19495" fmla="*/ 8735353 w 15445209"/>
              <a:gd name="connsiteY19495" fmla="*/ 937917 h 12624546"/>
              <a:gd name="connsiteX19496" fmla="*/ 8775497 w 15445209"/>
              <a:gd name="connsiteY19496" fmla="*/ 946959 h 12624546"/>
              <a:gd name="connsiteX19497" fmla="*/ 8788506 w 15445209"/>
              <a:gd name="connsiteY19497" fmla="*/ 1021756 h 12624546"/>
              <a:gd name="connsiteX19498" fmla="*/ 8713707 w 15445209"/>
              <a:gd name="connsiteY19498" fmla="*/ 1034764 h 12624546"/>
              <a:gd name="connsiteX19499" fmla="*/ 8700699 w 15445209"/>
              <a:gd name="connsiteY19499" fmla="*/ 959968 h 12624546"/>
              <a:gd name="connsiteX19500" fmla="*/ 8735353 w 15445209"/>
              <a:gd name="connsiteY19500" fmla="*/ 937917 h 12624546"/>
              <a:gd name="connsiteX19501" fmla="*/ 8077133 w 15445209"/>
              <a:gd name="connsiteY19501" fmla="*/ 935526 h 12624546"/>
              <a:gd name="connsiteX19502" fmla="*/ 8119862 w 15445209"/>
              <a:gd name="connsiteY19502" fmla="*/ 944924 h 12624546"/>
              <a:gd name="connsiteX19503" fmla="*/ 8133683 w 15445209"/>
              <a:gd name="connsiteY19503" fmla="*/ 1024599 h 12624546"/>
              <a:gd name="connsiteX19504" fmla="*/ 8054020 w 15445209"/>
              <a:gd name="connsiteY19504" fmla="*/ 1038422 h 12624546"/>
              <a:gd name="connsiteX19505" fmla="*/ 8040191 w 15445209"/>
              <a:gd name="connsiteY19505" fmla="*/ 958749 h 12624546"/>
              <a:gd name="connsiteX19506" fmla="*/ 8077133 w 15445209"/>
              <a:gd name="connsiteY19506" fmla="*/ 935526 h 12624546"/>
              <a:gd name="connsiteX19507" fmla="*/ 6280666 w 15445209"/>
              <a:gd name="connsiteY19507" fmla="*/ 930859 h 12624546"/>
              <a:gd name="connsiteX19508" fmla="*/ 6292201 w 15445209"/>
              <a:gd name="connsiteY19508" fmla="*/ 933450 h 12624546"/>
              <a:gd name="connsiteX19509" fmla="*/ 6295859 w 15445209"/>
              <a:gd name="connsiteY19509" fmla="*/ 954994 h 12624546"/>
              <a:gd name="connsiteX19510" fmla="*/ 6274319 w 15445209"/>
              <a:gd name="connsiteY19510" fmla="*/ 958652 h 12624546"/>
              <a:gd name="connsiteX19511" fmla="*/ 6270657 w 15445209"/>
              <a:gd name="connsiteY19511" fmla="*/ 937108 h 12624546"/>
              <a:gd name="connsiteX19512" fmla="*/ 6280666 w 15445209"/>
              <a:gd name="connsiteY19512" fmla="*/ 930859 h 12624546"/>
              <a:gd name="connsiteX19513" fmla="*/ 8517824 w 15445209"/>
              <a:gd name="connsiteY19513" fmla="*/ 928413 h 12624546"/>
              <a:gd name="connsiteX19514" fmla="*/ 8556800 w 15445209"/>
              <a:gd name="connsiteY19514" fmla="*/ 937203 h 12624546"/>
              <a:gd name="connsiteX19515" fmla="*/ 8569398 w 15445209"/>
              <a:gd name="connsiteY19515" fmla="*/ 1009969 h 12624546"/>
              <a:gd name="connsiteX19516" fmla="*/ 8496641 w 15445209"/>
              <a:gd name="connsiteY19516" fmla="*/ 1022566 h 12624546"/>
              <a:gd name="connsiteX19517" fmla="*/ 8484037 w 15445209"/>
              <a:gd name="connsiteY19517" fmla="*/ 949808 h 12624546"/>
              <a:gd name="connsiteX19518" fmla="*/ 8517824 w 15445209"/>
              <a:gd name="connsiteY19518" fmla="*/ 928413 h 12624546"/>
              <a:gd name="connsiteX19519" fmla="*/ 10997922 w 15445209"/>
              <a:gd name="connsiteY19519" fmla="*/ 925082 h 12624546"/>
              <a:gd name="connsiteX19520" fmla="*/ 11051583 w 15445209"/>
              <a:gd name="connsiteY19520" fmla="*/ 937074 h 12624546"/>
              <a:gd name="connsiteX19521" fmla="*/ 11069065 w 15445209"/>
              <a:gd name="connsiteY19521" fmla="*/ 1037075 h 12624546"/>
              <a:gd name="connsiteX19522" fmla="*/ 10969059 w 15445209"/>
              <a:gd name="connsiteY19522" fmla="*/ 1054557 h 12624546"/>
              <a:gd name="connsiteX19523" fmla="*/ 10951578 w 15445209"/>
              <a:gd name="connsiteY19523" fmla="*/ 954554 h 12624546"/>
              <a:gd name="connsiteX19524" fmla="*/ 10997922 w 15445209"/>
              <a:gd name="connsiteY19524" fmla="*/ 925082 h 12624546"/>
              <a:gd name="connsiteX19525" fmla="*/ 8297781 w 15445209"/>
              <a:gd name="connsiteY19525" fmla="*/ 924143 h 12624546"/>
              <a:gd name="connsiteX19526" fmla="*/ 8340137 w 15445209"/>
              <a:gd name="connsiteY19526" fmla="*/ 933543 h 12624546"/>
              <a:gd name="connsiteX19527" fmla="*/ 8353960 w 15445209"/>
              <a:gd name="connsiteY19527" fmla="*/ 1012811 h 12624546"/>
              <a:gd name="connsiteX19528" fmla="*/ 8274714 w 15445209"/>
              <a:gd name="connsiteY19528" fmla="*/ 1026634 h 12624546"/>
              <a:gd name="connsiteX19529" fmla="*/ 8260892 w 15445209"/>
              <a:gd name="connsiteY19529" fmla="*/ 947366 h 12624546"/>
              <a:gd name="connsiteX19530" fmla="*/ 8297781 w 15445209"/>
              <a:gd name="connsiteY19530" fmla="*/ 924143 h 12624546"/>
              <a:gd name="connsiteX19531" fmla="*/ 9507428 w 15445209"/>
              <a:gd name="connsiteY19531" fmla="*/ 922750 h 12624546"/>
              <a:gd name="connsiteX19532" fmla="*/ 9550315 w 15445209"/>
              <a:gd name="connsiteY19532" fmla="*/ 932302 h 12624546"/>
              <a:gd name="connsiteX19533" fmla="*/ 9564139 w 15445209"/>
              <a:gd name="connsiteY19533" fmla="*/ 1011977 h 12624546"/>
              <a:gd name="connsiteX19534" fmla="*/ 9484462 w 15445209"/>
              <a:gd name="connsiteY19534" fmla="*/ 1025800 h 12624546"/>
              <a:gd name="connsiteX19535" fmla="*/ 9470638 w 15445209"/>
              <a:gd name="connsiteY19535" fmla="*/ 946127 h 12624546"/>
              <a:gd name="connsiteX19536" fmla="*/ 9507428 w 15445209"/>
              <a:gd name="connsiteY19536" fmla="*/ 922750 h 12624546"/>
              <a:gd name="connsiteX19537" fmla="*/ 7332926 w 15445209"/>
              <a:gd name="connsiteY19537" fmla="*/ 909185 h 12624546"/>
              <a:gd name="connsiteX19538" fmla="*/ 7386990 w 15445209"/>
              <a:gd name="connsiteY19538" fmla="*/ 921328 h 12624546"/>
              <a:gd name="connsiteX19539" fmla="*/ 7404476 w 15445209"/>
              <a:gd name="connsiteY19539" fmla="*/ 1022142 h 12624546"/>
              <a:gd name="connsiteX19540" fmla="*/ 7303654 w 15445209"/>
              <a:gd name="connsiteY19540" fmla="*/ 1039621 h 12624546"/>
              <a:gd name="connsiteX19541" fmla="*/ 7286175 w 15445209"/>
              <a:gd name="connsiteY19541" fmla="*/ 938808 h 12624546"/>
              <a:gd name="connsiteX19542" fmla="*/ 7332926 w 15445209"/>
              <a:gd name="connsiteY19542" fmla="*/ 909185 h 12624546"/>
              <a:gd name="connsiteX19543" fmla="*/ 11428474 w 15445209"/>
              <a:gd name="connsiteY19543" fmla="*/ 897848 h 12624546"/>
              <a:gd name="connsiteX19544" fmla="*/ 11449563 w 15445209"/>
              <a:gd name="connsiteY19544" fmla="*/ 902473 h 12624546"/>
              <a:gd name="connsiteX19545" fmla="*/ 11456477 w 15445209"/>
              <a:gd name="connsiteY19545" fmla="*/ 941904 h 12624546"/>
              <a:gd name="connsiteX19546" fmla="*/ 11417042 w 15445209"/>
              <a:gd name="connsiteY19546" fmla="*/ 948813 h 12624546"/>
              <a:gd name="connsiteX19547" fmla="*/ 11410132 w 15445209"/>
              <a:gd name="connsiteY19547" fmla="*/ 909382 h 12624546"/>
              <a:gd name="connsiteX19548" fmla="*/ 11428474 w 15445209"/>
              <a:gd name="connsiteY19548" fmla="*/ 897848 h 12624546"/>
              <a:gd name="connsiteX19549" fmla="*/ 6648335 w 15445209"/>
              <a:gd name="connsiteY19549" fmla="*/ 890026 h 12624546"/>
              <a:gd name="connsiteX19550" fmla="*/ 6677206 w 15445209"/>
              <a:gd name="connsiteY19550" fmla="*/ 896479 h 12624546"/>
              <a:gd name="connsiteX19551" fmla="*/ 6686556 w 15445209"/>
              <a:gd name="connsiteY19551" fmla="*/ 950547 h 12624546"/>
              <a:gd name="connsiteX19552" fmla="*/ 6632491 w 15445209"/>
              <a:gd name="connsiteY19552" fmla="*/ 959894 h 12624546"/>
              <a:gd name="connsiteX19553" fmla="*/ 6623131 w 15445209"/>
              <a:gd name="connsiteY19553" fmla="*/ 905830 h 12624546"/>
              <a:gd name="connsiteX19554" fmla="*/ 6648335 w 15445209"/>
              <a:gd name="connsiteY19554" fmla="*/ 890026 h 12624546"/>
              <a:gd name="connsiteX19555" fmla="*/ 11885349 w 15445209"/>
              <a:gd name="connsiteY19555" fmla="*/ 889410 h 12624546"/>
              <a:gd name="connsiteX19556" fmla="*/ 11886159 w 15445209"/>
              <a:gd name="connsiteY19556" fmla="*/ 893068 h 12624546"/>
              <a:gd name="connsiteX19557" fmla="*/ 11882502 w 15445209"/>
              <a:gd name="connsiteY19557" fmla="*/ 893883 h 12624546"/>
              <a:gd name="connsiteX19558" fmla="*/ 11881687 w 15445209"/>
              <a:gd name="connsiteY19558" fmla="*/ 890226 h 12624546"/>
              <a:gd name="connsiteX19559" fmla="*/ 11885349 w 15445209"/>
              <a:gd name="connsiteY19559" fmla="*/ 889410 h 12624546"/>
              <a:gd name="connsiteX19560" fmla="*/ 11652767 w 15445209"/>
              <a:gd name="connsiteY19560" fmla="*/ 884304 h 12624546"/>
              <a:gd name="connsiteX19561" fmla="*/ 11668266 w 15445209"/>
              <a:gd name="connsiteY19561" fmla="*/ 887809 h 12624546"/>
              <a:gd name="connsiteX19562" fmla="*/ 11673144 w 15445209"/>
              <a:gd name="connsiteY19562" fmla="*/ 916673 h 12624546"/>
              <a:gd name="connsiteX19563" fmla="*/ 11644281 w 15445209"/>
              <a:gd name="connsiteY19563" fmla="*/ 921550 h 12624546"/>
              <a:gd name="connsiteX19564" fmla="*/ 11639403 w 15445209"/>
              <a:gd name="connsiteY19564" fmla="*/ 892687 h 12624546"/>
              <a:gd name="connsiteX19565" fmla="*/ 11652767 w 15445209"/>
              <a:gd name="connsiteY19565" fmla="*/ 884304 h 12624546"/>
              <a:gd name="connsiteX19566" fmla="*/ 9867150 w 15445209"/>
              <a:gd name="connsiteY19566" fmla="*/ 884262 h 12624546"/>
              <a:gd name="connsiteX19567" fmla="*/ 9909275 w 15445209"/>
              <a:gd name="connsiteY19567" fmla="*/ 893662 h 12624546"/>
              <a:gd name="connsiteX19568" fmla="*/ 9923095 w 15445209"/>
              <a:gd name="connsiteY19568" fmla="*/ 972119 h 12624546"/>
              <a:gd name="connsiteX19569" fmla="*/ 9844638 w 15445209"/>
              <a:gd name="connsiteY19569" fmla="*/ 985939 h 12624546"/>
              <a:gd name="connsiteX19570" fmla="*/ 9830818 w 15445209"/>
              <a:gd name="connsiteY19570" fmla="*/ 907484 h 12624546"/>
              <a:gd name="connsiteX19571" fmla="*/ 9867150 w 15445209"/>
              <a:gd name="connsiteY19571" fmla="*/ 884262 h 12624546"/>
              <a:gd name="connsiteX19572" fmla="*/ 11204483 w 15445209"/>
              <a:gd name="connsiteY19572" fmla="*/ 882782 h 12624546"/>
              <a:gd name="connsiteX19573" fmla="*/ 11259719 w 15445209"/>
              <a:gd name="connsiteY19573" fmla="*/ 895179 h 12624546"/>
              <a:gd name="connsiteX19574" fmla="*/ 11277606 w 15445209"/>
              <a:gd name="connsiteY19574" fmla="*/ 998024 h 12624546"/>
              <a:gd name="connsiteX19575" fmla="*/ 11174758 w 15445209"/>
              <a:gd name="connsiteY19575" fmla="*/ 1015910 h 12624546"/>
              <a:gd name="connsiteX19576" fmla="*/ 11156872 w 15445209"/>
              <a:gd name="connsiteY19576" fmla="*/ 913065 h 12624546"/>
              <a:gd name="connsiteX19577" fmla="*/ 11204483 w 15445209"/>
              <a:gd name="connsiteY19577" fmla="*/ 882782 h 12624546"/>
              <a:gd name="connsiteX19578" fmla="*/ 9297718 w 15445209"/>
              <a:gd name="connsiteY19578" fmla="*/ 876407 h 12624546"/>
              <a:gd name="connsiteX19579" fmla="*/ 9338931 w 15445209"/>
              <a:gd name="connsiteY19579" fmla="*/ 885556 h 12624546"/>
              <a:gd name="connsiteX19580" fmla="*/ 9352345 w 15445209"/>
              <a:gd name="connsiteY19580" fmla="*/ 962792 h 12624546"/>
              <a:gd name="connsiteX19581" fmla="*/ 9275109 w 15445209"/>
              <a:gd name="connsiteY19581" fmla="*/ 976205 h 12624546"/>
              <a:gd name="connsiteX19582" fmla="*/ 9261691 w 15445209"/>
              <a:gd name="connsiteY19582" fmla="*/ 898969 h 12624546"/>
              <a:gd name="connsiteX19583" fmla="*/ 9297718 w 15445209"/>
              <a:gd name="connsiteY19583" fmla="*/ 876407 h 12624546"/>
              <a:gd name="connsiteX19584" fmla="*/ 7071333 w 15445209"/>
              <a:gd name="connsiteY19584" fmla="*/ 860530 h 12624546"/>
              <a:gd name="connsiteX19585" fmla="*/ 7114217 w 15445209"/>
              <a:gd name="connsiteY19585" fmla="*/ 870082 h 12624546"/>
              <a:gd name="connsiteX19586" fmla="*/ 7128041 w 15445209"/>
              <a:gd name="connsiteY19586" fmla="*/ 949756 h 12624546"/>
              <a:gd name="connsiteX19587" fmla="*/ 7048366 w 15445209"/>
              <a:gd name="connsiteY19587" fmla="*/ 963580 h 12624546"/>
              <a:gd name="connsiteX19588" fmla="*/ 7034545 w 15445209"/>
              <a:gd name="connsiteY19588" fmla="*/ 883906 h 12624546"/>
              <a:gd name="connsiteX19589" fmla="*/ 7071333 w 15445209"/>
              <a:gd name="connsiteY19589" fmla="*/ 860530 h 12624546"/>
              <a:gd name="connsiteX19590" fmla="*/ 10235756 w 15445209"/>
              <a:gd name="connsiteY19590" fmla="*/ 856489 h 12624546"/>
              <a:gd name="connsiteX19591" fmla="*/ 10291396 w 15445209"/>
              <a:gd name="connsiteY19591" fmla="*/ 868838 h 12624546"/>
              <a:gd name="connsiteX19592" fmla="*/ 10309692 w 15445209"/>
              <a:gd name="connsiteY19592" fmla="*/ 972494 h 12624546"/>
              <a:gd name="connsiteX19593" fmla="*/ 10206030 w 15445209"/>
              <a:gd name="connsiteY19593" fmla="*/ 990790 h 12624546"/>
              <a:gd name="connsiteX19594" fmla="*/ 10187737 w 15445209"/>
              <a:gd name="connsiteY19594" fmla="*/ 887129 h 12624546"/>
              <a:gd name="connsiteX19595" fmla="*/ 10235756 w 15445209"/>
              <a:gd name="connsiteY19595" fmla="*/ 856489 h 12624546"/>
              <a:gd name="connsiteX19596" fmla="*/ 9083586 w 15445209"/>
              <a:gd name="connsiteY19596" fmla="*/ 835911 h 12624546"/>
              <a:gd name="connsiteX19597" fmla="*/ 9127133 w 15445209"/>
              <a:gd name="connsiteY19597" fmla="*/ 845716 h 12624546"/>
              <a:gd name="connsiteX19598" fmla="*/ 9141362 w 15445209"/>
              <a:gd name="connsiteY19598" fmla="*/ 927017 h 12624546"/>
              <a:gd name="connsiteX19599" fmla="*/ 9060059 w 15445209"/>
              <a:gd name="connsiteY19599" fmla="*/ 941244 h 12624546"/>
              <a:gd name="connsiteX19600" fmla="*/ 9045830 w 15445209"/>
              <a:gd name="connsiteY19600" fmla="*/ 859944 h 12624546"/>
              <a:gd name="connsiteX19601" fmla="*/ 9083586 w 15445209"/>
              <a:gd name="connsiteY19601" fmla="*/ 835911 h 12624546"/>
              <a:gd name="connsiteX19602" fmla="*/ 6472060 w 15445209"/>
              <a:gd name="connsiteY19602" fmla="*/ 833903 h 12624546"/>
              <a:gd name="connsiteX19603" fmla="*/ 6488178 w 15445209"/>
              <a:gd name="connsiteY19603" fmla="*/ 837510 h 12624546"/>
              <a:gd name="connsiteX19604" fmla="*/ 6493449 w 15445209"/>
              <a:gd name="connsiteY19604" fmla="*/ 867594 h 12624546"/>
              <a:gd name="connsiteX19605" fmla="*/ 6463374 w 15445209"/>
              <a:gd name="connsiteY19605" fmla="*/ 872877 h 12624546"/>
              <a:gd name="connsiteX19606" fmla="*/ 6458078 w 15445209"/>
              <a:gd name="connsiteY19606" fmla="*/ 842794 h 12624546"/>
              <a:gd name="connsiteX19607" fmla="*/ 6472060 w 15445209"/>
              <a:gd name="connsiteY19607" fmla="*/ 833903 h 12624546"/>
              <a:gd name="connsiteX19608" fmla="*/ 10814176 w 15445209"/>
              <a:gd name="connsiteY19608" fmla="*/ 822090 h 12624546"/>
              <a:gd name="connsiteX19609" fmla="*/ 10868243 w 15445209"/>
              <a:gd name="connsiteY19609" fmla="*/ 834233 h 12624546"/>
              <a:gd name="connsiteX19610" fmla="*/ 10885724 w 15445209"/>
              <a:gd name="connsiteY19610" fmla="*/ 935046 h 12624546"/>
              <a:gd name="connsiteX19611" fmla="*/ 10838975 w 15445209"/>
              <a:gd name="connsiteY19611" fmla="*/ 964671 h 12624546"/>
              <a:gd name="connsiteX19612" fmla="*/ 10834362 w 15445209"/>
              <a:gd name="connsiteY19612" fmla="*/ 964584 h 12624546"/>
              <a:gd name="connsiteX19613" fmla="*/ 10864180 w 15445209"/>
              <a:gd name="connsiteY19613" fmla="*/ 977755 h 12624546"/>
              <a:gd name="connsiteX19614" fmla="*/ 10884503 w 15445209"/>
              <a:gd name="connsiteY19614" fmla="*/ 1094829 h 12624546"/>
              <a:gd name="connsiteX19615" fmla="*/ 10767427 w 15445209"/>
              <a:gd name="connsiteY19615" fmla="*/ 1115152 h 12624546"/>
              <a:gd name="connsiteX19616" fmla="*/ 10747103 w 15445209"/>
              <a:gd name="connsiteY19616" fmla="*/ 998079 h 12624546"/>
              <a:gd name="connsiteX19617" fmla="*/ 10801523 w 15445209"/>
              <a:gd name="connsiteY19617" fmla="*/ 963679 h 12624546"/>
              <a:gd name="connsiteX19618" fmla="*/ 10810515 w 15445209"/>
              <a:gd name="connsiteY19618" fmla="*/ 963851 h 12624546"/>
              <a:gd name="connsiteX19619" fmla="*/ 10784908 w 15445209"/>
              <a:gd name="connsiteY19619" fmla="*/ 952527 h 12624546"/>
              <a:gd name="connsiteX19620" fmla="*/ 10767427 w 15445209"/>
              <a:gd name="connsiteY19620" fmla="*/ 851713 h 12624546"/>
              <a:gd name="connsiteX19621" fmla="*/ 10814176 w 15445209"/>
              <a:gd name="connsiteY19621" fmla="*/ 822090 h 12624546"/>
              <a:gd name="connsiteX19622" fmla="*/ 9660535 w 15445209"/>
              <a:gd name="connsiteY19622" fmla="*/ 816680 h 12624546"/>
              <a:gd name="connsiteX19623" fmla="*/ 9706827 w 15445209"/>
              <a:gd name="connsiteY19623" fmla="*/ 826994 h 12624546"/>
              <a:gd name="connsiteX19624" fmla="*/ 9721867 w 15445209"/>
              <a:gd name="connsiteY19624" fmla="*/ 913173 h 12624546"/>
              <a:gd name="connsiteX19625" fmla="*/ 9635685 w 15445209"/>
              <a:gd name="connsiteY19625" fmla="*/ 928213 h 12624546"/>
              <a:gd name="connsiteX19626" fmla="*/ 9620645 w 15445209"/>
              <a:gd name="connsiteY19626" fmla="*/ 842033 h 12624546"/>
              <a:gd name="connsiteX19627" fmla="*/ 9660535 w 15445209"/>
              <a:gd name="connsiteY19627" fmla="*/ 816680 h 12624546"/>
              <a:gd name="connsiteX19628" fmla="*/ 6851398 w 15445209"/>
              <a:gd name="connsiteY19628" fmla="*/ 814924 h 12624546"/>
              <a:gd name="connsiteX19629" fmla="*/ 6878022 w 15445209"/>
              <a:gd name="connsiteY19629" fmla="*/ 820870 h 12624546"/>
              <a:gd name="connsiteX19630" fmla="*/ 6886558 w 15445209"/>
              <a:gd name="connsiteY19630" fmla="*/ 870462 h 12624546"/>
              <a:gd name="connsiteX19631" fmla="*/ 6836952 w 15445209"/>
              <a:gd name="connsiteY19631" fmla="*/ 879001 h 12624546"/>
              <a:gd name="connsiteX19632" fmla="*/ 6828423 w 15445209"/>
              <a:gd name="connsiteY19632" fmla="*/ 829407 h 12624546"/>
              <a:gd name="connsiteX19633" fmla="*/ 6851398 w 15445209"/>
              <a:gd name="connsiteY19633" fmla="*/ 814924 h 12624546"/>
              <a:gd name="connsiteX19634" fmla="*/ 8866762 w 15445209"/>
              <a:gd name="connsiteY19634" fmla="*/ 806288 h 12624546"/>
              <a:gd name="connsiteX19635" fmla="*/ 8912496 w 15445209"/>
              <a:gd name="connsiteY19635" fmla="*/ 816452 h 12624546"/>
              <a:gd name="connsiteX19636" fmla="*/ 8927536 w 15445209"/>
              <a:gd name="connsiteY19636" fmla="*/ 901814 h 12624546"/>
              <a:gd name="connsiteX19637" fmla="*/ 8842166 w 15445209"/>
              <a:gd name="connsiteY19637" fmla="*/ 916854 h 12624546"/>
              <a:gd name="connsiteX19638" fmla="*/ 8827126 w 15445209"/>
              <a:gd name="connsiteY19638" fmla="*/ 831491 h 12624546"/>
              <a:gd name="connsiteX19639" fmla="*/ 8866762 w 15445209"/>
              <a:gd name="connsiteY19639" fmla="*/ 806288 h 12624546"/>
              <a:gd name="connsiteX19640" fmla="*/ 8649631 w 15445209"/>
              <a:gd name="connsiteY19640" fmla="*/ 794445 h 12624546"/>
              <a:gd name="connsiteX19641" fmla="*/ 8691758 w 15445209"/>
              <a:gd name="connsiteY19641" fmla="*/ 803845 h 12624546"/>
              <a:gd name="connsiteX19642" fmla="*/ 8705578 w 15445209"/>
              <a:gd name="connsiteY19642" fmla="*/ 882303 h 12624546"/>
              <a:gd name="connsiteX19643" fmla="*/ 8627121 w 15445209"/>
              <a:gd name="connsiteY19643" fmla="*/ 896122 h 12624546"/>
              <a:gd name="connsiteX19644" fmla="*/ 8613297 w 15445209"/>
              <a:gd name="connsiteY19644" fmla="*/ 817669 h 12624546"/>
              <a:gd name="connsiteX19645" fmla="*/ 8649631 w 15445209"/>
              <a:gd name="connsiteY19645" fmla="*/ 794445 h 12624546"/>
              <a:gd name="connsiteX19646" fmla="*/ 7282366 w 15445209"/>
              <a:gd name="connsiteY19646" fmla="*/ 793507 h 12624546"/>
              <a:gd name="connsiteX19647" fmla="*/ 7329681 w 15445209"/>
              <a:gd name="connsiteY19647" fmla="*/ 804231 h 12624546"/>
              <a:gd name="connsiteX19648" fmla="*/ 7345122 w 15445209"/>
              <a:gd name="connsiteY19648" fmla="*/ 892441 h 12624546"/>
              <a:gd name="connsiteX19649" fmla="*/ 7256912 w 15445209"/>
              <a:gd name="connsiteY19649" fmla="*/ 907887 h 12624546"/>
              <a:gd name="connsiteX19650" fmla="*/ 7241461 w 15445209"/>
              <a:gd name="connsiteY19650" fmla="*/ 819677 h 12624546"/>
              <a:gd name="connsiteX19651" fmla="*/ 7282366 w 15445209"/>
              <a:gd name="connsiteY19651" fmla="*/ 793507 h 12624546"/>
              <a:gd name="connsiteX19652" fmla="*/ 8431091 w 15445209"/>
              <a:gd name="connsiteY19652" fmla="*/ 791855 h 12624546"/>
              <a:gd name="connsiteX19653" fmla="*/ 8470619 w 15445209"/>
              <a:gd name="connsiteY19653" fmla="*/ 800594 h 12624546"/>
              <a:gd name="connsiteX19654" fmla="*/ 8483629 w 15445209"/>
              <a:gd name="connsiteY19654" fmla="*/ 874174 h 12624546"/>
              <a:gd name="connsiteX19655" fmla="*/ 8410058 w 15445209"/>
              <a:gd name="connsiteY19655" fmla="*/ 887181 h 12624546"/>
              <a:gd name="connsiteX19656" fmla="*/ 8397046 w 15445209"/>
              <a:gd name="connsiteY19656" fmla="*/ 813601 h 12624546"/>
              <a:gd name="connsiteX19657" fmla="*/ 8431091 w 15445209"/>
              <a:gd name="connsiteY19657" fmla="*/ 791855 h 12624546"/>
              <a:gd name="connsiteX19658" fmla="*/ 8209680 w 15445209"/>
              <a:gd name="connsiteY19658" fmla="*/ 790129 h 12624546"/>
              <a:gd name="connsiteX19659" fmla="*/ 8254390 w 15445209"/>
              <a:gd name="connsiteY19659" fmla="*/ 800192 h 12624546"/>
              <a:gd name="connsiteX19660" fmla="*/ 8269022 w 15445209"/>
              <a:gd name="connsiteY19660" fmla="*/ 883524 h 12624546"/>
              <a:gd name="connsiteX19661" fmla="*/ 8185700 w 15445209"/>
              <a:gd name="connsiteY19661" fmla="*/ 898158 h 12624546"/>
              <a:gd name="connsiteX19662" fmla="*/ 8171077 w 15445209"/>
              <a:gd name="connsiteY19662" fmla="*/ 814825 h 12624546"/>
              <a:gd name="connsiteX19663" fmla="*/ 8209680 w 15445209"/>
              <a:gd name="connsiteY19663" fmla="*/ 790129 h 12624546"/>
              <a:gd name="connsiteX19664" fmla="*/ 11254280 w 15445209"/>
              <a:gd name="connsiteY19664" fmla="*/ 789257 h 12624546"/>
              <a:gd name="connsiteX19665" fmla="*/ 11273538 w 15445209"/>
              <a:gd name="connsiteY19665" fmla="*/ 793524 h 12624546"/>
              <a:gd name="connsiteX19666" fmla="*/ 11279637 w 15445209"/>
              <a:gd name="connsiteY19666" fmla="*/ 829298 h 12624546"/>
              <a:gd name="connsiteX19667" fmla="*/ 11243864 w 15445209"/>
              <a:gd name="connsiteY19667" fmla="*/ 835396 h 12624546"/>
              <a:gd name="connsiteX19668" fmla="*/ 11237765 w 15445209"/>
              <a:gd name="connsiteY19668" fmla="*/ 799623 h 12624546"/>
              <a:gd name="connsiteX19669" fmla="*/ 11254280 w 15445209"/>
              <a:gd name="connsiteY19669" fmla="*/ 789257 h 12624546"/>
              <a:gd name="connsiteX19670" fmla="*/ 11026226 w 15445209"/>
              <a:gd name="connsiteY19670" fmla="*/ 785322 h 12624546"/>
              <a:gd name="connsiteX19671" fmla="*/ 11074348 w 15445209"/>
              <a:gd name="connsiteY19671" fmla="*/ 795992 h 12624546"/>
              <a:gd name="connsiteX19672" fmla="*/ 11090199 w 15445209"/>
              <a:gd name="connsiteY19672" fmla="*/ 885829 h 12624546"/>
              <a:gd name="connsiteX19673" fmla="*/ 11000360 w 15445209"/>
              <a:gd name="connsiteY19673" fmla="*/ 901278 h 12624546"/>
              <a:gd name="connsiteX19674" fmla="*/ 10984505 w 15445209"/>
              <a:gd name="connsiteY19674" fmla="*/ 811846 h 12624546"/>
              <a:gd name="connsiteX19675" fmla="*/ 11026226 w 15445209"/>
              <a:gd name="connsiteY19675" fmla="*/ 785322 h 12624546"/>
              <a:gd name="connsiteX19676" fmla="*/ 11720706 w 15445209"/>
              <a:gd name="connsiteY19676" fmla="*/ 771935 h 12624546"/>
              <a:gd name="connsiteX19677" fmla="*/ 11721111 w 15445209"/>
              <a:gd name="connsiteY19677" fmla="*/ 773152 h 12624546"/>
              <a:gd name="connsiteX19678" fmla="*/ 11719895 w 15445209"/>
              <a:gd name="connsiteY19678" fmla="*/ 773561 h 12624546"/>
              <a:gd name="connsiteX19679" fmla="*/ 11719485 w 15445209"/>
              <a:gd name="connsiteY19679" fmla="*/ 772340 h 12624546"/>
              <a:gd name="connsiteX19680" fmla="*/ 11720706 w 15445209"/>
              <a:gd name="connsiteY19680" fmla="*/ 771935 h 12624546"/>
              <a:gd name="connsiteX19681" fmla="*/ 11483455 w 15445209"/>
              <a:gd name="connsiteY19681" fmla="*/ 771856 h 12624546"/>
              <a:gd name="connsiteX19682" fmla="*/ 11496719 w 15445209"/>
              <a:gd name="connsiteY19682" fmla="*/ 774801 h 12624546"/>
              <a:gd name="connsiteX19683" fmla="*/ 11501191 w 15445209"/>
              <a:gd name="connsiteY19683" fmla="*/ 799191 h 12624546"/>
              <a:gd name="connsiteX19684" fmla="*/ 11476801 w 15445209"/>
              <a:gd name="connsiteY19684" fmla="*/ 803665 h 12624546"/>
              <a:gd name="connsiteX19685" fmla="*/ 11472328 w 15445209"/>
              <a:gd name="connsiteY19685" fmla="*/ 779274 h 12624546"/>
              <a:gd name="connsiteX19686" fmla="*/ 11483455 w 15445209"/>
              <a:gd name="connsiteY19686" fmla="*/ 771856 h 12624546"/>
              <a:gd name="connsiteX19687" fmla="*/ 9450418 w 15445209"/>
              <a:gd name="connsiteY19687" fmla="*/ 759006 h 12624546"/>
              <a:gd name="connsiteX19688" fmla="*/ 9500316 w 15445209"/>
              <a:gd name="connsiteY19688" fmla="*/ 770084 h 12624546"/>
              <a:gd name="connsiteX19689" fmla="*/ 9516577 w 15445209"/>
              <a:gd name="connsiteY19689" fmla="*/ 863171 h 12624546"/>
              <a:gd name="connsiteX19690" fmla="*/ 9423486 w 15445209"/>
              <a:gd name="connsiteY19690" fmla="*/ 879431 h 12624546"/>
              <a:gd name="connsiteX19691" fmla="*/ 9407225 w 15445209"/>
              <a:gd name="connsiteY19691" fmla="*/ 786343 h 12624546"/>
              <a:gd name="connsiteX19692" fmla="*/ 9450418 w 15445209"/>
              <a:gd name="connsiteY19692" fmla="*/ 759006 h 12624546"/>
              <a:gd name="connsiteX19693" fmla="*/ 7058270 w 15445209"/>
              <a:gd name="connsiteY19693" fmla="*/ 746227 h 12624546"/>
              <a:gd name="connsiteX19694" fmla="*/ 7084539 w 15445209"/>
              <a:gd name="connsiteY19694" fmla="*/ 752173 h 12624546"/>
              <a:gd name="connsiteX19695" fmla="*/ 7093086 w 15445209"/>
              <a:gd name="connsiteY19695" fmla="*/ 801359 h 12624546"/>
              <a:gd name="connsiteX19696" fmla="*/ 7043892 w 15445209"/>
              <a:gd name="connsiteY19696" fmla="*/ 809894 h 12624546"/>
              <a:gd name="connsiteX19697" fmla="*/ 7035358 w 15445209"/>
              <a:gd name="connsiteY19697" fmla="*/ 760708 h 12624546"/>
              <a:gd name="connsiteX19698" fmla="*/ 7058270 w 15445209"/>
              <a:gd name="connsiteY19698" fmla="*/ 746227 h 12624546"/>
              <a:gd name="connsiteX19699" fmla="*/ 6668114 w 15445209"/>
              <a:gd name="connsiteY19699" fmla="*/ 744373 h 12624546"/>
              <a:gd name="connsiteX19700" fmla="*/ 6689802 w 15445209"/>
              <a:gd name="connsiteY19700" fmla="*/ 749300 h 12624546"/>
              <a:gd name="connsiteX19701" fmla="*/ 6696713 w 15445209"/>
              <a:gd name="connsiteY19701" fmla="*/ 789950 h 12624546"/>
              <a:gd name="connsiteX19702" fmla="*/ 6656069 w 15445209"/>
              <a:gd name="connsiteY19702" fmla="*/ 796864 h 12624546"/>
              <a:gd name="connsiteX19703" fmla="*/ 6649151 w 15445209"/>
              <a:gd name="connsiteY19703" fmla="*/ 756214 h 12624546"/>
              <a:gd name="connsiteX19704" fmla="*/ 6668114 w 15445209"/>
              <a:gd name="connsiteY19704" fmla="*/ 744373 h 12624546"/>
              <a:gd name="connsiteX19705" fmla="*/ 7496082 w 15445209"/>
              <a:gd name="connsiteY19705" fmla="*/ 736803 h 12624546"/>
              <a:gd name="connsiteX19706" fmla="*/ 7548366 w 15445209"/>
              <a:gd name="connsiteY19706" fmla="*/ 748542 h 12624546"/>
              <a:gd name="connsiteX19707" fmla="*/ 7565440 w 15445209"/>
              <a:gd name="connsiteY19707" fmla="*/ 846103 h 12624546"/>
              <a:gd name="connsiteX19708" fmla="*/ 7551192 w 15445209"/>
              <a:gd name="connsiteY19708" fmla="*/ 859624 h 12624546"/>
              <a:gd name="connsiteX19709" fmla="*/ 7577374 w 15445209"/>
              <a:gd name="connsiteY19709" fmla="*/ 860120 h 12624546"/>
              <a:gd name="connsiteX19710" fmla="*/ 7603657 w 15445209"/>
              <a:gd name="connsiteY19710" fmla="*/ 871737 h 12624546"/>
              <a:gd name="connsiteX19711" fmla="*/ 7621131 w 15445209"/>
              <a:gd name="connsiteY19711" fmla="*/ 972550 h 12624546"/>
              <a:gd name="connsiteX19712" fmla="*/ 7520329 w 15445209"/>
              <a:gd name="connsiteY19712" fmla="*/ 990031 h 12624546"/>
              <a:gd name="connsiteX19713" fmla="*/ 7502832 w 15445209"/>
              <a:gd name="connsiteY19713" fmla="*/ 889218 h 12624546"/>
              <a:gd name="connsiteX19714" fmla="*/ 7517974 w 15445209"/>
              <a:gd name="connsiteY19714" fmla="*/ 874872 h 12624546"/>
              <a:gd name="connsiteX19715" fmla="*/ 7493358 w 15445209"/>
              <a:gd name="connsiteY19715" fmla="*/ 874401 h 12624546"/>
              <a:gd name="connsiteX19716" fmla="*/ 7467883 w 15445209"/>
              <a:gd name="connsiteY19716" fmla="*/ 863178 h 12624546"/>
              <a:gd name="connsiteX19717" fmla="*/ 7450808 w 15445209"/>
              <a:gd name="connsiteY19717" fmla="*/ 765616 h 12624546"/>
              <a:gd name="connsiteX19718" fmla="*/ 7496082 w 15445209"/>
              <a:gd name="connsiteY19718" fmla="*/ 736803 h 12624546"/>
              <a:gd name="connsiteX19719" fmla="*/ 10624641 w 15445209"/>
              <a:gd name="connsiteY19719" fmla="*/ 721631 h 12624546"/>
              <a:gd name="connsiteX19720" fmla="*/ 10682876 w 15445209"/>
              <a:gd name="connsiteY19720" fmla="*/ 734640 h 12624546"/>
              <a:gd name="connsiteX19721" fmla="*/ 10701979 w 15445209"/>
              <a:gd name="connsiteY19721" fmla="*/ 843174 h 12624546"/>
              <a:gd name="connsiteX19722" fmla="*/ 10679532 w 15445209"/>
              <a:gd name="connsiteY19722" fmla="*/ 864567 h 12624546"/>
              <a:gd name="connsiteX19723" fmla="*/ 10660542 w 15445209"/>
              <a:gd name="connsiteY19723" fmla="*/ 871876 h 12624546"/>
              <a:gd name="connsiteX19724" fmla="*/ 10676777 w 15445209"/>
              <a:gd name="connsiteY19724" fmla="*/ 878975 h 12624546"/>
              <a:gd name="connsiteX19725" fmla="*/ 10697507 w 15445209"/>
              <a:gd name="connsiteY19725" fmla="*/ 996862 h 12624546"/>
              <a:gd name="connsiteX19726" fmla="*/ 10579619 w 15445209"/>
              <a:gd name="connsiteY19726" fmla="*/ 1017591 h 12624546"/>
              <a:gd name="connsiteX19727" fmla="*/ 10558885 w 15445209"/>
              <a:gd name="connsiteY19727" fmla="*/ 899706 h 12624546"/>
              <a:gd name="connsiteX19728" fmla="*/ 10583252 w 15445209"/>
              <a:gd name="connsiteY19728" fmla="*/ 876573 h 12624546"/>
              <a:gd name="connsiteX19729" fmla="*/ 10606074 w 15445209"/>
              <a:gd name="connsiteY19729" fmla="*/ 867821 h 12624546"/>
              <a:gd name="connsiteX19730" fmla="*/ 10593438 w 15445209"/>
              <a:gd name="connsiteY19730" fmla="*/ 862281 h 12624546"/>
              <a:gd name="connsiteX19731" fmla="*/ 10574335 w 15445209"/>
              <a:gd name="connsiteY19731" fmla="*/ 753742 h 12624546"/>
              <a:gd name="connsiteX19732" fmla="*/ 10624641 w 15445209"/>
              <a:gd name="connsiteY19732" fmla="*/ 721631 h 12624546"/>
              <a:gd name="connsiteX19733" fmla="*/ 10845226 w 15445209"/>
              <a:gd name="connsiteY19733" fmla="*/ 701426 h 12624546"/>
              <a:gd name="connsiteX19734" fmla="*/ 10880846 w 15445209"/>
              <a:gd name="connsiteY19734" fmla="*/ 709403 h 12624546"/>
              <a:gd name="connsiteX19735" fmla="*/ 10892639 w 15445209"/>
              <a:gd name="connsiteY19735" fmla="*/ 776069 h 12624546"/>
              <a:gd name="connsiteX19736" fmla="*/ 10825966 w 15445209"/>
              <a:gd name="connsiteY19736" fmla="*/ 787862 h 12624546"/>
              <a:gd name="connsiteX19737" fmla="*/ 10814178 w 15445209"/>
              <a:gd name="connsiteY19737" fmla="*/ 721194 h 12624546"/>
              <a:gd name="connsiteX19738" fmla="*/ 10845226 w 15445209"/>
              <a:gd name="connsiteY19738" fmla="*/ 701426 h 12624546"/>
              <a:gd name="connsiteX19739" fmla="*/ 10226050 w 15445209"/>
              <a:gd name="connsiteY19739" fmla="*/ 701028 h 12624546"/>
              <a:gd name="connsiteX19740" fmla="*/ 10283675 w 15445209"/>
              <a:gd name="connsiteY19740" fmla="*/ 713935 h 12624546"/>
              <a:gd name="connsiteX19741" fmla="*/ 10302372 w 15445209"/>
              <a:gd name="connsiteY19741" fmla="*/ 821252 h 12624546"/>
              <a:gd name="connsiteX19742" fmla="*/ 10195051 w 15445209"/>
              <a:gd name="connsiteY19742" fmla="*/ 839949 h 12624546"/>
              <a:gd name="connsiteX19743" fmla="*/ 10176354 w 15445209"/>
              <a:gd name="connsiteY19743" fmla="*/ 732631 h 12624546"/>
              <a:gd name="connsiteX19744" fmla="*/ 10226050 w 15445209"/>
              <a:gd name="connsiteY19744" fmla="*/ 701028 h 12624546"/>
              <a:gd name="connsiteX19745" fmla="*/ 7711632 w 15445209"/>
              <a:gd name="connsiteY19745" fmla="*/ 690666 h 12624546"/>
              <a:gd name="connsiteX19746" fmla="*/ 7768683 w 15445209"/>
              <a:gd name="connsiteY19746" fmla="*/ 703419 h 12624546"/>
              <a:gd name="connsiteX19747" fmla="*/ 7787383 w 15445209"/>
              <a:gd name="connsiteY19747" fmla="*/ 809926 h 12624546"/>
              <a:gd name="connsiteX19748" fmla="*/ 7776676 w 15445209"/>
              <a:gd name="connsiteY19748" fmla="*/ 820077 h 12624546"/>
              <a:gd name="connsiteX19749" fmla="*/ 7796276 w 15445209"/>
              <a:gd name="connsiteY19749" fmla="*/ 820465 h 12624546"/>
              <a:gd name="connsiteX19750" fmla="*/ 7823157 w 15445209"/>
              <a:gd name="connsiteY19750" fmla="*/ 832303 h 12624546"/>
              <a:gd name="connsiteX19751" fmla="*/ 7841037 w 15445209"/>
              <a:gd name="connsiteY19751" fmla="*/ 935147 h 12624546"/>
              <a:gd name="connsiteX19752" fmla="*/ 7738195 w 15445209"/>
              <a:gd name="connsiteY19752" fmla="*/ 953033 h 12624546"/>
              <a:gd name="connsiteX19753" fmla="*/ 7720320 w 15445209"/>
              <a:gd name="connsiteY19753" fmla="*/ 850189 h 12624546"/>
              <a:gd name="connsiteX19754" fmla="*/ 7729713 w 15445209"/>
              <a:gd name="connsiteY19754" fmla="*/ 841228 h 12624546"/>
              <a:gd name="connsiteX19755" fmla="*/ 7708677 w 15445209"/>
              <a:gd name="connsiteY19755" fmla="*/ 840849 h 12624546"/>
              <a:gd name="connsiteX19756" fmla="*/ 7680881 w 15445209"/>
              <a:gd name="connsiteY19756" fmla="*/ 828622 h 12624546"/>
              <a:gd name="connsiteX19757" fmla="*/ 7662189 w 15445209"/>
              <a:gd name="connsiteY19757" fmla="*/ 722120 h 12624546"/>
              <a:gd name="connsiteX19758" fmla="*/ 7711632 w 15445209"/>
              <a:gd name="connsiteY19758" fmla="*/ 690666 h 12624546"/>
              <a:gd name="connsiteX19759" fmla="*/ 7267281 w 15445209"/>
              <a:gd name="connsiteY19759" fmla="*/ 685812 h 12624546"/>
              <a:gd name="connsiteX19760" fmla="*/ 7294723 w 15445209"/>
              <a:gd name="connsiteY19760" fmla="*/ 692010 h 12624546"/>
              <a:gd name="connsiteX19761" fmla="*/ 7303654 w 15445209"/>
              <a:gd name="connsiteY19761" fmla="*/ 743232 h 12624546"/>
              <a:gd name="connsiteX19762" fmla="*/ 7252441 w 15445209"/>
              <a:gd name="connsiteY19762" fmla="*/ 752173 h 12624546"/>
              <a:gd name="connsiteX19763" fmla="*/ 7243498 w 15445209"/>
              <a:gd name="connsiteY19763" fmla="*/ 700956 h 12624546"/>
              <a:gd name="connsiteX19764" fmla="*/ 7267281 w 15445209"/>
              <a:gd name="connsiteY19764" fmla="*/ 685812 h 12624546"/>
              <a:gd name="connsiteX19765" fmla="*/ 11074803 w 15445209"/>
              <a:gd name="connsiteY19765" fmla="*/ 681586 h 12624546"/>
              <a:gd name="connsiteX19766" fmla="*/ 11095892 w 15445209"/>
              <a:gd name="connsiteY19766" fmla="*/ 686211 h 12624546"/>
              <a:gd name="connsiteX19767" fmla="*/ 11102802 w 15445209"/>
              <a:gd name="connsiteY19767" fmla="*/ 725642 h 12624546"/>
              <a:gd name="connsiteX19768" fmla="*/ 11063371 w 15445209"/>
              <a:gd name="connsiteY19768" fmla="*/ 732551 h 12624546"/>
              <a:gd name="connsiteX19769" fmla="*/ 11056461 w 15445209"/>
              <a:gd name="connsiteY19769" fmla="*/ 693122 h 12624546"/>
              <a:gd name="connsiteX19770" fmla="*/ 11074803 w 15445209"/>
              <a:gd name="connsiteY19770" fmla="*/ 681586 h 12624546"/>
              <a:gd name="connsiteX19771" fmla="*/ 11311192 w 15445209"/>
              <a:gd name="connsiteY19771" fmla="*/ 667331 h 12624546"/>
              <a:gd name="connsiteX19772" fmla="*/ 11321100 w 15445209"/>
              <a:gd name="connsiteY19772" fmla="*/ 669515 h 12624546"/>
              <a:gd name="connsiteX19773" fmla="*/ 11324352 w 15445209"/>
              <a:gd name="connsiteY19773" fmla="*/ 687807 h 12624546"/>
              <a:gd name="connsiteX19774" fmla="*/ 11306060 w 15445209"/>
              <a:gd name="connsiteY19774" fmla="*/ 691060 h 12624546"/>
              <a:gd name="connsiteX19775" fmla="*/ 11302808 w 15445209"/>
              <a:gd name="connsiteY19775" fmla="*/ 672768 h 12624546"/>
              <a:gd name="connsiteX19776" fmla="*/ 11311192 w 15445209"/>
              <a:gd name="connsiteY19776" fmla="*/ 667331 h 12624546"/>
              <a:gd name="connsiteX19777" fmla="*/ 6867046 w 15445209"/>
              <a:gd name="connsiteY19777" fmla="*/ 665054 h 12624546"/>
              <a:gd name="connsiteX19778" fmla="*/ 6893055 w 15445209"/>
              <a:gd name="connsiteY19778" fmla="*/ 670845 h 12624546"/>
              <a:gd name="connsiteX19779" fmla="*/ 6901580 w 15445209"/>
              <a:gd name="connsiteY19779" fmla="*/ 719221 h 12624546"/>
              <a:gd name="connsiteX19780" fmla="*/ 6853219 w 15445209"/>
              <a:gd name="connsiteY19780" fmla="*/ 727756 h 12624546"/>
              <a:gd name="connsiteX19781" fmla="*/ 6844687 w 15445209"/>
              <a:gd name="connsiteY19781" fmla="*/ 679381 h 12624546"/>
              <a:gd name="connsiteX19782" fmla="*/ 6867046 w 15445209"/>
              <a:gd name="connsiteY19782" fmla="*/ 665054 h 12624546"/>
              <a:gd name="connsiteX19783" fmla="*/ 7929545 w 15445209"/>
              <a:gd name="connsiteY19783" fmla="*/ 659924 h 12624546"/>
              <a:gd name="connsiteX19784" fmla="*/ 7987767 w 15445209"/>
              <a:gd name="connsiteY19784" fmla="*/ 672934 h 12624546"/>
              <a:gd name="connsiteX19785" fmla="*/ 8006869 w 15445209"/>
              <a:gd name="connsiteY19785" fmla="*/ 781467 h 12624546"/>
              <a:gd name="connsiteX19786" fmla="*/ 7991377 w 15445209"/>
              <a:gd name="connsiteY19786" fmla="*/ 796237 h 12624546"/>
              <a:gd name="connsiteX19787" fmla="*/ 8015058 w 15445209"/>
              <a:gd name="connsiteY19787" fmla="*/ 796690 h 12624546"/>
              <a:gd name="connsiteX19788" fmla="*/ 8040602 w 15445209"/>
              <a:gd name="connsiteY19788" fmla="*/ 807913 h 12624546"/>
              <a:gd name="connsiteX19789" fmla="*/ 8057675 w 15445209"/>
              <a:gd name="connsiteY19789" fmla="*/ 905878 h 12624546"/>
              <a:gd name="connsiteX19790" fmla="*/ 7959724 w 15445209"/>
              <a:gd name="connsiteY19790" fmla="*/ 922954 h 12624546"/>
              <a:gd name="connsiteX19791" fmla="*/ 7942650 w 15445209"/>
              <a:gd name="connsiteY19791" fmla="*/ 824987 h 12624546"/>
              <a:gd name="connsiteX19792" fmla="*/ 7954744 w 15445209"/>
              <a:gd name="connsiteY19792" fmla="*/ 813547 h 12624546"/>
              <a:gd name="connsiteX19793" fmla="*/ 7926728 w 15445209"/>
              <a:gd name="connsiteY19793" fmla="*/ 813022 h 12624546"/>
              <a:gd name="connsiteX19794" fmla="*/ 7898349 w 15445209"/>
              <a:gd name="connsiteY19794" fmla="*/ 800574 h 12624546"/>
              <a:gd name="connsiteX19795" fmla="*/ 7879241 w 15445209"/>
              <a:gd name="connsiteY19795" fmla="*/ 692036 h 12624546"/>
              <a:gd name="connsiteX19796" fmla="*/ 7929545 w 15445209"/>
              <a:gd name="connsiteY19796" fmla="*/ 659924 h 12624546"/>
              <a:gd name="connsiteX19797" fmla="*/ 11552411 w 15445209"/>
              <a:gd name="connsiteY19797" fmla="*/ 658922 h 12624546"/>
              <a:gd name="connsiteX19798" fmla="*/ 11553226 w 15445209"/>
              <a:gd name="connsiteY19798" fmla="*/ 658922 h 12624546"/>
              <a:gd name="connsiteX19799" fmla="*/ 11553226 w 15445209"/>
              <a:gd name="connsiteY19799" fmla="*/ 659738 h 12624546"/>
              <a:gd name="connsiteX19800" fmla="*/ 11552411 w 15445209"/>
              <a:gd name="connsiteY19800" fmla="*/ 659738 h 12624546"/>
              <a:gd name="connsiteX19801" fmla="*/ 11552411 w 15445209"/>
              <a:gd name="connsiteY19801" fmla="*/ 658922 h 12624546"/>
              <a:gd name="connsiteX19802" fmla="*/ 10432355 w 15445209"/>
              <a:gd name="connsiteY19802" fmla="*/ 634993 h 12624546"/>
              <a:gd name="connsiteX19803" fmla="*/ 10490180 w 15445209"/>
              <a:gd name="connsiteY19803" fmla="*/ 648051 h 12624546"/>
              <a:gd name="connsiteX19804" fmla="*/ 10508882 w 15445209"/>
              <a:gd name="connsiteY19804" fmla="*/ 755778 h 12624546"/>
              <a:gd name="connsiteX19805" fmla="*/ 10486676 w 15445209"/>
              <a:gd name="connsiteY19805" fmla="*/ 776877 h 12624546"/>
              <a:gd name="connsiteX19806" fmla="*/ 10464733 w 15445209"/>
              <a:gd name="connsiteY19806" fmla="*/ 785200 h 12624546"/>
              <a:gd name="connsiteX19807" fmla="*/ 10482054 w 15445209"/>
              <a:gd name="connsiteY19807" fmla="*/ 792795 h 12624546"/>
              <a:gd name="connsiteX19808" fmla="*/ 10501567 w 15445209"/>
              <a:gd name="connsiteY19808" fmla="*/ 905395 h 12624546"/>
              <a:gd name="connsiteX19809" fmla="*/ 10388963 w 15445209"/>
              <a:gd name="connsiteY19809" fmla="*/ 924908 h 12624546"/>
              <a:gd name="connsiteX19810" fmla="*/ 10369451 w 15445209"/>
              <a:gd name="connsiteY19810" fmla="*/ 812307 h 12624546"/>
              <a:gd name="connsiteX19811" fmla="*/ 10392705 w 15445209"/>
              <a:gd name="connsiteY19811" fmla="*/ 790221 h 12624546"/>
              <a:gd name="connsiteX19812" fmla="*/ 10416509 w 15445209"/>
              <a:gd name="connsiteY19812" fmla="*/ 781175 h 12624546"/>
              <a:gd name="connsiteX19813" fmla="*/ 10401157 w 15445209"/>
              <a:gd name="connsiteY19813" fmla="*/ 774476 h 12624546"/>
              <a:gd name="connsiteX19814" fmla="*/ 10382455 w 15445209"/>
              <a:gd name="connsiteY19814" fmla="*/ 666753 h 12624546"/>
              <a:gd name="connsiteX19815" fmla="*/ 10432355 w 15445209"/>
              <a:gd name="connsiteY19815" fmla="*/ 634993 h 12624546"/>
              <a:gd name="connsiteX19816" fmla="*/ 7486176 w 15445209"/>
              <a:gd name="connsiteY19816" fmla="*/ 631038 h 12624546"/>
              <a:gd name="connsiteX19817" fmla="*/ 7528036 w 15445209"/>
              <a:gd name="connsiteY19817" fmla="*/ 672908 h 12624546"/>
              <a:gd name="connsiteX19818" fmla="*/ 7486176 w 15445209"/>
              <a:gd name="connsiteY19818" fmla="*/ 714779 h 12624546"/>
              <a:gd name="connsiteX19819" fmla="*/ 7444318 w 15445209"/>
              <a:gd name="connsiteY19819" fmla="*/ 672908 h 12624546"/>
              <a:gd name="connsiteX19820" fmla="*/ 7486176 w 15445209"/>
              <a:gd name="connsiteY19820" fmla="*/ 631038 h 12624546"/>
              <a:gd name="connsiteX19821" fmla="*/ 10025434 w 15445209"/>
              <a:gd name="connsiteY19821" fmla="*/ 626128 h 12624546"/>
              <a:gd name="connsiteX19822" fmla="*/ 10084074 w 15445209"/>
              <a:gd name="connsiteY19822" fmla="*/ 639137 h 12624546"/>
              <a:gd name="connsiteX19823" fmla="*/ 10103181 w 15445209"/>
              <a:gd name="connsiteY19823" fmla="*/ 748487 h 12624546"/>
              <a:gd name="connsiteX19824" fmla="*/ 10080605 w 15445209"/>
              <a:gd name="connsiteY19824" fmla="*/ 769879 h 12624546"/>
              <a:gd name="connsiteX19825" fmla="*/ 10068928 w 15445209"/>
              <a:gd name="connsiteY19825" fmla="*/ 774329 h 12624546"/>
              <a:gd name="connsiteX19826" fmla="*/ 10096268 w 15445209"/>
              <a:gd name="connsiteY19826" fmla="*/ 786317 h 12624546"/>
              <a:gd name="connsiteX19827" fmla="*/ 10116187 w 15445209"/>
              <a:gd name="connsiteY19827" fmla="*/ 900544 h 12624546"/>
              <a:gd name="connsiteX19828" fmla="*/ 10001956 w 15445209"/>
              <a:gd name="connsiteY19828" fmla="*/ 920461 h 12624546"/>
              <a:gd name="connsiteX19829" fmla="*/ 9982038 w 15445209"/>
              <a:gd name="connsiteY19829" fmla="*/ 806234 h 12624546"/>
              <a:gd name="connsiteX19830" fmla="*/ 10005660 w 15445209"/>
              <a:gd name="connsiteY19830" fmla="*/ 783857 h 12624546"/>
              <a:gd name="connsiteX19831" fmla="*/ 10019226 w 15445209"/>
              <a:gd name="connsiteY19831" fmla="*/ 778681 h 12624546"/>
              <a:gd name="connsiteX19832" fmla="*/ 9993825 w 15445209"/>
              <a:gd name="connsiteY19832" fmla="*/ 767593 h 12624546"/>
              <a:gd name="connsiteX19833" fmla="*/ 9974722 w 15445209"/>
              <a:gd name="connsiteY19833" fmla="*/ 658240 h 12624546"/>
              <a:gd name="connsiteX19834" fmla="*/ 10025434 w 15445209"/>
              <a:gd name="connsiteY19834" fmla="*/ 626128 h 12624546"/>
              <a:gd name="connsiteX19835" fmla="*/ 10659090 w 15445209"/>
              <a:gd name="connsiteY19835" fmla="*/ 620432 h 12624546"/>
              <a:gd name="connsiteX19836" fmla="*/ 10686124 w 15445209"/>
              <a:gd name="connsiteY19836" fmla="*/ 626479 h 12624546"/>
              <a:gd name="connsiteX19837" fmla="*/ 10695069 w 15445209"/>
              <a:gd name="connsiteY19837" fmla="*/ 676887 h 12624546"/>
              <a:gd name="connsiteX19838" fmla="*/ 10644661 w 15445209"/>
              <a:gd name="connsiteY19838" fmla="*/ 685828 h 12624546"/>
              <a:gd name="connsiteX19839" fmla="*/ 10635716 w 15445209"/>
              <a:gd name="connsiteY19839" fmla="*/ 635421 h 12624546"/>
              <a:gd name="connsiteX19840" fmla="*/ 10659090 w 15445209"/>
              <a:gd name="connsiteY19840" fmla="*/ 620432 h 12624546"/>
              <a:gd name="connsiteX19841" fmla="*/ 6719473 w 15445209"/>
              <a:gd name="connsiteY19841" fmla="*/ 605778 h 12624546"/>
              <a:gd name="connsiteX19842" fmla="*/ 6720298 w 15445209"/>
              <a:gd name="connsiteY19842" fmla="*/ 605778 h 12624546"/>
              <a:gd name="connsiteX19843" fmla="*/ 6720298 w 15445209"/>
              <a:gd name="connsiteY19843" fmla="*/ 606594 h 12624546"/>
              <a:gd name="connsiteX19844" fmla="*/ 6719473 w 15445209"/>
              <a:gd name="connsiteY19844" fmla="*/ 606594 h 12624546"/>
              <a:gd name="connsiteX19845" fmla="*/ 6719473 w 15445209"/>
              <a:gd name="connsiteY19845" fmla="*/ 605778 h 12624546"/>
              <a:gd name="connsiteX19846" fmla="*/ 7071699 w 15445209"/>
              <a:gd name="connsiteY19846" fmla="*/ 601181 h 12624546"/>
              <a:gd name="connsiteX19847" fmla="*/ 7097148 w 15445209"/>
              <a:gd name="connsiteY19847" fmla="*/ 607026 h 12624546"/>
              <a:gd name="connsiteX19848" fmla="*/ 7105284 w 15445209"/>
              <a:gd name="connsiteY19848" fmla="*/ 654585 h 12624546"/>
              <a:gd name="connsiteX19849" fmla="*/ 7057709 w 15445209"/>
              <a:gd name="connsiteY19849" fmla="*/ 662716 h 12624546"/>
              <a:gd name="connsiteX19850" fmla="*/ 7049583 w 15445209"/>
              <a:gd name="connsiteY19850" fmla="*/ 615155 h 12624546"/>
              <a:gd name="connsiteX19851" fmla="*/ 7071699 w 15445209"/>
              <a:gd name="connsiteY19851" fmla="*/ 601181 h 12624546"/>
              <a:gd name="connsiteX19852" fmla="*/ 9415050 w 15445209"/>
              <a:gd name="connsiteY19852" fmla="*/ 598106 h 12624546"/>
              <a:gd name="connsiteX19853" fmla="*/ 9475115 w 15445209"/>
              <a:gd name="connsiteY19853" fmla="*/ 611523 h 12624546"/>
              <a:gd name="connsiteX19854" fmla="*/ 9494623 w 15445209"/>
              <a:gd name="connsiteY19854" fmla="*/ 723719 h 12624546"/>
              <a:gd name="connsiteX19855" fmla="*/ 9382429 w 15445209"/>
              <a:gd name="connsiteY19855" fmla="*/ 743230 h 12624546"/>
              <a:gd name="connsiteX19856" fmla="*/ 9362916 w 15445209"/>
              <a:gd name="connsiteY19856" fmla="*/ 631035 h 12624546"/>
              <a:gd name="connsiteX19857" fmla="*/ 9415050 w 15445209"/>
              <a:gd name="connsiteY19857" fmla="*/ 598106 h 12624546"/>
              <a:gd name="connsiteX19858" fmla="*/ 7691703 w 15445209"/>
              <a:gd name="connsiteY19858" fmla="*/ 582713 h 12624546"/>
              <a:gd name="connsiteX19859" fmla="*/ 7730064 w 15445209"/>
              <a:gd name="connsiteY19859" fmla="*/ 591197 h 12624546"/>
              <a:gd name="connsiteX19860" fmla="*/ 7742667 w 15445209"/>
              <a:gd name="connsiteY19860" fmla="*/ 662741 h 12624546"/>
              <a:gd name="connsiteX19861" fmla="*/ 7671125 w 15445209"/>
              <a:gd name="connsiteY19861" fmla="*/ 675344 h 12624546"/>
              <a:gd name="connsiteX19862" fmla="*/ 7658530 w 15445209"/>
              <a:gd name="connsiteY19862" fmla="*/ 603800 h 12624546"/>
              <a:gd name="connsiteX19863" fmla="*/ 7691703 w 15445209"/>
              <a:gd name="connsiteY19863" fmla="*/ 582713 h 12624546"/>
              <a:gd name="connsiteX19864" fmla="*/ 10891517 w 15445209"/>
              <a:gd name="connsiteY19864" fmla="*/ 582551 h 12624546"/>
              <a:gd name="connsiteX19865" fmla="*/ 10913772 w 15445209"/>
              <a:gd name="connsiteY19865" fmla="*/ 587429 h 12624546"/>
              <a:gd name="connsiteX19866" fmla="*/ 10921091 w 15445209"/>
              <a:gd name="connsiteY19866" fmla="*/ 628890 h 12624546"/>
              <a:gd name="connsiteX19867" fmla="*/ 10879625 w 15445209"/>
              <a:gd name="connsiteY19867" fmla="*/ 636210 h 12624546"/>
              <a:gd name="connsiteX19868" fmla="*/ 10872310 w 15445209"/>
              <a:gd name="connsiteY19868" fmla="*/ 594744 h 12624546"/>
              <a:gd name="connsiteX19869" fmla="*/ 10891517 w 15445209"/>
              <a:gd name="connsiteY19869" fmla="*/ 582551 h 12624546"/>
              <a:gd name="connsiteX19870" fmla="*/ 11141016 w 15445209"/>
              <a:gd name="connsiteY19870" fmla="*/ 570331 h 12624546"/>
              <a:gd name="connsiteX19871" fmla="*/ 11143047 w 15445209"/>
              <a:gd name="connsiteY19871" fmla="*/ 581714 h 12624546"/>
              <a:gd name="connsiteX19872" fmla="*/ 11131665 w 15445209"/>
              <a:gd name="connsiteY19872" fmla="*/ 583745 h 12624546"/>
              <a:gd name="connsiteX19873" fmla="*/ 11129634 w 15445209"/>
              <a:gd name="connsiteY19873" fmla="*/ 572363 h 12624546"/>
              <a:gd name="connsiteX19874" fmla="*/ 11141016 w 15445209"/>
              <a:gd name="connsiteY19874" fmla="*/ 570331 h 12624546"/>
              <a:gd name="connsiteX19875" fmla="*/ 10238399 w 15445209"/>
              <a:gd name="connsiteY19875" fmla="*/ 568683 h 12624546"/>
              <a:gd name="connsiteX19876" fmla="*/ 10286518 w 15445209"/>
              <a:gd name="connsiteY19876" fmla="*/ 579353 h 12624546"/>
              <a:gd name="connsiteX19877" fmla="*/ 10301968 w 15445209"/>
              <a:gd name="connsiteY19877" fmla="*/ 669190 h 12624546"/>
              <a:gd name="connsiteX19878" fmla="*/ 10212128 w 15445209"/>
              <a:gd name="connsiteY19878" fmla="*/ 684640 h 12624546"/>
              <a:gd name="connsiteX19879" fmla="*/ 10196678 w 15445209"/>
              <a:gd name="connsiteY19879" fmla="*/ 595208 h 12624546"/>
              <a:gd name="connsiteX19880" fmla="*/ 10238399 w 15445209"/>
              <a:gd name="connsiteY19880" fmla="*/ 568683 h 12624546"/>
              <a:gd name="connsiteX19881" fmla="*/ 9821569 w 15445209"/>
              <a:gd name="connsiteY19881" fmla="*/ 559461 h 12624546"/>
              <a:gd name="connsiteX19882" fmla="*/ 9881631 w 15445209"/>
              <a:gd name="connsiteY19882" fmla="*/ 572877 h 12624546"/>
              <a:gd name="connsiteX19883" fmla="*/ 9901143 w 15445209"/>
              <a:gd name="connsiteY19883" fmla="*/ 685072 h 12624546"/>
              <a:gd name="connsiteX19884" fmla="*/ 9877895 w 15445209"/>
              <a:gd name="connsiteY19884" fmla="*/ 706984 h 12624546"/>
              <a:gd name="connsiteX19885" fmla="*/ 9873691 w 15445209"/>
              <a:gd name="connsiteY19885" fmla="*/ 708587 h 12624546"/>
              <a:gd name="connsiteX19886" fmla="*/ 9893419 w 15445209"/>
              <a:gd name="connsiteY19886" fmla="*/ 717209 h 12624546"/>
              <a:gd name="connsiteX19887" fmla="*/ 9913743 w 15445209"/>
              <a:gd name="connsiteY19887" fmla="*/ 833472 h 12624546"/>
              <a:gd name="connsiteX19888" fmla="*/ 9797481 w 15445209"/>
              <a:gd name="connsiteY19888" fmla="*/ 853795 h 12624546"/>
              <a:gd name="connsiteX19889" fmla="*/ 9777154 w 15445209"/>
              <a:gd name="connsiteY19889" fmla="*/ 737537 h 12624546"/>
              <a:gd name="connsiteX19890" fmla="*/ 9801150 w 15445209"/>
              <a:gd name="connsiteY19890" fmla="*/ 714695 h 12624546"/>
              <a:gd name="connsiteX19891" fmla="*/ 9806920 w 15445209"/>
              <a:gd name="connsiteY19891" fmla="*/ 712493 h 12624546"/>
              <a:gd name="connsiteX19892" fmla="*/ 9788945 w 15445209"/>
              <a:gd name="connsiteY19892" fmla="*/ 704584 h 12624546"/>
              <a:gd name="connsiteX19893" fmla="*/ 9769432 w 15445209"/>
              <a:gd name="connsiteY19893" fmla="*/ 592389 h 12624546"/>
              <a:gd name="connsiteX19894" fmla="*/ 9821569 w 15445209"/>
              <a:gd name="connsiteY19894" fmla="*/ 559461 h 12624546"/>
              <a:gd name="connsiteX19895" fmla="*/ 9202440 w 15445209"/>
              <a:gd name="connsiteY19895" fmla="*/ 559236 h 12624546"/>
              <a:gd name="connsiteX19896" fmla="*/ 9261691 w 15445209"/>
              <a:gd name="connsiteY19896" fmla="*/ 572499 h 12624546"/>
              <a:gd name="connsiteX19897" fmla="*/ 9281204 w 15445209"/>
              <a:gd name="connsiteY19897" fmla="*/ 683068 h 12624546"/>
              <a:gd name="connsiteX19898" fmla="*/ 9258323 w 15445209"/>
              <a:gd name="connsiteY19898" fmla="*/ 704923 h 12624546"/>
              <a:gd name="connsiteX19899" fmla="*/ 9238766 w 15445209"/>
              <a:gd name="connsiteY19899" fmla="*/ 712429 h 12624546"/>
              <a:gd name="connsiteX19900" fmla="*/ 9264673 w 15445209"/>
              <a:gd name="connsiteY19900" fmla="*/ 712927 h 12624546"/>
              <a:gd name="connsiteX19901" fmla="*/ 9290149 w 15445209"/>
              <a:gd name="connsiteY19901" fmla="*/ 724151 h 12624546"/>
              <a:gd name="connsiteX19902" fmla="*/ 9307225 w 15445209"/>
              <a:gd name="connsiteY19902" fmla="*/ 821711 h 12624546"/>
              <a:gd name="connsiteX19903" fmla="*/ 9209661 w 15445209"/>
              <a:gd name="connsiteY19903" fmla="*/ 838787 h 12624546"/>
              <a:gd name="connsiteX19904" fmla="*/ 9192585 w 15445209"/>
              <a:gd name="connsiteY19904" fmla="*/ 741226 h 12624546"/>
              <a:gd name="connsiteX19905" fmla="*/ 9212803 w 15445209"/>
              <a:gd name="connsiteY19905" fmla="*/ 722037 h 12624546"/>
              <a:gd name="connsiteX19906" fmla="*/ 9228981 w 15445209"/>
              <a:gd name="connsiteY19906" fmla="*/ 715823 h 12624546"/>
              <a:gd name="connsiteX19907" fmla="*/ 9199455 w 15445209"/>
              <a:gd name="connsiteY19907" fmla="*/ 715250 h 12624546"/>
              <a:gd name="connsiteX19908" fmla="*/ 9170631 w 15445209"/>
              <a:gd name="connsiteY19908" fmla="*/ 702580 h 12624546"/>
              <a:gd name="connsiteX19909" fmla="*/ 9151118 w 15445209"/>
              <a:gd name="connsiteY19909" fmla="*/ 592011 h 12624546"/>
              <a:gd name="connsiteX19910" fmla="*/ 9202440 w 15445209"/>
              <a:gd name="connsiteY19910" fmla="*/ 559236 h 12624546"/>
              <a:gd name="connsiteX19911" fmla="*/ 7279927 w 15445209"/>
              <a:gd name="connsiteY19911" fmla="*/ 550063 h 12624546"/>
              <a:gd name="connsiteX19912" fmla="*/ 7301622 w 15445209"/>
              <a:gd name="connsiteY19912" fmla="*/ 554988 h 12624546"/>
              <a:gd name="connsiteX19913" fmla="*/ 7308535 w 15445209"/>
              <a:gd name="connsiteY19913" fmla="*/ 595639 h 12624546"/>
              <a:gd name="connsiteX19914" fmla="*/ 7267888 w 15445209"/>
              <a:gd name="connsiteY19914" fmla="*/ 602553 h 12624546"/>
              <a:gd name="connsiteX19915" fmla="*/ 7260972 w 15445209"/>
              <a:gd name="connsiteY19915" fmla="*/ 561903 h 12624546"/>
              <a:gd name="connsiteX19916" fmla="*/ 7279927 w 15445209"/>
              <a:gd name="connsiteY19916" fmla="*/ 550063 h 12624546"/>
              <a:gd name="connsiteX19917" fmla="*/ 7906628 w 15445209"/>
              <a:gd name="connsiteY19917" fmla="*/ 548461 h 12624546"/>
              <a:gd name="connsiteX19918" fmla="*/ 7948756 w 15445209"/>
              <a:gd name="connsiteY19918" fmla="*/ 557862 h 12624546"/>
              <a:gd name="connsiteX19919" fmla="*/ 7962573 w 15445209"/>
              <a:gd name="connsiteY19919" fmla="*/ 636319 h 12624546"/>
              <a:gd name="connsiteX19920" fmla="*/ 7884123 w 15445209"/>
              <a:gd name="connsiteY19920" fmla="*/ 650139 h 12624546"/>
              <a:gd name="connsiteX19921" fmla="*/ 7870296 w 15445209"/>
              <a:gd name="connsiteY19921" fmla="*/ 571685 h 12624546"/>
              <a:gd name="connsiteX19922" fmla="*/ 7906628 w 15445209"/>
              <a:gd name="connsiteY19922" fmla="*/ 548461 h 12624546"/>
              <a:gd name="connsiteX19923" fmla="*/ 10467622 w 15445209"/>
              <a:gd name="connsiteY19923" fmla="*/ 536386 h 12624546"/>
              <a:gd name="connsiteX19924" fmla="*/ 10494248 w 15445209"/>
              <a:gd name="connsiteY19924" fmla="*/ 542331 h 12624546"/>
              <a:gd name="connsiteX19925" fmla="*/ 10502784 w 15445209"/>
              <a:gd name="connsiteY19925" fmla="*/ 591924 h 12624546"/>
              <a:gd name="connsiteX19926" fmla="*/ 10453191 w 15445209"/>
              <a:gd name="connsiteY19926" fmla="*/ 600464 h 12624546"/>
              <a:gd name="connsiteX19927" fmla="*/ 10444655 w 15445209"/>
              <a:gd name="connsiteY19927" fmla="*/ 550868 h 12624546"/>
              <a:gd name="connsiteX19928" fmla="*/ 10467622 w 15445209"/>
              <a:gd name="connsiteY19928" fmla="*/ 536386 h 12624546"/>
              <a:gd name="connsiteX19929" fmla="*/ 6919883 w 15445209"/>
              <a:gd name="connsiteY19929" fmla="*/ 536264 h 12624546"/>
              <a:gd name="connsiteX19930" fmla="*/ 6920295 w 15445209"/>
              <a:gd name="connsiteY19930" fmla="*/ 539111 h 12624546"/>
              <a:gd name="connsiteX19931" fmla="*/ 6917445 w 15445209"/>
              <a:gd name="connsiteY19931" fmla="*/ 539517 h 12624546"/>
              <a:gd name="connsiteX19932" fmla="*/ 6917046 w 15445209"/>
              <a:gd name="connsiteY19932" fmla="*/ 536669 h 12624546"/>
              <a:gd name="connsiteX19933" fmla="*/ 6919883 w 15445209"/>
              <a:gd name="connsiteY19933" fmla="*/ 536264 h 12624546"/>
              <a:gd name="connsiteX19934" fmla="*/ 8988004 w 15445209"/>
              <a:gd name="connsiteY19934" fmla="*/ 530222 h 12624546"/>
              <a:gd name="connsiteX19935" fmla="*/ 9046239 w 15445209"/>
              <a:gd name="connsiteY19935" fmla="*/ 543231 h 12624546"/>
              <a:gd name="connsiteX19936" fmla="*/ 9065346 w 15445209"/>
              <a:gd name="connsiteY19936" fmla="*/ 651764 h 12624546"/>
              <a:gd name="connsiteX19937" fmla="*/ 9042898 w 15445209"/>
              <a:gd name="connsiteY19937" fmla="*/ 673158 h 12624546"/>
              <a:gd name="connsiteX19938" fmla="*/ 9035539 w 15445209"/>
              <a:gd name="connsiteY19938" fmla="*/ 675989 h 12624546"/>
              <a:gd name="connsiteX19939" fmla="*/ 9050788 w 15445209"/>
              <a:gd name="connsiteY19939" fmla="*/ 676303 h 12624546"/>
              <a:gd name="connsiteX19940" fmla="*/ 9077541 w 15445209"/>
              <a:gd name="connsiteY19940" fmla="*/ 687973 h 12624546"/>
              <a:gd name="connsiteX19941" fmla="*/ 9095427 w 15445209"/>
              <a:gd name="connsiteY19941" fmla="*/ 790412 h 12624546"/>
              <a:gd name="connsiteX19942" fmla="*/ 8992985 w 15445209"/>
              <a:gd name="connsiteY19942" fmla="*/ 808297 h 12624546"/>
              <a:gd name="connsiteX19943" fmla="*/ 8975098 w 15445209"/>
              <a:gd name="connsiteY19943" fmla="*/ 705859 h 12624546"/>
              <a:gd name="connsiteX19944" fmla="*/ 8996365 w 15445209"/>
              <a:gd name="connsiteY19944" fmla="*/ 685742 h 12624546"/>
              <a:gd name="connsiteX19945" fmla="*/ 9001901 w 15445209"/>
              <a:gd name="connsiteY19945" fmla="*/ 683634 h 12624546"/>
              <a:gd name="connsiteX19946" fmla="*/ 8985198 w 15445209"/>
              <a:gd name="connsiteY19946" fmla="*/ 683320 h 12624546"/>
              <a:gd name="connsiteX19947" fmla="*/ 8956806 w 15445209"/>
              <a:gd name="connsiteY19947" fmla="*/ 670872 h 12624546"/>
              <a:gd name="connsiteX19948" fmla="*/ 8937698 w 15445209"/>
              <a:gd name="connsiteY19948" fmla="*/ 562334 h 12624546"/>
              <a:gd name="connsiteX19949" fmla="*/ 8988004 w 15445209"/>
              <a:gd name="connsiteY19949" fmla="*/ 530222 h 12624546"/>
              <a:gd name="connsiteX19950" fmla="*/ 8122760 w 15445209"/>
              <a:gd name="connsiteY19950" fmla="*/ 523971 h 12624546"/>
              <a:gd name="connsiteX19951" fmla="*/ 8169034 w 15445209"/>
              <a:gd name="connsiteY19951" fmla="*/ 534287 h 12624546"/>
              <a:gd name="connsiteX19952" fmla="*/ 8184077 w 15445209"/>
              <a:gd name="connsiteY19952" fmla="*/ 620465 h 12624546"/>
              <a:gd name="connsiteX19953" fmla="*/ 8166326 w 15445209"/>
              <a:gd name="connsiteY19953" fmla="*/ 637391 h 12624546"/>
              <a:gd name="connsiteX19954" fmla="*/ 8149625 w 15445209"/>
              <a:gd name="connsiteY19954" fmla="*/ 643749 h 12624546"/>
              <a:gd name="connsiteX19955" fmla="*/ 8162131 w 15445209"/>
              <a:gd name="connsiteY19955" fmla="*/ 641226 h 12624546"/>
              <a:gd name="connsiteX19956" fmla="*/ 8238943 w 15445209"/>
              <a:gd name="connsiteY19956" fmla="*/ 718053 h 12624546"/>
              <a:gd name="connsiteX19957" fmla="*/ 8162131 w 15445209"/>
              <a:gd name="connsiteY19957" fmla="*/ 794881 h 12624546"/>
              <a:gd name="connsiteX19958" fmla="*/ 8085314 w 15445209"/>
              <a:gd name="connsiteY19958" fmla="*/ 718053 h 12624546"/>
              <a:gd name="connsiteX19959" fmla="*/ 8132234 w 15445209"/>
              <a:gd name="connsiteY19959" fmla="*/ 647263 h 12624546"/>
              <a:gd name="connsiteX19960" fmla="*/ 8139823 w 15445209"/>
              <a:gd name="connsiteY19960" fmla="*/ 645728 h 12624546"/>
              <a:gd name="connsiteX19961" fmla="*/ 8120462 w 15445209"/>
              <a:gd name="connsiteY19961" fmla="*/ 645331 h 12624546"/>
              <a:gd name="connsiteX19962" fmla="*/ 8097907 w 15445209"/>
              <a:gd name="connsiteY19962" fmla="*/ 635505 h 12624546"/>
              <a:gd name="connsiteX19963" fmla="*/ 8082870 w 15445209"/>
              <a:gd name="connsiteY19963" fmla="*/ 549325 h 12624546"/>
              <a:gd name="connsiteX19964" fmla="*/ 8122760 w 15445209"/>
              <a:gd name="connsiteY19964" fmla="*/ 523971 h 12624546"/>
              <a:gd name="connsiteX19965" fmla="*/ 8773108 w 15445209"/>
              <a:gd name="connsiteY19965" fmla="*/ 514165 h 12624546"/>
              <a:gd name="connsiteX19966" fmla="*/ 8828343 w 15445209"/>
              <a:gd name="connsiteY19966" fmla="*/ 526561 h 12624546"/>
              <a:gd name="connsiteX19967" fmla="*/ 8846229 w 15445209"/>
              <a:gd name="connsiteY19967" fmla="*/ 629405 h 12624546"/>
              <a:gd name="connsiteX19968" fmla="*/ 8825072 w 15445209"/>
              <a:gd name="connsiteY19968" fmla="*/ 649579 h 12624546"/>
              <a:gd name="connsiteX19969" fmla="*/ 8824344 w 15445209"/>
              <a:gd name="connsiteY19969" fmla="*/ 649857 h 12624546"/>
              <a:gd name="connsiteX19970" fmla="*/ 8834812 w 15445209"/>
              <a:gd name="connsiteY19970" fmla="*/ 650078 h 12624546"/>
              <a:gd name="connsiteX19971" fmla="*/ 8862900 w 15445209"/>
              <a:gd name="connsiteY19971" fmla="*/ 662362 h 12624546"/>
              <a:gd name="connsiteX19972" fmla="*/ 8881598 w 15445209"/>
              <a:gd name="connsiteY19972" fmla="*/ 769679 h 12624546"/>
              <a:gd name="connsiteX19973" fmla="*/ 8774277 w 15445209"/>
              <a:gd name="connsiteY19973" fmla="*/ 788376 h 12624546"/>
              <a:gd name="connsiteX19974" fmla="*/ 8755580 w 15445209"/>
              <a:gd name="connsiteY19974" fmla="*/ 681060 h 12624546"/>
              <a:gd name="connsiteX19975" fmla="*/ 8777722 w 15445209"/>
              <a:gd name="connsiteY19975" fmla="*/ 659961 h 12624546"/>
              <a:gd name="connsiteX19976" fmla="*/ 8779421 w 15445209"/>
              <a:gd name="connsiteY19976" fmla="*/ 659312 h 12624546"/>
              <a:gd name="connsiteX19977" fmla="*/ 8770256 w 15445209"/>
              <a:gd name="connsiteY19977" fmla="*/ 659131 h 12624546"/>
              <a:gd name="connsiteX19978" fmla="*/ 8743382 w 15445209"/>
              <a:gd name="connsiteY19978" fmla="*/ 647292 h 12624546"/>
              <a:gd name="connsiteX19979" fmla="*/ 8725495 w 15445209"/>
              <a:gd name="connsiteY19979" fmla="*/ 544447 h 12624546"/>
              <a:gd name="connsiteX19980" fmla="*/ 8773108 w 15445209"/>
              <a:gd name="connsiteY19980" fmla="*/ 514165 h 12624546"/>
              <a:gd name="connsiteX19981" fmla="*/ 10040627 w 15445209"/>
              <a:gd name="connsiteY19981" fmla="*/ 513091 h 12624546"/>
              <a:gd name="connsiteX19982" fmla="*/ 10076755 w 15445209"/>
              <a:gd name="connsiteY19982" fmla="*/ 521221 h 12624546"/>
              <a:gd name="connsiteX19983" fmla="*/ 10088547 w 15445209"/>
              <a:gd name="connsiteY19983" fmla="*/ 588294 h 12624546"/>
              <a:gd name="connsiteX19984" fmla="*/ 10021468 w 15445209"/>
              <a:gd name="connsiteY19984" fmla="*/ 600082 h 12624546"/>
              <a:gd name="connsiteX19985" fmla="*/ 10009680 w 15445209"/>
              <a:gd name="connsiteY19985" fmla="*/ 533009 h 12624546"/>
              <a:gd name="connsiteX19986" fmla="*/ 10040627 w 15445209"/>
              <a:gd name="connsiteY19986" fmla="*/ 513091 h 12624546"/>
              <a:gd name="connsiteX19987" fmla="*/ 9615413 w 15445209"/>
              <a:gd name="connsiteY19987" fmla="*/ 509311 h 12624546"/>
              <a:gd name="connsiteX19988" fmla="*/ 9671053 w 15445209"/>
              <a:gd name="connsiteY19988" fmla="*/ 521659 h 12624546"/>
              <a:gd name="connsiteX19989" fmla="*/ 9689350 w 15445209"/>
              <a:gd name="connsiteY19989" fmla="*/ 625316 h 12624546"/>
              <a:gd name="connsiteX19990" fmla="*/ 9667950 w 15445209"/>
              <a:gd name="connsiteY19990" fmla="*/ 645724 h 12624546"/>
              <a:gd name="connsiteX19991" fmla="*/ 9659500 w 15445209"/>
              <a:gd name="connsiteY19991" fmla="*/ 648972 h 12624546"/>
              <a:gd name="connsiteX19992" fmla="*/ 9685282 w 15445209"/>
              <a:gd name="connsiteY19992" fmla="*/ 660304 h 12624546"/>
              <a:gd name="connsiteX19993" fmla="*/ 9705201 w 15445209"/>
              <a:gd name="connsiteY19993" fmla="*/ 773720 h 12624546"/>
              <a:gd name="connsiteX19994" fmla="*/ 9591782 w 15445209"/>
              <a:gd name="connsiteY19994" fmla="*/ 793637 h 12624546"/>
              <a:gd name="connsiteX19995" fmla="*/ 9571864 w 15445209"/>
              <a:gd name="connsiteY19995" fmla="*/ 680221 h 12624546"/>
              <a:gd name="connsiteX19996" fmla="*/ 9595188 w 15445209"/>
              <a:gd name="connsiteY19996" fmla="*/ 657844 h 12624546"/>
              <a:gd name="connsiteX19997" fmla="*/ 9607470 w 15445209"/>
              <a:gd name="connsiteY19997" fmla="*/ 653116 h 12624546"/>
              <a:gd name="connsiteX19998" fmla="*/ 9585687 w 15445209"/>
              <a:gd name="connsiteY19998" fmla="*/ 643611 h 12624546"/>
              <a:gd name="connsiteX19999" fmla="*/ 9567395 w 15445209"/>
              <a:gd name="connsiteY19999" fmla="*/ 539952 h 12624546"/>
              <a:gd name="connsiteX20000" fmla="*/ 9615413 w 15445209"/>
              <a:gd name="connsiteY20000" fmla="*/ 509311 h 12624546"/>
              <a:gd name="connsiteX20001" fmla="*/ 7490232 w 15445209"/>
              <a:gd name="connsiteY20001" fmla="*/ 507785 h 12624546"/>
              <a:gd name="connsiteX20002" fmla="*/ 7508527 w 15445209"/>
              <a:gd name="connsiteY20002" fmla="*/ 511901 h 12624546"/>
              <a:gd name="connsiteX20003" fmla="*/ 7514630 w 15445209"/>
              <a:gd name="connsiteY20003" fmla="*/ 546047 h 12624546"/>
              <a:gd name="connsiteX20004" fmla="*/ 7480485 w 15445209"/>
              <a:gd name="connsiteY20004" fmla="*/ 552145 h 12624546"/>
              <a:gd name="connsiteX20005" fmla="*/ 7474394 w 15445209"/>
              <a:gd name="connsiteY20005" fmla="*/ 518001 h 12624546"/>
              <a:gd name="connsiteX20006" fmla="*/ 7490232 w 15445209"/>
              <a:gd name="connsiteY20006" fmla="*/ 507785 h 12624546"/>
              <a:gd name="connsiteX20007" fmla="*/ 8339479 w 15445209"/>
              <a:gd name="connsiteY20007" fmla="*/ 506849 h 12624546"/>
              <a:gd name="connsiteX20008" fmla="*/ 8391355 w 15445209"/>
              <a:gd name="connsiteY20008" fmla="*/ 518436 h 12624546"/>
              <a:gd name="connsiteX20009" fmla="*/ 8408022 w 15445209"/>
              <a:gd name="connsiteY20009" fmla="*/ 615181 h 12624546"/>
              <a:gd name="connsiteX20010" fmla="*/ 8388051 w 15445209"/>
              <a:gd name="connsiteY20010" fmla="*/ 634313 h 12624546"/>
              <a:gd name="connsiteX20011" fmla="*/ 8387745 w 15445209"/>
              <a:gd name="connsiteY20011" fmla="*/ 634429 h 12624546"/>
              <a:gd name="connsiteX20012" fmla="*/ 8397417 w 15445209"/>
              <a:gd name="connsiteY20012" fmla="*/ 634634 h 12624546"/>
              <a:gd name="connsiteX20013" fmla="*/ 8425502 w 15445209"/>
              <a:gd name="connsiteY20013" fmla="*/ 646918 h 12624546"/>
              <a:gd name="connsiteX20014" fmla="*/ 8444208 w 15445209"/>
              <a:gd name="connsiteY20014" fmla="*/ 754235 h 12624546"/>
              <a:gd name="connsiteX20015" fmla="*/ 8336893 w 15445209"/>
              <a:gd name="connsiteY20015" fmla="*/ 772932 h 12624546"/>
              <a:gd name="connsiteX20016" fmla="*/ 8318190 w 15445209"/>
              <a:gd name="connsiteY20016" fmla="*/ 665614 h 12624546"/>
              <a:gd name="connsiteX20017" fmla="*/ 8340330 w 15445209"/>
              <a:gd name="connsiteY20017" fmla="*/ 644516 h 12624546"/>
              <a:gd name="connsiteX20018" fmla="*/ 8343153 w 15445209"/>
              <a:gd name="connsiteY20018" fmla="*/ 643441 h 12624546"/>
              <a:gd name="connsiteX20019" fmla="*/ 8336518 w 15445209"/>
              <a:gd name="connsiteY20019" fmla="*/ 643308 h 12624546"/>
              <a:gd name="connsiteX20020" fmla="*/ 8311295 w 15445209"/>
              <a:gd name="connsiteY20020" fmla="*/ 632256 h 12624546"/>
              <a:gd name="connsiteX20021" fmla="*/ 8294627 w 15445209"/>
              <a:gd name="connsiteY20021" fmla="*/ 535507 h 12624546"/>
              <a:gd name="connsiteX20022" fmla="*/ 8339479 w 15445209"/>
              <a:gd name="connsiteY20022" fmla="*/ 506849 h 12624546"/>
              <a:gd name="connsiteX20023" fmla="*/ 8556391 w 15445209"/>
              <a:gd name="connsiteY20023" fmla="*/ 505071 h 12624546"/>
              <a:gd name="connsiteX20024" fmla="*/ 8610454 w 15445209"/>
              <a:gd name="connsiteY20024" fmla="*/ 517215 h 12624546"/>
              <a:gd name="connsiteX20025" fmla="*/ 8627935 w 15445209"/>
              <a:gd name="connsiteY20025" fmla="*/ 618027 h 12624546"/>
              <a:gd name="connsiteX20026" fmla="*/ 8609463 w 15445209"/>
              <a:gd name="connsiteY20026" fmla="*/ 635546 h 12624546"/>
              <a:gd name="connsiteX20027" fmla="*/ 8616892 w 15445209"/>
              <a:gd name="connsiteY20027" fmla="*/ 635684 h 12624546"/>
              <a:gd name="connsiteX20028" fmla="*/ 8645412 w 15445209"/>
              <a:gd name="connsiteY20028" fmla="*/ 648134 h 12624546"/>
              <a:gd name="connsiteX20029" fmla="*/ 8664519 w 15445209"/>
              <a:gd name="connsiteY20029" fmla="*/ 757482 h 12624546"/>
              <a:gd name="connsiteX20030" fmla="*/ 8555167 w 15445209"/>
              <a:gd name="connsiteY20030" fmla="*/ 776589 h 12624546"/>
              <a:gd name="connsiteX20031" fmla="*/ 8536072 w 15445209"/>
              <a:gd name="connsiteY20031" fmla="*/ 667236 h 12624546"/>
              <a:gd name="connsiteX20032" fmla="*/ 8557215 w 15445209"/>
              <a:gd name="connsiteY20032" fmla="*/ 647198 h 12624546"/>
              <a:gd name="connsiteX20033" fmla="*/ 8553393 w 15445209"/>
              <a:gd name="connsiteY20033" fmla="*/ 647124 h 12624546"/>
              <a:gd name="connsiteX20034" fmla="*/ 8527129 w 15445209"/>
              <a:gd name="connsiteY20034" fmla="*/ 635509 h 12624546"/>
              <a:gd name="connsiteX20035" fmla="*/ 8509654 w 15445209"/>
              <a:gd name="connsiteY20035" fmla="*/ 534696 h 12624546"/>
              <a:gd name="connsiteX20036" fmla="*/ 8556391 w 15445209"/>
              <a:gd name="connsiteY20036" fmla="*/ 505071 h 12624546"/>
              <a:gd name="connsiteX20037" fmla="*/ 10705484 w 15445209"/>
              <a:gd name="connsiteY20037" fmla="*/ 492256 h 12624546"/>
              <a:gd name="connsiteX20038" fmla="*/ 10727181 w 15445209"/>
              <a:gd name="connsiteY20038" fmla="*/ 497183 h 12624546"/>
              <a:gd name="connsiteX20039" fmla="*/ 10734091 w 15445209"/>
              <a:gd name="connsiteY20039" fmla="*/ 537833 h 12624546"/>
              <a:gd name="connsiteX20040" fmla="*/ 10693439 w 15445209"/>
              <a:gd name="connsiteY20040" fmla="*/ 544747 h 12624546"/>
              <a:gd name="connsiteX20041" fmla="*/ 10686529 w 15445209"/>
              <a:gd name="connsiteY20041" fmla="*/ 504096 h 12624546"/>
              <a:gd name="connsiteX20042" fmla="*/ 10705484 w 15445209"/>
              <a:gd name="connsiteY20042" fmla="*/ 492256 h 12624546"/>
              <a:gd name="connsiteX20043" fmla="*/ 10957676 w 15445209"/>
              <a:gd name="connsiteY20043" fmla="*/ 476833 h 12624546"/>
              <a:gd name="connsiteX20044" fmla="*/ 10958893 w 15445209"/>
              <a:gd name="connsiteY20044" fmla="*/ 483337 h 12624546"/>
              <a:gd name="connsiteX20045" fmla="*/ 10952393 w 15445209"/>
              <a:gd name="connsiteY20045" fmla="*/ 484552 h 12624546"/>
              <a:gd name="connsiteX20046" fmla="*/ 10951172 w 15445209"/>
              <a:gd name="connsiteY20046" fmla="*/ 478049 h 12624546"/>
              <a:gd name="connsiteX20047" fmla="*/ 10957676 w 15445209"/>
              <a:gd name="connsiteY20047" fmla="*/ 476833 h 12624546"/>
              <a:gd name="connsiteX20048" fmla="*/ 9408495 w 15445209"/>
              <a:gd name="connsiteY20048" fmla="*/ 474757 h 12624546"/>
              <a:gd name="connsiteX20049" fmla="*/ 9454787 w 15445209"/>
              <a:gd name="connsiteY20049" fmla="*/ 485073 h 12624546"/>
              <a:gd name="connsiteX20050" fmla="*/ 9469831 w 15445209"/>
              <a:gd name="connsiteY20050" fmla="*/ 571251 h 12624546"/>
              <a:gd name="connsiteX20051" fmla="*/ 9383650 w 15445209"/>
              <a:gd name="connsiteY20051" fmla="*/ 586291 h 12624546"/>
              <a:gd name="connsiteX20052" fmla="*/ 9368605 w 15445209"/>
              <a:gd name="connsiteY20052" fmla="*/ 500112 h 12624546"/>
              <a:gd name="connsiteX20053" fmla="*/ 9408495 w 15445209"/>
              <a:gd name="connsiteY20053" fmla="*/ 474757 h 12624546"/>
              <a:gd name="connsiteX20054" fmla="*/ 7123175 w 15445209"/>
              <a:gd name="connsiteY20054" fmla="*/ 474070 h 12624546"/>
              <a:gd name="connsiteX20055" fmla="*/ 7124384 w 15445209"/>
              <a:gd name="connsiteY20055" fmla="*/ 480980 h 12624546"/>
              <a:gd name="connsiteX20056" fmla="*/ 7117477 w 15445209"/>
              <a:gd name="connsiteY20056" fmla="*/ 482200 h 12624546"/>
              <a:gd name="connsiteX20057" fmla="*/ 7116260 w 15445209"/>
              <a:gd name="connsiteY20057" fmla="*/ 475286 h 12624546"/>
              <a:gd name="connsiteX20058" fmla="*/ 7123175 w 15445209"/>
              <a:gd name="connsiteY20058" fmla="*/ 474070 h 12624546"/>
              <a:gd name="connsiteX20059" fmla="*/ 7702019 w 15445209"/>
              <a:gd name="connsiteY20059" fmla="*/ 470387 h 12624546"/>
              <a:gd name="connsiteX20060" fmla="*/ 7720312 w 15445209"/>
              <a:gd name="connsiteY20060" fmla="*/ 474502 h 12624546"/>
              <a:gd name="connsiteX20061" fmla="*/ 7726400 w 15445209"/>
              <a:gd name="connsiteY20061" fmla="*/ 508648 h 12624546"/>
              <a:gd name="connsiteX20062" fmla="*/ 7692259 w 15445209"/>
              <a:gd name="connsiteY20062" fmla="*/ 514747 h 12624546"/>
              <a:gd name="connsiteX20063" fmla="*/ 7686163 w 15445209"/>
              <a:gd name="connsiteY20063" fmla="*/ 480601 h 12624546"/>
              <a:gd name="connsiteX20064" fmla="*/ 7702019 w 15445209"/>
              <a:gd name="connsiteY20064" fmla="*/ 470387 h 12624546"/>
              <a:gd name="connsiteX20065" fmla="*/ 9839252 w 15445209"/>
              <a:gd name="connsiteY20065" fmla="*/ 455471 h 12624546"/>
              <a:gd name="connsiteX20066" fmla="*/ 9871469 w 15445209"/>
              <a:gd name="connsiteY20066" fmla="*/ 462685 h 12624546"/>
              <a:gd name="connsiteX20067" fmla="*/ 9882036 w 15445209"/>
              <a:gd name="connsiteY20067" fmla="*/ 522848 h 12624546"/>
              <a:gd name="connsiteX20068" fmla="*/ 9821872 w 15445209"/>
              <a:gd name="connsiteY20068" fmla="*/ 533419 h 12624546"/>
              <a:gd name="connsiteX20069" fmla="*/ 9811305 w 15445209"/>
              <a:gd name="connsiteY20069" fmla="*/ 473257 h 12624546"/>
              <a:gd name="connsiteX20070" fmla="*/ 9839252 w 15445209"/>
              <a:gd name="connsiteY20070" fmla="*/ 455471 h 12624546"/>
              <a:gd name="connsiteX20071" fmla="*/ 10271781 w 15445209"/>
              <a:gd name="connsiteY20071" fmla="*/ 455240 h 12624546"/>
              <a:gd name="connsiteX20072" fmla="*/ 10301151 w 15445209"/>
              <a:gd name="connsiteY20072" fmla="*/ 461845 h 12624546"/>
              <a:gd name="connsiteX20073" fmla="*/ 10310502 w 15445209"/>
              <a:gd name="connsiteY20073" fmla="*/ 516315 h 12624546"/>
              <a:gd name="connsiteX20074" fmla="*/ 10256032 w 15445209"/>
              <a:gd name="connsiteY20074" fmla="*/ 525666 h 12624546"/>
              <a:gd name="connsiteX20075" fmla="*/ 10246681 w 15445209"/>
              <a:gd name="connsiteY20075" fmla="*/ 471196 h 12624546"/>
              <a:gd name="connsiteX20076" fmla="*/ 10271781 w 15445209"/>
              <a:gd name="connsiteY20076" fmla="*/ 455240 h 12624546"/>
              <a:gd name="connsiteX20077" fmla="*/ 9197617 w 15445209"/>
              <a:gd name="connsiteY20077" fmla="*/ 441931 h 12624546"/>
              <a:gd name="connsiteX20078" fmla="*/ 9239742 w 15445209"/>
              <a:gd name="connsiteY20078" fmla="*/ 451331 h 12624546"/>
              <a:gd name="connsiteX20079" fmla="*/ 9253566 w 15445209"/>
              <a:gd name="connsiteY20079" fmla="*/ 529790 h 12624546"/>
              <a:gd name="connsiteX20080" fmla="*/ 9175104 w 15445209"/>
              <a:gd name="connsiteY20080" fmla="*/ 543609 h 12624546"/>
              <a:gd name="connsiteX20081" fmla="*/ 9161285 w 15445209"/>
              <a:gd name="connsiteY20081" fmla="*/ 465154 h 12624546"/>
              <a:gd name="connsiteX20082" fmla="*/ 9197617 w 15445209"/>
              <a:gd name="connsiteY20082" fmla="*/ 441931 h 12624546"/>
              <a:gd name="connsiteX20083" fmla="*/ 7915060 w 15445209"/>
              <a:gd name="connsiteY20083" fmla="*/ 438986 h 12624546"/>
              <a:gd name="connsiteX20084" fmla="*/ 7935741 w 15445209"/>
              <a:gd name="connsiteY20084" fmla="*/ 443612 h 12624546"/>
              <a:gd name="connsiteX20085" fmla="*/ 7942650 w 15445209"/>
              <a:gd name="connsiteY20085" fmla="*/ 482227 h 12624546"/>
              <a:gd name="connsiteX20086" fmla="*/ 7904039 w 15445209"/>
              <a:gd name="connsiteY20086" fmla="*/ 489141 h 12624546"/>
              <a:gd name="connsiteX20087" fmla="*/ 7897125 w 15445209"/>
              <a:gd name="connsiteY20087" fmla="*/ 450522 h 12624546"/>
              <a:gd name="connsiteX20088" fmla="*/ 7915060 w 15445209"/>
              <a:gd name="connsiteY20088" fmla="*/ 438986 h 12624546"/>
              <a:gd name="connsiteX20089" fmla="*/ 7331710 w 15445209"/>
              <a:gd name="connsiteY20089" fmla="*/ 417155 h 12624546"/>
              <a:gd name="connsiteX20090" fmla="*/ 7334558 w 15445209"/>
              <a:gd name="connsiteY20090" fmla="*/ 433821 h 12624546"/>
              <a:gd name="connsiteX20091" fmla="*/ 7317881 w 15445209"/>
              <a:gd name="connsiteY20091" fmla="*/ 436667 h 12624546"/>
              <a:gd name="connsiteX20092" fmla="*/ 7315036 w 15445209"/>
              <a:gd name="connsiteY20092" fmla="*/ 420002 h 12624546"/>
              <a:gd name="connsiteX20093" fmla="*/ 7331710 w 15445209"/>
              <a:gd name="connsiteY20093" fmla="*/ 417155 h 12624546"/>
              <a:gd name="connsiteX20094" fmla="*/ 8985006 w 15445209"/>
              <a:gd name="connsiteY20094" fmla="*/ 414234 h 12624546"/>
              <a:gd name="connsiteX20095" fmla="*/ 9026726 w 15445209"/>
              <a:gd name="connsiteY20095" fmla="*/ 423685 h 12624546"/>
              <a:gd name="connsiteX20096" fmla="*/ 9040140 w 15445209"/>
              <a:gd name="connsiteY20096" fmla="*/ 501333 h 12624546"/>
              <a:gd name="connsiteX20097" fmla="*/ 8962494 w 15445209"/>
              <a:gd name="connsiteY20097" fmla="*/ 514747 h 12624546"/>
              <a:gd name="connsiteX20098" fmla="*/ 8949081 w 15445209"/>
              <a:gd name="connsiteY20098" fmla="*/ 437100 h 12624546"/>
              <a:gd name="connsiteX20099" fmla="*/ 8985006 w 15445209"/>
              <a:gd name="connsiteY20099" fmla="*/ 414234 h 12624546"/>
              <a:gd name="connsiteX20100" fmla="*/ 10515999 w 15445209"/>
              <a:gd name="connsiteY20100" fmla="*/ 413491 h 12624546"/>
              <a:gd name="connsiteX20101" fmla="*/ 10534089 w 15445209"/>
              <a:gd name="connsiteY20101" fmla="*/ 417505 h 12624546"/>
              <a:gd name="connsiteX20102" fmla="*/ 10539778 w 15445209"/>
              <a:gd name="connsiteY20102" fmla="*/ 451249 h 12624546"/>
              <a:gd name="connsiteX20103" fmla="*/ 10506040 w 15445209"/>
              <a:gd name="connsiteY20103" fmla="*/ 456937 h 12624546"/>
              <a:gd name="connsiteX20104" fmla="*/ 10500347 w 15445209"/>
              <a:gd name="connsiteY20104" fmla="*/ 423198 h 12624546"/>
              <a:gd name="connsiteX20105" fmla="*/ 10515999 w 15445209"/>
              <a:gd name="connsiteY20105" fmla="*/ 413491 h 12624546"/>
              <a:gd name="connsiteX20106" fmla="*/ 8128540 w 15445209"/>
              <a:gd name="connsiteY20106" fmla="*/ 413267 h 12624546"/>
              <a:gd name="connsiteX20107" fmla="*/ 8154812 w 15445209"/>
              <a:gd name="connsiteY20107" fmla="*/ 419213 h 12624546"/>
              <a:gd name="connsiteX20108" fmla="*/ 8163348 w 15445209"/>
              <a:gd name="connsiteY20108" fmla="*/ 468403 h 12624546"/>
              <a:gd name="connsiteX20109" fmla="*/ 8114166 w 15445209"/>
              <a:gd name="connsiteY20109" fmla="*/ 476939 h 12624546"/>
              <a:gd name="connsiteX20110" fmla="*/ 8105631 w 15445209"/>
              <a:gd name="connsiteY20110" fmla="*/ 427749 h 12624546"/>
              <a:gd name="connsiteX20111" fmla="*/ 8128540 w 15445209"/>
              <a:gd name="connsiteY20111" fmla="*/ 413267 h 12624546"/>
              <a:gd name="connsiteX20112" fmla="*/ 9632841 w 15445209"/>
              <a:gd name="connsiteY20112" fmla="*/ 397489 h 12624546"/>
              <a:gd name="connsiteX20113" fmla="*/ 9667801 w 15445209"/>
              <a:gd name="connsiteY20113" fmla="*/ 405364 h 12624546"/>
              <a:gd name="connsiteX20114" fmla="*/ 9679184 w 15445209"/>
              <a:gd name="connsiteY20114" fmla="*/ 470410 h 12624546"/>
              <a:gd name="connsiteX20115" fmla="*/ 9614141 w 15445209"/>
              <a:gd name="connsiteY20115" fmla="*/ 481792 h 12624546"/>
              <a:gd name="connsiteX20116" fmla="*/ 9602759 w 15445209"/>
              <a:gd name="connsiteY20116" fmla="*/ 416748 h 12624546"/>
              <a:gd name="connsiteX20117" fmla="*/ 9632841 w 15445209"/>
              <a:gd name="connsiteY20117" fmla="*/ 397489 h 12624546"/>
              <a:gd name="connsiteX20118" fmla="*/ 8771076 w 15445209"/>
              <a:gd name="connsiteY20118" fmla="*/ 396906 h 12624546"/>
              <a:gd name="connsiteX20119" fmla="*/ 8810865 w 15445209"/>
              <a:gd name="connsiteY20119" fmla="*/ 405799 h 12624546"/>
              <a:gd name="connsiteX20120" fmla="*/ 8823874 w 15445209"/>
              <a:gd name="connsiteY20120" fmla="*/ 480195 h 12624546"/>
              <a:gd name="connsiteX20121" fmla="*/ 8749480 w 15445209"/>
              <a:gd name="connsiteY20121" fmla="*/ 493203 h 12624546"/>
              <a:gd name="connsiteX20122" fmla="*/ 8736472 w 15445209"/>
              <a:gd name="connsiteY20122" fmla="*/ 418809 h 12624546"/>
              <a:gd name="connsiteX20123" fmla="*/ 8771076 w 15445209"/>
              <a:gd name="connsiteY20123" fmla="*/ 396906 h 12624546"/>
              <a:gd name="connsiteX20124" fmla="*/ 8341511 w 15445209"/>
              <a:gd name="connsiteY20124" fmla="*/ 391725 h 12624546"/>
              <a:gd name="connsiteX20125" fmla="*/ 8377130 w 15445209"/>
              <a:gd name="connsiteY20125" fmla="*/ 399700 h 12624546"/>
              <a:gd name="connsiteX20126" fmla="*/ 8388919 w 15445209"/>
              <a:gd name="connsiteY20126" fmla="*/ 466371 h 12624546"/>
              <a:gd name="connsiteX20127" fmla="*/ 8322255 w 15445209"/>
              <a:gd name="connsiteY20127" fmla="*/ 478164 h 12624546"/>
              <a:gd name="connsiteX20128" fmla="*/ 8310473 w 15445209"/>
              <a:gd name="connsiteY20128" fmla="*/ 411494 h 12624546"/>
              <a:gd name="connsiteX20129" fmla="*/ 8341511 w 15445209"/>
              <a:gd name="connsiteY20129" fmla="*/ 391725 h 12624546"/>
              <a:gd name="connsiteX20130" fmla="*/ 10772306 w 15445209"/>
              <a:gd name="connsiteY20130" fmla="*/ 389024 h 12624546"/>
              <a:gd name="connsiteX20131" fmla="*/ 10772711 w 15445209"/>
              <a:gd name="connsiteY20131" fmla="*/ 392683 h 12624546"/>
              <a:gd name="connsiteX20132" fmla="*/ 10769053 w 15445209"/>
              <a:gd name="connsiteY20132" fmla="*/ 393497 h 12624546"/>
              <a:gd name="connsiteX20133" fmla="*/ 10768648 w 15445209"/>
              <a:gd name="connsiteY20133" fmla="*/ 389839 h 12624546"/>
              <a:gd name="connsiteX20134" fmla="*/ 10772306 w 15445209"/>
              <a:gd name="connsiteY20134" fmla="*/ 389024 h 12624546"/>
              <a:gd name="connsiteX20135" fmla="*/ 8555476 w 15445209"/>
              <a:gd name="connsiteY20135" fmla="*/ 387304 h 12624546"/>
              <a:gd name="connsiteX20136" fmla="*/ 8595005 w 15445209"/>
              <a:gd name="connsiteY20136" fmla="*/ 396043 h 12624546"/>
              <a:gd name="connsiteX20137" fmla="*/ 8608013 w 15445209"/>
              <a:gd name="connsiteY20137" fmla="*/ 469628 h 12624546"/>
              <a:gd name="connsiteX20138" fmla="*/ 8534451 w 15445209"/>
              <a:gd name="connsiteY20138" fmla="*/ 482637 h 12624546"/>
              <a:gd name="connsiteX20139" fmla="*/ 8521432 w 15445209"/>
              <a:gd name="connsiteY20139" fmla="*/ 409051 h 12624546"/>
              <a:gd name="connsiteX20140" fmla="*/ 8555476 w 15445209"/>
              <a:gd name="connsiteY20140" fmla="*/ 387304 h 12624546"/>
              <a:gd name="connsiteX20141" fmla="*/ 10073200 w 15445209"/>
              <a:gd name="connsiteY20141" fmla="*/ 382370 h 12624546"/>
              <a:gd name="connsiteX20142" fmla="*/ 10104808 w 15445209"/>
              <a:gd name="connsiteY20142" fmla="*/ 389483 h 12624546"/>
              <a:gd name="connsiteX20143" fmla="*/ 10114970 w 15445209"/>
              <a:gd name="connsiteY20143" fmla="*/ 448432 h 12624546"/>
              <a:gd name="connsiteX20144" fmla="*/ 10056026 w 15445209"/>
              <a:gd name="connsiteY20144" fmla="*/ 458594 h 12624546"/>
              <a:gd name="connsiteX20145" fmla="*/ 10045860 w 15445209"/>
              <a:gd name="connsiteY20145" fmla="*/ 399649 h 12624546"/>
              <a:gd name="connsiteX20146" fmla="*/ 10073200 w 15445209"/>
              <a:gd name="connsiteY20146" fmla="*/ 382370 h 12624546"/>
              <a:gd name="connsiteX20147" fmla="*/ 7528559 w 15445209"/>
              <a:gd name="connsiteY20147" fmla="*/ 364205 h 12624546"/>
              <a:gd name="connsiteX20148" fmla="*/ 7543483 w 15445209"/>
              <a:gd name="connsiteY20148" fmla="*/ 367557 h 12624546"/>
              <a:gd name="connsiteX20149" fmla="*/ 7548366 w 15445209"/>
              <a:gd name="connsiteY20149" fmla="*/ 395606 h 12624546"/>
              <a:gd name="connsiteX20150" fmla="*/ 7520315 w 15445209"/>
              <a:gd name="connsiteY20150" fmla="*/ 400484 h 12624546"/>
              <a:gd name="connsiteX20151" fmla="*/ 7515446 w 15445209"/>
              <a:gd name="connsiteY20151" fmla="*/ 372437 h 12624546"/>
              <a:gd name="connsiteX20152" fmla="*/ 7528559 w 15445209"/>
              <a:gd name="connsiteY20152" fmla="*/ 364205 h 12624546"/>
              <a:gd name="connsiteX20153" fmla="*/ 11026786 w 15445209"/>
              <a:gd name="connsiteY20153" fmla="*/ 354447 h 12624546"/>
              <a:gd name="connsiteX20154" fmla="*/ 11027597 w 15445209"/>
              <a:gd name="connsiteY20154" fmla="*/ 354447 h 12624546"/>
              <a:gd name="connsiteX20155" fmla="*/ 11027597 w 15445209"/>
              <a:gd name="connsiteY20155" fmla="*/ 355257 h 12624546"/>
              <a:gd name="connsiteX20156" fmla="*/ 11026786 w 15445209"/>
              <a:gd name="connsiteY20156" fmla="*/ 355257 h 12624546"/>
              <a:gd name="connsiteX20157" fmla="*/ 11026786 w 15445209"/>
              <a:gd name="connsiteY20157" fmla="*/ 354447 h 12624546"/>
              <a:gd name="connsiteX20158" fmla="*/ 9424910 w 15445209"/>
              <a:gd name="connsiteY20158" fmla="*/ 348201 h 12624546"/>
              <a:gd name="connsiteX20159" fmla="*/ 9462107 w 15445209"/>
              <a:gd name="connsiteY20159" fmla="*/ 356583 h 12624546"/>
              <a:gd name="connsiteX20160" fmla="*/ 9474300 w 15445209"/>
              <a:gd name="connsiteY20160" fmla="*/ 426099 h 12624546"/>
              <a:gd name="connsiteX20161" fmla="*/ 9404785 w 15445209"/>
              <a:gd name="connsiteY20161" fmla="*/ 438296 h 12624546"/>
              <a:gd name="connsiteX20162" fmla="*/ 9392591 w 15445209"/>
              <a:gd name="connsiteY20162" fmla="*/ 368782 h 12624546"/>
              <a:gd name="connsiteX20163" fmla="*/ 9424910 w 15445209"/>
              <a:gd name="connsiteY20163" fmla="*/ 348201 h 12624546"/>
              <a:gd name="connsiteX20164" fmla="*/ 10324175 w 15445209"/>
              <a:gd name="connsiteY20164" fmla="*/ 345808 h 12624546"/>
              <a:gd name="connsiteX20165" fmla="*/ 10335709 w 15445209"/>
              <a:gd name="connsiteY20165" fmla="*/ 348400 h 12624546"/>
              <a:gd name="connsiteX20166" fmla="*/ 10339366 w 15445209"/>
              <a:gd name="connsiteY20166" fmla="*/ 369944 h 12624546"/>
              <a:gd name="connsiteX20167" fmla="*/ 10317822 w 15445209"/>
              <a:gd name="connsiteY20167" fmla="*/ 373602 h 12624546"/>
              <a:gd name="connsiteX20168" fmla="*/ 10314165 w 15445209"/>
              <a:gd name="connsiteY20168" fmla="*/ 352057 h 12624546"/>
              <a:gd name="connsiteX20169" fmla="*/ 10324175 w 15445209"/>
              <a:gd name="connsiteY20169" fmla="*/ 345808 h 12624546"/>
              <a:gd name="connsiteX20170" fmla="*/ 7736829 w 15445209"/>
              <a:gd name="connsiteY20170" fmla="*/ 324670 h 12624546"/>
              <a:gd name="connsiteX20171" fmla="*/ 7756081 w 15445209"/>
              <a:gd name="connsiteY20171" fmla="*/ 328938 h 12624546"/>
              <a:gd name="connsiteX20172" fmla="*/ 7762187 w 15445209"/>
              <a:gd name="connsiteY20172" fmla="*/ 364711 h 12624546"/>
              <a:gd name="connsiteX20173" fmla="*/ 7726413 w 15445209"/>
              <a:gd name="connsiteY20173" fmla="*/ 370809 h 12624546"/>
              <a:gd name="connsiteX20174" fmla="*/ 7720312 w 15445209"/>
              <a:gd name="connsiteY20174" fmla="*/ 335039 h 12624546"/>
              <a:gd name="connsiteX20175" fmla="*/ 7736829 w 15445209"/>
              <a:gd name="connsiteY20175" fmla="*/ 324670 h 12624546"/>
              <a:gd name="connsiteX20176" fmla="*/ 9872738 w 15445209"/>
              <a:gd name="connsiteY20176" fmla="*/ 322766 h 12624546"/>
              <a:gd name="connsiteX20177" fmla="*/ 9902364 w 15445209"/>
              <a:gd name="connsiteY20177" fmla="*/ 329320 h 12624546"/>
              <a:gd name="connsiteX20178" fmla="*/ 9912121 w 15445209"/>
              <a:gd name="connsiteY20178" fmla="*/ 384605 h 12624546"/>
              <a:gd name="connsiteX20179" fmla="*/ 9856834 w 15445209"/>
              <a:gd name="connsiteY20179" fmla="*/ 394361 h 12624546"/>
              <a:gd name="connsiteX20180" fmla="*/ 9847078 w 15445209"/>
              <a:gd name="connsiteY20180" fmla="*/ 339076 h 12624546"/>
              <a:gd name="connsiteX20181" fmla="*/ 9872738 w 15445209"/>
              <a:gd name="connsiteY20181" fmla="*/ 322766 h 12624546"/>
              <a:gd name="connsiteX20182" fmla="*/ 9215198 w 15445209"/>
              <a:gd name="connsiteY20182" fmla="*/ 311207 h 12624546"/>
              <a:gd name="connsiteX20183" fmla="*/ 9252750 w 15445209"/>
              <a:gd name="connsiteY20183" fmla="*/ 319592 h 12624546"/>
              <a:gd name="connsiteX20184" fmla="*/ 9264948 w 15445209"/>
              <a:gd name="connsiteY20184" fmla="*/ 389510 h 12624546"/>
              <a:gd name="connsiteX20185" fmla="*/ 9195027 w 15445209"/>
              <a:gd name="connsiteY20185" fmla="*/ 401708 h 12624546"/>
              <a:gd name="connsiteX20186" fmla="*/ 9182829 w 15445209"/>
              <a:gd name="connsiteY20186" fmla="*/ 331789 h 12624546"/>
              <a:gd name="connsiteX20187" fmla="*/ 9215198 w 15445209"/>
              <a:gd name="connsiteY20187" fmla="*/ 311207 h 12624546"/>
              <a:gd name="connsiteX20188" fmla="*/ 10584088 w 15445209"/>
              <a:gd name="connsiteY20188" fmla="*/ 306908 h 12624546"/>
              <a:gd name="connsiteX20189" fmla="*/ 10584497 w 15445209"/>
              <a:gd name="connsiteY20189" fmla="*/ 309754 h 12624546"/>
              <a:gd name="connsiteX20190" fmla="*/ 10581650 w 15445209"/>
              <a:gd name="connsiteY20190" fmla="*/ 310159 h 12624546"/>
              <a:gd name="connsiteX20191" fmla="*/ 10581245 w 15445209"/>
              <a:gd name="connsiteY20191" fmla="*/ 307313 h 12624546"/>
              <a:gd name="connsiteX20192" fmla="*/ 10584088 w 15445209"/>
              <a:gd name="connsiteY20192" fmla="*/ 306908 h 12624546"/>
              <a:gd name="connsiteX20193" fmla="*/ 7947326 w 15445209"/>
              <a:gd name="connsiteY20193" fmla="*/ 301504 h 12624546"/>
              <a:gd name="connsiteX20194" fmla="*/ 7965012 w 15445209"/>
              <a:gd name="connsiteY20194" fmla="*/ 305368 h 12624546"/>
              <a:gd name="connsiteX20195" fmla="*/ 7970687 w 15445209"/>
              <a:gd name="connsiteY20195" fmla="*/ 338294 h 12624546"/>
              <a:gd name="connsiteX20196" fmla="*/ 7937764 w 15445209"/>
              <a:gd name="connsiteY20196" fmla="*/ 343983 h 12624546"/>
              <a:gd name="connsiteX20197" fmla="*/ 7932079 w 15445209"/>
              <a:gd name="connsiteY20197" fmla="*/ 311057 h 12624546"/>
              <a:gd name="connsiteX20198" fmla="*/ 7947326 w 15445209"/>
              <a:gd name="connsiteY20198" fmla="*/ 301504 h 12624546"/>
              <a:gd name="connsiteX20199" fmla="*/ 9012907 w 15445209"/>
              <a:gd name="connsiteY20199" fmla="*/ 290323 h 12624546"/>
              <a:gd name="connsiteX20200" fmla="*/ 9054779 w 15445209"/>
              <a:gd name="connsiteY20200" fmla="*/ 332194 h 12624546"/>
              <a:gd name="connsiteX20201" fmla="*/ 9012907 w 15445209"/>
              <a:gd name="connsiteY20201" fmla="*/ 374062 h 12624546"/>
              <a:gd name="connsiteX20202" fmla="*/ 8971035 w 15445209"/>
              <a:gd name="connsiteY20202" fmla="*/ 332194 h 12624546"/>
              <a:gd name="connsiteX20203" fmla="*/ 9012907 w 15445209"/>
              <a:gd name="connsiteY20203" fmla="*/ 290323 h 12624546"/>
              <a:gd name="connsiteX20204" fmla="*/ 8159639 w 15445209"/>
              <a:gd name="connsiteY20204" fmla="*/ 288751 h 12624546"/>
              <a:gd name="connsiteX20205" fmla="*/ 8174326 w 15445209"/>
              <a:gd name="connsiteY20205" fmla="*/ 291950 h 12624546"/>
              <a:gd name="connsiteX20206" fmla="*/ 8179196 w 15445209"/>
              <a:gd name="connsiteY20206" fmla="*/ 319188 h 12624546"/>
              <a:gd name="connsiteX20207" fmla="*/ 8151961 w 15445209"/>
              <a:gd name="connsiteY20207" fmla="*/ 324065 h 12624546"/>
              <a:gd name="connsiteX20208" fmla="*/ 8147102 w 15445209"/>
              <a:gd name="connsiteY20208" fmla="*/ 296827 h 12624546"/>
              <a:gd name="connsiteX20209" fmla="*/ 8159639 w 15445209"/>
              <a:gd name="connsiteY20209" fmla="*/ 288751 h 12624546"/>
              <a:gd name="connsiteX20210" fmla="*/ 8795873 w 15445209"/>
              <a:gd name="connsiteY20210" fmla="*/ 285292 h 12624546"/>
              <a:gd name="connsiteX20211" fmla="*/ 8816555 w 15445209"/>
              <a:gd name="connsiteY20211" fmla="*/ 289918 h 12624546"/>
              <a:gd name="connsiteX20212" fmla="*/ 8823465 w 15445209"/>
              <a:gd name="connsiteY20212" fmla="*/ 328533 h 12624546"/>
              <a:gd name="connsiteX20213" fmla="*/ 8784849 w 15445209"/>
              <a:gd name="connsiteY20213" fmla="*/ 335446 h 12624546"/>
              <a:gd name="connsiteX20214" fmla="*/ 8777935 w 15445209"/>
              <a:gd name="connsiteY20214" fmla="*/ 296827 h 12624546"/>
              <a:gd name="connsiteX20215" fmla="*/ 8795873 w 15445209"/>
              <a:gd name="connsiteY20215" fmla="*/ 285292 h 12624546"/>
              <a:gd name="connsiteX20216" fmla="*/ 10136514 w 15445209"/>
              <a:gd name="connsiteY20216" fmla="*/ 283764 h 12624546"/>
              <a:gd name="connsiteX20217" fmla="*/ 10138955 w 15445209"/>
              <a:gd name="connsiteY20217" fmla="*/ 297177 h 12624546"/>
              <a:gd name="connsiteX20218" fmla="*/ 10125537 w 15445209"/>
              <a:gd name="connsiteY20218" fmla="*/ 299619 h 12624546"/>
              <a:gd name="connsiteX20219" fmla="*/ 10123100 w 15445209"/>
              <a:gd name="connsiteY20219" fmla="*/ 286201 h 12624546"/>
              <a:gd name="connsiteX20220" fmla="*/ 10136514 w 15445209"/>
              <a:gd name="connsiteY20220" fmla="*/ 283764 h 12624546"/>
              <a:gd name="connsiteX20221" fmla="*/ 8372206 w 15445209"/>
              <a:gd name="connsiteY20221" fmla="*/ 282344 h 12624546"/>
              <a:gd name="connsiteX20222" fmla="*/ 8386484 w 15445209"/>
              <a:gd name="connsiteY20222" fmla="*/ 285445 h 12624546"/>
              <a:gd name="connsiteX20223" fmla="*/ 8390951 w 15445209"/>
              <a:gd name="connsiteY20223" fmla="*/ 311868 h 12624546"/>
              <a:gd name="connsiteX20224" fmla="*/ 8364529 w 15445209"/>
              <a:gd name="connsiteY20224" fmla="*/ 316340 h 12624546"/>
              <a:gd name="connsiteX20225" fmla="*/ 8360055 w 15445209"/>
              <a:gd name="connsiteY20225" fmla="*/ 289913 h 12624546"/>
              <a:gd name="connsiteX20226" fmla="*/ 8372206 w 15445209"/>
              <a:gd name="connsiteY20226" fmla="*/ 282344 h 12624546"/>
              <a:gd name="connsiteX20227" fmla="*/ 8585198 w 15445209"/>
              <a:gd name="connsiteY20227" fmla="*/ 281940 h 12624546"/>
              <a:gd name="connsiteX20228" fmla="*/ 8600697 w 15445209"/>
              <a:gd name="connsiteY20228" fmla="*/ 285445 h 12624546"/>
              <a:gd name="connsiteX20229" fmla="*/ 8605575 w 15445209"/>
              <a:gd name="connsiteY20229" fmla="*/ 314307 h 12624546"/>
              <a:gd name="connsiteX20230" fmla="*/ 8576712 w 15445209"/>
              <a:gd name="connsiteY20230" fmla="*/ 319184 h 12624546"/>
              <a:gd name="connsiteX20231" fmla="*/ 8571834 w 15445209"/>
              <a:gd name="connsiteY20231" fmla="*/ 290324 h 12624546"/>
              <a:gd name="connsiteX20232" fmla="*/ 8585198 w 15445209"/>
              <a:gd name="connsiteY20232" fmla="*/ 281940 h 12624546"/>
              <a:gd name="connsiteX20233" fmla="*/ 9671154 w 15445209"/>
              <a:gd name="connsiteY20233" fmla="*/ 278911 h 12624546"/>
              <a:gd name="connsiteX20234" fmla="*/ 9693409 w 15445209"/>
              <a:gd name="connsiteY20234" fmla="*/ 283790 h 12624546"/>
              <a:gd name="connsiteX20235" fmla="*/ 9700728 w 15445209"/>
              <a:gd name="connsiteY20235" fmla="*/ 325250 h 12624546"/>
              <a:gd name="connsiteX20236" fmla="*/ 9659262 w 15445209"/>
              <a:gd name="connsiteY20236" fmla="*/ 332571 h 12624546"/>
              <a:gd name="connsiteX20237" fmla="*/ 9651947 w 15445209"/>
              <a:gd name="connsiteY20237" fmla="*/ 291105 h 12624546"/>
              <a:gd name="connsiteX20238" fmla="*/ 9671154 w 15445209"/>
              <a:gd name="connsiteY20238" fmla="*/ 278911 h 12624546"/>
              <a:gd name="connsiteX20239" fmla="*/ 10844667 w 15445209"/>
              <a:gd name="connsiteY20239" fmla="*/ 265826 h 12624546"/>
              <a:gd name="connsiteX20240" fmla="*/ 10845482 w 15445209"/>
              <a:gd name="connsiteY20240" fmla="*/ 265826 h 12624546"/>
              <a:gd name="connsiteX20241" fmla="*/ 10845482 w 15445209"/>
              <a:gd name="connsiteY20241" fmla="*/ 266638 h 12624546"/>
              <a:gd name="connsiteX20242" fmla="*/ 10844667 w 15445209"/>
              <a:gd name="connsiteY20242" fmla="*/ 266638 h 12624546"/>
              <a:gd name="connsiteX20243" fmla="*/ 10844667 w 15445209"/>
              <a:gd name="connsiteY20243" fmla="*/ 265826 h 12624546"/>
              <a:gd name="connsiteX20244" fmla="*/ 9467692 w 15445209"/>
              <a:gd name="connsiteY20244" fmla="*/ 244358 h 12624546"/>
              <a:gd name="connsiteX20245" fmla="*/ 9481614 w 15445209"/>
              <a:gd name="connsiteY20245" fmla="*/ 247612 h 12624546"/>
              <a:gd name="connsiteX20246" fmla="*/ 9486087 w 15445209"/>
              <a:gd name="connsiteY20246" fmla="*/ 273630 h 12624546"/>
              <a:gd name="connsiteX20247" fmla="*/ 9460070 w 15445209"/>
              <a:gd name="connsiteY20247" fmla="*/ 278103 h 12624546"/>
              <a:gd name="connsiteX20248" fmla="*/ 9455598 w 15445209"/>
              <a:gd name="connsiteY20248" fmla="*/ 252085 h 12624546"/>
              <a:gd name="connsiteX20249" fmla="*/ 9467692 w 15445209"/>
              <a:gd name="connsiteY20249" fmla="*/ 244358 h 12624546"/>
              <a:gd name="connsiteX20250" fmla="*/ 10394653 w 15445209"/>
              <a:gd name="connsiteY20250" fmla="*/ 229674 h 12624546"/>
              <a:gd name="connsiteX20251" fmla="*/ 10395468 w 15445209"/>
              <a:gd name="connsiteY20251" fmla="*/ 234552 h 12624546"/>
              <a:gd name="connsiteX20252" fmla="*/ 10390590 w 15445209"/>
              <a:gd name="connsiteY20252" fmla="*/ 235367 h 12624546"/>
              <a:gd name="connsiteX20253" fmla="*/ 10389774 w 15445209"/>
              <a:gd name="connsiteY20253" fmla="*/ 230489 h 12624546"/>
              <a:gd name="connsiteX20254" fmla="*/ 10394653 w 15445209"/>
              <a:gd name="connsiteY20254" fmla="*/ 229674 h 12624546"/>
              <a:gd name="connsiteX20255" fmla="*/ 9937323 w 15445209"/>
              <a:gd name="connsiteY20255" fmla="*/ 223602 h 12624546"/>
              <a:gd name="connsiteX20256" fmla="*/ 9939354 w 15445209"/>
              <a:gd name="connsiteY20256" fmla="*/ 234985 h 12624546"/>
              <a:gd name="connsiteX20257" fmla="*/ 9927972 w 15445209"/>
              <a:gd name="connsiteY20257" fmla="*/ 237014 h 12624546"/>
              <a:gd name="connsiteX20258" fmla="*/ 9925940 w 15445209"/>
              <a:gd name="connsiteY20258" fmla="*/ 225633 h 12624546"/>
              <a:gd name="connsiteX20259" fmla="*/ 9937323 w 15445209"/>
              <a:gd name="connsiteY20259" fmla="*/ 223602 h 12624546"/>
              <a:gd name="connsiteX20260" fmla="*/ 9261336 w 15445209"/>
              <a:gd name="connsiteY20260" fmla="*/ 211178 h 12624546"/>
              <a:gd name="connsiteX20261" fmla="*/ 9272262 w 15445209"/>
              <a:gd name="connsiteY20261" fmla="*/ 213466 h 12624546"/>
              <a:gd name="connsiteX20262" fmla="*/ 9275919 w 15445209"/>
              <a:gd name="connsiteY20262" fmla="*/ 233794 h 12624546"/>
              <a:gd name="connsiteX20263" fmla="*/ 9255592 w 15445209"/>
              <a:gd name="connsiteY20263" fmla="*/ 237451 h 12624546"/>
              <a:gd name="connsiteX20264" fmla="*/ 9251934 w 15445209"/>
              <a:gd name="connsiteY20264" fmla="*/ 217124 h 12624546"/>
              <a:gd name="connsiteX20265" fmla="*/ 9261336 w 15445209"/>
              <a:gd name="connsiteY20265" fmla="*/ 211178 h 12624546"/>
              <a:gd name="connsiteX20266" fmla="*/ 7802025 w 15445209"/>
              <a:gd name="connsiteY20266" fmla="*/ 199644 h 12624546"/>
              <a:gd name="connsiteX20267" fmla="*/ 7802826 w 15445209"/>
              <a:gd name="connsiteY20267" fmla="*/ 199644 h 12624546"/>
              <a:gd name="connsiteX20268" fmla="*/ 7802826 w 15445209"/>
              <a:gd name="connsiteY20268" fmla="*/ 200458 h 12624546"/>
              <a:gd name="connsiteX20269" fmla="*/ 7802025 w 15445209"/>
              <a:gd name="connsiteY20269" fmla="*/ 200458 h 12624546"/>
              <a:gd name="connsiteX20270" fmla="*/ 7802025 w 15445209"/>
              <a:gd name="connsiteY20270" fmla="*/ 199644 h 12624546"/>
              <a:gd name="connsiteX20271" fmla="*/ 10660111 w 15445209"/>
              <a:gd name="connsiteY20271" fmla="*/ 183303 h 12624546"/>
              <a:gd name="connsiteX20272" fmla="*/ 10660922 w 15445209"/>
              <a:gd name="connsiteY20272" fmla="*/ 183303 h 12624546"/>
              <a:gd name="connsiteX20273" fmla="*/ 10660922 w 15445209"/>
              <a:gd name="connsiteY20273" fmla="*/ 184114 h 12624546"/>
              <a:gd name="connsiteX20274" fmla="*/ 10660111 w 15445209"/>
              <a:gd name="connsiteY20274" fmla="*/ 184114 h 12624546"/>
              <a:gd name="connsiteX20275" fmla="*/ 10660111 w 15445209"/>
              <a:gd name="connsiteY20275" fmla="*/ 183303 h 12624546"/>
              <a:gd name="connsiteX20276" fmla="*/ 9053200 w 15445209"/>
              <a:gd name="connsiteY20276" fmla="*/ 181605 h 12624546"/>
              <a:gd name="connsiteX20277" fmla="*/ 9064531 w 15445209"/>
              <a:gd name="connsiteY20277" fmla="*/ 184197 h 12624546"/>
              <a:gd name="connsiteX20278" fmla="*/ 9068189 w 15445209"/>
              <a:gd name="connsiteY20278" fmla="*/ 205336 h 12624546"/>
              <a:gd name="connsiteX20279" fmla="*/ 9047050 w 15445209"/>
              <a:gd name="connsiteY20279" fmla="*/ 208994 h 12624546"/>
              <a:gd name="connsiteX20280" fmla="*/ 9043392 w 15445209"/>
              <a:gd name="connsiteY20280" fmla="*/ 187856 h 12624546"/>
              <a:gd name="connsiteX20281" fmla="*/ 9053200 w 15445209"/>
              <a:gd name="connsiteY20281" fmla="*/ 181605 h 12624546"/>
              <a:gd name="connsiteX20282" fmla="*/ 8011746 w 15445209"/>
              <a:gd name="connsiteY20282" fmla="*/ 175658 h 12624546"/>
              <a:gd name="connsiteX20283" fmla="*/ 8012562 w 15445209"/>
              <a:gd name="connsiteY20283" fmla="*/ 180535 h 12624546"/>
              <a:gd name="connsiteX20284" fmla="*/ 8007680 w 15445209"/>
              <a:gd name="connsiteY20284" fmla="*/ 181351 h 12624546"/>
              <a:gd name="connsiteX20285" fmla="*/ 8006869 w 15445209"/>
              <a:gd name="connsiteY20285" fmla="*/ 176473 h 12624546"/>
              <a:gd name="connsiteX20286" fmla="*/ 8011746 w 15445209"/>
              <a:gd name="connsiteY20286" fmla="*/ 175658 h 12624546"/>
              <a:gd name="connsiteX20287" fmla="*/ 9737722 w 15445209"/>
              <a:gd name="connsiteY20287" fmla="*/ 168316 h 12624546"/>
              <a:gd name="connsiteX20288" fmla="*/ 9740163 w 15445209"/>
              <a:gd name="connsiteY20288" fmla="*/ 181729 h 12624546"/>
              <a:gd name="connsiteX20289" fmla="*/ 9726745 w 15445209"/>
              <a:gd name="connsiteY20289" fmla="*/ 184170 h 12624546"/>
              <a:gd name="connsiteX20290" fmla="*/ 9724308 w 15445209"/>
              <a:gd name="connsiteY20290" fmla="*/ 170753 h 12624546"/>
              <a:gd name="connsiteX20291" fmla="*/ 9737722 w 15445209"/>
              <a:gd name="connsiteY20291" fmla="*/ 168316 h 12624546"/>
              <a:gd name="connsiteX20292" fmla="*/ 10201967 w 15445209"/>
              <a:gd name="connsiteY20292" fmla="*/ 160564 h 12624546"/>
              <a:gd name="connsiteX20293" fmla="*/ 10202778 w 15445209"/>
              <a:gd name="connsiteY20293" fmla="*/ 166257 h 12624546"/>
              <a:gd name="connsiteX20294" fmla="*/ 10197088 w 15445209"/>
              <a:gd name="connsiteY20294" fmla="*/ 167068 h 12624546"/>
              <a:gd name="connsiteX20295" fmla="*/ 10196273 w 15445209"/>
              <a:gd name="connsiteY20295" fmla="*/ 161380 h 12624546"/>
              <a:gd name="connsiteX20296" fmla="*/ 10201967 w 15445209"/>
              <a:gd name="connsiteY20296" fmla="*/ 160564 h 12624546"/>
              <a:gd name="connsiteX20297" fmla="*/ 8843489 w 15445209"/>
              <a:gd name="connsiteY20297" fmla="*/ 160368 h 12624546"/>
              <a:gd name="connsiteX20298" fmla="*/ 8855585 w 15445209"/>
              <a:gd name="connsiteY20298" fmla="*/ 163060 h 12624546"/>
              <a:gd name="connsiteX20299" fmla="*/ 8859648 w 15445209"/>
              <a:gd name="connsiteY20299" fmla="*/ 185420 h 12624546"/>
              <a:gd name="connsiteX20300" fmla="*/ 8837288 w 15445209"/>
              <a:gd name="connsiteY20300" fmla="*/ 189483 h 12624546"/>
              <a:gd name="connsiteX20301" fmla="*/ 8833225 w 15445209"/>
              <a:gd name="connsiteY20301" fmla="*/ 167127 h 12624546"/>
              <a:gd name="connsiteX20302" fmla="*/ 8843489 w 15445209"/>
              <a:gd name="connsiteY20302" fmla="*/ 160368 h 12624546"/>
              <a:gd name="connsiteX20303" fmla="*/ 8223898 w 15445209"/>
              <a:gd name="connsiteY20303" fmla="*/ 157366 h 12624546"/>
              <a:gd name="connsiteX20304" fmla="*/ 8226342 w 15445209"/>
              <a:gd name="connsiteY20304" fmla="*/ 170779 h 12624546"/>
              <a:gd name="connsiteX20305" fmla="*/ 8212934 w 15445209"/>
              <a:gd name="connsiteY20305" fmla="*/ 173222 h 12624546"/>
              <a:gd name="connsiteX20306" fmla="*/ 8210499 w 15445209"/>
              <a:gd name="connsiteY20306" fmla="*/ 159804 h 12624546"/>
              <a:gd name="connsiteX20307" fmla="*/ 8223898 w 15445209"/>
              <a:gd name="connsiteY20307" fmla="*/ 157366 h 12624546"/>
              <a:gd name="connsiteX20308" fmla="*/ 8634692 w 15445209"/>
              <a:gd name="connsiteY20308" fmla="*/ 147207 h 12624546"/>
              <a:gd name="connsiteX20309" fmla="*/ 8647444 w 15445209"/>
              <a:gd name="connsiteY20309" fmla="*/ 150052 h 12624546"/>
              <a:gd name="connsiteX20310" fmla="*/ 8651512 w 15445209"/>
              <a:gd name="connsiteY20310" fmla="*/ 174035 h 12624546"/>
              <a:gd name="connsiteX20311" fmla="*/ 8627526 w 15445209"/>
              <a:gd name="connsiteY20311" fmla="*/ 178099 h 12624546"/>
              <a:gd name="connsiteX20312" fmla="*/ 8623463 w 15445209"/>
              <a:gd name="connsiteY20312" fmla="*/ 154118 h 12624546"/>
              <a:gd name="connsiteX20313" fmla="*/ 8634692 w 15445209"/>
              <a:gd name="connsiteY20313" fmla="*/ 147207 h 12624546"/>
              <a:gd name="connsiteX20314" fmla="*/ 8424383 w 15445209"/>
              <a:gd name="connsiteY20314" fmla="*/ 144512 h 12624546"/>
              <a:gd name="connsiteX20315" fmla="*/ 8436478 w 15445209"/>
              <a:gd name="connsiteY20315" fmla="*/ 147204 h 12624546"/>
              <a:gd name="connsiteX20316" fmla="*/ 8440543 w 15445209"/>
              <a:gd name="connsiteY20316" fmla="*/ 169563 h 12624546"/>
              <a:gd name="connsiteX20317" fmla="*/ 8418182 w 15445209"/>
              <a:gd name="connsiteY20317" fmla="*/ 173626 h 12624546"/>
              <a:gd name="connsiteX20318" fmla="*/ 8414126 w 15445209"/>
              <a:gd name="connsiteY20318" fmla="*/ 151273 h 12624546"/>
              <a:gd name="connsiteX20319" fmla="*/ 8424383 w 15445209"/>
              <a:gd name="connsiteY20319" fmla="*/ 144512 h 12624546"/>
              <a:gd name="connsiteX20320" fmla="*/ 9536090 w 15445209"/>
              <a:gd name="connsiteY20320" fmla="*/ 121977 h 12624546"/>
              <a:gd name="connsiteX20321" fmla="*/ 9538532 w 15445209"/>
              <a:gd name="connsiteY20321" fmla="*/ 136612 h 12624546"/>
              <a:gd name="connsiteX20322" fmla="*/ 9523897 w 15445209"/>
              <a:gd name="connsiteY20322" fmla="*/ 139047 h 12624546"/>
              <a:gd name="connsiteX20323" fmla="*/ 9521456 w 15445209"/>
              <a:gd name="connsiteY20323" fmla="*/ 124413 h 12624546"/>
              <a:gd name="connsiteX20324" fmla="*/ 9536090 w 15445209"/>
              <a:gd name="connsiteY20324" fmla="*/ 121977 h 12624546"/>
              <a:gd name="connsiteX20325" fmla="*/ 10005617 w 15445209"/>
              <a:gd name="connsiteY20325" fmla="*/ 99591 h 12624546"/>
              <a:gd name="connsiteX20326" fmla="*/ 10006428 w 15445209"/>
              <a:gd name="connsiteY20326" fmla="*/ 103658 h 12624546"/>
              <a:gd name="connsiteX20327" fmla="*/ 10002365 w 15445209"/>
              <a:gd name="connsiteY20327" fmla="*/ 104469 h 12624546"/>
              <a:gd name="connsiteX20328" fmla="*/ 10001550 w 15445209"/>
              <a:gd name="connsiteY20328" fmla="*/ 100406 h 12624546"/>
              <a:gd name="connsiteX20329" fmla="*/ 10005617 w 15445209"/>
              <a:gd name="connsiteY20329" fmla="*/ 99591 h 12624546"/>
              <a:gd name="connsiteX20330" fmla="*/ 9331611 w 15445209"/>
              <a:gd name="connsiteY20330" fmla="*/ 84168 h 12624546"/>
              <a:gd name="connsiteX20331" fmla="*/ 9334049 w 15445209"/>
              <a:gd name="connsiteY20331" fmla="*/ 97581 h 12624546"/>
              <a:gd name="connsiteX20332" fmla="*/ 9320634 w 15445209"/>
              <a:gd name="connsiteY20332" fmla="*/ 100023 h 12624546"/>
              <a:gd name="connsiteX20333" fmla="*/ 9318197 w 15445209"/>
              <a:gd name="connsiteY20333" fmla="*/ 86605 h 12624546"/>
              <a:gd name="connsiteX20334" fmla="*/ 9331611 w 15445209"/>
              <a:gd name="connsiteY20334" fmla="*/ 84168 h 12624546"/>
              <a:gd name="connsiteX20335" fmla="*/ 9124696 w 15445209"/>
              <a:gd name="connsiteY20335" fmla="*/ 56936 h 12624546"/>
              <a:gd name="connsiteX20336" fmla="*/ 9126322 w 15445209"/>
              <a:gd name="connsiteY20336" fmla="*/ 65878 h 12624546"/>
              <a:gd name="connsiteX20337" fmla="*/ 9117377 w 15445209"/>
              <a:gd name="connsiteY20337" fmla="*/ 67503 h 12624546"/>
              <a:gd name="connsiteX20338" fmla="*/ 9115751 w 15445209"/>
              <a:gd name="connsiteY20338" fmla="*/ 58562 h 12624546"/>
              <a:gd name="connsiteX20339" fmla="*/ 9124696 w 15445209"/>
              <a:gd name="connsiteY20339" fmla="*/ 56936 h 12624546"/>
              <a:gd name="connsiteX20340" fmla="*/ 9807643 w 15445209"/>
              <a:gd name="connsiteY20340" fmla="*/ 46337 h 12624546"/>
              <a:gd name="connsiteX20341" fmla="*/ 9808048 w 15445209"/>
              <a:gd name="connsiteY20341" fmla="*/ 48368 h 12624546"/>
              <a:gd name="connsiteX20342" fmla="*/ 9806017 w 15445209"/>
              <a:gd name="connsiteY20342" fmla="*/ 48773 h 12624546"/>
              <a:gd name="connsiteX20343" fmla="*/ 9805612 w 15445209"/>
              <a:gd name="connsiteY20343" fmla="*/ 46743 h 12624546"/>
              <a:gd name="connsiteX20344" fmla="*/ 9807643 w 15445209"/>
              <a:gd name="connsiteY20344" fmla="*/ 46337 h 12624546"/>
              <a:gd name="connsiteX20345" fmla="*/ 8916559 w 15445209"/>
              <a:gd name="connsiteY20345" fmla="*/ 37425 h 12624546"/>
              <a:gd name="connsiteX20346" fmla="*/ 8917370 w 15445209"/>
              <a:gd name="connsiteY20346" fmla="*/ 41082 h 12624546"/>
              <a:gd name="connsiteX20347" fmla="*/ 8913713 w 15445209"/>
              <a:gd name="connsiteY20347" fmla="*/ 41897 h 12624546"/>
              <a:gd name="connsiteX20348" fmla="*/ 8912898 w 15445209"/>
              <a:gd name="connsiteY20348" fmla="*/ 37830 h 12624546"/>
              <a:gd name="connsiteX20349" fmla="*/ 8916559 w 15445209"/>
              <a:gd name="connsiteY20349" fmla="*/ 37425 h 12624546"/>
              <a:gd name="connsiteX20350" fmla="*/ 8708829 w 15445209"/>
              <a:gd name="connsiteY20350" fmla="*/ 24821 h 12624546"/>
              <a:gd name="connsiteX20351" fmla="*/ 8709644 w 15445209"/>
              <a:gd name="connsiteY20351" fmla="*/ 24821 h 12624546"/>
              <a:gd name="connsiteX20352" fmla="*/ 8709644 w 15445209"/>
              <a:gd name="connsiteY20352" fmla="*/ 25634 h 12624546"/>
              <a:gd name="connsiteX20353" fmla="*/ 8708829 w 15445209"/>
              <a:gd name="connsiteY20353" fmla="*/ 25634 h 12624546"/>
              <a:gd name="connsiteX20354" fmla="*/ 8708829 w 15445209"/>
              <a:gd name="connsiteY20354" fmla="*/ 24821 h 12624546"/>
              <a:gd name="connsiteX20355" fmla="*/ 9607637 w 15445209"/>
              <a:gd name="connsiteY20355" fmla="*/ 0 h 12624546"/>
              <a:gd name="connsiteX20356" fmla="*/ 9608452 w 15445209"/>
              <a:gd name="connsiteY20356" fmla="*/ 0 h 12624546"/>
              <a:gd name="connsiteX20357" fmla="*/ 9608452 w 15445209"/>
              <a:gd name="connsiteY20357" fmla="*/ 815 h 12624546"/>
              <a:gd name="connsiteX20358" fmla="*/ 9607637 w 15445209"/>
              <a:gd name="connsiteY20358" fmla="*/ 815 h 12624546"/>
              <a:gd name="connsiteX20359" fmla="*/ 9607637 w 15445209"/>
              <a:gd name="connsiteY20359" fmla="*/ 0 h 1262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  <a:cxn ang="0">
                <a:pos x="connsiteX19271" y="connsiteY19271"/>
              </a:cxn>
              <a:cxn ang="0">
                <a:pos x="connsiteX19272" y="connsiteY19272"/>
              </a:cxn>
              <a:cxn ang="0">
                <a:pos x="connsiteX19273" y="connsiteY19273"/>
              </a:cxn>
              <a:cxn ang="0">
                <a:pos x="connsiteX19274" y="connsiteY19274"/>
              </a:cxn>
              <a:cxn ang="0">
                <a:pos x="connsiteX19275" y="connsiteY19275"/>
              </a:cxn>
              <a:cxn ang="0">
                <a:pos x="connsiteX19276" y="connsiteY19276"/>
              </a:cxn>
              <a:cxn ang="0">
                <a:pos x="connsiteX19277" y="connsiteY19277"/>
              </a:cxn>
              <a:cxn ang="0">
                <a:pos x="connsiteX19278" y="connsiteY19278"/>
              </a:cxn>
              <a:cxn ang="0">
                <a:pos x="connsiteX19279" y="connsiteY19279"/>
              </a:cxn>
              <a:cxn ang="0">
                <a:pos x="connsiteX19280" y="connsiteY19280"/>
              </a:cxn>
              <a:cxn ang="0">
                <a:pos x="connsiteX19281" y="connsiteY19281"/>
              </a:cxn>
              <a:cxn ang="0">
                <a:pos x="connsiteX19282" y="connsiteY19282"/>
              </a:cxn>
              <a:cxn ang="0">
                <a:pos x="connsiteX19283" y="connsiteY19283"/>
              </a:cxn>
              <a:cxn ang="0">
                <a:pos x="connsiteX19284" y="connsiteY19284"/>
              </a:cxn>
              <a:cxn ang="0">
                <a:pos x="connsiteX19285" y="connsiteY19285"/>
              </a:cxn>
              <a:cxn ang="0">
                <a:pos x="connsiteX19286" y="connsiteY19286"/>
              </a:cxn>
              <a:cxn ang="0">
                <a:pos x="connsiteX19287" y="connsiteY19287"/>
              </a:cxn>
              <a:cxn ang="0">
                <a:pos x="connsiteX19288" y="connsiteY19288"/>
              </a:cxn>
              <a:cxn ang="0">
                <a:pos x="connsiteX19289" y="connsiteY19289"/>
              </a:cxn>
              <a:cxn ang="0">
                <a:pos x="connsiteX19290" y="connsiteY19290"/>
              </a:cxn>
              <a:cxn ang="0">
                <a:pos x="connsiteX19291" y="connsiteY19291"/>
              </a:cxn>
              <a:cxn ang="0">
                <a:pos x="connsiteX19292" y="connsiteY19292"/>
              </a:cxn>
              <a:cxn ang="0">
                <a:pos x="connsiteX19293" y="connsiteY19293"/>
              </a:cxn>
              <a:cxn ang="0">
                <a:pos x="connsiteX19294" y="connsiteY19294"/>
              </a:cxn>
              <a:cxn ang="0">
                <a:pos x="connsiteX19295" y="connsiteY19295"/>
              </a:cxn>
              <a:cxn ang="0">
                <a:pos x="connsiteX19296" y="connsiteY19296"/>
              </a:cxn>
              <a:cxn ang="0">
                <a:pos x="connsiteX19297" y="connsiteY19297"/>
              </a:cxn>
              <a:cxn ang="0">
                <a:pos x="connsiteX19298" y="connsiteY19298"/>
              </a:cxn>
              <a:cxn ang="0">
                <a:pos x="connsiteX19299" y="connsiteY19299"/>
              </a:cxn>
              <a:cxn ang="0">
                <a:pos x="connsiteX19300" y="connsiteY19300"/>
              </a:cxn>
              <a:cxn ang="0">
                <a:pos x="connsiteX19301" y="connsiteY19301"/>
              </a:cxn>
              <a:cxn ang="0">
                <a:pos x="connsiteX19302" y="connsiteY19302"/>
              </a:cxn>
              <a:cxn ang="0">
                <a:pos x="connsiteX19303" y="connsiteY19303"/>
              </a:cxn>
              <a:cxn ang="0">
                <a:pos x="connsiteX19304" y="connsiteY19304"/>
              </a:cxn>
              <a:cxn ang="0">
                <a:pos x="connsiteX19305" y="connsiteY19305"/>
              </a:cxn>
              <a:cxn ang="0">
                <a:pos x="connsiteX19306" y="connsiteY19306"/>
              </a:cxn>
              <a:cxn ang="0">
                <a:pos x="connsiteX19307" y="connsiteY19307"/>
              </a:cxn>
              <a:cxn ang="0">
                <a:pos x="connsiteX19308" y="connsiteY19308"/>
              </a:cxn>
              <a:cxn ang="0">
                <a:pos x="connsiteX19309" y="connsiteY19309"/>
              </a:cxn>
              <a:cxn ang="0">
                <a:pos x="connsiteX19310" y="connsiteY19310"/>
              </a:cxn>
              <a:cxn ang="0">
                <a:pos x="connsiteX19311" y="connsiteY19311"/>
              </a:cxn>
              <a:cxn ang="0">
                <a:pos x="connsiteX19312" y="connsiteY19312"/>
              </a:cxn>
              <a:cxn ang="0">
                <a:pos x="connsiteX19313" y="connsiteY19313"/>
              </a:cxn>
              <a:cxn ang="0">
                <a:pos x="connsiteX19314" y="connsiteY19314"/>
              </a:cxn>
              <a:cxn ang="0">
                <a:pos x="connsiteX19315" y="connsiteY19315"/>
              </a:cxn>
              <a:cxn ang="0">
                <a:pos x="connsiteX19316" y="connsiteY19316"/>
              </a:cxn>
              <a:cxn ang="0">
                <a:pos x="connsiteX19317" y="connsiteY19317"/>
              </a:cxn>
              <a:cxn ang="0">
                <a:pos x="connsiteX19318" y="connsiteY19318"/>
              </a:cxn>
              <a:cxn ang="0">
                <a:pos x="connsiteX19319" y="connsiteY19319"/>
              </a:cxn>
              <a:cxn ang="0">
                <a:pos x="connsiteX19320" y="connsiteY19320"/>
              </a:cxn>
              <a:cxn ang="0">
                <a:pos x="connsiteX19321" y="connsiteY19321"/>
              </a:cxn>
              <a:cxn ang="0">
                <a:pos x="connsiteX19322" y="connsiteY19322"/>
              </a:cxn>
              <a:cxn ang="0">
                <a:pos x="connsiteX19323" y="connsiteY19323"/>
              </a:cxn>
              <a:cxn ang="0">
                <a:pos x="connsiteX19324" y="connsiteY19324"/>
              </a:cxn>
              <a:cxn ang="0">
                <a:pos x="connsiteX19325" y="connsiteY19325"/>
              </a:cxn>
              <a:cxn ang="0">
                <a:pos x="connsiteX19326" y="connsiteY19326"/>
              </a:cxn>
              <a:cxn ang="0">
                <a:pos x="connsiteX19327" y="connsiteY19327"/>
              </a:cxn>
              <a:cxn ang="0">
                <a:pos x="connsiteX19328" y="connsiteY19328"/>
              </a:cxn>
              <a:cxn ang="0">
                <a:pos x="connsiteX19329" y="connsiteY19329"/>
              </a:cxn>
              <a:cxn ang="0">
                <a:pos x="connsiteX19330" y="connsiteY19330"/>
              </a:cxn>
              <a:cxn ang="0">
                <a:pos x="connsiteX19331" y="connsiteY19331"/>
              </a:cxn>
              <a:cxn ang="0">
                <a:pos x="connsiteX19332" y="connsiteY19332"/>
              </a:cxn>
              <a:cxn ang="0">
                <a:pos x="connsiteX19333" y="connsiteY19333"/>
              </a:cxn>
              <a:cxn ang="0">
                <a:pos x="connsiteX19334" y="connsiteY19334"/>
              </a:cxn>
              <a:cxn ang="0">
                <a:pos x="connsiteX19335" y="connsiteY19335"/>
              </a:cxn>
              <a:cxn ang="0">
                <a:pos x="connsiteX19336" y="connsiteY19336"/>
              </a:cxn>
              <a:cxn ang="0">
                <a:pos x="connsiteX19337" y="connsiteY19337"/>
              </a:cxn>
              <a:cxn ang="0">
                <a:pos x="connsiteX19338" y="connsiteY19338"/>
              </a:cxn>
              <a:cxn ang="0">
                <a:pos x="connsiteX19339" y="connsiteY19339"/>
              </a:cxn>
              <a:cxn ang="0">
                <a:pos x="connsiteX19340" y="connsiteY19340"/>
              </a:cxn>
              <a:cxn ang="0">
                <a:pos x="connsiteX19341" y="connsiteY19341"/>
              </a:cxn>
              <a:cxn ang="0">
                <a:pos x="connsiteX19342" y="connsiteY19342"/>
              </a:cxn>
              <a:cxn ang="0">
                <a:pos x="connsiteX19343" y="connsiteY19343"/>
              </a:cxn>
              <a:cxn ang="0">
                <a:pos x="connsiteX19344" y="connsiteY19344"/>
              </a:cxn>
              <a:cxn ang="0">
                <a:pos x="connsiteX19345" y="connsiteY19345"/>
              </a:cxn>
              <a:cxn ang="0">
                <a:pos x="connsiteX19346" y="connsiteY19346"/>
              </a:cxn>
              <a:cxn ang="0">
                <a:pos x="connsiteX19347" y="connsiteY19347"/>
              </a:cxn>
              <a:cxn ang="0">
                <a:pos x="connsiteX19348" y="connsiteY19348"/>
              </a:cxn>
              <a:cxn ang="0">
                <a:pos x="connsiteX19349" y="connsiteY19349"/>
              </a:cxn>
              <a:cxn ang="0">
                <a:pos x="connsiteX19350" y="connsiteY19350"/>
              </a:cxn>
              <a:cxn ang="0">
                <a:pos x="connsiteX19351" y="connsiteY19351"/>
              </a:cxn>
              <a:cxn ang="0">
                <a:pos x="connsiteX19352" y="connsiteY19352"/>
              </a:cxn>
              <a:cxn ang="0">
                <a:pos x="connsiteX19353" y="connsiteY19353"/>
              </a:cxn>
              <a:cxn ang="0">
                <a:pos x="connsiteX19354" y="connsiteY19354"/>
              </a:cxn>
              <a:cxn ang="0">
                <a:pos x="connsiteX19355" y="connsiteY19355"/>
              </a:cxn>
              <a:cxn ang="0">
                <a:pos x="connsiteX19356" y="connsiteY19356"/>
              </a:cxn>
              <a:cxn ang="0">
                <a:pos x="connsiteX19357" y="connsiteY19357"/>
              </a:cxn>
              <a:cxn ang="0">
                <a:pos x="connsiteX19358" y="connsiteY19358"/>
              </a:cxn>
              <a:cxn ang="0">
                <a:pos x="connsiteX19359" y="connsiteY19359"/>
              </a:cxn>
              <a:cxn ang="0">
                <a:pos x="connsiteX19360" y="connsiteY19360"/>
              </a:cxn>
              <a:cxn ang="0">
                <a:pos x="connsiteX19361" y="connsiteY19361"/>
              </a:cxn>
              <a:cxn ang="0">
                <a:pos x="connsiteX19362" y="connsiteY19362"/>
              </a:cxn>
              <a:cxn ang="0">
                <a:pos x="connsiteX19363" y="connsiteY19363"/>
              </a:cxn>
              <a:cxn ang="0">
                <a:pos x="connsiteX19364" y="connsiteY19364"/>
              </a:cxn>
              <a:cxn ang="0">
                <a:pos x="connsiteX19365" y="connsiteY19365"/>
              </a:cxn>
              <a:cxn ang="0">
                <a:pos x="connsiteX19366" y="connsiteY19366"/>
              </a:cxn>
              <a:cxn ang="0">
                <a:pos x="connsiteX19367" y="connsiteY19367"/>
              </a:cxn>
              <a:cxn ang="0">
                <a:pos x="connsiteX19368" y="connsiteY19368"/>
              </a:cxn>
              <a:cxn ang="0">
                <a:pos x="connsiteX19369" y="connsiteY19369"/>
              </a:cxn>
              <a:cxn ang="0">
                <a:pos x="connsiteX19370" y="connsiteY19370"/>
              </a:cxn>
              <a:cxn ang="0">
                <a:pos x="connsiteX19371" y="connsiteY19371"/>
              </a:cxn>
              <a:cxn ang="0">
                <a:pos x="connsiteX19372" y="connsiteY19372"/>
              </a:cxn>
              <a:cxn ang="0">
                <a:pos x="connsiteX19373" y="connsiteY19373"/>
              </a:cxn>
              <a:cxn ang="0">
                <a:pos x="connsiteX19374" y="connsiteY19374"/>
              </a:cxn>
              <a:cxn ang="0">
                <a:pos x="connsiteX19375" y="connsiteY19375"/>
              </a:cxn>
              <a:cxn ang="0">
                <a:pos x="connsiteX19376" y="connsiteY19376"/>
              </a:cxn>
              <a:cxn ang="0">
                <a:pos x="connsiteX19377" y="connsiteY19377"/>
              </a:cxn>
              <a:cxn ang="0">
                <a:pos x="connsiteX19378" y="connsiteY19378"/>
              </a:cxn>
              <a:cxn ang="0">
                <a:pos x="connsiteX19379" y="connsiteY19379"/>
              </a:cxn>
              <a:cxn ang="0">
                <a:pos x="connsiteX19380" y="connsiteY19380"/>
              </a:cxn>
              <a:cxn ang="0">
                <a:pos x="connsiteX19381" y="connsiteY19381"/>
              </a:cxn>
              <a:cxn ang="0">
                <a:pos x="connsiteX19382" y="connsiteY19382"/>
              </a:cxn>
              <a:cxn ang="0">
                <a:pos x="connsiteX19383" y="connsiteY19383"/>
              </a:cxn>
              <a:cxn ang="0">
                <a:pos x="connsiteX19384" y="connsiteY19384"/>
              </a:cxn>
              <a:cxn ang="0">
                <a:pos x="connsiteX19385" y="connsiteY19385"/>
              </a:cxn>
              <a:cxn ang="0">
                <a:pos x="connsiteX19386" y="connsiteY19386"/>
              </a:cxn>
              <a:cxn ang="0">
                <a:pos x="connsiteX19387" y="connsiteY19387"/>
              </a:cxn>
              <a:cxn ang="0">
                <a:pos x="connsiteX19388" y="connsiteY19388"/>
              </a:cxn>
              <a:cxn ang="0">
                <a:pos x="connsiteX19389" y="connsiteY19389"/>
              </a:cxn>
              <a:cxn ang="0">
                <a:pos x="connsiteX19390" y="connsiteY19390"/>
              </a:cxn>
              <a:cxn ang="0">
                <a:pos x="connsiteX19391" y="connsiteY19391"/>
              </a:cxn>
              <a:cxn ang="0">
                <a:pos x="connsiteX19392" y="connsiteY19392"/>
              </a:cxn>
              <a:cxn ang="0">
                <a:pos x="connsiteX19393" y="connsiteY19393"/>
              </a:cxn>
              <a:cxn ang="0">
                <a:pos x="connsiteX19394" y="connsiteY19394"/>
              </a:cxn>
              <a:cxn ang="0">
                <a:pos x="connsiteX19395" y="connsiteY19395"/>
              </a:cxn>
              <a:cxn ang="0">
                <a:pos x="connsiteX19396" y="connsiteY19396"/>
              </a:cxn>
              <a:cxn ang="0">
                <a:pos x="connsiteX19397" y="connsiteY19397"/>
              </a:cxn>
              <a:cxn ang="0">
                <a:pos x="connsiteX19398" y="connsiteY19398"/>
              </a:cxn>
              <a:cxn ang="0">
                <a:pos x="connsiteX19399" y="connsiteY19399"/>
              </a:cxn>
              <a:cxn ang="0">
                <a:pos x="connsiteX19400" y="connsiteY19400"/>
              </a:cxn>
              <a:cxn ang="0">
                <a:pos x="connsiteX19401" y="connsiteY19401"/>
              </a:cxn>
              <a:cxn ang="0">
                <a:pos x="connsiteX19402" y="connsiteY19402"/>
              </a:cxn>
              <a:cxn ang="0">
                <a:pos x="connsiteX19403" y="connsiteY19403"/>
              </a:cxn>
              <a:cxn ang="0">
                <a:pos x="connsiteX19404" y="connsiteY19404"/>
              </a:cxn>
              <a:cxn ang="0">
                <a:pos x="connsiteX19405" y="connsiteY19405"/>
              </a:cxn>
              <a:cxn ang="0">
                <a:pos x="connsiteX19406" y="connsiteY19406"/>
              </a:cxn>
              <a:cxn ang="0">
                <a:pos x="connsiteX19407" y="connsiteY19407"/>
              </a:cxn>
              <a:cxn ang="0">
                <a:pos x="connsiteX19408" y="connsiteY19408"/>
              </a:cxn>
              <a:cxn ang="0">
                <a:pos x="connsiteX19409" y="connsiteY19409"/>
              </a:cxn>
              <a:cxn ang="0">
                <a:pos x="connsiteX19410" y="connsiteY19410"/>
              </a:cxn>
              <a:cxn ang="0">
                <a:pos x="connsiteX19411" y="connsiteY19411"/>
              </a:cxn>
              <a:cxn ang="0">
                <a:pos x="connsiteX19412" y="connsiteY19412"/>
              </a:cxn>
              <a:cxn ang="0">
                <a:pos x="connsiteX19413" y="connsiteY19413"/>
              </a:cxn>
              <a:cxn ang="0">
                <a:pos x="connsiteX19414" y="connsiteY19414"/>
              </a:cxn>
              <a:cxn ang="0">
                <a:pos x="connsiteX19415" y="connsiteY19415"/>
              </a:cxn>
              <a:cxn ang="0">
                <a:pos x="connsiteX19416" y="connsiteY19416"/>
              </a:cxn>
              <a:cxn ang="0">
                <a:pos x="connsiteX19417" y="connsiteY19417"/>
              </a:cxn>
              <a:cxn ang="0">
                <a:pos x="connsiteX19418" y="connsiteY19418"/>
              </a:cxn>
              <a:cxn ang="0">
                <a:pos x="connsiteX19419" y="connsiteY19419"/>
              </a:cxn>
              <a:cxn ang="0">
                <a:pos x="connsiteX19420" y="connsiteY19420"/>
              </a:cxn>
              <a:cxn ang="0">
                <a:pos x="connsiteX19421" y="connsiteY19421"/>
              </a:cxn>
              <a:cxn ang="0">
                <a:pos x="connsiteX19422" y="connsiteY19422"/>
              </a:cxn>
              <a:cxn ang="0">
                <a:pos x="connsiteX19423" y="connsiteY19423"/>
              </a:cxn>
              <a:cxn ang="0">
                <a:pos x="connsiteX19424" y="connsiteY19424"/>
              </a:cxn>
              <a:cxn ang="0">
                <a:pos x="connsiteX19425" y="connsiteY19425"/>
              </a:cxn>
              <a:cxn ang="0">
                <a:pos x="connsiteX19426" y="connsiteY19426"/>
              </a:cxn>
              <a:cxn ang="0">
                <a:pos x="connsiteX19427" y="connsiteY19427"/>
              </a:cxn>
              <a:cxn ang="0">
                <a:pos x="connsiteX19428" y="connsiteY19428"/>
              </a:cxn>
              <a:cxn ang="0">
                <a:pos x="connsiteX19429" y="connsiteY19429"/>
              </a:cxn>
              <a:cxn ang="0">
                <a:pos x="connsiteX19430" y="connsiteY19430"/>
              </a:cxn>
              <a:cxn ang="0">
                <a:pos x="connsiteX19431" y="connsiteY19431"/>
              </a:cxn>
              <a:cxn ang="0">
                <a:pos x="connsiteX19432" y="connsiteY19432"/>
              </a:cxn>
              <a:cxn ang="0">
                <a:pos x="connsiteX19433" y="connsiteY19433"/>
              </a:cxn>
              <a:cxn ang="0">
                <a:pos x="connsiteX19434" y="connsiteY19434"/>
              </a:cxn>
              <a:cxn ang="0">
                <a:pos x="connsiteX19435" y="connsiteY19435"/>
              </a:cxn>
              <a:cxn ang="0">
                <a:pos x="connsiteX19436" y="connsiteY19436"/>
              </a:cxn>
              <a:cxn ang="0">
                <a:pos x="connsiteX19437" y="connsiteY19437"/>
              </a:cxn>
              <a:cxn ang="0">
                <a:pos x="connsiteX19438" y="connsiteY19438"/>
              </a:cxn>
              <a:cxn ang="0">
                <a:pos x="connsiteX19439" y="connsiteY19439"/>
              </a:cxn>
              <a:cxn ang="0">
                <a:pos x="connsiteX19440" y="connsiteY19440"/>
              </a:cxn>
              <a:cxn ang="0">
                <a:pos x="connsiteX19441" y="connsiteY19441"/>
              </a:cxn>
              <a:cxn ang="0">
                <a:pos x="connsiteX19442" y="connsiteY19442"/>
              </a:cxn>
              <a:cxn ang="0">
                <a:pos x="connsiteX19443" y="connsiteY19443"/>
              </a:cxn>
              <a:cxn ang="0">
                <a:pos x="connsiteX19444" y="connsiteY19444"/>
              </a:cxn>
              <a:cxn ang="0">
                <a:pos x="connsiteX19445" y="connsiteY19445"/>
              </a:cxn>
              <a:cxn ang="0">
                <a:pos x="connsiteX19446" y="connsiteY19446"/>
              </a:cxn>
              <a:cxn ang="0">
                <a:pos x="connsiteX19447" y="connsiteY19447"/>
              </a:cxn>
              <a:cxn ang="0">
                <a:pos x="connsiteX19448" y="connsiteY19448"/>
              </a:cxn>
              <a:cxn ang="0">
                <a:pos x="connsiteX19449" y="connsiteY19449"/>
              </a:cxn>
              <a:cxn ang="0">
                <a:pos x="connsiteX19450" y="connsiteY19450"/>
              </a:cxn>
              <a:cxn ang="0">
                <a:pos x="connsiteX19451" y="connsiteY19451"/>
              </a:cxn>
              <a:cxn ang="0">
                <a:pos x="connsiteX19452" y="connsiteY19452"/>
              </a:cxn>
              <a:cxn ang="0">
                <a:pos x="connsiteX19453" y="connsiteY19453"/>
              </a:cxn>
              <a:cxn ang="0">
                <a:pos x="connsiteX19454" y="connsiteY19454"/>
              </a:cxn>
              <a:cxn ang="0">
                <a:pos x="connsiteX19455" y="connsiteY19455"/>
              </a:cxn>
              <a:cxn ang="0">
                <a:pos x="connsiteX19456" y="connsiteY19456"/>
              </a:cxn>
              <a:cxn ang="0">
                <a:pos x="connsiteX19457" y="connsiteY19457"/>
              </a:cxn>
              <a:cxn ang="0">
                <a:pos x="connsiteX19458" y="connsiteY19458"/>
              </a:cxn>
              <a:cxn ang="0">
                <a:pos x="connsiteX19459" y="connsiteY19459"/>
              </a:cxn>
              <a:cxn ang="0">
                <a:pos x="connsiteX19460" y="connsiteY19460"/>
              </a:cxn>
              <a:cxn ang="0">
                <a:pos x="connsiteX19461" y="connsiteY19461"/>
              </a:cxn>
              <a:cxn ang="0">
                <a:pos x="connsiteX19462" y="connsiteY19462"/>
              </a:cxn>
              <a:cxn ang="0">
                <a:pos x="connsiteX19463" y="connsiteY19463"/>
              </a:cxn>
              <a:cxn ang="0">
                <a:pos x="connsiteX19464" y="connsiteY19464"/>
              </a:cxn>
              <a:cxn ang="0">
                <a:pos x="connsiteX19465" y="connsiteY19465"/>
              </a:cxn>
              <a:cxn ang="0">
                <a:pos x="connsiteX19466" y="connsiteY19466"/>
              </a:cxn>
              <a:cxn ang="0">
                <a:pos x="connsiteX19467" y="connsiteY19467"/>
              </a:cxn>
              <a:cxn ang="0">
                <a:pos x="connsiteX19468" y="connsiteY19468"/>
              </a:cxn>
              <a:cxn ang="0">
                <a:pos x="connsiteX19469" y="connsiteY19469"/>
              </a:cxn>
              <a:cxn ang="0">
                <a:pos x="connsiteX19470" y="connsiteY19470"/>
              </a:cxn>
              <a:cxn ang="0">
                <a:pos x="connsiteX19471" y="connsiteY19471"/>
              </a:cxn>
              <a:cxn ang="0">
                <a:pos x="connsiteX19472" y="connsiteY19472"/>
              </a:cxn>
              <a:cxn ang="0">
                <a:pos x="connsiteX19473" y="connsiteY19473"/>
              </a:cxn>
              <a:cxn ang="0">
                <a:pos x="connsiteX19474" y="connsiteY19474"/>
              </a:cxn>
              <a:cxn ang="0">
                <a:pos x="connsiteX19475" y="connsiteY19475"/>
              </a:cxn>
              <a:cxn ang="0">
                <a:pos x="connsiteX19476" y="connsiteY19476"/>
              </a:cxn>
              <a:cxn ang="0">
                <a:pos x="connsiteX19477" y="connsiteY19477"/>
              </a:cxn>
              <a:cxn ang="0">
                <a:pos x="connsiteX19478" y="connsiteY19478"/>
              </a:cxn>
              <a:cxn ang="0">
                <a:pos x="connsiteX19479" y="connsiteY19479"/>
              </a:cxn>
              <a:cxn ang="0">
                <a:pos x="connsiteX19480" y="connsiteY19480"/>
              </a:cxn>
              <a:cxn ang="0">
                <a:pos x="connsiteX19481" y="connsiteY19481"/>
              </a:cxn>
              <a:cxn ang="0">
                <a:pos x="connsiteX19482" y="connsiteY19482"/>
              </a:cxn>
              <a:cxn ang="0">
                <a:pos x="connsiteX19483" y="connsiteY19483"/>
              </a:cxn>
              <a:cxn ang="0">
                <a:pos x="connsiteX19484" y="connsiteY19484"/>
              </a:cxn>
              <a:cxn ang="0">
                <a:pos x="connsiteX19485" y="connsiteY19485"/>
              </a:cxn>
              <a:cxn ang="0">
                <a:pos x="connsiteX19486" y="connsiteY19486"/>
              </a:cxn>
              <a:cxn ang="0">
                <a:pos x="connsiteX19487" y="connsiteY19487"/>
              </a:cxn>
              <a:cxn ang="0">
                <a:pos x="connsiteX19488" y="connsiteY19488"/>
              </a:cxn>
              <a:cxn ang="0">
                <a:pos x="connsiteX19489" y="connsiteY19489"/>
              </a:cxn>
              <a:cxn ang="0">
                <a:pos x="connsiteX19490" y="connsiteY19490"/>
              </a:cxn>
              <a:cxn ang="0">
                <a:pos x="connsiteX19491" y="connsiteY19491"/>
              </a:cxn>
              <a:cxn ang="0">
                <a:pos x="connsiteX19492" y="connsiteY19492"/>
              </a:cxn>
              <a:cxn ang="0">
                <a:pos x="connsiteX19493" y="connsiteY19493"/>
              </a:cxn>
              <a:cxn ang="0">
                <a:pos x="connsiteX19494" y="connsiteY19494"/>
              </a:cxn>
              <a:cxn ang="0">
                <a:pos x="connsiteX19495" y="connsiteY19495"/>
              </a:cxn>
              <a:cxn ang="0">
                <a:pos x="connsiteX19496" y="connsiteY19496"/>
              </a:cxn>
              <a:cxn ang="0">
                <a:pos x="connsiteX19497" y="connsiteY19497"/>
              </a:cxn>
              <a:cxn ang="0">
                <a:pos x="connsiteX19498" y="connsiteY19498"/>
              </a:cxn>
              <a:cxn ang="0">
                <a:pos x="connsiteX19499" y="connsiteY19499"/>
              </a:cxn>
              <a:cxn ang="0">
                <a:pos x="connsiteX19500" y="connsiteY19500"/>
              </a:cxn>
              <a:cxn ang="0">
                <a:pos x="connsiteX19501" y="connsiteY19501"/>
              </a:cxn>
              <a:cxn ang="0">
                <a:pos x="connsiteX19502" y="connsiteY19502"/>
              </a:cxn>
              <a:cxn ang="0">
                <a:pos x="connsiteX19503" y="connsiteY19503"/>
              </a:cxn>
              <a:cxn ang="0">
                <a:pos x="connsiteX19504" y="connsiteY19504"/>
              </a:cxn>
              <a:cxn ang="0">
                <a:pos x="connsiteX19505" y="connsiteY19505"/>
              </a:cxn>
              <a:cxn ang="0">
                <a:pos x="connsiteX19506" y="connsiteY19506"/>
              </a:cxn>
              <a:cxn ang="0">
                <a:pos x="connsiteX19507" y="connsiteY19507"/>
              </a:cxn>
              <a:cxn ang="0">
                <a:pos x="connsiteX19508" y="connsiteY19508"/>
              </a:cxn>
              <a:cxn ang="0">
                <a:pos x="connsiteX19509" y="connsiteY19509"/>
              </a:cxn>
              <a:cxn ang="0">
                <a:pos x="connsiteX19510" y="connsiteY19510"/>
              </a:cxn>
              <a:cxn ang="0">
                <a:pos x="connsiteX19511" y="connsiteY19511"/>
              </a:cxn>
              <a:cxn ang="0">
                <a:pos x="connsiteX19512" y="connsiteY19512"/>
              </a:cxn>
              <a:cxn ang="0">
                <a:pos x="connsiteX19513" y="connsiteY19513"/>
              </a:cxn>
              <a:cxn ang="0">
                <a:pos x="connsiteX19514" y="connsiteY19514"/>
              </a:cxn>
              <a:cxn ang="0">
                <a:pos x="connsiteX19515" y="connsiteY19515"/>
              </a:cxn>
              <a:cxn ang="0">
                <a:pos x="connsiteX19516" y="connsiteY19516"/>
              </a:cxn>
              <a:cxn ang="0">
                <a:pos x="connsiteX19517" y="connsiteY19517"/>
              </a:cxn>
              <a:cxn ang="0">
                <a:pos x="connsiteX19518" y="connsiteY19518"/>
              </a:cxn>
              <a:cxn ang="0">
                <a:pos x="connsiteX19519" y="connsiteY19519"/>
              </a:cxn>
              <a:cxn ang="0">
                <a:pos x="connsiteX19520" y="connsiteY19520"/>
              </a:cxn>
              <a:cxn ang="0">
                <a:pos x="connsiteX19521" y="connsiteY19521"/>
              </a:cxn>
              <a:cxn ang="0">
                <a:pos x="connsiteX19522" y="connsiteY19522"/>
              </a:cxn>
              <a:cxn ang="0">
                <a:pos x="connsiteX19523" y="connsiteY19523"/>
              </a:cxn>
              <a:cxn ang="0">
                <a:pos x="connsiteX19524" y="connsiteY19524"/>
              </a:cxn>
              <a:cxn ang="0">
                <a:pos x="connsiteX19525" y="connsiteY19525"/>
              </a:cxn>
              <a:cxn ang="0">
                <a:pos x="connsiteX19526" y="connsiteY19526"/>
              </a:cxn>
              <a:cxn ang="0">
                <a:pos x="connsiteX19527" y="connsiteY19527"/>
              </a:cxn>
              <a:cxn ang="0">
                <a:pos x="connsiteX19528" y="connsiteY19528"/>
              </a:cxn>
              <a:cxn ang="0">
                <a:pos x="connsiteX19529" y="connsiteY19529"/>
              </a:cxn>
              <a:cxn ang="0">
                <a:pos x="connsiteX19530" y="connsiteY19530"/>
              </a:cxn>
              <a:cxn ang="0">
                <a:pos x="connsiteX19531" y="connsiteY19531"/>
              </a:cxn>
              <a:cxn ang="0">
                <a:pos x="connsiteX19532" y="connsiteY19532"/>
              </a:cxn>
              <a:cxn ang="0">
                <a:pos x="connsiteX19533" y="connsiteY19533"/>
              </a:cxn>
              <a:cxn ang="0">
                <a:pos x="connsiteX19534" y="connsiteY19534"/>
              </a:cxn>
              <a:cxn ang="0">
                <a:pos x="connsiteX19535" y="connsiteY19535"/>
              </a:cxn>
              <a:cxn ang="0">
                <a:pos x="connsiteX19536" y="connsiteY19536"/>
              </a:cxn>
              <a:cxn ang="0">
                <a:pos x="connsiteX19537" y="connsiteY19537"/>
              </a:cxn>
              <a:cxn ang="0">
                <a:pos x="connsiteX19538" y="connsiteY19538"/>
              </a:cxn>
              <a:cxn ang="0">
                <a:pos x="connsiteX19539" y="connsiteY19539"/>
              </a:cxn>
              <a:cxn ang="0">
                <a:pos x="connsiteX19540" y="connsiteY19540"/>
              </a:cxn>
              <a:cxn ang="0">
                <a:pos x="connsiteX19541" y="connsiteY19541"/>
              </a:cxn>
              <a:cxn ang="0">
                <a:pos x="connsiteX19542" y="connsiteY19542"/>
              </a:cxn>
              <a:cxn ang="0">
                <a:pos x="connsiteX19543" y="connsiteY19543"/>
              </a:cxn>
              <a:cxn ang="0">
                <a:pos x="connsiteX19544" y="connsiteY19544"/>
              </a:cxn>
              <a:cxn ang="0">
                <a:pos x="connsiteX19545" y="connsiteY19545"/>
              </a:cxn>
              <a:cxn ang="0">
                <a:pos x="connsiteX19546" y="connsiteY19546"/>
              </a:cxn>
              <a:cxn ang="0">
                <a:pos x="connsiteX19547" y="connsiteY19547"/>
              </a:cxn>
              <a:cxn ang="0">
                <a:pos x="connsiteX19548" y="connsiteY19548"/>
              </a:cxn>
              <a:cxn ang="0">
                <a:pos x="connsiteX19549" y="connsiteY19549"/>
              </a:cxn>
              <a:cxn ang="0">
                <a:pos x="connsiteX19550" y="connsiteY19550"/>
              </a:cxn>
              <a:cxn ang="0">
                <a:pos x="connsiteX19551" y="connsiteY19551"/>
              </a:cxn>
              <a:cxn ang="0">
                <a:pos x="connsiteX19552" y="connsiteY19552"/>
              </a:cxn>
              <a:cxn ang="0">
                <a:pos x="connsiteX19553" y="connsiteY19553"/>
              </a:cxn>
              <a:cxn ang="0">
                <a:pos x="connsiteX19554" y="connsiteY19554"/>
              </a:cxn>
              <a:cxn ang="0">
                <a:pos x="connsiteX19555" y="connsiteY19555"/>
              </a:cxn>
              <a:cxn ang="0">
                <a:pos x="connsiteX19556" y="connsiteY19556"/>
              </a:cxn>
              <a:cxn ang="0">
                <a:pos x="connsiteX19557" y="connsiteY19557"/>
              </a:cxn>
              <a:cxn ang="0">
                <a:pos x="connsiteX19558" y="connsiteY19558"/>
              </a:cxn>
              <a:cxn ang="0">
                <a:pos x="connsiteX19559" y="connsiteY19559"/>
              </a:cxn>
              <a:cxn ang="0">
                <a:pos x="connsiteX19560" y="connsiteY19560"/>
              </a:cxn>
              <a:cxn ang="0">
                <a:pos x="connsiteX19561" y="connsiteY19561"/>
              </a:cxn>
              <a:cxn ang="0">
                <a:pos x="connsiteX19562" y="connsiteY19562"/>
              </a:cxn>
              <a:cxn ang="0">
                <a:pos x="connsiteX19563" y="connsiteY19563"/>
              </a:cxn>
              <a:cxn ang="0">
                <a:pos x="connsiteX19564" y="connsiteY19564"/>
              </a:cxn>
              <a:cxn ang="0">
                <a:pos x="connsiteX19565" y="connsiteY19565"/>
              </a:cxn>
              <a:cxn ang="0">
                <a:pos x="connsiteX19566" y="connsiteY19566"/>
              </a:cxn>
              <a:cxn ang="0">
                <a:pos x="connsiteX19567" y="connsiteY19567"/>
              </a:cxn>
              <a:cxn ang="0">
                <a:pos x="connsiteX19568" y="connsiteY19568"/>
              </a:cxn>
              <a:cxn ang="0">
                <a:pos x="connsiteX19569" y="connsiteY19569"/>
              </a:cxn>
              <a:cxn ang="0">
                <a:pos x="connsiteX19570" y="connsiteY19570"/>
              </a:cxn>
              <a:cxn ang="0">
                <a:pos x="connsiteX19571" y="connsiteY19571"/>
              </a:cxn>
              <a:cxn ang="0">
                <a:pos x="connsiteX19572" y="connsiteY19572"/>
              </a:cxn>
              <a:cxn ang="0">
                <a:pos x="connsiteX19573" y="connsiteY19573"/>
              </a:cxn>
              <a:cxn ang="0">
                <a:pos x="connsiteX19574" y="connsiteY19574"/>
              </a:cxn>
              <a:cxn ang="0">
                <a:pos x="connsiteX19575" y="connsiteY19575"/>
              </a:cxn>
              <a:cxn ang="0">
                <a:pos x="connsiteX19576" y="connsiteY19576"/>
              </a:cxn>
              <a:cxn ang="0">
                <a:pos x="connsiteX19577" y="connsiteY19577"/>
              </a:cxn>
              <a:cxn ang="0">
                <a:pos x="connsiteX19578" y="connsiteY19578"/>
              </a:cxn>
              <a:cxn ang="0">
                <a:pos x="connsiteX19579" y="connsiteY19579"/>
              </a:cxn>
              <a:cxn ang="0">
                <a:pos x="connsiteX19580" y="connsiteY19580"/>
              </a:cxn>
              <a:cxn ang="0">
                <a:pos x="connsiteX19581" y="connsiteY19581"/>
              </a:cxn>
              <a:cxn ang="0">
                <a:pos x="connsiteX19582" y="connsiteY19582"/>
              </a:cxn>
              <a:cxn ang="0">
                <a:pos x="connsiteX19583" y="connsiteY19583"/>
              </a:cxn>
              <a:cxn ang="0">
                <a:pos x="connsiteX19584" y="connsiteY19584"/>
              </a:cxn>
              <a:cxn ang="0">
                <a:pos x="connsiteX19585" y="connsiteY19585"/>
              </a:cxn>
              <a:cxn ang="0">
                <a:pos x="connsiteX19586" y="connsiteY19586"/>
              </a:cxn>
              <a:cxn ang="0">
                <a:pos x="connsiteX19587" y="connsiteY19587"/>
              </a:cxn>
              <a:cxn ang="0">
                <a:pos x="connsiteX19588" y="connsiteY19588"/>
              </a:cxn>
              <a:cxn ang="0">
                <a:pos x="connsiteX19589" y="connsiteY19589"/>
              </a:cxn>
              <a:cxn ang="0">
                <a:pos x="connsiteX19590" y="connsiteY19590"/>
              </a:cxn>
              <a:cxn ang="0">
                <a:pos x="connsiteX19591" y="connsiteY19591"/>
              </a:cxn>
              <a:cxn ang="0">
                <a:pos x="connsiteX19592" y="connsiteY19592"/>
              </a:cxn>
              <a:cxn ang="0">
                <a:pos x="connsiteX19593" y="connsiteY19593"/>
              </a:cxn>
              <a:cxn ang="0">
                <a:pos x="connsiteX19594" y="connsiteY19594"/>
              </a:cxn>
              <a:cxn ang="0">
                <a:pos x="connsiteX19595" y="connsiteY19595"/>
              </a:cxn>
              <a:cxn ang="0">
                <a:pos x="connsiteX19596" y="connsiteY19596"/>
              </a:cxn>
              <a:cxn ang="0">
                <a:pos x="connsiteX19597" y="connsiteY19597"/>
              </a:cxn>
              <a:cxn ang="0">
                <a:pos x="connsiteX19598" y="connsiteY19598"/>
              </a:cxn>
              <a:cxn ang="0">
                <a:pos x="connsiteX19599" y="connsiteY19599"/>
              </a:cxn>
              <a:cxn ang="0">
                <a:pos x="connsiteX19600" y="connsiteY19600"/>
              </a:cxn>
              <a:cxn ang="0">
                <a:pos x="connsiteX19601" y="connsiteY19601"/>
              </a:cxn>
              <a:cxn ang="0">
                <a:pos x="connsiteX19602" y="connsiteY19602"/>
              </a:cxn>
              <a:cxn ang="0">
                <a:pos x="connsiteX19603" y="connsiteY19603"/>
              </a:cxn>
              <a:cxn ang="0">
                <a:pos x="connsiteX19604" y="connsiteY19604"/>
              </a:cxn>
              <a:cxn ang="0">
                <a:pos x="connsiteX19605" y="connsiteY19605"/>
              </a:cxn>
              <a:cxn ang="0">
                <a:pos x="connsiteX19606" y="connsiteY19606"/>
              </a:cxn>
              <a:cxn ang="0">
                <a:pos x="connsiteX19607" y="connsiteY19607"/>
              </a:cxn>
              <a:cxn ang="0">
                <a:pos x="connsiteX19608" y="connsiteY19608"/>
              </a:cxn>
              <a:cxn ang="0">
                <a:pos x="connsiteX19609" y="connsiteY19609"/>
              </a:cxn>
              <a:cxn ang="0">
                <a:pos x="connsiteX19610" y="connsiteY19610"/>
              </a:cxn>
              <a:cxn ang="0">
                <a:pos x="connsiteX19611" y="connsiteY19611"/>
              </a:cxn>
              <a:cxn ang="0">
                <a:pos x="connsiteX19612" y="connsiteY19612"/>
              </a:cxn>
              <a:cxn ang="0">
                <a:pos x="connsiteX19613" y="connsiteY19613"/>
              </a:cxn>
              <a:cxn ang="0">
                <a:pos x="connsiteX19614" y="connsiteY19614"/>
              </a:cxn>
              <a:cxn ang="0">
                <a:pos x="connsiteX19615" y="connsiteY19615"/>
              </a:cxn>
              <a:cxn ang="0">
                <a:pos x="connsiteX19616" y="connsiteY19616"/>
              </a:cxn>
              <a:cxn ang="0">
                <a:pos x="connsiteX19617" y="connsiteY19617"/>
              </a:cxn>
              <a:cxn ang="0">
                <a:pos x="connsiteX19618" y="connsiteY19618"/>
              </a:cxn>
              <a:cxn ang="0">
                <a:pos x="connsiteX19619" y="connsiteY19619"/>
              </a:cxn>
              <a:cxn ang="0">
                <a:pos x="connsiteX19620" y="connsiteY19620"/>
              </a:cxn>
              <a:cxn ang="0">
                <a:pos x="connsiteX19621" y="connsiteY19621"/>
              </a:cxn>
              <a:cxn ang="0">
                <a:pos x="connsiteX19622" y="connsiteY19622"/>
              </a:cxn>
              <a:cxn ang="0">
                <a:pos x="connsiteX19623" y="connsiteY19623"/>
              </a:cxn>
              <a:cxn ang="0">
                <a:pos x="connsiteX19624" y="connsiteY19624"/>
              </a:cxn>
              <a:cxn ang="0">
                <a:pos x="connsiteX19625" y="connsiteY19625"/>
              </a:cxn>
              <a:cxn ang="0">
                <a:pos x="connsiteX19626" y="connsiteY19626"/>
              </a:cxn>
              <a:cxn ang="0">
                <a:pos x="connsiteX19627" y="connsiteY19627"/>
              </a:cxn>
              <a:cxn ang="0">
                <a:pos x="connsiteX19628" y="connsiteY19628"/>
              </a:cxn>
              <a:cxn ang="0">
                <a:pos x="connsiteX19629" y="connsiteY19629"/>
              </a:cxn>
              <a:cxn ang="0">
                <a:pos x="connsiteX19630" y="connsiteY19630"/>
              </a:cxn>
              <a:cxn ang="0">
                <a:pos x="connsiteX19631" y="connsiteY19631"/>
              </a:cxn>
              <a:cxn ang="0">
                <a:pos x="connsiteX19632" y="connsiteY19632"/>
              </a:cxn>
              <a:cxn ang="0">
                <a:pos x="connsiteX19633" y="connsiteY19633"/>
              </a:cxn>
              <a:cxn ang="0">
                <a:pos x="connsiteX19634" y="connsiteY19634"/>
              </a:cxn>
              <a:cxn ang="0">
                <a:pos x="connsiteX19635" y="connsiteY19635"/>
              </a:cxn>
              <a:cxn ang="0">
                <a:pos x="connsiteX19636" y="connsiteY19636"/>
              </a:cxn>
              <a:cxn ang="0">
                <a:pos x="connsiteX19637" y="connsiteY19637"/>
              </a:cxn>
              <a:cxn ang="0">
                <a:pos x="connsiteX19638" y="connsiteY19638"/>
              </a:cxn>
              <a:cxn ang="0">
                <a:pos x="connsiteX19639" y="connsiteY19639"/>
              </a:cxn>
              <a:cxn ang="0">
                <a:pos x="connsiteX19640" y="connsiteY19640"/>
              </a:cxn>
              <a:cxn ang="0">
                <a:pos x="connsiteX19641" y="connsiteY19641"/>
              </a:cxn>
              <a:cxn ang="0">
                <a:pos x="connsiteX19642" y="connsiteY19642"/>
              </a:cxn>
              <a:cxn ang="0">
                <a:pos x="connsiteX19643" y="connsiteY19643"/>
              </a:cxn>
              <a:cxn ang="0">
                <a:pos x="connsiteX19644" y="connsiteY19644"/>
              </a:cxn>
              <a:cxn ang="0">
                <a:pos x="connsiteX19645" y="connsiteY19645"/>
              </a:cxn>
              <a:cxn ang="0">
                <a:pos x="connsiteX19646" y="connsiteY19646"/>
              </a:cxn>
              <a:cxn ang="0">
                <a:pos x="connsiteX19647" y="connsiteY19647"/>
              </a:cxn>
              <a:cxn ang="0">
                <a:pos x="connsiteX19648" y="connsiteY19648"/>
              </a:cxn>
              <a:cxn ang="0">
                <a:pos x="connsiteX19649" y="connsiteY19649"/>
              </a:cxn>
              <a:cxn ang="0">
                <a:pos x="connsiteX19650" y="connsiteY19650"/>
              </a:cxn>
              <a:cxn ang="0">
                <a:pos x="connsiteX19651" y="connsiteY19651"/>
              </a:cxn>
              <a:cxn ang="0">
                <a:pos x="connsiteX19652" y="connsiteY19652"/>
              </a:cxn>
              <a:cxn ang="0">
                <a:pos x="connsiteX19653" y="connsiteY19653"/>
              </a:cxn>
              <a:cxn ang="0">
                <a:pos x="connsiteX19654" y="connsiteY19654"/>
              </a:cxn>
              <a:cxn ang="0">
                <a:pos x="connsiteX19655" y="connsiteY19655"/>
              </a:cxn>
              <a:cxn ang="0">
                <a:pos x="connsiteX19656" y="connsiteY19656"/>
              </a:cxn>
              <a:cxn ang="0">
                <a:pos x="connsiteX19657" y="connsiteY19657"/>
              </a:cxn>
              <a:cxn ang="0">
                <a:pos x="connsiteX19658" y="connsiteY19658"/>
              </a:cxn>
              <a:cxn ang="0">
                <a:pos x="connsiteX19659" y="connsiteY19659"/>
              </a:cxn>
              <a:cxn ang="0">
                <a:pos x="connsiteX19660" y="connsiteY19660"/>
              </a:cxn>
              <a:cxn ang="0">
                <a:pos x="connsiteX19661" y="connsiteY19661"/>
              </a:cxn>
              <a:cxn ang="0">
                <a:pos x="connsiteX19662" y="connsiteY19662"/>
              </a:cxn>
              <a:cxn ang="0">
                <a:pos x="connsiteX19663" y="connsiteY19663"/>
              </a:cxn>
              <a:cxn ang="0">
                <a:pos x="connsiteX19664" y="connsiteY19664"/>
              </a:cxn>
              <a:cxn ang="0">
                <a:pos x="connsiteX19665" y="connsiteY19665"/>
              </a:cxn>
              <a:cxn ang="0">
                <a:pos x="connsiteX19666" y="connsiteY19666"/>
              </a:cxn>
              <a:cxn ang="0">
                <a:pos x="connsiteX19667" y="connsiteY19667"/>
              </a:cxn>
              <a:cxn ang="0">
                <a:pos x="connsiteX19668" y="connsiteY19668"/>
              </a:cxn>
              <a:cxn ang="0">
                <a:pos x="connsiteX19669" y="connsiteY19669"/>
              </a:cxn>
              <a:cxn ang="0">
                <a:pos x="connsiteX19670" y="connsiteY19670"/>
              </a:cxn>
              <a:cxn ang="0">
                <a:pos x="connsiteX19671" y="connsiteY19671"/>
              </a:cxn>
              <a:cxn ang="0">
                <a:pos x="connsiteX19672" y="connsiteY19672"/>
              </a:cxn>
              <a:cxn ang="0">
                <a:pos x="connsiteX19673" y="connsiteY19673"/>
              </a:cxn>
              <a:cxn ang="0">
                <a:pos x="connsiteX19674" y="connsiteY19674"/>
              </a:cxn>
              <a:cxn ang="0">
                <a:pos x="connsiteX19675" y="connsiteY19675"/>
              </a:cxn>
              <a:cxn ang="0">
                <a:pos x="connsiteX19676" y="connsiteY19676"/>
              </a:cxn>
              <a:cxn ang="0">
                <a:pos x="connsiteX19677" y="connsiteY19677"/>
              </a:cxn>
              <a:cxn ang="0">
                <a:pos x="connsiteX19678" y="connsiteY19678"/>
              </a:cxn>
              <a:cxn ang="0">
                <a:pos x="connsiteX19679" y="connsiteY19679"/>
              </a:cxn>
              <a:cxn ang="0">
                <a:pos x="connsiteX19680" y="connsiteY19680"/>
              </a:cxn>
              <a:cxn ang="0">
                <a:pos x="connsiteX19681" y="connsiteY19681"/>
              </a:cxn>
              <a:cxn ang="0">
                <a:pos x="connsiteX19682" y="connsiteY19682"/>
              </a:cxn>
              <a:cxn ang="0">
                <a:pos x="connsiteX19683" y="connsiteY19683"/>
              </a:cxn>
              <a:cxn ang="0">
                <a:pos x="connsiteX19684" y="connsiteY19684"/>
              </a:cxn>
              <a:cxn ang="0">
                <a:pos x="connsiteX19685" y="connsiteY19685"/>
              </a:cxn>
              <a:cxn ang="0">
                <a:pos x="connsiteX19686" y="connsiteY19686"/>
              </a:cxn>
              <a:cxn ang="0">
                <a:pos x="connsiteX19687" y="connsiteY19687"/>
              </a:cxn>
              <a:cxn ang="0">
                <a:pos x="connsiteX19688" y="connsiteY19688"/>
              </a:cxn>
              <a:cxn ang="0">
                <a:pos x="connsiteX19689" y="connsiteY19689"/>
              </a:cxn>
              <a:cxn ang="0">
                <a:pos x="connsiteX19690" y="connsiteY19690"/>
              </a:cxn>
              <a:cxn ang="0">
                <a:pos x="connsiteX19691" y="connsiteY19691"/>
              </a:cxn>
              <a:cxn ang="0">
                <a:pos x="connsiteX19692" y="connsiteY19692"/>
              </a:cxn>
              <a:cxn ang="0">
                <a:pos x="connsiteX19693" y="connsiteY19693"/>
              </a:cxn>
              <a:cxn ang="0">
                <a:pos x="connsiteX19694" y="connsiteY19694"/>
              </a:cxn>
              <a:cxn ang="0">
                <a:pos x="connsiteX19695" y="connsiteY19695"/>
              </a:cxn>
              <a:cxn ang="0">
                <a:pos x="connsiteX19696" y="connsiteY19696"/>
              </a:cxn>
              <a:cxn ang="0">
                <a:pos x="connsiteX19697" y="connsiteY19697"/>
              </a:cxn>
              <a:cxn ang="0">
                <a:pos x="connsiteX19698" y="connsiteY19698"/>
              </a:cxn>
              <a:cxn ang="0">
                <a:pos x="connsiteX19699" y="connsiteY19699"/>
              </a:cxn>
              <a:cxn ang="0">
                <a:pos x="connsiteX19700" y="connsiteY19700"/>
              </a:cxn>
              <a:cxn ang="0">
                <a:pos x="connsiteX19701" y="connsiteY19701"/>
              </a:cxn>
              <a:cxn ang="0">
                <a:pos x="connsiteX19702" y="connsiteY19702"/>
              </a:cxn>
              <a:cxn ang="0">
                <a:pos x="connsiteX19703" y="connsiteY19703"/>
              </a:cxn>
              <a:cxn ang="0">
                <a:pos x="connsiteX19704" y="connsiteY19704"/>
              </a:cxn>
              <a:cxn ang="0">
                <a:pos x="connsiteX19705" y="connsiteY19705"/>
              </a:cxn>
              <a:cxn ang="0">
                <a:pos x="connsiteX19706" y="connsiteY19706"/>
              </a:cxn>
              <a:cxn ang="0">
                <a:pos x="connsiteX19707" y="connsiteY19707"/>
              </a:cxn>
              <a:cxn ang="0">
                <a:pos x="connsiteX19708" y="connsiteY19708"/>
              </a:cxn>
              <a:cxn ang="0">
                <a:pos x="connsiteX19709" y="connsiteY19709"/>
              </a:cxn>
              <a:cxn ang="0">
                <a:pos x="connsiteX19710" y="connsiteY19710"/>
              </a:cxn>
              <a:cxn ang="0">
                <a:pos x="connsiteX19711" y="connsiteY19711"/>
              </a:cxn>
              <a:cxn ang="0">
                <a:pos x="connsiteX19712" y="connsiteY19712"/>
              </a:cxn>
              <a:cxn ang="0">
                <a:pos x="connsiteX19713" y="connsiteY19713"/>
              </a:cxn>
              <a:cxn ang="0">
                <a:pos x="connsiteX19714" y="connsiteY19714"/>
              </a:cxn>
              <a:cxn ang="0">
                <a:pos x="connsiteX19715" y="connsiteY19715"/>
              </a:cxn>
              <a:cxn ang="0">
                <a:pos x="connsiteX19716" y="connsiteY19716"/>
              </a:cxn>
              <a:cxn ang="0">
                <a:pos x="connsiteX19717" y="connsiteY19717"/>
              </a:cxn>
              <a:cxn ang="0">
                <a:pos x="connsiteX19718" y="connsiteY19718"/>
              </a:cxn>
              <a:cxn ang="0">
                <a:pos x="connsiteX19719" y="connsiteY19719"/>
              </a:cxn>
              <a:cxn ang="0">
                <a:pos x="connsiteX19720" y="connsiteY19720"/>
              </a:cxn>
              <a:cxn ang="0">
                <a:pos x="connsiteX19721" y="connsiteY19721"/>
              </a:cxn>
              <a:cxn ang="0">
                <a:pos x="connsiteX19722" y="connsiteY19722"/>
              </a:cxn>
              <a:cxn ang="0">
                <a:pos x="connsiteX19723" y="connsiteY19723"/>
              </a:cxn>
              <a:cxn ang="0">
                <a:pos x="connsiteX19724" y="connsiteY19724"/>
              </a:cxn>
              <a:cxn ang="0">
                <a:pos x="connsiteX19725" y="connsiteY19725"/>
              </a:cxn>
              <a:cxn ang="0">
                <a:pos x="connsiteX19726" y="connsiteY19726"/>
              </a:cxn>
              <a:cxn ang="0">
                <a:pos x="connsiteX19727" y="connsiteY19727"/>
              </a:cxn>
              <a:cxn ang="0">
                <a:pos x="connsiteX19728" y="connsiteY19728"/>
              </a:cxn>
              <a:cxn ang="0">
                <a:pos x="connsiteX19729" y="connsiteY19729"/>
              </a:cxn>
              <a:cxn ang="0">
                <a:pos x="connsiteX19730" y="connsiteY19730"/>
              </a:cxn>
              <a:cxn ang="0">
                <a:pos x="connsiteX19731" y="connsiteY19731"/>
              </a:cxn>
              <a:cxn ang="0">
                <a:pos x="connsiteX19732" y="connsiteY19732"/>
              </a:cxn>
              <a:cxn ang="0">
                <a:pos x="connsiteX19733" y="connsiteY19733"/>
              </a:cxn>
              <a:cxn ang="0">
                <a:pos x="connsiteX19734" y="connsiteY19734"/>
              </a:cxn>
              <a:cxn ang="0">
                <a:pos x="connsiteX19735" y="connsiteY19735"/>
              </a:cxn>
              <a:cxn ang="0">
                <a:pos x="connsiteX19736" y="connsiteY19736"/>
              </a:cxn>
              <a:cxn ang="0">
                <a:pos x="connsiteX19737" y="connsiteY19737"/>
              </a:cxn>
              <a:cxn ang="0">
                <a:pos x="connsiteX19738" y="connsiteY19738"/>
              </a:cxn>
              <a:cxn ang="0">
                <a:pos x="connsiteX19739" y="connsiteY19739"/>
              </a:cxn>
              <a:cxn ang="0">
                <a:pos x="connsiteX19740" y="connsiteY19740"/>
              </a:cxn>
              <a:cxn ang="0">
                <a:pos x="connsiteX19741" y="connsiteY19741"/>
              </a:cxn>
              <a:cxn ang="0">
                <a:pos x="connsiteX19742" y="connsiteY19742"/>
              </a:cxn>
              <a:cxn ang="0">
                <a:pos x="connsiteX19743" y="connsiteY19743"/>
              </a:cxn>
              <a:cxn ang="0">
                <a:pos x="connsiteX19744" y="connsiteY19744"/>
              </a:cxn>
              <a:cxn ang="0">
                <a:pos x="connsiteX19745" y="connsiteY19745"/>
              </a:cxn>
              <a:cxn ang="0">
                <a:pos x="connsiteX19746" y="connsiteY19746"/>
              </a:cxn>
              <a:cxn ang="0">
                <a:pos x="connsiteX19747" y="connsiteY19747"/>
              </a:cxn>
              <a:cxn ang="0">
                <a:pos x="connsiteX19748" y="connsiteY19748"/>
              </a:cxn>
              <a:cxn ang="0">
                <a:pos x="connsiteX19749" y="connsiteY19749"/>
              </a:cxn>
              <a:cxn ang="0">
                <a:pos x="connsiteX19750" y="connsiteY19750"/>
              </a:cxn>
              <a:cxn ang="0">
                <a:pos x="connsiteX19751" y="connsiteY19751"/>
              </a:cxn>
              <a:cxn ang="0">
                <a:pos x="connsiteX19752" y="connsiteY19752"/>
              </a:cxn>
              <a:cxn ang="0">
                <a:pos x="connsiteX19753" y="connsiteY19753"/>
              </a:cxn>
              <a:cxn ang="0">
                <a:pos x="connsiteX19754" y="connsiteY19754"/>
              </a:cxn>
              <a:cxn ang="0">
                <a:pos x="connsiteX19755" y="connsiteY19755"/>
              </a:cxn>
              <a:cxn ang="0">
                <a:pos x="connsiteX19756" y="connsiteY19756"/>
              </a:cxn>
              <a:cxn ang="0">
                <a:pos x="connsiteX19757" y="connsiteY19757"/>
              </a:cxn>
              <a:cxn ang="0">
                <a:pos x="connsiteX19758" y="connsiteY19758"/>
              </a:cxn>
              <a:cxn ang="0">
                <a:pos x="connsiteX19759" y="connsiteY19759"/>
              </a:cxn>
              <a:cxn ang="0">
                <a:pos x="connsiteX19760" y="connsiteY19760"/>
              </a:cxn>
              <a:cxn ang="0">
                <a:pos x="connsiteX19761" y="connsiteY19761"/>
              </a:cxn>
              <a:cxn ang="0">
                <a:pos x="connsiteX19762" y="connsiteY19762"/>
              </a:cxn>
              <a:cxn ang="0">
                <a:pos x="connsiteX19763" y="connsiteY19763"/>
              </a:cxn>
              <a:cxn ang="0">
                <a:pos x="connsiteX19764" y="connsiteY19764"/>
              </a:cxn>
              <a:cxn ang="0">
                <a:pos x="connsiteX19765" y="connsiteY19765"/>
              </a:cxn>
              <a:cxn ang="0">
                <a:pos x="connsiteX19766" y="connsiteY19766"/>
              </a:cxn>
              <a:cxn ang="0">
                <a:pos x="connsiteX19767" y="connsiteY19767"/>
              </a:cxn>
              <a:cxn ang="0">
                <a:pos x="connsiteX19768" y="connsiteY19768"/>
              </a:cxn>
              <a:cxn ang="0">
                <a:pos x="connsiteX19769" y="connsiteY19769"/>
              </a:cxn>
              <a:cxn ang="0">
                <a:pos x="connsiteX19770" y="connsiteY19770"/>
              </a:cxn>
              <a:cxn ang="0">
                <a:pos x="connsiteX19771" y="connsiteY19771"/>
              </a:cxn>
              <a:cxn ang="0">
                <a:pos x="connsiteX19772" y="connsiteY19772"/>
              </a:cxn>
              <a:cxn ang="0">
                <a:pos x="connsiteX19773" y="connsiteY19773"/>
              </a:cxn>
              <a:cxn ang="0">
                <a:pos x="connsiteX19774" y="connsiteY19774"/>
              </a:cxn>
              <a:cxn ang="0">
                <a:pos x="connsiteX19775" y="connsiteY19775"/>
              </a:cxn>
              <a:cxn ang="0">
                <a:pos x="connsiteX19776" y="connsiteY19776"/>
              </a:cxn>
              <a:cxn ang="0">
                <a:pos x="connsiteX19777" y="connsiteY19777"/>
              </a:cxn>
              <a:cxn ang="0">
                <a:pos x="connsiteX19778" y="connsiteY19778"/>
              </a:cxn>
              <a:cxn ang="0">
                <a:pos x="connsiteX19779" y="connsiteY19779"/>
              </a:cxn>
              <a:cxn ang="0">
                <a:pos x="connsiteX19780" y="connsiteY19780"/>
              </a:cxn>
              <a:cxn ang="0">
                <a:pos x="connsiteX19781" y="connsiteY19781"/>
              </a:cxn>
              <a:cxn ang="0">
                <a:pos x="connsiteX19782" y="connsiteY19782"/>
              </a:cxn>
              <a:cxn ang="0">
                <a:pos x="connsiteX19783" y="connsiteY19783"/>
              </a:cxn>
              <a:cxn ang="0">
                <a:pos x="connsiteX19784" y="connsiteY19784"/>
              </a:cxn>
              <a:cxn ang="0">
                <a:pos x="connsiteX19785" y="connsiteY19785"/>
              </a:cxn>
              <a:cxn ang="0">
                <a:pos x="connsiteX19786" y="connsiteY19786"/>
              </a:cxn>
              <a:cxn ang="0">
                <a:pos x="connsiteX19787" y="connsiteY19787"/>
              </a:cxn>
              <a:cxn ang="0">
                <a:pos x="connsiteX19788" y="connsiteY19788"/>
              </a:cxn>
              <a:cxn ang="0">
                <a:pos x="connsiteX19789" y="connsiteY19789"/>
              </a:cxn>
              <a:cxn ang="0">
                <a:pos x="connsiteX19790" y="connsiteY19790"/>
              </a:cxn>
              <a:cxn ang="0">
                <a:pos x="connsiteX19791" y="connsiteY19791"/>
              </a:cxn>
              <a:cxn ang="0">
                <a:pos x="connsiteX19792" y="connsiteY19792"/>
              </a:cxn>
              <a:cxn ang="0">
                <a:pos x="connsiteX19793" y="connsiteY19793"/>
              </a:cxn>
              <a:cxn ang="0">
                <a:pos x="connsiteX19794" y="connsiteY19794"/>
              </a:cxn>
              <a:cxn ang="0">
                <a:pos x="connsiteX19795" y="connsiteY19795"/>
              </a:cxn>
              <a:cxn ang="0">
                <a:pos x="connsiteX19796" y="connsiteY19796"/>
              </a:cxn>
              <a:cxn ang="0">
                <a:pos x="connsiteX19797" y="connsiteY19797"/>
              </a:cxn>
              <a:cxn ang="0">
                <a:pos x="connsiteX19798" y="connsiteY19798"/>
              </a:cxn>
              <a:cxn ang="0">
                <a:pos x="connsiteX19799" y="connsiteY19799"/>
              </a:cxn>
              <a:cxn ang="0">
                <a:pos x="connsiteX19800" y="connsiteY19800"/>
              </a:cxn>
              <a:cxn ang="0">
                <a:pos x="connsiteX19801" y="connsiteY19801"/>
              </a:cxn>
              <a:cxn ang="0">
                <a:pos x="connsiteX19802" y="connsiteY19802"/>
              </a:cxn>
              <a:cxn ang="0">
                <a:pos x="connsiteX19803" y="connsiteY19803"/>
              </a:cxn>
              <a:cxn ang="0">
                <a:pos x="connsiteX19804" y="connsiteY19804"/>
              </a:cxn>
              <a:cxn ang="0">
                <a:pos x="connsiteX19805" y="connsiteY19805"/>
              </a:cxn>
              <a:cxn ang="0">
                <a:pos x="connsiteX19806" y="connsiteY19806"/>
              </a:cxn>
              <a:cxn ang="0">
                <a:pos x="connsiteX19807" y="connsiteY19807"/>
              </a:cxn>
              <a:cxn ang="0">
                <a:pos x="connsiteX19808" y="connsiteY19808"/>
              </a:cxn>
              <a:cxn ang="0">
                <a:pos x="connsiteX19809" y="connsiteY19809"/>
              </a:cxn>
              <a:cxn ang="0">
                <a:pos x="connsiteX19810" y="connsiteY19810"/>
              </a:cxn>
              <a:cxn ang="0">
                <a:pos x="connsiteX19811" y="connsiteY19811"/>
              </a:cxn>
              <a:cxn ang="0">
                <a:pos x="connsiteX19812" y="connsiteY19812"/>
              </a:cxn>
              <a:cxn ang="0">
                <a:pos x="connsiteX19813" y="connsiteY19813"/>
              </a:cxn>
              <a:cxn ang="0">
                <a:pos x="connsiteX19814" y="connsiteY19814"/>
              </a:cxn>
              <a:cxn ang="0">
                <a:pos x="connsiteX19815" y="connsiteY19815"/>
              </a:cxn>
              <a:cxn ang="0">
                <a:pos x="connsiteX19816" y="connsiteY19816"/>
              </a:cxn>
              <a:cxn ang="0">
                <a:pos x="connsiteX19817" y="connsiteY19817"/>
              </a:cxn>
              <a:cxn ang="0">
                <a:pos x="connsiteX19818" y="connsiteY19818"/>
              </a:cxn>
              <a:cxn ang="0">
                <a:pos x="connsiteX19819" y="connsiteY19819"/>
              </a:cxn>
              <a:cxn ang="0">
                <a:pos x="connsiteX19820" y="connsiteY19820"/>
              </a:cxn>
              <a:cxn ang="0">
                <a:pos x="connsiteX19821" y="connsiteY19821"/>
              </a:cxn>
              <a:cxn ang="0">
                <a:pos x="connsiteX19822" y="connsiteY19822"/>
              </a:cxn>
              <a:cxn ang="0">
                <a:pos x="connsiteX19823" y="connsiteY19823"/>
              </a:cxn>
              <a:cxn ang="0">
                <a:pos x="connsiteX19824" y="connsiteY19824"/>
              </a:cxn>
              <a:cxn ang="0">
                <a:pos x="connsiteX19825" y="connsiteY19825"/>
              </a:cxn>
              <a:cxn ang="0">
                <a:pos x="connsiteX19826" y="connsiteY19826"/>
              </a:cxn>
              <a:cxn ang="0">
                <a:pos x="connsiteX19827" y="connsiteY19827"/>
              </a:cxn>
              <a:cxn ang="0">
                <a:pos x="connsiteX19828" y="connsiteY19828"/>
              </a:cxn>
              <a:cxn ang="0">
                <a:pos x="connsiteX19829" y="connsiteY19829"/>
              </a:cxn>
              <a:cxn ang="0">
                <a:pos x="connsiteX19830" y="connsiteY19830"/>
              </a:cxn>
              <a:cxn ang="0">
                <a:pos x="connsiteX19831" y="connsiteY19831"/>
              </a:cxn>
              <a:cxn ang="0">
                <a:pos x="connsiteX19832" y="connsiteY19832"/>
              </a:cxn>
              <a:cxn ang="0">
                <a:pos x="connsiteX19833" y="connsiteY19833"/>
              </a:cxn>
              <a:cxn ang="0">
                <a:pos x="connsiteX19834" y="connsiteY19834"/>
              </a:cxn>
              <a:cxn ang="0">
                <a:pos x="connsiteX19835" y="connsiteY19835"/>
              </a:cxn>
              <a:cxn ang="0">
                <a:pos x="connsiteX19836" y="connsiteY19836"/>
              </a:cxn>
              <a:cxn ang="0">
                <a:pos x="connsiteX19837" y="connsiteY19837"/>
              </a:cxn>
              <a:cxn ang="0">
                <a:pos x="connsiteX19838" y="connsiteY19838"/>
              </a:cxn>
              <a:cxn ang="0">
                <a:pos x="connsiteX19839" y="connsiteY19839"/>
              </a:cxn>
              <a:cxn ang="0">
                <a:pos x="connsiteX19840" y="connsiteY19840"/>
              </a:cxn>
              <a:cxn ang="0">
                <a:pos x="connsiteX19841" y="connsiteY19841"/>
              </a:cxn>
              <a:cxn ang="0">
                <a:pos x="connsiteX19842" y="connsiteY19842"/>
              </a:cxn>
              <a:cxn ang="0">
                <a:pos x="connsiteX19843" y="connsiteY19843"/>
              </a:cxn>
              <a:cxn ang="0">
                <a:pos x="connsiteX19844" y="connsiteY19844"/>
              </a:cxn>
              <a:cxn ang="0">
                <a:pos x="connsiteX19845" y="connsiteY19845"/>
              </a:cxn>
              <a:cxn ang="0">
                <a:pos x="connsiteX19846" y="connsiteY19846"/>
              </a:cxn>
              <a:cxn ang="0">
                <a:pos x="connsiteX19847" y="connsiteY19847"/>
              </a:cxn>
              <a:cxn ang="0">
                <a:pos x="connsiteX19848" y="connsiteY19848"/>
              </a:cxn>
              <a:cxn ang="0">
                <a:pos x="connsiteX19849" y="connsiteY19849"/>
              </a:cxn>
              <a:cxn ang="0">
                <a:pos x="connsiteX19850" y="connsiteY19850"/>
              </a:cxn>
              <a:cxn ang="0">
                <a:pos x="connsiteX19851" y="connsiteY19851"/>
              </a:cxn>
              <a:cxn ang="0">
                <a:pos x="connsiteX19852" y="connsiteY19852"/>
              </a:cxn>
              <a:cxn ang="0">
                <a:pos x="connsiteX19853" y="connsiteY19853"/>
              </a:cxn>
              <a:cxn ang="0">
                <a:pos x="connsiteX19854" y="connsiteY19854"/>
              </a:cxn>
              <a:cxn ang="0">
                <a:pos x="connsiteX19855" y="connsiteY19855"/>
              </a:cxn>
              <a:cxn ang="0">
                <a:pos x="connsiteX19856" y="connsiteY19856"/>
              </a:cxn>
              <a:cxn ang="0">
                <a:pos x="connsiteX19857" y="connsiteY19857"/>
              </a:cxn>
              <a:cxn ang="0">
                <a:pos x="connsiteX19858" y="connsiteY19858"/>
              </a:cxn>
              <a:cxn ang="0">
                <a:pos x="connsiteX19859" y="connsiteY19859"/>
              </a:cxn>
              <a:cxn ang="0">
                <a:pos x="connsiteX19860" y="connsiteY19860"/>
              </a:cxn>
              <a:cxn ang="0">
                <a:pos x="connsiteX19861" y="connsiteY19861"/>
              </a:cxn>
              <a:cxn ang="0">
                <a:pos x="connsiteX19862" y="connsiteY19862"/>
              </a:cxn>
              <a:cxn ang="0">
                <a:pos x="connsiteX19863" y="connsiteY19863"/>
              </a:cxn>
              <a:cxn ang="0">
                <a:pos x="connsiteX19864" y="connsiteY19864"/>
              </a:cxn>
              <a:cxn ang="0">
                <a:pos x="connsiteX19865" y="connsiteY19865"/>
              </a:cxn>
              <a:cxn ang="0">
                <a:pos x="connsiteX19866" y="connsiteY19866"/>
              </a:cxn>
              <a:cxn ang="0">
                <a:pos x="connsiteX19867" y="connsiteY19867"/>
              </a:cxn>
              <a:cxn ang="0">
                <a:pos x="connsiteX19868" y="connsiteY19868"/>
              </a:cxn>
              <a:cxn ang="0">
                <a:pos x="connsiteX19869" y="connsiteY19869"/>
              </a:cxn>
              <a:cxn ang="0">
                <a:pos x="connsiteX19870" y="connsiteY19870"/>
              </a:cxn>
              <a:cxn ang="0">
                <a:pos x="connsiteX19871" y="connsiteY19871"/>
              </a:cxn>
              <a:cxn ang="0">
                <a:pos x="connsiteX19872" y="connsiteY19872"/>
              </a:cxn>
              <a:cxn ang="0">
                <a:pos x="connsiteX19873" y="connsiteY19873"/>
              </a:cxn>
              <a:cxn ang="0">
                <a:pos x="connsiteX19874" y="connsiteY19874"/>
              </a:cxn>
              <a:cxn ang="0">
                <a:pos x="connsiteX19875" y="connsiteY19875"/>
              </a:cxn>
              <a:cxn ang="0">
                <a:pos x="connsiteX19876" y="connsiteY19876"/>
              </a:cxn>
              <a:cxn ang="0">
                <a:pos x="connsiteX19877" y="connsiteY19877"/>
              </a:cxn>
              <a:cxn ang="0">
                <a:pos x="connsiteX19878" y="connsiteY19878"/>
              </a:cxn>
              <a:cxn ang="0">
                <a:pos x="connsiteX19879" y="connsiteY19879"/>
              </a:cxn>
              <a:cxn ang="0">
                <a:pos x="connsiteX19880" y="connsiteY19880"/>
              </a:cxn>
              <a:cxn ang="0">
                <a:pos x="connsiteX19881" y="connsiteY19881"/>
              </a:cxn>
              <a:cxn ang="0">
                <a:pos x="connsiteX19882" y="connsiteY19882"/>
              </a:cxn>
              <a:cxn ang="0">
                <a:pos x="connsiteX19883" y="connsiteY19883"/>
              </a:cxn>
              <a:cxn ang="0">
                <a:pos x="connsiteX19884" y="connsiteY19884"/>
              </a:cxn>
              <a:cxn ang="0">
                <a:pos x="connsiteX19885" y="connsiteY19885"/>
              </a:cxn>
              <a:cxn ang="0">
                <a:pos x="connsiteX19886" y="connsiteY19886"/>
              </a:cxn>
              <a:cxn ang="0">
                <a:pos x="connsiteX19887" y="connsiteY19887"/>
              </a:cxn>
              <a:cxn ang="0">
                <a:pos x="connsiteX19888" y="connsiteY19888"/>
              </a:cxn>
              <a:cxn ang="0">
                <a:pos x="connsiteX19889" y="connsiteY19889"/>
              </a:cxn>
              <a:cxn ang="0">
                <a:pos x="connsiteX19890" y="connsiteY19890"/>
              </a:cxn>
              <a:cxn ang="0">
                <a:pos x="connsiteX19891" y="connsiteY19891"/>
              </a:cxn>
              <a:cxn ang="0">
                <a:pos x="connsiteX19892" y="connsiteY19892"/>
              </a:cxn>
              <a:cxn ang="0">
                <a:pos x="connsiteX19893" y="connsiteY19893"/>
              </a:cxn>
              <a:cxn ang="0">
                <a:pos x="connsiteX19894" y="connsiteY19894"/>
              </a:cxn>
              <a:cxn ang="0">
                <a:pos x="connsiteX19895" y="connsiteY19895"/>
              </a:cxn>
              <a:cxn ang="0">
                <a:pos x="connsiteX19896" y="connsiteY19896"/>
              </a:cxn>
              <a:cxn ang="0">
                <a:pos x="connsiteX19897" y="connsiteY19897"/>
              </a:cxn>
              <a:cxn ang="0">
                <a:pos x="connsiteX19898" y="connsiteY19898"/>
              </a:cxn>
              <a:cxn ang="0">
                <a:pos x="connsiteX19899" y="connsiteY19899"/>
              </a:cxn>
              <a:cxn ang="0">
                <a:pos x="connsiteX19900" y="connsiteY19900"/>
              </a:cxn>
              <a:cxn ang="0">
                <a:pos x="connsiteX19901" y="connsiteY19901"/>
              </a:cxn>
              <a:cxn ang="0">
                <a:pos x="connsiteX19902" y="connsiteY19902"/>
              </a:cxn>
              <a:cxn ang="0">
                <a:pos x="connsiteX19903" y="connsiteY19903"/>
              </a:cxn>
              <a:cxn ang="0">
                <a:pos x="connsiteX19904" y="connsiteY19904"/>
              </a:cxn>
              <a:cxn ang="0">
                <a:pos x="connsiteX19905" y="connsiteY19905"/>
              </a:cxn>
              <a:cxn ang="0">
                <a:pos x="connsiteX19906" y="connsiteY19906"/>
              </a:cxn>
              <a:cxn ang="0">
                <a:pos x="connsiteX19907" y="connsiteY19907"/>
              </a:cxn>
              <a:cxn ang="0">
                <a:pos x="connsiteX19908" y="connsiteY19908"/>
              </a:cxn>
              <a:cxn ang="0">
                <a:pos x="connsiteX19909" y="connsiteY19909"/>
              </a:cxn>
              <a:cxn ang="0">
                <a:pos x="connsiteX19910" y="connsiteY19910"/>
              </a:cxn>
              <a:cxn ang="0">
                <a:pos x="connsiteX19911" y="connsiteY19911"/>
              </a:cxn>
              <a:cxn ang="0">
                <a:pos x="connsiteX19912" y="connsiteY19912"/>
              </a:cxn>
              <a:cxn ang="0">
                <a:pos x="connsiteX19913" y="connsiteY19913"/>
              </a:cxn>
              <a:cxn ang="0">
                <a:pos x="connsiteX19914" y="connsiteY19914"/>
              </a:cxn>
              <a:cxn ang="0">
                <a:pos x="connsiteX19915" y="connsiteY19915"/>
              </a:cxn>
              <a:cxn ang="0">
                <a:pos x="connsiteX19916" y="connsiteY19916"/>
              </a:cxn>
              <a:cxn ang="0">
                <a:pos x="connsiteX19917" y="connsiteY19917"/>
              </a:cxn>
              <a:cxn ang="0">
                <a:pos x="connsiteX19918" y="connsiteY19918"/>
              </a:cxn>
              <a:cxn ang="0">
                <a:pos x="connsiteX19919" y="connsiteY19919"/>
              </a:cxn>
              <a:cxn ang="0">
                <a:pos x="connsiteX19920" y="connsiteY19920"/>
              </a:cxn>
              <a:cxn ang="0">
                <a:pos x="connsiteX19921" y="connsiteY19921"/>
              </a:cxn>
              <a:cxn ang="0">
                <a:pos x="connsiteX19922" y="connsiteY19922"/>
              </a:cxn>
              <a:cxn ang="0">
                <a:pos x="connsiteX19923" y="connsiteY19923"/>
              </a:cxn>
              <a:cxn ang="0">
                <a:pos x="connsiteX19924" y="connsiteY19924"/>
              </a:cxn>
              <a:cxn ang="0">
                <a:pos x="connsiteX19925" y="connsiteY19925"/>
              </a:cxn>
              <a:cxn ang="0">
                <a:pos x="connsiteX19926" y="connsiteY19926"/>
              </a:cxn>
              <a:cxn ang="0">
                <a:pos x="connsiteX19927" y="connsiteY19927"/>
              </a:cxn>
              <a:cxn ang="0">
                <a:pos x="connsiteX19928" y="connsiteY19928"/>
              </a:cxn>
              <a:cxn ang="0">
                <a:pos x="connsiteX19929" y="connsiteY19929"/>
              </a:cxn>
              <a:cxn ang="0">
                <a:pos x="connsiteX19930" y="connsiteY19930"/>
              </a:cxn>
              <a:cxn ang="0">
                <a:pos x="connsiteX19931" y="connsiteY19931"/>
              </a:cxn>
              <a:cxn ang="0">
                <a:pos x="connsiteX19932" y="connsiteY19932"/>
              </a:cxn>
              <a:cxn ang="0">
                <a:pos x="connsiteX19933" y="connsiteY19933"/>
              </a:cxn>
              <a:cxn ang="0">
                <a:pos x="connsiteX19934" y="connsiteY19934"/>
              </a:cxn>
              <a:cxn ang="0">
                <a:pos x="connsiteX19935" y="connsiteY19935"/>
              </a:cxn>
              <a:cxn ang="0">
                <a:pos x="connsiteX19936" y="connsiteY19936"/>
              </a:cxn>
              <a:cxn ang="0">
                <a:pos x="connsiteX19937" y="connsiteY19937"/>
              </a:cxn>
              <a:cxn ang="0">
                <a:pos x="connsiteX19938" y="connsiteY19938"/>
              </a:cxn>
              <a:cxn ang="0">
                <a:pos x="connsiteX19939" y="connsiteY19939"/>
              </a:cxn>
              <a:cxn ang="0">
                <a:pos x="connsiteX19940" y="connsiteY19940"/>
              </a:cxn>
              <a:cxn ang="0">
                <a:pos x="connsiteX19941" y="connsiteY19941"/>
              </a:cxn>
              <a:cxn ang="0">
                <a:pos x="connsiteX19942" y="connsiteY19942"/>
              </a:cxn>
              <a:cxn ang="0">
                <a:pos x="connsiteX19943" y="connsiteY19943"/>
              </a:cxn>
              <a:cxn ang="0">
                <a:pos x="connsiteX19944" y="connsiteY19944"/>
              </a:cxn>
              <a:cxn ang="0">
                <a:pos x="connsiteX19945" y="connsiteY19945"/>
              </a:cxn>
              <a:cxn ang="0">
                <a:pos x="connsiteX19946" y="connsiteY19946"/>
              </a:cxn>
              <a:cxn ang="0">
                <a:pos x="connsiteX19947" y="connsiteY19947"/>
              </a:cxn>
              <a:cxn ang="0">
                <a:pos x="connsiteX19948" y="connsiteY19948"/>
              </a:cxn>
              <a:cxn ang="0">
                <a:pos x="connsiteX19949" y="connsiteY19949"/>
              </a:cxn>
              <a:cxn ang="0">
                <a:pos x="connsiteX19950" y="connsiteY19950"/>
              </a:cxn>
              <a:cxn ang="0">
                <a:pos x="connsiteX19951" y="connsiteY19951"/>
              </a:cxn>
              <a:cxn ang="0">
                <a:pos x="connsiteX19952" y="connsiteY19952"/>
              </a:cxn>
              <a:cxn ang="0">
                <a:pos x="connsiteX19953" y="connsiteY19953"/>
              </a:cxn>
              <a:cxn ang="0">
                <a:pos x="connsiteX19954" y="connsiteY19954"/>
              </a:cxn>
              <a:cxn ang="0">
                <a:pos x="connsiteX19955" y="connsiteY19955"/>
              </a:cxn>
              <a:cxn ang="0">
                <a:pos x="connsiteX19956" y="connsiteY19956"/>
              </a:cxn>
              <a:cxn ang="0">
                <a:pos x="connsiteX19957" y="connsiteY19957"/>
              </a:cxn>
              <a:cxn ang="0">
                <a:pos x="connsiteX19958" y="connsiteY19958"/>
              </a:cxn>
              <a:cxn ang="0">
                <a:pos x="connsiteX19959" y="connsiteY19959"/>
              </a:cxn>
              <a:cxn ang="0">
                <a:pos x="connsiteX19960" y="connsiteY19960"/>
              </a:cxn>
              <a:cxn ang="0">
                <a:pos x="connsiteX19961" y="connsiteY19961"/>
              </a:cxn>
              <a:cxn ang="0">
                <a:pos x="connsiteX19962" y="connsiteY19962"/>
              </a:cxn>
              <a:cxn ang="0">
                <a:pos x="connsiteX19963" y="connsiteY19963"/>
              </a:cxn>
              <a:cxn ang="0">
                <a:pos x="connsiteX19964" y="connsiteY19964"/>
              </a:cxn>
              <a:cxn ang="0">
                <a:pos x="connsiteX19965" y="connsiteY19965"/>
              </a:cxn>
              <a:cxn ang="0">
                <a:pos x="connsiteX19966" y="connsiteY19966"/>
              </a:cxn>
              <a:cxn ang="0">
                <a:pos x="connsiteX19967" y="connsiteY19967"/>
              </a:cxn>
              <a:cxn ang="0">
                <a:pos x="connsiteX19968" y="connsiteY19968"/>
              </a:cxn>
              <a:cxn ang="0">
                <a:pos x="connsiteX19969" y="connsiteY19969"/>
              </a:cxn>
              <a:cxn ang="0">
                <a:pos x="connsiteX19970" y="connsiteY19970"/>
              </a:cxn>
              <a:cxn ang="0">
                <a:pos x="connsiteX19971" y="connsiteY19971"/>
              </a:cxn>
              <a:cxn ang="0">
                <a:pos x="connsiteX19972" y="connsiteY19972"/>
              </a:cxn>
              <a:cxn ang="0">
                <a:pos x="connsiteX19973" y="connsiteY19973"/>
              </a:cxn>
              <a:cxn ang="0">
                <a:pos x="connsiteX19974" y="connsiteY19974"/>
              </a:cxn>
              <a:cxn ang="0">
                <a:pos x="connsiteX19975" y="connsiteY19975"/>
              </a:cxn>
              <a:cxn ang="0">
                <a:pos x="connsiteX19976" y="connsiteY19976"/>
              </a:cxn>
              <a:cxn ang="0">
                <a:pos x="connsiteX19977" y="connsiteY19977"/>
              </a:cxn>
              <a:cxn ang="0">
                <a:pos x="connsiteX19978" y="connsiteY19978"/>
              </a:cxn>
              <a:cxn ang="0">
                <a:pos x="connsiteX19979" y="connsiteY19979"/>
              </a:cxn>
              <a:cxn ang="0">
                <a:pos x="connsiteX19980" y="connsiteY19980"/>
              </a:cxn>
              <a:cxn ang="0">
                <a:pos x="connsiteX19981" y="connsiteY19981"/>
              </a:cxn>
              <a:cxn ang="0">
                <a:pos x="connsiteX19982" y="connsiteY19982"/>
              </a:cxn>
              <a:cxn ang="0">
                <a:pos x="connsiteX19983" y="connsiteY19983"/>
              </a:cxn>
              <a:cxn ang="0">
                <a:pos x="connsiteX19984" y="connsiteY19984"/>
              </a:cxn>
              <a:cxn ang="0">
                <a:pos x="connsiteX19985" y="connsiteY19985"/>
              </a:cxn>
              <a:cxn ang="0">
                <a:pos x="connsiteX19986" y="connsiteY19986"/>
              </a:cxn>
              <a:cxn ang="0">
                <a:pos x="connsiteX19987" y="connsiteY19987"/>
              </a:cxn>
              <a:cxn ang="0">
                <a:pos x="connsiteX19988" y="connsiteY19988"/>
              </a:cxn>
              <a:cxn ang="0">
                <a:pos x="connsiteX19989" y="connsiteY19989"/>
              </a:cxn>
              <a:cxn ang="0">
                <a:pos x="connsiteX19990" y="connsiteY19990"/>
              </a:cxn>
              <a:cxn ang="0">
                <a:pos x="connsiteX19991" y="connsiteY19991"/>
              </a:cxn>
              <a:cxn ang="0">
                <a:pos x="connsiteX19992" y="connsiteY19992"/>
              </a:cxn>
              <a:cxn ang="0">
                <a:pos x="connsiteX19993" y="connsiteY19993"/>
              </a:cxn>
              <a:cxn ang="0">
                <a:pos x="connsiteX19994" y="connsiteY19994"/>
              </a:cxn>
              <a:cxn ang="0">
                <a:pos x="connsiteX19995" y="connsiteY19995"/>
              </a:cxn>
              <a:cxn ang="0">
                <a:pos x="connsiteX19996" y="connsiteY19996"/>
              </a:cxn>
              <a:cxn ang="0">
                <a:pos x="connsiteX19997" y="connsiteY19997"/>
              </a:cxn>
              <a:cxn ang="0">
                <a:pos x="connsiteX19998" y="connsiteY19998"/>
              </a:cxn>
              <a:cxn ang="0">
                <a:pos x="connsiteX19999" y="connsiteY19999"/>
              </a:cxn>
              <a:cxn ang="0">
                <a:pos x="connsiteX20000" y="connsiteY20000"/>
              </a:cxn>
              <a:cxn ang="0">
                <a:pos x="connsiteX20001" y="connsiteY20001"/>
              </a:cxn>
              <a:cxn ang="0">
                <a:pos x="connsiteX20002" y="connsiteY20002"/>
              </a:cxn>
              <a:cxn ang="0">
                <a:pos x="connsiteX20003" y="connsiteY20003"/>
              </a:cxn>
              <a:cxn ang="0">
                <a:pos x="connsiteX20004" y="connsiteY20004"/>
              </a:cxn>
              <a:cxn ang="0">
                <a:pos x="connsiteX20005" y="connsiteY20005"/>
              </a:cxn>
              <a:cxn ang="0">
                <a:pos x="connsiteX20006" y="connsiteY20006"/>
              </a:cxn>
              <a:cxn ang="0">
                <a:pos x="connsiteX20007" y="connsiteY20007"/>
              </a:cxn>
              <a:cxn ang="0">
                <a:pos x="connsiteX20008" y="connsiteY20008"/>
              </a:cxn>
              <a:cxn ang="0">
                <a:pos x="connsiteX20009" y="connsiteY20009"/>
              </a:cxn>
              <a:cxn ang="0">
                <a:pos x="connsiteX20010" y="connsiteY20010"/>
              </a:cxn>
              <a:cxn ang="0">
                <a:pos x="connsiteX20011" y="connsiteY20011"/>
              </a:cxn>
              <a:cxn ang="0">
                <a:pos x="connsiteX20012" y="connsiteY20012"/>
              </a:cxn>
              <a:cxn ang="0">
                <a:pos x="connsiteX20013" y="connsiteY20013"/>
              </a:cxn>
              <a:cxn ang="0">
                <a:pos x="connsiteX20014" y="connsiteY20014"/>
              </a:cxn>
              <a:cxn ang="0">
                <a:pos x="connsiteX20015" y="connsiteY20015"/>
              </a:cxn>
              <a:cxn ang="0">
                <a:pos x="connsiteX20016" y="connsiteY20016"/>
              </a:cxn>
              <a:cxn ang="0">
                <a:pos x="connsiteX20017" y="connsiteY20017"/>
              </a:cxn>
              <a:cxn ang="0">
                <a:pos x="connsiteX20018" y="connsiteY20018"/>
              </a:cxn>
              <a:cxn ang="0">
                <a:pos x="connsiteX20019" y="connsiteY20019"/>
              </a:cxn>
              <a:cxn ang="0">
                <a:pos x="connsiteX20020" y="connsiteY20020"/>
              </a:cxn>
              <a:cxn ang="0">
                <a:pos x="connsiteX20021" y="connsiteY20021"/>
              </a:cxn>
              <a:cxn ang="0">
                <a:pos x="connsiteX20022" y="connsiteY20022"/>
              </a:cxn>
              <a:cxn ang="0">
                <a:pos x="connsiteX20023" y="connsiteY20023"/>
              </a:cxn>
              <a:cxn ang="0">
                <a:pos x="connsiteX20024" y="connsiteY20024"/>
              </a:cxn>
              <a:cxn ang="0">
                <a:pos x="connsiteX20025" y="connsiteY20025"/>
              </a:cxn>
              <a:cxn ang="0">
                <a:pos x="connsiteX20026" y="connsiteY20026"/>
              </a:cxn>
              <a:cxn ang="0">
                <a:pos x="connsiteX20027" y="connsiteY20027"/>
              </a:cxn>
              <a:cxn ang="0">
                <a:pos x="connsiteX20028" y="connsiteY20028"/>
              </a:cxn>
              <a:cxn ang="0">
                <a:pos x="connsiteX20029" y="connsiteY20029"/>
              </a:cxn>
              <a:cxn ang="0">
                <a:pos x="connsiteX20030" y="connsiteY20030"/>
              </a:cxn>
              <a:cxn ang="0">
                <a:pos x="connsiteX20031" y="connsiteY20031"/>
              </a:cxn>
              <a:cxn ang="0">
                <a:pos x="connsiteX20032" y="connsiteY20032"/>
              </a:cxn>
              <a:cxn ang="0">
                <a:pos x="connsiteX20033" y="connsiteY20033"/>
              </a:cxn>
              <a:cxn ang="0">
                <a:pos x="connsiteX20034" y="connsiteY20034"/>
              </a:cxn>
              <a:cxn ang="0">
                <a:pos x="connsiteX20035" y="connsiteY20035"/>
              </a:cxn>
              <a:cxn ang="0">
                <a:pos x="connsiteX20036" y="connsiteY20036"/>
              </a:cxn>
              <a:cxn ang="0">
                <a:pos x="connsiteX20037" y="connsiteY20037"/>
              </a:cxn>
              <a:cxn ang="0">
                <a:pos x="connsiteX20038" y="connsiteY20038"/>
              </a:cxn>
              <a:cxn ang="0">
                <a:pos x="connsiteX20039" y="connsiteY20039"/>
              </a:cxn>
              <a:cxn ang="0">
                <a:pos x="connsiteX20040" y="connsiteY20040"/>
              </a:cxn>
              <a:cxn ang="0">
                <a:pos x="connsiteX20041" y="connsiteY20041"/>
              </a:cxn>
              <a:cxn ang="0">
                <a:pos x="connsiteX20042" y="connsiteY20042"/>
              </a:cxn>
              <a:cxn ang="0">
                <a:pos x="connsiteX20043" y="connsiteY20043"/>
              </a:cxn>
              <a:cxn ang="0">
                <a:pos x="connsiteX20044" y="connsiteY20044"/>
              </a:cxn>
              <a:cxn ang="0">
                <a:pos x="connsiteX20045" y="connsiteY20045"/>
              </a:cxn>
              <a:cxn ang="0">
                <a:pos x="connsiteX20046" y="connsiteY20046"/>
              </a:cxn>
              <a:cxn ang="0">
                <a:pos x="connsiteX20047" y="connsiteY20047"/>
              </a:cxn>
              <a:cxn ang="0">
                <a:pos x="connsiteX20048" y="connsiteY20048"/>
              </a:cxn>
              <a:cxn ang="0">
                <a:pos x="connsiteX20049" y="connsiteY20049"/>
              </a:cxn>
              <a:cxn ang="0">
                <a:pos x="connsiteX20050" y="connsiteY20050"/>
              </a:cxn>
              <a:cxn ang="0">
                <a:pos x="connsiteX20051" y="connsiteY20051"/>
              </a:cxn>
              <a:cxn ang="0">
                <a:pos x="connsiteX20052" y="connsiteY20052"/>
              </a:cxn>
              <a:cxn ang="0">
                <a:pos x="connsiteX20053" y="connsiteY20053"/>
              </a:cxn>
              <a:cxn ang="0">
                <a:pos x="connsiteX20054" y="connsiteY20054"/>
              </a:cxn>
              <a:cxn ang="0">
                <a:pos x="connsiteX20055" y="connsiteY20055"/>
              </a:cxn>
              <a:cxn ang="0">
                <a:pos x="connsiteX20056" y="connsiteY20056"/>
              </a:cxn>
              <a:cxn ang="0">
                <a:pos x="connsiteX20057" y="connsiteY20057"/>
              </a:cxn>
              <a:cxn ang="0">
                <a:pos x="connsiteX20058" y="connsiteY20058"/>
              </a:cxn>
              <a:cxn ang="0">
                <a:pos x="connsiteX20059" y="connsiteY20059"/>
              </a:cxn>
              <a:cxn ang="0">
                <a:pos x="connsiteX20060" y="connsiteY20060"/>
              </a:cxn>
              <a:cxn ang="0">
                <a:pos x="connsiteX20061" y="connsiteY20061"/>
              </a:cxn>
              <a:cxn ang="0">
                <a:pos x="connsiteX20062" y="connsiteY20062"/>
              </a:cxn>
              <a:cxn ang="0">
                <a:pos x="connsiteX20063" y="connsiteY20063"/>
              </a:cxn>
              <a:cxn ang="0">
                <a:pos x="connsiteX20064" y="connsiteY20064"/>
              </a:cxn>
              <a:cxn ang="0">
                <a:pos x="connsiteX20065" y="connsiteY20065"/>
              </a:cxn>
              <a:cxn ang="0">
                <a:pos x="connsiteX20066" y="connsiteY20066"/>
              </a:cxn>
              <a:cxn ang="0">
                <a:pos x="connsiteX20067" y="connsiteY20067"/>
              </a:cxn>
              <a:cxn ang="0">
                <a:pos x="connsiteX20068" y="connsiteY20068"/>
              </a:cxn>
              <a:cxn ang="0">
                <a:pos x="connsiteX20069" y="connsiteY20069"/>
              </a:cxn>
              <a:cxn ang="0">
                <a:pos x="connsiteX20070" y="connsiteY20070"/>
              </a:cxn>
              <a:cxn ang="0">
                <a:pos x="connsiteX20071" y="connsiteY20071"/>
              </a:cxn>
              <a:cxn ang="0">
                <a:pos x="connsiteX20072" y="connsiteY20072"/>
              </a:cxn>
              <a:cxn ang="0">
                <a:pos x="connsiteX20073" y="connsiteY20073"/>
              </a:cxn>
              <a:cxn ang="0">
                <a:pos x="connsiteX20074" y="connsiteY20074"/>
              </a:cxn>
              <a:cxn ang="0">
                <a:pos x="connsiteX20075" y="connsiteY20075"/>
              </a:cxn>
              <a:cxn ang="0">
                <a:pos x="connsiteX20076" y="connsiteY20076"/>
              </a:cxn>
              <a:cxn ang="0">
                <a:pos x="connsiteX20077" y="connsiteY20077"/>
              </a:cxn>
              <a:cxn ang="0">
                <a:pos x="connsiteX20078" y="connsiteY20078"/>
              </a:cxn>
              <a:cxn ang="0">
                <a:pos x="connsiteX20079" y="connsiteY20079"/>
              </a:cxn>
              <a:cxn ang="0">
                <a:pos x="connsiteX20080" y="connsiteY20080"/>
              </a:cxn>
              <a:cxn ang="0">
                <a:pos x="connsiteX20081" y="connsiteY20081"/>
              </a:cxn>
              <a:cxn ang="0">
                <a:pos x="connsiteX20082" y="connsiteY20082"/>
              </a:cxn>
              <a:cxn ang="0">
                <a:pos x="connsiteX20083" y="connsiteY20083"/>
              </a:cxn>
              <a:cxn ang="0">
                <a:pos x="connsiteX20084" y="connsiteY20084"/>
              </a:cxn>
              <a:cxn ang="0">
                <a:pos x="connsiteX20085" y="connsiteY20085"/>
              </a:cxn>
              <a:cxn ang="0">
                <a:pos x="connsiteX20086" y="connsiteY20086"/>
              </a:cxn>
              <a:cxn ang="0">
                <a:pos x="connsiteX20087" y="connsiteY20087"/>
              </a:cxn>
              <a:cxn ang="0">
                <a:pos x="connsiteX20088" y="connsiteY20088"/>
              </a:cxn>
              <a:cxn ang="0">
                <a:pos x="connsiteX20089" y="connsiteY20089"/>
              </a:cxn>
              <a:cxn ang="0">
                <a:pos x="connsiteX20090" y="connsiteY20090"/>
              </a:cxn>
              <a:cxn ang="0">
                <a:pos x="connsiteX20091" y="connsiteY20091"/>
              </a:cxn>
              <a:cxn ang="0">
                <a:pos x="connsiteX20092" y="connsiteY20092"/>
              </a:cxn>
              <a:cxn ang="0">
                <a:pos x="connsiteX20093" y="connsiteY20093"/>
              </a:cxn>
              <a:cxn ang="0">
                <a:pos x="connsiteX20094" y="connsiteY20094"/>
              </a:cxn>
              <a:cxn ang="0">
                <a:pos x="connsiteX20095" y="connsiteY20095"/>
              </a:cxn>
              <a:cxn ang="0">
                <a:pos x="connsiteX20096" y="connsiteY20096"/>
              </a:cxn>
              <a:cxn ang="0">
                <a:pos x="connsiteX20097" y="connsiteY20097"/>
              </a:cxn>
              <a:cxn ang="0">
                <a:pos x="connsiteX20098" y="connsiteY20098"/>
              </a:cxn>
              <a:cxn ang="0">
                <a:pos x="connsiteX20099" y="connsiteY20099"/>
              </a:cxn>
              <a:cxn ang="0">
                <a:pos x="connsiteX20100" y="connsiteY20100"/>
              </a:cxn>
              <a:cxn ang="0">
                <a:pos x="connsiteX20101" y="connsiteY20101"/>
              </a:cxn>
              <a:cxn ang="0">
                <a:pos x="connsiteX20102" y="connsiteY20102"/>
              </a:cxn>
              <a:cxn ang="0">
                <a:pos x="connsiteX20103" y="connsiteY20103"/>
              </a:cxn>
              <a:cxn ang="0">
                <a:pos x="connsiteX20104" y="connsiteY20104"/>
              </a:cxn>
              <a:cxn ang="0">
                <a:pos x="connsiteX20105" y="connsiteY20105"/>
              </a:cxn>
              <a:cxn ang="0">
                <a:pos x="connsiteX20106" y="connsiteY20106"/>
              </a:cxn>
              <a:cxn ang="0">
                <a:pos x="connsiteX20107" y="connsiteY20107"/>
              </a:cxn>
              <a:cxn ang="0">
                <a:pos x="connsiteX20108" y="connsiteY20108"/>
              </a:cxn>
              <a:cxn ang="0">
                <a:pos x="connsiteX20109" y="connsiteY20109"/>
              </a:cxn>
              <a:cxn ang="0">
                <a:pos x="connsiteX20110" y="connsiteY20110"/>
              </a:cxn>
              <a:cxn ang="0">
                <a:pos x="connsiteX20111" y="connsiteY20111"/>
              </a:cxn>
              <a:cxn ang="0">
                <a:pos x="connsiteX20112" y="connsiteY20112"/>
              </a:cxn>
              <a:cxn ang="0">
                <a:pos x="connsiteX20113" y="connsiteY20113"/>
              </a:cxn>
              <a:cxn ang="0">
                <a:pos x="connsiteX20114" y="connsiteY20114"/>
              </a:cxn>
              <a:cxn ang="0">
                <a:pos x="connsiteX20115" y="connsiteY20115"/>
              </a:cxn>
              <a:cxn ang="0">
                <a:pos x="connsiteX20116" y="connsiteY20116"/>
              </a:cxn>
              <a:cxn ang="0">
                <a:pos x="connsiteX20117" y="connsiteY20117"/>
              </a:cxn>
              <a:cxn ang="0">
                <a:pos x="connsiteX20118" y="connsiteY20118"/>
              </a:cxn>
              <a:cxn ang="0">
                <a:pos x="connsiteX20119" y="connsiteY20119"/>
              </a:cxn>
              <a:cxn ang="0">
                <a:pos x="connsiteX20120" y="connsiteY20120"/>
              </a:cxn>
              <a:cxn ang="0">
                <a:pos x="connsiteX20121" y="connsiteY20121"/>
              </a:cxn>
              <a:cxn ang="0">
                <a:pos x="connsiteX20122" y="connsiteY20122"/>
              </a:cxn>
              <a:cxn ang="0">
                <a:pos x="connsiteX20123" y="connsiteY20123"/>
              </a:cxn>
              <a:cxn ang="0">
                <a:pos x="connsiteX20124" y="connsiteY20124"/>
              </a:cxn>
              <a:cxn ang="0">
                <a:pos x="connsiteX20125" y="connsiteY20125"/>
              </a:cxn>
              <a:cxn ang="0">
                <a:pos x="connsiteX20126" y="connsiteY20126"/>
              </a:cxn>
              <a:cxn ang="0">
                <a:pos x="connsiteX20127" y="connsiteY20127"/>
              </a:cxn>
              <a:cxn ang="0">
                <a:pos x="connsiteX20128" y="connsiteY20128"/>
              </a:cxn>
              <a:cxn ang="0">
                <a:pos x="connsiteX20129" y="connsiteY20129"/>
              </a:cxn>
              <a:cxn ang="0">
                <a:pos x="connsiteX20130" y="connsiteY20130"/>
              </a:cxn>
              <a:cxn ang="0">
                <a:pos x="connsiteX20131" y="connsiteY20131"/>
              </a:cxn>
              <a:cxn ang="0">
                <a:pos x="connsiteX20132" y="connsiteY20132"/>
              </a:cxn>
              <a:cxn ang="0">
                <a:pos x="connsiteX20133" y="connsiteY20133"/>
              </a:cxn>
              <a:cxn ang="0">
                <a:pos x="connsiteX20134" y="connsiteY20134"/>
              </a:cxn>
              <a:cxn ang="0">
                <a:pos x="connsiteX20135" y="connsiteY20135"/>
              </a:cxn>
              <a:cxn ang="0">
                <a:pos x="connsiteX20136" y="connsiteY20136"/>
              </a:cxn>
              <a:cxn ang="0">
                <a:pos x="connsiteX20137" y="connsiteY20137"/>
              </a:cxn>
              <a:cxn ang="0">
                <a:pos x="connsiteX20138" y="connsiteY20138"/>
              </a:cxn>
              <a:cxn ang="0">
                <a:pos x="connsiteX20139" y="connsiteY20139"/>
              </a:cxn>
              <a:cxn ang="0">
                <a:pos x="connsiteX20140" y="connsiteY20140"/>
              </a:cxn>
              <a:cxn ang="0">
                <a:pos x="connsiteX20141" y="connsiteY20141"/>
              </a:cxn>
              <a:cxn ang="0">
                <a:pos x="connsiteX20142" y="connsiteY20142"/>
              </a:cxn>
              <a:cxn ang="0">
                <a:pos x="connsiteX20143" y="connsiteY20143"/>
              </a:cxn>
              <a:cxn ang="0">
                <a:pos x="connsiteX20144" y="connsiteY20144"/>
              </a:cxn>
              <a:cxn ang="0">
                <a:pos x="connsiteX20145" y="connsiteY20145"/>
              </a:cxn>
              <a:cxn ang="0">
                <a:pos x="connsiteX20146" y="connsiteY20146"/>
              </a:cxn>
              <a:cxn ang="0">
                <a:pos x="connsiteX20147" y="connsiteY20147"/>
              </a:cxn>
              <a:cxn ang="0">
                <a:pos x="connsiteX20148" y="connsiteY20148"/>
              </a:cxn>
              <a:cxn ang="0">
                <a:pos x="connsiteX20149" y="connsiteY20149"/>
              </a:cxn>
              <a:cxn ang="0">
                <a:pos x="connsiteX20150" y="connsiteY20150"/>
              </a:cxn>
              <a:cxn ang="0">
                <a:pos x="connsiteX20151" y="connsiteY20151"/>
              </a:cxn>
              <a:cxn ang="0">
                <a:pos x="connsiteX20152" y="connsiteY20152"/>
              </a:cxn>
              <a:cxn ang="0">
                <a:pos x="connsiteX20153" y="connsiteY20153"/>
              </a:cxn>
              <a:cxn ang="0">
                <a:pos x="connsiteX20154" y="connsiteY20154"/>
              </a:cxn>
              <a:cxn ang="0">
                <a:pos x="connsiteX20155" y="connsiteY20155"/>
              </a:cxn>
              <a:cxn ang="0">
                <a:pos x="connsiteX20156" y="connsiteY20156"/>
              </a:cxn>
              <a:cxn ang="0">
                <a:pos x="connsiteX20157" y="connsiteY20157"/>
              </a:cxn>
              <a:cxn ang="0">
                <a:pos x="connsiteX20158" y="connsiteY20158"/>
              </a:cxn>
              <a:cxn ang="0">
                <a:pos x="connsiteX20159" y="connsiteY20159"/>
              </a:cxn>
              <a:cxn ang="0">
                <a:pos x="connsiteX20160" y="connsiteY20160"/>
              </a:cxn>
              <a:cxn ang="0">
                <a:pos x="connsiteX20161" y="connsiteY20161"/>
              </a:cxn>
              <a:cxn ang="0">
                <a:pos x="connsiteX20162" y="connsiteY20162"/>
              </a:cxn>
              <a:cxn ang="0">
                <a:pos x="connsiteX20163" y="connsiteY20163"/>
              </a:cxn>
              <a:cxn ang="0">
                <a:pos x="connsiteX20164" y="connsiteY20164"/>
              </a:cxn>
              <a:cxn ang="0">
                <a:pos x="connsiteX20165" y="connsiteY20165"/>
              </a:cxn>
              <a:cxn ang="0">
                <a:pos x="connsiteX20166" y="connsiteY20166"/>
              </a:cxn>
              <a:cxn ang="0">
                <a:pos x="connsiteX20167" y="connsiteY20167"/>
              </a:cxn>
              <a:cxn ang="0">
                <a:pos x="connsiteX20168" y="connsiteY20168"/>
              </a:cxn>
              <a:cxn ang="0">
                <a:pos x="connsiteX20169" y="connsiteY20169"/>
              </a:cxn>
              <a:cxn ang="0">
                <a:pos x="connsiteX20170" y="connsiteY20170"/>
              </a:cxn>
              <a:cxn ang="0">
                <a:pos x="connsiteX20171" y="connsiteY20171"/>
              </a:cxn>
              <a:cxn ang="0">
                <a:pos x="connsiteX20172" y="connsiteY20172"/>
              </a:cxn>
              <a:cxn ang="0">
                <a:pos x="connsiteX20173" y="connsiteY20173"/>
              </a:cxn>
              <a:cxn ang="0">
                <a:pos x="connsiteX20174" y="connsiteY20174"/>
              </a:cxn>
              <a:cxn ang="0">
                <a:pos x="connsiteX20175" y="connsiteY20175"/>
              </a:cxn>
              <a:cxn ang="0">
                <a:pos x="connsiteX20176" y="connsiteY20176"/>
              </a:cxn>
              <a:cxn ang="0">
                <a:pos x="connsiteX20177" y="connsiteY20177"/>
              </a:cxn>
              <a:cxn ang="0">
                <a:pos x="connsiteX20178" y="connsiteY20178"/>
              </a:cxn>
              <a:cxn ang="0">
                <a:pos x="connsiteX20179" y="connsiteY20179"/>
              </a:cxn>
              <a:cxn ang="0">
                <a:pos x="connsiteX20180" y="connsiteY20180"/>
              </a:cxn>
              <a:cxn ang="0">
                <a:pos x="connsiteX20181" y="connsiteY20181"/>
              </a:cxn>
              <a:cxn ang="0">
                <a:pos x="connsiteX20182" y="connsiteY20182"/>
              </a:cxn>
              <a:cxn ang="0">
                <a:pos x="connsiteX20183" y="connsiteY20183"/>
              </a:cxn>
              <a:cxn ang="0">
                <a:pos x="connsiteX20184" y="connsiteY20184"/>
              </a:cxn>
              <a:cxn ang="0">
                <a:pos x="connsiteX20185" y="connsiteY20185"/>
              </a:cxn>
              <a:cxn ang="0">
                <a:pos x="connsiteX20186" y="connsiteY20186"/>
              </a:cxn>
              <a:cxn ang="0">
                <a:pos x="connsiteX20187" y="connsiteY20187"/>
              </a:cxn>
              <a:cxn ang="0">
                <a:pos x="connsiteX20188" y="connsiteY20188"/>
              </a:cxn>
              <a:cxn ang="0">
                <a:pos x="connsiteX20189" y="connsiteY20189"/>
              </a:cxn>
              <a:cxn ang="0">
                <a:pos x="connsiteX20190" y="connsiteY20190"/>
              </a:cxn>
              <a:cxn ang="0">
                <a:pos x="connsiteX20191" y="connsiteY20191"/>
              </a:cxn>
              <a:cxn ang="0">
                <a:pos x="connsiteX20192" y="connsiteY20192"/>
              </a:cxn>
              <a:cxn ang="0">
                <a:pos x="connsiteX20193" y="connsiteY20193"/>
              </a:cxn>
              <a:cxn ang="0">
                <a:pos x="connsiteX20194" y="connsiteY20194"/>
              </a:cxn>
              <a:cxn ang="0">
                <a:pos x="connsiteX20195" y="connsiteY20195"/>
              </a:cxn>
              <a:cxn ang="0">
                <a:pos x="connsiteX20196" y="connsiteY20196"/>
              </a:cxn>
              <a:cxn ang="0">
                <a:pos x="connsiteX20197" y="connsiteY20197"/>
              </a:cxn>
              <a:cxn ang="0">
                <a:pos x="connsiteX20198" y="connsiteY20198"/>
              </a:cxn>
              <a:cxn ang="0">
                <a:pos x="connsiteX20199" y="connsiteY20199"/>
              </a:cxn>
              <a:cxn ang="0">
                <a:pos x="connsiteX20200" y="connsiteY20200"/>
              </a:cxn>
              <a:cxn ang="0">
                <a:pos x="connsiteX20201" y="connsiteY20201"/>
              </a:cxn>
              <a:cxn ang="0">
                <a:pos x="connsiteX20202" y="connsiteY20202"/>
              </a:cxn>
              <a:cxn ang="0">
                <a:pos x="connsiteX20203" y="connsiteY20203"/>
              </a:cxn>
              <a:cxn ang="0">
                <a:pos x="connsiteX20204" y="connsiteY20204"/>
              </a:cxn>
              <a:cxn ang="0">
                <a:pos x="connsiteX20205" y="connsiteY20205"/>
              </a:cxn>
              <a:cxn ang="0">
                <a:pos x="connsiteX20206" y="connsiteY20206"/>
              </a:cxn>
              <a:cxn ang="0">
                <a:pos x="connsiteX20207" y="connsiteY20207"/>
              </a:cxn>
              <a:cxn ang="0">
                <a:pos x="connsiteX20208" y="connsiteY20208"/>
              </a:cxn>
              <a:cxn ang="0">
                <a:pos x="connsiteX20209" y="connsiteY20209"/>
              </a:cxn>
              <a:cxn ang="0">
                <a:pos x="connsiteX20210" y="connsiteY20210"/>
              </a:cxn>
              <a:cxn ang="0">
                <a:pos x="connsiteX20211" y="connsiteY20211"/>
              </a:cxn>
              <a:cxn ang="0">
                <a:pos x="connsiteX20212" y="connsiteY20212"/>
              </a:cxn>
              <a:cxn ang="0">
                <a:pos x="connsiteX20213" y="connsiteY20213"/>
              </a:cxn>
              <a:cxn ang="0">
                <a:pos x="connsiteX20214" y="connsiteY20214"/>
              </a:cxn>
              <a:cxn ang="0">
                <a:pos x="connsiteX20215" y="connsiteY20215"/>
              </a:cxn>
              <a:cxn ang="0">
                <a:pos x="connsiteX20216" y="connsiteY20216"/>
              </a:cxn>
              <a:cxn ang="0">
                <a:pos x="connsiteX20217" y="connsiteY20217"/>
              </a:cxn>
              <a:cxn ang="0">
                <a:pos x="connsiteX20218" y="connsiteY20218"/>
              </a:cxn>
              <a:cxn ang="0">
                <a:pos x="connsiteX20219" y="connsiteY20219"/>
              </a:cxn>
              <a:cxn ang="0">
                <a:pos x="connsiteX20220" y="connsiteY20220"/>
              </a:cxn>
              <a:cxn ang="0">
                <a:pos x="connsiteX20221" y="connsiteY20221"/>
              </a:cxn>
              <a:cxn ang="0">
                <a:pos x="connsiteX20222" y="connsiteY20222"/>
              </a:cxn>
              <a:cxn ang="0">
                <a:pos x="connsiteX20223" y="connsiteY20223"/>
              </a:cxn>
              <a:cxn ang="0">
                <a:pos x="connsiteX20224" y="connsiteY20224"/>
              </a:cxn>
              <a:cxn ang="0">
                <a:pos x="connsiteX20225" y="connsiteY20225"/>
              </a:cxn>
              <a:cxn ang="0">
                <a:pos x="connsiteX20226" y="connsiteY20226"/>
              </a:cxn>
              <a:cxn ang="0">
                <a:pos x="connsiteX20227" y="connsiteY20227"/>
              </a:cxn>
              <a:cxn ang="0">
                <a:pos x="connsiteX20228" y="connsiteY20228"/>
              </a:cxn>
              <a:cxn ang="0">
                <a:pos x="connsiteX20229" y="connsiteY20229"/>
              </a:cxn>
              <a:cxn ang="0">
                <a:pos x="connsiteX20230" y="connsiteY20230"/>
              </a:cxn>
              <a:cxn ang="0">
                <a:pos x="connsiteX20231" y="connsiteY20231"/>
              </a:cxn>
              <a:cxn ang="0">
                <a:pos x="connsiteX20232" y="connsiteY20232"/>
              </a:cxn>
              <a:cxn ang="0">
                <a:pos x="connsiteX20233" y="connsiteY20233"/>
              </a:cxn>
              <a:cxn ang="0">
                <a:pos x="connsiteX20234" y="connsiteY20234"/>
              </a:cxn>
              <a:cxn ang="0">
                <a:pos x="connsiteX20235" y="connsiteY20235"/>
              </a:cxn>
              <a:cxn ang="0">
                <a:pos x="connsiteX20236" y="connsiteY20236"/>
              </a:cxn>
              <a:cxn ang="0">
                <a:pos x="connsiteX20237" y="connsiteY20237"/>
              </a:cxn>
              <a:cxn ang="0">
                <a:pos x="connsiteX20238" y="connsiteY20238"/>
              </a:cxn>
              <a:cxn ang="0">
                <a:pos x="connsiteX20239" y="connsiteY20239"/>
              </a:cxn>
              <a:cxn ang="0">
                <a:pos x="connsiteX20240" y="connsiteY20240"/>
              </a:cxn>
              <a:cxn ang="0">
                <a:pos x="connsiteX20241" y="connsiteY20241"/>
              </a:cxn>
              <a:cxn ang="0">
                <a:pos x="connsiteX20242" y="connsiteY20242"/>
              </a:cxn>
              <a:cxn ang="0">
                <a:pos x="connsiteX20243" y="connsiteY20243"/>
              </a:cxn>
              <a:cxn ang="0">
                <a:pos x="connsiteX20244" y="connsiteY20244"/>
              </a:cxn>
              <a:cxn ang="0">
                <a:pos x="connsiteX20245" y="connsiteY20245"/>
              </a:cxn>
              <a:cxn ang="0">
                <a:pos x="connsiteX20246" y="connsiteY20246"/>
              </a:cxn>
              <a:cxn ang="0">
                <a:pos x="connsiteX20247" y="connsiteY20247"/>
              </a:cxn>
              <a:cxn ang="0">
                <a:pos x="connsiteX20248" y="connsiteY20248"/>
              </a:cxn>
              <a:cxn ang="0">
                <a:pos x="connsiteX20249" y="connsiteY20249"/>
              </a:cxn>
              <a:cxn ang="0">
                <a:pos x="connsiteX20250" y="connsiteY20250"/>
              </a:cxn>
              <a:cxn ang="0">
                <a:pos x="connsiteX20251" y="connsiteY20251"/>
              </a:cxn>
              <a:cxn ang="0">
                <a:pos x="connsiteX20252" y="connsiteY20252"/>
              </a:cxn>
              <a:cxn ang="0">
                <a:pos x="connsiteX20253" y="connsiteY20253"/>
              </a:cxn>
              <a:cxn ang="0">
                <a:pos x="connsiteX20254" y="connsiteY20254"/>
              </a:cxn>
              <a:cxn ang="0">
                <a:pos x="connsiteX20255" y="connsiteY20255"/>
              </a:cxn>
              <a:cxn ang="0">
                <a:pos x="connsiteX20256" y="connsiteY20256"/>
              </a:cxn>
              <a:cxn ang="0">
                <a:pos x="connsiteX20257" y="connsiteY20257"/>
              </a:cxn>
              <a:cxn ang="0">
                <a:pos x="connsiteX20258" y="connsiteY20258"/>
              </a:cxn>
              <a:cxn ang="0">
                <a:pos x="connsiteX20259" y="connsiteY20259"/>
              </a:cxn>
              <a:cxn ang="0">
                <a:pos x="connsiteX20260" y="connsiteY20260"/>
              </a:cxn>
              <a:cxn ang="0">
                <a:pos x="connsiteX20261" y="connsiteY20261"/>
              </a:cxn>
              <a:cxn ang="0">
                <a:pos x="connsiteX20262" y="connsiteY20262"/>
              </a:cxn>
              <a:cxn ang="0">
                <a:pos x="connsiteX20263" y="connsiteY20263"/>
              </a:cxn>
              <a:cxn ang="0">
                <a:pos x="connsiteX20264" y="connsiteY20264"/>
              </a:cxn>
              <a:cxn ang="0">
                <a:pos x="connsiteX20265" y="connsiteY20265"/>
              </a:cxn>
              <a:cxn ang="0">
                <a:pos x="connsiteX20266" y="connsiteY20266"/>
              </a:cxn>
              <a:cxn ang="0">
                <a:pos x="connsiteX20267" y="connsiteY20267"/>
              </a:cxn>
              <a:cxn ang="0">
                <a:pos x="connsiteX20268" y="connsiteY20268"/>
              </a:cxn>
              <a:cxn ang="0">
                <a:pos x="connsiteX20269" y="connsiteY20269"/>
              </a:cxn>
              <a:cxn ang="0">
                <a:pos x="connsiteX20270" y="connsiteY20270"/>
              </a:cxn>
              <a:cxn ang="0">
                <a:pos x="connsiteX20271" y="connsiteY20271"/>
              </a:cxn>
              <a:cxn ang="0">
                <a:pos x="connsiteX20272" y="connsiteY20272"/>
              </a:cxn>
              <a:cxn ang="0">
                <a:pos x="connsiteX20273" y="connsiteY20273"/>
              </a:cxn>
              <a:cxn ang="0">
                <a:pos x="connsiteX20274" y="connsiteY20274"/>
              </a:cxn>
              <a:cxn ang="0">
                <a:pos x="connsiteX20275" y="connsiteY20275"/>
              </a:cxn>
              <a:cxn ang="0">
                <a:pos x="connsiteX20276" y="connsiteY20276"/>
              </a:cxn>
              <a:cxn ang="0">
                <a:pos x="connsiteX20277" y="connsiteY20277"/>
              </a:cxn>
              <a:cxn ang="0">
                <a:pos x="connsiteX20278" y="connsiteY20278"/>
              </a:cxn>
              <a:cxn ang="0">
                <a:pos x="connsiteX20279" y="connsiteY20279"/>
              </a:cxn>
              <a:cxn ang="0">
                <a:pos x="connsiteX20280" y="connsiteY20280"/>
              </a:cxn>
              <a:cxn ang="0">
                <a:pos x="connsiteX20281" y="connsiteY20281"/>
              </a:cxn>
              <a:cxn ang="0">
                <a:pos x="connsiteX20282" y="connsiteY20282"/>
              </a:cxn>
              <a:cxn ang="0">
                <a:pos x="connsiteX20283" y="connsiteY20283"/>
              </a:cxn>
              <a:cxn ang="0">
                <a:pos x="connsiteX20284" y="connsiteY20284"/>
              </a:cxn>
              <a:cxn ang="0">
                <a:pos x="connsiteX20285" y="connsiteY20285"/>
              </a:cxn>
              <a:cxn ang="0">
                <a:pos x="connsiteX20286" y="connsiteY20286"/>
              </a:cxn>
              <a:cxn ang="0">
                <a:pos x="connsiteX20287" y="connsiteY20287"/>
              </a:cxn>
              <a:cxn ang="0">
                <a:pos x="connsiteX20288" y="connsiteY20288"/>
              </a:cxn>
              <a:cxn ang="0">
                <a:pos x="connsiteX20289" y="connsiteY20289"/>
              </a:cxn>
              <a:cxn ang="0">
                <a:pos x="connsiteX20290" y="connsiteY20290"/>
              </a:cxn>
              <a:cxn ang="0">
                <a:pos x="connsiteX20291" y="connsiteY20291"/>
              </a:cxn>
              <a:cxn ang="0">
                <a:pos x="connsiteX20292" y="connsiteY20292"/>
              </a:cxn>
              <a:cxn ang="0">
                <a:pos x="connsiteX20293" y="connsiteY20293"/>
              </a:cxn>
              <a:cxn ang="0">
                <a:pos x="connsiteX20294" y="connsiteY20294"/>
              </a:cxn>
              <a:cxn ang="0">
                <a:pos x="connsiteX20295" y="connsiteY20295"/>
              </a:cxn>
              <a:cxn ang="0">
                <a:pos x="connsiteX20296" y="connsiteY20296"/>
              </a:cxn>
              <a:cxn ang="0">
                <a:pos x="connsiteX20297" y="connsiteY20297"/>
              </a:cxn>
              <a:cxn ang="0">
                <a:pos x="connsiteX20298" y="connsiteY20298"/>
              </a:cxn>
              <a:cxn ang="0">
                <a:pos x="connsiteX20299" y="connsiteY20299"/>
              </a:cxn>
              <a:cxn ang="0">
                <a:pos x="connsiteX20300" y="connsiteY20300"/>
              </a:cxn>
              <a:cxn ang="0">
                <a:pos x="connsiteX20301" y="connsiteY20301"/>
              </a:cxn>
              <a:cxn ang="0">
                <a:pos x="connsiteX20302" y="connsiteY20302"/>
              </a:cxn>
              <a:cxn ang="0">
                <a:pos x="connsiteX20303" y="connsiteY20303"/>
              </a:cxn>
              <a:cxn ang="0">
                <a:pos x="connsiteX20304" y="connsiteY20304"/>
              </a:cxn>
              <a:cxn ang="0">
                <a:pos x="connsiteX20305" y="connsiteY20305"/>
              </a:cxn>
              <a:cxn ang="0">
                <a:pos x="connsiteX20306" y="connsiteY20306"/>
              </a:cxn>
              <a:cxn ang="0">
                <a:pos x="connsiteX20307" y="connsiteY20307"/>
              </a:cxn>
              <a:cxn ang="0">
                <a:pos x="connsiteX20308" y="connsiteY20308"/>
              </a:cxn>
              <a:cxn ang="0">
                <a:pos x="connsiteX20309" y="connsiteY20309"/>
              </a:cxn>
              <a:cxn ang="0">
                <a:pos x="connsiteX20310" y="connsiteY20310"/>
              </a:cxn>
              <a:cxn ang="0">
                <a:pos x="connsiteX20311" y="connsiteY20311"/>
              </a:cxn>
              <a:cxn ang="0">
                <a:pos x="connsiteX20312" y="connsiteY20312"/>
              </a:cxn>
              <a:cxn ang="0">
                <a:pos x="connsiteX20313" y="connsiteY20313"/>
              </a:cxn>
              <a:cxn ang="0">
                <a:pos x="connsiteX20314" y="connsiteY20314"/>
              </a:cxn>
              <a:cxn ang="0">
                <a:pos x="connsiteX20315" y="connsiteY20315"/>
              </a:cxn>
              <a:cxn ang="0">
                <a:pos x="connsiteX20316" y="connsiteY20316"/>
              </a:cxn>
              <a:cxn ang="0">
                <a:pos x="connsiteX20317" y="connsiteY20317"/>
              </a:cxn>
              <a:cxn ang="0">
                <a:pos x="connsiteX20318" y="connsiteY20318"/>
              </a:cxn>
              <a:cxn ang="0">
                <a:pos x="connsiteX20319" y="connsiteY20319"/>
              </a:cxn>
              <a:cxn ang="0">
                <a:pos x="connsiteX20320" y="connsiteY20320"/>
              </a:cxn>
              <a:cxn ang="0">
                <a:pos x="connsiteX20321" y="connsiteY20321"/>
              </a:cxn>
              <a:cxn ang="0">
                <a:pos x="connsiteX20322" y="connsiteY20322"/>
              </a:cxn>
              <a:cxn ang="0">
                <a:pos x="connsiteX20323" y="connsiteY20323"/>
              </a:cxn>
              <a:cxn ang="0">
                <a:pos x="connsiteX20324" y="connsiteY20324"/>
              </a:cxn>
              <a:cxn ang="0">
                <a:pos x="connsiteX20325" y="connsiteY20325"/>
              </a:cxn>
              <a:cxn ang="0">
                <a:pos x="connsiteX20326" y="connsiteY20326"/>
              </a:cxn>
              <a:cxn ang="0">
                <a:pos x="connsiteX20327" y="connsiteY20327"/>
              </a:cxn>
              <a:cxn ang="0">
                <a:pos x="connsiteX20328" y="connsiteY20328"/>
              </a:cxn>
              <a:cxn ang="0">
                <a:pos x="connsiteX20329" y="connsiteY20329"/>
              </a:cxn>
              <a:cxn ang="0">
                <a:pos x="connsiteX20330" y="connsiteY20330"/>
              </a:cxn>
              <a:cxn ang="0">
                <a:pos x="connsiteX20331" y="connsiteY20331"/>
              </a:cxn>
              <a:cxn ang="0">
                <a:pos x="connsiteX20332" y="connsiteY20332"/>
              </a:cxn>
              <a:cxn ang="0">
                <a:pos x="connsiteX20333" y="connsiteY20333"/>
              </a:cxn>
              <a:cxn ang="0">
                <a:pos x="connsiteX20334" y="connsiteY20334"/>
              </a:cxn>
              <a:cxn ang="0">
                <a:pos x="connsiteX20335" y="connsiteY20335"/>
              </a:cxn>
              <a:cxn ang="0">
                <a:pos x="connsiteX20336" y="connsiteY20336"/>
              </a:cxn>
              <a:cxn ang="0">
                <a:pos x="connsiteX20337" y="connsiteY20337"/>
              </a:cxn>
              <a:cxn ang="0">
                <a:pos x="connsiteX20338" y="connsiteY20338"/>
              </a:cxn>
              <a:cxn ang="0">
                <a:pos x="connsiteX20339" y="connsiteY20339"/>
              </a:cxn>
              <a:cxn ang="0">
                <a:pos x="connsiteX20340" y="connsiteY20340"/>
              </a:cxn>
              <a:cxn ang="0">
                <a:pos x="connsiteX20341" y="connsiteY20341"/>
              </a:cxn>
              <a:cxn ang="0">
                <a:pos x="connsiteX20342" y="connsiteY20342"/>
              </a:cxn>
              <a:cxn ang="0">
                <a:pos x="connsiteX20343" y="connsiteY20343"/>
              </a:cxn>
              <a:cxn ang="0">
                <a:pos x="connsiteX20344" y="connsiteY20344"/>
              </a:cxn>
              <a:cxn ang="0">
                <a:pos x="connsiteX20345" y="connsiteY20345"/>
              </a:cxn>
              <a:cxn ang="0">
                <a:pos x="connsiteX20346" y="connsiteY20346"/>
              </a:cxn>
              <a:cxn ang="0">
                <a:pos x="connsiteX20347" y="connsiteY20347"/>
              </a:cxn>
              <a:cxn ang="0">
                <a:pos x="connsiteX20348" y="connsiteY20348"/>
              </a:cxn>
              <a:cxn ang="0">
                <a:pos x="connsiteX20349" y="connsiteY20349"/>
              </a:cxn>
              <a:cxn ang="0">
                <a:pos x="connsiteX20350" y="connsiteY20350"/>
              </a:cxn>
              <a:cxn ang="0">
                <a:pos x="connsiteX20351" y="connsiteY20351"/>
              </a:cxn>
              <a:cxn ang="0">
                <a:pos x="connsiteX20352" y="connsiteY20352"/>
              </a:cxn>
              <a:cxn ang="0">
                <a:pos x="connsiteX20353" y="connsiteY20353"/>
              </a:cxn>
              <a:cxn ang="0">
                <a:pos x="connsiteX20354" y="connsiteY20354"/>
              </a:cxn>
              <a:cxn ang="0">
                <a:pos x="connsiteX20355" y="connsiteY20355"/>
              </a:cxn>
              <a:cxn ang="0">
                <a:pos x="connsiteX20356" y="connsiteY20356"/>
              </a:cxn>
              <a:cxn ang="0">
                <a:pos x="connsiteX20357" y="connsiteY20357"/>
              </a:cxn>
              <a:cxn ang="0">
                <a:pos x="connsiteX20358" y="connsiteY20358"/>
              </a:cxn>
              <a:cxn ang="0">
                <a:pos x="connsiteX20359" y="connsiteY20359"/>
              </a:cxn>
            </a:cxnLst>
            <a:rect l="l" t="t" r="r" b="b"/>
            <a:pathLst>
              <a:path w="15445209" h="12624546">
                <a:moveTo>
                  <a:pt x="11372733" y="12623735"/>
                </a:moveTo>
                <a:cubicBezTo>
                  <a:pt x="11373139" y="12623735"/>
                  <a:pt x="11373139" y="12623735"/>
                  <a:pt x="11373544" y="12623735"/>
                </a:cubicBezTo>
                <a:cubicBezTo>
                  <a:pt x="11373544" y="12624140"/>
                  <a:pt x="11373544" y="12624140"/>
                  <a:pt x="11373544" y="12624546"/>
                </a:cubicBezTo>
                <a:cubicBezTo>
                  <a:pt x="11373139" y="12624546"/>
                  <a:pt x="11373139" y="12624546"/>
                  <a:pt x="11372733" y="12624546"/>
                </a:cubicBezTo>
                <a:cubicBezTo>
                  <a:pt x="11372733" y="12624140"/>
                  <a:pt x="11372733" y="12623735"/>
                  <a:pt x="11372733" y="12623735"/>
                </a:cubicBezTo>
                <a:close/>
                <a:moveTo>
                  <a:pt x="10923934" y="12622514"/>
                </a:moveTo>
                <a:cubicBezTo>
                  <a:pt x="10924344" y="12622514"/>
                  <a:pt x="10924344" y="12622514"/>
                  <a:pt x="10924749" y="12622514"/>
                </a:cubicBezTo>
                <a:cubicBezTo>
                  <a:pt x="10924749" y="12622920"/>
                  <a:pt x="10924749" y="12622920"/>
                  <a:pt x="10924749" y="12623325"/>
                </a:cubicBezTo>
                <a:cubicBezTo>
                  <a:pt x="10924344" y="12623325"/>
                  <a:pt x="10924344" y="12623325"/>
                  <a:pt x="10923934" y="12623325"/>
                </a:cubicBezTo>
                <a:cubicBezTo>
                  <a:pt x="10923934" y="12623325"/>
                  <a:pt x="10923529" y="12622920"/>
                  <a:pt x="10923934" y="12622514"/>
                </a:cubicBezTo>
                <a:close/>
                <a:moveTo>
                  <a:pt x="11077194" y="12559913"/>
                </a:moveTo>
                <a:cubicBezTo>
                  <a:pt x="11077599" y="12559913"/>
                  <a:pt x="11077599" y="12559913"/>
                  <a:pt x="11078009" y="12559913"/>
                </a:cubicBezTo>
                <a:cubicBezTo>
                  <a:pt x="11078009" y="12560318"/>
                  <a:pt x="11078009" y="12560318"/>
                  <a:pt x="11078009" y="12560724"/>
                </a:cubicBezTo>
                <a:cubicBezTo>
                  <a:pt x="11077599" y="12560724"/>
                  <a:pt x="11077599" y="12560724"/>
                  <a:pt x="11077194" y="12560724"/>
                </a:cubicBezTo>
                <a:cubicBezTo>
                  <a:pt x="11077194" y="12560318"/>
                  <a:pt x="11077194" y="12559913"/>
                  <a:pt x="11077194" y="12559913"/>
                </a:cubicBezTo>
                <a:close/>
                <a:moveTo>
                  <a:pt x="11522735" y="12551779"/>
                </a:moveTo>
                <a:cubicBezTo>
                  <a:pt x="11523546" y="12551779"/>
                  <a:pt x="11523141" y="12552188"/>
                  <a:pt x="11523141" y="12553000"/>
                </a:cubicBezTo>
                <a:cubicBezTo>
                  <a:pt x="11523141" y="12553815"/>
                  <a:pt x="11522326" y="12553815"/>
                  <a:pt x="11521920" y="12553405"/>
                </a:cubicBezTo>
                <a:cubicBezTo>
                  <a:pt x="11521515" y="12553405"/>
                  <a:pt x="11521515" y="12552594"/>
                  <a:pt x="11521515" y="12552188"/>
                </a:cubicBezTo>
                <a:cubicBezTo>
                  <a:pt x="11521515" y="12551373"/>
                  <a:pt x="11522326" y="12551373"/>
                  <a:pt x="11522735" y="12551779"/>
                </a:cubicBezTo>
                <a:close/>
                <a:moveTo>
                  <a:pt x="11229635" y="12493245"/>
                </a:moveTo>
                <a:cubicBezTo>
                  <a:pt x="11230045" y="12493245"/>
                  <a:pt x="11230045" y="12493245"/>
                  <a:pt x="11230450" y="12493245"/>
                </a:cubicBezTo>
                <a:cubicBezTo>
                  <a:pt x="11230450" y="12493650"/>
                  <a:pt x="11230450" y="12493650"/>
                  <a:pt x="11230450" y="12494060"/>
                </a:cubicBezTo>
                <a:cubicBezTo>
                  <a:pt x="11230045" y="12494060"/>
                  <a:pt x="11230045" y="12494060"/>
                  <a:pt x="11229635" y="12494060"/>
                </a:cubicBezTo>
                <a:cubicBezTo>
                  <a:pt x="11229230" y="12494060"/>
                  <a:pt x="11229230" y="12493650"/>
                  <a:pt x="11229635" y="12493245"/>
                </a:cubicBezTo>
                <a:close/>
                <a:moveTo>
                  <a:pt x="11671113" y="12477389"/>
                </a:moveTo>
                <a:cubicBezTo>
                  <a:pt x="11671928" y="12477389"/>
                  <a:pt x="11671928" y="12478200"/>
                  <a:pt x="11671518" y="12478606"/>
                </a:cubicBezTo>
                <a:cubicBezTo>
                  <a:pt x="11671518" y="12479421"/>
                  <a:pt x="11670708" y="12479421"/>
                  <a:pt x="11670302" y="12479015"/>
                </a:cubicBezTo>
                <a:cubicBezTo>
                  <a:pt x="11669892" y="12478606"/>
                  <a:pt x="11669487" y="12478200"/>
                  <a:pt x="11669892" y="12477794"/>
                </a:cubicBezTo>
                <a:cubicBezTo>
                  <a:pt x="11669892" y="12476979"/>
                  <a:pt x="11670708" y="12476979"/>
                  <a:pt x="11671113" y="12477389"/>
                </a:cubicBezTo>
                <a:close/>
                <a:moveTo>
                  <a:pt x="10818650" y="12472511"/>
                </a:moveTo>
                <a:cubicBezTo>
                  <a:pt x="10819056" y="12472511"/>
                  <a:pt x="10819056" y="12472511"/>
                  <a:pt x="10819461" y="12472511"/>
                </a:cubicBezTo>
                <a:cubicBezTo>
                  <a:pt x="10819461" y="12472916"/>
                  <a:pt x="10819461" y="12472916"/>
                  <a:pt x="10819461" y="12473322"/>
                </a:cubicBezTo>
                <a:cubicBezTo>
                  <a:pt x="10819056" y="12473322"/>
                  <a:pt x="10819056" y="12473322"/>
                  <a:pt x="10818650" y="12473322"/>
                </a:cubicBezTo>
                <a:cubicBezTo>
                  <a:pt x="10818241" y="12473322"/>
                  <a:pt x="10818241" y="12472916"/>
                  <a:pt x="10818650" y="12472511"/>
                </a:cubicBezTo>
                <a:close/>
                <a:moveTo>
                  <a:pt x="11380859" y="12423320"/>
                </a:moveTo>
                <a:cubicBezTo>
                  <a:pt x="11381674" y="12423320"/>
                  <a:pt x="11381674" y="12424135"/>
                  <a:pt x="11381264" y="12424541"/>
                </a:cubicBezTo>
                <a:cubicBezTo>
                  <a:pt x="11381264" y="12425356"/>
                  <a:pt x="11380453" y="12425356"/>
                  <a:pt x="11380048" y="12424946"/>
                </a:cubicBezTo>
                <a:cubicBezTo>
                  <a:pt x="11379638" y="12424541"/>
                  <a:pt x="11379233" y="12423729"/>
                  <a:pt x="11379638" y="12423729"/>
                </a:cubicBezTo>
                <a:cubicBezTo>
                  <a:pt x="11379638" y="12422914"/>
                  <a:pt x="11380453" y="12422914"/>
                  <a:pt x="11380859" y="12423320"/>
                </a:cubicBezTo>
                <a:close/>
                <a:moveTo>
                  <a:pt x="10974753" y="12409094"/>
                </a:moveTo>
                <a:cubicBezTo>
                  <a:pt x="10975568" y="12409910"/>
                  <a:pt x="10975973" y="12411536"/>
                  <a:pt x="10975158" y="12412752"/>
                </a:cubicBezTo>
                <a:cubicBezTo>
                  <a:pt x="10974347" y="12413567"/>
                  <a:pt x="10972721" y="12413972"/>
                  <a:pt x="10971500" y="12413157"/>
                </a:cubicBezTo>
                <a:cubicBezTo>
                  <a:pt x="10970279" y="12412346"/>
                  <a:pt x="10970279" y="12410720"/>
                  <a:pt x="10971095" y="12409910"/>
                </a:cubicBezTo>
                <a:cubicBezTo>
                  <a:pt x="10971906" y="12408689"/>
                  <a:pt x="10973532" y="12408284"/>
                  <a:pt x="10974753" y="12409094"/>
                </a:cubicBezTo>
                <a:close/>
                <a:moveTo>
                  <a:pt x="11530866" y="12349340"/>
                </a:moveTo>
                <a:cubicBezTo>
                  <a:pt x="11531677" y="12349745"/>
                  <a:pt x="11531677" y="12350556"/>
                  <a:pt x="11531271" y="12351371"/>
                </a:cubicBezTo>
                <a:cubicBezTo>
                  <a:pt x="11530866" y="12352182"/>
                  <a:pt x="11530051" y="12352182"/>
                  <a:pt x="11529240" y="12351776"/>
                </a:cubicBezTo>
                <a:cubicBezTo>
                  <a:pt x="11528425" y="12351371"/>
                  <a:pt x="11528425" y="12350556"/>
                  <a:pt x="11528835" y="12349745"/>
                </a:cubicBezTo>
                <a:cubicBezTo>
                  <a:pt x="11529240" y="12348930"/>
                  <a:pt x="11530051" y="12348930"/>
                  <a:pt x="11530866" y="12349340"/>
                </a:cubicBezTo>
                <a:close/>
                <a:moveTo>
                  <a:pt x="11128417" y="12341615"/>
                </a:moveTo>
                <a:cubicBezTo>
                  <a:pt x="11130449" y="12343241"/>
                  <a:pt x="11131264" y="12346084"/>
                  <a:pt x="11129634" y="12348119"/>
                </a:cubicBezTo>
                <a:cubicBezTo>
                  <a:pt x="11128008" y="12350151"/>
                  <a:pt x="11125165" y="12350962"/>
                  <a:pt x="11123129" y="12349340"/>
                </a:cubicBezTo>
                <a:cubicBezTo>
                  <a:pt x="11121098" y="12348119"/>
                  <a:pt x="11120693" y="12345273"/>
                  <a:pt x="11121913" y="12342836"/>
                </a:cubicBezTo>
                <a:cubicBezTo>
                  <a:pt x="11123539" y="12340800"/>
                  <a:pt x="11126386" y="12339989"/>
                  <a:pt x="11128417" y="12341615"/>
                </a:cubicBezTo>
                <a:close/>
                <a:moveTo>
                  <a:pt x="11280048" y="12273316"/>
                </a:moveTo>
                <a:cubicBezTo>
                  <a:pt x="11281674" y="12274537"/>
                  <a:pt x="11282079" y="12277379"/>
                  <a:pt x="11280859" y="12279010"/>
                </a:cubicBezTo>
                <a:cubicBezTo>
                  <a:pt x="11279638" y="12280636"/>
                  <a:pt x="11276795" y="12281041"/>
                  <a:pt x="11275169" y="12279821"/>
                </a:cubicBezTo>
                <a:cubicBezTo>
                  <a:pt x="11273133" y="12278600"/>
                  <a:pt x="11272728" y="12276163"/>
                  <a:pt x="11274354" y="12274132"/>
                </a:cubicBezTo>
                <a:cubicBezTo>
                  <a:pt x="11275575" y="12272506"/>
                  <a:pt x="11278421" y="12272096"/>
                  <a:pt x="11280048" y="12273316"/>
                </a:cubicBezTo>
                <a:close/>
                <a:moveTo>
                  <a:pt x="11679240" y="12272505"/>
                </a:moveTo>
                <a:cubicBezTo>
                  <a:pt x="11680055" y="12273316"/>
                  <a:pt x="11680460" y="12274537"/>
                  <a:pt x="11679649" y="12275352"/>
                </a:cubicBezTo>
                <a:cubicBezTo>
                  <a:pt x="11678834" y="12276163"/>
                  <a:pt x="11677618" y="12276568"/>
                  <a:pt x="11676802" y="12275757"/>
                </a:cubicBezTo>
                <a:cubicBezTo>
                  <a:pt x="11675991" y="12274942"/>
                  <a:pt x="11675582" y="12273721"/>
                  <a:pt x="11676397" y="12272910"/>
                </a:cubicBezTo>
                <a:cubicBezTo>
                  <a:pt x="11677208" y="12272099"/>
                  <a:pt x="11678429" y="12271690"/>
                  <a:pt x="11679240" y="12272505"/>
                </a:cubicBezTo>
                <a:close/>
                <a:moveTo>
                  <a:pt x="11428424" y="12202585"/>
                </a:moveTo>
                <a:cubicBezTo>
                  <a:pt x="11429235" y="12202994"/>
                  <a:pt x="11429235" y="12203805"/>
                  <a:pt x="11428829" y="12204620"/>
                </a:cubicBezTo>
                <a:cubicBezTo>
                  <a:pt x="11428424" y="12205431"/>
                  <a:pt x="11427609" y="12205431"/>
                  <a:pt x="11426798" y="12205025"/>
                </a:cubicBezTo>
                <a:cubicBezTo>
                  <a:pt x="11425983" y="12204620"/>
                  <a:pt x="11425983" y="12203805"/>
                  <a:pt x="11426389" y="12202994"/>
                </a:cubicBezTo>
                <a:cubicBezTo>
                  <a:pt x="11426798" y="12202179"/>
                  <a:pt x="11427609" y="12202179"/>
                  <a:pt x="11428424" y="12202585"/>
                </a:cubicBezTo>
                <a:close/>
                <a:moveTo>
                  <a:pt x="11825184" y="12192828"/>
                </a:moveTo>
                <a:cubicBezTo>
                  <a:pt x="11825995" y="12193233"/>
                  <a:pt x="11825995" y="12194044"/>
                  <a:pt x="11825589" y="12194859"/>
                </a:cubicBezTo>
                <a:cubicBezTo>
                  <a:pt x="11825184" y="12195670"/>
                  <a:pt x="11824369" y="12195670"/>
                  <a:pt x="11823558" y="12195264"/>
                </a:cubicBezTo>
                <a:cubicBezTo>
                  <a:pt x="11822743" y="12194454"/>
                  <a:pt x="11822743" y="12193639"/>
                  <a:pt x="11823153" y="12193233"/>
                </a:cubicBezTo>
                <a:cubicBezTo>
                  <a:pt x="11823558" y="12192418"/>
                  <a:pt x="11824369" y="12192418"/>
                  <a:pt x="11825184" y="12192828"/>
                </a:cubicBezTo>
                <a:close/>
                <a:moveTo>
                  <a:pt x="11059714" y="12179820"/>
                </a:moveTo>
                <a:cubicBezTo>
                  <a:pt x="11060529" y="12180631"/>
                  <a:pt x="11060934" y="12181852"/>
                  <a:pt x="11060123" y="12182667"/>
                </a:cubicBezTo>
                <a:cubicBezTo>
                  <a:pt x="11059308" y="12183478"/>
                  <a:pt x="11058087" y="12183883"/>
                  <a:pt x="11057276" y="12183072"/>
                </a:cubicBezTo>
                <a:cubicBezTo>
                  <a:pt x="11056461" y="12182667"/>
                  <a:pt x="11056461" y="12181446"/>
                  <a:pt x="11056867" y="12180225"/>
                </a:cubicBezTo>
                <a:cubicBezTo>
                  <a:pt x="11057682" y="12179410"/>
                  <a:pt x="11058903" y="12179005"/>
                  <a:pt x="11059714" y="12179820"/>
                </a:cubicBezTo>
                <a:close/>
                <a:moveTo>
                  <a:pt x="11576802" y="12126975"/>
                </a:moveTo>
                <a:cubicBezTo>
                  <a:pt x="11577617" y="12126975"/>
                  <a:pt x="11577617" y="12127786"/>
                  <a:pt x="11577211" y="12128192"/>
                </a:cubicBezTo>
                <a:cubicBezTo>
                  <a:pt x="11577211" y="12129007"/>
                  <a:pt x="11576396" y="12129007"/>
                  <a:pt x="11575990" y="12128597"/>
                </a:cubicBezTo>
                <a:cubicBezTo>
                  <a:pt x="11575175" y="12128192"/>
                  <a:pt x="11575175" y="12127786"/>
                  <a:pt x="11575585" y="12127380"/>
                </a:cubicBezTo>
                <a:cubicBezTo>
                  <a:pt x="11575585" y="12126565"/>
                  <a:pt x="11576396" y="12126565"/>
                  <a:pt x="11576802" y="12126975"/>
                </a:cubicBezTo>
                <a:close/>
                <a:moveTo>
                  <a:pt x="11214595" y="12106242"/>
                </a:moveTo>
                <a:cubicBezTo>
                  <a:pt x="11218252" y="12108679"/>
                  <a:pt x="11219068" y="12113557"/>
                  <a:pt x="11216631" y="12116809"/>
                </a:cubicBezTo>
                <a:cubicBezTo>
                  <a:pt x="11214189" y="12120471"/>
                  <a:pt x="11209311" y="12121282"/>
                  <a:pt x="11206059" y="12118840"/>
                </a:cubicBezTo>
                <a:cubicBezTo>
                  <a:pt x="11202807" y="12116403"/>
                  <a:pt x="11201992" y="12111525"/>
                  <a:pt x="11204028" y="12108273"/>
                </a:cubicBezTo>
                <a:cubicBezTo>
                  <a:pt x="11206465" y="12104616"/>
                  <a:pt x="11211343" y="12103800"/>
                  <a:pt x="11214595" y="12106242"/>
                </a:cubicBezTo>
                <a:close/>
                <a:moveTo>
                  <a:pt x="10872716" y="12067617"/>
                </a:moveTo>
                <a:cubicBezTo>
                  <a:pt x="10873531" y="12067617"/>
                  <a:pt x="10873531" y="12068432"/>
                  <a:pt x="10873121" y="12068838"/>
                </a:cubicBezTo>
                <a:cubicBezTo>
                  <a:pt x="10873121" y="12069653"/>
                  <a:pt x="10872310" y="12069653"/>
                  <a:pt x="10871905" y="12069243"/>
                </a:cubicBezTo>
                <a:cubicBezTo>
                  <a:pt x="10871495" y="12068838"/>
                  <a:pt x="10871090" y="12068026"/>
                  <a:pt x="10871495" y="12068026"/>
                </a:cubicBezTo>
                <a:cubicBezTo>
                  <a:pt x="10871495" y="12067211"/>
                  <a:pt x="10872310" y="12067211"/>
                  <a:pt x="10872716" y="12067617"/>
                </a:cubicBezTo>
                <a:close/>
                <a:moveTo>
                  <a:pt x="11724368" y="12046892"/>
                </a:moveTo>
                <a:cubicBezTo>
                  <a:pt x="11725179" y="12047297"/>
                  <a:pt x="11725179" y="12048108"/>
                  <a:pt x="11724773" y="12048923"/>
                </a:cubicBezTo>
                <a:cubicBezTo>
                  <a:pt x="11724368" y="12049734"/>
                  <a:pt x="11723553" y="12049734"/>
                  <a:pt x="11722742" y="12049328"/>
                </a:cubicBezTo>
                <a:cubicBezTo>
                  <a:pt x="11721927" y="12048923"/>
                  <a:pt x="11721927" y="12047703"/>
                  <a:pt x="11722333" y="12047297"/>
                </a:cubicBezTo>
                <a:cubicBezTo>
                  <a:pt x="11722742" y="12046482"/>
                  <a:pt x="11723553" y="12046482"/>
                  <a:pt x="11724368" y="12046892"/>
                </a:cubicBezTo>
                <a:close/>
                <a:moveTo>
                  <a:pt x="11367445" y="12030222"/>
                </a:moveTo>
                <a:cubicBezTo>
                  <a:pt x="11372728" y="12033880"/>
                  <a:pt x="11373949" y="12041195"/>
                  <a:pt x="11370291" y="12046483"/>
                </a:cubicBezTo>
                <a:cubicBezTo>
                  <a:pt x="11366629" y="12051766"/>
                  <a:pt x="11359314" y="12052987"/>
                  <a:pt x="11354031" y="12049325"/>
                </a:cubicBezTo>
                <a:cubicBezTo>
                  <a:pt x="11349153" y="12045667"/>
                  <a:pt x="11347527" y="12038352"/>
                  <a:pt x="11351184" y="12033069"/>
                </a:cubicBezTo>
                <a:cubicBezTo>
                  <a:pt x="11354842" y="12027781"/>
                  <a:pt x="11362161" y="12026565"/>
                  <a:pt x="11367445" y="12030222"/>
                </a:cubicBezTo>
                <a:close/>
                <a:moveTo>
                  <a:pt x="11025161" y="12001764"/>
                </a:moveTo>
                <a:cubicBezTo>
                  <a:pt x="11025972" y="12001764"/>
                  <a:pt x="11025972" y="12002579"/>
                  <a:pt x="11025566" y="12002985"/>
                </a:cubicBezTo>
                <a:cubicBezTo>
                  <a:pt x="11025566" y="12003800"/>
                  <a:pt x="11024755" y="12003800"/>
                  <a:pt x="11024346" y="12003390"/>
                </a:cubicBezTo>
                <a:cubicBezTo>
                  <a:pt x="11023940" y="12002985"/>
                  <a:pt x="11023940" y="12002579"/>
                  <a:pt x="11023940" y="12002173"/>
                </a:cubicBezTo>
                <a:cubicBezTo>
                  <a:pt x="11023940" y="12001358"/>
                  <a:pt x="11024755" y="12001358"/>
                  <a:pt x="11025161" y="12001764"/>
                </a:cubicBezTo>
                <a:close/>
                <a:moveTo>
                  <a:pt x="11870305" y="11963148"/>
                </a:moveTo>
                <a:cubicBezTo>
                  <a:pt x="11871120" y="11963959"/>
                  <a:pt x="11871525" y="11965180"/>
                  <a:pt x="11870714" y="11965991"/>
                </a:cubicBezTo>
                <a:cubicBezTo>
                  <a:pt x="11869899" y="11966806"/>
                  <a:pt x="11868678" y="11967216"/>
                  <a:pt x="11867867" y="11966400"/>
                </a:cubicBezTo>
                <a:cubicBezTo>
                  <a:pt x="11867052" y="11965585"/>
                  <a:pt x="11867052" y="11964369"/>
                  <a:pt x="11867458" y="11963553"/>
                </a:cubicBezTo>
                <a:cubicBezTo>
                  <a:pt x="11868273" y="11962742"/>
                  <a:pt x="11869494" y="11962333"/>
                  <a:pt x="11870305" y="11963148"/>
                </a:cubicBezTo>
                <a:close/>
                <a:moveTo>
                  <a:pt x="11514196" y="11957049"/>
                </a:moveTo>
                <a:cubicBezTo>
                  <a:pt x="11517853" y="11959486"/>
                  <a:pt x="11518669" y="11964364"/>
                  <a:pt x="11516227" y="11967616"/>
                </a:cubicBezTo>
                <a:cubicBezTo>
                  <a:pt x="11513790" y="11971273"/>
                  <a:pt x="11508912" y="11972089"/>
                  <a:pt x="11505660" y="11969652"/>
                </a:cubicBezTo>
                <a:cubicBezTo>
                  <a:pt x="11502003" y="11967210"/>
                  <a:pt x="11501187" y="11962738"/>
                  <a:pt x="11503629" y="11959080"/>
                </a:cubicBezTo>
                <a:cubicBezTo>
                  <a:pt x="11506066" y="11955423"/>
                  <a:pt x="11510944" y="11954607"/>
                  <a:pt x="11514196" y="11957049"/>
                </a:cubicBezTo>
                <a:close/>
                <a:moveTo>
                  <a:pt x="11176789" y="11932253"/>
                </a:moveTo>
                <a:cubicBezTo>
                  <a:pt x="11177600" y="11932253"/>
                  <a:pt x="11177195" y="11932658"/>
                  <a:pt x="11177195" y="11933470"/>
                </a:cubicBezTo>
                <a:cubicBezTo>
                  <a:pt x="11177195" y="11934285"/>
                  <a:pt x="11176380" y="11934285"/>
                  <a:pt x="11175974" y="11933879"/>
                </a:cubicBezTo>
                <a:cubicBezTo>
                  <a:pt x="11175569" y="11933470"/>
                  <a:pt x="11175569" y="11933064"/>
                  <a:pt x="11175569" y="11932658"/>
                </a:cubicBezTo>
                <a:cubicBezTo>
                  <a:pt x="11175569" y="11931843"/>
                  <a:pt x="11176380" y="11931843"/>
                  <a:pt x="11176789" y="11932253"/>
                </a:cubicBezTo>
                <a:close/>
                <a:moveTo>
                  <a:pt x="11658916" y="11881439"/>
                </a:moveTo>
                <a:cubicBezTo>
                  <a:pt x="11660137" y="11882250"/>
                  <a:pt x="11660543" y="11883876"/>
                  <a:pt x="11659732" y="11885097"/>
                </a:cubicBezTo>
                <a:cubicBezTo>
                  <a:pt x="11658916" y="11885912"/>
                  <a:pt x="11657290" y="11886317"/>
                  <a:pt x="11656074" y="11885502"/>
                </a:cubicBezTo>
                <a:cubicBezTo>
                  <a:pt x="11654853" y="11884691"/>
                  <a:pt x="11654448" y="11883065"/>
                  <a:pt x="11655259" y="11881844"/>
                </a:cubicBezTo>
                <a:cubicBezTo>
                  <a:pt x="11656074" y="11881029"/>
                  <a:pt x="11657696" y="11880624"/>
                  <a:pt x="11658916" y="11881439"/>
                </a:cubicBezTo>
                <a:close/>
                <a:moveTo>
                  <a:pt x="12013402" y="11877372"/>
                </a:moveTo>
                <a:cubicBezTo>
                  <a:pt x="12014213" y="11877372"/>
                  <a:pt x="12014213" y="11878187"/>
                  <a:pt x="12013807" y="11878593"/>
                </a:cubicBezTo>
                <a:cubicBezTo>
                  <a:pt x="12013807" y="11879408"/>
                  <a:pt x="12012996" y="11879408"/>
                  <a:pt x="12012587" y="11878998"/>
                </a:cubicBezTo>
                <a:cubicBezTo>
                  <a:pt x="12012181" y="11878593"/>
                  <a:pt x="12012181" y="11878593"/>
                  <a:pt x="12012181" y="11877781"/>
                </a:cubicBezTo>
                <a:cubicBezTo>
                  <a:pt x="12012181" y="11876966"/>
                  <a:pt x="12012996" y="11876966"/>
                  <a:pt x="12013402" y="11877372"/>
                </a:cubicBezTo>
                <a:close/>
                <a:moveTo>
                  <a:pt x="11328825" y="11857043"/>
                </a:moveTo>
                <a:cubicBezTo>
                  <a:pt x="11330451" y="11858264"/>
                  <a:pt x="11330856" y="11860296"/>
                  <a:pt x="11329640" y="11861922"/>
                </a:cubicBezTo>
                <a:cubicBezTo>
                  <a:pt x="11328419" y="11863548"/>
                  <a:pt x="11326388" y="11863953"/>
                  <a:pt x="11324762" y="11862737"/>
                </a:cubicBezTo>
                <a:cubicBezTo>
                  <a:pt x="11323136" y="11861516"/>
                  <a:pt x="11322726" y="11859485"/>
                  <a:pt x="11323946" y="11857859"/>
                </a:cubicBezTo>
                <a:cubicBezTo>
                  <a:pt x="11325167" y="11856233"/>
                  <a:pt x="11327199" y="11855823"/>
                  <a:pt x="11328825" y="11857043"/>
                </a:cubicBezTo>
                <a:close/>
                <a:moveTo>
                  <a:pt x="10438557" y="11850540"/>
                </a:moveTo>
                <a:cubicBezTo>
                  <a:pt x="10439368" y="11850540"/>
                  <a:pt x="10439368" y="11851355"/>
                  <a:pt x="10438962" y="11851761"/>
                </a:cubicBezTo>
                <a:cubicBezTo>
                  <a:pt x="10438962" y="11852576"/>
                  <a:pt x="10438147" y="11852576"/>
                  <a:pt x="10437742" y="11852166"/>
                </a:cubicBezTo>
                <a:cubicBezTo>
                  <a:pt x="10437336" y="11851761"/>
                  <a:pt x="10437336" y="11851355"/>
                  <a:pt x="10437336" y="11850949"/>
                </a:cubicBezTo>
                <a:cubicBezTo>
                  <a:pt x="10437336" y="11850134"/>
                  <a:pt x="10438147" y="11850134"/>
                  <a:pt x="10438557" y="11850540"/>
                </a:cubicBezTo>
                <a:close/>
                <a:moveTo>
                  <a:pt x="12394306" y="11838346"/>
                </a:moveTo>
                <a:cubicBezTo>
                  <a:pt x="12395117" y="11839157"/>
                  <a:pt x="12395522" y="11840378"/>
                  <a:pt x="12394711" y="11841193"/>
                </a:cubicBezTo>
                <a:cubicBezTo>
                  <a:pt x="12393896" y="11842004"/>
                  <a:pt x="12392680" y="11842409"/>
                  <a:pt x="12391865" y="11841598"/>
                </a:cubicBezTo>
                <a:cubicBezTo>
                  <a:pt x="12390644" y="11841193"/>
                  <a:pt x="12390644" y="11839972"/>
                  <a:pt x="12391460" y="11838751"/>
                </a:cubicBezTo>
                <a:cubicBezTo>
                  <a:pt x="12392270" y="11837936"/>
                  <a:pt x="12393491" y="11837531"/>
                  <a:pt x="12394306" y="11838346"/>
                </a:cubicBezTo>
                <a:close/>
                <a:moveTo>
                  <a:pt x="11022314" y="11808668"/>
                </a:moveTo>
                <a:cubicBezTo>
                  <a:pt x="11023125" y="11808668"/>
                  <a:pt x="11023125" y="11809483"/>
                  <a:pt x="11022719" y="11809889"/>
                </a:cubicBezTo>
                <a:cubicBezTo>
                  <a:pt x="11022719" y="11810704"/>
                  <a:pt x="11021908" y="11810704"/>
                  <a:pt x="11021499" y="11810294"/>
                </a:cubicBezTo>
                <a:cubicBezTo>
                  <a:pt x="11021093" y="11809889"/>
                  <a:pt x="11021093" y="11809077"/>
                  <a:pt x="11021093" y="11809077"/>
                </a:cubicBezTo>
                <a:cubicBezTo>
                  <a:pt x="11021093" y="11808262"/>
                  <a:pt x="11021908" y="11808262"/>
                  <a:pt x="11022314" y="11808668"/>
                </a:cubicBezTo>
                <a:close/>
                <a:moveTo>
                  <a:pt x="11804451" y="11797289"/>
                </a:moveTo>
                <a:cubicBezTo>
                  <a:pt x="11805667" y="11798100"/>
                  <a:pt x="11806077" y="11799726"/>
                  <a:pt x="11805261" y="11800947"/>
                </a:cubicBezTo>
                <a:cubicBezTo>
                  <a:pt x="11804451" y="11802167"/>
                  <a:pt x="11802825" y="11802573"/>
                  <a:pt x="11801604" y="11801762"/>
                </a:cubicBezTo>
                <a:cubicBezTo>
                  <a:pt x="11800789" y="11800947"/>
                  <a:pt x="11800383" y="11799726"/>
                  <a:pt x="11800789" y="11797694"/>
                </a:cubicBezTo>
                <a:cubicBezTo>
                  <a:pt x="11801604" y="11796883"/>
                  <a:pt x="11803230" y="11796474"/>
                  <a:pt x="11804451" y="11797289"/>
                </a:cubicBezTo>
                <a:close/>
                <a:moveTo>
                  <a:pt x="10593844" y="11792411"/>
                </a:moveTo>
                <a:cubicBezTo>
                  <a:pt x="10595470" y="11793632"/>
                  <a:pt x="10595875" y="11795664"/>
                  <a:pt x="10594659" y="11797290"/>
                </a:cubicBezTo>
                <a:cubicBezTo>
                  <a:pt x="10593438" y="11798916"/>
                  <a:pt x="10591407" y="11799321"/>
                  <a:pt x="10589781" y="11798105"/>
                </a:cubicBezTo>
                <a:cubicBezTo>
                  <a:pt x="10588155" y="11796884"/>
                  <a:pt x="10587745" y="11794447"/>
                  <a:pt x="10588965" y="11793227"/>
                </a:cubicBezTo>
                <a:cubicBezTo>
                  <a:pt x="10590186" y="11791601"/>
                  <a:pt x="10592218" y="11791191"/>
                  <a:pt x="10593844" y="11792411"/>
                </a:cubicBezTo>
                <a:close/>
                <a:moveTo>
                  <a:pt x="12154870" y="11787533"/>
                </a:moveTo>
                <a:cubicBezTo>
                  <a:pt x="12155275" y="11787533"/>
                  <a:pt x="12155275" y="11787533"/>
                  <a:pt x="12155681" y="11787533"/>
                </a:cubicBezTo>
                <a:cubicBezTo>
                  <a:pt x="12155681" y="11787938"/>
                  <a:pt x="12155681" y="11787938"/>
                  <a:pt x="12155681" y="11788344"/>
                </a:cubicBezTo>
                <a:cubicBezTo>
                  <a:pt x="12155275" y="11788344"/>
                  <a:pt x="12155275" y="11788344"/>
                  <a:pt x="12154870" y="11788344"/>
                </a:cubicBezTo>
                <a:cubicBezTo>
                  <a:pt x="12154870" y="11787938"/>
                  <a:pt x="12154870" y="11787938"/>
                  <a:pt x="12154870" y="11787533"/>
                </a:cubicBezTo>
                <a:close/>
                <a:moveTo>
                  <a:pt x="11482085" y="11772898"/>
                </a:moveTo>
                <a:cubicBezTo>
                  <a:pt x="11487368" y="11776556"/>
                  <a:pt x="11488589" y="11783875"/>
                  <a:pt x="11484927" y="11789159"/>
                </a:cubicBezTo>
                <a:cubicBezTo>
                  <a:pt x="11481269" y="11794442"/>
                  <a:pt x="11473954" y="11795663"/>
                  <a:pt x="11468671" y="11792001"/>
                </a:cubicBezTo>
                <a:cubicBezTo>
                  <a:pt x="11463383" y="11788343"/>
                  <a:pt x="11462167" y="11781028"/>
                  <a:pt x="11465824" y="11775745"/>
                </a:cubicBezTo>
                <a:cubicBezTo>
                  <a:pt x="11469482" y="11770457"/>
                  <a:pt x="11476801" y="11769241"/>
                  <a:pt x="11482085" y="11772898"/>
                </a:cubicBezTo>
                <a:close/>
                <a:moveTo>
                  <a:pt x="12531706" y="11741187"/>
                </a:moveTo>
                <a:cubicBezTo>
                  <a:pt x="12533337" y="11742003"/>
                  <a:pt x="12533337" y="11744034"/>
                  <a:pt x="12532522" y="11745255"/>
                </a:cubicBezTo>
                <a:cubicBezTo>
                  <a:pt x="12531706" y="11746881"/>
                  <a:pt x="12529675" y="11746881"/>
                  <a:pt x="12528459" y="11746066"/>
                </a:cubicBezTo>
                <a:cubicBezTo>
                  <a:pt x="12527238" y="11744849"/>
                  <a:pt x="12526833" y="11743219"/>
                  <a:pt x="12527644" y="11742003"/>
                </a:cubicBezTo>
                <a:cubicBezTo>
                  <a:pt x="12528459" y="11740377"/>
                  <a:pt x="12530490" y="11740377"/>
                  <a:pt x="12531706" y="11741187"/>
                </a:cubicBezTo>
                <a:close/>
                <a:moveTo>
                  <a:pt x="11174353" y="11736309"/>
                </a:moveTo>
                <a:cubicBezTo>
                  <a:pt x="11175979" y="11737125"/>
                  <a:pt x="11175979" y="11739156"/>
                  <a:pt x="11175164" y="11740377"/>
                </a:cubicBezTo>
                <a:cubicBezTo>
                  <a:pt x="11174353" y="11742003"/>
                  <a:pt x="11172317" y="11742003"/>
                  <a:pt x="11171101" y="11741188"/>
                </a:cubicBezTo>
                <a:cubicBezTo>
                  <a:pt x="11169475" y="11739967"/>
                  <a:pt x="11169065" y="11738341"/>
                  <a:pt x="11170285" y="11737125"/>
                </a:cubicBezTo>
                <a:cubicBezTo>
                  <a:pt x="11171101" y="11735499"/>
                  <a:pt x="11173132" y="11735499"/>
                  <a:pt x="11174353" y="11736309"/>
                </a:cubicBezTo>
                <a:close/>
                <a:moveTo>
                  <a:pt x="10746288" y="11731837"/>
                </a:moveTo>
                <a:cubicBezTo>
                  <a:pt x="10747914" y="11733058"/>
                  <a:pt x="10748319" y="11735090"/>
                  <a:pt x="10747103" y="11736716"/>
                </a:cubicBezTo>
                <a:cubicBezTo>
                  <a:pt x="10745882" y="11738342"/>
                  <a:pt x="10743851" y="11738747"/>
                  <a:pt x="10742225" y="11737531"/>
                </a:cubicBezTo>
                <a:cubicBezTo>
                  <a:pt x="10741004" y="11736310"/>
                  <a:pt x="10740599" y="11734279"/>
                  <a:pt x="10741410" y="11732653"/>
                </a:cubicBezTo>
                <a:cubicBezTo>
                  <a:pt x="10742630" y="11731027"/>
                  <a:pt x="10744662" y="11730617"/>
                  <a:pt x="10746288" y="11731837"/>
                </a:cubicBezTo>
                <a:close/>
                <a:moveTo>
                  <a:pt x="11949985" y="11708671"/>
                </a:moveTo>
                <a:cubicBezTo>
                  <a:pt x="11952017" y="11710297"/>
                  <a:pt x="11952832" y="11713144"/>
                  <a:pt x="11951202" y="11715175"/>
                </a:cubicBezTo>
                <a:cubicBezTo>
                  <a:pt x="11949580" y="11717207"/>
                  <a:pt x="11946733" y="11718022"/>
                  <a:pt x="11944697" y="11716392"/>
                </a:cubicBezTo>
                <a:cubicBezTo>
                  <a:pt x="11942666" y="11714766"/>
                  <a:pt x="11942261" y="11711923"/>
                  <a:pt x="11943481" y="11709888"/>
                </a:cubicBezTo>
                <a:cubicBezTo>
                  <a:pt x="11945107" y="11707856"/>
                  <a:pt x="11947954" y="11707045"/>
                  <a:pt x="11949985" y="11708671"/>
                </a:cubicBezTo>
                <a:close/>
                <a:moveTo>
                  <a:pt x="12295112" y="11693627"/>
                </a:moveTo>
                <a:cubicBezTo>
                  <a:pt x="12295518" y="11693627"/>
                  <a:pt x="12295518" y="11693627"/>
                  <a:pt x="12295927" y="11693627"/>
                </a:cubicBezTo>
                <a:cubicBezTo>
                  <a:pt x="12295927" y="11694032"/>
                  <a:pt x="12295927" y="11694032"/>
                  <a:pt x="12295927" y="11694438"/>
                </a:cubicBezTo>
                <a:cubicBezTo>
                  <a:pt x="12295518" y="11694438"/>
                  <a:pt x="12295518" y="11694438"/>
                  <a:pt x="12295112" y="11694438"/>
                </a:cubicBezTo>
                <a:cubicBezTo>
                  <a:pt x="12295112" y="11694438"/>
                  <a:pt x="12294707" y="11694032"/>
                  <a:pt x="12295112" y="11693627"/>
                </a:cubicBezTo>
                <a:close/>
                <a:moveTo>
                  <a:pt x="11619741" y="11685088"/>
                </a:moveTo>
                <a:cubicBezTo>
                  <a:pt x="11623959" y="11684377"/>
                  <a:pt x="11628430" y="11685291"/>
                  <a:pt x="11632088" y="11687933"/>
                </a:cubicBezTo>
                <a:cubicBezTo>
                  <a:pt x="11639813" y="11693217"/>
                  <a:pt x="11641439" y="11703788"/>
                  <a:pt x="11636155" y="11711104"/>
                </a:cubicBezTo>
                <a:cubicBezTo>
                  <a:pt x="11630867" y="11718828"/>
                  <a:pt x="11620300" y="11720454"/>
                  <a:pt x="11612985" y="11715171"/>
                </a:cubicBezTo>
                <a:cubicBezTo>
                  <a:pt x="11605665" y="11709887"/>
                  <a:pt x="11603634" y="11699721"/>
                  <a:pt x="11608917" y="11692000"/>
                </a:cubicBezTo>
                <a:cubicBezTo>
                  <a:pt x="11611559" y="11688138"/>
                  <a:pt x="11615523" y="11685800"/>
                  <a:pt x="11619741" y="11685088"/>
                </a:cubicBezTo>
                <a:close/>
                <a:moveTo>
                  <a:pt x="10896291" y="11669646"/>
                </a:moveTo>
                <a:cubicBezTo>
                  <a:pt x="10897106" y="11669646"/>
                  <a:pt x="10897106" y="11670457"/>
                  <a:pt x="10896696" y="11670863"/>
                </a:cubicBezTo>
                <a:cubicBezTo>
                  <a:pt x="10896696" y="11671678"/>
                  <a:pt x="10895886" y="11671678"/>
                  <a:pt x="10895480" y="11671268"/>
                </a:cubicBezTo>
                <a:cubicBezTo>
                  <a:pt x="10895070" y="11670863"/>
                  <a:pt x="10894665" y="11670457"/>
                  <a:pt x="10895070" y="11670051"/>
                </a:cubicBezTo>
                <a:cubicBezTo>
                  <a:pt x="10895070" y="11669236"/>
                  <a:pt x="10895886" y="11669236"/>
                  <a:pt x="10896291" y="11669646"/>
                </a:cubicBezTo>
                <a:close/>
                <a:moveTo>
                  <a:pt x="11323545" y="11661510"/>
                </a:moveTo>
                <a:cubicBezTo>
                  <a:pt x="11325171" y="11662326"/>
                  <a:pt x="11325171" y="11664357"/>
                  <a:pt x="11324356" y="11665578"/>
                </a:cubicBezTo>
                <a:cubicBezTo>
                  <a:pt x="11323545" y="11667204"/>
                  <a:pt x="11321509" y="11667204"/>
                  <a:pt x="11320293" y="11666389"/>
                </a:cubicBezTo>
                <a:cubicBezTo>
                  <a:pt x="11318667" y="11665578"/>
                  <a:pt x="11318667" y="11663542"/>
                  <a:pt x="11319477" y="11662326"/>
                </a:cubicBezTo>
                <a:cubicBezTo>
                  <a:pt x="11320293" y="11660700"/>
                  <a:pt x="11322324" y="11660700"/>
                  <a:pt x="11323545" y="11661510"/>
                </a:cubicBezTo>
                <a:close/>
                <a:moveTo>
                  <a:pt x="12666670" y="11642404"/>
                </a:moveTo>
                <a:cubicBezTo>
                  <a:pt x="12667481" y="11642813"/>
                  <a:pt x="12667481" y="11643624"/>
                  <a:pt x="12667075" y="11644439"/>
                </a:cubicBezTo>
                <a:cubicBezTo>
                  <a:pt x="12666670" y="11645250"/>
                  <a:pt x="12665855" y="11645250"/>
                  <a:pt x="12665044" y="11644844"/>
                </a:cubicBezTo>
                <a:cubicBezTo>
                  <a:pt x="12664229" y="11644439"/>
                  <a:pt x="12664229" y="11643219"/>
                  <a:pt x="12664639" y="11642813"/>
                </a:cubicBezTo>
                <a:cubicBezTo>
                  <a:pt x="12665044" y="11641998"/>
                  <a:pt x="12665855" y="11641998"/>
                  <a:pt x="12666670" y="11642404"/>
                </a:cubicBezTo>
                <a:close/>
                <a:moveTo>
                  <a:pt x="12093074" y="11616391"/>
                </a:moveTo>
                <a:cubicBezTo>
                  <a:pt x="12095921" y="11618423"/>
                  <a:pt x="12096732" y="11622080"/>
                  <a:pt x="12094700" y="11624927"/>
                </a:cubicBezTo>
                <a:cubicBezTo>
                  <a:pt x="12092669" y="11627774"/>
                  <a:pt x="12089011" y="11628585"/>
                  <a:pt x="12086165" y="11626553"/>
                </a:cubicBezTo>
                <a:cubicBezTo>
                  <a:pt x="12083318" y="11624927"/>
                  <a:pt x="12082913" y="11620860"/>
                  <a:pt x="12084539" y="11618013"/>
                </a:cubicBezTo>
                <a:cubicBezTo>
                  <a:pt x="12086570" y="11615170"/>
                  <a:pt x="12090228" y="11614355"/>
                  <a:pt x="12093074" y="11616391"/>
                </a:cubicBezTo>
                <a:close/>
                <a:moveTo>
                  <a:pt x="11774776" y="11607445"/>
                </a:moveTo>
                <a:cubicBezTo>
                  <a:pt x="11780059" y="11611103"/>
                  <a:pt x="11781280" y="11618418"/>
                  <a:pt x="11777618" y="11623706"/>
                </a:cubicBezTo>
                <a:cubicBezTo>
                  <a:pt x="11773960" y="11628989"/>
                  <a:pt x="11766645" y="11630210"/>
                  <a:pt x="11761362" y="11626552"/>
                </a:cubicBezTo>
                <a:cubicBezTo>
                  <a:pt x="11756074" y="11622890"/>
                  <a:pt x="11754858" y="11615575"/>
                  <a:pt x="11758515" y="11610287"/>
                </a:cubicBezTo>
                <a:cubicBezTo>
                  <a:pt x="11762173" y="11605004"/>
                  <a:pt x="11769488" y="11603788"/>
                  <a:pt x="11774776" y="11607445"/>
                </a:cubicBezTo>
                <a:close/>
                <a:moveTo>
                  <a:pt x="11045894" y="11601752"/>
                </a:moveTo>
                <a:cubicBezTo>
                  <a:pt x="11046299" y="11601752"/>
                  <a:pt x="11046299" y="11601752"/>
                  <a:pt x="11046705" y="11601752"/>
                </a:cubicBezTo>
                <a:cubicBezTo>
                  <a:pt x="11046705" y="11602158"/>
                  <a:pt x="11046705" y="11602158"/>
                  <a:pt x="11046705" y="11602567"/>
                </a:cubicBezTo>
                <a:cubicBezTo>
                  <a:pt x="11046299" y="11602567"/>
                  <a:pt x="11046299" y="11602567"/>
                  <a:pt x="11045894" y="11602567"/>
                </a:cubicBezTo>
                <a:cubicBezTo>
                  <a:pt x="11045894" y="11602158"/>
                  <a:pt x="11045894" y="11601752"/>
                  <a:pt x="11045894" y="11601752"/>
                </a:cubicBezTo>
                <a:close/>
                <a:moveTo>
                  <a:pt x="12437399" y="11592000"/>
                </a:moveTo>
                <a:cubicBezTo>
                  <a:pt x="12440242" y="11594032"/>
                  <a:pt x="12441057" y="11598095"/>
                  <a:pt x="12439025" y="11600941"/>
                </a:cubicBezTo>
                <a:cubicBezTo>
                  <a:pt x="12436990" y="11603788"/>
                  <a:pt x="12432927" y="11604599"/>
                  <a:pt x="12430080" y="11602567"/>
                </a:cubicBezTo>
                <a:cubicBezTo>
                  <a:pt x="12426828" y="11600536"/>
                  <a:pt x="12426422" y="11596468"/>
                  <a:pt x="12428454" y="11593626"/>
                </a:cubicBezTo>
                <a:cubicBezTo>
                  <a:pt x="12430485" y="11590779"/>
                  <a:pt x="12434553" y="11589964"/>
                  <a:pt x="12437399" y="11592000"/>
                </a:cubicBezTo>
                <a:close/>
                <a:moveTo>
                  <a:pt x="11471108" y="11583870"/>
                </a:moveTo>
                <a:cubicBezTo>
                  <a:pt x="11471919" y="11584681"/>
                  <a:pt x="11472324" y="11585902"/>
                  <a:pt x="11471513" y="11586717"/>
                </a:cubicBezTo>
                <a:cubicBezTo>
                  <a:pt x="11470702" y="11587528"/>
                  <a:pt x="11469482" y="11587933"/>
                  <a:pt x="11468666" y="11587122"/>
                </a:cubicBezTo>
                <a:cubicBezTo>
                  <a:pt x="11467855" y="11586717"/>
                  <a:pt x="11467446" y="11585086"/>
                  <a:pt x="11468261" y="11584275"/>
                </a:cubicBezTo>
                <a:cubicBezTo>
                  <a:pt x="11469072" y="11583464"/>
                  <a:pt x="11470293" y="11583055"/>
                  <a:pt x="11471108" y="11583870"/>
                </a:cubicBezTo>
                <a:close/>
                <a:moveTo>
                  <a:pt x="10645881" y="11579397"/>
                </a:moveTo>
                <a:cubicBezTo>
                  <a:pt x="10646287" y="11579397"/>
                  <a:pt x="10646287" y="11579397"/>
                  <a:pt x="10646692" y="11579397"/>
                </a:cubicBezTo>
                <a:cubicBezTo>
                  <a:pt x="10646692" y="11579802"/>
                  <a:pt x="10646692" y="11579802"/>
                  <a:pt x="10646692" y="11580208"/>
                </a:cubicBezTo>
                <a:cubicBezTo>
                  <a:pt x="10646287" y="11580208"/>
                  <a:pt x="10646287" y="11580208"/>
                  <a:pt x="10645881" y="11580208"/>
                </a:cubicBezTo>
                <a:cubicBezTo>
                  <a:pt x="10645472" y="11579802"/>
                  <a:pt x="10645472" y="11579802"/>
                  <a:pt x="10645881" y="11579397"/>
                </a:cubicBezTo>
                <a:close/>
                <a:moveTo>
                  <a:pt x="11197523" y="11526953"/>
                </a:moveTo>
                <a:cubicBezTo>
                  <a:pt x="11199149" y="11528174"/>
                  <a:pt x="11199554" y="11530206"/>
                  <a:pt x="11198338" y="11531832"/>
                </a:cubicBezTo>
                <a:cubicBezTo>
                  <a:pt x="11197117" y="11533458"/>
                  <a:pt x="11195086" y="11533863"/>
                  <a:pt x="11193460" y="11532647"/>
                </a:cubicBezTo>
                <a:cubicBezTo>
                  <a:pt x="11191834" y="11531426"/>
                  <a:pt x="11191424" y="11528985"/>
                  <a:pt x="11192644" y="11527769"/>
                </a:cubicBezTo>
                <a:cubicBezTo>
                  <a:pt x="11193865" y="11526143"/>
                  <a:pt x="11195897" y="11525733"/>
                  <a:pt x="11197523" y="11526953"/>
                </a:cubicBezTo>
                <a:close/>
                <a:moveTo>
                  <a:pt x="11915023" y="11524110"/>
                </a:moveTo>
                <a:cubicBezTo>
                  <a:pt x="11917465" y="11525736"/>
                  <a:pt x="11917870" y="11529394"/>
                  <a:pt x="11916244" y="11531831"/>
                </a:cubicBezTo>
                <a:cubicBezTo>
                  <a:pt x="11914618" y="11534273"/>
                  <a:pt x="11910960" y="11534678"/>
                  <a:pt x="11908519" y="11533052"/>
                </a:cubicBezTo>
                <a:cubicBezTo>
                  <a:pt x="11906082" y="11531426"/>
                  <a:pt x="11905676" y="11527768"/>
                  <a:pt x="11907302" y="11525327"/>
                </a:cubicBezTo>
                <a:cubicBezTo>
                  <a:pt x="11908928" y="11522890"/>
                  <a:pt x="11912586" y="11522484"/>
                  <a:pt x="11915023" y="11524110"/>
                </a:cubicBezTo>
                <a:close/>
                <a:moveTo>
                  <a:pt x="12232920" y="11523299"/>
                </a:moveTo>
                <a:cubicBezTo>
                  <a:pt x="12234952" y="11524925"/>
                  <a:pt x="12235763" y="11527768"/>
                  <a:pt x="12234141" y="11529803"/>
                </a:cubicBezTo>
                <a:cubicBezTo>
                  <a:pt x="12232511" y="11531835"/>
                  <a:pt x="12229668" y="11532650"/>
                  <a:pt x="12227637" y="11531020"/>
                </a:cubicBezTo>
                <a:cubicBezTo>
                  <a:pt x="12225601" y="11529394"/>
                  <a:pt x="12225196" y="11526551"/>
                  <a:pt x="12226416" y="11524516"/>
                </a:cubicBezTo>
                <a:cubicBezTo>
                  <a:pt x="12228042" y="11522484"/>
                  <a:pt x="12230885" y="11521673"/>
                  <a:pt x="12232920" y="11523299"/>
                </a:cubicBezTo>
                <a:close/>
                <a:moveTo>
                  <a:pt x="10799137" y="11513543"/>
                </a:moveTo>
                <a:cubicBezTo>
                  <a:pt x="10801169" y="11515169"/>
                  <a:pt x="10801984" y="11518012"/>
                  <a:pt x="10800354" y="11520047"/>
                </a:cubicBezTo>
                <a:cubicBezTo>
                  <a:pt x="10798732" y="11522079"/>
                  <a:pt x="10795885" y="11522890"/>
                  <a:pt x="10793849" y="11521268"/>
                </a:cubicBezTo>
                <a:cubicBezTo>
                  <a:pt x="10791818" y="11519638"/>
                  <a:pt x="10791413" y="11516795"/>
                  <a:pt x="10792633" y="11514764"/>
                </a:cubicBezTo>
                <a:cubicBezTo>
                  <a:pt x="10794259" y="11512728"/>
                  <a:pt x="10797106" y="11511917"/>
                  <a:pt x="10799137" y="11513543"/>
                </a:cubicBezTo>
                <a:close/>
                <a:moveTo>
                  <a:pt x="11618674" y="11498908"/>
                </a:moveTo>
                <a:cubicBezTo>
                  <a:pt x="11621111" y="11500534"/>
                  <a:pt x="11621521" y="11503381"/>
                  <a:pt x="11619895" y="11505818"/>
                </a:cubicBezTo>
                <a:cubicBezTo>
                  <a:pt x="11618269" y="11508255"/>
                  <a:pt x="11615422" y="11508665"/>
                  <a:pt x="11612985" y="11507039"/>
                </a:cubicBezTo>
                <a:cubicBezTo>
                  <a:pt x="11610949" y="11505818"/>
                  <a:pt x="11610138" y="11502566"/>
                  <a:pt x="11611764" y="11500125"/>
                </a:cubicBezTo>
                <a:cubicBezTo>
                  <a:pt x="11613391" y="11497688"/>
                  <a:pt x="11616233" y="11497282"/>
                  <a:pt x="11618674" y="11498908"/>
                </a:cubicBezTo>
                <a:close/>
                <a:moveTo>
                  <a:pt x="12567331" y="11479799"/>
                </a:moveTo>
                <a:cubicBezTo>
                  <a:pt x="12571650" y="11479088"/>
                  <a:pt x="12576224" y="11480002"/>
                  <a:pt x="12580084" y="11482644"/>
                </a:cubicBezTo>
                <a:cubicBezTo>
                  <a:pt x="12587808" y="11488338"/>
                  <a:pt x="12589434" y="11498905"/>
                  <a:pt x="12584151" y="11506630"/>
                </a:cubicBezTo>
                <a:cubicBezTo>
                  <a:pt x="12578462" y="11514355"/>
                  <a:pt x="12567890" y="11515981"/>
                  <a:pt x="12560165" y="11510693"/>
                </a:cubicBezTo>
                <a:cubicBezTo>
                  <a:pt x="12552441" y="11505409"/>
                  <a:pt x="12550409" y="11494842"/>
                  <a:pt x="12556102" y="11486711"/>
                </a:cubicBezTo>
                <a:cubicBezTo>
                  <a:pt x="12558947" y="11482849"/>
                  <a:pt x="12563012" y="11480511"/>
                  <a:pt x="12567331" y="11479799"/>
                </a:cubicBezTo>
                <a:close/>
                <a:moveTo>
                  <a:pt x="11347936" y="11446465"/>
                </a:moveTo>
                <a:cubicBezTo>
                  <a:pt x="11351594" y="11448902"/>
                  <a:pt x="11352405" y="11454595"/>
                  <a:pt x="11349968" y="11458253"/>
                </a:cubicBezTo>
                <a:cubicBezTo>
                  <a:pt x="11347526" y="11461910"/>
                  <a:pt x="11342243" y="11463131"/>
                  <a:pt x="11338179" y="11460284"/>
                </a:cubicBezTo>
                <a:cubicBezTo>
                  <a:pt x="11334518" y="11457442"/>
                  <a:pt x="11333301" y="11452154"/>
                  <a:pt x="11336144" y="11448496"/>
                </a:cubicBezTo>
                <a:cubicBezTo>
                  <a:pt x="11338585" y="11444839"/>
                  <a:pt x="11344274" y="11444023"/>
                  <a:pt x="11347936" y="11446465"/>
                </a:cubicBezTo>
                <a:close/>
                <a:moveTo>
                  <a:pt x="10943701" y="11437776"/>
                </a:moveTo>
                <a:cubicBezTo>
                  <a:pt x="10947003" y="11437218"/>
                  <a:pt x="10950560" y="11437929"/>
                  <a:pt x="10953609" y="11439961"/>
                </a:cubicBezTo>
                <a:cubicBezTo>
                  <a:pt x="10959708" y="11444024"/>
                  <a:pt x="10960929" y="11452154"/>
                  <a:pt x="10956861" y="11458253"/>
                </a:cubicBezTo>
                <a:cubicBezTo>
                  <a:pt x="10952798" y="11464352"/>
                  <a:pt x="10944668" y="11465573"/>
                  <a:pt x="10938569" y="11461505"/>
                </a:cubicBezTo>
                <a:cubicBezTo>
                  <a:pt x="10932470" y="11457442"/>
                  <a:pt x="10931254" y="11449312"/>
                  <a:pt x="10935317" y="11443213"/>
                </a:cubicBezTo>
                <a:cubicBezTo>
                  <a:pt x="10937350" y="11440163"/>
                  <a:pt x="10940399" y="11438335"/>
                  <a:pt x="10943701" y="11437776"/>
                </a:cubicBezTo>
                <a:close/>
                <a:moveTo>
                  <a:pt x="12058526" y="11429394"/>
                </a:moveTo>
                <a:cubicBezTo>
                  <a:pt x="12062184" y="11432240"/>
                  <a:pt x="12062995" y="11437114"/>
                  <a:pt x="12060558" y="11440776"/>
                </a:cubicBezTo>
                <a:cubicBezTo>
                  <a:pt x="12057711" y="11444434"/>
                  <a:pt x="12052833" y="11445245"/>
                  <a:pt x="12049175" y="11442808"/>
                </a:cubicBezTo>
                <a:cubicBezTo>
                  <a:pt x="12045518" y="11440366"/>
                  <a:pt x="12044702" y="11435488"/>
                  <a:pt x="12047144" y="11431425"/>
                </a:cubicBezTo>
                <a:cubicBezTo>
                  <a:pt x="12049990" y="11427768"/>
                  <a:pt x="12054864" y="11426952"/>
                  <a:pt x="12058526" y="11429394"/>
                </a:cubicBezTo>
                <a:close/>
                <a:moveTo>
                  <a:pt x="12369505" y="11428173"/>
                </a:moveTo>
                <a:cubicBezTo>
                  <a:pt x="12370316" y="11428578"/>
                  <a:pt x="12370316" y="11429389"/>
                  <a:pt x="12369910" y="11430204"/>
                </a:cubicBezTo>
                <a:cubicBezTo>
                  <a:pt x="12369505" y="11431015"/>
                  <a:pt x="12368694" y="11431015"/>
                  <a:pt x="12367879" y="11430609"/>
                </a:cubicBezTo>
                <a:cubicBezTo>
                  <a:pt x="12367068" y="11430204"/>
                  <a:pt x="12366659" y="11428984"/>
                  <a:pt x="12367474" y="11428578"/>
                </a:cubicBezTo>
                <a:cubicBezTo>
                  <a:pt x="12367879" y="11427763"/>
                  <a:pt x="12368694" y="11427763"/>
                  <a:pt x="12369505" y="11428173"/>
                </a:cubicBezTo>
                <a:close/>
                <a:moveTo>
                  <a:pt x="11757039" y="11399210"/>
                </a:moveTo>
                <a:cubicBezTo>
                  <a:pt x="11761460" y="11398397"/>
                  <a:pt x="11766237" y="11399311"/>
                  <a:pt x="11770303" y="11402156"/>
                </a:cubicBezTo>
                <a:cubicBezTo>
                  <a:pt x="11778429" y="11407439"/>
                  <a:pt x="11780465" y="11418416"/>
                  <a:pt x="11774771" y="11426547"/>
                </a:cubicBezTo>
                <a:cubicBezTo>
                  <a:pt x="11769488" y="11434677"/>
                  <a:pt x="11758511" y="11436708"/>
                  <a:pt x="11750380" y="11431019"/>
                </a:cubicBezTo>
                <a:cubicBezTo>
                  <a:pt x="11742250" y="11425736"/>
                  <a:pt x="11740624" y="11414759"/>
                  <a:pt x="11745912" y="11406628"/>
                </a:cubicBezTo>
                <a:cubicBezTo>
                  <a:pt x="11748554" y="11402563"/>
                  <a:pt x="11752618" y="11400023"/>
                  <a:pt x="11757039" y="11399210"/>
                </a:cubicBezTo>
                <a:close/>
                <a:moveTo>
                  <a:pt x="12701072" y="11376542"/>
                </a:moveTo>
                <a:cubicBezTo>
                  <a:pt x="12705289" y="11375831"/>
                  <a:pt x="12709761" y="11376745"/>
                  <a:pt x="12713421" y="11379387"/>
                </a:cubicBezTo>
                <a:cubicBezTo>
                  <a:pt x="12721141" y="11384675"/>
                  <a:pt x="12722768" y="11395242"/>
                  <a:pt x="12717484" y="11402562"/>
                </a:cubicBezTo>
                <a:cubicBezTo>
                  <a:pt x="12712200" y="11410282"/>
                  <a:pt x="12701633" y="11411908"/>
                  <a:pt x="12694313" y="11406625"/>
                </a:cubicBezTo>
                <a:cubicBezTo>
                  <a:pt x="12686994" y="11401341"/>
                  <a:pt x="12685368" y="11391179"/>
                  <a:pt x="12690250" y="11383454"/>
                </a:cubicBezTo>
                <a:cubicBezTo>
                  <a:pt x="12692892" y="11379592"/>
                  <a:pt x="12696855" y="11377254"/>
                  <a:pt x="12701072" y="11376542"/>
                </a:cubicBezTo>
                <a:close/>
                <a:moveTo>
                  <a:pt x="11091879" y="11366890"/>
                </a:moveTo>
                <a:cubicBezTo>
                  <a:pt x="11095385" y="11366281"/>
                  <a:pt x="11099145" y="11366993"/>
                  <a:pt x="11102395" y="11369229"/>
                </a:cubicBezTo>
                <a:cubicBezTo>
                  <a:pt x="11108494" y="11373697"/>
                  <a:pt x="11110120" y="11382237"/>
                  <a:pt x="11105647" y="11388741"/>
                </a:cubicBezTo>
                <a:cubicBezTo>
                  <a:pt x="11101179" y="11394836"/>
                  <a:pt x="11092639" y="11396462"/>
                  <a:pt x="11086135" y="11391989"/>
                </a:cubicBezTo>
                <a:cubicBezTo>
                  <a:pt x="11079631" y="11387521"/>
                  <a:pt x="11078414" y="11378575"/>
                  <a:pt x="11082883" y="11372481"/>
                </a:cubicBezTo>
                <a:cubicBezTo>
                  <a:pt x="11085120" y="11369431"/>
                  <a:pt x="11088373" y="11367500"/>
                  <a:pt x="11091879" y="11366890"/>
                </a:cubicBezTo>
                <a:close/>
                <a:moveTo>
                  <a:pt x="11486960" y="11360284"/>
                </a:moveTo>
                <a:cubicBezTo>
                  <a:pt x="11490111" y="11359674"/>
                  <a:pt x="11493465" y="11360283"/>
                  <a:pt x="11496309" y="11362315"/>
                </a:cubicBezTo>
                <a:cubicBezTo>
                  <a:pt x="11502003" y="11366378"/>
                  <a:pt x="11503629" y="11374103"/>
                  <a:pt x="11499561" y="11379796"/>
                </a:cubicBezTo>
                <a:cubicBezTo>
                  <a:pt x="11495498" y="11385486"/>
                  <a:pt x="11487773" y="11387112"/>
                  <a:pt x="11482080" y="11383049"/>
                </a:cubicBezTo>
                <a:cubicBezTo>
                  <a:pt x="11476390" y="11378981"/>
                  <a:pt x="11475170" y="11371260"/>
                  <a:pt x="11478827" y="11365567"/>
                </a:cubicBezTo>
                <a:cubicBezTo>
                  <a:pt x="11480861" y="11362722"/>
                  <a:pt x="11483809" y="11360894"/>
                  <a:pt x="11486960" y="11360284"/>
                </a:cubicBezTo>
                <a:close/>
                <a:moveTo>
                  <a:pt x="12200804" y="11331014"/>
                </a:moveTo>
                <a:cubicBezTo>
                  <a:pt x="12206088" y="11334672"/>
                  <a:pt x="12207309" y="11342397"/>
                  <a:pt x="12203651" y="11347680"/>
                </a:cubicBezTo>
                <a:cubicBezTo>
                  <a:pt x="12199994" y="11352964"/>
                  <a:pt x="12192269" y="11354185"/>
                  <a:pt x="12186985" y="11350527"/>
                </a:cubicBezTo>
                <a:cubicBezTo>
                  <a:pt x="12181292" y="11346460"/>
                  <a:pt x="12180071" y="11339145"/>
                  <a:pt x="12184138" y="11333861"/>
                </a:cubicBezTo>
                <a:cubicBezTo>
                  <a:pt x="12187796" y="11328573"/>
                  <a:pt x="12195521" y="11327356"/>
                  <a:pt x="12200804" y="11331014"/>
                </a:cubicBezTo>
                <a:close/>
                <a:moveTo>
                  <a:pt x="12508536" y="11322884"/>
                </a:moveTo>
                <a:cubicBezTo>
                  <a:pt x="12511383" y="11324916"/>
                  <a:pt x="12512194" y="11328979"/>
                  <a:pt x="12510162" y="11331825"/>
                </a:cubicBezTo>
                <a:cubicBezTo>
                  <a:pt x="12508131" y="11334672"/>
                  <a:pt x="12504063" y="11335483"/>
                  <a:pt x="12501217" y="11333451"/>
                </a:cubicBezTo>
                <a:cubicBezTo>
                  <a:pt x="12498374" y="11331010"/>
                  <a:pt x="12497559" y="11326947"/>
                  <a:pt x="12499595" y="11324506"/>
                </a:cubicBezTo>
                <a:cubicBezTo>
                  <a:pt x="12501627" y="11321663"/>
                  <a:pt x="12505690" y="11320848"/>
                  <a:pt x="12508536" y="11322884"/>
                </a:cubicBezTo>
                <a:close/>
                <a:moveTo>
                  <a:pt x="11898763" y="11300780"/>
                </a:moveTo>
                <a:cubicBezTo>
                  <a:pt x="11905369" y="11299611"/>
                  <a:pt x="11912380" y="11300932"/>
                  <a:pt x="11918274" y="11304997"/>
                </a:cubicBezTo>
                <a:cubicBezTo>
                  <a:pt x="11930067" y="11313533"/>
                  <a:pt x="11932913" y="11329794"/>
                  <a:pt x="11924779" y="11341581"/>
                </a:cubicBezTo>
                <a:cubicBezTo>
                  <a:pt x="11916243" y="11353374"/>
                  <a:pt x="11899982" y="11356216"/>
                  <a:pt x="11888195" y="11348086"/>
                </a:cubicBezTo>
                <a:cubicBezTo>
                  <a:pt x="11876407" y="11339955"/>
                  <a:pt x="11873560" y="11323289"/>
                  <a:pt x="11881690" y="11311502"/>
                </a:cubicBezTo>
                <a:cubicBezTo>
                  <a:pt x="11885958" y="11305608"/>
                  <a:pt x="11892157" y="11301949"/>
                  <a:pt x="11898763" y="11300780"/>
                </a:cubicBezTo>
                <a:close/>
                <a:moveTo>
                  <a:pt x="11245490" y="11299309"/>
                </a:moveTo>
                <a:cubicBezTo>
                  <a:pt x="11249147" y="11301746"/>
                  <a:pt x="11249963" y="11306624"/>
                  <a:pt x="11247521" y="11309876"/>
                </a:cubicBezTo>
                <a:cubicBezTo>
                  <a:pt x="11245084" y="11313533"/>
                  <a:pt x="11240206" y="11314349"/>
                  <a:pt x="11236954" y="11311907"/>
                </a:cubicBezTo>
                <a:cubicBezTo>
                  <a:pt x="11233702" y="11309470"/>
                  <a:pt x="11232887" y="11304998"/>
                  <a:pt x="11234923" y="11301340"/>
                </a:cubicBezTo>
                <a:cubicBezTo>
                  <a:pt x="11237360" y="11297683"/>
                  <a:pt x="11242238" y="11296867"/>
                  <a:pt x="11245490" y="11299309"/>
                </a:cubicBezTo>
                <a:close/>
                <a:moveTo>
                  <a:pt x="12839443" y="11281016"/>
                </a:moveTo>
                <a:cubicBezTo>
                  <a:pt x="12842290" y="11283048"/>
                  <a:pt x="12843101" y="11286705"/>
                  <a:pt x="12841069" y="11289552"/>
                </a:cubicBezTo>
                <a:cubicBezTo>
                  <a:pt x="12839033" y="11292399"/>
                  <a:pt x="12835376" y="11293210"/>
                  <a:pt x="12832533" y="11291178"/>
                </a:cubicBezTo>
                <a:cubicBezTo>
                  <a:pt x="12829686" y="11289142"/>
                  <a:pt x="12828871" y="11285485"/>
                  <a:pt x="12830907" y="11282638"/>
                </a:cubicBezTo>
                <a:cubicBezTo>
                  <a:pt x="12832939" y="11279795"/>
                  <a:pt x="12836596" y="11278980"/>
                  <a:pt x="12839443" y="11281016"/>
                </a:cubicBezTo>
                <a:close/>
                <a:moveTo>
                  <a:pt x="11639407" y="11281016"/>
                </a:moveTo>
                <a:cubicBezTo>
                  <a:pt x="11643470" y="11283858"/>
                  <a:pt x="11644281" y="11289552"/>
                  <a:pt x="11641438" y="11293619"/>
                </a:cubicBezTo>
                <a:cubicBezTo>
                  <a:pt x="11638592" y="11297682"/>
                  <a:pt x="11632903" y="11298493"/>
                  <a:pt x="11628835" y="11295650"/>
                </a:cubicBezTo>
                <a:cubicBezTo>
                  <a:pt x="11624768" y="11292804"/>
                  <a:pt x="11623957" y="11287115"/>
                  <a:pt x="11626804" y="11283047"/>
                </a:cubicBezTo>
                <a:cubicBezTo>
                  <a:pt x="11629646" y="11278980"/>
                  <a:pt x="11635340" y="11278169"/>
                  <a:pt x="11639407" y="11281016"/>
                </a:cubicBezTo>
                <a:close/>
                <a:moveTo>
                  <a:pt x="12329669" y="11227454"/>
                </a:moveTo>
                <a:cubicBezTo>
                  <a:pt x="12333125" y="11226845"/>
                  <a:pt x="12336784" y="11227556"/>
                  <a:pt x="12339831" y="11229793"/>
                </a:cubicBezTo>
                <a:cubicBezTo>
                  <a:pt x="12345930" y="11234261"/>
                  <a:pt x="12347556" y="11242802"/>
                  <a:pt x="12343083" y="11248896"/>
                </a:cubicBezTo>
                <a:cubicBezTo>
                  <a:pt x="12338611" y="11254995"/>
                  <a:pt x="12330075" y="11256621"/>
                  <a:pt x="12323980" y="11252148"/>
                </a:cubicBezTo>
                <a:cubicBezTo>
                  <a:pt x="12317881" y="11248085"/>
                  <a:pt x="12316255" y="11239545"/>
                  <a:pt x="12320724" y="11233041"/>
                </a:cubicBezTo>
                <a:cubicBezTo>
                  <a:pt x="12322960" y="11229994"/>
                  <a:pt x="12326213" y="11228063"/>
                  <a:pt x="12329669" y="11227454"/>
                </a:cubicBezTo>
                <a:close/>
                <a:moveTo>
                  <a:pt x="11391025" y="11220443"/>
                </a:moveTo>
                <a:cubicBezTo>
                  <a:pt x="11394682" y="11222880"/>
                  <a:pt x="11395498" y="11227758"/>
                  <a:pt x="11393056" y="11231010"/>
                </a:cubicBezTo>
                <a:cubicBezTo>
                  <a:pt x="11390619" y="11234667"/>
                  <a:pt x="11385741" y="11235483"/>
                  <a:pt x="11382489" y="11233041"/>
                </a:cubicBezTo>
                <a:cubicBezTo>
                  <a:pt x="11379237" y="11231010"/>
                  <a:pt x="11378422" y="11226132"/>
                  <a:pt x="11380458" y="11222474"/>
                </a:cubicBezTo>
                <a:cubicBezTo>
                  <a:pt x="11382895" y="11218817"/>
                  <a:pt x="11387773" y="11218001"/>
                  <a:pt x="11391025" y="11220443"/>
                </a:cubicBezTo>
                <a:close/>
                <a:moveTo>
                  <a:pt x="11017030" y="11216379"/>
                </a:moveTo>
                <a:cubicBezTo>
                  <a:pt x="11017841" y="11216379"/>
                  <a:pt x="11017841" y="11217190"/>
                  <a:pt x="11017435" y="11217596"/>
                </a:cubicBezTo>
                <a:cubicBezTo>
                  <a:pt x="11017435" y="11218411"/>
                  <a:pt x="11016620" y="11218411"/>
                  <a:pt x="11016215" y="11218001"/>
                </a:cubicBezTo>
                <a:cubicBezTo>
                  <a:pt x="11015809" y="11218001"/>
                  <a:pt x="11015809" y="11217190"/>
                  <a:pt x="11015809" y="11216784"/>
                </a:cubicBezTo>
                <a:cubicBezTo>
                  <a:pt x="11015809" y="11215969"/>
                  <a:pt x="11016620" y="11215969"/>
                  <a:pt x="11017030" y="11216379"/>
                </a:cubicBezTo>
                <a:close/>
                <a:moveTo>
                  <a:pt x="12040943" y="11214343"/>
                </a:moveTo>
                <a:cubicBezTo>
                  <a:pt x="12045618" y="11213530"/>
                  <a:pt x="12050597" y="11214545"/>
                  <a:pt x="12054865" y="11217595"/>
                </a:cubicBezTo>
                <a:cubicBezTo>
                  <a:pt x="12063400" y="11223694"/>
                  <a:pt x="12065436" y="11235077"/>
                  <a:pt x="12059337" y="11243612"/>
                </a:cubicBezTo>
                <a:cubicBezTo>
                  <a:pt x="12053239" y="11252148"/>
                  <a:pt x="12041856" y="11254184"/>
                  <a:pt x="12033320" y="11248085"/>
                </a:cubicBezTo>
                <a:cubicBezTo>
                  <a:pt x="12025190" y="11241986"/>
                  <a:pt x="12023159" y="11230604"/>
                  <a:pt x="12028848" y="11222068"/>
                </a:cubicBezTo>
                <a:cubicBezTo>
                  <a:pt x="12031898" y="11217800"/>
                  <a:pt x="12036268" y="11215157"/>
                  <a:pt x="12040943" y="11214343"/>
                </a:cubicBezTo>
                <a:close/>
                <a:moveTo>
                  <a:pt x="12634809" y="11198288"/>
                </a:moveTo>
                <a:cubicBezTo>
                  <a:pt x="12641161" y="11197169"/>
                  <a:pt x="12647971" y="11198490"/>
                  <a:pt x="12653662" y="11202556"/>
                </a:cubicBezTo>
                <a:cubicBezTo>
                  <a:pt x="12665044" y="11210280"/>
                  <a:pt x="12667891" y="11226136"/>
                  <a:pt x="12659760" y="11237518"/>
                </a:cubicBezTo>
                <a:cubicBezTo>
                  <a:pt x="12652036" y="11248900"/>
                  <a:pt x="12636180" y="11251747"/>
                  <a:pt x="12624798" y="11243617"/>
                </a:cubicBezTo>
                <a:cubicBezTo>
                  <a:pt x="12613415" y="11235486"/>
                  <a:pt x="12610568" y="11220037"/>
                  <a:pt x="12618699" y="11208654"/>
                </a:cubicBezTo>
                <a:cubicBezTo>
                  <a:pt x="12622562" y="11202963"/>
                  <a:pt x="12628457" y="11199406"/>
                  <a:pt x="12634809" y="11198288"/>
                </a:cubicBezTo>
                <a:close/>
                <a:moveTo>
                  <a:pt x="11780465" y="11194835"/>
                </a:moveTo>
                <a:cubicBezTo>
                  <a:pt x="11783312" y="11196867"/>
                  <a:pt x="11784123" y="11200930"/>
                  <a:pt x="11782091" y="11203776"/>
                </a:cubicBezTo>
                <a:cubicBezTo>
                  <a:pt x="11780060" y="11206623"/>
                  <a:pt x="11775992" y="11207434"/>
                  <a:pt x="11773146" y="11205402"/>
                </a:cubicBezTo>
                <a:cubicBezTo>
                  <a:pt x="11770303" y="11202965"/>
                  <a:pt x="11769488" y="11198898"/>
                  <a:pt x="11771524" y="11196461"/>
                </a:cubicBezTo>
                <a:cubicBezTo>
                  <a:pt x="11773556" y="11193614"/>
                  <a:pt x="11777619" y="11192799"/>
                  <a:pt x="11780465" y="11194835"/>
                </a:cubicBezTo>
                <a:close/>
                <a:moveTo>
                  <a:pt x="12965055" y="11175728"/>
                </a:moveTo>
                <a:cubicBezTo>
                  <a:pt x="12965461" y="11175728"/>
                  <a:pt x="12965461" y="11175728"/>
                  <a:pt x="12965870" y="11175728"/>
                </a:cubicBezTo>
                <a:cubicBezTo>
                  <a:pt x="12965870" y="11176134"/>
                  <a:pt x="12965870" y="11176134"/>
                  <a:pt x="12965870" y="11176539"/>
                </a:cubicBezTo>
                <a:cubicBezTo>
                  <a:pt x="12965461" y="11176539"/>
                  <a:pt x="12965461" y="11176539"/>
                  <a:pt x="12965055" y="11176539"/>
                </a:cubicBezTo>
                <a:cubicBezTo>
                  <a:pt x="12965055" y="11176539"/>
                  <a:pt x="12965055" y="11176134"/>
                  <a:pt x="12965055" y="11175728"/>
                </a:cubicBezTo>
                <a:close/>
                <a:moveTo>
                  <a:pt x="10671493" y="11171255"/>
                </a:moveTo>
                <a:cubicBezTo>
                  <a:pt x="10671899" y="11171255"/>
                  <a:pt x="10671899" y="11171255"/>
                  <a:pt x="10672304" y="11171255"/>
                </a:cubicBezTo>
                <a:cubicBezTo>
                  <a:pt x="10672304" y="11171660"/>
                  <a:pt x="10672304" y="11171660"/>
                  <a:pt x="10672304" y="11172066"/>
                </a:cubicBezTo>
                <a:cubicBezTo>
                  <a:pt x="10671899" y="11172066"/>
                  <a:pt x="10671899" y="11172066"/>
                  <a:pt x="10671493" y="11172066"/>
                </a:cubicBezTo>
                <a:cubicBezTo>
                  <a:pt x="10671084" y="11172066"/>
                  <a:pt x="10671084" y="11171660"/>
                  <a:pt x="10671493" y="11171255"/>
                </a:cubicBezTo>
                <a:close/>
                <a:moveTo>
                  <a:pt x="11167439" y="11137513"/>
                </a:moveTo>
                <a:cubicBezTo>
                  <a:pt x="11171096" y="11139954"/>
                  <a:pt x="11172317" y="11145238"/>
                  <a:pt x="11169470" y="11149301"/>
                </a:cubicBezTo>
                <a:cubicBezTo>
                  <a:pt x="11167033" y="11152962"/>
                  <a:pt x="11161750" y="11154183"/>
                  <a:pt x="11157682" y="11151336"/>
                </a:cubicBezTo>
                <a:cubicBezTo>
                  <a:pt x="11153615" y="11148490"/>
                  <a:pt x="11152804" y="11143206"/>
                  <a:pt x="11155651" y="11139548"/>
                </a:cubicBezTo>
                <a:cubicBezTo>
                  <a:pt x="11158088" y="11135887"/>
                  <a:pt x="11163372" y="11134670"/>
                  <a:pt x="11167439" y="11137513"/>
                </a:cubicBezTo>
                <a:close/>
                <a:moveTo>
                  <a:pt x="12473173" y="11130198"/>
                </a:moveTo>
                <a:cubicBezTo>
                  <a:pt x="12477641" y="11133450"/>
                  <a:pt x="12478456" y="11139139"/>
                  <a:pt x="12475610" y="11143612"/>
                </a:cubicBezTo>
                <a:cubicBezTo>
                  <a:pt x="12472358" y="11148085"/>
                  <a:pt x="12466668" y="11148900"/>
                  <a:pt x="12462196" y="11146053"/>
                </a:cubicBezTo>
                <a:cubicBezTo>
                  <a:pt x="12457723" y="11142801"/>
                  <a:pt x="12456506" y="11136702"/>
                  <a:pt x="12459754" y="11132635"/>
                </a:cubicBezTo>
                <a:cubicBezTo>
                  <a:pt x="12463006" y="11128167"/>
                  <a:pt x="12468700" y="11127352"/>
                  <a:pt x="12473173" y="11130198"/>
                </a:cubicBezTo>
                <a:close/>
                <a:moveTo>
                  <a:pt x="12188607" y="11126945"/>
                </a:moveTo>
                <a:cubicBezTo>
                  <a:pt x="12193080" y="11130197"/>
                  <a:pt x="12193890" y="11135886"/>
                  <a:pt x="12191048" y="11140359"/>
                </a:cubicBezTo>
                <a:cubicBezTo>
                  <a:pt x="12187796" y="11144832"/>
                  <a:pt x="12182103" y="11145642"/>
                  <a:pt x="12177630" y="11142800"/>
                </a:cubicBezTo>
                <a:cubicBezTo>
                  <a:pt x="12173162" y="11139953"/>
                  <a:pt x="12172347" y="11133855"/>
                  <a:pt x="12175193" y="11129382"/>
                </a:cubicBezTo>
                <a:cubicBezTo>
                  <a:pt x="12178445" y="11124914"/>
                  <a:pt x="12184134" y="11124099"/>
                  <a:pt x="12188607" y="11126945"/>
                </a:cubicBezTo>
                <a:close/>
                <a:moveTo>
                  <a:pt x="11527360" y="11126842"/>
                </a:moveTo>
                <a:cubicBezTo>
                  <a:pt x="11531781" y="11126029"/>
                  <a:pt x="11536557" y="11126943"/>
                  <a:pt x="11540623" y="11129788"/>
                </a:cubicBezTo>
                <a:cubicBezTo>
                  <a:pt x="11548753" y="11135076"/>
                  <a:pt x="11550785" y="11146048"/>
                  <a:pt x="11545095" y="11154179"/>
                </a:cubicBezTo>
                <a:cubicBezTo>
                  <a:pt x="11539808" y="11162309"/>
                  <a:pt x="11528835" y="11164345"/>
                  <a:pt x="11520705" y="11158651"/>
                </a:cubicBezTo>
                <a:cubicBezTo>
                  <a:pt x="11512980" y="11152958"/>
                  <a:pt x="11510948" y="11141985"/>
                  <a:pt x="11516232" y="11134260"/>
                </a:cubicBezTo>
                <a:cubicBezTo>
                  <a:pt x="11518874" y="11130195"/>
                  <a:pt x="11522939" y="11127655"/>
                  <a:pt x="11527360" y="11126842"/>
                </a:cubicBezTo>
                <a:close/>
                <a:moveTo>
                  <a:pt x="10817835" y="11107028"/>
                </a:moveTo>
                <a:cubicBezTo>
                  <a:pt x="10818646" y="11107433"/>
                  <a:pt x="10818646" y="11108244"/>
                  <a:pt x="10818240" y="11109059"/>
                </a:cubicBezTo>
                <a:cubicBezTo>
                  <a:pt x="10817835" y="11109870"/>
                  <a:pt x="10817020" y="11109870"/>
                  <a:pt x="10816209" y="11109464"/>
                </a:cubicBezTo>
                <a:cubicBezTo>
                  <a:pt x="10815799" y="11109059"/>
                  <a:pt x="10815394" y="11108244"/>
                  <a:pt x="10815799" y="11107433"/>
                </a:cubicBezTo>
                <a:cubicBezTo>
                  <a:pt x="10816209" y="11106618"/>
                  <a:pt x="10817020" y="11106618"/>
                  <a:pt x="10817835" y="11107028"/>
                </a:cubicBezTo>
                <a:close/>
                <a:moveTo>
                  <a:pt x="11915684" y="11094677"/>
                </a:moveTo>
                <a:cubicBezTo>
                  <a:pt x="11918987" y="11094119"/>
                  <a:pt x="11922543" y="11094831"/>
                  <a:pt x="11925590" y="11096862"/>
                </a:cubicBezTo>
                <a:cubicBezTo>
                  <a:pt x="11931689" y="11100925"/>
                  <a:pt x="11932910" y="11109055"/>
                  <a:pt x="11928842" y="11115154"/>
                </a:cubicBezTo>
                <a:cubicBezTo>
                  <a:pt x="11924779" y="11121253"/>
                  <a:pt x="11916649" y="11122474"/>
                  <a:pt x="11910550" y="11118406"/>
                </a:cubicBezTo>
                <a:cubicBezTo>
                  <a:pt x="11904861" y="11113933"/>
                  <a:pt x="11903235" y="11105807"/>
                  <a:pt x="11907298" y="11100114"/>
                </a:cubicBezTo>
                <a:cubicBezTo>
                  <a:pt x="11909332" y="11097065"/>
                  <a:pt x="11912381" y="11095236"/>
                  <a:pt x="11915684" y="11094677"/>
                </a:cubicBezTo>
                <a:close/>
                <a:moveTo>
                  <a:pt x="12764641" y="11076585"/>
                </a:moveTo>
                <a:cubicBezTo>
                  <a:pt x="12774397" y="11074908"/>
                  <a:pt x="12784763" y="11076941"/>
                  <a:pt x="12793504" y="11083037"/>
                </a:cubicBezTo>
                <a:cubicBezTo>
                  <a:pt x="12810985" y="11095640"/>
                  <a:pt x="12815048" y="11119626"/>
                  <a:pt x="12802855" y="11137107"/>
                </a:cubicBezTo>
                <a:cubicBezTo>
                  <a:pt x="12790251" y="11154584"/>
                  <a:pt x="12766266" y="11158651"/>
                  <a:pt x="12748784" y="11146454"/>
                </a:cubicBezTo>
                <a:cubicBezTo>
                  <a:pt x="12731307" y="11134260"/>
                  <a:pt x="12726835" y="11109869"/>
                  <a:pt x="12739438" y="11092388"/>
                </a:cubicBezTo>
                <a:cubicBezTo>
                  <a:pt x="12745740" y="11083648"/>
                  <a:pt x="12754886" y="11078262"/>
                  <a:pt x="12764641" y="11076585"/>
                </a:cubicBezTo>
                <a:close/>
                <a:moveTo>
                  <a:pt x="11302553" y="11044219"/>
                </a:moveTo>
                <a:cubicBezTo>
                  <a:pt x="11308295" y="11043203"/>
                  <a:pt x="11314393" y="11044422"/>
                  <a:pt x="11319474" y="11048080"/>
                </a:cubicBezTo>
                <a:cubicBezTo>
                  <a:pt x="11330045" y="11055399"/>
                  <a:pt x="11332482" y="11069628"/>
                  <a:pt x="11325167" y="11079790"/>
                </a:cubicBezTo>
                <a:cubicBezTo>
                  <a:pt x="11317848" y="11090361"/>
                  <a:pt x="11303623" y="11092798"/>
                  <a:pt x="11293457" y="11085483"/>
                </a:cubicBezTo>
                <a:cubicBezTo>
                  <a:pt x="11283295" y="11078164"/>
                  <a:pt x="11280858" y="11064340"/>
                  <a:pt x="11287768" y="11053773"/>
                </a:cubicBezTo>
                <a:cubicBezTo>
                  <a:pt x="11291425" y="11048487"/>
                  <a:pt x="11296811" y="11045235"/>
                  <a:pt x="11302553" y="11044219"/>
                </a:cubicBezTo>
                <a:close/>
                <a:moveTo>
                  <a:pt x="10962965" y="11039138"/>
                </a:moveTo>
                <a:cubicBezTo>
                  <a:pt x="10963776" y="11039949"/>
                  <a:pt x="10964181" y="11041170"/>
                  <a:pt x="10963370" y="11041985"/>
                </a:cubicBezTo>
                <a:cubicBezTo>
                  <a:pt x="10962559" y="11042796"/>
                  <a:pt x="10961339" y="11043201"/>
                  <a:pt x="10960523" y="11042390"/>
                </a:cubicBezTo>
                <a:cubicBezTo>
                  <a:pt x="10959712" y="11041575"/>
                  <a:pt x="10959303" y="11040359"/>
                  <a:pt x="10960118" y="11039543"/>
                </a:cubicBezTo>
                <a:cubicBezTo>
                  <a:pt x="10960929" y="11038728"/>
                  <a:pt x="10962150" y="11038323"/>
                  <a:pt x="10962965" y="11039138"/>
                </a:cubicBezTo>
                <a:close/>
                <a:moveTo>
                  <a:pt x="11668319" y="11029635"/>
                </a:moveTo>
                <a:cubicBezTo>
                  <a:pt x="11675280" y="11028364"/>
                  <a:pt x="11682698" y="11029787"/>
                  <a:pt x="11689000" y="11034260"/>
                </a:cubicBezTo>
                <a:cubicBezTo>
                  <a:pt x="11701603" y="11043201"/>
                  <a:pt x="11704856" y="11060277"/>
                  <a:pt x="11695910" y="11072880"/>
                </a:cubicBezTo>
                <a:cubicBezTo>
                  <a:pt x="11686969" y="11085479"/>
                  <a:pt x="11669893" y="11088731"/>
                  <a:pt x="11657294" y="11079790"/>
                </a:cubicBezTo>
                <a:cubicBezTo>
                  <a:pt x="11645096" y="11071254"/>
                  <a:pt x="11641844" y="11053773"/>
                  <a:pt x="11650380" y="11041170"/>
                </a:cubicBezTo>
                <a:cubicBezTo>
                  <a:pt x="11654853" y="11034869"/>
                  <a:pt x="11661357" y="11030905"/>
                  <a:pt x="11668319" y="11029635"/>
                </a:cubicBezTo>
                <a:close/>
                <a:moveTo>
                  <a:pt x="12325197" y="11025314"/>
                </a:moveTo>
                <a:cubicBezTo>
                  <a:pt x="12329669" y="11028161"/>
                  <a:pt x="12330890" y="11034665"/>
                  <a:pt x="12327638" y="11039138"/>
                </a:cubicBezTo>
                <a:cubicBezTo>
                  <a:pt x="12324791" y="11043610"/>
                  <a:pt x="12318287" y="11044831"/>
                  <a:pt x="12313814" y="11041575"/>
                </a:cubicBezTo>
                <a:cubicBezTo>
                  <a:pt x="12309346" y="11038322"/>
                  <a:pt x="12308531" y="11032228"/>
                  <a:pt x="12311377" y="11027755"/>
                </a:cubicBezTo>
                <a:cubicBezTo>
                  <a:pt x="12314224" y="11023283"/>
                  <a:pt x="12320728" y="11022066"/>
                  <a:pt x="12325197" y="11025314"/>
                </a:cubicBezTo>
                <a:close/>
                <a:moveTo>
                  <a:pt x="12605695" y="11024504"/>
                </a:moveTo>
                <a:cubicBezTo>
                  <a:pt x="12609353" y="11027346"/>
                  <a:pt x="12610168" y="11032224"/>
                  <a:pt x="12607727" y="11035886"/>
                </a:cubicBezTo>
                <a:cubicBezTo>
                  <a:pt x="12604880" y="11039544"/>
                  <a:pt x="12600002" y="11040355"/>
                  <a:pt x="12596344" y="11037918"/>
                </a:cubicBezTo>
                <a:cubicBezTo>
                  <a:pt x="12592687" y="11035476"/>
                  <a:pt x="12591871" y="11030598"/>
                  <a:pt x="12594313" y="11026535"/>
                </a:cubicBezTo>
                <a:cubicBezTo>
                  <a:pt x="12597159" y="11022878"/>
                  <a:pt x="12602033" y="11022062"/>
                  <a:pt x="12605695" y="11024504"/>
                </a:cubicBezTo>
                <a:close/>
                <a:moveTo>
                  <a:pt x="12052122" y="10981816"/>
                </a:moveTo>
                <a:cubicBezTo>
                  <a:pt x="12059642" y="10980495"/>
                  <a:pt x="12067670" y="10982020"/>
                  <a:pt x="12074377" y="10986695"/>
                </a:cubicBezTo>
                <a:cubicBezTo>
                  <a:pt x="12087795" y="10996046"/>
                  <a:pt x="12091047" y="11014743"/>
                  <a:pt x="12081696" y="11028157"/>
                </a:cubicBezTo>
                <a:cubicBezTo>
                  <a:pt x="12072346" y="11041575"/>
                  <a:pt x="12053648" y="11044827"/>
                  <a:pt x="12040230" y="11035476"/>
                </a:cubicBezTo>
                <a:cubicBezTo>
                  <a:pt x="12026816" y="11026126"/>
                  <a:pt x="12023564" y="11007428"/>
                  <a:pt x="12032915" y="10994014"/>
                </a:cubicBezTo>
                <a:cubicBezTo>
                  <a:pt x="12037591" y="10987305"/>
                  <a:pt x="12044603" y="10983137"/>
                  <a:pt x="12052122" y="10981816"/>
                </a:cubicBezTo>
                <a:close/>
                <a:moveTo>
                  <a:pt x="12895946" y="10977193"/>
                </a:moveTo>
                <a:cubicBezTo>
                  <a:pt x="12902552" y="10976024"/>
                  <a:pt x="12909563" y="10977345"/>
                  <a:pt x="12915457" y="10981410"/>
                </a:cubicBezTo>
                <a:cubicBezTo>
                  <a:pt x="12927250" y="10989946"/>
                  <a:pt x="12930096" y="11006207"/>
                  <a:pt x="12921962" y="11017994"/>
                </a:cubicBezTo>
                <a:cubicBezTo>
                  <a:pt x="12913426" y="11029782"/>
                  <a:pt x="12897165" y="11032629"/>
                  <a:pt x="12885378" y="11024499"/>
                </a:cubicBezTo>
                <a:cubicBezTo>
                  <a:pt x="12873590" y="11016368"/>
                  <a:pt x="12870743" y="10999702"/>
                  <a:pt x="12878873" y="10987915"/>
                </a:cubicBezTo>
                <a:cubicBezTo>
                  <a:pt x="12883141" y="10982021"/>
                  <a:pt x="12889340" y="10978362"/>
                  <a:pt x="12895946" y="10977193"/>
                </a:cubicBezTo>
                <a:close/>
                <a:moveTo>
                  <a:pt x="11105243" y="10967997"/>
                </a:moveTo>
                <a:cubicBezTo>
                  <a:pt x="11106058" y="10967997"/>
                  <a:pt x="11106058" y="10968808"/>
                  <a:pt x="11105648" y="10969214"/>
                </a:cubicBezTo>
                <a:cubicBezTo>
                  <a:pt x="11105648" y="10970029"/>
                  <a:pt x="11104837" y="10970029"/>
                  <a:pt x="11104432" y="10969623"/>
                </a:cubicBezTo>
                <a:cubicBezTo>
                  <a:pt x="11104022" y="10969214"/>
                  <a:pt x="11103617" y="10968808"/>
                  <a:pt x="11104022" y="10968402"/>
                </a:cubicBezTo>
                <a:cubicBezTo>
                  <a:pt x="11104022" y="10967587"/>
                  <a:pt x="11104837" y="10967587"/>
                  <a:pt x="11105243" y="10967997"/>
                </a:cubicBezTo>
                <a:close/>
                <a:moveTo>
                  <a:pt x="11444326" y="10958087"/>
                </a:moveTo>
                <a:cubicBezTo>
                  <a:pt x="11451288" y="10956817"/>
                  <a:pt x="11458706" y="10958240"/>
                  <a:pt x="11465008" y="10962713"/>
                </a:cubicBezTo>
                <a:cubicBezTo>
                  <a:pt x="11477611" y="10971654"/>
                  <a:pt x="11480863" y="10988730"/>
                  <a:pt x="11471918" y="11001333"/>
                </a:cubicBezTo>
                <a:cubicBezTo>
                  <a:pt x="11462977" y="11013932"/>
                  <a:pt x="11445901" y="11017184"/>
                  <a:pt x="11433302" y="11008243"/>
                </a:cubicBezTo>
                <a:cubicBezTo>
                  <a:pt x="11421104" y="10999298"/>
                  <a:pt x="11417852" y="10982226"/>
                  <a:pt x="11426388" y="10969623"/>
                </a:cubicBezTo>
                <a:cubicBezTo>
                  <a:pt x="11430861" y="10963321"/>
                  <a:pt x="11437365" y="10959358"/>
                  <a:pt x="11444326" y="10958087"/>
                </a:cubicBezTo>
                <a:close/>
                <a:moveTo>
                  <a:pt x="11809024" y="10938422"/>
                </a:moveTo>
                <a:cubicBezTo>
                  <a:pt x="11816240" y="10937203"/>
                  <a:pt x="11823963" y="10938728"/>
                  <a:pt x="11830468" y="10943200"/>
                </a:cubicBezTo>
                <a:cubicBezTo>
                  <a:pt x="11843477" y="10952146"/>
                  <a:pt x="11846323" y="10970028"/>
                  <a:pt x="11837378" y="10983037"/>
                </a:cubicBezTo>
                <a:cubicBezTo>
                  <a:pt x="11828437" y="10996046"/>
                  <a:pt x="11810550" y="10998892"/>
                  <a:pt x="11797541" y="10989951"/>
                </a:cubicBezTo>
                <a:cubicBezTo>
                  <a:pt x="11784533" y="10980600"/>
                  <a:pt x="11781281" y="10962713"/>
                  <a:pt x="11790627" y="10950110"/>
                </a:cubicBezTo>
                <a:cubicBezTo>
                  <a:pt x="11795100" y="10943606"/>
                  <a:pt x="11801808" y="10939642"/>
                  <a:pt x="11809024" y="10938422"/>
                </a:cubicBezTo>
                <a:close/>
                <a:moveTo>
                  <a:pt x="10784908" y="10916774"/>
                </a:moveTo>
                <a:cubicBezTo>
                  <a:pt x="10785313" y="10916774"/>
                  <a:pt x="10785313" y="10916774"/>
                  <a:pt x="10785723" y="10916774"/>
                </a:cubicBezTo>
                <a:cubicBezTo>
                  <a:pt x="10785723" y="10917180"/>
                  <a:pt x="10785723" y="10917180"/>
                  <a:pt x="10785723" y="10917589"/>
                </a:cubicBezTo>
                <a:cubicBezTo>
                  <a:pt x="10785313" y="10917589"/>
                  <a:pt x="10785313" y="10917589"/>
                  <a:pt x="10784908" y="10917589"/>
                </a:cubicBezTo>
                <a:cubicBezTo>
                  <a:pt x="10784908" y="10917180"/>
                  <a:pt x="10784908" y="10916774"/>
                  <a:pt x="10784908" y="10916774"/>
                </a:cubicBezTo>
                <a:close/>
                <a:moveTo>
                  <a:pt x="12451675" y="10913371"/>
                </a:moveTo>
                <a:cubicBezTo>
                  <a:pt x="12455487" y="10912710"/>
                  <a:pt x="12459552" y="10913523"/>
                  <a:pt x="12463007" y="10915962"/>
                </a:cubicBezTo>
                <a:cubicBezTo>
                  <a:pt x="12469917" y="10920841"/>
                  <a:pt x="12471547" y="10930191"/>
                  <a:pt x="12466669" y="10937101"/>
                </a:cubicBezTo>
                <a:cubicBezTo>
                  <a:pt x="12461786" y="10944011"/>
                  <a:pt x="12452440" y="10945637"/>
                  <a:pt x="12445526" y="10940759"/>
                </a:cubicBezTo>
                <a:cubicBezTo>
                  <a:pt x="12439022" y="10935880"/>
                  <a:pt x="12437400" y="10926530"/>
                  <a:pt x="12441868" y="10919620"/>
                </a:cubicBezTo>
                <a:cubicBezTo>
                  <a:pt x="12444307" y="10916165"/>
                  <a:pt x="12447864" y="10914031"/>
                  <a:pt x="12451675" y="10913371"/>
                </a:cubicBezTo>
                <a:close/>
                <a:moveTo>
                  <a:pt x="12728617" y="10899752"/>
                </a:moveTo>
                <a:cubicBezTo>
                  <a:pt x="12734055" y="10898786"/>
                  <a:pt x="12739847" y="10899905"/>
                  <a:pt x="12744725" y="10903359"/>
                </a:cubicBezTo>
                <a:cubicBezTo>
                  <a:pt x="12754481" y="10910273"/>
                  <a:pt x="12756918" y="10923687"/>
                  <a:pt x="12750009" y="10933443"/>
                </a:cubicBezTo>
                <a:cubicBezTo>
                  <a:pt x="12743099" y="10943199"/>
                  <a:pt x="12729685" y="10945636"/>
                  <a:pt x="12719925" y="10938727"/>
                </a:cubicBezTo>
                <a:cubicBezTo>
                  <a:pt x="12710173" y="10932223"/>
                  <a:pt x="12707732" y="10918403"/>
                  <a:pt x="12714641" y="10908647"/>
                </a:cubicBezTo>
                <a:cubicBezTo>
                  <a:pt x="12718098" y="10903767"/>
                  <a:pt x="12723180" y="10900718"/>
                  <a:pt x="12728617" y="10899752"/>
                </a:cubicBezTo>
                <a:close/>
                <a:moveTo>
                  <a:pt x="11246714" y="10892383"/>
                </a:moveTo>
                <a:cubicBezTo>
                  <a:pt x="11247120" y="10892383"/>
                  <a:pt x="11247120" y="10892383"/>
                  <a:pt x="11247525" y="10892383"/>
                </a:cubicBezTo>
                <a:cubicBezTo>
                  <a:pt x="11247525" y="10892788"/>
                  <a:pt x="11247525" y="10892788"/>
                  <a:pt x="11247525" y="10893194"/>
                </a:cubicBezTo>
                <a:cubicBezTo>
                  <a:pt x="11247120" y="10893194"/>
                  <a:pt x="11247120" y="10893194"/>
                  <a:pt x="11246714" y="10893194"/>
                </a:cubicBezTo>
                <a:cubicBezTo>
                  <a:pt x="11246305" y="10893194"/>
                  <a:pt x="11246305" y="10892788"/>
                  <a:pt x="11246714" y="10892383"/>
                </a:cubicBezTo>
                <a:close/>
                <a:moveTo>
                  <a:pt x="6619878" y="10884257"/>
                </a:moveTo>
                <a:cubicBezTo>
                  <a:pt x="6620692" y="10884257"/>
                  <a:pt x="6620293" y="10884662"/>
                  <a:pt x="6620293" y="10885474"/>
                </a:cubicBezTo>
                <a:cubicBezTo>
                  <a:pt x="6620293" y="10886289"/>
                  <a:pt x="6619479" y="10886289"/>
                  <a:pt x="6619075" y="10885883"/>
                </a:cubicBezTo>
                <a:cubicBezTo>
                  <a:pt x="6618667" y="10885474"/>
                  <a:pt x="6618261" y="10884662"/>
                  <a:pt x="6618667" y="10884662"/>
                </a:cubicBezTo>
                <a:cubicBezTo>
                  <a:pt x="6618667" y="10883847"/>
                  <a:pt x="6619479" y="10883847"/>
                  <a:pt x="6619878" y="10884257"/>
                </a:cubicBezTo>
                <a:close/>
                <a:moveTo>
                  <a:pt x="13032129" y="10881410"/>
                </a:moveTo>
                <a:cubicBezTo>
                  <a:pt x="13035787" y="10884252"/>
                  <a:pt x="13036598" y="10889130"/>
                  <a:pt x="13034161" y="10892792"/>
                </a:cubicBezTo>
                <a:cubicBezTo>
                  <a:pt x="13031314" y="10896450"/>
                  <a:pt x="13026436" y="10897261"/>
                  <a:pt x="13022778" y="10894824"/>
                </a:cubicBezTo>
                <a:cubicBezTo>
                  <a:pt x="13019121" y="10891977"/>
                  <a:pt x="13018305" y="10887099"/>
                  <a:pt x="13020747" y="10883441"/>
                </a:cubicBezTo>
                <a:cubicBezTo>
                  <a:pt x="13023589" y="10879784"/>
                  <a:pt x="13028467" y="10878968"/>
                  <a:pt x="13032129" y="10881410"/>
                </a:cubicBezTo>
                <a:close/>
                <a:moveTo>
                  <a:pt x="6010159" y="10880185"/>
                </a:moveTo>
                <a:cubicBezTo>
                  <a:pt x="6010567" y="10880185"/>
                  <a:pt x="6010971" y="10879780"/>
                  <a:pt x="6010971" y="10880185"/>
                </a:cubicBezTo>
                <a:cubicBezTo>
                  <a:pt x="6010971" y="10880595"/>
                  <a:pt x="6010971" y="10880595"/>
                  <a:pt x="6010971" y="10881000"/>
                </a:cubicBezTo>
                <a:cubicBezTo>
                  <a:pt x="6010567" y="10881000"/>
                  <a:pt x="6010567" y="10881000"/>
                  <a:pt x="6010159" y="10881000"/>
                </a:cubicBezTo>
                <a:cubicBezTo>
                  <a:pt x="6010159" y="10880595"/>
                  <a:pt x="6009752" y="10880595"/>
                  <a:pt x="6010159" y="10880185"/>
                </a:cubicBezTo>
                <a:close/>
                <a:moveTo>
                  <a:pt x="11586354" y="10877140"/>
                </a:moveTo>
                <a:cubicBezTo>
                  <a:pt x="11592147" y="10876124"/>
                  <a:pt x="11598346" y="10877345"/>
                  <a:pt x="11603630" y="10881004"/>
                </a:cubicBezTo>
                <a:cubicBezTo>
                  <a:pt x="11614201" y="10888319"/>
                  <a:pt x="11616638" y="10902548"/>
                  <a:pt x="11609323" y="10913116"/>
                </a:cubicBezTo>
                <a:cubicBezTo>
                  <a:pt x="11602004" y="10923687"/>
                  <a:pt x="11587775" y="10926124"/>
                  <a:pt x="11577207" y="10918809"/>
                </a:cubicBezTo>
                <a:cubicBezTo>
                  <a:pt x="11566636" y="10911490"/>
                  <a:pt x="11564199" y="10896855"/>
                  <a:pt x="11571514" y="10886693"/>
                </a:cubicBezTo>
                <a:cubicBezTo>
                  <a:pt x="11575174" y="10881408"/>
                  <a:pt x="11580561" y="10878156"/>
                  <a:pt x="11586354" y="10877140"/>
                </a:cubicBezTo>
                <a:close/>
                <a:moveTo>
                  <a:pt x="12188001" y="10874802"/>
                </a:moveTo>
                <a:cubicBezTo>
                  <a:pt x="12197249" y="10873176"/>
                  <a:pt x="12207107" y="10875107"/>
                  <a:pt x="12215440" y="10881001"/>
                </a:cubicBezTo>
                <a:cubicBezTo>
                  <a:pt x="12232106" y="10892789"/>
                  <a:pt x="12236173" y="10915554"/>
                  <a:pt x="12224381" y="10932220"/>
                </a:cubicBezTo>
                <a:cubicBezTo>
                  <a:pt x="12212593" y="10948890"/>
                  <a:pt x="12189828" y="10952953"/>
                  <a:pt x="12173162" y="10941165"/>
                </a:cubicBezTo>
                <a:cubicBezTo>
                  <a:pt x="12156496" y="10929377"/>
                  <a:pt x="12152838" y="10906612"/>
                  <a:pt x="12164221" y="10889946"/>
                </a:cubicBezTo>
                <a:cubicBezTo>
                  <a:pt x="12170115" y="10881611"/>
                  <a:pt x="12178753" y="10876428"/>
                  <a:pt x="12188001" y="10874802"/>
                </a:cubicBezTo>
                <a:close/>
                <a:moveTo>
                  <a:pt x="11948918" y="10850565"/>
                </a:moveTo>
                <a:cubicBezTo>
                  <a:pt x="11954253" y="10849600"/>
                  <a:pt x="11959944" y="10850718"/>
                  <a:pt x="11964620" y="10854172"/>
                </a:cubicBezTo>
                <a:cubicBezTo>
                  <a:pt x="11974377" y="10860676"/>
                  <a:pt x="11976408" y="10873685"/>
                  <a:pt x="11969904" y="10883441"/>
                </a:cubicBezTo>
                <a:cubicBezTo>
                  <a:pt x="11963400" y="10893197"/>
                  <a:pt x="11949986" y="10895229"/>
                  <a:pt x="11940635" y="10888725"/>
                </a:cubicBezTo>
                <a:cubicBezTo>
                  <a:pt x="11930879" y="10881815"/>
                  <a:pt x="11928847" y="10868807"/>
                  <a:pt x="11935351" y="10859460"/>
                </a:cubicBezTo>
                <a:cubicBezTo>
                  <a:pt x="11938603" y="10854580"/>
                  <a:pt x="11943583" y="10851531"/>
                  <a:pt x="11948918" y="10850565"/>
                </a:cubicBezTo>
                <a:close/>
                <a:moveTo>
                  <a:pt x="10926786" y="10849700"/>
                </a:moveTo>
                <a:cubicBezTo>
                  <a:pt x="10927597" y="10849700"/>
                  <a:pt x="10927597" y="10850515"/>
                  <a:pt x="10927191" y="10850921"/>
                </a:cubicBezTo>
                <a:cubicBezTo>
                  <a:pt x="10927191" y="10851736"/>
                  <a:pt x="10926376" y="10851736"/>
                  <a:pt x="10925971" y="10851326"/>
                </a:cubicBezTo>
                <a:cubicBezTo>
                  <a:pt x="10925565" y="10850921"/>
                  <a:pt x="10925565" y="10850109"/>
                  <a:pt x="10925565" y="10850109"/>
                </a:cubicBezTo>
                <a:cubicBezTo>
                  <a:pt x="10925565" y="10849294"/>
                  <a:pt x="10926376" y="10849294"/>
                  <a:pt x="10926786" y="10849700"/>
                </a:cubicBezTo>
                <a:close/>
                <a:moveTo>
                  <a:pt x="6505249" y="10836285"/>
                </a:moveTo>
                <a:cubicBezTo>
                  <a:pt x="6507680" y="10837907"/>
                  <a:pt x="6508084" y="10840754"/>
                  <a:pt x="6506463" y="10843195"/>
                </a:cubicBezTo>
                <a:cubicBezTo>
                  <a:pt x="6504842" y="10845632"/>
                  <a:pt x="6501987" y="10846042"/>
                  <a:pt x="6499562" y="10844412"/>
                </a:cubicBezTo>
                <a:cubicBezTo>
                  <a:pt x="6497110" y="10842790"/>
                  <a:pt x="6496703" y="10839943"/>
                  <a:pt x="6498335" y="10837502"/>
                </a:cubicBezTo>
                <a:cubicBezTo>
                  <a:pt x="6499965" y="10835065"/>
                  <a:pt x="6502808" y="10834659"/>
                  <a:pt x="6505249" y="10836285"/>
                </a:cubicBezTo>
                <a:close/>
                <a:moveTo>
                  <a:pt x="7248375" y="10829782"/>
                </a:moveTo>
                <a:cubicBezTo>
                  <a:pt x="7249184" y="10830593"/>
                  <a:pt x="7249597" y="10831814"/>
                  <a:pt x="7248768" y="10832629"/>
                </a:cubicBezTo>
                <a:cubicBezTo>
                  <a:pt x="7247962" y="10833440"/>
                  <a:pt x="7246749" y="10833845"/>
                  <a:pt x="7245927" y="10833034"/>
                </a:cubicBezTo>
                <a:cubicBezTo>
                  <a:pt x="7245122" y="10832629"/>
                  <a:pt x="7244711" y="10831408"/>
                  <a:pt x="7245530" y="10830187"/>
                </a:cubicBezTo>
                <a:cubicBezTo>
                  <a:pt x="7246335" y="10829372"/>
                  <a:pt x="7247557" y="10828967"/>
                  <a:pt x="7248375" y="10829782"/>
                </a:cubicBezTo>
                <a:close/>
                <a:moveTo>
                  <a:pt x="5897148" y="10821651"/>
                </a:moveTo>
                <a:cubicBezTo>
                  <a:pt x="5898776" y="10822467"/>
                  <a:pt x="5898776" y="10824498"/>
                  <a:pt x="5897960" y="10825719"/>
                </a:cubicBezTo>
                <a:cubicBezTo>
                  <a:pt x="5897148" y="10827345"/>
                  <a:pt x="5895112" y="10827345"/>
                  <a:pt x="5893895" y="10826530"/>
                </a:cubicBezTo>
                <a:cubicBezTo>
                  <a:pt x="5892674" y="10825309"/>
                  <a:pt x="5892265" y="10823683"/>
                  <a:pt x="5893079" y="10822467"/>
                </a:cubicBezTo>
                <a:cubicBezTo>
                  <a:pt x="5893895" y="10820841"/>
                  <a:pt x="5895927" y="10820841"/>
                  <a:pt x="5897148" y="10821651"/>
                </a:cubicBezTo>
                <a:close/>
                <a:moveTo>
                  <a:pt x="11388994" y="10810674"/>
                </a:moveTo>
                <a:cubicBezTo>
                  <a:pt x="11389805" y="10811485"/>
                  <a:pt x="11390210" y="10812706"/>
                  <a:pt x="11389399" y="10813521"/>
                </a:cubicBezTo>
                <a:cubicBezTo>
                  <a:pt x="11388584" y="10814332"/>
                  <a:pt x="11387368" y="10814737"/>
                  <a:pt x="11386552" y="10813926"/>
                </a:cubicBezTo>
                <a:cubicBezTo>
                  <a:pt x="11385737" y="10813521"/>
                  <a:pt x="11385332" y="10812300"/>
                  <a:pt x="11386147" y="10811079"/>
                </a:cubicBezTo>
                <a:cubicBezTo>
                  <a:pt x="11386958" y="10810264"/>
                  <a:pt x="11388179" y="10809859"/>
                  <a:pt x="11388994" y="10810674"/>
                </a:cubicBezTo>
                <a:close/>
                <a:moveTo>
                  <a:pt x="12583237" y="10801630"/>
                </a:moveTo>
                <a:cubicBezTo>
                  <a:pt x="12587810" y="10800817"/>
                  <a:pt x="12592688" y="10801731"/>
                  <a:pt x="12596754" y="10804576"/>
                </a:cubicBezTo>
                <a:cubicBezTo>
                  <a:pt x="12604884" y="10810269"/>
                  <a:pt x="12606916" y="10821651"/>
                  <a:pt x="12601226" y="10829782"/>
                </a:cubicBezTo>
                <a:cubicBezTo>
                  <a:pt x="12595533" y="10837912"/>
                  <a:pt x="12584151" y="10839944"/>
                  <a:pt x="12576020" y="10834250"/>
                </a:cubicBezTo>
                <a:cubicBezTo>
                  <a:pt x="12567890" y="10828561"/>
                  <a:pt x="12565859" y="10817179"/>
                  <a:pt x="12571548" y="10809048"/>
                </a:cubicBezTo>
                <a:cubicBezTo>
                  <a:pt x="12574395" y="10804983"/>
                  <a:pt x="12578663" y="10802443"/>
                  <a:pt x="12583237" y="10801630"/>
                </a:cubicBezTo>
                <a:close/>
                <a:moveTo>
                  <a:pt x="7134142" y="10792382"/>
                </a:moveTo>
                <a:cubicBezTo>
                  <a:pt x="7138203" y="10795224"/>
                  <a:pt x="7139018" y="10800918"/>
                  <a:pt x="7136181" y="10804981"/>
                </a:cubicBezTo>
                <a:cubicBezTo>
                  <a:pt x="7133328" y="10809048"/>
                  <a:pt x="7127636" y="10809863"/>
                  <a:pt x="7123570" y="10807016"/>
                </a:cubicBezTo>
                <a:cubicBezTo>
                  <a:pt x="7119514" y="10804170"/>
                  <a:pt x="7118285" y="10798481"/>
                  <a:pt x="7121541" y="10794413"/>
                </a:cubicBezTo>
                <a:cubicBezTo>
                  <a:pt x="7124384" y="10790346"/>
                  <a:pt x="7130074" y="10789535"/>
                  <a:pt x="7134142" y="10792382"/>
                </a:cubicBezTo>
                <a:close/>
                <a:moveTo>
                  <a:pt x="11725434" y="10785825"/>
                </a:moveTo>
                <a:cubicBezTo>
                  <a:pt x="11731583" y="10784757"/>
                  <a:pt x="11738189" y="10786078"/>
                  <a:pt x="11743881" y="10789941"/>
                </a:cubicBezTo>
                <a:cubicBezTo>
                  <a:pt x="11755263" y="10797666"/>
                  <a:pt x="11757700" y="10813111"/>
                  <a:pt x="11749980" y="10824088"/>
                </a:cubicBezTo>
                <a:cubicBezTo>
                  <a:pt x="11742255" y="10835470"/>
                  <a:pt x="11726805" y="10837907"/>
                  <a:pt x="11715832" y="10830187"/>
                </a:cubicBezTo>
                <a:cubicBezTo>
                  <a:pt x="11704856" y="10822462"/>
                  <a:pt x="11702009" y="10807012"/>
                  <a:pt x="11709734" y="10796039"/>
                </a:cubicBezTo>
                <a:cubicBezTo>
                  <a:pt x="11713594" y="10790348"/>
                  <a:pt x="11719285" y="10786892"/>
                  <a:pt x="11725434" y="10785825"/>
                </a:cubicBezTo>
                <a:close/>
                <a:moveTo>
                  <a:pt x="12324993" y="10784050"/>
                </a:moveTo>
                <a:cubicBezTo>
                  <a:pt x="12330989" y="10783033"/>
                  <a:pt x="12337392" y="10784252"/>
                  <a:pt x="12342678" y="10787909"/>
                </a:cubicBezTo>
                <a:cubicBezTo>
                  <a:pt x="12353245" y="10795228"/>
                  <a:pt x="12355687" y="10810268"/>
                  <a:pt x="12348367" y="10820840"/>
                </a:cubicBezTo>
                <a:cubicBezTo>
                  <a:pt x="12341052" y="10831407"/>
                  <a:pt x="12326008" y="10833849"/>
                  <a:pt x="12315440" y="10826529"/>
                </a:cubicBezTo>
                <a:cubicBezTo>
                  <a:pt x="12304869" y="10818808"/>
                  <a:pt x="12302432" y="10804170"/>
                  <a:pt x="12309747" y="10793602"/>
                </a:cubicBezTo>
                <a:cubicBezTo>
                  <a:pt x="12313406" y="10788319"/>
                  <a:pt x="12318996" y="10785067"/>
                  <a:pt x="12324993" y="10784050"/>
                </a:cubicBezTo>
                <a:close/>
                <a:moveTo>
                  <a:pt x="6384509" y="10781000"/>
                </a:moveTo>
                <a:cubicBezTo>
                  <a:pt x="6387657" y="10780390"/>
                  <a:pt x="6391014" y="10781000"/>
                  <a:pt x="6393869" y="10783031"/>
                </a:cubicBezTo>
                <a:cubicBezTo>
                  <a:pt x="6399556" y="10787094"/>
                  <a:pt x="6401178" y="10794819"/>
                  <a:pt x="6397112" y="10800512"/>
                </a:cubicBezTo>
                <a:cubicBezTo>
                  <a:pt x="6393045" y="10806202"/>
                  <a:pt x="6385326" y="10807828"/>
                  <a:pt x="6379632" y="10803765"/>
                </a:cubicBezTo>
                <a:cubicBezTo>
                  <a:pt x="6373941" y="10799697"/>
                  <a:pt x="6372310" y="10791976"/>
                  <a:pt x="6376383" y="10786283"/>
                </a:cubicBezTo>
                <a:cubicBezTo>
                  <a:pt x="6378420" y="10783438"/>
                  <a:pt x="6381365" y="10781610"/>
                  <a:pt x="6384509" y="10781000"/>
                </a:cubicBezTo>
                <a:close/>
                <a:moveTo>
                  <a:pt x="11068659" y="10777337"/>
                </a:moveTo>
                <a:cubicBezTo>
                  <a:pt x="11070285" y="10778153"/>
                  <a:pt x="11070285" y="10780184"/>
                  <a:pt x="11069470" y="10781405"/>
                </a:cubicBezTo>
                <a:cubicBezTo>
                  <a:pt x="11068659" y="10783031"/>
                  <a:pt x="11066623" y="10783031"/>
                  <a:pt x="11065407" y="10782216"/>
                </a:cubicBezTo>
                <a:cubicBezTo>
                  <a:pt x="11063781" y="10780995"/>
                  <a:pt x="11063781" y="10779369"/>
                  <a:pt x="11064591" y="10778153"/>
                </a:cubicBezTo>
                <a:cubicBezTo>
                  <a:pt x="11065407" y="10776527"/>
                  <a:pt x="11067438" y="10776527"/>
                  <a:pt x="11068659" y="10777337"/>
                </a:cubicBezTo>
                <a:close/>
                <a:moveTo>
                  <a:pt x="13152052" y="10769211"/>
                </a:moveTo>
                <a:cubicBezTo>
                  <a:pt x="13152863" y="10769211"/>
                  <a:pt x="13152458" y="10769617"/>
                  <a:pt x="13152458" y="10770432"/>
                </a:cubicBezTo>
                <a:cubicBezTo>
                  <a:pt x="13152458" y="10771243"/>
                  <a:pt x="13151643" y="10771243"/>
                  <a:pt x="13151237" y="10770837"/>
                </a:cubicBezTo>
                <a:cubicBezTo>
                  <a:pt x="13150832" y="10770432"/>
                  <a:pt x="13150832" y="10769617"/>
                  <a:pt x="13150832" y="10769617"/>
                </a:cubicBezTo>
                <a:cubicBezTo>
                  <a:pt x="13150832" y="10768806"/>
                  <a:pt x="13151237" y="10769211"/>
                  <a:pt x="13152052" y="10769211"/>
                </a:cubicBezTo>
                <a:close/>
                <a:moveTo>
                  <a:pt x="12854125" y="10767226"/>
                </a:moveTo>
                <a:cubicBezTo>
                  <a:pt x="12864440" y="10765447"/>
                  <a:pt x="12875416" y="10767581"/>
                  <a:pt x="12884562" y="10774085"/>
                </a:cubicBezTo>
                <a:cubicBezTo>
                  <a:pt x="12902855" y="10787094"/>
                  <a:pt x="12907327" y="10812705"/>
                  <a:pt x="12894319" y="10830997"/>
                </a:cubicBezTo>
                <a:cubicBezTo>
                  <a:pt x="12881310" y="10849294"/>
                  <a:pt x="12855699" y="10853762"/>
                  <a:pt x="12837407" y="10840754"/>
                </a:cubicBezTo>
                <a:cubicBezTo>
                  <a:pt x="12819114" y="10828151"/>
                  <a:pt x="12814642" y="10802543"/>
                  <a:pt x="12827650" y="10783842"/>
                </a:cubicBezTo>
                <a:cubicBezTo>
                  <a:pt x="12834154" y="10774696"/>
                  <a:pt x="12843809" y="10769004"/>
                  <a:pt x="12854125" y="10767226"/>
                </a:cubicBezTo>
                <a:close/>
                <a:moveTo>
                  <a:pt x="8616554" y="10762302"/>
                </a:moveTo>
                <a:cubicBezTo>
                  <a:pt x="8617365" y="10762302"/>
                  <a:pt x="8617365" y="10763113"/>
                  <a:pt x="8616959" y="10763519"/>
                </a:cubicBezTo>
                <a:cubicBezTo>
                  <a:pt x="8616959" y="10764334"/>
                  <a:pt x="8616148" y="10764334"/>
                  <a:pt x="8615738" y="10763928"/>
                </a:cubicBezTo>
                <a:cubicBezTo>
                  <a:pt x="8615333" y="10763928"/>
                  <a:pt x="8615333" y="10763113"/>
                  <a:pt x="8615333" y="10762707"/>
                </a:cubicBezTo>
                <a:cubicBezTo>
                  <a:pt x="8615333" y="10761892"/>
                  <a:pt x="8616148" y="10761892"/>
                  <a:pt x="8616554" y="10762302"/>
                </a:cubicBezTo>
                <a:close/>
                <a:moveTo>
                  <a:pt x="8492164" y="10761081"/>
                </a:moveTo>
                <a:cubicBezTo>
                  <a:pt x="8492978" y="10761081"/>
                  <a:pt x="8492570" y="10761486"/>
                  <a:pt x="8492570" y="10762298"/>
                </a:cubicBezTo>
                <a:cubicBezTo>
                  <a:pt x="8492570" y="10763113"/>
                  <a:pt x="8491762" y="10763113"/>
                  <a:pt x="8491351" y="10762707"/>
                </a:cubicBezTo>
                <a:cubicBezTo>
                  <a:pt x="8490948" y="10762707"/>
                  <a:pt x="8490948" y="10761892"/>
                  <a:pt x="8490948" y="10761486"/>
                </a:cubicBezTo>
                <a:cubicBezTo>
                  <a:pt x="8490948" y="10760671"/>
                  <a:pt x="8491762" y="10760671"/>
                  <a:pt x="8492164" y="10761081"/>
                </a:cubicBezTo>
                <a:close/>
                <a:moveTo>
                  <a:pt x="8741350" y="10760672"/>
                </a:moveTo>
                <a:cubicBezTo>
                  <a:pt x="8741760" y="10760672"/>
                  <a:pt x="8741760" y="10760672"/>
                  <a:pt x="8742165" y="10760672"/>
                </a:cubicBezTo>
                <a:cubicBezTo>
                  <a:pt x="8742165" y="10761078"/>
                  <a:pt x="8742165" y="10761078"/>
                  <a:pt x="8742165" y="10761487"/>
                </a:cubicBezTo>
                <a:cubicBezTo>
                  <a:pt x="8741760" y="10761487"/>
                  <a:pt x="8741760" y="10761487"/>
                  <a:pt x="8741350" y="10761487"/>
                </a:cubicBezTo>
                <a:cubicBezTo>
                  <a:pt x="8740944" y="10761487"/>
                  <a:pt x="8740944" y="10761078"/>
                  <a:pt x="8741350" y="10760672"/>
                </a:cubicBezTo>
                <a:close/>
                <a:moveTo>
                  <a:pt x="5315412" y="10759050"/>
                </a:moveTo>
                <a:cubicBezTo>
                  <a:pt x="5316228" y="10759050"/>
                  <a:pt x="5316228" y="10759861"/>
                  <a:pt x="5315818" y="10760267"/>
                </a:cubicBezTo>
                <a:cubicBezTo>
                  <a:pt x="5315818" y="10761082"/>
                  <a:pt x="5315007" y="10761082"/>
                  <a:pt x="5314598" y="10760672"/>
                </a:cubicBezTo>
                <a:cubicBezTo>
                  <a:pt x="5314191" y="10760267"/>
                  <a:pt x="5314191" y="10759861"/>
                  <a:pt x="5314191" y="10759455"/>
                </a:cubicBezTo>
                <a:cubicBezTo>
                  <a:pt x="5314191" y="10758640"/>
                  <a:pt x="5315007" y="10758640"/>
                  <a:pt x="5315412" y="10759050"/>
                </a:cubicBezTo>
                <a:close/>
                <a:moveTo>
                  <a:pt x="5787392" y="10758235"/>
                </a:moveTo>
                <a:cubicBezTo>
                  <a:pt x="5791052" y="10761077"/>
                  <a:pt x="5791866" y="10765955"/>
                  <a:pt x="5789425" y="10769617"/>
                </a:cubicBezTo>
                <a:cubicBezTo>
                  <a:pt x="5786580" y="10773275"/>
                  <a:pt x="5781705" y="10774090"/>
                  <a:pt x="5778048" y="10771649"/>
                </a:cubicBezTo>
                <a:cubicBezTo>
                  <a:pt x="5774385" y="10769212"/>
                  <a:pt x="5773169" y="10764329"/>
                  <a:pt x="5776009" y="10760266"/>
                </a:cubicBezTo>
                <a:cubicBezTo>
                  <a:pt x="5778861" y="10756609"/>
                  <a:pt x="5783733" y="10755793"/>
                  <a:pt x="5787392" y="10758235"/>
                </a:cubicBezTo>
                <a:close/>
                <a:moveTo>
                  <a:pt x="8368597" y="10757014"/>
                </a:moveTo>
                <a:cubicBezTo>
                  <a:pt x="8369407" y="10757014"/>
                  <a:pt x="8369407" y="10757825"/>
                  <a:pt x="8369001" y="10758231"/>
                </a:cubicBezTo>
                <a:cubicBezTo>
                  <a:pt x="8369001" y="10759046"/>
                  <a:pt x="8368190" y="10759046"/>
                  <a:pt x="8367778" y="10758640"/>
                </a:cubicBezTo>
                <a:cubicBezTo>
                  <a:pt x="8367373" y="10758231"/>
                  <a:pt x="8367373" y="10757825"/>
                  <a:pt x="8367373" y="10757419"/>
                </a:cubicBezTo>
                <a:cubicBezTo>
                  <a:pt x="8367373" y="10756604"/>
                  <a:pt x="8368190" y="10756604"/>
                  <a:pt x="8368597" y="10757014"/>
                </a:cubicBezTo>
                <a:close/>
                <a:moveTo>
                  <a:pt x="8866963" y="10755793"/>
                </a:moveTo>
                <a:cubicBezTo>
                  <a:pt x="8867368" y="10755793"/>
                  <a:pt x="8867778" y="10755388"/>
                  <a:pt x="8867778" y="10755793"/>
                </a:cubicBezTo>
                <a:cubicBezTo>
                  <a:pt x="8867778" y="10756203"/>
                  <a:pt x="8867778" y="10756203"/>
                  <a:pt x="8867778" y="10756608"/>
                </a:cubicBezTo>
                <a:cubicBezTo>
                  <a:pt x="8867368" y="10756608"/>
                  <a:pt x="8867368" y="10756608"/>
                  <a:pt x="8866963" y="10756608"/>
                </a:cubicBezTo>
                <a:cubicBezTo>
                  <a:pt x="8866963" y="10756203"/>
                  <a:pt x="8866963" y="10756203"/>
                  <a:pt x="8866963" y="10755793"/>
                </a:cubicBezTo>
                <a:close/>
                <a:moveTo>
                  <a:pt x="12085709" y="10752999"/>
                </a:moveTo>
                <a:cubicBezTo>
                  <a:pt x="12090639" y="10752135"/>
                  <a:pt x="12095924" y="10753151"/>
                  <a:pt x="12100394" y="10756198"/>
                </a:cubicBezTo>
                <a:cubicBezTo>
                  <a:pt x="12109340" y="10762297"/>
                  <a:pt x="12111371" y="10774491"/>
                  <a:pt x="12105273" y="10783436"/>
                </a:cubicBezTo>
                <a:cubicBezTo>
                  <a:pt x="12099174" y="10792382"/>
                  <a:pt x="12086980" y="10794413"/>
                  <a:pt x="12078035" y="10788315"/>
                </a:cubicBezTo>
                <a:cubicBezTo>
                  <a:pt x="12069093" y="10782216"/>
                  <a:pt x="12067062" y="10770022"/>
                  <a:pt x="12073156" y="10761077"/>
                </a:cubicBezTo>
                <a:cubicBezTo>
                  <a:pt x="12076205" y="10756606"/>
                  <a:pt x="12080780" y="10753863"/>
                  <a:pt x="12085709" y="10752999"/>
                </a:cubicBezTo>
                <a:close/>
                <a:moveTo>
                  <a:pt x="8246671" y="10749290"/>
                </a:moveTo>
                <a:cubicBezTo>
                  <a:pt x="8247479" y="10749699"/>
                  <a:pt x="8247479" y="10750510"/>
                  <a:pt x="8247077" y="10751325"/>
                </a:cubicBezTo>
                <a:cubicBezTo>
                  <a:pt x="8246671" y="10752136"/>
                  <a:pt x="8245855" y="10752136"/>
                  <a:pt x="8245045" y="10751730"/>
                </a:cubicBezTo>
                <a:cubicBezTo>
                  <a:pt x="8244227" y="10751325"/>
                  <a:pt x="8244227" y="10750510"/>
                  <a:pt x="8244637" y="10749699"/>
                </a:cubicBezTo>
                <a:cubicBezTo>
                  <a:pt x="8245045" y="10748884"/>
                  <a:pt x="8245855" y="10748884"/>
                  <a:pt x="8246671" y="10749290"/>
                </a:cubicBezTo>
                <a:close/>
                <a:moveTo>
                  <a:pt x="8993800" y="10747258"/>
                </a:moveTo>
                <a:cubicBezTo>
                  <a:pt x="8994206" y="10747258"/>
                  <a:pt x="8994206" y="10747258"/>
                  <a:pt x="8994611" y="10747258"/>
                </a:cubicBezTo>
                <a:cubicBezTo>
                  <a:pt x="8994611" y="10747664"/>
                  <a:pt x="8994611" y="10747664"/>
                  <a:pt x="8994611" y="10748069"/>
                </a:cubicBezTo>
                <a:cubicBezTo>
                  <a:pt x="8994206" y="10748069"/>
                  <a:pt x="8994206" y="10748069"/>
                  <a:pt x="8993800" y="10748069"/>
                </a:cubicBezTo>
                <a:cubicBezTo>
                  <a:pt x="8993390" y="10748069"/>
                  <a:pt x="8993390" y="10747664"/>
                  <a:pt x="8993800" y="10747258"/>
                </a:cubicBezTo>
                <a:close/>
                <a:moveTo>
                  <a:pt x="7008213" y="10745531"/>
                </a:moveTo>
                <a:cubicBezTo>
                  <a:pt x="7013301" y="10744616"/>
                  <a:pt x="7018682" y="10745632"/>
                  <a:pt x="7023160" y="10748884"/>
                </a:cubicBezTo>
                <a:cubicBezTo>
                  <a:pt x="7032113" y="10755388"/>
                  <a:pt x="7034545" y="10767991"/>
                  <a:pt x="7028039" y="10776932"/>
                </a:cubicBezTo>
                <a:cubicBezTo>
                  <a:pt x="7021548" y="10785878"/>
                  <a:pt x="7008924" y="10788315"/>
                  <a:pt x="6999974" y="10781810"/>
                </a:cubicBezTo>
                <a:cubicBezTo>
                  <a:pt x="6990630" y="10775306"/>
                  <a:pt x="6988587" y="10762707"/>
                  <a:pt x="6995092" y="10753762"/>
                </a:cubicBezTo>
                <a:cubicBezTo>
                  <a:pt x="6998344" y="10749292"/>
                  <a:pt x="7003126" y="10746446"/>
                  <a:pt x="7008213" y="10745531"/>
                </a:cubicBezTo>
                <a:close/>
                <a:moveTo>
                  <a:pt x="8125552" y="10739127"/>
                </a:moveTo>
                <a:cubicBezTo>
                  <a:pt x="8126361" y="10739938"/>
                  <a:pt x="8126770" y="10741159"/>
                  <a:pt x="8125949" y="10741974"/>
                </a:cubicBezTo>
                <a:cubicBezTo>
                  <a:pt x="8125143" y="10742785"/>
                  <a:pt x="8123922" y="10743190"/>
                  <a:pt x="8123113" y="10742379"/>
                </a:cubicBezTo>
                <a:cubicBezTo>
                  <a:pt x="8122301" y="10741564"/>
                  <a:pt x="8121894" y="10740343"/>
                  <a:pt x="8122709" y="10739532"/>
                </a:cubicBezTo>
                <a:cubicBezTo>
                  <a:pt x="8123514" y="10738721"/>
                  <a:pt x="8124737" y="10738312"/>
                  <a:pt x="8125552" y="10739127"/>
                </a:cubicBezTo>
                <a:close/>
                <a:moveTo>
                  <a:pt x="9121445" y="10735060"/>
                </a:moveTo>
                <a:cubicBezTo>
                  <a:pt x="9122256" y="10735060"/>
                  <a:pt x="9122256" y="10735875"/>
                  <a:pt x="9121850" y="10736281"/>
                </a:cubicBezTo>
                <a:cubicBezTo>
                  <a:pt x="9121850" y="10737096"/>
                  <a:pt x="9121035" y="10737096"/>
                  <a:pt x="9120629" y="10736686"/>
                </a:cubicBezTo>
                <a:cubicBezTo>
                  <a:pt x="9120224" y="10736686"/>
                  <a:pt x="9120224" y="10735875"/>
                  <a:pt x="9120224" y="10735469"/>
                </a:cubicBezTo>
                <a:cubicBezTo>
                  <a:pt x="9120224" y="10734654"/>
                  <a:pt x="9121035" y="10734654"/>
                  <a:pt x="9121445" y="10735060"/>
                </a:cubicBezTo>
                <a:close/>
                <a:moveTo>
                  <a:pt x="8006051" y="10724492"/>
                </a:moveTo>
                <a:cubicBezTo>
                  <a:pt x="8007680" y="10725713"/>
                  <a:pt x="8008094" y="10728560"/>
                  <a:pt x="8006869" y="10730186"/>
                </a:cubicBezTo>
                <a:cubicBezTo>
                  <a:pt x="8005645" y="10731812"/>
                  <a:pt x="8002804" y="10732217"/>
                  <a:pt x="8001176" y="10730997"/>
                </a:cubicBezTo>
                <a:cubicBezTo>
                  <a:pt x="7999557" y="10729371"/>
                  <a:pt x="7999146" y="10726934"/>
                  <a:pt x="8000370" y="10725308"/>
                </a:cubicBezTo>
                <a:cubicBezTo>
                  <a:pt x="8001594" y="10723682"/>
                  <a:pt x="8004435" y="10723272"/>
                  <a:pt x="8006051" y="10724492"/>
                </a:cubicBezTo>
                <a:close/>
                <a:moveTo>
                  <a:pt x="6268421" y="10720634"/>
                </a:moveTo>
                <a:cubicBezTo>
                  <a:pt x="6274419" y="10719617"/>
                  <a:pt x="6280826" y="10720836"/>
                  <a:pt x="6286108" y="10724493"/>
                </a:cubicBezTo>
                <a:cubicBezTo>
                  <a:pt x="6296671" y="10731812"/>
                  <a:pt x="6299121" y="10746852"/>
                  <a:pt x="6291794" y="10757424"/>
                </a:cubicBezTo>
                <a:cubicBezTo>
                  <a:pt x="6284478" y="10767991"/>
                  <a:pt x="6269442" y="10770433"/>
                  <a:pt x="6258862" y="10763113"/>
                </a:cubicBezTo>
                <a:cubicBezTo>
                  <a:pt x="6248301" y="10755798"/>
                  <a:pt x="6245864" y="10741163"/>
                  <a:pt x="6253174" y="10730186"/>
                </a:cubicBezTo>
                <a:cubicBezTo>
                  <a:pt x="6256833" y="10724902"/>
                  <a:pt x="6262429" y="10721650"/>
                  <a:pt x="6268421" y="10720634"/>
                </a:cubicBezTo>
                <a:close/>
                <a:moveTo>
                  <a:pt x="9249498" y="10720020"/>
                </a:moveTo>
                <a:cubicBezTo>
                  <a:pt x="9250313" y="10720020"/>
                  <a:pt x="9250313" y="10720835"/>
                  <a:pt x="9249903" y="10721241"/>
                </a:cubicBezTo>
                <a:cubicBezTo>
                  <a:pt x="9249903" y="10722056"/>
                  <a:pt x="9249092" y="10722056"/>
                  <a:pt x="9248687" y="10721646"/>
                </a:cubicBezTo>
                <a:cubicBezTo>
                  <a:pt x="9248277" y="10721646"/>
                  <a:pt x="9247872" y="10720835"/>
                  <a:pt x="9248277" y="10720429"/>
                </a:cubicBezTo>
                <a:cubicBezTo>
                  <a:pt x="9248277" y="10719614"/>
                  <a:pt x="9249092" y="10719614"/>
                  <a:pt x="9249498" y="10720020"/>
                </a:cubicBezTo>
                <a:close/>
                <a:moveTo>
                  <a:pt x="11524616" y="10714993"/>
                </a:moveTo>
                <a:cubicBezTo>
                  <a:pt x="11527918" y="10714435"/>
                  <a:pt x="11531475" y="10715146"/>
                  <a:pt x="11534524" y="10717178"/>
                </a:cubicBezTo>
                <a:cubicBezTo>
                  <a:pt x="11540623" y="10721241"/>
                  <a:pt x="11541844" y="10729371"/>
                  <a:pt x="11537776" y="10735470"/>
                </a:cubicBezTo>
                <a:cubicBezTo>
                  <a:pt x="11533713" y="10741569"/>
                  <a:pt x="11525583" y="10742790"/>
                  <a:pt x="11519484" y="10738722"/>
                </a:cubicBezTo>
                <a:cubicBezTo>
                  <a:pt x="11513385" y="10734249"/>
                  <a:pt x="11512169" y="10726119"/>
                  <a:pt x="11516232" y="10720430"/>
                </a:cubicBezTo>
                <a:cubicBezTo>
                  <a:pt x="11518265" y="10717381"/>
                  <a:pt x="11521314" y="10715552"/>
                  <a:pt x="11524616" y="10714993"/>
                </a:cubicBezTo>
                <a:close/>
                <a:moveTo>
                  <a:pt x="13458564" y="10703759"/>
                </a:moveTo>
                <a:cubicBezTo>
                  <a:pt x="13458969" y="10703759"/>
                  <a:pt x="13458969" y="10703759"/>
                  <a:pt x="13459375" y="10703759"/>
                </a:cubicBezTo>
                <a:cubicBezTo>
                  <a:pt x="13459375" y="10704164"/>
                  <a:pt x="13459375" y="10704164"/>
                  <a:pt x="13459375" y="10704570"/>
                </a:cubicBezTo>
                <a:cubicBezTo>
                  <a:pt x="13458969" y="10704570"/>
                  <a:pt x="13458969" y="10704570"/>
                  <a:pt x="13458564" y="10704570"/>
                </a:cubicBezTo>
                <a:cubicBezTo>
                  <a:pt x="13458564" y="10704164"/>
                  <a:pt x="13458564" y="10703759"/>
                  <a:pt x="13458564" y="10703759"/>
                </a:cubicBezTo>
                <a:close/>
                <a:moveTo>
                  <a:pt x="9377141" y="10702133"/>
                </a:moveTo>
                <a:cubicBezTo>
                  <a:pt x="9377551" y="10702133"/>
                  <a:pt x="9377956" y="10701728"/>
                  <a:pt x="9377956" y="10702133"/>
                </a:cubicBezTo>
                <a:cubicBezTo>
                  <a:pt x="9377956" y="10702543"/>
                  <a:pt x="9377956" y="10702543"/>
                  <a:pt x="9377956" y="10702948"/>
                </a:cubicBezTo>
                <a:cubicBezTo>
                  <a:pt x="9377551" y="10702948"/>
                  <a:pt x="9377551" y="10702948"/>
                  <a:pt x="9377141" y="10702948"/>
                </a:cubicBezTo>
                <a:cubicBezTo>
                  <a:pt x="9377141" y="10702948"/>
                  <a:pt x="9376736" y="10702543"/>
                  <a:pt x="9377141" y="10702133"/>
                </a:cubicBezTo>
                <a:close/>
                <a:moveTo>
                  <a:pt x="7881526" y="10698732"/>
                </a:moveTo>
                <a:cubicBezTo>
                  <a:pt x="7884831" y="10698174"/>
                  <a:pt x="7888392" y="10698886"/>
                  <a:pt x="7891435" y="10700917"/>
                </a:cubicBezTo>
                <a:cubicBezTo>
                  <a:pt x="7897534" y="10704980"/>
                  <a:pt x="7898762" y="10713114"/>
                  <a:pt x="7894691" y="10719209"/>
                </a:cubicBezTo>
                <a:cubicBezTo>
                  <a:pt x="7890625" y="10725308"/>
                  <a:pt x="7882495" y="10726529"/>
                  <a:pt x="7876396" y="10722461"/>
                </a:cubicBezTo>
                <a:cubicBezTo>
                  <a:pt x="7870703" y="10718398"/>
                  <a:pt x="7869084" y="10710268"/>
                  <a:pt x="7873143" y="10704169"/>
                </a:cubicBezTo>
                <a:cubicBezTo>
                  <a:pt x="7875176" y="10701119"/>
                  <a:pt x="7878232" y="10699291"/>
                  <a:pt x="7881526" y="10698732"/>
                </a:cubicBezTo>
                <a:close/>
                <a:moveTo>
                  <a:pt x="11211752" y="10697255"/>
                </a:moveTo>
                <a:cubicBezTo>
                  <a:pt x="11215815" y="10700102"/>
                  <a:pt x="11216630" y="10705791"/>
                  <a:pt x="11213783" y="10709854"/>
                </a:cubicBezTo>
                <a:cubicBezTo>
                  <a:pt x="11210937" y="10713921"/>
                  <a:pt x="11205248" y="10714732"/>
                  <a:pt x="11201180" y="10711889"/>
                </a:cubicBezTo>
                <a:cubicBezTo>
                  <a:pt x="11197117" y="10709043"/>
                  <a:pt x="11195897" y="10703349"/>
                  <a:pt x="11199149" y="10699286"/>
                </a:cubicBezTo>
                <a:cubicBezTo>
                  <a:pt x="11201995" y="10695223"/>
                  <a:pt x="11207685" y="10694408"/>
                  <a:pt x="11211752" y="10697255"/>
                </a:cubicBezTo>
                <a:close/>
                <a:moveTo>
                  <a:pt x="5677229" y="10694818"/>
                </a:moveTo>
                <a:cubicBezTo>
                  <a:pt x="5682514" y="10698476"/>
                  <a:pt x="5683733" y="10705385"/>
                  <a:pt x="5680075" y="10710264"/>
                </a:cubicBezTo>
                <a:cubicBezTo>
                  <a:pt x="5676417" y="10715551"/>
                  <a:pt x="5669504" y="10716768"/>
                  <a:pt x="5664626" y="10713110"/>
                </a:cubicBezTo>
                <a:cubicBezTo>
                  <a:pt x="5659749" y="10709453"/>
                  <a:pt x="5658531" y="10702539"/>
                  <a:pt x="5661777" y="10697665"/>
                </a:cubicBezTo>
                <a:cubicBezTo>
                  <a:pt x="5665441" y="10692377"/>
                  <a:pt x="5672352" y="10691160"/>
                  <a:pt x="5677229" y="10694818"/>
                </a:cubicBezTo>
                <a:close/>
                <a:moveTo>
                  <a:pt x="6889603" y="10693345"/>
                </a:moveTo>
                <a:cubicBezTo>
                  <a:pt x="6898539" y="10691770"/>
                  <a:pt x="6908088" y="10693600"/>
                  <a:pt x="6916225" y="10699291"/>
                </a:cubicBezTo>
                <a:cubicBezTo>
                  <a:pt x="6932085" y="10710674"/>
                  <a:pt x="6936143" y="10732623"/>
                  <a:pt x="6924770" y="10748884"/>
                </a:cubicBezTo>
                <a:cubicBezTo>
                  <a:pt x="6913370" y="10764739"/>
                  <a:pt x="6891435" y="10768807"/>
                  <a:pt x="6875177" y="10757424"/>
                </a:cubicBezTo>
                <a:cubicBezTo>
                  <a:pt x="6858912" y="10746042"/>
                  <a:pt x="6854839" y="10723682"/>
                  <a:pt x="6866637" y="10707827"/>
                </a:cubicBezTo>
                <a:cubicBezTo>
                  <a:pt x="6872329" y="10699899"/>
                  <a:pt x="6880665" y="10694920"/>
                  <a:pt x="6889603" y="10693345"/>
                </a:cubicBezTo>
                <a:close/>
                <a:moveTo>
                  <a:pt x="12467480" y="10691156"/>
                </a:moveTo>
                <a:cubicBezTo>
                  <a:pt x="12471952" y="10694003"/>
                  <a:pt x="12473169" y="10700507"/>
                  <a:pt x="12469921" y="10704980"/>
                </a:cubicBezTo>
                <a:cubicBezTo>
                  <a:pt x="12467074" y="10709452"/>
                  <a:pt x="12460570" y="10710673"/>
                  <a:pt x="12456097" y="10707417"/>
                </a:cubicBezTo>
                <a:cubicBezTo>
                  <a:pt x="12451625" y="10704164"/>
                  <a:pt x="12450404" y="10698070"/>
                  <a:pt x="12453660" y="10693597"/>
                </a:cubicBezTo>
                <a:cubicBezTo>
                  <a:pt x="12456503" y="10689125"/>
                  <a:pt x="12463007" y="10687908"/>
                  <a:pt x="12467480" y="10691156"/>
                </a:cubicBezTo>
                <a:close/>
                <a:moveTo>
                  <a:pt x="12713322" y="10688314"/>
                </a:moveTo>
                <a:cubicBezTo>
                  <a:pt x="12717997" y="10687501"/>
                  <a:pt x="12722977" y="10688516"/>
                  <a:pt x="12727244" y="10691566"/>
                </a:cubicBezTo>
                <a:cubicBezTo>
                  <a:pt x="12735780" y="10697665"/>
                  <a:pt x="12737812" y="10709048"/>
                  <a:pt x="12731717" y="10717583"/>
                </a:cubicBezTo>
                <a:cubicBezTo>
                  <a:pt x="12725618" y="10726119"/>
                  <a:pt x="12714236" y="10728155"/>
                  <a:pt x="12705700" y="10722056"/>
                </a:cubicBezTo>
                <a:cubicBezTo>
                  <a:pt x="12697160" y="10715957"/>
                  <a:pt x="12695128" y="10704575"/>
                  <a:pt x="12701227" y="10696039"/>
                </a:cubicBezTo>
                <a:cubicBezTo>
                  <a:pt x="12704277" y="10691771"/>
                  <a:pt x="12708647" y="10689128"/>
                  <a:pt x="12713322" y="10688314"/>
                </a:cubicBezTo>
                <a:close/>
                <a:moveTo>
                  <a:pt x="5206874" y="10687498"/>
                </a:moveTo>
                <a:cubicBezTo>
                  <a:pt x="5208501" y="10688309"/>
                  <a:pt x="5208501" y="10690345"/>
                  <a:pt x="5207684" y="10691566"/>
                </a:cubicBezTo>
                <a:cubicBezTo>
                  <a:pt x="5206874" y="10693187"/>
                  <a:pt x="5204835" y="10693187"/>
                  <a:pt x="5203621" y="10692377"/>
                </a:cubicBezTo>
                <a:cubicBezTo>
                  <a:pt x="5202402" y="10691566"/>
                  <a:pt x="5201994" y="10689530"/>
                  <a:pt x="5202808" y="10688309"/>
                </a:cubicBezTo>
                <a:cubicBezTo>
                  <a:pt x="5203621" y="10686688"/>
                  <a:pt x="5205655" y="10686688"/>
                  <a:pt x="5206874" y="10687498"/>
                </a:cubicBezTo>
                <a:close/>
                <a:moveTo>
                  <a:pt x="11861362" y="10681708"/>
                </a:moveTo>
                <a:cubicBezTo>
                  <a:pt x="11870102" y="10680184"/>
                  <a:pt x="11879452" y="10682012"/>
                  <a:pt x="11887379" y="10687499"/>
                </a:cubicBezTo>
                <a:cubicBezTo>
                  <a:pt x="11903234" y="10698476"/>
                  <a:pt x="11906892" y="10720020"/>
                  <a:pt x="11895915" y="10735875"/>
                </a:cubicBezTo>
                <a:cubicBezTo>
                  <a:pt x="11884938" y="10751730"/>
                  <a:pt x="11863394" y="10755388"/>
                  <a:pt x="11847539" y="10744411"/>
                </a:cubicBezTo>
                <a:cubicBezTo>
                  <a:pt x="11832093" y="10733434"/>
                  <a:pt x="11828026" y="10711890"/>
                  <a:pt x="11839003" y="10696035"/>
                </a:cubicBezTo>
                <a:cubicBezTo>
                  <a:pt x="11844492" y="10688110"/>
                  <a:pt x="11852622" y="10683232"/>
                  <a:pt x="11861362" y="10681708"/>
                </a:cubicBezTo>
                <a:close/>
                <a:moveTo>
                  <a:pt x="7760048" y="10662448"/>
                </a:moveTo>
                <a:cubicBezTo>
                  <a:pt x="7767873" y="10661076"/>
                  <a:pt x="7776201" y="10662702"/>
                  <a:pt x="7783323" y="10667580"/>
                </a:cubicBezTo>
                <a:cubicBezTo>
                  <a:pt x="7797543" y="10677747"/>
                  <a:pt x="7800799" y="10696850"/>
                  <a:pt x="7791041" y="10711079"/>
                </a:cubicBezTo>
                <a:cubicBezTo>
                  <a:pt x="7780887" y="10725308"/>
                  <a:pt x="7761776" y="10728560"/>
                  <a:pt x="7747549" y="10718804"/>
                </a:cubicBezTo>
                <a:cubicBezTo>
                  <a:pt x="7733313" y="10708638"/>
                  <a:pt x="7730064" y="10689129"/>
                  <a:pt x="7739814" y="10675305"/>
                </a:cubicBezTo>
                <a:cubicBezTo>
                  <a:pt x="7744898" y="10668190"/>
                  <a:pt x="7752216" y="10663820"/>
                  <a:pt x="7760048" y="10662448"/>
                </a:cubicBezTo>
                <a:close/>
                <a:moveTo>
                  <a:pt x="6154327" y="10659195"/>
                </a:moveTo>
                <a:cubicBezTo>
                  <a:pt x="6162711" y="10657721"/>
                  <a:pt x="6171660" y="10659449"/>
                  <a:pt x="6179181" y="10664734"/>
                </a:cubicBezTo>
                <a:cubicBezTo>
                  <a:pt x="6194223" y="10675302"/>
                  <a:pt x="6197885" y="10696035"/>
                  <a:pt x="6187316" y="10711075"/>
                </a:cubicBezTo>
                <a:cubicBezTo>
                  <a:pt x="6176741" y="10726120"/>
                  <a:pt x="6156008" y="10729777"/>
                  <a:pt x="6140966" y="10719210"/>
                </a:cubicBezTo>
                <a:cubicBezTo>
                  <a:pt x="6125920" y="10708638"/>
                  <a:pt x="6122257" y="10687905"/>
                  <a:pt x="6132826" y="10672865"/>
                </a:cubicBezTo>
                <a:cubicBezTo>
                  <a:pt x="6138108" y="10665345"/>
                  <a:pt x="6145945" y="10660669"/>
                  <a:pt x="6154327" y="10659195"/>
                </a:cubicBezTo>
                <a:close/>
                <a:moveTo>
                  <a:pt x="12979434" y="10648324"/>
                </a:moveTo>
                <a:cubicBezTo>
                  <a:pt x="12990156" y="10646444"/>
                  <a:pt x="13001639" y="10648681"/>
                  <a:pt x="13011396" y="10655388"/>
                </a:cubicBezTo>
                <a:cubicBezTo>
                  <a:pt x="13030909" y="10668802"/>
                  <a:pt x="13035382" y="10695224"/>
                  <a:pt x="13021968" y="10714737"/>
                </a:cubicBezTo>
                <a:cubicBezTo>
                  <a:pt x="13008554" y="10734250"/>
                  <a:pt x="12982127" y="10738723"/>
                  <a:pt x="12962614" y="10725309"/>
                </a:cubicBezTo>
                <a:cubicBezTo>
                  <a:pt x="12943105" y="10711895"/>
                  <a:pt x="12938633" y="10685062"/>
                  <a:pt x="12952047" y="10665955"/>
                </a:cubicBezTo>
                <a:cubicBezTo>
                  <a:pt x="12958754" y="10656199"/>
                  <a:pt x="12968713" y="10650203"/>
                  <a:pt x="12979434" y="10648324"/>
                </a:cubicBezTo>
                <a:close/>
                <a:moveTo>
                  <a:pt x="10910115" y="10645631"/>
                </a:moveTo>
                <a:cubicBezTo>
                  <a:pt x="10910521" y="10645631"/>
                  <a:pt x="10910521" y="10645631"/>
                  <a:pt x="10910926" y="10645631"/>
                </a:cubicBezTo>
                <a:cubicBezTo>
                  <a:pt x="10910926" y="10646036"/>
                  <a:pt x="10910926" y="10646036"/>
                  <a:pt x="10910926" y="10646442"/>
                </a:cubicBezTo>
                <a:cubicBezTo>
                  <a:pt x="10910521" y="10646442"/>
                  <a:pt x="10910521" y="10646442"/>
                  <a:pt x="10910115" y="10646442"/>
                </a:cubicBezTo>
                <a:cubicBezTo>
                  <a:pt x="10910115" y="10646442"/>
                  <a:pt x="10910115" y="10646036"/>
                  <a:pt x="10910115" y="10645631"/>
                </a:cubicBezTo>
                <a:close/>
                <a:moveTo>
                  <a:pt x="12219349" y="10640700"/>
                </a:moveTo>
                <a:cubicBezTo>
                  <a:pt x="12226717" y="10639429"/>
                  <a:pt x="12234543" y="10640953"/>
                  <a:pt x="12241047" y="10645626"/>
                </a:cubicBezTo>
                <a:cubicBezTo>
                  <a:pt x="12254055" y="10654977"/>
                  <a:pt x="12257307" y="10673269"/>
                  <a:pt x="12247961" y="10686278"/>
                </a:cubicBezTo>
                <a:cubicBezTo>
                  <a:pt x="12238610" y="10699291"/>
                  <a:pt x="12220318" y="10702538"/>
                  <a:pt x="12207309" y="10693192"/>
                </a:cubicBezTo>
                <a:cubicBezTo>
                  <a:pt x="12193891" y="10683841"/>
                  <a:pt x="12190639" y="10665549"/>
                  <a:pt x="12200395" y="10652540"/>
                </a:cubicBezTo>
                <a:cubicBezTo>
                  <a:pt x="12205071" y="10646036"/>
                  <a:pt x="12211981" y="10641971"/>
                  <a:pt x="12219349" y="10640700"/>
                </a:cubicBezTo>
                <a:close/>
                <a:moveTo>
                  <a:pt x="6772169" y="10639278"/>
                </a:moveTo>
                <a:cubicBezTo>
                  <a:pt x="6784826" y="10637093"/>
                  <a:pt x="6798335" y="10639734"/>
                  <a:pt x="6809724" y="10647662"/>
                </a:cubicBezTo>
                <a:cubicBezTo>
                  <a:pt x="6832487" y="10663518"/>
                  <a:pt x="6837772" y="10694818"/>
                  <a:pt x="6821918" y="10717583"/>
                </a:cubicBezTo>
                <a:cubicBezTo>
                  <a:pt x="6806061" y="10740348"/>
                  <a:pt x="6774761" y="10745632"/>
                  <a:pt x="6751997" y="10729781"/>
                </a:cubicBezTo>
                <a:cubicBezTo>
                  <a:pt x="6729237" y="10713926"/>
                  <a:pt x="6723957" y="10682625"/>
                  <a:pt x="6739795" y="10659860"/>
                </a:cubicBezTo>
                <a:cubicBezTo>
                  <a:pt x="6747736" y="10648478"/>
                  <a:pt x="6759519" y="10641464"/>
                  <a:pt x="6772169" y="10639278"/>
                </a:cubicBezTo>
                <a:close/>
                <a:moveTo>
                  <a:pt x="7641100" y="10632568"/>
                </a:moveTo>
                <a:cubicBezTo>
                  <a:pt x="7651105" y="10630790"/>
                  <a:pt x="7661773" y="10632822"/>
                  <a:pt x="7670714" y="10639122"/>
                </a:cubicBezTo>
                <a:cubicBezTo>
                  <a:pt x="7688608" y="10651725"/>
                  <a:pt x="7693086" y="10676526"/>
                  <a:pt x="7680476" y="10694408"/>
                </a:cubicBezTo>
                <a:cubicBezTo>
                  <a:pt x="7667879" y="10712295"/>
                  <a:pt x="7643083" y="10716768"/>
                  <a:pt x="7625196" y="10704169"/>
                </a:cubicBezTo>
                <a:cubicBezTo>
                  <a:pt x="7606897" y="10691566"/>
                  <a:pt x="7602835" y="10666765"/>
                  <a:pt x="7615438" y="10648879"/>
                </a:cubicBezTo>
                <a:cubicBezTo>
                  <a:pt x="7621739" y="10639936"/>
                  <a:pt x="7631085" y="10634347"/>
                  <a:pt x="7641100" y="10632568"/>
                </a:cubicBezTo>
                <a:close/>
                <a:moveTo>
                  <a:pt x="5568278" y="10630996"/>
                </a:moveTo>
                <a:cubicBezTo>
                  <a:pt x="5573562" y="10634654"/>
                  <a:pt x="5574783" y="10641973"/>
                  <a:pt x="5571123" y="10647257"/>
                </a:cubicBezTo>
                <a:cubicBezTo>
                  <a:pt x="5567466" y="10652540"/>
                  <a:pt x="5560151" y="10653761"/>
                  <a:pt x="5554867" y="10650099"/>
                </a:cubicBezTo>
                <a:cubicBezTo>
                  <a:pt x="5549579" y="10646441"/>
                  <a:pt x="5548359" y="10639126"/>
                  <a:pt x="5552018" y="10633843"/>
                </a:cubicBezTo>
                <a:cubicBezTo>
                  <a:pt x="5555679" y="10628555"/>
                  <a:pt x="5562993" y="10627339"/>
                  <a:pt x="5568278" y="10630996"/>
                </a:cubicBezTo>
                <a:close/>
                <a:moveTo>
                  <a:pt x="5100366" y="10613920"/>
                </a:moveTo>
                <a:cubicBezTo>
                  <a:pt x="5102800" y="10615546"/>
                  <a:pt x="5103213" y="10618389"/>
                  <a:pt x="5101584" y="10620830"/>
                </a:cubicBezTo>
                <a:cubicBezTo>
                  <a:pt x="5099960" y="10623267"/>
                  <a:pt x="5097115" y="10623677"/>
                  <a:pt x="5094672" y="10622047"/>
                </a:cubicBezTo>
                <a:cubicBezTo>
                  <a:pt x="5092234" y="10620425"/>
                  <a:pt x="5091827" y="10617173"/>
                  <a:pt x="5093456" y="10615137"/>
                </a:cubicBezTo>
                <a:cubicBezTo>
                  <a:pt x="5095085" y="10612700"/>
                  <a:pt x="5097919" y="10612294"/>
                  <a:pt x="5100366" y="10613920"/>
                </a:cubicBezTo>
                <a:close/>
                <a:moveTo>
                  <a:pt x="11341835" y="10612701"/>
                </a:moveTo>
                <a:cubicBezTo>
                  <a:pt x="11344986" y="10612091"/>
                  <a:pt x="11348339" y="10612700"/>
                  <a:pt x="11351184" y="10614732"/>
                </a:cubicBezTo>
                <a:cubicBezTo>
                  <a:pt x="11356878" y="10618799"/>
                  <a:pt x="11358504" y="10626520"/>
                  <a:pt x="11354436" y="10632213"/>
                </a:cubicBezTo>
                <a:cubicBezTo>
                  <a:pt x="11350373" y="10637902"/>
                  <a:pt x="11342648" y="10639533"/>
                  <a:pt x="11336955" y="10635465"/>
                </a:cubicBezTo>
                <a:cubicBezTo>
                  <a:pt x="11331265" y="10631398"/>
                  <a:pt x="11330045" y="10623677"/>
                  <a:pt x="11333702" y="10617984"/>
                </a:cubicBezTo>
                <a:cubicBezTo>
                  <a:pt x="11335736" y="10615139"/>
                  <a:pt x="11338684" y="10613311"/>
                  <a:pt x="11341835" y="10612701"/>
                </a:cubicBezTo>
                <a:close/>
                <a:moveTo>
                  <a:pt x="11658664" y="10608383"/>
                </a:moveTo>
                <a:cubicBezTo>
                  <a:pt x="11666540" y="10607011"/>
                  <a:pt x="11674976" y="10608637"/>
                  <a:pt x="11682090" y="10613515"/>
                </a:cubicBezTo>
                <a:cubicBezTo>
                  <a:pt x="11696319" y="10623272"/>
                  <a:pt x="11699571" y="10642785"/>
                  <a:pt x="11689815" y="10657014"/>
                </a:cubicBezTo>
                <a:cubicBezTo>
                  <a:pt x="11679649" y="10671243"/>
                  <a:pt x="11660546" y="10674495"/>
                  <a:pt x="11646316" y="10664739"/>
                </a:cubicBezTo>
                <a:cubicBezTo>
                  <a:pt x="11632493" y="10654573"/>
                  <a:pt x="11628835" y="10635060"/>
                  <a:pt x="11638592" y="10621240"/>
                </a:cubicBezTo>
                <a:cubicBezTo>
                  <a:pt x="11643470" y="10614126"/>
                  <a:pt x="11650787" y="10609755"/>
                  <a:pt x="11658664" y="10608383"/>
                </a:cubicBezTo>
                <a:close/>
                <a:moveTo>
                  <a:pt x="7524081" y="10606399"/>
                </a:moveTo>
                <a:cubicBezTo>
                  <a:pt x="7534743" y="10604569"/>
                  <a:pt x="7546131" y="10606804"/>
                  <a:pt x="7555688" y="10613511"/>
                </a:cubicBezTo>
                <a:cubicBezTo>
                  <a:pt x="7574787" y="10626929"/>
                  <a:pt x="7579257" y="10653352"/>
                  <a:pt x="7565839" y="10672459"/>
                </a:cubicBezTo>
                <a:cubicBezTo>
                  <a:pt x="7552430" y="10691567"/>
                  <a:pt x="7526015" y="10696035"/>
                  <a:pt x="7506910" y="10682621"/>
                </a:cubicBezTo>
                <a:cubicBezTo>
                  <a:pt x="7488215" y="10669207"/>
                  <a:pt x="7483341" y="10642780"/>
                  <a:pt x="7496745" y="10623677"/>
                </a:cubicBezTo>
                <a:cubicBezTo>
                  <a:pt x="7503452" y="10614124"/>
                  <a:pt x="7513418" y="10608229"/>
                  <a:pt x="7524081" y="10606399"/>
                </a:cubicBezTo>
                <a:close/>
                <a:moveTo>
                  <a:pt x="6042560" y="10600860"/>
                </a:moveTo>
                <a:cubicBezTo>
                  <a:pt x="6051928" y="10599183"/>
                  <a:pt x="6062094" y="10601114"/>
                  <a:pt x="6070634" y="10607010"/>
                </a:cubicBezTo>
                <a:cubicBezTo>
                  <a:pt x="6087709" y="10618798"/>
                  <a:pt x="6091780" y="10642374"/>
                  <a:pt x="6079980" y="10659450"/>
                </a:cubicBezTo>
                <a:cubicBezTo>
                  <a:pt x="6068196" y="10676521"/>
                  <a:pt x="6044636" y="10680589"/>
                  <a:pt x="6027666" y="10668801"/>
                </a:cubicBezTo>
                <a:cubicBezTo>
                  <a:pt x="6010596" y="10657009"/>
                  <a:pt x="6006529" y="10633433"/>
                  <a:pt x="6018321" y="10616357"/>
                </a:cubicBezTo>
                <a:cubicBezTo>
                  <a:pt x="6024212" y="10607821"/>
                  <a:pt x="6033052" y="10602537"/>
                  <a:pt x="6042560" y="10600860"/>
                </a:cubicBezTo>
                <a:close/>
                <a:moveTo>
                  <a:pt x="6658601" y="10593898"/>
                </a:moveTo>
                <a:cubicBezTo>
                  <a:pt x="6672118" y="10591561"/>
                  <a:pt x="6686546" y="10594407"/>
                  <a:pt x="6698751" y="10602943"/>
                </a:cubicBezTo>
                <a:cubicBezTo>
                  <a:pt x="6723130" y="10620019"/>
                  <a:pt x="6728825" y="10653351"/>
                  <a:pt x="6711752" y="10677742"/>
                </a:cubicBezTo>
                <a:cubicBezTo>
                  <a:pt x="6694678" y="10702133"/>
                  <a:pt x="6661340" y="10707826"/>
                  <a:pt x="6636953" y="10690750"/>
                </a:cubicBezTo>
                <a:cubicBezTo>
                  <a:pt x="6612559" y="10673679"/>
                  <a:pt x="6606883" y="10639937"/>
                  <a:pt x="6623952" y="10615951"/>
                </a:cubicBezTo>
                <a:cubicBezTo>
                  <a:pt x="6632491" y="10603756"/>
                  <a:pt x="6645092" y="10596236"/>
                  <a:pt x="6658601" y="10593898"/>
                </a:cubicBezTo>
                <a:close/>
                <a:moveTo>
                  <a:pt x="11989164" y="10581630"/>
                </a:moveTo>
                <a:cubicBezTo>
                  <a:pt x="12008760" y="10573793"/>
                  <a:pt x="12030998" y="10583323"/>
                  <a:pt x="12038834" y="10602919"/>
                </a:cubicBezTo>
                <a:cubicBezTo>
                  <a:pt x="12046671" y="10622515"/>
                  <a:pt x="12037137" y="10644755"/>
                  <a:pt x="12017541" y="10652591"/>
                </a:cubicBezTo>
                <a:cubicBezTo>
                  <a:pt x="11997949" y="10660426"/>
                  <a:pt x="11975709" y="10650892"/>
                  <a:pt x="11967873" y="10631296"/>
                </a:cubicBezTo>
                <a:cubicBezTo>
                  <a:pt x="11960038" y="10611704"/>
                  <a:pt x="11969568" y="10589466"/>
                  <a:pt x="11989164" y="10581630"/>
                </a:cubicBezTo>
                <a:close/>
                <a:moveTo>
                  <a:pt x="13575644" y="10578147"/>
                </a:moveTo>
                <a:cubicBezTo>
                  <a:pt x="13576050" y="10578147"/>
                  <a:pt x="13576050" y="10578147"/>
                  <a:pt x="13576455" y="10578147"/>
                </a:cubicBezTo>
                <a:cubicBezTo>
                  <a:pt x="13576455" y="10578552"/>
                  <a:pt x="13576455" y="10578552"/>
                  <a:pt x="13576455" y="10578958"/>
                </a:cubicBezTo>
                <a:cubicBezTo>
                  <a:pt x="13576050" y="10578958"/>
                  <a:pt x="13576050" y="10578958"/>
                  <a:pt x="13575644" y="10578958"/>
                </a:cubicBezTo>
                <a:cubicBezTo>
                  <a:pt x="13575235" y="10578552"/>
                  <a:pt x="13575235" y="10578147"/>
                  <a:pt x="13575644" y="10578147"/>
                </a:cubicBezTo>
                <a:close/>
                <a:moveTo>
                  <a:pt x="12598376" y="10578147"/>
                </a:moveTo>
                <a:cubicBezTo>
                  <a:pt x="12603663" y="10581805"/>
                  <a:pt x="12604880" y="10588714"/>
                  <a:pt x="12601222" y="10593593"/>
                </a:cubicBezTo>
                <a:cubicBezTo>
                  <a:pt x="12597565" y="10598880"/>
                  <a:pt x="12590651" y="10600097"/>
                  <a:pt x="12585777" y="10596439"/>
                </a:cubicBezTo>
                <a:cubicBezTo>
                  <a:pt x="12580489" y="10593187"/>
                  <a:pt x="12579272" y="10586277"/>
                  <a:pt x="12582930" y="10580994"/>
                </a:cubicBezTo>
                <a:cubicBezTo>
                  <a:pt x="12586588" y="10575706"/>
                  <a:pt x="12593497" y="10574489"/>
                  <a:pt x="12598376" y="10578147"/>
                </a:cubicBezTo>
                <a:close/>
                <a:moveTo>
                  <a:pt x="4659672" y="10577742"/>
                </a:moveTo>
                <a:cubicBezTo>
                  <a:pt x="4660086" y="10577742"/>
                  <a:pt x="4660086" y="10577742"/>
                  <a:pt x="4660490" y="10577742"/>
                </a:cubicBezTo>
                <a:cubicBezTo>
                  <a:pt x="4660490" y="10578148"/>
                  <a:pt x="4660490" y="10578148"/>
                  <a:pt x="4660490" y="10578557"/>
                </a:cubicBezTo>
                <a:cubicBezTo>
                  <a:pt x="4660086" y="10578557"/>
                  <a:pt x="4660086" y="10578557"/>
                  <a:pt x="4659672" y="10578557"/>
                </a:cubicBezTo>
                <a:cubicBezTo>
                  <a:pt x="4659672" y="10578557"/>
                  <a:pt x="4659269" y="10578148"/>
                  <a:pt x="4659672" y="10577742"/>
                </a:cubicBezTo>
                <a:close/>
                <a:moveTo>
                  <a:pt x="11048331" y="10573674"/>
                </a:moveTo>
                <a:cubicBezTo>
                  <a:pt x="11049547" y="10574485"/>
                  <a:pt x="11049957" y="10576115"/>
                  <a:pt x="11049141" y="10577332"/>
                </a:cubicBezTo>
                <a:cubicBezTo>
                  <a:pt x="11048331" y="10578552"/>
                  <a:pt x="11046705" y="10578958"/>
                  <a:pt x="11045484" y="10578147"/>
                </a:cubicBezTo>
                <a:cubicBezTo>
                  <a:pt x="11044669" y="10577332"/>
                  <a:pt x="11044263" y="10575705"/>
                  <a:pt x="11044669" y="10574079"/>
                </a:cubicBezTo>
                <a:cubicBezTo>
                  <a:pt x="11045484" y="10573268"/>
                  <a:pt x="11047110" y="10572859"/>
                  <a:pt x="11048331" y="10573674"/>
                </a:cubicBezTo>
                <a:close/>
                <a:moveTo>
                  <a:pt x="7407378" y="10573674"/>
                </a:moveTo>
                <a:cubicBezTo>
                  <a:pt x="7419511" y="10571539"/>
                  <a:pt x="7432520" y="10574080"/>
                  <a:pt x="7443498" y="10581805"/>
                </a:cubicBezTo>
                <a:cubicBezTo>
                  <a:pt x="7465444" y="10596845"/>
                  <a:pt x="7470729" y="10626929"/>
                  <a:pt x="7455291" y="10648879"/>
                </a:cubicBezTo>
                <a:cubicBezTo>
                  <a:pt x="7440247" y="10670833"/>
                  <a:pt x="7410161" y="10676117"/>
                  <a:pt x="7388211" y="10660667"/>
                </a:cubicBezTo>
                <a:cubicBezTo>
                  <a:pt x="7366255" y="10645627"/>
                  <a:pt x="7361381" y="10615547"/>
                  <a:pt x="7376428" y="10593593"/>
                </a:cubicBezTo>
                <a:cubicBezTo>
                  <a:pt x="7383952" y="10582618"/>
                  <a:pt x="7395228" y="10575809"/>
                  <a:pt x="7407378" y="10573674"/>
                </a:cubicBezTo>
                <a:close/>
                <a:moveTo>
                  <a:pt x="5459335" y="10566764"/>
                </a:moveTo>
                <a:cubicBezTo>
                  <a:pt x="5463809" y="10569607"/>
                  <a:pt x="5465025" y="10576111"/>
                  <a:pt x="5461779" y="10580584"/>
                </a:cubicBezTo>
                <a:cubicBezTo>
                  <a:pt x="5458932" y="10585056"/>
                  <a:pt x="5452428" y="10586277"/>
                  <a:pt x="5447956" y="10583021"/>
                </a:cubicBezTo>
                <a:cubicBezTo>
                  <a:pt x="5443482" y="10579773"/>
                  <a:pt x="5442270" y="10573674"/>
                  <a:pt x="5445517" y="10569201"/>
                </a:cubicBezTo>
                <a:cubicBezTo>
                  <a:pt x="5448360" y="10564729"/>
                  <a:pt x="5454864" y="10563508"/>
                  <a:pt x="5459335" y="10566764"/>
                </a:cubicBezTo>
                <a:close/>
                <a:moveTo>
                  <a:pt x="12839082" y="10563866"/>
                </a:moveTo>
                <a:cubicBezTo>
                  <a:pt x="12845942" y="10562698"/>
                  <a:pt x="12853259" y="10564121"/>
                  <a:pt x="12859356" y="10568391"/>
                </a:cubicBezTo>
                <a:cubicBezTo>
                  <a:pt x="12871554" y="10576926"/>
                  <a:pt x="12874400" y="10593998"/>
                  <a:pt x="12865860" y="10606195"/>
                </a:cubicBezTo>
                <a:cubicBezTo>
                  <a:pt x="12857325" y="10618389"/>
                  <a:pt x="12840253" y="10621235"/>
                  <a:pt x="12828056" y="10612700"/>
                </a:cubicBezTo>
                <a:cubicBezTo>
                  <a:pt x="12815863" y="10604160"/>
                  <a:pt x="12812610" y="10587088"/>
                  <a:pt x="12821552" y="10574895"/>
                </a:cubicBezTo>
                <a:cubicBezTo>
                  <a:pt x="12825820" y="10568796"/>
                  <a:pt x="12832222" y="10565035"/>
                  <a:pt x="12839082" y="10563866"/>
                </a:cubicBezTo>
                <a:close/>
                <a:moveTo>
                  <a:pt x="10644251" y="10551725"/>
                </a:moveTo>
                <a:cubicBezTo>
                  <a:pt x="10644657" y="10551725"/>
                  <a:pt x="10644657" y="10551725"/>
                  <a:pt x="10645062" y="10551725"/>
                </a:cubicBezTo>
                <a:cubicBezTo>
                  <a:pt x="10645062" y="10552130"/>
                  <a:pt x="10645062" y="10552130"/>
                  <a:pt x="10645062" y="10552536"/>
                </a:cubicBezTo>
                <a:cubicBezTo>
                  <a:pt x="10644657" y="10552536"/>
                  <a:pt x="10644657" y="10552536"/>
                  <a:pt x="10644251" y="10552536"/>
                </a:cubicBezTo>
                <a:cubicBezTo>
                  <a:pt x="10644251" y="10552536"/>
                  <a:pt x="10644251" y="10552130"/>
                  <a:pt x="10644251" y="10551725"/>
                </a:cubicBezTo>
                <a:close/>
                <a:moveTo>
                  <a:pt x="6547166" y="10551064"/>
                </a:moveTo>
                <a:cubicBezTo>
                  <a:pt x="6560321" y="10548778"/>
                  <a:pt x="6574353" y="10551522"/>
                  <a:pt x="6586149" y="10559855"/>
                </a:cubicBezTo>
                <a:cubicBezTo>
                  <a:pt x="6609719" y="10576521"/>
                  <a:pt x="6615417" y="10609043"/>
                  <a:pt x="6598737" y="10632623"/>
                </a:cubicBezTo>
                <a:cubicBezTo>
                  <a:pt x="6582073" y="10656199"/>
                  <a:pt x="6549550" y="10661892"/>
                  <a:pt x="6525983" y="10645222"/>
                </a:cubicBezTo>
                <a:cubicBezTo>
                  <a:pt x="6502396" y="10628556"/>
                  <a:pt x="6496703" y="10596034"/>
                  <a:pt x="6513378" y="10572458"/>
                </a:cubicBezTo>
                <a:cubicBezTo>
                  <a:pt x="6521709" y="10560668"/>
                  <a:pt x="6534015" y="10553351"/>
                  <a:pt x="6547166" y="10551064"/>
                </a:cubicBezTo>
                <a:close/>
                <a:moveTo>
                  <a:pt x="7292935" y="10542928"/>
                </a:moveTo>
                <a:cubicBezTo>
                  <a:pt x="7305588" y="10540744"/>
                  <a:pt x="7319102" y="10543387"/>
                  <a:pt x="7330482" y="10551314"/>
                </a:cubicBezTo>
                <a:cubicBezTo>
                  <a:pt x="7353253" y="10567170"/>
                  <a:pt x="7358528" y="10598470"/>
                  <a:pt x="7342684" y="10621235"/>
                </a:cubicBezTo>
                <a:cubicBezTo>
                  <a:pt x="7326826" y="10644000"/>
                  <a:pt x="7295528" y="10649284"/>
                  <a:pt x="7272771" y="10633429"/>
                </a:cubicBezTo>
                <a:cubicBezTo>
                  <a:pt x="7250000" y="10617172"/>
                  <a:pt x="7244711" y="10585867"/>
                  <a:pt x="7260567" y="10563508"/>
                </a:cubicBezTo>
                <a:cubicBezTo>
                  <a:pt x="7268491" y="10552125"/>
                  <a:pt x="7280281" y="10545113"/>
                  <a:pt x="7292935" y="10542928"/>
                </a:cubicBezTo>
                <a:close/>
                <a:moveTo>
                  <a:pt x="13110590" y="10542779"/>
                </a:moveTo>
                <a:cubicBezTo>
                  <a:pt x="13125630" y="10542779"/>
                  <a:pt x="13137823" y="10554972"/>
                  <a:pt x="13137823" y="10570017"/>
                </a:cubicBezTo>
                <a:cubicBezTo>
                  <a:pt x="13137823" y="10585057"/>
                  <a:pt x="13125630" y="10597254"/>
                  <a:pt x="13110590" y="10597254"/>
                </a:cubicBezTo>
                <a:cubicBezTo>
                  <a:pt x="13095545" y="10597254"/>
                  <a:pt x="13083352" y="10585057"/>
                  <a:pt x="13083352" y="10570017"/>
                </a:cubicBezTo>
                <a:cubicBezTo>
                  <a:pt x="13083352" y="10554972"/>
                  <a:pt x="13095545" y="10542779"/>
                  <a:pt x="13110590" y="10542779"/>
                </a:cubicBezTo>
                <a:close/>
                <a:moveTo>
                  <a:pt x="4993856" y="10541153"/>
                </a:moveTo>
                <a:cubicBezTo>
                  <a:pt x="4995481" y="10542374"/>
                  <a:pt x="4995886" y="10544406"/>
                  <a:pt x="4994669" y="10546032"/>
                </a:cubicBezTo>
                <a:cubicBezTo>
                  <a:pt x="4993449" y="10547658"/>
                  <a:pt x="4991418" y="10548063"/>
                  <a:pt x="4989792" y="10546847"/>
                </a:cubicBezTo>
                <a:cubicBezTo>
                  <a:pt x="4988166" y="10545626"/>
                  <a:pt x="4987753" y="10543185"/>
                  <a:pt x="4988976" y="10541969"/>
                </a:cubicBezTo>
                <a:cubicBezTo>
                  <a:pt x="4990197" y="10540343"/>
                  <a:pt x="4992230" y="10539933"/>
                  <a:pt x="4993856" y="10541153"/>
                </a:cubicBezTo>
                <a:close/>
                <a:moveTo>
                  <a:pt x="5932230" y="10535461"/>
                </a:moveTo>
                <a:cubicBezTo>
                  <a:pt x="5943923" y="10533428"/>
                  <a:pt x="5956324" y="10535867"/>
                  <a:pt x="5966693" y="10543185"/>
                </a:cubicBezTo>
                <a:cubicBezTo>
                  <a:pt x="5987828" y="10558225"/>
                  <a:pt x="5992704" y="10587089"/>
                  <a:pt x="5978066" y="10607822"/>
                </a:cubicBezTo>
                <a:cubicBezTo>
                  <a:pt x="5963027" y="10628961"/>
                  <a:pt x="5934168" y="10633839"/>
                  <a:pt x="5913433" y="10619204"/>
                </a:cubicBezTo>
                <a:cubicBezTo>
                  <a:pt x="5892293" y="10604570"/>
                  <a:pt x="5887415" y="10575706"/>
                  <a:pt x="5902051" y="10554567"/>
                </a:cubicBezTo>
                <a:cubicBezTo>
                  <a:pt x="5909573" y="10543998"/>
                  <a:pt x="5920548" y="10537494"/>
                  <a:pt x="5932230" y="10535461"/>
                </a:cubicBezTo>
                <a:close/>
                <a:moveTo>
                  <a:pt x="11486553" y="10533022"/>
                </a:moveTo>
                <a:cubicBezTo>
                  <a:pt x="11491025" y="10536279"/>
                  <a:pt x="11492246" y="10542783"/>
                  <a:pt x="11488994" y="10547661"/>
                </a:cubicBezTo>
                <a:cubicBezTo>
                  <a:pt x="11485742" y="10552129"/>
                  <a:pt x="11479238" y="10553350"/>
                  <a:pt x="11474359" y="10550098"/>
                </a:cubicBezTo>
                <a:cubicBezTo>
                  <a:pt x="11469887" y="10546846"/>
                  <a:pt x="11468666" y="10540342"/>
                  <a:pt x="11471922" y="10535463"/>
                </a:cubicBezTo>
                <a:cubicBezTo>
                  <a:pt x="11475175" y="10530991"/>
                  <a:pt x="11481679" y="10529774"/>
                  <a:pt x="11486553" y="10533022"/>
                </a:cubicBezTo>
                <a:close/>
                <a:moveTo>
                  <a:pt x="13392710" y="10523266"/>
                </a:moveTo>
                <a:cubicBezTo>
                  <a:pt x="13393116" y="10523266"/>
                  <a:pt x="13393116" y="10523266"/>
                  <a:pt x="13393521" y="10523266"/>
                </a:cubicBezTo>
                <a:cubicBezTo>
                  <a:pt x="13393521" y="10523672"/>
                  <a:pt x="13393521" y="10523672"/>
                  <a:pt x="13393521" y="10524081"/>
                </a:cubicBezTo>
                <a:cubicBezTo>
                  <a:pt x="13393116" y="10524081"/>
                  <a:pt x="13393116" y="10524081"/>
                  <a:pt x="13392710" y="10524081"/>
                </a:cubicBezTo>
                <a:cubicBezTo>
                  <a:pt x="13392301" y="10524081"/>
                  <a:pt x="13392301" y="10523672"/>
                  <a:pt x="13392710" y="10523266"/>
                </a:cubicBezTo>
                <a:close/>
                <a:moveTo>
                  <a:pt x="12349235" y="10522506"/>
                </a:moveTo>
                <a:cubicBezTo>
                  <a:pt x="12359347" y="10520727"/>
                  <a:pt x="12370120" y="10522861"/>
                  <a:pt x="12379266" y="10529365"/>
                </a:cubicBezTo>
                <a:cubicBezTo>
                  <a:pt x="12397559" y="10542374"/>
                  <a:pt x="12402031" y="10567174"/>
                  <a:pt x="12389023" y="10585467"/>
                </a:cubicBezTo>
                <a:cubicBezTo>
                  <a:pt x="12376014" y="10603759"/>
                  <a:pt x="12351218" y="10607826"/>
                  <a:pt x="12332921" y="10595223"/>
                </a:cubicBezTo>
                <a:cubicBezTo>
                  <a:pt x="12315035" y="10582214"/>
                  <a:pt x="12310566" y="10557414"/>
                  <a:pt x="12323169" y="10539122"/>
                </a:cubicBezTo>
                <a:cubicBezTo>
                  <a:pt x="12329672" y="10529975"/>
                  <a:pt x="12339123" y="10524284"/>
                  <a:pt x="12349235" y="10522506"/>
                </a:cubicBezTo>
                <a:close/>
                <a:moveTo>
                  <a:pt x="7179923" y="10511223"/>
                </a:moveTo>
                <a:cubicBezTo>
                  <a:pt x="7192576" y="10509038"/>
                  <a:pt x="7206090" y="10511680"/>
                  <a:pt x="7217470" y="10519608"/>
                </a:cubicBezTo>
                <a:cubicBezTo>
                  <a:pt x="7240241" y="10535464"/>
                  <a:pt x="7245530" y="10566764"/>
                  <a:pt x="7229678" y="10589529"/>
                </a:cubicBezTo>
                <a:cubicBezTo>
                  <a:pt x="7213811" y="10612294"/>
                  <a:pt x="7182515" y="10617578"/>
                  <a:pt x="7159756" y="10601723"/>
                </a:cubicBezTo>
                <a:cubicBezTo>
                  <a:pt x="7136993" y="10585872"/>
                  <a:pt x="7131714" y="10554161"/>
                  <a:pt x="7147549" y="10531802"/>
                </a:cubicBezTo>
                <a:cubicBezTo>
                  <a:pt x="7155483" y="10520420"/>
                  <a:pt x="7167273" y="10513407"/>
                  <a:pt x="7179923" y="10511223"/>
                </a:cubicBezTo>
                <a:close/>
                <a:moveTo>
                  <a:pt x="11793526" y="10505840"/>
                </a:moveTo>
                <a:cubicBezTo>
                  <a:pt x="11803841" y="10504061"/>
                  <a:pt x="11814817" y="10506195"/>
                  <a:pt x="11823963" y="10512699"/>
                </a:cubicBezTo>
                <a:cubicBezTo>
                  <a:pt x="11842256" y="10525708"/>
                  <a:pt x="11846728" y="10551319"/>
                  <a:pt x="11833720" y="10569611"/>
                </a:cubicBezTo>
                <a:cubicBezTo>
                  <a:pt x="11820711" y="10587904"/>
                  <a:pt x="11795100" y="10592376"/>
                  <a:pt x="11776808" y="10579368"/>
                </a:cubicBezTo>
                <a:cubicBezTo>
                  <a:pt x="11758515" y="10566359"/>
                  <a:pt x="11754043" y="10541157"/>
                  <a:pt x="11767051" y="10522456"/>
                </a:cubicBezTo>
                <a:cubicBezTo>
                  <a:pt x="11773555" y="10513309"/>
                  <a:pt x="11783210" y="10507618"/>
                  <a:pt x="11793526" y="10505840"/>
                </a:cubicBezTo>
                <a:close/>
                <a:moveTo>
                  <a:pt x="6436806" y="10504467"/>
                </a:moveTo>
                <a:cubicBezTo>
                  <a:pt x="6449859" y="10502230"/>
                  <a:pt x="6463780" y="10504973"/>
                  <a:pt x="6475572" y="10513104"/>
                </a:cubicBezTo>
                <a:cubicBezTo>
                  <a:pt x="6499144" y="10529774"/>
                  <a:pt x="6504433" y="10561886"/>
                  <a:pt x="6488172" y="10585466"/>
                </a:cubicBezTo>
                <a:cubicBezTo>
                  <a:pt x="6471506" y="10609046"/>
                  <a:pt x="6439381" y="10614330"/>
                  <a:pt x="6415806" y="10598069"/>
                </a:cubicBezTo>
                <a:cubicBezTo>
                  <a:pt x="6392641" y="10581399"/>
                  <a:pt x="6386950" y="10549287"/>
                  <a:pt x="6403205" y="10525707"/>
                </a:cubicBezTo>
                <a:cubicBezTo>
                  <a:pt x="6411538" y="10513919"/>
                  <a:pt x="6423729" y="10506703"/>
                  <a:pt x="6436806" y="10504467"/>
                </a:cubicBezTo>
                <a:close/>
                <a:moveTo>
                  <a:pt x="8873062" y="10502230"/>
                </a:moveTo>
                <a:cubicBezTo>
                  <a:pt x="8876518" y="10501621"/>
                  <a:pt x="8880176" y="10502333"/>
                  <a:pt x="8883224" y="10504569"/>
                </a:cubicBezTo>
                <a:cubicBezTo>
                  <a:pt x="8889323" y="10509037"/>
                  <a:pt x="8890949" y="10517578"/>
                  <a:pt x="8886476" y="10523672"/>
                </a:cubicBezTo>
                <a:cubicBezTo>
                  <a:pt x="8882008" y="10529771"/>
                  <a:pt x="8873467" y="10531397"/>
                  <a:pt x="8867373" y="10526924"/>
                </a:cubicBezTo>
                <a:cubicBezTo>
                  <a:pt x="8861274" y="10522456"/>
                  <a:pt x="8859648" y="10513920"/>
                  <a:pt x="8864121" y="10507821"/>
                </a:cubicBezTo>
                <a:cubicBezTo>
                  <a:pt x="8866355" y="10504771"/>
                  <a:pt x="8869607" y="10502840"/>
                  <a:pt x="8873062" y="10502230"/>
                </a:cubicBezTo>
                <a:close/>
                <a:moveTo>
                  <a:pt x="8752635" y="10500906"/>
                </a:moveTo>
                <a:cubicBezTo>
                  <a:pt x="8757310" y="10500093"/>
                  <a:pt x="8762289" y="10501110"/>
                  <a:pt x="8766557" y="10504159"/>
                </a:cubicBezTo>
                <a:cubicBezTo>
                  <a:pt x="8775093" y="10510258"/>
                  <a:pt x="8777129" y="10521641"/>
                  <a:pt x="8771030" y="10530176"/>
                </a:cubicBezTo>
                <a:cubicBezTo>
                  <a:pt x="8764931" y="10538712"/>
                  <a:pt x="8753548" y="10540744"/>
                  <a:pt x="8745013" y="10534649"/>
                </a:cubicBezTo>
                <a:cubicBezTo>
                  <a:pt x="8736477" y="10528956"/>
                  <a:pt x="8734441" y="10517168"/>
                  <a:pt x="8740540" y="10508632"/>
                </a:cubicBezTo>
                <a:cubicBezTo>
                  <a:pt x="8743589" y="10504362"/>
                  <a:pt x="8747960" y="10501719"/>
                  <a:pt x="8752635" y="10500906"/>
                </a:cubicBezTo>
                <a:close/>
                <a:moveTo>
                  <a:pt x="9001520" y="10499690"/>
                </a:moveTo>
                <a:cubicBezTo>
                  <a:pt x="9006804" y="10503348"/>
                  <a:pt x="9008025" y="10510257"/>
                  <a:pt x="9004367" y="10515136"/>
                </a:cubicBezTo>
                <a:cubicBezTo>
                  <a:pt x="9000709" y="10520419"/>
                  <a:pt x="8993800" y="10521640"/>
                  <a:pt x="8988917" y="10517982"/>
                </a:cubicBezTo>
                <a:cubicBezTo>
                  <a:pt x="8983634" y="10514325"/>
                  <a:pt x="8982417" y="10507415"/>
                  <a:pt x="8986075" y="10502532"/>
                </a:cubicBezTo>
                <a:cubicBezTo>
                  <a:pt x="8989732" y="10497249"/>
                  <a:pt x="8996642" y="10496032"/>
                  <a:pt x="9001520" y="10499690"/>
                </a:cubicBezTo>
                <a:close/>
                <a:moveTo>
                  <a:pt x="11186140" y="10496844"/>
                </a:moveTo>
                <a:cubicBezTo>
                  <a:pt x="11188987" y="10498880"/>
                  <a:pt x="11189798" y="10502537"/>
                  <a:pt x="11187766" y="10505384"/>
                </a:cubicBezTo>
                <a:cubicBezTo>
                  <a:pt x="11185735" y="10508227"/>
                  <a:pt x="11182077" y="10509042"/>
                  <a:pt x="11179231" y="10507010"/>
                </a:cubicBezTo>
                <a:cubicBezTo>
                  <a:pt x="11176384" y="10504979"/>
                  <a:pt x="11175979" y="10501317"/>
                  <a:pt x="11177605" y="10498474"/>
                </a:cubicBezTo>
                <a:cubicBezTo>
                  <a:pt x="11179636" y="10495627"/>
                  <a:pt x="11183294" y="10494812"/>
                  <a:pt x="11186140" y="10496844"/>
                </a:cubicBezTo>
                <a:close/>
                <a:moveTo>
                  <a:pt x="4556826" y="10494812"/>
                </a:moveTo>
                <a:cubicBezTo>
                  <a:pt x="4557639" y="10495217"/>
                  <a:pt x="4557639" y="10496028"/>
                  <a:pt x="4557232" y="10496843"/>
                </a:cubicBezTo>
                <a:cubicBezTo>
                  <a:pt x="4556826" y="10497654"/>
                  <a:pt x="4556014" y="10497654"/>
                  <a:pt x="4555202" y="10497248"/>
                </a:cubicBezTo>
                <a:cubicBezTo>
                  <a:pt x="4554792" y="10496843"/>
                  <a:pt x="4554385" y="10496028"/>
                  <a:pt x="4554792" y="10495217"/>
                </a:cubicBezTo>
                <a:cubicBezTo>
                  <a:pt x="4555202" y="10494402"/>
                  <a:pt x="4556014" y="10494402"/>
                  <a:pt x="4556826" y="10494812"/>
                </a:cubicBezTo>
                <a:close/>
                <a:moveTo>
                  <a:pt x="8632050" y="10492627"/>
                </a:moveTo>
                <a:cubicBezTo>
                  <a:pt x="8639012" y="10491357"/>
                  <a:pt x="8646430" y="10492781"/>
                  <a:pt x="8652732" y="10497253"/>
                </a:cubicBezTo>
                <a:cubicBezTo>
                  <a:pt x="8665335" y="10506194"/>
                  <a:pt x="8668587" y="10523270"/>
                  <a:pt x="8659642" y="10535869"/>
                </a:cubicBezTo>
                <a:cubicBezTo>
                  <a:pt x="8650700" y="10548472"/>
                  <a:pt x="8633625" y="10551724"/>
                  <a:pt x="8621022" y="10542783"/>
                </a:cubicBezTo>
                <a:cubicBezTo>
                  <a:pt x="8608423" y="10534247"/>
                  <a:pt x="8605576" y="10516766"/>
                  <a:pt x="8614112" y="10504163"/>
                </a:cubicBezTo>
                <a:cubicBezTo>
                  <a:pt x="8618585" y="10497861"/>
                  <a:pt x="8625089" y="10493898"/>
                  <a:pt x="8632050" y="10492627"/>
                </a:cubicBezTo>
                <a:close/>
                <a:moveTo>
                  <a:pt x="5344807" y="10491305"/>
                </a:moveTo>
                <a:cubicBezTo>
                  <a:pt x="5348871" y="10490542"/>
                  <a:pt x="5353240" y="10491355"/>
                  <a:pt x="5356898" y="10493997"/>
                </a:cubicBezTo>
                <a:cubicBezTo>
                  <a:pt x="5364216" y="10498875"/>
                  <a:pt x="5366247" y="10509037"/>
                  <a:pt x="5360964" y="10516357"/>
                </a:cubicBezTo>
                <a:cubicBezTo>
                  <a:pt x="5356084" y="10523672"/>
                  <a:pt x="5345922" y="10525703"/>
                  <a:pt x="5338604" y="10520420"/>
                </a:cubicBezTo>
                <a:cubicBezTo>
                  <a:pt x="5331286" y="10515136"/>
                  <a:pt x="5329662" y="10504974"/>
                  <a:pt x="5334536" y="10498065"/>
                </a:cubicBezTo>
                <a:cubicBezTo>
                  <a:pt x="5336979" y="10494405"/>
                  <a:pt x="5340742" y="10492067"/>
                  <a:pt x="5344807" y="10491305"/>
                </a:cubicBezTo>
                <a:close/>
                <a:moveTo>
                  <a:pt x="10777994" y="10491150"/>
                </a:moveTo>
                <a:cubicBezTo>
                  <a:pt x="10778404" y="10491150"/>
                  <a:pt x="10778404" y="10491150"/>
                  <a:pt x="10778809" y="10491150"/>
                </a:cubicBezTo>
                <a:cubicBezTo>
                  <a:pt x="10778809" y="10491556"/>
                  <a:pt x="10778809" y="10491556"/>
                  <a:pt x="10778809" y="10491965"/>
                </a:cubicBezTo>
                <a:cubicBezTo>
                  <a:pt x="10778404" y="10491965"/>
                  <a:pt x="10778404" y="10491965"/>
                  <a:pt x="10777994" y="10491965"/>
                </a:cubicBezTo>
                <a:cubicBezTo>
                  <a:pt x="10777994" y="10491965"/>
                  <a:pt x="10777589" y="10491556"/>
                  <a:pt x="10777994" y="10491150"/>
                </a:cubicBezTo>
                <a:close/>
                <a:moveTo>
                  <a:pt x="9122664" y="10489529"/>
                </a:moveTo>
                <a:cubicBezTo>
                  <a:pt x="9127948" y="10493187"/>
                  <a:pt x="9129169" y="10500502"/>
                  <a:pt x="9125507" y="10505790"/>
                </a:cubicBezTo>
                <a:cubicBezTo>
                  <a:pt x="9121849" y="10511073"/>
                  <a:pt x="9114534" y="10512294"/>
                  <a:pt x="9109250" y="10508636"/>
                </a:cubicBezTo>
                <a:cubicBezTo>
                  <a:pt x="9103963" y="10504974"/>
                  <a:pt x="9102746" y="10497659"/>
                  <a:pt x="9106404" y="10492371"/>
                </a:cubicBezTo>
                <a:cubicBezTo>
                  <a:pt x="9110061" y="10487088"/>
                  <a:pt x="9117381" y="10485872"/>
                  <a:pt x="9122664" y="10489529"/>
                </a:cubicBezTo>
                <a:close/>
                <a:moveTo>
                  <a:pt x="12130679" y="10481141"/>
                </a:moveTo>
                <a:cubicBezTo>
                  <a:pt x="12139622" y="10479566"/>
                  <a:pt x="12149176" y="10481396"/>
                  <a:pt x="12157306" y="10487087"/>
                </a:cubicBezTo>
                <a:cubicBezTo>
                  <a:pt x="12173162" y="10498470"/>
                  <a:pt x="12177225" y="10520419"/>
                  <a:pt x="12165842" y="10536680"/>
                </a:cubicBezTo>
                <a:cubicBezTo>
                  <a:pt x="12154460" y="10552535"/>
                  <a:pt x="12132510" y="10556603"/>
                  <a:pt x="12116245" y="10545220"/>
                </a:cubicBezTo>
                <a:cubicBezTo>
                  <a:pt x="12099984" y="10533838"/>
                  <a:pt x="12096327" y="10511478"/>
                  <a:pt x="12107709" y="10495623"/>
                </a:cubicBezTo>
                <a:cubicBezTo>
                  <a:pt x="12113400" y="10487696"/>
                  <a:pt x="12121735" y="10482716"/>
                  <a:pt x="12130679" y="10481141"/>
                </a:cubicBezTo>
                <a:close/>
                <a:moveTo>
                  <a:pt x="9242587" y="10477736"/>
                </a:moveTo>
                <a:cubicBezTo>
                  <a:pt x="9247060" y="10480583"/>
                  <a:pt x="9248276" y="10487087"/>
                  <a:pt x="9245024" y="10491560"/>
                </a:cubicBezTo>
                <a:cubicBezTo>
                  <a:pt x="9242182" y="10496032"/>
                  <a:pt x="9235678" y="10497253"/>
                  <a:pt x="9231205" y="10493997"/>
                </a:cubicBezTo>
                <a:cubicBezTo>
                  <a:pt x="9226732" y="10491154"/>
                  <a:pt x="9225516" y="10484650"/>
                  <a:pt x="9228768" y="10480177"/>
                </a:cubicBezTo>
                <a:cubicBezTo>
                  <a:pt x="9231611" y="10475705"/>
                  <a:pt x="9238115" y="10474488"/>
                  <a:pt x="9242587" y="10477736"/>
                </a:cubicBezTo>
                <a:close/>
                <a:moveTo>
                  <a:pt x="7067935" y="10475044"/>
                </a:moveTo>
                <a:cubicBezTo>
                  <a:pt x="7081080" y="10472758"/>
                  <a:pt x="7095122" y="10475502"/>
                  <a:pt x="7106909" y="10483835"/>
                </a:cubicBezTo>
                <a:cubicBezTo>
                  <a:pt x="7130477" y="10500501"/>
                  <a:pt x="7136181" y="10533023"/>
                  <a:pt x="7119508" y="10556603"/>
                </a:cubicBezTo>
                <a:cubicBezTo>
                  <a:pt x="7102838" y="10580179"/>
                  <a:pt x="7070312" y="10585872"/>
                  <a:pt x="7046736" y="10569202"/>
                </a:cubicBezTo>
                <a:cubicBezTo>
                  <a:pt x="7022751" y="10552536"/>
                  <a:pt x="7017060" y="10520014"/>
                  <a:pt x="7034131" y="10496438"/>
                </a:cubicBezTo>
                <a:cubicBezTo>
                  <a:pt x="7042469" y="10484648"/>
                  <a:pt x="7054767" y="10477331"/>
                  <a:pt x="7067935" y="10475044"/>
                </a:cubicBezTo>
                <a:close/>
                <a:moveTo>
                  <a:pt x="8511222" y="10473927"/>
                </a:moveTo>
                <a:cubicBezTo>
                  <a:pt x="8522664" y="10471946"/>
                  <a:pt x="8534851" y="10474283"/>
                  <a:pt x="8545008" y="10481398"/>
                </a:cubicBezTo>
                <a:cubicBezTo>
                  <a:pt x="8565332" y="10495628"/>
                  <a:pt x="8570209" y="10524082"/>
                  <a:pt x="8555983" y="10544410"/>
                </a:cubicBezTo>
                <a:cubicBezTo>
                  <a:pt x="8541750" y="10564734"/>
                  <a:pt x="8513309" y="10569612"/>
                  <a:pt x="8492978" y="10555383"/>
                </a:cubicBezTo>
                <a:cubicBezTo>
                  <a:pt x="8472242" y="10540748"/>
                  <a:pt x="8467370" y="10512699"/>
                  <a:pt x="8482004" y="10492371"/>
                </a:cubicBezTo>
                <a:cubicBezTo>
                  <a:pt x="8489117" y="10482209"/>
                  <a:pt x="8499789" y="10475908"/>
                  <a:pt x="8511222" y="10473927"/>
                </a:cubicBezTo>
                <a:close/>
                <a:moveTo>
                  <a:pt x="5822527" y="10467116"/>
                </a:moveTo>
                <a:cubicBezTo>
                  <a:pt x="5836706" y="10464626"/>
                  <a:pt x="5851847" y="10467574"/>
                  <a:pt x="5864651" y="10476520"/>
                </a:cubicBezTo>
                <a:cubicBezTo>
                  <a:pt x="5890262" y="10494407"/>
                  <a:pt x="5896354" y="10529366"/>
                  <a:pt x="5878472" y="10554977"/>
                </a:cubicBezTo>
                <a:cubicBezTo>
                  <a:pt x="5860586" y="10580585"/>
                  <a:pt x="5825629" y="10586684"/>
                  <a:pt x="5800021" y="10568797"/>
                </a:cubicBezTo>
                <a:cubicBezTo>
                  <a:pt x="5774408" y="10550910"/>
                  <a:pt x="5768310" y="10515952"/>
                  <a:pt x="5786200" y="10490340"/>
                </a:cubicBezTo>
                <a:cubicBezTo>
                  <a:pt x="5795143" y="10477534"/>
                  <a:pt x="5808352" y="10469606"/>
                  <a:pt x="5822527" y="10467116"/>
                </a:cubicBezTo>
                <a:close/>
                <a:moveTo>
                  <a:pt x="4888568" y="10466358"/>
                </a:moveTo>
                <a:cubicBezTo>
                  <a:pt x="4889378" y="10466763"/>
                  <a:pt x="4889378" y="10467574"/>
                  <a:pt x="4888974" y="10468389"/>
                </a:cubicBezTo>
                <a:cubicBezTo>
                  <a:pt x="4888568" y="10469200"/>
                  <a:pt x="4887752" y="10469200"/>
                  <a:pt x="4886941" y="10468794"/>
                </a:cubicBezTo>
                <a:cubicBezTo>
                  <a:pt x="4886128" y="10468389"/>
                  <a:pt x="4886128" y="10467169"/>
                  <a:pt x="4886536" y="10466763"/>
                </a:cubicBezTo>
                <a:cubicBezTo>
                  <a:pt x="4886941" y="10465948"/>
                  <a:pt x="4887752" y="10465948"/>
                  <a:pt x="4888568" y="10466358"/>
                </a:cubicBezTo>
                <a:close/>
                <a:moveTo>
                  <a:pt x="9363322" y="10462697"/>
                </a:moveTo>
                <a:cubicBezTo>
                  <a:pt x="9366979" y="10465543"/>
                  <a:pt x="9367790" y="10470417"/>
                  <a:pt x="9365353" y="10474079"/>
                </a:cubicBezTo>
                <a:cubicBezTo>
                  <a:pt x="9362507" y="10477737"/>
                  <a:pt x="9357628" y="10478548"/>
                  <a:pt x="9353971" y="10476111"/>
                </a:cubicBezTo>
                <a:cubicBezTo>
                  <a:pt x="9350313" y="10473669"/>
                  <a:pt x="9349498" y="10468791"/>
                  <a:pt x="9351939" y="10464728"/>
                </a:cubicBezTo>
                <a:cubicBezTo>
                  <a:pt x="9354782" y="10461071"/>
                  <a:pt x="9359660" y="10460255"/>
                  <a:pt x="9363322" y="10462697"/>
                </a:cubicBezTo>
                <a:close/>
                <a:moveTo>
                  <a:pt x="6328195" y="10457160"/>
                </a:moveTo>
                <a:cubicBezTo>
                  <a:pt x="6340793" y="10454974"/>
                  <a:pt x="6354221" y="10457616"/>
                  <a:pt x="6365401" y="10465544"/>
                </a:cubicBezTo>
                <a:cubicBezTo>
                  <a:pt x="6388168" y="10481399"/>
                  <a:pt x="6393459" y="10512700"/>
                  <a:pt x="6377594" y="10535059"/>
                </a:cubicBezTo>
                <a:cubicBezTo>
                  <a:pt x="6361739" y="10557824"/>
                  <a:pt x="6330426" y="10563108"/>
                  <a:pt x="6308065" y="10547252"/>
                </a:cubicBezTo>
                <a:cubicBezTo>
                  <a:pt x="6285700" y="10531402"/>
                  <a:pt x="6280015" y="10500506"/>
                  <a:pt x="6295859" y="10477741"/>
                </a:cubicBezTo>
                <a:cubicBezTo>
                  <a:pt x="6303793" y="10466359"/>
                  <a:pt x="6315583" y="10459345"/>
                  <a:pt x="6328195" y="10457160"/>
                </a:cubicBezTo>
                <a:close/>
                <a:moveTo>
                  <a:pt x="12715605" y="10451364"/>
                </a:moveTo>
                <a:cubicBezTo>
                  <a:pt x="12720941" y="10450398"/>
                  <a:pt x="12726632" y="10451517"/>
                  <a:pt x="12731307" y="10454971"/>
                </a:cubicBezTo>
                <a:cubicBezTo>
                  <a:pt x="12741064" y="10461475"/>
                  <a:pt x="12743095" y="10474889"/>
                  <a:pt x="12736591" y="10484240"/>
                </a:cubicBezTo>
                <a:cubicBezTo>
                  <a:pt x="12730087" y="10493996"/>
                  <a:pt x="12716673" y="10496438"/>
                  <a:pt x="12707322" y="10489528"/>
                </a:cubicBezTo>
                <a:cubicBezTo>
                  <a:pt x="12697971" y="10482614"/>
                  <a:pt x="12695534" y="10469606"/>
                  <a:pt x="12702038" y="10460259"/>
                </a:cubicBezTo>
                <a:cubicBezTo>
                  <a:pt x="12705291" y="10455379"/>
                  <a:pt x="12710270" y="10452330"/>
                  <a:pt x="12715605" y="10451364"/>
                </a:cubicBezTo>
                <a:close/>
                <a:moveTo>
                  <a:pt x="8275067" y="10448568"/>
                </a:moveTo>
                <a:cubicBezTo>
                  <a:pt x="8289647" y="10446028"/>
                  <a:pt x="8305197" y="10449078"/>
                  <a:pt x="8318190" y="10458224"/>
                </a:cubicBezTo>
                <a:cubicBezTo>
                  <a:pt x="8331396" y="10467370"/>
                  <a:pt x="8339527" y="10480988"/>
                  <a:pt x="8342070" y="10495571"/>
                </a:cubicBezTo>
                <a:lnTo>
                  <a:pt x="8342006" y="10498636"/>
                </a:lnTo>
                <a:lnTo>
                  <a:pt x="8351108" y="10477736"/>
                </a:lnTo>
                <a:cubicBezTo>
                  <a:pt x="8360869" y="10463712"/>
                  <a:pt x="8375398" y="10455074"/>
                  <a:pt x="8391002" y="10452381"/>
                </a:cubicBezTo>
                <a:cubicBezTo>
                  <a:pt x="8406599" y="10449688"/>
                  <a:pt x="8423264" y="10452940"/>
                  <a:pt x="8437286" y="10462696"/>
                </a:cubicBezTo>
                <a:cubicBezTo>
                  <a:pt x="8465336" y="10482209"/>
                  <a:pt x="8471835" y="10520829"/>
                  <a:pt x="8452328" y="10548878"/>
                </a:cubicBezTo>
                <a:cubicBezTo>
                  <a:pt x="8432817" y="10576926"/>
                  <a:pt x="8394202" y="10583430"/>
                  <a:pt x="8366151" y="10563918"/>
                </a:cubicBezTo>
                <a:cubicBezTo>
                  <a:pt x="8352132" y="10554161"/>
                  <a:pt x="8343494" y="10539628"/>
                  <a:pt x="8340795" y="10524028"/>
                </a:cubicBezTo>
                <a:lnTo>
                  <a:pt x="8340894" y="10519400"/>
                </a:lnTo>
                <a:lnTo>
                  <a:pt x="8332413" y="10538712"/>
                </a:lnTo>
                <a:cubicBezTo>
                  <a:pt x="8314125" y="10565135"/>
                  <a:pt x="8277966" y="10571233"/>
                  <a:pt x="8251945" y="10552941"/>
                </a:cubicBezTo>
                <a:cubicBezTo>
                  <a:pt x="8225938" y="10534649"/>
                  <a:pt x="8219433" y="10498470"/>
                  <a:pt x="8237725" y="10472449"/>
                </a:cubicBezTo>
                <a:cubicBezTo>
                  <a:pt x="8246869" y="10459238"/>
                  <a:pt x="8260483" y="10451108"/>
                  <a:pt x="8275067" y="10448568"/>
                </a:cubicBezTo>
                <a:close/>
                <a:moveTo>
                  <a:pt x="8160957" y="10447656"/>
                </a:moveTo>
                <a:cubicBezTo>
                  <a:pt x="8173100" y="10445521"/>
                  <a:pt x="8186112" y="10448062"/>
                  <a:pt x="8197081" y="10455787"/>
                </a:cubicBezTo>
                <a:cubicBezTo>
                  <a:pt x="8219015" y="10470827"/>
                  <a:pt x="8224316" y="10500911"/>
                  <a:pt x="8208863" y="10522861"/>
                </a:cubicBezTo>
                <a:cubicBezTo>
                  <a:pt x="8193839" y="10544815"/>
                  <a:pt x="8163756" y="10550099"/>
                  <a:pt x="8141804" y="10534649"/>
                </a:cubicBezTo>
                <a:cubicBezTo>
                  <a:pt x="8119862" y="10519204"/>
                  <a:pt x="8114577" y="10489119"/>
                  <a:pt x="8130022" y="10467575"/>
                </a:cubicBezTo>
                <a:cubicBezTo>
                  <a:pt x="8137533" y="10456600"/>
                  <a:pt x="8148821" y="10449790"/>
                  <a:pt x="8160957" y="10447656"/>
                </a:cubicBezTo>
                <a:close/>
                <a:moveTo>
                  <a:pt x="11619485" y="10447251"/>
                </a:moveTo>
                <a:cubicBezTo>
                  <a:pt x="11623147" y="10449688"/>
                  <a:pt x="11623958" y="10454566"/>
                  <a:pt x="11621516" y="10457818"/>
                </a:cubicBezTo>
                <a:cubicBezTo>
                  <a:pt x="11619079" y="10461480"/>
                  <a:pt x="11614201" y="10462291"/>
                  <a:pt x="11610949" y="10459849"/>
                </a:cubicBezTo>
                <a:cubicBezTo>
                  <a:pt x="11607697" y="10457412"/>
                  <a:pt x="11606882" y="10452940"/>
                  <a:pt x="11608918" y="10449282"/>
                </a:cubicBezTo>
                <a:cubicBezTo>
                  <a:pt x="11611355" y="10445625"/>
                  <a:pt x="11616233" y="10444809"/>
                  <a:pt x="11619485" y="10447251"/>
                </a:cubicBezTo>
                <a:close/>
                <a:moveTo>
                  <a:pt x="9485683" y="10443184"/>
                </a:moveTo>
                <a:cubicBezTo>
                  <a:pt x="9489340" y="10446026"/>
                  <a:pt x="9490151" y="10450904"/>
                  <a:pt x="9487714" y="10454566"/>
                </a:cubicBezTo>
                <a:cubicBezTo>
                  <a:pt x="9484868" y="10458224"/>
                  <a:pt x="9479989" y="10459039"/>
                  <a:pt x="9476332" y="10456598"/>
                </a:cubicBezTo>
                <a:cubicBezTo>
                  <a:pt x="9472674" y="10454161"/>
                  <a:pt x="9471859" y="10449278"/>
                  <a:pt x="9474300" y="10445215"/>
                </a:cubicBezTo>
                <a:cubicBezTo>
                  <a:pt x="9477143" y="10441558"/>
                  <a:pt x="9482021" y="10440742"/>
                  <a:pt x="9485683" y="10443184"/>
                </a:cubicBezTo>
                <a:close/>
                <a:moveTo>
                  <a:pt x="13237014" y="10438305"/>
                </a:moveTo>
                <a:cubicBezTo>
                  <a:pt x="13241486" y="10441152"/>
                  <a:pt x="13242707" y="10447656"/>
                  <a:pt x="13239451" y="10452129"/>
                </a:cubicBezTo>
                <a:cubicBezTo>
                  <a:pt x="13236608" y="10456601"/>
                  <a:pt x="13230104" y="10457822"/>
                  <a:pt x="13225631" y="10454566"/>
                </a:cubicBezTo>
                <a:cubicBezTo>
                  <a:pt x="13221159" y="10451313"/>
                  <a:pt x="13219942" y="10444809"/>
                  <a:pt x="13223190" y="10440746"/>
                </a:cubicBezTo>
                <a:cubicBezTo>
                  <a:pt x="13226037" y="10436274"/>
                  <a:pt x="13232541" y="10435057"/>
                  <a:pt x="13237014" y="10438305"/>
                </a:cubicBezTo>
                <a:close/>
                <a:moveTo>
                  <a:pt x="6956219" y="10434954"/>
                </a:moveTo>
                <a:cubicBezTo>
                  <a:pt x="6970299" y="10432514"/>
                  <a:pt x="6985338" y="10435461"/>
                  <a:pt x="6997940" y="10444405"/>
                </a:cubicBezTo>
                <a:cubicBezTo>
                  <a:pt x="7023160" y="10461886"/>
                  <a:pt x="7029255" y="10496844"/>
                  <a:pt x="7011355" y="10522050"/>
                </a:cubicBezTo>
                <a:cubicBezTo>
                  <a:pt x="6993869" y="10547252"/>
                  <a:pt x="6958920" y="10553351"/>
                  <a:pt x="6933700" y="10535464"/>
                </a:cubicBezTo>
                <a:cubicBezTo>
                  <a:pt x="6908495" y="10517983"/>
                  <a:pt x="6902409" y="10483025"/>
                  <a:pt x="6920295" y="10457819"/>
                </a:cubicBezTo>
                <a:cubicBezTo>
                  <a:pt x="6929038" y="10445218"/>
                  <a:pt x="6942148" y="10437393"/>
                  <a:pt x="6956219" y="10434954"/>
                </a:cubicBezTo>
                <a:close/>
                <a:moveTo>
                  <a:pt x="12961802" y="10433069"/>
                </a:moveTo>
                <a:cubicBezTo>
                  <a:pt x="12971457" y="10431392"/>
                  <a:pt x="12981721" y="10433425"/>
                  <a:pt x="12990257" y="10439521"/>
                </a:cubicBezTo>
                <a:cubicBezTo>
                  <a:pt x="13007738" y="10451719"/>
                  <a:pt x="13011801" y="10475704"/>
                  <a:pt x="12999608" y="10492776"/>
                </a:cubicBezTo>
                <a:cubicBezTo>
                  <a:pt x="12987410" y="10510257"/>
                  <a:pt x="12963429" y="10514320"/>
                  <a:pt x="12946353" y="10502127"/>
                </a:cubicBezTo>
                <a:cubicBezTo>
                  <a:pt x="12928872" y="10489929"/>
                  <a:pt x="12924809" y="10466353"/>
                  <a:pt x="12937002" y="10448872"/>
                </a:cubicBezTo>
                <a:cubicBezTo>
                  <a:pt x="12943101" y="10440132"/>
                  <a:pt x="12952147" y="10434746"/>
                  <a:pt x="12961802" y="10433069"/>
                </a:cubicBezTo>
                <a:close/>
                <a:moveTo>
                  <a:pt x="8045745" y="10432769"/>
                </a:moveTo>
                <a:cubicBezTo>
                  <a:pt x="8058386" y="10430583"/>
                  <a:pt x="8071899" y="10433224"/>
                  <a:pt x="8083278" y="10441152"/>
                </a:cubicBezTo>
                <a:cubicBezTo>
                  <a:pt x="8106049" y="10457008"/>
                  <a:pt x="8111329" y="10488308"/>
                  <a:pt x="8095472" y="10511073"/>
                </a:cubicBezTo>
                <a:cubicBezTo>
                  <a:pt x="8079626" y="10533838"/>
                  <a:pt x="8048332" y="10539122"/>
                  <a:pt x="8025565" y="10523271"/>
                </a:cubicBezTo>
                <a:cubicBezTo>
                  <a:pt x="8003218" y="10507010"/>
                  <a:pt x="7997527" y="10475710"/>
                  <a:pt x="8013381" y="10453350"/>
                </a:cubicBezTo>
                <a:cubicBezTo>
                  <a:pt x="8021303" y="10441967"/>
                  <a:pt x="8033091" y="10434954"/>
                  <a:pt x="8045745" y="10432769"/>
                </a:cubicBezTo>
                <a:close/>
                <a:moveTo>
                  <a:pt x="9608859" y="10419198"/>
                </a:moveTo>
                <a:cubicBezTo>
                  <a:pt x="9613327" y="10422450"/>
                  <a:pt x="9614142" y="10428139"/>
                  <a:pt x="9611296" y="10432612"/>
                </a:cubicBezTo>
                <a:cubicBezTo>
                  <a:pt x="9608043" y="10437085"/>
                  <a:pt x="9602354" y="10437895"/>
                  <a:pt x="9597881" y="10435053"/>
                </a:cubicBezTo>
                <a:cubicBezTo>
                  <a:pt x="9593814" y="10432206"/>
                  <a:pt x="9592598" y="10426108"/>
                  <a:pt x="9595440" y="10421635"/>
                </a:cubicBezTo>
                <a:cubicBezTo>
                  <a:pt x="9598692" y="10417167"/>
                  <a:pt x="9604386" y="10416352"/>
                  <a:pt x="9608859" y="10419198"/>
                </a:cubicBezTo>
                <a:close/>
                <a:moveTo>
                  <a:pt x="11321509" y="10416762"/>
                </a:moveTo>
                <a:cubicBezTo>
                  <a:pt x="11325167" y="10419608"/>
                  <a:pt x="11325978" y="10424482"/>
                  <a:pt x="11323541" y="10428144"/>
                </a:cubicBezTo>
                <a:cubicBezTo>
                  <a:pt x="11320694" y="10431802"/>
                  <a:pt x="11315816" y="10432617"/>
                  <a:pt x="11312158" y="10430176"/>
                </a:cubicBezTo>
                <a:cubicBezTo>
                  <a:pt x="11308501" y="10427734"/>
                  <a:pt x="11307685" y="10422451"/>
                  <a:pt x="11310127" y="10418793"/>
                </a:cubicBezTo>
                <a:cubicBezTo>
                  <a:pt x="11312973" y="10415136"/>
                  <a:pt x="11317847" y="10414320"/>
                  <a:pt x="11321509" y="10416762"/>
                </a:cubicBezTo>
                <a:close/>
                <a:moveTo>
                  <a:pt x="12479676" y="10413557"/>
                </a:moveTo>
                <a:cubicBezTo>
                  <a:pt x="12489331" y="10411880"/>
                  <a:pt x="12499595" y="10413912"/>
                  <a:pt x="12508131" y="10420009"/>
                </a:cubicBezTo>
                <a:cubicBezTo>
                  <a:pt x="12525612" y="10432207"/>
                  <a:pt x="12529675" y="10456192"/>
                  <a:pt x="12517482" y="10473264"/>
                </a:cubicBezTo>
                <a:cubicBezTo>
                  <a:pt x="12505284" y="10490745"/>
                  <a:pt x="12481303" y="10494812"/>
                  <a:pt x="12464227" y="10482615"/>
                </a:cubicBezTo>
                <a:cubicBezTo>
                  <a:pt x="12446746" y="10470417"/>
                  <a:pt x="12442683" y="10446841"/>
                  <a:pt x="12454876" y="10429360"/>
                </a:cubicBezTo>
                <a:cubicBezTo>
                  <a:pt x="12460975" y="10420620"/>
                  <a:pt x="12470021" y="10415233"/>
                  <a:pt x="12479676" y="10413557"/>
                </a:cubicBezTo>
                <a:close/>
                <a:moveTo>
                  <a:pt x="7931369" y="10413405"/>
                </a:moveTo>
                <a:cubicBezTo>
                  <a:pt x="7944885" y="10411068"/>
                  <a:pt x="7959315" y="10413914"/>
                  <a:pt x="7971506" y="10422450"/>
                </a:cubicBezTo>
                <a:cubicBezTo>
                  <a:pt x="7995896" y="10439526"/>
                  <a:pt x="8001594" y="10472858"/>
                  <a:pt x="7984507" y="10497249"/>
                </a:cubicBezTo>
                <a:cubicBezTo>
                  <a:pt x="7967446" y="10521640"/>
                  <a:pt x="7934116" y="10527333"/>
                  <a:pt x="7909736" y="10510257"/>
                </a:cubicBezTo>
                <a:cubicBezTo>
                  <a:pt x="7885330" y="10493186"/>
                  <a:pt x="7879646" y="10459444"/>
                  <a:pt x="7896728" y="10435458"/>
                </a:cubicBezTo>
                <a:cubicBezTo>
                  <a:pt x="7905261" y="10423262"/>
                  <a:pt x="7917858" y="10415742"/>
                  <a:pt x="7931369" y="10413405"/>
                </a:cubicBezTo>
                <a:close/>
                <a:moveTo>
                  <a:pt x="4454792" y="10411068"/>
                </a:moveTo>
                <a:cubicBezTo>
                  <a:pt x="4455604" y="10411068"/>
                  <a:pt x="4455604" y="10411883"/>
                  <a:pt x="4455196" y="10412289"/>
                </a:cubicBezTo>
                <a:cubicBezTo>
                  <a:pt x="4455196" y="10413104"/>
                  <a:pt x="4454382" y="10413104"/>
                  <a:pt x="4453977" y="10412694"/>
                </a:cubicBezTo>
                <a:cubicBezTo>
                  <a:pt x="4453570" y="10412289"/>
                  <a:pt x="4453570" y="10411883"/>
                  <a:pt x="4453570" y="10411477"/>
                </a:cubicBezTo>
                <a:cubicBezTo>
                  <a:pt x="4453570" y="10410662"/>
                  <a:pt x="4454382" y="10410662"/>
                  <a:pt x="4454792" y="10411068"/>
                </a:cubicBezTo>
                <a:close/>
                <a:moveTo>
                  <a:pt x="6221423" y="10410206"/>
                </a:moveTo>
                <a:cubicBezTo>
                  <a:pt x="6232950" y="10408225"/>
                  <a:pt x="6245250" y="10410664"/>
                  <a:pt x="6255619" y="10417982"/>
                </a:cubicBezTo>
                <a:cubicBezTo>
                  <a:pt x="6276349" y="10432616"/>
                  <a:pt x="6281227" y="10461070"/>
                  <a:pt x="6266585" y="10481804"/>
                </a:cubicBezTo>
                <a:cubicBezTo>
                  <a:pt x="6251947" y="10502128"/>
                  <a:pt x="6223510" y="10507415"/>
                  <a:pt x="6202771" y="10492781"/>
                </a:cubicBezTo>
                <a:cubicBezTo>
                  <a:pt x="6182030" y="10478146"/>
                  <a:pt x="6177152" y="10449688"/>
                  <a:pt x="6191782" y="10428954"/>
                </a:cubicBezTo>
                <a:cubicBezTo>
                  <a:pt x="6199100" y="10418590"/>
                  <a:pt x="6209883" y="10412188"/>
                  <a:pt x="6221423" y="10410206"/>
                </a:cubicBezTo>
                <a:close/>
                <a:moveTo>
                  <a:pt x="11934130" y="10407005"/>
                </a:moveTo>
                <a:cubicBezTo>
                  <a:pt x="11957253" y="10407005"/>
                  <a:pt x="11976002" y="10425754"/>
                  <a:pt x="11976002" y="10448877"/>
                </a:cubicBezTo>
                <a:cubicBezTo>
                  <a:pt x="11976002" y="10472000"/>
                  <a:pt x="11957253" y="10490749"/>
                  <a:pt x="11934130" y="10490749"/>
                </a:cubicBezTo>
                <a:cubicBezTo>
                  <a:pt x="11911007" y="10490749"/>
                  <a:pt x="11892258" y="10472000"/>
                  <a:pt x="11892258" y="10448877"/>
                </a:cubicBezTo>
                <a:cubicBezTo>
                  <a:pt x="11892258" y="10425754"/>
                  <a:pt x="11911007" y="10407005"/>
                  <a:pt x="11934130" y="10407005"/>
                </a:cubicBezTo>
                <a:close/>
                <a:moveTo>
                  <a:pt x="5716225" y="10403700"/>
                </a:moveTo>
                <a:cubicBezTo>
                  <a:pt x="5731119" y="10401108"/>
                  <a:pt x="5746971" y="10404156"/>
                  <a:pt x="5760182" y="10413505"/>
                </a:cubicBezTo>
                <a:cubicBezTo>
                  <a:pt x="5786603" y="10432207"/>
                  <a:pt x="5793110" y="10469201"/>
                  <a:pt x="5774408" y="10495623"/>
                </a:cubicBezTo>
                <a:cubicBezTo>
                  <a:pt x="5755713" y="10522046"/>
                  <a:pt x="5718715" y="10528550"/>
                  <a:pt x="5692290" y="10509852"/>
                </a:cubicBezTo>
                <a:cubicBezTo>
                  <a:pt x="5665872" y="10491150"/>
                  <a:pt x="5659362" y="10454562"/>
                  <a:pt x="5678064" y="10427734"/>
                </a:cubicBezTo>
                <a:cubicBezTo>
                  <a:pt x="5687414" y="10414523"/>
                  <a:pt x="5701337" y="10406291"/>
                  <a:pt x="5716225" y="10403700"/>
                </a:cubicBezTo>
                <a:close/>
                <a:moveTo>
                  <a:pt x="5237739" y="10400396"/>
                </a:moveTo>
                <a:cubicBezTo>
                  <a:pt x="5247139" y="10398770"/>
                  <a:pt x="5257097" y="10400701"/>
                  <a:pt x="5265429" y="10406595"/>
                </a:cubicBezTo>
                <a:cubicBezTo>
                  <a:pt x="5282092" y="10418788"/>
                  <a:pt x="5286161" y="10441963"/>
                  <a:pt x="5274374" y="10458629"/>
                </a:cubicBezTo>
                <a:cubicBezTo>
                  <a:pt x="5262181" y="10475295"/>
                  <a:pt x="5239008" y="10479362"/>
                  <a:pt x="5222338" y="10467574"/>
                </a:cubicBezTo>
                <a:cubicBezTo>
                  <a:pt x="5205672" y="10455782"/>
                  <a:pt x="5201607" y="10432612"/>
                  <a:pt x="5213395" y="10415540"/>
                </a:cubicBezTo>
                <a:cubicBezTo>
                  <a:pt x="5219494" y="10407205"/>
                  <a:pt x="5228338" y="10402022"/>
                  <a:pt x="5237739" y="10400396"/>
                </a:cubicBezTo>
                <a:close/>
                <a:moveTo>
                  <a:pt x="6846619" y="10398672"/>
                </a:moveTo>
                <a:cubicBezTo>
                  <a:pt x="6859926" y="10396335"/>
                  <a:pt x="6874151" y="10399078"/>
                  <a:pt x="6886146" y="10407411"/>
                </a:cubicBezTo>
                <a:cubicBezTo>
                  <a:pt x="6910120" y="10424081"/>
                  <a:pt x="6915819" y="10457008"/>
                  <a:pt x="6899151" y="10480994"/>
                </a:cubicBezTo>
                <a:cubicBezTo>
                  <a:pt x="6882485" y="10504979"/>
                  <a:pt x="6849575" y="10510668"/>
                  <a:pt x="6825573" y="10494002"/>
                </a:cubicBezTo>
                <a:cubicBezTo>
                  <a:pt x="6801996" y="10477332"/>
                  <a:pt x="6796311" y="10444405"/>
                  <a:pt x="6812564" y="10420419"/>
                </a:cubicBezTo>
                <a:cubicBezTo>
                  <a:pt x="6820901" y="10408428"/>
                  <a:pt x="6833304" y="10401010"/>
                  <a:pt x="6846619" y="10398672"/>
                </a:cubicBezTo>
                <a:close/>
                <a:moveTo>
                  <a:pt x="13511004" y="10393587"/>
                </a:moveTo>
                <a:cubicBezTo>
                  <a:pt x="13511819" y="10394402"/>
                  <a:pt x="13512224" y="10396028"/>
                  <a:pt x="13511409" y="10397244"/>
                </a:cubicBezTo>
                <a:cubicBezTo>
                  <a:pt x="13510598" y="10398465"/>
                  <a:pt x="13508972" y="10398871"/>
                  <a:pt x="13507751" y="10398060"/>
                </a:cubicBezTo>
                <a:cubicBezTo>
                  <a:pt x="13506530" y="10397244"/>
                  <a:pt x="13506530" y="10395618"/>
                  <a:pt x="13507346" y="10394402"/>
                </a:cubicBezTo>
                <a:cubicBezTo>
                  <a:pt x="13508157" y="10393181"/>
                  <a:pt x="13509783" y="10392776"/>
                  <a:pt x="13511004" y="10393587"/>
                </a:cubicBezTo>
                <a:close/>
                <a:moveTo>
                  <a:pt x="7818017" y="10393081"/>
                </a:moveTo>
                <a:cubicBezTo>
                  <a:pt x="7832097" y="10390641"/>
                  <a:pt x="7847132" y="10393588"/>
                  <a:pt x="7859733" y="10402532"/>
                </a:cubicBezTo>
                <a:cubicBezTo>
                  <a:pt x="7884935" y="10420013"/>
                  <a:pt x="7891032" y="10454971"/>
                  <a:pt x="7873143" y="10480177"/>
                </a:cubicBezTo>
                <a:cubicBezTo>
                  <a:pt x="7855670" y="10505379"/>
                  <a:pt x="7820712" y="10511478"/>
                  <a:pt x="7795509" y="10493591"/>
                </a:cubicBezTo>
                <a:cubicBezTo>
                  <a:pt x="7770308" y="10475705"/>
                  <a:pt x="7764209" y="10441152"/>
                  <a:pt x="7782087" y="10415946"/>
                </a:cubicBezTo>
                <a:cubicBezTo>
                  <a:pt x="7790832" y="10403345"/>
                  <a:pt x="7803947" y="10395520"/>
                  <a:pt x="7818017" y="10393081"/>
                </a:cubicBezTo>
                <a:close/>
                <a:moveTo>
                  <a:pt x="9732844" y="10391965"/>
                </a:moveTo>
                <a:cubicBezTo>
                  <a:pt x="9738132" y="10395623"/>
                  <a:pt x="9739349" y="10402532"/>
                  <a:pt x="9735691" y="10407411"/>
                </a:cubicBezTo>
                <a:cubicBezTo>
                  <a:pt x="9732033" y="10412694"/>
                  <a:pt x="9725119" y="10413915"/>
                  <a:pt x="9720245" y="10410257"/>
                </a:cubicBezTo>
                <a:cubicBezTo>
                  <a:pt x="9714958" y="10406600"/>
                  <a:pt x="9713741" y="10399686"/>
                  <a:pt x="9717399" y="10394812"/>
                </a:cubicBezTo>
                <a:cubicBezTo>
                  <a:pt x="9721056" y="10389524"/>
                  <a:pt x="9727966" y="10388307"/>
                  <a:pt x="9732844" y="10391965"/>
                </a:cubicBezTo>
                <a:close/>
                <a:moveTo>
                  <a:pt x="4786533" y="10387898"/>
                </a:moveTo>
                <a:cubicBezTo>
                  <a:pt x="4787342" y="10388303"/>
                  <a:pt x="4787342" y="10389114"/>
                  <a:pt x="4786939" y="10389929"/>
                </a:cubicBezTo>
                <a:cubicBezTo>
                  <a:pt x="4786533" y="10390740"/>
                  <a:pt x="4785715" y="10390740"/>
                  <a:pt x="4784905" y="10390334"/>
                </a:cubicBezTo>
                <a:cubicBezTo>
                  <a:pt x="4784495" y="10389929"/>
                  <a:pt x="4784092" y="10389114"/>
                  <a:pt x="4784495" y="10388303"/>
                </a:cubicBezTo>
                <a:cubicBezTo>
                  <a:pt x="4784905" y="10387488"/>
                  <a:pt x="4785715" y="10387488"/>
                  <a:pt x="4786533" y="10387898"/>
                </a:cubicBezTo>
                <a:close/>
                <a:moveTo>
                  <a:pt x="12262546" y="10377989"/>
                </a:moveTo>
                <a:cubicBezTo>
                  <a:pt x="12270625" y="10376616"/>
                  <a:pt x="12279263" y="10378344"/>
                  <a:pt x="12286581" y="10383425"/>
                </a:cubicBezTo>
                <a:cubicBezTo>
                  <a:pt x="12301215" y="10393587"/>
                  <a:pt x="12304467" y="10413509"/>
                  <a:pt x="12294306" y="10428144"/>
                </a:cubicBezTo>
                <a:cubicBezTo>
                  <a:pt x="12284139" y="10442778"/>
                  <a:pt x="12264221" y="10446030"/>
                  <a:pt x="12249587" y="10435864"/>
                </a:cubicBezTo>
                <a:cubicBezTo>
                  <a:pt x="12234952" y="10425702"/>
                  <a:pt x="12231294" y="10405784"/>
                  <a:pt x="12241866" y="10391150"/>
                </a:cubicBezTo>
                <a:cubicBezTo>
                  <a:pt x="12246947" y="10383832"/>
                  <a:pt x="12254467" y="10379361"/>
                  <a:pt x="12262546" y="10377989"/>
                </a:cubicBezTo>
                <a:close/>
                <a:moveTo>
                  <a:pt x="6740672" y="10370367"/>
                </a:moveTo>
                <a:cubicBezTo>
                  <a:pt x="6750686" y="10368589"/>
                  <a:pt x="6761352" y="10370622"/>
                  <a:pt x="6770292" y="10376921"/>
                </a:cubicBezTo>
                <a:cubicBezTo>
                  <a:pt x="6788185" y="10389524"/>
                  <a:pt x="6792647" y="10414321"/>
                  <a:pt x="6780042" y="10432207"/>
                </a:cubicBezTo>
                <a:cubicBezTo>
                  <a:pt x="6767448" y="10450094"/>
                  <a:pt x="6742655" y="10454567"/>
                  <a:pt x="6724765" y="10441964"/>
                </a:cubicBezTo>
                <a:cubicBezTo>
                  <a:pt x="6706879" y="10429365"/>
                  <a:pt x="6702415" y="10404564"/>
                  <a:pt x="6715009" y="10386678"/>
                </a:cubicBezTo>
                <a:cubicBezTo>
                  <a:pt x="6721312" y="10377734"/>
                  <a:pt x="6730656" y="10372145"/>
                  <a:pt x="6740672" y="10370367"/>
                </a:cubicBezTo>
                <a:close/>
                <a:moveTo>
                  <a:pt x="9856425" y="10361880"/>
                </a:moveTo>
                <a:cubicBezTo>
                  <a:pt x="9861709" y="10365538"/>
                  <a:pt x="9862930" y="10372857"/>
                  <a:pt x="9859268" y="10378141"/>
                </a:cubicBezTo>
                <a:cubicBezTo>
                  <a:pt x="9855610" y="10383424"/>
                  <a:pt x="9848295" y="10384645"/>
                  <a:pt x="9843011" y="10380983"/>
                </a:cubicBezTo>
                <a:cubicBezTo>
                  <a:pt x="9837724" y="10377325"/>
                  <a:pt x="9836507" y="10370010"/>
                  <a:pt x="9840165" y="10364727"/>
                </a:cubicBezTo>
                <a:cubicBezTo>
                  <a:pt x="9843822" y="10359439"/>
                  <a:pt x="9851142" y="10358223"/>
                  <a:pt x="9856425" y="10361880"/>
                </a:cubicBezTo>
                <a:close/>
                <a:moveTo>
                  <a:pt x="6116212" y="10361526"/>
                </a:moveTo>
                <a:cubicBezTo>
                  <a:pt x="6126526" y="10359747"/>
                  <a:pt x="6137510" y="10361881"/>
                  <a:pt x="6146654" y="10368385"/>
                </a:cubicBezTo>
                <a:cubicBezTo>
                  <a:pt x="6164950" y="10381394"/>
                  <a:pt x="6169428" y="10407005"/>
                  <a:pt x="6156408" y="10425297"/>
                </a:cubicBezTo>
                <a:cubicBezTo>
                  <a:pt x="6143400" y="10443590"/>
                  <a:pt x="6117793" y="10448062"/>
                  <a:pt x="6099497" y="10435054"/>
                </a:cubicBezTo>
                <a:cubicBezTo>
                  <a:pt x="6081205" y="10422045"/>
                  <a:pt x="6076733" y="10396434"/>
                  <a:pt x="6089737" y="10378142"/>
                </a:cubicBezTo>
                <a:cubicBezTo>
                  <a:pt x="6096240" y="10368995"/>
                  <a:pt x="6105899" y="10363304"/>
                  <a:pt x="6116212" y="10361526"/>
                </a:cubicBezTo>
                <a:close/>
                <a:moveTo>
                  <a:pt x="11752011" y="10356187"/>
                </a:moveTo>
                <a:cubicBezTo>
                  <a:pt x="11754858" y="10358223"/>
                  <a:pt x="11755669" y="10362286"/>
                  <a:pt x="11753637" y="10365132"/>
                </a:cubicBezTo>
                <a:cubicBezTo>
                  <a:pt x="11751606" y="10367979"/>
                  <a:pt x="11747538" y="10368790"/>
                  <a:pt x="11744696" y="10366758"/>
                </a:cubicBezTo>
                <a:cubicBezTo>
                  <a:pt x="11741849" y="10364727"/>
                  <a:pt x="11741034" y="10360659"/>
                  <a:pt x="11743066" y="10357817"/>
                </a:cubicBezTo>
                <a:cubicBezTo>
                  <a:pt x="11745102" y="10354970"/>
                  <a:pt x="11749165" y="10354155"/>
                  <a:pt x="11752011" y="10356187"/>
                </a:cubicBezTo>
                <a:close/>
                <a:moveTo>
                  <a:pt x="5612518" y="10346638"/>
                </a:moveTo>
                <a:cubicBezTo>
                  <a:pt x="5625830" y="10344301"/>
                  <a:pt x="5640065" y="10347044"/>
                  <a:pt x="5652052" y="10355377"/>
                </a:cubicBezTo>
                <a:cubicBezTo>
                  <a:pt x="5676034" y="10372047"/>
                  <a:pt x="5681729" y="10404974"/>
                  <a:pt x="5665060" y="10428960"/>
                </a:cubicBezTo>
                <a:cubicBezTo>
                  <a:pt x="5648388" y="10452945"/>
                  <a:pt x="5615461" y="10458634"/>
                  <a:pt x="5591477" y="10441968"/>
                </a:cubicBezTo>
                <a:cubicBezTo>
                  <a:pt x="5567902" y="10425298"/>
                  <a:pt x="5561797" y="10392371"/>
                  <a:pt x="5578467" y="10368385"/>
                </a:cubicBezTo>
                <a:cubicBezTo>
                  <a:pt x="5586801" y="10356394"/>
                  <a:pt x="5599199" y="10348976"/>
                  <a:pt x="5612518" y="10346638"/>
                </a:cubicBezTo>
                <a:close/>
                <a:moveTo>
                  <a:pt x="7593070" y="10344503"/>
                </a:moveTo>
                <a:cubicBezTo>
                  <a:pt x="7608122" y="10341861"/>
                  <a:pt x="7624168" y="10345011"/>
                  <a:pt x="7637797" y="10354565"/>
                </a:cubicBezTo>
                <a:cubicBezTo>
                  <a:pt x="7651412" y="10364116"/>
                  <a:pt x="7659847" y="10378141"/>
                  <a:pt x="7662489" y="10393182"/>
                </a:cubicBezTo>
                <a:lnTo>
                  <a:pt x="7662268" y="10403749"/>
                </a:lnTo>
                <a:lnTo>
                  <a:pt x="7667055" y="10392776"/>
                </a:lnTo>
                <a:cubicBezTo>
                  <a:pt x="7676412" y="10379565"/>
                  <a:pt x="7690335" y="10371333"/>
                  <a:pt x="7705220" y="10368741"/>
                </a:cubicBezTo>
                <a:cubicBezTo>
                  <a:pt x="7720113" y="10366150"/>
                  <a:pt x="7735959" y="10369198"/>
                  <a:pt x="7749173" y="10378547"/>
                </a:cubicBezTo>
                <a:cubicBezTo>
                  <a:pt x="7775597" y="10397249"/>
                  <a:pt x="7782087" y="10434238"/>
                  <a:pt x="7763405" y="10460665"/>
                </a:cubicBezTo>
                <a:cubicBezTo>
                  <a:pt x="7744709" y="10487088"/>
                  <a:pt x="7707705" y="10493592"/>
                  <a:pt x="7681284" y="10474890"/>
                </a:cubicBezTo>
                <a:cubicBezTo>
                  <a:pt x="7668077" y="10465541"/>
                  <a:pt x="7659847" y="10451721"/>
                  <a:pt x="7657251" y="10436883"/>
                </a:cubicBezTo>
                <a:lnTo>
                  <a:pt x="7657446" y="10426484"/>
                </a:lnTo>
                <a:lnTo>
                  <a:pt x="7652423" y="10437900"/>
                </a:lnTo>
                <a:cubicBezTo>
                  <a:pt x="7633319" y="10465137"/>
                  <a:pt x="7596330" y="10471642"/>
                  <a:pt x="7569095" y="10452534"/>
                </a:cubicBezTo>
                <a:cubicBezTo>
                  <a:pt x="7542264" y="10433427"/>
                  <a:pt x="7535762" y="10396027"/>
                  <a:pt x="7554455" y="10369200"/>
                </a:cubicBezTo>
                <a:cubicBezTo>
                  <a:pt x="7564019" y="10355581"/>
                  <a:pt x="7578033" y="10347145"/>
                  <a:pt x="7593070" y="10344503"/>
                </a:cubicBezTo>
                <a:close/>
                <a:moveTo>
                  <a:pt x="6635391" y="10338151"/>
                </a:moveTo>
                <a:cubicBezTo>
                  <a:pt x="6642553" y="10336881"/>
                  <a:pt x="6650172" y="10338305"/>
                  <a:pt x="6656474" y="10342777"/>
                </a:cubicBezTo>
                <a:cubicBezTo>
                  <a:pt x="6669067" y="10351718"/>
                  <a:pt x="6672322" y="10369605"/>
                  <a:pt x="6663385" y="10382208"/>
                </a:cubicBezTo>
                <a:cubicBezTo>
                  <a:pt x="6654445" y="10394811"/>
                  <a:pt x="6636550" y="10398064"/>
                  <a:pt x="6623942" y="10389118"/>
                </a:cubicBezTo>
                <a:cubicBezTo>
                  <a:pt x="6611339" y="10380177"/>
                  <a:pt x="6608500" y="10362696"/>
                  <a:pt x="6617032" y="10349687"/>
                </a:cubicBezTo>
                <a:cubicBezTo>
                  <a:pt x="6621514" y="10343385"/>
                  <a:pt x="6628206" y="10339422"/>
                  <a:pt x="6635391" y="10338151"/>
                </a:cubicBezTo>
                <a:close/>
                <a:moveTo>
                  <a:pt x="11456063" y="10332205"/>
                </a:moveTo>
                <a:cubicBezTo>
                  <a:pt x="11460535" y="10335458"/>
                  <a:pt x="11461756" y="10341962"/>
                  <a:pt x="11458504" y="10346840"/>
                </a:cubicBezTo>
                <a:cubicBezTo>
                  <a:pt x="11455252" y="10351308"/>
                  <a:pt x="11448748" y="10352529"/>
                  <a:pt x="11443870" y="10349277"/>
                </a:cubicBezTo>
                <a:cubicBezTo>
                  <a:pt x="11438991" y="10346025"/>
                  <a:pt x="11437771" y="10339521"/>
                  <a:pt x="11441433" y="10334642"/>
                </a:cubicBezTo>
                <a:cubicBezTo>
                  <a:pt x="11444680" y="10330170"/>
                  <a:pt x="11451185" y="10328953"/>
                  <a:pt x="11456063" y="10332205"/>
                </a:cubicBezTo>
                <a:close/>
                <a:moveTo>
                  <a:pt x="9978380" y="10330986"/>
                </a:moveTo>
                <a:cubicBezTo>
                  <a:pt x="9982443" y="10333833"/>
                  <a:pt x="9983258" y="10339522"/>
                  <a:pt x="9980411" y="10343585"/>
                </a:cubicBezTo>
                <a:cubicBezTo>
                  <a:pt x="9977565" y="10347652"/>
                  <a:pt x="9971875" y="10348467"/>
                  <a:pt x="9967808" y="10345620"/>
                </a:cubicBezTo>
                <a:cubicBezTo>
                  <a:pt x="9963745" y="10342774"/>
                  <a:pt x="9962524" y="10337080"/>
                  <a:pt x="9965777" y="10333017"/>
                </a:cubicBezTo>
                <a:cubicBezTo>
                  <a:pt x="9968623" y="10328950"/>
                  <a:pt x="9974312" y="10328139"/>
                  <a:pt x="9978380" y="10330986"/>
                </a:cubicBezTo>
                <a:close/>
                <a:moveTo>
                  <a:pt x="7484405" y="10326411"/>
                </a:moveTo>
                <a:cubicBezTo>
                  <a:pt x="7497460" y="10324174"/>
                  <a:pt x="7511379" y="10326917"/>
                  <a:pt x="7523167" y="10335048"/>
                </a:cubicBezTo>
                <a:cubicBezTo>
                  <a:pt x="7546744" y="10351718"/>
                  <a:pt x="7552030" y="10383830"/>
                  <a:pt x="7535774" y="10407410"/>
                </a:cubicBezTo>
                <a:cubicBezTo>
                  <a:pt x="7519092" y="10430986"/>
                  <a:pt x="7486994" y="10436274"/>
                  <a:pt x="7463417" y="10420013"/>
                </a:cubicBezTo>
                <a:cubicBezTo>
                  <a:pt x="7439841" y="10403343"/>
                  <a:pt x="7434153" y="10371231"/>
                  <a:pt x="7450821" y="10347651"/>
                </a:cubicBezTo>
                <a:cubicBezTo>
                  <a:pt x="7459152" y="10335863"/>
                  <a:pt x="7471342" y="10328647"/>
                  <a:pt x="7484405" y="10326411"/>
                </a:cubicBezTo>
                <a:close/>
                <a:moveTo>
                  <a:pt x="12839336" y="10322960"/>
                </a:moveTo>
                <a:cubicBezTo>
                  <a:pt x="12847059" y="10321639"/>
                  <a:pt x="12855291" y="10323265"/>
                  <a:pt x="12862203" y="10328143"/>
                </a:cubicBezTo>
                <a:cubicBezTo>
                  <a:pt x="12876022" y="10337899"/>
                  <a:pt x="12879279" y="10357002"/>
                  <a:pt x="12869518" y="10370826"/>
                </a:cubicBezTo>
                <a:cubicBezTo>
                  <a:pt x="12859762" y="10384649"/>
                  <a:pt x="12840659" y="10387897"/>
                  <a:pt x="12826835" y="10378141"/>
                </a:cubicBezTo>
                <a:cubicBezTo>
                  <a:pt x="12813016" y="10368385"/>
                  <a:pt x="12809764" y="10349282"/>
                  <a:pt x="12819520" y="10335458"/>
                </a:cubicBezTo>
                <a:cubicBezTo>
                  <a:pt x="12824398" y="10328549"/>
                  <a:pt x="12831613" y="10324281"/>
                  <a:pt x="12839336" y="10322960"/>
                </a:cubicBezTo>
                <a:close/>
                <a:moveTo>
                  <a:pt x="13350838" y="10316756"/>
                </a:moveTo>
                <a:cubicBezTo>
                  <a:pt x="13352464" y="10317572"/>
                  <a:pt x="13352464" y="10319603"/>
                  <a:pt x="13351649" y="10320824"/>
                </a:cubicBezTo>
                <a:cubicBezTo>
                  <a:pt x="13350838" y="10322450"/>
                  <a:pt x="13348802" y="10322450"/>
                  <a:pt x="13347586" y="10321635"/>
                </a:cubicBezTo>
                <a:cubicBezTo>
                  <a:pt x="13346365" y="10320824"/>
                  <a:pt x="13345960" y="10318788"/>
                  <a:pt x="13346771" y="10317572"/>
                </a:cubicBezTo>
                <a:cubicBezTo>
                  <a:pt x="13347586" y="10315946"/>
                  <a:pt x="13349617" y="10315946"/>
                  <a:pt x="13350838" y="10316756"/>
                </a:cubicBezTo>
                <a:close/>
                <a:moveTo>
                  <a:pt x="7377395" y="10314062"/>
                </a:moveTo>
                <a:cubicBezTo>
                  <a:pt x="7386279" y="10312487"/>
                  <a:pt x="7395734" y="10314317"/>
                  <a:pt x="7403657" y="10320008"/>
                </a:cubicBezTo>
                <a:cubicBezTo>
                  <a:pt x="7419511" y="10331391"/>
                  <a:pt x="7423167" y="10353340"/>
                  <a:pt x="7412194" y="10369195"/>
                </a:cubicBezTo>
                <a:cubicBezTo>
                  <a:pt x="7400814" y="10385050"/>
                  <a:pt x="7378866" y="10389113"/>
                  <a:pt x="7363009" y="10377731"/>
                </a:cubicBezTo>
                <a:cubicBezTo>
                  <a:pt x="7347157" y="10366758"/>
                  <a:pt x="7343500" y="10344804"/>
                  <a:pt x="7354471" y="10328544"/>
                </a:cubicBezTo>
                <a:cubicBezTo>
                  <a:pt x="7360166" y="10320616"/>
                  <a:pt x="7368494" y="10315637"/>
                  <a:pt x="7377395" y="10314062"/>
                </a:cubicBezTo>
                <a:close/>
                <a:moveTo>
                  <a:pt x="12609555" y="10313147"/>
                </a:moveTo>
                <a:cubicBezTo>
                  <a:pt x="12615652" y="10312080"/>
                  <a:pt x="12622156" y="10313299"/>
                  <a:pt x="12627645" y="10317162"/>
                </a:cubicBezTo>
                <a:cubicBezTo>
                  <a:pt x="12638216" y="10324887"/>
                  <a:pt x="12641059" y="10339927"/>
                  <a:pt x="12633338" y="10350904"/>
                </a:cubicBezTo>
                <a:cubicBezTo>
                  <a:pt x="12625613" y="10361471"/>
                  <a:pt x="12610573" y="10364318"/>
                  <a:pt x="12599596" y="10356593"/>
                </a:cubicBezTo>
                <a:cubicBezTo>
                  <a:pt x="12588619" y="10348872"/>
                  <a:pt x="12586182" y="10333828"/>
                  <a:pt x="12593903" y="10322855"/>
                </a:cubicBezTo>
                <a:cubicBezTo>
                  <a:pt x="12597766" y="10317569"/>
                  <a:pt x="12603457" y="10314215"/>
                  <a:pt x="12609555" y="10313147"/>
                </a:cubicBezTo>
                <a:close/>
                <a:moveTo>
                  <a:pt x="6012047" y="10309898"/>
                </a:moveTo>
                <a:cubicBezTo>
                  <a:pt x="6021192" y="10308323"/>
                  <a:pt x="6030948" y="10310254"/>
                  <a:pt x="6039085" y="10315946"/>
                </a:cubicBezTo>
                <a:cubicBezTo>
                  <a:pt x="6055591" y="10327328"/>
                  <a:pt x="6059242" y="10350093"/>
                  <a:pt x="6047863" y="10366350"/>
                </a:cubicBezTo>
                <a:cubicBezTo>
                  <a:pt x="6036639" y="10383020"/>
                  <a:pt x="6013872" y="10386678"/>
                  <a:pt x="5997611" y="10375295"/>
                </a:cubicBezTo>
                <a:cubicBezTo>
                  <a:pt x="5981348" y="10363913"/>
                  <a:pt x="5977691" y="10341148"/>
                  <a:pt x="5988669" y="10324887"/>
                </a:cubicBezTo>
                <a:cubicBezTo>
                  <a:pt x="5994362" y="10316554"/>
                  <a:pt x="6002895" y="10311473"/>
                  <a:pt x="6012047" y="10309898"/>
                </a:cubicBezTo>
                <a:close/>
                <a:moveTo>
                  <a:pt x="5131638" y="10307761"/>
                </a:moveTo>
                <a:cubicBezTo>
                  <a:pt x="5146321" y="10305170"/>
                  <a:pt x="5161976" y="10308218"/>
                  <a:pt x="5175185" y="10317567"/>
                </a:cubicBezTo>
                <a:cubicBezTo>
                  <a:pt x="5201610" y="10336269"/>
                  <a:pt x="5208117" y="10372448"/>
                  <a:pt x="5189412" y="10398870"/>
                </a:cubicBezTo>
                <a:cubicBezTo>
                  <a:pt x="5170718" y="10425292"/>
                  <a:pt x="5134535" y="10431801"/>
                  <a:pt x="5108111" y="10413099"/>
                </a:cubicBezTo>
                <a:cubicBezTo>
                  <a:pt x="5081688" y="10394401"/>
                  <a:pt x="5075184" y="10357813"/>
                  <a:pt x="5093885" y="10331796"/>
                </a:cubicBezTo>
                <a:cubicBezTo>
                  <a:pt x="5103233" y="10318585"/>
                  <a:pt x="5116956" y="10310353"/>
                  <a:pt x="5131638" y="10307761"/>
                </a:cubicBezTo>
                <a:close/>
                <a:moveTo>
                  <a:pt x="12058626" y="10305983"/>
                </a:moveTo>
                <a:cubicBezTo>
                  <a:pt x="12069297" y="10304153"/>
                  <a:pt x="12080679" y="10306388"/>
                  <a:pt x="12090233" y="10313095"/>
                </a:cubicBezTo>
                <a:cubicBezTo>
                  <a:pt x="12109341" y="10326513"/>
                  <a:pt x="12113809" y="10352936"/>
                  <a:pt x="12100395" y="10372043"/>
                </a:cubicBezTo>
                <a:cubicBezTo>
                  <a:pt x="12086981" y="10391146"/>
                  <a:pt x="12060554" y="10395619"/>
                  <a:pt x="12041451" y="10382205"/>
                </a:cubicBezTo>
                <a:cubicBezTo>
                  <a:pt x="12022344" y="10368791"/>
                  <a:pt x="12017871" y="10342364"/>
                  <a:pt x="12031285" y="10323261"/>
                </a:cubicBezTo>
                <a:cubicBezTo>
                  <a:pt x="12037994" y="10313707"/>
                  <a:pt x="12047954" y="10307812"/>
                  <a:pt x="12058626" y="10305983"/>
                </a:cubicBezTo>
                <a:close/>
                <a:moveTo>
                  <a:pt x="13082436" y="10305070"/>
                </a:moveTo>
                <a:cubicBezTo>
                  <a:pt x="13093310" y="10303139"/>
                  <a:pt x="13104896" y="10305374"/>
                  <a:pt x="13114653" y="10312284"/>
                </a:cubicBezTo>
                <a:cubicBezTo>
                  <a:pt x="13134166" y="10326107"/>
                  <a:pt x="13139044" y="10352935"/>
                  <a:pt x="13125220" y="10372452"/>
                </a:cubicBezTo>
                <a:cubicBezTo>
                  <a:pt x="13111401" y="10391961"/>
                  <a:pt x="13084569" y="10396839"/>
                  <a:pt x="13065060" y="10383019"/>
                </a:cubicBezTo>
                <a:cubicBezTo>
                  <a:pt x="13045543" y="10369606"/>
                  <a:pt x="13041075" y="10342368"/>
                  <a:pt x="13054489" y="10322855"/>
                </a:cubicBezTo>
                <a:cubicBezTo>
                  <a:pt x="13061399" y="10313098"/>
                  <a:pt x="13071561" y="10307001"/>
                  <a:pt x="13082436" y="10305070"/>
                </a:cubicBezTo>
                <a:close/>
                <a:moveTo>
                  <a:pt x="4691408" y="10301716"/>
                </a:moveTo>
                <a:cubicBezTo>
                  <a:pt x="4695473" y="10304563"/>
                  <a:pt x="4696282" y="10310252"/>
                  <a:pt x="4693441" y="10314315"/>
                </a:cubicBezTo>
                <a:cubicBezTo>
                  <a:pt x="4690596" y="10318382"/>
                  <a:pt x="4684902" y="10319197"/>
                  <a:pt x="4680837" y="10316350"/>
                </a:cubicBezTo>
                <a:cubicBezTo>
                  <a:pt x="4676773" y="10313504"/>
                  <a:pt x="4675957" y="10307815"/>
                  <a:pt x="4678810" y="10303747"/>
                </a:cubicBezTo>
                <a:cubicBezTo>
                  <a:pt x="4681654" y="10299680"/>
                  <a:pt x="4687339" y="10298869"/>
                  <a:pt x="4691408" y="10301716"/>
                </a:cubicBezTo>
                <a:close/>
                <a:moveTo>
                  <a:pt x="6530195" y="10298920"/>
                </a:moveTo>
                <a:cubicBezTo>
                  <a:pt x="6535630" y="10297954"/>
                  <a:pt x="6541425" y="10299072"/>
                  <a:pt x="6546295" y="10302527"/>
                </a:cubicBezTo>
                <a:cubicBezTo>
                  <a:pt x="6556056" y="10309437"/>
                  <a:pt x="6558495" y="10322855"/>
                  <a:pt x="6551594" y="10332611"/>
                </a:cubicBezTo>
                <a:cubicBezTo>
                  <a:pt x="6544676" y="10342367"/>
                  <a:pt x="6531262" y="10344804"/>
                  <a:pt x="6521505" y="10337895"/>
                </a:cubicBezTo>
                <a:cubicBezTo>
                  <a:pt x="6511753" y="10330985"/>
                  <a:pt x="6509716" y="10317567"/>
                  <a:pt x="6516227" y="10307815"/>
                </a:cubicBezTo>
                <a:cubicBezTo>
                  <a:pt x="6519682" y="10302935"/>
                  <a:pt x="6524761" y="10299886"/>
                  <a:pt x="6530195" y="10298920"/>
                </a:cubicBezTo>
                <a:close/>
                <a:moveTo>
                  <a:pt x="10099118" y="10297247"/>
                </a:moveTo>
                <a:cubicBezTo>
                  <a:pt x="10101150" y="10298873"/>
                  <a:pt x="10101960" y="10301716"/>
                  <a:pt x="10100339" y="10303751"/>
                </a:cubicBezTo>
                <a:cubicBezTo>
                  <a:pt x="10098708" y="10305783"/>
                  <a:pt x="10095866" y="10306594"/>
                  <a:pt x="10093830" y="10304968"/>
                </a:cubicBezTo>
                <a:cubicBezTo>
                  <a:pt x="10091799" y="10303751"/>
                  <a:pt x="10091393" y="10300905"/>
                  <a:pt x="10092614" y="10298464"/>
                </a:cubicBezTo>
                <a:cubicBezTo>
                  <a:pt x="10094240" y="10296432"/>
                  <a:pt x="10097082" y="10295621"/>
                  <a:pt x="10099118" y="10297247"/>
                </a:cubicBezTo>
                <a:close/>
                <a:moveTo>
                  <a:pt x="7270480" y="10295416"/>
                </a:moveTo>
                <a:cubicBezTo>
                  <a:pt x="7276224" y="10294400"/>
                  <a:pt x="7282311" y="10295620"/>
                  <a:pt x="7287399" y="10299279"/>
                </a:cubicBezTo>
                <a:cubicBezTo>
                  <a:pt x="7297971" y="10306594"/>
                  <a:pt x="7300401" y="10320823"/>
                  <a:pt x="7293088" y="10330985"/>
                </a:cubicBezTo>
                <a:cubicBezTo>
                  <a:pt x="7285775" y="10341552"/>
                  <a:pt x="7271545" y="10343993"/>
                  <a:pt x="7261388" y="10336678"/>
                </a:cubicBezTo>
                <a:cubicBezTo>
                  <a:pt x="7251218" y="10329764"/>
                  <a:pt x="7248784" y="10315535"/>
                  <a:pt x="7255685" y="10304968"/>
                </a:cubicBezTo>
                <a:cubicBezTo>
                  <a:pt x="7259360" y="10299684"/>
                  <a:pt x="7264737" y="10296432"/>
                  <a:pt x="7270480" y="10295416"/>
                </a:cubicBezTo>
                <a:close/>
                <a:moveTo>
                  <a:pt x="5511337" y="10289368"/>
                </a:moveTo>
                <a:cubicBezTo>
                  <a:pt x="5522569" y="10287386"/>
                  <a:pt x="5534560" y="10289723"/>
                  <a:pt x="5544725" y="10296838"/>
                </a:cubicBezTo>
                <a:cubicBezTo>
                  <a:pt x="5565043" y="10311063"/>
                  <a:pt x="5569924" y="10338706"/>
                  <a:pt x="5555702" y="10359034"/>
                </a:cubicBezTo>
                <a:cubicBezTo>
                  <a:pt x="5541471" y="10379358"/>
                  <a:pt x="5513825" y="10384236"/>
                  <a:pt x="5493506" y="10370011"/>
                </a:cubicBezTo>
                <a:cubicBezTo>
                  <a:pt x="5473180" y="10355782"/>
                  <a:pt x="5468302" y="10328139"/>
                  <a:pt x="5482529" y="10307815"/>
                </a:cubicBezTo>
                <a:cubicBezTo>
                  <a:pt x="5489644" y="10297651"/>
                  <a:pt x="5500110" y="10291349"/>
                  <a:pt x="5511337" y="10289368"/>
                </a:cubicBezTo>
                <a:close/>
                <a:moveTo>
                  <a:pt x="11173943" y="10283829"/>
                </a:moveTo>
                <a:cubicBezTo>
                  <a:pt x="11174349" y="10283829"/>
                  <a:pt x="11174349" y="10283829"/>
                  <a:pt x="11174758" y="10283829"/>
                </a:cubicBezTo>
                <a:cubicBezTo>
                  <a:pt x="11174758" y="10284234"/>
                  <a:pt x="11174758" y="10284234"/>
                  <a:pt x="11174758" y="10284644"/>
                </a:cubicBezTo>
                <a:cubicBezTo>
                  <a:pt x="11174349" y="10284644"/>
                  <a:pt x="11174349" y="10284644"/>
                  <a:pt x="11173943" y="10284644"/>
                </a:cubicBezTo>
                <a:cubicBezTo>
                  <a:pt x="11173943" y="10284644"/>
                  <a:pt x="11173943" y="10284234"/>
                  <a:pt x="11173943" y="10283829"/>
                </a:cubicBezTo>
                <a:close/>
                <a:moveTo>
                  <a:pt x="7164066" y="10269856"/>
                </a:moveTo>
                <a:cubicBezTo>
                  <a:pt x="7167980" y="10269195"/>
                  <a:pt x="7172148" y="10270009"/>
                  <a:pt x="7175602" y="10272448"/>
                </a:cubicBezTo>
                <a:cubicBezTo>
                  <a:pt x="7182504" y="10277326"/>
                  <a:pt x="7184142" y="10287082"/>
                  <a:pt x="7179259" y="10293992"/>
                </a:cubicBezTo>
                <a:cubicBezTo>
                  <a:pt x="7174390" y="10300902"/>
                  <a:pt x="7164630" y="10302528"/>
                  <a:pt x="7157714" y="10297649"/>
                </a:cubicBezTo>
                <a:cubicBezTo>
                  <a:pt x="7150397" y="10292771"/>
                  <a:pt x="7148777" y="10283015"/>
                  <a:pt x="7154052" y="10276105"/>
                </a:cubicBezTo>
                <a:cubicBezTo>
                  <a:pt x="7156493" y="10272650"/>
                  <a:pt x="7160155" y="10270516"/>
                  <a:pt x="7164066" y="10269856"/>
                </a:cubicBezTo>
                <a:close/>
                <a:moveTo>
                  <a:pt x="12391357" y="10268535"/>
                </a:moveTo>
                <a:cubicBezTo>
                  <a:pt x="12399183" y="10267163"/>
                  <a:pt x="12407516" y="10268789"/>
                  <a:pt x="12414630" y="10273667"/>
                </a:cubicBezTo>
                <a:cubicBezTo>
                  <a:pt x="12428859" y="10283829"/>
                  <a:pt x="12432111" y="10302937"/>
                  <a:pt x="12422355" y="10317166"/>
                </a:cubicBezTo>
                <a:cubicBezTo>
                  <a:pt x="12412189" y="10331395"/>
                  <a:pt x="12393086" y="10334647"/>
                  <a:pt x="12378856" y="10324891"/>
                </a:cubicBezTo>
                <a:cubicBezTo>
                  <a:pt x="12365037" y="10315134"/>
                  <a:pt x="12361375" y="10295622"/>
                  <a:pt x="12371132" y="10281392"/>
                </a:cubicBezTo>
                <a:cubicBezTo>
                  <a:pt x="12376215" y="10274277"/>
                  <a:pt x="12383532" y="10269907"/>
                  <a:pt x="12391357" y="10268535"/>
                </a:cubicBezTo>
                <a:close/>
                <a:moveTo>
                  <a:pt x="13625237" y="10261474"/>
                </a:moveTo>
                <a:cubicBezTo>
                  <a:pt x="13627269" y="10263100"/>
                  <a:pt x="13628080" y="10265943"/>
                  <a:pt x="13626458" y="10267978"/>
                </a:cubicBezTo>
                <a:cubicBezTo>
                  <a:pt x="13624828" y="10270010"/>
                  <a:pt x="13621985" y="10270821"/>
                  <a:pt x="13619954" y="10269195"/>
                </a:cubicBezTo>
                <a:cubicBezTo>
                  <a:pt x="13617918" y="10267569"/>
                  <a:pt x="13617513" y="10264726"/>
                  <a:pt x="13618733" y="10262695"/>
                </a:cubicBezTo>
                <a:cubicBezTo>
                  <a:pt x="13620359" y="10260659"/>
                  <a:pt x="13623202" y="10259848"/>
                  <a:pt x="13625237" y="10261474"/>
                </a:cubicBezTo>
                <a:close/>
                <a:moveTo>
                  <a:pt x="10220663" y="10259848"/>
                </a:moveTo>
                <a:cubicBezTo>
                  <a:pt x="10221474" y="10260253"/>
                  <a:pt x="10221474" y="10261064"/>
                  <a:pt x="10221069" y="10261879"/>
                </a:cubicBezTo>
                <a:cubicBezTo>
                  <a:pt x="10220663" y="10262690"/>
                  <a:pt x="10219848" y="10262690"/>
                  <a:pt x="10219037" y="10262284"/>
                </a:cubicBezTo>
                <a:cubicBezTo>
                  <a:pt x="10218222" y="10261879"/>
                  <a:pt x="10218222" y="10261064"/>
                  <a:pt x="10218632" y="10260253"/>
                </a:cubicBezTo>
                <a:cubicBezTo>
                  <a:pt x="10219037" y="10259438"/>
                  <a:pt x="10219848" y="10259438"/>
                  <a:pt x="10220663" y="10259848"/>
                </a:cubicBezTo>
                <a:close/>
                <a:moveTo>
                  <a:pt x="6426079" y="10256083"/>
                </a:moveTo>
                <a:cubicBezTo>
                  <a:pt x="6430143" y="10255371"/>
                  <a:pt x="6434504" y="10256184"/>
                  <a:pt x="6438165" y="10258623"/>
                </a:cubicBezTo>
                <a:cubicBezTo>
                  <a:pt x="6445489" y="10263501"/>
                  <a:pt x="6447524" y="10273667"/>
                  <a:pt x="6442229" y="10280983"/>
                </a:cubicBezTo>
                <a:cubicBezTo>
                  <a:pt x="6437360" y="10288302"/>
                  <a:pt x="6427188" y="10290334"/>
                  <a:pt x="6419873" y="10285050"/>
                </a:cubicBezTo>
                <a:cubicBezTo>
                  <a:pt x="6412564" y="10279762"/>
                  <a:pt x="6410922" y="10270006"/>
                  <a:pt x="6415806" y="10262690"/>
                </a:cubicBezTo>
                <a:cubicBezTo>
                  <a:pt x="6418240" y="10259031"/>
                  <a:pt x="6422010" y="10256794"/>
                  <a:pt x="6426079" y="10256083"/>
                </a:cubicBezTo>
                <a:close/>
                <a:moveTo>
                  <a:pt x="10799133" y="10254966"/>
                </a:moveTo>
                <a:cubicBezTo>
                  <a:pt x="10799542" y="10254966"/>
                  <a:pt x="10799542" y="10254966"/>
                  <a:pt x="10799948" y="10254966"/>
                </a:cubicBezTo>
                <a:cubicBezTo>
                  <a:pt x="10799948" y="10255372"/>
                  <a:pt x="10800353" y="10255777"/>
                  <a:pt x="10799948" y="10255777"/>
                </a:cubicBezTo>
                <a:cubicBezTo>
                  <a:pt x="10799542" y="10255777"/>
                  <a:pt x="10799542" y="10255777"/>
                  <a:pt x="10799133" y="10255777"/>
                </a:cubicBezTo>
                <a:cubicBezTo>
                  <a:pt x="10798728" y="10255777"/>
                  <a:pt x="10798728" y="10255372"/>
                  <a:pt x="10799133" y="10254966"/>
                </a:cubicBezTo>
                <a:close/>
                <a:moveTo>
                  <a:pt x="5909346" y="10252681"/>
                </a:moveTo>
                <a:cubicBezTo>
                  <a:pt x="5918342" y="10251106"/>
                  <a:pt x="5927894" y="10252936"/>
                  <a:pt x="5935815" y="10258627"/>
                </a:cubicBezTo>
                <a:cubicBezTo>
                  <a:pt x="5951668" y="10270010"/>
                  <a:pt x="5955737" y="10291959"/>
                  <a:pt x="5944351" y="10308220"/>
                </a:cubicBezTo>
                <a:cubicBezTo>
                  <a:pt x="5932977" y="10324075"/>
                  <a:pt x="5911021" y="10328143"/>
                  <a:pt x="5894760" y="10316760"/>
                </a:cubicBezTo>
                <a:cubicBezTo>
                  <a:pt x="5878905" y="10305378"/>
                  <a:pt x="5874838" y="10283424"/>
                  <a:pt x="5886226" y="10267163"/>
                </a:cubicBezTo>
                <a:cubicBezTo>
                  <a:pt x="5891918" y="10259236"/>
                  <a:pt x="5900351" y="10254256"/>
                  <a:pt x="5909346" y="10252681"/>
                </a:cubicBezTo>
                <a:close/>
                <a:moveTo>
                  <a:pt x="11876710" y="10247547"/>
                </a:moveTo>
                <a:cubicBezTo>
                  <a:pt x="11881283" y="10246734"/>
                  <a:pt x="11886161" y="10247649"/>
                  <a:pt x="11890227" y="10250493"/>
                </a:cubicBezTo>
                <a:cubicBezTo>
                  <a:pt x="11898357" y="10256186"/>
                  <a:pt x="11900389" y="10267568"/>
                  <a:pt x="11894695" y="10275699"/>
                </a:cubicBezTo>
                <a:cubicBezTo>
                  <a:pt x="11889006" y="10283829"/>
                  <a:pt x="11877624" y="10285861"/>
                  <a:pt x="11869493" y="10280167"/>
                </a:cubicBezTo>
                <a:cubicBezTo>
                  <a:pt x="11861363" y="10274478"/>
                  <a:pt x="11859332" y="10263096"/>
                  <a:pt x="11865021" y="10254965"/>
                </a:cubicBezTo>
                <a:cubicBezTo>
                  <a:pt x="11867868" y="10250900"/>
                  <a:pt x="11872136" y="10248360"/>
                  <a:pt x="11876710" y="10247547"/>
                </a:cubicBezTo>
                <a:close/>
                <a:moveTo>
                  <a:pt x="7065428" y="10241142"/>
                </a:moveTo>
                <a:cubicBezTo>
                  <a:pt x="7069908" y="10244394"/>
                  <a:pt x="7071127" y="10250898"/>
                  <a:pt x="7067868" y="10255777"/>
                </a:cubicBezTo>
                <a:cubicBezTo>
                  <a:pt x="7064624" y="10260249"/>
                  <a:pt x="7058112" y="10261470"/>
                  <a:pt x="7053240" y="10258218"/>
                </a:cubicBezTo>
                <a:cubicBezTo>
                  <a:pt x="7048768" y="10254966"/>
                  <a:pt x="7047553" y="10248056"/>
                  <a:pt x="7050810" y="10243583"/>
                </a:cubicBezTo>
                <a:cubicBezTo>
                  <a:pt x="7054056" y="10239111"/>
                  <a:pt x="7060558" y="10237894"/>
                  <a:pt x="7065428" y="10241142"/>
                </a:cubicBezTo>
                <a:close/>
                <a:moveTo>
                  <a:pt x="11578121" y="10234132"/>
                </a:moveTo>
                <a:cubicBezTo>
                  <a:pt x="11583203" y="10233217"/>
                  <a:pt x="11588590" y="10234232"/>
                  <a:pt x="11593062" y="10237485"/>
                </a:cubicBezTo>
                <a:cubicBezTo>
                  <a:pt x="11602004" y="10243989"/>
                  <a:pt x="11604445" y="10256592"/>
                  <a:pt x="11597941" y="10265533"/>
                </a:cubicBezTo>
                <a:cubicBezTo>
                  <a:pt x="11591436" y="10274479"/>
                  <a:pt x="11578833" y="10276916"/>
                  <a:pt x="11569888" y="10270411"/>
                </a:cubicBezTo>
                <a:cubicBezTo>
                  <a:pt x="11560541" y="10263907"/>
                  <a:pt x="11558505" y="10251304"/>
                  <a:pt x="11565010" y="10242363"/>
                </a:cubicBezTo>
                <a:cubicBezTo>
                  <a:pt x="11568262" y="10237892"/>
                  <a:pt x="11573039" y="10235047"/>
                  <a:pt x="11578121" y="10234132"/>
                </a:cubicBezTo>
                <a:close/>
                <a:moveTo>
                  <a:pt x="5030314" y="10229509"/>
                </a:moveTo>
                <a:cubicBezTo>
                  <a:pt x="5046118" y="10226715"/>
                  <a:pt x="5062987" y="10229967"/>
                  <a:pt x="5077220" y="10239926"/>
                </a:cubicBezTo>
                <a:cubicBezTo>
                  <a:pt x="5105672" y="10259844"/>
                  <a:pt x="5112579" y="10298870"/>
                  <a:pt x="5092661" y="10327328"/>
                </a:cubicBezTo>
                <a:cubicBezTo>
                  <a:pt x="5072746" y="10355782"/>
                  <a:pt x="5033720" y="10362692"/>
                  <a:pt x="5005264" y="10342774"/>
                </a:cubicBezTo>
                <a:cubicBezTo>
                  <a:pt x="4976811" y="10322450"/>
                  <a:pt x="4969903" y="10283425"/>
                  <a:pt x="4989818" y="10255372"/>
                </a:cubicBezTo>
                <a:cubicBezTo>
                  <a:pt x="4999778" y="10241145"/>
                  <a:pt x="5014511" y="10232304"/>
                  <a:pt x="5030314" y="10229509"/>
                </a:cubicBezTo>
                <a:close/>
                <a:moveTo>
                  <a:pt x="5411091" y="10225800"/>
                </a:moveTo>
                <a:cubicBezTo>
                  <a:pt x="5421455" y="10223972"/>
                  <a:pt x="5432534" y="10226107"/>
                  <a:pt x="5441882" y="10232611"/>
                </a:cubicBezTo>
                <a:cubicBezTo>
                  <a:pt x="5460575" y="10245619"/>
                  <a:pt x="5465051" y="10271227"/>
                  <a:pt x="5452041" y="10289929"/>
                </a:cubicBezTo>
                <a:cubicBezTo>
                  <a:pt x="5439036" y="10308626"/>
                  <a:pt x="5413429" y="10313099"/>
                  <a:pt x="5394730" y="10300090"/>
                </a:cubicBezTo>
                <a:cubicBezTo>
                  <a:pt x="5376028" y="10286676"/>
                  <a:pt x="5371555" y="10261065"/>
                  <a:pt x="5384564" y="10242773"/>
                </a:cubicBezTo>
                <a:cubicBezTo>
                  <a:pt x="5391067" y="10233422"/>
                  <a:pt x="5400723" y="10227629"/>
                  <a:pt x="5411091" y="10225800"/>
                </a:cubicBezTo>
                <a:close/>
                <a:moveTo>
                  <a:pt x="10343429" y="10215945"/>
                </a:moveTo>
                <a:cubicBezTo>
                  <a:pt x="10344244" y="10215945"/>
                  <a:pt x="10344244" y="10216756"/>
                  <a:pt x="10343834" y="10217162"/>
                </a:cubicBezTo>
                <a:cubicBezTo>
                  <a:pt x="10343834" y="10217977"/>
                  <a:pt x="10343023" y="10217977"/>
                  <a:pt x="10342618" y="10217571"/>
                </a:cubicBezTo>
                <a:cubicBezTo>
                  <a:pt x="10342208" y="10217162"/>
                  <a:pt x="10341803" y="10216756"/>
                  <a:pt x="10342208" y="10216350"/>
                </a:cubicBezTo>
                <a:cubicBezTo>
                  <a:pt x="10342208" y="10215535"/>
                  <a:pt x="10343023" y="10215535"/>
                  <a:pt x="10343429" y="10215945"/>
                </a:cubicBezTo>
                <a:close/>
                <a:moveTo>
                  <a:pt x="6330841" y="10213503"/>
                </a:moveTo>
                <a:cubicBezTo>
                  <a:pt x="6335309" y="10216346"/>
                  <a:pt x="6336517" y="10222850"/>
                  <a:pt x="6333277" y="10227323"/>
                </a:cubicBezTo>
                <a:cubicBezTo>
                  <a:pt x="6330426" y="10231795"/>
                  <a:pt x="6323919" y="10233012"/>
                  <a:pt x="6319449" y="10229760"/>
                </a:cubicBezTo>
                <a:cubicBezTo>
                  <a:pt x="6314975" y="10226512"/>
                  <a:pt x="6313757" y="10220008"/>
                  <a:pt x="6317010" y="10215940"/>
                </a:cubicBezTo>
                <a:cubicBezTo>
                  <a:pt x="6319855" y="10211468"/>
                  <a:pt x="6326360" y="10210251"/>
                  <a:pt x="6330841" y="10213503"/>
                </a:cubicBezTo>
                <a:close/>
                <a:moveTo>
                  <a:pt x="11304843" y="10205373"/>
                </a:moveTo>
                <a:cubicBezTo>
                  <a:pt x="11305654" y="10205778"/>
                  <a:pt x="11305654" y="10206589"/>
                  <a:pt x="11305248" y="10207404"/>
                </a:cubicBezTo>
                <a:cubicBezTo>
                  <a:pt x="11304843" y="10208215"/>
                  <a:pt x="11304028" y="10208215"/>
                  <a:pt x="11303217" y="10207809"/>
                </a:cubicBezTo>
                <a:cubicBezTo>
                  <a:pt x="11302807" y="10207404"/>
                  <a:pt x="11302402" y="10206589"/>
                  <a:pt x="11302807" y="10205778"/>
                </a:cubicBezTo>
                <a:cubicBezTo>
                  <a:pt x="11303217" y="10204963"/>
                  <a:pt x="11304028" y="10204963"/>
                  <a:pt x="11304843" y="10205373"/>
                </a:cubicBezTo>
                <a:close/>
                <a:moveTo>
                  <a:pt x="6958107" y="10204968"/>
                </a:moveTo>
                <a:cubicBezTo>
                  <a:pt x="6961766" y="10207810"/>
                  <a:pt x="6962565" y="10212688"/>
                  <a:pt x="6960137" y="10216350"/>
                </a:cubicBezTo>
                <a:cubicBezTo>
                  <a:pt x="6957288" y="10220008"/>
                  <a:pt x="6952421" y="10220819"/>
                  <a:pt x="6948753" y="10218382"/>
                </a:cubicBezTo>
                <a:cubicBezTo>
                  <a:pt x="6945087" y="10215535"/>
                  <a:pt x="6943859" y="10210657"/>
                  <a:pt x="6946712" y="10206999"/>
                </a:cubicBezTo>
                <a:cubicBezTo>
                  <a:pt x="6949562" y="10203342"/>
                  <a:pt x="6954451" y="10202526"/>
                  <a:pt x="6958107" y="10204968"/>
                </a:cubicBezTo>
                <a:close/>
                <a:moveTo>
                  <a:pt x="12735626" y="10201307"/>
                </a:moveTo>
                <a:cubicBezTo>
                  <a:pt x="12739945" y="10200596"/>
                  <a:pt x="12744518" y="10201510"/>
                  <a:pt x="12748379" y="10204152"/>
                </a:cubicBezTo>
                <a:cubicBezTo>
                  <a:pt x="12756103" y="10209846"/>
                  <a:pt x="12757729" y="10220413"/>
                  <a:pt x="12752446" y="10228138"/>
                </a:cubicBezTo>
                <a:cubicBezTo>
                  <a:pt x="12746753" y="10235863"/>
                  <a:pt x="12736185" y="10237489"/>
                  <a:pt x="12728460" y="10232205"/>
                </a:cubicBezTo>
                <a:cubicBezTo>
                  <a:pt x="12720740" y="10226512"/>
                  <a:pt x="12718704" y="10215940"/>
                  <a:pt x="12724397" y="10208219"/>
                </a:cubicBezTo>
                <a:cubicBezTo>
                  <a:pt x="12727241" y="10204357"/>
                  <a:pt x="12731307" y="10202019"/>
                  <a:pt x="12735626" y="10201307"/>
                </a:cubicBezTo>
                <a:close/>
                <a:moveTo>
                  <a:pt x="12188100" y="10198261"/>
                </a:moveTo>
                <a:cubicBezTo>
                  <a:pt x="12199279" y="10196330"/>
                  <a:pt x="12211169" y="10198666"/>
                  <a:pt x="12221128" y="10205779"/>
                </a:cubicBezTo>
                <a:cubicBezTo>
                  <a:pt x="12241046" y="10220008"/>
                  <a:pt x="12245924" y="10247651"/>
                  <a:pt x="12231699" y="10267569"/>
                </a:cubicBezTo>
                <a:cubicBezTo>
                  <a:pt x="12217470" y="10287491"/>
                  <a:pt x="12189827" y="10292369"/>
                  <a:pt x="12169909" y="10278140"/>
                </a:cubicBezTo>
                <a:cubicBezTo>
                  <a:pt x="12149991" y="10264317"/>
                  <a:pt x="12145113" y="10236674"/>
                  <a:pt x="12159338" y="10216350"/>
                </a:cubicBezTo>
                <a:cubicBezTo>
                  <a:pt x="12166453" y="10206391"/>
                  <a:pt x="12176921" y="10200192"/>
                  <a:pt x="12188100" y="10198261"/>
                </a:cubicBezTo>
                <a:close/>
                <a:moveTo>
                  <a:pt x="5808484" y="10196021"/>
                </a:moveTo>
                <a:cubicBezTo>
                  <a:pt x="5816509" y="10194599"/>
                  <a:pt x="5825042" y="10196225"/>
                  <a:pt x="5832156" y="10201306"/>
                </a:cubicBezTo>
                <a:cubicBezTo>
                  <a:pt x="5846393" y="10211467"/>
                  <a:pt x="5850046" y="10231386"/>
                  <a:pt x="5839882" y="10245615"/>
                </a:cubicBezTo>
                <a:cubicBezTo>
                  <a:pt x="5829717" y="10259844"/>
                  <a:pt x="5809800" y="10263501"/>
                  <a:pt x="5795575" y="10253340"/>
                </a:cubicBezTo>
                <a:cubicBezTo>
                  <a:pt x="5781350" y="10243174"/>
                  <a:pt x="5777686" y="10223665"/>
                  <a:pt x="5787852" y="10209031"/>
                </a:cubicBezTo>
                <a:cubicBezTo>
                  <a:pt x="5792935" y="10201916"/>
                  <a:pt x="5800448" y="10197444"/>
                  <a:pt x="5808484" y="10196021"/>
                </a:cubicBezTo>
                <a:close/>
                <a:moveTo>
                  <a:pt x="8339119" y="10194194"/>
                </a:moveTo>
                <a:cubicBezTo>
                  <a:pt x="8353553" y="10191653"/>
                  <a:pt x="8368998" y="10194600"/>
                  <a:pt x="8382010" y="10203746"/>
                </a:cubicBezTo>
                <a:cubicBezTo>
                  <a:pt x="8394812" y="10212690"/>
                  <a:pt x="8402837" y="10226105"/>
                  <a:pt x="8405380" y="10240536"/>
                </a:cubicBezTo>
                <a:lnTo>
                  <a:pt x="8405355" y="10241921"/>
                </a:lnTo>
                <a:lnTo>
                  <a:pt x="8412905" y="10224480"/>
                </a:lnTo>
                <a:cubicBezTo>
                  <a:pt x="8422045" y="10211266"/>
                  <a:pt x="8435669" y="10203136"/>
                  <a:pt x="8450252" y="10200596"/>
                </a:cubicBezTo>
                <a:cubicBezTo>
                  <a:pt x="8464835" y="10198055"/>
                  <a:pt x="8480380" y="10201105"/>
                  <a:pt x="8493385" y="10210251"/>
                </a:cubicBezTo>
                <a:cubicBezTo>
                  <a:pt x="8499995" y="10214824"/>
                  <a:pt x="8505326" y="10220515"/>
                  <a:pt x="8509334" y="10226886"/>
                </a:cubicBezTo>
                <a:lnTo>
                  <a:pt x="8516402" y="10245327"/>
                </a:lnTo>
                <a:lnTo>
                  <a:pt x="8523882" y="10228543"/>
                </a:lnTo>
                <a:cubicBezTo>
                  <a:pt x="8533231" y="10215332"/>
                  <a:pt x="8547139" y="10207100"/>
                  <a:pt x="8562082" y="10204509"/>
                </a:cubicBezTo>
                <a:cubicBezTo>
                  <a:pt x="8577015" y="10201917"/>
                  <a:pt x="8592971" y="10204965"/>
                  <a:pt x="8606387" y="10214314"/>
                </a:cubicBezTo>
                <a:cubicBezTo>
                  <a:pt x="8612993" y="10218989"/>
                  <a:pt x="8618353" y="10224808"/>
                  <a:pt x="8622386" y="10231326"/>
                </a:cubicBezTo>
                <a:lnTo>
                  <a:pt x="8628239" y="10246770"/>
                </a:lnTo>
                <a:lnTo>
                  <a:pt x="8635250" y="10230580"/>
                </a:lnTo>
                <a:cubicBezTo>
                  <a:pt x="8644804" y="10216961"/>
                  <a:pt x="8658828" y="10208526"/>
                  <a:pt x="8673869" y="10205883"/>
                </a:cubicBezTo>
                <a:cubicBezTo>
                  <a:pt x="8688910" y="10203241"/>
                  <a:pt x="8704967" y="10206392"/>
                  <a:pt x="8718585" y="10215945"/>
                </a:cubicBezTo>
                <a:cubicBezTo>
                  <a:pt x="8725395" y="10220721"/>
                  <a:pt x="8730908" y="10226615"/>
                  <a:pt x="8735050" y="10233195"/>
                </a:cubicBezTo>
                <a:lnTo>
                  <a:pt x="8743123" y="10254147"/>
                </a:lnTo>
                <a:lnTo>
                  <a:pt x="8743153" y="10252447"/>
                </a:lnTo>
                <a:cubicBezTo>
                  <a:pt x="8744652" y="10245390"/>
                  <a:pt x="8747548" y="10238505"/>
                  <a:pt x="8751917" y="10232205"/>
                </a:cubicBezTo>
                <a:cubicBezTo>
                  <a:pt x="8760860" y="10219804"/>
                  <a:pt x="8773971" y="10212079"/>
                  <a:pt x="8787946" y="10209640"/>
                </a:cubicBezTo>
                <a:cubicBezTo>
                  <a:pt x="8801921" y="10207200"/>
                  <a:pt x="8816759" y="10210046"/>
                  <a:pt x="8829157" y="10218787"/>
                </a:cubicBezTo>
                <a:cubicBezTo>
                  <a:pt x="8853954" y="10236673"/>
                  <a:pt x="8860052" y="10271226"/>
                  <a:pt x="8842571" y="10296027"/>
                </a:cubicBezTo>
                <a:cubicBezTo>
                  <a:pt x="8824685" y="10320823"/>
                  <a:pt x="8790132" y="10326922"/>
                  <a:pt x="8765331" y="10309440"/>
                </a:cubicBezTo>
                <a:cubicBezTo>
                  <a:pt x="8759132" y="10305070"/>
                  <a:pt x="8754102" y="10299633"/>
                  <a:pt x="8750317" y="10293541"/>
                </a:cubicBezTo>
                <a:lnTo>
                  <a:pt x="8742893" y="10274036"/>
                </a:lnTo>
                <a:lnTo>
                  <a:pt x="8742825" y="10277454"/>
                </a:lnTo>
                <a:cubicBezTo>
                  <a:pt x="8741173" y="10285051"/>
                  <a:pt x="8737997" y="10292470"/>
                  <a:pt x="8733220" y="10299280"/>
                </a:cubicBezTo>
                <a:cubicBezTo>
                  <a:pt x="8714113" y="10326517"/>
                  <a:pt x="8677123" y="10333022"/>
                  <a:pt x="8649885" y="10313914"/>
                </a:cubicBezTo>
                <a:cubicBezTo>
                  <a:pt x="8643177" y="10309137"/>
                  <a:pt x="8637740" y="10303217"/>
                  <a:pt x="8633649" y="10296605"/>
                </a:cubicBezTo>
                <a:lnTo>
                  <a:pt x="8627617" y="10280731"/>
                </a:lnTo>
                <a:lnTo>
                  <a:pt x="8620616" y="10296838"/>
                </a:lnTo>
                <a:cubicBezTo>
                  <a:pt x="8601914" y="10323260"/>
                  <a:pt x="8564923" y="10329765"/>
                  <a:pt x="8538098" y="10311067"/>
                </a:cubicBezTo>
                <a:cubicBezTo>
                  <a:pt x="8531405" y="10306391"/>
                  <a:pt x="8525952" y="10300573"/>
                  <a:pt x="8521873" y="10294056"/>
                </a:cubicBezTo>
                <a:lnTo>
                  <a:pt x="8514557" y="10274932"/>
                </a:lnTo>
                <a:lnTo>
                  <a:pt x="8507616" y="10290739"/>
                </a:lnTo>
                <a:cubicBezTo>
                  <a:pt x="8489322" y="10317166"/>
                  <a:pt x="8453145" y="10323260"/>
                  <a:pt x="8427132" y="10304968"/>
                </a:cubicBezTo>
                <a:cubicBezTo>
                  <a:pt x="8414126" y="10295822"/>
                  <a:pt x="8405992" y="10282306"/>
                  <a:pt x="8403402" y="10267773"/>
                </a:cubicBezTo>
                <a:lnTo>
                  <a:pt x="8403426" y="10266076"/>
                </a:lnTo>
                <a:lnTo>
                  <a:pt x="8395831" y="10283423"/>
                </a:lnTo>
                <a:cubicBezTo>
                  <a:pt x="8377943" y="10309035"/>
                  <a:pt x="8342173" y="10315539"/>
                  <a:pt x="8316154" y="10297247"/>
                </a:cubicBezTo>
                <a:cubicBezTo>
                  <a:pt x="8303159" y="10288099"/>
                  <a:pt x="8295131" y="10274582"/>
                  <a:pt x="8292643" y="10260150"/>
                </a:cubicBezTo>
                <a:lnTo>
                  <a:pt x="8292828" y="10252027"/>
                </a:lnTo>
                <a:lnTo>
                  <a:pt x="8292829" y="10252027"/>
                </a:lnTo>
                <a:lnTo>
                  <a:pt x="8292829" y="10252012"/>
                </a:lnTo>
                <a:lnTo>
                  <a:pt x="8293137" y="10238250"/>
                </a:lnTo>
                <a:cubicBezTo>
                  <a:pt x="8294733" y="10231009"/>
                  <a:pt x="8297781" y="10223972"/>
                  <a:pt x="8302356" y="10217570"/>
                </a:cubicBezTo>
                <a:cubicBezTo>
                  <a:pt x="8311295" y="10204765"/>
                  <a:pt x="8324698" y="10196736"/>
                  <a:pt x="8339119" y="10194194"/>
                </a:cubicBezTo>
                <a:close/>
                <a:moveTo>
                  <a:pt x="4582561" y="10194140"/>
                </a:moveTo>
                <a:cubicBezTo>
                  <a:pt x="4590795" y="10192666"/>
                  <a:pt x="4599532" y="10194393"/>
                  <a:pt x="4606851" y="10199679"/>
                </a:cubicBezTo>
                <a:cubicBezTo>
                  <a:pt x="4621892" y="10210246"/>
                  <a:pt x="4625549" y="10230574"/>
                  <a:pt x="4614980" y="10245209"/>
                </a:cubicBezTo>
                <a:cubicBezTo>
                  <a:pt x="4604414" y="10260249"/>
                  <a:pt x="4584087" y="10263910"/>
                  <a:pt x="4569451" y="10253339"/>
                </a:cubicBezTo>
                <a:cubicBezTo>
                  <a:pt x="4554816" y="10243177"/>
                  <a:pt x="4550754" y="10222849"/>
                  <a:pt x="4561321" y="10207810"/>
                </a:cubicBezTo>
                <a:cubicBezTo>
                  <a:pt x="4566607" y="10200290"/>
                  <a:pt x="4574332" y="10195614"/>
                  <a:pt x="4582561" y="10194140"/>
                </a:cubicBezTo>
                <a:close/>
                <a:moveTo>
                  <a:pt x="12960176" y="10192822"/>
                </a:moveTo>
                <a:cubicBezTo>
                  <a:pt x="12969831" y="10191145"/>
                  <a:pt x="12980095" y="10193177"/>
                  <a:pt x="12988631" y="10199274"/>
                </a:cubicBezTo>
                <a:cubicBezTo>
                  <a:pt x="13006112" y="10211472"/>
                  <a:pt x="13010179" y="10235457"/>
                  <a:pt x="12997982" y="10252529"/>
                </a:cubicBezTo>
                <a:cubicBezTo>
                  <a:pt x="12985788" y="10270010"/>
                  <a:pt x="12961803" y="10274073"/>
                  <a:pt x="12944727" y="10261880"/>
                </a:cubicBezTo>
                <a:cubicBezTo>
                  <a:pt x="12927656" y="10249682"/>
                  <a:pt x="12923588" y="10225701"/>
                  <a:pt x="12935380" y="10208625"/>
                </a:cubicBezTo>
                <a:cubicBezTo>
                  <a:pt x="12941477" y="10199885"/>
                  <a:pt x="12950522" y="10194499"/>
                  <a:pt x="12960176" y="10192822"/>
                </a:cubicBezTo>
                <a:close/>
                <a:moveTo>
                  <a:pt x="10926785" y="10190738"/>
                </a:moveTo>
                <a:cubicBezTo>
                  <a:pt x="10927191" y="10190738"/>
                  <a:pt x="10927191" y="10190738"/>
                  <a:pt x="10927596" y="10190738"/>
                </a:cubicBezTo>
                <a:cubicBezTo>
                  <a:pt x="10927596" y="10191144"/>
                  <a:pt x="10927596" y="10191144"/>
                  <a:pt x="10927596" y="10191553"/>
                </a:cubicBezTo>
                <a:cubicBezTo>
                  <a:pt x="10927191" y="10191553"/>
                  <a:pt x="10927191" y="10191553"/>
                  <a:pt x="10926785" y="10191553"/>
                </a:cubicBezTo>
                <a:cubicBezTo>
                  <a:pt x="10926376" y="10191553"/>
                  <a:pt x="10926376" y="10191144"/>
                  <a:pt x="10926785" y="10190738"/>
                </a:cubicBezTo>
                <a:close/>
                <a:moveTo>
                  <a:pt x="8229445" y="10185656"/>
                </a:moveTo>
                <a:cubicBezTo>
                  <a:pt x="8243411" y="10183218"/>
                  <a:pt x="8258257" y="10186064"/>
                  <a:pt x="8270649" y="10194802"/>
                </a:cubicBezTo>
                <a:cubicBezTo>
                  <a:pt x="8283032" y="10203745"/>
                  <a:pt x="8290763" y="10216856"/>
                  <a:pt x="8293204" y="10230830"/>
                </a:cubicBezTo>
                <a:lnTo>
                  <a:pt x="8292829" y="10252012"/>
                </a:lnTo>
                <a:lnTo>
                  <a:pt x="8292828" y="10252027"/>
                </a:lnTo>
                <a:lnTo>
                  <a:pt x="8284056" y="10272042"/>
                </a:lnTo>
                <a:cubicBezTo>
                  <a:pt x="8266169" y="10296838"/>
                  <a:pt x="8231631" y="10302937"/>
                  <a:pt x="8206835" y="10285455"/>
                </a:cubicBezTo>
                <a:cubicBezTo>
                  <a:pt x="8181637" y="10267974"/>
                  <a:pt x="8175540" y="10233422"/>
                  <a:pt x="8193423" y="10208215"/>
                </a:cubicBezTo>
                <a:cubicBezTo>
                  <a:pt x="8202364" y="10195817"/>
                  <a:pt x="8215468" y="10188095"/>
                  <a:pt x="8229445" y="10185656"/>
                </a:cubicBezTo>
                <a:close/>
                <a:moveTo>
                  <a:pt x="13467100" y="10185450"/>
                </a:moveTo>
                <a:cubicBezTo>
                  <a:pt x="13468726" y="10186671"/>
                  <a:pt x="13469131" y="10189518"/>
                  <a:pt x="13467915" y="10191144"/>
                </a:cubicBezTo>
                <a:cubicBezTo>
                  <a:pt x="13466694" y="10192770"/>
                  <a:pt x="13463848" y="10193175"/>
                  <a:pt x="13462222" y="10191955"/>
                </a:cubicBezTo>
                <a:cubicBezTo>
                  <a:pt x="13460596" y="10190734"/>
                  <a:pt x="13459785" y="10188297"/>
                  <a:pt x="13461411" y="10186266"/>
                </a:cubicBezTo>
                <a:cubicBezTo>
                  <a:pt x="13462631" y="10184640"/>
                  <a:pt x="13465474" y="10184230"/>
                  <a:pt x="13467100" y="10185450"/>
                </a:cubicBezTo>
                <a:close/>
                <a:moveTo>
                  <a:pt x="8120628" y="10183672"/>
                </a:moveTo>
                <a:cubicBezTo>
                  <a:pt x="8131850" y="10181691"/>
                  <a:pt x="8143841" y="10184029"/>
                  <a:pt x="8153998" y="10191143"/>
                </a:cubicBezTo>
                <a:cubicBezTo>
                  <a:pt x="8174326" y="10205368"/>
                  <a:pt x="8179196" y="10233011"/>
                  <a:pt x="8164975" y="10253339"/>
                </a:cubicBezTo>
                <a:cubicBezTo>
                  <a:pt x="8150749" y="10273663"/>
                  <a:pt x="8123113" y="10278545"/>
                  <a:pt x="8102792" y="10264316"/>
                </a:cubicBezTo>
                <a:cubicBezTo>
                  <a:pt x="8082469" y="10250087"/>
                  <a:pt x="8077594" y="10222444"/>
                  <a:pt x="8091821" y="10202116"/>
                </a:cubicBezTo>
                <a:cubicBezTo>
                  <a:pt x="8098925" y="10191954"/>
                  <a:pt x="8109390" y="10185654"/>
                  <a:pt x="8120628" y="10183672"/>
                </a:cubicBezTo>
                <a:close/>
                <a:moveTo>
                  <a:pt x="8013675" y="10181386"/>
                </a:moveTo>
                <a:cubicBezTo>
                  <a:pt x="8021701" y="10179964"/>
                  <a:pt x="8030231" y="10181590"/>
                  <a:pt x="8037348" y="10186671"/>
                </a:cubicBezTo>
                <a:cubicBezTo>
                  <a:pt x="8051586" y="10196832"/>
                  <a:pt x="8055234" y="10216751"/>
                  <a:pt x="8045079" y="10230980"/>
                </a:cubicBezTo>
                <a:cubicBezTo>
                  <a:pt x="8034907" y="10245209"/>
                  <a:pt x="8014996" y="10248866"/>
                  <a:pt x="8000772" y="10238705"/>
                </a:cubicBezTo>
                <a:cubicBezTo>
                  <a:pt x="7986550" y="10228539"/>
                  <a:pt x="7982894" y="10209030"/>
                  <a:pt x="7993043" y="10194396"/>
                </a:cubicBezTo>
                <a:cubicBezTo>
                  <a:pt x="7998127" y="10187281"/>
                  <a:pt x="8005662" y="10182809"/>
                  <a:pt x="8013675" y="10181386"/>
                </a:cubicBezTo>
                <a:close/>
                <a:moveTo>
                  <a:pt x="13202103" y="10181032"/>
                </a:moveTo>
                <a:cubicBezTo>
                  <a:pt x="13212418" y="10179253"/>
                  <a:pt x="13223394" y="10181387"/>
                  <a:pt x="13232540" y="10187891"/>
                </a:cubicBezTo>
                <a:cubicBezTo>
                  <a:pt x="13250833" y="10200900"/>
                  <a:pt x="13255305" y="10226511"/>
                  <a:pt x="13242297" y="10244803"/>
                </a:cubicBezTo>
                <a:cubicBezTo>
                  <a:pt x="13229288" y="10263096"/>
                  <a:pt x="13203677" y="10267568"/>
                  <a:pt x="13185385" y="10254560"/>
                </a:cubicBezTo>
                <a:cubicBezTo>
                  <a:pt x="13167092" y="10241551"/>
                  <a:pt x="13162620" y="10216349"/>
                  <a:pt x="13175628" y="10197648"/>
                </a:cubicBezTo>
                <a:cubicBezTo>
                  <a:pt x="13182132" y="10188502"/>
                  <a:pt x="13191787" y="10182810"/>
                  <a:pt x="13202103" y="10181032"/>
                </a:cubicBezTo>
                <a:close/>
                <a:moveTo>
                  <a:pt x="9243906" y="10179963"/>
                </a:moveTo>
                <a:cubicBezTo>
                  <a:pt x="9257728" y="10177525"/>
                  <a:pt x="9272465" y="10180370"/>
                  <a:pt x="9284865" y="10189109"/>
                </a:cubicBezTo>
                <a:cubicBezTo>
                  <a:pt x="9309662" y="10206590"/>
                  <a:pt x="9315760" y="10240737"/>
                  <a:pt x="9298279" y="10265533"/>
                </a:cubicBezTo>
                <a:cubicBezTo>
                  <a:pt x="9280798" y="10290330"/>
                  <a:pt x="9246651" y="10296429"/>
                  <a:pt x="9221854" y="10278952"/>
                </a:cubicBezTo>
                <a:cubicBezTo>
                  <a:pt x="9215655" y="10274582"/>
                  <a:pt x="9210650" y="10269169"/>
                  <a:pt x="9206896" y="10263122"/>
                </a:cubicBezTo>
                <a:lnTo>
                  <a:pt x="9200858" y="10247205"/>
                </a:lnTo>
                <a:lnTo>
                  <a:pt x="9200600" y="10259217"/>
                </a:lnTo>
                <a:cubicBezTo>
                  <a:pt x="9198859" y="10267264"/>
                  <a:pt x="9195530" y="10275089"/>
                  <a:pt x="9190550" y="10282203"/>
                </a:cubicBezTo>
                <a:cubicBezTo>
                  <a:pt x="9170631" y="10311067"/>
                  <a:pt x="9130795" y="10317571"/>
                  <a:pt x="9102337" y="10297653"/>
                </a:cubicBezTo>
                <a:cubicBezTo>
                  <a:pt x="9095121" y="10292674"/>
                  <a:pt x="9089277" y="10286474"/>
                  <a:pt x="9084888" y="10279525"/>
                </a:cubicBezTo>
                <a:lnTo>
                  <a:pt x="9084539" y="10278619"/>
                </a:lnTo>
                <a:lnTo>
                  <a:pt x="9078356" y="10292771"/>
                </a:lnTo>
                <a:cubicBezTo>
                  <a:pt x="9057217" y="10322450"/>
                  <a:pt x="9016156" y="10329359"/>
                  <a:pt x="8986481" y="10308626"/>
                </a:cubicBezTo>
                <a:cubicBezTo>
                  <a:pt x="8979062" y="10303443"/>
                  <a:pt x="8973041" y="10296989"/>
                  <a:pt x="8968512" y="10289754"/>
                </a:cubicBezTo>
                <a:lnTo>
                  <a:pt x="8964493" y="10279250"/>
                </a:lnTo>
                <a:lnTo>
                  <a:pt x="8958022" y="10293991"/>
                </a:lnTo>
                <a:cubicBezTo>
                  <a:pt x="8939730" y="10320418"/>
                  <a:pt x="8903551" y="10326512"/>
                  <a:pt x="8877534" y="10308220"/>
                </a:cubicBezTo>
                <a:cubicBezTo>
                  <a:pt x="8851107" y="10289928"/>
                  <a:pt x="8845013" y="10253749"/>
                  <a:pt x="8863305" y="10227732"/>
                </a:cubicBezTo>
                <a:cubicBezTo>
                  <a:pt x="8881597" y="10201305"/>
                  <a:pt x="8917776" y="10195211"/>
                  <a:pt x="8943793" y="10213503"/>
                </a:cubicBezTo>
                <a:cubicBezTo>
                  <a:pt x="8950399" y="10218076"/>
                  <a:pt x="8955735" y="10223767"/>
                  <a:pt x="8959737" y="10230138"/>
                </a:cubicBezTo>
                <a:lnTo>
                  <a:pt x="8962068" y="10236217"/>
                </a:lnTo>
                <a:lnTo>
                  <a:pt x="8970630" y="10216755"/>
                </a:lnTo>
                <a:cubicBezTo>
                  <a:pt x="8991769" y="10187081"/>
                  <a:pt x="9032826" y="10180167"/>
                  <a:pt x="9062501" y="10200900"/>
                </a:cubicBezTo>
                <a:cubicBezTo>
                  <a:pt x="9069919" y="10206185"/>
                  <a:pt x="9075916" y="10212714"/>
                  <a:pt x="9080413" y="10220000"/>
                </a:cubicBezTo>
                <a:lnTo>
                  <a:pt x="9081250" y="10222220"/>
                </a:lnTo>
                <a:lnTo>
                  <a:pt x="9086891" y="10209440"/>
                </a:lnTo>
                <a:cubicBezTo>
                  <a:pt x="9106809" y="10180576"/>
                  <a:pt x="9146646" y="10174072"/>
                  <a:pt x="9175104" y="10193990"/>
                </a:cubicBezTo>
                <a:cubicBezTo>
                  <a:pt x="9182320" y="10198970"/>
                  <a:pt x="9188139" y="10205194"/>
                  <a:pt x="9192496" y="10212175"/>
                </a:cubicBezTo>
                <a:lnTo>
                  <a:pt x="9199681" y="10231101"/>
                </a:lnTo>
                <a:lnTo>
                  <a:pt x="9199845" y="10222469"/>
                </a:lnTo>
                <a:cubicBezTo>
                  <a:pt x="9201325" y="10215507"/>
                  <a:pt x="9204171" y="10208723"/>
                  <a:pt x="9208440" y="10202523"/>
                </a:cubicBezTo>
                <a:cubicBezTo>
                  <a:pt x="9217179" y="10190124"/>
                  <a:pt x="9230085" y="10182402"/>
                  <a:pt x="9243906" y="10179963"/>
                </a:cubicBezTo>
                <a:close/>
                <a:moveTo>
                  <a:pt x="9360576" y="10173663"/>
                </a:moveTo>
                <a:cubicBezTo>
                  <a:pt x="9372263" y="10171630"/>
                  <a:pt x="9384661" y="10174069"/>
                  <a:pt x="9395027" y="10181387"/>
                </a:cubicBezTo>
                <a:cubicBezTo>
                  <a:pt x="9416166" y="10196427"/>
                  <a:pt x="9421044" y="10225291"/>
                  <a:pt x="9406410" y="10246024"/>
                </a:cubicBezTo>
                <a:cubicBezTo>
                  <a:pt x="9391370" y="10267163"/>
                  <a:pt x="9362506" y="10272041"/>
                  <a:pt x="9341773" y="10257406"/>
                </a:cubicBezTo>
                <a:cubicBezTo>
                  <a:pt x="9321040" y="10242366"/>
                  <a:pt x="9316166" y="10213503"/>
                  <a:pt x="9330391" y="10192769"/>
                </a:cubicBezTo>
                <a:cubicBezTo>
                  <a:pt x="9337913" y="10182200"/>
                  <a:pt x="9348889" y="10175696"/>
                  <a:pt x="9360576" y="10173663"/>
                </a:cubicBezTo>
                <a:close/>
                <a:moveTo>
                  <a:pt x="7905818" y="10172650"/>
                </a:moveTo>
                <a:cubicBezTo>
                  <a:pt x="7911554" y="10171633"/>
                  <a:pt x="7917646" y="10172852"/>
                  <a:pt x="7922735" y="10176509"/>
                </a:cubicBezTo>
                <a:cubicBezTo>
                  <a:pt x="7933307" y="10183828"/>
                  <a:pt x="7935738" y="10198057"/>
                  <a:pt x="7928425" y="10208219"/>
                </a:cubicBezTo>
                <a:cubicBezTo>
                  <a:pt x="7921110" y="10218790"/>
                  <a:pt x="7906887" y="10221227"/>
                  <a:pt x="7896722" y="10213908"/>
                </a:cubicBezTo>
                <a:cubicBezTo>
                  <a:pt x="7886558" y="10206593"/>
                  <a:pt x="7884123" y="10192364"/>
                  <a:pt x="7891032" y="10182202"/>
                </a:cubicBezTo>
                <a:cubicBezTo>
                  <a:pt x="7894691" y="10176918"/>
                  <a:pt x="7900074" y="10173666"/>
                  <a:pt x="7905818" y="10172650"/>
                </a:cubicBezTo>
                <a:close/>
                <a:moveTo>
                  <a:pt x="10466605" y="10167974"/>
                </a:moveTo>
                <a:cubicBezTo>
                  <a:pt x="10467420" y="10167974"/>
                  <a:pt x="10467015" y="10168379"/>
                  <a:pt x="10467015" y="10169191"/>
                </a:cubicBezTo>
                <a:cubicBezTo>
                  <a:pt x="10467015" y="10170006"/>
                  <a:pt x="10466200" y="10170006"/>
                  <a:pt x="10465794" y="10169600"/>
                </a:cubicBezTo>
                <a:cubicBezTo>
                  <a:pt x="10465384" y="10169191"/>
                  <a:pt x="10464979" y="10168785"/>
                  <a:pt x="10465384" y="10168379"/>
                </a:cubicBezTo>
                <a:cubicBezTo>
                  <a:pt x="10465384" y="10167564"/>
                  <a:pt x="10466200" y="10167564"/>
                  <a:pt x="10466605" y="10167974"/>
                </a:cubicBezTo>
                <a:close/>
                <a:moveTo>
                  <a:pt x="9477752" y="10165432"/>
                </a:moveTo>
                <a:cubicBezTo>
                  <a:pt x="9487001" y="10163806"/>
                  <a:pt x="9496860" y="10165737"/>
                  <a:pt x="9505195" y="10171631"/>
                </a:cubicBezTo>
                <a:cubicBezTo>
                  <a:pt x="9521861" y="10183419"/>
                  <a:pt x="9525924" y="10206184"/>
                  <a:pt x="9514136" y="10222854"/>
                </a:cubicBezTo>
                <a:cubicBezTo>
                  <a:pt x="9502348" y="10239520"/>
                  <a:pt x="9479583" y="10243583"/>
                  <a:pt x="9462917" y="10231795"/>
                </a:cubicBezTo>
                <a:cubicBezTo>
                  <a:pt x="9446247" y="10220007"/>
                  <a:pt x="9442184" y="10197242"/>
                  <a:pt x="9453972" y="10180576"/>
                </a:cubicBezTo>
                <a:cubicBezTo>
                  <a:pt x="9459866" y="10172241"/>
                  <a:pt x="9468504" y="10167058"/>
                  <a:pt x="9477752" y="10165432"/>
                </a:cubicBezTo>
                <a:close/>
                <a:moveTo>
                  <a:pt x="6226354" y="10163501"/>
                </a:moveTo>
                <a:cubicBezTo>
                  <a:pt x="6229176" y="10165533"/>
                  <a:pt x="6230002" y="10169190"/>
                  <a:pt x="6227965" y="10172037"/>
                </a:cubicBezTo>
                <a:cubicBezTo>
                  <a:pt x="6225924" y="10174884"/>
                  <a:pt x="6222285" y="10175695"/>
                  <a:pt x="6219440" y="10173663"/>
                </a:cubicBezTo>
                <a:cubicBezTo>
                  <a:pt x="6216586" y="10171632"/>
                  <a:pt x="6215778" y="10167970"/>
                  <a:pt x="6217810" y="10165127"/>
                </a:cubicBezTo>
                <a:cubicBezTo>
                  <a:pt x="6219837" y="10162280"/>
                  <a:pt x="6223510" y="10161465"/>
                  <a:pt x="6226354" y="10163501"/>
                </a:cubicBezTo>
                <a:close/>
                <a:moveTo>
                  <a:pt x="4933207" y="10158979"/>
                </a:moveTo>
                <a:cubicBezTo>
                  <a:pt x="4947540" y="10156489"/>
                  <a:pt x="4962786" y="10159436"/>
                  <a:pt x="4975590" y="10168379"/>
                </a:cubicBezTo>
                <a:cubicBezTo>
                  <a:pt x="5001201" y="10186676"/>
                  <a:pt x="5007295" y="10222044"/>
                  <a:pt x="4989411" y="10247651"/>
                </a:cubicBezTo>
                <a:cubicBezTo>
                  <a:pt x="4971118" y="10273263"/>
                  <a:pt x="4935751" y="10279362"/>
                  <a:pt x="4910144" y="10261475"/>
                </a:cubicBezTo>
                <a:cubicBezTo>
                  <a:pt x="4884529" y="10243588"/>
                  <a:pt x="4878427" y="10208220"/>
                  <a:pt x="4896321" y="10182203"/>
                </a:cubicBezTo>
                <a:cubicBezTo>
                  <a:pt x="4905469" y="10169397"/>
                  <a:pt x="4918881" y="10161469"/>
                  <a:pt x="4933207" y="10158979"/>
                </a:cubicBezTo>
                <a:close/>
                <a:moveTo>
                  <a:pt x="7798606" y="10158624"/>
                </a:moveTo>
                <a:cubicBezTo>
                  <a:pt x="7802826" y="10157913"/>
                  <a:pt x="7807299" y="10158827"/>
                  <a:pt x="7810958" y="10161469"/>
                </a:cubicBezTo>
                <a:cubicBezTo>
                  <a:pt x="7818689" y="10166757"/>
                  <a:pt x="7820300" y="10177324"/>
                  <a:pt x="7815021" y="10184640"/>
                </a:cubicBezTo>
                <a:cubicBezTo>
                  <a:pt x="7809738" y="10192364"/>
                  <a:pt x="7799162" y="10193990"/>
                  <a:pt x="7791860" y="10188707"/>
                </a:cubicBezTo>
                <a:cubicBezTo>
                  <a:pt x="7784537" y="10183423"/>
                  <a:pt x="7782512" y="10173257"/>
                  <a:pt x="7787785" y="10165536"/>
                </a:cubicBezTo>
                <a:cubicBezTo>
                  <a:pt x="7790435" y="10161674"/>
                  <a:pt x="7794393" y="10159336"/>
                  <a:pt x="7798606" y="10158624"/>
                </a:cubicBezTo>
                <a:close/>
                <a:moveTo>
                  <a:pt x="6845149" y="10157146"/>
                </a:moveTo>
                <a:cubicBezTo>
                  <a:pt x="6848850" y="10156485"/>
                  <a:pt x="6852818" y="10157197"/>
                  <a:pt x="6856064" y="10159433"/>
                </a:cubicBezTo>
                <a:cubicBezTo>
                  <a:pt x="6862575" y="10163906"/>
                  <a:pt x="6864192" y="10173257"/>
                  <a:pt x="6859722" y="10179761"/>
                </a:cubicBezTo>
                <a:cubicBezTo>
                  <a:pt x="6855253" y="10186265"/>
                  <a:pt x="6845896" y="10187891"/>
                  <a:pt x="6839400" y="10183419"/>
                </a:cubicBezTo>
                <a:cubicBezTo>
                  <a:pt x="6832884" y="10178541"/>
                  <a:pt x="6831270" y="10169595"/>
                  <a:pt x="6835738" y="10163091"/>
                </a:cubicBezTo>
                <a:cubicBezTo>
                  <a:pt x="6837977" y="10159839"/>
                  <a:pt x="6841429" y="10157806"/>
                  <a:pt x="6845149" y="10157146"/>
                </a:cubicBezTo>
                <a:close/>
                <a:moveTo>
                  <a:pt x="5311136" y="10154811"/>
                </a:moveTo>
                <a:cubicBezTo>
                  <a:pt x="5321856" y="10152932"/>
                  <a:pt x="5333338" y="10155168"/>
                  <a:pt x="5343103" y="10161875"/>
                </a:cubicBezTo>
                <a:cubicBezTo>
                  <a:pt x="5362612" y="10175289"/>
                  <a:pt x="5367085" y="10201715"/>
                  <a:pt x="5353665" y="10221224"/>
                </a:cubicBezTo>
                <a:cubicBezTo>
                  <a:pt x="5340254" y="10240737"/>
                  <a:pt x="5313826" y="10245210"/>
                  <a:pt x="5294319" y="10231796"/>
                </a:cubicBezTo>
                <a:cubicBezTo>
                  <a:pt x="5275207" y="10218382"/>
                  <a:pt x="5270336" y="10191549"/>
                  <a:pt x="5283747" y="10172446"/>
                </a:cubicBezTo>
                <a:cubicBezTo>
                  <a:pt x="5290455" y="10162687"/>
                  <a:pt x="5300415" y="10156691"/>
                  <a:pt x="5311136" y="10154811"/>
                </a:cubicBezTo>
                <a:close/>
                <a:moveTo>
                  <a:pt x="12517277" y="10150239"/>
                </a:moveTo>
                <a:cubicBezTo>
                  <a:pt x="12526221" y="10148664"/>
                  <a:pt x="12535774" y="10150494"/>
                  <a:pt x="12543904" y="10156185"/>
                </a:cubicBezTo>
                <a:cubicBezTo>
                  <a:pt x="12559755" y="10167568"/>
                  <a:pt x="12563823" y="10189517"/>
                  <a:pt x="12552440" y="10205778"/>
                </a:cubicBezTo>
                <a:cubicBezTo>
                  <a:pt x="12541058" y="10221633"/>
                  <a:pt x="12519104" y="10225701"/>
                  <a:pt x="12502843" y="10214318"/>
                </a:cubicBezTo>
                <a:cubicBezTo>
                  <a:pt x="12486582" y="10202936"/>
                  <a:pt x="12482925" y="10180982"/>
                  <a:pt x="12494307" y="10164721"/>
                </a:cubicBezTo>
                <a:cubicBezTo>
                  <a:pt x="12499999" y="10156794"/>
                  <a:pt x="12508333" y="10151814"/>
                  <a:pt x="12517277" y="10150239"/>
                </a:cubicBezTo>
                <a:close/>
                <a:moveTo>
                  <a:pt x="9594524" y="10149833"/>
                </a:moveTo>
                <a:cubicBezTo>
                  <a:pt x="9602350" y="10148461"/>
                  <a:pt x="9610684" y="10150087"/>
                  <a:pt x="9617799" y="10154965"/>
                </a:cubicBezTo>
                <a:cubicBezTo>
                  <a:pt x="9632028" y="10165127"/>
                  <a:pt x="9635280" y="10184235"/>
                  <a:pt x="9625524" y="10198464"/>
                </a:cubicBezTo>
                <a:cubicBezTo>
                  <a:pt x="9615357" y="10212693"/>
                  <a:pt x="9596254" y="10215945"/>
                  <a:pt x="9582025" y="10206189"/>
                </a:cubicBezTo>
                <a:cubicBezTo>
                  <a:pt x="9567796" y="10196432"/>
                  <a:pt x="9564544" y="10176920"/>
                  <a:pt x="9574300" y="10162690"/>
                </a:cubicBezTo>
                <a:cubicBezTo>
                  <a:pt x="9579381" y="10155576"/>
                  <a:pt x="9586698" y="10151205"/>
                  <a:pt x="9594524" y="10149833"/>
                </a:cubicBezTo>
                <a:close/>
                <a:moveTo>
                  <a:pt x="4162910" y="10147240"/>
                </a:moveTo>
                <a:cubicBezTo>
                  <a:pt x="4163729" y="10147240"/>
                  <a:pt x="4163729" y="10148051"/>
                  <a:pt x="4163321" y="10148457"/>
                </a:cubicBezTo>
                <a:cubicBezTo>
                  <a:pt x="4163321" y="10149272"/>
                  <a:pt x="4162508" y="10149272"/>
                  <a:pt x="4162101" y="10148866"/>
                </a:cubicBezTo>
                <a:cubicBezTo>
                  <a:pt x="4161287" y="10148866"/>
                  <a:pt x="4161287" y="10148051"/>
                  <a:pt x="4161696" y="10147645"/>
                </a:cubicBezTo>
                <a:cubicBezTo>
                  <a:pt x="4161696" y="10146830"/>
                  <a:pt x="4162508" y="10146830"/>
                  <a:pt x="4162910" y="10147240"/>
                </a:cubicBezTo>
                <a:close/>
                <a:moveTo>
                  <a:pt x="5708836" y="10141093"/>
                </a:moveTo>
                <a:cubicBezTo>
                  <a:pt x="5714986" y="10140026"/>
                  <a:pt x="5721586" y="10141347"/>
                  <a:pt x="5727284" y="10145209"/>
                </a:cubicBezTo>
                <a:cubicBezTo>
                  <a:pt x="5738667" y="10152929"/>
                  <a:pt x="5741105" y="10168379"/>
                  <a:pt x="5733379" y="10179356"/>
                </a:cubicBezTo>
                <a:cubicBezTo>
                  <a:pt x="5725659" y="10190738"/>
                  <a:pt x="5710206" y="10193175"/>
                  <a:pt x="5699229" y="10185450"/>
                </a:cubicBezTo>
                <a:cubicBezTo>
                  <a:pt x="5688255" y="10177324"/>
                  <a:pt x="5685409" y="10162280"/>
                  <a:pt x="5693137" y="10151307"/>
                </a:cubicBezTo>
                <a:cubicBezTo>
                  <a:pt x="5696996" y="10145616"/>
                  <a:pt x="5702688" y="10142160"/>
                  <a:pt x="5708836" y="10141093"/>
                </a:cubicBezTo>
                <a:close/>
                <a:moveTo>
                  <a:pt x="7690892" y="10136266"/>
                </a:moveTo>
                <a:cubicBezTo>
                  <a:pt x="7695112" y="10135554"/>
                  <a:pt x="7699584" y="10136468"/>
                  <a:pt x="7703235" y="10139110"/>
                </a:cubicBezTo>
                <a:cubicBezTo>
                  <a:pt x="7710967" y="10144398"/>
                  <a:pt x="7712589" y="10154965"/>
                  <a:pt x="7707307" y="10162285"/>
                </a:cubicBezTo>
                <a:cubicBezTo>
                  <a:pt x="7702021" y="10170005"/>
                  <a:pt x="7691448" y="10171632"/>
                  <a:pt x="7684133" y="10166348"/>
                </a:cubicBezTo>
                <a:cubicBezTo>
                  <a:pt x="7676412" y="10161064"/>
                  <a:pt x="7674784" y="10150902"/>
                  <a:pt x="7680065" y="10143177"/>
                </a:cubicBezTo>
                <a:cubicBezTo>
                  <a:pt x="7682709" y="10139315"/>
                  <a:pt x="7686682" y="10136977"/>
                  <a:pt x="7690892" y="10136266"/>
                </a:cubicBezTo>
                <a:close/>
                <a:moveTo>
                  <a:pt x="11706176" y="10134332"/>
                </a:moveTo>
                <a:cubicBezTo>
                  <a:pt x="11713392" y="10133113"/>
                  <a:pt x="11721116" y="10134637"/>
                  <a:pt x="11727620" y="10139110"/>
                </a:cubicBezTo>
                <a:cubicBezTo>
                  <a:pt x="11740629" y="10148052"/>
                  <a:pt x="11743475" y="10165938"/>
                  <a:pt x="11734530" y="10178947"/>
                </a:cubicBezTo>
                <a:cubicBezTo>
                  <a:pt x="11725589" y="10191956"/>
                  <a:pt x="11707702" y="10194802"/>
                  <a:pt x="11694693" y="10185861"/>
                </a:cubicBezTo>
                <a:cubicBezTo>
                  <a:pt x="11681685" y="10176915"/>
                  <a:pt x="11678433" y="10159029"/>
                  <a:pt x="11687783" y="10146020"/>
                </a:cubicBezTo>
                <a:cubicBezTo>
                  <a:pt x="11692254" y="10139515"/>
                  <a:pt x="11698961" y="10135552"/>
                  <a:pt x="11706176" y="10134332"/>
                </a:cubicBezTo>
                <a:close/>
                <a:moveTo>
                  <a:pt x="13734589" y="10129354"/>
                </a:moveTo>
                <a:cubicBezTo>
                  <a:pt x="13735810" y="10130165"/>
                  <a:pt x="13736216" y="10131791"/>
                  <a:pt x="13735405" y="10133012"/>
                </a:cubicBezTo>
                <a:cubicBezTo>
                  <a:pt x="13734589" y="10134232"/>
                  <a:pt x="13732963" y="10134638"/>
                  <a:pt x="13731747" y="10133827"/>
                </a:cubicBezTo>
                <a:cubicBezTo>
                  <a:pt x="13730526" y="10133012"/>
                  <a:pt x="13730121" y="10131385"/>
                  <a:pt x="13730932" y="10129759"/>
                </a:cubicBezTo>
                <a:cubicBezTo>
                  <a:pt x="13731747" y="10128948"/>
                  <a:pt x="13733369" y="10128539"/>
                  <a:pt x="13734589" y="10129354"/>
                </a:cubicBezTo>
                <a:close/>
                <a:moveTo>
                  <a:pt x="12003032" y="10128438"/>
                </a:moveTo>
                <a:cubicBezTo>
                  <a:pt x="12012280" y="10126812"/>
                  <a:pt x="12022139" y="10128743"/>
                  <a:pt x="12030474" y="10134637"/>
                </a:cubicBezTo>
                <a:cubicBezTo>
                  <a:pt x="12047140" y="10146425"/>
                  <a:pt x="12051203" y="10169190"/>
                  <a:pt x="12039415" y="10185860"/>
                </a:cubicBezTo>
                <a:cubicBezTo>
                  <a:pt x="12027627" y="10202526"/>
                  <a:pt x="12004862" y="10206589"/>
                  <a:pt x="11988196" y="10194801"/>
                </a:cubicBezTo>
                <a:cubicBezTo>
                  <a:pt x="11971526" y="10183013"/>
                  <a:pt x="11967463" y="10160248"/>
                  <a:pt x="11979251" y="10143582"/>
                </a:cubicBezTo>
                <a:cubicBezTo>
                  <a:pt x="11985145" y="10135247"/>
                  <a:pt x="11993783" y="10130064"/>
                  <a:pt x="12003032" y="10128438"/>
                </a:cubicBezTo>
                <a:close/>
                <a:moveTo>
                  <a:pt x="9710994" y="10127321"/>
                </a:moveTo>
                <a:cubicBezTo>
                  <a:pt x="9718514" y="10126000"/>
                  <a:pt x="9726542" y="10127525"/>
                  <a:pt x="9733249" y="10132200"/>
                </a:cubicBezTo>
                <a:cubicBezTo>
                  <a:pt x="9746667" y="10141551"/>
                  <a:pt x="9749919" y="10160248"/>
                  <a:pt x="9740568" y="10173662"/>
                </a:cubicBezTo>
                <a:cubicBezTo>
                  <a:pt x="9730812" y="10187080"/>
                  <a:pt x="9712520" y="10190332"/>
                  <a:pt x="9699102" y="10180981"/>
                </a:cubicBezTo>
                <a:cubicBezTo>
                  <a:pt x="9685688" y="10171631"/>
                  <a:pt x="9682436" y="10152933"/>
                  <a:pt x="9691787" y="10139515"/>
                </a:cubicBezTo>
                <a:cubicBezTo>
                  <a:pt x="9696462" y="10132808"/>
                  <a:pt x="9703474" y="10128642"/>
                  <a:pt x="9710994" y="10127321"/>
                </a:cubicBezTo>
                <a:close/>
                <a:moveTo>
                  <a:pt x="11054835" y="10120818"/>
                </a:moveTo>
                <a:cubicBezTo>
                  <a:pt x="11056051" y="10121629"/>
                  <a:pt x="11056461" y="10123255"/>
                  <a:pt x="11055645" y="10124476"/>
                </a:cubicBezTo>
                <a:cubicBezTo>
                  <a:pt x="11054835" y="10125291"/>
                  <a:pt x="11053209" y="10125696"/>
                  <a:pt x="11051988" y="10124881"/>
                </a:cubicBezTo>
                <a:cubicBezTo>
                  <a:pt x="11051173" y="10124476"/>
                  <a:pt x="11050767" y="10122850"/>
                  <a:pt x="11051173" y="10121223"/>
                </a:cubicBezTo>
                <a:cubicBezTo>
                  <a:pt x="11051988" y="10120412"/>
                  <a:pt x="11053614" y="10120003"/>
                  <a:pt x="11054835" y="10120818"/>
                </a:cubicBezTo>
                <a:close/>
                <a:moveTo>
                  <a:pt x="11437775" y="10117971"/>
                </a:moveTo>
                <a:cubicBezTo>
                  <a:pt x="11441432" y="10120412"/>
                  <a:pt x="11442653" y="10125696"/>
                  <a:pt x="11439806" y="10129763"/>
                </a:cubicBezTo>
                <a:cubicBezTo>
                  <a:pt x="11437369" y="10133420"/>
                  <a:pt x="11432086" y="10134641"/>
                  <a:pt x="11428018" y="10131794"/>
                </a:cubicBezTo>
                <a:cubicBezTo>
                  <a:pt x="11423951" y="10129353"/>
                  <a:pt x="11423140" y="10124069"/>
                  <a:pt x="11425987" y="10120006"/>
                </a:cubicBezTo>
                <a:cubicBezTo>
                  <a:pt x="11428424" y="10116345"/>
                  <a:pt x="11433712" y="10115128"/>
                  <a:pt x="11437775" y="10117971"/>
                </a:cubicBezTo>
                <a:close/>
                <a:moveTo>
                  <a:pt x="10588969" y="10116750"/>
                </a:moveTo>
                <a:cubicBezTo>
                  <a:pt x="10589375" y="10116750"/>
                  <a:pt x="10589375" y="10116750"/>
                  <a:pt x="10589780" y="10116750"/>
                </a:cubicBezTo>
                <a:cubicBezTo>
                  <a:pt x="10589780" y="10117156"/>
                  <a:pt x="10589780" y="10117156"/>
                  <a:pt x="10589780" y="10117565"/>
                </a:cubicBezTo>
                <a:cubicBezTo>
                  <a:pt x="10589375" y="10117565"/>
                  <a:pt x="10589375" y="10117565"/>
                  <a:pt x="10588969" y="10117565"/>
                </a:cubicBezTo>
                <a:cubicBezTo>
                  <a:pt x="10588560" y="10117156"/>
                  <a:pt x="10588560" y="10117156"/>
                  <a:pt x="10588969" y="10116750"/>
                </a:cubicBezTo>
                <a:close/>
                <a:moveTo>
                  <a:pt x="6125920" y="10106994"/>
                </a:moveTo>
                <a:cubicBezTo>
                  <a:pt x="6129579" y="10109435"/>
                  <a:pt x="6130384" y="10115124"/>
                  <a:pt x="6127952" y="10118786"/>
                </a:cubicBezTo>
                <a:cubicBezTo>
                  <a:pt x="6125531" y="10122443"/>
                  <a:pt x="6120237" y="10123664"/>
                  <a:pt x="6116160" y="10120817"/>
                </a:cubicBezTo>
                <a:cubicBezTo>
                  <a:pt x="6112514" y="10117971"/>
                  <a:pt x="6111688" y="10112687"/>
                  <a:pt x="6114132" y="10109029"/>
                </a:cubicBezTo>
                <a:cubicBezTo>
                  <a:pt x="6116559" y="10105368"/>
                  <a:pt x="6121851" y="10104151"/>
                  <a:pt x="6125920" y="10106994"/>
                </a:cubicBezTo>
                <a:close/>
                <a:moveTo>
                  <a:pt x="7581698" y="10104099"/>
                </a:moveTo>
                <a:cubicBezTo>
                  <a:pt x="7587895" y="10103031"/>
                  <a:pt x="7594508" y="10104352"/>
                  <a:pt x="7599989" y="10108215"/>
                </a:cubicBezTo>
                <a:cubicBezTo>
                  <a:pt x="7611377" y="10115940"/>
                  <a:pt x="7613819" y="10131385"/>
                  <a:pt x="7606092" y="10142362"/>
                </a:cubicBezTo>
                <a:cubicBezTo>
                  <a:pt x="7598369" y="10153744"/>
                  <a:pt x="7582911" y="10156181"/>
                  <a:pt x="7571948" y="10148456"/>
                </a:cubicBezTo>
                <a:cubicBezTo>
                  <a:pt x="7560971" y="10140330"/>
                  <a:pt x="7558122" y="10125286"/>
                  <a:pt x="7565839" y="10114313"/>
                </a:cubicBezTo>
                <a:cubicBezTo>
                  <a:pt x="7569700" y="10108622"/>
                  <a:pt x="7575493" y="10105166"/>
                  <a:pt x="7581698" y="10104099"/>
                </a:cubicBezTo>
                <a:close/>
                <a:moveTo>
                  <a:pt x="6738984" y="10102777"/>
                </a:moveTo>
                <a:cubicBezTo>
                  <a:pt x="6745597" y="10101608"/>
                  <a:pt x="6752611" y="10102929"/>
                  <a:pt x="6758500" y="10106994"/>
                </a:cubicBezTo>
                <a:cubicBezTo>
                  <a:pt x="6770289" y="10115530"/>
                  <a:pt x="6773547" y="10131791"/>
                  <a:pt x="6765001" y="10143578"/>
                </a:cubicBezTo>
                <a:cubicBezTo>
                  <a:pt x="6756468" y="10155371"/>
                  <a:pt x="6740214" y="10158213"/>
                  <a:pt x="6728421" y="10150083"/>
                </a:cubicBezTo>
                <a:cubicBezTo>
                  <a:pt x="6716627" y="10141952"/>
                  <a:pt x="6713782" y="10125692"/>
                  <a:pt x="6721924" y="10113499"/>
                </a:cubicBezTo>
                <a:cubicBezTo>
                  <a:pt x="6726179" y="10107605"/>
                  <a:pt x="6732379" y="10103946"/>
                  <a:pt x="6738984" y="10102777"/>
                </a:cubicBezTo>
                <a:close/>
                <a:moveTo>
                  <a:pt x="9827611" y="10101558"/>
                </a:moveTo>
                <a:cubicBezTo>
                  <a:pt x="9834776" y="10100287"/>
                  <a:pt x="9842399" y="10101711"/>
                  <a:pt x="9848700" y="10106183"/>
                </a:cubicBezTo>
                <a:cubicBezTo>
                  <a:pt x="9861303" y="10115124"/>
                  <a:pt x="9864555" y="10133011"/>
                  <a:pt x="9855610" y="10145614"/>
                </a:cubicBezTo>
                <a:cubicBezTo>
                  <a:pt x="9846669" y="10158217"/>
                  <a:pt x="9828782" y="10161470"/>
                  <a:pt x="9816179" y="10152524"/>
                </a:cubicBezTo>
                <a:cubicBezTo>
                  <a:pt x="9803576" y="10143583"/>
                  <a:pt x="9800324" y="10126102"/>
                  <a:pt x="9809269" y="10113093"/>
                </a:cubicBezTo>
                <a:cubicBezTo>
                  <a:pt x="9813740" y="10106792"/>
                  <a:pt x="9820447" y="10102828"/>
                  <a:pt x="9827611" y="10101558"/>
                </a:cubicBezTo>
                <a:close/>
                <a:moveTo>
                  <a:pt x="12314934" y="10089619"/>
                </a:moveTo>
                <a:cubicBezTo>
                  <a:pt x="12325808" y="10087689"/>
                  <a:pt x="12337394" y="10089925"/>
                  <a:pt x="12347151" y="10096837"/>
                </a:cubicBezTo>
                <a:cubicBezTo>
                  <a:pt x="12366664" y="10110656"/>
                  <a:pt x="12371542" y="10137488"/>
                  <a:pt x="12357718" y="10157001"/>
                </a:cubicBezTo>
                <a:cubicBezTo>
                  <a:pt x="12343899" y="10176510"/>
                  <a:pt x="12317067" y="10181392"/>
                  <a:pt x="12297554" y="10167568"/>
                </a:cubicBezTo>
                <a:cubicBezTo>
                  <a:pt x="12278041" y="10154155"/>
                  <a:pt x="12273573" y="10126917"/>
                  <a:pt x="12286987" y="10107404"/>
                </a:cubicBezTo>
                <a:cubicBezTo>
                  <a:pt x="12293896" y="10097648"/>
                  <a:pt x="12304059" y="10091550"/>
                  <a:pt x="12314934" y="10089619"/>
                </a:cubicBezTo>
                <a:close/>
                <a:moveTo>
                  <a:pt x="4837780" y="10087078"/>
                </a:moveTo>
                <a:cubicBezTo>
                  <a:pt x="4850585" y="10084842"/>
                  <a:pt x="4864205" y="10087486"/>
                  <a:pt x="4875583" y="10095616"/>
                </a:cubicBezTo>
                <a:cubicBezTo>
                  <a:pt x="4898350" y="10111876"/>
                  <a:pt x="4904041" y="10143582"/>
                  <a:pt x="4887784" y="10166347"/>
                </a:cubicBezTo>
                <a:cubicBezTo>
                  <a:pt x="4871520" y="10189112"/>
                  <a:pt x="4839814" y="10194805"/>
                  <a:pt x="4817050" y="10178545"/>
                </a:cubicBezTo>
                <a:cubicBezTo>
                  <a:pt x="4793874" y="10162689"/>
                  <a:pt x="4788590" y="10130979"/>
                  <a:pt x="4804855" y="10107809"/>
                </a:cubicBezTo>
                <a:cubicBezTo>
                  <a:pt x="4812983" y="10096427"/>
                  <a:pt x="4824978" y="10089313"/>
                  <a:pt x="4837780" y="10087078"/>
                </a:cubicBezTo>
                <a:close/>
                <a:moveTo>
                  <a:pt x="4482664" y="10086465"/>
                </a:moveTo>
                <a:cubicBezTo>
                  <a:pt x="4497097" y="10083924"/>
                  <a:pt x="4512541" y="10086871"/>
                  <a:pt x="4525552" y="10096017"/>
                </a:cubicBezTo>
                <a:cubicBezTo>
                  <a:pt x="4551163" y="10113904"/>
                  <a:pt x="4557667" y="10149677"/>
                  <a:pt x="4539370" y="10175694"/>
                </a:cubicBezTo>
                <a:cubicBezTo>
                  <a:pt x="4521484" y="10201306"/>
                  <a:pt x="4485710" y="10207810"/>
                  <a:pt x="4459696" y="10189518"/>
                </a:cubicBezTo>
                <a:cubicBezTo>
                  <a:pt x="4433680" y="10171222"/>
                  <a:pt x="4427173" y="10135448"/>
                  <a:pt x="4445875" y="10109837"/>
                </a:cubicBezTo>
                <a:cubicBezTo>
                  <a:pt x="4454817" y="10097033"/>
                  <a:pt x="4468233" y="10089005"/>
                  <a:pt x="4482664" y="10086465"/>
                </a:cubicBezTo>
                <a:close/>
                <a:moveTo>
                  <a:pt x="5611320" y="10082197"/>
                </a:moveTo>
                <a:cubicBezTo>
                  <a:pt x="5615997" y="10081384"/>
                  <a:pt x="5620975" y="10082400"/>
                  <a:pt x="5625242" y="10085450"/>
                </a:cubicBezTo>
                <a:cubicBezTo>
                  <a:pt x="5633781" y="10091549"/>
                  <a:pt x="5635816" y="10102932"/>
                  <a:pt x="5629718" y="10111467"/>
                </a:cubicBezTo>
                <a:cubicBezTo>
                  <a:pt x="5623619" y="10120003"/>
                  <a:pt x="5612231" y="10122035"/>
                  <a:pt x="5603697" y="10115940"/>
                </a:cubicBezTo>
                <a:cubicBezTo>
                  <a:pt x="5595570" y="10109841"/>
                  <a:pt x="5593539" y="10098459"/>
                  <a:pt x="5599224" y="10089923"/>
                </a:cubicBezTo>
                <a:cubicBezTo>
                  <a:pt x="5602277" y="10085653"/>
                  <a:pt x="5606643" y="10083010"/>
                  <a:pt x="5611320" y="10082197"/>
                </a:cubicBezTo>
                <a:close/>
                <a:moveTo>
                  <a:pt x="5213780" y="10080825"/>
                </a:moveTo>
                <a:cubicBezTo>
                  <a:pt x="5225212" y="10078844"/>
                  <a:pt x="5237406" y="10081182"/>
                  <a:pt x="5247573" y="10088296"/>
                </a:cubicBezTo>
                <a:cubicBezTo>
                  <a:pt x="5267889" y="10102521"/>
                  <a:pt x="5272769" y="10130979"/>
                  <a:pt x="5258545" y="10151303"/>
                </a:cubicBezTo>
                <a:cubicBezTo>
                  <a:pt x="5244317" y="10171631"/>
                  <a:pt x="5215861" y="10176509"/>
                  <a:pt x="5195533" y="10162280"/>
                </a:cubicBezTo>
                <a:cubicBezTo>
                  <a:pt x="5174803" y="10148051"/>
                  <a:pt x="5170334" y="10119597"/>
                  <a:pt x="5184553" y="10099269"/>
                </a:cubicBezTo>
                <a:cubicBezTo>
                  <a:pt x="5191672" y="10089107"/>
                  <a:pt x="5202344" y="10082806"/>
                  <a:pt x="5213780" y="10080825"/>
                </a:cubicBezTo>
                <a:close/>
                <a:moveTo>
                  <a:pt x="9944487" y="10074268"/>
                </a:moveTo>
                <a:cubicBezTo>
                  <a:pt x="9950840" y="10073150"/>
                  <a:pt x="9957649" y="10074471"/>
                  <a:pt x="9963340" y="10078536"/>
                </a:cubicBezTo>
                <a:cubicBezTo>
                  <a:pt x="9974723" y="10086260"/>
                  <a:pt x="9977570" y="10102116"/>
                  <a:pt x="9969439" y="10113498"/>
                </a:cubicBezTo>
                <a:cubicBezTo>
                  <a:pt x="9961714" y="10124880"/>
                  <a:pt x="9945859" y="10127727"/>
                  <a:pt x="9934476" y="10119597"/>
                </a:cubicBezTo>
                <a:cubicBezTo>
                  <a:pt x="9923094" y="10111466"/>
                  <a:pt x="9920247" y="10095611"/>
                  <a:pt x="9928378" y="10084634"/>
                </a:cubicBezTo>
                <a:cubicBezTo>
                  <a:pt x="9932240" y="10078943"/>
                  <a:pt x="9938135" y="10075386"/>
                  <a:pt x="9944487" y="10074268"/>
                </a:cubicBezTo>
                <a:close/>
                <a:moveTo>
                  <a:pt x="7473884" y="10070155"/>
                </a:moveTo>
                <a:cubicBezTo>
                  <a:pt x="7481704" y="10068783"/>
                  <a:pt x="7490039" y="10070409"/>
                  <a:pt x="7497154" y="10075287"/>
                </a:cubicBezTo>
                <a:cubicBezTo>
                  <a:pt x="7511379" y="10085449"/>
                  <a:pt x="7514630" y="10104557"/>
                  <a:pt x="7504879" y="10118786"/>
                </a:cubicBezTo>
                <a:cubicBezTo>
                  <a:pt x="7494711" y="10133015"/>
                  <a:pt x="7475595" y="10136267"/>
                  <a:pt x="7461385" y="10126511"/>
                </a:cubicBezTo>
                <a:cubicBezTo>
                  <a:pt x="7447151" y="10116754"/>
                  <a:pt x="7443905" y="10097242"/>
                  <a:pt x="7453661" y="10083012"/>
                </a:cubicBezTo>
                <a:cubicBezTo>
                  <a:pt x="7458744" y="10075898"/>
                  <a:pt x="7466050" y="10071527"/>
                  <a:pt x="7473884" y="10070155"/>
                </a:cubicBezTo>
                <a:close/>
                <a:moveTo>
                  <a:pt x="12855700" y="10069850"/>
                </a:moveTo>
                <a:cubicBezTo>
                  <a:pt x="12862306" y="10068681"/>
                  <a:pt x="12869318" y="10070002"/>
                  <a:pt x="12875211" y="10074067"/>
                </a:cubicBezTo>
                <a:cubicBezTo>
                  <a:pt x="12887004" y="10082603"/>
                  <a:pt x="12889846" y="10098864"/>
                  <a:pt x="12881716" y="10110651"/>
                </a:cubicBezTo>
                <a:cubicBezTo>
                  <a:pt x="12873180" y="10122444"/>
                  <a:pt x="12856919" y="10125286"/>
                  <a:pt x="12845132" y="10117156"/>
                </a:cubicBezTo>
                <a:cubicBezTo>
                  <a:pt x="12833344" y="10109025"/>
                  <a:pt x="12830497" y="10092359"/>
                  <a:pt x="12838627" y="10080572"/>
                </a:cubicBezTo>
                <a:cubicBezTo>
                  <a:pt x="12842895" y="10074678"/>
                  <a:pt x="12849094" y="10071019"/>
                  <a:pt x="12855700" y="10069850"/>
                </a:cubicBezTo>
                <a:close/>
                <a:moveTo>
                  <a:pt x="13078219" y="10062126"/>
                </a:moveTo>
                <a:cubicBezTo>
                  <a:pt x="13088941" y="10060247"/>
                  <a:pt x="13100425" y="10062483"/>
                  <a:pt x="13110181" y="10069190"/>
                </a:cubicBezTo>
                <a:cubicBezTo>
                  <a:pt x="13129698" y="10082604"/>
                  <a:pt x="13134167" y="10109026"/>
                  <a:pt x="13120753" y="10128539"/>
                </a:cubicBezTo>
                <a:cubicBezTo>
                  <a:pt x="13107339" y="10148052"/>
                  <a:pt x="13080912" y="10152525"/>
                  <a:pt x="13061399" y="10139111"/>
                </a:cubicBezTo>
                <a:cubicBezTo>
                  <a:pt x="13042296" y="10125697"/>
                  <a:pt x="13037418" y="10098864"/>
                  <a:pt x="13050832" y="10079761"/>
                </a:cubicBezTo>
                <a:cubicBezTo>
                  <a:pt x="13057539" y="10070003"/>
                  <a:pt x="13067498" y="10064006"/>
                  <a:pt x="13078219" y="10062126"/>
                </a:cubicBezTo>
                <a:close/>
                <a:moveTo>
                  <a:pt x="13319639" y="10061873"/>
                </a:moveTo>
                <a:cubicBezTo>
                  <a:pt x="13327160" y="10060552"/>
                  <a:pt x="13335189" y="10062077"/>
                  <a:pt x="13341896" y="10066752"/>
                </a:cubicBezTo>
                <a:cubicBezTo>
                  <a:pt x="13355310" y="10076103"/>
                  <a:pt x="13358562" y="10094800"/>
                  <a:pt x="13349211" y="10108214"/>
                </a:cubicBezTo>
                <a:cubicBezTo>
                  <a:pt x="13339865" y="10121632"/>
                  <a:pt x="13321163" y="10124884"/>
                  <a:pt x="13307749" y="10115533"/>
                </a:cubicBezTo>
                <a:cubicBezTo>
                  <a:pt x="13294335" y="10106183"/>
                  <a:pt x="13291488" y="10087485"/>
                  <a:pt x="13300430" y="10074067"/>
                </a:cubicBezTo>
                <a:cubicBezTo>
                  <a:pt x="13305105" y="10067360"/>
                  <a:pt x="13312118" y="10063193"/>
                  <a:pt x="13319639" y="10061873"/>
                </a:cubicBezTo>
                <a:close/>
                <a:moveTo>
                  <a:pt x="6634616" y="10055875"/>
                </a:moveTo>
                <a:cubicBezTo>
                  <a:pt x="6641833" y="10054656"/>
                  <a:pt x="6649554" y="10056180"/>
                  <a:pt x="6656069" y="10060653"/>
                </a:cubicBezTo>
                <a:cubicBezTo>
                  <a:pt x="6669067" y="10069595"/>
                  <a:pt x="6671916" y="10087481"/>
                  <a:pt x="6662977" y="10100490"/>
                </a:cubicBezTo>
                <a:cubicBezTo>
                  <a:pt x="6654026" y="10113499"/>
                  <a:pt x="6636140" y="10116345"/>
                  <a:pt x="6623131" y="10107404"/>
                </a:cubicBezTo>
                <a:cubicBezTo>
                  <a:pt x="6610129" y="10098458"/>
                  <a:pt x="6607286" y="10080572"/>
                  <a:pt x="6616228" y="10067563"/>
                </a:cubicBezTo>
                <a:cubicBezTo>
                  <a:pt x="6620692" y="10061059"/>
                  <a:pt x="6627404" y="10057095"/>
                  <a:pt x="6634616" y="10055875"/>
                </a:cubicBezTo>
                <a:close/>
                <a:moveTo>
                  <a:pt x="4074704" y="10049271"/>
                </a:moveTo>
                <a:cubicBezTo>
                  <a:pt x="4078768" y="10052113"/>
                  <a:pt x="4079579" y="10057807"/>
                  <a:pt x="4076736" y="10061874"/>
                </a:cubicBezTo>
                <a:cubicBezTo>
                  <a:pt x="4073890" y="10065937"/>
                  <a:pt x="4068195" y="10066748"/>
                  <a:pt x="4064131" y="10063905"/>
                </a:cubicBezTo>
                <a:cubicBezTo>
                  <a:pt x="4060070" y="10061059"/>
                  <a:pt x="4059253" y="10055365"/>
                  <a:pt x="4062097" y="10051302"/>
                </a:cubicBezTo>
                <a:cubicBezTo>
                  <a:pt x="4064945" y="10047235"/>
                  <a:pt x="4070636" y="10046424"/>
                  <a:pt x="4074704" y="10049271"/>
                </a:cubicBezTo>
                <a:close/>
                <a:moveTo>
                  <a:pt x="13581743" y="10048050"/>
                </a:moveTo>
                <a:cubicBezTo>
                  <a:pt x="13585806" y="10050892"/>
                  <a:pt x="13586617" y="10056586"/>
                  <a:pt x="13583774" y="10060653"/>
                </a:cubicBezTo>
                <a:cubicBezTo>
                  <a:pt x="13580928" y="10064716"/>
                  <a:pt x="13575239" y="10065527"/>
                  <a:pt x="13571171" y="10062684"/>
                </a:cubicBezTo>
                <a:cubicBezTo>
                  <a:pt x="13567104" y="10059838"/>
                  <a:pt x="13566293" y="10054144"/>
                  <a:pt x="13569140" y="10050081"/>
                </a:cubicBezTo>
                <a:cubicBezTo>
                  <a:pt x="13571982" y="10046018"/>
                  <a:pt x="13577676" y="10045203"/>
                  <a:pt x="13581743" y="10048050"/>
                </a:cubicBezTo>
                <a:close/>
                <a:moveTo>
                  <a:pt x="11181263" y="10047644"/>
                </a:moveTo>
                <a:cubicBezTo>
                  <a:pt x="11182889" y="10048865"/>
                  <a:pt x="11183294" y="10050897"/>
                  <a:pt x="11182078" y="10052523"/>
                </a:cubicBezTo>
                <a:cubicBezTo>
                  <a:pt x="11180857" y="10054149"/>
                  <a:pt x="11178826" y="10054554"/>
                  <a:pt x="11177200" y="10053338"/>
                </a:cubicBezTo>
                <a:cubicBezTo>
                  <a:pt x="11175574" y="10052117"/>
                  <a:pt x="11175164" y="10050086"/>
                  <a:pt x="11176384" y="10048460"/>
                </a:cubicBezTo>
                <a:cubicBezTo>
                  <a:pt x="11177605" y="10046834"/>
                  <a:pt x="11179637" y="10046424"/>
                  <a:pt x="11181263" y="10047644"/>
                </a:cubicBezTo>
                <a:close/>
                <a:moveTo>
                  <a:pt x="7367986" y="10043272"/>
                </a:moveTo>
                <a:cubicBezTo>
                  <a:pt x="7375203" y="10042053"/>
                  <a:pt x="7382931" y="10043577"/>
                  <a:pt x="7389440" y="10048050"/>
                </a:cubicBezTo>
                <a:cubicBezTo>
                  <a:pt x="7402441" y="10056992"/>
                  <a:pt x="7405289" y="10074878"/>
                  <a:pt x="7396344" y="10087887"/>
                </a:cubicBezTo>
                <a:cubicBezTo>
                  <a:pt x="7387405" y="10100896"/>
                  <a:pt x="7369516" y="10103742"/>
                  <a:pt x="7356508" y="10094801"/>
                </a:cubicBezTo>
                <a:cubicBezTo>
                  <a:pt x="7343500" y="10085855"/>
                  <a:pt x="7340245" y="10067969"/>
                  <a:pt x="7349591" y="10054960"/>
                </a:cubicBezTo>
                <a:cubicBezTo>
                  <a:pt x="7354075" y="10048455"/>
                  <a:pt x="7360770" y="10044492"/>
                  <a:pt x="7367986" y="10043272"/>
                </a:cubicBezTo>
                <a:close/>
                <a:moveTo>
                  <a:pt x="10061511" y="10041188"/>
                </a:moveTo>
                <a:cubicBezTo>
                  <a:pt x="10067609" y="10040121"/>
                  <a:pt x="10074113" y="10041341"/>
                  <a:pt x="10079602" y="10045203"/>
                </a:cubicBezTo>
                <a:cubicBezTo>
                  <a:pt x="10090173" y="10052928"/>
                  <a:pt x="10093015" y="10067968"/>
                  <a:pt x="10085295" y="10078945"/>
                </a:cubicBezTo>
                <a:cubicBezTo>
                  <a:pt x="10077570" y="10089512"/>
                  <a:pt x="10062530" y="10092359"/>
                  <a:pt x="10051553" y="10084634"/>
                </a:cubicBezTo>
                <a:cubicBezTo>
                  <a:pt x="10040576" y="10076913"/>
                  <a:pt x="10038139" y="10061464"/>
                  <a:pt x="10045860" y="10050896"/>
                </a:cubicBezTo>
                <a:cubicBezTo>
                  <a:pt x="10049722" y="10045611"/>
                  <a:pt x="10055413" y="10042256"/>
                  <a:pt x="10061511" y="10041188"/>
                </a:cubicBezTo>
                <a:close/>
                <a:moveTo>
                  <a:pt x="11833821" y="10038799"/>
                </a:moveTo>
                <a:cubicBezTo>
                  <a:pt x="11841037" y="10037580"/>
                  <a:pt x="11848762" y="10039104"/>
                  <a:pt x="11855268" y="10043577"/>
                </a:cubicBezTo>
                <a:cubicBezTo>
                  <a:pt x="11868277" y="10052519"/>
                  <a:pt x="11871119" y="10070405"/>
                  <a:pt x="11862178" y="10083414"/>
                </a:cubicBezTo>
                <a:cubicBezTo>
                  <a:pt x="11853232" y="10096423"/>
                  <a:pt x="11835346" y="10099269"/>
                  <a:pt x="11822337" y="10090328"/>
                </a:cubicBezTo>
                <a:cubicBezTo>
                  <a:pt x="11809328" y="10081382"/>
                  <a:pt x="11806482" y="10063496"/>
                  <a:pt x="11815427" y="10050487"/>
                </a:cubicBezTo>
                <a:cubicBezTo>
                  <a:pt x="11819898" y="10043982"/>
                  <a:pt x="11826605" y="10040019"/>
                  <a:pt x="11833821" y="10038799"/>
                </a:cubicBezTo>
                <a:close/>
                <a:moveTo>
                  <a:pt x="6017513" y="10037126"/>
                </a:moveTo>
                <a:cubicBezTo>
                  <a:pt x="6022443" y="10036262"/>
                  <a:pt x="6027732" y="10037278"/>
                  <a:pt x="6032205" y="10040325"/>
                </a:cubicBezTo>
                <a:cubicBezTo>
                  <a:pt x="6041150" y="10046424"/>
                  <a:pt x="6043175" y="10058622"/>
                  <a:pt x="6037082" y="10067563"/>
                </a:cubicBezTo>
                <a:cubicBezTo>
                  <a:pt x="6030983" y="10076509"/>
                  <a:pt x="6018787" y="10078540"/>
                  <a:pt x="6009844" y="10072442"/>
                </a:cubicBezTo>
                <a:cubicBezTo>
                  <a:pt x="6000899" y="10066343"/>
                  <a:pt x="5998865" y="10054149"/>
                  <a:pt x="6004963" y="10045204"/>
                </a:cubicBezTo>
                <a:cubicBezTo>
                  <a:pt x="6008012" y="10040733"/>
                  <a:pt x="6012581" y="10037990"/>
                  <a:pt x="6017513" y="10037126"/>
                </a:cubicBezTo>
                <a:close/>
                <a:moveTo>
                  <a:pt x="12640656" y="10029400"/>
                </a:moveTo>
                <a:cubicBezTo>
                  <a:pt x="12650311" y="10027723"/>
                  <a:pt x="12660575" y="10029755"/>
                  <a:pt x="12669111" y="10035852"/>
                </a:cubicBezTo>
                <a:cubicBezTo>
                  <a:pt x="12686592" y="10048050"/>
                  <a:pt x="12690655" y="10072035"/>
                  <a:pt x="12678462" y="10089107"/>
                </a:cubicBezTo>
                <a:cubicBezTo>
                  <a:pt x="12666264" y="10106588"/>
                  <a:pt x="12642279" y="10110651"/>
                  <a:pt x="12625207" y="10098458"/>
                </a:cubicBezTo>
                <a:cubicBezTo>
                  <a:pt x="12607726" y="10086260"/>
                  <a:pt x="12603663" y="10062279"/>
                  <a:pt x="12615856" y="10045203"/>
                </a:cubicBezTo>
                <a:cubicBezTo>
                  <a:pt x="12621955" y="10036462"/>
                  <a:pt x="12631001" y="10031076"/>
                  <a:pt x="12640656" y="10029400"/>
                </a:cubicBezTo>
                <a:close/>
                <a:moveTo>
                  <a:pt x="5514925" y="10021069"/>
                </a:moveTo>
                <a:cubicBezTo>
                  <a:pt x="5518227" y="10020511"/>
                  <a:pt x="5521786" y="10021223"/>
                  <a:pt x="5524831" y="10023254"/>
                </a:cubicBezTo>
                <a:cubicBezTo>
                  <a:pt x="5530929" y="10027321"/>
                  <a:pt x="5532151" y="10035447"/>
                  <a:pt x="5528086" y="10041546"/>
                </a:cubicBezTo>
                <a:cubicBezTo>
                  <a:pt x="5524019" y="10047645"/>
                  <a:pt x="5515890" y="10048866"/>
                  <a:pt x="5509792" y="10044798"/>
                </a:cubicBezTo>
                <a:cubicBezTo>
                  <a:pt x="5503692" y="10040735"/>
                  <a:pt x="5502478" y="10032605"/>
                  <a:pt x="5506541" y="10026506"/>
                </a:cubicBezTo>
                <a:cubicBezTo>
                  <a:pt x="5508567" y="10023457"/>
                  <a:pt x="5511621" y="10021628"/>
                  <a:pt x="5514925" y="10021069"/>
                </a:cubicBezTo>
                <a:close/>
                <a:moveTo>
                  <a:pt x="11556575" y="10019086"/>
                </a:moveTo>
                <a:cubicBezTo>
                  <a:pt x="11561656" y="10018171"/>
                  <a:pt x="11567043" y="10019186"/>
                  <a:pt x="11571513" y="10022439"/>
                </a:cubicBezTo>
                <a:cubicBezTo>
                  <a:pt x="11580459" y="10028943"/>
                  <a:pt x="11582896" y="10041546"/>
                  <a:pt x="11576391" y="10050487"/>
                </a:cubicBezTo>
                <a:cubicBezTo>
                  <a:pt x="11569887" y="10059433"/>
                  <a:pt x="11557288" y="10061870"/>
                  <a:pt x="11548343" y="10055365"/>
                </a:cubicBezTo>
                <a:cubicBezTo>
                  <a:pt x="11539402" y="10048861"/>
                  <a:pt x="11536960" y="10036262"/>
                  <a:pt x="11543465" y="10027317"/>
                </a:cubicBezTo>
                <a:cubicBezTo>
                  <a:pt x="11546717" y="10022846"/>
                  <a:pt x="11551494" y="10020001"/>
                  <a:pt x="11556575" y="10019086"/>
                </a:cubicBezTo>
                <a:close/>
                <a:moveTo>
                  <a:pt x="7263371" y="10015578"/>
                </a:moveTo>
                <a:cubicBezTo>
                  <a:pt x="7269514" y="10014510"/>
                  <a:pt x="7276026" y="10015730"/>
                  <a:pt x="7281301" y="10019592"/>
                </a:cubicBezTo>
                <a:cubicBezTo>
                  <a:pt x="7291871" y="10027317"/>
                  <a:pt x="7294723" y="10042357"/>
                  <a:pt x="7286991" y="10053334"/>
                </a:cubicBezTo>
                <a:cubicBezTo>
                  <a:pt x="7279274" y="10063901"/>
                  <a:pt x="7264228" y="10066748"/>
                  <a:pt x="7253254" y="10059023"/>
                </a:cubicBezTo>
                <a:cubicBezTo>
                  <a:pt x="7242277" y="10051708"/>
                  <a:pt x="7239425" y="10036668"/>
                  <a:pt x="7247557" y="10025285"/>
                </a:cubicBezTo>
                <a:cubicBezTo>
                  <a:pt x="7251435" y="10019999"/>
                  <a:pt x="7257226" y="10016645"/>
                  <a:pt x="7263371" y="10015578"/>
                </a:cubicBezTo>
                <a:close/>
                <a:moveTo>
                  <a:pt x="4744178" y="10013698"/>
                </a:moveTo>
                <a:cubicBezTo>
                  <a:pt x="4755362" y="10011768"/>
                  <a:pt x="4767249" y="10014105"/>
                  <a:pt x="4777210" y="10021218"/>
                </a:cubicBezTo>
                <a:cubicBezTo>
                  <a:pt x="4797130" y="10035447"/>
                  <a:pt x="4802009" y="10063090"/>
                  <a:pt x="4787781" y="10083008"/>
                </a:cubicBezTo>
                <a:cubicBezTo>
                  <a:pt x="4773551" y="10102930"/>
                  <a:pt x="4745910" y="10107804"/>
                  <a:pt x="4725992" y="10093579"/>
                </a:cubicBezTo>
                <a:cubicBezTo>
                  <a:pt x="4706070" y="10079350"/>
                  <a:pt x="4701193" y="10051707"/>
                  <a:pt x="4715417" y="10031789"/>
                </a:cubicBezTo>
                <a:cubicBezTo>
                  <a:pt x="4722533" y="10021828"/>
                  <a:pt x="4733003" y="10015629"/>
                  <a:pt x="4744178" y="10013698"/>
                </a:cubicBezTo>
                <a:close/>
                <a:moveTo>
                  <a:pt x="6532491" y="10012634"/>
                </a:moveTo>
                <a:cubicBezTo>
                  <a:pt x="6538681" y="10011567"/>
                  <a:pt x="6545294" y="10012887"/>
                  <a:pt x="6550768" y="10016750"/>
                </a:cubicBezTo>
                <a:cubicBezTo>
                  <a:pt x="6562157" y="10024475"/>
                  <a:pt x="6564596" y="10039920"/>
                  <a:pt x="6556872" y="10050897"/>
                </a:cubicBezTo>
                <a:cubicBezTo>
                  <a:pt x="6549154" y="10062279"/>
                  <a:pt x="6533704" y="10064716"/>
                  <a:pt x="6522722" y="10056991"/>
                </a:cubicBezTo>
                <a:cubicBezTo>
                  <a:pt x="6511753" y="10048865"/>
                  <a:pt x="6508905" y="10033821"/>
                  <a:pt x="6516624" y="10022848"/>
                </a:cubicBezTo>
                <a:cubicBezTo>
                  <a:pt x="6520496" y="10017157"/>
                  <a:pt x="6526288" y="10013701"/>
                  <a:pt x="6532491" y="10012634"/>
                </a:cubicBezTo>
                <a:close/>
                <a:moveTo>
                  <a:pt x="12128189" y="10012431"/>
                </a:moveTo>
                <a:cubicBezTo>
                  <a:pt x="12140232" y="10010348"/>
                  <a:pt x="12153038" y="10012888"/>
                  <a:pt x="12163810" y="10020408"/>
                </a:cubicBezTo>
                <a:cubicBezTo>
                  <a:pt x="12185760" y="10035857"/>
                  <a:pt x="12190638" y="10065532"/>
                  <a:pt x="12175598" y="10087076"/>
                </a:cubicBezTo>
                <a:cubicBezTo>
                  <a:pt x="12160153" y="10109030"/>
                  <a:pt x="12130474" y="10113909"/>
                  <a:pt x="12108930" y="10098864"/>
                </a:cubicBezTo>
                <a:cubicBezTo>
                  <a:pt x="12086976" y="10083824"/>
                  <a:pt x="12081692" y="10054150"/>
                  <a:pt x="12097142" y="10032196"/>
                </a:cubicBezTo>
                <a:cubicBezTo>
                  <a:pt x="12104864" y="10021221"/>
                  <a:pt x="12116145" y="10014514"/>
                  <a:pt x="12128189" y="10012431"/>
                </a:cubicBezTo>
                <a:close/>
                <a:moveTo>
                  <a:pt x="5125614" y="10010245"/>
                </a:moveTo>
                <a:cubicBezTo>
                  <a:pt x="5148735" y="10010245"/>
                  <a:pt x="5167487" y="10028990"/>
                  <a:pt x="5167487" y="10052117"/>
                </a:cubicBezTo>
                <a:cubicBezTo>
                  <a:pt x="5167487" y="10075240"/>
                  <a:pt x="5148735" y="10093985"/>
                  <a:pt x="5125614" y="10093985"/>
                </a:cubicBezTo>
                <a:cubicBezTo>
                  <a:pt x="5102490" y="10093985"/>
                  <a:pt x="5083744" y="10075240"/>
                  <a:pt x="5083744" y="10052117"/>
                </a:cubicBezTo>
                <a:cubicBezTo>
                  <a:pt x="5083744" y="10028990"/>
                  <a:pt x="5102490" y="10010245"/>
                  <a:pt x="5125614" y="10010245"/>
                </a:cubicBezTo>
                <a:close/>
                <a:moveTo>
                  <a:pt x="10177624" y="10001248"/>
                </a:moveTo>
                <a:cubicBezTo>
                  <a:pt x="10184484" y="10000079"/>
                  <a:pt x="10191801" y="10001503"/>
                  <a:pt x="10197898" y="10005773"/>
                </a:cubicBezTo>
                <a:cubicBezTo>
                  <a:pt x="10210096" y="10014308"/>
                  <a:pt x="10212943" y="10031380"/>
                  <a:pt x="10204403" y="10043577"/>
                </a:cubicBezTo>
                <a:cubicBezTo>
                  <a:pt x="10195866" y="10055771"/>
                  <a:pt x="10178795" y="10058617"/>
                  <a:pt x="10166598" y="10050082"/>
                </a:cubicBezTo>
                <a:cubicBezTo>
                  <a:pt x="10154404" y="10041136"/>
                  <a:pt x="10151152" y="10024470"/>
                  <a:pt x="10160093" y="10012277"/>
                </a:cubicBezTo>
                <a:cubicBezTo>
                  <a:pt x="10164361" y="10006178"/>
                  <a:pt x="10170764" y="10002417"/>
                  <a:pt x="10177624" y="10001248"/>
                </a:cubicBezTo>
                <a:close/>
                <a:moveTo>
                  <a:pt x="4387940" y="9996272"/>
                </a:moveTo>
                <a:cubicBezTo>
                  <a:pt x="4403388" y="9993579"/>
                  <a:pt x="4419856" y="9996831"/>
                  <a:pt x="4433680" y="10006588"/>
                </a:cubicBezTo>
                <a:cubicBezTo>
                  <a:pt x="4461320" y="10026100"/>
                  <a:pt x="4468229" y="10064310"/>
                  <a:pt x="4448714" y="10091954"/>
                </a:cubicBezTo>
                <a:cubicBezTo>
                  <a:pt x="4429203" y="10120006"/>
                  <a:pt x="4390991" y="10126510"/>
                  <a:pt x="4363346" y="10106998"/>
                </a:cubicBezTo>
                <a:cubicBezTo>
                  <a:pt x="4335701" y="10087485"/>
                  <a:pt x="4329198" y="10049271"/>
                  <a:pt x="4348308" y="10021627"/>
                </a:cubicBezTo>
                <a:cubicBezTo>
                  <a:pt x="4358061" y="10007603"/>
                  <a:pt x="4372492" y="9998965"/>
                  <a:pt x="4387940" y="9996272"/>
                </a:cubicBezTo>
                <a:close/>
                <a:moveTo>
                  <a:pt x="13840693" y="9993985"/>
                </a:moveTo>
                <a:cubicBezTo>
                  <a:pt x="13841504" y="9993985"/>
                  <a:pt x="13841504" y="9994796"/>
                  <a:pt x="13841098" y="9995202"/>
                </a:cubicBezTo>
                <a:cubicBezTo>
                  <a:pt x="13841098" y="9996017"/>
                  <a:pt x="13840283" y="9996017"/>
                  <a:pt x="13839878" y="9995611"/>
                </a:cubicBezTo>
                <a:cubicBezTo>
                  <a:pt x="13839472" y="9995611"/>
                  <a:pt x="13839472" y="9994796"/>
                  <a:pt x="13839472" y="9994390"/>
                </a:cubicBezTo>
                <a:cubicBezTo>
                  <a:pt x="13839472" y="9993575"/>
                  <a:pt x="13840283" y="9993575"/>
                  <a:pt x="13840693" y="9993985"/>
                </a:cubicBezTo>
                <a:close/>
                <a:moveTo>
                  <a:pt x="7157519" y="9982396"/>
                </a:moveTo>
                <a:cubicBezTo>
                  <a:pt x="7163305" y="9981380"/>
                  <a:pt x="7169501" y="9982601"/>
                  <a:pt x="7174792" y="9986260"/>
                </a:cubicBezTo>
                <a:cubicBezTo>
                  <a:pt x="7185358" y="9993575"/>
                  <a:pt x="7187797" y="10007804"/>
                  <a:pt x="7180483" y="10018372"/>
                </a:cubicBezTo>
                <a:cubicBezTo>
                  <a:pt x="7173174" y="10028943"/>
                  <a:pt x="7158934" y="10031380"/>
                  <a:pt x="7148367" y="10024065"/>
                </a:cubicBezTo>
                <a:cubicBezTo>
                  <a:pt x="7137798" y="10016746"/>
                  <a:pt x="7135364" y="10002111"/>
                  <a:pt x="7142670" y="9991949"/>
                </a:cubicBezTo>
                <a:cubicBezTo>
                  <a:pt x="7146338" y="9986664"/>
                  <a:pt x="7151715" y="9983412"/>
                  <a:pt x="7157519" y="9982396"/>
                </a:cubicBezTo>
                <a:close/>
                <a:moveTo>
                  <a:pt x="12440699" y="9978585"/>
                </a:moveTo>
                <a:cubicBezTo>
                  <a:pt x="12451014" y="9976806"/>
                  <a:pt x="12461990" y="9978940"/>
                  <a:pt x="12471136" y="9985444"/>
                </a:cubicBezTo>
                <a:cubicBezTo>
                  <a:pt x="12489429" y="9998453"/>
                  <a:pt x="12493901" y="10024064"/>
                  <a:pt x="12480893" y="10042356"/>
                </a:cubicBezTo>
                <a:cubicBezTo>
                  <a:pt x="12467884" y="10060649"/>
                  <a:pt x="12442273" y="10065121"/>
                  <a:pt x="12423981" y="10052113"/>
                </a:cubicBezTo>
                <a:cubicBezTo>
                  <a:pt x="12405283" y="10039104"/>
                  <a:pt x="12400811" y="10013493"/>
                  <a:pt x="12414224" y="9995201"/>
                </a:cubicBezTo>
                <a:cubicBezTo>
                  <a:pt x="12420728" y="9986055"/>
                  <a:pt x="12430383" y="9980363"/>
                  <a:pt x="12440699" y="9978585"/>
                </a:cubicBezTo>
                <a:close/>
                <a:moveTo>
                  <a:pt x="5917809" y="9972236"/>
                </a:moveTo>
                <a:cubicBezTo>
                  <a:pt x="5924265" y="9971117"/>
                  <a:pt x="5931179" y="9972438"/>
                  <a:pt x="5937071" y="9976504"/>
                </a:cubicBezTo>
                <a:cubicBezTo>
                  <a:pt x="5948458" y="9984634"/>
                  <a:pt x="5951300" y="10000489"/>
                  <a:pt x="5943171" y="10012277"/>
                </a:cubicBezTo>
                <a:cubicBezTo>
                  <a:pt x="5935042" y="10023660"/>
                  <a:pt x="5919188" y="10026507"/>
                  <a:pt x="5907396" y="10018376"/>
                </a:cubicBezTo>
                <a:cubicBezTo>
                  <a:pt x="5896012" y="10010246"/>
                  <a:pt x="5893170" y="9993985"/>
                  <a:pt x="5901297" y="9982603"/>
                </a:cubicBezTo>
                <a:cubicBezTo>
                  <a:pt x="5905361" y="9976912"/>
                  <a:pt x="5911358" y="9973354"/>
                  <a:pt x="5917809" y="9972236"/>
                </a:cubicBezTo>
                <a:close/>
                <a:moveTo>
                  <a:pt x="11306060" y="9971219"/>
                </a:moveTo>
                <a:cubicBezTo>
                  <a:pt x="11307686" y="9972440"/>
                  <a:pt x="11308091" y="9974472"/>
                  <a:pt x="11306875" y="9976098"/>
                </a:cubicBezTo>
                <a:cubicBezTo>
                  <a:pt x="11305654" y="9977724"/>
                  <a:pt x="11303623" y="9978129"/>
                  <a:pt x="11301997" y="9976913"/>
                </a:cubicBezTo>
                <a:cubicBezTo>
                  <a:pt x="11300371" y="9975692"/>
                  <a:pt x="11299961" y="9973661"/>
                  <a:pt x="11301181" y="9972035"/>
                </a:cubicBezTo>
                <a:cubicBezTo>
                  <a:pt x="11302402" y="9970409"/>
                  <a:pt x="11304434" y="9969999"/>
                  <a:pt x="11306060" y="9971219"/>
                </a:cubicBezTo>
                <a:close/>
                <a:moveTo>
                  <a:pt x="8635708" y="9968221"/>
                </a:moveTo>
                <a:cubicBezTo>
                  <a:pt x="8642670" y="9966950"/>
                  <a:pt x="8650089" y="9968374"/>
                  <a:pt x="8656390" y="9972846"/>
                </a:cubicBezTo>
                <a:cubicBezTo>
                  <a:pt x="8668993" y="9981787"/>
                  <a:pt x="8672245" y="9998863"/>
                  <a:pt x="8663300" y="10011462"/>
                </a:cubicBezTo>
                <a:cubicBezTo>
                  <a:pt x="8654359" y="10024065"/>
                  <a:pt x="8637283" y="10027317"/>
                  <a:pt x="8624684" y="10018376"/>
                </a:cubicBezTo>
                <a:cubicBezTo>
                  <a:pt x="8612486" y="10009431"/>
                  <a:pt x="8609234" y="9992359"/>
                  <a:pt x="8617770" y="9979756"/>
                </a:cubicBezTo>
                <a:cubicBezTo>
                  <a:pt x="8622243" y="9973454"/>
                  <a:pt x="8628747" y="9969491"/>
                  <a:pt x="8635708" y="9968221"/>
                </a:cubicBezTo>
                <a:close/>
                <a:moveTo>
                  <a:pt x="8528605" y="9966948"/>
                </a:moveTo>
                <a:cubicBezTo>
                  <a:pt x="8534951" y="9965830"/>
                  <a:pt x="8541762" y="9967151"/>
                  <a:pt x="8547449" y="9971216"/>
                </a:cubicBezTo>
                <a:cubicBezTo>
                  <a:pt x="8558831" y="9978940"/>
                  <a:pt x="8561677" y="9994796"/>
                  <a:pt x="8553545" y="10006178"/>
                </a:cubicBezTo>
                <a:cubicBezTo>
                  <a:pt x="8545818" y="10017560"/>
                  <a:pt x="8529975" y="10020407"/>
                  <a:pt x="8518596" y="10012277"/>
                </a:cubicBezTo>
                <a:cubicBezTo>
                  <a:pt x="8507209" y="10004146"/>
                  <a:pt x="8504362" y="9988697"/>
                  <a:pt x="8512489" y="9977314"/>
                </a:cubicBezTo>
                <a:cubicBezTo>
                  <a:pt x="8516357" y="9971623"/>
                  <a:pt x="8522251" y="9968066"/>
                  <a:pt x="8528605" y="9966948"/>
                </a:cubicBezTo>
                <a:close/>
                <a:moveTo>
                  <a:pt x="6431054" y="9964104"/>
                </a:moveTo>
                <a:cubicBezTo>
                  <a:pt x="6437051" y="9963088"/>
                  <a:pt x="6443451" y="9964308"/>
                  <a:pt x="6448740" y="9967968"/>
                </a:cubicBezTo>
                <a:cubicBezTo>
                  <a:pt x="6459309" y="9975283"/>
                  <a:pt x="6461742" y="9990323"/>
                  <a:pt x="6454426" y="10000895"/>
                </a:cubicBezTo>
                <a:cubicBezTo>
                  <a:pt x="6447114" y="10011462"/>
                  <a:pt x="6432073" y="10013904"/>
                  <a:pt x="6421503" y="10006584"/>
                </a:cubicBezTo>
                <a:cubicBezTo>
                  <a:pt x="6410922" y="9998863"/>
                  <a:pt x="6408083" y="9984229"/>
                  <a:pt x="6415806" y="9973657"/>
                </a:cubicBezTo>
                <a:cubicBezTo>
                  <a:pt x="6419471" y="9968372"/>
                  <a:pt x="6425058" y="9965120"/>
                  <a:pt x="6431054" y="9964104"/>
                </a:cubicBezTo>
                <a:close/>
                <a:moveTo>
                  <a:pt x="8742927" y="9964056"/>
                </a:moveTo>
                <a:cubicBezTo>
                  <a:pt x="8751311" y="9962582"/>
                  <a:pt x="8760253" y="9964309"/>
                  <a:pt x="8767773" y="9969593"/>
                </a:cubicBezTo>
                <a:cubicBezTo>
                  <a:pt x="8782817" y="9980161"/>
                  <a:pt x="8786475" y="10000894"/>
                  <a:pt x="8775908" y="10015934"/>
                </a:cubicBezTo>
                <a:cubicBezTo>
                  <a:pt x="8765336" y="10030979"/>
                  <a:pt x="8744603" y="10034636"/>
                  <a:pt x="8729562" y="10024065"/>
                </a:cubicBezTo>
                <a:cubicBezTo>
                  <a:pt x="8714522" y="10013497"/>
                  <a:pt x="8710865" y="9992764"/>
                  <a:pt x="8721432" y="9977724"/>
                </a:cubicBezTo>
                <a:cubicBezTo>
                  <a:pt x="8726718" y="9970204"/>
                  <a:pt x="8734543" y="9965530"/>
                  <a:pt x="8742927" y="9964056"/>
                </a:cubicBezTo>
                <a:close/>
                <a:moveTo>
                  <a:pt x="8421031" y="9959122"/>
                </a:moveTo>
                <a:cubicBezTo>
                  <a:pt x="8427639" y="9957903"/>
                  <a:pt x="8434648" y="9959225"/>
                  <a:pt x="8440543" y="9963495"/>
                </a:cubicBezTo>
                <a:cubicBezTo>
                  <a:pt x="8452335" y="9972030"/>
                  <a:pt x="8455177" y="9988291"/>
                  <a:pt x="8447045" y="10000079"/>
                </a:cubicBezTo>
                <a:cubicBezTo>
                  <a:pt x="8438506" y="10011867"/>
                  <a:pt x="8422254" y="10014713"/>
                  <a:pt x="8410464" y="10006583"/>
                </a:cubicBezTo>
                <a:cubicBezTo>
                  <a:pt x="8398679" y="9998453"/>
                  <a:pt x="8395831" y="9982192"/>
                  <a:pt x="8403957" y="9969995"/>
                </a:cubicBezTo>
                <a:cubicBezTo>
                  <a:pt x="8408227" y="9964101"/>
                  <a:pt x="8414427" y="9960341"/>
                  <a:pt x="8421031" y="9959122"/>
                </a:cubicBezTo>
                <a:close/>
                <a:moveTo>
                  <a:pt x="5426868" y="9957396"/>
                </a:moveTo>
                <a:cubicBezTo>
                  <a:pt x="5431340" y="9960648"/>
                  <a:pt x="5432153" y="9966337"/>
                  <a:pt x="5429307" y="9970810"/>
                </a:cubicBezTo>
                <a:cubicBezTo>
                  <a:pt x="5426055" y="9975283"/>
                  <a:pt x="5420367" y="9976093"/>
                  <a:pt x="5415898" y="9973251"/>
                </a:cubicBezTo>
                <a:cubicBezTo>
                  <a:pt x="5411423" y="9970404"/>
                  <a:pt x="5410604" y="9964306"/>
                  <a:pt x="5413454" y="9959833"/>
                </a:cubicBezTo>
                <a:cubicBezTo>
                  <a:pt x="5416708" y="9955365"/>
                  <a:pt x="5422400" y="9954550"/>
                  <a:pt x="5426868" y="9957396"/>
                </a:cubicBezTo>
                <a:close/>
                <a:moveTo>
                  <a:pt x="10293378" y="9955618"/>
                </a:moveTo>
                <a:cubicBezTo>
                  <a:pt x="10301457" y="9954246"/>
                  <a:pt x="10310096" y="9955973"/>
                  <a:pt x="10317413" y="9961054"/>
                </a:cubicBezTo>
                <a:cubicBezTo>
                  <a:pt x="10332047" y="9971216"/>
                  <a:pt x="10335299" y="9991138"/>
                  <a:pt x="10325138" y="10005773"/>
                </a:cubicBezTo>
                <a:cubicBezTo>
                  <a:pt x="10314976" y="10020407"/>
                  <a:pt x="10295053" y="10023659"/>
                  <a:pt x="10280419" y="10013493"/>
                </a:cubicBezTo>
                <a:cubicBezTo>
                  <a:pt x="10265784" y="10002926"/>
                  <a:pt x="10262126" y="9983008"/>
                  <a:pt x="10272698" y="9968779"/>
                </a:cubicBezTo>
                <a:cubicBezTo>
                  <a:pt x="10277779" y="9961462"/>
                  <a:pt x="10285299" y="9956990"/>
                  <a:pt x="10293378" y="9955618"/>
                </a:cubicBezTo>
                <a:close/>
                <a:moveTo>
                  <a:pt x="8848825" y="9953994"/>
                </a:moveTo>
                <a:cubicBezTo>
                  <a:pt x="8859546" y="9952114"/>
                  <a:pt x="8871030" y="9954351"/>
                  <a:pt x="8880787" y="9961058"/>
                </a:cubicBezTo>
                <a:cubicBezTo>
                  <a:pt x="8900300" y="9974472"/>
                  <a:pt x="8904772" y="10000894"/>
                  <a:pt x="8891358" y="10020407"/>
                </a:cubicBezTo>
                <a:cubicBezTo>
                  <a:pt x="8877944" y="10039920"/>
                  <a:pt x="8851518" y="10044393"/>
                  <a:pt x="8832005" y="10030979"/>
                </a:cubicBezTo>
                <a:cubicBezTo>
                  <a:pt x="8812902" y="10017155"/>
                  <a:pt x="8808023" y="9990732"/>
                  <a:pt x="8821437" y="9971625"/>
                </a:cubicBezTo>
                <a:cubicBezTo>
                  <a:pt x="8828144" y="9961868"/>
                  <a:pt x="8838103" y="9955873"/>
                  <a:pt x="8848825" y="9953994"/>
                </a:cubicBezTo>
                <a:close/>
                <a:moveTo>
                  <a:pt x="8312866" y="9945051"/>
                </a:moveTo>
                <a:cubicBezTo>
                  <a:pt x="8320933" y="9943678"/>
                  <a:pt x="8329567" y="9945406"/>
                  <a:pt x="8336888" y="9950487"/>
                </a:cubicBezTo>
                <a:cubicBezTo>
                  <a:pt x="8351522" y="9960649"/>
                  <a:pt x="8354773" y="9980571"/>
                  <a:pt x="8344610" y="9995206"/>
                </a:cubicBezTo>
                <a:cubicBezTo>
                  <a:pt x="8334446" y="10009840"/>
                  <a:pt x="8314528" y="10013092"/>
                  <a:pt x="8299903" y="10002926"/>
                </a:cubicBezTo>
                <a:cubicBezTo>
                  <a:pt x="8285271" y="9992359"/>
                  <a:pt x="8281618" y="9972441"/>
                  <a:pt x="8292183" y="9958212"/>
                </a:cubicBezTo>
                <a:cubicBezTo>
                  <a:pt x="8297265" y="9950895"/>
                  <a:pt x="8304780" y="9946423"/>
                  <a:pt x="8312866" y="9945051"/>
                </a:cubicBezTo>
                <a:close/>
                <a:moveTo>
                  <a:pt x="7052425" y="9944339"/>
                </a:moveTo>
                <a:cubicBezTo>
                  <a:pt x="7058629" y="9943271"/>
                  <a:pt x="7065229" y="9944592"/>
                  <a:pt x="7070724" y="9948455"/>
                </a:cubicBezTo>
                <a:cubicBezTo>
                  <a:pt x="7082106" y="9956180"/>
                  <a:pt x="7084539" y="9971625"/>
                  <a:pt x="7076819" y="9982602"/>
                </a:cubicBezTo>
                <a:cubicBezTo>
                  <a:pt x="7069090" y="9993984"/>
                  <a:pt x="7053646" y="9996421"/>
                  <a:pt x="7042669" y="9988701"/>
                </a:cubicBezTo>
                <a:cubicBezTo>
                  <a:pt x="7031291" y="9980570"/>
                  <a:pt x="7028845" y="9965526"/>
                  <a:pt x="7036580" y="9954553"/>
                </a:cubicBezTo>
                <a:cubicBezTo>
                  <a:pt x="7040436" y="9948862"/>
                  <a:pt x="7046233" y="9945406"/>
                  <a:pt x="7052425" y="9944339"/>
                </a:cubicBezTo>
                <a:close/>
                <a:moveTo>
                  <a:pt x="11960554" y="9943119"/>
                </a:moveTo>
                <a:cubicBezTo>
                  <a:pt x="11966754" y="9942051"/>
                  <a:pt x="11973361" y="9943372"/>
                  <a:pt x="11978849" y="9947235"/>
                </a:cubicBezTo>
                <a:cubicBezTo>
                  <a:pt x="11990231" y="9954960"/>
                  <a:pt x="11992668" y="9970405"/>
                  <a:pt x="11984943" y="9981382"/>
                </a:cubicBezTo>
                <a:cubicBezTo>
                  <a:pt x="11977223" y="9992764"/>
                  <a:pt x="11961773" y="9995201"/>
                  <a:pt x="11950800" y="9987481"/>
                </a:cubicBezTo>
                <a:cubicBezTo>
                  <a:pt x="11939824" y="9979350"/>
                  <a:pt x="11936977" y="9964306"/>
                  <a:pt x="11944702" y="9953333"/>
                </a:cubicBezTo>
                <a:cubicBezTo>
                  <a:pt x="11948562" y="9947642"/>
                  <a:pt x="11954355" y="9944186"/>
                  <a:pt x="11960554" y="9943119"/>
                </a:cubicBezTo>
                <a:close/>
                <a:moveTo>
                  <a:pt x="8956603" y="9942914"/>
                </a:moveTo>
                <a:cubicBezTo>
                  <a:pt x="8969205" y="9940728"/>
                  <a:pt x="8982620" y="9943370"/>
                  <a:pt x="8993800" y="9951298"/>
                </a:cubicBezTo>
                <a:cubicBezTo>
                  <a:pt x="9016565" y="9967153"/>
                  <a:pt x="9021849" y="9998454"/>
                  <a:pt x="9005993" y="10020813"/>
                </a:cubicBezTo>
                <a:cubicBezTo>
                  <a:pt x="8990142" y="10043578"/>
                  <a:pt x="8958837" y="10048862"/>
                  <a:pt x="8936482" y="10033006"/>
                </a:cubicBezTo>
                <a:cubicBezTo>
                  <a:pt x="8913717" y="10017156"/>
                  <a:pt x="8908429" y="9986260"/>
                  <a:pt x="8924284" y="9963495"/>
                </a:cubicBezTo>
                <a:cubicBezTo>
                  <a:pt x="8932212" y="9952113"/>
                  <a:pt x="8944001" y="9945099"/>
                  <a:pt x="8956603" y="9942914"/>
                </a:cubicBezTo>
                <a:close/>
                <a:moveTo>
                  <a:pt x="5025007" y="9940781"/>
                </a:moveTo>
                <a:cubicBezTo>
                  <a:pt x="5034149" y="9939206"/>
                  <a:pt x="5043912" y="9941138"/>
                  <a:pt x="5052041" y="9946829"/>
                </a:cubicBezTo>
                <a:cubicBezTo>
                  <a:pt x="5068706" y="9958211"/>
                  <a:pt x="5072358" y="9980976"/>
                  <a:pt x="5060980" y="9997233"/>
                </a:cubicBezTo>
                <a:cubicBezTo>
                  <a:pt x="5049595" y="10013903"/>
                  <a:pt x="5026832" y="10017561"/>
                  <a:pt x="5010574" y="10006178"/>
                </a:cubicBezTo>
                <a:cubicBezTo>
                  <a:pt x="4993906" y="9994796"/>
                  <a:pt x="4990247" y="9972031"/>
                  <a:pt x="5001631" y="9955770"/>
                </a:cubicBezTo>
                <a:cubicBezTo>
                  <a:pt x="5007321" y="9947437"/>
                  <a:pt x="5015858" y="9942356"/>
                  <a:pt x="5025007" y="9940781"/>
                </a:cubicBezTo>
                <a:close/>
                <a:moveTo>
                  <a:pt x="13434328" y="9940631"/>
                </a:moveTo>
                <a:cubicBezTo>
                  <a:pt x="13438749" y="9939818"/>
                  <a:pt x="13443526" y="9940732"/>
                  <a:pt x="13447591" y="9943577"/>
                </a:cubicBezTo>
                <a:cubicBezTo>
                  <a:pt x="13455721" y="9948860"/>
                  <a:pt x="13457753" y="9959837"/>
                  <a:pt x="13452063" y="9967968"/>
                </a:cubicBezTo>
                <a:cubicBezTo>
                  <a:pt x="13446776" y="9976098"/>
                  <a:pt x="13435803" y="9978129"/>
                  <a:pt x="13427673" y="9972440"/>
                </a:cubicBezTo>
                <a:cubicBezTo>
                  <a:pt x="13419948" y="9966747"/>
                  <a:pt x="13417916" y="9955774"/>
                  <a:pt x="13423200" y="9948049"/>
                </a:cubicBezTo>
                <a:cubicBezTo>
                  <a:pt x="13425842" y="9943984"/>
                  <a:pt x="13429907" y="9941444"/>
                  <a:pt x="13434328" y="9940631"/>
                </a:cubicBezTo>
                <a:close/>
                <a:moveTo>
                  <a:pt x="9064581" y="9934785"/>
                </a:moveTo>
                <a:cubicBezTo>
                  <a:pt x="9077742" y="9932499"/>
                  <a:pt x="9091768" y="9935243"/>
                  <a:pt x="9103558" y="9943576"/>
                </a:cubicBezTo>
                <a:cubicBezTo>
                  <a:pt x="9127133" y="9960242"/>
                  <a:pt x="9132827" y="9992764"/>
                  <a:pt x="9116156" y="10016344"/>
                </a:cubicBezTo>
                <a:cubicBezTo>
                  <a:pt x="9099490" y="10039920"/>
                  <a:pt x="9066969" y="10045613"/>
                  <a:pt x="9043393" y="10028947"/>
                </a:cubicBezTo>
                <a:cubicBezTo>
                  <a:pt x="9019813" y="10012277"/>
                  <a:pt x="9014124" y="9979755"/>
                  <a:pt x="9030790" y="9956179"/>
                </a:cubicBezTo>
                <a:cubicBezTo>
                  <a:pt x="9039123" y="9944389"/>
                  <a:pt x="9051420" y="9937072"/>
                  <a:pt x="9064581" y="9934785"/>
                </a:cubicBezTo>
                <a:close/>
                <a:moveTo>
                  <a:pt x="13195245" y="9932803"/>
                </a:moveTo>
                <a:cubicBezTo>
                  <a:pt x="13205916" y="9930973"/>
                  <a:pt x="13217299" y="9933208"/>
                  <a:pt x="13226852" y="9939915"/>
                </a:cubicBezTo>
                <a:cubicBezTo>
                  <a:pt x="13245955" y="9953333"/>
                  <a:pt x="13250428" y="9979756"/>
                  <a:pt x="13237014" y="9998863"/>
                </a:cubicBezTo>
                <a:cubicBezTo>
                  <a:pt x="13223600" y="10017966"/>
                  <a:pt x="13197177" y="10022439"/>
                  <a:pt x="13178070" y="10009025"/>
                </a:cubicBezTo>
                <a:cubicBezTo>
                  <a:pt x="13158963" y="9995611"/>
                  <a:pt x="13154490" y="9969184"/>
                  <a:pt x="13167908" y="9950081"/>
                </a:cubicBezTo>
                <a:cubicBezTo>
                  <a:pt x="13174615" y="9940527"/>
                  <a:pt x="13184574" y="9934632"/>
                  <a:pt x="13195245" y="9932803"/>
                </a:cubicBezTo>
                <a:close/>
                <a:moveTo>
                  <a:pt x="4651341" y="9932701"/>
                </a:moveTo>
                <a:cubicBezTo>
                  <a:pt x="4662370" y="9930770"/>
                  <a:pt x="4674158" y="9933007"/>
                  <a:pt x="4684120" y="9939919"/>
                </a:cubicBezTo>
                <a:cubicBezTo>
                  <a:pt x="4703632" y="9953738"/>
                  <a:pt x="4708511" y="9980976"/>
                  <a:pt x="4694686" y="10000894"/>
                </a:cubicBezTo>
                <a:cubicBezTo>
                  <a:pt x="4680869" y="10020407"/>
                  <a:pt x="4653627" y="10025285"/>
                  <a:pt x="4633708" y="10011461"/>
                </a:cubicBezTo>
                <a:cubicBezTo>
                  <a:pt x="4613788" y="9997237"/>
                  <a:pt x="4608911" y="9969999"/>
                  <a:pt x="4623137" y="9950486"/>
                </a:cubicBezTo>
                <a:cubicBezTo>
                  <a:pt x="4630050" y="9940730"/>
                  <a:pt x="4640315" y="9934632"/>
                  <a:pt x="4651341" y="9932701"/>
                </a:cubicBezTo>
                <a:close/>
                <a:moveTo>
                  <a:pt x="12972220" y="9932548"/>
                </a:moveTo>
                <a:cubicBezTo>
                  <a:pt x="12981722" y="9930871"/>
                  <a:pt x="12991885" y="9932802"/>
                  <a:pt x="13000423" y="9938698"/>
                </a:cubicBezTo>
                <a:cubicBezTo>
                  <a:pt x="13017494" y="9950486"/>
                  <a:pt x="13021562" y="9974062"/>
                  <a:pt x="13009774" y="9991138"/>
                </a:cubicBezTo>
                <a:cubicBezTo>
                  <a:pt x="12997982" y="10008209"/>
                  <a:pt x="12974406" y="10012277"/>
                  <a:pt x="12957330" y="10000489"/>
                </a:cubicBezTo>
                <a:cubicBezTo>
                  <a:pt x="12940259" y="9988697"/>
                  <a:pt x="12936191" y="9965121"/>
                  <a:pt x="12947983" y="9948045"/>
                </a:cubicBezTo>
                <a:cubicBezTo>
                  <a:pt x="12953877" y="9939509"/>
                  <a:pt x="12962718" y="9934225"/>
                  <a:pt x="12972220" y="9932548"/>
                </a:cubicBezTo>
                <a:close/>
                <a:moveTo>
                  <a:pt x="8205571" y="9932346"/>
                </a:moveTo>
                <a:cubicBezTo>
                  <a:pt x="8213953" y="9930872"/>
                  <a:pt x="8222892" y="9932600"/>
                  <a:pt x="8230408" y="9937883"/>
                </a:cubicBezTo>
                <a:cubicBezTo>
                  <a:pt x="8245459" y="9948451"/>
                  <a:pt x="8249111" y="9969184"/>
                  <a:pt x="8238535" y="9984224"/>
                </a:cubicBezTo>
                <a:cubicBezTo>
                  <a:pt x="8227964" y="9999269"/>
                  <a:pt x="8207252" y="10002926"/>
                  <a:pt x="8192206" y="9992355"/>
                </a:cubicBezTo>
                <a:cubicBezTo>
                  <a:pt x="8177176" y="9981787"/>
                  <a:pt x="8173506" y="9961054"/>
                  <a:pt x="8184077" y="9946014"/>
                </a:cubicBezTo>
                <a:cubicBezTo>
                  <a:pt x="8189370" y="9938494"/>
                  <a:pt x="8197183" y="9933820"/>
                  <a:pt x="8205571" y="9932346"/>
                </a:cubicBezTo>
                <a:close/>
                <a:moveTo>
                  <a:pt x="3973221" y="9929602"/>
                </a:moveTo>
                <a:cubicBezTo>
                  <a:pt x="3981808" y="9928128"/>
                  <a:pt x="3990960" y="9929958"/>
                  <a:pt x="3998680" y="9935446"/>
                </a:cubicBezTo>
                <a:cubicBezTo>
                  <a:pt x="4014126" y="9946423"/>
                  <a:pt x="4017785" y="9967562"/>
                  <a:pt x="4006813" y="9983008"/>
                </a:cubicBezTo>
                <a:cubicBezTo>
                  <a:pt x="3995835" y="9998457"/>
                  <a:pt x="3974696" y="10002115"/>
                  <a:pt x="3959247" y="9991138"/>
                </a:cubicBezTo>
                <a:cubicBezTo>
                  <a:pt x="3943768" y="9980571"/>
                  <a:pt x="3939703" y="9959022"/>
                  <a:pt x="3951119" y="9943577"/>
                </a:cubicBezTo>
                <a:cubicBezTo>
                  <a:pt x="3956606" y="9935852"/>
                  <a:pt x="3964636" y="9931075"/>
                  <a:pt x="3973221" y="9929602"/>
                </a:cubicBezTo>
                <a:close/>
                <a:moveTo>
                  <a:pt x="8099186" y="9923910"/>
                </a:moveTo>
                <a:cubicBezTo>
                  <a:pt x="8106147" y="9922640"/>
                  <a:pt x="8113561" y="9924063"/>
                  <a:pt x="8119862" y="9928536"/>
                </a:cubicBezTo>
                <a:cubicBezTo>
                  <a:pt x="8132469" y="9937477"/>
                  <a:pt x="8135718" y="9954553"/>
                  <a:pt x="8126770" y="9967152"/>
                </a:cubicBezTo>
                <a:cubicBezTo>
                  <a:pt x="8117821" y="9979755"/>
                  <a:pt x="8100759" y="9983007"/>
                  <a:pt x="8088163" y="9974066"/>
                </a:cubicBezTo>
                <a:cubicBezTo>
                  <a:pt x="8075564" y="9965526"/>
                  <a:pt x="8072718" y="9948049"/>
                  <a:pt x="8081251" y="9935446"/>
                </a:cubicBezTo>
                <a:cubicBezTo>
                  <a:pt x="8085728" y="9929144"/>
                  <a:pt x="8092219" y="9925181"/>
                  <a:pt x="8099186" y="9923910"/>
                </a:cubicBezTo>
                <a:close/>
                <a:moveTo>
                  <a:pt x="11681125" y="9923454"/>
                </a:moveTo>
                <a:cubicBezTo>
                  <a:pt x="11687578" y="9922336"/>
                  <a:pt x="11694488" y="9923657"/>
                  <a:pt x="11700382" y="9927722"/>
                </a:cubicBezTo>
                <a:cubicBezTo>
                  <a:pt x="11711765" y="9935852"/>
                  <a:pt x="11714612" y="9951707"/>
                  <a:pt x="11706481" y="9963495"/>
                </a:cubicBezTo>
                <a:cubicBezTo>
                  <a:pt x="11698351" y="9974878"/>
                  <a:pt x="11682496" y="9977725"/>
                  <a:pt x="11670708" y="9969594"/>
                </a:cubicBezTo>
                <a:cubicBezTo>
                  <a:pt x="11659325" y="9961464"/>
                  <a:pt x="11656478" y="9945203"/>
                  <a:pt x="11664609" y="9933821"/>
                </a:cubicBezTo>
                <a:cubicBezTo>
                  <a:pt x="11668676" y="9928130"/>
                  <a:pt x="11674672" y="9924572"/>
                  <a:pt x="11681125" y="9923454"/>
                </a:cubicBezTo>
                <a:close/>
                <a:moveTo>
                  <a:pt x="4297646" y="9914203"/>
                </a:moveTo>
                <a:cubicBezTo>
                  <a:pt x="4311720" y="9911763"/>
                  <a:pt x="4326758" y="9914710"/>
                  <a:pt x="4339362" y="9923654"/>
                </a:cubicBezTo>
                <a:cubicBezTo>
                  <a:pt x="4364567" y="9941135"/>
                  <a:pt x="4370667" y="9976093"/>
                  <a:pt x="4352780" y="10001299"/>
                </a:cubicBezTo>
                <a:cubicBezTo>
                  <a:pt x="4335300" y="10026501"/>
                  <a:pt x="4300339" y="10032600"/>
                  <a:pt x="4275135" y="10014713"/>
                </a:cubicBezTo>
                <a:cubicBezTo>
                  <a:pt x="4249935" y="9996827"/>
                  <a:pt x="4243833" y="9961868"/>
                  <a:pt x="4261722" y="9937068"/>
                </a:cubicBezTo>
                <a:cubicBezTo>
                  <a:pt x="4270461" y="9924467"/>
                  <a:pt x="4283572" y="9916642"/>
                  <a:pt x="4297646" y="9914203"/>
                </a:cubicBezTo>
                <a:close/>
                <a:moveTo>
                  <a:pt x="12762559" y="9913340"/>
                </a:moveTo>
                <a:cubicBezTo>
                  <a:pt x="12770638" y="9911967"/>
                  <a:pt x="12779277" y="9913695"/>
                  <a:pt x="12786594" y="9918776"/>
                </a:cubicBezTo>
                <a:cubicBezTo>
                  <a:pt x="12801228" y="9928938"/>
                  <a:pt x="12804480" y="9948860"/>
                  <a:pt x="12794319" y="9963495"/>
                </a:cubicBezTo>
                <a:cubicBezTo>
                  <a:pt x="12784157" y="9978129"/>
                  <a:pt x="12764234" y="9981377"/>
                  <a:pt x="12749600" y="9971215"/>
                </a:cubicBezTo>
                <a:cubicBezTo>
                  <a:pt x="12734965" y="9961053"/>
                  <a:pt x="12731307" y="9941135"/>
                  <a:pt x="12741879" y="9926501"/>
                </a:cubicBezTo>
                <a:cubicBezTo>
                  <a:pt x="12746960" y="9919183"/>
                  <a:pt x="12754480" y="9914712"/>
                  <a:pt x="12762559" y="9913340"/>
                </a:cubicBezTo>
                <a:close/>
                <a:moveTo>
                  <a:pt x="5819992" y="9911412"/>
                </a:moveTo>
                <a:cubicBezTo>
                  <a:pt x="5826196" y="9910344"/>
                  <a:pt x="5832802" y="9911665"/>
                  <a:pt x="5838289" y="9915528"/>
                </a:cubicBezTo>
                <a:cubicBezTo>
                  <a:pt x="5849669" y="9923253"/>
                  <a:pt x="5852107" y="9938698"/>
                  <a:pt x="5844384" y="9949675"/>
                </a:cubicBezTo>
                <a:cubicBezTo>
                  <a:pt x="5836661" y="9961057"/>
                  <a:pt x="5821211" y="9963494"/>
                  <a:pt x="5810240" y="9955774"/>
                </a:cubicBezTo>
                <a:cubicBezTo>
                  <a:pt x="5798858" y="9948049"/>
                  <a:pt x="5796417" y="9932599"/>
                  <a:pt x="5804145" y="9921626"/>
                </a:cubicBezTo>
                <a:cubicBezTo>
                  <a:pt x="5808003" y="9915935"/>
                  <a:pt x="5813797" y="9912479"/>
                  <a:pt x="5819992" y="9911412"/>
                </a:cubicBezTo>
                <a:close/>
                <a:moveTo>
                  <a:pt x="7992901" y="9910851"/>
                </a:moveTo>
                <a:cubicBezTo>
                  <a:pt x="7999256" y="9909733"/>
                  <a:pt x="8006065" y="9911054"/>
                  <a:pt x="8011746" y="9915119"/>
                </a:cubicBezTo>
                <a:cubicBezTo>
                  <a:pt x="8023125" y="9922843"/>
                  <a:pt x="8025967" y="9938699"/>
                  <a:pt x="8017845" y="9950081"/>
                </a:cubicBezTo>
                <a:cubicBezTo>
                  <a:pt x="8010136" y="9961463"/>
                  <a:pt x="7994274" y="9964306"/>
                  <a:pt x="7982894" y="9956180"/>
                </a:cubicBezTo>
                <a:cubicBezTo>
                  <a:pt x="7971506" y="9948049"/>
                  <a:pt x="7968672" y="9932194"/>
                  <a:pt x="7976800" y="9921217"/>
                </a:cubicBezTo>
                <a:cubicBezTo>
                  <a:pt x="7980663" y="9915526"/>
                  <a:pt x="7986550" y="9911969"/>
                  <a:pt x="7992901" y="9910851"/>
                </a:cubicBezTo>
                <a:close/>
                <a:moveTo>
                  <a:pt x="6330014" y="9910445"/>
                </a:moveTo>
                <a:cubicBezTo>
                  <a:pt x="6336517" y="9909326"/>
                  <a:pt x="6343437" y="9910647"/>
                  <a:pt x="6349146" y="9914713"/>
                </a:cubicBezTo>
                <a:cubicBezTo>
                  <a:pt x="6360517" y="9922843"/>
                  <a:pt x="6363372" y="9938698"/>
                  <a:pt x="6355229" y="9950486"/>
                </a:cubicBezTo>
                <a:cubicBezTo>
                  <a:pt x="6347104" y="9961869"/>
                  <a:pt x="6331227" y="9964716"/>
                  <a:pt x="6319449" y="9956585"/>
                </a:cubicBezTo>
                <a:cubicBezTo>
                  <a:pt x="6307674" y="9948455"/>
                  <a:pt x="6304802" y="9932194"/>
                  <a:pt x="6313350" y="9920812"/>
                </a:cubicBezTo>
                <a:cubicBezTo>
                  <a:pt x="6317410" y="9915121"/>
                  <a:pt x="6323521" y="9911563"/>
                  <a:pt x="6330014" y="9910445"/>
                </a:cubicBezTo>
                <a:close/>
                <a:moveTo>
                  <a:pt x="10409087" y="9907956"/>
                </a:moveTo>
                <a:cubicBezTo>
                  <a:pt x="10418031" y="9906381"/>
                  <a:pt x="10427584" y="9908211"/>
                  <a:pt x="10435714" y="9913902"/>
                </a:cubicBezTo>
                <a:cubicBezTo>
                  <a:pt x="10451565" y="9925285"/>
                  <a:pt x="10455633" y="9947234"/>
                  <a:pt x="10444250" y="9963495"/>
                </a:cubicBezTo>
                <a:cubicBezTo>
                  <a:pt x="10432868" y="9979350"/>
                  <a:pt x="10410914" y="9983418"/>
                  <a:pt x="10394653" y="9972035"/>
                </a:cubicBezTo>
                <a:cubicBezTo>
                  <a:pt x="10378392" y="9960653"/>
                  <a:pt x="10374735" y="9938293"/>
                  <a:pt x="10386117" y="9922438"/>
                </a:cubicBezTo>
                <a:cubicBezTo>
                  <a:pt x="10391809" y="9914510"/>
                  <a:pt x="10400143" y="9909531"/>
                  <a:pt x="10409087" y="9907956"/>
                </a:cubicBezTo>
                <a:close/>
                <a:moveTo>
                  <a:pt x="13682606" y="9904701"/>
                </a:moveTo>
                <a:cubicBezTo>
                  <a:pt x="13686316" y="9904040"/>
                  <a:pt x="13690280" y="9904752"/>
                  <a:pt x="13693532" y="9906988"/>
                </a:cubicBezTo>
                <a:cubicBezTo>
                  <a:pt x="13700036" y="9911461"/>
                  <a:pt x="13701662" y="9920812"/>
                  <a:pt x="13697190" y="9927316"/>
                </a:cubicBezTo>
                <a:cubicBezTo>
                  <a:pt x="13692717" y="9933820"/>
                  <a:pt x="13683370" y="9935446"/>
                  <a:pt x="13676862" y="9930974"/>
                </a:cubicBezTo>
                <a:cubicBezTo>
                  <a:pt x="13670358" y="9926096"/>
                  <a:pt x="13668732" y="9917150"/>
                  <a:pt x="13673204" y="9910646"/>
                </a:cubicBezTo>
                <a:cubicBezTo>
                  <a:pt x="13675440" y="9907394"/>
                  <a:pt x="13678896" y="9905361"/>
                  <a:pt x="13682606" y="9904701"/>
                </a:cubicBezTo>
                <a:close/>
                <a:moveTo>
                  <a:pt x="6947434" y="9903279"/>
                </a:moveTo>
                <a:cubicBezTo>
                  <a:pt x="6954140" y="9902110"/>
                  <a:pt x="6961361" y="9903534"/>
                  <a:pt x="6967460" y="9907804"/>
                </a:cubicBezTo>
                <a:cubicBezTo>
                  <a:pt x="6979647" y="9915934"/>
                  <a:pt x="6982496" y="9932600"/>
                  <a:pt x="6973963" y="9944793"/>
                </a:cubicBezTo>
                <a:cubicBezTo>
                  <a:pt x="6965825" y="9956991"/>
                  <a:pt x="6949158" y="9959838"/>
                  <a:pt x="6936959" y="9951298"/>
                </a:cubicBezTo>
                <a:cubicBezTo>
                  <a:pt x="6925175" y="9942762"/>
                  <a:pt x="6922326" y="9926096"/>
                  <a:pt x="6930456" y="9914308"/>
                </a:cubicBezTo>
                <a:cubicBezTo>
                  <a:pt x="6934543" y="9908209"/>
                  <a:pt x="6940725" y="9904448"/>
                  <a:pt x="6947434" y="9903279"/>
                </a:cubicBezTo>
                <a:close/>
                <a:moveTo>
                  <a:pt x="12251871" y="9900129"/>
                </a:moveTo>
                <a:cubicBezTo>
                  <a:pt x="12264828" y="9897842"/>
                  <a:pt x="12278649" y="9900484"/>
                  <a:pt x="12290234" y="9908614"/>
                </a:cubicBezTo>
                <a:cubicBezTo>
                  <a:pt x="12313408" y="9924875"/>
                  <a:pt x="12319098" y="9956991"/>
                  <a:pt x="12302837" y="9980161"/>
                </a:cubicBezTo>
                <a:cubicBezTo>
                  <a:pt x="12286576" y="10003331"/>
                  <a:pt x="12254465" y="10009025"/>
                  <a:pt x="12231290" y="9992764"/>
                </a:cubicBezTo>
                <a:cubicBezTo>
                  <a:pt x="12208120" y="9976503"/>
                  <a:pt x="12202836" y="9944387"/>
                  <a:pt x="12218691" y="9921217"/>
                </a:cubicBezTo>
                <a:cubicBezTo>
                  <a:pt x="12226822" y="9909632"/>
                  <a:pt x="12238915" y="9902416"/>
                  <a:pt x="12251871" y="9900129"/>
                </a:cubicBezTo>
                <a:close/>
                <a:moveTo>
                  <a:pt x="7886005" y="9892149"/>
                </a:moveTo>
                <a:cubicBezTo>
                  <a:pt x="7892353" y="9891031"/>
                  <a:pt x="7899156" y="9892352"/>
                  <a:pt x="7904846" y="9896417"/>
                </a:cubicBezTo>
                <a:cubicBezTo>
                  <a:pt x="7916227" y="9904141"/>
                  <a:pt x="7919069" y="9919997"/>
                  <a:pt x="7910941" y="9931379"/>
                </a:cubicBezTo>
                <a:cubicBezTo>
                  <a:pt x="7903225" y="9942761"/>
                  <a:pt x="7887370" y="9945608"/>
                  <a:pt x="7875994" y="9937478"/>
                </a:cubicBezTo>
                <a:cubicBezTo>
                  <a:pt x="7864613" y="9929753"/>
                  <a:pt x="7862175" y="9913898"/>
                  <a:pt x="7869902" y="9902515"/>
                </a:cubicBezTo>
                <a:cubicBezTo>
                  <a:pt x="7873757" y="9896824"/>
                  <a:pt x="7879646" y="9893267"/>
                  <a:pt x="7886005" y="9892149"/>
                </a:cubicBezTo>
                <a:close/>
                <a:moveTo>
                  <a:pt x="11430861" y="9887885"/>
                </a:moveTo>
                <a:cubicBezTo>
                  <a:pt x="11433708" y="9889917"/>
                  <a:pt x="11434523" y="9893574"/>
                  <a:pt x="11432491" y="9896421"/>
                </a:cubicBezTo>
                <a:cubicBezTo>
                  <a:pt x="11430455" y="9899268"/>
                  <a:pt x="11426798" y="9900079"/>
                  <a:pt x="11423951" y="9898047"/>
                </a:cubicBezTo>
                <a:cubicBezTo>
                  <a:pt x="11421514" y="9896016"/>
                  <a:pt x="11420699" y="9892354"/>
                  <a:pt x="11422325" y="9889511"/>
                </a:cubicBezTo>
                <a:cubicBezTo>
                  <a:pt x="11424357" y="9886664"/>
                  <a:pt x="11428018" y="9885849"/>
                  <a:pt x="11430861" y="9887885"/>
                </a:cubicBezTo>
                <a:close/>
                <a:moveTo>
                  <a:pt x="9500366" y="9883562"/>
                </a:moveTo>
                <a:cubicBezTo>
                  <a:pt x="9513527" y="9881276"/>
                  <a:pt x="9527553" y="9884020"/>
                  <a:pt x="9539343" y="9892353"/>
                </a:cubicBezTo>
                <a:cubicBezTo>
                  <a:pt x="9562918" y="9909019"/>
                  <a:pt x="9568612" y="9941541"/>
                  <a:pt x="9551941" y="9965121"/>
                </a:cubicBezTo>
                <a:cubicBezTo>
                  <a:pt x="9535275" y="9988697"/>
                  <a:pt x="9502754" y="9994390"/>
                  <a:pt x="9479178" y="9977720"/>
                </a:cubicBezTo>
                <a:cubicBezTo>
                  <a:pt x="9473283" y="9973553"/>
                  <a:pt x="9468506" y="9968371"/>
                  <a:pt x="9464917" y="9962578"/>
                </a:cubicBezTo>
                <a:lnTo>
                  <a:pt x="9458425" y="9945466"/>
                </a:lnTo>
                <a:lnTo>
                  <a:pt x="9458073" y="9964273"/>
                </a:lnTo>
                <a:cubicBezTo>
                  <a:pt x="9456467" y="9971806"/>
                  <a:pt x="9453367" y="9979148"/>
                  <a:pt x="9448693" y="9985855"/>
                </a:cubicBezTo>
                <a:cubicBezTo>
                  <a:pt x="9429991" y="10012277"/>
                  <a:pt x="9392997" y="10018782"/>
                  <a:pt x="9366169" y="10000084"/>
                </a:cubicBezTo>
                <a:cubicBezTo>
                  <a:pt x="9359461" y="9995409"/>
                  <a:pt x="9354024" y="9989590"/>
                  <a:pt x="9349939" y="9983073"/>
                </a:cubicBezTo>
                <a:lnTo>
                  <a:pt x="9349836" y="9982804"/>
                </a:lnTo>
                <a:lnTo>
                  <a:pt x="9341778" y="10001300"/>
                </a:lnTo>
                <a:cubicBezTo>
                  <a:pt x="9322266" y="10029348"/>
                  <a:pt x="9283645" y="10035852"/>
                  <a:pt x="9255597" y="10016340"/>
                </a:cubicBezTo>
                <a:cubicBezTo>
                  <a:pt x="9248584" y="10011462"/>
                  <a:pt x="9242892" y="10005389"/>
                  <a:pt x="9238610" y="9998586"/>
                </a:cubicBezTo>
                <a:lnTo>
                  <a:pt x="9236392" y="9992828"/>
                </a:lnTo>
                <a:lnTo>
                  <a:pt x="9228764" y="10010245"/>
                </a:lnTo>
                <a:cubicBezTo>
                  <a:pt x="9210877" y="10035857"/>
                  <a:pt x="9175104" y="10042361"/>
                  <a:pt x="9149087" y="10024069"/>
                </a:cubicBezTo>
                <a:cubicBezTo>
                  <a:pt x="9123475" y="10006182"/>
                  <a:pt x="9116971" y="9970409"/>
                  <a:pt x="9135263" y="9944392"/>
                </a:cubicBezTo>
                <a:cubicBezTo>
                  <a:pt x="9153150" y="9918781"/>
                  <a:pt x="9188923" y="9912276"/>
                  <a:pt x="9214940" y="9930568"/>
                </a:cubicBezTo>
                <a:cubicBezTo>
                  <a:pt x="9221343" y="9935040"/>
                  <a:pt x="9226551" y="9940629"/>
                  <a:pt x="9230477" y="9946905"/>
                </a:cubicBezTo>
                <a:lnTo>
                  <a:pt x="9231707" y="9950114"/>
                </a:lnTo>
                <a:lnTo>
                  <a:pt x="9240552" y="9930158"/>
                </a:lnTo>
                <a:cubicBezTo>
                  <a:pt x="9260065" y="9902110"/>
                  <a:pt x="9298685" y="9895606"/>
                  <a:pt x="9326734" y="9915118"/>
                </a:cubicBezTo>
                <a:cubicBezTo>
                  <a:pt x="9333747" y="9919996"/>
                  <a:pt x="9339414" y="9926069"/>
                  <a:pt x="9343664" y="9932872"/>
                </a:cubicBezTo>
                <a:lnTo>
                  <a:pt x="9344336" y="9934637"/>
                </a:lnTo>
                <a:lnTo>
                  <a:pt x="9351940" y="9917560"/>
                </a:lnTo>
                <a:cubicBezTo>
                  <a:pt x="9370642" y="9891138"/>
                  <a:pt x="9407632" y="9884633"/>
                  <a:pt x="9434464" y="9903331"/>
                </a:cubicBezTo>
                <a:cubicBezTo>
                  <a:pt x="9441069" y="9908006"/>
                  <a:pt x="9446430" y="9913825"/>
                  <a:pt x="9450464" y="9920343"/>
                </a:cubicBezTo>
                <a:lnTo>
                  <a:pt x="9457865" y="9939874"/>
                </a:lnTo>
                <a:lnTo>
                  <a:pt x="9458197" y="9923757"/>
                </a:lnTo>
                <a:cubicBezTo>
                  <a:pt x="9459639" y="9917151"/>
                  <a:pt x="9462409" y="9910749"/>
                  <a:pt x="9466575" y="9904956"/>
                </a:cubicBezTo>
                <a:cubicBezTo>
                  <a:pt x="9474908" y="9893166"/>
                  <a:pt x="9487205" y="9885849"/>
                  <a:pt x="9500366" y="9883562"/>
                </a:cubicBezTo>
                <a:close/>
                <a:moveTo>
                  <a:pt x="5324269" y="9878531"/>
                </a:moveTo>
                <a:cubicBezTo>
                  <a:pt x="5328490" y="9877820"/>
                  <a:pt x="5332960" y="9878734"/>
                  <a:pt x="5336616" y="9881376"/>
                </a:cubicBezTo>
                <a:cubicBezTo>
                  <a:pt x="5344345" y="9886664"/>
                  <a:pt x="5345967" y="9897231"/>
                  <a:pt x="5340682" y="9904547"/>
                </a:cubicBezTo>
                <a:cubicBezTo>
                  <a:pt x="5335403" y="9912271"/>
                  <a:pt x="5324830" y="9913898"/>
                  <a:pt x="5317509" y="9908614"/>
                </a:cubicBezTo>
                <a:cubicBezTo>
                  <a:pt x="5309787" y="9903330"/>
                  <a:pt x="5308163" y="9892759"/>
                  <a:pt x="5313443" y="9885443"/>
                </a:cubicBezTo>
                <a:cubicBezTo>
                  <a:pt x="5316090" y="9881581"/>
                  <a:pt x="5320049" y="9879243"/>
                  <a:pt x="5324269" y="9878531"/>
                </a:cubicBezTo>
                <a:close/>
                <a:moveTo>
                  <a:pt x="7779252" y="9870251"/>
                </a:moveTo>
                <a:cubicBezTo>
                  <a:pt x="7785857" y="9869082"/>
                  <a:pt x="7792870" y="9870403"/>
                  <a:pt x="7798755" y="9874468"/>
                </a:cubicBezTo>
                <a:cubicBezTo>
                  <a:pt x="7810556" y="9883003"/>
                  <a:pt x="7813394" y="9899264"/>
                  <a:pt x="7805263" y="9911051"/>
                </a:cubicBezTo>
                <a:cubicBezTo>
                  <a:pt x="7796730" y="9922844"/>
                  <a:pt x="7780467" y="9925686"/>
                  <a:pt x="7768683" y="9917556"/>
                </a:cubicBezTo>
                <a:cubicBezTo>
                  <a:pt x="7756891" y="9909020"/>
                  <a:pt x="7754054" y="9892759"/>
                  <a:pt x="7762187" y="9880972"/>
                </a:cubicBezTo>
                <a:cubicBezTo>
                  <a:pt x="7766454" y="9875078"/>
                  <a:pt x="7772639" y="9871419"/>
                  <a:pt x="7779252" y="9870251"/>
                </a:cubicBezTo>
                <a:close/>
                <a:moveTo>
                  <a:pt x="4933637" y="9867967"/>
                </a:moveTo>
                <a:cubicBezTo>
                  <a:pt x="4941668" y="9866544"/>
                  <a:pt x="4950211" y="9868170"/>
                  <a:pt x="4957316" y="9873251"/>
                </a:cubicBezTo>
                <a:cubicBezTo>
                  <a:pt x="4971546" y="9883412"/>
                  <a:pt x="4975203" y="9903331"/>
                  <a:pt x="4965046" y="9917560"/>
                </a:cubicBezTo>
                <a:cubicBezTo>
                  <a:pt x="4954882" y="9931789"/>
                  <a:pt x="4934963" y="9935446"/>
                  <a:pt x="4920733" y="9925285"/>
                </a:cubicBezTo>
                <a:cubicBezTo>
                  <a:pt x="4906102" y="9915119"/>
                  <a:pt x="4902851" y="9895200"/>
                  <a:pt x="4913006" y="9880976"/>
                </a:cubicBezTo>
                <a:cubicBezTo>
                  <a:pt x="4918087" y="9873861"/>
                  <a:pt x="4925608" y="9869390"/>
                  <a:pt x="4933637" y="9867967"/>
                </a:cubicBezTo>
                <a:close/>
                <a:moveTo>
                  <a:pt x="3586830" y="9864711"/>
                </a:moveTo>
                <a:cubicBezTo>
                  <a:pt x="3587238" y="9864711"/>
                  <a:pt x="3587238" y="9864711"/>
                  <a:pt x="3587645" y="9864711"/>
                </a:cubicBezTo>
                <a:cubicBezTo>
                  <a:pt x="3587645" y="9865117"/>
                  <a:pt x="3587645" y="9865117"/>
                  <a:pt x="3587645" y="9865527"/>
                </a:cubicBezTo>
                <a:cubicBezTo>
                  <a:pt x="3587238" y="9865527"/>
                  <a:pt x="3587238" y="9865527"/>
                  <a:pt x="3586830" y="9865527"/>
                </a:cubicBezTo>
                <a:cubicBezTo>
                  <a:pt x="3586830" y="9865117"/>
                  <a:pt x="3586426" y="9864711"/>
                  <a:pt x="3586830" y="9864711"/>
                </a:cubicBezTo>
                <a:close/>
                <a:moveTo>
                  <a:pt x="12563213" y="9864611"/>
                </a:moveTo>
                <a:cubicBezTo>
                  <a:pt x="12572461" y="9862985"/>
                  <a:pt x="12582320" y="9864916"/>
                  <a:pt x="12590655" y="9870810"/>
                </a:cubicBezTo>
                <a:cubicBezTo>
                  <a:pt x="12607321" y="9882598"/>
                  <a:pt x="12611384" y="9905363"/>
                  <a:pt x="12599596" y="9922033"/>
                </a:cubicBezTo>
                <a:cubicBezTo>
                  <a:pt x="12587808" y="9938699"/>
                  <a:pt x="12565043" y="9942762"/>
                  <a:pt x="12548377" y="9930974"/>
                </a:cubicBezTo>
                <a:cubicBezTo>
                  <a:pt x="12531707" y="9919186"/>
                  <a:pt x="12527644" y="9896421"/>
                  <a:pt x="12539432" y="9879751"/>
                </a:cubicBezTo>
                <a:cubicBezTo>
                  <a:pt x="12545326" y="9871418"/>
                  <a:pt x="12553964" y="9866236"/>
                  <a:pt x="12563213" y="9864611"/>
                </a:cubicBezTo>
                <a:close/>
                <a:moveTo>
                  <a:pt x="9609570" y="9862882"/>
                </a:moveTo>
                <a:cubicBezTo>
                  <a:pt x="9622883" y="9860545"/>
                  <a:pt x="9637112" y="9863288"/>
                  <a:pt x="9649104" y="9871621"/>
                </a:cubicBezTo>
                <a:cubicBezTo>
                  <a:pt x="9673086" y="9888291"/>
                  <a:pt x="9678779" y="9921218"/>
                  <a:pt x="9662113" y="9945204"/>
                </a:cubicBezTo>
                <a:cubicBezTo>
                  <a:pt x="9645443" y="9969185"/>
                  <a:pt x="9612516" y="9974878"/>
                  <a:pt x="9588530" y="9958212"/>
                </a:cubicBezTo>
                <a:cubicBezTo>
                  <a:pt x="9564549" y="9941542"/>
                  <a:pt x="9558855" y="9908615"/>
                  <a:pt x="9575522" y="9884629"/>
                </a:cubicBezTo>
                <a:cubicBezTo>
                  <a:pt x="9583857" y="9872639"/>
                  <a:pt x="9596256" y="9865220"/>
                  <a:pt x="9609570" y="9862882"/>
                </a:cubicBezTo>
                <a:close/>
                <a:moveTo>
                  <a:pt x="10525908" y="9862018"/>
                </a:moveTo>
                <a:cubicBezTo>
                  <a:pt x="10534292" y="9860544"/>
                  <a:pt x="10543235" y="9862272"/>
                  <a:pt x="10550755" y="9867558"/>
                </a:cubicBezTo>
                <a:cubicBezTo>
                  <a:pt x="10565800" y="9878125"/>
                  <a:pt x="10569457" y="9898858"/>
                  <a:pt x="10558886" y="9913903"/>
                </a:cubicBezTo>
                <a:cubicBezTo>
                  <a:pt x="10548318" y="9928943"/>
                  <a:pt x="10527585" y="9932600"/>
                  <a:pt x="10512545" y="9922029"/>
                </a:cubicBezTo>
                <a:cubicBezTo>
                  <a:pt x="10497505" y="9911461"/>
                  <a:pt x="10493847" y="9890728"/>
                  <a:pt x="10504414" y="9875688"/>
                </a:cubicBezTo>
                <a:cubicBezTo>
                  <a:pt x="10509698" y="9868168"/>
                  <a:pt x="10517523" y="9863492"/>
                  <a:pt x="10525908" y="9862018"/>
                </a:cubicBezTo>
                <a:close/>
                <a:moveTo>
                  <a:pt x="6843721" y="9858969"/>
                </a:moveTo>
                <a:cubicBezTo>
                  <a:pt x="6851085" y="9857698"/>
                  <a:pt x="6858912" y="9859222"/>
                  <a:pt x="6865411" y="9863895"/>
                </a:cubicBezTo>
                <a:cubicBezTo>
                  <a:pt x="6878423" y="9873246"/>
                  <a:pt x="6881677" y="9891538"/>
                  <a:pt x="6872323" y="9904547"/>
                </a:cubicBezTo>
                <a:cubicBezTo>
                  <a:pt x="6862979" y="9917555"/>
                  <a:pt x="6844687" y="9920807"/>
                  <a:pt x="6831680" y="9911461"/>
                </a:cubicBezTo>
                <a:cubicBezTo>
                  <a:pt x="6818662" y="9902515"/>
                  <a:pt x="6815415" y="9884223"/>
                  <a:pt x="6824756" y="9870809"/>
                </a:cubicBezTo>
                <a:cubicBezTo>
                  <a:pt x="6829432" y="9864305"/>
                  <a:pt x="6836354" y="9860240"/>
                  <a:pt x="6843721" y="9858969"/>
                </a:cubicBezTo>
                <a:close/>
                <a:moveTo>
                  <a:pt x="13944762" y="9854549"/>
                </a:moveTo>
                <a:cubicBezTo>
                  <a:pt x="13945573" y="9854549"/>
                  <a:pt x="13945573" y="9855360"/>
                  <a:pt x="13945167" y="9855766"/>
                </a:cubicBezTo>
                <a:cubicBezTo>
                  <a:pt x="13945167" y="9856581"/>
                  <a:pt x="13944352" y="9856581"/>
                  <a:pt x="13943947" y="9856176"/>
                </a:cubicBezTo>
                <a:cubicBezTo>
                  <a:pt x="13943541" y="9855766"/>
                  <a:pt x="13943541" y="9855360"/>
                  <a:pt x="13943541" y="9854955"/>
                </a:cubicBezTo>
                <a:cubicBezTo>
                  <a:pt x="13943541" y="9854139"/>
                  <a:pt x="13944352" y="9854139"/>
                  <a:pt x="13944762" y="9854549"/>
                </a:cubicBezTo>
                <a:close/>
                <a:moveTo>
                  <a:pt x="6228677" y="9851401"/>
                </a:moveTo>
                <a:cubicBezTo>
                  <a:pt x="6236403" y="9850080"/>
                  <a:pt x="6244624" y="9851706"/>
                  <a:pt x="6251552" y="9856584"/>
                </a:cubicBezTo>
                <a:cubicBezTo>
                  <a:pt x="6265367" y="9866341"/>
                  <a:pt x="6268621" y="9885443"/>
                  <a:pt x="6258862" y="9899267"/>
                </a:cubicBezTo>
                <a:cubicBezTo>
                  <a:pt x="6249100" y="9913090"/>
                  <a:pt x="6230002" y="9916343"/>
                  <a:pt x="6216188" y="9906582"/>
                </a:cubicBezTo>
                <a:cubicBezTo>
                  <a:pt x="6202359" y="9896830"/>
                  <a:pt x="6199096" y="9877723"/>
                  <a:pt x="6208868" y="9863899"/>
                </a:cubicBezTo>
                <a:cubicBezTo>
                  <a:pt x="6213737" y="9856990"/>
                  <a:pt x="6220959" y="9852722"/>
                  <a:pt x="6228677" y="9851401"/>
                </a:cubicBezTo>
                <a:close/>
                <a:moveTo>
                  <a:pt x="5723856" y="9848503"/>
                </a:moveTo>
                <a:cubicBezTo>
                  <a:pt x="5729955" y="9847436"/>
                  <a:pt x="5736462" y="9848655"/>
                  <a:pt x="5741949" y="9852517"/>
                </a:cubicBezTo>
                <a:cubicBezTo>
                  <a:pt x="5752519" y="9860242"/>
                  <a:pt x="5755361" y="9875282"/>
                  <a:pt x="5747641" y="9886259"/>
                </a:cubicBezTo>
                <a:cubicBezTo>
                  <a:pt x="5739920" y="9896826"/>
                  <a:pt x="5724874" y="9899673"/>
                  <a:pt x="5713895" y="9891948"/>
                </a:cubicBezTo>
                <a:cubicBezTo>
                  <a:pt x="5702919" y="9884227"/>
                  <a:pt x="5700071" y="9869183"/>
                  <a:pt x="5708207" y="9858211"/>
                </a:cubicBezTo>
                <a:cubicBezTo>
                  <a:pt x="5712066" y="9852925"/>
                  <a:pt x="5717755" y="9849571"/>
                  <a:pt x="5723856" y="9848503"/>
                </a:cubicBezTo>
                <a:close/>
                <a:moveTo>
                  <a:pt x="4560079" y="9847484"/>
                </a:moveTo>
                <a:cubicBezTo>
                  <a:pt x="4571509" y="9845502"/>
                  <a:pt x="4583705" y="9847840"/>
                  <a:pt x="4593863" y="9854955"/>
                </a:cubicBezTo>
                <a:cubicBezTo>
                  <a:pt x="4614194" y="9869180"/>
                  <a:pt x="4619073" y="9897638"/>
                  <a:pt x="4604846" y="9917962"/>
                </a:cubicBezTo>
                <a:cubicBezTo>
                  <a:pt x="4590618" y="9938290"/>
                  <a:pt x="4562163" y="9943168"/>
                  <a:pt x="4541838" y="9928939"/>
                </a:cubicBezTo>
                <a:cubicBezTo>
                  <a:pt x="4521509" y="9914709"/>
                  <a:pt x="4516632" y="9886255"/>
                  <a:pt x="4530859" y="9865927"/>
                </a:cubicBezTo>
                <a:cubicBezTo>
                  <a:pt x="4537975" y="9855765"/>
                  <a:pt x="4548647" y="9849465"/>
                  <a:pt x="4560079" y="9847484"/>
                </a:cubicBezTo>
                <a:close/>
                <a:moveTo>
                  <a:pt x="7672794" y="9845045"/>
                </a:moveTo>
                <a:cubicBezTo>
                  <a:pt x="7679968" y="9843775"/>
                  <a:pt x="7687589" y="9845198"/>
                  <a:pt x="7693889" y="9849671"/>
                </a:cubicBezTo>
                <a:cubicBezTo>
                  <a:pt x="7706504" y="9858612"/>
                  <a:pt x="7709751" y="9876498"/>
                  <a:pt x="7700804" y="9889101"/>
                </a:cubicBezTo>
                <a:cubicBezTo>
                  <a:pt x="7691852" y="9901704"/>
                  <a:pt x="7673968" y="9904957"/>
                  <a:pt x="7661371" y="9896011"/>
                </a:cubicBezTo>
                <a:cubicBezTo>
                  <a:pt x="7648361" y="9887070"/>
                  <a:pt x="7645511" y="9869183"/>
                  <a:pt x="7654455" y="9856580"/>
                </a:cubicBezTo>
                <a:cubicBezTo>
                  <a:pt x="7658927" y="9850279"/>
                  <a:pt x="7665634" y="9846315"/>
                  <a:pt x="7672794" y="9845045"/>
                </a:cubicBezTo>
                <a:close/>
                <a:moveTo>
                  <a:pt x="12085657" y="9844386"/>
                </a:moveTo>
                <a:cubicBezTo>
                  <a:pt x="12090332" y="9843573"/>
                  <a:pt x="12095311" y="9844590"/>
                  <a:pt x="12099579" y="9847639"/>
                </a:cubicBezTo>
                <a:cubicBezTo>
                  <a:pt x="12108119" y="9853738"/>
                  <a:pt x="12110150" y="9865121"/>
                  <a:pt x="12104051" y="9873657"/>
                </a:cubicBezTo>
                <a:cubicBezTo>
                  <a:pt x="12097953" y="9882192"/>
                  <a:pt x="12086570" y="9884224"/>
                  <a:pt x="12078034" y="9878129"/>
                </a:cubicBezTo>
                <a:cubicBezTo>
                  <a:pt x="12069904" y="9872436"/>
                  <a:pt x="12067873" y="9860648"/>
                  <a:pt x="12073562" y="9852112"/>
                </a:cubicBezTo>
                <a:cubicBezTo>
                  <a:pt x="12076612" y="9847842"/>
                  <a:pt x="12080982" y="9845199"/>
                  <a:pt x="12085657" y="9844386"/>
                </a:cubicBezTo>
                <a:close/>
                <a:moveTo>
                  <a:pt x="9718767" y="9837373"/>
                </a:moveTo>
                <a:cubicBezTo>
                  <a:pt x="9732843" y="9834934"/>
                  <a:pt x="9747884" y="9837881"/>
                  <a:pt x="9760487" y="9846824"/>
                </a:cubicBezTo>
                <a:cubicBezTo>
                  <a:pt x="9785689" y="9864305"/>
                  <a:pt x="9791788" y="9899263"/>
                  <a:pt x="9773901" y="9924469"/>
                </a:cubicBezTo>
                <a:cubicBezTo>
                  <a:pt x="9756420" y="9949671"/>
                  <a:pt x="9721462" y="9955770"/>
                  <a:pt x="9696255" y="9937883"/>
                </a:cubicBezTo>
                <a:cubicBezTo>
                  <a:pt x="9671054" y="9920402"/>
                  <a:pt x="9664955" y="9885444"/>
                  <a:pt x="9682842" y="9860238"/>
                </a:cubicBezTo>
                <a:cubicBezTo>
                  <a:pt x="9691582" y="9847637"/>
                  <a:pt x="9704692" y="9839812"/>
                  <a:pt x="9718767" y="9837373"/>
                </a:cubicBezTo>
                <a:close/>
                <a:moveTo>
                  <a:pt x="4210047" y="9834325"/>
                </a:moveTo>
                <a:cubicBezTo>
                  <a:pt x="4221578" y="9832292"/>
                  <a:pt x="4233876" y="9834629"/>
                  <a:pt x="4244243" y="9841946"/>
                </a:cubicBezTo>
                <a:cubicBezTo>
                  <a:pt x="4264976" y="9856580"/>
                  <a:pt x="4269853" y="9885038"/>
                  <a:pt x="4255218" y="9905768"/>
                </a:cubicBezTo>
                <a:cubicBezTo>
                  <a:pt x="4240586" y="9926501"/>
                  <a:pt x="4212126" y="9931379"/>
                  <a:pt x="4191390" y="9916745"/>
                </a:cubicBezTo>
                <a:cubicBezTo>
                  <a:pt x="4170663" y="9902110"/>
                  <a:pt x="4165785" y="9873656"/>
                  <a:pt x="4180423" y="9852923"/>
                </a:cubicBezTo>
                <a:cubicBezTo>
                  <a:pt x="4187738" y="9842761"/>
                  <a:pt x="4198510" y="9836358"/>
                  <a:pt x="4210047" y="9834325"/>
                </a:cubicBezTo>
                <a:close/>
                <a:moveTo>
                  <a:pt x="11804351" y="9827669"/>
                </a:moveTo>
                <a:cubicBezTo>
                  <a:pt x="11811059" y="9826500"/>
                  <a:pt x="11818274" y="9827924"/>
                  <a:pt x="11824373" y="9832194"/>
                </a:cubicBezTo>
                <a:cubicBezTo>
                  <a:pt x="11836567" y="9840324"/>
                  <a:pt x="11839413" y="9856990"/>
                  <a:pt x="11830878" y="9869184"/>
                </a:cubicBezTo>
                <a:cubicBezTo>
                  <a:pt x="11822747" y="9881381"/>
                  <a:pt x="11806081" y="9884228"/>
                  <a:pt x="11793884" y="9875688"/>
                </a:cubicBezTo>
                <a:cubicBezTo>
                  <a:pt x="11782096" y="9867152"/>
                  <a:pt x="11779249" y="9850486"/>
                  <a:pt x="11787379" y="9838698"/>
                </a:cubicBezTo>
                <a:cubicBezTo>
                  <a:pt x="11791445" y="9832599"/>
                  <a:pt x="11797644" y="9828838"/>
                  <a:pt x="11804351" y="9827669"/>
                </a:cubicBezTo>
                <a:close/>
                <a:moveTo>
                  <a:pt x="10644354" y="9823553"/>
                </a:moveTo>
                <a:cubicBezTo>
                  <a:pt x="10649436" y="9822638"/>
                  <a:pt x="10654822" y="9823654"/>
                  <a:pt x="10659295" y="9826906"/>
                </a:cubicBezTo>
                <a:cubicBezTo>
                  <a:pt x="10668237" y="9833410"/>
                  <a:pt x="10670678" y="9846013"/>
                  <a:pt x="10664174" y="9854954"/>
                </a:cubicBezTo>
                <a:cubicBezTo>
                  <a:pt x="10657669" y="9863900"/>
                  <a:pt x="10645066" y="9866337"/>
                  <a:pt x="10636125" y="9859833"/>
                </a:cubicBezTo>
                <a:cubicBezTo>
                  <a:pt x="10626774" y="9853328"/>
                  <a:pt x="10624738" y="9841135"/>
                  <a:pt x="10631243" y="9831784"/>
                </a:cubicBezTo>
                <a:cubicBezTo>
                  <a:pt x="10634495" y="9827313"/>
                  <a:pt x="10639272" y="9824468"/>
                  <a:pt x="10644354" y="9823553"/>
                </a:cubicBezTo>
                <a:close/>
                <a:moveTo>
                  <a:pt x="7565742" y="9815523"/>
                </a:moveTo>
                <a:cubicBezTo>
                  <a:pt x="7573764" y="9814100"/>
                  <a:pt x="7582304" y="9815726"/>
                  <a:pt x="7589420" y="9820807"/>
                </a:cubicBezTo>
                <a:cubicBezTo>
                  <a:pt x="7603657" y="9830969"/>
                  <a:pt x="7607307" y="9850887"/>
                  <a:pt x="7597143" y="9865116"/>
                </a:cubicBezTo>
                <a:cubicBezTo>
                  <a:pt x="7586984" y="9879345"/>
                  <a:pt x="7567068" y="9883002"/>
                  <a:pt x="7552842" y="9872841"/>
                </a:cubicBezTo>
                <a:cubicBezTo>
                  <a:pt x="7538202" y="9863084"/>
                  <a:pt x="7534951" y="9843166"/>
                  <a:pt x="7545113" y="9828532"/>
                </a:cubicBezTo>
                <a:cubicBezTo>
                  <a:pt x="7550192" y="9821417"/>
                  <a:pt x="7557709" y="9816946"/>
                  <a:pt x="7565742" y="9815523"/>
                </a:cubicBezTo>
                <a:close/>
                <a:moveTo>
                  <a:pt x="9828474" y="9812471"/>
                </a:moveTo>
                <a:cubicBezTo>
                  <a:pt x="9842296" y="9810032"/>
                  <a:pt x="9857033" y="9812877"/>
                  <a:pt x="9869433" y="9821618"/>
                </a:cubicBezTo>
                <a:cubicBezTo>
                  <a:pt x="9894230" y="9839099"/>
                  <a:pt x="9900328" y="9873246"/>
                  <a:pt x="9882847" y="9898042"/>
                </a:cubicBezTo>
                <a:cubicBezTo>
                  <a:pt x="9865366" y="9922843"/>
                  <a:pt x="9831219" y="9928938"/>
                  <a:pt x="9806422" y="9911461"/>
                </a:cubicBezTo>
                <a:cubicBezTo>
                  <a:pt x="9781626" y="9893979"/>
                  <a:pt x="9775933" y="9859832"/>
                  <a:pt x="9793008" y="9835036"/>
                </a:cubicBezTo>
                <a:cubicBezTo>
                  <a:pt x="9801747" y="9822636"/>
                  <a:pt x="9814653" y="9814911"/>
                  <a:pt x="9828474" y="9812471"/>
                </a:cubicBezTo>
                <a:close/>
                <a:moveTo>
                  <a:pt x="6739698" y="9812269"/>
                </a:moveTo>
                <a:cubicBezTo>
                  <a:pt x="6747736" y="9810846"/>
                  <a:pt x="6756267" y="9812472"/>
                  <a:pt x="6763384" y="9817555"/>
                </a:cubicBezTo>
                <a:cubicBezTo>
                  <a:pt x="6777607" y="9827717"/>
                  <a:pt x="6781258" y="9847635"/>
                  <a:pt x="6771103" y="9861864"/>
                </a:cubicBezTo>
                <a:cubicBezTo>
                  <a:pt x="6760942" y="9876093"/>
                  <a:pt x="6741022" y="9879750"/>
                  <a:pt x="6726793" y="9869589"/>
                </a:cubicBezTo>
                <a:cubicBezTo>
                  <a:pt x="6712574" y="9859832"/>
                  <a:pt x="6709313" y="9839910"/>
                  <a:pt x="6719066" y="9825276"/>
                </a:cubicBezTo>
                <a:cubicBezTo>
                  <a:pt x="6724142" y="9818163"/>
                  <a:pt x="6731675" y="9813691"/>
                  <a:pt x="6739698" y="9812269"/>
                </a:cubicBezTo>
                <a:close/>
                <a:moveTo>
                  <a:pt x="3880656" y="9812218"/>
                </a:moveTo>
                <a:cubicBezTo>
                  <a:pt x="3894987" y="9809728"/>
                  <a:pt x="3910230" y="9812675"/>
                  <a:pt x="3923036" y="9821618"/>
                </a:cubicBezTo>
                <a:cubicBezTo>
                  <a:pt x="3948680" y="9839915"/>
                  <a:pt x="3954775" y="9875278"/>
                  <a:pt x="3936859" y="9900890"/>
                </a:cubicBezTo>
                <a:cubicBezTo>
                  <a:pt x="3918564" y="9926502"/>
                  <a:pt x="3883196" y="9932601"/>
                  <a:pt x="3857591" y="9914714"/>
                </a:cubicBezTo>
                <a:cubicBezTo>
                  <a:pt x="3831977" y="9896827"/>
                  <a:pt x="3825473" y="9861054"/>
                  <a:pt x="3843766" y="9835442"/>
                </a:cubicBezTo>
                <a:cubicBezTo>
                  <a:pt x="3852911" y="9822637"/>
                  <a:pt x="3866327" y="9814709"/>
                  <a:pt x="3880656" y="9812218"/>
                </a:cubicBezTo>
                <a:close/>
                <a:moveTo>
                  <a:pt x="13544084" y="9804042"/>
                </a:moveTo>
                <a:cubicBezTo>
                  <a:pt x="13548505" y="9803229"/>
                  <a:pt x="13553282" y="9804144"/>
                  <a:pt x="13557348" y="9806988"/>
                </a:cubicBezTo>
                <a:cubicBezTo>
                  <a:pt x="13565478" y="9812272"/>
                  <a:pt x="13567510" y="9823249"/>
                  <a:pt x="13561816" y="9831379"/>
                </a:cubicBezTo>
                <a:cubicBezTo>
                  <a:pt x="13556533" y="9839509"/>
                  <a:pt x="13545560" y="9841541"/>
                  <a:pt x="13537430" y="9835851"/>
                </a:cubicBezTo>
                <a:cubicBezTo>
                  <a:pt x="13529705" y="9830158"/>
                  <a:pt x="13527673" y="9819186"/>
                  <a:pt x="13532957" y="9811461"/>
                </a:cubicBezTo>
                <a:cubicBezTo>
                  <a:pt x="13535599" y="9807395"/>
                  <a:pt x="13539663" y="9804855"/>
                  <a:pt x="13544084" y="9804042"/>
                </a:cubicBezTo>
                <a:close/>
                <a:moveTo>
                  <a:pt x="11554443" y="9801294"/>
                </a:moveTo>
                <a:cubicBezTo>
                  <a:pt x="11558100" y="9803735"/>
                  <a:pt x="11559321" y="9809019"/>
                  <a:pt x="11556474" y="9813086"/>
                </a:cubicBezTo>
                <a:cubicBezTo>
                  <a:pt x="11554037" y="9816744"/>
                  <a:pt x="11548749" y="9817964"/>
                  <a:pt x="11544686" y="9815118"/>
                </a:cubicBezTo>
                <a:cubicBezTo>
                  <a:pt x="11541029" y="9812271"/>
                  <a:pt x="11540213" y="9806987"/>
                  <a:pt x="11542655" y="9803330"/>
                </a:cubicBezTo>
                <a:cubicBezTo>
                  <a:pt x="11545092" y="9799668"/>
                  <a:pt x="11550375" y="9798451"/>
                  <a:pt x="11554443" y="9801294"/>
                </a:cubicBezTo>
                <a:close/>
                <a:moveTo>
                  <a:pt x="13308257" y="9800583"/>
                </a:moveTo>
                <a:cubicBezTo>
                  <a:pt x="13318623" y="9798754"/>
                  <a:pt x="13329701" y="9800889"/>
                  <a:pt x="13339050" y="9807393"/>
                </a:cubicBezTo>
                <a:cubicBezTo>
                  <a:pt x="13357747" y="9820402"/>
                  <a:pt x="13362220" y="9846009"/>
                  <a:pt x="13349211" y="9864711"/>
                </a:cubicBezTo>
                <a:cubicBezTo>
                  <a:pt x="13336203" y="9883408"/>
                  <a:pt x="13310591" y="9887881"/>
                  <a:pt x="13291894" y="9874872"/>
                </a:cubicBezTo>
                <a:cubicBezTo>
                  <a:pt x="13273192" y="9861864"/>
                  <a:pt x="13268723" y="9835847"/>
                  <a:pt x="13281732" y="9817555"/>
                </a:cubicBezTo>
                <a:cubicBezTo>
                  <a:pt x="13288236" y="9808204"/>
                  <a:pt x="13297891" y="9802411"/>
                  <a:pt x="13308257" y="9800583"/>
                </a:cubicBezTo>
                <a:close/>
                <a:moveTo>
                  <a:pt x="5229908" y="9799061"/>
                </a:moveTo>
                <a:cubicBezTo>
                  <a:pt x="5235900" y="9798044"/>
                  <a:pt x="5242302" y="9799263"/>
                  <a:pt x="5247588" y="9802920"/>
                </a:cubicBezTo>
                <a:cubicBezTo>
                  <a:pt x="5258161" y="9810240"/>
                  <a:pt x="5260597" y="9825280"/>
                  <a:pt x="5253283" y="9835851"/>
                </a:cubicBezTo>
                <a:cubicBezTo>
                  <a:pt x="5245961" y="9846419"/>
                  <a:pt x="5230923" y="9848860"/>
                  <a:pt x="5220353" y="9841540"/>
                </a:cubicBezTo>
                <a:cubicBezTo>
                  <a:pt x="5209783" y="9833820"/>
                  <a:pt x="5206935" y="9819185"/>
                  <a:pt x="5214663" y="9808614"/>
                </a:cubicBezTo>
                <a:cubicBezTo>
                  <a:pt x="5218322" y="9803330"/>
                  <a:pt x="5223911" y="9800078"/>
                  <a:pt x="5229908" y="9799061"/>
                </a:cubicBezTo>
                <a:close/>
                <a:moveTo>
                  <a:pt x="4844106" y="9797024"/>
                </a:moveTo>
                <a:cubicBezTo>
                  <a:pt x="4850106" y="9796008"/>
                  <a:pt x="4856504" y="9797229"/>
                  <a:pt x="4861790" y="9800888"/>
                </a:cubicBezTo>
                <a:cubicBezTo>
                  <a:pt x="4872355" y="9808204"/>
                  <a:pt x="4874799" y="9823244"/>
                  <a:pt x="4867477" y="9833815"/>
                </a:cubicBezTo>
                <a:cubicBezTo>
                  <a:pt x="4860163" y="9844383"/>
                  <a:pt x="4845121" y="9846824"/>
                  <a:pt x="4834550" y="9839504"/>
                </a:cubicBezTo>
                <a:cubicBezTo>
                  <a:pt x="4823577" y="9831784"/>
                  <a:pt x="4821138" y="9817149"/>
                  <a:pt x="4828859" y="9806578"/>
                </a:cubicBezTo>
                <a:cubicBezTo>
                  <a:pt x="4832520" y="9801292"/>
                  <a:pt x="4838108" y="9798040"/>
                  <a:pt x="4844106" y="9797024"/>
                </a:cubicBezTo>
                <a:close/>
                <a:moveTo>
                  <a:pt x="13087719" y="9796213"/>
                </a:moveTo>
                <a:cubicBezTo>
                  <a:pt x="13098898" y="9794282"/>
                  <a:pt x="13110788" y="9796619"/>
                  <a:pt x="13120747" y="9803731"/>
                </a:cubicBezTo>
                <a:cubicBezTo>
                  <a:pt x="13140665" y="9817960"/>
                  <a:pt x="13145543" y="9845603"/>
                  <a:pt x="13131319" y="9865521"/>
                </a:cubicBezTo>
                <a:cubicBezTo>
                  <a:pt x="13117089" y="9885439"/>
                  <a:pt x="13089446" y="9890321"/>
                  <a:pt x="13069528" y="9876092"/>
                </a:cubicBezTo>
                <a:cubicBezTo>
                  <a:pt x="13049610" y="9862269"/>
                  <a:pt x="13044732" y="9834626"/>
                  <a:pt x="13058957" y="9814302"/>
                </a:cubicBezTo>
                <a:cubicBezTo>
                  <a:pt x="13066071" y="9804343"/>
                  <a:pt x="13076539" y="9798144"/>
                  <a:pt x="13087719" y="9796213"/>
                </a:cubicBezTo>
                <a:close/>
                <a:moveTo>
                  <a:pt x="12881566" y="9794741"/>
                </a:moveTo>
                <a:cubicBezTo>
                  <a:pt x="12887918" y="9793674"/>
                  <a:pt x="12894727" y="9794995"/>
                  <a:pt x="12900419" y="9798857"/>
                </a:cubicBezTo>
                <a:cubicBezTo>
                  <a:pt x="12911801" y="9806582"/>
                  <a:pt x="12914648" y="9822433"/>
                  <a:pt x="12906513" y="9833816"/>
                </a:cubicBezTo>
                <a:cubicBezTo>
                  <a:pt x="12898793" y="9845198"/>
                  <a:pt x="12882937" y="9848045"/>
                  <a:pt x="12871555" y="9839914"/>
                </a:cubicBezTo>
                <a:cubicBezTo>
                  <a:pt x="12860172" y="9831784"/>
                  <a:pt x="12857325" y="9815929"/>
                  <a:pt x="12865456" y="9804956"/>
                </a:cubicBezTo>
                <a:cubicBezTo>
                  <a:pt x="12869319" y="9799265"/>
                  <a:pt x="12875214" y="9795809"/>
                  <a:pt x="12881566" y="9794741"/>
                </a:cubicBezTo>
                <a:close/>
                <a:moveTo>
                  <a:pt x="6128708" y="9792098"/>
                </a:moveTo>
                <a:cubicBezTo>
                  <a:pt x="6137096" y="9790624"/>
                  <a:pt x="6146042" y="9792351"/>
                  <a:pt x="6153564" y="9797637"/>
                </a:cubicBezTo>
                <a:cubicBezTo>
                  <a:pt x="6168609" y="9808204"/>
                  <a:pt x="6172268" y="9828937"/>
                  <a:pt x="6161702" y="9843982"/>
                </a:cubicBezTo>
                <a:cubicBezTo>
                  <a:pt x="6151124" y="9859022"/>
                  <a:pt x="6130384" y="9862679"/>
                  <a:pt x="6115350" y="9852108"/>
                </a:cubicBezTo>
                <a:cubicBezTo>
                  <a:pt x="6100320" y="9841541"/>
                  <a:pt x="6096656" y="9820807"/>
                  <a:pt x="6107212" y="9805767"/>
                </a:cubicBezTo>
                <a:cubicBezTo>
                  <a:pt x="6112514" y="9798247"/>
                  <a:pt x="6120335" y="9793571"/>
                  <a:pt x="6128708" y="9792098"/>
                </a:cubicBezTo>
                <a:close/>
                <a:moveTo>
                  <a:pt x="12374793" y="9787882"/>
                </a:moveTo>
                <a:cubicBezTo>
                  <a:pt x="12387598" y="9785647"/>
                  <a:pt x="12401216" y="9788289"/>
                  <a:pt x="12412598" y="9796420"/>
                </a:cubicBezTo>
                <a:cubicBezTo>
                  <a:pt x="12435363" y="9812680"/>
                  <a:pt x="12441056" y="9844386"/>
                  <a:pt x="12424796" y="9867151"/>
                </a:cubicBezTo>
                <a:cubicBezTo>
                  <a:pt x="12408535" y="9889916"/>
                  <a:pt x="12376825" y="9895609"/>
                  <a:pt x="12354060" y="9879349"/>
                </a:cubicBezTo>
                <a:cubicBezTo>
                  <a:pt x="12331295" y="9863088"/>
                  <a:pt x="12325606" y="9831378"/>
                  <a:pt x="12341867" y="9808613"/>
                </a:cubicBezTo>
                <a:cubicBezTo>
                  <a:pt x="12349997" y="9797231"/>
                  <a:pt x="12361989" y="9790117"/>
                  <a:pt x="12374793" y="9787882"/>
                </a:cubicBezTo>
                <a:close/>
                <a:moveTo>
                  <a:pt x="9938998" y="9786815"/>
                </a:moveTo>
                <a:cubicBezTo>
                  <a:pt x="9952159" y="9784528"/>
                  <a:pt x="9966185" y="9787272"/>
                  <a:pt x="9977975" y="9795606"/>
                </a:cubicBezTo>
                <a:cubicBezTo>
                  <a:pt x="10001550" y="9812272"/>
                  <a:pt x="10007244" y="9844793"/>
                  <a:pt x="9990573" y="9868373"/>
                </a:cubicBezTo>
                <a:cubicBezTo>
                  <a:pt x="9973907" y="9891949"/>
                  <a:pt x="9941386" y="9897642"/>
                  <a:pt x="9917810" y="9880976"/>
                </a:cubicBezTo>
                <a:cubicBezTo>
                  <a:pt x="9894230" y="9864306"/>
                  <a:pt x="9888541" y="9831784"/>
                  <a:pt x="9905207" y="9808209"/>
                </a:cubicBezTo>
                <a:cubicBezTo>
                  <a:pt x="9913540" y="9796419"/>
                  <a:pt x="9925837" y="9789101"/>
                  <a:pt x="9938998" y="9786815"/>
                </a:cubicBezTo>
                <a:close/>
                <a:moveTo>
                  <a:pt x="7458139" y="9780613"/>
                </a:moveTo>
                <a:cubicBezTo>
                  <a:pt x="7467883" y="9778936"/>
                  <a:pt x="7478260" y="9780969"/>
                  <a:pt x="7486994" y="9787066"/>
                </a:cubicBezTo>
                <a:cubicBezTo>
                  <a:pt x="7504463" y="9799669"/>
                  <a:pt x="7508535" y="9823654"/>
                  <a:pt x="7496343" y="9841135"/>
                </a:cubicBezTo>
                <a:cubicBezTo>
                  <a:pt x="7483737" y="9858612"/>
                  <a:pt x="7459763" y="9862679"/>
                  <a:pt x="7442288" y="9850482"/>
                </a:cubicBezTo>
                <a:cubicBezTo>
                  <a:pt x="7424795" y="9838289"/>
                  <a:pt x="7420325" y="9814303"/>
                  <a:pt x="7432927" y="9796417"/>
                </a:cubicBezTo>
                <a:cubicBezTo>
                  <a:pt x="7439234" y="9787676"/>
                  <a:pt x="7448379" y="9782290"/>
                  <a:pt x="7458139" y="9780613"/>
                </a:cubicBezTo>
                <a:close/>
                <a:moveTo>
                  <a:pt x="10768648" y="9780155"/>
                </a:moveTo>
                <a:cubicBezTo>
                  <a:pt x="10773116" y="9783407"/>
                  <a:pt x="10773931" y="9789096"/>
                  <a:pt x="10771085" y="9793569"/>
                </a:cubicBezTo>
                <a:cubicBezTo>
                  <a:pt x="10767833" y="9798042"/>
                  <a:pt x="10762143" y="9798853"/>
                  <a:pt x="10757671" y="9796010"/>
                </a:cubicBezTo>
                <a:cubicBezTo>
                  <a:pt x="10753603" y="9793164"/>
                  <a:pt x="10752387" y="9787065"/>
                  <a:pt x="10755229" y="9782592"/>
                </a:cubicBezTo>
                <a:cubicBezTo>
                  <a:pt x="10758481" y="9778124"/>
                  <a:pt x="10764175" y="9777309"/>
                  <a:pt x="10768648" y="9780155"/>
                </a:cubicBezTo>
                <a:close/>
                <a:moveTo>
                  <a:pt x="5627765" y="9779698"/>
                </a:moveTo>
                <a:cubicBezTo>
                  <a:pt x="5634625" y="9778529"/>
                  <a:pt x="5641942" y="9779953"/>
                  <a:pt x="5648039" y="9784223"/>
                </a:cubicBezTo>
                <a:cubicBezTo>
                  <a:pt x="5660234" y="9792759"/>
                  <a:pt x="5663081" y="9809830"/>
                  <a:pt x="5654546" y="9822028"/>
                </a:cubicBezTo>
                <a:cubicBezTo>
                  <a:pt x="5646010" y="9834221"/>
                  <a:pt x="5628933" y="9837068"/>
                  <a:pt x="5616741" y="9828532"/>
                </a:cubicBezTo>
                <a:cubicBezTo>
                  <a:pt x="5604134" y="9819586"/>
                  <a:pt x="5601289" y="9802920"/>
                  <a:pt x="5610233" y="9790727"/>
                </a:cubicBezTo>
                <a:cubicBezTo>
                  <a:pt x="5614503" y="9784628"/>
                  <a:pt x="5620903" y="9780867"/>
                  <a:pt x="5627765" y="9779698"/>
                </a:cubicBezTo>
                <a:close/>
                <a:moveTo>
                  <a:pt x="13788657" y="9766742"/>
                </a:moveTo>
                <a:cubicBezTo>
                  <a:pt x="13791808" y="9766132"/>
                  <a:pt x="13795161" y="9766742"/>
                  <a:pt x="13798006" y="9768773"/>
                </a:cubicBezTo>
                <a:cubicBezTo>
                  <a:pt x="13803700" y="9772840"/>
                  <a:pt x="13805326" y="9780561"/>
                  <a:pt x="13801258" y="9786255"/>
                </a:cubicBezTo>
                <a:cubicBezTo>
                  <a:pt x="13797195" y="9791944"/>
                  <a:pt x="13789470" y="9793570"/>
                  <a:pt x="13783777" y="9789507"/>
                </a:cubicBezTo>
                <a:cubicBezTo>
                  <a:pt x="13778087" y="9785439"/>
                  <a:pt x="13776867" y="9777719"/>
                  <a:pt x="13780524" y="9772025"/>
                </a:cubicBezTo>
                <a:cubicBezTo>
                  <a:pt x="13782558" y="9769180"/>
                  <a:pt x="13785506" y="9767352"/>
                  <a:pt x="13788657" y="9766742"/>
                </a:cubicBezTo>
                <a:close/>
                <a:moveTo>
                  <a:pt x="4472016" y="9764913"/>
                </a:moveTo>
                <a:cubicBezTo>
                  <a:pt x="4482688" y="9763083"/>
                  <a:pt x="4494068" y="9765318"/>
                  <a:pt x="4503622" y="9772025"/>
                </a:cubicBezTo>
                <a:cubicBezTo>
                  <a:pt x="4522730" y="9785443"/>
                  <a:pt x="4527203" y="9811866"/>
                  <a:pt x="4513785" y="9830973"/>
                </a:cubicBezTo>
                <a:cubicBezTo>
                  <a:pt x="4500370" y="9850077"/>
                  <a:pt x="4473949" y="9854549"/>
                  <a:pt x="4454841" y="9841135"/>
                </a:cubicBezTo>
                <a:cubicBezTo>
                  <a:pt x="4435733" y="9827721"/>
                  <a:pt x="4430853" y="9801294"/>
                  <a:pt x="4444677" y="9782191"/>
                </a:cubicBezTo>
                <a:cubicBezTo>
                  <a:pt x="4451384" y="9772637"/>
                  <a:pt x="4461343" y="9766743"/>
                  <a:pt x="4472016" y="9764913"/>
                </a:cubicBezTo>
                <a:close/>
                <a:moveTo>
                  <a:pt x="14215089" y="9764710"/>
                </a:moveTo>
                <a:cubicBezTo>
                  <a:pt x="14215495" y="9764710"/>
                  <a:pt x="14215495" y="9764710"/>
                  <a:pt x="14215904" y="9764710"/>
                </a:cubicBezTo>
                <a:cubicBezTo>
                  <a:pt x="14215904" y="9765116"/>
                  <a:pt x="14215904" y="9765116"/>
                  <a:pt x="14215904" y="9765521"/>
                </a:cubicBezTo>
                <a:cubicBezTo>
                  <a:pt x="14215495" y="9765521"/>
                  <a:pt x="14215495" y="9765521"/>
                  <a:pt x="14215089" y="9765521"/>
                </a:cubicBezTo>
                <a:cubicBezTo>
                  <a:pt x="14215089" y="9765521"/>
                  <a:pt x="14215089" y="9765116"/>
                  <a:pt x="14215089" y="9764710"/>
                </a:cubicBezTo>
                <a:close/>
                <a:moveTo>
                  <a:pt x="10049620" y="9760644"/>
                </a:moveTo>
                <a:cubicBezTo>
                  <a:pt x="10061308" y="9758611"/>
                  <a:pt x="10073707" y="9761050"/>
                  <a:pt x="10084074" y="9768367"/>
                </a:cubicBezTo>
                <a:cubicBezTo>
                  <a:pt x="10105212" y="9783407"/>
                  <a:pt x="10110091" y="9812271"/>
                  <a:pt x="10095456" y="9833004"/>
                </a:cubicBezTo>
                <a:cubicBezTo>
                  <a:pt x="10080412" y="9854143"/>
                  <a:pt x="10051552" y="9859021"/>
                  <a:pt x="10030819" y="9844387"/>
                </a:cubicBezTo>
                <a:cubicBezTo>
                  <a:pt x="10010086" y="9829752"/>
                  <a:pt x="10004802" y="9800888"/>
                  <a:pt x="10019437" y="9779750"/>
                </a:cubicBezTo>
                <a:cubicBezTo>
                  <a:pt x="10026957" y="9769180"/>
                  <a:pt x="10037933" y="9762676"/>
                  <a:pt x="10049620" y="9760644"/>
                </a:cubicBezTo>
                <a:close/>
                <a:moveTo>
                  <a:pt x="6636092" y="9760542"/>
                </a:moveTo>
                <a:cubicBezTo>
                  <a:pt x="6645492" y="9758916"/>
                  <a:pt x="6655452" y="9760847"/>
                  <a:pt x="6663782" y="9766741"/>
                </a:cubicBezTo>
                <a:cubicBezTo>
                  <a:pt x="6680443" y="9778939"/>
                  <a:pt x="6684527" y="9802109"/>
                  <a:pt x="6672725" y="9818775"/>
                </a:cubicBezTo>
                <a:cubicBezTo>
                  <a:pt x="6660534" y="9835441"/>
                  <a:pt x="6637363" y="9839509"/>
                  <a:pt x="6620692" y="9827721"/>
                </a:cubicBezTo>
                <a:cubicBezTo>
                  <a:pt x="6604020" y="9815929"/>
                  <a:pt x="6599958" y="9792758"/>
                  <a:pt x="6611749" y="9775687"/>
                </a:cubicBezTo>
                <a:cubicBezTo>
                  <a:pt x="6617846" y="9767352"/>
                  <a:pt x="6626693" y="9762168"/>
                  <a:pt x="6636092" y="9760542"/>
                </a:cubicBezTo>
                <a:close/>
                <a:moveTo>
                  <a:pt x="3505931" y="9757390"/>
                </a:moveTo>
                <a:cubicBezTo>
                  <a:pt x="3509185" y="9759422"/>
                  <a:pt x="3509998" y="9763894"/>
                  <a:pt x="3507558" y="9767146"/>
                </a:cubicBezTo>
                <a:cubicBezTo>
                  <a:pt x="3505528" y="9770398"/>
                  <a:pt x="3501053" y="9771214"/>
                  <a:pt x="3497802" y="9768772"/>
                </a:cubicBezTo>
                <a:cubicBezTo>
                  <a:pt x="3494551" y="9766741"/>
                  <a:pt x="3493739" y="9762268"/>
                  <a:pt x="3496175" y="9759016"/>
                </a:cubicBezTo>
                <a:cubicBezTo>
                  <a:pt x="3498212" y="9755764"/>
                  <a:pt x="3502680" y="9755359"/>
                  <a:pt x="3505931" y="9757390"/>
                </a:cubicBezTo>
                <a:close/>
                <a:moveTo>
                  <a:pt x="4124472" y="9754392"/>
                </a:moveTo>
                <a:cubicBezTo>
                  <a:pt x="4133058" y="9752918"/>
                  <a:pt x="4142204" y="9754748"/>
                  <a:pt x="4149928" y="9760237"/>
                </a:cubicBezTo>
                <a:cubicBezTo>
                  <a:pt x="4165377" y="9771214"/>
                  <a:pt x="4169036" y="9792352"/>
                  <a:pt x="4158059" y="9807798"/>
                </a:cubicBezTo>
                <a:cubicBezTo>
                  <a:pt x="4147080" y="9823247"/>
                  <a:pt x="4125940" y="9826905"/>
                  <a:pt x="4110497" y="9815928"/>
                </a:cubicBezTo>
                <a:cubicBezTo>
                  <a:pt x="4095048" y="9804951"/>
                  <a:pt x="4091387" y="9783812"/>
                  <a:pt x="4102369" y="9768367"/>
                </a:cubicBezTo>
                <a:cubicBezTo>
                  <a:pt x="4107857" y="9760642"/>
                  <a:pt x="4115885" y="9755865"/>
                  <a:pt x="4124472" y="9754392"/>
                </a:cubicBezTo>
                <a:close/>
                <a:moveTo>
                  <a:pt x="12682882" y="9747482"/>
                </a:moveTo>
                <a:cubicBezTo>
                  <a:pt x="12690961" y="9746110"/>
                  <a:pt x="12699599" y="9747837"/>
                  <a:pt x="12706917" y="9752918"/>
                </a:cubicBezTo>
                <a:cubicBezTo>
                  <a:pt x="12721551" y="9763080"/>
                  <a:pt x="12724803" y="9783002"/>
                  <a:pt x="12714642" y="9797637"/>
                </a:cubicBezTo>
                <a:cubicBezTo>
                  <a:pt x="12704480" y="9812272"/>
                  <a:pt x="12684557" y="9815524"/>
                  <a:pt x="12669927" y="9805358"/>
                </a:cubicBezTo>
                <a:cubicBezTo>
                  <a:pt x="12655697" y="9795196"/>
                  <a:pt x="12652040" y="9775277"/>
                  <a:pt x="12662202" y="9760643"/>
                </a:cubicBezTo>
                <a:cubicBezTo>
                  <a:pt x="12667283" y="9753325"/>
                  <a:pt x="12674803" y="9748854"/>
                  <a:pt x="12682882" y="9747482"/>
                </a:cubicBezTo>
                <a:close/>
                <a:moveTo>
                  <a:pt x="7350560" y="9745299"/>
                </a:moveTo>
                <a:cubicBezTo>
                  <a:pt x="7361583" y="9743368"/>
                  <a:pt x="7373375" y="9745603"/>
                  <a:pt x="7383339" y="9752513"/>
                </a:cubicBezTo>
                <a:cubicBezTo>
                  <a:pt x="7402839" y="9766336"/>
                  <a:pt x="7407728" y="9793574"/>
                  <a:pt x="7393909" y="9813492"/>
                </a:cubicBezTo>
                <a:cubicBezTo>
                  <a:pt x="7380085" y="9833005"/>
                  <a:pt x="7352854" y="9837883"/>
                  <a:pt x="7332926" y="9824060"/>
                </a:cubicBezTo>
                <a:cubicBezTo>
                  <a:pt x="7313011" y="9810240"/>
                  <a:pt x="7308535" y="9783003"/>
                  <a:pt x="7322365" y="9763084"/>
                </a:cubicBezTo>
                <a:cubicBezTo>
                  <a:pt x="7329267" y="9753328"/>
                  <a:pt x="7339534" y="9747230"/>
                  <a:pt x="7350560" y="9745299"/>
                </a:cubicBezTo>
                <a:close/>
                <a:moveTo>
                  <a:pt x="6030765" y="9736506"/>
                </a:moveTo>
                <a:cubicBezTo>
                  <a:pt x="6038338" y="9735134"/>
                  <a:pt x="6046261" y="9736659"/>
                  <a:pt x="6053154" y="9741539"/>
                </a:cubicBezTo>
                <a:cubicBezTo>
                  <a:pt x="6066568" y="9750886"/>
                  <a:pt x="6070230" y="9769588"/>
                  <a:pt x="6060470" y="9783407"/>
                </a:cubicBezTo>
                <a:cubicBezTo>
                  <a:pt x="6051119" y="9796825"/>
                  <a:pt x="6032646" y="9800483"/>
                  <a:pt x="6018821" y="9790726"/>
                </a:cubicBezTo>
                <a:cubicBezTo>
                  <a:pt x="6005403" y="9781376"/>
                  <a:pt x="6002150" y="9762268"/>
                  <a:pt x="6011504" y="9748854"/>
                </a:cubicBezTo>
                <a:cubicBezTo>
                  <a:pt x="6016178" y="9742147"/>
                  <a:pt x="6023198" y="9737879"/>
                  <a:pt x="6030765" y="9736506"/>
                </a:cubicBezTo>
                <a:close/>
                <a:moveTo>
                  <a:pt x="10160552" y="9731424"/>
                </a:moveTo>
                <a:cubicBezTo>
                  <a:pt x="10170867" y="9729645"/>
                  <a:pt x="10181843" y="9731779"/>
                  <a:pt x="10190989" y="9738283"/>
                </a:cubicBezTo>
                <a:cubicBezTo>
                  <a:pt x="10209282" y="9751292"/>
                  <a:pt x="10213754" y="9776904"/>
                  <a:pt x="10200746" y="9795196"/>
                </a:cubicBezTo>
                <a:cubicBezTo>
                  <a:pt x="10187737" y="9813488"/>
                  <a:pt x="10162125" y="9817960"/>
                  <a:pt x="10143833" y="9804952"/>
                </a:cubicBezTo>
                <a:cubicBezTo>
                  <a:pt x="10125541" y="9791944"/>
                  <a:pt x="10121069" y="9766742"/>
                  <a:pt x="10134077" y="9748040"/>
                </a:cubicBezTo>
                <a:cubicBezTo>
                  <a:pt x="10140581" y="9738894"/>
                  <a:pt x="10150236" y="9733203"/>
                  <a:pt x="10160552" y="9731424"/>
                </a:cubicBezTo>
                <a:close/>
                <a:moveTo>
                  <a:pt x="12206290" y="9731017"/>
                </a:moveTo>
                <a:cubicBezTo>
                  <a:pt x="12212388" y="9729950"/>
                  <a:pt x="12218892" y="9731169"/>
                  <a:pt x="12224381" y="9735031"/>
                </a:cubicBezTo>
                <a:cubicBezTo>
                  <a:pt x="12234948" y="9742756"/>
                  <a:pt x="12237795" y="9757796"/>
                  <a:pt x="12230070" y="9768773"/>
                </a:cubicBezTo>
                <a:cubicBezTo>
                  <a:pt x="12222349" y="9779340"/>
                  <a:pt x="12207305" y="9782187"/>
                  <a:pt x="12196328" y="9774462"/>
                </a:cubicBezTo>
                <a:cubicBezTo>
                  <a:pt x="12185761" y="9766742"/>
                  <a:pt x="12182914" y="9751697"/>
                  <a:pt x="12190639" y="9740725"/>
                </a:cubicBezTo>
                <a:cubicBezTo>
                  <a:pt x="12194502" y="9735439"/>
                  <a:pt x="12200193" y="9732085"/>
                  <a:pt x="12206290" y="9731017"/>
                </a:cubicBezTo>
                <a:close/>
                <a:moveTo>
                  <a:pt x="4756755" y="9725936"/>
                </a:moveTo>
                <a:cubicBezTo>
                  <a:pt x="4760061" y="9725378"/>
                  <a:pt x="4763615" y="9726089"/>
                  <a:pt x="4766664" y="9728121"/>
                </a:cubicBezTo>
                <a:cubicBezTo>
                  <a:pt x="4772760" y="9732188"/>
                  <a:pt x="4773979" y="9740319"/>
                  <a:pt x="4769920" y="9746413"/>
                </a:cubicBezTo>
                <a:cubicBezTo>
                  <a:pt x="4765849" y="9752512"/>
                  <a:pt x="4757719" y="9753733"/>
                  <a:pt x="4751624" y="9749666"/>
                </a:cubicBezTo>
                <a:cubicBezTo>
                  <a:pt x="4745529" y="9745602"/>
                  <a:pt x="4743903" y="9737472"/>
                  <a:pt x="4748373" y="9731373"/>
                </a:cubicBezTo>
                <a:cubicBezTo>
                  <a:pt x="4750404" y="9728324"/>
                  <a:pt x="4753453" y="9726495"/>
                  <a:pt x="4756755" y="9725936"/>
                </a:cubicBezTo>
                <a:close/>
                <a:moveTo>
                  <a:pt x="5138798" y="9724667"/>
                </a:moveTo>
                <a:cubicBezTo>
                  <a:pt x="5144538" y="9723651"/>
                  <a:pt x="5150635" y="9724871"/>
                  <a:pt x="5155721" y="9728531"/>
                </a:cubicBezTo>
                <a:cubicBezTo>
                  <a:pt x="5166290" y="9735846"/>
                  <a:pt x="5168725" y="9750075"/>
                  <a:pt x="5161406" y="9760237"/>
                </a:cubicBezTo>
                <a:cubicBezTo>
                  <a:pt x="5154090" y="9770809"/>
                  <a:pt x="5139861" y="9773246"/>
                  <a:pt x="5129701" y="9765930"/>
                </a:cubicBezTo>
                <a:cubicBezTo>
                  <a:pt x="5119128" y="9758611"/>
                  <a:pt x="5116694" y="9744382"/>
                  <a:pt x="5124007" y="9734220"/>
                </a:cubicBezTo>
                <a:cubicBezTo>
                  <a:pt x="5127667" y="9728935"/>
                  <a:pt x="5133052" y="9725682"/>
                  <a:pt x="5138798" y="9724667"/>
                </a:cubicBezTo>
                <a:close/>
                <a:moveTo>
                  <a:pt x="11925896" y="9724210"/>
                </a:moveTo>
                <a:cubicBezTo>
                  <a:pt x="11933722" y="9722837"/>
                  <a:pt x="11942057" y="9724463"/>
                  <a:pt x="11949171" y="9729342"/>
                </a:cubicBezTo>
                <a:cubicBezTo>
                  <a:pt x="11963400" y="9739504"/>
                  <a:pt x="11966652" y="9758611"/>
                  <a:pt x="11956896" y="9772840"/>
                </a:cubicBezTo>
                <a:cubicBezTo>
                  <a:pt x="11947139" y="9787069"/>
                  <a:pt x="11927627" y="9790321"/>
                  <a:pt x="11913397" y="9780565"/>
                </a:cubicBezTo>
                <a:cubicBezTo>
                  <a:pt x="11899168" y="9770399"/>
                  <a:pt x="11895916" y="9750886"/>
                  <a:pt x="11905672" y="9737067"/>
                </a:cubicBezTo>
                <a:cubicBezTo>
                  <a:pt x="11910753" y="9729952"/>
                  <a:pt x="11918070" y="9725582"/>
                  <a:pt x="11925896" y="9724210"/>
                </a:cubicBezTo>
                <a:close/>
                <a:moveTo>
                  <a:pt x="10881657" y="9724058"/>
                </a:moveTo>
                <a:cubicBezTo>
                  <a:pt x="10884504" y="9726090"/>
                  <a:pt x="10885319" y="9729748"/>
                  <a:pt x="10883283" y="9732594"/>
                </a:cubicBezTo>
                <a:cubicBezTo>
                  <a:pt x="10881252" y="9735441"/>
                  <a:pt x="10877594" y="9736252"/>
                  <a:pt x="10874747" y="9734220"/>
                </a:cubicBezTo>
                <a:cubicBezTo>
                  <a:pt x="10872310" y="9732189"/>
                  <a:pt x="10871495" y="9728527"/>
                  <a:pt x="10873121" y="9725684"/>
                </a:cubicBezTo>
                <a:cubicBezTo>
                  <a:pt x="10875153" y="9722838"/>
                  <a:pt x="10878815" y="9722022"/>
                  <a:pt x="10881657" y="9724058"/>
                </a:cubicBezTo>
                <a:close/>
                <a:moveTo>
                  <a:pt x="3794121" y="9713438"/>
                </a:moveTo>
                <a:cubicBezTo>
                  <a:pt x="3809007" y="9710846"/>
                  <a:pt x="3824863" y="9713895"/>
                  <a:pt x="3838075" y="9723243"/>
                </a:cubicBezTo>
                <a:cubicBezTo>
                  <a:pt x="3864498" y="9741945"/>
                  <a:pt x="3871002" y="9778939"/>
                  <a:pt x="3852300" y="9805361"/>
                </a:cubicBezTo>
                <a:cubicBezTo>
                  <a:pt x="3833604" y="9831784"/>
                  <a:pt x="3796610" y="9838288"/>
                  <a:pt x="3770188" y="9819590"/>
                </a:cubicBezTo>
                <a:cubicBezTo>
                  <a:pt x="3743356" y="9800889"/>
                  <a:pt x="3736851" y="9764304"/>
                  <a:pt x="3755956" y="9737472"/>
                </a:cubicBezTo>
                <a:cubicBezTo>
                  <a:pt x="3765309" y="9724261"/>
                  <a:pt x="3779231" y="9716029"/>
                  <a:pt x="3794121" y="9713438"/>
                </a:cubicBezTo>
                <a:close/>
                <a:moveTo>
                  <a:pt x="14045167" y="9712676"/>
                </a:moveTo>
                <a:cubicBezTo>
                  <a:pt x="14045573" y="9712676"/>
                  <a:pt x="14045573" y="9712676"/>
                  <a:pt x="14045978" y="9712676"/>
                </a:cubicBezTo>
                <a:cubicBezTo>
                  <a:pt x="14045978" y="9713082"/>
                  <a:pt x="14045978" y="9713082"/>
                  <a:pt x="14045978" y="9713492"/>
                </a:cubicBezTo>
                <a:cubicBezTo>
                  <a:pt x="14045573" y="9713492"/>
                  <a:pt x="14045573" y="9713492"/>
                  <a:pt x="14045167" y="9713492"/>
                </a:cubicBezTo>
                <a:cubicBezTo>
                  <a:pt x="14045167" y="9713492"/>
                  <a:pt x="14045167" y="9713082"/>
                  <a:pt x="14045167" y="9712676"/>
                </a:cubicBezTo>
                <a:close/>
                <a:moveTo>
                  <a:pt x="7244056" y="9711962"/>
                </a:moveTo>
                <a:cubicBezTo>
                  <a:pt x="7255082" y="9710031"/>
                  <a:pt x="7266870" y="9712266"/>
                  <a:pt x="7276835" y="9719176"/>
                </a:cubicBezTo>
                <a:cubicBezTo>
                  <a:pt x="7296337" y="9732999"/>
                  <a:pt x="7301225" y="9760237"/>
                  <a:pt x="7287399" y="9780155"/>
                </a:cubicBezTo>
                <a:cubicBezTo>
                  <a:pt x="7273578" y="9799668"/>
                  <a:pt x="7246335" y="9804546"/>
                  <a:pt x="7226417" y="9790727"/>
                </a:cubicBezTo>
                <a:cubicBezTo>
                  <a:pt x="7206913" y="9776903"/>
                  <a:pt x="7202041" y="9749260"/>
                  <a:pt x="7215852" y="9729747"/>
                </a:cubicBezTo>
                <a:cubicBezTo>
                  <a:pt x="7222763" y="9719991"/>
                  <a:pt x="7233027" y="9713893"/>
                  <a:pt x="7244056" y="9711962"/>
                </a:cubicBezTo>
                <a:close/>
                <a:moveTo>
                  <a:pt x="11675587" y="9710644"/>
                </a:moveTo>
                <a:cubicBezTo>
                  <a:pt x="11680055" y="9713896"/>
                  <a:pt x="11680870" y="9719585"/>
                  <a:pt x="11678024" y="9724058"/>
                </a:cubicBezTo>
                <a:cubicBezTo>
                  <a:pt x="11674772" y="9728531"/>
                  <a:pt x="11669082" y="9729342"/>
                  <a:pt x="11664610" y="9726499"/>
                </a:cubicBezTo>
                <a:cubicBezTo>
                  <a:pt x="11660542" y="9723247"/>
                  <a:pt x="11659326" y="9717554"/>
                  <a:pt x="11662168" y="9713081"/>
                </a:cubicBezTo>
                <a:cubicBezTo>
                  <a:pt x="11665420" y="9708613"/>
                  <a:pt x="11671114" y="9707798"/>
                  <a:pt x="11675587" y="9710644"/>
                </a:cubicBezTo>
                <a:close/>
                <a:moveTo>
                  <a:pt x="6539801" y="9706577"/>
                </a:moveTo>
                <a:cubicBezTo>
                  <a:pt x="6562928" y="9706577"/>
                  <a:pt x="6581676" y="9725322"/>
                  <a:pt x="6581676" y="9748449"/>
                </a:cubicBezTo>
                <a:cubicBezTo>
                  <a:pt x="6581676" y="9771573"/>
                  <a:pt x="6562928" y="9790317"/>
                  <a:pt x="6539801" y="9790317"/>
                </a:cubicBezTo>
                <a:cubicBezTo>
                  <a:pt x="6516674" y="9790317"/>
                  <a:pt x="6497924" y="9771573"/>
                  <a:pt x="6497924" y="9748449"/>
                </a:cubicBezTo>
                <a:cubicBezTo>
                  <a:pt x="6497924" y="9725322"/>
                  <a:pt x="6516674" y="9706577"/>
                  <a:pt x="6539801" y="9706577"/>
                </a:cubicBezTo>
                <a:close/>
                <a:moveTo>
                  <a:pt x="5532277" y="9705512"/>
                </a:moveTo>
                <a:cubicBezTo>
                  <a:pt x="5540512" y="9704038"/>
                  <a:pt x="5549251" y="9705766"/>
                  <a:pt x="5556570" y="9711050"/>
                </a:cubicBezTo>
                <a:cubicBezTo>
                  <a:pt x="5571611" y="9721617"/>
                  <a:pt x="5575273" y="9741945"/>
                  <a:pt x="5564697" y="9756579"/>
                </a:cubicBezTo>
                <a:cubicBezTo>
                  <a:pt x="5554130" y="9771619"/>
                  <a:pt x="5533807" y="9775276"/>
                  <a:pt x="5519169" y="9764709"/>
                </a:cubicBezTo>
                <a:cubicBezTo>
                  <a:pt x="5504533" y="9754547"/>
                  <a:pt x="5500877" y="9733814"/>
                  <a:pt x="5511039" y="9719180"/>
                </a:cubicBezTo>
                <a:cubicBezTo>
                  <a:pt x="5516323" y="9711660"/>
                  <a:pt x="5524048" y="9706985"/>
                  <a:pt x="5532277" y="9705512"/>
                </a:cubicBezTo>
                <a:close/>
                <a:moveTo>
                  <a:pt x="10271023" y="9697126"/>
                </a:moveTo>
                <a:cubicBezTo>
                  <a:pt x="10280423" y="9695500"/>
                  <a:pt x="10290382" y="9697431"/>
                  <a:pt x="10298715" y="9703325"/>
                </a:cubicBezTo>
                <a:cubicBezTo>
                  <a:pt x="10315381" y="9715523"/>
                  <a:pt x="10319448" y="9738693"/>
                  <a:pt x="10307656" y="9755359"/>
                </a:cubicBezTo>
                <a:cubicBezTo>
                  <a:pt x="10295463" y="9772025"/>
                  <a:pt x="10272293" y="9776093"/>
                  <a:pt x="10255622" y="9764305"/>
                </a:cubicBezTo>
                <a:cubicBezTo>
                  <a:pt x="10238551" y="9752513"/>
                  <a:pt x="10234484" y="9729342"/>
                  <a:pt x="10246681" y="9712271"/>
                </a:cubicBezTo>
                <a:cubicBezTo>
                  <a:pt x="10252780" y="9703936"/>
                  <a:pt x="10261622" y="9698752"/>
                  <a:pt x="10271023" y="9697126"/>
                </a:cubicBezTo>
                <a:close/>
                <a:moveTo>
                  <a:pt x="8703240" y="9691638"/>
                </a:moveTo>
                <a:cubicBezTo>
                  <a:pt x="8710456" y="9690418"/>
                  <a:pt x="8718180" y="9691943"/>
                  <a:pt x="8724684" y="9696416"/>
                </a:cubicBezTo>
                <a:cubicBezTo>
                  <a:pt x="8737692" y="9705357"/>
                  <a:pt x="8740539" y="9723244"/>
                  <a:pt x="8731594" y="9736252"/>
                </a:cubicBezTo>
                <a:cubicBezTo>
                  <a:pt x="8722652" y="9749261"/>
                  <a:pt x="8704766" y="9752108"/>
                  <a:pt x="8691757" y="9743166"/>
                </a:cubicBezTo>
                <a:cubicBezTo>
                  <a:pt x="8678748" y="9733815"/>
                  <a:pt x="8675496" y="9715928"/>
                  <a:pt x="8684843" y="9703325"/>
                </a:cubicBezTo>
                <a:cubicBezTo>
                  <a:pt x="8689315" y="9696821"/>
                  <a:pt x="8696024" y="9692857"/>
                  <a:pt x="8703240" y="9691638"/>
                </a:cubicBezTo>
                <a:close/>
                <a:moveTo>
                  <a:pt x="8808325" y="9688284"/>
                </a:moveTo>
                <a:cubicBezTo>
                  <a:pt x="8816353" y="9686862"/>
                  <a:pt x="8824890" y="9688488"/>
                  <a:pt x="8832004" y="9693569"/>
                </a:cubicBezTo>
                <a:cubicBezTo>
                  <a:pt x="8846234" y="9703731"/>
                  <a:pt x="8849891" y="9723649"/>
                  <a:pt x="8839729" y="9737878"/>
                </a:cubicBezTo>
                <a:cubicBezTo>
                  <a:pt x="8829563" y="9752107"/>
                  <a:pt x="8809645" y="9755765"/>
                  <a:pt x="8795420" y="9745603"/>
                </a:cubicBezTo>
                <a:cubicBezTo>
                  <a:pt x="8781191" y="9735441"/>
                  <a:pt x="8777534" y="9715519"/>
                  <a:pt x="8787695" y="9701290"/>
                </a:cubicBezTo>
                <a:cubicBezTo>
                  <a:pt x="8792776" y="9694177"/>
                  <a:pt x="8800296" y="9689707"/>
                  <a:pt x="8808325" y="9688284"/>
                </a:cubicBezTo>
                <a:close/>
                <a:moveTo>
                  <a:pt x="8597292" y="9687879"/>
                </a:moveTo>
                <a:cubicBezTo>
                  <a:pt x="8604761" y="9686558"/>
                  <a:pt x="8612688" y="9688083"/>
                  <a:pt x="8619395" y="9692758"/>
                </a:cubicBezTo>
                <a:cubicBezTo>
                  <a:pt x="8632813" y="9702514"/>
                  <a:pt x="8636065" y="9720806"/>
                  <a:pt x="8626714" y="9734220"/>
                </a:cubicBezTo>
                <a:cubicBezTo>
                  <a:pt x="8617363" y="9747638"/>
                  <a:pt x="8598666" y="9750891"/>
                  <a:pt x="8585248" y="9741540"/>
                </a:cubicBezTo>
                <a:cubicBezTo>
                  <a:pt x="8571834" y="9732189"/>
                  <a:pt x="8568589" y="9713897"/>
                  <a:pt x="8577933" y="9700073"/>
                </a:cubicBezTo>
                <a:cubicBezTo>
                  <a:pt x="8582811" y="9693366"/>
                  <a:pt x="8589823" y="9689200"/>
                  <a:pt x="8597292" y="9687879"/>
                </a:cubicBezTo>
                <a:close/>
                <a:moveTo>
                  <a:pt x="4386088" y="9682491"/>
                </a:moveTo>
                <a:cubicBezTo>
                  <a:pt x="4395489" y="9680865"/>
                  <a:pt x="4405450" y="9682796"/>
                  <a:pt x="4413785" y="9688690"/>
                </a:cubicBezTo>
                <a:cubicBezTo>
                  <a:pt x="4430448" y="9700888"/>
                  <a:pt x="4434513" y="9724058"/>
                  <a:pt x="4422721" y="9740724"/>
                </a:cubicBezTo>
                <a:cubicBezTo>
                  <a:pt x="4410527" y="9757390"/>
                  <a:pt x="4387362" y="9761458"/>
                  <a:pt x="4370693" y="9749670"/>
                </a:cubicBezTo>
                <a:cubicBezTo>
                  <a:pt x="4353620" y="9737878"/>
                  <a:pt x="4349551" y="9714707"/>
                  <a:pt x="4361751" y="9697636"/>
                </a:cubicBezTo>
                <a:cubicBezTo>
                  <a:pt x="4367844" y="9689300"/>
                  <a:pt x="4376688" y="9684117"/>
                  <a:pt x="4386088" y="9682491"/>
                </a:cubicBezTo>
                <a:close/>
                <a:moveTo>
                  <a:pt x="8490288" y="9679901"/>
                </a:moveTo>
                <a:cubicBezTo>
                  <a:pt x="8498774" y="9678428"/>
                  <a:pt x="8507822" y="9680155"/>
                  <a:pt x="8515346" y="9685439"/>
                </a:cubicBezTo>
                <a:cubicBezTo>
                  <a:pt x="8530389" y="9696010"/>
                  <a:pt x="8534034" y="9717145"/>
                  <a:pt x="8523468" y="9732189"/>
                </a:cubicBezTo>
                <a:cubicBezTo>
                  <a:pt x="8512899" y="9747229"/>
                  <a:pt x="8491761" y="9750886"/>
                  <a:pt x="8476719" y="9740319"/>
                </a:cubicBezTo>
                <a:cubicBezTo>
                  <a:pt x="8461274" y="9729748"/>
                  <a:pt x="8457618" y="9708609"/>
                  <a:pt x="8468590" y="9693569"/>
                </a:cubicBezTo>
                <a:cubicBezTo>
                  <a:pt x="8473870" y="9686049"/>
                  <a:pt x="8481803" y="9681374"/>
                  <a:pt x="8490288" y="9679901"/>
                </a:cubicBezTo>
                <a:close/>
                <a:moveTo>
                  <a:pt x="8912496" y="9679391"/>
                </a:moveTo>
                <a:cubicBezTo>
                  <a:pt x="8922151" y="9677714"/>
                  <a:pt x="8932415" y="9679747"/>
                  <a:pt x="8940951" y="9685844"/>
                </a:cubicBezTo>
                <a:cubicBezTo>
                  <a:pt x="8958432" y="9698041"/>
                  <a:pt x="8962495" y="9722027"/>
                  <a:pt x="8950301" y="9739098"/>
                </a:cubicBezTo>
                <a:cubicBezTo>
                  <a:pt x="8938104" y="9756579"/>
                  <a:pt x="8914123" y="9760642"/>
                  <a:pt x="8897047" y="9748449"/>
                </a:cubicBezTo>
                <a:cubicBezTo>
                  <a:pt x="8879566" y="9736251"/>
                  <a:pt x="8875503" y="9712676"/>
                  <a:pt x="8887696" y="9695195"/>
                </a:cubicBezTo>
                <a:cubicBezTo>
                  <a:pt x="8893795" y="9686454"/>
                  <a:pt x="8902841" y="9681068"/>
                  <a:pt x="8912496" y="9679391"/>
                </a:cubicBezTo>
                <a:close/>
                <a:moveTo>
                  <a:pt x="7138307" y="9677511"/>
                </a:moveTo>
                <a:cubicBezTo>
                  <a:pt x="7148982" y="9675681"/>
                  <a:pt x="7160360" y="9677916"/>
                  <a:pt x="7169903" y="9684623"/>
                </a:cubicBezTo>
                <a:cubicBezTo>
                  <a:pt x="7189017" y="9698041"/>
                  <a:pt x="7193493" y="9724464"/>
                  <a:pt x="7180069" y="9743571"/>
                </a:cubicBezTo>
                <a:cubicBezTo>
                  <a:pt x="7166666" y="9762675"/>
                  <a:pt x="7140236" y="9767147"/>
                  <a:pt x="7121139" y="9753733"/>
                </a:cubicBezTo>
                <a:cubicBezTo>
                  <a:pt x="7102019" y="9740319"/>
                  <a:pt x="7097556" y="9714302"/>
                  <a:pt x="7110968" y="9694789"/>
                </a:cubicBezTo>
                <a:cubicBezTo>
                  <a:pt x="7117683" y="9685236"/>
                  <a:pt x="7127631" y="9679341"/>
                  <a:pt x="7138307" y="9677511"/>
                </a:cubicBezTo>
                <a:close/>
                <a:moveTo>
                  <a:pt x="5933906" y="9677155"/>
                </a:moveTo>
                <a:cubicBezTo>
                  <a:pt x="5941071" y="9675885"/>
                  <a:pt x="5948695" y="9677308"/>
                  <a:pt x="5954997" y="9681781"/>
                </a:cubicBezTo>
                <a:cubicBezTo>
                  <a:pt x="5967599" y="9690722"/>
                  <a:pt x="5970850" y="9708608"/>
                  <a:pt x="5961907" y="9721212"/>
                </a:cubicBezTo>
                <a:cubicBezTo>
                  <a:pt x="5952962" y="9733815"/>
                  <a:pt x="5935078" y="9737067"/>
                  <a:pt x="5922473" y="9728121"/>
                </a:cubicBezTo>
                <a:cubicBezTo>
                  <a:pt x="5909868" y="9719180"/>
                  <a:pt x="5906617" y="9701293"/>
                  <a:pt x="5915561" y="9688690"/>
                </a:cubicBezTo>
                <a:cubicBezTo>
                  <a:pt x="5920030" y="9682389"/>
                  <a:pt x="5926745" y="9678425"/>
                  <a:pt x="5933906" y="9677155"/>
                </a:cubicBezTo>
                <a:close/>
                <a:moveTo>
                  <a:pt x="9017427" y="9672480"/>
                </a:moveTo>
                <a:cubicBezTo>
                  <a:pt x="9027539" y="9670701"/>
                  <a:pt x="9038312" y="9672835"/>
                  <a:pt x="9047460" y="9679340"/>
                </a:cubicBezTo>
                <a:cubicBezTo>
                  <a:pt x="9065753" y="9692348"/>
                  <a:pt x="9069816" y="9717144"/>
                  <a:pt x="9057217" y="9735441"/>
                </a:cubicBezTo>
                <a:cubicBezTo>
                  <a:pt x="9044208" y="9753733"/>
                  <a:pt x="9019408" y="9757796"/>
                  <a:pt x="9001115" y="9745197"/>
                </a:cubicBezTo>
                <a:cubicBezTo>
                  <a:pt x="8982823" y="9732189"/>
                  <a:pt x="8978351" y="9707388"/>
                  <a:pt x="8991359" y="9689096"/>
                </a:cubicBezTo>
                <a:cubicBezTo>
                  <a:pt x="8997864" y="9679950"/>
                  <a:pt x="9007315" y="9674259"/>
                  <a:pt x="9017427" y="9672480"/>
                </a:cubicBezTo>
                <a:close/>
                <a:moveTo>
                  <a:pt x="12494156" y="9670956"/>
                </a:moveTo>
                <a:cubicBezTo>
                  <a:pt x="12506808" y="9668770"/>
                  <a:pt x="12520324" y="9671412"/>
                  <a:pt x="12531707" y="9679340"/>
                </a:cubicBezTo>
                <a:cubicBezTo>
                  <a:pt x="12554472" y="9695195"/>
                  <a:pt x="12559756" y="9726496"/>
                  <a:pt x="12543905" y="9749260"/>
                </a:cubicBezTo>
                <a:cubicBezTo>
                  <a:pt x="12528050" y="9772025"/>
                  <a:pt x="12496749" y="9777309"/>
                  <a:pt x="12473984" y="9761458"/>
                </a:cubicBezTo>
                <a:cubicBezTo>
                  <a:pt x="12451219" y="9745603"/>
                  <a:pt x="12445931" y="9714302"/>
                  <a:pt x="12461786" y="9691537"/>
                </a:cubicBezTo>
                <a:cubicBezTo>
                  <a:pt x="12469714" y="9680155"/>
                  <a:pt x="12481503" y="9673142"/>
                  <a:pt x="12494156" y="9670956"/>
                </a:cubicBezTo>
                <a:close/>
                <a:moveTo>
                  <a:pt x="9122459" y="9669229"/>
                </a:moveTo>
                <a:cubicBezTo>
                  <a:pt x="9131606" y="9667654"/>
                  <a:pt x="9141362" y="9669585"/>
                  <a:pt x="9149493" y="9675276"/>
                </a:cubicBezTo>
                <a:cubicBezTo>
                  <a:pt x="9166163" y="9686654"/>
                  <a:pt x="9169821" y="9709424"/>
                  <a:pt x="9158438" y="9725684"/>
                </a:cubicBezTo>
                <a:cubicBezTo>
                  <a:pt x="9147056" y="9742351"/>
                  <a:pt x="9124291" y="9746008"/>
                  <a:pt x="9108030" y="9734626"/>
                </a:cubicBezTo>
                <a:cubicBezTo>
                  <a:pt x="9091769" y="9722838"/>
                  <a:pt x="9087702" y="9700478"/>
                  <a:pt x="9099084" y="9684217"/>
                </a:cubicBezTo>
                <a:cubicBezTo>
                  <a:pt x="9104775" y="9675884"/>
                  <a:pt x="9113312" y="9670803"/>
                  <a:pt x="9122459" y="9669229"/>
                </a:cubicBezTo>
                <a:close/>
                <a:moveTo>
                  <a:pt x="8383583" y="9669077"/>
                </a:moveTo>
                <a:cubicBezTo>
                  <a:pt x="8392987" y="9667451"/>
                  <a:pt x="8402944" y="9669382"/>
                  <a:pt x="8411275" y="9675276"/>
                </a:cubicBezTo>
                <a:cubicBezTo>
                  <a:pt x="8427942" y="9687474"/>
                  <a:pt x="8432003" y="9710644"/>
                  <a:pt x="8420221" y="9727310"/>
                </a:cubicBezTo>
                <a:cubicBezTo>
                  <a:pt x="8408028" y="9743976"/>
                  <a:pt x="8384859" y="9748044"/>
                  <a:pt x="8368190" y="9736256"/>
                </a:cubicBezTo>
                <a:cubicBezTo>
                  <a:pt x="8351522" y="9724464"/>
                  <a:pt x="8347457" y="9701293"/>
                  <a:pt x="8359240" y="9684222"/>
                </a:cubicBezTo>
                <a:cubicBezTo>
                  <a:pt x="8365342" y="9675887"/>
                  <a:pt x="8374188" y="9670703"/>
                  <a:pt x="8383583" y="9669077"/>
                </a:cubicBezTo>
                <a:close/>
                <a:moveTo>
                  <a:pt x="13418778" y="9665466"/>
                </a:moveTo>
                <a:cubicBezTo>
                  <a:pt x="13428790" y="9663688"/>
                  <a:pt x="13439462" y="9665721"/>
                  <a:pt x="13448407" y="9672020"/>
                </a:cubicBezTo>
                <a:cubicBezTo>
                  <a:pt x="13466294" y="9684623"/>
                  <a:pt x="13470762" y="9709424"/>
                  <a:pt x="13458159" y="9727307"/>
                </a:cubicBezTo>
                <a:cubicBezTo>
                  <a:pt x="13445560" y="9745194"/>
                  <a:pt x="13420764" y="9749666"/>
                  <a:pt x="13402877" y="9737063"/>
                </a:cubicBezTo>
                <a:cubicBezTo>
                  <a:pt x="13384990" y="9724464"/>
                  <a:pt x="13380517" y="9699664"/>
                  <a:pt x="13393116" y="9681777"/>
                </a:cubicBezTo>
                <a:cubicBezTo>
                  <a:pt x="13399418" y="9672833"/>
                  <a:pt x="13408768" y="9667244"/>
                  <a:pt x="13418778" y="9665466"/>
                </a:cubicBezTo>
                <a:close/>
                <a:moveTo>
                  <a:pt x="9228660" y="9665215"/>
                </a:moveTo>
                <a:cubicBezTo>
                  <a:pt x="9236384" y="9663894"/>
                  <a:pt x="9244617" y="9665520"/>
                  <a:pt x="9251529" y="9670398"/>
                </a:cubicBezTo>
                <a:cubicBezTo>
                  <a:pt x="9265348" y="9680155"/>
                  <a:pt x="9268600" y="9699262"/>
                  <a:pt x="9258844" y="9713081"/>
                </a:cubicBezTo>
                <a:cubicBezTo>
                  <a:pt x="9249088" y="9726900"/>
                  <a:pt x="9229980" y="9730157"/>
                  <a:pt x="9216161" y="9720396"/>
                </a:cubicBezTo>
                <a:cubicBezTo>
                  <a:pt x="9202338" y="9710644"/>
                  <a:pt x="9198680" y="9691537"/>
                  <a:pt x="9208842" y="9677713"/>
                </a:cubicBezTo>
                <a:cubicBezTo>
                  <a:pt x="9213720" y="9670804"/>
                  <a:pt x="9220936" y="9666536"/>
                  <a:pt x="9228660" y="9665215"/>
                </a:cubicBezTo>
                <a:close/>
                <a:moveTo>
                  <a:pt x="10995891" y="9662674"/>
                </a:moveTo>
                <a:cubicBezTo>
                  <a:pt x="10998328" y="9664300"/>
                  <a:pt x="10998738" y="9667142"/>
                  <a:pt x="10997108" y="9669584"/>
                </a:cubicBezTo>
                <a:cubicBezTo>
                  <a:pt x="10995486" y="9672021"/>
                  <a:pt x="10992639" y="9672430"/>
                  <a:pt x="10990198" y="9670804"/>
                </a:cubicBezTo>
                <a:cubicBezTo>
                  <a:pt x="10987761" y="9669178"/>
                  <a:pt x="10987355" y="9665926"/>
                  <a:pt x="10988981" y="9663890"/>
                </a:cubicBezTo>
                <a:cubicBezTo>
                  <a:pt x="10990603" y="9661453"/>
                  <a:pt x="10993450" y="9661048"/>
                  <a:pt x="10995891" y="9662674"/>
                </a:cubicBezTo>
                <a:close/>
                <a:moveTo>
                  <a:pt x="12996405" y="9661710"/>
                </a:moveTo>
                <a:cubicBezTo>
                  <a:pt x="13003570" y="9660440"/>
                  <a:pt x="13011192" y="9661863"/>
                  <a:pt x="13017494" y="9666336"/>
                </a:cubicBezTo>
                <a:cubicBezTo>
                  <a:pt x="13030097" y="9675277"/>
                  <a:pt x="13033349" y="9693163"/>
                  <a:pt x="13024408" y="9705767"/>
                </a:cubicBezTo>
                <a:cubicBezTo>
                  <a:pt x="13015463" y="9718370"/>
                  <a:pt x="12997576" y="9721622"/>
                  <a:pt x="12984973" y="9712676"/>
                </a:cubicBezTo>
                <a:cubicBezTo>
                  <a:pt x="12971964" y="9703735"/>
                  <a:pt x="12969118" y="9685848"/>
                  <a:pt x="12978063" y="9673245"/>
                </a:cubicBezTo>
                <a:cubicBezTo>
                  <a:pt x="12982534" y="9666944"/>
                  <a:pt x="12989240" y="9662980"/>
                  <a:pt x="12996405" y="9661710"/>
                </a:cubicBezTo>
                <a:close/>
                <a:moveTo>
                  <a:pt x="13200378" y="9661403"/>
                </a:moveTo>
                <a:cubicBezTo>
                  <a:pt x="13211913" y="9659421"/>
                  <a:pt x="13224210" y="9661860"/>
                  <a:pt x="13234577" y="9669178"/>
                </a:cubicBezTo>
                <a:cubicBezTo>
                  <a:pt x="13255310" y="9683812"/>
                  <a:pt x="13260188" y="9712266"/>
                  <a:pt x="13245549" y="9733000"/>
                </a:cubicBezTo>
                <a:cubicBezTo>
                  <a:pt x="13230919" y="9753733"/>
                  <a:pt x="13202461" y="9758611"/>
                  <a:pt x="13181727" y="9743977"/>
                </a:cubicBezTo>
                <a:cubicBezTo>
                  <a:pt x="13160998" y="9729748"/>
                  <a:pt x="13156120" y="9701289"/>
                  <a:pt x="13170750" y="9680151"/>
                </a:cubicBezTo>
                <a:cubicBezTo>
                  <a:pt x="13178069" y="9669786"/>
                  <a:pt x="13188843" y="9663384"/>
                  <a:pt x="13200378" y="9661403"/>
                </a:cubicBezTo>
                <a:close/>
                <a:moveTo>
                  <a:pt x="4037981" y="9658149"/>
                </a:moveTo>
                <a:cubicBezTo>
                  <a:pt x="4047484" y="9656472"/>
                  <a:pt x="4057647" y="9658404"/>
                  <a:pt x="4066185" y="9664300"/>
                </a:cubicBezTo>
                <a:cubicBezTo>
                  <a:pt x="4083258" y="9676088"/>
                  <a:pt x="4087328" y="9699663"/>
                  <a:pt x="4075539" y="9716739"/>
                </a:cubicBezTo>
                <a:cubicBezTo>
                  <a:pt x="4063747" y="9733811"/>
                  <a:pt x="4040169" y="9737878"/>
                  <a:pt x="4023092" y="9726090"/>
                </a:cubicBezTo>
                <a:cubicBezTo>
                  <a:pt x="4006022" y="9713892"/>
                  <a:pt x="4001955" y="9690317"/>
                  <a:pt x="4013744" y="9673646"/>
                </a:cubicBezTo>
                <a:cubicBezTo>
                  <a:pt x="4019640" y="9665111"/>
                  <a:pt x="4028478" y="9659826"/>
                  <a:pt x="4037981" y="9658149"/>
                </a:cubicBezTo>
                <a:close/>
                <a:moveTo>
                  <a:pt x="10380575" y="9658104"/>
                </a:moveTo>
                <a:cubicBezTo>
                  <a:pt x="10389467" y="9656579"/>
                  <a:pt x="10398918" y="9658408"/>
                  <a:pt x="10406845" y="9663894"/>
                </a:cubicBezTo>
                <a:cubicBezTo>
                  <a:pt x="10422700" y="9675277"/>
                  <a:pt x="10426358" y="9697231"/>
                  <a:pt x="10415381" y="9713086"/>
                </a:cubicBezTo>
                <a:cubicBezTo>
                  <a:pt x="10403999" y="9728937"/>
                  <a:pt x="10382049" y="9732594"/>
                  <a:pt x="10366194" y="9721622"/>
                </a:cubicBezTo>
                <a:cubicBezTo>
                  <a:pt x="10350339" y="9710239"/>
                  <a:pt x="10346276" y="9688285"/>
                  <a:pt x="10357658" y="9672434"/>
                </a:cubicBezTo>
                <a:cubicBezTo>
                  <a:pt x="10363350" y="9664507"/>
                  <a:pt x="10371683" y="9659629"/>
                  <a:pt x="10380575" y="9658104"/>
                </a:cubicBezTo>
                <a:close/>
                <a:moveTo>
                  <a:pt x="8275983" y="9657335"/>
                </a:moveTo>
                <a:cubicBezTo>
                  <a:pt x="8285988" y="9655557"/>
                  <a:pt x="8296656" y="9657590"/>
                  <a:pt x="8305606" y="9663889"/>
                </a:cubicBezTo>
                <a:cubicBezTo>
                  <a:pt x="8323475" y="9676492"/>
                  <a:pt x="8327947" y="9701289"/>
                  <a:pt x="8315341" y="9719176"/>
                </a:cubicBezTo>
                <a:cubicBezTo>
                  <a:pt x="8302760" y="9737063"/>
                  <a:pt x="8277970" y="9741535"/>
                  <a:pt x="8260075" y="9728932"/>
                </a:cubicBezTo>
                <a:cubicBezTo>
                  <a:pt x="8241782" y="9716333"/>
                  <a:pt x="8237725" y="9691533"/>
                  <a:pt x="8250325" y="9673646"/>
                </a:cubicBezTo>
                <a:cubicBezTo>
                  <a:pt x="8256621" y="9664702"/>
                  <a:pt x="8265972" y="9659113"/>
                  <a:pt x="8275983" y="9657335"/>
                </a:cubicBezTo>
                <a:close/>
                <a:moveTo>
                  <a:pt x="13649883" y="9656370"/>
                </a:moveTo>
                <a:cubicBezTo>
                  <a:pt x="13656337" y="9655252"/>
                  <a:pt x="13663248" y="9656573"/>
                  <a:pt x="13669141" y="9660638"/>
                </a:cubicBezTo>
                <a:cubicBezTo>
                  <a:pt x="13680524" y="9668768"/>
                  <a:pt x="13683371" y="9684624"/>
                  <a:pt x="13675240" y="9696412"/>
                </a:cubicBezTo>
                <a:cubicBezTo>
                  <a:pt x="13667110" y="9707794"/>
                  <a:pt x="13651255" y="9710641"/>
                  <a:pt x="13639467" y="9702510"/>
                </a:cubicBezTo>
                <a:cubicBezTo>
                  <a:pt x="13627679" y="9694380"/>
                  <a:pt x="13624832" y="9678525"/>
                  <a:pt x="13633368" y="9666737"/>
                </a:cubicBezTo>
                <a:cubicBezTo>
                  <a:pt x="13637433" y="9661046"/>
                  <a:pt x="13643430" y="9657488"/>
                  <a:pt x="13649883" y="9656370"/>
                </a:cubicBezTo>
                <a:close/>
                <a:moveTo>
                  <a:pt x="9338120" y="9655763"/>
                </a:moveTo>
                <a:cubicBezTo>
                  <a:pt x="9353160" y="9655763"/>
                  <a:pt x="9365358" y="9667957"/>
                  <a:pt x="9365358" y="9683001"/>
                </a:cubicBezTo>
                <a:cubicBezTo>
                  <a:pt x="9365358" y="9698041"/>
                  <a:pt x="9353160" y="9710234"/>
                  <a:pt x="9338120" y="9710234"/>
                </a:cubicBezTo>
                <a:cubicBezTo>
                  <a:pt x="9323076" y="9710234"/>
                  <a:pt x="9310883" y="9698041"/>
                  <a:pt x="9310883" y="9683001"/>
                </a:cubicBezTo>
                <a:cubicBezTo>
                  <a:pt x="9310883" y="9667957"/>
                  <a:pt x="9323076" y="9655763"/>
                  <a:pt x="9338120" y="9655763"/>
                </a:cubicBezTo>
                <a:close/>
                <a:moveTo>
                  <a:pt x="6430206" y="9654239"/>
                </a:moveTo>
                <a:cubicBezTo>
                  <a:pt x="6441225" y="9652308"/>
                  <a:pt x="6453009" y="9654543"/>
                  <a:pt x="6462963" y="9661453"/>
                </a:cubicBezTo>
                <a:cubicBezTo>
                  <a:pt x="6482481" y="9675276"/>
                  <a:pt x="6487360" y="9702514"/>
                  <a:pt x="6473535" y="9722432"/>
                </a:cubicBezTo>
                <a:cubicBezTo>
                  <a:pt x="6459718" y="9741945"/>
                  <a:pt x="6432472" y="9746823"/>
                  <a:pt x="6412564" y="9733000"/>
                </a:cubicBezTo>
                <a:cubicBezTo>
                  <a:pt x="6393045" y="9719180"/>
                  <a:pt x="6388168" y="9691537"/>
                  <a:pt x="6401990" y="9672024"/>
                </a:cubicBezTo>
                <a:cubicBezTo>
                  <a:pt x="6408896" y="9662268"/>
                  <a:pt x="6419162" y="9656170"/>
                  <a:pt x="6430206" y="9654239"/>
                </a:cubicBezTo>
                <a:close/>
                <a:moveTo>
                  <a:pt x="5048551" y="9647835"/>
                </a:moveTo>
                <a:cubicBezTo>
                  <a:pt x="5054294" y="9646819"/>
                  <a:pt x="5060392" y="9648038"/>
                  <a:pt x="5065470" y="9651696"/>
                </a:cubicBezTo>
                <a:cubicBezTo>
                  <a:pt x="5076044" y="9659015"/>
                  <a:pt x="5078477" y="9673244"/>
                  <a:pt x="5071166" y="9683406"/>
                </a:cubicBezTo>
                <a:cubicBezTo>
                  <a:pt x="5063843" y="9693978"/>
                  <a:pt x="5049620" y="9696415"/>
                  <a:pt x="5039454" y="9689099"/>
                </a:cubicBezTo>
                <a:cubicBezTo>
                  <a:pt x="5029295" y="9681780"/>
                  <a:pt x="5026855" y="9667961"/>
                  <a:pt x="5033766" y="9657389"/>
                </a:cubicBezTo>
                <a:cubicBezTo>
                  <a:pt x="5037423" y="9652103"/>
                  <a:pt x="5042809" y="9648851"/>
                  <a:pt x="5048551" y="9647835"/>
                </a:cubicBezTo>
                <a:close/>
                <a:moveTo>
                  <a:pt x="8168321" y="9642958"/>
                </a:moveTo>
                <a:cubicBezTo>
                  <a:pt x="8178994" y="9641128"/>
                  <a:pt x="8190372" y="9643363"/>
                  <a:pt x="8199928" y="9650070"/>
                </a:cubicBezTo>
                <a:cubicBezTo>
                  <a:pt x="8219015" y="9663488"/>
                  <a:pt x="8223492" y="9689911"/>
                  <a:pt x="8210092" y="9709018"/>
                </a:cubicBezTo>
                <a:cubicBezTo>
                  <a:pt x="8196672" y="9728122"/>
                  <a:pt x="8170260" y="9732594"/>
                  <a:pt x="8151158" y="9719180"/>
                </a:cubicBezTo>
                <a:cubicBezTo>
                  <a:pt x="8132054" y="9705766"/>
                  <a:pt x="8127583" y="9679339"/>
                  <a:pt x="8140998" y="9660236"/>
                </a:cubicBezTo>
                <a:cubicBezTo>
                  <a:pt x="8147703" y="9650683"/>
                  <a:pt x="8157646" y="9644788"/>
                  <a:pt x="8168321" y="9642958"/>
                </a:cubicBezTo>
                <a:close/>
                <a:moveTo>
                  <a:pt x="11432491" y="9642755"/>
                </a:moveTo>
                <a:cubicBezTo>
                  <a:pt x="11433302" y="9643160"/>
                  <a:pt x="11433302" y="9643971"/>
                  <a:pt x="11432896" y="9644786"/>
                </a:cubicBezTo>
                <a:cubicBezTo>
                  <a:pt x="11432491" y="9645597"/>
                  <a:pt x="11431676" y="9645597"/>
                  <a:pt x="11430865" y="9645192"/>
                </a:cubicBezTo>
                <a:cubicBezTo>
                  <a:pt x="11430050" y="9644786"/>
                  <a:pt x="11430050" y="9643971"/>
                  <a:pt x="11430456" y="9643160"/>
                </a:cubicBezTo>
                <a:cubicBezTo>
                  <a:pt x="11430865" y="9642345"/>
                  <a:pt x="11431676" y="9642345"/>
                  <a:pt x="11432491" y="9642755"/>
                </a:cubicBezTo>
                <a:close/>
                <a:moveTo>
                  <a:pt x="7032152" y="9641891"/>
                </a:moveTo>
                <a:cubicBezTo>
                  <a:pt x="7042159" y="9640113"/>
                  <a:pt x="7052829" y="9642147"/>
                  <a:pt x="7061772" y="9648449"/>
                </a:cubicBezTo>
                <a:cubicBezTo>
                  <a:pt x="7079670" y="9661047"/>
                  <a:pt x="7084139" y="9685844"/>
                  <a:pt x="7071529" y="9703735"/>
                </a:cubicBezTo>
                <a:cubicBezTo>
                  <a:pt x="7058933" y="9721618"/>
                  <a:pt x="7034131" y="9726090"/>
                  <a:pt x="7016245" y="9713487"/>
                </a:cubicBezTo>
                <a:cubicBezTo>
                  <a:pt x="6998344" y="9700888"/>
                  <a:pt x="6994288" y="9676088"/>
                  <a:pt x="7006491" y="9658201"/>
                </a:cubicBezTo>
                <a:cubicBezTo>
                  <a:pt x="7012789" y="9649257"/>
                  <a:pt x="7022138" y="9643668"/>
                  <a:pt x="7032152" y="9641891"/>
                </a:cubicBezTo>
                <a:close/>
                <a:moveTo>
                  <a:pt x="9437764" y="9641888"/>
                </a:moveTo>
                <a:cubicBezTo>
                  <a:pt x="9444623" y="9640719"/>
                  <a:pt x="9451940" y="9642143"/>
                  <a:pt x="9458039" y="9646413"/>
                </a:cubicBezTo>
                <a:cubicBezTo>
                  <a:pt x="9470233" y="9654949"/>
                  <a:pt x="9473079" y="9672020"/>
                  <a:pt x="9464543" y="9684218"/>
                </a:cubicBezTo>
                <a:cubicBezTo>
                  <a:pt x="9456008" y="9696411"/>
                  <a:pt x="9438932" y="9699258"/>
                  <a:pt x="9426739" y="9690722"/>
                </a:cubicBezTo>
                <a:cubicBezTo>
                  <a:pt x="9414541" y="9682186"/>
                  <a:pt x="9411694" y="9665110"/>
                  <a:pt x="9420234" y="9652917"/>
                </a:cubicBezTo>
                <a:cubicBezTo>
                  <a:pt x="9424502" y="9646818"/>
                  <a:pt x="9430904" y="9643057"/>
                  <a:pt x="9437764" y="9641888"/>
                </a:cubicBezTo>
                <a:close/>
                <a:moveTo>
                  <a:pt x="4669152" y="9640974"/>
                </a:moveTo>
                <a:cubicBezTo>
                  <a:pt x="4672963" y="9640314"/>
                  <a:pt x="4677029" y="9641127"/>
                  <a:pt x="4680485" y="9643566"/>
                </a:cubicBezTo>
                <a:cubicBezTo>
                  <a:pt x="4687392" y="9648444"/>
                  <a:pt x="4689017" y="9657795"/>
                  <a:pt x="4684141" y="9664704"/>
                </a:cubicBezTo>
                <a:cubicBezTo>
                  <a:pt x="4679263" y="9671614"/>
                  <a:pt x="4669913" y="9673240"/>
                  <a:pt x="4663003" y="9668362"/>
                </a:cubicBezTo>
                <a:cubicBezTo>
                  <a:pt x="4656093" y="9663484"/>
                  <a:pt x="4654464" y="9654133"/>
                  <a:pt x="4659341" y="9647223"/>
                </a:cubicBezTo>
                <a:cubicBezTo>
                  <a:pt x="4661782" y="9643769"/>
                  <a:pt x="4665338" y="9641635"/>
                  <a:pt x="4669152" y="9640974"/>
                </a:cubicBezTo>
                <a:close/>
                <a:moveTo>
                  <a:pt x="3414674" y="9636300"/>
                </a:moveTo>
                <a:cubicBezTo>
                  <a:pt x="3420771" y="9635233"/>
                  <a:pt x="3427275" y="9636452"/>
                  <a:pt x="3432762" y="9640314"/>
                </a:cubicBezTo>
                <a:cubicBezTo>
                  <a:pt x="3443330" y="9648039"/>
                  <a:pt x="3446176" y="9663079"/>
                  <a:pt x="3438452" y="9674056"/>
                </a:cubicBezTo>
                <a:cubicBezTo>
                  <a:pt x="3430727" y="9684623"/>
                  <a:pt x="3415687" y="9687470"/>
                  <a:pt x="3404711" y="9679745"/>
                </a:cubicBezTo>
                <a:cubicBezTo>
                  <a:pt x="3393739" y="9672020"/>
                  <a:pt x="3390891" y="9656980"/>
                  <a:pt x="3399024" y="9646008"/>
                </a:cubicBezTo>
                <a:cubicBezTo>
                  <a:pt x="3402886" y="9640722"/>
                  <a:pt x="3408575" y="9637368"/>
                  <a:pt x="3414674" y="9636300"/>
                </a:cubicBezTo>
                <a:close/>
                <a:moveTo>
                  <a:pt x="5439037" y="9632741"/>
                </a:moveTo>
                <a:cubicBezTo>
                  <a:pt x="5448033" y="9631166"/>
                  <a:pt x="5457588" y="9632996"/>
                  <a:pt x="5465508" y="9638687"/>
                </a:cubicBezTo>
                <a:cubicBezTo>
                  <a:pt x="5481365" y="9650070"/>
                  <a:pt x="5485431" y="9672020"/>
                  <a:pt x="5474048" y="9688280"/>
                </a:cubicBezTo>
                <a:cubicBezTo>
                  <a:pt x="5462665" y="9704135"/>
                  <a:pt x="5440715" y="9708203"/>
                  <a:pt x="5424456" y="9696820"/>
                </a:cubicBezTo>
                <a:cubicBezTo>
                  <a:pt x="5408200" y="9685438"/>
                  <a:pt x="5404535" y="9663484"/>
                  <a:pt x="5415926" y="9647223"/>
                </a:cubicBezTo>
                <a:cubicBezTo>
                  <a:pt x="5421613" y="9639296"/>
                  <a:pt x="5430040" y="9634316"/>
                  <a:pt x="5439037" y="9632741"/>
                </a:cubicBezTo>
                <a:close/>
                <a:moveTo>
                  <a:pt x="8060771" y="9629287"/>
                </a:moveTo>
                <a:cubicBezTo>
                  <a:pt x="8071295" y="9627406"/>
                  <a:pt x="8082469" y="9629540"/>
                  <a:pt x="8091811" y="9636247"/>
                </a:cubicBezTo>
                <a:cubicBezTo>
                  <a:pt x="8110513" y="9649665"/>
                  <a:pt x="8115390" y="9675682"/>
                  <a:pt x="8101983" y="9694380"/>
                </a:cubicBezTo>
                <a:cubicBezTo>
                  <a:pt x="8088558" y="9713081"/>
                  <a:pt x="8062540" y="9717955"/>
                  <a:pt x="8043852" y="9704541"/>
                </a:cubicBezTo>
                <a:cubicBezTo>
                  <a:pt x="8025147" y="9691533"/>
                  <a:pt x="8020683" y="9665516"/>
                  <a:pt x="8033697" y="9646413"/>
                </a:cubicBezTo>
                <a:cubicBezTo>
                  <a:pt x="8040396" y="9637062"/>
                  <a:pt x="8050261" y="9631167"/>
                  <a:pt x="8060771" y="9629287"/>
                </a:cubicBezTo>
                <a:close/>
                <a:moveTo>
                  <a:pt x="13898821" y="9628931"/>
                </a:moveTo>
                <a:cubicBezTo>
                  <a:pt x="13903294" y="9632183"/>
                  <a:pt x="13904104" y="9637872"/>
                  <a:pt x="13901262" y="9642345"/>
                </a:cubicBezTo>
                <a:cubicBezTo>
                  <a:pt x="13898010" y="9646818"/>
                  <a:pt x="13892317" y="9647629"/>
                  <a:pt x="13887844" y="9644786"/>
                </a:cubicBezTo>
                <a:cubicBezTo>
                  <a:pt x="13883376" y="9641534"/>
                  <a:pt x="13882561" y="9635841"/>
                  <a:pt x="13885407" y="9631368"/>
                </a:cubicBezTo>
                <a:cubicBezTo>
                  <a:pt x="13888659" y="9626900"/>
                  <a:pt x="13894353" y="9626085"/>
                  <a:pt x="13898821" y="9628931"/>
                </a:cubicBezTo>
                <a:close/>
                <a:moveTo>
                  <a:pt x="3711652" y="9626747"/>
                </a:moveTo>
                <a:cubicBezTo>
                  <a:pt x="3723542" y="9624663"/>
                  <a:pt x="3736246" y="9627102"/>
                  <a:pt x="3747018" y="9634624"/>
                </a:cubicBezTo>
                <a:cubicBezTo>
                  <a:pt x="3768153" y="9649664"/>
                  <a:pt x="3773440" y="9678934"/>
                  <a:pt x="3758401" y="9700478"/>
                </a:cubicBezTo>
                <a:cubicBezTo>
                  <a:pt x="3743358" y="9721617"/>
                  <a:pt x="3714091" y="9726900"/>
                  <a:pt x="3692546" y="9711860"/>
                </a:cubicBezTo>
                <a:cubicBezTo>
                  <a:pt x="3671409" y="9696820"/>
                  <a:pt x="3666119" y="9667146"/>
                  <a:pt x="3681164" y="9646007"/>
                </a:cubicBezTo>
                <a:cubicBezTo>
                  <a:pt x="3688686" y="9635437"/>
                  <a:pt x="3699762" y="9628831"/>
                  <a:pt x="3711652" y="9626747"/>
                </a:cubicBezTo>
                <a:close/>
                <a:moveTo>
                  <a:pt x="12799346" y="9622579"/>
                </a:moveTo>
                <a:cubicBezTo>
                  <a:pt x="12807223" y="9621206"/>
                  <a:pt x="12815659" y="9622832"/>
                  <a:pt x="12822773" y="9627711"/>
                </a:cubicBezTo>
                <a:cubicBezTo>
                  <a:pt x="12837002" y="9637873"/>
                  <a:pt x="12840254" y="9656980"/>
                  <a:pt x="12830498" y="9671209"/>
                </a:cubicBezTo>
                <a:cubicBezTo>
                  <a:pt x="12820741" y="9685438"/>
                  <a:pt x="12801229" y="9688690"/>
                  <a:pt x="12786999" y="9678934"/>
                </a:cubicBezTo>
                <a:cubicBezTo>
                  <a:pt x="12772770" y="9669178"/>
                  <a:pt x="12769518" y="9649665"/>
                  <a:pt x="12779274" y="9635436"/>
                </a:cubicBezTo>
                <a:cubicBezTo>
                  <a:pt x="12784152" y="9628321"/>
                  <a:pt x="12791470" y="9623951"/>
                  <a:pt x="12799346" y="9622579"/>
                </a:cubicBezTo>
                <a:close/>
                <a:moveTo>
                  <a:pt x="9541325" y="9619838"/>
                </a:moveTo>
                <a:cubicBezTo>
                  <a:pt x="9549404" y="9618466"/>
                  <a:pt x="9558042" y="9620193"/>
                  <a:pt x="9565359" y="9625274"/>
                </a:cubicBezTo>
                <a:cubicBezTo>
                  <a:pt x="9579994" y="9635436"/>
                  <a:pt x="9583246" y="9655358"/>
                  <a:pt x="9573084" y="9669993"/>
                </a:cubicBezTo>
                <a:cubicBezTo>
                  <a:pt x="9562922" y="9684628"/>
                  <a:pt x="9543000" y="9687880"/>
                  <a:pt x="9528365" y="9677714"/>
                </a:cubicBezTo>
                <a:cubicBezTo>
                  <a:pt x="9513731" y="9667552"/>
                  <a:pt x="9510073" y="9647228"/>
                  <a:pt x="9520645" y="9632999"/>
                </a:cubicBezTo>
                <a:cubicBezTo>
                  <a:pt x="9525726" y="9625682"/>
                  <a:pt x="9533246" y="9621210"/>
                  <a:pt x="9541325" y="9619838"/>
                </a:cubicBezTo>
                <a:close/>
                <a:moveTo>
                  <a:pt x="14311437" y="9619585"/>
                </a:moveTo>
                <a:cubicBezTo>
                  <a:pt x="14312252" y="9619585"/>
                  <a:pt x="14312252" y="9620396"/>
                  <a:pt x="14311842" y="9620802"/>
                </a:cubicBezTo>
                <a:cubicBezTo>
                  <a:pt x="14311842" y="9621617"/>
                  <a:pt x="14311031" y="9621617"/>
                  <a:pt x="14310626" y="9621207"/>
                </a:cubicBezTo>
                <a:cubicBezTo>
                  <a:pt x="14310216" y="9620802"/>
                  <a:pt x="14309811" y="9620396"/>
                  <a:pt x="14310216" y="9619991"/>
                </a:cubicBezTo>
                <a:cubicBezTo>
                  <a:pt x="14310216" y="9619175"/>
                  <a:pt x="14311031" y="9619175"/>
                  <a:pt x="14311437" y="9619585"/>
                </a:cubicBezTo>
                <a:close/>
                <a:moveTo>
                  <a:pt x="12045108" y="9617452"/>
                </a:moveTo>
                <a:cubicBezTo>
                  <a:pt x="12053848" y="9615927"/>
                  <a:pt x="12063197" y="9617756"/>
                  <a:pt x="12071125" y="9623242"/>
                </a:cubicBezTo>
                <a:cubicBezTo>
                  <a:pt x="12086980" y="9634219"/>
                  <a:pt x="12090638" y="9655763"/>
                  <a:pt x="12079661" y="9671619"/>
                </a:cubicBezTo>
                <a:cubicBezTo>
                  <a:pt x="12068684" y="9687474"/>
                  <a:pt x="12047140" y="9691131"/>
                  <a:pt x="12031285" y="9680154"/>
                </a:cubicBezTo>
                <a:cubicBezTo>
                  <a:pt x="12015434" y="9669177"/>
                  <a:pt x="12011776" y="9647228"/>
                  <a:pt x="12022749" y="9631782"/>
                </a:cubicBezTo>
                <a:cubicBezTo>
                  <a:pt x="12028238" y="9623855"/>
                  <a:pt x="12036368" y="9618976"/>
                  <a:pt x="12045108" y="9617452"/>
                </a:cubicBezTo>
                <a:close/>
                <a:moveTo>
                  <a:pt x="10490133" y="9616586"/>
                </a:moveTo>
                <a:cubicBezTo>
                  <a:pt x="10498212" y="9615214"/>
                  <a:pt x="10506851" y="9616941"/>
                  <a:pt x="10514171" y="9622022"/>
                </a:cubicBezTo>
                <a:cubicBezTo>
                  <a:pt x="10528805" y="9632184"/>
                  <a:pt x="10532053" y="9652106"/>
                  <a:pt x="10521891" y="9666741"/>
                </a:cubicBezTo>
                <a:cubicBezTo>
                  <a:pt x="10511729" y="9681376"/>
                  <a:pt x="10491811" y="9684628"/>
                  <a:pt x="10477177" y="9674462"/>
                </a:cubicBezTo>
                <a:cubicBezTo>
                  <a:pt x="10462542" y="9664300"/>
                  <a:pt x="10459290" y="9643976"/>
                  <a:pt x="10469452" y="9629747"/>
                </a:cubicBezTo>
                <a:cubicBezTo>
                  <a:pt x="10474533" y="9622429"/>
                  <a:pt x="10482053" y="9617958"/>
                  <a:pt x="10490133" y="9616586"/>
                </a:cubicBezTo>
                <a:close/>
                <a:moveTo>
                  <a:pt x="7953063" y="9613935"/>
                </a:moveTo>
                <a:cubicBezTo>
                  <a:pt x="7974956" y="9610115"/>
                  <a:pt x="7995801" y="9624768"/>
                  <a:pt x="7999621" y="9646664"/>
                </a:cubicBezTo>
                <a:cubicBezTo>
                  <a:pt x="8003439" y="9668556"/>
                  <a:pt x="7988778" y="9689405"/>
                  <a:pt x="7966892" y="9693225"/>
                </a:cubicBezTo>
                <a:cubicBezTo>
                  <a:pt x="7945012" y="9697046"/>
                  <a:pt x="7924165" y="9682392"/>
                  <a:pt x="7920354" y="9660500"/>
                </a:cubicBezTo>
                <a:cubicBezTo>
                  <a:pt x="7916522" y="9638604"/>
                  <a:pt x="7931173" y="9617756"/>
                  <a:pt x="7953063" y="9613935"/>
                </a:cubicBezTo>
                <a:close/>
                <a:moveTo>
                  <a:pt x="11786615" y="9610079"/>
                </a:moveTo>
                <a:cubicBezTo>
                  <a:pt x="11790426" y="9609419"/>
                  <a:pt x="11794491" y="9610232"/>
                  <a:pt x="11797946" y="9612671"/>
                </a:cubicBezTo>
                <a:cubicBezTo>
                  <a:pt x="11804856" y="9617549"/>
                  <a:pt x="11806482" y="9626900"/>
                  <a:pt x="11801604" y="9633809"/>
                </a:cubicBezTo>
                <a:cubicBezTo>
                  <a:pt x="11796725" y="9640719"/>
                  <a:pt x="11787375" y="9642345"/>
                  <a:pt x="11780465" y="9637467"/>
                </a:cubicBezTo>
                <a:cubicBezTo>
                  <a:pt x="11773555" y="9632589"/>
                  <a:pt x="11771929" y="9623238"/>
                  <a:pt x="11776807" y="9616328"/>
                </a:cubicBezTo>
                <a:cubicBezTo>
                  <a:pt x="11779247" y="9612874"/>
                  <a:pt x="11782804" y="9610740"/>
                  <a:pt x="11786615" y="9610079"/>
                </a:cubicBezTo>
                <a:close/>
                <a:moveTo>
                  <a:pt x="5836241" y="9608354"/>
                </a:moveTo>
                <a:cubicBezTo>
                  <a:pt x="5844623" y="9606881"/>
                  <a:pt x="5853571" y="9608608"/>
                  <a:pt x="5861091" y="9613892"/>
                </a:cubicBezTo>
                <a:cubicBezTo>
                  <a:pt x="5876134" y="9624459"/>
                  <a:pt x="5879785" y="9645192"/>
                  <a:pt x="5869224" y="9660233"/>
                </a:cubicBezTo>
                <a:cubicBezTo>
                  <a:pt x="5858651" y="9675277"/>
                  <a:pt x="5837922" y="9678934"/>
                  <a:pt x="5822881" y="9668363"/>
                </a:cubicBezTo>
                <a:cubicBezTo>
                  <a:pt x="5807843" y="9658201"/>
                  <a:pt x="5804588" y="9637468"/>
                  <a:pt x="5814745" y="9622022"/>
                </a:cubicBezTo>
                <a:cubicBezTo>
                  <a:pt x="5820037" y="9614502"/>
                  <a:pt x="5827856" y="9609827"/>
                  <a:pt x="5836241" y="9608354"/>
                </a:cubicBezTo>
                <a:close/>
                <a:moveTo>
                  <a:pt x="12322808" y="9604187"/>
                </a:moveTo>
                <a:cubicBezTo>
                  <a:pt x="12332717" y="9602510"/>
                  <a:pt x="12343286" y="9604543"/>
                  <a:pt x="12352024" y="9610640"/>
                </a:cubicBezTo>
                <a:cubicBezTo>
                  <a:pt x="12369506" y="9622837"/>
                  <a:pt x="12373978" y="9647228"/>
                  <a:pt x="12361375" y="9665115"/>
                </a:cubicBezTo>
                <a:cubicBezTo>
                  <a:pt x="12349182" y="9682596"/>
                  <a:pt x="12324791" y="9687065"/>
                  <a:pt x="12306900" y="9674466"/>
                </a:cubicBezTo>
                <a:cubicBezTo>
                  <a:pt x="12289423" y="9661863"/>
                  <a:pt x="12284951" y="9637472"/>
                  <a:pt x="12297554" y="9619991"/>
                </a:cubicBezTo>
                <a:cubicBezTo>
                  <a:pt x="12303651" y="9611250"/>
                  <a:pt x="12312899" y="9605864"/>
                  <a:pt x="12322808" y="9604187"/>
                </a:cubicBezTo>
                <a:close/>
                <a:moveTo>
                  <a:pt x="6926601" y="9603625"/>
                </a:moveTo>
                <a:cubicBezTo>
                  <a:pt x="6935851" y="9601999"/>
                  <a:pt x="6945698" y="9603930"/>
                  <a:pt x="6954032" y="9609824"/>
                </a:cubicBezTo>
                <a:cubicBezTo>
                  <a:pt x="6970713" y="9621612"/>
                  <a:pt x="6974763" y="9644377"/>
                  <a:pt x="6962985" y="9661047"/>
                </a:cubicBezTo>
                <a:cubicBezTo>
                  <a:pt x="6951177" y="9677713"/>
                  <a:pt x="6928422" y="9681776"/>
                  <a:pt x="6911759" y="9669988"/>
                </a:cubicBezTo>
                <a:cubicBezTo>
                  <a:pt x="6895491" y="9658201"/>
                  <a:pt x="6891424" y="9635436"/>
                  <a:pt x="6902803" y="9618770"/>
                </a:cubicBezTo>
                <a:cubicBezTo>
                  <a:pt x="6908698" y="9610435"/>
                  <a:pt x="6917344" y="9605251"/>
                  <a:pt x="6926601" y="9603625"/>
                </a:cubicBezTo>
                <a:close/>
                <a:moveTo>
                  <a:pt x="6328546" y="9600729"/>
                </a:moveTo>
                <a:cubicBezTo>
                  <a:pt x="6339280" y="9598849"/>
                  <a:pt x="6350766" y="9601086"/>
                  <a:pt x="6360517" y="9607793"/>
                </a:cubicBezTo>
                <a:cubicBezTo>
                  <a:pt x="6380040" y="9621612"/>
                  <a:pt x="6384509" y="9648039"/>
                  <a:pt x="6371088" y="9667551"/>
                </a:cubicBezTo>
                <a:cubicBezTo>
                  <a:pt x="6357673" y="9687064"/>
                  <a:pt x="6331227" y="9691533"/>
                  <a:pt x="6311730" y="9678119"/>
                </a:cubicBezTo>
                <a:cubicBezTo>
                  <a:pt x="6292628" y="9664705"/>
                  <a:pt x="6287733" y="9637873"/>
                  <a:pt x="6301158" y="9618360"/>
                </a:cubicBezTo>
                <a:cubicBezTo>
                  <a:pt x="6307863" y="9608604"/>
                  <a:pt x="6317823" y="9602608"/>
                  <a:pt x="6328546" y="9600729"/>
                </a:cubicBezTo>
                <a:close/>
                <a:moveTo>
                  <a:pt x="11108090" y="9597631"/>
                </a:moveTo>
                <a:cubicBezTo>
                  <a:pt x="11109716" y="9598446"/>
                  <a:pt x="11109716" y="9600477"/>
                  <a:pt x="11108901" y="9601698"/>
                </a:cubicBezTo>
                <a:cubicBezTo>
                  <a:pt x="11108090" y="9603324"/>
                  <a:pt x="11106054" y="9603324"/>
                  <a:pt x="11104838" y="9602509"/>
                </a:cubicBezTo>
                <a:cubicBezTo>
                  <a:pt x="11103617" y="9601288"/>
                  <a:pt x="11103212" y="9599662"/>
                  <a:pt x="11104023" y="9598446"/>
                </a:cubicBezTo>
                <a:cubicBezTo>
                  <a:pt x="11104838" y="9596820"/>
                  <a:pt x="11106869" y="9596820"/>
                  <a:pt x="11108090" y="9597631"/>
                </a:cubicBezTo>
                <a:close/>
                <a:moveTo>
                  <a:pt x="4301335" y="9596664"/>
                </a:moveTo>
                <a:cubicBezTo>
                  <a:pt x="4309921" y="9595190"/>
                  <a:pt x="4319069" y="9597020"/>
                  <a:pt x="4326794" y="9602509"/>
                </a:cubicBezTo>
                <a:cubicBezTo>
                  <a:pt x="4342238" y="9613486"/>
                  <a:pt x="4345893" y="9634624"/>
                  <a:pt x="4334923" y="9650070"/>
                </a:cubicBezTo>
                <a:cubicBezTo>
                  <a:pt x="4323947" y="9665519"/>
                  <a:pt x="4302809" y="9669177"/>
                  <a:pt x="4287357" y="9658200"/>
                </a:cubicBezTo>
                <a:cubicBezTo>
                  <a:pt x="4271916" y="9647223"/>
                  <a:pt x="4267845" y="9626084"/>
                  <a:pt x="4279229" y="9610639"/>
                </a:cubicBezTo>
                <a:cubicBezTo>
                  <a:pt x="4284716" y="9602914"/>
                  <a:pt x="4292747" y="9598137"/>
                  <a:pt x="4301335" y="9596664"/>
                </a:cubicBezTo>
                <a:close/>
                <a:moveTo>
                  <a:pt x="9644426" y="9595495"/>
                </a:moveTo>
                <a:cubicBezTo>
                  <a:pt x="9653675" y="9593869"/>
                  <a:pt x="9663533" y="9595800"/>
                  <a:pt x="9671869" y="9601694"/>
                </a:cubicBezTo>
                <a:cubicBezTo>
                  <a:pt x="9688535" y="9613482"/>
                  <a:pt x="9692598" y="9636247"/>
                  <a:pt x="9680810" y="9652917"/>
                </a:cubicBezTo>
                <a:cubicBezTo>
                  <a:pt x="9669022" y="9669583"/>
                  <a:pt x="9646257" y="9673646"/>
                  <a:pt x="9629591" y="9661858"/>
                </a:cubicBezTo>
                <a:cubicBezTo>
                  <a:pt x="9612921" y="9650071"/>
                  <a:pt x="9608858" y="9627306"/>
                  <a:pt x="9620646" y="9610640"/>
                </a:cubicBezTo>
                <a:cubicBezTo>
                  <a:pt x="9626540" y="9602305"/>
                  <a:pt x="9635178" y="9597121"/>
                  <a:pt x="9644426" y="9595495"/>
                </a:cubicBezTo>
                <a:close/>
                <a:moveTo>
                  <a:pt x="7844753" y="9594989"/>
                </a:moveTo>
                <a:cubicBezTo>
                  <a:pt x="7854858" y="9593262"/>
                  <a:pt x="7865623" y="9595397"/>
                  <a:pt x="7874774" y="9601699"/>
                </a:cubicBezTo>
                <a:cubicBezTo>
                  <a:pt x="7893067" y="9614707"/>
                  <a:pt x="7897125" y="9639504"/>
                  <a:pt x="7884537" y="9657796"/>
                </a:cubicBezTo>
                <a:cubicBezTo>
                  <a:pt x="7871523" y="9676088"/>
                  <a:pt x="7846720" y="9680155"/>
                  <a:pt x="7828439" y="9667552"/>
                </a:cubicBezTo>
                <a:cubicBezTo>
                  <a:pt x="7810143" y="9654544"/>
                  <a:pt x="7805675" y="9629747"/>
                  <a:pt x="7818689" y="9611455"/>
                </a:cubicBezTo>
                <a:cubicBezTo>
                  <a:pt x="7825182" y="9602306"/>
                  <a:pt x="7834640" y="9596717"/>
                  <a:pt x="7844753" y="9594989"/>
                </a:cubicBezTo>
                <a:close/>
                <a:moveTo>
                  <a:pt x="7735603" y="9575629"/>
                </a:moveTo>
                <a:cubicBezTo>
                  <a:pt x="7745110" y="9573952"/>
                  <a:pt x="7755263" y="9575884"/>
                  <a:pt x="7763806" y="9581780"/>
                </a:cubicBezTo>
                <a:cubicBezTo>
                  <a:pt x="7780887" y="9593568"/>
                  <a:pt x="7784941" y="9617143"/>
                  <a:pt x="7773158" y="9634219"/>
                </a:cubicBezTo>
                <a:cubicBezTo>
                  <a:pt x="7761362" y="9651291"/>
                  <a:pt x="7737787" y="9655358"/>
                  <a:pt x="7720711" y="9643570"/>
                </a:cubicBezTo>
                <a:cubicBezTo>
                  <a:pt x="7703643" y="9631778"/>
                  <a:pt x="7699574" y="9608202"/>
                  <a:pt x="7711373" y="9591126"/>
                </a:cubicBezTo>
                <a:cubicBezTo>
                  <a:pt x="7717254" y="9582591"/>
                  <a:pt x="7726105" y="9577306"/>
                  <a:pt x="7735603" y="9575629"/>
                </a:cubicBezTo>
                <a:close/>
                <a:moveTo>
                  <a:pt x="10599842" y="9570092"/>
                </a:moveTo>
                <a:cubicBezTo>
                  <a:pt x="10607566" y="9568771"/>
                  <a:pt x="10615798" y="9570397"/>
                  <a:pt x="10622707" y="9575275"/>
                </a:cubicBezTo>
                <a:cubicBezTo>
                  <a:pt x="10636530" y="9585032"/>
                  <a:pt x="10639783" y="9604135"/>
                  <a:pt x="10630026" y="9617958"/>
                </a:cubicBezTo>
                <a:cubicBezTo>
                  <a:pt x="10620270" y="9631782"/>
                  <a:pt x="10601163" y="9635034"/>
                  <a:pt x="10587343" y="9625273"/>
                </a:cubicBezTo>
                <a:cubicBezTo>
                  <a:pt x="10573520" y="9615517"/>
                  <a:pt x="10569862" y="9596414"/>
                  <a:pt x="10580024" y="9582590"/>
                </a:cubicBezTo>
                <a:cubicBezTo>
                  <a:pt x="10584902" y="9575681"/>
                  <a:pt x="10592118" y="9571413"/>
                  <a:pt x="10599842" y="9570092"/>
                </a:cubicBezTo>
                <a:close/>
                <a:moveTo>
                  <a:pt x="9747581" y="9567754"/>
                </a:moveTo>
                <a:cubicBezTo>
                  <a:pt x="9758253" y="9565924"/>
                  <a:pt x="9769635" y="9568159"/>
                  <a:pt x="9779189" y="9574866"/>
                </a:cubicBezTo>
                <a:cubicBezTo>
                  <a:pt x="9798292" y="9588284"/>
                  <a:pt x="9802765" y="9614707"/>
                  <a:pt x="9789351" y="9633814"/>
                </a:cubicBezTo>
                <a:cubicBezTo>
                  <a:pt x="9775937" y="9652922"/>
                  <a:pt x="9749510" y="9657390"/>
                  <a:pt x="9730407" y="9643976"/>
                </a:cubicBezTo>
                <a:cubicBezTo>
                  <a:pt x="9711299" y="9630562"/>
                  <a:pt x="9706827" y="9604135"/>
                  <a:pt x="9720241" y="9585032"/>
                </a:cubicBezTo>
                <a:cubicBezTo>
                  <a:pt x="9726950" y="9575479"/>
                  <a:pt x="9736910" y="9569584"/>
                  <a:pt x="9747581" y="9567754"/>
                </a:cubicBezTo>
                <a:close/>
                <a:moveTo>
                  <a:pt x="14143141" y="9567551"/>
                </a:moveTo>
                <a:cubicBezTo>
                  <a:pt x="14143547" y="9567551"/>
                  <a:pt x="14143547" y="9567551"/>
                  <a:pt x="14143952" y="9567551"/>
                </a:cubicBezTo>
                <a:cubicBezTo>
                  <a:pt x="14143952" y="9567957"/>
                  <a:pt x="14143952" y="9567957"/>
                  <a:pt x="14143952" y="9568367"/>
                </a:cubicBezTo>
                <a:cubicBezTo>
                  <a:pt x="14143547" y="9568367"/>
                  <a:pt x="14143547" y="9568367"/>
                  <a:pt x="14143141" y="9568367"/>
                </a:cubicBezTo>
                <a:cubicBezTo>
                  <a:pt x="14142732" y="9568367"/>
                  <a:pt x="14142732" y="9567957"/>
                  <a:pt x="14143141" y="9567551"/>
                </a:cubicBezTo>
                <a:close/>
                <a:moveTo>
                  <a:pt x="4959423" y="9565057"/>
                </a:moveTo>
                <a:cubicBezTo>
                  <a:pt x="4966285" y="9563888"/>
                  <a:pt x="4973598" y="9565312"/>
                  <a:pt x="4979700" y="9569582"/>
                </a:cubicBezTo>
                <a:cubicBezTo>
                  <a:pt x="4991895" y="9578118"/>
                  <a:pt x="4994737" y="9595189"/>
                  <a:pt x="4986204" y="9607387"/>
                </a:cubicBezTo>
                <a:cubicBezTo>
                  <a:pt x="4977668" y="9619580"/>
                  <a:pt x="4960596" y="9622427"/>
                  <a:pt x="4948398" y="9613891"/>
                </a:cubicBezTo>
                <a:cubicBezTo>
                  <a:pt x="4936201" y="9605355"/>
                  <a:pt x="4933356" y="9588279"/>
                  <a:pt x="4941893" y="9576086"/>
                </a:cubicBezTo>
                <a:cubicBezTo>
                  <a:pt x="4946163" y="9569987"/>
                  <a:pt x="4952567" y="9566226"/>
                  <a:pt x="4959423" y="9565057"/>
                </a:cubicBezTo>
                <a:close/>
                <a:moveTo>
                  <a:pt x="5347923" y="9563891"/>
                </a:moveTo>
                <a:cubicBezTo>
                  <a:pt x="5355955" y="9562468"/>
                  <a:pt x="5364494" y="9564094"/>
                  <a:pt x="5371604" y="9569177"/>
                </a:cubicBezTo>
                <a:cubicBezTo>
                  <a:pt x="5385832" y="9579339"/>
                  <a:pt x="5389492" y="9599257"/>
                  <a:pt x="5379332" y="9613486"/>
                </a:cubicBezTo>
                <a:cubicBezTo>
                  <a:pt x="5369169" y="9627715"/>
                  <a:pt x="5349249" y="9631373"/>
                  <a:pt x="5335015" y="9621211"/>
                </a:cubicBezTo>
                <a:cubicBezTo>
                  <a:pt x="5320383" y="9611045"/>
                  <a:pt x="5317131" y="9591532"/>
                  <a:pt x="5327294" y="9576898"/>
                </a:cubicBezTo>
                <a:cubicBezTo>
                  <a:pt x="5332374" y="9569785"/>
                  <a:pt x="5339897" y="9565314"/>
                  <a:pt x="5347923" y="9563891"/>
                </a:cubicBezTo>
                <a:close/>
                <a:moveTo>
                  <a:pt x="6821202" y="9563635"/>
                </a:moveTo>
                <a:cubicBezTo>
                  <a:pt x="6829438" y="9562161"/>
                  <a:pt x="6838177" y="9563889"/>
                  <a:pt x="6845500" y="9569173"/>
                </a:cubicBezTo>
                <a:cubicBezTo>
                  <a:pt x="6860528" y="9579744"/>
                  <a:pt x="6864192" y="9600068"/>
                  <a:pt x="6853619" y="9614702"/>
                </a:cubicBezTo>
                <a:cubicBezTo>
                  <a:pt x="6843054" y="9629742"/>
                  <a:pt x="6822730" y="9633399"/>
                  <a:pt x="6808101" y="9622832"/>
                </a:cubicBezTo>
                <a:cubicBezTo>
                  <a:pt x="6793463" y="9612670"/>
                  <a:pt x="6789808" y="9592343"/>
                  <a:pt x="6799968" y="9577303"/>
                </a:cubicBezTo>
                <a:cubicBezTo>
                  <a:pt x="6805245" y="9569783"/>
                  <a:pt x="6812969" y="9565108"/>
                  <a:pt x="6821202" y="9563635"/>
                </a:cubicBezTo>
                <a:close/>
                <a:moveTo>
                  <a:pt x="3954137" y="9558451"/>
                </a:moveTo>
                <a:cubicBezTo>
                  <a:pt x="3964860" y="9556571"/>
                  <a:pt x="3976345" y="9558808"/>
                  <a:pt x="3986104" y="9565515"/>
                </a:cubicBezTo>
                <a:cubicBezTo>
                  <a:pt x="4005611" y="9578929"/>
                  <a:pt x="4010085" y="9605351"/>
                  <a:pt x="3996670" y="9624864"/>
                </a:cubicBezTo>
                <a:cubicBezTo>
                  <a:pt x="3982850" y="9644377"/>
                  <a:pt x="3956428" y="9648850"/>
                  <a:pt x="3936874" y="9635436"/>
                </a:cubicBezTo>
                <a:cubicBezTo>
                  <a:pt x="3917771" y="9621612"/>
                  <a:pt x="3912889" y="9595190"/>
                  <a:pt x="3926713" y="9576086"/>
                </a:cubicBezTo>
                <a:cubicBezTo>
                  <a:pt x="3933420" y="9566328"/>
                  <a:pt x="3943378" y="9560331"/>
                  <a:pt x="3954137" y="9558451"/>
                </a:cubicBezTo>
                <a:close/>
                <a:moveTo>
                  <a:pt x="11550784" y="9556169"/>
                </a:moveTo>
                <a:cubicBezTo>
                  <a:pt x="11552816" y="9557795"/>
                  <a:pt x="11553627" y="9560637"/>
                  <a:pt x="11552005" y="9562673"/>
                </a:cubicBezTo>
                <a:cubicBezTo>
                  <a:pt x="11550375" y="9564704"/>
                  <a:pt x="11547532" y="9565515"/>
                  <a:pt x="11545501" y="9563893"/>
                </a:cubicBezTo>
                <a:cubicBezTo>
                  <a:pt x="11543465" y="9562263"/>
                  <a:pt x="11542654" y="9559421"/>
                  <a:pt x="11544280" y="9557385"/>
                </a:cubicBezTo>
                <a:cubicBezTo>
                  <a:pt x="11545906" y="9555353"/>
                  <a:pt x="11548749" y="9554543"/>
                  <a:pt x="11550784" y="9556169"/>
                </a:cubicBezTo>
                <a:close/>
                <a:moveTo>
                  <a:pt x="7627580" y="9555509"/>
                </a:moveTo>
                <a:cubicBezTo>
                  <a:pt x="7635965" y="9554035"/>
                  <a:pt x="7644911" y="9555763"/>
                  <a:pt x="7652430" y="9561047"/>
                </a:cubicBezTo>
                <a:cubicBezTo>
                  <a:pt x="7667471" y="9571618"/>
                  <a:pt x="7671125" y="9592347"/>
                  <a:pt x="7660559" y="9607388"/>
                </a:cubicBezTo>
                <a:cubicBezTo>
                  <a:pt x="7649988" y="9622432"/>
                  <a:pt x="7629257" y="9626089"/>
                  <a:pt x="7614218" y="9615518"/>
                </a:cubicBezTo>
                <a:cubicBezTo>
                  <a:pt x="7599174" y="9604951"/>
                  <a:pt x="7595524" y="9584217"/>
                  <a:pt x="7606092" y="9569177"/>
                </a:cubicBezTo>
                <a:cubicBezTo>
                  <a:pt x="7611377" y="9561657"/>
                  <a:pt x="7619197" y="9556982"/>
                  <a:pt x="7627580" y="9555509"/>
                </a:cubicBezTo>
                <a:close/>
                <a:moveTo>
                  <a:pt x="4582463" y="9551744"/>
                </a:moveTo>
                <a:cubicBezTo>
                  <a:pt x="4587391" y="9550881"/>
                  <a:pt x="4592674" y="9551896"/>
                  <a:pt x="4597145" y="9554944"/>
                </a:cubicBezTo>
                <a:cubicBezTo>
                  <a:pt x="4606093" y="9561043"/>
                  <a:pt x="4608122" y="9573240"/>
                  <a:pt x="4602021" y="9582182"/>
                </a:cubicBezTo>
                <a:cubicBezTo>
                  <a:pt x="4595923" y="9591127"/>
                  <a:pt x="4583730" y="9593159"/>
                  <a:pt x="4574786" y="9587060"/>
                </a:cubicBezTo>
                <a:cubicBezTo>
                  <a:pt x="4565848" y="9580555"/>
                  <a:pt x="4563813" y="9568362"/>
                  <a:pt x="4569909" y="9559822"/>
                </a:cubicBezTo>
                <a:cubicBezTo>
                  <a:pt x="4572960" y="9555351"/>
                  <a:pt x="4577530" y="9552608"/>
                  <a:pt x="4582463" y="9551744"/>
                </a:cubicBezTo>
                <a:close/>
                <a:moveTo>
                  <a:pt x="12611433" y="9551289"/>
                </a:moveTo>
                <a:cubicBezTo>
                  <a:pt x="12623577" y="9549155"/>
                  <a:pt x="12636586" y="9551695"/>
                  <a:pt x="12647563" y="9559420"/>
                </a:cubicBezTo>
                <a:cubicBezTo>
                  <a:pt x="12669517" y="9574460"/>
                  <a:pt x="12674801" y="9604545"/>
                  <a:pt x="12659351" y="9626494"/>
                </a:cubicBezTo>
                <a:cubicBezTo>
                  <a:pt x="12644311" y="9648448"/>
                  <a:pt x="12614227" y="9653732"/>
                  <a:pt x="12592277" y="9638282"/>
                </a:cubicBezTo>
                <a:cubicBezTo>
                  <a:pt x="12570327" y="9623242"/>
                  <a:pt x="12565039" y="9593162"/>
                  <a:pt x="12580489" y="9571208"/>
                </a:cubicBezTo>
                <a:cubicBezTo>
                  <a:pt x="12588009" y="9560233"/>
                  <a:pt x="12599289" y="9553424"/>
                  <a:pt x="12611433" y="9551289"/>
                </a:cubicBezTo>
                <a:close/>
                <a:moveTo>
                  <a:pt x="6228677" y="9548342"/>
                </a:moveTo>
                <a:cubicBezTo>
                  <a:pt x="6238530" y="9546614"/>
                  <a:pt x="6249113" y="9548646"/>
                  <a:pt x="6258046" y="9554948"/>
                </a:cubicBezTo>
                <a:cubicBezTo>
                  <a:pt x="6275543" y="9567141"/>
                  <a:pt x="6280015" y="9591532"/>
                  <a:pt x="6267402" y="9609419"/>
                </a:cubicBezTo>
                <a:cubicBezTo>
                  <a:pt x="6255199" y="9626900"/>
                  <a:pt x="6230805" y="9631373"/>
                  <a:pt x="6212926" y="9618770"/>
                </a:cubicBezTo>
                <a:cubicBezTo>
                  <a:pt x="6195037" y="9606167"/>
                  <a:pt x="6190969" y="9581776"/>
                  <a:pt x="6203565" y="9564299"/>
                </a:cubicBezTo>
                <a:cubicBezTo>
                  <a:pt x="6209663" y="9555558"/>
                  <a:pt x="6218804" y="9550070"/>
                  <a:pt x="6228677" y="9548342"/>
                </a:cubicBezTo>
                <a:close/>
                <a:moveTo>
                  <a:pt x="3638071" y="9546002"/>
                </a:moveTo>
                <a:cubicBezTo>
                  <a:pt x="3653112" y="9546002"/>
                  <a:pt x="3665310" y="9558196"/>
                  <a:pt x="3665310" y="9573240"/>
                </a:cubicBezTo>
                <a:cubicBezTo>
                  <a:pt x="3665310" y="9588280"/>
                  <a:pt x="3653112" y="9600473"/>
                  <a:pt x="3638071" y="9600473"/>
                </a:cubicBezTo>
                <a:cubicBezTo>
                  <a:pt x="3623027" y="9600473"/>
                  <a:pt x="3610833" y="9588280"/>
                  <a:pt x="3610833" y="9573240"/>
                </a:cubicBezTo>
                <a:cubicBezTo>
                  <a:pt x="3610833" y="9558196"/>
                  <a:pt x="3623027" y="9546002"/>
                  <a:pt x="3638071" y="9546002"/>
                </a:cubicBezTo>
                <a:close/>
                <a:moveTo>
                  <a:pt x="5739192" y="9536196"/>
                </a:moveTo>
                <a:cubicBezTo>
                  <a:pt x="5749199" y="9534418"/>
                  <a:pt x="5759873" y="9536451"/>
                  <a:pt x="5768814" y="9542750"/>
                </a:cubicBezTo>
                <a:cubicBezTo>
                  <a:pt x="5786701" y="9555353"/>
                  <a:pt x="5791173" y="9580150"/>
                  <a:pt x="5778567" y="9598037"/>
                </a:cubicBezTo>
                <a:cubicBezTo>
                  <a:pt x="5765969" y="9615924"/>
                  <a:pt x="5741175" y="9620396"/>
                  <a:pt x="5723284" y="9607793"/>
                </a:cubicBezTo>
                <a:cubicBezTo>
                  <a:pt x="5705396" y="9595194"/>
                  <a:pt x="5701326" y="9570394"/>
                  <a:pt x="5713527" y="9552507"/>
                </a:cubicBezTo>
                <a:cubicBezTo>
                  <a:pt x="5719830" y="9543563"/>
                  <a:pt x="5729181" y="9537974"/>
                  <a:pt x="5739192" y="9536196"/>
                </a:cubicBezTo>
                <a:close/>
                <a:moveTo>
                  <a:pt x="9850124" y="9536095"/>
                </a:moveTo>
                <a:cubicBezTo>
                  <a:pt x="9862523" y="9533910"/>
                  <a:pt x="9875735" y="9536451"/>
                  <a:pt x="9886915" y="9544376"/>
                </a:cubicBezTo>
                <a:cubicBezTo>
                  <a:pt x="9908865" y="9560231"/>
                  <a:pt x="9914558" y="9590721"/>
                  <a:pt x="9898703" y="9613081"/>
                </a:cubicBezTo>
                <a:cubicBezTo>
                  <a:pt x="9882848" y="9635030"/>
                  <a:pt x="9852362" y="9640724"/>
                  <a:pt x="9830003" y="9624868"/>
                </a:cubicBezTo>
                <a:cubicBezTo>
                  <a:pt x="9807643" y="9609419"/>
                  <a:pt x="9802360" y="9578118"/>
                  <a:pt x="9818215" y="9556168"/>
                </a:cubicBezTo>
                <a:cubicBezTo>
                  <a:pt x="9826140" y="9545191"/>
                  <a:pt x="9837726" y="9538280"/>
                  <a:pt x="9850124" y="9536095"/>
                </a:cubicBezTo>
                <a:close/>
                <a:moveTo>
                  <a:pt x="7518341" y="9533251"/>
                </a:moveTo>
                <a:cubicBezTo>
                  <a:pt x="7525504" y="9531981"/>
                  <a:pt x="7533123" y="9533404"/>
                  <a:pt x="7539427" y="9537877"/>
                </a:cubicBezTo>
                <a:cubicBezTo>
                  <a:pt x="7552030" y="9546818"/>
                  <a:pt x="7555268" y="9564704"/>
                  <a:pt x="7546339" y="9577308"/>
                </a:cubicBezTo>
                <a:cubicBezTo>
                  <a:pt x="7537389" y="9589911"/>
                  <a:pt x="7519503" y="9593163"/>
                  <a:pt x="7506907" y="9584217"/>
                </a:cubicBezTo>
                <a:cubicBezTo>
                  <a:pt x="7494305" y="9575276"/>
                  <a:pt x="7491463" y="9557795"/>
                  <a:pt x="7500005" y="9544786"/>
                </a:cubicBezTo>
                <a:cubicBezTo>
                  <a:pt x="7504463" y="9538485"/>
                  <a:pt x="7511183" y="9534521"/>
                  <a:pt x="7518341" y="9533251"/>
                </a:cubicBezTo>
                <a:close/>
                <a:moveTo>
                  <a:pt x="11219883" y="9528525"/>
                </a:moveTo>
                <a:cubicBezTo>
                  <a:pt x="11220694" y="9528525"/>
                  <a:pt x="11220694" y="9529336"/>
                  <a:pt x="11220288" y="9529742"/>
                </a:cubicBezTo>
                <a:cubicBezTo>
                  <a:pt x="11220288" y="9530557"/>
                  <a:pt x="11219473" y="9530557"/>
                  <a:pt x="11219068" y="9530152"/>
                </a:cubicBezTo>
                <a:cubicBezTo>
                  <a:pt x="11218662" y="9529742"/>
                  <a:pt x="11218662" y="9529336"/>
                  <a:pt x="11218662" y="9528931"/>
                </a:cubicBezTo>
                <a:cubicBezTo>
                  <a:pt x="11218662" y="9528115"/>
                  <a:pt x="11219473" y="9528115"/>
                  <a:pt x="11219883" y="9528525"/>
                </a:cubicBezTo>
                <a:close/>
                <a:moveTo>
                  <a:pt x="13525846" y="9528015"/>
                </a:moveTo>
                <a:cubicBezTo>
                  <a:pt x="13535094" y="9526389"/>
                  <a:pt x="13544952" y="9528320"/>
                  <a:pt x="13553285" y="9534214"/>
                </a:cubicBezTo>
                <a:cubicBezTo>
                  <a:pt x="13569951" y="9546002"/>
                  <a:pt x="13574018" y="9568767"/>
                  <a:pt x="13562226" y="9585437"/>
                </a:cubicBezTo>
                <a:cubicBezTo>
                  <a:pt x="13550438" y="9602103"/>
                  <a:pt x="13527673" y="9606166"/>
                  <a:pt x="13511007" y="9594378"/>
                </a:cubicBezTo>
                <a:cubicBezTo>
                  <a:pt x="13494746" y="9582996"/>
                  <a:pt x="13490679" y="9559826"/>
                  <a:pt x="13502066" y="9543160"/>
                </a:cubicBezTo>
                <a:cubicBezTo>
                  <a:pt x="13507960" y="9534825"/>
                  <a:pt x="13516598" y="9529641"/>
                  <a:pt x="13525846" y="9528015"/>
                </a:cubicBezTo>
                <a:close/>
                <a:moveTo>
                  <a:pt x="13310082" y="9527406"/>
                </a:moveTo>
                <a:cubicBezTo>
                  <a:pt x="13320956" y="9525475"/>
                  <a:pt x="13332541" y="9527710"/>
                  <a:pt x="13342298" y="9534620"/>
                </a:cubicBezTo>
                <a:cubicBezTo>
                  <a:pt x="13361811" y="9548443"/>
                  <a:pt x="13366689" y="9575271"/>
                  <a:pt x="13352869" y="9594784"/>
                </a:cubicBezTo>
                <a:cubicBezTo>
                  <a:pt x="13339046" y="9614297"/>
                  <a:pt x="13312218" y="9619175"/>
                  <a:pt x="13292705" y="9605356"/>
                </a:cubicBezTo>
                <a:cubicBezTo>
                  <a:pt x="13273192" y="9591532"/>
                  <a:pt x="13268314" y="9564704"/>
                  <a:pt x="13282134" y="9545191"/>
                </a:cubicBezTo>
                <a:cubicBezTo>
                  <a:pt x="13289046" y="9535435"/>
                  <a:pt x="13299208" y="9529337"/>
                  <a:pt x="13310082" y="9527406"/>
                </a:cubicBezTo>
                <a:close/>
                <a:moveTo>
                  <a:pt x="13106728" y="9521358"/>
                </a:moveTo>
                <a:cubicBezTo>
                  <a:pt x="13115671" y="9519783"/>
                  <a:pt x="13125225" y="9521613"/>
                  <a:pt x="13133355" y="9527304"/>
                </a:cubicBezTo>
                <a:cubicBezTo>
                  <a:pt x="13149206" y="9538687"/>
                  <a:pt x="13153274" y="9560637"/>
                  <a:pt x="13141891" y="9576897"/>
                </a:cubicBezTo>
                <a:cubicBezTo>
                  <a:pt x="13130509" y="9592752"/>
                  <a:pt x="13108555" y="9596820"/>
                  <a:pt x="13092294" y="9585437"/>
                </a:cubicBezTo>
                <a:cubicBezTo>
                  <a:pt x="13076033" y="9574055"/>
                  <a:pt x="13072376" y="9551695"/>
                  <a:pt x="13083758" y="9535840"/>
                </a:cubicBezTo>
                <a:cubicBezTo>
                  <a:pt x="13089449" y="9527913"/>
                  <a:pt x="13097784" y="9522933"/>
                  <a:pt x="13106728" y="9521358"/>
                </a:cubicBezTo>
                <a:close/>
                <a:moveTo>
                  <a:pt x="6715159" y="9520242"/>
                </a:moveTo>
                <a:cubicBezTo>
                  <a:pt x="6722728" y="9518870"/>
                  <a:pt x="6730861" y="9520395"/>
                  <a:pt x="6737768" y="9525273"/>
                </a:cubicBezTo>
                <a:cubicBezTo>
                  <a:pt x="6751180" y="9534620"/>
                  <a:pt x="6754841" y="9553322"/>
                  <a:pt x="6745088" y="9567141"/>
                </a:cubicBezTo>
                <a:cubicBezTo>
                  <a:pt x="6735739" y="9580555"/>
                  <a:pt x="6717030" y="9584217"/>
                  <a:pt x="6703212" y="9574460"/>
                </a:cubicBezTo>
                <a:cubicBezTo>
                  <a:pt x="6689802" y="9564704"/>
                  <a:pt x="6686546" y="9546002"/>
                  <a:pt x="6695892" y="9532588"/>
                </a:cubicBezTo>
                <a:cubicBezTo>
                  <a:pt x="6700575" y="9525882"/>
                  <a:pt x="6707578" y="9521614"/>
                  <a:pt x="6715159" y="9520242"/>
                </a:cubicBezTo>
                <a:close/>
                <a:moveTo>
                  <a:pt x="3331690" y="9520138"/>
                </a:moveTo>
                <a:cubicBezTo>
                  <a:pt x="3340583" y="9518563"/>
                  <a:pt x="3350034" y="9520393"/>
                  <a:pt x="3357962" y="9526084"/>
                </a:cubicBezTo>
                <a:cubicBezTo>
                  <a:pt x="3373817" y="9537467"/>
                  <a:pt x="3377879" y="9559416"/>
                  <a:pt x="3366497" y="9575271"/>
                </a:cubicBezTo>
                <a:cubicBezTo>
                  <a:pt x="3355114" y="9591126"/>
                  <a:pt x="3333165" y="9595189"/>
                  <a:pt x="3317310" y="9583807"/>
                </a:cubicBezTo>
                <a:cubicBezTo>
                  <a:pt x="3301454" y="9572834"/>
                  <a:pt x="3297393" y="9550475"/>
                  <a:pt x="3308774" y="9534620"/>
                </a:cubicBezTo>
                <a:cubicBezTo>
                  <a:pt x="3314466" y="9526693"/>
                  <a:pt x="3322798" y="9521713"/>
                  <a:pt x="3331690" y="9520138"/>
                </a:cubicBezTo>
                <a:close/>
                <a:moveTo>
                  <a:pt x="10707264" y="9514599"/>
                </a:moveTo>
                <a:cubicBezTo>
                  <a:pt x="10716004" y="9513074"/>
                  <a:pt x="10725354" y="9514903"/>
                  <a:pt x="10733279" y="9520391"/>
                </a:cubicBezTo>
                <a:cubicBezTo>
                  <a:pt x="10749134" y="9531368"/>
                  <a:pt x="10752792" y="9552912"/>
                  <a:pt x="10741815" y="9568768"/>
                </a:cubicBezTo>
                <a:cubicBezTo>
                  <a:pt x="10730842" y="9584623"/>
                  <a:pt x="10709298" y="9588280"/>
                  <a:pt x="10693443" y="9577303"/>
                </a:cubicBezTo>
                <a:cubicBezTo>
                  <a:pt x="10677993" y="9566331"/>
                  <a:pt x="10674335" y="9544782"/>
                  <a:pt x="10684907" y="9528931"/>
                </a:cubicBezTo>
                <a:cubicBezTo>
                  <a:pt x="10690394" y="9521004"/>
                  <a:pt x="10698524" y="9516125"/>
                  <a:pt x="10707264" y="9514599"/>
                </a:cubicBezTo>
                <a:close/>
                <a:moveTo>
                  <a:pt x="4219318" y="9514091"/>
                </a:moveTo>
                <a:cubicBezTo>
                  <a:pt x="4225770" y="9512973"/>
                  <a:pt x="4232682" y="9514294"/>
                  <a:pt x="4238573" y="9518359"/>
                </a:cubicBezTo>
                <a:cubicBezTo>
                  <a:pt x="4249960" y="9526489"/>
                  <a:pt x="4252804" y="9542345"/>
                  <a:pt x="4244671" y="9554133"/>
                </a:cubicBezTo>
                <a:cubicBezTo>
                  <a:pt x="4236542" y="9565515"/>
                  <a:pt x="4220688" y="9568362"/>
                  <a:pt x="4208900" y="9560231"/>
                </a:cubicBezTo>
                <a:cubicBezTo>
                  <a:pt x="4197515" y="9552101"/>
                  <a:pt x="4194666" y="9536246"/>
                  <a:pt x="4202804" y="9524458"/>
                </a:cubicBezTo>
                <a:cubicBezTo>
                  <a:pt x="4206863" y="9518767"/>
                  <a:pt x="4212861" y="9515209"/>
                  <a:pt x="4219318" y="9514091"/>
                </a:cubicBezTo>
                <a:close/>
                <a:moveTo>
                  <a:pt x="12163149" y="9510483"/>
                </a:moveTo>
                <a:cubicBezTo>
                  <a:pt x="12171737" y="9509009"/>
                  <a:pt x="12180884" y="9510839"/>
                  <a:pt x="12188607" y="9516328"/>
                </a:cubicBezTo>
                <a:cubicBezTo>
                  <a:pt x="12204052" y="9527305"/>
                  <a:pt x="12207714" y="9548443"/>
                  <a:pt x="12196737" y="9563889"/>
                </a:cubicBezTo>
                <a:cubicBezTo>
                  <a:pt x="12185760" y="9579338"/>
                  <a:pt x="12164621" y="9582996"/>
                  <a:pt x="12149176" y="9572019"/>
                </a:cubicBezTo>
                <a:cubicBezTo>
                  <a:pt x="12133726" y="9561452"/>
                  <a:pt x="12130069" y="9539903"/>
                  <a:pt x="12141045" y="9524458"/>
                </a:cubicBezTo>
                <a:cubicBezTo>
                  <a:pt x="12146531" y="9516733"/>
                  <a:pt x="12154560" y="9511956"/>
                  <a:pt x="12163149" y="9510483"/>
                </a:cubicBezTo>
                <a:close/>
                <a:moveTo>
                  <a:pt x="13751614" y="9507234"/>
                </a:moveTo>
                <a:cubicBezTo>
                  <a:pt x="13759694" y="9505862"/>
                  <a:pt x="13768333" y="9507589"/>
                  <a:pt x="13775651" y="9512670"/>
                </a:cubicBezTo>
                <a:cubicBezTo>
                  <a:pt x="13790285" y="9522832"/>
                  <a:pt x="13793537" y="9542754"/>
                  <a:pt x="13783371" y="9557389"/>
                </a:cubicBezTo>
                <a:cubicBezTo>
                  <a:pt x="13773209" y="9572024"/>
                  <a:pt x="13753291" y="9575276"/>
                  <a:pt x="13738657" y="9565110"/>
                </a:cubicBezTo>
                <a:cubicBezTo>
                  <a:pt x="13724022" y="9554948"/>
                  <a:pt x="13720770" y="9535029"/>
                  <a:pt x="13730932" y="9520395"/>
                </a:cubicBezTo>
                <a:cubicBezTo>
                  <a:pt x="13736013" y="9513078"/>
                  <a:pt x="13743534" y="9508606"/>
                  <a:pt x="13751614" y="9507234"/>
                </a:cubicBezTo>
                <a:close/>
                <a:moveTo>
                  <a:pt x="7408794" y="9505961"/>
                </a:moveTo>
                <a:cubicBezTo>
                  <a:pt x="7415248" y="9504843"/>
                  <a:pt x="7422156" y="9506164"/>
                  <a:pt x="7428048" y="9510229"/>
                </a:cubicBezTo>
                <a:cubicBezTo>
                  <a:pt x="7439436" y="9518359"/>
                  <a:pt x="7442288" y="9534215"/>
                  <a:pt x="7434153" y="9546003"/>
                </a:cubicBezTo>
                <a:cubicBezTo>
                  <a:pt x="7426018" y="9557385"/>
                  <a:pt x="7410161" y="9560232"/>
                  <a:pt x="7398372" y="9552101"/>
                </a:cubicBezTo>
                <a:cubicBezTo>
                  <a:pt x="7386584" y="9543971"/>
                  <a:pt x="7383736" y="9528116"/>
                  <a:pt x="7392272" y="9516328"/>
                </a:cubicBezTo>
                <a:cubicBezTo>
                  <a:pt x="7396344" y="9510636"/>
                  <a:pt x="7402341" y="9507079"/>
                  <a:pt x="7408794" y="9505961"/>
                </a:cubicBezTo>
                <a:close/>
                <a:moveTo>
                  <a:pt x="9952821" y="9504183"/>
                </a:moveTo>
                <a:cubicBezTo>
                  <a:pt x="9966287" y="9501795"/>
                  <a:pt x="9980617" y="9504539"/>
                  <a:pt x="9992609" y="9513075"/>
                </a:cubicBezTo>
                <a:cubicBezTo>
                  <a:pt x="10016595" y="9530147"/>
                  <a:pt x="10022694" y="9563483"/>
                  <a:pt x="10005618" y="9587469"/>
                </a:cubicBezTo>
                <a:cubicBezTo>
                  <a:pt x="9988546" y="9611450"/>
                  <a:pt x="9955210" y="9617549"/>
                  <a:pt x="9931224" y="9600478"/>
                </a:cubicBezTo>
                <a:cubicBezTo>
                  <a:pt x="9907243" y="9583807"/>
                  <a:pt x="9901549" y="9550475"/>
                  <a:pt x="9918215" y="9526084"/>
                </a:cubicBezTo>
                <a:cubicBezTo>
                  <a:pt x="9926753" y="9514091"/>
                  <a:pt x="9939355" y="9506571"/>
                  <a:pt x="9952821" y="9504183"/>
                </a:cubicBezTo>
                <a:close/>
                <a:moveTo>
                  <a:pt x="11900949" y="9497477"/>
                </a:moveTo>
                <a:cubicBezTo>
                  <a:pt x="11908520" y="9496104"/>
                  <a:pt x="11916649" y="9497628"/>
                  <a:pt x="11923559" y="9502504"/>
                </a:cubicBezTo>
                <a:cubicBezTo>
                  <a:pt x="11936977" y="9511855"/>
                  <a:pt x="11940635" y="9530557"/>
                  <a:pt x="11930878" y="9544376"/>
                </a:cubicBezTo>
                <a:cubicBezTo>
                  <a:pt x="11921527" y="9557790"/>
                  <a:pt x="11902830" y="9561452"/>
                  <a:pt x="11889006" y="9551695"/>
                </a:cubicBezTo>
                <a:cubicBezTo>
                  <a:pt x="11875187" y="9542345"/>
                  <a:pt x="11871935" y="9523237"/>
                  <a:pt x="11881691" y="9509823"/>
                </a:cubicBezTo>
                <a:cubicBezTo>
                  <a:pt x="11886366" y="9503117"/>
                  <a:pt x="11893378" y="9498849"/>
                  <a:pt x="11900949" y="9497477"/>
                </a:cubicBezTo>
                <a:close/>
                <a:moveTo>
                  <a:pt x="12913122" y="9494783"/>
                </a:moveTo>
                <a:cubicBezTo>
                  <a:pt x="12920642" y="9493462"/>
                  <a:pt x="12928671" y="9494987"/>
                  <a:pt x="12935380" y="9499662"/>
                </a:cubicBezTo>
                <a:cubicBezTo>
                  <a:pt x="12948794" y="9509013"/>
                  <a:pt x="12952046" y="9527710"/>
                  <a:pt x="12942695" y="9541124"/>
                </a:cubicBezTo>
                <a:cubicBezTo>
                  <a:pt x="12933345" y="9554542"/>
                  <a:pt x="12914647" y="9557795"/>
                  <a:pt x="12901229" y="9548444"/>
                </a:cubicBezTo>
                <a:cubicBezTo>
                  <a:pt x="12887815" y="9538687"/>
                  <a:pt x="12884563" y="9520395"/>
                  <a:pt x="12893914" y="9506977"/>
                </a:cubicBezTo>
                <a:cubicBezTo>
                  <a:pt x="12898590" y="9500270"/>
                  <a:pt x="12905602" y="9496104"/>
                  <a:pt x="12913122" y="9494783"/>
                </a:cubicBezTo>
                <a:close/>
                <a:moveTo>
                  <a:pt x="5258185" y="9494630"/>
                </a:moveTo>
                <a:cubicBezTo>
                  <a:pt x="5264793" y="9493461"/>
                  <a:pt x="5271809" y="9494782"/>
                  <a:pt x="5277702" y="9498847"/>
                </a:cubicBezTo>
                <a:cubicBezTo>
                  <a:pt x="5289494" y="9507382"/>
                  <a:pt x="5292338" y="9523643"/>
                  <a:pt x="5284201" y="9535431"/>
                </a:cubicBezTo>
                <a:cubicBezTo>
                  <a:pt x="5275667" y="9547223"/>
                  <a:pt x="5259411" y="9550065"/>
                  <a:pt x="5247621" y="9541935"/>
                </a:cubicBezTo>
                <a:cubicBezTo>
                  <a:pt x="5235832" y="9533805"/>
                  <a:pt x="5232992" y="9517544"/>
                  <a:pt x="5241116" y="9505351"/>
                </a:cubicBezTo>
                <a:cubicBezTo>
                  <a:pt x="5245384" y="9499457"/>
                  <a:pt x="5251582" y="9495798"/>
                  <a:pt x="5258185" y="9494630"/>
                </a:cubicBezTo>
                <a:close/>
                <a:moveTo>
                  <a:pt x="6128967" y="9492495"/>
                </a:moveTo>
                <a:cubicBezTo>
                  <a:pt x="6137906" y="9490920"/>
                  <a:pt x="6147471" y="9492750"/>
                  <a:pt x="6155600" y="9498441"/>
                </a:cubicBezTo>
                <a:cubicBezTo>
                  <a:pt x="6171455" y="9509824"/>
                  <a:pt x="6175517" y="9531774"/>
                  <a:pt x="6164138" y="9548034"/>
                </a:cubicBezTo>
                <a:cubicBezTo>
                  <a:pt x="6152759" y="9563889"/>
                  <a:pt x="6130790" y="9567957"/>
                  <a:pt x="6114534" y="9556574"/>
                </a:cubicBezTo>
                <a:cubicBezTo>
                  <a:pt x="6098274" y="9545192"/>
                  <a:pt x="6094625" y="9523238"/>
                  <a:pt x="6105992" y="9506977"/>
                </a:cubicBezTo>
                <a:cubicBezTo>
                  <a:pt x="6111682" y="9499050"/>
                  <a:pt x="6120031" y="9494070"/>
                  <a:pt x="6128967" y="9492495"/>
                </a:cubicBezTo>
                <a:close/>
                <a:moveTo>
                  <a:pt x="13998421" y="9482996"/>
                </a:moveTo>
                <a:cubicBezTo>
                  <a:pt x="14002889" y="9486248"/>
                  <a:pt x="14004110" y="9493157"/>
                  <a:pt x="14000858" y="9497630"/>
                </a:cubicBezTo>
                <a:cubicBezTo>
                  <a:pt x="13997606" y="9502099"/>
                  <a:pt x="13991102" y="9503319"/>
                  <a:pt x="13986224" y="9500067"/>
                </a:cubicBezTo>
                <a:cubicBezTo>
                  <a:pt x="13981345" y="9496815"/>
                  <a:pt x="13980125" y="9490311"/>
                  <a:pt x="13983782" y="9485433"/>
                </a:cubicBezTo>
                <a:cubicBezTo>
                  <a:pt x="13987039" y="9480960"/>
                  <a:pt x="13993543" y="9479744"/>
                  <a:pt x="13998421" y="9482996"/>
                </a:cubicBezTo>
                <a:close/>
                <a:moveTo>
                  <a:pt x="4872075" y="9481369"/>
                </a:moveTo>
                <a:cubicBezTo>
                  <a:pt x="4879596" y="9480048"/>
                  <a:pt x="4887624" y="9481573"/>
                  <a:pt x="4894329" y="9486248"/>
                </a:cubicBezTo>
                <a:cubicBezTo>
                  <a:pt x="4907747" y="9495599"/>
                  <a:pt x="4911000" y="9514296"/>
                  <a:pt x="4901648" y="9527710"/>
                </a:cubicBezTo>
                <a:cubicBezTo>
                  <a:pt x="4892295" y="9541128"/>
                  <a:pt x="4873601" y="9544381"/>
                  <a:pt x="4860181" y="9535030"/>
                </a:cubicBezTo>
                <a:cubicBezTo>
                  <a:pt x="4846768" y="9525679"/>
                  <a:pt x="4843514" y="9507387"/>
                  <a:pt x="4852865" y="9493563"/>
                </a:cubicBezTo>
                <a:cubicBezTo>
                  <a:pt x="4857544" y="9486856"/>
                  <a:pt x="4864555" y="9482690"/>
                  <a:pt x="4872075" y="9481369"/>
                </a:cubicBezTo>
                <a:close/>
                <a:moveTo>
                  <a:pt x="10057039" y="9478368"/>
                </a:moveTo>
                <a:cubicBezTo>
                  <a:pt x="10069438" y="9476183"/>
                  <a:pt x="10082650" y="9478724"/>
                  <a:pt x="10093830" y="9486649"/>
                </a:cubicBezTo>
                <a:cubicBezTo>
                  <a:pt x="10115780" y="9502504"/>
                  <a:pt x="10121068" y="9532994"/>
                  <a:pt x="10105618" y="9555354"/>
                </a:cubicBezTo>
                <a:cubicBezTo>
                  <a:pt x="10089763" y="9577303"/>
                  <a:pt x="10059277" y="9582997"/>
                  <a:pt x="10036918" y="9567141"/>
                </a:cubicBezTo>
                <a:cubicBezTo>
                  <a:pt x="10014558" y="9551286"/>
                  <a:pt x="10009275" y="9520796"/>
                  <a:pt x="10025130" y="9498441"/>
                </a:cubicBezTo>
                <a:cubicBezTo>
                  <a:pt x="10033055" y="9487464"/>
                  <a:pt x="10044641" y="9480554"/>
                  <a:pt x="10057039" y="9478368"/>
                </a:cubicBezTo>
                <a:close/>
                <a:moveTo>
                  <a:pt x="12438003" y="9477151"/>
                </a:moveTo>
                <a:cubicBezTo>
                  <a:pt x="12450402" y="9474966"/>
                  <a:pt x="12463614" y="9477507"/>
                  <a:pt x="12474794" y="9485432"/>
                </a:cubicBezTo>
                <a:cubicBezTo>
                  <a:pt x="12496744" y="9501287"/>
                  <a:pt x="12502437" y="9531777"/>
                  <a:pt x="12486582" y="9554137"/>
                </a:cubicBezTo>
                <a:cubicBezTo>
                  <a:pt x="12470727" y="9576086"/>
                  <a:pt x="12440241" y="9581780"/>
                  <a:pt x="12417882" y="9565924"/>
                </a:cubicBezTo>
                <a:cubicBezTo>
                  <a:pt x="12395523" y="9550069"/>
                  <a:pt x="12390239" y="9519579"/>
                  <a:pt x="12406094" y="9497224"/>
                </a:cubicBezTo>
                <a:cubicBezTo>
                  <a:pt x="12414019" y="9486247"/>
                  <a:pt x="12425605" y="9479337"/>
                  <a:pt x="12438003" y="9477151"/>
                </a:cubicBezTo>
                <a:close/>
                <a:moveTo>
                  <a:pt x="14403717" y="9472018"/>
                </a:moveTo>
                <a:cubicBezTo>
                  <a:pt x="14404528" y="9472018"/>
                  <a:pt x="14404528" y="9472829"/>
                  <a:pt x="14404122" y="9473235"/>
                </a:cubicBezTo>
                <a:cubicBezTo>
                  <a:pt x="14404122" y="9474050"/>
                  <a:pt x="14403307" y="9474050"/>
                  <a:pt x="14402902" y="9473645"/>
                </a:cubicBezTo>
                <a:cubicBezTo>
                  <a:pt x="14402496" y="9473645"/>
                  <a:pt x="14402496" y="9472829"/>
                  <a:pt x="14402496" y="9472424"/>
                </a:cubicBezTo>
                <a:cubicBezTo>
                  <a:pt x="14402496" y="9471608"/>
                  <a:pt x="14403307" y="9471608"/>
                  <a:pt x="14403717" y="9472018"/>
                </a:cubicBezTo>
                <a:close/>
                <a:moveTo>
                  <a:pt x="6609619" y="9470493"/>
                </a:moveTo>
                <a:cubicBezTo>
                  <a:pt x="6617338" y="9469172"/>
                  <a:pt x="6625569" y="9470798"/>
                  <a:pt x="6632491" y="9475676"/>
                </a:cubicBezTo>
                <a:cubicBezTo>
                  <a:pt x="6646306" y="9485433"/>
                  <a:pt x="6649554" y="9504536"/>
                  <a:pt x="6639793" y="9518359"/>
                </a:cubicBezTo>
                <a:cubicBezTo>
                  <a:pt x="6630033" y="9532183"/>
                  <a:pt x="6610940" y="9535435"/>
                  <a:pt x="6597112" y="9525674"/>
                </a:cubicBezTo>
                <a:cubicBezTo>
                  <a:pt x="6583297" y="9515918"/>
                  <a:pt x="6580039" y="9496815"/>
                  <a:pt x="6589803" y="9482991"/>
                </a:cubicBezTo>
                <a:cubicBezTo>
                  <a:pt x="6594673" y="9476082"/>
                  <a:pt x="6601893" y="9471814"/>
                  <a:pt x="6609619" y="9470493"/>
                </a:cubicBezTo>
                <a:close/>
                <a:moveTo>
                  <a:pt x="7297407" y="9469934"/>
                </a:moveTo>
                <a:cubicBezTo>
                  <a:pt x="7304773" y="9468663"/>
                  <a:pt x="7312601" y="9470187"/>
                  <a:pt x="7319102" y="9474860"/>
                </a:cubicBezTo>
                <a:cubicBezTo>
                  <a:pt x="7332116" y="9484211"/>
                  <a:pt x="7335370" y="9502504"/>
                  <a:pt x="7326013" y="9515512"/>
                </a:cubicBezTo>
                <a:cubicBezTo>
                  <a:pt x="7316665" y="9528521"/>
                  <a:pt x="7298373" y="9531773"/>
                  <a:pt x="7285360" y="9522426"/>
                </a:cubicBezTo>
                <a:cubicBezTo>
                  <a:pt x="7272363" y="9513075"/>
                  <a:pt x="7269113" y="9494783"/>
                  <a:pt x="7278448" y="9481774"/>
                </a:cubicBezTo>
                <a:cubicBezTo>
                  <a:pt x="7283129" y="9475270"/>
                  <a:pt x="7290036" y="9471205"/>
                  <a:pt x="7297407" y="9469934"/>
                </a:cubicBezTo>
                <a:close/>
                <a:moveTo>
                  <a:pt x="4499430" y="9467138"/>
                </a:moveTo>
                <a:cubicBezTo>
                  <a:pt x="4503751" y="9466426"/>
                  <a:pt x="4508321" y="9467341"/>
                  <a:pt x="4512185" y="9469982"/>
                </a:cubicBezTo>
                <a:cubicBezTo>
                  <a:pt x="4519909" y="9475676"/>
                  <a:pt x="4521533" y="9486243"/>
                  <a:pt x="4516245" y="9493968"/>
                </a:cubicBezTo>
                <a:cubicBezTo>
                  <a:pt x="4510560" y="9501693"/>
                  <a:pt x="4499988" y="9503319"/>
                  <a:pt x="4492266" y="9498031"/>
                </a:cubicBezTo>
                <a:cubicBezTo>
                  <a:pt x="4484542" y="9492747"/>
                  <a:pt x="4482916" y="9482180"/>
                  <a:pt x="4488201" y="9474050"/>
                </a:cubicBezTo>
                <a:cubicBezTo>
                  <a:pt x="4491044" y="9470187"/>
                  <a:pt x="4495106" y="9467849"/>
                  <a:pt x="4499430" y="9467138"/>
                </a:cubicBezTo>
                <a:close/>
                <a:moveTo>
                  <a:pt x="5643755" y="9464955"/>
                </a:moveTo>
                <a:cubicBezTo>
                  <a:pt x="5654479" y="9463075"/>
                  <a:pt x="5665961" y="9465312"/>
                  <a:pt x="5675718" y="9472019"/>
                </a:cubicBezTo>
                <a:cubicBezTo>
                  <a:pt x="5695230" y="9485433"/>
                  <a:pt x="5699703" y="9511860"/>
                  <a:pt x="5686289" y="9531368"/>
                </a:cubicBezTo>
                <a:cubicBezTo>
                  <a:pt x="5672875" y="9550881"/>
                  <a:pt x="5646445" y="9555354"/>
                  <a:pt x="5626934" y="9541940"/>
                </a:cubicBezTo>
                <a:cubicBezTo>
                  <a:pt x="5607418" y="9528526"/>
                  <a:pt x="5602952" y="9501694"/>
                  <a:pt x="5616367" y="9482590"/>
                </a:cubicBezTo>
                <a:cubicBezTo>
                  <a:pt x="5623074" y="9472832"/>
                  <a:pt x="5633036" y="9466835"/>
                  <a:pt x="5643755" y="9464955"/>
                </a:cubicBezTo>
                <a:close/>
                <a:moveTo>
                  <a:pt x="3873515" y="9464498"/>
                </a:moveTo>
                <a:cubicBezTo>
                  <a:pt x="3883624" y="9462771"/>
                  <a:pt x="3894399" y="9464906"/>
                  <a:pt x="3903543" y="9471208"/>
                </a:cubicBezTo>
                <a:cubicBezTo>
                  <a:pt x="3921834" y="9484216"/>
                  <a:pt x="3925903" y="9509013"/>
                  <a:pt x="3913301" y="9527305"/>
                </a:cubicBezTo>
                <a:cubicBezTo>
                  <a:pt x="3900292" y="9545601"/>
                  <a:pt x="3875495" y="9549664"/>
                  <a:pt x="3857202" y="9537061"/>
                </a:cubicBezTo>
                <a:cubicBezTo>
                  <a:pt x="3838907" y="9524053"/>
                  <a:pt x="3834844" y="9499256"/>
                  <a:pt x="3847446" y="9480964"/>
                </a:cubicBezTo>
                <a:cubicBezTo>
                  <a:pt x="3853950" y="9471816"/>
                  <a:pt x="3863402" y="9466226"/>
                  <a:pt x="3873515" y="9464498"/>
                </a:cubicBezTo>
                <a:close/>
                <a:moveTo>
                  <a:pt x="11668266" y="9463888"/>
                </a:moveTo>
                <a:cubicBezTo>
                  <a:pt x="11672739" y="9467140"/>
                  <a:pt x="11673549" y="9472829"/>
                  <a:pt x="11670707" y="9477302"/>
                </a:cubicBezTo>
                <a:cubicBezTo>
                  <a:pt x="11667455" y="9481775"/>
                  <a:pt x="11661762" y="9482586"/>
                  <a:pt x="11657289" y="9479743"/>
                </a:cubicBezTo>
                <a:cubicBezTo>
                  <a:pt x="11652821" y="9476897"/>
                  <a:pt x="11652006" y="9470798"/>
                  <a:pt x="11654852" y="9466325"/>
                </a:cubicBezTo>
                <a:cubicBezTo>
                  <a:pt x="11658104" y="9461857"/>
                  <a:pt x="11663798" y="9461042"/>
                  <a:pt x="11668266" y="9463888"/>
                </a:cubicBezTo>
                <a:close/>
                <a:moveTo>
                  <a:pt x="15010235" y="9454132"/>
                </a:moveTo>
                <a:cubicBezTo>
                  <a:pt x="15011050" y="9454132"/>
                  <a:pt x="15011050" y="9454943"/>
                  <a:pt x="15010640" y="9455349"/>
                </a:cubicBezTo>
                <a:cubicBezTo>
                  <a:pt x="15010640" y="9456164"/>
                  <a:pt x="15009829" y="9456164"/>
                  <a:pt x="15009424" y="9455759"/>
                </a:cubicBezTo>
                <a:cubicBezTo>
                  <a:pt x="15009014" y="9455349"/>
                  <a:pt x="15008609" y="9454943"/>
                  <a:pt x="15009014" y="9454538"/>
                </a:cubicBezTo>
                <a:cubicBezTo>
                  <a:pt x="15009014" y="9453722"/>
                  <a:pt x="15009829" y="9453722"/>
                  <a:pt x="15010235" y="9454132"/>
                </a:cubicBezTo>
                <a:close/>
                <a:moveTo>
                  <a:pt x="3555040" y="9454028"/>
                </a:moveTo>
                <a:cubicBezTo>
                  <a:pt x="3559613" y="9453215"/>
                  <a:pt x="3564491" y="9454130"/>
                  <a:pt x="3568556" y="9456974"/>
                </a:cubicBezTo>
                <a:cubicBezTo>
                  <a:pt x="3576687" y="9462667"/>
                  <a:pt x="3578718" y="9474050"/>
                  <a:pt x="3573026" y="9482180"/>
                </a:cubicBezTo>
                <a:cubicBezTo>
                  <a:pt x="3567336" y="9490310"/>
                  <a:pt x="3555953" y="9492342"/>
                  <a:pt x="3547823" y="9486648"/>
                </a:cubicBezTo>
                <a:cubicBezTo>
                  <a:pt x="3539693" y="9480959"/>
                  <a:pt x="3537662" y="9469577"/>
                  <a:pt x="3543350" y="9461447"/>
                </a:cubicBezTo>
                <a:cubicBezTo>
                  <a:pt x="3546196" y="9457381"/>
                  <a:pt x="3550466" y="9454841"/>
                  <a:pt x="3555040" y="9454028"/>
                </a:cubicBezTo>
                <a:close/>
                <a:moveTo>
                  <a:pt x="10813922" y="9452352"/>
                </a:moveTo>
                <a:cubicBezTo>
                  <a:pt x="10824644" y="9450472"/>
                  <a:pt x="10836127" y="9452709"/>
                  <a:pt x="10845884" y="9459416"/>
                </a:cubicBezTo>
                <a:cubicBezTo>
                  <a:pt x="10865397" y="9472830"/>
                  <a:pt x="10869870" y="9499252"/>
                  <a:pt x="10856456" y="9518765"/>
                </a:cubicBezTo>
                <a:cubicBezTo>
                  <a:pt x="10843042" y="9538278"/>
                  <a:pt x="10816615" y="9542751"/>
                  <a:pt x="10797102" y="9529337"/>
                </a:cubicBezTo>
                <a:cubicBezTo>
                  <a:pt x="10777999" y="9515513"/>
                  <a:pt x="10773121" y="9489091"/>
                  <a:pt x="10786535" y="9469987"/>
                </a:cubicBezTo>
                <a:cubicBezTo>
                  <a:pt x="10793242" y="9460229"/>
                  <a:pt x="10803201" y="9454232"/>
                  <a:pt x="10813922" y="9452352"/>
                </a:cubicBezTo>
                <a:close/>
                <a:moveTo>
                  <a:pt x="10161209" y="9450981"/>
                </a:moveTo>
                <a:cubicBezTo>
                  <a:pt x="10172083" y="9449050"/>
                  <a:pt x="10183669" y="9451285"/>
                  <a:pt x="10193426" y="9458195"/>
                </a:cubicBezTo>
                <a:cubicBezTo>
                  <a:pt x="10212939" y="9472018"/>
                  <a:pt x="10217817" y="9498846"/>
                  <a:pt x="10203994" y="9518359"/>
                </a:cubicBezTo>
                <a:cubicBezTo>
                  <a:pt x="10190174" y="9537876"/>
                  <a:pt x="10163342" y="9542750"/>
                  <a:pt x="10143829" y="9528931"/>
                </a:cubicBezTo>
                <a:cubicBezTo>
                  <a:pt x="10123911" y="9515111"/>
                  <a:pt x="10119438" y="9488279"/>
                  <a:pt x="10133262" y="9468766"/>
                </a:cubicBezTo>
                <a:cubicBezTo>
                  <a:pt x="10140171" y="9459010"/>
                  <a:pt x="10150334" y="9452912"/>
                  <a:pt x="10161209" y="9450981"/>
                </a:cubicBezTo>
                <a:close/>
                <a:moveTo>
                  <a:pt x="2984764" y="9439903"/>
                </a:moveTo>
                <a:cubicBezTo>
                  <a:pt x="2985578" y="9440714"/>
                  <a:pt x="2985984" y="9441935"/>
                  <a:pt x="2985173" y="9442750"/>
                </a:cubicBezTo>
                <a:cubicBezTo>
                  <a:pt x="2984358" y="9443561"/>
                  <a:pt x="2983138" y="9443967"/>
                  <a:pt x="2982327" y="9443156"/>
                </a:cubicBezTo>
                <a:cubicBezTo>
                  <a:pt x="2981511" y="9442340"/>
                  <a:pt x="2981511" y="9441124"/>
                  <a:pt x="2981920" y="9440309"/>
                </a:cubicBezTo>
                <a:cubicBezTo>
                  <a:pt x="2982733" y="9439498"/>
                  <a:pt x="2983953" y="9439088"/>
                  <a:pt x="2984764" y="9439903"/>
                </a:cubicBezTo>
                <a:close/>
                <a:moveTo>
                  <a:pt x="4140200" y="9434620"/>
                </a:moveTo>
                <a:cubicBezTo>
                  <a:pt x="4143348" y="9434010"/>
                  <a:pt x="4146701" y="9434619"/>
                  <a:pt x="4149549" y="9436651"/>
                </a:cubicBezTo>
                <a:cubicBezTo>
                  <a:pt x="4155242" y="9440718"/>
                  <a:pt x="4156864" y="9448439"/>
                  <a:pt x="4152801" y="9454133"/>
                </a:cubicBezTo>
                <a:cubicBezTo>
                  <a:pt x="4148736" y="9459822"/>
                  <a:pt x="4141014" y="9461448"/>
                  <a:pt x="4135321" y="9457385"/>
                </a:cubicBezTo>
                <a:cubicBezTo>
                  <a:pt x="4129629" y="9453317"/>
                  <a:pt x="4128409" y="9445597"/>
                  <a:pt x="4132068" y="9439903"/>
                </a:cubicBezTo>
                <a:cubicBezTo>
                  <a:pt x="4134101" y="9437059"/>
                  <a:pt x="4137049" y="9435230"/>
                  <a:pt x="4140200" y="9434620"/>
                </a:cubicBezTo>
                <a:close/>
                <a:moveTo>
                  <a:pt x="6029534" y="9433143"/>
                </a:moveTo>
                <a:cubicBezTo>
                  <a:pt x="6037763" y="9431669"/>
                  <a:pt x="6046261" y="9433397"/>
                  <a:pt x="6053563" y="9438683"/>
                </a:cubicBezTo>
                <a:cubicBezTo>
                  <a:pt x="6068599" y="9449250"/>
                  <a:pt x="6072266" y="9469578"/>
                  <a:pt x="6061688" y="9484212"/>
                </a:cubicBezTo>
                <a:cubicBezTo>
                  <a:pt x="6051122" y="9499252"/>
                  <a:pt x="6031051" y="9502914"/>
                  <a:pt x="6016416" y="9492342"/>
                </a:cubicBezTo>
                <a:cubicBezTo>
                  <a:pt x="6001787" y="9482180"/>
                  <a:pt x="5998127" y="9461447"/>
                  <a:pt x="6008288" y="9446813"/>
                </a:cubicBezTo>
                <a:cubicBezTo>
                  <a:pt x="6013576" y="9439293"/>
                  <a:pt x="6021296" y="9434617"/>
                  <a:pt x="6029534" y="9433143"/>
                </a:cubicBezTo>
                <a:close/>
                <a:moveTo>
                  <a:pt x="7184540" y="9428418"/>
                </a:moveTo>
                <a:cubicBezTo>
                  <a:pt x="7193285" y="9426894"/>
                  <a:pt x="7202636" y="9428723"/>
                  <a:pt x="7210563" y="9434209"/>
                </a:cubicBezTo>
                <a:cubicBezTo>
                  <a:pt x="7226417" y="9445186"/>
                  <a:pt x="7230074" y="9466730"/>
                  <a:pt x="7219101" y="9482586"/>
                </a:cubicBezTo>
                <a:cubicBezTo>
                  <a:pt x="7208118" y="9498441"/>
                  <a:pt x="7186573" y="9502098"/>
                  <a:pt x="7170716" y="9491121"/>
                </a:cubicBezTo>
                <a:cubicBezTo>
                  <a:pt x="7155280" y="9480149"/>
                  <a:pt x="7151214" y="9458600"/>
                  <a:pt x="7162185" y="9442745"/>
                </a:cubicBezTo>
                <a:cubicBezTo>
                  <a:pt x="7167676" y="9434820"/>
                  <a:pt x="7175800" y="9429942"/>
                  <a:pt x="7184540" y="9428418"/>
                </a:cubicBezTo>
                <a:close/>
                <a:moveTo>
                  <a:pt x="12725617" y="9427557"/>
                </a:moveTo>
                <a:cubicBezTo>
                  <a:pt x="12737405" y="9425473"/>
                  <a:pt x="12750007" y="9427912"/>
                  <a:pt x="12760577" y="9435434"/>
                </a:cubicBezTo>
                <a:cubicBezTo>
                  <a:pt x="12781715" y="9450069"/>
                  <a:pt x="12786999" y="9479338"/>
                  <a:pt x="12771959" y="9500477"/>
                </a:cubicBezTo>
                <a:cubicBezTo>
                  <a:pt x="12757324" y="9521616"/>
                  <a:pt x="12728055" y="9526899"/>
                  <a:pt x="12706916" y="9511859"/>
                </a:cubicBezTo>
                <a:cubicBezTo>
                  <a:pt x="12685778" y="9496815"/>
                  <a:pt x="12680899" y="9467956"/>
                  <a:pt x="12695534" y="9446817"/>
                </a:cubicBezTo>
                <a:cubicBezTo>
                  <a:pt x="12702852" y="9436247"/>
                  <a:pt x="12713827" y="9429641"/>
                  <a:pt x="12725617" y="9427557"/>
                </a:cubicBezTo>
                <a:close/>
                <a:moveTo>
                  <a:pt x="14239079" y="9417949"/>
                </a:moveTo>
                <a:cubicBezTo>
                  <a:pt x="14240705" y="9418764"/>
                  <a:pt x="14240705" y="9420795"/>
                  <a:pt x="14239890" y="9422016"/>
                </a:cubicBezTo>
                <a:cubicBezTo>
                  <a:pt x="14239079" y="9423642"/>
                  <a:pt x="14237043" y="9423642"/>
                  <a:pt x="14235827" y="9422827"/>
                </a:cubicBezTo>
                <a:cubicBezTo>
                  <a:pt x="14234201" y="9422016"/>
                  <a:pt x="14234201" y="9419980"/>
                  <a:pt x="14235011" y="9418764"/>
                </a:cubicBezTo>
                <a:cubicBezTo>
                  <a:pt x="14235827" y="9417138"/>
                  <a:pt x="14237858" y="9417138"/>
                  <a:pt x="14239079" y="9417949"/>
                </a:cubicBezTo>
                <a:close/>
                <a:moveTo>
                  <a:pt x="3253591" y="9416478"/>
                </a:moveTo>
                <a:cubicBezTo>
                  <a:pt x="3261822" y="9415005"/>
                  <a:pt x="3270562" y="9416732"/>
                  <a:pt x="3277878" y="9422016"/>
                </a:cubicBezTo>
                <a:cubicBezTo>
                  <a:pt x="3292924" y="9432583"/>
                  <a:pt x="3296581" y="9452911"/>
                  <a:pt x="3286010" y="9467545"/>
                </a:cubicBezTo>
                <a:cubicBezTo>
                  <a:pt x="3275442" y="9482585"/>
                  <a:pt x="3255115" y="9486242"/>
                  <a:pt x="3240480" y="9475675"/>
                </a:cubicBezTo>
                <a:cubicBezTo>
                  <a:pt x="3225440" y="9465104"/>
                  <a:pt x="3222187" y="9444780"/>
                  <a:pt x="3232349" y="9430146"/>
                </a:cubicBezTo>
                <a:cubicBezTo>
                  <a:pt x="3237635" y="9422626"/>
                  <a:pt x="3245359" y="9417951"/>
                  <a:pt x="3253591" y="9416478"/>
                </a:cubicBezTo>
                <a:close/>
                <a:moveTo>
                  <a:pt x="10264316" y="9415767"/>
                </a:moveTo>
                <a:cubicBezTo>
                  <a:pt x="10275037" y="9413887"/>
                  <a:pt x="10286521" y="9416124"/>
                  <a:pt x="10296277" y="9422831"/>
                </a:cubicBezTo>
                <a:cubicBezTo>
                  <a:pt x="10315790" y="9436245"/>
                  <a:pt x="10320263" y="9462667"/>
                  <a:pt x="10306845" y="9482180"/>
                </a:cubicBezTo>
                <a:cubicBezTo>
                  <a:pt x="10293025" y="9501693"/>
                  <a:pt x="10266603" y="9506166"/>
                  <a:pt x="10247090" y="9492752"/>
                </a:cubicBezTo>
                <a:cubicBezTo>
                  <a:pt x="10227578" y="9478928"/>
                  <a:pt x="10223105" y="9452506"/>
                  <a:pt x="10236929" y="9433398"/>
                </a:cubicBezTo>
                <a:cubicBezTo>
                  <a:pt x="10243635" y="9423642"/>
                  <a:pt x="10253594" y="9417646"/>
                  <a:pt x="10264316" y="9415767"/>
                </a:cubicBezTo>
                <a:close/>
                <a:moveTo>
                  <a:pt x="5168394" y="9415764"/>
                </a:moveTo>
                <a:cubicBezTo>
                  <a:pt x="5175559" y="9414494"/>
                  <a:pt x="5183185" y="9415917"/>
                  <a:pt x="5189488" y="9420390"/>
                </a:cubicBezTo>
                <a:cubicBezTo>
                  <a:pt x="5202090" y="9429331"/>
                  <a:pt x="5205340" y="9447217"/>
                  <a:pt x="5196396" y="9459821"/>
                </a:cubicBezTo>
                <a:cubicBezTo>
                  <a:pt x="5187451" y="9472424"/>
                  <a:pt x="5169568" y="9475676"/>
                  <a:pt x="5156964" y="9466730"/>
                </a:cubicBezTo>
                <a:cubicBezTo>
                  <a:pt x="5144363" y="9457789"/>
                  <a:pt x="5141107" y="9440308"/>
                  <a:pt x="5150050" y="9427299"/>
                </a:cubicBezTo>
                <a:cubicBezTo>
                  <a:pt x="5154521" y="9420998"/>
                  <a:pt x="5161229" y="9417034"/>
                  <a:pt x="5168394" y="9415764"/>
                </a:cubicBezTo>
                <a:close/>
                <a:moveTo>
                  <a:pt x="6502957" y="9413378"/>
                </a:moveTo>
                <a:cubicBezTo>
                  <a:pt x="6511841" y="9411854"/>
                  <a:pt x="6521296" y="9413683"/>
                  <a:pt x="6529231" y="9419169"/>
                </a:cubicBezTo>
                <a:cubicBezTo>
                  <a:pt x="6545085" y="9430552"/>
                  <a:pt x="6548752" y="9452505"/>
                  <a:pt x="6537760" y="9468356"/>
                </a:cubicBezTo>
                <a:cubicBezTo>
                  <a:pt x="6526384" y="9484211"/>
                  <a:pt x="6504435" y="9488279"/>
                  <a:pt x="6488575" y="9476896"/>
                </a:cubicBezTo>
                <a:cubicBezTo>
                  <a:pt x="6472717" y="9465919"/>
                  <a:pt x="6468660" y="9443970"/>
                  <a:pt x="6480032" y="9427705"/>
                </a:cubicBezTo>
                <a:cubicBezTo>
                  <a:pt x="6485734" y="9419780"/>
                  <a:pt x="6494073" y="9414902"/>
                  <a:pt x="6502957" y="9413378"/>
                </a:cubicBezTo>
                <a:close/>
                <a:moveTo>
                  <a:pt x="8745569" y="9407635"/>
                </a:moveTo>
                <a:cubicBezTo>
                  <a:pt x="8754157" y="9406161"/>
                  <a:pt x="8763304" y="9407991"/>
                  <a:pt x="8771029" y="9413480"/>
                </a:cubicBezTo>
                <a:cubicBezTo>
                  <a:pt x="8786475" y="9424457"/>
                  <a:pt x="8790132" y="9445595"/>
                  <a:pt x="8779159" y="9461041"/>
                </a:cubicBezTo>
                <a:cubicBezTo>
                  <a:pt x="8768182" y="9476490"/>
                  <a:pt x="8747043" y="9480148"/>
                  <a:pt x="8731594" y="9469171"/>
                </a:cubicBezTo>
                <a:cubicBezTo>
                  <a:pt x="8716148" y="9458194"/>
                  <a:pt x="8712081" y="9437055"/>
                  <a:pt x="8723463" y="9421610"/>
                </a:cubicBezTo>
                <a:cubicBezTo>
                  <a:pt x="8728952" y="9413885"/>
                  <a:pt x="8736981" y="9409108"/>
                  <a:pt x="8745569" y="9407635"/>
                </a:cubicBezTo>
                <a:close/>
                <a:moveTo>
                  <a:pt x="8637486" y="9405402"/>
                </a:moveTo>
                <a:cubicBezTo>
                  <a:pt x="8646633" y="9403827"/>
                  <a:pt x="8656389" y="9405758"/>
                  <a:pt x="8664520" y="9411449"/>
                </a:cubicBezTo>
                <a:cubicBezTo>
                  <a:pt x="8681190" y="9422832"/>
                  <a:pt x="8684848" y="9445597"/>
                  <a:pt x="8673465" y="9461853"/>
                </a:cubicBezTo>
                <a:cubicBezTo>
                  <a:pt x="8662083" y="9478524"/>
                  <a:pt x="8639318" y="9482181"/>
                  <a:pt x="8623057" y="9470799"/>
                </a:cubicBezTo>
                <a:cubicBezTo>
                  <a:pt x="8606796" y="9459416"/>
                  <a:pt x="8602729" y="9437057"/>
                  <a:pt x="8614111" y="9420390"/>
                </a:cubicBezTo>
                <a:cubicBezTo>
                  <a:pt x="8619802" y="9412057"/>
                  <a:pt x="8628339" y="9406976"/>
                  <a:pt x="8637486" y="9405402"/>
                </a:cubicBezTo>
                <a:close/>
                <a:moveTo>
                  <a:pt x="8851316" y="9402555"/>
                </a:moveTo>
                <a:cubicBezTo>
                  <a:pt x="8860462" y="9400980"/>
                  <a:pt x="8870217" y="9402911"/>
                  <a:pt x="8878346" y="9408602"/>
                </a:cubicBezTo>
                <a:cubicBezTo>
                  <a:pt x="8895016" y="9419985"/>
                  <a:pt x="8898674" y="9442750"/>
                  <a:pt x="8887291" y="9459010"/>
                </a:cubicBezTo>
                <a:cubicBezTo>
                  <a:pt x="8875909" y="9475677"/>
                  <a:pt x="8853144" y="9479334"/>
                  <a:pt x="8836883" y="9467952"/>
                </a:cubicBezTo>
                <a:cubicBezTo>
                  <a:pt x="8820217" y="9456569"/>
                  <a:pt x="8816559" y="9434210"/>
                  <a:pt x="8827942" y="9417543"/>
                </a:cubicBezTo>
                <a:cubicBezTo>
                  <a:pt x="8833633" y="9409210"/>
                  <a:pt x="8842170" y="9404129"/>
                  <a:pt x="8851316" y="9402555"/>
                </a:cubicBezTo>
                <a:close/>
                <a:moveTo>
                  <a:pt x="4787063" y="9401640"/>
                </a:moveTo>
                <a:cubicBezTo>
                  <a:pt x="4793920" y="9400471"/>
                  <a:pt x="4801237" y="9401895"/>
                  <a:pt x="4807338" y="9406165"/>
                </a:cubicBezTo>
                <a:cubicBezTo>
                  <a:pt x="4819532" y="9414701"/>
                  <a:pt x="4822377" y="9431772"/>
                  <a:pt x="4813843" y="9443970"/>
                </a:cubicBezTo>
                <a:cubicBezTo>
                  <a:pt x="4805308" y="9456163"/>
                  <a:pt x="4788230" y="9459010"/>
                  <a:pt x="4776036" y="9450474"/>
                </a:cubicBezTo>
                <a:cubicBezTo>
                  <a:pt x="4763840" y="9441528"/>
                  <a:pt x="4760991" y="9424862"/>
                  <a:pt x="4769534" y="9412669"/>
                </a:cubicBezTo>
                <a:cubicBezTo>
                  <a:pt x="4773803" y="9406570"/>
                  <a:pt x="4780199" y="9402809"/>
                  <a:pt x="4787063" y="9401640"/>
                </a:cubicBezTo>
                <a:close/>
                <a:moveTo>
                  <a:pt x="8529170" y="9400776"/>
                </a:moveTo>
                <a:cubicBezTo>
                  <a:pt x="8538904" y="9399048"/>
                  <a:pt x="8549274" y="9401080"/>
                  <a:pt x="8558016" y="9407382"/>
                </a:cubicBezTo>
                <a:cubicBezTo>
                  <a:pt x="8575492" y="9419985"/>
                  <a:pt x="8579555" y="9443966"/>
                  <a:pt x="8567368" y="9461448"/>
                </a:cubicBezTo>
                <a:cubicBezTo>
                  <a:pt x="8554760" y="9478929"/>
                  <a:pt x="8530785" y="9482992"/>
                  <a:pt x="8513304" y="9470799"/>
                </a:cubicBezTo>
                <a:cubicBezTo>
                  <a:pt x="8495826" y="9458601"/>
                  <a:pt x="8491351" y="9434210"/>
                  <a:pt x="8503954" y="9416733"/>
                </a:cubicBezTo>
                <a:cubicBezTo>
                  <a:pt x="8510262" y="9407992"/>
                  <a:pt x="8519402" y="9402504"/>
                  <a:pt x="8529170" y="9400776"/>
                </a:cubicBezTo>
                <a:close/>
                <a:moveTo>
                  <a:pt x="12278395" y="9399812"/>
                </a:moveTo>
                <a:cubicBezTo>
                  <a:pt x="12286780" y="9398339"/>
                  <a:pt x="12295723" y="9400066"/>
                  <a:pt x="12303243" y="9405350"/>
                </a:cubicBezTo>
                <a:cubicBezTo>
                  <a:pt x="12318288" y="9415921"/>
                  <a:pt x="12321945" y="9436650"/>
                  <a:pt x="12311378" y="9451691"/>
                </a:cubicBezTo>
                <a:cubicBezTo>
                  <a:pt x="12300806" y="9466735"/>
                  <a:pt x="12280073" y="9470392"/>
                  <a:pt x="12265033" y="9459825"/>
                </a:cubicBezTo>
                <a:cubicBezTo>
                  <a:pt x="12249993" y="9449254"/>
                  <a:pt x="12246331" y="9428520"/>
                  <a:pt x="12256902" y="9413480"/>
                </a:cubicBezTo>
                <a:cubicBezTo>
                  <a:pt x="12262186" y="9405960"/>
                  <a:pt x="12270011" y="9401285"/>
                  <a:pt x="12278395" y="9399812"/>
                </a:cubicBezTo>
                <a:close/>
                <a:moveTo>
                  <a:pt x="8420011" y="9398897"/>
                </a:moveTo>
                <a:cubicBezTo>
                  <a:pt x="8429162" y="9397322"/>
                  <a:pt x="8438915" y="9399253"/>
                  <a:pt x="8447045" y="9404944"/>
                </a:cubicBezTo>
                <a:cubicBezTo>
                  <a:pt x="8463720" y="9416327"/>
                  <a:pt x="8467370" y="9439092"/>
                  <a:pt x="8455992" y="9455352"/>
                </a:cubicBezTo>
                <a:cubicBezTo>
                  <a:pt x="8444606" y="9472019"/>
                  <a:pt x="8421844" y="9475676"/>
                  <a:pt x="8405587" y="9464294"/>
                </a:cubicBezTo>
                <a:cubicBezTo>
                  <a:pt x="8389329" y="9452506"/>
                  <a:pt x="8385260" y="9430146"/>
                  <a:pt x="8396638" y="9413885"/>
                </a:cubicBezTo>
                <a:cubicBezTo>
                  <a:pt x="8402331" y="9405552"/>
                  <a:pt x="8410868" y="9400471"/>
                  <a:pt x="8420011" y="9398897"/>
                </a:cubicBezTo>
                <a:close/>
                <a:moveTo>
                  <a:pt x="8310634" y="9397881"/>
                </a:moveTo>
                <a:cubicBezTo>
                  <a:pt x="8318190" y="9396509"/>
                  <a:pt x="8326318" y="9398033"/>
                  <a:pt x="8333232" y="9402909"/>
                </a:cubicBezTo>
                <a:cubicBezTo>
                  <a:pt x="8346646" y="9412260"/>
                  <a:pt x="8350300" y="9430962"/>
                  <a:pt x="8340546" y="9444781"/>
                </a:cubicBezTo>
                <a:cubicBezTo>
                  <a:pt x="8331193" y="9458195"/>
                  <a:pt x="8312512" y="9461857"/>
                  <a:pt x="8298692" y="9452100"/>
                </a:cubicBezTo>
                <a:cubicBezTo>
                  <a:pt x="8285271" y="9442344"/>
                  <a:pt x="8282033" y="9423642"/>
                  <a:pt x="8291376" y="9410228"/>
                </a:cubicBezTo>
                <a:cubicBezTo>
                  <a:pt x="8296047" y="9403521"/>
                  <a:pt x="8303065" y="9399254"/>
                  <a:pt x="8310634" y="9397881"/>
                </a:cubicBezTo>
                <a:close/>
                <a:moveTo>
                  <a:pt x="5550205" y="9395693"/>
                </a:moveTo>
                <a:cubicBezTo>
                  <a:pt x="5560573" y="9393864"/>
                  <a:pt x="5571649" y="9395999"/>
                  <a:pt x="5581001" y="9402503"/>
                </a:cubicBezTo>
                <a:cubicBezTo>
                  <a:pt x="5599698" y="9415512"/>
                  <a:pt x="5604174" y="9441119"/>
                  <a:pt x="5591160" y="9459821"/>
                </a:cubicBezTo>
                <a:cubicBezTo>
                  <a:pt x="5578151" y="9478518"/>
                  <a:pt x="5552540" y="9482991"/>
                  <a:pt x="5533841" y="9469983"/>
                </a:cubicBezTo>
                <a:cubicBezTo>
                  <a:pt x="5515142" y="9456974"/>
                  <a:pt x="5510669" y="9431363"/>
                  <a:pt x="5523681" y="9412665"/>
                </a:cubicBezTo>
                <a:cubicBezTo>
                  <a:pt x="5530192" y="9403314"/>
                  <a:pt x="5539841" y="9397521"/>
                  <a:pt x="5550205" y="9395693"/>
                </a:cubicBezTo>
                <a:close/>
                <a:moveTo>
                  <a:pt x="8200333" y="9393509"/>
                </a:moveTo>
                <a:cubicBezTo>
                  <a:pt x="8206531" y="9392442"/>
                  <a:pt x="8213144" y="9393762"/>
                  <a:pt x="8218626" y="9397625"/>
                </a:cubicBezTo>
                <a:cubicBezTo>
                  <a:pt x="8230000" y="9405346"/>
                  <a:pt x="8232441" y="9420795"/>
                  <a:pt x="8224716" y="9431772"/>
                </a:cubicBezTo>
                <a:cubicBezTo>
                  <a:pt x="8217002" y="9443154"/>
                  <a:pt x="8201558" y="9445591"/>
                  <a:pt x="8190580" y="9437871"/>
                </a:cubicBezTo>
                <a:cubicBezTo>
                  <a:pt x="8179605" y="9430146"/>
                  <a:pt x="8176770" y="9414696"/>
                  <a:pt x="8184486" y="9403724"/>
                </a:cubicBezTo>
                <a:cubicBezTo>
                  <a:pt x="8188345" y="9398033"/>
                  <a:pt x="8194133" y="9394577"/>
                  <a:pt x="8200333" y="9393509"/>
                </a:cubicBezTo>
                <a:close/>
                <a:moveTo>
                  <a:pt x="8956449" y="9393202"/>
                </a:moveTo>
                <a:cubicBezTo>
                  <a:pt x="8966764" y="9391423"/>
                  <a:pt x="8977740" y="9393557"/>
                  <a:pt x="8986886" y="9400061"/>
                </a:cubicBezTo>
                <a:cubicBezTo>
                  <a:pt x="9005178" y="9413070"/>
                  <a:pt x="9009651" y="9438682"/>
                  <a:pt x="8996643" y="9456974"/>
                </a:cubicBezTo>
                <a:cubicBezTo>
                  <a:pt x="8983634" y="9475266"/>
                  <a:pt x="8958022" y="9479738"/>
                  <a:pt x="8939730" y="9466730"/>
                </a:cubicBezTo>
                <a:cubicBezTo>
                  <a:pt x="8921438" y="9454127"/>
                  <a:pt x="8916966" y="9428520"/>
                  <a:pt x="8929974" y="9409818"/>
                </a:cubicBezTo>
                <a:cubicBezTo>
                  <a:pt x="8936478" y="9400672"/>
                  <a:pt x="8946133" y="9394981"/>
                  <a:pt x="8956449" y="9393202"/>
                </a:cubicBezTo>
                <a:close/>
                <a:moveTo>
                  <a:pt x="13416744" y="9389545"/>
                </a:moveTo>
                <a:cubicBezTo>
                  <a:pt x="13427059" y="9387766"/>
                  <a:pt x="13438035" y="9389900"/>
                  <a:pt x="13447181" y="9396404"/>
                </a:cubicBezTo>
                <a:cubicBezTo>
                  <a:pt x="13465474" y="9409413"/>
                  <a:pt x="13469946" y="9435025"/>
                  <a:pt x="13456938" y="9453317"/>
                </a:cubicBezTo>
                <a:cubicBezTo>
                  <a:pt x="13443929" y="9471609"/>
                  <a:pt x="13418318" y="9476081"/>
                  <a:pt x="13400026" y="9463073"/>
                </a:cubicBezTo>
                <a:cubicBezTo>
                  <a:pt x="13381733" y="9450065"/>
                  <a:pt x="13377261" y="9424453"/>
                  <a:pt x="13390269" y="9406161"/>
                </a:cubicBezTo>
                <a:cubicBezTo>
                  <a:pt x="13396773" y="9397015"/>
                  <a:pt x="13406428" y="9391324"/>
                  <a:pt x="13416744" y="9389545"/>
                </a:cubicBezTo>
                <a:close/>
                <a:moveTo>
                  <a:pt x="10921295" y="9387308"/>
                </a:moveTo>
                <a:cubicBezTo>
                  <a:pt x="10933694" y="9385123"/>
                  <a:pt x="10946907" y="9387664"/>
                  <a:pt x="10958086" y="9395589"/>
                </a:cubicBezTo>
                <a:cubicBezTo>
                  <a:pt x="10980036" y="9411444"/>
                  <a:pt x="10985729" y="9441934"/>
                  <a:pt x="10969874" y="9464294"/>
                </a:cubicBezTo>
                <a:cubicBezTo>
                  <a:pt x="10954019" y="9486243"/>
                  <a:pt x="10923529" y="9491937"/>
                  <a:pt x="10901174" y="9476081"/>
                </a:cubicBezTo>
                <a:cubicBezTo>
                  <a:pt x="10879220" y="9460632"/>
                  <a:pt x="10873531" y="9429736"/>
                  <a:pt x="10889382" y="9407381"/>
                </a:cubicBezTo>
                <a:cubicBezTo>
                  <a:pt x="10897310" y="9396404"/>
                  <a:pt x="10908896" y="9389493"/>
                  <a:pt x="10921295" y="9387308"/>
                </a:cubicBezTo>
                <a:close/>
                <a:moveTo>
                  <a:pt x="12014617" y="9387105"/>
                </a:moveTo>
                <a:cubicBezTo>
                  <a:pt x="12024272" y="9385428"/>
                  <a:pt x="12034536" y="9387461"/>
                  <a:pt x="12043072" y="9393558"/>
                </a:cubicBezTo>
                <a:cubicBezTo>
                  <a:pt x="12060553" y="9405755"/>
                  <a:pt x="12064620" y="9429741"/>
                  <a:pt x="12052423" y="9446812"/>
                </a:cubicBezTo>
                <a:cubicBezTo>
                  <a:pt x="12040229" y="9464293"/>
                  <a:pt x="12016244" y="9468356"/>
                  <a:pt x="11999168" y="9456163"/>
                </a:cubicBezTo>
                <a:cubicBezTo>
                  <a:pt x="11982097" y="9444375"/>
                  <a:pt x="11978029" y="9420390"/>
                  <a:pt x="11989821" y="9402909"/>
                </a:cubicBezTo>
                <a:cubicBezTo>
                  <a:pt x="11995918" y="9394168"/>
                  <a:pt x="12004963" y="9388782"/>
                  <a:pt x="12014617" y="9387105"/>
                </a:cubicBezTo>
                <a:close/>
                <a:moveTo>
                  <a:pt x="7072401" y="9384411"/>
                </a:moveTo>
                <a:cubicBezTo>
                  <a:pt x="7082509" y="9382684"/>
                  <a:pt x="7093298" y="9384819"/>
                  <a:pt x="7102435" y="9391121"/>
                </a:cubicBezTo>
                <a:cubicBezTo>
                  <a:pt x="7120734" y="9404129"/>
                  <a:pt x="7125206" y="9428926"/>
                  <a:pt x="7112196" y="9447218"/>
                </a:cubicBezTo>
                <a:cubicBezTo>
                  <a:pt x="7099178" y="9465510"/>
                  <a:pt x="7074379" y="9469577"/>
                  <a:pt x="7056086" y="9456974"/>
                </a:cubicBezTo>
                <a:cubicBezTo>
                  <a:pt x="7037799" y="9444371"/>
                  <a:pt x="7033329" y="9419169"/>
                  <a:pt x="7046326" y="9400877"/>
                </a:cubicBezTo>
                <a:cubicBezTo>
                  <a:pt x="7052838" y="9391728"/>
                  <a:pt x="7062291" y="9386139"/>
                  <a:pt x="7072401" y="9384411"/>
                </a:cubicBezTo>
                <a:close/>
                <a:moveTo>
                  <a:pt x="13628741" y="9384159"/>
                </a:moveTo>
                <a:cubicBezTo>
                  <a:pt x="13638243" y="9382483"/>
                  <a:pt x="13648406" y="9384414"/>
                  <a:pt x="13656944" y="9390310"/>
                </a:cubicBezTo>
                <a:cubicBezTo>
                  <a:pt x="13674015" y="9402098"/>
                  <a:pt x="13678083" y="9425673"/>
                  <a:pt x="13666295" y="9442749"/>
                </a:cubicBezTo>
                <a:cubicBezTo>
                  <a:pt x="13654503" y="9459821"/>
                  <a:pt x="13630927" y="9463888"/>
                  <a:pt x="13613851" y="9452100"/>
                </a:cubicBezTo>
                <a:cubicBezTo>
                  <a:pt x="13596780" y="9440308"/>
                  <a:pt x="13592712" y="9416732"/>
                  <a:pt x="13604504" y="9399656"/>
                </a:cubicBezTo>
                <a:cubicBezTo>
                  <a:pt x="13610398" y="9391120"/>
                  <a:pt x="13619239" y="9385836"/>
                  <a:pt x="13628741" y="9384159"/>
                </a:cubicBezTo>
                <a:close/>
                <a:moveTo>
                  <a:pt x="9060215" y="9383497"/>
                </a:moveTo>
                <a:cubicBezTo>
                  <a:pt x="9071242" y="9381566"/>
                  <a:pt x="9083031" y="9383801"/>
                  <a:pt x="9092990" y="9390711"/>
                </a:cubicBezTo>
                <a:cubicBezTo>
                  <a:pt x="9112503" y="9404534"/>
                  <a:pt x="9117381" y="9432177"/>
                  <a:pt x="9103561" y="9451690"/>
                </a:cubicBezTo>
                <a:cubicBezTo>
                  <a:pt x="9089738" y="9471203"/>
                  <a:pt x="9062500" y="9476081"/>
                  <a:pt x="9042582" y="9462262"/>
                </a:cubicBezTo>
                <a:cubicBezTo>
                  <a:pt x="9023069" y="9448438"/>
                  <a:pt x="9018191" y="9420795"/>
                  <a:pt x="9032010" y="9401282"/>
                </a:cubicBezTo>
                <a:cubicBezTo>
                  <a:pt x="9038922" y="9391526"/>
                  <a:pt x="9049187" y="9385428"/>
                  <a:pt x="9060215" y="9383497"/>
                </a:cubicBezTo>
                <a:close/>
                <a:moveTo>
                  <a:pt x="8088163" y="9380906"/>
                </a:moveTo>
                <a:cubicBezTo>
                  <a:pt x="8094354" y="9379839"/>
                  <a:pt x="8100965" y="9381159"/>
                  <a:pt x="8106447" y="9385022"/>
                </a:cubicBezTo>
                <a:cubicBezTo>
                  <a:pt x="8117821" y="9392747"/>
                  <a:pt x="8120266" y="9408192"/>
                  <a:pt x="8112545" y="9419169"/>
                </a:cubicBezTo>
                <a:cubicBezTo>
                  <a:pt x="8104825" y="9430551"/>
                  <a:pt x="8089380" y="9432988"/>
                  <a:pt x="8078406" y="9425268"/>
                </a:cubicBezTo>
                <a:cubicBezTo>
                  <a:pt x="8067428" y="9417543"/>
                  <a:pt x="8064586" y="9402503"/>
                  <a:pt x="8072307" y="9391121"/>
                </a:cubicBezTo>
                <a:cubicBezTo>
                  <a:pt x="8076167" y="9385430"/>
                  <a:pt x="8081966" y="9381974"/>
                  <a:pt x="8088163" y="9380906"/>
                </a:cubicBezTo>
                <a:close/>
                <a:moveTo>
                  <a:pt x="13214300" y="9380094"/>
                </a:moveTo>
                <a:cubicBezTo>
                  <a:pt x="13224310" y="9378316"/>
                  <a:pt x="13234982" y="9380349"/>
                  <a:pt x="13243928" y="9386648"/>
                </a:cubicBezTo>
                <a:cubicBezTo>
                  <a:pt x="13261815" y="9399251"/>
                  <a:pt x="13266283" y="9424048"/>
                  <a:pt x="13253680" y="9441935"/>
                </a:cubicBezTo>
                <a:cubicBezTo>
                  <a:pt x="13241081" y="9459822"/>
                  <a:pt x="13216280" y="9464294"/>
                  <a:pt x="13198398" y="9451691"/>
                </a:cubicBezTo>
                <a:cubicBezTo>
                  <a:pt x="13180511" y="9439092"/>
                  <a:pt x="13176038" y="9414292"/>
                  <a:pt x="13188637" y="9396405"/>
                </a:cubicBezTo>
                <a:cubicBezTo>
                  <a:pt x="13194938" y="9387461"/>
                  <a:pt x="13204288" y="9381872"/>
                  <a:pt x="13214300" y="9380094"/>
                </a:cubicBezTo>
                <a:close/>
                <a:moveTo>
                  <a:pt x="15249266" y="9378517"/>
                </a:moveTo>
                <a:cubicBezTo>
                  <a:pt x="15249676" y="9378517"/>
                  <a:pt x="15249676" y="9378517"/>
                  <a:pt x="15250081" y="9378517"/>
                </a:cubicBezTo>
                <a:cubicBezTo>
                  <a:pt x="15250081" y="9378923"/>
                  <a:pt x="15250081" y="9378923"/>
                  <a:pt x="15250081" y="9379328"/>
                </a:cubicBezTo>
                <a:cubicBezTo>
                  <a:pt x="15249676" y="9379328"/>
                  <a:pt x="15249676" y="9379328"/>
                  <a:pt x="15249266" y="9379328"/>
                </a:cubicBezTo>
                <a:cubicBezTo>
                  <a:pt x="15249266" y="9378923"/>
                  <a:pt x="15248861" y="9378923"/>
                  <a:pt x="15249266" y="9378517"/>
                </a:cubicBezTo>
                <a:close/>
                <a:moveTo>
                  <a:pt x="4416957" y="9377603"/>
                </a:moveTo>
                <a:cubicBezTo>
                  <a:pt x="4421529" y="9376790"/>
                  <a:pt x="4426406" y="9377705"/>
                  <a:pt x="4430477" y="9380549"/>
                </a:cubicBezTo>
                <a:cubicBezTo>
                  <a:pt x="4438606" y="9386242"/>
                  <a:pt x="4440636" y="9397625"/>
                  <a:pt x="4434941" y="9405755"/>
                </a:cubicBezTo>
                <a:cubicBezTo>
                  <a:pt x="4429252" y="9413885"/>
                  <a:pt x="4417869" y="9415917"/>
                  <a:pt x="4409743" y="9410228"/>
                </a:cubicBezTo>
                <a:cubicBezTo>
                  <a:pt x="4401612" y="9404534"/>
                  <a:pt x="4399577" y="9393152"/>
                  <a:pt x="4405267" y="9385022"/>
                </a:cubicBezTo>
                <a:cubicBezTo>
                  <a:pt x="4408113" y="9380956"/>
                  <a:pt x="4412388" y="9378416"/>
                  <a:pt x="4416957" y="9377603"/>
                </a:cubicBezTo>
                <a:close/>
                <a:moveTo>
                  <a:pt x="10366908" y="9376182"/>
                </a:moveTo>
                <a:cubicBezTo>
                  <a:pt x="10377782" y="9374251"/>
                  <a:pt x="10389368" y="9376486"/>
                  <a:pt x="10399125" y="9383396"/>
                </a:cubicBezTo>
                <a:cubicBezTo>
                  <a:pt x="10418638" y="9397219"/>
                  <a:pt x="10423516" y="9424047"/>
                  <a:pt x="10409692" y="9443560"/>
                </a:cubicBezTo>
                <a:cubicBezTo>
                  <a:pt x="10395873" y="9463073"/>
                  <a:pt x="10369041" y="9467951"/>
                  <a:pt x="10349528" y="9454132"/>
                </a:cubicBezTo>
                <a:cubicBezTo>
                  <a:pt x="10329610" y="9440308"/>
                  <a:pt x="10325137" y="9413480"/>
                  <a:pt x="10338961" y="9393967"/>
                </a:cubicBezTo>
                <a:cubicBezTo>
                  <a:pt x="10345870" y="9384211"/>
                  <a:pt x="10356033" y="9378113"/>
                  <a:pt x="10366908" y="9376182"/>
                </a:cubicBezTo>
                <a:close/>
                <a:moveTo>
                  <a:pt x="9164791" y="9375620"/>
                </a:moveTo>
                <a:cubicBezTo>
                  <a:pt x="9175310" y="9373740"/>
                  <a:pt x="9186488" y="9375874"/>
                  <a:pt x="9195837" y="9382581"/>
                </a:cubicBezTo>
                <a:cubicBezTo>
                  <a:pt x="9214539" y="9395999"/>
                  <a:pt x="9219417" y="9422016"/>
                  <a:pt x="9206003" y="9440714"/>
                </a:cubicBezTo>
                <a:cubicBezTo>
                  <a:pt x="9192585" y="9459411"/>
                  <a:pt x="9166568" y="9464294"/>
                  <a:pt x="9147871" y="9450875"/>
                </a:cubicBezTo>
                <a:cubicBezTo>
                  <a:pt x="9128763" y="9437867"/>
                  <a:pt x="9124291" y="9411850"/>
                  <a:pt x="9137705" y="9392743"/>
                </a:cubicBezTo>
                <a:cubicBezTo>
                  <a:pt x="9144414" y="9383394"/>
                  <a:pt x="9154272" y="9377500"/>
                  <a:pt x="9164791" y="9375620"/>
                </a:cubicBezTo>
                <a:close/>
                <a:moveTo>
                  <a:pt x="3795564" y="9371507"/>
                </a:moveTo>
                <a:cubicBezTo>
                  <a:pt x="3804457" y="9369982"/>
                  <a:pt x="3813907" y="9371811"/>
                  <a:pt x="3821834" y="9377297"/>
                </a:cubicBezTo>
                <a:cubicBezTo>
                  <a:pt x="3837689" y="9388680"/>
                  <a:pt x="3841348" y="9410633"/>
                  <a:pt x="3830371" y="9426489"/>
                </a:cubicBezTo>
                <a:cubicBezTo>
                  <a:pt x="3818987" y="9442339"/>
                  <a:pt x="3797039" y="9446407"/>
                  <a:pt x="3781183" y="9435024"/>
                </a:cubicBezTo>
                <a:cubicBezTo>
                  <a:pt x="3765328" y="9423642"/>
                  <a:pt x="3761265" y="9401688"/>
                  <a:pt x="3772648" y="9385837"/>
                </a:cubicBezTo>
                <a:cubicBezTo>
                  <a:pt x="3778340" y="9377910"/>
                  <a:pt x="3786673" y="9373031"/>
                  <a:pt x="3795564" y="9371507"/>
                </a:cubicBezTo>
                <a:close/>
                <a:moveTo>
                  <a:pt x="5930597" y="9369424"/>
                </a:moveTo>
                <a:cubicBezTo>
                  <a:pt x="5938672" y="9368052"/>
                  <a:pt x="5947318" y="9369779"/>
                  <a:pt x="5954632" y="9374860"/>
                </a:cubicBezTo>
                <a:cubicBezTo>
                  <a:pt x="5969271" y="9385022"/>
                  <a:pt x="5972514" y="9404944"/>
                  <a:pt x="5962351" y="9419579"/>
                </a:cubicBezTo>
                <a:cubicBezTo>
                  <a:pt x="5952184" y="9434214"/>
                  <a:pt x="5932271" y="9437466"/>
                  <a:pt x="5917637" y="9427300"/>
                </a:cubicBezTo>
                <a:cubicBezTo>
                  <a:pt x="5903004" y="9417138"/>
                  <a:pt x="5899750" y="9397219"/>
                  <a:pt x="5909912" y="9382585"/>
                </a:cubicBezTo>
                <a:cubicBezTo>
                  <a:pt x="5914992" y="9375267"/>
                  <a:pt x="5922517" y="9370796"/>
                  <a:pt x="5930597" y="9369424"/>
                </a:cubicBezTo>
                <a:close/>
                <a:moveTo>
                  <a:pt x="9268247" y="9369223"/>
                </a:moveTo>
                <a:cubicBezTo>
                  <a:pt x="9277343" y="9367648"/>
                  <a:pt x="9287099" y="9369579"/>
                  <a:pt x="9295432" y="9375270"/>
                </a:cubicBezTo>
                <a:cubicBezTo>
                  <a:pt x="9312098" y="9386653"/>
                  <a:pt x="9315756" y="9409418"/>
                  <a:pt x="9304373" y="9425674"/>
                </a:cubicBezTo>
                <a:cubicBezTo>
                  <a:pt x="9292991" y="9442345"/>
                  <a:pt x="9270226" y="9446002"/>
                  <a:pt x="9253965" y="9434620"/>
                </a:cubicBezTo>
                <a:cubicBezTo>
                  <a:pt x="9237705" y="9423237"/>
                  <a:pt x="9234047" y="9400878"/>
                  <a:pt x="9245024" y="9384211"/>
                </a:cubicBezTo>
                <a:cubicBezTo>
                  <a:pt x="9250716" y="9375878"/>
                  <a:pt x="9259151" y="9370797"/>
                  <a:pt x="9268247" y="9369223"/>
                </a:cubicBezTo>
                <a:close/>
                <a:moveTo>
                  <a:pt x="13023845" y="9365304"/>
                </a:moveTo>
                <a:cubicBezTo>
                  <a:pt x="13030298" y="9364186"/>
                  <a:pt x="13037208" y="9365507"/>
                  <a:pt x="13043102" y="9369572"/>
                </a:cubicBezTo>
                <a:cubicBezTo>
                  <a:pt x="13054485" y="9377702"/>
                  <a:pt x="13057332" y="9393558"/>
                  <a:pt x="13049201" y="9405346"/>
                </a:cubicBezTo>
                <a:cubicBezTo>
                  <a:pt x="13041071" y="9416728"/>
                  <a:pt x="13025216" y="9419575"/>
                  <a:pt x="13013428" y="9411444"/>
                </a:cubicBezTo>
                <a:cubicBezTo>
                  <a:pt x="13002045" y="9403314"/>
                  <a:pt x="12999198" y="9387459"/>
                  <a:pt x="13007329" y="9375671"/>
                </a:cubicBezTo>
                <a:cubicBezTo>
                  <a:pt x="13011396" y="9369979"/>
                  <a:pt x="13017392" y="9366422"/>
                  <a:pt x="13023845" y="9365304"/>
                </a:cubicBezTo>
                <a:close/>
                <a:moveTo>
                  <a:pt x="7974818" y="9362104"/>
                </a:moveTo>
                <a:cubicBezTo>
                  <a:pt x="7981976" y="9360834"/>
                  <a:pt x="7989600" y="9362257"/>
                  <a:pt x="7995896" y="9366730"/>
                </a:cubicBezTo>
                <a:cubicBezTo>
                  <a:pt x="8008497" y="9375671"/>
                  <a:pt x="8011746" y="9393557"/>
                  <a:pt x="8002804" y="9406161"/>
                </a:cubicBezTo>
                <a:cubicBezTo>
                  <a:pt x="7993873" y="9418764"/>
                  <a:pt x="7975983" y="9422016"/>
                  <a:pt x="7963388" y="9413070"/>
                </a:cubicBezTo>
                <a:cubicBezTo>
                  <a:pt x="7950377" y="9404129"/>
                  <a:pt x="7947531" y="9386648"/>
                  <a:pt x="7956469" y="9373639"/>
                </a:cubicBezTo>
                <a:cubicBezTo>
                  <a:pt x="7960941" y="9367338"/>
                  <a:pt x="7967652" y="9363374"/>
                  <a:pt x="7974818" y="9362104"/>
                </a:cubicBezTo>
                <a:close/>
                <a:moveTo>
                  <a:pt x="13851208" y="9361699"/>
                </a:moveTo>
                <a:cubicBezTo>
                  <a:pt x="13859287" y="9360327"/>
                  <a:pt x="13867927" y="9362054"/>
                  <a:pt x="13875246" y="9367135"/>
                </a:cubicBezTo>
                <a:cubicBezTo>
                  <a:pt x="13889880" y="9377297"/>
                  <a:pt x="13893132" y="9397219"/>
                  <a:pt x="13882966" y="9411854"/>
                </a:cubicBezTo>
                <a:cubicBezTo>
                  <a:pt x="13872804" y="9426489"/>
                  <a:pt x="13852886" y="9429741"/>
                  <a:pt x="13838252" y="9419575"/>
                </a:cubicBezTo>
                <a:cubicBezTo>
                  <a:pt x="13823617" y="9409007"/>
                  <a:pt x="13820365" y="9389089"/>
                  <a:pt x="13830527" y="9374860"/>
                </a:cubicBezTo>
                <a:cubicBezTo>
                  <a:pt x="13835608" y="9367542"/>
                  <a:pt x="13843128" y="9363071"/>
                  <a:pt x="13851208" y="9361699"/>
                </a:cubicBezTo>
                <a:close/>
                <a:moveTo>
                  <a:pt x="11772284" y="9360278"/>
                </a:moveTo>
                <a:cubicBezTo>
                  <a:pt x="11777214" y="9359415"/>
                  <a:pt x="11782498" y="9360430"/>
                  <a:pt x="11786969" y="9363478"/>
                </a:cubicBezTo>
                <a:cubicBezTo>
                  <a:pt x="11795915" y="9369577"/>
                  <a:pt x="11797946" y="9381774"/>
                  <a:pt x="11791848" y="9390716"/>
                </a:cubicBezTo>
                <a:cubicBezTo>
                  <a:pt x="11785753" y="9399661"/>
                  <a:pt x="11773555" y="9401693"/>
                  <a:pt x="11764610" y="9395594"/>
                </a:cubicBezTo>
                <a:cubicBezTo>
                  <a:pt x="11755668" y="9389495"/>
                  <a:pt x="11753637" y="9377301"/>
                  <a:pt x="11759731" y="9368356"/>
                </a:cubicBezTo>
                <a:cubicBezTo>
                  <a:pt x="11762781" y="9363885"/>
                  <a:pt x="11767355" y="9361142"/>
                  <a:pt x="11772284" y="9360278"/>
                </a:cubicBezTo>
                <a:close/>
                <a:moveTo>
                  <a:pt x="9371959" y="9358755"/>
                </a:moveTo>
                <a:cubicBezTo>
                  <a:pt x="9380191" y="9357282"/>
                  <a:pt x="9388932" y="9359009"/>
                  <a:pt x="9396249" y="9364293"/>
                </a:cubicBezTo>
                <a:cubicBezTo>
                  <a:pt x="9411289" y="9374860"/>
                  <a:pt x="9414951" y="9394782"/>
                  <a:pt x="9404380" y="9409822"/>
                </a:cubicBezTo>
                <a:cubicBezTo>
                  <a:pt x="9393812" y="9424862"/>
                  <a:pt x="9373484" y="9428519"/>
                  <a:pt x="9358850" y="9417952"/>
                </a:cubicBezTo>
                <a:cubicBezTo>
                  <a:pt x="9343809" y="9407381"/>
                  <a:pt x="9340147" y="9387057"/>
                  <a:pt x="9350719" y="9372423"/>
                </a:cubicBezTo>
                <a:cubicBezTo>
                  <a:pt x="9356003" y="9364903"/>
                  <a:pt x="9363727" y="9360228"/>
                  <a:pt x="9371959" y="9358755"/>
                </a:cubicBezTo>
                <a:close/>
                <a:moveTo>
                  <a:pt x="6396347" y="9353516"/>
                </a:moveTo>
                <a:cubicBezTo>
                  <a:pt x="6406469" y="9351789"/>
                  <a:pt x="6417231" y="9353924"/>
                  <a:pt x="6426374" y="9360226"/>
                </a:cubicBezTo>
                <a:cubicBezTo>
                  <a:pt x="6444670" y="9373234"/>
                  <a:pt x="6448740" y="9398031"/>
                  <a:pt x="6436132" y="9416323"/>
                </a:cubicBezTo>
                <a:cubicBezTo>
                  <a:pt x="6423129" y="9434615"/>
                  <a:pt x="6398330" y="9438682"/>
                  <a:pt x="6380040" y="9426079"/>
                </a:cubicBezTo>
                <a:cubicBezTo>
                  <a:pt x="6361739" y="9413071"/>
                  <a:pt x="6357261" y="9388274"/>
                  <a:pt x="6370276" y="9369982"/>
                </a:cubicBezTo>
                <a:cubicBezTo>
                  <a:pt x="6376788" y="9360833"/>
                  <a:pt x="6386241" y="9355244"/>
                  <a:pt x="6396347" y="9353516"/>
                </a:cubicBezTo>
                <a:close/>
                <a:moveTo>
                  <a:pt x="12550863" y="9352144"/>
                </a:moveTo>
                <a:cubicBezTo>
                  <a:pt x="12564328" y="9349756"/>
                  <a:pt x="12578657" y="9352500"/>
                  <a:pt x="12590650" y="9361036"/>
                </a:cubicBezTo>
                <a:cubicBezTo>
                  <a:pt x="12614636" y="9378108"/>
                  <a:pt x="12620735" y="9411444"/>
                  <a:pt x="12603659" y="9435430"/>
                </a:cubicBezTo>
                <a:cubicBezTo>
                  <a:pt x="12586587" y="9459411"/>
                  <a:pt x="12553251" y="9465510"/>
                  <a:pt x="12529265" y="9448439"/>
                </a:cubicBezTo>
                <a:cubicBezTo>
                  <a:pt x="12505284" y="9431363"/>
                  <a:pt x="12499591" y="9398030"/>
                  <a:pt x="12516257" y="9374045"/>
                </a:cubicBezTo>
                <a:cubicBezTo>
                  <a:pt x="12524795" y="9362052"/>
                  <a:pt x="12537397" y="9354532"/>
                  <a:pt x="12550863" y="9352144"/>
                </a:cubicBezTo>
                <a:close/>
                <a:moveTo>
                  <a:pt x="4068653" y="9345591"/>
                </a:moveTo>
                <a:cubicBezTo>
                  <a:pt x="4072716" y="9348433"/>
                  <a:pt x="4073532" y="9354127"/>
                  <a:pt x="4070686" y="9358194"/>
                </a:cubicBezTo>
                <a:cubicBezTo>
                  <a:pt x="4067835" y="9362257"/>
                  <a:pt x="4062149" y="9363068"/>
                  <a:pt x="4058083" y="9360226"/>
                </a:cubicBezTo>
                <a:cubicBezTo>
                  <a:pt x="4054017" y="9357379"/>
                  <a:pt x="4052800" y="9351686"/>
                  <a:pt x="4056050" y="9347623"/>
                </a:cubicBezTo>
                <a:cubicBezTo>
                  <a:pt x="4058898" y="9343560"/>
                  <a:pt x="4064583" y="9342744"/>
                  <a:pt x="4068653" y="9345591"/>
                </a:cubicBezTo>
                <a:close/>
                <a:moveTo>
                  <a:pt x="14872835" y="9343559"/>
                </a:moveTo>
                <a:cubicBezTo>
                  <a:pt x="14873646" y="9343559"/>
                  <a:pt x="14873646" y="9344370"/>
                  <a:pt x="14873240" y="9344776"/>
                </a:cubicBezTo>
                <a:cubicBezTo>
                  <a:pt x="14873240" y="9345591"/>
                  <a:pt x="14872429" y="9345591"/>
                  <a:pt x="14872020" y="9345186"/>
                </a:cubicBezTo>
                <a:cubicBezTo>
                  <a:pt x="14871614" y="9344776"/>
                  <a:pt x="14871614" y="9344370"/>
                  <a:pt x="14871614" y="9343965"/>
                </a:cubicBezTo>
                <a:cubicBezTo>
                  <a:pt x="14871614" y="9343149"/>
                  <a:pt x="14872429" y="9343149"/>
                  <a:pt x="14872835" y="9343559"/>
                </a:cubicBezTo>
                <a:close/>
                <a:moveTo>
                  <a:pt x="7859432" y="9339648"/>
                </a:moveTo>
                <a:cubicBezTo>
                  <a:pt x="7867658" y="9338174"/>
                  <a:pt x="7876396" y="9339902"/>
                  <a:pt x="7883715" y="9345186"/>
                </a:cubicBezTo>
                <a:cubicBezTo>
                  <a:pt x="7898762" y="9355753"/>
                  <a:pt x="7902407" y="9376081"/>
                  <a:pt x="7891848" y="9390715"/>
                </a:cubicBezTo>
                <a:cubicBezTo>
                  <a:pt x="7881282" y="9405755"/>
                  <a:pt x="7860943" y="9409412"/>
                  <a:pt x="7846318" y="9398845"/>
                </a:cubicBezTo>
                <a:cubicBezTo>
                  <a:pt x="7831680" y="9388274"/>
                  <a:pt x="7828027" y="9367950"/>
                  <a:pt x="7838182" y="9353316"/>
                </a:cubicBezTo>
                <a:cubicBezTo>
                  <a:pt x="7843472" y="9345796"/>
                  <a:pt x="7851200" y="9341121"/>
                  <a:pt x="7859432" y="9339648"/>
                </a:cubicBezTo>
                <a:close/>
                <a:moveTo>
                  <a:pt x="9472877" y="9338577"/>
                </a:moveTo>
                <a:cubicBezTo>
                  <a:pt x="9482126" y="9336951"/>
                  <a:pt x="9491984" y="9338882"/>
                  <a:pt x="9500317" y="9344776"/>
                </a:cubicBezTo>
                <a:cubicBezTo>
                  <a:pt x="9516983" y="9356564"/>
                  <a:pt x="9521050" y="9379329"/>
                  <a:pt x="9509258" y="9395999"/>
                </a:cubicBezTo>
                <a:cubicBezTo>
                  <a:pt x="9497470" y="9412665"/>
                  <a:pt x="9474705" y="9416728"/>
                  <a:pt x="9458039" y="9404940"/>
                </a:cubicBezTo>
                <a:cubicBezTo>
                  <a:pt x="9441778" y="9393153"/>
                  <a:pt x="9437711" y="9370388"/>
                  <a:pt x="9449093" y="9353722"/>
                </a:cubicBezTo>
                <a:cubicBezTo>
                  <a:pt x="9454989" y="9345387"/>
                  <a:pt x="9463629" y="9340203"/>
                  <a:pt x="9472877" y="9338577"/>
                </a:cubicBezTo>
                <a:close/>
                <a:moveTo>
                  <a:pt x="3475769" y="9338017"/>
                </a:moveTo>
                <a:cubicBezTo>
                  <a:pt x="3483594" y="9336645"/>
                  <a:pt x="3491929" y="9338271"/>
                  <a:pt x="3499041" y="9343150"/>
                </a:cubicBezTo>
                <a:cubicBezTo>
                  <a:pt x="3513271" y="9352906"/>
                  <a:pt x="3516524" y="9372419"/>
                  <a:pt x="3506766" y="9386648"/>
                </a:cubicBezTo>
                <a:cubicBezTo>
                  <a:pt x="3496602" y="9400877"/>
                  <a:pt x="3477498" y="9404129"/>
                  <a:pt x="3463269" y="9394373"/>
                </a:cubicBezTo>
                <a:cubicBezTo>
                  <a:pt x="3449040" y="9384207"/>
                  <a:pt x="3445787" y="9364694"/>
                  <a:pt x="3455543" y="9350875"/>
                </a:cubicBezTo>
                <a:cubicBezTo>
                  <a:pt x="3460624" y="9343760"/>
                  <a:pt x="3467943" y="9339390"/>
                  <a:pt x="3475769" y="9338017"/>
                </a:cubicBezTo>
                <a:close/>
                <a:moveTo>
                  <a:pt x="14093139" y="9336244"/>
                </a:moveTo>
                <a:cubicBezTo>
                  <a:pt x="14097202" y="9339091"/>
                  <a:pt x="14098017" y="9344780"/>
                  <a:pt x="14095170" y="9348843"/>
                </a:cubicBezTo>
                <a:cubicBezTo>
                  <a:pt x="14092324" y="9352910"/>
                  <a:pt x="14086635" y="9353725"/>
                  <a:pt x="14082567" y="9350879"/>
                </a:cubicBezTo>
                <a:cubicBezTo>
                  <a:pt x="14078504" y="9348032"/>
                  <a:pt x="14077284" y="9342343"/>
                  <a:pt x="14080536" y="9338276"/>
                </a:cubicBezTo>
                <a:cubicBezTo>
                  <a:pt x="14083382" y="9334208"/>
                  <a:pt x="14089072" y="9333397"/>
                  <a:pt x="14093139" y="9336244"/>
                </a:cubicBezTo>
                <a:close/>
                <a:moveTo>
                  <a:pt x="6958920" y="9335682"/>
                </a:moveTo>
                <a:cubicBezTo>
                  <a:pt x="6970823" y="9333598"/>
                  <a:pt x="6983522" y="9336037"/>
                  <a:pt x="6994295" y="9343559"/>
                </a:cubicBezTo>
                <a:cubicBezTo>
                  <a:pt x="7015433" y="9358599"/>
                  <a:pt x="7020725" y="9387869"/>
                  <a:pt x="7005677" y="9409413"/>
                </a:cubicBezTo>
                <a:cubicBezTo>
                  <a:pt x="6990630" y="9430552"/>
                  <a:pt x="6961361" y="9435835"/>
                  <a:pt x="6939802" y="9420795"/>
                </a:cubicBezTo>
                <a:cubicBezTo>
                  <a:pt x="6918667" y="9405755"/>
                  <a:pt x="6913370" y="9376486"/>
                  <a:pt x="6928434" y="9354942"/>
                </a:cubicBezTo>
                <a:cubicBezTo>
                  <a:pt x="6935949" y="9344372"/>
                  <a:pt x="6947023" y="9337766"/>
                  <a:pt x="6958920" y="9335682"/>
                </a:cubicBezTo>
                <a:close/>
                <a:moveTo>
                  <a:pt x="10469555" y="9335227"/>
                </a:moveTo>
                <a:cubicBezTo>
                  <a:pt x="10480226" y="9333397"/>
                  <a:pt x="10491608" y="9335632"/>
                  <a:pt x="10501162" y="9342339"/>
                </a:cubicBezTo>
                <a:cubicBezTo>
                  <a:pt x="10520270" y="9355757"/>
                  <a:pt x="10524738" y="9382180"/>
                  <a:pt x="10511324" y="9401287"/>
                </a:cubicBezTo>
                <a:cubicBezTo>
                  <a:pt x="10497910" y="9420391"/>
                  <a:pt x="10471483" y="9424863"/>
                  <a:pt x="10452380" y="9411449"/>
                </a:cubicBezTo>
                <a:cubicBezTo>
                  <a:pt x="10433273" y="9398035"/>
                  <a:pt x="10428800" y="9371608"/>
                  <a:pt x="10442214" y="9352505"/>
                </a:cubicBezTo>
                <a:cubicBezTo>
                  <a:pt x="10448923" y="9342952"/>
                  <a:pt x="10458883" y="9337057"/>
                  <a:pt x="10469555" y="9335227"/>
                </a:cubicBezTo>
                <a:close/>
                <a:moveTo>
                  <a:pt x="5079477" y="9331210"/>
                </a:moveTo>
                <a:cubicBezTo>
                  <a:pt x="5088061" y="9329736"/>
                  <a:pt x="5097204" y="9331566"/>
                  <a:pt x="5104930" y="9337055"/>
                </a:cubicBezTo>
                <a:cubicBezTo>
                  <a:pt x="5120382" y="9348032"/>
                  <a:pt x="5124033" y="9369170"/>
                  <a:pt x="5113059" y="9384616"/>
                </a:cubicBezTo>
                <a:cubicBezTo>
                  <a:pt x="5102086" y="9400065"/>
                  <a:pt x="5080946" y="9403723"/>
                  <a:pt x="5065501" y="9392746"/>
                </a:cubicBezTo>
                <a:cubicBezTo>
                  <a:pt x="5050052" y="9381769"/>
                  <a:pt x="5046393" y="9360225"/>
                  <a:pt x="5057371" y="9345185"/>
                </a:cubicBezTo>
                <a:cubicBezTo>
                  <a:pt x="5062860" y="9337460"/>
                  <a:pt x="5070887" y="9332683"/>
                  <a:pt x="5079477" y="9331210"/>
                </a:cubicBezTo>
                <a:close/>
                <a:moveTo>
                  <a:pt x="5458586" y="9326383"/>
                </a:moveTo>
                <a:cubicBezTo>
                  <a:pt x="5467985" y="9324757"/>
                  <a:pt x="5477943" y="9326688"/>
                  <a:pt x="5486278" y="9332582"/>
                </a:cubicBezTo>
                <a:cubicBezTo>
                  <a:pt x="5502941" y="9344780"/>
                  <a:pt x="5507007" y="9367950"/>
                  <a:pt x="5495224" y="9384616"/>
                </a:cubicBezTo>
                <a:cubicBezTo>
                  <a:pt x="5483025" y="9401282"/>
                  <a:pt x="5459856" y="9405350"/>
                  <a:pt x="5443193" y="9393562"/>
                </a:cubicBezTo>
                <a:cubicBezTo>
                  <a:pt x="5426524" y="9381770"/>
                  <a:pt x="5422461" y="9358599"/>
                  <a:pt x="5434244" y="9341528"/>
                </a:cubicBezTo>
                <a:cubicBezTo>
                  <a:pt x="5440346" y="9333192"/>
                  <a:pt x="5449185" y="9328009"/>
                  <a:pt x="5458586" y="9326383"/>
                </a:cubicBezTo>
                <a:close/>
                <a:moveTo>
                  <a:pt x="2911591" y="9324862"/>
                </a:moveTo>
                <a:cubicBezTo>
                  <a:pt x="2914029" y="9326488"/>
                  <a:pt x="2914433" y="9330145"/>
                  <a:pt x="2912808" y="9332582"/>
                </a:cubicBezTo>
                <a:cubicBezTo>
                  <a:pt x="2911182" y="9335024"/>
                  <a:pt x="2907525" y="9335429"/>
                  <a:pt x="2905087" y="9333803"/>
                </a:cubicBezTo>
                <a:cubicBezTo>
                  <a:pt x="2902647" y="9332177"/>
                  <a:pt x="2901834" y="9328519"/>
                  <a:pt x="2903867" y="9326078"/>
                </a:cubicBezTo>
                <a:cubicBezTo>
                  <a:pt x="2905493" y="9323641"/>
                  <a:pt x="2909150" y="9323236"/>
                  <a:pt x="2911591" y="9324862"/>
                </a:cubicBezTo>
                <a:close/>
                <a:moveTo>
                  <a:pt x="11028410" y="9324045"/>
                </a:moveTo>
                <a:cubicBezTo>
                  <a:pt x="11041216" y="9321810"/>
                  <a:pt x="11054834" y="9324452"/>
                  <a:pt x="11066217" y="9332583"/>
                </a:cubicBezTo>
                <a:cubicBezTo>
                  <a:pt x="11088982" y="9348843"/>
                  <a:pt x="11094671" y="9380549"/>
                  <a:pt x="11078411" y="9403314"/>
                </a:cubicBezTo>
                <a:cubicBezTo>
                  <a:pt x="11062150" y="9426079"/>
                  <a:pt x="11030444" y="9431772"/>
                  <a:pt x="11007679" y="9415512"/>
                </a:cubicBezTo>
                <a:cubicBezTo>
                  <a:pt x="10984505" y="9399251"/>
                  <a:pt x="10979221" y="9367541"/>
                  <a:pt x="10995482" y="9344776"/>
                </a:cubicBezTo>
                <a:cubicBezTo>
                  <a:pt x="11003612" y="9333394"/>
                  <a:pt x="11015604" y="9326280"/>
                  <a:pt x="11028410" y="9324045"/>
                </a:cubicBezTo>
                <a:close/>
                <a:moveTo>
                  <a:pt x="14492335" y="9322826"/>
                </a:moveTo>
                <a:cubicBezTo>
                  <a:pt x="14492741" y="9322826"/>
                  <a:pt x="14492741" y="9322826"/>
                  <a:pt x="14493146" y="9322826"/>
                </a:cubicBezTo>
                <a:cubicBezTo>
                  <a:pt x="14493146" y="9323232"/>
                  <a:pt x="14493146" y="9323232"/>
                  <a:pt x="14493146" y="9323642"/>
                </a:cubicBezTo>
                <a:cubicBezTo>
                  <a:pt x="14492741" y="9323642"/>
                  <a:pt x="14492741" y="9323642"/>
                  <a:pt x="14492335" y="9323642"/>
                </a:cubicBezTo>
                <a:cubicBezTo>
                  <a:pt x="14491926" y="9323642"/>
                  <a:pt x="14491926" y="9323232"/>
                  <a:pt x="14492335" y="9322826"/>
                </a:cubicBezTo>
                <a:close/>
                <a:moveTo>
                  <a:pt x="3179607" y="9321099"/>
                </a:moveTo>
                <a:cubicBezTo>
                  <a:pt x="3184689" y="9320184"/>
                  <a:pt x="3190072" y="9321200"/>
                  <a:pt x="3194545" y="9324452"/>
                </a:cubicBezTo>
                <a:cubicBezTo>
                  <a:pt x="3203490" y="9330956"/>
                  <a:pt x="3205928" y="9343559"/>
                  <a:pt x="3199422" y="9352500"/>
                </a:cubicBezTo>
                <a:cubicBezTo>
                  <a:pt x="3192920" y="9361446"/>
                  <a:pt x="3180320" y="9363883"/>
                  <a:pt x="3171375" y="9357379"/>
                </a:cubicBezTo>
                <a:cubicBezTo>
                  <a:pt x="3162433" y="9351280"/>
                  <a:pt x="3159992" y="9338681"/>
                  <a:pt x="3166495" y="9329330"/>
                </a:cubicBezTo>
                <a:cubicBezTo>
                  <a:pt x="3169749" y="9324859"/>
                  <a:pt x="3174525" y="9322014"/>
                  <a:pt x="3179607" y="9321099"/>
                </a:cubicBezTo>
                <a:close/>
                <a:moveTo>
                  <a:pt x="4703167" y="9317085"/>
                </a:moveTo>
                <a:cubicBezTo>
                  <a:pt x="4709871" y="9315916"/>
                  <a:pt x="4717092" y="9317340"/>
                  <a:pt x="4723186" y="9321610"/>
                </a:cubicBezTo>
                <a:cubicBezTo>
                  <a:pt x="4735385" y="9329740"/>
                  <a:pt x="4738230" y="9346406"/>
                  <a:pt x="4729691" y="9358600"/>
                </a:cubicBezTo>
                <a:cubicBezTo>
                  <a:pt x="4721560" y="9370797"/>
                  <a:pt x="4704892" y="9373644"/>
                  <a:pt x="4692698" y="9365104"/>
                </a:cubicBezTo>
                <a:cubicBezTo>
                  <a:pt x="4680500" y="9356568"/>
                  <a:pt x="4677661" y="9339902"/>
                  <a:pt x="4686198" y="9328114"/>
                </a:cubicBezTo>
                <a:cubicBezTo>
                  <a:pt x="4690264" y="9322015"/>
                  <a:pt x="4696459" y="9318254"/>
                  <a:pt x="4703167" y="9317085"/>
                </a:cubicBezTo>
                <a:close/>
                <a:moveTo>
                  <a:pt x="9573187" y="9314899"/>
                </a:moveTo>
                <a:cubicBezTo>
                  <a:pt x="9583859" y="9313069"/>
                  <a:pt x="9595241" y="9315304"/>
                  <a:pt x="9604795" y="9322011"/>
                </a:cubicBezTo>
                <a:cubicBezTo>
                  <a:pt x="9623898" y="9335429"/>
                  <a:pt x="9628371" y="9361852"/>
                  <a:pt x="9614957" y="9380959"/>
                </a:cubicBezTo>
                <a:cubicBezTo>
                  <a:pt x="9601543" y="9400063"/>
                  <a:pt x="9575116" y="9404535"/>
                  <a:pt x="9556013" y="9391121"/>
                </a:cubicBezTo>
                <a:cubicBezTo>
                  <a:pt x="9536905" y="9377707"/>
                  <a:pt x="9532433" y="9351280"/>
                  <a:pt x="9545847" y="9332177"/>
                </a:cubicBezTo>
                <a:cubicBezTo>
                  <a:pt x="9552556" y="9322624"/>
                  <a:pt x="9562516" y="9316729"/>
                  <a:pt x="9573187" y="9314899"/>
                </a:cubicBezTo>
                <a:close/>
                <a:moveTo>
                  <a:pt x="7743846" y="9314186"/>
                </a:moveTo>
                <a:cubicBezTo>
                  <a:pt x="7753243" y="9312560"/>
                  <a:pt x="7763205" y="9314491"/>
                  <a:pt x="7771525" y="9320385"/>
                </a:cubicBezTo>
                <a:cubicBezTo>
                  <a:pt x="7788193" y="9332583"/>
                  <a:pt x="7792257" y="9355753"/>
                  <a:pt x="7780467" y="9372419"/>
                </a:cubicBezTo>
                <a:cubicBezTo>
                  <a:pt x="7768279" y="9389085"/>
                  <a:pt x="7745110" y="9393153"/>
                  <a:pt x="7728442" y="9381365"/>
                </a:cubicBezTo>
                <a:cubicBezTo>
                  <a:pt x="7711373" y="9369573"/>
                  <a:pt x="7707305" y="9346402"/>
                  <a:pt x="7719499" y="9329331"/>
                </a:cubicBezTo>
                <a:cubicBezTo>
                  <a:pt x="7725603" y="9320995"/>
                  <a:pt x="7734443" y="9315812"/>
                  <a:pt x="7743846" y="9314186"/>
                </a:cubicBezTo>
                <a:close/>
                <a:moveTo>
                  <a:pt x="15091137" y="9303314"/>
                </a:moveTo>
                <a:cubicBezTo>
                  <a:pt x="15092763" y="9304129"/>
                  <a:pt x="15092763" y="9306160"/>
                  <a:pt x="15091948" y="9307381"/>
                </a:cubicBezTo>
                <a:cubicBezTo>
                  <a:pt x="15091137" y="9309007"/>
                  <a:pt x="15089101" y="9309007"/>
                  <a:pt x="15087885" y="9308192"/>
                </a:cubicBezTo>
                <a:cubicBezTo>
                  <a:pt x="15086664" y="9307381"/>
                  <a:pt x="15086259" y="9305345"/>
                  <a:pt x="15087070" y="9304129"/>
                </a:cubicBezTo>
                <a:cubicBezTo>
                  <a:pt x="15087885" y="9302503"/>
                  <a:pt x="15089916" y="9302503"/>
                  <a:pt x="15091137" y="9303314"/>
                </a:cubicBezTo>
                <a:close/>
                <a:moveTo>
                  <a:pt x="12837510" y="9302705"/>
                </a:moveTo>
                <a:cubicBezTo>
                  <a:pt x="12848181" y="9300875"/>
                  <a:pt x="12859563" y="9303110"/>
                  <a:pt x="12869117" y="9309817"/>
                </a:cubicBezTo>
                <a:cubicBezTo>
                  <a:pt x="12888225" y="9323235"/>
                  <a:pt x="12892693" y="9349658"/>
                  <a:pt x="12879279" y="9368765"/>
                </a:cubicBezTo>
                <a:cubicBezTo>
                  <a:pt x="12865865" y="9387869"/>
                  <a:pt x="12839438" y="9392341"/>
                  <a:pt x="12820335" y="9378927"/>
                </a:cubicBezTo>
                <a:cubicBezTo>
                  <a:pt x="12801228" y="9365513"/>
                  <a:pt x="12796755" y="9339086"/>
                  <a:pt x="12810169" y="9319983"/>
                </a:cubicBezTo>
                <a:cubicBezTo>
                  <a:pt x="12816878" y="9310430"/>
                  <a:pt x="12826838" y="9304535"/>
                  <a:pt x="12837510" y="9302705"/>
                </a:cubicBezTo>
                <a:close/>
                <a:moveTo>
                  <a:pt x="5831609" y="9300315"/>
                </a:moveTo>
                <a:cubicBezTo>
                  <a:pt x="5840194" y="9298841"/>
                  <a:pt x="5849334" y="9300671"/>
                  <a:pt x="5857059" y="9306160"/>
                </a:cubicBezTo>
                <a:cubicBezTo>
                  <a:pt x="5872508" y="9317137"/>
                  <a:pt x="5876167" y="9338275"/>
                  <a:pt x="5865188" y="9353721"/>
                </a:cubicBezTo>
                <a:cubicBezTo>
                  <a:pt x="5854216" y="9369170"/>
                  <a:pt x="5833080" y="9372828"/>
                  <a:pt x="5817632" y="9361851"/>
                </a:cubicBezTo>
                <a:cubicBezTo>
                  <a:pt x="5802180" y="9350874"/>
                  <a:pt x="5798527" y="9329735"/>
                  <a:pt x="5809505" y="9314290"/>
                </a:cubicBezTo>
                <a:cubicBezTo>
                  <a:pt x="5814988" y="9306565"/>
                  <a:pt x="5823016" y="9301788"/>
                  <a:pt x="5831609" y="9300315"/>
                </a:cubicBezTo>
                <a:close/>
                <a:moveTo>
                  <a:pt x="9673643" y="9292847"/>
                </a:moveTo>
                <a:cubicBezTo>
                  <a:pt x="9684670" y="9290916"/>
                  <a:pt x="9696459" y="9293151"/>
                  <a:pt x="9706418" y="9300061"/>
                </a:cubicBezTo>
                <a:cubicBezTo>
                  <a:pt x="9725930" y="9313884"/>
                  <a:pt x="9730809" y="9341122"/>
                  <a:pt x="9716989" y="9361040"/>
                </a:cubicBezTo>
                <a:cubicBezTo>
                  <a:pt x="9703166" y="9380553"/>
                  <a:pt x="9675932" y="9385431"/>
                  <a:pt x="9656010" y="9371608"/>
                </a:cubicBezTo>
                <a:cubicBezTo>
                  <a:pt x="9636092" y="9357788"/>
                  <a:pt x="9631619" y="9330145"/>
                  <a:pt x="9645442" y="9310632"/>
                </a:cubicBezTo>
                <a:cubicBezTo>
                  <a:pt x="9652352" y="9300876"/>
                  <a:pt x="9662616" y="9294778"/>
                  <a:pt x="9673643" y="9292847"/>
                </a:cubicBezTo>
                <a:close/>
                <a:moveTo>
                  <a:pt x="10571944" y="9292135"/>
                </a:moveTo>
                <a:cubicBezTo>
                  <a:pt x="10582056" y="9290408"/>
                  <a:pt x="10592829" y="9292543"/>
                  <a:pt x="10601978" y="9298845"/>
                </a:cubicBezTo>
                <a:cubicBezTo>
                  <a:pt x="10620270" y="9311853"/>
                  <a:pt x="10624333" y="9336650"/>
                  <a:pt x="10611734" y="9354942"/>
                </a:cubicBezTo>
                <a:cubicBezTo>
                  <a:pt x="10598725" y="9373234"/>
                  <a:pt x="10573925" y="9377301"/>
                  <a:pt x="10555633" y="9364698"/>
                </a:cubicBezTo>
                <a:cubicBezTo>
                  <a:pt x="10537340" y="9352095"/>
                  <a:pt x="10532868" y="9326893"/>
                  <a:pt x="10545876" y="9308601"/>
                </a:cubicBezTo>
                <a:cubicBezTo>
                  <a:pt x="10552380" y="9299452"/>
                  <a:pt x="10561832" y="9293863"/>
                  <a:pt x="10571944" y="9292135"/>
                </a:cubicBezTo>
                <a:close/>
                <a:moveTo>
                  <a:pt x="6289355" y="9288932"/>
                </a:moveTo>
                <a:cubicBezTo>
                  <a:pt x="6301158" y="9286848"/>
                  <a:pt x="6313757" y="9289287"/>
                  <a:pt x="6324331" y="9296809"/>
                </a:cubicBezTo>
                <a:cubicBezTo>
                  <a:pt x="6345476" y="9311444"/>
                  <a:pt x="6350766" y="9340713"/>
                  <a:pt x="6335711" y="9361852"/>
                </a:cubicBezTo>
                <a:cubicBezTo>
                  <a:pt x="6321082" y="9382991"/>
                  <a:pt x="6291794" y="9388274"/>
                  <a:pt x="6270657" y="9373234"/>
                </a:cubicBezTo>
                <a:cubicBezTo>
                  <a:pt x="6249514" y="9358190"/>
                  <a:pt x="6244227" y="9328921"/>
                  <a:pt x="6259269" y="9308192"/>
                </a:cubicBezTo>
                <a:cubicBezTo>
                  <a:pt x="6266585" y="9297622"/>
                  <a:pt x="6277571" y="9291016"/>
                  <a:pt x="6289355" y="9288932"/>
                </a:cubicBezTo>
                <a:close/>
                <a:moveTo>
                  <a:pt x="7626464" y="9287257"/>
                </a:moveTo>
                <a:cubicBezTo>
                  <a:pt x="7636564" y="9285530"/>
                  <a:pt x="7647343" y="9287665"/>
                  <a:pt x="7656487" y="9293967"/>
                </a:cubicBezTo>
                <a:cubicBezTo>
                  <a:pt x="7674781" y="9306975"/>
                  <a:pt x="7678851" y="9331772"/>
                  <a:pt x="7666242" y="9350064"/>
                </a:cubicBezTo>
                <a:cubicBezTo>
                  <a:pt x="7653239" y="9368356"/>
                  <a:pt x="7628440" y="9372423"/>
                  <a:pt x="7610154" y="9359820"/>
                </a:cubicBezTo>
                <a:cubicBezTo>
                  <a:pt x="7591858" y="9347217"/>
                  <a:pt x="7587393" y="9322015"/>
                  <a:pt x="7600394" y="9303723"/>
                </a:cubicBezTo>
                <a:cubicBezTo>
                  <a:pt x="7606897" y="9294574"/>
                  <a:pt x="7616339" y="9288985"/>
                  <a:pt x="7626464" y="9287257"/>
                </a:cubicBezTo>
                <a:close/>
                <a:moveTo>
                  <a:pt x="12391206" y="9286900"/>
                </a:moveTo>
                <a:cubicBezTo>
                  <a:pt x="12398777" y="9285528"/>
                  <a:pt x="12406907" y="9287053"/>
                  <a:pt x="12413819" y="9291931"/>
                </a:cubicBezTo>
                <a:cubicBezTo>
                  <a:pt x="12427233" y="9301278"/>
                  <a:pt x="12430891" y="9319980"/>
                  <a:pt x="12421134" y="9333799"/>
                </a:cubicBezTo>
                <a:cubicBezTo>
                  <a:pt x="12411788" y="9347217"/>
                  <a:pt x="12393086" y="9350875"/>
                  <a:pt x="12379262" y="9341118"/>
                </a:cubicBezTo>
                <a:cubicBezTo>
                  <a:pt x="12365848" y="9331768"/>
                  <a:pt x="12362596" y="9313070"/>
                  <a:pt x="12371947" y="9299246"/>
                </a:cubicBezTo>
                <a:cubicBezTo>
                  <a:pt x="12376622" y="9292540"/>
                  <a:pt x="12383635" y="9288272"/>
                  <a:pt x="12391206" y="9286900"/>
                </a:cubicBezTo>
                <a:close/>
                <a:moveTo>
                  <a:pt x="6845753" y="9286698"/>
                </a:moveTo>
                <a:cubicBezTo>
                  <a:pt x="6858699" y="9284411"/>
                  <a:pt x="6872531" y="9287053"/>
                  <a:pt x="6884118" y="9295183"/>
                </a:cubicBezTo>
                <a:cubicBezTo>
                  <a:pt x="6907281" y="9311444"/>
                  <a:pt x="6912963" y="9343560"/>
                  <a:pt x="6896716" y="9366730"/>
                </a:cubicBezTo>
                <a:cubicBezTo>
                  <a:pt x="6880461" y="9389900"/>
                  <a:pt x="6848340" y="9395594"/>
                  <a:pt x="6825170" y="9379333"/>
                </a:cubicBezTo>
                <a:cubicBezTo>
                  <a:pt x="6801996" y="9363073"/>
                  <a:pt x="6796311" y="9330957"/>
                  <a:pt x="6812564" y="9307786"/>
                </a:cubicBezTo>
                <a:cubicBezTo>
                  <a:pt x="6820691" y="9296201"/>
                  <a:pt x="6832792" y="9288985"/>
                  <a:pt x="6845753" y="9286698"/>
                </a:cubicBezTo>
                <a:close/>
                <a:moveTo>
                  <a:pt x="4335959" y="9281971"/>
                </a:moveTo>
                <a:cubicBezTo>
                  <a:pt x="4341957" y="9280955"/>
                  <a:pt x="4348357" y="9282175"/>
                  <a:pt x="4353644" y="9285832"/>
                </a:cubicBezTo>
                <a:cubicBezTo>
                  <a:pt x="4364216" y="9293152"/>
                  <a:pt x="4366650" y="9308192"/>
                  <a:pt x="4359337" y="9318763"/>
                </a:cubicBezTo>
                <a:cubicBezTo>
                  <a:pt x="4352018" y="9329331"/>
                  <a:pt x="4336975" y="9331772"/>
                  <a:pt x="4326408" y="9324452"/>
                </a:cubicBezTo>
                <a:cubicBezTo>
                  <a:pt x="4315835" y="9317137"/>
                  <a:pt x="4312988" y="9302097"/>
                  <a:pt x="4320719" y="9291526"/>
                </a:cubicBezTo>
                <a:cubicBezTo>
                  <a:pt x="4324377" y="9286240"/>
                  <a:pt x="4329963" y="9282987"/>
                  <a:pt x="4335959" y="9281971"/>
                </a:cubicBezTo>
                <a:close/>
                <a:moveTo>
                  <a:pt x="12127478" y="9281717"/>
                </a:moveTo>
                <a:cubicBezTo>
                  <a:pt x="12136980" y="9280040"/>
                  <a:pt x="12147143" y="9281972"/>
                  <a:pt x="12155681" y="9287868"/>
                </a:cubicBezTo>
                <a:cubicBezTo>
                  <a:pt x="12172752" y="9299656"/>
                  <a:pt x="12176820" y="9323231"/>
                  <a:pt x="12165032" y="9340307"/>
                </a:cubicBezTo>
                <a:cubicBezTo>
                  <a:pt x="12153240" y="9357379"/>
                  <a:pt x="12129664" y="9361446"/>
                  <a:pt x="12112588" y="9349658"/>
                </a:cubicBezTo>
                <a:cubicBezTo>
                  <a:pt x="12095517" y="9337460"/>
                  <a:pt x="12091449" y="9313885"/>
                  <a:pt x="12103241" y="9297214"/>
                </a:cubicBezTo>
                <a:cubicBezTo>
                  <a:pt x="12109135" y="9288679"/>
                  <a:pt x="12117976" y="9283394"/>
                  <a:pt x="12127478" y="9281717"/>
                </a:cubicBezTo>
                <a:close/>
                <a:moveTo>
                  <a:pt x="9774208" y="9274348"/>
                </a:moveTo>
                <a:cubicBezTo>
                  <a:pt x="9784067" y="9272620"/>
                  <a:pt x="9794636" y="9274652"/>
                  <a:pt x="9803579" y="9280954"/>
                </a:cubicBezTo>
                <a:cubicBezTo>
                  <a:pt x="9821061" y="9293147"/>
                  <a:pt x="9825529" y="9317538"/>
                  <a:pt x="9812930" y="9335425"/>
                </a:cubicBezTo>
                <a:cubicBezTo>
                  <a:pt x="9800733" y="9352906"/>
                  <a:pt x="9776342" y="9357379"/>
                  <a:pt x="9758455" y="9344776"/>
                </a:cubicBezTo>
                <a:cubicBezTo>
                  <a:pt x="9740569" y="9332173"/>
                  <a:pt x="9736506" y="9307782"/>
                  <a:pt x="9749104" y="9290305"/>
                </a:cubicBezTo>
                <a:cubicBezTo>
                  <a:pt x="9755203" y="9281564"/>
                  <a:pt x="9764350" y="9276076"/>
                  <a:pt x="9774208" y="9274348"/>
                </a:cubicBezTo>
                <a:close/>
                <a:moveTo>
                  <a:pt x="3718681" y="9274200"/>
                </a:moveTo>
                <a:cubicBezTo>
                  <a:pt x="3726913" y="9272727"/>
                  <a:pt x="3735652" y="9274454"/>
                  <a:pt x="3742968" y="9279738"/>
                </a:cubicBezTo>
                <a:cubicBezTo>
                  <a:pt x="3758012" y="9290305"/>
                  <a:pt x="3761671" y="9310633"/>
                  <a:pt x="3751099" y="9325267"/>
                </a:cubicBezTo>
                <a:cubicBezTo>
                  <a:pt x="3740532" y="9340307"/>
                  <a:pt x="3720204" y="9343964"/>
                  <a:pt x="3705570" y="9333397"/>
                </a:cubicBezTo>
                <a:cubicBezTo>
                  <a:pt x="3690934" y="9323235"/>
                  <a:pt x="3687278" y="9302908"/>
                  <a:pt x="3697439" y="9287868"/>
                </a:cubicBezTo>
                <a:cubicBezTo>
                  <a:pt x="3702726" y="9280348"/>
                  <a:pt x="3710448" y="9275673"/>
                  <a:pt x="3718681" y="9274200"/>
                </a:cubicBezTo>
                <a:close/>
                <a:moveTo>
                  <a:pt x="11135835" y="9267644"/>
                </a:moveTo>
                <a:cubicBezTo>
                  <a:pt x="11146201" y="9265815"/>
                  <a:pt x="11157279" y="9267950"/>
                  <a:pt x="11166628" y="9274454"/>
                </a:cubicBezTo>
                <a:cubicBezTo>
                  <a:pt x="11185325" y="9287463"/>
                  <a:pt x="11189798" y="9313070"/>
                  <a:pt x="11176789" y="9331772"/>
                </a:cubicBezTo>
                <a:cubicBezTo>
                  <a:pt x="11163781" y="9350469"/>
                  <a:pt x="11138169" y="9354942"/>
                  <a:pt x="11119472" y="9341934"/>
                </a:cubicBezTo>
                <a:cubicBezTo>
                  <a:pt x="11101180" y="9328925"/>
                  <a:pt x="11096301" y="9303314"/>
                  <a:pt x="11109310" y="9284616"/>
                </a:cubicBezTo>
                <a:cubicBezTo>
                  <a:pt x="11115814" y="9275265"/>
                  <a:pt x="11125469" y="9269473"/>
                  <a:pt x="11135835" y="9267644"/>
                </a:cubicBezTo>
                <a:close/>
                <a:moveTo>
                  <a:pt x="14331760" y="9265103"/>
                </a:moveTo>
                <a:cubicBezTo>
                  <a:pt x="14334607" y="9267135"/>
                  <a:pt x="14335422" y="9271198"/>
                  <a:pt x="14333386" y="9274044"/>
                </a:cubicBezTo>
                <a:cubicBezTo>
                  <a:pt x="14331355" y="9276891"/>
                  <a:pt x="14327287" y="9277702"/>
                  <a:pt x="14324445" y="9275671"/>
                </a:cubicBezTo>
                <a:cubicBezTo>
                  <a:pt x="14321598" y="9273639"/>
                  <a:pt x="14320783" y="9269166"/>
                  <a:pt x="14322815" y="9266729"/>
                </a:cubicBezTo>
                <a:cubicBezTo>
                  <a:pt x="14324851" y="9263883"/>
                  <a:pt x="14328914" y="9263067"/>
                  <a:pt x="14331760" y="9265103"/>
                </a:cubicBezTo>
                <a:close/>
                <a:moveTo>
                  <a:pt x="7508637" y="9257987"/>
                </a:moveTo>
                <a:cubicBezTo>
                  <a:pt x="7519305" y="9256157"/>
                  <a:pt x="7530689" y="9258392"/>
                  <a:pt x="7540250" y="9265099"/>
                </a:cubicBezTo>
                <a:cubicBezTo>
                  <a:pt x="7559339" y="9278517"/>
                  <a:pt x="7563815" y="9304940"/>
                  <a:pt x="7550407" y="9324047"/>
                </a:cubicBezTo>
                <a:cubicBezTo>
                  <a:pt x="7536981" y="9343151"/>
                  <a:pt x="7510566" y="9347623"/>
                  <a:pt x="7491463" y="9334209"/>
                </a:cubicBezTo>
                <a:cubicBezTo>
                  <a:pt x="7472357" y="9320795"/>
                  <a:pt x="7467883" y="9294368"/>
                  <a:pt x="7481293" y="9275265"/>
                </a:cubicBezTo>
                <a:cubicBezTo>
                  <a:pt x="7488000" y="9265711"/>
                  <a:pt x="7497966" y="9259816"/>
                  <a:pt x="7508637" y="9257987"/>
                </a:cubicBezTo>
                <a:close/>
                <a:moveTo>
                  <a:pt x="9874669" y="9255600"/>
                </a:moveTo>
                <a:cubicBezTo>
                  <a:pt x="9882748" y="9254228"/>
                  <a:pt x="9891386" y="9255955"/>
                  <a:pt x="9898703" y="9261036"/>
                </a:cubicBezTo>
                <a:cubicBezTo>
                  <a:pt x="9913338" y="9271198"/>
                  <a:pt x="9916590" y="9291116"/>
                  <a:pt x="9906428" y="9305755"/>
                </a:cubicBezTo>
                <a:cubicBezTo>
                  <a:pt x="9896266" y="9320390"/>
                  <a:pt x="9876344" y="9323642"/>
                  <a:pt x="9861709" y="9313476"/>
                </a:cubicBezTo>
                <a:cubicBezTo>
                  <a:pt x="9847484" y="9303314"/>
                  <a:pt x="9843822" y="9283395"/>
                  <a:pt x="9853988" y="9268761"/>
                </a:cubicBezTo>
                <a:cubicBezTo>
                  <a:pt x="9859069" y="9261444"/>
                  <a:pt x="9866589" y="9256972"/>
                  <a:pt x="9874669" y="9255600"/>
                </a:cubicBezTo>
                <a:close/>
                <a:moveTo>
                  <a:pt x="5366912" y="9254278"/>
                </a:moveTo>
                <a:cubicBezTo>
                  <a:pt x="5375400" y="9252805"/>
                  <a:pt x="5384447" y="9254532"/>
                  <a:pt x="5391970" y="9259816"/>
                </a:cubicBezTo>
                <a:cubicBezTo>
                  <a:pt x="5407009" y="9270387"/>
                  <a:pt x="5410670" y="9291526"/>
                  <a:pt x="5400100" y="9306566"/>
                </a:cubicBezTo>
                <a:cubicBezTo>
                  <a:pt x="5389527" y="9321606"/>
                  <a:pt x="5368387" y="9325263"/>
                  <a:pt x="5353350" y="9314696"/>
                </a:cubicBezTo>
                <a:cubicBezTo>
                  <a:pt x="5338309" y="9304125"/>
                  <a:pt x="5334650" y="9282986"/>
                  <a:pt x="5345219" y="9267946"/>
                </a:cubicBezTo>
                <a:cubicBezTo>
                  <a:pt x="5350502" y="9260426"/>
                  <a:pt x="5358433" y="9255751"/>
                  <a:pt x="5366912" y="9254278"/>
                </a:cubicBezTo>
                <a:close/>
                <a:moveTo>
                  <a:pt x="11882196" y="9253720"/>
                </a:moveTo>
                <a:cubicBezTo>
                  <a:pt x="11889716" y="9252399"/>
                  <a:pt x="11897744" y="9253924"/>
                  <a:pt x="11904451" y="9258599"/>
                </a:cubicBezTo>
                <a:cubicBezTo>
                  <a:pt x="11917869" y="9267950"/>
                  <a:pt x="11921121" y="9286647"/>
                  <a:pt x="11911770" y="9300061"/>
                </a:cubicBezTo>
                <a:cubicBezTo>
                  <a:pt x="11902420" y="9313479"/>
                  <a:pt x="11883722" y="9316732"/>
                  <a:pt x="11870304" y="9307381"/>
                </a:cubicBezTo>
                <a:cubicBezTo>
                  <a:pt x="11856890" y="9298030"/>
                  <a:pt x="11853638" y="9279332"/>
                  <a:pt x="11862989" y="9265914"/>
                </a:cubicBezTo>
                <a:cubicBezTo>
                  <a:pt x="11867665" y="9259207"/>
                  <a:pt x="11874677" y="9255041"/>
                  <a:pt x="11882196" y="9253720"/>
                </a:cubicBezTo>
                <a:close/>
                <a:moveTo>
                  <a:pt x="10674286" y="9247112"/>
                </a:moveTo>
                <a:cubicBezTo>
                  <a:pt x="10683687" y="9245486"/>
                  <a:pt x="10693646" y="9247417"/>
                  <a:pt x="10701979" y="9253311"/>
                </a:cubicBezTo>
                <a:cubicBezTo>
                  <a:pt x="10718645" y="9265509"/>
                  <a:pt x="10722712" y="9288679"/>
                  <a:pt x="10710924" y="9305345"/>
                </a:cubicBezTo>
                <a:cubicBezTo>
                  <a:pt x="10698727" y="9322011"/>
                  <a:pt x="10675556" y="9326079"/>
                  <a:pt x="10658890" y="9314291"/>
                </a:cubicBezTo>
                <a:cubicBezTo>
                  <a:pt x="10642220" y="9302499"/>
                  <a:pt x="10638157" y="9279328"/>
                  <a:pt x="10649945" y="9262257"/>
                </a:cubicBezTo>
                <a:cubicBezTo>
                  <a:pt x="10656043" y="9253921"/>
                  <a:pt x="10664885" y="9248738"/>
                  <a:pt x="10674286" y="9247112"/>
                </a:cubicBezTo>
                <a:close/>
                <a:moveTo>
                  <a:pt x="4991917" y="9244827"/>
                </a:moveTo>
                <a:cubicBezTo>
                  <a:pt x="5001675" y="9243150"/>
                  <a:pt x="5012040" y="9245183"/>
                  <a:pt x="5020782" y="9251280"/>
                </a:cubicBezTo>
                <a:cubicBezTo>
                  <a:pt x="5038260" y="9263883"/>
                  <a:pt x="5042325" y="9287868"/>
                  <a:pt x="5030129" y="9305349"/>
                </a:cubicBezTo>
                <a:cubicBezTo>
                  <a:pt x="5017525" y="9322826"/>
                  <a:pt x="4993545" y="9326893"/>
                  <a:pt x="4976064" y="9314696"/>
                </a:cubicBezTo>
                <a:cubicBezTo>
                  <a:pt x="4958584" y="9302503"/>
                  <a:pt x="4954517" y="9278517"/>
                  <a:pt x="4966712" y="9260631"/>
                </a:cubicBezTo>
                <a:cubicBezTo>
                  <a:pt x="4973014" y="9251890"/>
                  <a:pt x="4982159" y="9246504"/>
                  <a:pt x="4991917" y="9244827"/>
                </a:cubicBezTo>
                <a:close/>
                <a:moveTo>
                  <a:pt x="3983689" y="9244370"/>
                </a:moveTo>
                <a:cubicBezTo>
                  <a:pt x="3986841" y="9243760"/>
                  <a:pt x="3990194" y="9244370"/>
                  <a:pt x="3993041" y="9246401"/>
                </a:cubicBezTo>
                <a:cubicBezTo>
                  <a:pt x="3998731" y="9250468"/>
                  <a:pt x="4000353" y="9258189"/>
                  <a:pt x="3996291" y="9263883"/>
                </a:cubicBezTo>
                <a:cubicBezTo>
                  <a:pt x="3992224" y="9269572"/>
                  <a:pt x="3984499" y="9271198"/>
                  <a:pt x="3978807" y="9267135"/>
                </a:cubicBezTo>
                <a:cubicBezTo>
                  <a:pt x="3973120" y="9263477"/>
                  <a:pt x="3971896" y="9255347"/>
                  <a:pt x="3975558" y="9249653"/>
                </a:cubicBezTo>
                <a:cubicBezTo>
                  <a:pt x="3977588" y="9246808"/>
                  <a:pt x="3980538" y="9244980"/>
                  <a:pt x="3983689" y="9244370"/>
                </a:cubicBezTo>
                <a:close/>
                <a:moveTo>
                  <a:pt x="13526047" y="9244369"/>
                </a:moveTo>
                <a:cubicBezTo>
                  <a:pt x="13549170" y="9244369"/>
                  <a:pt x="13567919" y="9263114"/>
                  <a:pt x="13567919" y="9286241"/>
                </a:cubicBezTo>
                <a:cubicBezTo>
                  <a:pt x="13567919" y="9309365"/>
                  <a:pt x="13549170" y="9328114"/>
                  <a:pt x="13526047" y="9328114"/>
                </a:cubicBezTo>
                <a:cubicBezTo>
                  <a:pt x="13502924" y="9328114"/>
                  <a:pt x="13484175" y="9309365"/>
                  <a:pt x="13484175" y="9286241"/>
                </a:cubicBezTo>
                <a:cubicBezTo>
                  <a:pt x="13484175" y="9263114"/>
                  <a:pt x="13502924" y="9244369"/>
                  <a:pt x="13526047" y="9244369"/>
                </a:cubicBezTo>
                <a:close/>
                <a:moveTo>
                  <a:pt x="6732743" y="9237916"/>
                </a:moveTo>
                <a:cubicBezTo>
                  <a:pt x="6745701" y="9235629"/>
                  <a:pt x="6759519" y="9238271"/>
                  <a:pt x="6771103" y="9246401"/>
                </a:cubicBezTo>
                <a:cubicBezTo>
                  <a:pt x="6794275" y="9262662"/>
                  <a:pt x="6799968" y="9294778"/>
                  <a:pt x="6783696" y="9317948"/>
                </a:cubicBezTo>
                <a:cubicBezTo>
                  <a:pt x="6767448" y="9341118"/>
                  <a:pt x="6735339" y="9346812"/>
                  <a:pt x="6712158" y="9330551"/>
                </a:cubicBezTo>
                <a:cubicBezTo>
                  <a:pt x="6688979" y="9314291"/>
                  <a:pt x="6683715" y="9282580"/>
                  <a:pt x="6699560" y="9259004"/>
                </a:cubicBezTo>
                <a:cubicBezTo>
                  <a:pt x="6707697" y="9247419"/>
                  <a:pt x="6719782" y="9240203"/>
                  <a:pt x="6732743" y="9237916"/>
                </a:cubicBezTo>
                <a:close/>
                <a:moveTo>
                  <a:pt x="13319231" y="9236848"/>
                </a:moveTo>
                <a:cubicBezTo>
                  <a:pt x="13329902" y="9235018"/>
                  <a:pt x="13341284" y="9237253"/>
                  <a:pt x="13350838" y="9243960"/>
                </a:cubicBezTo>
                <a:cubicBezTo>
                  <a:pt x="13369946" y="9257378"/>
                  <a:pt x="13374414" y="9283801"/>
                  <a:pt x="13361000" y="9302908"/>
                </a:cubicBezTo>
                <a:cubicBezTo>
                  <a:pt x="13347586" y="9322016"/>
                  <a:pt x="13321159" y="9326484"/>
                  <a:pt x="13302056" y="9313070"/>
                </a:cubicBezTo>
                <a:cubicBezTo>
                  <a:pt x="13282949" y="9299656"/>
                  <a:pt x="13278476" y="9273639"/>
                  <a:pt x="13291890" y="9254126"/>
                </a:cubicBezTo>
                <a:cubicBezTo>
                  <a:pt x="13298599" y="9244572"/>
                  <a:pt x="13308559" y="9238678"/>
                  <a:pt x="13319231" y="9236848"/>
                </a:cubicBezTo>
                <a:close/>
                <a:moveTo>
                  <a:pt x="9974770" y="9232935"/>
                </a:moveTo>
                <a:cubicBezTo>
                  <a:pt x="9981629" y="9231766"/>
                  <a:pt x="9988947" y="9233190"/>
                  <a:pt x="9995045" y="9237460"/>
                </a:cubicBezTo>
                <a:cubicBezTo>
                  <a:pt x="10007239" y="9245996"/>
                  <a:pt x="10010085" y="9263067"/>
                  <a:pt x="10001549" y="9275265"/>
                </a:cubicBezTo>
                <a:cubicBezTo>
                  <a:pt x="9993014" y="9287458"/>
                  <a:pt x="9975938" y="9290305"/>
                  <a:pt x="9963745" y="9281769"/>
                </a:cubicBezTo>
                <a:cubicBezTo>
                  <a:pt x="9951142" y="9272823"/>
                  <a:pt x="9948295" y="9256157"/>
                  <a:pt x="9957241" y="9243964"/>
                </a:cubicBezTo>
                <a:cubicBezTo>
                  <a:pt x="9961508" y="9237865"/>
                  <a:pt x="9967910" y="9234104"/>
                  <a:pt x="9974770" y="9232935"/>
                </a:cubicBezTo>
                <a:close/>
                <a:moveTo>
                  <a:pt x="13727578" y="9231868"/>
                </a:moveTo>
                <a:cubicBezTo>
                  <a:pt x="13738655" y="9229937"/>
                  <a:pt x="13750444" y="9232172"/>
                  <a:pt x="13760201" y="9239082"/>
                </a:cubicBezTo>
                <a:cubicBezTo>
                  <a:pt x="13779714" y="9252905"/>
                  <a:pt x="13784592" y="9280143"/>
                  <a:pt x="13770772" y="9300061"/>
                </a:cubicBezTo>
                <a:cubicBezTo>
                  <a:pt x="13756949" y="9319574"/>
                  <a:pt x="13729711" y="9324452"/>
                  <a:pt x="13709793" y="9310629"/>
                </a:cubicBezTo>
                <a:cubicBezTo>
                  <a:pt x="13690280" y="9296809"/>
                  <a:pt x="13685402" y="9269166"/>
                  <a:pt x="13699222" y="9249653"/>
                </a:cubicBezTo>
                <a:cubicBezTo>
                  <a:pt x="13706134" y="9239897"/>
                  <a:pt x="13716500" y="9233799"/>
                  <a:pt x="13727578" y="9231868"/>
                </a:cubicBezTo>
                <a:close/>
                <a:moveTo>
                  <a:pt x="4621198" y="9229683"/>
                </a:moveTo>
                <a:cubicBezTo>
                  <a:pt x="4628061" y="9228514"/>
                  <a:pt x="4635379" y="9229938"/>
                  <a:pt x="4641473" y="9234208"/>
                </a:cubicBezTo>
                <a:cubicBezTo>
                  <a:pt x="4653672" y="9242744"/>
                  <a:pt x="4656518" y="9259815"/>
                  <a:pt x="4647976" y="9272013"/>
                </a:cubicBezTo>
                <a:cubicBezTo>
                  <a:pt x="4639441" y="9284206"/>
                  <a:pt x="4622371" y="9287053"/>
                  <a:pt x="4610178" y="9278517"/>
                </a:cubicBezTo>
                <a:cubicBezTo>
                  <a:pt x="4597981" y="9269981"/>
                  <a:pt x="4594728" y="9252905"/>
                  <a:pt x="4603667" y="9240712"/>
                </a:cubicBezTo>
                <a:cubicBezTo>
                  <a:pt x="4607934" y="9234613"/>
                  <a:pt x="4614337" y="9230852"/>
                  <a:pt x="4621198" y="9229683"/>
                </a:cubicBezTo>
                <a:close/>
                <a:moveTo>
                  <a:pt x="12661845" y="9228260"/>
                </a:moveTo>
                <a:cubicBezTo>
                  <a:pt x="12675007" y="9225973"/>
                  <a:pt x="12689032" y="9228717"/>
                  <a:pt x="12700822" y="9237051"/>
                </a:cubicBezTo>
                <a:cubicBezTo>
                  <a:pt x="12724398" y="9253717"/>
                  <a:pt x="12730091" y="9286238"/>
                  <a:pt x="12713421" y="9309818"/>
                </a:cubicBezTo>
                <a:cubicBezTo>
                  <a:pt x="12696755" y="9333394"/>
                  <a:pt x="12664233" y="9339087"/>
                  <a:pt x="12640657" y="9322417"/>
                </a:cubicBezTo>
                <a:cubicBezTo>
                  <a:pt x="12617077" y="9306156"/>
                  <a:pt x="12611388" y="9273229"/>
                  <a:pt x="12628054" y="9249654"/>
                </a:cubicBezTo>
                <a:cubicBezTo>
                  <a:pt x="12636387" y="9237864"/>
                  <a:pt x="12648684" y="9230546"/>
                  <a:pt x="12661845" y="9228260"/>
                </a:cubicBezTo>
                <a:close/>
                <a:moveTo>
                  <a:pt x="13130505" y="9227550"/>
                </a:moveTo>
                <a:cubicBezTo>
                  <a:pt x="13137110" y="9226381"/>
                  <a:pt x="13144122" y="9227701"/>
                  <a:pt x="13150016" y="9231767"/>
                </a:cubicBezTo>
                <a:cubicBezTo>
                  <a:pt x="13161804" y="9240302"/>
                  <a:pt x="13164651" y="9256563"/>
                  <a:pt x="13156521" y="9268351"/>
                </a:cubicBezTo>
                <a:cubicBezTo>
                  <a:pt x="13147985" y="9280143"/>
                  <a:pt x="13131724" y="9282985"/>
                  <a:pt x="13119937" y="9274855"/>
                </a:cubicBezTo>
                <a:cubicBezTo>
                  <a:pt x="13108149" y="9266725"/>
                  <a:pt x="13105302" y="9250464"/>
                  <a:pt x="13113432" y="9238271"/>
                </a:cubicBezTo>
                <a:cubicBezTo>
                  <a:pt x="13117700" y="9232377"/>
                  <a:pt x="13123899" y="9228718"/>
                  <a:pt x="13130505" y="9227550"/>
                </a:cubicBezTo>
                <a:close/>
                <a:moveTo>
                  <a:pt x="5732524" y="9226431"/>
                </a:moveTo>
                <a:cubicBezTo>
                  <a:pt x="5742022" y="9224754"/>
                  <a:pt x="5752186" y="9226686"/>
                  <a:pt x="5760724" y="9232582"/>
                </a:cubicBezTo>
                <a:cubicBezTo>
                  <a:pt x="5777794" y="9244370"/>
                  <a:pt x="5781860" y="9267945"/>
                  <a:pt x="5770073" y="9285021"/>
                </a:cubicBezTo>
                <a:cubicBezTo>
                  <a:pt x="5758282" y="9302093"/>
                  <a:pt x="5734709" y="9306160"/>
                  <a:pt x="5717626" y="9294372"/>
                </a:cubicBezTo>
                <a:cubicBezTo>
                  <a:pt x="5700552" y="9282580"/>
                  <a:pt x="5696492" y="9259004"/>
                  <a:pt x="5708282" y="9241928"/>
                </a:cubicBezTo>
                <a:cubicBezTo>
                  <a:pt x="5714174" y="9233392"/>
                  <a:pt x="5723018" y="9228108"/>
                  <a:pt x="5732524" y="9226431"/>
                </a:cubicBezTo>
                <a:close/>
                <a:moveTo>
                  <a:pt x="3113647" y="9225262"/>
                </a:moveTo>
                <a:cubicBezTo>
                  <a:pt x="3117304" y="9227699"/>
                  <a:pt x="3118118" y="9232577"/>
                  <a:pt x="3115677" y="9235829"/>
                </a:cubicBezTo>
                <a:cubicBezTo>
                  <a:pt x="3113240" y="9239487"/>
                  <a:pt x="3108363" y="9240302"/>
                  <a:pt x="3105112" y="9237861"/>
                </a:cubicBezTo>
                <a:cubicBezTo>
                  <a:pt x="3101454" y="9235829"/>
                  <a:pt x="3100638" y="9230951"/>
                  <a:pt x="3103079" y="9227293"/>
                </a:cubicBezTo>
                <a:cubicBezTo>
                  <a:pt x="3105515" y="9223636"/>
                  <a:pt x="3110395" y="9222821"/>
                  <a:pt x="3113647" y="9225262"/>
                </a:cubicBezTo>
                <a:close/>
                <a:moveTo>
                  <a:pt x="7389383" y="9224296"/>
                </a:moveTo>
                <a:cubicBezTo>
                  <a:pt x="7400814" y="9222314"/>
                  <a:pt x="7413009" y="9224652"/>
                  <a:pt x="7423167" y="9231767"/>
                </a:cubicBezTo>
                <a:cubicBezTo>
                  <a:pt x="7443498" y="9245991"/>
                  <a:pt x="7448379" y="9274450"/>
                  <a:pt x="7434153" y="9294773"/>
                </a:cubicBezTo>
                <a:cubicBezTo>
                  <a:pt x="7419909" y="9315101"/>
                  <a:pt x="7391462" y="9319979"/>
                  <a:pt x="7371141" y="9305750"/>
                </a:cubicBezTo>
                <a:cubicBezTo>
                  <a:pt x="7350815" y="9291525"/>
                  <a:pt x="7345941" y="9263473"/>
                  <a:pt x="7360166" y="9242739"/>
                </a:cubicBezTo>
                <a:cubicBezTo>
                  <a:pt x="7367279" y="9232577"/>
                  <a:pt x="7377948" y="9226277"/>
                  <a:pt x="7389383" y="9224296"/>
                </a:cubicBezTo>
                <a:close/>
                <a:moveTo>
                  <a:pt x="3405949" y="9222415"/>
                </a:moveTo>
                <a:cubicBezTo>
                  <a:pt x="3429074" y="9222415"/>
                  <a:pt x="3447818" y="9241160"/>
                  <a:pt x="3447818" y="9264287"/>
                </a:cubicBezTo>
                <a:cubicBezTo>
                  <a:pt x="3447818" y="9287411"/>
                  <a:pt x="3429074" y="9306155"/>
                  <a:pt x="3405949" y="9306155"/>
                </a:cubicBezTo>
                <a:cubicBezTo>
                  <a:pt x="3382823" y="9306155"/>
                  <a:pt x="3364076" y="9287411"/>
                  <a:pt x="3364076" y="9264287"/>
                </a:cubicBezTo>
                <a:cubicBezTo>
                  <a:pt x="3364076" y="9241160"/>
                  <a:pt x="3382823" y="9222415"/>
                  <a:pt x="3405949" y="9222415"/>
                </a:cubicBezTo>
                <a:close/>
                <a:moveTo>
                  <a:pt x="6182951" y="9220281"/>
                </a:moveTo>
                <a:cubicBezTo>
                  <a:pt x="6196672" y="9217944"/>
                  <a:pt x="6211303" y="9220789"/>
                  <a:pt x="6223510" y="9229325"/>
                </a:cubicBezTo>
                <a:cubicBezTo>
                  <a:pt x="6247904" y="9246401"/>
                  <a:pt x="6253574" y="9280548"/>
                  <a:pt x="6236498" y="9304939"/>
                </a:cubicBezTo>
                <a:cubicBezTo>
                  <a:pt x="6219440" y="9329330"/>
                  <a:pt x="6185272" y="9335019"/>
                  <a:pt x="6160883" y="9317948"/>
                </a:cubicBezTo>
                <a:cubicBezTo>
                  <a:pt x="6136081" y="9300872"/>
                  <a:pt x="6130384" y="9266725"/>
                  <a:pt x="6147873" y="9242334"/>
                </a:cubicBezTo>
                <a:cubicBezTo>
                  <a:pt x="6156408" y="9230138"/>
                  <a:pt x="6169221" y="9222618"/>
                  <a:pt x="6182951" y="9220281"/>
                </a:cubicBezTo>
                <a:close/>
                <a:moveTo>
                  <a:pt x="13947499" y="9213069"/>
                </a:moveTo>
                <a:cubicBezTo>
                  <a:pt x="13955528" y="9211646"/>
                  <a:pt x="13964065" y="9213272"/>
                  <a:pt x="13971179" y="9218353"/>
                </a:cubicBezTo>
                <a:cubicBezTo>
                  <a:pt x="13985408" y="9228515"/>
                  <a:pt x="13989065" y="9248433"/>
                  <a:pt x="13978904" y="9262662"/>
                </a:cubicBezTo>
                <a:cubicBezTo>
                  <a:pt x="13968738" y="9276891"/>
                  <a:pt x="13948819" y="9280549"/>
                  <a:pt x="13934595" y="9270387"/>
                </a:cubicBezTo>
                <a:cubicBezTo>
                  <a:pt x="13920365" y="9260221"/>
                  <a:pt x="13916708" y="9240303"/>
                  <a:pt x="13926870" y="9226078"/>
                </a:cubicBezTo>
                <a:cubicBezTo>
                  <a:pt x="13931951" y="9218963"/>
                  <a:pt x="13939471" y="9214492"/>
                  <a:pt x="13947499" y="9213069"/>
                </a:cubicBezTo>
                <a:close/>
                <a:moveTo>
                  <a:pt x="2839234" y="9210222"/>
                </a:moveTo>
                <a:cubicBezTo>
                  <a:pt x="2842486" y="9212254"/>
                  <a:pt x="2843298" y="9216726"/>
                  <a:pt x="2840860" y="9219978"/>
                </a:cubicBezTo>
                <a:cubicBezTo>
                  <a:pt x="2838824" y="9223230"/>
                  <a:pt x="2834355" y="9224046"/>
                  <a:pt x="2831103" y="9221604"/>
                </a:cubicBezTo>
                <a:cubicBezTo>
                  <a:pt x="2828258" y="9219167"/>
                  <a:pt x="2827443" y="9215100"/>
                  <a:pt x="2829478" y="9211848"/>
                </a:cubicBezTo>
                <a:cubicBezTo>
                  <a:pt x="2831510" y="9208596"/>
                  <a:pt x="2835983" y="9208191"/>
                  <a:pt x="2839234" y="9210222"/>
                </a:cubicBezTo>
                <a:close/>
                <a:moveTo>
                  <a:pt x="11243969" y="9209406"/>
                </a:moveTo>
                <a:cubicBezTo>
                  <a:pt x="11251489" y="9208085"/>
                  <a:pt x="11259518" y="9209610"/>
                  <a:pt x="11266227" y="9214285"/>
                </a:cubicBezTo>
                <a:cubicBezTo>
                  <a:pt x="11279641" y="9223636"/>
                  <a:pt x="11282893" y="9242333"/>
                  <a:pt x="11273542" y="9255747"/>
                </a:cubicBezTo>
                <a:cubicBezTo>
                  <a:pt x="11264192" y="9269165"/>
                  <a:pt x="11245494" y="9272418"/>
                  <a:pt x="11232076" y="9263067"/>
                </a:cubicBezTo>
                <a:cubicBezTo>
                  <a:pt x="11218662" y="9253716"/>
                  <a:pt x="11215410" y="9235018"/>
                  <a:pt x="11224761" y="9221600"/>
                </a:cubicBezTo>
                <a:cubicBezTo>
                  <a:pt x="11229436" y="9214893"/>
                  <a:pt x="11236448" y="9210727"/>
                  <a:pt x="11243969" y="9209406"/>
                </a:cubicBezTo>
                <a:close/>
                <a:moveTo>
                  <a:pt x="10072944" y="9204324"/>
                </a:moveTo>
                <a:cubicBezTo>
                  <a:pt x="10079295" y="9203206"/>
                  <a:pt x="10086104" y="9204527"/>
                  <a:pt x="10091795" y="9208592"/>
                </a:cubicBezTo>
                <a:cubicBezTo>
                  <a:pt x="10103178" y="9216317"/>
                  <a:pt x="10106024" y="9232172"/>
                  <a:pt x="10097894" y="9243554"/>
                </a:cubicBezTo>
                <a:cubicBezTo>
                  <a:pt x="10090169" y="9254936"/>
                  <a:pt x="10074318" y="9257783"/>
                  <a:pt x="10062935" y="9249653"/>
                </a:cubicBezTo>
                <a:cubicBezTo>
                  <a:pt x="10051553" y="9241928"/>
                  <a:pt x="10049112" y="9226073"/>
                  <a:pt x="10056837" y="9214691"/>
                </a:cubicBezTo>
                <a:cubicBezTo>
                  <a:pt x="10060699" y="9208999"/>
                  <a:pt x="10066593" y="9205442"/>
                  <a:pt x="10072944" y="9204324"/>
                </a:cubicBezTo>
                <a:close/>
                <a:moveTo>
                  <a:pt x="10776117" y="9199094"/>
                </a:moveTo>
                <a:cubicBezTo>
                  <a:pt x="10784705" y="9197620"/>
                  <a:pt x="10793851" y="9199450"/>
                  <a:pt x="10801573" y="9204939"/>
                </a:cubicBezTo>
                <a:cubicBezTo>
                  <a:pt x="10817023" y="9215916"/>
                  <a:pt x="10820681" y="9237054"/>
                  <a:pt x="10809704" y="9252500"/>
                </a:cubicBezTo>
                <a:cubicBezTo>
                  <a:pt x="10798731" y="9267949"/>
                  <a:pt x="10777588" y="9271607"/>
                  <a:pt x="10762143" y="9260630"/>
                </a:cubicBezTo>
                <a:cubicBezTo>
                  <a:pt x="10746693" y="9249653"/>
                  <a:pt x="10743036" y="9228514"/>
                  <a:pt x="10754013" y="9213069"/>
                </a:cubicBezTo>
                <a:cubicBezTo>
                  <a:pt x="10759501" y="9205344"/>
                  <a:pt x="10767530" y="9200567"/>
                  <a:pt x="10776117" y="9199094"/>
                </a:cubicBezTo>
                <a:close/>
                <a:moveTo>
                  <a:pt x="14955764" y="9189084"/>
                </a:moveTo>
                <a:cubicBezTo>
                  <a:pt x="14958201" y="9190710"/>
                  <a:pt x="14958611" y="9193552"/>
                  <a:pt x="14956981" y="9195994"/>
                </a:cubicBezTo>
                <a:cubicBezTo>
                  <a:pt x="14955359" y="9198431"/>
                  <a:pt x="14952512" y="9198840"/>
                  <a:pt x="14950071" y="9197214"/>
                </a:cubicBezTo>
                <a:cubicBezTo>
                  <a:pt x="14947634" y="9195588"/>
                  <a:pt x="14947228" y="9192741"/>
                  <a:pt x="14948854" y="9190300"/>
                </a:cubicBezTo>
                <a:cubicBezTo>
                  <a:pt x="14950476" y="9187863"/>
                  <a:pt x="14953323" y="9187458"/>
                  <a:pt x="14955764" y="9189084"/>
                </a:cubicBezTo>
                <a:close/>
                <a:moveTo>
                  <a:pt x="7270022" y="9188674"/>
                </a:moveTo>
                <a:cubicBezTo>
                  <a:pt x="7281701" y="9186642"/>
                  <a:pt x="7294099" y="9189081"/>
                  <a:pt x="7304466" y="9196398"/>
                </a:cubicBezTo>
                <a:cubicBezTo>
                  <a:pt x="7325608" y="9211438"/>
                  <a:pt x="7330491" y="9240302"/>
                  <a:pt x="7315851" y="9261035"/>
                </a:cubicBezTo>
                <a:cubicBezTo>
                  <a:pt x="7300812" y="9282174"/>
                  <a:pt x="7271958" y="9287052"/>
                  <a:pt x="7251218" y="9272418"/>
                </a:cubicBezTo>
                <a:cubicBezTo>
                  <a:pt x="7230491" y="9257783"/>
                  <a:pt x="7225201" y="9228919"/>
                  <a:pt x="7239833" y="9207781"/>
                </a:cubicBezTo>
                <a:cubicBezTo>
                  <a:pt x="7247362" y="9197211"/>
                  <a:pt x="7258334" y="9190707"/>
                  <a:pt x="7270022" y="9188674"/>
                </a:cubicBezTo>
                <a:close/>
                <a:moveTo>
                  <a:pt x="4257148" y="9188220"/>
                </a:moveTo>
                <a:cubicBezTo>
                  <a:pt x="4263502" y="9187153"/>
                  <a:pt x="4270313" y="9188474"/>
                  <a:pt x="4276001" y="9192336"/>
                </a:cubicBezTo>
                <a:cubicBezTo>
                  <a:pt x="4287387" y="9200061"/>
                  <a:pt x="4290227" y="9215912"/>
                  <a:pt x="4282102" y="9227295"/>
                </a:cubicBezTo>
                <a:cubicBezTo>
                  <a:pt x="4274374" y="9238677"/>
                  <a:pt x="4258518" y="9241524"/>
                  <a:pt x="4247137" y="9233393"/>
                </a:cubicBezTo>
                <a:cubicBezTo>
                  <a:pt x="4235750" y="9225263"/>
                  <a:pt x="4232901" y="9209817"/>
                  <a:pt x="4241037" y="9198435"/>
                </a:cubicBezTo>
                <a:cubicBezTo>
                  <a:pt x="4244901" y="9192744"/>
                  <a:pt x="4250796" y="9189288"/>
                  <a:pt x="4257148" y="9188220"/>
                </a:cubicBezTo>
                <a:close/>
                <a:moveTo>
                  <a:pt x="14182977" y="9187453"/>
                </a:moveTo>
                <a:cubicBezTo>
                  <a:pt x="14185824" y="9189489"/>
                  <a:pt x="14186635" y="9193552"/>
                  <a:pt x="14184603" y="9196398"/>
                </a:cubicBezTo>
                <a:cubicBezTo>
                  <a:pt x="14182572" y="9199245"/>
                  <a:pt x="14178504" y="9200056"/>
                  <a:pt x="14175658" y="9198025"/>
                </a:cubicBezTo>
                <a:cubicBezTo>
                  <a:pt x="14172815" y="9195588"/>
                  <a:pt x="14172000" y="9191520"/>
                  <a:pt x="14174036" y="9189083"/>
                </a:cubicBezTo>
                <a:cubicBezTo>
                  <a:pt x="14176068" y="9186237"/>
                  <a:pt x="14180131" y="9185421"/>
                  <a:pt x="14182977" y="9187453"/>
                </a:cubicBezTo>
                <a:close/>
                <a:moveTo>
                  <a:pt x="6619736" y="9185730"/>
                </a:moveTo>
                <a:cubicBezTo>
                  <a:pt x="6632787" y="9183494"/>
                  <a:pt x="6646717" y="9186237"/>
                  <a:pt x="6658505" y="9194367"/>
                </a:cubicBezTo>
                <a:cubicBezTo>
                  <a:pt x="6682083" y="9211038"/>
                  <a:pt x="6687365" y="9243149"/>
                  <a:pt x="6671107" y="9266729"/>
                </a:cubicBezTo>
                <a:cubicBezTo>
                  <a:pt x="6654445" y="9290305"/>
                  <a:pt x="6622324" y="9295593"/>
                  <a:pt x="6598737" y="9279332"/>
                </a:cubicBezTo>
                <a:cubicBezTo>
                  <a:pt x="6575575" y="9262662"/>
                  <a:pt x="6569877" y="9230550"/>
                  <a:pt x="6586149" y="9206970"/>
                </a:cubicBezTo>
                <a:cubicBezTo>
                  <a:pt x="6594479" y="9195182"/>
                  <a:pt x="6606668" y="9187967"/>
                  <a:pt x="6619736" y="9185730"/>
                </a:cubicBezTo>
                <a:close/>
                <a:moveTo>
                  <a:pt x="3645406" y="9179989"/>
                </a:moveTo>
                <a:cubicBezTo>
                  <a:pt x="3652012" y="9178820"/>
                  <a:pt x="3659025" y="9180141"/>
                  <a:pt x="3664920" y="9184206"/>
                </a:cubicBezTo>
                <a:cubicBezTo>
                  <a:pt x="3676706" y="9192741"/>
                  <a:pt x="3679553" y="9209002"/>
                  <a:pt x="3671423" y="9220790"/>
                </a:cubicBezTo>
                <a:cubicBezTo>
                  <a:pt x="3662885" y="9232582"/>
                  <a:pt x="3646626" y="9235424"/>
                  <a:pt x="3634838" y="9227294"/>
                </a:cubicBezTo>
                <a:cubicBezTo>
                  <a:pt x="3622640" y="9218758"/>
                  <a:pt x="3619795" y="9202498"/>
                  <a:pt x="3628333" y="9190710"/>
                </a:cubicBezTo>
                <a:cubicBezTo>
                  <a:pt x="3632600" y="9184816"/>
                  <a:pt x="3638799" y="9181157"/>
                  <a:pt x="3645406" y="9179989"/>
                </a:cubicBezTo>
                <a:close/>
                <a:moveTo>
                  <a:pt x="12946914" y="9177545"/>
                </a:moveTo>
                <a:cubicBezTo>
                  <a:pt x="12955501" y="9176071"/>
                  <a:pt x="12964647" y="9177901"/>
                  <a:pt x="12972370" y="9183390"/>
                </a:cubicBezTo>
                <a:cubicBezTo>
                  <a:pt x="12987820" y="9194367"/>
                  <a:pt x="12991477" y="9215505"/>
                  <a:pt x="12980505" y="9230951"/>
                </a:cubicBezTo>
                <a:cubicBezTo>
                  <a:pt x="12969528" y="9246400"/>
                  <a:pt x="12948389" y="9250058"/>
                  <a:pt x="12932939" y="9239081"/>
                </a:cubicBezTo>
                <a:cubicBezTo>
                  <a:pt x="12917493" y="9228104"/>
                  <a:pt x="12913426" y="9206965"/>
                  <a:pt x="12924809" y="9191520"/>
                </a:cubicBezTo>
                <a:cubicBezTo>
                  <a:pt x="12930297" y="9183795"/>
                  <a:pt x="12938326" y="9179018"/>
                  <a:pt x="12946914" y="9177545"/>
                </a:cubicBezTo>
                <a:close/>
                <a:moveTo>
                  <a:pt x="5276207" y="9176226"/>
                </a:moveTo>
                <a:cubicBezTo>
                  <a:pt x="5284441" y="9174753"/>
                  <a:pt x="5293182" y="9176480"/>
                  <a:pt x="5300501" y="9181764"/>
                </a:cubicBezTo>
                <a:cubicBezTo>
                  <a:pt x="5315547" y="9192335"/>
                  <a:pt x="5319200" y="9212659"/>
                  <a:pt x="5308633" y="9227293"/>
                </a:cubicBezTo>
                <a:cubicBezTo>
                  <a:pt x="5298062" y="9242333"/>
                  <a:pt x="5277737" y="9245990"/>
                  <a:pt x="5263101" y="9235423"/>
                </a:cubicBezTo>
                <a:cubicBezTo>
                  <a:pt x="5248464" y="9225261"/>
                  <a:pt x="5244809" y="9204934"/>
                  <a:pt x="5254970" y="9189894"/>
                </a:cubicBezTo>
                <a:cubicBezTo>
                  <a:pt x="5260260" y="9182374"/>
                  <a:pt x="5267980" y="9177699"/>
                  <a:pt x="5276207" y="9176226"/>
                </a:cubicBezTo>
                <a:close/>
                <a:moveTo>
                  <a:pt x="10170915" y="9171803"/>
                </a:moveTo>
                <a:cubicBezTo>
                  <a:pt x="10177268" y="9170685"/>
                  <a:pt x="10184077" y="9172006"/>
                  <a:pt x="10189768" y="9176071"/>
                </a:cubicBezTo>
                <a:cubicBezTo>
                  <a:pt x="10201151" y="9183796"/>
                  <a:pt x="10203994" y="9199651"/>
                  <a:pt x="10195867" y="9211033"/>
                </a:cubicBezTo>
                <a:cubicBezTo>
                  <a:pt x="10188142" y="9222415"/>
                  <a:pt x="10172287" y="9225262"/>
                  <a:pt x="10160904" y="9217132"/>
                </a:cubicBezTo>
                <a:cubicBezTo>
                  <a:pt x="10149522" y="9209002"/>
                  <a:pt x="10146675" y="9193552"/>
                  <a:pt x="10154806" y="9182170"/>
                </a:cubicBezTo>
                <a:cubicBezTo>
                  <a:pt x="10158668" y="9176479"/>
                  <a:pt x="10164563" y="9172921"/>
                  <a:pt x="10170915" y="9171803"/>
                </a:cubicBezTo>
                <a:close/>
                <a:moveTo>
                  <a:pt x="12238049" y="9170433"/>
                </a:moveTo>
                <a:cubicBezTo>
                  <a:pt x="12247653" y="9168756"/>
                  <a:pt x="12257917" y="9170789"/>
                  <a:pt x="12266658" y="9176886"/>
                </a:cubicBezTo>
                <a:cubicBezTo>
                  <a:pt x="12284139" y="9189083"/>
                  <a:pt x="12288202" y="9213069"/>
                  <a:pt x="12276009" y="9230140"/>
                </a:cubicBezTo>
                <a:cubicBezTo>
                  <a:pt x="12263811" y="9247621"/>
                  <a:pt x="12239826" y="9251684"/>
                  <a:pt x="12222754" y="9239491"/>
                </a:cubicBezTo>
                <a:cubicBezTo>
                  <a:pt x="12205679" y="9227293"/>
                  <a:pt x="12201210" y="9203312"/>
                  <a:pt x="12213403" y="9186237"/>
                </a:cubicBezTo>
                <a:cubicBezTo>
                  <a:pt x="12219502" y="9177496"/>
                  <a:pt x="12228446" y="9172110"/>
                  <a:pt x="12238049" y="9170433"/>
                </a:cubicBezTo>
                <a:close/>
                <a:moveTo>
                  <a:pt x="12500915" y="9164031"/>
                </a:moveTo>
                <a:cubicBezTo>
                  <a:pt x="12509147" y="9162558"/>
                  <a:pt x="12517886" y="9164285"/>
                  <a:pt x="12525203" y="9169571"/>
                </a:cubicBezTo>
                <a:cubicBezTo>
                  <a:pt x="12540248" y="9180142"/>
                  <a:pt x="12543905" y="9200466"/>
                  <a:pt x="12533334" y="9215100"/>
                </a:cubicBezTo>
                <a:cubicBezTo>
                  <a:pt x="12522766" y="9230140"/>
                  <a:pt x="12502438" y="9233797"/>
                  <a:pt x="12487804" y="9223230"/>
                </a:cubicBezTo>
                <a:cubicBezTo>
                  <a:pt x="12473169" y="9213068"/>
                  <a:pt x="12469511" y="9192335"/>
                  <a:pt x="12479673" y="9177701"/>
                </a:cubicBezTo>
                <a:cubicBezTo>
                  <a:pt x="12484959" y="9170181"/>
                  <a:pt x="12492683" y="9165505"/>
                  <a:pt x="12500915" y="9164031"/>
                </a:cubicBezTo>
                <a:close/>
                <a:moveTo>
                  <a:pt x="4906191" y="9160575"/>
                </a:moveTo>
                <a:cubicBezTo>
                  <a:pt x="4916203" y="9158797"/>
                  <a:pt x="4926873" y="9160830"/>
                  <a:pt x="4935816" y="9167129"/>
                </a:cubicBezTo>
                <a:cubicBezTo>
                  <a:pt x="4953706" y="9179732"/>
                  <a:pt x="4958177" y="9204529"/>
                  <a:pt x="4945570" y="9222416"/>
                </a:cubicBezTo>
                <a:cubicBezTo>
                  <a:pt x="4932975" y="9240303"/>
                  <a:pt x="4908175" y="9244775"/>
                  <a:pt x="4890284" y="9232172"/>
                </a:cubicBezTo>
                <a:cubicBezTo>
                  <a:pt x="4872400" y="9219573"/>
                  <a:pt x="4867931" y="9194773"/>
                  <a:pt x="4880530" y="9176886"/>
                </a:cubicBezTo>
                <a:cubicBezTo>
                  <a:pt x="4886829" y="9167942"/>
                  <a:pt x="4896184" y="9162353"/>
                  <a:pt x="4906191" y="9160575"/>
                </a:cubicBezTo>
                <a:close/>
                <a:moveTo>
                  <a:pt x="15167967" y="9152495"/>
                </a:moveTo>
                <a:cubicBezTo>
                  <a:pt x="15169593" y="9153310"/>
                  <a:pt x="15169593" y="9155341"/>
                  <a:pt x="15168778" y="9156562"/>
                </a:cubicBezTo>
                <a:cubicBezTo>
                  <a:pt x="15167967" y="9158188"/>
                  <a:pt x="15165931" y="9158188"/>
                  <a:pt x="15164715" y="9157373"/>
                </a:cubicBezTo>
                <a:cubicBezTo>
                  <a:pt x="15163089" y="9156152"/>
                  <a:pt x="15163089" y="9154526"/>
                  <a:pt x="15163899" y="9153310"/>
                </a:cubicBezTo>
                <a:cubicBezTo>
                  <a:pt x="15164715" y="9151684"/>
                  <a:pt x="15166746" y="9151684"/>
                  <a:pt x="15167967" y="9152495"/>
                </a:cubicBezTo>
                <a:close/>
                <a:moveTo>
                  <a:pt x="6076674" y="9151784"/>
                </a:moveTo>
                <a:cubicBezTo>
                  <a:pt x="6091262" y="9149243"/>
                  <a:pt x="6106808" y="9152292"/>
                  <a:pt x="6119815" y="9161440"/>
                </a:cubicBezTo>
                <a:cubicBezTo>
                  <a:pt x="6146244" y="9179732"/>
                  <a:pt x="6152349" y="9215911"/>
                  <a:pt x="6134057" y="9241928"/>
                </a:cubicBezTo>
                <a:cubicBezTo>
                  <a:pt x="6115758" y="9268355"/>
                  <a:pt x="6079586" y="9274450"/>
                  <a:pt x="6053563" y="9256157"/>
                </a:cubicBezTo>
                <a:cubicBezTo>
                  <a:pt x="6027831" y="9237865"/>
                  <a:pt x="6021733" y="9201686"/>
                  <a:pt x="6039620" y="9175669"/>
                </a:cubicBezTo>
                <a:cubicBezTo>
                  <a:pt x="6048480" y="9162456"/>
                  <a:pt x="6062094" y="9154325"/>
                  <a:pt x="6076674" y="9151784"/>
                </a:cubicBezTo>
                <a:close/>
                <a:moveTo>
                  <a:pt x="7149589" y="9150311"/>
                </a:moveTo>
                <a:cubicBezTo>
                  <a:pt x="7161471" y="9148227"/>
                  <a:pt x="7174179" y="9150666"/>
                  <a:pt x="7184942" y="9158188"/>
                </a:cubicBezTo>
                <a:cubicBezTo>
                  <a:pt x="7206090" y="9173228"/>
                  <a:pt x="7211372" y="9202498"/>
                  <a:pt x="7196336" y="9224042"/>
                </a:cubicBezTo>
                <a:cubicBezTo>
                  <a:pt x="7181289" y="9245181"/>
                  <a:pt x="7152027" y="9250464"/>
                  <a:pt x="7130477" y="9235424"/>
                </a:cubicBezTo>
                <a:cubicBezTo>
                  <a:pt x="7108936" y="9220384"/>
                  <a:pt x="7103659" y="9190710"/>
                  <a:pt x="7119101" y="9169571"/>
                </a:cubicBezTo>
                <a:cubicBezTo>
                  <a:pt x="7126609" y="9159001"/>
                  <a:pt x="7137698" y="9152395"/>
                  <a:pt x="7149589" y="9150311"/>
                </a:cubicBezTo>
                <a:close/>
                <a:moveTo>
                  <a:pt x="11991193" y="9148686"/>
                </a:moveTo>
                <a:cubicBezTo>
                  <a:pt x="11999781" y="9147212"/>
                  <a:pt x="12008927" y="9149042"/>
                  <a:pt x="12016649" y="9154531"/>
                </a:cubicBezTo>
                <a:cubicBezTo>
                  <a:pt x="12032099" y="9165508"/>
                  <a:pt x="12035757" y="9186646"/>
                  <a:pt x="12024780" y="9202092"/>
                </a:cubicBezTo>
                <a:cubicBezTo>
                  <a:pt x="12013803" y="9217541"/>
                  <a:pt x="11992664" y="9221199"/>
                  <a:pt x="11977219" y="9210222"/>
                </a:cubicBezTo>
                <a:cubicBezTo>
                  <a:pt x="11961769" y="9199655"/>
                  <a:pt x="11958112" y="9178106"/>
                  <a:pt x="11969089" y="9162661"/>
                </a:cubicBezTo>
                <a:cubicBezTo>
                  <a:pt x="11974577" y="9154936"/>
                  <a:pt x="11982606" y="9150159"/>
                  <a:pt x="11991193" y="9148686"/>
                </a:cubicBezTo>
                <a:close/>
                <a:moveTo>
                  <a:pt x="5635207" y="9148635"/>
                </a:moveTo>
                <a:cubicBezTo>
                  <a:pt x="5645880" y="9146805"/>
                  <a:pt x="5657256" y="9149040"/>
                  <a:pt x="5666813" y="9155747"/>
                </a:cubicBezTo>
                <a:cubicBezTo>
                  <a:pt x="5685925" y="9169165"/>
                  <a:pt x="5690396" y="9195588"/>
                  <a:pt x="5676979" y="9214695"/>
                </a:cubicBezTo>
                <a:cubicBezTo>
                  <a:pt x="5663565" y="9233799"/>
                  <a:pt x="5637141" y="9238271"/>
                  <a:pt x="5618029" y="9224857"/>
                </a:cubicBezTo>
                <a:cubicBezTo>
                  <a:pt x="5598923" y="9211443"/>
                  <a:pt x="5594047" y="9185426"/>
                  <a:pt x="5607866" y="9165913"/>
                </a:cubicBezTo>
                <a:cubicBezTo>
                  <a:pt x="5614572" y="9156360"/>
                  <a:pt x="5624536" y="9150465"/>
                  <a:pt x="5635207" y="9148635"/>
                </a:cubicBezTo>
                <a:close/>
                <a:moveTo>
                  <a:pt x="8621074" y="9147565"/>
                </a:moveTo>
                <a:cubicBezTo>
                  <a:pt x="8627933" y="9146396"/>
                  <a:pt x="8635250" y="9147820"/>
                  <a:pt x="8641349" y="9152090"/>
                </a:cubicBezTo>
                <a:cubicBezTo>
                  <a:pt x="8653543" y="9160626"/>
                  <a:pt x="8656389" y="9177697"/>
                  <a:pt x="8647853" y="9189895"/>
                </a:cubicBezTo>
                <a:cubicBezTo>
                  <a:pt x="8639318" y="9202088"/>
                  <a:pt x="8622242" y="9204935"/>
                  <a:pt x="8610049" y="9196399"/>
                </a:cubicBezTo>
                <a:cubicBezTo>
                  <a:pt x="8597851" y="9187863"/>
                  <a:pt x="8595004" y="9170787"/>
                  <a:pt x="8603544" y="9158594"/>
                </a:cubicBezTo>
                <a:cubicBezTo>
                  <a:pt x="8607812" y="9152495"/>
                  <a:pt x="8614214" y="9148734"/>
                  <a:pt x="8621074" y="9147565"/>
                </a:cubicBezTo>
                <a:close/>
                <a:moveTo>
                  <a:pt x="10876730" y="9146654"/>
                </a:moveTo>
                <a:cubicBezTo>
                  <a:pt x="10884809" y="9145282"/>
                  <a:pt x="10893447" y="9147009"/>
                  <a:pt x="10900764" y="9152090"/>
                </a:cubicBezTo>
                <a:cubicBezTo>
                  <a:pt x="10915399" y="9162252"/>
                  <a:pt x="10918651" y="9182174"/>
                  <a:pt x="10908489" y="9196809"/>
                </a:cubicBezTo>
                <a:cubicBezTo>
                  <a:pt x="10898327" y="9211444"/>
                  <a:pt x="10878409" y="9214691"/>
                  <a:pt x="10863770" y="9204530"/>
                </a:cubicBezTo>
                <a:cubicBezTo>
                  <a:pt x="10849545" y="9194368"/>
                  <a:pt x="10845884" y="9174449"/>
                  <a:pt x="10856050" y="9159815"/>
                </a:cubicBezTo>
                <a:cubicBezTo>
                  <a:pt x="10861131" y="9152497"/>
                  <a:pt x="10868651" y="9148026"/>
                  <a:pt x="10876730" y="9146654"/>
                </a:cubicBezTo>
                <a:close/>
                <a:moveTo>
                  <a:pt x="8734695" y="9146601"/>
                </a:moveTo>
                <a:cubicBezTo>
                  <a:pt x="8741047" y="9145483"/>
                  <a:pt x="8747857" y="9146804"/>
                  <a:pt x="8753548" y="9150869"/>
                </a:cubicBezTo>
                <a:cubicBezTo>
                  <a:pt x="8764931" y="9158594"/>
                  <a:pt x="8767773" y="9174449"/>
                  <a:pt x="8759647" y="9185831"/>
                </a:cubicBezTo>
                <a:cubicBezTo>
                  <a:pt x="8751922" y="9197213"/>
                  <a:pt x="8736067" y="9200060"/>
                  <a:pt x="8724684" y="9191930"/>
                </a:cubicBezTo>
                <a:cubicBezTo>
                  <a:pt x="8713302" y="9183800"/>
                  <a:pt x="8710455" y="9167945"/>
                  <a:pt x="8718586" y="9156968"/>
                </a:cubicBezTo>
                <a:cubicBezTo>
                  <a:pt x="8722448" y="9151276"/>
                  <a:pt x="8728343" y="9147719"/>
                  <a:pt x="8734695" y="9146601"/>
                </a:cubicBezTo>
                <a:close/>
                <a:moveTo>
                  <a:pt x="8506241" y="9145942"/>
                </a:moveTo>
                <a:cubicBezTo>
                  <a:pt x="8513611" y="9144671"/>
                  <a:pt x="8521432" y="9146195"/>
                  <a:pt x="8527950" y="9150868"/>
                </a:cubicBezTo>
                <a:cubicBezTo>
                  <a:pt x="8540943" y="9160219"/>
                  <a:pt x="8544191" y="9178512"/>
                  <a:pt x="8534851" y="9191520"/>
                </a:cubicBezTo>
                <a:cubicBezTo>
                  <a:pt x="8525501" y="9204529"/>
                  <a:pt x="8507214" y="9207781"/>
                  <a:pt x="8494202" y="9198434"/>
                </a:cubicBezTo>
                <a:cubicBezTo>
                  <a:pt x="8481195" y="9189489"/>
                  <a:pt x="8477939" y="9171196"/>
                  <a:pt x="8487288" y="9157782"/>
                </a:cubicBezTo>
                <a:cubicBezTo>
                  <a:pt x="8491963" y="9151278"/>
                  <a:pt x="8498874" y="9147213"/>
                  <a:pt x="8506241" y="9145942"/>
                </a:cubicBezTo>
                <a:close/>
                <a:moveTo>
                  <a:pt x="3908291" y="9144619"/>
                </a:moveTo>
                <a:cubicBezTo>
                  <a:pt x="3912203" y="9143959"/>
                  <a:pt x="3916372" y="9144772"/>
                  <a:pt x="3919824" y="9147211"/>
                </a:cubicBezTo>
                <a:cubicBezTo>
                  <a:pt x="3926735" y="9152089"/>
                  <a:pt x="3928362" y="9161845"/>
                  <a:pt x="3923487" y="9168755"/>
                </a:cubicBezTo>
                <a:cubicBezTo>
                  <a:pt x="3918604" y="9175665"/>
                  <a:pt x="3908853" y="9177291"/>
                  <a:pt x="3901939" y="9172413"/>
                </a:cubicBezTo>
                <a:cubicBezTo>
                  <a:pt x="3894623" y="9167129"/>
                  <a:pt x="3892999" y="9157373"/>
                  <a:pt x="3898281" y="9150868"/>
                </a:cubicBezTo>
                <a:cubicBezTo>
                  <a:pt x="3900718" y="9147413"/>
                  <a:pt x="3904379" y="9145280"/>
                  <a:pt x="3908291" y="9144619"/>
                </a:cubicBezTo>
                <a:close/>
                <a:moveTo>
                  <a:pt x="8389170" y="9143147"/>
                </a:moveTo>
                <a:cubicBezTo>
                  <a:pt x="8396644" y="9141826"/>
                  <a:pt x="8404569" y="9143351"/>
                  <a:pt x="8411275" y="9148026"/>
                </a:cubicBezTo>
                <a:cubicBezTo>
                  <a:pt x="8424687" y="9157377"/>
                  <a:pt x="8427944" y="9176074"/>
                  <a:pt x="8418592" y="9189488"/>
                </a:cubicBezTo>
                <a:cubicBezTo>
                  <a:pt x="8409246" y="9202906"/>
                  <a:pt x="8390548" y="9206159"/>
                  <a:pt x="8377130" y="9196808"/>
                </a:cubicBezTo>
                <a:cubicBezTo>
                  <a:pt x="8363719" y="9187051"/>
                  <a:pt x="8360462" y="9168759"/>
                  <a:pt x="8369818" y="9155341"/>
                </a:cubicBezTo>
                <a:cubicBezTo>
                  <a:pt x="8374691" y="9148634"/>
                  <a:pt x="8381706" y="9144468"/>
                  <a:pt x="8389170" y="9143147"/>
                </a:cubicBezTo>
                <a:close/>
                <a:moveTo>
                  <a:pt x="8846231" y="9141469"/>
                </a:moveTo>
                <a:cubicBezTo>
                  <a:pt x="8852431" y="9140402"/>
                  <a:pt x="8859037" y="9141723"/>
                  <a:pt x="8864526" y="9145585"/>
                </a:cubicBezTo>
                <a:cubicBezTo>
                  <a:pt x="8875908" y="9153310"/>
                  <a:pt x="8878345" y="9168755"/>
                  <a:pt x="8870620" y="9179732"/>
                </a:cubicBezTo>
                <a:cubicBezTo>
                  <a:pt x="8862900" y="9191114"/>
                  <a:pt x="8847450" y="9193551"/>
                  <a:pt x="8836473" y="9185831"/>
                </a:cubicBezTo>
                <a:cubicBezTo>
                  <a:pt x="8825500" y="9177701"/>
                  <a:pt x="8822654" y="9162656"/>
                  <a:pt x="8830378" y="9151684"/>
                </a:cubicBezTo>
                <a:cubicBezTo>
                  <a:pt x="8834239" y="9145992"/>
                  <a:pt x="8840031" y="9142537"/>
                  <a:pt x="8846231" y="9141469"/>
                </a:cubicBezTo>
                <a:close/>
                <a:moveTo>
                  <a:pt x="11349408" y="9140907"/>
                </a:moveTo>
                <a:cubicBezTo>
                  <a:pt x="11355760" y="9139789"/>
                  <a:pt x="11362569" y="9141110"/>
                  <a:pt x="11368261" y="9145175"/>
                </a:cubicBezTo>
                <a:cubicBezTo>
                  <a:pt x="11379643" y="9152900"/>
                  <a:pt x="11382490" y="9168755"/>
                  <a:pt x="11374355" y="9180137"/>
                </a:cubicBezTo>
                <a:cubicBezTo>
                  <a:pt x="11366635" y="9191519"/>
                  <a:pt x="11350779" y="9194362"/>
                  <a:pt x="11339397" y="9186236"/>
                </a:cubicBezTo>
                <a:cubicBezTo>
                  <a:pt x="11328014" y="9178106"/>
                  <a:pt x="11325167" y="9162656"/>
                  <a:pt x="11333298" y="9151274"/>
                </a:cubicBezTo>
                <a:cubicBezTo>
                  <a:pt x="11337161" y="9145583"/>
                  <a:pt x="11343056" y="9142025"/>
                  <a:pt x="11349408" y="9140907"/>
                </a:cubicBezTo>
                <a:close/>
                <a:moveTo>
                  <a:pt x="4539958" y="9139181"/>
                </a:moveTo>
                <a:cubicBezTo>
                  <a:pt x="4547168" y="9137962"/>
                  <a:pt x="4554891" y="9139487"/>
                  <a:pt x="4561397" y="9143960"/>
                </a:cubicBezTo>
                <a:cubicBezTo>
                  <a:pt x="4574408" y="9152901"/>
                  <a:pt x="4577258" y="9170788"/>
                  <a:pt x="4568309" y="9183796"/>
                </a:cubicBezTo>
                <a:cubicBezTo>
                  <a:pt x="4559365" y="9196805"/>
                  <a:pt x="4541480" y="9199652"/>
                  <a:pt x="4528467" y="9190710"/>
                </a:cubicBezTo>
                <a:cubicBezTo>
                  <a:pt x="4515464" y="9181765"/>
                  <a:pt x="4512210" y="9163878"/>
                  <a:pt x="4521556" y="9150869"/>
                </a:cubicBezTo>
                <a:cubicBezTo>
                  <a:pt x="4526030" y="9144365"/>
                  <a:pt x="4532743" y="9140401"/>
                  <a:pt x="4539958" y="9139181"/>
                </a:cubicBezTo>
                <a:close/>
                <a:moveTo>
                  <a:pt x="8270952" y="9136744"/>
                </a:moveTo>
                <a:cubicBezTo>
                  <a:pt x="8278676" y="9135423"/>
                  <a:pt x="8286897" y="9137049"/>
                  <a:pt x="8293811" y="9141927"/>
                </a:cubicBezTo>
                <a:cubicBezTo>
                  <a:pt x="8307640" y="9151684"/>
                  <a:pt x="8310897" y="9170791"/>
                  <a:pt x="8301119" y="9184610"/>
                </a:cubicBezTo>
                <a:cubicBezTo>
                  <a:pt x="8291376" y="9198429"/>
                  <a:pt x="8272276" y="9201686"/>
                  <a:pt x="8258449" y="9191925"/>
                </a:cubicBezTo>
                <a:cubicBezTo>
                  <a:pt x="8244637" y="9182173"/>
                  <a:pt x="8241377" y="9163066"/>
                  <a:pt x="8251135" y="9149242"/>
                </a:cubicBezTo>
                <a:cubicBezTo>
                  <a:pt x="8256011" y="9142333"/>
                  <a:pt x="8263232" y="9138065"/>
                  <a:pt x="8270952" y="9136744"/>
                </a:cubicBezTo>
                <a:close/>
                <a:moveTo>
                  <a:pt x="10267872" y="9134966"/>
                </a:moveTo>
                <a:cubicBezTo>
                  <a:pt x="10274731" y="9133797"/>
                  <a:pt x="10282049" y="9135221"/>
                  <a:pt x="10288147" y="9139491"/>
                </a:cubicBezTo>
                <a:cubicBezTo>
                  <a:pt x="10300341" y="9148027"/>
                  <a:pt x="10303187" y="9165098"/>
                  <a:pt x="10294652" y="9177296"/>
                </a:cubicBezTo>
                <a:cubicBezTo>
                  <a:pt x="10286116" y="9189489"/>
                  <a:pt x="10269040" y="9192336"/>
                  <a:pt x="10256847" y="9183800"/>
                </a:cubicBezTo>
                <a:cubicBezTo>
                  <a:pt x="10244649" y="9174854"/>
                  <a:pt x="10241803" y="9158188"/>
                  <a:pt x="10250343" y="9145995"/>
                </a:cubicBezTo>
                <a:cubicBezTo>
                  <a:pt x="10254611" y="9139896"/>
                  <a:pt x="10261012" y="9136135"/>
                  <a:pt x="10267872" y="9134966"/>
                </a:cubicBezTo>
                <a:close/>
                <a:moveTo>
                  <a:pt x="8956040" y="9130898"/>
                </a:moveTo>
                <a:cubicBezTo>
                  <a:pt x="8962900" y="9129729"/>
                  <a:pt x="8970217" y="9131153"/>
                  <a:pt x="8976314" y="9135423"/>
                </a:cubicBezTo>
                <a:cubicBezTo>
                  <a:pt x="8988512" y="9143959"/>
                  <a:pt x="8991358" y="9161030"/>
                  <a:pt x="8982818" y="9173228"/>
                </a:cubicBezTo>
                <a:cubicBezTo>
                  <a:pt x="8974283" y="9185421"/>
                  <a:pt x="8957211" y="9188268"/>
                  <a:pt x="8945014" y="9179732"/>
                </a:cubicBezTo>
                <a:cubicBezTo>
                  <a:pt x="8932820" y="9170786"/>
                  <a:pt x="8929568" y="9154120"/>
                  <a:pt x="8938509" y="9141927"/>
                </a:cubicBezTo>
                <a:cubicBezTo>
                  <a:pt x="8942777" y="9135828"/>
                  <a:pt x="8949180" y="9132067"/>
                  <a:pt x="8956040" y="9130898"/>
                </a:cubicBezTo>
                <a:close/>
                <a:moveTo>
                  <a:pt x="6506520" y="9130290"/>
                </a:moveTo>
                <a:cubicBezTo>
                  <a:pt x="6519682" y="9128003"/>
                  <a:pt x="6533704" y="9130748"/>
                  <a:pt x="6545484" y="9139081"/>
                </a:cubicBezTo>
                <a:cubicBezTo>
                  <a:pt x="6569063" y="9155747"/>
                  <a:pt x="6574752" y="9188268"/>
                  <a:pt x="6558086" y="9211848"/>
                </a:cubicBezTo>
                <a:cubicBezTo>
                  <a:pt x="6541425" y="9235424"/>
                  <a:pt x="6508905" y="9241117"/>
                  <a:pt x="6485334" y="9224447"/>
                </a:cubicBezTo>
                <a:cubicBezTo>
                  <a:pt x="6461742" y="9207781"/>
                  <a:pt x="6456054" y="9174854"/>
                  <a:pt x="6472717" y="9151684"/>
                </a:cubicBezTo>
                <a:cubicBezTo>
                  <a:pt x="6481063" y="9139894"/>
                  <a:pt x="6493349" y="9132576"/>
                  <a:pt x="6506520" y="9130290"/>
                </a:cubicBezTo>
                <a:close/>
                <a:moveTo>
                  <a:pt x="8149932" y="9124344"/>
                </a:moveTo>
                <a:cubicBezTo>
                  <a:pt x="8158669" y="9122820"/>
                  <a:pt x="8168027" y="9124649"/>
                  <a:pt x="8175954" y="9130135"/>
                </a:cubicBezTo>
                <a:cubicBezTo>
                  <a:pt x="8191799" y="9141112"/>
                  <a:pt x="8195459" y="9162656"/>
                  <a:pt x="8184477" y="9178512"/>
                </a:cubicBezTo>
                <a:cubicBezTo>
                  <a:pt x="8173506" y="9194367"/>
                  <a:pt x="8151961" y="9198024"/>
                  <a:pt x="8136119" y="9187047"/>
                </a:cubicBezTo>
                <a:cubicBezTo>
                  <a:pt x="8120266" y="9176070"/>
                  <a:pt x="8116602" y="9154526"/>
                  <a:pt x="8127583" y="9138671"/>
                </a:cubicBezTo>
                <a:cubicBezTo>
                  <a:pt x="8133069" y="9130745"/>
                  <a:pt x="8141194" y="9125868"/>
                  <a:pt x="8149932" y="9124344"/>
                </a:cubicBezTo>
                <a:close/>
                <a:moveTo>
                  <a:pt x="3327445" y="9121499"/>
                </a:moveTo>
                <a:cubicBezTo>
                  <a:pt x="3336846" y="9119873"/>
                  <a:pt x="3346804" y="9121804"/>
                  <a:pt x="3355139" y="9127698"/>
                </a:cubicBezTo>
                <a:cubicBezTo>
                  <a:pt x="3371804" y="9139896"/>
                  <a:pt x="3375870" y="9163066"/>
                  <a:pt x="3364079" y="9179732"/>
                </a:cubicBezTo>
                <a:cubicBezTo>
                  <a:pt x="3351886" y="9196398"/>
                  <a:pt x="3328715" y="9200466"/>
                  <a:pt x="3312046" y="9188678"/>
                </a:cubicBezTo>
                <a:cubicBezTo>
                  <a:pt x="3294973" y="9176886"/>
                  <a:pt x="3290908" y="9153715"/>
                  <a:pt x="3303104" y="9136644"/>
                </a:cubicBezTo>
                <a:cubicBezTo>
                  <a:pt x="3309203" y="9128308"/>
                  <a:pt x="3318047" y="9123125"/>
                  <a:pt x="3327445" y="9121499"/>
                </a:cubicBezTo>
                <a:close/>
                <a:moveTo>
                  <a:pt x="9063617" y="9115503"/>
                </a:moveTo>
                <a:cubicBezTo>
                  <a:pt x="9071645" y="9114080"/>
                  <a:pt x="9080182" y="9115706"/>
                  <a:pt x="9087296" y="9120789"/>
                </a:cubicBezTo>
                <a:cubicBezTo>
                  <a:pt x="9101526" y="9130951"/>
                  <a:pt x="9105183" y="9150869"/>
                  <a:pt x="9095021" y="9165098"/>
                </a:cubicBezTo>
                <a:cubicBezTo>
                  <a:pt x="9084855" y="9179327"/>
                  <a:pt x="9064937" y="9182985"/>
                  <a:pt x="9050712" y="9172823"/>
                </a:cubicBezTo>
                <a:cubicBezTo>
                  <a:pt x="9036483" y="9162657"/>
                  <a:pt x="9032826" y="9142739"/>
                  <a:pt x="9042987" y="9128510"/>
                </a:cubicBezTo>
                <a:cubicBezTo>
                  <a:pt x="9048068" y="9121397"/>
                  <a:pt x="9055588" y="9116926"/>
                  <a:pt x="9063617" y="9115503"/>
                </a:cubicBezTo>
                <a:close/>
                <a:moveTo>
                  <a:pt x="3044132" y="9113063"/>
                </a:moveTo>
                <a:cubicBezTo>
                  <a:pt x="3048604" y="9116316"/>
                  <a:pt x="3049826" y="9122820"/>
                  <a:pt x="3046573" y="9127698"/>
                </a:cubicBezTo>
                <a:cubicBezTo>
                  <a:pt x="3043320" y="9132171"/>
                  <a:pt x="3036816" y="9133391"/>
                  <a:pt x="3031938" y="9130139"/>
                </a:cubicBezTo>
                <a:cubicBezTo>
                  <a:pt x="3027062" y="9126482"/>
                  <a:pt x="3025841" y="9119977"/>
                  <a:pt x="3029497" y="9115505"/>
                </a:cubicBezTo>
                <a:cubicBezTo>
                  <a:pt x="3032749" y="9111032"/>
                  <a:pt x="3039254" y="9109816"/>
                  <a:pt x="3044132" y="9113063"/>
                </a:cubicBezTo>
                <a:close/>
                <a:moveTo>
                  <a:pt x="14419567" y="9111843"/>
                </a:moveTo>
                <a:cubicBezTo>
                  <a:pt x="14422819" y="9113875"/>
                  <a:pt x="14423225" y="9118347"/>
                  <a:pt x="14421193" y="9121599"/>
                </a:cubicBezTo>
                <a:cubicBezTo>
                  <a:pt x="14419162" y="9124851"/>
                  <a:pt x="14414689" y="9125667"/>
                  <a:pt x="14411437" y="9123225"/>
                </a:cubicBezTo>
                <a:cubicBezTo>
                  <a:pt x="14408185" y="9120788"/>
                  <a:pt x="14407374" y="9116721"/>
                  <a:pt x="14409811" y="9113469"/>
                </a:cubicBezTo>
                <a:cubicBezTo>
                  <a:pt x="14411842" y="9110217"/>
                  <a:pt x="14416315" y="9109812"/>
                  <a:pt x="14419567" y="9111843"/>
                </a:cubicBezTo>
                <a:close/>
                <a:moveTo>
                  <a:pt x="8027595" y="9109048"/>
                </a:moveTo>
                <a:cubicBezTo>
                  <a:pt x="8037243" y="9107371"/>
                  <a:pt x="8047503" y="9109404"/>
                  <a:pt x="8056040" y="9115501"/>
                </a:cubicBezTo>
                <a:cubicBezTo>
                  <a:pt x="8073517" y="9127698"/>
                  <a:pt x="8077594" y="9151684"/>
                  <a:pt x="8065392" y="9168755"/>
                </a:cubicBezTo>
                <a:cubicBezTo>
                  <a:pt x="8053214" y="9186236"/>
                  <a:pt x="8029223" y="9190299"/>
                  <a:pt x="8012156" y="9178106"/>
                </a:cubicBezTo>
                <a:cubicBezTo>
                  <a:pt x="7995070" y="9165908"/>
                  <a:pt x="7991022" y="9141927"/>
                  <a:pt x="8002804" y="9124852"/>
                </a:cubicBezTo>
                <a:cubicBezTo>
                  <a:pt x="8008895" y="9116111"/>
                  <a:pt x="8017942" y="9110725"/>
                  <a:pt x="8027595" y="9109048"/>
                </a:cubicBezTo>
                <a:close/>
                <a:moveTo>
                  <a:pt x="7027675" y="9103462"/>
                </a:moveTo>
                <a:cubicBezTo>
                  <a:pt x="7040850" y="9101175"/>
                  <a:pt x="7054866" y="9103920"/>
                  <a:pt x="7066660" y="9112253"/>
                </a:cubicBezTo>
                <a:cubicBezTo>
                  <a:pt x="7090245" y="9128919"/>
                  <a:pt x="7095934" y="9161440"/>
                  <a:pt x="7079245" y="9185020"/>
                </a:cubicBezTo>
                <a:cubicBezTo>
                  <a:pt x="7062590" y="9208596"/>
                  <a:pt x="7030073" y="9214289"/>
                  <a:pt x="7006491" y="9197619"/>
                </a:cubicBezTo>
                <a:cubicBezTo>
                  <a:pt x="6982496" y="9181358"/>
                  <a:pt x="6976806" y="9148431"/>
                  <a:pt x="6993869" y="9124856"/>
                </a:cubicBezTo>
                <a:cubicBezTo>
                  <a:pt x="7002217" y="9113066"/>
                  <a:pt x="7014520" y="9105748"/>
                  <a:pt x="7027675" y="9103462"/>
                </a:cubicBezTo>
                <a:close/>
                <a:moveTo>
                  <a:pt x="12770130" y="9101428"/>
                </a:moveTo>
                <a:cubicBezTo>
                  <a:pt x="12782732" y="9099242"/>
                  <a:pt x="12796147" y="9101884"/>
                  <a:pt x="12807327" y="9109812"/>
                </a:cubicBezTo>
                <a:cubicBezTo>
                  <a:pt x="12830092" y="9125667"/>
                  <a:pt x="12835376" y="9156968"/>
                  <a:pt x="12819521" y="9179327"/>
                </a:cubicBezTo>
                <a:cubicBezTo>
                  <a:pt x="12803665" y="9202092"/>
                  <a:pt x="12772364" y="9207376"/>
                  <a:pt x="12750009" y="9191521"/>
                </a:cubicBezTo>
                <a:cubicBezTo>
                  <a:pt x="12727650" y="9175670"/>
                  <a:pt x="12721956" y="9144774"/>
                  <a:pt x="12737812" y="9122009"/>
                </a:cubicBezTo>
                <a:cubicBezTo>
                  <a:pt x="12745740" y="9110627"/>
                  <a:pt x="12757529" y="9103614"/>
                  <a:pt x="12770130" y="9101428"/>
                </a:cubicBezTo>
                <a:close/>
                <a:moveTo>
                  <a:pt x="9169820" y="9099548"/>
                </a:moveTo>
                <a:cubicBezTo>
                  <a:pt x="9178560" y="9098024"/>
                  <a:pt x="9187910" y="9099853"/>
                  <a:pt x="9195837" y="9105339"/>
                </a:cubicBezTo>
                <a:cubicBezTo>
                  <a:pt x="9211692" y="9116316"/>
                  <a:pt x="9215350" y="9137860"/>
                  <a:pt x="9204373" y="9153716"/>
                </a:cubicBezTo>
                <a:cubicBezTo>
                  <a:pt x="9193396" y="9169571"/>
                  <a:pt x="9171852" y="9173228"/>
                  <a:pt x="9155996" y="9162251"/>
                </a:cubicBezTo>
                <a:cubicBezTo>
                  <a:pt x="9140146" y="9151274"/>
                  <a:pt x="9136488" y="9129730"/>
                  <a:pt x="9147461" y="9113875"/>
                </a:cubicBezTo>
                <a:cubicBezTo>
                  <a:pt x="9152949" y="9105949"/>
                  <a:pt x="9161080" y="9101072"/>
                  <a:pt x="9169820" y="9099548"/>
                </a:cubicBezTo>
                <a:close/>
                <a:moveTo>
                  <a:pt x="4181384" y="9099139"/>
                </a:moveTo>
                <a:cubicBezTo>
                  <a:pt x="4186469" y="9098224"/>
                  <a:pt x="4191852" y="9099240"/>
                  <a:pt x="4196325" y="9102492"/>
                </a:cubicBezTo>
                <a:cubicBezTo>
                  <a:pt x="4205267" y="9108996"/>
                  <a:pt x="4207705" y="9121599"/>
                  <a:pt x="4201199" y="9130540"/>
                </a:cubicBezTo>
                <a:cubicBezTo>
                  <a:pt x="4194692" y="9139486"/>
                  <a:pt x="4182096" y="9141923"/>
                  <a:pt x="4173154" y="9135419"/>
                </a:cubicBezTo>
                <a:cubicBezTo>
                  <a:pt x="4164213" y="9128914"/>
                  <a:pt x="4161767" y="9116311"/>
                  <a:pt x="4168275" y="9107370"/>
                </a:cubicBezTo>
                <a:cubicBezTo>
                  <a:pt x="4171525" y="9102900"/>
                  <a:pt x="4176301" y="9100054"/>
                  <a:pt x="4181384" y="9099139"/>
                </a:cubicBezTo>
                <a:close/>
                <a:moveTo>
                  <a:pt x="2768088" y="9096804"/>
                </a:moveTo>
                <a:cubicBezTo>
                  <a:pt x="2770530" y="9098430"/>
                  <a:pt x="2770934" y="9102087"/>
                  <a:pt x="2769309" y="9104524"/>
                </a:cubicBezTo>
                <a:cubicBezTo>
                  <a:pt x="2767683" y="9106966"/>
                  <a:pt x="2764025" y="9107371"/>
                  <a:pt x="2761583" y="9105745"/>
                </a:cubicBezTo>
                <a:cubicBezTo>
                  <a:pt x="2759146" y="9103714"/>
                  <a:pt x="2758742" y="9100461"/>
                  <a:pt x="2760369" y="9098020"/>
                </a:cubicBezTo>
                <a:cubicBezTo>
                  <a:pt x="2761993" y="9095583"/>
                  <a:pt x="2765652" y="9095178"/>
                  <a:pt x="2768088" y="9096804"/>
                </a:cubicBezTo>
                <a:close/>
                <a:moveTo>
                  <a:pt x="5186008" y="9094923"/>
                </a:moveTo>
                <a:cubicBezTo>
                  <a:pt x="5194493" y="9093449"/>
                  <a:pt x="5203543" y="9095177"/>
                  <a:pt x="5211065" y="9100461"/>
                </a:cubicBezTo>
                <a:cubicBezTo>
                  <a:pt x="5226103" y="9111032"/>
                  <a:pt x="5229763" y="9132167"/>
                  <a:pt x="5219192" y="9147211"/>
                </a:cubicBezTo>
                <a:cubicBezTo>
                  <a:pt x="5208620" y="9162251"/>
                  <a:pt x="5187484" y="9165908"/>
                  <a:pt x="5172442" y="9155341"/>
                </a:cubicBezTo>
                <a:cubicBezTo>
                  <a:pt x="5157399" y="9144770"/>
                  <a:pt x="5153740" y="9123631"/>
                  <a:pt x="5164309" y="9108591"/>
                </a:cubicBezTo>
                <a:cubicBezTo>
                  <a:pt x="5169598" y="9101071"/>
                  <a:pt x="5177523" y="9096396"/>
                  <a:pt x="5186008" y="9094923"/>
                </a:cubicBezTo>
                <a:close/>
                <a:moveTo>
                  <a:pt x="13617460" y="9093907"/>
                </a:moveTo>
                <a:cubicBezTo>
                  <a:pt x="13628995" y="9091925"/>
                  <a:pt x="13641293" y="9094364"/>
                  <a:pt x="13651660" y="9101682"/>
                </a:cubicBezTo>
                <a:cubicBezTo>
                  <a:pt x="13672389" y="9116316"/>
                  <a:pt x="13677271" y="9144770"/>
                  <a:pt x="13662632" y="9165504"/>
                </a:cubicBezTo>
                <a:cubicBezTo>
                  <a:pt x="13648002" y="9186237"/>
                  <a:pt x="13619544" y="9191115"/>
                  <a:pt x="13598810" y="9176481"/>
                </a:cubicBezTo>
                <a:cubicBezTo>
                  <a:pt x="13578081" y="9161846"/>
                  <a:pt x="13573203" y="9133388"/>
                  <a:pt x="13587838" y="9112655"/>
                </a:cubicBezTo>
                <a:cubicBezTo>
                  <a:pt x="13595153" y="9102290"/>
                  <a:pt x="13605925" y="9095888"/>
                  <a:pt x="13617460" y="9093907"/>
                </a:cubicBezTo>
                <a:close/>
                <a:moveTo>
                  <a:pt x="7904447" y="9093603"/>
                </a:moveTo>
                <a:cubicBezTo>
                  <a:pt x="7914198" y="9091926"/>
                  <a:pt x="7924568" y="9093959"/>
                  <a:pt x="7933307" y="9100056"/>
                </a:cubicBezTo>
                <a:cubicBezTo>
                  <a:pt x="7950775" y="9112659"/>
                  <a:pt x="7954849" y="9136644"/>
                  <a:pt x="7942650" y="9154125"/>
                </a:cubicBezTo>
                <a:cubicBezTo>
                  <a:pt x="7930049" y="9171602"/>
                  <a:pt x="7906081" y="9175669"/>
                  <a:pt x="7888596" y="9163472"/>
                </a:cubicBezTo>
                <a:cubicBezTo>
                  <a:pt x="7871119" y="9150873"/>
                  <a:pt x="7867052" y="9126888"/>
                  <a:pt x="7879241" y="9109407"/>
                </a:cubicBezTo>
                <a:cubicBezTo>
                  <a:pt x="7885548" y="9100666"/>
                  <a:pt x="7894691" y="9095280"/>
                  <a:pt x="7904447" y="9093603"/>
                </a:cubicBezTo>
                <a:close/>
                <a:moveTo>
                  <a:pt x="13420457" y="9092943"/>
                </a:moveTo>
                <a:cubicBezTo>
                  <a:pt x="13431128" y="9091113"/>
                  <a:pt x="13442511" y="9093348"/>
                  <a:pt x="13452064" y="9100055"/>
                </a:cubicBezTo>
                <a:cubicBezTo>
                  <a:pt x="13471172" y="9113473"/>
                  <a:pt x="13475640" y="9139896"/>
                  <a:pt x="13462226" y="9159003"/>
                </a:cubicBezTo>
                <a:cubicBezTo>
                  <a:pt x="13448812" y="9178107"/>
                  <a:pt x="13422385" y="9182579"/>
                  <a:pt x="13403282" y="9169165"/>
                </a:cubicBezTo>
                <a:cubicBezTo>
                  <a:pt x="13384175" y="9155751"/>
                  <a:pt x="13379702" y="9129324"/>
                  <a:pt x="13393116" y="9110221"/>
                </a:cubicBezTo>
                <a:cubicBezTo>
                  <a:pt x="13399825" y="9100668"/>
                  <a:pt x="13409785" y="9094773"/>
                  <a:pt x="13420457" y="9092943"/>
                </a:cubicBezTo>
                <a:close/>
                <a:moveTo>
                  <a:pt x="10364063" y="9092334"/>
                </a:moveTo>
                <a:cubicBezTo>
                  <a:pt x="10372091" y="9090911"/>
                  <a:pt x="10380628" y="9092537"/>
                  <a:pt x="10387743" y="9097618"/>
                </a:cubicBezTo>
                <a:cubicBezTo>
                  <a:pt x="10401972" y="9107780"/>
                  <a:pt x="10405629" y="9127698"/>
                  <a:pt x="10395468" y="9141927"/>
                </a:cubicBezTo>
                <a:cubicBezTo>
                  <a:pt x="10385302" y="9156156"/>
                  <a:pt x="10365383" y="9159814"/>
                  <a:pt x="10351159" y="9149652"/>
                </a:cubicBezTo>
                <a:cubicBezTo>
                  <a:pt x="10336929" y="9139486"/>
                  <a:pt x="10333272" y="9119568"/>
                  <a:pt x="10343434" y="9105343"/>
                </a:cubicBezTo>
                <a:cubicBezTo>
                  <a:pt x="10348514" y="9098228"/>
                  <a:pt x="10356034" y="9093757"/>
                  <a:pt x="10364063" y="9092334"/>
                </a:cubicBezTo>
                <a:close/>
                <a:moveTo>
                  <a:pt x="10977499" y="9090399"/>
                </a:moveTo>
                <a:cubicBezTo>
                  <a:pt x="10985223" y="9089078"/>
                  <a:pt x="10993454" y="9090704"/>
                  <a:pt x="11000364" y="9095582"/>
                </a:cubicBezTo>
                <a:cubicBezTo>
                  <a:pt x="11014183" y="9105339"/>
                  <a:pt x="11017435" y="9124446"/>
                  <a:pt x="11007679" y="9138265"/>
                </a:cubicBezTo>
                <a:cubicBezTo>
                  <a:pt x="10997927" y="9152089"/>
                  <a:pt x="10978820" y="9155341"/>
                  <a:pt x="10964996" y="9145580"/>
                </a:cubicBezTo>
                <a:cubicBezTo>
                  <a:pt x="10951177" y="9135828"/>
                  <a:pt x="10947925" y="9116721"/>
                  <a:pt x="10957681" y="9102897"/>
                </a:cubicBezTo>
                <a:cubicBezTo>
                  <a:pt x="10962559" y="9095988"/>
                  <a:pt x="10969775" y="9091720"/>
                  <a:pt x="10977499" y="9090399"/>
                </a:cubicBezTo>
                <a:close/>
                <a:moveTo>
                  <a:pt x="3575081" y="9089587"/>
                </a:moveTo>
                <a:cubicBezTo>
                  <a:pt x="3578535" y="9088977"/>
                  <a:pt x="3582194" y="9089689"/>
                  <a:pt x="3585242" y="9091925"/>
                </a:cubicBezTo>
                <a:cubicBezTo>
                  <a:pt x="3591340" y="9096394"/>
                  <a:pt x="3592967" y="9104934"/>
                  <a:pt x="3588494" y="9111028"/>
                </a:cubicBezTo>
                <a:cubicBezTo>
                  <a:pt x="3584026" y="9117127"/>
                  <a:pt x="3575484" y="9118753"/>
                  <a:pt x="3569391" y="9114281"/>
                </a:cubicBezTo>
                <a:cubicBezTo>
                  <a:pt x="3563292" y="9110218"/>
                  <a:pt x="3561665" y="9101682"/>
                  <a:pt x="3566138" y="9095177"/>
                </a:cubicBezTo>
                <a:cubicBezTo>
                  <a:pt x="3568374" y="9092128"/>
                  <a:pt x="3571624" y="9090197"/>
                  <a:pt x="3575081" y="9089587"/>
                </a:cubicBezTo>
                <a:close/>
                <a:moveTo>
                  <a:pt x="9275816" y="9087454"/>
                </a:moveTo>
                <a:cubicBezTo>
                  <a:pt x="9283844" y="9086031"/>
                  <a:pt x="9292381" y="9087657"/>
                  <a:pt x="9299495" y="9092740"/>
                </a:cubicBezTo>
                <a:cubicBezTo>
                  <a:pt x="9313725" y="9102902"/>
                  <a:pt x="9317382" y="9122820"/>
                  <a:pt x="9307220" y="9137049"/>
                </a:cubicBezTo>
                <a:cubicBezTo>
                  <a:pt x="9297054" y="9151278"/>
                  <a:pt x="9277136" y="9154936"/>
                  <a:pt x="9262911" y="9144774"/>
                </a:cubicBezTo>
                <a:cubicBezTo>
                  <a:pt x="9248682" y="9134612"/>
                  <a:pt x="9245025" y="9115095"/>
                  <a:pt x="9255186" y="9100461"/>
                </a:cubicBezTo>
                <a:cubicBezTo>
                  <a:pt x="9260267" y="9093348"/>
                  <a:pt x="9267787" y="9088876"/>
                  <a:pt x="9275816" y="9087454"/>
                </a:cubicBezTo>
                <a:close/>
                <a:moveTo>
                  <a:pt x="5972341" y="9084810"/>
                </a:moveTo>
                <a:cubicBezTo>
                  <a:pt x="5986771" y="9082269"/>
                  <a:pt x="6002217" y="9085216"/>
                  <a:pt x="6015225" y="9094362"/>
                </a:cubicBezTo>
                <a:cubicBezTo>
                  <a:pt x="6040840" y="9112248"/>
                  <a:pt x="6047057" y="9148022"/>
                  <a:pt x="6029053" y="9174038"/>
                </a:cubicBezTo>
                <a:cubicBezTo>
                  <a:pt x="6011168" y="9199650"/>
                  <a:pt x="5975390" y="9206154"/>
                  <a:pt x="5949367" y="9187862"/>
                </a:cubicBezTo>
                <a:cubicBezTo>
                  <a:pt x="5923760" y="9169566"/>
                  <a:pt x="5917257" y="9133792"/>
                  <a:pt x="5935543" y="9108185"/>
                </a:cubicBezTo>
                <a:cubicBezTo>
                  <a:pt x="5944491" y="9095380"/>
                  <a:pt x="5957909" y="9087351"/>
                  <a:pt x="5972341" y="9084810"/>
                </a:cubicBezTo>
                <a:close/>
                <a:moveTo>
                  <a:pt x="13232846" y="9081914"/>
                </a:moveTo>
                <a:cubicBezTo>
                  <a:pt x="13240672" y="9080542"/>
                  <a:pt x="13249007" y="9082169"/>
                  <a:pt x="13256121" y="9087047"/>
                </a:cubicBezTo>
                <a:cubicBezTo>
                  <a:pt x="13270350" y="9097209"/>
                  <a:pt x="13273602" y="9116316"/>
                  <a:pt x="13263846" y="9130545"/>
                </a:cubicBezTo>
                <a:cubicBezTo>
                  <a:pt x="13253680" y="9144774"/>
                  <a:pt x="13234577" y="9148026"/>
                  <a:pt x="13220347" y="9138270"/>
                </a:cubicBezTo>
                <a:cubicBezTo>
                  <a:pt x="13206118" y="9128514"/>
                  <a:pt x="13202866" y="9109001"/>
                  <a:pt x="13212622" y="9094772"/>
                </a:cubicBezTo>
                <a:cubicBezTo>
                  <a:pt x="13217703" y="9087657"/>
                  <a:pt x="13225020" y="9083287"/>
                  <a:pt x="13232846" y="9081914"/>
                </a:cubicBezTo>
                <a:close/>
                <a:moveTo>
                  <a:pt x="13822446" y="9078105"/>
                </a:moveTo>
                <a:cubicBezTo>
                  <a:pt x="13834590" y="9075971"/>
                  <a:pt x="13847599" y="9078511"/>
                  <a:pt x="13858576" y="9086236"/>
                </a:cubicBezTo>
                <a:cubicBezTo>
                  <a:pt x="13880530" y="9101276"/>
                  <a:pt x="13885814" y="9131361"/>
                  <a:pt x="13870364" y="9153310"/>
                </a:cubicBezTo>
                <a:cubicBezTo>
                  <a:pt x="13855324" y="9175264"/>
                  <a:pt x="13825240" y="9180548"/>
                  <a:pt x="13803290" y="9165098"/>
                </a:cubicBezTo>
                <a:cubicBezTo>
                  <a:pt x="13781340" y="9149653"/>
                  <a:pt x="13776052" y="9119568"/>
                  <a:pt x="13791502" y="9098024"/>
                </a:cubicBezTo>
                <a:cubicBezTo>
                  <a:pt x="13799022" y="9087049"/>
                  <a:pt x="13810302" y="9080240"/>
                  <a:pt x="13822446" y="9078105"/>
                </a:cubicBezTo>
                <a:close/>
                <a:moveTo>
                  <a:pt x="4822755" y="9076781"/>
                </a:moveTo>
                <a:cubicBezTo>
                  <a:pt x="4832157" y="9075155"/>
                  <a:pt x="4842117" y="9077086"/>
                  <a:pt x="4850449" y="9082980"/>
                </a:cubicBezTo>
                <a:cubicBezTo>
                  <a:pt x="4867116" y="9095178"/>
                  <a:pt x="4871186" y="9118348"/>
                  <a:pt x="4859388" y="9135014"/>
                </a:cubicBezTo>
                <a:cubicBezTo>
                  <a:pt x="4847195" y="9151680"/>
                  <a:pt x="4824021" y="9155748"/>
                  <a:pt x="4807359" y="9143960"/>
                </a:cubicBezTo>
                <a:cubicBezTo>
                  <a:pt x="4790691" y="9132168"/>
                  <a:pt x="4786630" y="9108997"/>
                  <a:pt x="4798416" y="9091926"/>
                </a:cubicBezTo>
                <a:cubicBezTo>
                  <a:pt x="4804511" y="9083590"/>
                  <a:pt x="4813360" y="9078407"/>
                  <a:pt x="4822755" y="9076781"/>
                </a:cubicBezTo>
                <a:close/>
                <a:moveTo>
                  <a:pt x="9380446" y="9075207"/>
                </a:moveTo>
                <a:cubicBezTo>
                  <a:pt x="9387305" y="9074038"/>
                  <a:pt x="9394623" y="9075462"/>
                  <a:pt x="9400721" y="9079732"/>
                </a:cubicBezTo>
                <a:cubicBezTo>
                  <a:pt x="9412915" y="9088268"/>
                  <a:pt x="9415761" y="9105339"/>
                  <a:pt x="9407225" y="9117537"/>
                </a:cubicBezTo>
                <a:cubicBezTo>
                  <a:pt x="9398690" y="9129730"/>
                  <a:pt x="9381614" y="9132577"/>
                  <a:pt x="9369421" y="9124041"/>
                </a:cubicBezTo>
                <a:cubicBezTo>
                  <a:pt x="9357223" y="9115095"/>
                  <a:pt x="9354376" y="9098429"/>
                  <a:pt x="9362916" y="9086236"/>
                </a:cubicBezTo>
                <a:cubicBezTo>
                  <a:pt x="9367184" y="9080137"/>
                  <a:pt x="9373586" y="9076376"/>
                  <a:pt x="9380446" y="9075207"/>
                </a:cubicBezTo>
                <a:close/>
                <a:moveTo>
                  <a:pt x="7778535" y="9072106"/>
                </a:moveTo>
                <a:cubicBezTo>
                  <a:pt x="7788905" y="9070277"/>
                  <a:pt x="7799979" y="9072412"/>
                  <a:pt x="7809326" y="9078916"/>
                </a:cubicBezTo>
                <a:cubicBezTo>
                  <a:pt x="7828027" y="9091925"/>
                  <a:pt x="7832491" y="9117532"/>
                  <a:pt x="7819490" y="9136234"/>
                </a:cubicBezTo>
                <a:cubicBezTo>
                  <a:pt x="7806478" y="9154931"/>
                  <a:pt x="7780887" y="9159404"/>
                  <a:pt x="7762177" y="9146396"/>
                </a:cubicBezTo>
                <a:cubicBezTo>
                  <a:pt x="7743487" y="9133387"/>
                  <a:pt x="7739010" y="9107776"/>
                  <a:pt x="7752017" y="9089078"/>
                </a:cubicBezTo>
                <a:cubicBezTo>
                  <a:pt x="7758531" y="9079727"/>
                  <a:pt x="7768175" y="9073934"/>
                  <a:pt x="7778535" y="9072106"/>
                </a:cubicBezTo>
                <a:close/>
                <a:moveTo>
                  <a:pt x="11453373" y="9068146"/>
                </a:moveTo>
                <a:cubicBezTo>
                  <a:pt x="11458708" y="9067231"/>
                  <a:pt x="11464400" y="9068350"/>
                  <a:pt x="11469075" y="9071602"/>
                </a:cubicBezTo>
                <a:cubicBezTo>
                  <a:pt x="11478831" y="9078106"/>
                  <a:pt x="11481268" y="9091520"/>
                  <a:pt x="11474359" y="9100871"/>
                </a:cubicBezTo>
                <a:cubicBezTo>
                  <a:pt x="11467855" y="9110627"/>
                  <a:pt x="11454441" y="9112658"/>
                  <a:pt x="11445090" y="9106154"/>
                </a:cubicBezTo>
                <a:cubicBezTo>
                  <a:pt x="11435739" y="9099245"/>
                  <a:pt x="11433302" y="9086236"/>
                  <a:pt x="11439806" y="9076885"/>
                </a:cubicBezTo>
                <a:cubicBezTo>
                  <a:pt x="11443058" y="9072007"/>
                  <a:pt x="11448038" y="9069060"/>
                  <a:pt x="11453373" y="9068146"/>
                </a:cubicBezTo>
                <a:close/>
                <a:moveTo>
                  <a:pt x="6392376" y="9067434"/>
                </a:moveTo>
                <a:cubicBezTo>
                  <a:pt x="6406469" y="9064995"/>
                  <a:pt x="6421503" y="9067942"/>
                  <a:pt x="6434098" y="9076885"/>
                </a:cubicBezTo>
                <a:cubicBezTo>
                  <a:pt x="6459309" y="9094366"/>
                  <a:pt x="6465404" y="9129324"/>
                  <a:pt x="6447510" y="9154531"/>
                </a:cubicBezTo>
                <a:cubicBezTo>
                  <a:pt x="6430043" y="9179732"/>
                  <a:pt x="6395078" y="9185831"/>
                  <a:pt x="6369867" y="9167944"/>
                </a:cubicBezTo>
                <a:cubicBezTo>
                  <a:pt x="6344646" y="9150463"/>
                  <a:pt x="6338560" y="9115505"/>
                  <a:pt x="6356447" y="9090299"/>
                </a:cubicBezTo>
                <a:cubicBezTo>
                  <a:pt x="6365189" y="9077698"/>
                  <a:pt x="6378310" y="9069873"/>
                  <a:pt x="6392376" y="9067434"/>
                </a:cubicBezTo>
                <a:close/>
                <a:moveTo>
                  <a:pt x="5537337" y="9066313"/>
                </a:moveTo>
                <a:cubicBezTo>
                  <a:pt x="5549736" y="9064179"/>
                  <a:pt x="5562943" y="9066719"/>
                  <a:pt x="5574125" y="9074444"/>
                </a:cubicBezTo>
                <a:cubicBezTo>
                  <a:pt x="5596073" y="9090299"/>
                  <a:pt x="5601763" y="9120785"/>
                  <a:pt x="5585914" y="9143144"/>
                </a:cubicBezTo>
                <a:cubicBezTo>
                  <a:pt x="5570058" y="9165099"/>
                  <a:pt x="5539571" y="9170788"/>
                  <a:pt x="5517213" y="9154932"/>
                </a:cubicBezTo>
                <a:cubicBezTo>
                  <a:pt x="5494856" y="9139081"/>
                  <a:pt x="5489571" y="9108186"/>
                  <a:pt x="5505422" y="9086232"/>
                </a:cubicBezTo>
                <a:cubicBezTo>
                  <a:pt x="5513349" y="9075257"/>
                  <a:pt x="5524937" y="9068448"/>
                  <a:pt x="5537337" y="9066313"/>
                </a:cubicBezTo>
                <a:close/>
                <a:moveTo>
                  <a:pt x="14039222" y="9059252"/>
                </a:moveTo>
                <a:cubicBezTo>
                  <a:pt x="14047809" y="9057778"/>
                  <a:pt x="14056956" y="9059608"/>
                  <a:pt x="14064679" y="9065097"/>
                </a:cubicBezTo>
                <a:cubicBezTo>
                  <a:pt x="14080125" y="9076074"/>
                  <a:pt x="14083787" y="9097212"/>
                  <a:pt x="14072810" y="9112658"/>
                </a:cubicBezTo>
                <a:cubicBezTo>
                  <a:pt x="14061833" y="9128107"/>
                  <a:pt x="14040694" y="9131765"/>
                  <a:pt x="14025249" y="9120788"/>
                </a:cubicBezTo>
                <a:cubicBezTo>
                  <a:pt x="14009799" y="9109811"/>
                  <a:pt x="14006142" y="9088672"/>
                  <a:pt x="14017119" y="9073227"/>
                </a:cubicBezTo>
                <a:cubicBezTo>
                  <a:pt x="14022605" y="9065502"/>
                  <a:pt x="14030634" y="9060725"/>
                  <a:pt x="14039222" y="9059252"/>
                </a:cubicBezTo>
                <a:close/>
                <a:moveTo>
                  <a:pt x="12346544" y="9057422"/>
                </a:moveTo>
                <a:cubicBezTo>
                  <a:pt x="12355690" y="9055847"/>
                  <a:pt x="12365446" y="9057778"/>
                  <a:pt x="12373574" y="9063471"/>
                </a:cubicBezTo>
                <a:cubicBezTo>
                  <a:pt x="12390244" y="9074854"/>
                  <a:pt x="12393902" y="9097619"/>
                  <a:pt x="12382519" y="9113879"/>
                </a:cubicBezTo>
                <a:cubicBezTo>
                  <a:pt x="12371137" y="9130546"/>
                  <a:pt x="12348372" y="9134203"/>
                  <a:pt x="12332111" y="9122821"/>
                </a:cubicBezTo>
                <a:cubicBezTo>
                  <a:pt x="12315850" y="9111438"/>
                  <a:pt x="12311783" y="9088673"/>
                  <a:pt x="12323170" y="9072412"/>
                </a:cubicBezTo>
                <a:cubicBezTo>
                  <a:pt x="12328861" y="9064079"/>
                  <a:pt x="12337398" y="9058997"/>
                  <a:pt x="12346544" y="9057422"/>
                </a:cubicBezTo>
                <a:close/>
                <a:moveTo>
                  <a:pt x="9483241" y="9056408"/>
                </a:moveTo>
                <a:cubicBezTo>
                  <a:pt x="9489847" y="9055239"/>
                  <a:pt x="9496859" y="9056560"/>
                  <a:pt x="9502753" y="9060625"/>
                </a:cubicBezTo>
                <a:cubicBezTo>
                  <a:pt x="9514545" y="9069160"/>
                  <a:pt x="9517388" y="9085421"/>
                  <a:pt x="9509257" y="9097209"/>
                </a:cubicBezTo>
                <a:cubicBezTo>
                  <a:pt x="9500722" y="9109001"/>
                  <a:pt x="9484461" y="9111843"/>
                  <a:pt x="9472673" y="9103713"/>
                </a:cubicBezTo>
                <a:cubicBezTo>
                  <a:pt x="9460886" y="9095583"/>
                  <a:pt x="9458039" y="9078917"/>
                  <a:pt x="9466169" y="9067129"/>
                </a:cubicBezTo>
                <a:cubicBezTo>
                  <a:pt x="9470437" y="9061235"/>
                  <a:pt x="9476636" y="9057576"/>
                  <a:pt x="9483241" y="9056408"/>
                </a:cubicBezTo>
                <a:close/>
                <a:moveTo>
                  <a:pt x="13052100" y="9047158"/>
                </a:moveTo>
                <a:cubicBezTo>
                  <a:pt x="13058959" y="9045989"/>
                  <a:pt x="13066276" y="9047413"/>
                  <a:pt x="13072375" y="9051683"/>
                </a:cubicBezTo>
                <a:cubicBezTo>
                  <a:pt x="13084569" y="9060219"/>
                  <a:pt x="13087415" y="9077290"/>
                  <a:pt x="13078880" y="9089488"/>
                </a:cubicBezTo>
                <a:cubicBezTo>
                  <a:pt x="13070344" y="9101681"/>
                  <a:pt x="13053268" y="9104528"/>
                  <a:pt x="13041071" y="9095992"/>
                </a:cubicBezTo>
                <a:cubicBezTo>
                  <a:pt x="13028877" y="9087456"/>
                  <a:pt x="13026031" y="9070380"/>
                  <a:pt x="13034571" y="9058187"/>
                </a:cubicBezTo>
                <a:cubicBezTo>
                  <a:pt x="13038838" y="9052088"/>
                  <a:pt x="13045240" y="9048327"/>
                  <a:pt x="13052100" y="9047158"/>
                </a:cubicBezTo>
                <a:close/>
                <a:moveTo>
                  <a:pt x="10459491" y="9047106"/>
                </a:moveTo>
                <a:cubicBezTo>
                  <a:pt x="10468739" y="9045480"/>
                  <a:pt x="10478598" y="9047411"/>
                  <a:pt x="10486933" y="9053305"/>
                </a:cubicBezTo>
                <a:cubicBezTo>
                  <a:pt x="10503599" y="9065093"/>
                  <a:pt x="10507662" y="9087858"/>
                  <a:pt x="10495874" y="9104528"/>
                </a:cubicBezTo>
                <a:cubicBezTo>
                  <a:pt x="10484086" y="9121194"/>
                  <a:pt x="10461321" y="9125257"/>
                  <a:pt x="10444655" y="9113469"/>
                </a:cubicBezTo>
                <a:cubicBezTo>
                  <a:pt x="10427985" y="9101682"/>
                  <a:pt x="10423922" y="9078917"/>
                  <a:pt x="10435710" y="9062246"/>
                </a:cubicBezTo>
                <a:cubicBezTo>
                  <a:pt x="10441604" y="9053913"/>
                  <a:pt x="10450242" y="9048731"/>
                  <a:pt x="10459491" y="9047106"/>
                </a:cubicBezTo>
                <a:close/>
                <a:moveTo>
                  <a:pt x="4460121" y="9045022"/>
                </a:moveTo>
                <a:cubicBezTo>
                  <a:pt x="4468200" y="9043650"/>
                  <a:pt x="4476840" y="9045377"/>
                  <a:pt x="4484155" y="9050458"/>
                </a:cubicBezTo>
                <a:cubicBezTo>
                  <a:pt x="4498793" y="9060620"/>
                  <a:pt x="4502043" y="9080542"/>
                  <a:pt x="4491881" y="9095177"/>
                </a:cubicBezTo>
                <a:cubicBezTo>
                  <a:pt x="4481716" y="9109812"/>
                  <a:pt x="4461799" y="9113059"/>
                  <a:pt x="4447171" y="9102898"/>
                </a:cubicBezTo>
                <a:cubicBezTo>
                  <a:pt x="4432941" y="9092736"/>
                  <a:pt x="4429274" y="9072408"/>
                  <a:pt x="4439438" y="9058183"/>
                </a:cubicBezTo>
                <a:cubicBezTo>
                  <a:pt x="4444522" y="9050865"/>
                  <a:pt x="4452046" y="9046394"/>
                  <a:pt x="4460121" y="9045022"/>
                </a:cubicBezTo>
                <a:close/>
                <a:moveTo>
                  <a:pt x="12098362" y="9043041"/>
                </a:moveTo>
                <a:cubicBezTo>
                  <a:pt x="12107102" y="9041517"/>
                  <a:pt x="12116451" y="9043346"/>
                  <a:pt x="12124379" y="9048832"/>
                </a:cubicBezTo>
                <a:cubicBezTo>
                  <a:pt x="12140234" y="9059809"/>
                  <a:pt x="12143892" y="9081353"/>
                  <a:pt x="12132915" y="9097209"/>
                </a:cubicBezTo>
                <a:cubicBezTo>
                  <a:pt x="12121938" y="9113064"/>
                  <a:pt x="12100394" y="9116721"/>
                  <a:pt x="12084539" y="9105744"/>
                </a:cubicBezTo>
                <a:cubicBezTo>
                  <a:pt x="12068688" y="9094767"/>
                  <a:pt x="12065030" y="9073223"/>
                  <a:pt x="12076003" y="9057368"/>
                </a:cubicBezTo>
                <a:cubicBezTo>
                  <a:pt x="12081491" y="9049442"/>
                  <a:pt x="12089622" y="9044565"/>
                  <a:pt x="12098362" y="9043041"/>
                </a:cubicBezTo>
                <a:close/>
                <a:moveTo>
                  <a:pt x="14837877" y="9042332"/>
                </a:moveTo>
                <a:cubicBezTo>
                  <a:pt x="14838688" y="9043143"/>
                  <a:pt x="14839093" y="9044364"/>
                  <a:pt x="14838282" y="9045179"/>
                </a:cubicBezTo>
                <a:cubicBezTo>
                  <a:pt x="14837467" y="9045990"/>
                  <a:pt x="14836246" y="9046396"/>
                  <a:pt x="14835435" y="9045585"/>
                </a:cubicBezTo>
                <a:cubicBezTo>
                  <a:pt x="14834624" y="9044769"/>
                  <a:pt x="14834215" y="9043553"/>
                  <a:pt x="14835030" y="9042738"/>
                </a:cubicBezTo>
                <a:cubicBezTo>
                  <a:pt x="14835841" y="9041927"/>
                  <a:pt x="14837062" y="9041517"/>
                  <a:pt x="14837877" y="9042332"/>
                </a:cubicBezTo>
                <a:close/>
                <a:moveTo>
                  <a:pt x="3833999" y="9041161"/>
                </a:moveTo>
                <a:cubicBezTo>
                  <a:pt x="3838929" y="9040297"/>
                  <a:pt x="3844212" y="9041312"/>
                  <a:pt x="3848684" y="9044360"/>
                </a:cubicBezTo>
                <a:cubicBezTo>
                  <a:pt x="3857629" y="9050459"/>
                  <a:pt x="3859660" y="9062656"/>
                  <a:pt x="3853561" y="9071598"/>
                </a:cubicBezTo>
                <a:cubicBezTo>
                  <a:pt x="3847463" y="9080543"/>
                  <a:pt x="3835271" y="9082575"/>
                  <a:pt x="3826325" y="9076476"/>
                </a:cubicBezTo>
                <a:cubicBezTo>
                  <a:pt x="3817382" y="9070377"/>
                  <a:pt x="3815352" y="9057778"/>
                  <a:pt x="3821445" y="9049238"/>
                </a:cubicBezTo>
                <a:cubicBezTo>
                  <a:pt x="3824496" y="9044767"/>
                  <a:pt x="3829070" y="9042024"/>
                  <a:pt x="3833999" y="9041161"/>
                </a:cubicBezTo>
                <a:close/>
                <a:moveTo>
                  <a:pt x="7650091" y="9036946"/>
                </a:moveTo>
                <a:cubicBezTo>
                  <a:pt x="7663807" y="9034609"/>
                  <a:pt x="7678440" y="9037455"/>
                  <a:pt x="7690633" y="9045990"/>
                </a:cubicBezTo>
                <a:cubicBezTo>
                  <a:pt x="7715030" y="9063066"/>
                  <a:pt x="7720717" y="9097213"/>
                  <a:pt x="7703643" y="9121604"/>
                </a:cubicBezTo>
                <a:cubicBezTo>
                  <a:pt x="7686577" y="9145995"/>
                  <a:pt x="7652423" y="9151684"/>
                  <a:pt x="7628039" y="9134613"/>
                </a:cubicBezTo>
                <a:cubicBezTo>
                  <a:pt x="7603241" y="9117537"/>
                  <a:pt x="7597952" y="9083390"/>
                  <a:pt x="7615026" y="9058999"/>
                </a:cubicBezTo>
                <a:cubicBezTo>
                  <a:pt x="7623567" y="9046803"/>
                  <a:pt x="7636372" y="9039283"/>
                  <a:pt x="7650091" y="9036946"/>
                </a:cubicBezTo>
                <a:close/>
                <a:moveTo>
                  <a:pt x="15035035" y="9032981"/>
                </a:moveTo>
                <a:cubicBezTo>
                  <a:pt x="15039098" y="9035823"/>
                  <a:pt x="15039909" y="9041517"/>
                  <a:pt x="15037066" y="9045584"/>
                </a:cubicBezTo>
                <a:cubicBezTo>
                  <a:pt x="15034220" y="9049647"/>
                  <a:pt x="15028531" y="9050458"/>
                  <a:pt x="15024463" y="9047616"/>
                </a:cubicBezTo>
                <a:cubicBezTo>
                  <a:pt x="15020396" y="9044769"/>
                  <a:pt x="15019585" y="9039076"/>
                  <a:pt x="15022432" y="9035013"/>
                </a:cubicBezTo>
                <a:cubicBezTo>
                  <a:pt x="15025274" y="9030945"/>
                  <a:pt x="15030968" y="9030134"/>
                  <a:pt x="15035035" y="9032981"/>
                </a:cubicBezTo>
                <a:close/>
                <a:moveTo>
                  <a:pt x="9583805" y="9031202"/>
                </a:moveTo>
                <a:cubicBezTo>
                  <a:pt x="9591377" y="9029829"/>
                  <a:pt x="9599507" y="9031353"/>
                  <a:pt x="9606417" y="9036229"/>
                </a:cubicBezTo>
                <a:cubicBezTo>
                  <a:pt x="9619835" y="9045580"/>
                  <a:pt x="9623492" y="9064282"/>
                  <a:pt x="9613736" y="9078101"/>
                </a:cubicBezTo>
                <a:cubicBezTo>
                  <a:pt x="9604385" y="9091515"/>
                  <a:pt x="9585688" y="9095177"/>
                  <a:pt x="9571864" y="9085420"/>
                </a:cubicBezTo>
                <a:cubicBezTo>
                  <a:pt x="9558045" y="9076070"/>
                  <a:pt x="9554792" y="9056962"/>
                  <a:pt x="9564549" y="9043548"/>
                </a:cubicBezTo>
                <a:cubicBezTo>
                  <a:pt x="9569222" y="9036842"/>
                  <a:pt x="9576234" y="9032574"/>
                  <a:pt x="9583805" y="9031202"/>
                </a:cubicBezTo>
                <a:close/>
                <a:moveTo>
                  <a:pt x="12606609" y="9030743"/>
                </a:moveTo>
                <a:cubicBezTo>
                  <a:pt x="12617280" y="9028913"/>
                  <a:pt x="12628663" y="9031148"/>
                  <a:pt x="12638216" y="9037855"/>
                </a:cubicBezTo>
                <a:cubicBezTo>
                  <a:pt x="12657319" y="9051273"/>
                  <a:pt x="12661792" y="9077696"/>
                  <a:pt x="12648378" y="9096803"/>
                </a:cubicBezTo>
                <a:cubicBezTo>
                  <a:pt x="12634964" y="9115907"/>
                  <a:pt x="12608541" y="9120379"/>
                  <a:pt x="12589434" y="9106965"/>
                </a:cubicBezTo>
                <a:cubicBezTo>
                  <a:pt x="12570327" y="9093551"/>
                  <a:pt x="12565854" y="9067124"/>
                  <a:pt x="12579272" y="9048021"/>
                </a:cubicBezTo>
                <a:cubicBezTo>
                  <a:pt x="12585979" y="9038467"/>
                  <a:pt x="12595938" y="9032572"/>
                  <a:pt x="12606609" y="9030743"/>
                </a:cubicBezTo>
                <a:close/>
                <a:moveTo>
                  <a:pt x="14274037" y="9030540"/>
                </a:moveTo>
                <a:cubicBezTo>
                  <a:pt x="14278505" y="9033793"/>
                  <a:pt x="14279726" y="9040297"/>
                  <a:pt x="14276474" y="9045175"/>
                </a:cubicBezTo>
                <a:cubicBezTo>
                  <a:pt x="14273222" y="9049648"/>
                  <a:pt x="14266718" y="9050868"/>
                  <a:pt x="14261840" y="9047616"/>
                </a:cubicBezTo>
                <a:cubicBezTo>
                  <a:pt x="14256961" y="9044364"/>
                  <a:pt x="14255741" y="9037860"/>
                  <a:pt x="14259398" y="9032982"/>
                </a:cubicBezTo>
                <a:cubicBezTo>
                  <a:pt x="14262655" y="9028509"/>
                  <a:pt x="14269159" y="9027293"/>
                  <a:pt x="14274037" y="9030540"/>
                </a:cubicBezTo>
                <a:close/>
                <a:moveTo>
                  <a:pt x="11077090" y="9029424"/>
                </a:moveTo>
                <a:cubicBezTo>
                  <a:pt x="11084814" y="9028103"/>
                  <a:pt x="11093046" y="9029729"/>
                  <a:pt x="11099955" y="9034607"/>
                </a:cubicBezTo>
                <a:cubicBezTo>
                  <a:pt x="11113778" y="9044364"/>
                  <a:pt x="11117031" y="9063471"/>
                  <a:pt x="11107274" y="9077290"/>
                </a:cubicBezTo>
                <a:cubicBezTo>
                  <a:pt x="11097518" y="9091114"/>
                  <a:pt x="11078411" y="9094366"/>
                  <a:pt x="11064591" y="9084605"/>
                </a:cubicBezTo>
                <a:cubicBezTo>
                  <a:pt x="11050768" y="9074853"/>
                  <a:pt x="11047110" y="9055336"/>
                  <a:pt x="11057272" y="9041922"/>
                </a:cubicBezTo>
                <a:cubicBezTo>
                  <a:pt x="11062150" y="9035013"/>
                  <a:pt x="11069366" y="9030745"/>
                  <a:pt x="11077090" y="9029424"/>
                </a:cubicBezTo>
                <a:close/>
                <a:moveTo>
                  <a:pt x="3258031" y="9023478"/>
                </a:moveTo>
                <a:cubicBezTo>
                  <a:pt x="3264992" y="9022208"/>
                  <a:pt x="3272412" y="9023631"/>
                  <a:pt x="3278713" y="9028103"/>
                </a:cubicBezTo>
                <a:cubicBezTo>
                  <a:pt x="3291316" y="9037045"/>
                  <a:pt x="3294568" y="9054121"/>
                  <a:pt x="3285625" y="9066719"/>
                </a:cubicBezTo>
                <a:cubicBezTo>
                  <a:pt x="3276681" y="9079322"/>
                  <a:pt x="3259605" y="9082574"/>
                  <a:pt x="3247004" y="9073633"/>
                </a:cubicBezTo>
                <a:cubicBezTo>
                  <a:pt x="3234403" y="9065093"/>
                  <a:pt x="3231558" y="9047616"/>
                  <a:pt x="3240093" y="9035013"/>
                </a:cubicBezTo>
                <a:cubicBezTo>
                  <a:pt x="3244567" y="9028712"/>
                  <a:pt x="3251072" y="9024748"/>
                  <a:pt x="3258031" y="9023478"/>
                </a:cubicBezTo>
                <a:close/>
                <a:moveTo>
                  <a:pt x="11874371" y="9019563"/>
                </a:moveTo>
                <a:cubicBezTo>
                  <a:pt x="11875182" y="9020378"/>
                  <a:pt x="11875592" y="9022004"/>
                  <a:pt x="11874776" y="9023220"/>
                </a:cubicBezTo>
                <a:cubicBezTo>
                  <a:pt x="11873961" y="9024035"/>
                  <a:pt x="11872335" y="9024441"/>
                  <a:pt x="11871119" y="9023630"/>
                </a:cubicBezTo>
                <a:cubicBezTo>
                  <a:pt x="11869898" y="9022815"/>
                  <a:pt x="11869493" y="9021594"/>
                  <a:pt x="11870713" y="9020378"/>
                </a:cubicBezTo>
                <a:cubicBezTo>
                  <a:pt x="11871524" y="9019157"/>
                  <a:pt x="11873150" y="9018752"/>
                  <a:pt x="11874371" y="9019563"/>
                </a:cubicBezTo>
                <a:close/>
                <a:moveTo>
                  <a:pt x="5868626" y="9014990"/>
                </a:moveTo>
                <a:cubicBezTo>
                  <a:pt x="5882704" y="9012551"/>
                  <a:pt x="5897742" y="9015498"/>
                  <a:pt x="5910342" y="9024441"/>
                </a:cubicBezTo>
                <a:cubicBezTo>
                  <a:pt x="5935543" y="9041922"/>
                  <a:pt x="5941651" y="9076880"/>
                  <a:pt x="5923760" y="9102087"/>
                </a:cubicBezTo>
                <a:cubicBezTo>
                  <a:pt x="5906275" y="9127288"/>
                  <a:pt x="5871322" y="9133387"/>
                  <a:pt x="5846116" y="9115500"/>
                </a:cubicBezTo>
                <a:cubicBezTo>
                  <a:pt x="5820914" y="9097614"/>
                  <a:pt x="5814818" y="9063061"/>
                  <a:pt x="5832701" y="9037855"/>
                </a:cubicBezTo>
                <a:cubicBezTo>
                  <a:pt x="5841441" y="9025254"/>
                  <a:pt x="5854553" y="9017429"/>
                  <a:pt x="5868626" y="9014990"/>
                </a:cubicBezTo>
                <a:close/>
                <a:moveTo>
                  <a:pt x="5097039" y="9008642"/>
                </a:moveTo>
                <a:cubicBezTo>
                  <a:pt x="5106180" y="9007067"/>
                  <a:pt x="5115941" y="9008998"/>
                  <a:pt x="5124069" y="9014689"/>
                </a:cubicBezTo>
                <a:cubicBezTo>
                  <a:pt x="5140733" y="9026067"/>
                  <a:pt x="5144394" y="9048837"/>
                  <a:pt x="5133013" y="9065097"/>
                </a:cubicBezTo>
                <a:cubicBezTo>
                  <a:pt x="5121631" y="9081764"/>
                  <a:pt x="5098868" y="9085421"/>
                  <a:pt x="5082602" y="9074039"/>
                </a:cubicBezTo>
                <a:cubicBezTo>
                  <a:pt x="5065937" y="9062251"/>
                  <a:pt x="5062286" y="9039891"/>
                  <a:pt x="5073664" y="9023630"/>
                </a:cubicBezTo>
                <a:cubicBezTo>
                  <a:pt x="5079356" y="9015297"/>
                  <a:pt x="5087891" y="9010216"/>
                  <a:pt x="5097039" y="9008642"/>
                </a:cubicBezTo>
                <a:close/>
                <a:moveTo>
                  <a:pt x="4106584" y="9003202"/>
                </a:moveTo>
                <a:cubicBezTo>
                  <a:pt x="4111665" y="9002287"/>
                  <a:pt x="4117053" y="9003303"/>
                  <a:pt x="4121529" y="9006555"/>
                </a:cubicBezTo>
                <a:cubicBezTo>
                  <a:pt x="4130462" y="9013059"/>
                  <a:pt x="4132906" y="9025662"/>
                  <a:pt x="4126403" y="9034603"/>
                </a:cubicBezTo>
                <a:cubicBezTo>
                  <a:pt x="4119897" y="9043549"/>
                  <a:pt x="4107295" y="9045986"/>
                  <a:pt x="4098351" y="9039482"/>
                </a:cubicBezTo>
                <a:cubicBezTo>
                  <a:pt x="4089003" y="9032977"/>
                  <a:pt x="4086968" y="9020374"/>
                  <a:pt x="4093470" y="9011433"/>
                </a:cubicBezTo>
                <a:cubicBezTo>
                  <a:pt x="4096726" y="9006963"/>
                  <a:pt x="4101496" y="9004117"/>
                  <a:pt x="4106584" y="9003202"/>
                </a:cubicBezTo>
                <a:close/>
                <a:moveTo>
                  <a:pt x="10554822" y="9002133"/>
                </a:moveTo>
                <a:cubicBezTo>
                  <a:pt x="10564579" y="9000456"/>
                  <a:pt x="10574945" y="9002489"/>
                  <a:pt x="10583686" y="9008586"/>
                </a:cubicBezTo>
                <a:cubicBezTo>
                  <a:pt x="10601163" y="9021189"/>
                  <a:pt x="10605230" y="9045174"/>
                  <a:pt x="10593033" y="9062655"/>
                </a:cubicBezTo>
                <a:cubicBezTo>
                  <a:pt x="10580434" y="9080132"/>
                  <a:pt x="10556448" y="9084199"/>
                  <a:pt x="10538967" y="9072002"/>
                </a:cubicBezTo>
                <a:cubicBezTo>
                  <a:pt x="10521486" y="9059809"/>
                  <a:pt x="10517423" y="9035418"/>
                  <a:pt x="10529616" y="9017937"/>
                </a:cubicBezTo>
                <a:cubicBezTo>
                  <a:pt x="10535918" y="9009196"/>
                  <a:pt x="10545065" y="9003810"/>
                  <a:pt x="10554822" y="9002133"/>
                </a:cubicBezTo>
                <a:close/>
                <a:moveTo>
                  <a:pt x="15239920" y="9001275"/>
                </a:moveTo>
                <a:cubicBezTo>
                  <a:pt x="15240731" y="9001275"/>
                  <a:pt x="15240731" y="9002086"/>
                  <a:pt x="15240325" y="9002492"/>
                </a:cubicBezTo>
                <a:cubicBezTo>
                  <a:pt x="15240325" y="9003307"/>
                  <a:pt x="15239514" y="9003307"/>
                  <a:pt x="15239105" y="9002902"/>
                </a:cubicBezTo>
                <a:cubicBezTo>
                  <a:pt x="15238699" y="9002492"/>
                  <a:pt x="15238699" y="9002086"/>
                  <a:pt x="15238699" y="9001681"/>
                </a:cubicBezTo>
                <a:cubicBezTo>
                  <a:pt x="15238699" y="9000865"/>
                  <a:pt x="15239514" y="9000865"/>
                  <a:pt x="15239920" y="9001275"/>
                </a:cubicBezTo>
                <a:close/>
                <a:moveTo>
                  <a:pt x="9683201" y="9000765"/>
                </a:moveTo>
                <a:cubicBezTo>
                  <a:pt x="9692602" y="8999139"/>
                  <a:pt x="9702562" y="9001070"/>
                  <a:pt x="9710895" y="9006964"/>
                </a:cubicBezTo>
                <a:cubicBezTo>
                  <a:pt x="9727561" y="9019162"/>
                  <a:pt x="9731628" y="9042332"/>
                  <a:pt x="9719840" y="9058998"/>
                </a:cubicBezTo>
                <a:cubicBezTo>
                  <a:pt x="9707643" y="9075664"/>
                  <a:pt x="9684472" y="9079732"/>
                  <a:pt x="9667806" y="9067944"/>
                </a:cubicBezTo>
                <a:cubicBezTo>
                  <a:pt x="9650730" y="9056152"/>
                  <a:pt x="9646663" y="9032576"/>
                  <a:pt x="9658861" y="9015905"/>
                </a:cubicBezTo>
                <a:cubicBezTo>
                  <a:pt x="9664958" y="9007572"/>
                  <a:pt x="9673800" y="9002390"/>
                  <a:pt x="9683201" y="9000765"/>
                </a:cubicBezTo>
                <a:close/>
                <a:moveTo>
                  <a:pt x="11557695" y="8994463"/>
                </a:moveTo>
                <a:cubicBezTo>
                  <a:pt x="11561150" y="8993854"/>
                  <a:pt x="11564809" y="8994566"/>
                  <a:pt x="11567856" y="8996802"/>
                </a:cubicBezTo>
                <a:cubicBezTo>
                  <a:pt x="11573955" y="9001271"/>
                  <a:pt x="11575581" y="9009811"/>
                  <a:pt x="11571108" y="9015905"/>
                </a:cubicBezTo>
                <a:cubicBezTo>
                  <a:pt x="11566640" y="9022004"/>
                  <a:pt x="11558100" y="9023630"/>
                  <a:pt x="11552005" y="9019158"/>
                </a:cubicBezTo>
                <a:cubicBezTo>
                  <a:pt x="11545906" y="9014685"/>
                  <a:pt x="11544280" y="9006149"/>
                  <a:pt x="11548753" y="9000050"/>
                </a:cubicBezTo>
                <a:cubicBezTo>
                  <a:pt x="11550987" y="8997003"/>
                  <a:pt x="11554239" y="8995072"/>
                  <a:pt x="11557695" y="8994463"/>
                </a:cubicBezTo>
                <a:close/>
                <a:moveTo>
                  <a:pt x="4740640" y="8992479"/>
                </a:moveTo>
                <a:cubicBezTo>
                  <a:pt x="4749025" y="8991006"/>
                  <a:pt x="4757971" y="8992733"/>
                  <a:pt x="4765489" y="8998019"/>
                </a:cubicBezTo>
                <a:cubicBezTo>
                  <a:pt x="4780533" y="9008590"/>
                  <a:pt x="4784190" y="9029319"/>
                  <a:pt x="4773622" y="9044364"/>
                </a:cubicBezTo>
                <a:cubicBezTo>
                  <a:pt x="4763050" y="9059404"/>
                  <a:pt x="4742320" y="9063061"/>
                  <a:pt x="4727280" y="9052494"/>
                </a:cubicBezTo>
                <a:cubicBezTo>
                  <a:pt x="4712240" y="9041923"/>
                  <a:pt x="4708573" y="9021189"/>
                  <a:pt x="4719149" y="9006149"/>
                </a:cubicBezTo>
                <a:cubicBezTo>
                  <a:pt x="4724432" y="8998629"/>
                  <a:pt x="4732257" y="8993953"/>
                  <a:pt x="4740640" y="8992479"/>
                </a:cubicBezTo>
                <a:close/>
                <a:moveTo>
                  <a:pt x="3512069" y="8991924"/>
                </a:moveTo>
                <a:cubicBezTo>
                  <a:pt x="3516132" y="8994771"/>
                  <a:pt x="3516947" y="9000460"/>
                  <a:pt x="3514103" y="9004523"/>
                </a:cubicBezTo>
                <a:cubicBezTo>
                  <a:pt x="3511252" y="9008590"/>
                  <a:pt x="3505567" y="9009405"/>
                  <a:pt x="3501498" y="9006559"/>
                </a:cubicBezTo>
                <a:cubicBezTo>
                  <a:pt x="3497435" y="9003712"/>
                  <a:pt x="3496214" y="8998023"/>
                  <a:pt x="3499466" y="8993956"/>
                </a:cubicBezTo>
                <a:cubicBezTo>
                  <a:pt x="3502313" y="8989888"/>
                  <a:pt x="3508001" y="8989077"/>
                  <a:pt x="3512069" y="8991924"/>
                </a:cubicBezTo>
                <a:close/>
                <a:moveTo>
                  <a:pt x="2698983" y="8982979"/>
                </a:moveTo>
                <a:cubicBezTo>
                  <a:pt x="2699795" y="8983790"/>
                  <a:pt x="2700205" y="8985416"/>
                  <a:pt x="2699388" y="8986637"/>
                </a:cubicBezTo>
                <a:cubicBezTo>
                  <a:pt x="2698578" y="8987452"/>
                  <a:pt x="2696952" y="8987858"/>
                  <a:pt x="2695731" y="8987042"/>
                </a:cubicBezTo>
                <a:cubicBezTo>
                  <a:pt x="2694510" y="8986231"/>
                  <a:pt x="2694106" y="8984605"/>
                  <a:pt x="2695325" y="8983385"/>
                </a:cubicBezTo>
                <a:cubicBezTo>
                  <a:pt x="2696136" y="8982574"/>
                  <a:pt x="2697763" y="8982164"/>
                  <a:pt x="2698983" y="8982979"/>
                </a:cubicBezTo>
                <a:close/>
                <a:moveTo>
                  <a:pt x="2964102" y="8982015"/>
                </a:moveTo>
                <a:cubicBezTo>
                  <a:pt x="2971063" y="8980744"/>
                  <a:pt x="2978482" y="8982168"/>
                  <a:pt x="2984783" y="8986640"/>
                </a:cubicBezTo>
                <a:cubicBezTo>
                  <a:pt x="2997387" y="8995582"/>
                  <a:pt x="3000638" y="9012658"/>
                  <a:pt x="2991693" y="9025256"/>
                </a:cubicBezTo>
                <a:cubicBezTo>
                  <a:pt x="2982753" y="9037859"/>
                  <a:pt x="2965677" y="9041111"/>
                  <a:pt x="2953077" y="9032170"/>
                </a:cubicBezTo>
                <a:cubicBezTo>
                  <a:pt x="2940880" y="9023225"/>
                  <a:pt x="2937629" y="9006153"/>
                  <a:pt x="2946164" y="8993550"/>
                </a:cubicBezTo>
                <a:cubicBezTo>
                  <a:pt x="2950636" y="8987249"/>
                  <a:pt x="2957141" y="8983285"/>
                  <a:pt x="2964102" y="8982015"/>
                </a:cubicBezTo>
                <a:close/>
                <a:moveTo>
                  <a:pt x="5440286" y="8979268"/>
                </a:moveTo>
                <a:cubicBezTo>
                  <a:pt x="5454609" y="8976777"/>
                  <a:pt x="5469854" y="8979724"/>
                  <a:pt x="5482661" y="8988667"/>
                </a:cubicBezTo>
                <a:cubicBezTo>
                  <a:pt x="5508269" y="9006964"/>
                  <a:pt x="5514370" y="9042332"/>
                  <a:pt x="5496483" y="9067939"/>
                </a:cubicBezTo>
                <a:cubicBezTo>
                  <a:pt x="5478186" y="9093551"/>
                  <a:pt x="5442827" y="9099650"/>
                  <a:pt x="5417214" y="9081763"/>
                </a:cubicBezTo>
                <a:cubicBezTo>
                  <a:pt x="5391602" y="9063876"/>
                  <a:pt x="5385501" y="9028508"/>
                  <a:pt x="5403397" y="9002491"/>
                </a:cubicBezTo>
                <a:cubicBezTo>
                  <a:pt x="5412541" y="8989685"/>
                  <a:pt x="5425950" y="8981758"/>
                  <a:pt x="5440286" y="8979268"/>
                </a:cubicBezTo>
                <a:close/>
                <a:moveTo>
                  <a:pt x="9780661" y="8970735"/>
                </a:moveTo>
                <a:cubicBezTo>
                  <a:pt x="9791179" y="8968854"/>
                  <a:pt x="9802358" y="8970988"/>
                  <a:pt x="9811706" y="8977695"/>
                </a:cubicBezTo>
                <a:cubicBezTo>
                  <a:pt x="9830408" y="8991109"/>
                  <a:pt x="9835286" y="9017130"/>
                  <a:pt x="9821872" y="9035828"/>
                </a:cubicBezTo>
                <a:cubicBezTo>
                  <a:pt x="9808454" y="9054529"/>
                  <a:pt x="9782437" y="9059403"/>
                  <a:pt x="9763739" y="9045989"/>
                </a:cubicBezTo>
                <a:cubicBezTo>
                  <a:pt x="9745038" y="9032576"/>
                  <a:pt x="9740569" y="9006559"/>
                  <a:pt x="9753578" y="8987861"/>
                </a:cubicBezTo>
                <a:cubicBezTo>
                  <a:pt x="9760285" y="8978510"/>
                  <a:pt x="9770142" y="8972615"/>
                  <a:pt x="9780661" y="8970735"/>
                </a:cubicBezTo>
                <a:close/>
                <a:moveTo>
                  <a:pt x="12874960" y="8970529"/>
                </a:moveTo>
                <a:cubicBezTo>
                  <a:pt x="12887003" y="8968445"/>
                  <a:pt x="12899808" y="8970986"/>
                  <a:pt x="12910580" y="8978506"/>
                </a:cubicBezTo>
                <a:cubicBezTo>
                  <a:pt x="12932534" y="8993956"/>
                  <a:pt x="12937818" y="9023225"/>
                  <a:pt x="12922368" y="9045175"/>
                </a:cubicBezTo>
                <a:cubicBezTo>
                  <a:pt x="12906923" y="9067129"/>
                  <a:pt x="12877248" y="9072007"/>
                  <a:pt x="12855700" y="9056967"/>
                </a:cubicBezTo>
                <a:cubicBezTo>
                  <a:pt x="12834155" y="9041923"/>
                  <a:pt x="12828872" y="9011842"/>
                  <a:pt x="12843912" y="8990298"/>
                </a:cubicBezTo>
                <a:cubicBezTo>
                  <a:pt x="12851636" y="8979321"/>
                  <a:pt x="12862918" y="8972613"/>
                  <a:pt x="12874960" y="8970529"/>
                </a:cubicBezTo>
                <a:close/>
                <a:moveTo>
                  <a:pt x="7389181" y="8965144"/>
                </a:moveTo>
                <a:cubicBezTo>
                  <a:pt x="7406402" y="8962146"/>
                  <a:pt x="7424795" y="8965702"/>
                  <a:pt x="7440247" y="8976474"/>
                </a:cubicBezTo>
                <a:cubicBezTo>
                  <a:pt x="7455693" y="8987249"/>
                  <a:pt x="7465244" y="9003306"/>
                  <a:pt x="7468247" y="9020533"/>
                </a:cubicBezTo>
                <a:lnTo>
                  <a:pt x="7467876" y="9039645"/>
                </a:lnTo>
                <a:lnTo>
                  <a:pt x="7474787" y="9024036"/>
                </a:lnTo>
                <a:cubicBezTo>
                  <a:pt x="7485769" y="9008588"/>
                  <a:pt x="7501922" y="8998933"/>
                  <a:pt x="7519258" y="8995884"/>
                </a:cubicBezTo>
                <a:cubicBezTo>
                  <a:pt x="7536579" y="8992835"/>
                  <a:pt x="7555070" y="8996393"/>
                  <a:pt x="7570715" y="9007370"/>
                </a:cubicBezTo>
                <a:cubicBezTo>
                  <a:pt x="7601615" y="9029320"/>
                  <a:pt x="7609346" y="9072007"/>
                  <a:pt x="7587393" y="9103308"/>
                </a:cubicBezTo>
                <a:cubicBezTo>
                  <a:pt x="7565440" y="9134203"/>
                  <a:pt x="7522758" y="9141928"/>
                  <a:pt x="7491461" y="9119974"/>
                </a:cubicBezTo>
                <a:cubicBezTo>
                  <a:pt x="7475811" y="9108999"/>
                  <a:pt x="7466158" y="9092738"/>
                  <a:pt x="7463161" y="9075359"/>
                </a:cubicBezTo>
                <a:lnTo>
                  <a:pt x="7463578" y="9056288"/>
                </a:lnTo>
                <a:lnTo>
                  <a:pt x="7456907" y="9071601"/>
                </a:lnTo>
                <a:cubicBezTo>
                  <a:pt x="7435369" y="9102496"/>
                  <a:pt x="7392681" y="9109811"/>
                  <a:pt x="7361788" y="9088267"/>
                </a:cubicBezTo>
                <a:cubicBezTo>
                  <a:pt x="7330894" y="9066723"/>
                  <a:pt x="7323578" y="9024040"/>
                  <a:pt x="7345122" y="8993140"/>
                </a:cubicBezTo>
                <a:cubicBezTo>
                  <a:pt x="7355891" y="8977695"/>
                  <a:pt x="7371952" y="8968142"/>
                  <a:pt x="7389181" y="8965144"/>
                </a:cubicBezTo>
                <a:close/>
                <a:moveTo>
                  <a:pt x="10650147" y="8959961"/>
                </a:moveTo>
                <a:cubicBezTo>
                  <a:pt x="10659090" y="8958386"/>
                  <a:pt x="10668642" y="8960216"/>
                  <a:pt x="10676773" y="8965907"/>
                </a:cubicBezTo>
                <a:cubicBezTo>
                  <a:pt x="10692628" y="8977290"/>
                  <a:pt x="10696696" y="8999649"/>
                  <a:pt x="10685313" y="9015500"/>
                </a:cubicBezTo>
                <a:cubicBezTo>
                  <a:pt x="10673931" y="9031355"/>
                  <a:pt x="10651977" y="9035423"/>
                  <a:pt x="10635716" y="9024040"/>
                </a:cubicBezTo>
                <a:cubicBezTo>
                  <a:pt x="10619861" y="9012658"/>
                  <a:pt x="10615798" y="8990298"/>
                  <a:pt x="10627180" y="8974443"/>
                </a:cubicBezTo>
                <a:cubicBezTo>
                  <a:pt x="10632871" y="8966516"/>
                  <a:pt x="10641204" y="8961536"/>
                  <a:pt x="10650147" y="8959961"/>
                </a:cubicBezTo>
                <a:close/>
                <a:moveTo>
                  <a:pt x="14500466" y="8959809"/>
                </a:moveTo>
                <a:cubicBezTo>
                  <a:pt x="14502092" y="8960624"/>
                  <a:pt x="14502092" y="8962655"/>
                  <a:pt x="14501277" y="8963876"/>
                </a:cubicBezTo>
                <a:cubicBezTo>
                  <a:pt x="14500466" y="8965502"/>
                  <a:pt x="14498430" y="8965502"/>
                  <a:pt x="14497214" y="8964687"/>
                </a:cubicBezTo>
                <a:cubicBezTo>
                  <a:pt x="14495993" y="8963876"/>
                  <a:pt x="14495588" y="8961840"/>
                  <a:pt x="14496399" y="8960624"/>
                </a:cubicBezTo>
                <a:cubicBezTo>
                  <a:pt x="14497214" y="8958998"/>
                  <a:pt x="14499245" y="8958998"/>
                  <a:pt x="14500466" y="8959809"/>
                </a:cubicBezTo>
                <a:close/>
                <a:moveTo>
                  <a:pt x="11174557" y="8959045"/>
                </a:moveTo>
                <a:cubicBezTo>
                  <a:pt x="11183703" y="8957470"/>
                  <a:pt x="11193458" y="8959401"/>
                  <a:pt x="11201587" y="8965092"/>
                </a:cubicBezTo>
                <a:cubicBezTo>
                  <a:pt x="11218257" y="8976475"/>
                  <a:pt x="11221915" y="8999240"/>
                  <a:pt x="11210532" y="9015500"/>
                </a:cubicBezTo>
                <a:cubicBezTo>
                  <a:pt x="11199150" y="9032167"/>
                  <a:pt x="11176385" y="9035824"/>
                  <a:pt x="11160124" y="9024442"/>
                </a:cubicBezTo>
                <a:cubicBezTo>
                  <a:pt x="11143458" y="9013059"/>
                  <a:pt x="11139800" y="8990294"/>
                  <a:pt x="11151183" y="8974033"/>
                </a:cubicBezTo>
                <a:cubicBezTo>
                  <a:pt x="11156874" y="8965700"/>
                  <a:pt x="11165411" y="8960619"/>
                  <a:pt x="11174557" y="8959045"/>
                </a:cubicBezTo>
                <a:close/>
                <a:moveTo>
                  <a:pt x="4382681" y="8948728"/>
                </a:moveTo>
                <a:cubicBezTo>
                  <a:pt x="4391569" y="8947203"/>
                  <a:pt x="4401023" y="8949032"/>
                  <a:pt x="4408948" y="8954520"/>
                </a:cubicBezTo>
                <a:cubicBezTo>
                  <a:pt x="4424802" y="8965903"/>
                  <a:pt x="4428869" y="8987856"/>
                  <a:pt x="4417486" y="9003712"/>
                </a:cubicBezTo>
                <a:cubicBezTo>
                  <a:pt x="4406103" y="9019562"/>
                  <a:pt x="4384154" y="9023630"/>
                  <a:pt x="4368297" y="9012247"/>
                </a:cubicBezTo>
                <a:cubicBezTo>
                  <a:pt x="4352037" y="9001270"/>
                  <a:pt x="4348380" y="8979321"/>
                  <a:pt x="4359767" y="8963060"/>
                </a:cubicBezTo>
                <a:cubicBezTo>
                  <a:pt x="4365449" y="8955133"/>
                  <a:pt x="4373790" y="8950254"/>
                  <a:pt x="4382681" y="8948728"/>
                </a:cubicBezTo>
                <a:close/>
                <a:moveTo>
                  <a:pt x="13525236" y="8945174"/>
                </a:moveTo>
                <a:cubicBezTo>
                  <a:pt x="13548359" y="8945174"/>
                  <a:pt x="13567104" y="8963919"/>
                  <a:pt x="13567104" y="8987046"/>
                </a:cubicBezTo>
                <a:cubicBezTo>
                  <a:pt x="13567104" y="9010170"/>
                  <a:pt x="13548359" y="9028919"/>
                  <a:pt x="13525236" y="9028919"/>
                </a:cubicBezTo>
                <a:cubicBezTo>
                  <a:pt x="13502109" y="9028919"/>
                  <a:pt x="13483364" y="9010170"/>
                  <a:pt x="13483364" y="8987046"/>
                </a:cubicBezTo>
                <a:cubicBezTo>
                  <a:pt x="13483364" y="8963919"/>
                  <a:pt x="13502109" y="8945174"/>
                  <a:pt x="13525236" y="8945174"/>
                </a:cubicBezTo>
                <a:close/>
                <a:moveTo>
                  <a:pt x="9878835" y="8944563"/>
                </a:moveTo>
                <a:cubicBezTo>
                  <a:pt x="9888947" y="8942836"/>
                  <a:pt x="9899720" y="8944971"/>
                  <a:pt x="9908868" y="8951273"/>
                </a:cubicBezTo>
                <a:cubicBezTo>
                  <a:pt x="9927161" y="8964281"/>
                  <a:pt x="9931224" y="8989078"/>
                  <a:pt x="9918625" y="9007370"/>
                </a:cubicBezTo>
                <a:cubicBezTo>
                  <a:pt x="9905616" y="9025662"/>
                  <a:pt x="9880816" y="9029729"/>
                  <a:pt x="9862523" y="9017126"/>
                </a:cubicBezTo>
                <a:cubicBezTo>
                  <a:pt x="9844231" y="9004118"/>
                  <a:pt x="9839759" y="8979321"/>
                  <a:pt x="9852767" y="8961029"/>
                </a:cubicBezTo>
                <a:cubicBezTo>
                  <a:pt x="9859271" y="8951881"/>
                  <a:pt x="9868723" y="8946291"/>
                  <a:pt x="9878835" y="8944563"/>
                </a:cubicBezTo>
                <a:close/>
                <a:moveTo>
                  <a:pt x="12453148" y="8943142"/>
                </a:moveTo>
                <a:cubicBezTo>
                  <a:pt x="12461177" y="8941719"/>
                  <a:pt x="12469716" y="8943345"/>
                  <a:pt x="12476830" y="8948426"/>
                </a:cubicBezTo>
                <a:cubicBezTo>
                  <a:pt x="12491055" y="8958588"/>
                  <a:pt x="12494712" y="8978506"/>
                  <a:pt x="12484551" y="8992735"/>
                </a:cubicBezTo>
                <a:cubicBezTo>
                  <a:pt x="12474389" y="9006964"/>
                  <a:pt x="12454471" y="9010622"/>
                  <a:pt x="12440242" y="9000460"/>
                </a:cubicBezTo>
                <a:cubicBezTo>
                  <a:pt x="12425607" y="8990294"/>
                  <a:pt x="12422355" y="8970376"/>
                  <a:pt x="12432517" y="8956151"/>
                </a:cubicBezTo>
                <a:cubicBezTo>
                  <a:pt x="12437597" y="8949036"/>
                  <a:pt x="12445118" y="8944565"/>
                  <a:pt x="12453148" y="8943142"/>
                </a:cubicBezTo>
                <a:close/>
                <a:moveTo>
                  <a:pt x="5765071" y="8940496"/>
                </a:moveTo>
                <a:cubicBezTo>
                  <a:pt x="5779046" y="8938057"/>
                  <a:pt x="5793885" y="8940902"/>
                  <a:pt x="5806283" y="8949643"/>
                </a:cubicBezTo>
                <a:cubicBezTo>
                  <a:pt x="5831077" y="8967529"/>
                  <a:pt x="5837169" y="9002082"/>
                  <a:pt x="5819695" y="9026883"/>
                </a:cubicBezTo>
                <a:cubicBezTo>
                  <a:pt x="5801808" y="9051679"/>
                  <a:pt x="5767258" y="9057778"/>
                  <a:pt x="5742455" y="9040297"/>
                </a:cubicBezTo>
                <a:cubicBezTo>
                  <a:pt x="5717659" y="9022815"/>
                  <a:pt x="5711564" y="8988263"/>
                  <a:pt x="5729040" y="8963061"/>
                </a:cubicBezTo>
                <a:cubicBezTo>
                  <a:pt x="5737991" y="8950660"/>
                  <a:pt x="5751100" y="8942936"/>
                  <a:pt x="5765071" y="8940496"/>
                </a:cubicBezTo>
                <a:close/>
                <a:moveTo>
                  <a:pt x="13711671" y="8938315"/>
                </a:moveTo>
                <a:cubicBezTo>
                  <a:pt x="13724628" y="8936028"/>
                  <a:pt x="13738450" y="8938670"/>
                  <a:pt x="13750035" y="8946800"/>
                </a:cubicBezTo>
                <a:cubicBezTo>
                  <a:pt x="13773205" y="8963061"/>
                  <a:pt x="13778899" y="8995177"/>
                  <a:pt x="13762638" y="9018347"/>
                </a:cubicBezTo>
                <a:cubicBezTo>
                  <a:pt x="13746377" y="9041517"/>
                  <a:pt x="13714261" y="9047211"/>
                  <a:pt x="13691091" y="9030950"/>
                </a:cubicBezTo>
                <a:cubicBezTo>
                  <a:pt x="13667921" y="9014690"/>
                  <a:pt x="13662227" y="8982574"/>
                  <a:pt x="13678488" y="8959403"/>
                </a:cubicBezTo>
                <a:cubicBezTo>
                  <a:pt x="13686618" y="8947818"/>
                  <a:pt x="13698713" y="8940602"/>
                  <a:pt x="13711671" y="8938315"/>
                </a:cubicBezTo>
                <a:close/>
                <a:moveTo>
                  <a:pt x="3762501" y="8937906"/>
                </a:moveTo>
                <a:cubicBezTo>
                  <a:pt x="3768091" y="8936941"/>
                  <a:pt x="3774088" y="8938058"/>
                  <a:pt x="3779168" y="8941512"/>
                </a:cubicBezTo>
                <a:cubicBezTo>
                  <a:pt x="3788925" y="8948426"/>
                  <a:pt x="3791366" y="8962246"/>
                  <a:pt x="3784452" y="8972407"/>
                </a:cubicBezTo>
                <a:cubicBezTo>
                  <a:pt x="3777543" y="8982164"/>
                  <a:pt x="3763723" y="8984605"/>
                  <a:pt x="3753557" y="8977695"/>
                </a:cubicBezTo>
                <a:cubicBezTo>
                  <a:pt x="3743395" y="8970781"/>
                  <a:pt x="3740960" y="8956962"/>
                  <a:pt x="3748273" y="8946796"/>
                </a:cubicBezTo>
                <a:cubicBezTo>
                  <a:pt x="3751726" y="8941920"/>
                  <a:pt x="3756911" y="8938872"/>
                  <a:pt x="3762501" y="8937906"/>
                </a:cubicBezTo>
                <a:close/>
                <a:moveTo>
                  <a:pt x="6657079" y="8935872"/>
                </a:moveTo>
                <a:cubicBezTo>
                  <a:pt x="6674966" y="8932772"/>
                  <a:pt x="6694072" y="8936431"/>
                  <a:pt x="6710137" y="8947610"/>
                </a:cubicBezTo>
                <a:cubicBezTo>
                  <a:pt x="6725982" y="8958790"/>
                  <a:pt x="6735842" y="8975457"/>
                  <a:pt x="6738938" y="8993344"/>
                </a:cubicBezTo>
                <a:lnTo>
                  <a:pt x="6738616" y="9010512"/>
                </a:lnTo>
                <a:lnTo>
                  <a:pt x="6752833" y="8996954"/>
                </a:lnTo>
                <a:cubicBezTo>
                  <a:pt x="6760962" y="8991873"/>
                  <a:pt x="6769965" y="8988469"/>
                  <a:pt x="6779290" y="8986843"/>
                </a:cubicBezTo>
                <a:cubicBezTo>
                  <a:pt x="6797927" y="8983591"/>
                  <a:pt x="6817842" y="8987452"/>
                  <a:pt x="6834514" y="8999240"/>
                </a:cubicBezTo>
                <a:cubicBezTo>
                  <a:pt x="6851187" y="9010825"/>
                  <a:pt x="6861551" y="9028204"/>
                  <a:pt x="6864802" y="9046853"/>
                </a:cubicBezTo>
                <a:lnTo>
                  <a:pt x="6864341" y="9070349"/>
                </a:lnTo>
                <a:lnTo>
                  <a:pt x="6880826" y="9054729"/>
                </a:lnTo>
                <a:cubicBezTo>
                  <a:pt x="6887938" y="9050283"/>
                  <a:pt x="6895781" y="9047310"/>
                  <a:pt x="6903877" y="9045887"/>
                </a:cubicBezTo>
                <a:cubicBezTo>
                  <a:pt x="6920085" y="9043042"/>
                  <a:pt x="6937364" y="9046395"/>
                  <a:pt x="6951997" y="9056557"/>
                </a:cubicBezTo>
                <a:cubicBezTo>
                  <a:pt x="6980872" y="9077291"/>
                  <a:pt x="6987789" y="9117127"/>
                  <a:pt x="6967445" y="9146396"/>
                </a:cubicBezTo>
                <a:cubicBezTo>
                  <a:pt x="6946712" y="9175260"/>
                  <a:pt x="6906873" y="9182170"/>
                  <a:pt x="6877617" y="9161846"/>
                </a:cubicBezTo>
                <a:cubicBezTo>
                  <a:pt x="6862979" y="9151682"/>
                  <a:pt x="6853937" y="9136540"/>
                  <a:pt x="6851145" y="9120330"/>
                </a:cubicBezTo>
                <a:lnTo>
                  <a:pt x="6851553" y="9102909"/>
                </a:lnTo>
                <a:lnTo>
                  <a:pt x="6831254" y="9122261"/>
                </a:lnTo>
                <a:cubicBezTo>
                  <a:pt x="6806876" y="9137507"/>
                  <a:pt x="6774564" y="9137659"/>
                  <a:pt x="6749558" y="9119974"/>
                </a:cubicBezTo>
                <a:cubicBezTo>
                  <a:pt x="6732897" y="9108186"/>
                  <a:pt x="6722629" y="9090808"/>
                  <a:pt x="6719424" y="9072210"/>
                </a:cubicBezTo>
                <a:lnTo>
                  <a:pt x="6719817" y="9053358"/>
                </a:lnTo>
                <a:lnTo>
                  <a:pt x="6706852" y="9065582"/>
                </a:lnTo>
                <a:cubicBezTo>
                  <a:pt x="6683457" y="9080083"/>
                  <a:pt x="6652504" y="9080236"/>
                  <a:pt x="6628416" y="9063466"/>
                </a:cubicBezTo>
                <a:cubicBezTo>
                  <a:pt x="6596305" y="9040701"/>
                  <a:pt x="6588579" y="8996798"/>
                  <a:pt x="6611339" y="8964686"/>
                </a:cubicBezTo>
                <a:cubicBezTo>
                  <a:pt x="6622524" y="8948831"/>
                  <a:pt x="6639200" y="8938972"/>
                  <a:pt x="6657079" y="8935872"/>
                </a:cubicBezTo>
                <a:close/>
                <a:moveTo>
                  <a:pt x="7259201" y="8935163"/>
                </a:moveTo>
                <a:cubicBezTo>
                  <a:pt x="7274999" y="8932368"/>
                  <a:pt x="7291871" y="8935620"/>
                  <a:pt x="7306100" y="8945579"/>
                </a:cubicBezTo>
                <a:cubicBezTo>
                  <a:pt x="7334558" y="8965498"/>
                  <a:pt x="7341463" y="9004523"/>
                  <a:pt x="7321544" y="9032982"/>
                </a:cubicBezTo>
                <a:cubicBezTo>
                  <a:pt x="7301622" y="9061436"/>
                  <a:pt x="7262603" y="9068345"/>
                  <a:pt x="7234139" y="9048427"/>
                </a:cubicBezTo>
                <a:cubicBezTo>
                  <a:pt x="7205693" y="9028509"/>
                  <a:pt x="7198775" y="8989483"/>
                  <a:pt x="7218690" y="8961025"/>
                </a:cubicBezTo>
                <a:cubicBezTo>
                  <a:pt x="7228652" y="8946798"/>
                  <a:pt x="7243392" y="8937957"/>
                  <a:pt x="7259201" y="8935163"/>
                </a:cubicBezTo>
                <a:close/>
                <a:moveTo>
                  <a:pt x="13331883" y="8933534"/>
                </a:moveTo>
                <a:cubicBezTo>
                  <a:pt x="13340775" y="8931959"/>
                  <a:pt x="13350226" y="8933789"/>
                  <a:pt x="13358154" y="8939480"/>
                </a:cubicBezTo>
                <a:cubicBezTo>
                  <a:pt x="13374009" y="8950863"/>
                  <a:pt x="13378072" y="8972812"/>
                  <a:pt x="13366690" y="8988667"/>
                </a:cubicBezTo>
                <a:cubicBezTo>
                  <a:pt x="13355307" y="9004522"/>
                  <a:pt x="13333357" y="9008585"/>
                  <a:pt x="13317502" y="8997203"/>
                </a:cubicBezTo>
                <a:cubicBezTo>
                  <a:pt x="13301647" y="8985821"/>
                  <a:pt x="13297584" y="8963871"/>
                  <a:pt x="13308966" y="8948016"/>
                </a:cubicBezTo>
                <a:cubicBezTo>
                  <a:pt x="13314657" y="8940089"/>
                  <a:pt x="13322991" y="8935109"/>
                  <a:pt x="13331883" y="8933534"/>
                </a:cubicBezTo>
                <a:close/>
                <a:moveTo>
                  <a:pt x="12202681" y="8931298"/>
                </a:moveTo>
                <a:cubicBezTo>
                  <a:pt x="12212184" y="8929621"/>
                  <a:pt x="12222347" y="8931553"/>
                  <a:pt x="12230885" y="8937449"/>
                </a:cubicBezTo>
                <a:cubicBezTo>
                  <a:pt x="12247956" y="8949237"/>
                  <a:pt x="12252024" y="8972812"/>
                  <a:pt x="12240236" y="8989888"/>
                </a:cubicBezTo>
                <a:cubicBezTo>
                  <a:pt x="12228444" y="9006960"/>
                  <a:pt x="12204868" y="9011027"/>
                  <a:pt x="12187792" y="8999239"/>
                </a:cubicBezTo>
                <a:cubicBezTo>
                  <a:pt x="12170721" y="8987447"/>
                  <a:pt x="12166653" y="8963871"/>
                  <a:pt x="12178441" y="8946795"/>
                </a:cubicBezTo>
                <a:cubicBezTo>
                  <a:pt x="12184337" y="8938260"/>
                  <a:pt x="12193179" y="8932975"/>
                  <a:pt x="12202681" y="8931298"/>
                </a:cubicBezTo>
                <a:close/>
                <a:moveTo>
                  <a:pt x="13914879" y="8925255"/>
                </a:moveTo>
                <a:cubicBezTo>
                  <a:pt x="13927176" y="8923121"/>
                  <a:pt x="13940286" y="8925661"/>
                  <a:pt x="13951261" y="8933386"/>
                </a:cubicBezTo>
                <a:cubicBezTo>
                  <a:pt x="13973215" y="8948832"/>
                  <a:pt x="13978499" y="8979322"/>
                  <a:pt x="13963053" y="9001276"/>
                </a:cubicBezTo>
                <a:cubicBezTo>
                  <a:pt x="13947604" y="9023225"/>
                  <a:pt x="13917114" y="9028509"/>
                  <a:pt x="13895164" y="9013064"/>
                </a:cubicBezTo>
                <a:cubicBezTo>
                  <a:pt x="13873210" y="8997614"/>
                  <a:pt x="13867521" y="8967128"/>
                  <a:pt x="13883372" y="8945174"/>
                </a:cubicBezTo>
                <a:cubicBezTo>
                  <a:pt x="13891097" y="8934199"/>
                  <a:pt x="13902582" y="8927390"/>
                  <a:pt x="13914879" y="8925255"/>
                </a:cubicBezTo>
                <a:close/>
                <a:moveTo>
                  <a:pt x="5009026" y="8920019"/>
                </a:moveTo>
                <a:cubicBezTo>
                  <a:pt x="5018679" y="8918342"/>
                  <a:pt x="5028943" y="8920375"/>
                  <a:pt x="5037481" y="8926472"/>
                </a:cubicBezTo>
                <a:cubicBezTo>
                  <a:pt x="5054963" y="8938669"/>
                  <a:pt x="5059025" y="8962655"/>
                  <a:pt x="5046830" y="8979726"/>
                </a:cubicBezTo>
                <a:cubicBezTo>
                  <a:pt x="5034638" y="8997207"/>
                  <a:pt x="5010652" y="9001270"/>
                  <a:pt x="4993575" y="8989077"/>
                </a:cubicBezTo>
                <a:cubicBezTo>
                  <a:pt x="4976500" y="8977289"/>
                  <a:pt x="4972438" y="8953304"/>
                  <a:pt x="4984229" y="8935823"/>
                </a:cubicBezTo>
                <a:cubicBezTo>
                  <a:pt x="4990322" y="8927082"/>
                  <a:pt x="4999364" y="8921696"/>
                  <a:pt x="5009026" y="8920019"/>
                </a:cubicBezTo>
                <a:close/>
                <a:moveTo>
                  <a:pt x="3190298" y="8919765"/>
                </a:moveTo>
                <a:cubicBezTo>
                  <a:pt x="3196089" y="8918749"/>
                  <a:pt x="3202289" y="8919970"/>
                  <a:pt x="3207573" y="8923629"/>
                </a:cubicBezTo>
                <a:cubicBezTo>
                  <a:pt x="3218144" y="8930945"/>
                  <a:pt x="3220580" y="8945174"/>
                  <a:pt x="3213266" y="8955741"/>
                </a:cubicBezTo>
                <a:cubicBezTo>
                  <a:pt x="3205946" y="8966313"/>
                  <a:pt x="3191723" y="8968750"/>
                  <a:pt x="3181150" y="8961434"/>
                </a:cubicBezTo>
                <a:cubicBezTo>
                  <a:pt x="3170989" y="8954115"/>
                  <a:pt x="3168143" y="8939480"/>
                  <a:pt x="3175461" y="8929318"/>
                </a:cubicBezTo>
                <a:cubicBezTo>
                  <a:pt x="3179118" y="8924033"/>
                  <a:pt x="3184503" y="8920780"/>
                  <a:pt x="3190298" y="8919765"/>
                </a:cubicBezTo>
                <a:close/>
                <a:moveTo>
                  <a:pt x="11664203" y="8918752"/>
                </a:moveTo>
                <a:cubicBezTo>
                  <a:pt x="11666640" y="8920378"/>
                  <a:pt x="11667046" y="8924035"/>
                  <a:pt x="11665420" y="8926472"/>
                </a:cubicBezTo>
                <a:cubicBezTo>
                  <a:pt x="11663798" y="8928914"/>
                  <a:pt x="11660136" y="8929319"/>
                  <a:pt x="11657699" y="8927693"/>
                </a:cubicBezTo>
                <a:cubicBezTo>
                  <a:pt x="11655258" y="8926067"/>
                  <a:pt x="11654447" y="8922409"/>
                  <a:pt x="11656478" y="8919968"/>
                </a:cubicBezTo>
                <a:cubicBezTo>
                  <a:pt x="11658104" y="8917531"/>
                  <a:pt x="11661762" y="8917126"/>
                  <a:pt x="11664203" y="8918752"/>
                </a:cubicBezTo>
                <a:close/>
                <a:moveTo>
                  <a:pt x="9975889" y="8917836"/>
                </a:moveTo>
                <a:cubicBezTo>
                  <a:pt x="9985290" y="8916210"/>
                  <a:pt x="9995249" y="8918141"/>
                  <a:pt x="10003582" y="8924035"/>
                </a:cubicBezTo>
                <a:cubicBezTo>
                  <a:pt x="10020248" y="8936233"/>
                  <a:pt x="10024315" y="8959403"/>
                  <a:pt x="10012527" y="8976069"/>
                </a:cubicBezTo>
                <a:cubicBezTo>
                  <a:pt x="10000330" y="8992735"/>
                  <a:pt x="9977159" y="8996803"/>
                  <a:pt x="9960493" y="8985015"/>
                </a:cubicBezTo>
                <a:cubicBezTo>
                  <a:pt x="9943823" y="8972817"/>
                  <a:pt x="9939760" y="8949647"/>
                  <a:pt x="9951548" y="8932981"/>
                </a:cubicBezTo>
                <a:cubicBezTo>
                  <a:pt x="9957647" y="8924645"/>
                  <a:pt x="9966488" y="8919462"/>
                  <a:pt x="9975889" y="8917836"/>
                </a:cubicBezTo>
                <a:close/>
                <a:moveTo>
                  <a:pt x="11981286" y="8914684"/>
                </a:moveTo>
                <a:cubicBezTo>
                  <a:pt x="11985759" y="8917936"/>
                  <a:pt x="11986569" y="8923625"/>
                  <a:pt x="11983727" y="8928098"/>
                </a:cubicBezTo>
                <a:cubicBezTo>
                  <a:pt x="11980475" y="8932571"/>
                  <a:pt x="11974782" y="8933382"/>
                  <a:pt x="11970309" y="8930539"/>
                </a:cubicBezTo>
                <a:cubicBezTo>
                  <a:pt x="11965841" y="8927693"/>
                  <a:pt x="11965026" y="8921594"/>
                  <a:pt x="11967872" y="8917121"/>
                </a:cubicBezTo>
                <a:cubicBezTo>
                  <a:pt x="11971124" y="8912653"/>
                  <a:pt x="11976813" y="8911838"/>
                  <a:pt x="11981286" y="8914684"/>
                </a:cubicBezTo>
                <a:close/>
                <a:moveTo>
                  <a:pt x="10745427" y="8913210"/>
                </a:moveTo>
                <a:cubicBezTo>
                  <a:pt x="10753811" y="8911737"/>
                  <a:pt x="10762754" y="8913464"/>
                  <a:pt x="10770274" y="8918748"/>
                </a:cubicBezTo>
                <a:cubicBezTo>
                  <a:pt x="10785319" y="8929319"/>
                  <a:pt x="10788976" y="8950048"/>
                  <a:pt x="10778409" y="8965089"/>
                </a:cubicBezTo>
                <a:cubicBezTo>
                  <a:pt x="10767837" y="8980133"/>
                  <a:pt x="10747104" y="8983790"/>
                  <a:pt x="10732064" y="8973223"/>
                </a:cubicBezTo>
                <a:cubicBezTo>
                  <a:pt x="10717024" y="8962652"/>
                  <a:pt x="10713366" y="8941918"/>
                  <a:pt x="10723933" y="8926878"/>
                </a:cubicBezTo>
                <a:cubicBezTo>
                  <a:pt x="10729217" y="8919358"/>
                  <a:pt x="10737042" y="8914683"/>
                  <a:pt x="10745427" y="8913210"/>
                </a:cubicBezTo>
                <a:close/>
                <a:moveTo>
                  <a:pt x="13153424" y="8910415"/>
                </a:moveTo>
                <a:cubicBezTo>
                  <a:pt x="13159166" y="8909398"/>
                  <a:pt x="13165264" y="8910617"/>
                  <a:pt x="13170345" y="8914274"/>
                </a:cubicBezTo>
                <a:cubicBezTo>
                  <a:pt x="13180916" y="8921593"/>
                  <a:pt x="13183353" y="8935822"/>
                  <a:pt x="13176038" y="8945984"/>
                </a:cubicBezTo>
                <a:cubicBezTo>
                  <a:pt x="13168719" y="8956556"/>
                  <a:pt x="13154494" y="8958993"/>
                  <a:pt x="13144328" y="8951677"/>
                </a:cubicBezTo>
                <a:cubicBezTo>
                  <a:pt x="13134166" y="8944358"/>
                  <a:pt x="13131729" y="8930129"/>
                  <a:pt x="13138639" y="8919967"/>
                </a:cubicBezTo>
                <a:cubicBezTo>
                  <a:pt x="13142297" y="8914684"/>
                  <a:pt x="13147683" y="8911432"/>
                  <a:pt x="13153424" y="8910415"/>
                </a:cubicBezTo>
                <a:close/>
                <a:moveTo>
                  <a:pt x="14128400" y="8908284"/>
                </a:moveTo>
                <a:cubicBezTo>
                  <a:pt x="14136123" y="8906963"/>
                  <a:pt x="14144355" y="8908589"/>
                  <a:pt x="14151267" y="8913467"/>
                </a:cubicBezTo>
                <a:cubicBezTo>
                  <a:pt x="14165090" y="8923224"/>
                  <a:pt x="14168338" y="8942327"/>
                  <a:pt x="14158586" y="8956150"/>
                </a:cubicBezTo>
                <a:cubicBezTo>
                  <a:pt x="14148826" y="8969974"/>
                  <a:pt x="14129723" y="8973226"/>
                  <a:pt x="14115899" y="8963465"/>
                </a:cubicBezTo>
                <a:cubicBezTo>
                  <a:pt x="14102080" y="8953709"/>
                  <a:pt x="14098828" y="8934606"/>
                  <a:pt x="14108584" y="8920782"/>
                </a:cubicBezTo>
                <a:cubicBezTo>
                  <a:pt x="14113462" y="8913873"/>
                  <a:pt x="14120677" y="8909605"/>
                  <a:pt x="14128400" y="8908284"/>
                </a:cubicBezTo>
                <a:close/>
                <a:moveTo>
                  <a:pt x="4659337" y="8903149"/>
                </a:moveTo>
                <a:cubicBezTo>
                  <a:pt x="4667418" y="8901777"/>
                  <a:pt x="4676056" y="8903504"/>
                  <a:pt x="4683375" y="8908585"/>
                </a:cubicBezTo>
                <a:cubicBezTo>
                  <a:pt x="4698004" y="8918747"/>
                  <a:pt x="4701255" y="8938669"/>
                  <a:pt x="4691100" y="8953304"/>
                </a:cubicBezTo>
                <a:cubicBezTo>
                  <a:pt x="4680930" y="8967939"/>
                  <a:pt x="4661016" y="8971191"/>
                  <a:pt x="4646375" y="8961025"/>
                </a:cubicBezTo>
                <a:cubicBezTo>
                  <a:pt x="4632151" y="8950863"/>
                  <a:pt x="4628491" y="8930539"/>
                  <a:pt x="4638658" y="8916310"/>
                </a:cubicBezTo>
                <a:cubicBezTo>
                  <a:pt x="4643734" y="8908993"/>
                  <a:pt x="4651257" y="8904521"/>
                  <a:pt x="4659337" y="8903149"/>
                </a:cubicBezTo>
                <a:close/>
                <a:moveTo>
                  <a:pt x="4032487" y="8899085"/>
                </a:moveTo>
                <a:cubicBezTo>
                  <a:pt x="4039101" y="8897916"/>
                  <a:pt x="4046111" y="8899236"/>
                  <a:pt x="4052007" y="8903302"/>
                </a:cubicBezTo>
                <a:cubicBezTo>
                  <a:pt x="4063802" y="8911837"/>
                  <a:pt x="4066642" y="8928098"/>
                  <a:pt x="4058514" y="8939886"/>
                </a:cubicBezTo>
                <a:cubicBezTo>
                  <a:pt x="4049977" y="8951678"/>
                  <a:pt x="4033717" y="8954520"/>
                  <a:pt x="4021927" y="8946390"/>
                </a:cubicBezTo>
                <a:cubicBezTo>
                  <a:pt x="4010139" y="8938260"/>
                  <a:pt x="4007292" y="8921999"/>
                  <a:pt x="4015422" y="8909806"/>
                </a:cubicBezTo>
                <a:cubicBezTo>
                  <a:pt x="4019690" y="8903912"/>
                  <a:pt x="4025885" y="8900253"/>
                  <a:pt x="4032487" y="8899085"/>
                </a:cubicBezTo>
                <a:close/>
                <a:moveTo>
                  <a:pt x="7127077" y="8894917"/>
                </a:moveTo>
                <a:cubicBezTo>
                  <a:pt x="7142884" y="8892122"/>
                  <a:pt x="7159756" y="8895374"/>
                  <a:pt x="7173980" y="8905333"/>
                </a:cubicBezTo>
                <a:cubicBezTo>
                  <a:pt x="7202434" y="8925252"/>
                  <a:pt x="7209353" y="8964277"/>
                  <a:pt x="7189426" y="8992736"/>
                </a:cubicBezTo>
                <a:cubicBezTo>
                  <a:pt x="7169501" y="9021190"/>
                  <a:pt x="7130477" y="9028099"/>
                  <a:pt x="7102019" y="9008181"/>
                </a:cubicBezTo>
                <a:cubicBezTo>
                  <a:pt x="7073570" y="8988263"/>
                  <a:pt x="7066660" y="8949237"/>
                  <a:pt x="7086580" y="8920779"/>
                </a:cubicBezTo>
                <a:cubicBezTo>
                  <a:pt x="7096549" y="8906552"/>
                  <a:pt x="7111284" y="8897711"/>
                  <a:pt x="7127077" y="8894917"/>
                </a:cubicBezTo>
                <a:close/>
                <a:moveTo>
                  <a:pt x="12709561" y="8894513"/>
                </a:moveTo>
                <a:cubicBezTo>
                  <a:pt x="12722162" y="8892327"/>
                  <a:pt x="12735577" y="8894969"/>
                  <a:pt x="12746757" y="8902897"/>
                </a:cubicBezTo>
                <a:cubicBezTo>
                  <a:pt x="12769522" y="8918752"/>
                  <a:pt x="12774806" y="8950053"/>
                  <a:pt x="12758950" y="8972412"/>
                </a:cubicBezTo>
                <a:cubicBezTo>
                  <a:pt x="12743100" y="8995177"/>
                  <a:pt x="12711799" y="9000461"/>
                  <a:pt x="12689439" y="8984606"/>
                </a:cubicBezTo>
                <a:cubicBezTo>
                  <a:pt x="12666674" y="8969160"/>
                  <a:pt x="12661386" y="8937859"/>
                  <a:pt x="12677242" y="8915094"/>
                </a:cubicBezTo>
                <a:cubicBezTo>
                  <a:pt x="12685169" y="8903712"/>
                  <a:pt x="12696958" y="8896699"/>
                  <a:pt x="12709561" y="8894513"/>
                </a:cubicBezTo>
                <a:close/>
                <a:moveTo>
                  <a:pt x="5344850" y="8893649"/>
                </a:moveTo>
                <a:cubicBezTo>
                  <a:pt x="5360099" y="8891007"/>
                  <a:pt x="5376354" y="8894158"/>
                  <a:pt x="5389975" y="8903711"/>
                </a:cubicBezTo>
                <a:cubicBezTo>
                  <a:pt x="5417214" y="8922814"/>
                  <a:pt x="5423719" y="8960624"/>
                  <a:pt x="5404612" y="8987857"/>
                </a:cubicBezTo>
                <a:cubicBezTo>
                  <a:pt x="5385508" y="9015095"/>
                  <a:pt x="5347697" y="9021599"/>
                  <a:pt x="5320465" y="9002492"/>
                </a:cubicBezTo>
                <a:cubicBezTo>
                  <a:pt x="5293224" y="8983388"/>
                  <a:pt x="5286720" y="8945989"/>
                  <a:pt x="5305826" y="8918346"/>
                </a:cubicBezTo>
                <a:cubicBezTo>
                  <a:pt x="5315375" y="8904727"/>
                  <a:pt x="5329608" y="8896292"/>
                  <a:pt x="5344850" y="8893649"/>
                </a:cubicBezTo>
                <a:close/>
                <a:moveTo>
                  <a:pt x="8627072" y="8893393"/>
                </a:moveTo>
                <a:cubicBezTo>
                  <a:pt x="8635151" y="8892021"/>
                  <a:pt x="8643789" y="8893748"/>
                  <a:pt x="8651106" y="8898829"/>
                </a:cubicBezTo>
                <a:cubicBezTo>
                  <a:pt x="8665741" y="8908991"/>
                  <a:pt x="8668993" y="8928909"/>
                  <a:pt x="8658831" y="8943544"/>
                </a:cubicBezTo>
                <a:cubicBezTo>
                  <a:pt x="8648669" y="8958178"/>
                  <a:pt x="8628747" y="8961430"/>
                  <a:pt x="8614112" y="8951269"/>
                </a:cubicBezTo>
                <a:cubicBezTo>
                  <a:pt x="8599887" y="8941107"/>
                  <a:pt x="8596230" y="8920779"/>
                  <a:pt x="8606391" y="8906554"/>
                </a:cubicBezTo>
                <a:cubicBezTo>
                  <a:pt x="8611472" y="8899237"/>
                  <a:pt x="8618992" y="8894765"/>
                  <a:pt x="8627072" y="8893393"/>
                </a:cubicBezTo>
                <a:close/>
                <a:moveTo>
                  <a:pt x="8501514" y="8891971"/>
                </a:moveTo>
                <a:cubicBezTo>
                  <a:pt x="8511174" y="8890294"/>
                  <a:pt x="8521432" y="8892327"/>
                  <a:pt x="8529975" y="8898424"/>
                </a:cubicBezTo>
                <a:cubicBezTo>
                  <a:pt x="8547444" y="8910621"/>
                  <a:pt x="8551510" y="8934607"/>
                  <a:pt x="8539321" y="8951678"/>
                </a:cubicBezTo>
                <a:cubicBezTo>
                  <a:pt x="8527129" y="8969159"/>
                  <a:pt x="8503148" y="8973222"/>
                  <a:pt x="8486068" y="8961029"/>
                </a:cubicBezTo>
                <a:cubicBezTo>
                  <a:pt x="8468586" y="8948831"/>
                  <a:pt x="8464525" y="8925256"/>
                  <a:pt x="8476712" y="8907775"/>
                </a:cubicBezTo>
                <a:cubicBezTo>
                  <a:pt x="8482815" y="8899034"/>
                  <a:pt x="8491860" y="8893648"/>
                  <a:pt x="8501514" y="8891971"/>
                </a:cubicBezTo>
                <a:close/>
                <a:moveTo>
                  <a:pt x="8750346" y="8888920"/>
                </a:moveTo>
                <a:cubicBezTo>
                  <a:pt x="8757511" y="8887650"/>
                  <a:pt x="8765134" y="8889073"/>
                  <a:pt x="8771435" y="8893546"/>
                </a:cubicBezTo>
                <a:cubicBezTo>
                  <a:pt x="8784038" y="8902487"/>
                  <a:pt x="8787290" y="8920373"/>
                  <a:pt x="8778345" y="8932977"/>
                </a:cubicBezTo>
                <a:cubicBezTo>
                  <a:pt x="8769404" y="8945580"/>
                  <a:pt x="8751517" y="8948832"/>
                  <a:pt x="8738914" y="8939886"/>
                </a:cubicBezTo>
                <a:cubicBezTo>
                  <a:pt x="8726311" y="8930945"/>
                  <a:pt x="8723059" y="8913058"/>
                  <a:pt x="8732004" y="8900455"/>
                </a:cubicBezTo>
                <a:cubicBezTo>
                  <a:pt x="8736475" y="8894154"/>
                  <a:pt x="8743182" y="8890190"/>
                  <a:pt x="8750346" y="8888920"/>
                </a:cubicBezTo>
                <a:close/>
                <a:moveTo>
                  <a:pt x="10071065" y="8884651"/>
                </a:moveTo>
                <a:cubicBezTo>
                  <a:pt x="10080720" y="8882974"/>
                  <a:pt x="10090984" y="8885007"/>
                  <a:pt x="10099520" y="8891104"/>
                </a:cubicBezTo>
                <a:cubicBezTo>
                  <a:pt x="10117001" y="8903301"/>
                  <a:pt x="10121064" y="8927287"/>
                  <a:pt x="10108870" y="8944358"/>
                </a:cubicBezTo>
                <a:cubicBezTo>
                  <a:pt x="10096673" y="8961839"/>
                  <a:pt x="10072692" y="8965902"/>
                  <a:pt x="10055616" y="8953709"/>
                </a:cubicBezTo>
                <a:cubicBezTo>
                  <a:pt x="10038135" y="8941921"/>
                  <a:pt x="10034072" y="8917936"/>
                  <a:pt x="10046265" y="8900455"/>
                </a:cubicBezTo>
                <a:cubicBezTo>
                  <a:pt x="10052364" y="8891714"/>
                  <a:pt x="10061410" y="8886328"/>
                  <a:pt x="10071065" y="8884651"/>
                </a:cubicBezTo>
                <a:close/>
                <a:moveTo>
                  <a:pt x="11271050" y="8881706"/>
                </a:moveTo>
                <a:cubicBezTo>
                  <a:pt x="11282585" y="8879724"/>
                  <a:pt x="11294882" y="8882162"/>
                  <a:pt x="11305249" y="8889478"/>
                </a:cubicBezTo>
                <a:cubicBezTo>
                  <a:pt x="11325573" y="8904116"/>
                  <a:pt x="11330860" y="8932570"/>
                  <a:pt x="11316222" y="8953304"/>
                </a:cubicBezTo>
                <a:cubicBezTo>
                  <a:pt x="11301591" y="8974037"/>
                  <a:pt x="11273133" y="8978915"/>
                  <a:pt x="11252399" y="8964281"/>
                </a:cubicBezTo>
                <a:cubicBezTo>
                  <a:pt x="11231670" y="8949646"/>
                  <a:pt x="11226792" y="8921188"/>
                  <a:pt x="11241427" y="8900455"/>
                </a:cubicBezTo>
                <a:cubicBezTo>
                  <a:pt x="11248744" y="8890090"/>
                  <a:pt x="11259516" y="8883688"/>
                  <a:pt x="11271050" y="8881706"/>
                </a:cubicBezTo>
                <a:close/>
                <a:moveTo>
                  <a:pt x="14917553" y="8881352"/>
                </a:moveTo>
                <a:cubicBezTo>
                  <a:pt x="14921211" y="8884194"/>
                  <a:pt x="14922022" y="8889073"/>
                  <a:pt x="14919585" y="8892734"/>
                </a:cubicBezTo>
                <a:cubicBezTo>
                  <a:pt x="14916738" y="8896392"/>
                  <a:pt x="14911860" y="8897203"/>
                  <a:pt x="14908202" y="8894766"/>
                </a:cubicBezTo>
                <a:cubicBezTo>
                  <a:pt x="14904545" y="8892325"/>
                  <a:pt x="14903729" y="8887041"/>
                  <a:pt x="14906171" y="8883383"/>
                </a:cubicBezTo>
                <a:cubicBezTo>
                  <a:pt x="14909013" y="8879726"/>
                  <a:pt x="14913891" y="8878911"/>
                  <a:pt x="14917553" y="8881352"/>
                </a:cubicBezTo>
                <a:close/>
                <a:moveTo>
                  <a:pt x="8870622" y="8881299"/>
                </a:moveTo>
                <a:cubicBezTo>
                  <a:pt x="8876822" y="8880232"/>
                  <a:pt x="8883428" y="8881552"/>
                  <a:pt x="8888917" y="8885415"/>
                </a:cubicBezTo>
                <a:cubicBezTo>
                  <a:pt x="8900299" y="8893140"/>
                  <a:pt x="8902736" y="8908180"/>
                  <a:pt x="8895011" y="8919562"/>
                </a:cubicBezTo>
                <a:cubicBezTo>
                  <a:pt x="8887290" y="8930944"/>
                  <a:pt x="8871841" y="8933381"/>
                  <a:pt x="8860868" y="8925661"/>
                </a:cubicBezTo>
                <a:cubicBezTo>
                  <a:pt x="8849486" y="8917531"/>
                  <a:pt x="8847045" y="8902486"/>
                  <a:pt x="8854769" y="8891514"/>
                </a:cubicBezTo>
                <a:cubicBezTo>
                  <a:pt x="8858630" y="8885822"/>
                  <a:pt x="8864422" y="8882367"/>
                  <a:pt x="8870622" y="8881299"/>
                </a:cubicBezTo>
                <a:close/>
                <a:moveTo>
                  <a:pt x="6534068" y="8881248"/>
                </a:moveTo>
                <a:cubicBezTo>
                  <a:pt x="6550768" y="8878301"/>
                  <a:pt x="6568660" y="8881755"/>
                  <a:pt x="6583704" y="8892325"/>
                </a:cubicBezTo>
                <a:cubicBezTo>
                  <a:pt x="6613782" y="8913058"/>
                  <a:pt x="6621106" y="8954521"/>
                  <a:pt x="6599968" y="8984605"/>
                </a:cubicBezTo>
                <a:cubicBezTo>
                  <a:pt x="6579237" y="9014685"/>
                  <a:pt x="6537774" y="9022005"/>
                  <a:pt x="6507686" y="9000866"/>
                </a:cubicBezTo>
                <a:cubicBezTo>
                  <a:pt x="6477594" y="8980132"/>
                  <a:pt x="6470278" y="8938666"/>
                  <a:pt x="6491416" y="8908586"/>
                </a:cubicBezTo>
                <a:cubicBezTo>
                  <a:pt x="6501793" y="8893545"/>
                  <a:pt x="6517338" y="8884196"/>
                  <a:pt x="6534068" y="8881248"/>
                </a:cubicBezTo>
                <a:close/>
                <a:moveTo>
                  <a:pt x="3436053" y="8880234"/>
                </a:moveTo>
                <a:cubicBezTo>
                  <a:pt x="3439508" y="8879624"/>
                  <a:pt x="3443168" y="8880336"/>
                  <a:pt x="3446217" y="8882572"/>
                </a:cubicBezTo>
                <a:cubicBezTo>
                  <a:pt x="3452317" y="8887041"/>
                  <a:pt x="3453942" y="8895581"/>
                  <a:pt x="3449470" y="8901675"/>
                </a:cubicBezTo>
                <a:cubicBezTo>
                  <a:pt x="3444997" y="8907774"/>
                  <a:pt x="3436460" y="8909400"/>
                  <a:pt x="3430363" y="8904928"/>
                </a:cubicBezTo>
                <a:cubicBezTo>
                  <a:pt x="3424261" y="8900459"/>
                  <a:pt x="3423048" y="8891919"/>
                  <a:pt x="3427111" y="8885824"/>
                </a:cubicBezTo>
                <a:cubicBezTo>
                  <a:pt x="3429345" y="8882775"/>
                  <a:pt x="3432597" y="8880844"/>
                  <a:pt x="3436053" y="8880234"/>
                </a:cubicBezTo>
                <a:close/>
                <a:moveTo>
                  <a:pt x="15106578" y="8879726"/>
                </a:moveTo>
                <a:cubicBezTo>
                  <a:pt x="15109425" y="8881758"/>
                  <a:pt x="15110240" y="8885416"/>
                  <a:pt x="15108204" y="8888262"/>
                </a:cubicBezTo>
                <a:cubicBezTo>
                  <a:pt x="15106172" y="8891109"/>
                  <a:pt x="15102515" y="8891920"/>
                  <a:pt x="15099668" y="8889888"/>
                </a:cubicBezTo>
                <a:cubicBezTo>
                  <a:pt x="15097231" y="8887857"/>
                  <a:pt x="15096416" y="8884195"/>
                  <a:pt x="15098042" y="8881352"/>
                </a:cubicBezTo>
                <a:cubicBezTo>
                  <a:pt x="15100078" y="8878506"/>
                  <a:pt x="15103735" y="8877690"/>
                  <a:pt x="15106578" y="8879726"/>
                </a:cubicBezTo>
                <a:close/>
                <a:moveTo>
                  <a:pt x="8371337" y="8879114"/>
                </a:moveTo>
                <a:cubicBezTo>
                  <a:pt x="8384651" y="8876776"/>
                  <a:pt x="8398872" y="8879519"/>
                  <a:pt x="8410868" y="8887852"/>
                </a:cubicBezTo>
                <a:cubicBezTo>
                  <a:pt x="8434851" y="8904522"/>
                  <a:pt x="8440543" y="8937449"/>
                  <a:pt x="8423875" y="8961435"/>
                </a:cubicBezTo>
                <a:cubicBezTo>
                  <a:pt x="8407214" y="8985416"/>
                  <a:pt x="8374282" y="8991110"/>
                  <a:pt x="8350300" y="8974443"/>
                </a:cubicBezTo>
                <a:cubicBezTo>
                  <a:pt x="8326724" y="8957773"/>
                  <a:pt x="8321036" y="8924846"/>
                  <a:pt x="8337292" y="8900861"/>
                </a:cubicBezTo>
                <a:cubicBezTo>
                  <a:pt x="8345630" y="8888870"/>
                  <a:pt x="8358025" y="8881451"/>
                  <a:pt x="8371337" y="8879114"/>
                </a:cubicBezTo>
                <a:close/>
                <a:moveTo>
                  <a:pt x="8987904" y="8868543"/>
                </a:moveTo>
                <a:cubicBezTo>
                  <a:pt x="8993697" y="8867526"/>
                  <a:pt x="8999897" y="8868744"/>
                  <a:pt x="9005183" y="8872402"/>
                </a:cubicBezTo>
                <a:cubicBezTo>
                  <a:pt x="9015750" y="8879722"/>
                  <a:pt x="9018191" y="8893951"/>
                  <a:pt x="9010872" y="8904518"/>
                </a:cubicBezTo>
                <a:cubicBezTo>
                  <a:pt x="9003557" y="8915090"/>
                  <a:pt x="8989327" y="8917527"/>
                  <a:pt x="8978756" y="8910211"/>
                </a:cubicBezTo>
                <a:cubicBezTo>
                  <a:pt x="8968594" y="8902892"/>
                  <a:pt x="8966157" y="8888257"/>
                  <a:pt x="8973067" y="8878095"/>
                </a:cubicBezTo>
                <a:cubicBezTo>
                  <a:pt x="8976724" y="8872812"/>
                  <a:pt x="8982110" y="8869560"/>
                  <a:pt x="8987904" y="8868543"/>
                </a:cubicBezTo>
                <a:close/>
                <a:moveTo>
                  <a:pt x="14349495" y="8866310"/>
                </a:moveTo>
                <a:cubicBezTo>
                  <a:pt x="14353713" y="8865598"/>
                  <a:pt x="14358185" y="8866512"/>
                  <a:pt x="14361845" y="8869154"/>
                </a:cubicBezTo>
                <a:cubicBezTo>
                  <a:pt x="14369565" y="8874438"/>
                  <a:pt x="14371191" y="8885010"/>
                  <a:pt x="14365908" y="8892325"/>
                </a:cubicBezTo>
                <a:cubicBezTo>
                  <a:pt x="14360624" y="8900050"/>
                  <a:pt x="14350053" y="8901676"/>
                  <a:pt x="14342737" y="8896392"/>
                </a:cubicBezTo>
                <a:cubicBezTo>
                  <a:pt x="14335013" y="8891108"/>
                  <a:pt x="14333386" y="8880942"/>
                  <a:pt x="14338670" y="8873222"/>
                </a:cubicBezTo>
                <a:cubicBezTo>
                  <a:pt x="14341314" y="8869359"/>
                  <a:pt x="14345278" y="8867022"/>
                  <a:pt x="14349495" y="8866310"/>
                </a:cubicBezTo>
                <a:close/>
                <a:moveTo>
                  <a:pt x="2633130" y="8865497"/>
                </a:moveTo>
                <a:cubicBezTo>
                  <a:pt x="2634755" y="8866312"/>
                  <a:pt x="2634755" y="8868343"/>
                  <a:pt x="2633939" y="8869564"/>
                </a:cubicBezTo>
                <a:cubicBezTo>
                  <a:pt x="2633130" y="8871190"/>
                  <a:pt x="2631093" y="8871190"/>
                  <a:pt x="2629877" y="8870375"/>
                </a:cubicBezTo>
                <a:cubicBezTo>
                  <a:pt x="2628657" y="8869154"/>
                  <a:pt x="2628253" y="8867528"/>
                  <a:pt x="2629061" y="8866312"/>
                </a:cubicBezTo>
                <a:cubicBezTo>
                  <a:pt x="2629877" y="8864686"/>
                  <a:pt x="2631908" y="8864686"/>
                  <a:pt x="2633130" y="8865497"/>
                </a:cubicBezTo>
                <a:close/>
                <a:moveTo>
                  <a:pt x="10839329" y="8861991"/>
                </a:moveTo>
                <a:cubicBezTo>
                  <a:pt x="10847713" y="8860518"/>
                  <a:pt x="10856656" y="8862245"/>
                  <a:pt x="10864176" y="8867529"/>
                </a:cubicBezTo>
                <a:cubicBezTo>
                  <a:pt x="10879221" y="8878096"/>
                  <a:pt x="10882878" y="8898829"/>
                  <a:pt x="10872311" y="8913870"/>
                </a:cubicBezTo>
                <a:cubicBezTo>
                  <a:pt x="10861739" y="8928914"/>
                  <a:pt x="10841006" y="8932571"/>
                  <a:pt x="10825966" y="8922000"/>
                </a:cubicBezTo>
                <a:cubicBezTo>
                  <a:pt x="10810926" y="8911433"/>
                  <a:pt x="10807268" y="8890699"/>
                  <a:pt x="10817835" y="8875659"/>
                </a:cubicBezTo>
                <a:cubicBezTo>
                  <a:pt x="10823119" y="8868139"/>
                  <a:pt x="10830944" y="8863464"/>
                  <a:pt x="10839329" y="8861991"/>
                </a:cubicBezTo>
                <a:close/>
                <a:moveTo>
                  <a:pt x="2896367" y="8861582"/>
                </a:moveTo>
                <a:cubicBezTo>
                  <a:pt x="2905309" y="8860007"/>
                  <a:pt x="2914864" y="8861837"/>
                  <a:pt x="2922994" y="8867528"/>
                </a:cubicBezTo>
                <a:cubicBezTo>
                  <a:pt x="2938848" y="8878911"/>
                  <a:pt x="2942915" y="8900861"/>
                  <a:pt x="2931533" y="8917121"/>
                </a:cubicBezTo>
                <a:cubicBezTo>
                  <a:pt x="2920150" y="8932976"/>
                  <a:pt x="2898197" y="8937044"/>
                  <a:pt x="2881936" y="8925661"/>
                </a:cubicBezTo>
                <a:cubicBezTo>
                  <a:pt x="2866082" y="8914275"/>
                  <a:pt x="2862019" y="8891919"/>
                  <a:pt x="2873400" y="8876064"/>
                </a:cubicBezTo>
                <a:cubicBezTo>
                  <a:pt x="2879091" y="8868137"/>
                  <a:pt x="2887425" y="8863157"/>
                  <a:pt x="2896367" y="8861582"/>
                </a:cubicBezTo>
                <a:close/>
                <a:moveTo>
                  <a:pt x="14738276" y="8860213"/>
                </a:moveTo>
                <a:cubicBezTo>
                  <a:pt x="14738685" y="8860213"/>
                  <a:pt x="14738685" y="8860213"/>
                  <a:pt x="14739091" y="8860213"/>
                </a:cubicBezTo>
                <a:cubicBezTo>
                  <a:pt x="14739091" y="8860619"/>
                  <a:pt x="14739496" y="8861024"/>
                  <a:pt x="14739091" y="8861024"/>
                </a:cubicBezTo>
                <a:cubicBezTo>
                  <a:pt x="14738685" y="8861024"/>
                  <a:pt x="14738685" y="8861024"/>
                  <a:pt x="14738276" y="8861024"/>
                </a:cubicBezTo>
                <a:cubicBezTo>
                  <a:pt x="14737871" y="8860619"/>
                  <a:pt x="14737871" y="8860213"/>
                  <a:pt x="14738276" y="8860213"/>
                </a:cubicBezTo>
                <a:close/>
                <a:moveTo>
                  <a:pt x="8107778" y="8856552"/>
                </a:moveTo>
                <a:cubicBezTo>
                  <a:pt x="8124737" y="8853605"/>
                  <a:pt x="8142830" y="8857162"/>
                  <a:pt x="8158065" y="8867934"/>
                </a:cubicBezTo>
                <a:cubicBezTo>
                  <a:pt x="8173313" y="8878706"/>
                  <a:pt x="8182752" y="8894560"/>
                  <a:pt x="8185700" y="8911533"/>
                </a:cubicBezTo>
                <a:lnTo>
                  <a:pt x="8185686" y="8912389"/>
                </a:lnTo>
                <a:lnTo>
                  <a:pt x="8195459" y="8889888"/>
                </a:lnTo>
                <a:cubicBezTo>
                  <a:pt x="8206229" y="8874438"/>
                  <a:pt x="8222175" y="8864884"/>
                  <a:pt x="8239296" y="8861886"/>
                </a:cubicBezTo>
                <a:cubicBezTo>
                  <a:pt x="8256415" y="8858888"/>
                  <a:pt x="8274703" y="8862445"/>
                  <a:pt x="8290152" y="8873218"/>
                </a:cubicBezTo>
                <a:cubicBezTo>
                  <a:pt x="8321026" y="8894762"/>
                  <a:pt x="8328347" y="8937449"/>
                  <a:pt x="8306826" y="8967939"/>
                </a:cubicBezTo>
                <a:cubicBezTo>
                  <a:pt x="8285271" y="8998830"/>
                  <a:pt x="8242593" y="9006149"/>
                  <a:pt x="8212125" y="8984605"/>
                </a:cubicBezTo>
                <a:cubicBezTo>
                  <a:pt x="8196875" y="8973833"/>
                  <a:pt x="8187317" y="8957876"/>
                  <a:pt x="8184271" y="8940751"/>
                </a:cubicBezTo>
                <a:lnTo>
                  <a:pt x="8184305" y="8939268"/>
                </a:lnTo>
                <a:lnTo>
                  <a:pt x="8174326" y="8961840"/>
                </a:lnTo>
                <a:cubicBezTo>
                  <a:pt x="8152780" y="8992325"/>
                  <a:pt x="8110918" y="8999645"/>
                  <a:pt x="8080442" y="8978101"/>
                </a:cubicBezTo>
                <a:cubicBezTo>
                  <a:pt x="8049948" y="8956552"/>
                  <a:pt x="8042641" y="8914684"/>
                  <a:pt x="8064182" y="8884195"/>
                </a:cubicBezTo>
                <a:cubicBezTo>
                  <a:pt x="8074940" y="8868950"/>
                  <a:pt x="8090799" y="8859498"/>
                  <a:pt x="8107778" y="8856552"/>
                </a:cubicBezTo>
                <a:close/>
                <a:moveTo>
                  <a:pt x="7974150" y="8851929"/>
                </a:moveTo>
                <a:cubicBezTo>
                  <a:pt x="7989589" y="8849236"/>
                  <a:pt x="8006051" y="8852489"/>
                  <a:pt x="8019867" y="8862245"/>
                </a:cubicBezTo>
                <a:cubicBezTo>
                  <a:pt x="8047503" y="8881757"/>
                  <a:pt x="8054421" y="8919968"/>
                  <a:pt x="8034907" y="8947611"/>
                </a:cubicBezTo>
                <a:cubicBezTo>
                  <a:pt x="8015403" y="8975663"/>
                  <a:pt x="7977201" y="8982168"/>
                  <a:pt x="7949562" y="8962655"/>
                </a:cubicBezTo>
                <a:cubicBezTo>
                  <a:pt x="7921921" y="8943142"/>
                  <a:pt x="7915006" y="8904928"/>
                  <a:pt x="7934517" y="8877285"/>
                </a:cubicBezTo>
                <a:cubicBezTo>
                  <a:pt x="7944285" y="8863261"/>
                  <a:pt x="7958704" y="8854622"/>
                  <a:pt x="7974150" y="8851929"/>
                </a:cubicBezTo>
                <a:close/>
                <a:moveTo>
                  <a:pt x="4306463" y="8851573"/>
                </a:moveTo>
                <a:cubicBezTo>
                  <a:pt x="4315859" y="8849947"/>
                  <a:pt x="4325822" y="8851878"/>
                  <a:pt x="4334154" y="8857772"/>
                </a:cubicBezTo>
                <a:cubicBezTo>
                  <a:pt x="4350820" y="8869970"/>
                  <a:pt x="4354892" y="8893140"/>
                  <a:pt x="4343098" y="8909806"/>
                </a:cubicBezTo>
                <a:cubicBezTo>
                  <a:pt x="4330903" y="8926472"/>
                  <a:pt x="4307728" y="8930540"/>
                  <a:pt x="4291068" y="8918752"/>
                </a:cubicBezTo>
                <a:cubicBezTo>
                  <a:pt x="4274397" y="8906960"/>
                  <a:pt x="4270333" y="8883789"/>
                  <a:pt x="4282124" y="8866718"/>
                </a:cubicBezTo>
                <a:cubicBezTo>
                  <a:pt x="4288223" y="8858382"/>
                  <a:pt x="4297065" y="8853199"/>
                  <a:pt x="4306463" y="8851573"/>
                </a:cubicBezTo>
                <a:close/>
                <a:moveTo>
                  <a:pt x="9102744" y="8849998"/>
                </a:moveTo>
                <a:cubicBezTo>
                  <a:pt x="9108944" y="8848931"/>
                  <a:pt x="9115550" y="8850251"/>
                  <a:pt x="9121039" y="8854114"/>
                </a:cubicBezTo>
                <a:cubicBezTo>
                  <a:pt x="9132421" y="8861839"/>
                  <a:pt x="9134858" y="8876879"/>
                  <a:pt x="9127133" y="8888261"/>
                </a:cubicBezTo>
                <a:cubicBezTo>
                  <a:pt x="9119413" y="8899643"/>
                  <a:pt x="9103963" y="8902080"/>
                  <a:pt x="9092986" y="8894360"/>
                </a:cubicBezTo>
                <a:cubicBezTo>
                  <a:pt x="9082013" y="8886635"/>
                  <a:pt x="9079167" y="8871185"/>
                  <a:pt x="9086891" y="8860213"/>
                </a:cubicBezTo>
                <a:cubicBezTo>
                  <a:pt x="9090752" y="8854522"/>
                  <a:pt x="9096544" y="8851066"/>
                  <a:pt x="9102744" y="8849998"/>
                </a:cubicBezTo>
                <a:close/>
                <a:moveTo>
                  <a:pt x="6994132" y="8849083"/>
                </a:moveTo>
                <a:cubicBezTo>
                  <a:pt x="7010247" y="8846289"/>
                  <a:pt x="7027420" y="8849644"/>
                  <a:pt x="7041858" y="8859808"/>
                </a:cubicBezTo>
                <a:cubicBezTo>
                  <a:pt x="7070724" y="8880131"/>
                  <a:pt x="7077638" y="8919972"/>
                  <a:pt x="7057310" y="8948831"/>
                </a:cubicBezTo>
                <a:cubicBezTo>
                  <a:pt x="7036980" y="8977695"/>
                  <a:pt x="6997122" y="8984605"/>
                  <a:pt x="6968275" y="8964281"/>
                </a:cubicBezTo>
                <a:cubicBezTo>
                  <a:pt x="6939397" y="8943953"/>
                  <a:pt x="6932484" y="8904117"/>
                  <a:pt x="6952831" y="8875253"/>
                </a:cubicBezTo>
                <a:cubicBezTo>
                  <a:pt x="6962985" y="8860821"/>
                  <a:pt x="6978030" y="8851878"/>
                  <a:pt x="6994132" y="8849083"/>
                </a:cubicBezTo>
                <a:close/>
                <a:moveTo>
                  <a:pt x="10164667" y="8848119"/>
                </a:moveTo>
                <a:cubicBezTo>
                  <a:pt x="10175033" y="8846290"/>
                  <a:pt x="10186110" y="8848425"/>
                  <a:pt x="10195461" y="8854929"/>
                </a:cubicBezTo>
                <a:cubicBezTo>
                  <a:pt x="10214159" y="8867938"/>
                  <a:pt x="10218632" y="8893545"/>
                  <a:pt x="10205624" y="8912247"/>
                </a:cubicBezTo>
                <a:cubicBezTo>
                  <a:pt x="10192615" y="8930944"/>
                  <a:pt x="10167003" y="8935417"/>
                  <a:pt x="10148305" y="8922409"/>
                </a:cubicBezTo>
                <a:cubicBezTo>
                  <a:pt x="10129604" y="8909400"/>
                  <a:pt x="10125135" y="8883789"/>
                  <a:pt x="10138144" y="8865091"/>
                </a:cubicBezTo>
                <a:cubicBezTo>
                  <a:pt x="10144648" y="8855740"/>
                  <a:pt x="10154302" y="8849948"/>
                  <a:pt x="10164667" y="8848119"/>
                </a:cubicBezTo>
                <a:close/>
                <a:moveTo>
                  <a:pt x="7837576" y="8835923"/>
                </a:moveTo>
                <a:cubicBezTo>
                  <a:pt x="7853329" y="8833179"/>
                  <a:pt x="7870099" y="8836431"/>
                  <a:pt x="7884123" y="8846390"/>
                </a:cubicBezTo>
                <a:cubicBezTo>
                  <a:pt x="7912163" y="8866312"/>
                  <a:pt x="7919069" y="8905338"/>
                  <a:pt x="7899156" y="8933387"/>
                </a:cubicBezTo>
                <a:cubicBezTo>
                  <a:pt x="7879241" y="8961435"/>
                  <a:pt x="7840224" y="8968345"/>
                  <a:pt x="7812178" y="8948427"/>
                </a:cubicBezTo>
                <a:cubicBezTo>
                  <a:pt x="7784131" y="8928914"/>
                  <a:pt x="7777216" y="8889888"/>
                  <a:pt x="7797132" y="8861434"/>
                </a:cubicBezTo>
                <a:cubicBezTo>
                  <a:pt x="7807097" y="8847408"/>
                  <a:pt x="7821837" y="8838667"/>
                  <a:pt x="7837576" y="8835923"/>
                </a:cubicBezTo>
                <a:close/>
                <a:moveTo>
                  <a:pt x="3693142" y="8835868"/>
                </a:moveTo>
                <a:cubicBezTo>
                  <a:pt x="3698581" y="8834902"/>
                  <a:pt x="3704374" y="8836020"/>
                  <a:pt x="3709252" y="8839475"/>
                </a:cubicBezTo>
                <a:cubicBezTo>
                  <a:pt x="3719008" y="8846385"/>
                  <a:pt x="3721445" y="8859803"/>
                  <a:pt x="3714535" y="8869559"/>
                </a:cubicBezTo>
                <a:cubicBezTo>
                  <a:pt x="3707626" y="8879316"/>
                  <a:pt x="3694212" y="8881753"/>
                  <a:pt x="3684451" y="8874843"/>
                </a:cubicBezTo>
                <a:cubicBezTo>
                  <a:pt x="3674696" y="8867933"/>
                  <a:pt x="3672259" y="8854520"/>
                  <a:pt x="3679169" y="8844763"/>
                </a:cubicBezTo>
                <a:cubicBezTo>
                  <a:pt x="3682622" y="8839883"/>
                  <a:pt x="3687703" y="8836834"/>
                  <a:pt x="3693142" y="8835868"/>
                </a:cubicBezTo>
                <a:close/>
                <a:moveTo>
                  <a:pt x="11761362" y="8833381"/>
                </a:moveTo>
                <a:cubicBezTo>
                  <a:pt x="11762173" y="8833786"/>
                  <a:pt x="11762173" y="8834597"/>
                  <a:pt x="11761767" y="8835412"/>
                </a:cubicBezTo>
                <a:cubicBezTo>
                  <a:pt x="11761362" y="8836223"/>
                  <a:pt x="11760547" y="8836223"/>
                  <a:pt x="11759736" y="8835818"/>
                </a:cubicBezTo>
                <a:cubicBezTo>
                  <a:pt x="11758921" y="8835007"/>
                  <a:pt x="11758921" y="8834192"/>
                  <a:pt x="11759327" y="8833786"/>
                </a:cubicBezTo>
                <a:cubicBezTo>
                  <a:pt x="11759736" y="8832971"/>
                  <a:pt x="11760547" y="8832971"/>
                  <a:pt x="11761362" y="8833381"/>
                </a:cubicBezTo>
                <a:close/>
                <a:moveTo>
                  <a:pt x="12975824" y="8831501"/>
                </a:moveTo>
                <a:cubicBezTo>
                  <a:pt x="12988426" y="8829315"/>
                  <a:pt x="13001841" y="8831957"/>
                  <a:pt x="13013021" y="8839885"/>
                </a:cubicBezTo>
                <a:cubicBezTo>
                  <a:pt x="13035786" y="8855740"/>
                  <a:pt x="13041070" y="8887041"/>
                  <a:pt x="13025219" y="8909400"/>
                </a:cubicBezTo>
                <a:cubicBezTo>
                  <a:pt x="13009364" y="8932165"/>
                  <a:pt x="12978063" y="8937449"/>
                  <a:pt x="12955704" y="8921594"/>
                </a:cubicBezTo>
                <a:cubicBezTo>
                  <a:pt x="12933344" y="8906148"/>
                  <a:pt x="12928061" y="8874847"/>
                  <a:pt x="12943506" y="8852082"/>
                </a:cubicBezTo>
                <a:cubicBezTo>
                  <a:pt x="12951434" y="8840700"/>
                  <a:pt x="12963223" y="8833687"/>
                  <a:pt x="12975824" y="8831501"/>
                </a:cubicBezTo>
                <a:close/>
                <a:moveTo>
                  <a:pt x="9215347" y="8829164"/>
                </a:moveTo>
                <a:cubicBezTo>
                  <a:pt x="9221952" y="8827995"/>
                  <a:pt x="9228964" y="8829315"/>
                  <a:pt x="9234858" y="8833381"/>
                </a:cubicBezTo>
                <a:cubicBezTo>
                  <a:pt x="9246650" y="8841916"/>
                  <a:pt x="9249493" y="8858177"/>
                  <a:pt x="9241362" y="8869965"/>
                </a:cubicBezTo>
                <a:cubicBezTo>
                  <a:pt x="9232827" y="8881757"/>
                  <a:pt x="9216566" y="8884599"/>
                  <a:pt x="9204778" y="8876469"/>
                </a:cubicBezTo>
                <a:cubicBezTo>
                  <a:pt x="9192991" y="8867933"/>
                  <a:pt x="9190144" y="8851673"/>
                  <a:pt x="9198274" y="8839885"/>
                </a:cubicBezTo>
                <a:cubicBezTo>
                  <a:pt x="9202542" y="8833991"/>
                  <a:pt x="9208741" y="8830332"/>
                  <a:pt x="9215347" y="8829164"/>
                </a:cubicBezTo>
                <a:close/>
                <a:moveTo>
                  <a:pt x="4922334" y="8825453"/>
                </a:moveTo>
                <a:cubicBezTo>
                  <a:pt x="4933517" y="8823522"/>
                  <a:pt x="4945406" y="8825858"/>
                  <a:pt x="4955368" y="8832971"/>
                </a:cubicBezTo>
                <a:cubicBezTo>
                  <a:pt x="4975283" y="8847200"/>
                  <a:pt x="4980160" y="8874843"/>
                  <a:pt x="4965933" y="8894761"/>
                </a:cubicBezTo>
                <a:cubicBezTo>
                  <a:pt x="4951708" y="8914683"/>
                  <a:pt x="4924067" y="8919562"/>
                  <a:pt x="4904141" y="8905333"/>
                </a:cubicBezTo>
                <a:cubicBezTo>
                  <a:pt x="4883820" y="8891104"/>
                  <a:pt x="4879346" y="8863461"/>
                  <a:pt x="4893574" y="8843542"/>
                </a:cubicBezTo>
                <a:cubicBezTo>
                  <a:pt x="4900692" y="8833583"/>
                  <a:pt x="4911154" y="8827384"/>
                  <a:pt x="4922334" y="8825453"/>
                </a:cubicBezTo>
                <a:close/>
                <a:moveTo>
                  <a:pt x="12555437" y="8820523"/>
                </a:moveTo>
                <a:cubicBezTo>
                  <a:pt x="12563313" y="8819151"/>
                  <a:pt x="12571749" y="8820777"/>
                  <a:pt x="12578863" y="8825656"/>
                </a:cubicBezTo>
                <a:cubicBezTo>
                  <a:pt x="12593092" y="8835818"/>
                  <a:pt x="12596344" y="8854925"/>
                  <a:pt x="12586588" y="8869154"/>
                </a:cubicBezTo>
                <a:cubicBezTo>
                  <a:pt x="12576831" y="8883383"/>
                  <a:pt x="12557319" y="8886635"/>
                  <a:pt x="12543089" y="8876879"/>
                </a:cubicBezTo>
                <a:cubicBezTo>
                  <a:pt x="12528860" y="8866713"/>
                  <a:pt x="12525608" y="8847200"/>
                  <a:pt x="12535364" y="8833381"/>
                </a:cubicBezTo>
                <a:cubicBezTo>
                  <a:pt x="12540243" y="8826266"/>
                  <a:pt x="12547560" y="8821896"/>
                  <a:pt x="12555437" y="8820523"/>
                </a:cubicBezTo>
                <a:close/>
                <a:moveTo>
                  <a:pt x="6411396" y="8818746"/>
                </a:moveTo>
                <a:cubicBezTo>
                  <a:pt x="6428008" y="8815901"/>
                  <a:pt x="6445688" y="8819357"/>
                  <a:pt x="6460522" y="8829723"/>
                </a:cubicBezTo>
                <a:cubicBezTo>
                  <a:pt x="6490203" y="8850862"/>
                  <a:pt x="6497116" y="8891919"/>
                  <a:pt x="6476379" y="8921594"/>
                </a:cubicBezTo>
                <a:cubicBezTo>
                  <a:pt x="6455237" y="8951273"/>
                  <a:pt x="6414188" y="8958183"/>
                  <a:pt x="6384509" y="8937449"/>
                </a:cubicBezTo>
                <a:cubicBezTo>
                  <a:pt x="6354425" y="8916310"/>
                  <a:pt x="6347509" y="8875253"/>
                  <a:pt x="6368646" y="8845579"/>
                </a:cubicBezTo>
                <a:cubicBezTo>
                  <a:pt x="6379221" y="8830739"/>
                  <a:pt x="6394772" y="8821592"/>
                  <a:pt x="6411396" y="8818746"/>
                </a:cubicBezTo>
                <a:close/>
                <a:moveTo>
                  <a:pt x="12305736" y="8815139"/>
                </a:moveTo>
                <a:cubicBezTo>
                  <a:pt x="12316051" y="8813360"/>
                  <a:pt x="12327027" y="8815494"/>
                  <a:pt x="12336173" y="8821998"/>
                </a:cubicBezTo>
                <a:cubicBezTo>
                  <a:pt x="12354465" y="8835007"/>
                  <a:pt x="12358938" y="8860619"/>
                  <a:pt x="12345930" y="8878911"/>
                </a:cubicBezTo>
                <a:cubicBezTo>
                  <a:pt x="12332921" y="8897203"/>
                  <a:pt x="12307310" y="8901675"/>
                  <a:pt x="12289018" y="8888667"/>
                </a:cubicBezTo>
                <a:cubicBezTo>
                  <a:pt x="12270320" y="8875659"/>
                  <a:pt x="12265848" y="8850051"/>
                  <a:pt x="12279261" y="8831755"/>
                </a:cubicBezTo>
                <a:cubicBezTo>
                  <a:pt x="12285765" y="8822609"/>
                  <a:pt x="12295420" y="8816918"/>
                  <a:pt x="12305736" y="8815139"/>
                </a:cubicBezTo>
                <a:close/>
                <a:moveTo>
                  <a:pt x="7698619" y="8814937"/>
                </a:moveTo>
                <a:cubicBezTo>
                  <a:pt x="7714721" y="8812142"/>
                  <a:pt x="7731900" y="8815497"/>
                  <a:pt x="7746327" y="8825661"/>
                </a:cubicBezTo>
                <a:cubicBezTo>
                  <a:pt x="7775189" y="8845984"/>
                  <a:pt x="7782087" y="8885825"/>
                  <a:pt x="7761777" y="8914684"/>
                </a:cubicBezTo>
                <a:cubicBezTo>
                  <a:pt x="7741451" y="8943548"/>
                  <a:pt x="7701614" y="8950458"/>
                  <a:pt x="7672754" y="8930134"/>
                </a:cubicBezTo>
                <a:cubicBezTo>
                  <a:pt x="7643889" y="8909806"/>
                  <a:pt x="7636981" y="8869970"/>
                  <a:pt x="7657311" y="8841106"/>
                </a:cubicBezTo>
                <a:cubicBezTo>
                  <a:pt x="7667471" y="8826674"/>
                  <a:pt x="7682513" y="8817731"/>
                  <a:pt x="7698619" y="8814937"/>
                </a:cubicBezTo>
                <a:close/>
                <a:moveTo>
                  <a:pt x="3125355" y="8814580"/>
                </a:moveTo>
                <a:cubicBezTo>
                  <a:pt x="3129929" y="8813767"/>
                  <a:pt x="3134808" y="8814682"/>
                  <a:pt x="3138871" y="8817526"/>
                </a:cubicBezTo>
                <a:cubicBezTo>
                  <a:pt x="3147001" y="8823219"/>
                  <a:pt x="3149034" y="8834602"/>
                  <a:pt x="3143342" y="8842732"/>
                </a:cubicBezTo>
                <a:cubicBezTo>
                  <a:pt x="3137652" y="8850862"/>
                  <a:pt x="3126270" y="8852894"/>
                  <a:pt x="3118139" y="8847200"/>
                </a:cubicBezTo>
                <a:cubicBezTo>
                  <a:pt x="3110010" y="8841511"/>
                  <a:pt x="3107978" y="8830129"/>
                  <a:pt x="3113666" y="8821999"/>
                </a:cubicBezTo>
                <a:cubicBezTo>
                  <a:pt x="3116512" y="8817933"/>
                  <a:pt x="3120781" y="8815393"/>
                  <a:pt x="3125355" y="8814580"/>
                </a:cubicBezTo>
                <a:close/>
                <a:moveTo>
                  <a:pt x="10258570" y="8811225"/>
                </a:moveTo>
                <a:cubicBezTo>
                  <a:pt x="10269241" y="8809395"/>
                  <a:pt x="10280623" y="8811630"/>
                  <a:pt x="10290175" y="8818337"/>
                </a:cubicBezTo>
                <a:cubicBezTo>
                  <a:pt x="10309282" y="8831755"/>
                  <a:pt x="10313755" y="8858178"/>
                  <a:pt x="10300341" y="8877285"/>
                </a:cubicBezTo>
                <a:cubicBezTo>
                  <a:pt x="10286923" y="8896393"/>
                  <a:pt x="10260500" y="8900861"/>
                  <a:pt x="10241393" y="8887447"/>
                </a:cubicBezTo>
                <a:cubicBezTo>
                  <a:pt x="10222290" y="8874033"/>
                  <a:pt x="10217408" y="8847606"/>
                  <a:pt x="10231231" y="8828503"/>
                </a:cubicBezTo>
                <a:cubicBezTo>
                  <a:pt x="10237938" y="8818950"/>
                  <a:pt x="10247898" y="8813055"/>
                  <a:pt x="10258570" y="8811225"/>
                </a:cubicBezTo>
                <a:close/>
                <a:moveTo>
                  <a:pt x="4579458" y="8808023"/>
                </a:moveTo>
                <a:cubicBezTo>
                  <a:pt x="4588047" y="8806549"/>
                  <a:pt x="4597188" y="8808379"/>
                  <a:pt x="4604910" y="8813868"/>
                </a:cubicBezTo>
                <a:cubicBezTo>
                  <a:pt x="4620359" y="8824845"/>
                  <a:pt x="4624018" y="8845983"/>
                  <a:pt x="4613037" y="8861429"/>
                </a:cubicBezTo>
                <a:cubicBezTo>
                  <a:pt x="4602065" y="8876878"/>
                  <a:pt x="4580932" y="8880536"/>
                  <a:pt x="4565485" y="8869559"/>
                </a:cubicBezTo>
                <a:cubicBezTo>
                  <a:pt x="4550032" y="8858988"/>
                  <a:pt x="4546381" y="8837443"/>
                  <a:pt x="4557352" y="8821998"/>
                </a:cubicBezTo>
                <a:cubicBezTo>
                  <a:pt x="4562843" y="8814273"/>
                  <a:pt x="4570871" y="8809496"/>
                  <a:pt x="4579458" y="8808023"/>
                </a:cubicBezTo>
                <a:close/>
                <a:moveTo>
                  <a:pt x="10932574" y="8807925"/>
                </a:moveTo>
                <a:cubicBezTo>
                  <a:pt x="10940806" y="8806452"/>
                  <a:pt x="10949546" y="8808179"/>
                  <a:pt x="10956861" y="8813463"/>
                </a:cubicBezTo>
                <a:cubicBezTo>
                  <a:pt x="10971906" y="8824034"/>
                  <a:pt x="10975563" y="8844358"/>
                  <a:pt x="10964996" y="8858992"/>
                </a:cubicBezTo>
                <a:cubicBezTo>
                  <a:pt x="10954424" y="8874032"/>
                  <a:pt x="10934096" y="8877689"/>
                  <a:pt x="10919461" y="8867122"/>
                </a:cubicBezTo>
                <a:cubicBezTo>
                  <a:pt x="10904421" y="8856960"/>
                  <a:pt x="10901169" y="8836227"/>
                  <a:pt x="10911331" y="8821593"/>
                </a:cubicBezTo>
                <a:cubicBezTo>
                  <a:pt x="10916617" y="8814073"/>
                  <a:pt x="10924342" y="8809398"/>
                  <a:pt x="10932574" y="8807925"/>
                </a:cubicBezTo>
                <a:close/>
                <a:moveTo>
                  <a:pt x="5250743" y="8807620"/>
                </a:moveTo>
                <a:cubicBezTo>
                  <a:pt x="5266186" y="8804927"/>
                  <a:pt x="5282649" y="8808179"/>
                  <a:pt x="5296468" y="8817936"/>
                </a:cubicBezTo>
                <a:cubicBezTo>
                  <a:pt x="5324522" y="8837448"/>
                  <a:pt x="5331024" y="8875659"/>
                  <a:pt x="5311514" y="8903302"/>
                </a:cubicBezTo>
                <a:cubicBezTo>
                  <a:pt x="5291998" y="8930945"/>
                  <a:pt x="5253787" y="8937859"/>
                  <a:pt x="5226145" y="8918346"/>
                </a:cubicBezTo>
                <a:cubicBezTo>
                  <a:pt x="5198499" y="8898833"/>
                  <a:pt x="5191591" y="8860213"/>
                  <a:pt x="5211102" y="8832976"/>
                </a:cubicBezTo>
                <a:cubicBezTo>
                  <a:pt x="5220859" y="8818951"/>
                  <a:pt x="5235290" y="8810313"/>
                  <a:pt x="5250743" y="8807620"/>
                </a:cubicBezTo>
                <a:close/>
                <a:moveTo>
                  <a:pt x="9325567" y="8806906"/>
                </a:moveTo>
                <a:cubicBezTo>
                  <a:pt x="9332427" y="8805737"/>
                  <a:pt x="9339745" y="8807161"/>
                  <a:pt x="9345841" y="8811431"/>
                </a:cubicBezTo>
                <a:cubicBezTo>
                  <a:pt x="9358039" y="8819967"/>
                  <a:pt x="9360885" y="8837038"/>
                  <a:pt x="9352345" y="8849236"/>
                </a:cubicBezTo>
                <a:cubicBezTo>
                  <a:pt x="9343810" y="8861429"/>
                  <a:pt x="9326738" y="8864276"/>
                  <a:pt x="9314541" y="8855740"/>
                </a:cubicBezTo>
                <a:cubicBezTo>
                  <a:pt x="9302347" y="8846794"/>
                  <a:pt x="9299095" y="8830128"/>
                  <a:pt x="9308036" y="8817935"/>
                </a:cubicBezTo>
                <a:cubicBezTo>
                  <a:pt x="9312304" y="8811836"/>
                  <a:pt x="9318707" y="8808075"/>
                  <a:pt x="9325567" y="8806906"/>
                </a:cubicBezTo>
                <a:close/>
                <a:moveTo>
                  <a:pt x="14578927" y="8804112"/>
                </a:moveTo>
                <a:cubicBezTo>
                  <a:pt x="14579738" y="8804112"/>
                  <a:pt x="14579738" y="8804923"/>
                  <a:pt x="14579332" y="8805332"/>
                </a:cubicBezTo>
                <a:cubicBezTo>
                  <a:pt x="14579332" y="8806143"/>
                  <a:pt x="14578517" y="8806143"/>
                  <a:pt x="14578112" y="8805738"/>
                </a:cubicBezTo>
                <a:cubicBezTo>
                  <a:pt x="14577706" y="8805332"/>
                  <a:pt x="14577706" y="8804923"/>
                  <a:pt x="14577706" y="8804517"/>
                </a:cubicBezTo>
                <a:cubicBezTo>
                  <a:pt x="14577706" y="8803706"/>
                  <a:pt x="14578112" y="8804112"/>
                  <a:pt x="14578927" y="8804112"/>
                </a:cubicBezTo>
                <a:close/>
                <a:moveTo>
                  <a:pt x="11366885" y="8804010"/>
                </a:moveTo>
                <a:cubicBezTo>
                  <a:pt x="11379944" y="8801774"/>
                  <a:pt x="11393867" y="8804517"/>
                  <a:pt x="11405655" y="8812647"/>
                </a:cubicBezTo>
                <a:cubicBezTo>
                  <a:pt x="11429235" y="8829318"/>
                  <a:pt x="11434519" y="8861429"/>
                  <a:pt x="11418258" y="8885009"/>
                </a:cubicBezTo>
                <a:cubicBezTo>
                  <a:pt x="11401592" y="8908585"/>
                  <a:pt x="11369476" y="8913873"/>
                  <a:pt x="11345900" y="8897612"/>
                </a:cubicBezTo>
                <a:cubicBezTo>
                  <a:pt x="11322320" y="8880942"/>
                  <a:pt x="11316631" y="8848830"/>
                  <a:pt x="11333297" y="8825250"/>
                </a:cubicBezTo>
                <a:cubicBezTo>
                  <a:pt x="11341630" y="8813462"/>
                  <a:pt x="11353826" y="8806247"/>
                  <a:pt x="11366885" y="8804010"/>
                </a:cubicBezTo>
                <a:close/>
                <a:moveTo>
                  <a:pt x="6859774" y="8796792"/>
                </a:moveTo>
                <a:cubicBezTo>
                  <a:pt x="6876384" y="8793947"/>
                  <a:pt x="6894075" y="8797402"/>
                  <a:pt x="6908903" y="8807769"/>
                </a:cubicBezTo>
                <a:cubicBezTo>
                  <a:pt x="6938585" y="8828908"/>
                  <a:pt x="6945502" y="8869965"/>
                  <a:pt x="6924770" y="8899640"/>
                </a:cubicBezTo>
                <a:cubicBezTo>
                  <a:pt x="6903628" y="8929319"/>
                  <a:pt x="6862575" y="8936229"/>
                  <a:pt x="6832892" y="8915495"/>
                </a:cubicBezTo>
                <a:cubicBezTo>
                  <a:pt x="6803220" y="8894762"/>
                  <a:pt x="6796311" y="8853705"/>
                  <a:pt x="6817029" y="8823625"/>
                </a:cubicBezTo>
                <a:cubicBezTo>
                  <a:pt x="6827601" y="8808785"/>
                  <a:pt x="6843157" y="8799638"/>
                  <a:pt x="6859774" y="8796792"/>
                </a:cubicBezTo>
                <a:close/>
                <a:moveTo>
                  <a:pt x="12072957" y="8796590"/>
                </a:moveTo>
                <a:cubicBezTo>
                  <a:pt x="12078953" y="8795574"/>
                  <a:pt x="12085354" y="8796794"/>
                  <a:pt x="12090638" y="8800454"/>
                </a:cubicBezTo>
                <a:cubicBezTo>
                  <a:pt x="12101209" y="8807770"/>
                  <a:pt x="12103646" y="8822810"/>
                  <a:pt x="12096331" y="8833381"/>
                </a:cubicBezTo>
                <a:cubicBezTo>
                  <a:pt x="12089012" y="8843949"/>
                  <a:pt x="12073972" y="8846390"/>
                  <a:pt x="12063404" y="8839070"/>
                </a:cubicBezTo>
                <a:cubicBezTo>
                  <a:pt x="12052833" y="8831755"/>
                  <a:pt x="12049986" y="8816715"/>
                  <a:pt x="12057711" y="8806144"/>
                </a:cubicBezTo>
                <a:cubicBezTo>
                  <a:pt x="12061371" y="8800858"/>
                  <a:pt x="12066961" y="8797606"/>
                  <a:pt x="12072957" y="8796590"/>
                </a:cubicBezTo>
                <a:close/>
                <a:moveTo>
                  <a:pt x="3960283" y="8796237"/>
                </a:moveTo>
                <a:cubicBezTo>
                  <a:pt x="3967854" y="8794865"/>
                  <a:pt x="3975982" y="8796389"/>
                  <a:pt x="3982895" y="8801265"/>
                </a:cubicBezTo>
                <a:cubicBezTo>
                  <a:pt x="3996317" y="8810616"/>
                  <a:pt x="3999972" y="8829318"/>
                  <a:pt x="3990217" y="8843137"/>
                </a:cubicBezTo>
                <a:cubicBezTo>
                  <a:pt x="3980860" y="8856551"/>
                  <a:pt x="3962168" y="8860213"/>
                  <a:pt x="3948342" y="8850456"/>
                </a:cubicBezTo>
                <a:cubicBezTo>
                  <a:pt x="3934480" y="8840700"/>
                  <a:pt x="3931229" y="8821998"/>
                  <a:pt x="3940986" y="8808584"/>
                </a:cubicBezTo>
                <a:cubicBezTo>
                  <a:pt x="3945659" y="8801877"/>
                  <a:pt x="3952712" y="8797610"/>
                  <a:pt x="3960283" y="8796237"/>
                </a:cubicBezTo>
                <a:close/>
                <a:moveTo>
                  <a:pt x="13612125" y="8792931"/>
                </a:moveTo>
                <a:cubicBezTo>
                  <a:pt x="13623305" y="8791000"/>
                  <a:pt x="13635196" y="8793338"/>
                  <a:pt x="13645155" y="8800450"/>
                </a:cubicBezTo>
                <a:cubicBezTo>
                  <a:pt x="13665073" y="8814679"/>
                  <a:pt x="13669951" y="8842322"/>
                  <a:pt x="13655722" y="8862240"/>
                </a:cubicBezTo>
                <a:cubicBezTo>
                  <a:pt x="13641498" y="8882162"/>
                  <a:pt x="13613855" y="8887036"/>
                  <a:pt x="13593932" y="8872812"/>
                </a:cubicBezTo>
                <a:cubicBezTo>
                  <a:pt x="13573609" y="8858583"/>
                  <a:pt x="13569136" y="8830940"/>
                  <a:pt x="13583365" y="8811021"/>
                </a:cubicBezTo>
                <a:cubicBezTo>
                  <a:pt x="13590477" y="8801060"/>
                  <a:pt x="13600945" y="8794861"/>
                  <a:pt x="13612125" y="8792931"/>
                </a:cubicBezTo>
                <a:close/>
                <a:moveTo>
                  <a:pt x="7557202" y="8788818"/>
                </a:moveTo>
                <a:cubicBezTo>
                  <a:pt x="7573571" y="8785922"/>
                  <a:pt x="7591057" y="8789276"/>
                  <a:pt x="7605688" y="8799643"/>
                </a:cubicBezTo>
                <a:cubicBezTo>
                  <a:pt x="7634949" y="8819967"/>
                  <a:pt x="7642264" y="8860618"/>
                  <a:pt x="7621535" y="8889887"/>
                </a:cubicBezTo>
                <a:cubicBezTo>
                  <a:pt x="7601213" y="8919156"/>
                  <a:pt x="7560565" y="8926476"/>
                  <a:pt x="7531292" y="8905743"/>
                </a:cubicBezTo>
                <a:cubicBezTo>
                  <a:pt x="7502035" y="8885415"/>
                  <a:pt x="7495111" y="8844763"/>
                  <a:pt x="7515446" y="8815494"/>
                </a:cubicBezTo>
                <a:cubicBezTo>
                  <a:pt x="7525612" y="8800860"/>
                  <a:pt x="7540840" y="8791714"/>
                  <a:pt x="7557202" y="8788818"/>
                </a:cubicBezTo>
                <a:close/>
                <a:moveTo>
                  <a:pt x="13426703" y="8783327"/>
                </a:moveTo>
                <a:cubicBezTo>
                  <a:pt x="13436205" y="8781651"/>
                  <a:pt x="13446368" y="8783582"/>
                  <a:pt x="13454906" y="8789478"/>
                </a:cubicBezTo>
                <a:cubicBezTo>
                  <a:pt x="13471977" y="8801266"/>
                  <a:pt x="13476045" y="8824841"/>
                  <a:pt x="13464257" y="8841917"/>
                </a:cubicBezTo>
                <a:cubicBezTo>
                  <a:pt x="13452465" y="8858989"/>
                  <a:pt x="13428889" y="8863056"/>
                  <a:pt x="13411813" y="8851268"/>
                </a:cubicBezTo>
                <a:cubicBezTo>
                  <a:pt x="13394742" y="8839476"/>
                  <a:pt x="13390674" y="8815900"/>
                  <a:pt x="13402466" y="8798824"/>
                </a:cubicBezTo>
                <a:cubicBezTo>
                  <a:pt x="13408360" y="8790288"/>
                  <a:pt x="13417201" y="8785004"/>
                  <a:pt x="13426703" y="8783327"/>
                </a:cubicBezTo>
                <a:close/>
                <a:moveTo>
                  <a:pt x="9433143" y="8783326"/>
                </a:moveTo>
                <a:cubicBezTo>
                  <a:pt x="9439850" y="8782157"/>
                  <a:pt x="9447065" y="8783581"/>
                  <a:pt x="9453161" y="8787851"/>
                </a:cubicBezTo>
                <a:cubicBezTo>
                  <a:pt x="9465359" y="8795981"/>
                  <a:pt x="9468205" y="8812647"/>
                  <a:pt x="9459665" y="8824840"/>
                </a:cubicBezTo>
                <a:cubicBezTo>
                  <a:pt x="9451535" y="8837038"/>
                  <a:pt x="9434869" y="8839885"/>
                  <a:pt x="9422671" y="8831345"/>
                </a:cubicBezTo>
                <a:cubicBezTo>
                  <a:pt x="9410883" y="8822809"/>
                  <a:pt x="9407631" y="8806143"/>
                  <a:pt x="9416171" y="8794355"/>
                </a:cubicBezTo>
                <a:cubicBezTo>
                  <a:pt x="9420237" y="8788256"/>
                  <a:pt x="9426436" y="8784495"/>
                  <a:pt x="9433143" y="8783326"/>
                </a:cubicBezTo>
                <a:close/>
                <a:moveTo>
                  <a:pt x="13801967" y="8779668"/>
                </a:moveTo>
                <a:cubicBezTo>
                  <a:pt x="13816296" y="8777178"/>
                  <a:pt x="13831540" y="8780126"/>
                  <a:pt x="13844346" y="8789072"/>
                </a:cubicBezTo>
                <a:cubicBezTo>
                  <a:pt x="13869958" y="8807364"/>
                  <a:pt x="13876057" y="8842728"/>
                  <a:pt x="13858170" y="8868339"/>
                </a:cubicBezTo>
                <a:cubicBezTo>
                  <a:pt x="13839878" y="8893951"/>
                  <a:pt x="13804510" y="8900050"/>
                  <a:pt x="13778898" y="8882163"/>
                </a:cubicBezTo>
                <a:cubicBezTo>
                  <a:pt x="13753286" y="8864276"/>
                  <a:pt x="13747192" y="8828908"/>
                  <a:pt x="13765074" y="8802891"/>
                </a:cubicBezTo>
                <a:cubicBezTo>
                  <a:pt x="13774223" y="8790085"/>
                  <a:pt x="13787638" y="8782158"/>
                  <a:pt x="13801967" y="8779668"/>
                </a:cubicBezTo>
                <a:close/>
                <a:moveTo>
                  <a:pt x="10351053" y="8776367"/>
                </a:moveTo>
                <a:cubicBezTo>
                  <a:pt x="10360911" y="8774639"/>
                  <a:pt x="10371480" y="8776671"/>
                  <a:pt x="10380423" y="8782973"/>
                </a:cubicBezTo>
                <a:cubicBezTo>
                  <a:pt x="10397905" y="8795166"/>
                  <a:pt x="10402377" y="8819557"/>
                  <a:pt x="10389774" y="8837444"/>
                </a:cubicBezTo>
                <a:cubicBezTo>
                  <a:pt x="10377581" y="8854925"/>
                  <a:pt x="10353190" y="8859398"/>
                  <a:pt x="10335304" y="8846795"/>
                </a:cubicBezTo>
                <a:cubicBezTo>
                  <a:pt x="10317822" y="8834192"/>
                  <a:pt x="10313350" y="8809801"/>
                  <a:pt x="10325953" y="8792324"/>
                </a:cubicBezTo>
                <a:cubicBezTo>
                  <a:pt x="10332050" y="8783583"/>
                  <a:pt x="10341196" y="8778095"/>
                  <a:pt x="10351053" y="8776367"/>
                </a:cubicBezTo>
                <a:close/>
                <a:moveTo>
                  <a:pt x="3368928" y="8766460"/>
                </a:moveTo>
                <a:cubicBezTo>
                  <a:pt x="3374162" y="8765596"/>
                  <a:pt x="3379751" y="8766713"/>
                  <a:pt x="3384426" y="8769965"/>
                </a:cubicBezTo>
                <a:cubicBezTo>
                  <a:pt x="3393775" y="8776469"/>
                  <a:pt x="3395809" y="8789478"/>
                  <a:pt x="3389305" y="8798828"/>
                </a:cubicBezTo>
                <a:cubicBezTo>
                  <a:pt x="3382801" y="8808179"/>
                  <a:pt x="3369793" y="8810211"/>
                  <a:pt x="3360442" y="8803707"/>
                </a:cubicBezTo>
                <a:cubicBezTo>
                  <a:pt x="3351091" y="8797202"/>
                  <a:pt x="3348654" y="8784194"/>
                  <a:pt x="3355564" y="8774843"/>
                </a:cubicBezTo>
                <a:cubicBezTo>
                  <a:pt x="3358816" y="8770170"/>
                  <a:pt x="3363693" y="8767324"/>
                  <a:pt x="3368928" y="8766460"/>
                </a:cubicBezTo>
                <a:close/>
                <a:moveTo>
                  <a:pt x="14002533" y="8766458"/>
                </a:moveTo>
                <a:cubicBezTo>
                  <a:pt x="14015694" y="8764171"/>
                  <a:pt x="14029720" y="8766916"/>
                  <a:pt x="14041510" y="8775249"/>
                </a:cubicBezTo>
                <a:cubicBezTo>
                  <a:pt x="14065086" y="8791915"/>
                  <a:pt x="14070779" y="8824436"/>
                  <a:pt x="14054109" y="8848016"/>
                </a:cubicBezTo>
                <a:cubicBezTo>
                  <a:pt x="14037443" y="8871592"/>
                  <a:pt x="14004921" y="8877285"/>
                  <a:pt x="13981345" y="8860615"/>
                </a:cubicBezTo>
                <a:cubicBezTo>
                  <a:pt x="13957765" y="8843949"/>
                  <a:pt x="13952076" y="8811427"/>
                  <a:pt x="13968742" y="8787852"/>
                </a:cubicBezTo>
                <a:cubicBezTo>
                  <a:pt x="13977075" y="8776062"/>
                  <a:pt x="13989372" y="8768744"/>
                  <a:pt x="14002533" y="8766458"/>
                </a:cubicBezTo>
                <a:close/>
                <a:moveTo>
                  <a:pt x="13250578" y="8765696"/>
                </a:moveTo>
                <a:cubicBezTo>
                  <a:pt x="13256320" y="8764679"/>
                  <a:pt x="13262418" y="8765898"/>
                  <a:pt x="13267499" y="8769555"/>
                </a:cubicBezTo>
                <a:cubicBezTo>
                  <a:pt x="13278070" y="8776874"/>
                  <a:pt x="13280507" y="8791103"/>
                  <a:pt x="13273192" y="8801265"/>
                </a:cubicBezTo>
                <a:cubicBezTo>
                  <a:pt x="13265873" y="8811837"/>
                  <a:pt x="13251648" y="8814274"/>
                  <a:pt x="13241482" y="8806954"/>
                </a:cubicBezTo>
                <a:cubicBezTo>
                  <a:pt x="13231320" y="8800045"/>
                  <a:pt x="13228883" y="8785820"/>
                  <a:pt x="13235793" y="8775248"/>
                </a:cubicBezTo>
                <a:cubicBezTo>
                  <a:pt x="13239450" y="8769965"/>
                  <a:pt x="13244836" y="8766713"/>
                  <a:pt x="13250578" y="8765696"/>
                </a:cubicBezTo>
                <a:close/>
                <a:moveTo>
                  <a:pt x="7415656" y="8761124"/>
                </a:moveTo>
                <a:cubicBezTo>
                  <a:pt x="7431404" y="8758380"/>
                  <a:pt x="7448177" y="8761632"/>
                  <a:pt x="7462196" y="8771591"/>
                </a:cubicBezTo>
                <a:cubicBezTo>
                  <a:pt x="7490243" y="8791513"/>
                  <a:pt x="7497154" y="8830539"/>
                  <a:pt x="7477235" y="8858588"/>
                </a:cubicBezTo>
                <a:cubicBezTo>
                  <a:pt x="7457319" y="8886636"/>
                  <a:pt x="7418299" y="8893546"/>
                  <a:pt x="7390249" y="8873628"/>
                </a:cubicBezTo>
                <a:cubicBezTo>
                  <a:pt x="7362192" y="8853709"/>
                  <a:pt x="7355278" y="8814684"/>
                  <a:pt x="7375203" y="8786635"/>
                </a:cubicBezTo>
                <a:cubicBezTo>
                  <a:pt x="7385161" y="8772609"/>
                  <a:pt x="7399905" y="8763868"/>
                  <a:pt x="7415656" y="8761124"/>
                </a:cubicBezTo>
                <a:close/>
                <a:moveTo>
                  <a:pt x="12809259" y="8759599"/>
                </a:moveTo>
                <a:cubicBezTo>
                  <a:pt x="12822573" y="8757262"/>
                  <a:pt x="12836800" y="8760005"/>
                  <a:pt x="12848793" y="8768338"/>
                </a:cubicBezTo>
                <a:cubicBezTo>
                  <a:pt x="12872774" y="8785008"/>
                  <a:pt x="12878468" y="8817935"/>
                  <a:pt x="12861802" y="8841921"/>
                </a:cubicBezTo>
                <a:cubicBezTo>
                  <a:pt x="12845131" y="8865907"/>
                  <a:pt x="12812205" y="8871596"/>
                  <a:pt x="12788219" y="8854929"/>
                </a:cubicBezTo>
                <a:cubicBezTo>
                  <a:pt x="12764643" y="8838259"/>
                  <a:pt x="12758545" y="8805332"/>
                  <a:pt x="12775211" y="8781347"/>
                </a:cubicBezTo>
                <a:cubicBezTo>
                  <a:pt x="12783546" y="8769356"/>
                  <a:pt x="12795945" y="8761937"/>
                  <a:pt x="12809259" y="8759599"/>
                </a:cubicBezTo>
                <a:close/>
                <a:moveTo>
                  <a:pt x="9539243" y="8756904"/>
                </a:moveTo>
                <a:cubicBezTo>
                  <a:pt x="9545950" y="8755735"/>
                  <a:pt x="9553165" y="8757159"/>
                  <a:pt x="9559261" y="8761429"/>
                </a:cubicBezTo>
                <a:cubicBezTo>
                  <a:pt x="9571459" y="8769559"/>
                  <a:pt x="9574305" y="8786225"/>
                  <a:pt x="9565765" y="8798419"/>
                </a:cubicBezTo>
                <a:cubicBezTo>
                  <a:pt x="9557635" y="8810616"/>
                  <a:pt x="9540969" y="8813463"/>
                  <a:pt x="9528776" y="8804923"/>
                </a:cubicBezTo>
                <a:cubicBezTo>
                  <a:pt x="9516578" y="8796793"/>
                  <a:pt x="9513731" y="8780126"/>
                  <a:pt x="9522271" y="8767933"/>
                </a:cubicBezTo>
                <a:cubicBezTo>
                  <a:pt x="9526337" y="8761834"/>
                  <a:pt x="9532536" y="8758073"/>
                  <a:pt x="9539243" y="8756904"/>
                </a:cubicBezTo>
                <a:close/>
                <a:moveTo>
                  <a:pt x="14213720" y="8756751"/>
                </a:moveTo>
                <a:cubicBezTo>
                  <a:pt x="14220071" y="8755633"/>
                  <a:pt x="14226879" y="8756954"/>
                  <a:pt x="14232570" y="8761019"/>
                </a:cubicBezTo>
                <a:cubicBezTo>
                  <a:pt x="14243953" y="8768744"/>
                  <a:pt x="14246800" y="8784599"/>
                  <a:pt x="14238669" y="8795981"/>
                </a:cubicBezTo>
                <a:cubicBezTo>
                  <a:pt x="14230944" y="8807363"/>
                  <a:pt x="14215093" y="8810206"/>
                  <a:pt x="14203711" y="8802080"/>
                </a:cubicBezTo>
                <a:cubicBezTo>
                  <a:pt x="14192328" y="8793950"/>
                  <a:pt x="14189887" y="8778095"/>
                  <a:pt x="14197612" y="8767118"/>
                </a:cubicBezTo>
                <a:cubicBezTo>
                  <a:pt x="14201474" y="8761427"/>
                  <a:pt x="14207368" y="8757869"/>
                  <a:pt x="14213720" y="8756751"/>
                </a:cubicBezTo>
                <a:close/>
                <a:moveTo>
                  <a:pt x="2833660" y="8754210"/>
                </a:moveTo>
                <a:cubicBezTo>
                  <a:pt x="2840876" y="8752990"/>
                  <a:pt x="2848600" y="8754515"/>
                  <a:pt x="2855105" y="8758988"/>
                </a:cubicBezTo>
                <a:cubicBezTo>
                  <a:pt x="2868113" y="8767929"/>
                  <a:pt x="2870961" y="8785816"/>
                  <a:pt x="2862015" y="8798824"/>
                </a:cubicBezTo>
                <a:cubicBezTo>
                  <a:pt x="2853073" y="8811833"/>
                  <a:pt x="2835185" y="8814680"/>
                  <a:pt x="2822177" y="8805738"/>
                </a:cubicBezTo>
                <a:cubicBezTo>
                  <a:pt x="2809170" y="8796387"/>
                  <a:pt x="2805917" y="8778500"/>
                  <a:pt x="2815264" y="8765897"/>
                </a:cubicBezTo>
                <a:cubicBezTo>
                  <a:pt x="2819737" y="8759393"/>
                  <a:pt x="2826445" y="8755429"/>
                  <a:pt x="2833660" y="8754210"/>
                </a:cubicBezTo>
                <a:close/>
                <a:moveTo>
                  <a:pt x="4231555" y="8754057"/>
                </a:moveTo>
                <a:cubicBezTo>
                  <a:pt x="4241054" y="8752380"/>
                  <a:pt x="4251221" y="8754312"/>
                  <a:pt x="4259757" y="8760208"/>
                </a:cubicBezTo>
                <a:cubicBezTo>
                  <a:pt x="4276834" y="8771996"/>
                  <a:pt x="4280900" y="8795571"/>
                  <a:pt x="4269110" y="8812647"/>
                </a:cubicBezTo>
                <a:cubicBezTo>
                  <a:pt x="4257318" y="8829719"/>
                  <a:pt x="4233743" y="8833786"/>
                  <a:pt x="4216666" y="8821998"/>
                </a:cubicBezTo>
                <a:cubicBezTo>
                  <a:pt x="4199595" y="8810206"/>
                  <a:pt x="4195531" y="8786630"/>
                  <a:pt x="4207320" y="8769554"/>
                </a:cubicBezTo>
                <a:cubicBezTo>
                  <a:pt x="4213213" y="8761018"/>
                  <a:pt x="4222055" y="8755734"/>
                  <a:pt x="4231555" y="8754057"/>
                </a:cubicBezTo>
                <a:close/>
                <a:moveTo>
                  <a:pt x="11025463" y="8751672"/>
                </a:moveTo>
                <a:cubicBezTo>
                  <a:pt x="11033492" y="8750249"/>
                  <a:pt x="11042029" y="8751875"/>
                  <a:pt x="11049142" y="8756956"/>
                </a:cubicBezTo>
                <a:cubicBezTo>
                  <a:pt x="11063371" y="8767118"/>
                  <a:pt x="11067028" y="8787036"/>
                  <a:pt x="11056867" y="8801265"/>
                </a:cubicBezTo>
                <a:cubicBezTo>
                  <a:pt x="11046705" y="8815494"/>
                  <a:pt x="11026787" y="8819152"/>
                  <a:pt x="11012558" y="8808990"/>
                </a:cubicBezTo>
                <a:cubicBezTo>
                  <a:pt x="10997923" y="8798824"/>
                  <a:pt x="10994671" y="8779315"/>
                  <a:pt x="11004833" y="8764681"/>
                </a:cubicBezTo>
                <a:cubicBezTo>
                  <a:pt x="11009913" y="8757566"/>
                  <a:pt x="11017434" y="8753095"/>
                  <a:pt x="11025463" y="8751672"/>
                </a:cubicBezTo>
                <a:close/>
                <a:moveTo>
                  <a:pt x="6287788" y="8750451"/>
                </a:moveTo>
                <a:cubicBezTo>
                  <a:pt x="6304405" y="8747606"/>
                  <a:pt x="6322101" y="8751062"/>
                  <a:pt x="6336934" y="8761428"/>
                </a:cubicBezTo>
                <a:cubicBezTo>
                  <a:pt x="6366620" y="8782567"/>
                  <a:pt x="6373534" y="8823624"/>
                  <a:pt x="6352795" y="8853299"/>
                </a:cubicBezTo>
                <a:cubicBezTo>
                  <a:pt x="6331652" y="8882978"/>
                  <a:pt x="6290580" y="8889888"/>
                  <a:pt x="6260894" y="8869154"/>
                </a:cubicBezTo>
                <a:cubicBezTo>
                  <a:pt x="6231228" y="8848421"/>
                  <a:pt x="6223910" y="8807364"/>
                  <a:pt x="6245030" y="8777284"/>
                </a:cubicBezTo>
                <a:cubicBezTo>
                  <a:pt x="6255619" y="8762444"/>
                  <a:pt x="6271171" y="8753297"/>
                  <a:pt x="6287788" y="8750451"/>
                </a:cubicBezTo>
                <a:close/>
                <a:moveTo>
                  <a:pt x="6725064" y="8742070"/>
                </a:moveTo>
                <a:cubicBezTo>
                  <a:pt x="6741428" y="8739173"/>
                  <a:pt x="6758911" y="8742526"/>
                  <a:pt x="6773547" y="8752893"/>
                </a:cubicBezTo>
                <a:cubicBezTo>
                  <a:pt x="6802804" y="8773217"/>
                  <a:pt x="6810122" y="8813868"/>
                  <a:pt x="6789400" y="8843137"/>
                </a:cubicBezTo>
                <a:cubicBezTo>
                  <a:pt x="6769070" y="8872406"/>
                  <a:pt x="6728421" y="8879726"/>
                  <a:pt x="6699160" y="8858993"/>
                </a:cubicBezTo>
                <a:cubicBezTo>
                  <a:pt x="6669887" y="8838665"/>
                  <a:pt x="6662569" y="8798013"/>
                  <a:pt x="6683303" y="8768748"/>
                </a:cubicBezTo>
                <a:cubicBezTo>
                  <a:pt x="6693459" y="8754114"/>
                  <a:pt x="6708708" y="8744967"/>
                  <a:pt x="6725064" y="8742070"/>
                </a:cubicBezTo>
                <a:close/>
                <a:moveTo>
                  <a:pt x="10443588" y="8741257"/>
                </a:moveTo>
                <a:cubicBezTo>
                  <a:pt x="10452074" y="8739783"/>
                  <a:pt x="10461118" y="8741511"/>
                  <a:pt x="10468641" y="8746795"/>
                </a:cubicBezTo>
                <a:cubicBezTo>
                  <a:pt x="10483681" y="8757362"/>
                  <a:pt x="10487338" y="8778501"/>
                  <a:pt x="10476771" y="8793545"/>
                </a:cubicBezTo>
                <a:cubicBezTo>
                  <a:pt x="10466199" y="8808585"/>
                  <a:pt x="10445061" y="8812242"/>
                  <a:pt x="10430021" y="8801675"/>
                </a:cubicBezTo>
                <a:cubicBezTo>
                  <a:pt x="10414981" y="8791104"/>
                  <a:pt x="10411319" y="8769965"/>
                  <a:pt x="10421890" y="8754925"/>
                </a:cubicBezTo>
                <a:cubicBezTo>
                  <a:pt x="10427176" y="8747405"/>
                  <a:pt x="10435102" y="8742730"/>
                  <a:pt x="10443588" y="8741257"/>
                </a:cubicBezTo>
                <a:close/>
                <a:moveTo>
                  <a:pt x="11859331" y="8740695"/>
                </a:moveTo>
                <a:cubicBezTo>
                  <a:pt x="11860142" y="8741100"/>
                  <a:pt x="11860142" y="8741911"/>
                  <a:pt x="11859736" y="8742726"/>
                </a:cubicBezTo>
                <a:cubicBezTo>
                  <a:pt x="11859331" y="8743537"/>
                  <a:pt x="11858516" y="8743537"/>
                  <a:pt x="11857705" y="8743132"/>
                </a:cubicBezTo>
                <a:cubicBezTo>
                  <a:pt x="11856890" y="8742726"/>
                  <a:pt x="11856890" y="8741506"/>
                  <a:pt x="11857296" y="8741100"/>
                </a:cubicBezTo>
                <a:cubicBezTo>
                  <a:pt x="11857705" y="8740285"/>
                  <a:pt x="11858516" y="8740285"/>
                  <a:pt x="11859331" y="8740695"/>
                </a:cubicBezTo>
                <a:close/>
                <a:moveTo>
                  <a:pt x="2575407" y="8739884"/>
                </a:moveTo>
                <a:cubicBezTo>
                  <a:pt x="2580691" y="8743542"/>
                  <a:pt x="2581909" y="8750861"/>
                  <a:pt x="2578249" y="8756145"/>
                </a:cubicBezTo>
                <a:cubicBezTo>
                  <a:pt x="2574591" y="8761428"/>
                  <a:pt x="2567277" y="8762649"/>
                  <a:pt x="2561993" y="8758987"/>
                </a:cubicBezTo>
                <a:cubicBezTo>
                  <a:pt x="2556706" y="8755330"/>
                  <a:pt x="2555489" y="8748015"/>
                  <a:pt x="2559147" y="8742731"/>
                </a:cubicBezTo>
                <a:cubicBezTo>
                  <a:pt x="2562803" y="8737443"/>
                  <a:pt x="2570122" y="8736227"/>
                  <a:pt x="2575407" y="8739884"/>
                </a:cubicBezTo>
                <a:close/>
                <a:moveTo>
                  <a:pt x="3626270" y="8734597"/>
                </a:moveTo>
                <a:cubicBezTo>
                  <a:pt x="3631099" y="8733783"/>
                  <a:pt x="3636282" y="8734799"/>
                  <a:pt x="3640549" y="8737848"/>
                </a:cubicBezTo>
                <a:cubicBezTo>
                  <a:pt x="3649085" y="8743537"/>
                  <a:pt x="3651121" y="8755735"/>
                  <a:pt x="3645021" y="8764271"/>
                </a:cubicBezTo>
                <a:cubicBezTo>
                  <a:pt x="3639328" y="8772807"/>
                  <a:pt x="3627134" y="8774842"/>
                  <a:pt x="3618600" y="8768744"/>
                </a:cubicBezTo>
                <a:cubicBezTo>
                  <a:pt x="3610065" y="8763054"/>
                  <a:pt x="3608027" y="8750857"/>
                  <a:pt x="3614128" y="8742321"/>
                </a:cubicBezTo>
                <a:cubicBezTo>
                  <a:pt x="3616971" y="8738053"/>
                  <a:pt x="3621442" y="8735410"/>
                  <a:pt x="3626270" y="8734597"/>
                </a:cubicBezTo>
                <a:close/>
                <a:moveTo>
                  <a:pt x="7272259" y="8730481"/>
                </a:moveTo>
                <a:cubicBezTo>
                  <a:pt x="7286587" y="8727990"/>
                  <a:pt x="7301829" y="8730937"/>
                  <a:pt x="7314630" y="8739880"/>
                </a:cubicBezTo>
                <a:cubicBezTo>
                  <a:pt x="7340245" y="8758177"/>
                  <a:pt x="7346346" y="8793545"/>
                  <a:pt x="7328451" y="8819152"/>
                </a:cubicBezTo>
                <a:cubicBezTo>
                  <a:pt x="7310161" y="8844764"/>
                  <a:pt x="7274797" y="8850863"/>
                  <a:pt x="7249184" y="8832976"/>
                </a:cubicBezTo>
                <a:cubicBezTo>
                  <a:pt x="7223572" y="8814680"/>
                  <a:pt x="7217470" y="8779316"/>
                  <a:pt x="7235355" y="8753704"/>
                </a:cubicBezTo>
                <a:cubicBezTo>
                  <a:pt x="7244505" y="8740899"/>
                  <a:pt x="7257926" y="8732971"/>
                  <a:pt x="7272259" y="8730481"/>
                </a:cubicBezTo>
                <a:close/>
                <a:moveTo>
                  <a:pt x="9642648" y="8727534"/>
                </a:moveTo>
                <a:cubicBezTo>
                  <a:pt x="9649609" y="8726263"/>
                  <a:pt x="9657028" y="8727687"/>
                  <a:pt x="9663329" y="8732159"/>
                </a:cubicBezTo>
                <a:cubicBezTo>
                  <a:pt x="9675932" y="8741101"/>
                  <a:pt x="9679184" y="8758177"/>
                  <a:pt x="9670239" y="8770775"/>
                </a:cubicBezTo>
                <a:cubicBezTo>
                  <a:pt x="9661298" y="8783378"/>
                  <a:pt x="9644222" y="8786630"/>
                  <a:pt x="9631619" y="8777689"/>
                </a:cubicBezTo>
                <a:cubicBezTo>
                  <a:pt x="9619425" y="8769149"/>
                  <a:pt x="9615768" y="8751672"/>
                  <a:pt x="9624709" y="8739069"/>
                </a:cubicBezTo>
                <a:cubicBezTo>
                  <a:pt x="9629182" y="8732768"/>
                  <a:pt x="9635686" y="8728804"/>
                  <a:pt x="9642648" y="8727534"/>
                </a:cubicBezTo>
                <a:close/>
                <a:moveTo>
                  <a:pt x="15173657" y="8727281"/>
                </a:moveTo>
                <a:cubicBezTo>
                  <a:pt x="15174468" y="8727281"/>
                  <a:pt x="15174468" y="8728092"/>
                  <a:pt x="15174062" y="8728498"/>
                </a:cubicBezTo>
                <a:cubicBezTo>
                  <a:pt x="15174062" y="8729313"/>
                  <a:pt x="15173247" y="8729313"/>
                  <a:pt x="15172842" y="8728908"/>
                </a:cubicBezTo>
                <a:cubicBezTo>
                  <a:pt x="15172436" y="8728908"/>
                  <a:pt x="15172436" y="8728092"/>
                  <a:pt x="15172436" y="8727687"/>
                </a:cubicBezTo>
                <a:cubicBezTo>
                  <a:pt x="15172436" y="8726871"/>
                  <a:pt x="15173247" y="8726871"/>
                  <a:pt x="15173657" y="8727281"/>
                </a:cubicBezTo>
                <a:close/>
                <a:moveTo>
                  <a:pt x="11462268" y="8725855"/>
                </a:moveTo>
                <a:cubicBezTo>
                  <a:pt x="11476089" y="8723416"/>
                  <a:pt x="11490825" y="8726261"/>
                  <a:pt x="11503223" y="8735002"/>
                </a:cubicBezTo>
                <a:cubicBezTo>
                  <a:pt x="11528020" y="8752483"/>
                  <a:pt x="11534119" y="8786630"/>
                  <a:pt x="11516637" y="8811427"/>
                </a:cubicBezTo>
                <a:cubicBezTo>
                  <a:pt x="11499160" y="8836223"/>
                  <a:pt x="11465013" y="8842322"/>
                  <a:pt x="11440217" y="8824841"/>
                </a:cubicBezTo>
                <a:cubicBezTo>
                  <a:pt x="11415416" y="8807364"/>
                  <a:pt x="11409322" y="8773216"/>
                  <a:pt x="11426799" y="8748420"/>
                </a:cubicBezTo>
                <a:cubicBezTo>
                  <a:pt x="11435539" y="8736020"/>
                  <a:pt x="11448446" y="8728295"/>
                  <a:pt x="11462268" y="8725855"/>
                </a:cubicBezTo>
                <a:close/>
                <a:moveTo>
                  <a:pt x="4835133" y="8723926"/>
                </a:moveTo>
                <a:cubicBezTo>
                  <a:pt x="4848851" y="8721589"/>
                  <a:pt x="4863490" y="8724435"/>
                  <a:pt x="4875688" y="8732970"/>
                </a:cubicBezTo>
                <a:cubicBezTo>
                  <a:pt x="4900081" y="8750046"/>
                  <a:pt x="4905776" y="8784193"/>
                  <a:pt x="4888694" y="8808584"/>
                </a:cubicBezTo>
                <a:cubicBezTo>
                  <a:pt x="4871620" y="8832975"/>
                  <a:pt x="4837475" y="8838664"/>
                  <a:pt x="4813086" y="8821593"/>
                </a:cubicBezTo>
                <a:cubicBezTo>
                  <a:pt x="4788694" y="8804517"/>
                  <a:pt x="4782590" y="8770370"/>
                  <a:pt x="4800075" y="8745979"/>
                </a:cubicBezTo>
                <a:cubicBezTo>
                  <a:pt x="4808612" y="8733783"/>
                  <a:pt x="4821417" y="8726263"/>
                  <a:pt x="4835133" y="8723926"/>
                </a:cubicBezTo>
                <a:close/>
                <a:moveTo>
                  <a:pt x="14991128" y="8723218"/>
                </a:moveTo>
                <a:cubicBezTo>
                  <a:pt x="14995195" y="8726065"/>
                  <a:pt x="14996010" y="8731754"/>
                  <a:pt x="14993163" y="8735817"/>
                </a:cubicBezTo>
                <a:cubicBezTo>
                  <a:pt x="14990317" y="8739884"/>
                  <a:pt x="14984623" y="8740699"/>
                  <a:pt x="14980560" y="8737853"/>
                </a:cubicBezTo>
                <a:cubicBezTo>
                  <a:pt x="14976493" y="8735006"/>
                  <a:pt x="14975682" y="8729317"/>
                  <a:pt x="14978529" y="8725250"/>
                </a:cubicBezTo>
                <a:cubicBezTo>
                  <a:pt x="14981371" y="8721182"/>
                  <a:pt x="14987065" y="8720371"/>
                  <a:pt x="14991128" y="8723218"/>
                </a:cubicBezTo>
                <a:close/>
                <a:moveTo>
                  <a:pt x="5158251" y="8720066"/>
                </a:moveTo>
                <a:cubicBezTo>
                  <a:pt x="5173501" y="8717424"/>
                  <a:pt x="5189763" y="8720575"/>
                  <a:pt x="5203382" y="8730128"/>
                </a:cubicBezTo>
                <a:cubicBezTo>
                  <a:pt x="5230616" y="8749231"/>
                  <a:pt x="5237122" y="8787041"/>
                  <a:pt x="5218015" y="8814274"/>
                </a:cubicBezTo>
                <a:cubicBezTo>
                  <a:pt x="5198911" y="8841512"/>
                  <a:pt x="5161097" y="8848016"/>
                  <a:pt x="5133867" y="8828909"/>
                </a:cubicBezTo>
                <a:cubicBezTo>
                  <a:pt x="5106632" y="8809805"/>
                  <a:pt x="5100125" y="8771996"/>
                  <a:pt x="5119234" y="8744763"/>
                </a:cubicBezTo>
                <a:cubicBezTo>
                  <a:pt x="5128781" y="8731144"/>
                  <a:pt x="5143011" y="8722709"/>
                  <a:pt x="5158251" y="8720066"/>
                </a:cubicBezTo>
                <a:close/>
                <a:moveTo>
                  <a:pt x="3072204" y="8711426"/>
                </a:moveTo>
                <a:cubicBezTo>
                  <a:pt x="3077487" y="8715084"/>
                  <a:pt x="3078709" y="8722809"/>
                  <a:pt x="3075051" y="8728093"/>
                </a:cubicBezTo>
                <a:cubicBezTo>
                  <a:pt x="3071392" y="8733376"/>
                  <a:pt x="3063669" y="8734597"/>
                  <a:pt x="3058386" y="8730939"/>
                </a:cubicBezTo>
                <a:cubicBezTo>
                  <a:pt x="3052691" y="8727278"/>
                  <a:pt x="3051471" y="8719557"/>
                  <a:pt x="3055539" y="8714269"/>
                </a:cubicBezTo>
                <a:cubicBezTo>
                  <a:pt x="3059197" y="8708985"/>
                  <a:pt x="3066920" y="8707769"/>
                  <a:pt x="3072204" y="8711426"/>
                </a:cubicBezTo>
                <a:close/>
                <a:moveTo>
                  <a:pt x="4500640" y="8710105"/>
                </a:moveTo>
                <a:cubicBezTo>
                  <a:pt x="4509889" y="8708479"/>
                  <a:pt x="4519748" y="8710410"/>
                  <a:pt x="4528082" y="8716304"/>
                </a:cubicBezTo>
                <a:cubicBezTo>
                  <a:pt x="4544746" y="8728092"/>
                  <a:pt x="4548815" y="8750857"/>
                  <a:pt x="4537024" y="8767527"/>
                </a:cubicBezTo>
                <a:cubicBezTo>
                  <a:pt x="4525234" y="8784193"/>
                  <a:pt x="4502468" y="8788256"/>
                  <a:pt x="4485801" y="8776468"/>
                </a:cubicBezTo>
                <a:cubicBezTo>
                  <a:pt x="4469132" y="8764681"/>
                  <a:pt x="4465064" y="8741916"/>
                  <a:pt x="4476858" y="8725250"/>
                </a:cubicBezTo>
                <a:cubicBezTo>
                  <a:pt x="4482756" y="8716915"/>
                  <a:pt x="4491386" y="8711731"/>
                  <a:pt x="4500640" y="8710105"/>
                </a:cubicBezTo>
                <a:close/>
                <a:moveTo>
                  <a:pt x="14430190" y="8709650"/>
                </a:moveTo>
                <a:cubicBezTo>
                  <a:pt x="14434001" y="8708990"/>
                  <a:pt x="14438066" y="8709803"/>
                  <a:pt x="14441521" y="8712242"/>
                </a:cubicBezTo>
                <a:cubicBezTo>
                  <a:pt x="14448431" y="8717120"/>
                  <a:pt x="14450057" y="8726471"/>
                  <a:pt x="14445179" y="8733380"/>
                </a:cubicBezTo>
                <a:cubicBezTo>
                  <a:pt x="14440300" y="8740290"/>
                  <a:pt x="14430950" y="8741916"/>
                  <a:pt x="14424040" y="8737038"/>
                </a:cubicBezTo>
                <a:cubicBezTo>
                  <a:pt x="14417130" y="8732160"/>
                  <a:pt x="14415504" y="8722809"/>
                  <a:pt x="14420382" y="8715899"/>
                </a:cubicBezTo>
                <a:cubicBezTo>
                  <a:pt x="14422821" y="8712444"/>
                  <a:pt x="14426379" y="8710311"/>
                  <a:pt x="14430190" y="8709650"/>
                </a:cubicBezTo>
                <a:close/>
                <a:moveTo>
                  <a:pt x="10535207" y="8701774"/>
                </a:moveTo>
                <a:cubicBezTo>
                  <a:pt x="10542930" y="8700453"/>
                  <a:pt x="10551162" y="8702079"/>
                  <a:pt x="10558074" y="8706957"/>
                </a:cubicBezTo>
                <a:cubicBezTo>
                  <a:pt x="10571893" y="8716714"/>
                  <a:pt x="10575150" y="8735817"/>
                  <a:pt x="10565389" y="8749640"/>
                </a:cubicBezTo>
                <a:cubicBezTo>
                  <a:pt x="10555633" y="8763464"/>
                  <a:pt x="10536530" y="8766716"/>
                  <a:pt x="10522706" y="8756955"/>
                </a:cubicBezTo>
                <a:cubicBezTo>
                  <a:pt x="10508887" y="8747199"/>
                  <a:pt x="10505635" y="8728096"/>
                  <a:pt x="10515391" y="8714272"/>
                </a:cubicBezTo>
                <a:cubicBezTo>
                  <a:pt x="10520269" y="8707363"/>
                  <a:pt x="10527484" y="8703095"/>
                  <a:pt x="10535207" y="8701774"/>
                </a:cubicBezTo>
                <a:close/>
                <a:moveTo>
                  <a:pt x="5826329" y="8700450"/>
                </a:moveTo>
                <a:cubicBezTo>
                  <a:pt x="5843294" y="8697503"/>
                  <a:pt x="5861387" y="8701060"/>
                  <a:pt x="5876637" y="8711832"/>
                </a:cubicBezTo>
                <a:cubicBezTo>
                  <a:pt x="5899498" y="8727990"/>
                  <a:pt x="5909332" y="8755583"/>
                  <a:pt x="5903729" y="8781230"/>
                </a:cubicBezTo>
                <a:lnTo>
                  <a:pt x="5893468" y="8804429"/>
                </a:lnTo>
                <a:lnTo>
                  <a:pt x="5912436" y="8786548"/>
                </a:lnTo>
                <a:cubicBezTo>
                  <a:pt x="5920234" y="8781714"/>
                  <a:pt x="5928870" y="8778474"/>
                  <a:pt x="5937814" y="8776924"/>
                </a:cubicBezTo>
                <a:cubicBezTo>
                  <a:pt x="5955702" y="8773824"/>
                  <a:pt x="5974814" y="8777482"/>
                  <a:pt x="5990871" y="8788662"/>
                </a:cubicBezTo>
                <a:cubicBezTo>
                  <a:pt x="6006721" y="8799842"/>
                  <a:pt x="6016579" y="8816509"/>
                  <a:pt x="6019677" y="8834396"/>
                </a:cubicBezTo>
                <a:lnTo>
                  <a:pt x="6019258" y="8856893"/>
                </a:lnTo>
                <a:lnTo>
                  <a:pt x="6021162" y="8855079"/>
                </a:lnTo>
                <a:cubicBezTo>
                  <a:pt x="6029816" y="8849692"/>
                  <a:pt x="6039396" y="8846085"/>
                  <a:pt x="6048991" y="8844357"/>
                </a:cubicBezTo>
                <a:cubicBezTo>
                  <a:pt x="6068805" y="8840901"/>
                  <a:pt x="6089946" y="8844967"/>
                  <a:pt x="6107629" y="8857367"/>
                </a:cubicBezTo>
                <a:cubicBezTo>
                  <a:pt x="6125316" y="8869765"/>
                  <a:pt x="6136287" y="8888261"/>
                  <a:pt x="6139742" y="8908079"/>
                </a:cubicBezTo>
                <a:lnTo>
                  <a:pt x="6139457" y="8923684"/>
                </a:lnTo>
                <a:lnTo>
                  <a:pt x="6162013" y="8915092"/>
                </a:lnTo>
                <a:cubicBezTo>
                  <a:pt x="6181827" y="8911636"/>
                  <a:pt x="6202962" y="8915701"/>
                  <a:pt x="6220659" y="8928102"/>
                </a:cubicBezTo>
                <a:cubicBezTo>
                  <a:pt x="6238328" y="8940500"/>
                  <a:pt x="6249299" y="8958996"/>
                  <a:pt x="6252776" y="8978813"/>
                </a:cubicBezTo>
                <a:lnTo>
                  <a:pt x="6252352" y="9001812"/>
                </a:lnTo>
                <a:lnTo>
                  <a:pt x="6252446" y="9001711"/>
                </a:lnTo>
                <a:cubicBezTo>
                  <a:pt x="6259963" y="8997017"/>
                  <a:pt x="6268261" y="8993879"/>
                  <a:pt x="6276854" y="8992381"/>
                </a:cubicBezTo>
                <a:cubicBezTo>
                  <a:pt x="6294040" y="8989383"/>
                  <a:pt x="6312337" y="8992941"/>
                  <a:pt x="6327584" y="9003713"/>
                </a:cubicBezTo>
                <a:cubicBezTo>
                  <a:pt x="6358487" y="9025257"/>
                  <a:pt x="6365806" y="9067944"/>
                  <a:pt x="6344259" y="9098434"/>
                </a:cubicBezTo>
                <a:cubicBezTo>
                  <a:pt x="6322702" y="9129325"/>
                  <a:pt x="6280015" y="9136645"/>
                  <a:pt x="6249501" y="9115100"/>
                </a:cubicBezTo>
                <a:cubicBezTo>
                  <a:pt x="6234275" y="9104326"/>
                  <a:pt x="6224708" y="9088369"/>
                  <a:pt x="6221656" y="9071244"/>
                </a:cubicBezTo>
                <a:lnTo>
                  <a:pt x="6221925" y="9054350"/>
                </a:lnTo>
                <a:lnTo>
                  <a:pt x="6217184" y="9058847"/>
                </a:lnTo>
                <a:cubicBezTo>
                  <a:pt x="6191229" y="9075006"/>
                  <a:pt x="6156931" y="9075158"/>
                  <a:pt x="6130384" y="9056561"/>
                </a:cubicBezTo>
                <a:cubicBezTo>
                  <a:pt x="6112717" y="9044161"/>
                  <a:pt x="6101739" y="9025765"/>
                  <a:pt x="6098282" y="9005998"/>
                </a:cubicBezTo>
                <a:lnTo>
                  <a:pt x="6098575" y="8990243"/>
                </a:lnTo>
                <a:lnTo>
                  <a:pt x="6076035" y="8998834"/>
                </a:lnTo>
                <a:cubicBezTo>
                  <a:pt x="6056218" y="9002289"/>
                  <a:pt x="6035381" y="8998224"/>
                  <a:pt x="6017694" y="8985826"/>
                </a:cubicBezTo>
                <a:cubicBezTo>
                  <a:pt x="6000018" y="8973223"/>
                  <a:pt x="5989041" y="8954726"/>
                  <a:pt x="5985585" y="8934958"/>
                </a:cubicBezTo>
                <a:lnTo>
                  <a:pt x="5986098" y="8907198"/>
                </a:lnTo>
                <a:lnTo>
                  <a:pt x="5962205" y="8916257"/>
                </a:lnTo>
                <a:cubicBezTo>
                  <a:pt x="5944316" y="8919357"/>
                  <a:pt x="5925211" y="8915698"/>
                  <a:pt x="5909151" y="8904518"/>
                </a:cubicBezTo>
                <a:cubicBezTo>
                  <a:pt x="5885375" y="8887445"/>
                  <a:pt x="5875082" y="8858252"/>
                  <a:pt x="5880857" y="8831347"/>
                </a:cubicBezTo>
                <a:lnTo>
                  <a:pt x="5891511" y="8807043"/>
                </a:lnTo>
                <a:lnTo>
                  <a:pt x="5873419" y="8824168"/>
                </a:lnTo>
                <a:cubicBezTo>
                  <a:pt x="5851118" y="8838079"/>
                  <a:pt x="5821857" y="8838157"/>
                  <a:pt x="5798989" y="8821999"/>
                </a:cubicBezTo>
                <a:cubicBezTo>
                  <a:pt x="5768505" y="8800450"/>
                  <a:pt x="5761189" y="8758582"/>
                  <a:pt x="5782733" y="8728093"/>
                </a:cubicBezTo>
                <a:cubicBezTo>
                  <a:pt x="5793502" y="8712848"/>
                  <a:pt x="5809358" y="8703397"/>
                  <a:pt x="5826329" y="8700450"/>
                </a:cubicBezTo>
                <a:close/>
                <a:moveTo>
                  <a:pt x="14814296" y="8700449"/>
                </a:moveTo>
                <a:cubicBezTo>
                  <a:pt x="14815107" y="8701260"/>
                  <a:pt x="14815517" y="8702481"/>
                  <a:pt x="14814701" y="8703296"/>
                </a:cubicBezTo>
                <a:cubicBezTo>
                  <a:pt x="14813886" y="8704107"/>
                  <a:pt x="14812670" y="8704513"/>
                  <a:pt x="14811854" y="8703702"/>
                </a:cubicBezTo>
                <a:cubicBezTo>
                  <a:pt x="14811043" y="8702886"/>
                  <a:pt x="14810634" y="8701670"/>
                  <a:pt x="14811449" y="8700855"/>
                </a:cubicBezTo>
                <a:cubicBezTo>
                  <a:pt x="14812260" y="8700044"/>
                  <a:pt x="14813481" y="8699634"/>
                  <a:pt x="14814296" y="8700449"/>
                </a:cubicBezTo>
                <a:close/>
                <a:moveTo>
                  <a:pt x="9744327" y="8696892"/>
                </a:moveTo>
                <a:cubicBezTo>
                  <a:pt x="9751543" y="8695672"/>
                  <a:pt x="9759267" y="8697197"/>
                  <a:pt x="9765771" y="8701670"/>
                </a:cubicBezTo>
                <a:cubicBezTo>
                  <a:pt x="9778779" y="8710611"/>
                  <a:pt x="9781626" y="8728498"/>
                  <a:pt x="9772681" y="8741506"/>
                </a:cubicBezTo>
                <a:cubicBezTo>
                  <a:pt x="9763739" y="8754515"/>
                  <a:pt x="9745853" y="8757362"/>
                  <a:pt x="9732844" y="8748420"/>
                </a:cubicBezTo>
                <a:cubicBezTo>
                  <a:pt x="9719835" y="8739475"/>
                  <a:pt x="9716583" y="8721588"/>
                  <a:pt x="9725930" y="8708579"/>
                </a:cubicBezTo>
                <a:cubicBezTo>
                  <a:pt x="9730402" y="8702075"/>
                  <a:pt x="9737111" y="8698111"/>
                  <a:pt x="9744327" y="8696892"/>
                </a:cubicBezTo>
                <a:close/>
                <a:moveTo>
                  <a:pt x="12405129" y="8696741"/>
                </a:moveTo>
                <a:cubicBezTo>
                  <a:pt x="12415648" y="8694860"/>
                  <a:pt x="12426828" y="8696994"/>
                  <a:pt x="12436179" y="8703701"/>
                </a:cubicBezTo>
                <a:cubicBezTo>
                  <a:pt x="12454876" y="8717119"/>
                  <a:pt x="12459754" y="8743136"/>
                  <a:pt x="12446340" y="8761834"/>
                </a:cubicBezTo>
                <a:cubicBezTo>
                  <a:pt x="12432922" y="8780535"/>
                  <a:pt x="12406905" y="8785409"/>
                  <a:pt x="12388208" y="8771995"/>
                </a:cubicBezTo>
                <a:cubicBezTo>
                  <a:pt x="12369506" y="8758582"/>
                  <a:pt x="12365037" y="8732565"/>
                  <a:pt x="12378046" y="8713867"/>
                </a:cubicBezTo>
                <a:cubicBezTo>
                  <a:pt x="12384753" y="8704516"/>
                  <a:pt x="12394611" y="8698621"/>
                  <a:pt x="12405129" y="8696741"/>
                </a:cubicBezTo>
                <a:close/>
                <a:moveTo>
                  <a:pt x="7128247" y="8694912"/>
                </a:moveTo>
                <a:cubicBezTo>
                  <a:pt x="7140855" y="8692726"/>
                  <a:pt x="7154255" y="8695368"/>
                  <a:pt x="7165433" y="8703296"/>
                </a:cubicBezTo>
                <a:cubicBezTo>
                  <a:pt x="7188207" y="8719151"/>
                  <a:pt x="7193493" y="8750452"/>
                  <a:pt x="7177637" y="8772811"/>
                </a:cubicBezTo>
                <a:cubicBezTo>
                  <a:pt x="7161788" y="8795576"/>
                  <a:pt x="7130477" y="8800860"/>
                  <a:pt x="7108132" y="8785005"/>
                </a:cubicBezTo>
                <a:cubicBezTo>
                  <a:pt x="7085356" y="8769154"/>
                  <a:pt x="7080079" y="8738258"/>
                  <a:pt x="7095924" y="8715493"/>
                </a:cubicBezTo>
                <a:cubicBezTo>
                  <a:pt x="7103857" y="8704111"/>
                  <a:pt x="7115640" y="8697098"/>
                  <a:pt x="7128247" y="8694912"/>
                </a:cubicBezTo>
                <a:close/>
                <a:moveTo>
                  <a:pt x="11116777" y="8693385"/>
                </a:moveTo>
                <a:cubicBezTo>
                  <a:pt x="11124348" y="8692013"/>
                  <a:pt x="11132478" y="8693537"/>
                  <a:pt x="11139390" y="8698413"/>
                </a:cubicBezTo>
                <a:cubicBezTo>
                  <a:pt x="11152804" y="8707764"/>
                  <a:pt x="11156462" y="8726466"/>
                  <a:pt x="11146705" y="8740285"/>
                </a:cubicBezTo>
                <a:cubicBezTo>
                  <a:pt x="11137354" y="8753699"/>
                  <a:pt x="11118657" y="8757361"/>
                  <a:pt x="11104837" y="8747604"/>
                </a:cubicBezTo>
                <a:cubicBezTo>
                  <a:pt x="11091419" y="8737848"/>
                  <a:pt x="11088167" y="8719146"/>
                  <a:pt x="11097518" y="8705732"/>
                </a:cubicBezTo>
                <a:cubicBezTo>
                  <a:pt x="11102194" y="8699025"/>
                  <a:pt x="11109206" y="8694758"/>
                  <a:pt x="11116777" y="8693385"/>
                </a:cubicBezTo>
                <a:close/>
                <a:moveTo>
                  <a:pt x="3890881" y="8693132"/>
                </a:moveTo>
                <a:cubicBezTo>
                  <a:pt x="3898907" y="8691709"/>
                  <a:pt x="3907445" y="8693335"/>
                  <a:pt x="3914558" y="8698418"/>
                </a:cubicBezTo>
                <a:cubicBezTo>
                  <a:pt x="3928785" y="8708580"/>
                  <a:pt x="3932445" y="8728498"/>
                  <a:pt x="3922283" y="8742727"/>
                </a:cubicBezTo>
                <a:cubicBezTo>
                  <a:pt x="3912120" y="8756956"/>
                  <a:pt x="3892205" y="8760614"/>
                  <a:pt x="3877975" y="8750452"/>
                </a:cubicBezTo>
                <a:cubicBezTo>
                  <a:pt x="3863743" y="8740286"/>
                  <a:pt x="3860493" y="8720368"/>
                  <a:pt x="3870249" y="8706139"/>
                </a:cubicBezTo>
                <a:cubicBezTo>
                  <a:pt x="3875331" y="8699026"/>
                  <a:pt x="3882851" y="8694554"/>
                  <a:pt x="3890881" y="8693132"/>
                </a:cubicBezTo>
                <a:close/>
                <a:moveTo>
                  <a:pt x="13073798" y="8692318"/>
                </a:moveTo>
                <a:cubicBezTo>
                  <a:pt x="13086095" y="8690184"/>
                  <a:pt x="13099205" y="8692724"/>
                  <a:pt x="13110180" y="8700449"/>
                </a:cubicBezTo>
                <a:cubicBezTo>
                  <a:pt x="13132134" y="8715895"/>
                  <a:pt x="13137418" y="8746385"/>
                  <a:pt x="13121972" y="8768339"/>
                </a:cubicBezTo>
                <a:cubicBezTo>
                  <a:pt x="13106523" y="8790288"/>
                  <a:pt x="13076033" y="8795572"/>
                  <a:pt x="13054083" y="8780127"/>
                </a:cubicBezTo>
                <a:cubicBezTo>
                  <a:pt x="13032129" y="8764677"/>
                  <a:pt x="13026440" y="8734191"/>
                  <a:pt x="13042291" y="8712237"/>
                </a:cubicBezTo>
                <a:cubicBezTo>
                  <a:pt x="13050016" y="8701262"/>
                  <a:pt x="13061501" y="8694453"/>
                  <a:pt x="13073798" y="8692318"/>
                </a:cubicBezTo>
                <a:close/>
                <a:moveTo>
                  <a:pt x="12654626" y="8690541"/>
                </a:moveTo>
                <a:cubicBezTo>
                  <a:pt x="12663213" y="8689067"/>
                  <a:pt x="12672360" y="8690897"/>
                  <a:pt x="12680083" y="8696386"/>
                </a:cubicBezTo>
                <a:cubicBezTo>
                  <a:pt x="12695529" y="8707363"/>
                  <a:pt x="12699191" y="8728501"/>
                  <a:pt x="12688214" y="8743947"/>
                </a:cubicBezTo>
                <a:cubicBezTo>
                  <a:pt x="12677237" y="8759396"/>
                  <a:pt x="12656098" y="8763054"/>
                  <a:pt x="12640653" y="8752077"/>
                </a:cubicBezTo>
                <a:cubicBezTo>
                  <a:pt x="12625203" y="8741100"/>
                  <a:pt x="12621546" y="8719961"/>
                  <a:pt x="12632523" y="8704516"/>
                </a:cubicBezTo>
                <a:cubicBezTo>
                  <a:pt x="12638009" y="8696791"/>
                  <a:pt x="12646038" y="8692014"/>
                  <a:pt x="12654626" y="8690541"/>
                </a:cubicBezTo>
                <a:close/>
                <a:moveTo>
                  <a:pt x="6591379" y="8686986"/>
                </a:moveTo>
                <a:cubicBezTo>
                  <a:pt x="6606265" y="8684394"/>
                  <a:pt x="6622121" y="8687442"/>
                  <a:pt x="6635320" y="8696791"/>
                </a:cubicBezTo>
                <a:cubicBezTo>
                  <a:pt x="6661756" y="8715493"/>
                  <a:pt x="6668259" y="8752487"/>
                  <a:pt x="6649560" y="8778909"/>
                </a:cubicBezTo>
                <a:cubicBezTo>
                  <a:pt x="6630852" y="8805332"/>
                  <a:pt x="6593871" y="8811836"/>
                  <a:pt x="6567436" y="8793138"/>
                </a:cubicBezTo>
                <a:cubicBezTo>
                  <a:pt x="6540614" y="8774437"/>
                  <a:pt x="6534510" y="8737852"/>
                  <a:pt x="6553216" y="8711020"/>
                </a:cubicBezTo>
                <a:cubicBezTo>
                  <a:pt x="6562565" y="8697809"/>
                  <a:pt x="6576493" y="8689577"/>
                  <a:pt x="6591379" y="8686986"/>
                </a:cubicBezTo>
                <a:close/>
                <a:moveTo>
                  <a:pt x="12169860" y="8675958"/>
                </a:moveTo>
                <a:cubicBezTo>
                  <a:pt x="12179261" y="8674332"/>
                  <a:pt x="12189220" y="8676263"/>
                  <a:pt x="12197553" y="8682157"/>
                </a:cubicBezTo>
                <a:cubicBezTo>
                  <a:pt x="12214219" y="8694355"/>
                  <a:pt x="12218286" y="8717525"/>
                  <a:pt x="12206494" y="8734191"/>
                </a:cubicBezTo>
                <a:cubicBezTo>
                  <a:pt x="12194301" y="8750857"/>
                  <a:pt x="12171130" y="8754925"/>
                  <a:pt x="12154464" y="8743137"/>
                </a:cubicBezTo>
                <a:cubicBezTo>
                  <a:pt x="12137794" y="8731345"/>
                  <a:pt x="12133731" y="8708174"/>
                  <a:pt x="12145519" y="8691103"/>
                </a:cubicBezTo>
                <a:cubicBezTo>
                  <a:pt x="12151618" y="8682767"/>
                  <a:pt x="12160460" y="8677584"/>
                  <a:pt x="12169860" y="8675958"/>
                </a:cubicBezTo>
                <a:close/>
                <a:moveTo>
                  <a:pt x="6163421" y="8674890"/>
                </a:moveTo>
                <a:cubicBezTo>
                  <a:pt x="6180607" y="8671892"/>
                  <a:pt x="6198901" y="8675448"/>
                  <a:pt x="6214137" y="8686221"/>
                </a:cubicBezTo>
                <a:cubicBezTo>
                  <a:pt x="6245030" y="8707769"/>
                  <a:pt x="6252363" y="8750452"/>
                  <a:pt x="6230805" y="8780938"/>
                </a:cubicBezTo>
                <a:cubicBezTo>
                  <a:pt x="6209261" y="8811837"/>
                  <a:pt x="6166577" y="8819152"/>
                  <a:pt x="6136081" y="8797608"/>
                </a:cubicBezTo>
                <a:cubicBezTo>
                  <a:pt x="6105589" y="8776064"/>
                  <a:pt x="6098274" y="8733786"/>
                  <a:pt x="6119414" y="8702887"/>
                </a:cubicBezTo>
                <a:cubicBezTo>
                  <a:pt x="6130186" y="8687441"/>
                  <a:pt x="6146244" y="8677889"/>
                  <a:pt x="6163421" y="8674890"/>
                </a:cubicBezTo>
                <a:close/>
                <a:moveTo>
                  <a:pt x="9844127" y="8667065"/>
                </a:moveTo>
                <a:cubicBezTo>
                  <a:pt x="9850834" y="8665896"/>
                  <a:pt x="9858049" y="8667320"/>
                  <a:pt x="9864145" y="8671590"/>
                </a:cubicBezTo>
                <a:cubicBezTo>
                  <a:pt x="9876343" y="8679720"/>
                  <a:pt x="9879189" y="8696386"/>
                  <a:pt x="9870649" y="8708580"/>
                </a:cubicBezTo>
                <a:cubicBezTo>
                  <a:pt x="9862519" y="8720777"/>
                  <a:pt x="9845853" y="8723624"/>
                  <a:pt x="9833655" y="8715084"/>
                </a:cubicBezTo>
                <a:cubicBezTo>
                  <a:pt x="9821867" y="8706548"/>
                  <a:pt x="9818615" y="8689882"/>
                  <a:pt x="9827155" y="8678094"/>
                </a:cubicBezTo>
                <a:cubicBezTo>
                  <a:pt x="9831220" y="8671995"/>
                  <a:pt x="9837420" y="8668234"/>
                  <a:pt x="9844127" y="8667065"/>
                </a:cubicBezTo>
                <a:close/>
                <a:moveTo>
                  <a:pt x="10625249" y="8658682"/>
                </a:moveTo>
                <a:cubicBezTo>
                  <a:pt x="10632465" y="8657462"/>
                  <a:pt x="10640189" y="8658987"/>
                  <a:pt x="10646693" y="8663460"/>
                </a:cubicBezTo>
                <a:cubicBezTo>
                  <a:pt x="10659702" y="8672401"/>
                  <a:pt x="10662548" y="8690288"/>
                  <a:pt x="10653603" y="8703301"/>
                </a:cubicBezTo>
                <a:cubicBezTo>
                  <a:pt x="10644662" y="8716305"/>
                  <a:pt x="10626775" y="8719152"/>
                  <a:pt x="10613766" y="8710210"/>
                </a:cubicBezTo>
                <a:cubicBezTo>
                  <a:pt x="10600758" y="8701265"/>
                  <a:pt x="10597506" y="8683378"/>
                  <a:pt x="10606856" y="8670369"/>
                </a:cubicBezTo>
                <a:cubicBezTo>
                  <a:pt x="10611327" y="8663865"/>
                  <a:pt x="10618034" y="8659901"/>
                  <a:pt x="10625249" y="8658682"/>
                </a:cubicBezTo>
                <a:close/>
                <a:moveTo>
                  <a:pt x="4159967" y="8657103"/>
                </a:moveTo>
                <a:cubicBezTo>
                  <a:pt x="4168906" y="8655528"/>
                  <a:pt x="4178453" y="8657358"/>
                  <a:pt x="4186589" y="8663049"/>
                </a:cubicBezTo>
                <a:cubicBezTo>
                  <a:pt x="4202443" y="8674432"/>
                  <a:pt x="4206501" y="8696382"/>
                  <a:pt x="4195126" y="8712642"/>
                </a:cubicBezTo>
                <a:cubicBezTo>
                  <a:pt x="4183740" y="8728497"/>
                  <a:pt x="4161791" y="8732565"/>
                  <a:pt x="4145533" y="8721182"/>
                </a:cubicBezTo>
                <a:cubicBezTo>
                  <a:pt x="4129274" y="8710205"/>
                  <a:pt x="4125204" y="8687846"/>
                  <a:pt x="4136999" y="8671585"/>
                </a:cubicBezTo>
                <a:cubicBezTo>
                  <a:pt x="4142684" y="8663658"/>
                  <a:pt x="4151021" y="8658678"/>
                  <a:pt x="4159967" y="8657103"/>
                </a:cubicBezTo>
                <a:close/>
                <a:moveTo>
                  <a:pt x="3304141" y="8655528"/>
                </a:moveTo>
                <a:cubicBezTo>
                  <a:pt x="3310136" y="8654512"/>
                  <a:pt x="3316539" y="8655733"/>
                  <a:pt x="3321824" y="8659392"/>
                </a:cubicBezTo>
                <a:cubicBezTo>
                  <a:pt x="3332393" y="8666708"/>
                  <a:pt x="3334834" y="8681748"/>
                  <a:pt x="3327515" y="8692319"/>
                </a:cubicBezTo>
                <a:cubicBezTo>
                  <a:pt x="3320199" y="8702887"/>
                  <a:pt x="3305158" y="8705328"/>
                  <a:pt x="3294588" y="8698008"/>
                </a:cubicBezTo>
                <a:cubicBezTo>
                  <a:pt x="3284017" y="8690288"/>
                  <a:pt x="3281577" y="8675653"/>
                  <a:pt x="3288900" y="8665082"/>
                </a:cubicBezTo>
                <a:cubicBezTo>
                  <a:pt x="3292556" y="8659796"/>
                  <a:pt x="3298146" y="8656544"/>
                  <a:pt x="3304141" y="8655528"/>
                </a:cubicBezTo>
                <a:close/>
                <a:moveTo>
                  <a:pt x="8085517" y="8654718"/>
                </a:moveTo>
                <a:cubicBezTo>
                  <a:pt x="8099943" y="8652178"/>
                  <a:pt x="8115390" y="8655125"/>
                  <a:pt x="8128389" y="8664271"/>
                </a:cubicBezTo>
                <a:cubicBezTo>
                  <a:pt x="8153998" y="8682157"/>
                  <a:pt x="8160502" y="8717931"/>
                  <a:pt x="8142216" y="8743947"/>
                </a:cubicBezTo>
                <a:cubicBezTo>
                  <a:pt x="8124326" y="8769559"/>
                  <a:pt x="8088565" y="8776063"/>
                  <a:pt x="8062560" y="8757771"/>
                </a:cubicBezTo>
                <a:cubicBezTo>
                  <a:pt x="8036542" y="8739475"/>
                  <a:pt x="8030447" y="8703701"/>
                  <a:pt x="8048730" y="8678090"/>
                </a:cubicBezTo>
                <a:cubicBezTo>
                  <a:pt x="8057675" y="8665286"/>
                  <a:pt x="8071093" y="8657259"/>
                  <a:pt x="8085517" y="8654718"/>
                </a:cubicBezTo>
                <a:close/>
                <a:moveTo>
                  <a:pt x="8231226" y="8654056"/>
                </a:moveTo>
                <a:cubicBezTo>
                  <a:pt x="8246560" y="8651363"/>
                  <a:pt x="8262933" y="8654514"/>
                  <a:pt x="8276748" y="8664270"/>
                </a:cubicBezTo>
                <a:cubicBezTo>
                  <a:pt x="8303976" y="8683783"/>
                  <a:pt x="8310897" y="8721588"/>
                  <a:pt x="8291376" y="8749231"/>
                </a:cubicBezTo>
                <a:cubicBezTo>
                  <a:pt x="8271868" y="8776468"/>
                  <a:pt x="8234062" y="8783378"/>
                  <a:pt x="8206432" y="8763865"/>
                </a:cubicBezTo>
                <a:cubicBezTo>
                  <a:pt x="8178795" y="8744353"/>
                  <a:pt x="8172288" y="8706548"/>
                  <a:pt x="8191799" y="8678905"/>
                </a:cubicBezTo>
                <a:cubicBezTo>
                  <a:pt x="8201560" y="8665286"/>
                  <a:pt x="8215882" y="8656749"/>
                  <a:pt x="8231226" y="8654056"/>
                </a:cubicBezTo>
                <a:close/>
                <a:moveTo>
                  <a:pt x="6982818" y="8652989"/>
                </a:moveTo>
                <a:cubicBezTo>
                  <a:pt x="6993869" y="8651058"/>
                  <a:pt x="7005677" y="8653293"/>
                  <a:pt x="7015433" y="8660203"/>
                </a:cubicBezTo>
                <a:cubicBezTo>
                  <a:pt x="7034948" y="8674026"/>
                  <a:pt x="7039829" y="8701264"/>
                  <a:pt x="7026008" y="8721182"/>
                </a:cubicBezTo>
                <a:cubicBezTo>
                  <a:pt x="7012179" y="8740695"/>
                  <a:pt x="6984931" y="8745573"/>
                  <a:pt x="6965016" y="8731754"/>
                </a:cubicBezTo>
                <a:cubicBezTo>
                  <a:pt x="6945087" y="8717930"/>
                  <a:pt x="6940217" y="8690693"/>
                  <a:pt x="6954451" y="8670774"/>
                </a:cubicBezTo>
                <a:cubicBezTo>
                  <a:pt x="6961361" y="8661018"/>
                  <a:pt x="6971737" y="8654920"/>
                  <a:pt x="6982818" y="8652989"/>
                </a:cubicBezTo>
                <a:close/>
                <a:moveTo>
                  <a:pt x="7938584" y="8652480"/>
                </a:moveTo>
                <a:cubicBezTo>
                  <a:pt x="7951389" y="8650245"/>
                  <a:pt x="7965006" y="8652887"/>
                  <a:pt x="7976388" y="8661018"/>
                </a:cubicBezTo>
                <a:cubicBezTo>
                  <a:pt x="7999146" y="8677278"/>
                  <a:pt x="8004837" y="8708984"/>
                  <a:pt x="7988580" y="8731749"/>
                </a:cubicBezTo>
                <a:cubicBezTo>
                  <a:pt x="7972326" y="8754514"/>
                  <a:pt x="7940624" y="8760207"/>
                  <a:pt x="7917858" y="8743947"/>
                </a:cubicBezTo>
                <a:cubicBezTo>
                  <a:pt x="7894691" y="8727686"/>
                  <a:pt x="7889407" y="8695976"/>
                  <a:pt x="7905661" y="8673211"/>
                </a:cubicBezTo>
                <a:cubicBezTo>
                  <a:pt x="7913787" y="8661829"/>
                  <a:pt x="7925776" y="8654715"/>
                  <a:pt x="7938584" y="8652480"/>
                </a:cubicBezTo>
                <a:close/>
                <a:moveTo>
                  <a:pt x="8372919" y="8650196"/>
                </a:moveTo>
                <a:cubicBezTo>
                  <a:pt x="8388714" y="8647401"/>
                  <a:pt x="8405587" y="8650653"/>
                  <a:pt x="8419815" y="8660612"/>
                </a:cubicBezTo>
                <a:cubicBezTo>
                  <a:pt x="8448273" y="8680531"/>
                  <a:pt x="8455181" y="8719556"/>
                  <a:pt x="8435259" y="8748015"/>
                </a:cubicBezTo>
                <a:cubicBezTo>
                  <a:pt x="8415344" y="8776469"/>
                  <a:pt x="8376313" y="8783378"/>
                  <a:pt x="8347864" y="8763460"/>
                </a:cubicBezTo>
                <a:cubicBezTo>
                  <a:pt x="8319814" y="8743542"/>
                  <a:pt x="8312913" y="8704111"/>
                  <a:pt x="8332413" y="8676058"/>
                </a:cubicBezTo>
                <a:cubicBezTo>
                  <a:pt x="8342377" y="8661831"/>
                  <a:pt x="8357113" y="8652990"/>
                  <a:pt x="8372919" y="8650196"/>
                </a:cubicBezTo>
                <a:close/>
                <a:moveTo>
                  <a:pt x="2773751" y="8648009"/>
                </a:moveTo>
                <a:cubicBezTo>
                  <a:pt x="2778579" y="8647196"/>
                  <a:pt x="2783762" y="8648213"/>
                  <a:pt x="2788029" y="8651262"/>
                </a:cubicBezTo>
                <a:cubicBezTo>
                  <a:pt x="2796566" y="8656956"/>
                  <a:pt x="2798598" y="8669149"/>
                  <a:pt x="2792502" y="8677685"/>
                </a:cubicBezTo>
                <a:cubicBezTo>
                  <a:pt x="2786810" y="8686221"/>
                  <a:pt x="2774612" y="8688256"/>
                  <a:pt x="2766077" y="8682158"/>
                </a:cubicBezTo>
                <a:cubicBezTo>
                  <a:pt x="2757541" y="8676059"/>
                  <a:pt x="2755100" y="8664271"/>
                  <a:pt x="2761603" y="8655735"/>
                </a:cubicBezTo>
                <a:cubicBezTo>
                  <a:pt x="2764450" y="8651465"/>
                  <a:pt x="2768923" y="8648822"/>
                  <a:pt x="2773751" y="8648009"/>
                </a:cubicBezTo>
                <a:close/>
                <a:moveTo>
                  <a:pt x="11556981" y="8647907"/>
                </a:moveTo>
                <a:cubicBezTo>
                  <a:pt x="11570701" y="8645570"/>
                  <a:pt x="11585336" y="8648415"/>
                  <a:pt x="11597531" y="8656951"/>
                </a:cubicBezTo>
                <a:cubicBezTo>
                  <a:pt x="11621923" y="8674027"/>
                  <a:pt x="11627616" y="8708174"/>
                  <a:pt x="11610540" y="8732565"/>
                </a:cubicBezTo>
                <a:cubicBezTo>
                  <a:pt x="11593468" y="8756956"/>
                  <a:pt x="11559321" y="8762645"/>
                  <a:pt x="11534930" y="8745574"/>
                </a:cubicBezTo>
                <a:cubicBezTo>
                  <a:pt x="11510539" y="8728092"/>
                  <a:pt x="11504440" y="8694351"/>
                  <a:pt x="11521921" y="8669960"/>
                </a:cubicBezTo>
                <a:cubicBezTo>
                  <a:pt x="11530457" y="8657764"/>
                  <a:pt x="11543262" y="8650244"/>
                  <a:pt x="11556981" y="8647907"/>
                </a:cubicBezTo>
                <a:close/>
                <a:moveTo>
                  <a:pt x="14655351" y="8643947"/>
                </a:moveTo>
                <a:cubicBezTo>
                  <a:pt x="14656162" y="8644352"/>
                  <a:pt x="14656162" y="8645163"/>
                  <a:pt x="14655756" y="8645978"/>
                </a:cubicBezTo>
                <a:cubicBezTo>
                  <a:pt x="14655351" y="8646789"/>
                  <a:pt x="14654536" y="8646789"/>
                  <a:pt x="14653725" y="8646384"/>
                </a:cubicBezTo>
                <a:cubicBezTo>
                  <a:pt x="14653315" y="8645978"/>
                  <a:pt x="14652910" y="8645163"/>
                  <a:pt x="14653315" y="8644352"/>
                </a:cubicBezTo>
                <a:cubicBezTo>
                  <a:pt x="14653725" y="8643537"/>
                  <a:pt x="14654536" y="8643537"/>
                  <a:pt x="14655351" y="8643947"/>
                </a:cubicBezTo>
                <a:close/>
                <a:moveTo>
                  <a:pt x="11956081" y="8643537"/>
                </a:moveTo>
                <a:cubicBezTo>
                  <a:pt x="11956896" y="8644348"/>
                  <a:pt x="11957306" y="8645569"/>
                  <a:pt x="11956490" y="8646384"/>
                </a:cubicBezTo>
                <a:cubicBezTo>
                  <a:pt x="11955675" y="8647195"/>
                  <a:pt x="11954459" y="8647601"/>
                  <a:pt x="11953643" y="8646790"/>
                </a:cubicBezTo>
                <a:cubicBezTo>
                  <a:pt x="11952832" y="8645974"/>
                  <a:pt x="11952423" y="8644758"/>
                  <a:pt x="11953238" y="8643943"/>
                </a:cubicBezTo>
                <a:cubicBezTo>
                  <a:pt x="11954049" y="8643132"/>
                  <a:pt x="11955270" y="8642722"/>
                  <a:pt x="11956081" y="8643537"/>
                </a:cubicBezTo>
                <a:close/>
                <a:moveTo>
                  <a:pt x="7787737" y="8643386"/>
                </a:moveTo>
                <a:cubicBezTo>
                  <a:pt x="7798965" y="8641404"/>
                  <a:pt x="7810958" y="8643742"/>
                  <a:pt x="7821119" y="8650857"/>
                </a:cubicBezTo>
                <a:cubicBezTo>
                  <a:pt x="7841442" y="8665081"/>
                  <a:pt x="7846318" y="8692724"/>
                  <a:pt x="7832097" y="8713052"/>
                </a:cubicBezTo>
                <a:cubicBezTo>
                  <a:pt x="7817863" y="8733376"/>
                  <a:pt x="7790220" y="8738258"/>
                  <a:pt x="7769904" y="8724029"/>
                </a:cubicBezTo>
                <a:cubicBezTo>
                  <a:pt x="7749583" y="8709800"/>
                  <a:pt x="7744709" y="8682157"/>
                  <a:pt x="7758925" y="8661829"/>
                </a:cubicBezTo>
                <a:cubicBezTo>
                  <a:pt x="7766047" y="8651667"/>
                  <a:pt x="7776510" y="8645367"/>
                  <a:pt x="7787737" y="8643386"/>
                </a:cubicBezTo>
                <a:close/>
                <a:moveTo>
                  <a:pt x="8512746" y="8643287"/>
                </a:moveTo>
                <a:cubicBezTo>
                  <a:pt x="8528560" y="8640492"/>
                  <a:pt x="8545412" y="8643744"/>
                  <a:pt x="8559645" y="8653703"/>
                </a:cubicBezTo>
                <a:cubicBezTo>
                  <a:pt x="8588095" y="8673622"/>
                  <a:pt x="8595005" y="8712647"/>
                  <a:pt x="8575087" y="8741106"/>
                </a:cubicBezTo>
                <a:cubicBezTo>
                  <a:pt x="8555171" y="8769560"/>
                  <a:pt x="8516151" y="8776469"/>
                  <a:pt x="8487693" y="8756551"/>
                </a:cubicBezTo>
                <a:cubicBezTo>
                  <a:pt x="8459244" y="8736633"/>
                  <a:pt x="8452335" y="8697607"/>
                  <a:pt x="8472242" y="8669149"/>
                </a:cubicBezTo>
                <a:cubicBezTo>
                  <a:pt x="8482209" y="8654922"/>
                  <a:pt x="8496946" y="8646081"/>
                  <a:pt x="8512746" y="8643287"/>
                </a:cubicBezTo>
                <a:close/>
                <a:moveTo>
                  <a:pt x="9943011" y="8637493"/>
                </a:moveTo>
                <a:cubicBezTo>
                  <a:pt x="9948601" y="8636527"/>
                  <a:pt x="9954597" y="8637645"/>
                  <a:pt x="9959678" y="8641099"/>
                </a:cubicBezTo>
                <a:cubicBezTo>
                  <a:pt x="9969434" y="8648013"/>
                  <a:pt x="9971875" y="8661833"/>
                  <a:pt x="9964962" y="8671994"/>
                </a:cubicBezTo>
                <a:cubicBezTo>
                  <a:pt x="9958052" y="8681751"/>
                  <a:pt x="9944233" y="8684192"/>
                  <a:pt x="9934067" y="8677282"/>
                </a:cubicBezTo>
                <a:cubicBezTo>
                  <a:pt x="9924310" y="8670368"/>
                  <a:pt x="9921873" y="8656549"/>
                  <a:pt x="9928783" y="8646383"/>
                </a:cubicBezTo>
                <a:cubicBezTo>
                  <a:pt x="9932238" y="8641507"/>
                  <a:pt x="9937421" y="8638459"/>
                  <a:pt x="9943011" y="8637493"/>
                </a:cubicBezTo>
                <a:close/>
                <a:moveTo>
                  <a:pt x="8649529" y="8632816"/>
                </a:moveTo>
                <a:cubicBezTo>
                  <a:pt x="8665129" y="8630123"/>
                  <a:pt x="8681796" y="8633376"/>
                  <a:pt x="8695821" y="8643132"/>
                </a:cubicBezTo>
                <a:cubicBezTo>
                  <a:pt x="8723869" y="8662644"/>
                  <a:pt x="8730373" y="8701265"/>
                  <a:pt x="8710861" y="8729313"/>
                </a:cubicBezTo>
                <a:cubicBezTo>
                  <a:pt x="8691348" y="8757361"/>
                  <a:pt x="8652728" y="8763866"/>
                  <a:pt x="8624679" y="8744353"/>
                </a:cubicBezTo>
                <a:cubicBezTo>
                  <a:pt x="8596631" y="8724840"/>
                  <a:pt x="8590127" y="8686220"/>
                  <a:pt x="8609639" y="8658172"/>
                </a:cubicBezTo>
                <a:cubicBezTo>
                  <a:pt x="8619395" y="8644147"/>
                  <a:pt x="8633929" y="8635509"/>
                  <a:pt x="8649529" y="8632816"/>
                </a:cubicBezTo>
                <a:close/>
                <a:moveTo>
                  <a:pt x="13700288" y="8631799"/>
                </a:moveTo>
                <a:cubicBezTo>
                  <a:pt x="13713245" y="8629512"/>
                  <a:pt x="13727067" y="8632154"/>
                  <a:pt x="13738652" y="8640284"/>
                </a:cubicBezTo>
                <a:cubicBezTo>
                  <a:pt x="13761822" y="8656545"/>
                  <a:pt x="13767516" y="8688661"/>
                  <a:pt x="13751255" y="8711831"/>
                </a:cubicBezTo>
                <a:cubicBezTo>
                  <a:pt x="13734994" y="8735001"/>
                  <a:pt x="13702878" y="8740695"/>
                  <a:pt x="13679708" y="8724434"/>
                </a:cubicBezTo>
                <a:cubicBezTo>
                  <a:pt x="13656538" y="8708174"/>
                  <a:pt x="13650844" y="8676058"/>
                  <a:pt x="13667105" y="8652887"/>
                </a:cubicBezTo>
                <a:cubicBezTo>
                  <a:pt x="13675235" y="8641302"/>
                  <a:pt x="13687330" y="8634086"/>
                  <a:pt x="13700288" y="8631799"/>
                </a:cubicBezTo>
                <a:close/>
                <a:moveTo>
                  <a:pt x="13518727" y="8631391"/>
                </a:moveTo>
                <a:cubicBezTo>
                  <a:pt x="13528382" y="8629714"/>
                  <a:pt x="13538646" y="8631747"/>
                  <a:pt x="13547182" y="8637844"/>
                </a:cubicBezTo>
                <a:cubicBezTo>
                  <a:pt x="13564663" y="8650041"/>
                  <a:pt x="13568730" y="8674027"/>
                  <a:pt x="13556533" y="8691098"/>
                </a:cubicBezTo>
                <a:cubicBezTo>
                  <a:pt x="13544339" y="8708579"/>
                  <a:pt x="13520354" y="8712642"/>
                  <a:pt x="13503278" y="8700449"/>
                </a:cubicBezTo>
                <a:cubicBezTo>
                  <a:pt x="13486207" y="8688251"/>
                  <a:pt x="13482139" y="8664676"/>
                  <a:pt x="13493931" y="8647195"/>
                </a:cubicBezTo>
                <a:cubicBezTo>
                  <a:pt x="13500028" y="8638454"/>
                  <a:pt x="13509073" y="8633068"/>
                  <a:pt x="13518727" y="8631391"/>
                </a:cubicBezTo>
                <a:close/>
                <a:moveTo>
                  <a:pt x="11208545" y="8631191"/>
                </a:moveTo>
                <a:cubicBezTo>
                  <a:pt x="11215710" y="8629921"/>
                  <a:pt x="11223332" y="8631344"/>
                  <a:pt x="11229634" y="8635817"/>
                </a:cubicBezTo>
                <a:cubicBezTo>
                  <a:pt x="11242237" y="8644758"/>
                  <a:pt x="11245490" y="8662644"/>
                  <a:pt x="11236544" y="8675248"/>
                </a:cubicBezTo>
                <a:cubicBezTo>
                  <a:pt x="11227603" y="8687851"/>
                  <a:pt x="11209716" y="8691103"/>
                  <a:pt x="11197113" y="8682157"/>
                </a:cubicBezTo>
                <a:cubicBezTo>
                  <a:pt x="11184510" y="8673216"/>
                  <a:pt x="11181258" y="8655735"/>
                  <a:pt x="11190203" y="8642726"/>
                </a:cubicBezTo>
                <a:cubicBezTo>
                  <a:pt x="11194674" y="8636425"/>
                  <a:pt x="11201381" y="8632461"/>
                  <a:pt x="11208545" y="8631191"/>
                </a:cubicBezTo>
                <a:close/>
                <a:moveTo>
                  <a:pt x="5067144" y="8630074"/>
                </a:moveTo>
                <a:cubicBezTo>
                  <a:pt x="5081827" y="8627482"/>
                  <a:pt x="5097481" y="8630530"/>
                  <a:pt x="5110691" y="8639879"/>
                </a:cubicBezTo>
                <a:cubicBezTo>
                  <a:pt x="5137116" y="8658581"/>
                  <a:pt x="5143621" y="8694760"/>
                  <a:pt x="5124918" y="8721182"/>
                </a:cubicBezTo>
                <a:cubicBezTo>
                  <a:pt x="5106228" y="8747609"/>
                  <a:pt x="5070040" y="8754113"/>
                  <a:pt x="5043619" y="8735411"/>
                </a:cubicBezTo>
                <a:cubicBezTo>
                  <a:pt x="5017192" y="8716709"/>
                  <a:pt x="5010691" y="8680531"/>
                  <a:pt x="5029385" y="8654108"/>
                </a:cubicBezTo>
                <a:cubicBezTo>
                  <a:pt x="5038738" y="8640897"/>
                  <a:pt x="5052457" y="8632665"/>
                  <a:pt x="5067144" y="8630074"/>
                </a:cubicBezTo>
                <a:close/>
                <a:moveTo>
                  <a:pt x="3561227" y="8629311"/>
                </a:moveTo>
                <a:cubicBezTo>
                  <a:pt x="3566055" y="8628498"/>
                  <a:pt x="3571238" y="8629515"/>
                  <a:pt x="3575506" y="8632564"/>
                </a:cubicBezTo>
                <a:cubicBezTo>
                  <a:pt x="3584041" y="8638253"/>
                  <a:pt x="3585668" y="8650451"/>
                  <a:pt x="3579978" y="8658987"/>
                </a:cubicBezTo>
                <a:cubicBezTo>
                  <a:pt x="3574286" y="8667523"/>
                  <a:pt x="3562090" y="8669558"/>
                  <a:pt x="3553553" y="8663460"/>
                </a:cubicBezTo>
                <a:cubicBezTo>
                  <a:pt x="3545018" y="8657361"/>
                  <a:pt x="3543390" y="8645573"/>
                  <a:pt x="3549084" y="8637037"/>
                </a:cubicBezTo>
                <a:cubicBezTo>
                  <a:pt x="3551929" y="8632767"/>
                  <a:pt x="3556400" y="8630124"/>
                  <a:pt x="3561227" y="8629311"/>
                </a:cubicBezTo>
                <a:close/>
                <a:moveTo>
                  <a:pt x="6456918" y="8625292"/>
                </a:moveTo>
                <a:cubicBezTo>
                  <a:pt x="6470385" y="8622904"/>
                  <a:pt x="6484709" y="8625648"/>
                  <a:pt x="6496703" y="8634186"/>
                </a:cubicBezTo>
                <a:cubicBezTo>
                  <a:pt x="6520694" y="8651262"/>
                  <a:pt x="6526800" y="8684594"/>
                  <a:pt x="6509716" y="8708580"/>
                </a:cubicBezTo>
                <a:cubicBezTo>
                  <a:pt x="6492630" y="8732566"/>
                  <a:pt x="6459309" y="8738660"/>
                  <a:pt x="6435320" y="8721589"/>
                </a:cubicBezTo>
                <a:cubicBezTo>
                  <a:pt x="6411335" y="8704513"/>
                  <a:pt x="6405244" y="8671180"/>
                  <a:pt x="6422326" y="8647195"/>
                </a:cubicBezTo>
                <a:cubicBezTo>
                  <a:pt x="6430850" y="8635202"/>
                  <a:pt x="6443451" y="8627681"/>
                  <a:pt x="6456918" y="8625292"/>
                </a:cubicBezTo>
                <a:close/>
                <a:moveTo>
                  <a:pt x="12907178" y="8624890"/>
                </a:moveTo>
                <a:cubicBezTo>
                  <a:pt x="12920136" y="8622603"/>
                  <a:pt x="12933957" y="8625245"/>
                  <a:pt x="12945542" y="8633375"/>
                </a:cubicBezTo>
                <a:cubicBezTo>
                  <a:pt x="12968712" y="8649636"/>
                  <a:pt x="12974406" y="8681752"/>
                  <a:pt x="12958145" y="8704922"/>
                </a:cubicBezTo>
                <a:cubicBezTo>
                  <a:pt x="12941884" y="8728092"/>
                  <a:pt x="12909768" y="8733786"/>
                  <a:pt x="12886598" y="8717525"/>
                </a:cubicBezTo>
                <a:cubicBezTo>
                  <a:pt x="12863428" y="8701265"/>
                  <a:pt x="12857734" y="8669149"/>
                  <a:pt x="12873995" y="8645978"/>
                </a:cubicBezTo>
                <a:cubicBezTo>
                  <a:pt x="12882126" y="8634393"/>
                  <a:pt x="12894220" y="8627177"/>
                  <a:pt x="12907178" y="8624890"/>
                </a:cubicBezTo>
                <a:close/>
                <a:moveTo>
                  <a:pt x="7641857" y="8624434"/>
                </a:moveTo>
                <a:cubicBezTo>
                  <a:pt x="7664975" y="8624434"/>
                  <a:pt x="7683714" y="8643179"/>
                  <a:pt x="7683714" y="8666306"/>
                </a:cubicBezTo>
                <a:cubicBezTo>
                  <a:pt x="7683714" y="8689430"/>
                  <a:pt x="7664975" y="8708179"/>
                  <a:pt x="7641857" y="8708179"/>
                </a:cubicBezTo>
                <a:cubicBezTo>
                  <a:pt x="7618734" y="8708179"/>
                  <a:pt x="7599989" y="8689430"/>
                  <a:pt x="7599989" y="8666306"/>
                </a:cubicBezTo>
                <a:cubicBezTo>
                  <a:pt x="7599989" y="8643179"/>
                  <a:pt x="7618734" y="8624434"/>
                  <a:pt x="7641857" y="8624434"/>
                </a:cubicBezTo>
                <a:close/>
                <a:moveTo>
                  <a:pt x="4750479" y="8623313"/>
                </a:moveTo>
                <a:cubicBezTo>
                  <a:pt x="4765720" y="8620671"/>
                  <a:pt x="4781984" y="8623822"/>
                  <a:pt x="4795598" y="8633375"/>
                </a:cubicBezTo>
                <a:cubicBezTo>
                  <a:pt x="4822843" y="8652478"/>
                  <a:pt x="4829335" y="8690288"/>
                  <a:pt x="4810230" y="8717521"/>
                </a:cubicBezTo>
                <a:cubicBezTo>
                  <a:pt x="4791132" y="8744759"/>
                  <a:pt x="4753322" y="8751263"/>
                  <a:pt x="4726084" y="8732156"/>
                </a:cubicBezTo>
                <a:cubicBezTo>
                  <a:pt x="4698849" y="8713048"/>
                  <a:pt x="4692347" y="8675243"/>
                  <a:pt x="4711454" y="8648010"/>
                </a:cubicBezTo>
                <a:cubicBezTo>
                  <a:pt x="4721006" y="8634391"/>
                  <a:pt x="4735233" y="8625956"/>
                  <a:pt x="4750479" y="8623313"/>
                </a:cubicBezTo>
                <a:close/>
                <a:moveTo>
                  <a:pt x="5715149" y="8618335"/>
                </a:moveTo>
                <a:cubicBezTo>
                  <a:pt x="5731614" y="8615490"/>
                  <a:pt x="5749193" y="8618945"/>
                  <a:pt x="5764032" y="8629312"/>
                </a:cubicBezTo>
                <a:cubicBezTo>
                  <a:pt x="5793704" y="8650046"/>
                  <a:pt x="5800607" y="8690697"/>
                  <a:pt x="5779884" y="8720371"/>
                </a:cubicBezTo>
                <a:cubicBezTo>
                  <a:pt x="5759155" y="8750046"/>
                  <a:pt x="5718501" y="8756956"/>
                  <a:pt x="5688824" y="8736227"/>
                </a:cubicBezTo>
                <a:cubicBezTo>
                  <a:pt x="5659146" y="8715493"/>
                  <a:pt x="5652237" y="8674842"/>
                  <a:pt x="5672969" y="8645167"/>
                </a:cubicBezTo>
                <a:cubicBezTo>
                  <a:pt x="5683336" y="8630328"/>
                  <a:pt x="5698681" y="8621181"/>
                  <a:pt x="5715149" y="8618335"/>
                </a:cubicBezTo>
                <a:close/>
                <a:moveTo>
                  <a:pt x="13888455" y="8618030"/>
                </a:moveTo>
                <a:cubicBezTo>
                  <a:pt x="13904208" y="8615286"/>
                  <a:pt x="13920976" y="8618538"/>
                  <a:pt x="13935000" y="8628497"/>
                </a:cubicBezTo>
                <a:cubicBezTo>
                  <a:pt x="13963049" y="8648419"/>
                  <a:pt x="13969959" y="8687445"/>
                  <a:pt x="13950040" y="8715494"/>
                </a:cubicBezTo>
                <a:cubicBezTo>
                  <a:pt x="13930122" y="8743542"/>
                  <a:pt x="13891097" y="8750452"/>
                  <a:pt x="13863048" y="8730534"/>
                </a:cubicBezTo>
                <a:cubicBezTo>
                  <a:pt x="13834995" y="8711021"/>
                  <a:pt x="13828085" y="8671995"/>
                  <a:pt x="13848004" y="8643541"/>
                </a:cubicBezTo>
                <a:cubicBezTo>
                  <a:pt x="13857965" y="8629515"/>
                  <a:pt x="13872702" y="8620774"/>
                  <a:pt x="13888455" y="8618030"/>
                </a:cubicBezTo>
                <a:close/>
                <a:moveTo>
                  <a:pt x="8782259" y="8616454"/>
                </a:moveTo>
                <a:cubicBezTo>
                  <a:pt x="8798062" y="8613659"/>
                  <a:pt x="8814933" y="8616911"/>
                  <a:pt x="8829162" y="8626870"/>
                </a:cubicBezTo>
                <a:cubicBezTo>
                  <a:pt x="8857616" y="8646789"/>
                  <a:pt x="8864526" y="8685814"/>
                  <a:pt x="8844608" y="8714273"/>
                </a:cubicBezTo>
                <a:cubicBezTo>
                  <a:pt x="8824689" y="8742727"/>
                  <a:pt x="8785664" y="8749636"/>
                  <a:pt x="8757205" y="8729718"/>
                </a:cubicBezTo>
                <a:cubicBezTo>
                  <a:pt x="8728751" y="8709800"/>
                  <a:pt x="8721842" y="8670774"/>
                  <a:pt x="8741760" y="8642316"/>
                </a:cubicBezTo>
                <a:cubicBezTo>
                  <a:pt x="8751719" y="8628089"/>
                  <a:pt x="8766455" y="8619248"/>
                  <a:pt x="8782259" y="8616454"/>
                </a:cubicBezTo>
                <a:close/>
                <a:moveTo>
                  <a:pt x="2260336" y="8615898"/>
                </a:moveTo>
                <a:cubicBezTo>
                  <a:pt x="2261150" y="8615898"/>
                  <a:pt x="2261150" y="8616709"/>
                  <a:pt x="2260740" y="8617115"/>
                </a:cubicBezTo>
                <a:cubicBezTo>
                  <a:pt x="2260740" y="8617930"/>
                  <a:pt x="2259929" y="8617930"/>
                  <a:pt x="2259525" y="8617525"/>
                </a:cubicBezTo>
                <a:cubicBezTo>
                  <a:pt x="2259115" y="8617115"/>
                  <a:pt x="2258708" y="8616709"/>
                  <a:pt x="2259115" y="8616304"/>
                </a:cubicBezTo>
                <a:cubicBezTo>
                  <a:pt x="2259115" y="8615488"/>
                  <a:pt x="2259929" y="8615488"/>
                  <a:pt x="2260336" y="8615898"/>
                </a:cubicBezTo>
                <a:close/>
                <a:moveTo>
                  <a:pt x="10714072" y="8613405"/>
                </a:moveTo>
                <a:cubicBezTo>
                  <a:pt x="10720779" y="8612236"/>
                  <a:pt x="10727993" y="8613660"/>
                  <a:pt x="10734090" y="8617930"/>
                </a:cubicBezTo>
                <a:cubicBezTo>
                  <a:pt x="10746288" y="8626060"/>
                  <a:pt x="10749134" y="8642726"/>
                  <a:pt x="10740594" y="8654919"/>
                </a:cubicBezTo>
                <a:cubicBezTo>
                  <a:pt x="10732464" y="8667117"/>
                  <a:pt x="10715798" y="8669964"/>
                  <a:pt x="10703601" y="8661424"/>
                </a:cubicBezTo>
                <a:cubicBezTo>
                  <a:pt x="10691407" y="8652888"/>
                  <a:pt x="10688561" y="8636222"/>
                  <a:pt x="10697101" y="8624434"/>
                </a:cubicBezTo>
                <a:cubicBezTo>
                  <a:pt x="10701166" y="8618335"/>
                  <a:pt x="10707365" y="8614574"/>
                  <a:pt x="10714072" y="8613405"/>
                </a:cubicBezTo>
                <a:close/>
                <a:moveTo>
                  <a:pt x="13342760" y="8612899"/>
                </a:moveTo>
                <a:cubicBezTo>
                  <a:pt x="13349721" y="8611628"/>
                  <a:pt x="13357139" y="8613052"/>
                  <a:pt x="13363441" y="8617524"/>
                </a:cubicBezTo>
                <a:cubicBezTo>
                  <a:pt x="13376044" y="8626466"/>
                  <a:pt x="13379292" y="8643542"/>
                  <a:pt x="13370351" y="8656140"/>
                </a:cubicBezTo>
                <a:cubicBezTo>
                  <a:pt x="13361405" y="8668743"/>
                  <a:pt x="13344334" y="8671995"/>
                  <a:pt x="13331731" y="8663054"/>
                </a:cubicBezTo>
                <a:cubicBezTo>
                  <a:pt x="13319132" y="8654109"/>
                  <a:pt x="13316285" y="8637037"/>
                  <a:pt x="13324821" y="8624434"/>
                </a:cubicBezTo>
                <a:cubicBezTo>
                  <a:pt x="13329294" y="8618133"/>
                  <a:pt x="13335798" y="8614169"/>
                  <a:pt x="13342760" y="8612899"/>
                </a:cubicBezTo>
                <a:close/>
                <a:moveTo>
                  <a:pt x="4423605" y="8610252"/>
                </a:moveTo>
                <a:cubicBezTo>
                  <a:pt x="4433368" y="8608575"/>
                  <a:pt x="4443732" y="8610608"/>
                  <a:pt x="4452474" y="8616705"/>
                </a:cubicBezTo>
                <a:cubicBezTo>
                  <a:pt x="4469944" y="8629308"/>
                  <a:pt x="4474016" y="8653293"/>
                  <a:pt x="4461817" y="8670774"/>
                </a:cubicBezTo>
                <a:cubicBezTo>
                  <a:pt x="4449224" y="8688251"/>
                  <a:pt x="4425232" y="8692318"/>
                  <a:pt x="4407750" y="8680121"/>
                </a:cubicBezTo>
                <a:cubicBezTo>
                  <a:pt x="4390271" y="8667928"/>
                  <a:pt x="4386206" y="8643942"/>
                  <a:pt x="4398398" y="8626056"/>
                </a:cubicBezTo>
                <a:cubicBezTo>
                  <a:pt x="4404704" y="8617315"/>
                  <a:pt x="4413847" y="8611929"/>
                  <a:pt x="4423605" y="8610252"/>
                </a:cubicBezTo>
                <a:close/>
                <a:moveTo>
                  <a:pt x="2504418" y="8609034"/>
                </a:moveTo>
                <a:cubicBezTo>
                  <a:pt x="2509753" y="8608068"/>
                  <a:pt x="2515445" y="8609187"/>
                  <a:pt x="2520120" y="8612641"/>
                </a:cubicBezTo>
                <a:cubicBezTo>
                  <a:pt x="2529876" y="8619146"/>
                  <a:pt x="2532314" y="8632564"/>
                  <a:pt x="2525404" y="8641910"/>
                </a:cubicBezTo>
                <a:cubicBezTo>
                  <a:pt x="2518900" y="8651667"/>
                  <a:pt x="2505486" y="8654108"/>
                  <a:pt x="2496135" y="8647198"/>
                </a:cubicBezTo>
                <a:cubicBezTo>
                  <a:pt x="2486784" y="8640284"/>
                  <a:pt x="2484347" y="8627276"/>
                  <a:pt x="2490852" y="8617929"/>
                </a:cubicBezTo>
                <a:cubicBezTo>
                  <a:pt x="2494103" y="8613049"/>
                  <a:pt x="2499083" y="8610000"/>
                  <a:pt x="2504418" y="8609034"/>
                </a:cubicBezTo>
                <a:close/>
                <a:moveTo>
                  <a:pt x="10039715" y="8605325"/>
                </a:moveTo>
                <a:cubicBezTo>
                  <a:pt x="10044543" y="8604512"/>
                  <a:pt x="10049727" y="8605529"/>
                  <a:pt x="10053994" y="8608578"/>
                </a:cubicBezTo>
                <a:cubicBezTo>
                  <a:pt x="10062530" y="8614272"/>
                  <a:pt x="10064562" y="8626465"/>
                  <a:pt x="10058463" y="8635001"/>
                </a:cubicBezTo>
                <a:cubicBezTo>
                  <a:pt x="10052774" y="8643541"/>
                  <a:pt x="10040580" y="8645572"/>
                  <a:pt x="10032040" y="8639474"/>
                </a:cubicBezTo>
                <a:cubicBezTo>
                  <a:pt x="10023505" y="8633375"/>
                  <a:pt x="10021063" y="8621181"/>
                  <a:pt x="10027568" y="8613051"/>
                </a:cubicBezTo>
                <a:cubicBezTo>
                  <a:pt x="10030414" y="8608781"/>
                  <a:pt x="10034887" y="8606138"/>
                  <a:pt x="10039715" y="8605325"/>
                </a:cubicBezTo>
                <a:close/>
                <a:moveTo>
                  <a:pt x="14085567" y="8604052"/>
                </a:moveTo>
                <a:cubicBezTo>
                  <a:pt x="14099743" y="8601562"/>
                  <a:pt x="14114886" y="8604509"/>
                  <a:pt x="14127691" y="8613452"/>
                </a:cubicBezTo>
                <a:cubicBezTo>
                  <a:pt x="14153303" y="8631344"/>
                  <a:pt x="14159397" y="8666302"/>
                  <a:pt x="14141511" y="8691914"/>
                </a:cubicBezTo>
                <a:cubicBezTo>
                  <a:pt x="14123624" y="8717521"/>
                  <a:pt x="14088666" y="8723620"/>
                  <a:pt x="14063055" y="8705733"/>
                </a:cubicBezTo>
                <a:cubicBezTo>
                  <a:pt x="14037853" y="8687846"/>
                  <a:pt x="14031754" y="8652888"/>
                  <a:pt x="14049235" y="8627276"/>
                </a:cubicBezTo>
                <a:cubicBezTo>
                  <a:pt x="14058179" y="8614470"/>
                  <a:pt x="14071390" y="8606543"/>
                  <a:pt x="14085567" y="8604052"/>
                </a:cubicBezTo>
                <a:close/>
                <a:moveTo>
                  <a:pt x="6836047" y="8602784"/>
                </a:moveTo>
                <a:cubicBezTo>
                  <a:pt x="6845896" y="8601056"/>
                  <a:pt x="6856480" y="8603088"/>
                  <a:pt x="6865415" y="8609390"/>
                </a:cubicBezTo>
                <a:cubicBezTo>
                  <a:pt x="6882897" y="8621583"/>
                  <a:pt x="6887356" y="8645974"/>
                  <a:pt x="6874764" y="8663861"/>
                </a:cubicBezTo>
                <a:cubicBezTo>
                  <a:pt x="6862575" y="8681342"/>
                  <a:pt x="6838177" y="8685815"/>
                  <a:pt x="6820288" y="8673212"/>
                </a:cubicBezTo>
                <a:cubicBezTo>
                  <a:pt x="6802407" y="8660609"/>
                  <a:pt x="6798335" y="8636218"/>
                  <a:pt x="6810940" y="8618741"/>
                </a:cubicBezTo>
                <a:cubicBezTo>
                  <a:pt x="6817029" y="8610000"/>
                  <a:pt x="6826190" y="8604512"/>
                  <a:pt x="6836047" y="8602784"/>
                </a:cubicBezTo>
                <a:close/>
                <a:moveTo>
                  <a:pt x="8912495" y="8600143"/>
                </a:moveTo>
                <a:cubicBezTo>
                  <a:pt x="8927536" y="8597501"/>
                  <a:pt x="8943593" y="8600651"/>
                  <a:pt x="8957211" y="8610205"/>
                </a:cubicBezTo>
                <a:cubicBezTo>
                  <a:pt x="8984449" y="8629308"/>
                  <a:pt x="8990953" y="8666302"/>
                  <a:pt x="8971846" y="8693540"/>
                </a:cubicBezTo>
                <a:cubicBezTo>
                  <a:pt x="8952739" y="8720778"/>
                  <a:pt x="8915749" y="8727282"/>
                  <a:pt x="8888511" y="8708175"/>
                </a:cubicBezTo>
                <a:cubicBezTo>
                  <a:pt x="8861679" y="8689067"/>
                  <a:pt x="8855175" y="8651668"/>
                  <a:pt x="8873876" y="8624840"/>
                </a:cubicBezTo>
                <a:cubicBezTo>
                  <a:pt x="8883430" y="8611221"/>
                  <a:pt x="8897454" y="8602785"/>
                  <a:pt x="8912495" y="8600143"/>
                </a:cubicBezTo>
                <a:close/>
                <a:moveTo>
                  <a:pt x="3010004" y="8600043"/>
                </a:moveTo>
                <a:cubicBezTo>
                  <a:pt x="3014477" y="8603295"/>
                  <a:pt x="3015698" y="8609799"/>
                  <a:pt x="3012446" y="8614677"/>
                </a:cubicBezTo>
                <a:cubicBezTo>
                  <a:pt x="3009194" y="8619146"/>
                  <a:pt x="3002690" y="8620366"/>
                  <a:pt x="2997811" y="8617114"/>
                </a:cubicBezTo>
                <a:cubicBezTo>
                  <a:pt x="2992934" y="8613862"/>
                  <a:pt x="2992117" y="8606952"/>
                  <a:pt x="2995371" y="8602480"/>
                </a:cubicBezTo>
                <a:cubicBezTo>
                  <a:pt x="2998623" y="8598007"/>
                  <a:pt x="3005532" y="8596791"/>
                  <a:pt x="3010004" y="8600043"/>
                </a:cubicBezTo>
                <a:close/>
                <a:moveTo>
                  <a:pt x="7478907" y="8599584"/>
                </a:moveTo>
                <a:cubicBezTo>
                  <a:pt x="7488923" y="8597806"/>
                  <a:pt x="7499591" y="8599840"/>
                  <a:pt x="7508527" y="8606142"/>
                </a:cubicBezTo>
                <a:cubicBezTo>
                  <a:pt x="7526421" y="8618740"/>
                  <a:pt x="7530884" y="8643537"/>
                  <a:pt x="7518286" y="8661428"/>
                </a:cubicBezTo>
                <a:cubicBezTo>
                  <a:pt x="7505693" y="8679311"/>
                  <a:pt x="7480890" y="8683783"/>
                  <a:pt x="7463003" y="8671180"/>
                </a:cubicBezTo>
                <a:cubicBezTo>
                  <a:pt x="7445125" y="8658176"/>
                  <a:pt x="7440658" y="8633781"/>
                  <a:pt x="7453261" y="8615894"/>
                </a:cubicBezTo>
                <a:cubicBezTo>
                  <a:pt x="7459551" y="8606950"/>
                  <a:pt x="7468912" y="8601361"/>
                  <a:pt x="7478907" y="8599584"/>
                </a:cubicBezTo>
                <a:close/>
                <a:moveTo>
                  <a:pt x="6041733" y="8599228"/>
                </a:moveTo>
                <a:cubicBezTo>
                  <a:pt x="6058043" y="8596383"/>
                  <a:pt x="6075719" y="8599838"/>
                  <a:pt x="6090557" y="8610205"/>
                </a:cubicBezTo>
                <a:cubicBezTo>
                  <a:pt x="6120237" y="8631344"/>
                  <a:pt x="6127146" y="8672401"/>
                  <a:pt x="6106409" y="8702080"/>
                </a:cubicBezTo>
                <a:cubicBezTo>
                  <a:pt x="6085270" y="8731755"/>
                  <a:pt x="6044204" y="8738665"/>
                  <a:pt x="6014851" y="8717931"/>
                </a:cubicBezTo>
                <a:cubicBezTo>
                  <a:pt x="5985178" y="8696792"/>
                  <a:pt x="5977855" y="8655735"/>
                  <a:pt x="5999003" y="8626061"/>
                </a:cubicBezTo>
                <a:cubicBezTo>
                  <a:pt x="6009574" y="8611221"/>
                  <a:pt x="6025120" y="8602074"/>
                  <a:pt x="6041733" y="8599228"/>
                </a:cubicBezTo>
                <a:close/>
                <a:moveTo>
                  <a:pt x="14294616" y="8596991"/>
                </a:moveTo>
                <a:cubicBezTo>
                  <a:pt x="14300968" y="8595873"/>
                  <a:pt x="14307777" y="8597194"/>
                  <a:pt x="14313469" y="8601259"/>
                </a:cubicBezTo>
                <a:cubicBezTo>
                  <a:pt x="14324851" y="8608984"/>
                  <a:pt x="14327698" y="8624839"/>
                  <a:pt x="14319567" y="8636221"/>
                </a:cubicBezTo>
                <a:cubicBezTo>
                  <a:pt x="14311843" y="8647603"/>
                  <a:pt x="14295987" y="8650450"/>
                  <a:pt x="14284605" y="8642320"/>
                </a:cubicBezTo>
                <a:cubicBezTo>
                  <a:pt x="14273222" y="8634190"/>
                  <a:pt x="14270375" y="8618740"/>
                  <a:pt x="14278506" y="8607358"/>
                </a:cubicBezTo>
                <a:cubicBezTo>
                  <a:pt x="14282369" y="8601667"/>
                  <a:pt x="14288263" y="8598109"/>
                  <a:pt x="14294616" y="8596991"/>
                </a:cubicBezTo>
                <a:close/>
                <a:moveTo>
                  <a:pt x="3823398" y="8590439"/>
                </a:moveTo>
                <a:cubicBezTo>
                  <a:pt x="3831226" y="8589066"/>
                  <a:pt x="3839559" y="8590693"/>
                  <a:pt x="3846674" y="8595571"/>
                </a:cubicBezTo>
                <a:cubicBezTo>
                  <a:pt x="3860901" y="8605733"/>
                  <a:pt x="3864156" y="8624840"/>
                  <a:pt x="3854398" y="8639069"/>
                </a:cubicBezTo>
                <a:cubicBezTo>
                  <a:pt x="3844642" y="8653298"/>
                  <a:pt x="3825131" y="8656550"/>
                  <a:pt x="3810901" y="8646794"/>
                </a:cubicBezTo>
                <a:cubicBezTo>
                  <a:pt x="3797075" y="8637038"/>
                  <a:pt x="3793417" y="8617525"/>
                  <a:pt x="3803175" y="8603296"/>
                </a:cubicBezTo>
                <a:cubicBezTo>
                  <a:pt x="3808257" y="8596181"/>
                  <a:pt x="3815574" y="8591811"/>
                  <a:pt x="3823398" y="8590439"/>
                </a:cubicBezTo>
                <a:close/>
                <a:moveTo>
                  <a:pt x="9041460" y="8590283"/>
                </a:moveTo>
                <a:cubicBezTo>
                  <a:pt x="9053148" y="8588251"/>
                  <a:pt x="9065547" y="8590690"/>
                  <a:pt x="9075914" y="8598007"/>
                </a:cubicBezTo>
                <a:cubicBezTo>
                  <a:pt x="9097052" y="8613047"/>
                  <a:pt x="9101931" y="8641911"/>
                  <a:pt x="9087296" y="8662644"/>
                </a:cubicBezTo>
                <a:cubicBezTo>
                  <a:pt x="9072252" y="8683783"/>
                  <a:pt x="9043392" y="8688661"/>
                  <a:pt x="9022659" y="8674027"/>
                </a:cubicBezTo>
                <a:cubicBezTo>
                  <a:pt x="9001926" y="8659392"/>
                  <a:pt x="8996642" y="8630528"/>
                  <a:pt x="9011277" y="8609390"/>
                </a:cubicBezTo>
                <a:cubicBezTo>
                  <a:pt x="9018797" y="8598820"/>
                  <a:pt x="9029773" y="8592316"/>
                  <a:pt x="9041460" y="8590283"/>
                </a:cubicBezTo>
                <a:close/>
                <a:moveTo>
                  <a:pt x="9166666" y="8577835"/>
                </a:moveTo>
                <a:cubicBezTo>
                  <a:pt x="9174898" y="8576362"/>
                  <a:pt x="9183638" y="8578089"/>
                  <a:pt x="9190955" y="8583373"/>
                </a:cubicBezTo>
                <a:cubicBezTo>
                  <a:pt x="9205999" y="8593944"/>
                  <a:pt x="9209657" y="8614268"/>
                  <a:pt x="9199085" y="8628902"/>
                </a:cubicBezTo>
                <a:cubicBezTo>
                  <a:pt x="9188518" y="8643942"/>
                  <a:pt x="9168190" y="8647599"/>
                  <a:pt x="9153555" y="8637032"/>
                </a:cubicBezTo>
                <a:cubicBezTo>
                  <a:pt x="9138921" y="8626870"/>
                  <a:pt x="9135263" y="8606543"/>
                  <a:pt x="9145425" y="8591503"/>
                </a:cubicBezTo>
                <a:cubicBezTo>
                  <a:pt x="9150711" y="8583983"/>
                  <a:pt x="9158435" y="8579308"/>
                  <a:pt x="9166666" y="8577835"/>
                </a:cubicBezTo>
                <a:close/>
                <a:moveTo>
                  <a:pt x="12502693" y="8575191"/>
                </a:moveTo>
                <a:cubicBezTo>
                  <a:pt x="12513211" y="8573311"/>
                  <a:pt x="12524389" y="8575445"/>
                  <a:pt x="12533738" y="8582152"/>
                </a:cubicBezTo>
                <a:cubicBezTo>
                  <a:pt x="12552440" y="8595570"/>
                  <a:pt x="12557318" y="8621587"/>
                  <a:pt x="12543900" y="8640285"/>
                </a:cubicBezTo>
                <a:cubicBezTo>
                  <a:pt x="12530486" y="8658982"/>
                  <a:pt x="12504469" y="8663865"/>
                  <a:pt x="12485772" y="8650446"/>
                </a:cubicBezTo>
                <a:cubicBezTo>
                  <a:pt x="12466665" y="8637033"/>
                  <a:pt x="12462192" y="8611016"/>
                  <a:pt x="12475610" y="8592314"/>
                </a:cubicBezTo>
                <a:cubicBezTo>
                  <a:pt x="12482317" y="8582965"/>
                  <a:pt x="12492175" y="8577071"/>
                  <a:pt x="12502693" y="8575191"/>
                </a:cubicBezTo>
                <a:close/>
                <a:moveTo>
                  <a:pt x="11651043" y="8569300"/>
                </a:moveTo>
                <a:cubicBezTo>
                  <a:pt x="11663695" y="8567114"/>
                  <a:pt x="11677211" y="8569756"/>
                  <a:pt x="11688594" y="8577684"/>
                </a:cubicBezTo>
                <a:cubicBezTo>
                  <a:pt x="11711359" y="8593539"/>
                  <a:pt x="11716643" y="8624840"/>
                  <a:pt x="11700788" y="8647604"/>
                </a:cubicBezTo>
                <a:cubicBezTo>
                  <a:pt x="11684932" y="8670369"/>
                  <a:pt x="11653632" y="8675653"/>
                  <a:pt x="11630867" y="8659802"/>
                </a:cubicBezTo>
                <a:cubicBezTo>
                  <a:pt x="11608102" y="8643541"/>
                  <a:pt x="11602413" y="8612236"/>
                  <a:pt x="11618674" y="8589881"/>
                </a:cubicBezTo>
                <a:cubicBezTo>
                  <a:pt x="11626601" y="8578499"/>
                  <a:pt x="11638390" y="8571486"/>
                  <a:pt x="11651043" y="8569300"/>
                </a:cubicBezTo>
                <a:close/>
                <a:moveTo>
                  <a:pt x="15056985" y="8568333"/>
                </a:moveTo>
                <a:cubicBezTo>
                  <a:pt x="15058611" y="8569553"/>
                  <a:pt x="15059016" y="8571585"/>
                  <a:pt x="15057800" y="8573211"/>
                </a:cubicBezTo>
                <a:cubicBezTo>
                  <a:pt x="15056579" y="8574837"/>
                  <a:pt x="15054548" y="8575242"/>
                  <a:pt x="15052922" y="8574026"/>
                </a:cubicBezTo>
                <a:cubicBezTo>
                  <a:pt x="15051296" y="8572805"/>
                  <a:pt x="15050886" y="8570774"/>
                  <a:pt x="15052106" y="8569148"/>
                </a:cubicBezTo>
                <a:cubicBezTo>
                  <a:pt x="15053327" y="8567522"/>
                  <a:pt x="15055359" y="8567112"/>
                  <a:pt x="15056985" y="8568333"/>
                </a:cubicBezTo>
                <a:close/>
                <a:moveTo>
                  <a:pt x="10133769" y="8566606"/>
                </a:moveTo>
                <a:cubicBezTo>
                  <a:pt x="10138851" y="8565691"/>
                  <a:pt x="10144238" y="8566707"/>
                  <a:pt x="10148711" y="8569959"/>
                </a:cubicBezTo>
                <a:cubicBezTo>
                  <a:pt x="10157652" y="8576463"/>
                  <a:pt x="10160094" y="8589066"/>
                  <a:pt x="10153589" y="8598007"/>
                </a:cubicBezTo>
                <a:cubicBezTo>
                  <a:pt x="10147085" y="8606953"/>
                  <a:pt x="10134482" y="8609390"/>
                  <a:pt x="10125536" y="8602886"/>
                </a:cubicBezTo>
                <a:cubicBezTo>
                  <a:pt x="10116595" y="8596381"/>
                  <a:pt x="10114564" y="8583783"/>
                  <a:pt x="10120658" y="8574837"/>
                </a:cubicBezTo>
                <a:cubicBezTo>
                  <a:pt x="10123910" y="8570366"/>
                  <a:pt x="10128687" y="8567521"/>
                  <a:pt x="10133769" y="8566606"/>
                </a:cubicBezTo>
                <a:close/>
                <a:moveTo>
                  <a:pt x="11298235" y="8566249"/>
                </a:moveTo>
                <a:cubicBezTo>
                  <a:pt x="11304943" y="8565080"/>
                  <a:pt x="11312159" y="8566504"/>
                  <a:pt x="11318257" y="8570774"/>
                </a:cubicBezTo>
                <a:cubicBezTo>
                  <a:pt x="11330451" y="8578904"/>
                  <a:pt x="11333297" y="8595570"/>
                  <a:pt x="11324757" y="8607764"/>
                </a:cubicBezTo>
                <a:cubicBezTo>
                  <a:pt x="11316631" y="8619961"/>
                  <a:pt x="11299961" y="8622808"/>
                  <a:pt x="11287768" y="8614268"/>
                </a:cubicBezTo>
                <a:cubicBezTo>
                  <a:pt x="11275980" y="8605732"/>
                  <a:pt x="11273133" y="8589471"/>
                  <a:pt x="11281263" y="8577278"/>
                </a:cubicBezTo>
                <a:cubicBezTo>
                  <a:pt x="11285329" y="8571179"/>
                  <a:pt x="11291528" y="8567418"/>
                  <a:pt x="11298235" y="8566249"/>
                </a:cubicBezTo>
                <a:close/>
                <a:moveTo>
                  <a:pt x="7321437" y="8564979"/>
                </a:moveTo>
                <a:cubicBezTo>
                  <a:pt x="7331296" y="8563251"/>
                  <a:pt x="7341873" y="8565283"/>
                  <a:pt x="7350815" y="8571585"/>
                </a:cubicBezTo>
                <a:cubicBezTo>
                  <a:pt x="7368296" y="8583778"/>
                  <a:pt x="7372767" y="8608169"/>
                  <a:pt x="7360166" y="8626056"/>
                </a:cubicBezTo>
                <a:cubicBezTo>
                  <a:pt x="7347970" y="8643537"/>
                  <a:pt x="7323578" y="8648010"/>
                  <a:pt x="7305683" y="8635407"/>
                </a:cubicBezTo>
                <a:cubicBezTo>
                  <a:pt x="7287798" y="8623213"/>
                  <a:pt x="7283736" y="8598413"/>
                  <a:pt x="7296337" y="8580936"/>
                </a:cubicBezTo>
                <a:cubicBezTo>
                  <a:pt x="7302441" y="8572195"/>
                  <a:pt x="7311582" y="8566707"/>
                  <a:pt x="7321437" y="8564979"/>
                </a:cubicBezTo>
                <a:close/>
                <a:moveTo>
                  <a:pt x="10801880" y="8563808"/>
                </a:moveTo>
                <a:cubicBezTo>
                  <a:pt x="10808588" y="8562639"/>
                  <a:pt x="10815804" y="8564063"/>
                  <a:pt x="10821902" y="8568333"/>
                </a:cubicBezTo>
                <a:cubicBezTo>
                  <a:pt x="10834096" y="8576463"/>
                  <a:pt x="10836942" y="8593129"/>
                  <a:pt x="10828407" y="8605323"/>
                </a:cubicBezTo>
                <a:cubicBezTo>
                  <a:pt x="10820276" y="8617520"/>
                  <a:pt x="10803606" y="8620367"/>
                  <a:pt x="10791413" y="8611827"/>
                </a:cubicBezTo>
                <a:cubicBezTo>
                  <a:pt x="10779625" y="8603291"/>
                  <a:pt x="10776778" y="8586625"/>
                  <a:pt x="10784908" y="8574837"/>
                </a:cubicBezTo>
                <a:cubicBezTo>
                  <a:pt x="10788974" y="8568738"/>
                  <a:pt x="10795173" y="8564977"/>
                  <a:pt x="10801880" y="8563808"/>
                </a:cubicBezTo>
                <a:close/>
                <a:moveTo>
                  <a:pt x="13169531" y="8557813"/>
                </a:moveTo>
                <a:cubicBezTo>
                  <a:pt x="13179287" y="8556136"/>
                  <a:pt x="13189653" y="8558169"/>
                  <a:pt x="13198394" y="8564266"/>
                </a:cubicBezTo>
                <a:cubicBezTo>
                  <a:pt x="13215875" y="8576869"/>
                  <a:pt x="13219938" y="8600854"/>
                  <a:pt x="13207745" y="8618335"/>
                </a:cubicBezTo>
                <a:cubicBezTo>
                  <a:pt x="13195141" y="8635812"/>
                  <a:pt x="13171156" y="8639879"/>
                  <a:pt x="13153679" y="8627682"/>
                </a:cubicBezTo>
                <a:cubicBezTo>
                  <a:pt x="13136197" y="8615489"/>
                  <a:pt x="13131725" y="8591098"/>
                  <a:pt x="13144328" y="8573617"/>
                </a:cubicBezTo>
                <a:cubicBezTo>
                  <a:pt x="13150630" y="8564876"/>
                  <a:pt x="13159775" y="8559490"/>
                  <a:pt x="13169531" y="8557813"/>
                </a:cubicBezTo>
                <a:close/>
                <a:moveTo>
                  <a:pt x="6322343" y="8557355"/>
                </a:moveTo>
                <a:cubicBezTo>
                  <a:pt x="6334496" y="8555221"/>
                  <a:pt x="6347509" y="8557761"/>
                  <a:pt x="6358487" y="8565486"/>
                </a:cubicBezTo>
                <a:cubicBezTo>
                  <a:pt x="6380447" y="8580526"/>
                  <a:pt x="6385729" y="8610611"/>
                  <a:pt x="6370276" y="8632560"/>
                </a:cubicBezTo>
                <a:cubicBezTo>
                  <a:pt x="6355229" y="8654510"/>
                  <a:pt x="6325146" y="8659798"/>
                  <a:pt x="6303184" y="8644348"/>
                </a:cubicBezTo>
                <a:cubicBezTo>
                  <a:pt x="6281227" y="8628903"/>
                  <a:pt x="6275942" y="8598818"/>
                  <a:pt x="6291384" y="8577274"/>
                </a:cubicBezTo>
                <a:cubicBezTo>
                  <a:pt x="6298920" y="8566299"/>
                  <a:pt x="6310201" y="8559490"/>
                  <a:pt x="6322343" y="8557355"/>
                </a:cubicBezTo>
                <a:close/>
                <a:moveTo>
                  <a:pt x="4089590" y="8557204"/>
                </a:moveTo>
                <a:cubicBezTo>
                  <a:pt x="4098172" y="8555730"/>
                  <a:pt x="4107314" y="8557560"/>
                  <a:pt x="4115041" y="8563049"/>
                </a:cubicBezTo>
                <a:cubicBezTo>
                  <a:pt x="4130493" y="8574026"/>
                  <a:pt x="4134150" y="8595164"/>
                  <a:pt x="4123175" y="8610610"/>
                </a:cubicBezTo>
                <a:cubicBezTo>
                  <a:pt x="4112192" y="8626059"/>
                  <a:pt x="4091055" y="8629717"/>
                  <a:pt x="4075608" y="8618740"/>
                </a:cubicBezTo>
                <a:cubicBezTo>
                  <a:pt x="4060158" y="8608173"/>
                  <a:pt x="4056499" y="8586624"/>
                  <a:pt x="4067480" y="8571179"/>
                </a:cubicBezTo>
                <a:cubicBezTo>
                  <a:pt x="4072966" y="8563454"/>
                  <a:pt x="4080996" y="8558677"/>
                  <a:pt x="4089590" y="8557204"/>
                </a:cubicBezTo>
                <a:close/>
                <a:moveTo>
                  <a:pt x="14514289" y="8556950"/>
                </a:moveTo>
                <a:cubicBezTo>
                  <a:pt x="14517947" y="8559792"/>
                  <a:pt x="14518758" y="8564671"/>
                  <a:pt x="14516321" y="8568332"/>
                </a:cubicBezTo>
                <a:cubicBezTo>
                  <a:pt x="14513474" y="8571990"/>
                  <a:pt x="14508596" y="8572801"/>
                  <a:pt x="14504938" y="8570364"/>
                </a:cubicBezTo>
                <a:cubicBezTo>
                  <a:pt x="14501281" y="8567517"/>
                  <a:pt x="14500465" y="8562639"/>
                  <a:pt x="14502907" y="8558981"/>
                </a:cubicBezTo>
                <a:cubicBezTo>
                  <a:pt x="14505749" y="8555324"/>
                  <a:pt x="14510627" y="8554509"/>
                  <a:pt x="14514289" y="8556950"/>
                </a:cubicBezTo>
                <a:close/>
                <a:moveTo>
                  <a:pt x="9287963" y="8556340"/>
                </a:moveTo>
                <a:cubicBezTo>
                  <a:pt x="9294417" y="8555222"/>
                  <a:pt x="9301327" y="8556543"/>
                  <a:pt x="9307221" y="8560608"/>
                </a:cubicBezTo>
                <a:cubicBezTo>
                  <a:pt x="9318604" y="8568738"/>
                  <a:pt x="9321450" y="8584594"/>
                  <a:pt x="9313320" y="8596382"/>
                </a:cubicBezTo>
                <a:cubicBezTo>
                  <a:pt x="9305190" y="8607764"/>
                  <a:pt x="9289334" y="8610611"/>
                  <a:pt x="9277547" y="8602480"/>
                </a:cubicBezTo>
                <a:cubicBezTo>
                  <a:pt x="9265759" y="8594350"/>
                  <a:pt x="9262912" y="8578495"/>
                  <a:pt x="9271448" y="8566707"/>
                </a:cubicBezTo>
                <a:cubicBezTo>
                  <a:pt x="9275513" y="8561015"/>
                  <a:pt x="9281509" y="8557458"/>
                  <a:pt x="9287963" y="8556340"/>
                </a:cubicBezTo>
                <a:close/>
                <a:moveTo>
                  <a:pt x="12264981" y="8556089"/>
                </a:moveTo>
                <a:cubicBezTo>
                  <a:pt x="12276516" y="8554107"/>
                  <a:pt x="12288813" y="8556546"/>
                  <a:pt x="12299180" y="8563864"/>
                </a:cubicBezTo>
                <a:cubicBezTo>
                  <a:pt x="12319504" y="8578498"/>
                  <a:pt x="12324791" y="8606952"/>
                  <a:pt x="12310157" y="8627686"/>
                </a:cubicBezTo>
                <a:cubicBezTo>
                  <a:pt x="12295522" y="8648419"/>
                  <a:pt x="12267064" y="8653297"/>
                  <a:pt x="12246330" y="8638663"/>
                </a:cubicBezTo>
                <a:cubicBezTo>
                  <a:pt x="12225601" y="8624434"/>
                  <a:pt x="12220723" y="8595570"/>
                  <a:pt x="12235358" y="8574837"/>
                </a:cubicBezTo>
                <a:cubicBezTo>
                  <a:pt x="12242675" y="8564472"/>
                  <a:pt x="12253447" y="8558070"/>
                  <a:pt x="12264981" y="8556089"/>
                </a:cubicBezTo>
                <a:close/>
                <a:moveTo>
                  <a:pt x="12756513" y="8550851"/>
                </a:moveTo>
                <a:cubicBezTo>
                  <a:pt x="12779636" y="8550851"/>
                  <a:pt x="12798381" y="8569600"/>
                  <a:pt x="12798381" y="8592723"/>
                </a:cubicBezTo>
                <a:cubicBezTo>
                  <a:pt x="12798381" y="8615847"/>
                  <a:pt x="12779636" y="8634596"/>
                  <a:pt x="12756513" y="8634596"/>
                </a:cubicBezTo>
                <a:cubicBezTo>
                  <a:pt x="12733386" y="8634596"/>
                  <a:pt x="12714641" y="8615847"/>
                  <a:pt x="12714641" y="8592723"/>
                </a:cubicBezTo>
                <a:cubicBezTo>
                  <a:pt x="12714641" y="8569600"/>
                  <a:pt x="12733386" y="8550851"/>
                  <a:pt x="12756513" y="8550851"/>
                </a:cubicBezTo>
                <a:close/>
                <a:moveTo>
                  <a:pt x="3242705" y="8546177"/>
                </a:moveTo>
                <a:cubicBezTo>
                  <a:pt x="3248446" y="8545161"/>
                  <a:pt x="3254545" y="8546381"/>
                  <a:pt x="3259625" y="8550040"/>
                </a:cubicBezTo>
                <a:cubicBezTo>
                  <a:pt x="3270198" y="8557355"/>
                  <a:pt x="3272635" y="8571585"/>
                  <a:pt x="3265320" y="8581746"/>
                </a:cubicBezTo>
                <a:cubicBezTo>
                  <a:pt x="3258000" y="8592314"/>
                  <a:pt x="3243776" y="8594755"/>
                  <a:pt x="3233611" y="8587440"/>
                </a:cubicBezTo>
                <a:cubicBezTo>
                  <a:pt x="3223448" y="8580120"/>
                  <a:pt x="3221010" y="8565891"/>
                  <a:pt x="3227920" y="8555729"/>
                </a:cubicBezTo>
                <a:cubicBezTo>
                  <a:pt x="3231578" y="8550446"/>
                  <a:pt x="3236964" y="8547194"/>
                  <a:pt x="3242705" y="8546177"/>
                </a:cubicBezTo>
                <a:close/>
                <a:moveTo>
                  <a:pt x="12049986" y="8543131"/>
                </a:moveTo>
                <a:cubicBezTo>
                  <a:pt x="12050797" y="8543536"/>
                  <a:pt x="12050797" y="8544347"/>
                  <a:pt x="12050391" y="8545162"/>
                </a:cubicBezTo>
                <a:cubicBezTo>
                  <a:pt x="12049986" y="8545973"/>
                  <a:pt x="12049171" y="8545973"/>
                  <a:pt x="12048360" y="8545568"/>
                </a:cubicBezTo>
                <a:cubicBezTo>
                  <a:pt x="12047545" y="8545162"/>
                  <a:pt x="12047545" y="8544347"/>
                  <a:pt x="12047955" y="8543536"/>
                </a:cubicBezTo>
                <a:cubicBezTo>
                  <a:pt x="12048360" y="8542721"/>
                  <a:pt x="12049171" y="8542721"/>
                  <a:pt x="12049986" y="8543131"/>
                </a:cubicBezTo>
                <a:close/>
                <a:moveTo>
                  <a:pt x="6688027" y="8541858"/>
                </a:moveTo>
                <a:cubicBezTo>
                  <a:pt x="6697527" y="8540181"/>
                  <a:pt x="6707691" y="8542113"/>
                  <a:pt x="6716224" y="8548009"/>
                </a:cubicBezTo>
                <a:cubicBezTo>
                  <a:pt x="6733297" y="8559797"/>
                  <a:pt x="6737358" y="8583372"/>
                  <a:pt x="6725583" y="8600448"/>
                </a:cubicBezTo>
                <a:cubicBezTo>
                  <a:pt x="6713782" y="8617520"/>
                  <a:pt x="6690211" y="8621587"/>
                  <a:pt x="6673130" y="8609799"/>
                </a:cubicBezTo>
                <a:cubicBezTo>
                  <a:pt x="6656474" y="8598007"/>
                  <a:pt x="6652000" y="8574431"/>
                  <a:pt x="6663782" y="8557355"/>
                </a:cubicBezTo>
                <a:cubicBezTo>
                  <a:pt x="6669683" y="8548820"/>
                  <a:pt x="6678525" y="8543535"/>
                  <a:pt x="6688027" y="8541858"/>
                </a:cubicBezTo>
                <a:close/>
                <a:moveTo>
                  <a:pt x="14886658" y="8538249"/>
                </a:moveTo>
                <a:cubicBezTo>
                  <a:pt x="14888284" y="8539469"/>
                  <a:pt x="14888689" y="8542316"/>
                  <a:pt x="14887469" y="8543942"/>
                </a:cubicBezTo>
                <a:cubicBezTo>
                  <a:pt x="14886248" y="8545568"/>
                  <a:pt x="14883406" y="8545973"/>
                  <a:pt x="14881780" y="8544753"/>
                </a:cubicBezTo>
                <a:cubicBezTo>
                  <a:pt x="14880154" y="8543127"/>
                  <a:pt x="14879744" y="8540690"/>
                  <a:pt x="14880964" y="8539064"/>
                </a:cubicBezTo>
                <a:cubicBezTo>
                  <a:pt x="14882185" y="8537438"/>
                  <a:pt x="14885032" y="8537028"/>
                  <a:pt x="14886658" y="8538249"/>
                </a:cubicBezTo>
                <a:close/>
                <a:moveTo>
                  <a:pt x="2715315" y="8534846"/>
                </a:moveTo>
                <a:cubicBezTo>
                  <a:pt x="2719124" y="8534186"/>
                  <a:pt x="2723190" y="8534999"/>
                  <a:pt x="2726644" y="8537438"/>
                </a:cubicBezTo>
                <a:cubicBezTo>
                  <a:pt x="2733555" y="8542316"/>
                  <a:pt x="2735180" y="8551667"/>
                  <a:pt x="2730303" y="8558576"/>
                </a:cubicBezTo>
                <a:cubicBezTo>
                  <a:pt x="2725424" y="8565486"/>
                  <a:pt x="2716075" y="8567112"/>
                  <a:pt x="2709163" y="8562234"/>
                </a:cubicBezTo>
                <a:cubicBezTo>
                  <a:pt x="2702254" y="8557356"/>
                  <a:pt x="2700627" y="8548005"/>
                  <a:pt x="2705506" y="8541095"/>
                </a:cubicBezTo>
                <a:cubicBezTo>
                  <a:pt x="2707945" y="8537641"/>
                  <a:pt x="2711503" y="8535507"/>
                  <a:pt x="2715315" y="8534846"/>
                </a:cubicBezTo>
                <a:close/>
                <a:moveTo>
                  <a:pt x="4976542" y="8532507"/>
                </a:moveTo>
                <a:cubicBezTo>
                  <a:pt x="4991888" y="8529814"/>
                  <a:pt x="5008251" y="8532965"/>
                  <a:pt x="5022071" y="8542721"/>
                </a:cubicBezTo>
                <a:cubicBezTo>
                  <a:pt x="5049304" y="8562234"/>
                  <a:pt x="5056219" y="8600039"/>
                  <a:pt x="5036706" y="8627682"/>
                </a:cubicBezTo>
                <a:cubicBezTo>
                  <a:pt x="5017192" y="8654919"/>
                  <a:pt x="4979382" y="8661829"/>
                  <a:pt x="4951746" y="8642316"/>
                </a:cubicBezTo>
                <a:cubicBezTo>
                  <a:pt x="4924097" y="8622804"/>
                  <a:pt x="4917591" y="8584999"/>
                  <a:pt x="4937104" y="8557356"/>
                </a:cubicBezTo>
                <a:cubicBezTo>
                  <a:pt x="4946860" y="8543737"/>
                  <a:pt x="4961191" y="8535200"/>
                  <a:pt x="4976542" y="8532507"/>
                </a:cubicBezTo>
                <a:close/>
                <a:moveTo>
                  <a:pt x="5609069" y="8531517"/>
                </a:moveTo>
                <a:cubicBezTo>
                  <a:pt x="5625323" y="8529883"/>
                  <a:pt x="5642201" y="8534448"/>
                  <a:pt x="5655839" y="8545601"/>
                </a:cubicBezTo>
                <a:cubicBezTo>
                  <a:pt x="5683131" y="8567907"/>
                  <a:pt x="5687178" y="8608113"/>
                  <a:pt x="5664873" y="8635406"/>
                </a:cubicBezTo>
                <a:cubicBezTo>
                  <a:pt x="5642570" y="8662700"/>
                  <a:pt x="5602360" y="8666743"/>
                  <a:pt x="5575064" y="8644437"/>
                </a:cubicBezTo>
                <a:cubicBezTo>
                  <a:pt x="5547770" y="8622132"/>
                  <a:pt x="5543731" y="8581925"/>
                  <a:pt x="5566033" y="8554632"/>
                </a:cubicBezTo>
                <a:cubicBezTo>
                  <a:pt x="5577183" y="8540985"/>
                  <a:pt x="5592817" y="8533151"/>
                  <a:pt x="5609069" y="8531517"/>
                </a:cubicBezTo>
                <a:close/>
                <a:moveTo>
                  <a:pt x="9404939" y="8527479"/>
                </a:moveTo>
                <a:cubicBezTo>
                  <a:pt x="9410681" y="8526462"/>
                  <a:pt x="9416779" y="8527681"/>
                  <a:pt x="9421860" y="8531338"/>
                </a:cubicBezTo>
                <a:cubicBezTo>
                  <a:pt x="9432431" y="8538657"/>
                  <a:pt x="9434868" y="8552886"/>
                  <a:pt x="9427553" y="8563048"/>
                </a:cubicBezTo>
                <a:cubicBezTo>
                  <a:pt x="9420234" y="8573620"/>
                  <a:pt x="9406005" y="8576057"/>
                  <a:pt x="9395843" y="8568737"/>
                </a:cubicBezTo>
                <a:cubicBezTo>
                  <a:pt x="9385271" y="8561422"/>
                  <a:pt x="9382834" y="8547193"/>
                  <a:pt x="9390154" y="8537031"/>
                </a:cubicBezTo>
                <a:cubicBezTo>
                  <a:pt x="9393811" y="8531748"/>
                  <a:pt x="9399197" y="8528496"/>
                  <a:pt x="9404939" y="8527479"/>
                </a:cubicBezTo>
                <a:close/>
                <a:moveTo>
                  <a:pt x="4667391" y="8523363"/>
                </a:moveTo>
                <a:cubicBezTo>
                  <a:pt x="4683200" y="8520568"/>
                  <a:pt x="4700069" y="8523820"/>
                  <a:pt x="4714297" y="8533779"/>
                </a:cubicBezTo>
                <a:cubicBezTo>
                  <a:pt x="4742755" y="8553698"/>
                  <a:pt x="4749663" y="8592723"/>
                  <a:pt x="4729742" y="8621182"/>
                </a:cubicBezTo>
                <a:cubicBezTo>
                  <a:pt x="4709823" y="8649636"/>
                  <a:pt x="4670801" y="8656545"/>
                  <a:pt x="4642344" y="8636627"/>
                </a:cubicBezTo>
                <a:cubicBezTo>
                  <a:pt x="4613887" y="8616709"/>
                  <a:pt x="4606972" y="8577683"/>
                  <a:pt x="4626891" y="8549225"/>
                </a:cubicBezTo>
                <a:cubicBezTo>
                  <a:pt x="4636851" y="8534998"/>
                  <a:pt x="4651590" y="8526157"/>
                  <a:pt x="4667391" y="8523363"/>
                </a:cubicBezTo>
                <a:close/>
                <a:moveTo>
                  <a:pt x="10225540" y="8523160"/>
                </a:moveTo>
                <a:cubicBezTo>
                  <a:pt x="10231739" y="8522093"/>
                  <a:pt x="10238345" y="8523414"/>
                  <a:pt x="10243834" y="8527276"/>
                </a:cubicBezTo>
                <a:cubicBezTo>
                  <a:pt x="10255216" y="8535001"/>
                  <a:pt x="10257653" y="8550446"/>
                  <a:pt x="10249933" y="8561423"/>
                </a:cubicBezTo>
                <a:cubicBezTo>
                  <a:pt x="10242208" y="8572805"/>
                  <a:pt x="10226758" y="8575242"/>
                  <a:pt x="10215786" y="8567518"/>
                </a:cubicBezTo>
                <a:cubicBezTo>
                  <a:pt x="10204403" y="8559392"/>
                  <a:pt x="10201962" y="8544347"/>
                  <a:pt x="10209687" y="8533375"/>
                </a:cubicBezTo>
                <a:cubicBezTo>
                  <a:pt x="10213547" y="8527683"/>
                  <a:pt x="10219340" y="8524228"/>
                  <a:pt x="10225540" y="8523160"/>
                </a:cubicBezTo>
                <a:close/>
                <a:moveTo>
                  <a:pt x="7162600" y="8522445"/>
                </a:moveTo>
                <a:cubicBezTo>
                  <a:pt x="7172342" y="8520768"/>
                  <a:pt x="7182715" y="8522801"/>
                  <a:pt x="7191455" y="8528898"/>
                </a:cubicBezTo>
                <a:cubicBezTo>
                  <a:pt x="7208938" y="8541501"/>
                  <a:pt x="7213005" y="8565486"/>
                  <a:pt x="7200802" y="8582967"/>
                </a:cubicBezTo>
                <a:cubicBezTo>
                  <a:pt x="7188201" y="8600444"/>
                  <a:pt x="7164225" y="8604511"/>
                  <a:pt x="7146747" y="8592314"/>
                </a:cubicBezTo>
                <a:cubicBezTo>
                  <a:pt x="7129255" y="8580121"/>
                  <a:pt x="7124787" y="8555730"/>
                  <a:pt x="7137394" y="8538249"/>
                </a:cubicBezTo>
                <a:cubicBezTo>
                  <a:pt x="7143702" y="8529508"/>
                  <a:pt x="7152842" y="8524122"/>
                  <a:pt x="7162600" y="8522445"/>
                </a:cubicBezTo>
                <a:close/>
                <a:moveTo>
                  <a:pt x="5919727" y="8521281"/>
                </a:moveTo>
                <a:cubicBezTo>
                  <a:pt x="5934770" y="8518639"/>
                  <a:pt x="5950824" y="8521790"/>
                  <a:pt x="5964442" y="8531343"/>
                </a:cubicBezTo>
                <a:cubicBezTo>
                  <a:pt x="5991683" y="8550446"/>
                  <a:pt x="5998188" y="8587440"/>
                  <a:pt x="5979079" y="8614678"/>
                </a:cubicBezTo>
                <a:cubicBezTo>
                  <a:pt x="5959971" y="8641916"/>
                  <a:pt x="5922985" y="8648420"/>
                  <a:pt x="5895740" y="8629313"/>
                </a:cubicBezTo>
                <a:cubicBezTo>
                  <a:pt x="5868912" y="8610205"/>
                  <a:pt x="5862404" y="8572806"/>
                  <a:pt x="5881107" y="8545978"/>
                </a:cubicBezTo>
                <a:cubicBezTo>
                  <a:pt x="5890656" y="8532359"/>
                  <a:pt x="5904688" y="8523924"/>
                  <a:pt x="5919727" y="8521281"/>
                </a:cubicBezTo>
                <a:close/>
                <a:moveTo>
                  <a:pt x="3497050" y="8516250"/>
                </a:moveTo>
                <a:cubicBezTo>
                  <a:pt x="3503249" y="8515183"/>
                  <a:pt x="3509853" y="8516504"/>
                  <a:pt x="3515342" y="8520366"/>
                </a:cubicBezTo>
                <a:cubicBezTo>
                  <a:pt x="3526723" y="8528087"/>
                  <a:pt x="3529161" y="8543131"/>
                  <a:pt x="3521441" y="8554513"/>
                </a:cubicBezTo>
                <a:cubicBezTo>
                  <a:pt x="3513715" y="8565895"/>
                  <a:pt x="3498268" y="8568332"/>
                  <a:pt x="3487293" y="8560608"/>
                </a:cubicBezTo>
                <a:cubicBezTo>
                  <a:pt x="3475911" y="8552887"/>
                  <a:pt x="3473469" y="8537437"/>
                  <a:pt x="3481196" y="8526465"/>
                </a:cubicBezTo>
                <a:cubicBezTo>
                  <a:pt x="3485057" y="8520773"/>
                  <a:pt x="3490850" y="8517318"/>
                  <a:pt x="3497050" y="8516250"/>
                </a:cubicBezTo>
                <a:close/>
                <a:moveTo>
                  <a:pt x="10889029" y="8510457"/>
                </a:moveTo>
                <a:cubicBezTo>
                  <a:pt x="10895990" y="8509186"/>
                  <a:pt x="10903408" y="8510610"/>
                  <a:pt x="10909710" y="8515082"/>
                </a:cubicBezTo>
                <a:cubicBezTo>
                  <a:pt x="10922313" y="8524024"/>
                  <a:pt x="10925566" y="8541100"/>
                  <a:pt x="10916620" y="8553698"/>
                </a:cubicBezTo>
                <a:cubicBezTo>
                  <a:pt x="10907679" y="8566301"/>
                  <a:pt x="10890603" y="8569553"/>
                  <a:pt x="10878000" y="8560612"/>
                </a:cubicBezTo>
                <a:cubicBezTo>
                  <a:pt x="10865806" y="8551667"/>
                  <a:pt x="10862554" y="8534595"/>
                  <a:pt x="10871090" y="8521992"/>
                </a:cubicBezTo>
                <a:cubicBezTo>
                  <a:pt x="10875563" y="8515691"/>
                  <a:pt x="10882067" y="8511727"/>
                  <a:pt x="10889029" y="8510457"/>
                </a:cubicBezTo>
                <a:close/>
                <a:moveTo>
                  <a:pt x="4348098" y="8506745"/>
                </a:moveTo>
                <a:cubicBezTo>
                  <a:pt x="4358774" y="8504915"/>
                  <a:pt x="4370153" y="8507150"/>
                  <a:pt x="4379704" y="8513857"/>
                </a:cubicBezTo>
                <a:cubicBezTo>
                  <a:pt x="4398809" y="8527275"/>
                  <a:pt x="4403280" y="8553698"/>
                  <a:pt x="4389864" y="8572805"/>
                </a:cubicBezTo>
                <a:cubicBezTo>
                  <a:pt x="4376453" y="8591909"/>
                  <a:pt x="4350026" y="8596381"/>
                  <a:pt x="4330925" y="8582967"/>
                </a:cubicBezTo>
                <a:cubicBezTo>
                  <a:pt x="4311817" y="8569553"/>
                  <a:pt x="4307341" y="8543126"/>
                  <a:pt x="4320761" y="8524023"/>
                </a:cubicBezTo>
                <a:cubicBezTo>
                  <a:pt x="4327466" y="8514470"/>
                  <a:pt x="4337430" y="8508575"/>
                  <a:pt x="4348098" y="8506745"/>
                </a:cubicBezTo>
                <a:close/>
                <a:moveTo>
                  <a:pt x="5255598" y="8497903"/>
                </a:moveTo>
                <a:cubicBezTo>
                  <a:pt x="5272925" y="8494854"/>
                  <a:pt x="5291419" y="8498412"/>
                  <a:pt x="5307077" y="8509389"/>
                </a:cubicBezTo>
                <a:cubicBezTo>
                  <a:pt x="5330246" y="8525851"/>
                  <a:pt x="5340384" y="8553979"/>
                  <a:pt x="5334747" y="8580218"/>
                </a:cubicBezTo>
                <a:lnTo>
                  <a:pt x="5329999" y="8591041"/>
                </a:lnTo>
                <a:lnTo>
                  <a:pt x="5353312" y="8582155"/>
                </a:lnTo>
                <a:cubicBezTo>
                  <a:pt x="5373135" y="8578699"/>
                  <a:pt x="5394275" y="8582765"/>
                  <a:pt x="5411960" y="8595165"/>
                </a:cubicBezTo>
                <a:cubicBezTo>
                  <a:pt x="5429643" y="8607563"/>
                  <a:pt x="5440617" y="8626059"/>
                  <a:pt x="5444079" y="8645876"/>
                </a:cubicBezTo>
                <a:lnTo>
                  <a:pt x="5443672" y="8667506"/>
                </a:lnTo>
                <a:lnTo>
                  <a:pt x="5452455" y="8664170"/>
                </a:lnTo>
                <a:cubicBezTo>
                  <a:pt x="5474152" y="8660409"/>
                  <a:pt x="5497320" y="8664881"/>
                  <a:pt x="5516836" y="8678500"/>
                </a:cubicBezTo>
                <a:cubicBezTo>
                  <a:pt x="5536145" y="8692119"/>
                  <a:pt x="5548136" y="8712343"/>
                  <a:pt x="5551897" y="8734041"/>
                </a:cubicBezTo>
                <a:lnTo>
                  <a:pt x="5551401" y="8759291"/>
                </a:lnTo>
                <a:lnTo>
                  <a:pt x="5555351" y="8757770"/>
                </a:lnTo>
                <a:cubicBezTo>
                  <a:pt x="5574966" y="8754314"/>
                  <a:pt x="5595901" y="8758379"/>
                  <a:pt x="5613587" y="8770780"/>
                </a:cubicBezTo>
                <a:cubicBezTo>
                  <a:pt x="5640118" y="8789377"/>
                  <a:pt x="5651550" y="8821238"/>
                  <a:pt x="5645152" y="8850925"/>
                </a:cubicBezTo>
                <a:lnTo>
                  <a:pt x="5639639" y="8863489"/>
                </a:lnTo>
                <a:lnTo>
                  <a:pt x="5660391" y="8855586"/>
                </a:lnTo>
                <a:cubicBezTo>
                  <a:pt x="5675992" y="8852893"/>
                  <a:pt x="5692660" y="8856145"/>
                  <a:pt x="5706683" y="8865902"/>
                </a:cubicBezTo>
                <a:cubicBezTo>
                  <a:pt x="5734739" y="8885414"/>
                  <a:pt x="5741235" y="8924034"/>
                  <a:pt x="5721720" y="8952083"/>
                </a:cubicBezTo>
                <a:cubicBezTo>
                  <a:pt x="5702215" y="8980131"/>
                  <a:pt x="5663590" y="8986635"/>
                  <a:pt x="5635541" y="8967123"/>
                </a:cubicBezTo>
                <a:cubicBezTo>
                  <a:pt x="5614808" y="8952488"/>
                  <a:pt x="5605738" y="8927106"/>
                  <a:pt x="5610728" y="8903497"/>
                </a:cubicBezTo>
                <a:lnTo>
                  <a:pt x="5613132" y="8897964"/>
                </a:lnTo>
                <a:lnTo>
                  <a:pt x="5610251" y="8900710"/>
                </a:lnTo>
                <a:cubicBezTo>
                  <a:pt x="5584520" y="8916869"/>
                  <a:pt x="5550679" y="8917021"/>
                  <a:pt x="5524156" y="8898424"/>
                </a:cubicBezTo>
                <a:cubicBezTo>
                  <a:pt x="5506468" y="8886025"/>
                  <a:pt x="5495492" y="8867631"/>
                  <a:pt x="5492038" y="8847966"/>
                </a:cubicBezTo>
                <a:lnTo>
                  <a:pt x="5492384" y="8829549"/>
                </a:lnTo>
                <a:lnTo>
                  <a:pt x="5482028" y="8833483"/>
                </a:lnTo>
                <a:cubicBezTo>
                  <a:pt x="5460333" y="8837243"/>
                  <a:pt x="5437163" y="8832771"/>
                  <a:pt x="5417648" y="8819153"/>
                </a:cubicBezTo>
                <a:cubicBezTo>
                  <a:pt x="5398339" y="8805536"/>
                  <a:pt x="5386345" y="8785313"/>
                  <a:pt x="5382585" y="8763615"/>
                </a:cubicBezTo>
                <a:lnTo>
                  <a:pt x="5383135" y="8735571"/>
                </a:lnTo>
                <a:lnTo>
                  <a:pt x="5380352" y="8736632"/>
                </a:lnTo>
                <a:cubicBezTo>
                  <a:pt x="5360533" y="8740087"/>
                  <a:pt x="5339398" y="8736022"/>
                  <a:pt x="5321706" y="8723624"/>
                </a:cubicBezTo>
                <a:cubicBezTo>
                  <a:pt x="5295182" y="8704719"/>
                  <a:pt x="5283753" y="8672553"/>
                  <a:pt x="5290157" y="8642733"/>
                </a:cubicBezTo>
                <a:lnTo>
                  <a:pt x="5297209" y="8626612"/>
                </a:lnTo>
                <a:lnTo>
                  <a:pt x="5279274" y="8633478"/>
                </a:lnTo>
                <a:cubicBezTo>
                  <a:pt x="5261953" y="8636527"/>
                  <a:pt x="5243451" y="8632970"/>
                  <a:pt x="5227798" y="8621993"/>
                </a:cubicBezTo>
                <a:cubicBezTo>
                  <a:pt x="5196500" y="8600043"/>
                  <a:pt x="5189184" y="8557356"/>
                  <a:pt x="5211136" y="8526055"/>
                </a:cubicBezTo>
                <a:cubicBezTo>
                  <a:pt x="5222111" y="8510607"/>
                  <a:pt x="5238275" y="8500952"/>
                  <a:pt x="5255598" y="8497903"/>
                </a:cubicBezTo>
                <a:close/>
                <a:moveTo>
                  <a:pt x="11387261" y="8496328"/>
                </a:moveTo>
                <a:cubicBezTo>
                  <a:pt x="11393969" y="8495159"/>
                  <a:pt x="11401185" y="8496583"/>
                  <a:pt x="11407281" y="8500853"/>
                </a:cubicBezTo>
                <a:cubicBezTo>
                  <a:pt x="11419479" y="8508983"/>
                  <a:pt x="11422326" y="8525649"/>
                  <a:pt x="11413786" y="8537843"/>
                </a:cubicBezTo>
                <a:cubicBezTo>
                  <a:pt x="11405655" y="8550040"/>
                  <a:pt x="11388989" y="8552887"/>
                  <a:pt x="11376792" y="8544347"/>
                </a:cubicBezTo>
                <a:cubicBezTo>
                  <a:pt x="11365004" y="8535811"/>
                  <a:pt x="11361752" y="8519145"/>
                  <a:pt x="11370292" y="8507357"/>
                </a:cubicBezTo>
                <a:cubicBezTo>
                  <a:pt x="11374355" y="8501258"/>
                  <a:pt x="11380554" y="8497497"/>
                  <a:pt x="11387261" y="8496328"/>
                </a:cubicBezTo>
                <a:close/>
                <a:moveTo>
                  <a:pt x="9518203" y="8494399"/>
                </a:moveTo>
                <a:cubicBezTo>
                  <a:pt x="9523793" y="8493433"/>
                  <a:pt x="9529788" y="8494552"/>
                  <a:pt x="9534869" y="8498006"/>
                </a:cubicBezTo>
                <a:cubicBezTo>
                  <a:pt x="9544625" y="8504916"/>
                  <a:pt x="9547066" y="8518740"/>
                  <a:pt x="9540153" y="8528901"/>
                </a:cubicBezTo>
                <a:cubicBezTo>
                  <a:pt x="9533243" y="8538658"/>
                  <a:pt x="9519424" y="8541099"/>
                  <a:pt x="9509262" y="8534185"/>
                </a:cubicBezTo>
                <a:cubicBezTo>
                  <a:pt x="9499501" y="8527275"/>
                  <a:pt x="9497064" y="8513456"/>
                  <a:pt x="9503974" y="8503290"/>
                </a:cubicBezTo>
                <a:cubicBezTo>
                  <a:pt x="9507431" y="8498412"/>
                  <a:pt x="9512614" y="8495364"/>
                  <a:pt x="9518203" y="8494399"/>
                </a:cubicBezTo>
                <a:close/>
                <a:moveTo>
                  <a:pt x="11743828" y="8488099"/>
                </a:moveTo>
                <a:cubicBezTo>
                  <a:pt x="11755057" y="8486117"/>
                  <a:pt x="11767049" y="8488455"/>
                  <a:pt x="11777213" y="8495570"/>
                </a:cubicBezTo>
                <a:cubicBezTo>
                  <a:pt x="11797537" y="8509794"/>
                  <a:pt x="11802415" y="8537442"/>
                  <a:pt x="11788190" y="8557765"/>
                </a:cubicBezTo>
                <a:cubicBezTo>
                  <a:pt x="11773961" y="8578093"/>
                  <a:pt x="11746318" y="8582967"/>
                  <a:pt x="11725994" y="8568742"/>
                </a:cubicBezTo>
                <a:cubicBezTo>
                  <a:pt x="11705666" y="8554513"/>
                  <a:pt x="11700788" y="8526465"/>
                  <a:pt x="11715017" y="8506542"/>
                </a:cubicBezTo>
                <a:cubicBezTo>
                  <a:pt x="11722131" y="8496380"/>
                  <a:pt x="11732598" y="8490080"/>
                  <a:pt x="11743828" y="8488099"/>
                </a:cubicBezTo>
                <a:close/>
                <a:moveTo>
                  <a:pt x="13001285" y="8487844"/>
                </a:moveTo>
                <a:cubicBezTo>
                  <a:pt x="13013430" y="8485710"/>
                  <a:pt x="13026438" y="8488250"/>
                  <a:pt x="13037413" y="8495975"/>
                </a:cubicBezTo>
                <a:cubicBezTo>
                  <a:pt x="13059366" y="8511015"/>
                  <a:pt x="13064245" y="8541100"/>
                  <a:pt x="13049200" y="8563049"/>
                </a:cubicBezTo>
                <a:cubicBezTo>
                  <a:pt x="13034160" y="8585003"/>
                  <a:pt x="13004081" y="8590287"/>
                  <a:pt x="12982127" y="8574837"/>
                </a:cubicBezTo>
                <a:cubicBezTo>
                  <a:pt x="12960177" y="8559392"/>
                  <a:pt x="12954889" y="8529307"/>
                  <a:pt x="12970339" y="8507763"/>
                </a:cubicBezTo>
                <a:cubicBezTo>
                  <a:pt x="12977859" y="8496788"/>
                  <a:pt x="12989140" y="8489979"/>
                  <a:pt x="13001285" y="8487844"/>
                </a:cubicBezTo>
                <a:close/>
                <a:moveTo>
                  <a:pt x="2206270" y="8487029"/>
                </a:moveTo>
                <a:cubicBezTo>
                  <a:pt x="2209116" y="8489061"/>
                  <a:pt x="2209927" y="8493124"/>
                  <a:pt x="2207896" y="8495970"/>
                </a:cubicBezTo>
                <a:cubicBezTo>
                  <a:pt x="2205863" y="8498817"/>
                  <a:pt x="2201797" y="8499628"/>
                  <a:pt x="2198955" y="8497597"/>
                </a:cubicBezTo>
                <a:cubicBezTo>
                  <a:pt x="2196107" y="8495565"/>
                  <a:pt x="2195292" y="8491498"/>
                  <a:pt x="2197328" y="8488655"/>
                </a:cubicBezTo>
                <a:cubicBezTo>
                  <a:pt x="2199360" y="8485809"/>
                  <a:pt x="2203422" y="8484993"/>
                  <a:pt x="2206270" y="8487029"/>
                </a:cubicBezTo>
                <a:close/>
                <a:moveTo>
                  <a:pt x="2446538" y="8486418"/>
                </a:moveTo>
                <a:cubicBezTo>
                  <a:pt x="2452229" y="8485402"/>
                  <a:pt x="2458325" y="8486621"/>
                  <a:pt x="2463610" y="8490281"/>
                </a:cubicBezTo>
                <a:cubicBezTo>
                  <a:pt x="2474180" y="8497596"/>
                  <a:pt x="2476620" y="8511825"/>
                  <a:pt x="2469303" y="8521987"/>
                </a:cubicBezTo>
                <a:cubicBezTo>
                  <a:pt x="2461984" y="8532554"/>
                  <a:pt x="2447759" y="8534996"/>
                  <a:pt x="2437593" y="8527680"/>
                </a:cubicBezTo>
                <a:cubicBezTo>
                  <a:pt x="2427431" y="8520361"/>
                  <a:pt x="2424993" y="8506538"/>
                  <a:pt x="2431904" y="8495970"/>
                </a:cubicBezTo>
                <a:cubicBezTo>
                  <a:pt x="2435562" y="8490687"/>
                  <a:pt x="2440846" y="8487435"/>
                  <a:pt x="2446538" y="8486418"/>
                </a:cubicBezTo>
                <a:close/>
                <a:moveTo>
                  <a:pt x="6189388" y="8486013"/>
                </a:moveTo>
                <a:cubicBezTo>
                  <a:pt x="6199511" y="8484286"/>
                  <a:pt x="6210291" y="8486421"/>
                  <a:pt x="6219440" y="8492723"/>
                </a:cubicBezTo>
                <a:cubicBezTo>
                  <a:pt x="6237722" y="8505731"/>
                  <a:pt x="6241786" y="8530528"/>
                  <a:pt x="6229176" y="8548820"/>
                </a:cubicBezTo>
                <a:cubicBezTo>
                  <a:pt x="6216188" y="8567112"/>
                  <a:pt x="6191368" y="8571179"/>
                  <a:pt x="6173080" y="8558576"/>
                </a:cubicBezTo>
                <a:cubicBezTo>
                  <a:pt x="6154784" y="8545568"/>
                  <a:pt x="6150318" y="8520771"/>
                  <a:pt x="6163326" y="8502479"/>
                </a:cubicBezTo>
                <a:cubicBezTo>
                  <a:pt x="6169826" y="8493330"/>
                  <a:pt x="6179283" y="8487741"/>
                  <a:pt x="6189388" y="8486013"/>
                </a:cubicBezTo>
                <a:close/>
                <a:moveTo>
                  <a:pt x="3757799" y="8485554"/>
                </a:moveTo>
                <a:cubicBezTo>
                  <a:pt x="3765677" y="8484182"/>
                  <a:pt x="3774112" y="8485809"/>
                  <a:pt x="3781226" y="8490687"/>
                </a:cubicBezTo>
                <a:cubicBezTo>
                  <a:pt x="3795453" y="8500849"/>
                  <a:pt x="3798705" y="8519956"/>
                  <a:pt x="3788950" y="8534185"/>
                </a:cubicBezTo>
                <a:cubicBezTo>
                  <a:pt x="3778786" y="8548414"/>
                  <a:pt x="3759680" y="8551666"/>
                  <a:pt x="3745453" y="8541910"/>
                </a:cubicBezTo>
                <a:cubicBezTo>
                  <a:pt x="3731223" y="8531744"/>
                  <a:pt x="3727973" y="8512641"/>
                  <a:pt x="3737729" y="8498412"/>
                </a:cubicBezTo>
                <a:cubicBezTo>
                  <a:pt x="3742608" y="8491297"/>
                  <a:pt x="3749923" y="8486927"/>
                  <a:pt x="3757799" y="8485554"/>
                </a:cubicBezTo>
                <a:close/>
                <a:moveTo>
                  <a:pt x="2942932" y="8481034"/>
                </a:moveTo>
                <a:cubicBezTo>
                  <a:pt x="2946387" y="8480424"/>
                  <a:pt x="2950045" y="8481136"/>
                  <a:pt x="2953094" y="8483372"/>
                </a:cubicBezTo>
                <a:cubicBezTo>
                  <a:pt x="2959191" y="8487841"/>
                  <a:pt x="2960818" y="8496381"/>
                  <a:pt x="2956345" y="8502475"/>
                </a:cubicBezTo>
                <a:cubicBezTo>
                  <a:pt x="2951877" y="8508574"/>
                  <a:pt x="2943335" y="8510200"/>
                  <a:pt x="2937242" y="8505728"/>
                </a:cubicBezTo>
                <a:cubicBezTo>
                  <a:pt x="2931142" y="8501259"/>
                  <a:pt x="2929517" y="8492719"/>
                  <a:pt x="2933989" y="8486624"/>
                </a:cubicBezTo>
                <a:cubicBezTo>
                  <a:pt x="2936224" y="8483575"/>
                  <a:pt x="2939475" y="8481643"/>
                  <a:pt x="2942932" y="8481034"/>
                </a:cubicBezTo>
                <a:close/>
                <a:moveTo>
                  <a:pt x="14728926" y="8480525"/>
                </a:moveTo>
                <a:cubicBezTo>
                  <a:pt x="14730552" y="8481745"/>
                  <a:pt x="14730957" y="8483777"/>
                  <a:pt x="14729741" y="8485403"/>
                </a:cubicBezTo>
                <a:cubicBezTo>
                  <a:pt x="14728520" y="8487029"/>
                  <a:pt x="14726489" y="8487434"/>
                  <a:pt x="14724863" y="8486218"/>
                </a:cubicBezTo>
                <a:cubicBezTo>
                  <a:pt x="14723237" y="8485403"/>
                  <a:pt x="14722827" y="8482966"/>
                  <a:pt x="14724047" y="8481340"/>
                </a:cubicBezTo>
                <a:cubicBezTo>
                  <a:pt x="14725268" y="8479714"/>
                  <a:pt x="14727300" y="8479304"/>
                  <a:pt x="14728926" y="8480525"/>
                </a:cubicBezTo>
                <a:close/>
                <a:moveTo>
                  <a:pt x="8094304" y="8479764"/>
                </a:moveTo>
                <a:cubicBezTo>
                  <a:pt x="8104420" y="8477985"/>
                  <a:pt x="8115186" y="8480119"/>
                  <a:pt x="8124326" y="8486624"/>
                </a:cubicBezTo>
                <a:cubicBezTo>
                  <a:pt x="8142616" y="8499632"/>
                  <a:pt x="8146686" y="8524428"/>
                  <a:pt x="8134084" y="8542725"/>
                </a:cubicBezTo>
                <a:cubicBezTo>
                  <a:pt x="8121080" y="8561017"/>
                  <a:pt x="8096279" y="8565080"/>
                  <a:pt x="8077995" y="8552481"/>
                </a:cubicBezTo>
                <a:cubicBezTo>
                  <a:pt x="8059711" y="8539878"/>
                  <a:pt x="8055234" y="8514676"/>
                  <a:pt x="8068248" y="8496380"/>
                </a:cubicBezTo>
                <a:cubicBezTo>
                  <a:pt x="8074738" y="8487234"/>
                  <a:pt x="8084195" y="8481543"/>
                  <a:pt x="8094304" y="8479764"/>
                </a:cubicBezTo>
                <a:close/>
                <a:moveTo>
                  <a:pt x="7931108" y="8476816"/>
                </a:moveTo>
                <a:cubicBezTo>
                  <a:pt x="7940616" y="8475140"/>
                  <a:pt x="7950775" y="8477071"/>
                  <a:pt x="7959308" y="8482967"/>
                </a:cubicBezTo>
                <a:cubicBezTo>
                  <a:pt x="7976379" y="8494755"/>
                  <a:pt x="7980455" y="8518330"/>
                  <a:pt x="7968672" y="8535406"/>
                </a:cubicBezTo>
                <a:cubicBezTo>
                  <a:pt x="7956870" y="8552478"/>
                  <a:pt x="7933296" y="8556545"/>
                  <a:pt x="7916227" y="8544757"/>
                </a:cubicBezTo>
                <a:cubicBezTo>
                  <a:pt x="7899156" y="8532559"/>
                  <a:pt x="7895091" y="8509389"/>
                  <a:pt x="7906887" y="8492313"/>
                </a:cubicBezTo>
                <a:cubicBezTo>
                  <a:pt x="7912778" y="8483778"/>
                  <a:pt x="7921619" y="8478493"/>
                  <a:pt x="7931108" y="8476816"/>
                </a:cubicBezTo>
                <a:close/>
                <a:moveTo>
                  <a:pt x="13606434" y="8476360"/>
                </a:moveTo>
                <a:cubicBezTo>
                  <a:pt x="13616292" y="8474632"/>
                  <a:pt x="13626861" y="8476664"/>
                  <a:pt x="13635805" y="8482966"/>
                </a:cubicBezTo>
                <a:cubicBezTo>
                  <a:pt x="13653282" y="8495159"/>
                  <a:pt x="13657754" y="8519550"/>
                  <a:pt x="13645156" y="8537437"/>
                </a:cubicBezTo>
                <a:cubicBezTo>
                  <a:pt x="13632958" y="8554918"/>
                  <a:pt x="13608567" y="8559391"/>
                  <a:pt x="13590681" y="8546788"/>
                </a:cubicBezTo>
                <a:cubicBezTo>
                  <a:pt x="13572794" y="8534185"/>
                  <a:pt x="13568731" y="8509794"/>
                  <a:pt x="13581330" y="8492317"/>
                </a:cubicBezTo>
                <a:cubicBezTo>
                  <a:pt x="13587428" y="8483576"/>
                  <a:pt x="13596575" y="8478088"/>
                  <a:pt x="13606434" y="8476360"/>
                </a:cubicBezTo>
                <a:close/>
                <a:moveTo>
                  <a:pt x="8253471" y="8475748"/>
                </a:moveTo>
                <a:cubicBezTo>
                  <a:pt x="8264344" y="8473817"/>
                  <a:pt x="8275929" y="8476052"/>
                  <a:pt x="8285680" y="8482962"/>
                </a:cubicBezTo>
                <a:cubicBezTo>
                  <a:pt x="8305197" y="8496785"/>
                  <a:pt x="8310069" y="8523613"/>
                  <a:pt x="8296248" y="8543130"/>
                </a:cubicBezTo>
                <a:cubicBezTo>
                  <a:pt x="8282434" y="8562639"/>
                  <a:pt x="8255604" y="8567517"/>
                  <a:pt x="8236099" y="8553698"/>
                </a:cubicBezTo>
                <a:cubicBezTo>
                  <a:pt x="8216585" y="8539878"/>
                  <a:pt x="8211718" y="8513046"/>
                  <a:pt x="8225526" y="8493533"/>
                </a:cubicBezTo>
                <a:cubicBezTo>
                  <a:pt x="8232438" y="8483777"/>
                  <a:pt x="8242593" y="8477679"/>
                  <a:pt x="8253471" y="8475748"/>
                </a:cubicBezTo>
                <a:close/>
                <a:moveTo>
                  <a:pt x="7002622" y="8475394"/>
                </a:moveTo>
                <a:cubicBezTo>
                  <a:pt x="7011571" y="8473819"/>
                  <a:pt x="7021116" y="8475649"/>
                  <a:pt x="7029255" y="8481340"/>
                </a:cubicBezTo>
                <a:cubicBezTo>
                  <a:pt x="7045103" y="8492723"/>
                  <a:pt x="7049173" y="8514673"/>
                  <a:pt x="7037799" y="8530933"/>
                </a:cubicBezTo>
                <a:cubicBezTo>
                  <a:pt x="7026411" y="8546788"/>
                  <a:pt x="7004451" y="8550856"/>
                  <a:pt x="6988174" y="8539473"/>
                </a:cubicBezTo>
                <a:cubicBezTo>
                  <a:pt x="6972342" y="8528087"/>
                  <a:pt x="6968277" y="8505731"/>
                  <a:pt x="6979647" y="8489876"/>
                </a:cubicBezTo>
                <a:cubicBezTo>
                  <a:pt x="6985338" y="8481949"/>
                  <a:pt x="6993675" y="8476969"/>
                  <a:pt x="7002622" y="8475394"/>
                </a:cubicBezTo>
                <a:close/>
                <a:moveTo>
                  <a:pt x="10315079" y="8473767"/>
                </a:moveTo>
                <a:cubicBezTo>
                  <a:pt x="10323310" y="8472293"/>
                  <a:pt x="10332050" y="8474021"/>
                  <a:pt x="10339367" y="8479305"/>
                </a:cubicBezTo>
                <a:cubicBezTo>
                  <a:pt x="10354412" y="8489876"/>
                  <a:pt x="10358069" y="8510200"/>
                  <a:pt x="10347498" y="8524834"/>
                </a:cubicBezTo>
                <a:cubicBezTo>
                  <a:pt x="10336930" y="8539874"/>
                  <a:pt x="10316602" y="8543531"/>
                  <a:pt x="10301968" y="8532964"/>
                </a:cubicBezTo>
                <a:cubicBezTo>
                  <a:pt x="10287333" y="8522802"/>
                  <a:pt x="10283675" y="8502069"/>
                  <a:pt x="10293837" y="8487435"/>
                </a:cubicBezTo>
                <a:cubicBezTo>
                  <a:pt x="10299123" y="8479915"/>
                  <a:pt x="10306847" y="8475240"/>
                  <a:pt x="10315079" y="8473767"/>
                </a:cubicBezTo>
                <a:close/>
                <a:moveTo>
                  <a:pt x="6540259" y="8470719"/>
                </a:moveTo>
                <a:cubicBezTo>
                  <a:pt x="6550257" y="8468941"/>
                  <a:pt x="6560931" y="8470974"/>
                  <a:pt x="6569872" y="8477273"/>
                </a:cubicBezTo>
                <a:cubicBezTo>
                  <a:pt x="6587765" y="8489876"/>
                  <a:pt x="6592232" y="8514677"/>
                  <a:pt x="6579640" y="8532560"/>
                </a:cubicBezTo>
                <a:cubicBezTo>
                  <a:pt x="6567030" y="8550447"/>
                  <a:pt x="6542236" y="8554919"/>
                  <a:pt x="6524342" y="8542316"/>
                </a:cubicBezTo>
                <a:cubicBezTo>
                  <a:pt x="6506456" y="8529717"/>
                  <a:pt x="6501987" y="8504917"/>
                  <a:pt x="6514593" y="8487030"/>
                </a:cubicBezTo>
                <a:cubicBezTo>
                  <a:pt x="6520888" y="8478086"/>
                  <a:pt x="6530249" y="8472497"/>
                  <a:pt x="6540259" y="8470719"/>
                </a:cubicBezTo>
                <a:close/>
                <a:moveTo>
                  <a:pt x="8409952" y="8466502"/>
                </a:moveTo>
                <a:cubicBezTo>
                  <a:pt x="8421132" y="8464571"/>
                  <a:pt x="8433021" y="8466908"/>
                  <a:pt x="8442979" y="8474021"/>
                </a:cubicBezTo>
                <a:cubicBezTo>
                  <a:pt x="8462899" y="8488250"/>
                  <a:pt x="8467772" y="8515893"/>
                  <a:pt x="8453550" y="8535811"/>
                </a:cubicBezTo>
                <a:cubicBezTo>
                  <a:pt x="8439322" y="8555733"/>
                  <a:pt x="8411683" y="8560607"/>
                  <a:pt x="8391767" y="8546383"/>
                </a:cubicBezTo>
                <a:cubicBezTo>
                  <a:pt x="8371436" y="8532559"/>
                  <a:pt x="8366558" y="8504916"/>
                  <a:pt x="8381201" y="8484592"/>
                </a:cubicBezTo>
                <a:cubicBezTo>
                  <a:pt x="8388304" y="8474631"/>
                  <a:pt x="8398776" y="8468432"/>
                  <a:pt x="8409952" y="8466502"/>
                </a:cubicBezTo>
                <a:close/>
                <a:moveTo>
                  <a:pt x="13784590" y="8465994"/>
                </a:moveTo>
                <a:cubicBezTo>
                  <a:pt x="13799834" y="8463352"/>
                  <a:pt x="13816095" y="8466502"/>
                  <a:pt x="13829712" y="8476056"/>
                </a:cubicBezTo>
                <a:cubicBezTo>
                  <a:pt x="13856949" y="8495159"/>
                  <a:pt x="13863454" y="8532969"/>
                  <a:pt x="13844346" y="8560202"/>
                </a:cubicBezTo>
                <a:cubicBezTo>
                  <a:pt x="13825243" y="8587440"/>
                  <a:pt x="13787434" y="8593944"/>
                  <a:pt x="13760196" y="8574837"/>
                </a:cubicBezTo>
                <a:cubicBezTo>
                  <a:pt x="13732963" y="8555733"/>
                  <a:pt x="13726459" y="8517924"/>
                  <a:pt x="13745566" y="8490691"/>
                </a:cubicBezTo>
                <a:cubicBezTo>
                  <a:pt x="13755118" y="8477072"/>
                  <a:pt x="13769346" y="8468636"/>
                  <a:pt x="13784590" y="8465994"/>
                </a:cubicBezTo>
                <a:close/>
                <a:moveTo>
                  <a:pt x="7765639" y="8465228"/>
                </a:moveTo>
                <a:cubicBezTo>
                  <a:pt x="7774578" y="8463653"/>
                  <a:pt x="7784131" y="8465483"/>
                  <a:pt x="7792257" y="8471174"/>
                </a:cubicBezTo>
                <a:cubicBezTo>
                  <a:pt x="7808109" y="8482557"/>
                  <a:pt x="7812178" y="8504507"/>
                  <a:pt x="7800799" y="8520767"/>
                </a:cubicBezTo>
                <a:cubicBezTo>
                  <a:pt x="7789417" y="8536622"/>
                  <a:pt x="7767462" y="8540690"/>
                  <a:pt x="7751206" y="8529307"/>
                </a:cubicBezTo>
                <a:cubicBezTo>
                  <a:pt x="7735349" y="8518330"/>
                  <a:pt x="7731288" y="8495971"/>
                  <a:pt x="7742667" y="8479710"/>
                </a:cubicBezTo>
                <a:cubicBezTo>
                  <a:pt x="7748363" y="8471783"/>
                  <a:pt x="7756697" y="8466803"/>
                  <a:pt x="7765639" y="8465228"/>
                </a:cubicBezTo>
                <a:close/>
                <a:moveTo>
                  <a:pt x="9628167" y="8457153"/>
                </a:moveTo>
                <a:cubicBezTo>
                  <a:pt x="9633960" y="8456136"/>
                  <a:pt x="9640159" y="8457354"/>
                  <a:pt x="9645443" y="8461012"/>
                </a:cubicBezTo>
                <a:cubicBezTo>
                  <a:pt x="9656014" y="8468332"/>
                  <a:pt x="9658451" y="8482561"/>
                  <a:pt x="9651136" y="8493128"/>
                </a:cubicBezTo>
                <a:cubicBezTo>
                  <a:pt x="9643816" y="8503700"/>
                  <a:pt x="9629592" y="8506137"/>
                  <a:pt x="9619020" y="8498821"/>
                </a:cubicBezTo>
                <a:cubicBezTo>
                  <a:pt x="9608453" y="8491502"/>
                  <a:pt x="9606011" y="8477273"/>
                  <a:pt x="9613327" y="8466705"/>
                </a:cubicBezTo>
                <a:cubicBezTo>
                  <a:pt x="9616986" y="8461422"/>
                  <a:pt x="9622374" y="8458170"/>
                  <a:pt x="9628167" y="8457153"/>
                </a:cubicBezTo>
                <a:close/>
                <a:moveTo>
                  <a:pt x="13971083" y="8456134"/>
                </a:moveTo>
                <a:cubicBezTo>
                  <a:pt x="13987547" y="8453289"/>
                  <a:pt x="14005129" y="8456745"/>
                  <a:pt x="14019966" y="8467111"/>
                </a:cubicBezTo>
                <a:cubicBezTo>
                  <a:pt x="14049641" y="8487845"/>
                  <a:pt x="14056550" y="8528496"/>
                  <a:pt x="14035821" y="8558170"/>
                </a:cubicBezTo>
                <a:cubicBezTo>
                  <a:pt x="14015088" y="8587845"/>
                  <a:pt x="13974436" y="8594755"/>
                  <a:pt x="13944761" y="8574026"/>
                </a:cubicBezTo>
                <a:cubicBezTo>
                  <a:pt x="13915082" y="8553292"/>
                  <a:pt x="13908173" y="8512235"/>
                  <a:pt x="13928906" y="8482966"/>
                </a:cubicBezTo>
                <a:cubicBezTo>
                  <a:pt x="13939273" y="8468127"/>
                  <a:pt x="13954619" y="8458980"/>
                  <a:pt x="13971083" y="8456134"/>
                </a:cubicBezTo>
                <a:close/>
                <a:moveTo>
                  <a:pt x="13431074" y="8455880"/>
                </a:moveTo>
                <a:cubicBezTo>
                  <a:pt x="13439561" y="8454407"/>
                  <a:pt x="13448607" y="8456134"/>
                  <a:pt x="13456127" y="8461418"/>
                </a:cubicBezTo>
                <a:cubicBezTo>
                  <a:pt x="13471167" y="8471989"/>
                  <a:pt x="13474824" y="8493124"/>
                  <a:pt x="13464257" y="8508168"/>
                </a:cubicBezTo>
                <a:cubicBezTo>
                  <a:pt x="13453685" y="8523208"/>
                  <a:pt x="13432547" y="8526865"/>
                  <a:pt x="13417507" y="8516298"/>
                </a:cubicBezTo>
                <a:cubicBezTo>
                  <a:pt x="13402467" y="8505727"/>
                  <a:pt x="13398809" y="8484588"/>
                  <a:pt x="13409376" y="8469548"/>
                </a:cubicBezTo>
                <a:cubicBezTo>
                  <a:pt x="13414660" y="8462028"/>
                  <a:pt x="13422588" y="8457353"/>
                  <a:pt x="13431074" y="8455880"/>
                </a:cubicBezTo>
                <a:close/>
                <a:moveTo>
                  <a:pt x="10975258" y="8455014"/>
                </a:moveTo>
                <a:cubicBezTo>
                  <a:pt x="10982474" y="8453794"/>
                  <a:pt x="10990198" y="8455319"/>
                  <a:pt x="10996702" y="8459792"/>
                </a:cubicBezTo>
                <a:cubicBezTo>
                  <a:pt x="11009711" y="8468733"/>
                  <a:pt x="11012557" y="8486620"/>
                  <a:pt x="11003612" y="8499628"/>
                </a:cubicBezTo>
                <a:cubicBezTo>
                  <a:pt x="10994671" y="8512637"/>
                  <a:pt x="10976784" y="8515484"/>
                  <a:pt x="10963775" y="8506542"/>
                </a:cubicBezTo>
                <a:cubicBezTo>
                  <a:pt x="10950767" y="8497597"/>
                  <a:pt x="10947515" y="8479710"/>
                  <a:pt x="10956861" y="8466701"/>
                </a:cubicBezTo>
                <a:cubicBezTo>
                  <a:pt x="10961334" y="8460197"/>
                  <a:pt x="10968042" y="8456233"/>
                  <a:pt x="10975258" y="8455014"/>
                </a:cubicBezTo>
                <a:close/>
                <a:moveTo>
                  <a:pt x="4020117" y="8452629"/>
                </a:moveTo>
                <a:cubicBezTo>
                  <a:pt x="4029055" y="8451054"/>
                  <a:pt x="4038609" y="8452884"/>
                  <a:pt x="4046745" y="8458575"/>
                </a:cubicBezTo>
                <a:cubicBezTo>
                  <a:pt x="4062601" y="8469958"/>
                  <a:pt x="4066668" y="8491908"/>
                  <a:pt x="4055282" y="8508168"/>
                </a:cubicBezTo>
                <a:cubicBezTo>
                  <a:pt x="4043898" y="8524023"/>
                  <a:pt x="4021946" y="8528091"/>
                  <a:pt x="4005690" y="8516708"/>
                </a:cubicBezTo>
                <a:cubicBezTo>
                  <a:pt x="3989838" y="8505326"/>
                  <a:pt x="3985765" y="8482966"/>
                  <a:pt x="3997150" y="8467111"/>
                </a:cubicBezTo>
                <a:cubicBezTo>
                  <a:pt x="4002845" y="8459184"/>
                  <a:pt x="4011174" y="8454204"/>
                  <a:pt x="4020117" y="8452629"/>
                </a:cubicBezTo>
                <a:close/>
                <a:moveTo>
                  <a:pt x="12597564" y="8452118"/>
                </a:moveTo>
                <a:cubicBezTo>
                  <a:pt x="12607321" y="8450441"/>
                  <a:pt x="12617687" y="8452474"/>
                  <a:pt x="12626428" y="8458571"/>
                </a:cubicBezTo>
                <a:cubicBezTo>
                  <a:pt x="12643905" y="8471174"/>
                  <a:pt x="12647972" y="8495159"/>
                  <a:pt x="12635775" y="8512640"/>
                </a:cubicBezTo>
                <a:cubicBezTo>
                  <a:pt x="12623176" y="8530117"/>
                  <a:pt x="12599190" y="8534184"/>
                  <a:pt x="12581709" y="8521987"/>
                </a:cubicBezTo>
                <a:cubicBezTo>
                  <a:pt x="12564228" y="8509794"/>
                  <a:pt x="12560165" y="8485808"/>
                  <a:pt x="12572358" y="8467922"/>
                </a:cubicBezTo>
                <a:cubicBezTo>
                  <a:pt x="12578659" y="8459181"/>
                  <a:pt x="12587807" y="8453795"/>
                  <a:pt x="12597564" y="8452118"/>
                </a:cubicBezTo>
                <a:close/>
                <a:moveTo>
                  <a:pt x="8561625" y="8450801"/>
                </a:moveTo>
                <a:cubicBezTo>
                  <a:pt x="8573156" y="8448819"/>
                  <a:pt x="8585453" y="8451259"/>
                  <a:pt x="8595819" y="8458576"/>
                </a:cubicBezTo>
                <a:cubicBezTo>
                  <a:pt x="8616553" y="8473210"/>
                  <a:pt x="8621431" y="8501664"/>
                  <a:pt x="8606796" y="8522398"/>
                </a:cubicBezTo>
                <a:cubicBezTo>
                  <a:pt x="8592162" y="8543131"/>
                  <a:pt x="8563707" y="8548009"/>
                  <a:pt x="8542971" y="8533375"/>
                </a:cubicBezTo>
                <a:cubicBezTo>
                  <a:pt x="8522251" y="8519146"/>
                  <a:pt x="8517374" y="8490282"/>
                  <a:pt x="8532011" y="8469549"/>
                </a:cubicBezTo>
                <a:cubicBezTo>
                  <a:pt x="8539321" y="8459184"/>
                  <a:pt x="8550089" y="8452782"/>
                  <a:pt x="8561625" y="8450801"/>
                </a:cubicBezTo>
                <a:close/>
                <a:moveTo>
                  <a:pt x="14166969" y="8448460"/>
                </a:moveTo>
                <a:cubicBezTo>
                  <a:pt x="14179927" y="8446173"/>
                  <a:pt x="14193748" y="8448815"/>
                  <a:pt x="14205333" y="8456945"/>
                </a:cubicBezTo>
                <a:cubicBezTo>
                  <a:pt x="14228503" y="8473206"/>
                  <a:pt x="14234197" y="8505322"/>
                  <a:pt x="14217936" y="8528492"/>
                </a:cubicBezTo>
                <a:cubicBezTo>
                  <a:pt x="14201675" y="8551662"/>
                  <a:pt x="14169559" y="8557356"/>
                  <a:pt x="14146389" y="8541095"/>
                </a:cubicBezTo>
                <a:cubicBezTo>
                  <a:pt x="14123219" y="8524835"/>
                  <a:pt x="14117525" y="8492719"/>
                  <a:pt x="14133786" y="8469548"/>
                </a:cubicBezTo>
                <a:cubicBezTo>
                  <a:pt x="14141917" y="8457963"/>
                  <a:pt x="14154011" y="8450747"/>
                  <a:pt x="14166969" y="8448460"/>
                </a:cubicBezTo>
                <a:close/>
                <a:moveTo>
                  <a:pt x="7597296" y="8445718"/>
                </a:moveTo>
                <a:cubicBezTo>
                  <a:pt x="7605786" y="8444245"/>
                  <a:pt x="7614837" y="8445972"/>
                  <a:pt x="7622346" y="8451256"/>
                </a:cubicBezTo>
                <a:cubicBezTo>
                  <a:pt x="7637386" y="8461827"/>
                  <a:pt x="7641048" y="8482962"/>
                  <a:pt x="7630472" y="8498006"/>
                </a:cubicBezTo>
                <a:cubicBezTo>
                  <a:pt x="7619902" y="8513046"/>
                  <a:pt x="7598778" y="8516703"/>
                  <a:pt x="7583724" y="8506136"/>
                </a:cubicBezTo>
                <a:cubicBezTo>
                  <a:pt x="7568691" y="8495159"/>
                  <a:pt x="7565019" y="8474426"/>
                  <a:pt x="7575595" y="8459386"/>
                </a:cubicBezTo>
                <a:cubicBezTo>
                  <a:pt x="7580885" y="8451866"/>
                  <a:pt x="7588818" y="8447191"/>
                  <a:pt x="7597296" y="8445718"/>
                </a:cubicBezTo>
                <a:close/>
                <a:moveTo>
                  <a:pt x="5799503" y="8438145"/>
                </a:moveTo>
                <a:cubicBezTo>
                  <a:pt x="5813225" y="8435808"/>
                  <a:pt x="5827854" y="8438653"/>
                  <a:pt x="5840048" y="8447189"/>
                </a:cubicBezTo>
                <a:cubicBezTo>
                  <a:pt x="5864434" y="8464265"/>
                  <a:pt x="5870133" y="8498412"/>
                  <a:pt x="5853059" y="8522803"/>
                </a:cubicBezTo>
                <a:cubicBezTo>
                  <a:pt x="5835976" y="8547194"/>
                  <a:pt x="5801834" y="8552883"/>
                  <a:pt x="5777449" y="8535812"/>
                </a:cubicBezTo>
                <a:cubicBezTo>
                  <a:pt x="5753063" y="8518330"/>
                  <a:pt x="5747370" y="8484589"/>
                  <a:pt x="5764442" y="8460198"/>
                </a:cubicBezTo>
                <a:cubicBezTo>
                  <a:pt x="5772978" y="8448002"/>
                  <a:pt x="5785782" y="8440482"/>
                  <a:pt x="5799503" y="8438145"/>
                </a:cubicBezTo>
                <a:close/>
                <a:moveTo>
                  <a:pt x="12142672" y="8437436"/>
                </a:moveTo>
                <a:cubicBezTo>
                  <a:pt x="12143892" y="8438247"/>
                  <a:pt x="12144298" y="8439873"/>
                  <a:pt x="12143487" y="8441094"/>
                </a:cubicBezTo>
                <a:cubicBezTo>
                  <a:pt x="12142672" y="8442314"/>
                  <a:pt x="12141046" y="8442720"/>
                  <a:pt x="12139829" y="8441909"/>
                </a:cubicBezTo>
                <a:cubicBezTo>
                  <a:pt x="12138609" y="8441094"/>
                  <a:pt x="12138609" y="8439468"/>
                  <a:pt x="12139014" y="8437842"/>
                </a:cubicBezTo>
                <a:cubicBezTo>
                  <a:pt x="12139829" y="8437031"/>
                  <a:pt x="12141455" y="8436621"/>
                  <a:pt x="12142672" y="8437436"/>
                </a:cubicBezTo>
                <a:close/>
                <a:moveTo>
                  <a:pt x="3183962" y="8437180"/>
                </a:moveTo>
                <a:cubicBezTo>
                  <a:pt x="3189196" y="8436316"/>
                  <a:pt x="3194787" y="8437433"/>
                  <a:pt x="3199462" y="8440685"/>
                </a:cubicBezTo>
                <a:cubicBezTo>
                  <a:pt x="3208809" y="8447189"/>
                  <a:pt x="3210844" y="8460198"/>
                  <a:pt x="3204341" y="8469548"/>
                </a:cubicBezTo>
                <a:cubicBezTo>
                  <a:pt x="3197836" y="8478899"/>
                  <a:pt x="3184829" y="8480931"/>
                  <a:pt x="3175478" y="8474427"/>
                </a:cubicBezTo>
                <a:cubicBezTo>
                  <a:pt x="3166124" y="8467922"/>
                  <a:pt x="3163689" y="8455319"/>
                  <a:pt x="3170597" y="8445563"/>
                </a:cubicBezTo>
                <a:cubicBezTo>
                  <a:pt x="3173852" y="8440890"/>
                  <a:pt x="3178731" y="8438044"/>
                  <a:pt x="3183962" y="8437180"/>
                </a:cubicBezTo>
                <a:close/>
                <a:moveTo>
                  <a:pt x="12358127" y="8436214"/>
                </a:moveTo>
                <a:cubicBezTo>
                  <a:pt x="12370932" y="8433979"/>
                  <a:pt x="12384549" y="8436622"/>
                  <a:pt x="12395932" y="8444752"/>
                </a:cubicBezTo>
                <a:cubicBezTo>
                  <a:pt x="12418697" y="8461012"/>
                  <a:pt x="12424390" y="8492718"/>
                  <a:pt x="12408130" y="8515483"/>
                </a:cubicBezTo>
                <a:cubicBezTo>
                  <a:pt x="12391869" y="8538248"/>
                  <a:pt x="12360159" y="8543941"/>
                  <a:pt x="12337394" y="8527681"/>
                </a:cubicBezTo>
                <a:cubicBezTo>
                  <a:pt x="12314629" y="8511420"/>
                  <a:pt x="12308940" y="8479710"/>
                  <a:pt x="12325201" y="8456945"/>
                </a:cubicBezTo>
                <a:cubicBezTo>
                  <a:pt x="12333331" y="8445563"/>
                  <a:pt x="12345323" y="8438449"/>
                  <a:pt x="12358127" y="8436214"/>
                </a:cubicBezTo>
                <a:close/>
                <a:moveTo>
                  <a:pt x="14371802" y="8435859"/>
                </a:moveTo>
                <a:cubicBezTo>
                  <a:pt x="14377900" y="8434792"/>
                  <a:pt x="14384404" y="8436011"/>
                  <a:pt x="14389893" y="8439873"/>
                </a:cubicBezTo>
                <a:cubicBezTo>
                  <a:pt x="14400464" y="8447598"/>
                  <a:pt x="14403311" y="8462638"/>
                  <a:pt x="14395586" y="8473615"/>
                </a:cubicBezTo>
                <a:cubicBezTo>
                  <a:pt x="14387861" y="8484182"/>
                  <a:pt x="14372821" y="8487029"/>
                  <a:pt x="14361844" y="8479304"/>
                </a:cubicBezTo>
                <a:cubicBezTo>
                  <a:pt x="14350867" y="8471584"/>
                  <a:pt x="14348430" y="8456539"/>
                  <a:pt x="14356151" y="8445567"/>
                </a:cubicBezTo>
                <a:cubicBezTo>
                  <a:pt x="14360013" y="8440281"/>
                  <a:pt x="14365705" y="8436927"/>
                  <a:pt x="14371802" y="8435859"/>
                </a:cubicBezTo>
                <a:close/>
                <a:moveTo>
                  <a:pt x="5494400" y="8435705"/>
                </a:moveTo>
                <a:cubicBezTo>
                  <a:pt x="5511172" y="8432758"/>
                  <a:pt x="5529058" y="8436213"/>
                  <a:pt x="5544095" y="8446783"/>
                </a:cubicBezTo>
                <a:cubicBezTo>
                  <a:pt x="5574180" y="8467922"/>
                  <a:pt x="5581498" y="8509384"/>
                  <a:pt x="5560357" y="8539468"/>
                </a:cubicBezTo>
                <a:cubicBezTo>
                  <a:pt x="5539627" y="8569548"/>
                  <a:pt x="5498163" y="8576868"/>
                  <a:pt x="5468088" y="8555729"/>
                </a:cubicBezTo>
                <a:cubicBezTo>
                  <a:pt x="5438002" y="8534590"/>
                  <a:pt x="5431096" y="8493123"/>
                  <a:pt x="5451413" y="8463043"/>
                </a:cubicBezTo>
                <a:cubicBezTo>
                  <a:pt x="5461978" y="8448001"/>
                  <a:pt x="5477632" y="8438651"/>
                  <a:pt x="5494400" y="8435705"/>
                </a:cubicBezTo>
                <a:close/>
                <a:moveTo>
                  <a:pt x="8708676" y="8426612"/>
                </a:moveTo>
                <a:cubicBezTo>
                  <a:pt x="8721329" y="8424426"/>
                  <a:pt x="8734846" y="8427068"/>
                  <a:pt x="8746228" y="8434996"/>
                </a:cubicBezTo>
                <a:cubicBezTo>
                  <a:pt x="8768993" y="8450851"/>
                  <a:pt x="8774276" y="8482152"/>
                  <a:pt x="8758426" y="8504916"/>
                </a:cubicBezTo>
                <a:cubicBezTo>
                  <a:pt x="8742570" y="8527681"/>
                  <a:pt x="8711270" y="8532965"/>
                  <a:pt x="8688505" y="8517114"/>
                </a:cubicBezTo>
                <a:cubicBezTo>
                  <a:pt x="8665740" y="8501259"/>
                  <a:pt x="8660452" y="8469958"/>
                  <a:pt x="8676307" y="8447193"/>
                </a:cubicBezTo>
                <a:cubicBezTo>
                  <a:pt x="8684235" y="8435811"/>
                  <a:pt x="8696024" y="8428798"/>
                  <a:pt x="8708676" y="8426612"/>
                </a:cubicBezTo>
                <a:close/>
                <a:moveTo>
                  <a:pt x="10404002" y="8425696"/>
                </a:moveTo>
                <a:cubicBezTo>
                  <a:pt x="10413657" y="8424019"/>
                  <a:pt x="10423921" y="8426052"/>
                  <a:pt x="10432457" y="8432149"/>
                </a:cubicBezTo>
                <a:cubicBezTo>
                  <a:pt x="10449938" y="8444346"/>
                  <a:pt x="10454001" y="8468332"/>
                  <a:pt x="10441808" y="8485403"/>
                </a:cubicBezTo>
                <a:cubicBezTo>
                  <a:pt x="10429610" y="8502884"/>
                  <a:pt x="10405629" y="8506947"/>
                  <a:pt x="10388553" y="8494754"/>
                </a:cubicBezTo>
                <a:cubicBezTo>
                  <a:pt x="10371072" y="8482966"/>
                  <a:pt x="10367009" y="8458981"/>
                  <a:pt x="10379202" y="8441500"/>
                </a:cubicBezTo>
                <a:cubicBezTo>
                  <a:pt x="10385301" y="8432759"/>
                  <a:pt x="10394347" y="8427373"/>
                  <a:pt x="10404002" y="8425696"/>
                </a:cubicBezTo>
                <a:close/>
                <a:moveTo>
                  <a:pt x="6842804" y="8421834"/>
                </a:moveTo>
                <a:cubicBezTo>
                  <a:pt x="6850370" y="8420462"/>
                  <a:pt x="6858502" y="8421987"/>
                  <a:pt x="6865411" y="8426865"/>
                </a:cubicBezTo>
                <a:cubicBezTo>
                  <a:pt x="6878834" y="8436212"/>
                  <a:pt x="6882485" y="8454914"/>
                  <a:pt x="6872735" y="8468733"/>
                </a:cubicBezTo>
                <a:cubicBezTo>
                  <a:pt x="6863391" y="8482151"/>
                  <a:pt x="6844672" y="8485809"/>
                  <a:pt x="6830867" y="8476052"/>
                </a:cubicBezTo>
                <a:cubicBezTo>
                  <a:pt x="6817452" y="8466702"/>
                  <a:pt x="6813795" y="8447594"/>
                  <a:pt x="6823547" y="8434180"/>
                </a:cubicBezTo>
                <a:cubicBezTo>
                  <a:pt x="6828219" y="8427473"/>
                  <a:pt x="6835226" y="8423206"/>
                  <a:pt x="6842804" y="8421834"/>
                </a:cubicBezTo>
                <a:close/>
                <a:moveTo>
                  <a:pt x="11475220" y="8421429"/>
                </a:moveTo>
                <a:cubicBezTo>
                  <a:pt x="11482385" y="8420159"/>
                  <a:pt x="11490007" y="8421582"/>
                  <a:pt x="11496309" y="8426055"/>
                </a:cubicBezTo>
                <a:cubicBezTo>
                  <a:pt x="11508912" y="8434996"/>
                  <a:pt x="11512165" y="8452882"/>
                  <a:pt x="11503219" y="8465486"/>
                </a:cubicBezTo>
                <a:cubicBezTo>
                  <a:pt x="11494278" y="8478089"/>
                  <a:pt x="11476391" y="8481341"/>
                  <a:pt x="11463788" y="8472395"/>
                </a:cubicBezTo>
                <a:cubicBezTo>
                  <a:pt x="11451185" y="8463454"/>
                  <a:pt x="11447933" y="8445973"/>
                  <a:pt x="11456878" y="8432964"/>
                </a:cubicBezTo>
                <a:cubicBezTo>
                  <a:pt x="11461349" y="8426663"/>
                  <a:pt x="11468055" y="8422699"/>
                  <a:pt x="11475220" y="8421429"/>
                </a:cubicBezTo>
                <a:close/>
                <a:moveTo>
                  <a:pt x="4586553" y="8420918"/>
                </a:moveTo>
                <a:cubicBezTo>
                  <a:pt x="4602910" y="8418022"/>
                  <a:pt x="4620387" y="8421376"/>
                  <a:pt x="4635023" y="8431743"/>
                </a:cubicBezTo>
                <a:cubicBezTo>
                  <a:pt x="4664294" y="8452067"/>
                  <a:pt x="4671616" y="8492718"/>
                  <a:pt x="4650873" y="8521987"/>
                </a:cubicBezTo>
                <a:cubicBezTo>
                  <a:pt x="4630553" y="8551256"/>
                  <a:pt x="4589906" y="8558576"/>
                  <a:pt x="4560633" y="8537843"/>
                </a:cubicBezTo>
                <a:cubicBezTo>
                  <a:pt x="4531361" y="8517515"/>
                  <a:pt x="4524049" y="8476863"/>
                  <a:pt x="4544781" y="8447594"/>
                </a:cubicBezTo>
                <a:cubicBezTo>
                  <a:pt x="4554942" y="8432960"/>
                  <a:pt x="4570190" y="8423814"/>
                  <a:pt x="4586553" y="8420918"/>
                </a:cubicBezTo>
                <a:close/>
                <a:moveTo>
                  <a:pt x="13261049" y="8419803"/>
                </a:moveTo>
                <a:cubicBezTo>
                  <a:pt x="13268214" y="8418533"/>
                  <a:pt x="13275836" y="8419956"/>
                  <a:pt x="13282138" y="8424429"/>
                </a:cubicBezTo>
                <a:cubicBezTo>
                  <a:pt x="13294741" y="8433370"/>
                  <a:pt x="13297994" y="8451256"/>
                  <a:pt x="13289048" y="8463860"/>
                </a:cubicBezTo>
                <a:cubicBezTo>
                  <a:pt x="13280107" y="8476463"/>
                  <a:pt x="13262220" y="8479715"/>
                  <a:pt x="13249617" y="8470769"/>
                </a:cubicBezTo>
                <a:cubicBezTo>
                  <a:pt x="13237014" y="8461828"/>
                  <a:pt x="13233762" y="8443941"/>
                  <a:pt x="13242707" y="8431338"/>
                </a:cubicBezTo>
                <a:cubicBezTo>
                  <a:pt x="13247177" y="8425037"/>
                  <a:pt x="13253884" y="8421073"/>
                  <a:pt x="13261049" y="8419803"/>
                </a:cubicBezTo>
                <a:close/>
                <a:moveTo>
                  <a:pt x="2658606" y="8418987"/>
                </a:moveTo>
                <a:cubicBezTo>
                  <a:pt x="2661909" y="8418429"/>
                  <a:pt x="2665467" y="8419140"/>
                  <a:pt x="2668513" y="8421172"/>
                </a:cubicBezTo>
                <a:cubicBezTo>
                  <a:pt x="2674612" y="8425239"/>
                  <a:pt x="2675832" y="8433370"/>
                  <a:pt x="2671766" y="8439464"/>
                </a:cubicBezTo>
                <a:cubicBezTo>
                  <a:pt x="2667702" y="8445563"/>
                  <a:pt x="2659572" y="8446784"/>
                  <a:pt x="2653473" y="8442717"/>
                </a:cubicBezTo>
                <a:cubicBezTo>
                  <a:pt x="2647784" y="8438653"/>
                  <a:pt x="2646158" y="8430523"/>
                  <a:pt x="2650221" y="8424424"/>
                </a:cubicBezTo>
                <a:cubicBezTo>
                  <a:pt x="2652254" y="8421375"/>
                  <a:pt x="2655303" y="8419546"/>
                  <a:pt x="2658606" y="8418987"/>
                </a:cubicBezTo>
                <a:close/>
                <a:moveTo>
                  <a:pt x="9734877" y="8417465"/>
                </a:moveTo>
                <a:cubicBezTo>
                  <a:pt x="9741077" y="8416398"/>
                  <a:pt x="9747683" y="8417718"/>
                  <a:pt x="9753172" y="8421581"/>
                </a:cubicBezTo>
                <a:cubicBezTo>
                  <a:pt x="9764554" y="8429306"/>
                  <a:pt x="9766991" y="8444751"/>
                  <a:pt x="9759266" y="8455728"/>
                </a:cubicBezTo>
                <a:cubicBezTo>
                  <a:pt x="9751546" y="8467110"/>
                  <a:pt x="9736096" y="8469547"/>
                  <a:pt x="9725119" y="8461827"/>
                </a:cubicBezTo>
                <a:cubicBezTo>
                  <a:pt x="9714146" y="8454102"/>
                  <a:pt x="9711300" y="8438652"/>
                  <a:pt x="9719024" y="8427680"/>
                </a:cubicBezTo>
                <a:cubicBezTo>
                  <a:pt x="9722885" y="8421988"/>
                  <a:pt x="9728677" y="8418533"/>
                  <a:pt x="9734877" y="8417465"/>
                </a:cubicBezTo>
                <a:close/>
                <a:moveTo>
                  <a:pt x="7426792" y="8415229"/>
                </a:moveTo>
                <a:cubicBezTo>
                  <a:pt x="7435164" y="8413755"/>
                  <a:pt x="7444115" y="8415483"/>
                  <a:pt x="7451632" y="8420767"/>
                </a:cubicBezTo>
                <a:cubicBezTo>
                  <a:pt x="7466672" y="8431338"/>
                  <a:pt x="7470327" y="8452067"/>
                  <a:pt x="7459748" y="8467108"/>
                </a:cubicBezTo>
                <a:cubicBezTo>
                  <a:pt x="7449193" y="8482152"/>
                  <a:pt x="7428461" y="8485809"/>
                  <a:pt x="7413423" y="8475242"/>
                </a:cubicBezTo>
                <a:cubicBezTo>
                  <a:pt x="7398378" y="8464671"/>
                  <a:pt x="7394722" y="8443937"/>
                  <a:pt x="7405289" y="8428897"/>
                </a:cubicBezTo>
                <a:cubicBezTo>
                  <a:pt x="7410565" y="8421377"/>
                  <a:pt x="7418396" y="8416702"/>
                  <a:pt x="7426792" y="8415229"/>
                </a:cubicBezTo>
                <a:close/>
                <a:moveTo>
                  <a:pt x="15119996" y="8409384"/>
                </a:moveTo>
                <a:cubicBezTo>
                  <a:pt x="15120401" y="8409384"/>
                  <a:pt x="15120401" y="8409384"/>
                  <a:pt x="15120807" y="8409384"/>
                </a:cubicBezTo>
                <a:cubicBezTo>
                  <a:pt x="15120807" y="8409790"/>
                  <a:pt x="15120807" y="8409790"/>
                  <a:pt x="15120807" y="8410200"/>
                </a:cubicBezTo>
                <a:cubicBezTo>
                  <a:pt x="15120401" y="8410200"/>
                  <a:pt x="15120401" y="8410200"/>
                  <a:pt x="15119996" y="8410200"/>
                </a:cubicBezTo>
                <a:cubicBezTo>
                  <a:pt x="15119996" y="8410200"/>
                  <a:pt x="15119996" y="8409790"/>
                  <a:pt x="15119996" y="8409384"/>
                </a:cubicBezTo>
                <a:close/>
                <a:moveTo>
                  <a:pt x="6056566" y="8407098"/>
                </a:moveTo>
                <a:cubicBezTo>
                  <a:pt x="6065045" y="8405625"/>
                  <a:pt x="6074089" y="8407352"/>
                  <a:pt x="6081616" y="8412636"/>
                </a:cubicBezTo>
                <a:cubicBezTo>
                  <a:pt x="6096656" y="8423207"/>
                  <a:pt x="6100320" y="8444342"/>
                  <a:pt x="6089753" y="8459386"/>
                </a:cubicBezTo>
                <a:cubicBezTo>
                  <a:pt x="6079174" y="8474426"/>
                  <a:pt x="6058034" y="8478083"/>
                  <a:pt x="6043315" y="8467516"/>
                </a:cubicBezTo>
                <a:cubicBezTo>
                  <a:pt x="6027866" y="8456539"/>
                  <a:pt x="6024204" y="8435806"/>
                  <a:pt x="6035189" y="8420766"/>
                </a:cubicBezTo>
                <a:cubicBezTo>
                  <a:pt x="6040475" y="8413246"/>
                  <a:pt x="6048078" y="8408571"/>
                  <a:pt x="6056566" y="8407098"/>
                </a:cubicBezTo>
                <a:close/>
                <a:moveTo>
                  <a:pt x="12840915" y="8406997"/>
                </a:moveTo>
                <a:cubicBezTo>
                  <a:pt x="12853873" y="8404710"/>
                  <a:pt x="12867694" y="8407352"/>
                  <a:pt x="12879279" y="8415482"/>
                </a:cubicBezTo>
                <a:cubicBezTo>
                  <a:pt x="12902453" y="8431743"/>
                  <a:pt x="12908143" y="8463859"/>
                  <a:pt x="12891882" y="8487029"/>
                </a:cubicBezTo>
                <a:cubicBezTo>
                  <a:pt x="12875621" y="8510199"/>
                  <a:pt x="12843505" y="8515893"/>
                  <a:pt x="12820335" y="8499632"/>
                </a:cubicBezTo>
                <a:cubicBezTo>
                  <a:pt x="12796759" y="8482966"/>
                  <a:pt x="12791471" y="8451256"/>
                  <a:pt x="12807732" y="8428085"/>
                </a:cubicBezTo>
                <a:cubicBezTo>
                  <a:pt x="12815862" y="8416500"/>
                  <a:pt x="12827957" y="8409284"/>
                  <a:pt x="12840915" y="8406997"/>
                </a:cubicBezTo>
                <a:close/>
                <a:moveTo>
                  <a:pt x="11835546" y="8406183"/>
                </a:moveTo>
                <a:cubicBezTo>
                  <a:pt x="11844693" y="8404608"/>
                  <a:pt x="11854449" y="8406539"/>
                  <a:pt x="11862580" y="8412230"/>
                </a:cubicBezTo>
                <a:cubicBezTo>
                  <a:pt x="11879250" y="8423613"/>
                  <a:pt x="11882908" y="8446378"/>
                  <a:pt x="11871525" y="8462634"/>
                </a:cubicBezTo>
                <a:cubicBezTo>
                  <a:pt x="11860143" y="8479305"/>
                  <a:pt x="11837378" y="8482962"/>
                  <a:pt x="11821117" y="8471580"/>
                </a:cubicBezTo>
                <a:cubicBezTo>
                  <a:pt x="11804856" y="8460197"/>
                  <a:pt x="11800789" y="8437432"/>
                  <a:pt x="11812172" y="8421171"/>
                </a:cubicBezTo>
                <a:cubicBezTo>
                  <a:pt x="11817863" y="8412838"/>
                  <a:pt x="11826400" y="8407757"/>
                  <a:pt x="11835546" y="8406183"/>
                </a:cubicBezTo>
                <a:close/>
                <a:moveTo>
                  <a:pt x="3435158" y="8401764"/>
                </a:moveTo>
                <a:cubicBezTo>
                  <a:pt x="3442881" y="8400443"/>
                  <a:pt x="3451113" y="8402069"/>
                  <a:pt x="3458025" y="8406947"/>
                </a:cubicBezTo>
                <a:cubicBezTo>
                  <a:pt x="3471848" y="8416704"/>
                  <a:pt x="3475099" y="8435811"/>
                  <a:pt x="3465339" y="8449630"/>
                </a:cubicBezTo>
                <a:cubicBezTo>
                  <a:pt x="3455584" y="8463449"/>
                  <a:pt x="3436479" y="8466702"/>
                  <a:pt x="3422657" y="8456945"/>
                </a:cubicBezTo>
                <a:cubicBezTo>
                  <a:pt x="3408837" y="8447189"/>
                  <a:pt x="3405587" y="8428086"/>
                  <a:pt x="3415340" y="8414262"/>
                </a:cubicBezTo>
                <a:cubicBezTo>
                  <a:pt x="3420218" y="8407353"/>
                  <a:pt x="3427437" y="8403085"/>
                  <a:pt x="3435158" y="8401764"/>
                </a:cubicBezTo>
                <a:close/>
                <a:moveTo>
                  <a:pt x="5157571" y="8400899"/>
                </a:moveTo>
                <a:cubicBezTo>
                  <a:pt x="5174751" y="8397901"/>
                  <a:pt x="5193046" y="8401459"/>
                  <a:pt x="5208291" y="8412231"/>
                </a:cubicBezTo>
                <a:cubicBezTo>
                  <a:pt x="5239182" y="8433775"/>
                  <a:pt x="5246504" y="8476462"/>
                  <a:pt x="5224962" y="8506952"/>
                </a:cubicBezTo>
                <a:cubicBezTo>
                  <a:pt x="5203408" y="8537843"/>
                  <a:pt x="5160727" y="8545163"/>
                  <a:pt x="5130241" y="8523618"/>
                </a:cubicBezTo>
                <a:cubicBezTo>
                  <a:pt x="5099342" y="8502070"/>
                  <a:pt x="5092027" y="8459792"/>
                  <a:pt x="5113574" y="8428901"/>
                </a:cubicBezTo>
                <a:cubicBezTo>
                  <a:pt x="5124343" y="8413451"/>
                  <a:pt x="5140397" y="8403897"/>
                  <a:pt x="5157571" y="8400899"/>
                </a:cubicBezTo>
                <a:close/>
                <a:moveTo>
                  <a:pt x="14583805" y="8398002"/>
                </a:moveTo>
                <a:cubicBezTo>
                  <a:pt x="14585431" y="8398817"/>
                  <a:pt x="14585431" y="8400848"/>
                  <a:pt x="14584616" y="8402069"/>
                </a:cubicBezTo>
                <a:cubicBezTo>
                  <a:pt x="14583805" y="8403695"/>
                  <a:pt x="14581769" y="8403695"/>
                  <a:pt x="14580553" y="8402880"/>
                </a:cubicBezTo>
                <a:cubicBezTo>
                  <a:pt x="14578927" y="8402069"/>
                  <a:pt x="14578927" y="8400033"/>
                  <a:pt x="14579737" y="8398817"/>
                </a:cubicBezTo>
                <a:cubicBezTo>
                  <a:pt x="14580553" y="8397191"/>
                  <a:pt x="14582584" y="8397191"/>
                  <a:pt x="14583805" y="8398002"/>
                </a:cubicBezTo>
                <a:close/>
                <a:moveTo>
                  <a:pt x="11060629" y="8397697"/>
                </a:moveTo>
                <a:cubicBezTo>
                  <a:pt x="11067845" y="8396477"/>
                  <a:pt x="11075569" y="8398002"/>
                  <a:pt x="11082073" y="8402475"/>
                </a:cubicBezTo>
                <a:cubicBezTo>
                  <a:pt x="11095082" y="8411416"/>
                  <a:pt x="11097928" y="8429303"/>
                  <a:pt x="11088983" y="8442311"/>
                </a:cubicBezTo>
                <a:cubicBezTo>
                  <a:pt x="11080042" y="8455320"/>
                  <a:pt x="11062155" y="8458167"/>
                  <a:pt x="11049146" y="8449225"/>
                </a:cubicBezTo>
                <a:cubicBezTo>
                  <a:pt x="11036138" y="8440280"/>
                  <a:pt x="11032886" y="8422393"/>
                  <a:pt x="11042232" y="8409384"/>
                </a:cubicBezTo>
                <a:cubicBezTo>
                  <a:pt x="11046705" y="8402880"/>
                  <a:pt x="11053413" y="8398916"/>
                  <a:pt x="11060629" y="8397697"/>
                </a:cubicBezTo>
                <a:close/>
                <a:moveTo>
                  <a:pt x="8852178" y="8396580"/>
                </a:moveTo>
                <a:cubicBezTo>
                  <a:pt x="8866153" y="8394142"/>
                  <a:pt x="8880991" y="8396987"/>
                  <a:pt x="8893389" y="8405726"/>
                </a:cubicBezTo>
                <a:cubicBezTo>
                  <a:pt x="8918186" y="8423612"/>
                  <a:pt x="8924284" y="8458169"/>
                  <a:pt x="8906803" y="8482966"/>
                </a:cubicBezTo>
                <a:cubicBezTo>
                  <a:pt x="8888917" y="8507762"/>
                  <a:pt x="8854364" y="8513861"/>
                  <a:pt x="8829563" y="8496380"/>
                </a:cubicBezTo>
                <a:cubicBezTo>
                  <a:pt x="8804767" y="8478898"/>
                  <a:pt x="8798672" y="8444346"/>
                  <a:pt x="8816149" y="8419140"/>
                </a:cubicBezTo>
                <a:cubicBezTo>
                  <a:pt x="8825093" y="8406742"/>
                  <a:pt x="8838203" y="8399019"/>
                  <a:pt x="8852178" y="8396580"/>
                </a:cubicBezTo>
                <a:close/>
                <a:moveTo>
                  <a:pt x="4273402" y="8396122"/>
                </a:moveTo>
                <a:cubicBezTo>
                  <a:pt x="4286002" y="8393936"/>
                  <a:pt x="4299416" y="8396578"/>
                  <a:pt x="4310594" y="8404506"/>
                </a:cubicBezTo>
                <a:cubicBezTo>
                  <a:pt x="4333358" y="8420361"/>
                  <a:pt x="4338645" y="8451662"/>
                  <a:pt x="4322794" y="8474021"/>
                </a:cubicBezTo>
                <a:cubicBezTo>
                  <a:pt x="4306938" y="8496786"/>
                  <a:pt x="4275638" y="8502070"/>
                  <a:pt x="4253275" y="8486215"/>
                </a:cubicBezTo>
                <a:cubicBezTo>
                  <a:pt x="4230509" y="8470364"/>
                  <a:pt x="4225223" y="8439468"/>
                  <a:pt x="4241076" y="8416703"/>
                </a:cubicBezTo>
                <a:cubicBezTo>
                  <a:pt x="4249006" y="8405321"/>
                  <a:pt x="4260800" y="8398308"/>
                  <a:pt x="4273402" y="8396122"/>
                </a:cubicBezTo>
                <a:close/>
                <a:moveTo>
                  <a:pt x="6393459" y="8395612"/>
                </a:moveTo>
                <a:cubicBezTo>
                  <a:pt x="6403105" y="8393935"/>
                  <a:pt x="6413383" y="8395968"/>
                  <a:pt x="6421902" y="8402065"/>
                </a:cubicBezTo>
                <a:cubicBezTo>
                  <a:pt x="6439391" y="8414262"/>
                  <a:pt x="6443451" y="8438248"/>
                  <a:pt x="6431264" y="8455319"/>
                </a:cubicBezTo>
                <a:cubicBezTo>
                  <a:pt x="6419059" y="8472800"/>
                  <a:pt x="6395087" y="8476863"/>
                  <a:pt x="6378017" y="8464670"/>
                </a:cubicBezTo>
                <a:cubicBezTo>
                  <a:pt x="6360517" y="8452882"/>
                  <a:pt x="6356447" y="8428897"/>
                  <a:pt x="6368646" y="8411416"/>
                </a:cubicBezTo>
                <a:cubicBezTo>
                  <a:pt x="6374765" y="8402675"/>
                  <a:pt x="6383792" y="8397289"/>
                  <a:pt x="6393459" y="8395612"/>
                </a:cubicBezTo>
                <a:close/>
                <a:moveTo>
                  <a:pt x="10492218" y="8380977"/>
                </a:moveTo>
                <a:cubicBezTo>
                  <a:pt x="10501974" y="8379300"/>
                  <a:pt x="10512340" y="8381333"/>
                  <a:pt x="10521081" y="8387430"/>
                </a:cubicBezTo>
                <a:cubicBezTo>
                  <a:pt x="10538562" y="8400033"/>
                  <a:pt x="10542625" y="8424018"/>
                  <a:pt x="10530432" y="8441499"/>
                </a:cubicBezTo>
                <a:cubicBezTo>
                  <a:pt x="10517828" y="8458976"/>
                  <a:pt x="10493843" y="8463043"/>
                  <a:pt x="10476361" y="8450846"/>
                </a:cubicBezTo>
                <a:cubicBezTo>
                  <a:pt x="10458884" y="8438653"/>
                  <a:pt x="10454412" y="8414262"/>
                  <a:pt x="10467015" y="8396781"/>
                </a:cubicBezTo>
                <a:cubicBezTo>
                  <a:pt x="10473317" y="8388040"/>
                  <a:pt x="10482463" y="8382654"/>
                  <a:pt x="10492218" y="8380977"/>
                </a:cubicBezTo>
                <a:close/>
                <a:moveTo>
                  <a:pt x="3694178" y="8376613"/>
                </a:moveTo>
                <a:cubicBezTo>
                  <a:pt x="3702564" y="8375140"/>
                  <a:pt x="3711508" y="8376867"/>
                  <a:pt x="3719033" y="8382151"/>
                </a:cubicBezTo>
                <a:cubicBezTo>
                  <a:pt x="3734072" y="8392722"/>
                  <a:pt x="3737729" y="8413451"/>
                  <a:pt x="3727160" y="8428492"/>
                </a:cubicBezTo>
                <a:cubicBezTo>
                  <a:pt x="3716589" y="8443536"/>
                  <a:pt x="3695856" y="8447193"/>
                  <a:pt x="3680814" y="8436622"/>
                </a:cubicBezTo>
                <a:cubicBezTo>
                  <a:pt x="3665775" y="8426055"/>
                  <a:pt x="3662117" y="8405321"/>
                  <a:pt x="3672686" y="8390281"/>
                </a:cubicBezTo>
                <a:cubicBezTo>
                  <a:pt x="3677969" y="8382761"/>
                  <a:pt x="3685794" y="8378086"/>
                  <a:pt x="3694178" y="8376613"/>
                </a:cubicBezTo>
                <a:close/>
                <a:moveTo>
                  <a:pt x="14953323" y="8376052"/>
                </a:moveTo>
                <a:cubicBezTo>
                  <a:pt x="14954949" y="8377272"/>
                  <a:pt x="14955354" y="8379304"/>
                  <a:pt x="14954134" y="8380930"/>
                </a:cubicBezTo>
                <a:cubicBezTo>
                  <a:pt x="14952917" y="8382556"/>
                  <a:pt x="14950886" y="8382961"/>
                  <a:pt x="14949260" y="8381745"/>
                </a:cubicBezTo>
                <a:cubicBezTo>
                  <a:pt x="14947634" y="8380524"/>
                  <a:pt x="14947224" y="8378493"/>
                  <a:pt x="14948444" y="8376867"/>
                </a:cubicBezTo>
                <a:cubicBezTo>
                  <a:pt x="14949665" y="8375241"/>
                  <a:pt x="14951697" y="8374831"/>
                  <a:pt x="14953323" y="8376052"/>
                </a:cubicBezTo>
                <a:close/>
                <a:moveTo>
                  <a:pt x="7254215" y="8375392"/>
                </a:moveTo>
                <a:cubicBezTo>
                  <a:pt x="7262701" y="8373919"/>
                  <a:pt x="7271747" y="8375646"/>
                  <a:pt x="7279274" y="8380930"/>
                </a:cubicBezTo>
                <a:cubicBezTo>
                  <a:pt x="7294300" y="8391497"/>
                  <a:pt x="7297953" y="8412636"/>
                  <a:pt x="7287399" y="8427680"/>
                </a:cubicBezTo>
                <a:cubicBezTo>
                  <a:pt x="7276824" y="8442720"/>
                  <a:pt x="7255685" y="8446377"/>
                  <a:pt x="7240646" y="8435810"/>
                </a:cubicBezTo>
                <a:cubicBezTo>
                  <a:pt x="7225193" y="8424833"/>
                  <a:pt x="7221543" y="8404100"/>
                  <a:pt x="7232514" y="8389060"/>
                </a:cubicBezTo>
                <a:cubicBezTo>
                  <a:pt x="7237796" y="8381540"/>
                  <a:pt x="7245722" y="8376865"/>
                  <a:pt x="7254215" y="8375392"/>
                </a:cubicBezTo>
                <a:close/>
                <a:moveTo>
                  <a:pt x="9838996" y="8375184"/>
                </a:moveTo>
                <a:cubicBezTo>
                  <a:pt x="9845855" y="8374015"/>
                  <a:pt x="9853172" y="8375439"/>
                  <a:pt x="9859271" y="8379709"/>
                </a:cubicBezTo>
                <a:cubicBezTo>
                  <a:pt x="9871465" y="8388245"/>
                  <a:pt x="9874311" y="8405316"/>
                  <a:pt x="9865775" y="8417514"/>
                </a:cubicBezTo>
                <a:cubicBezTo>
                  <a:pt x="9857240" y="8429707"/>
                  <a:pt x="9840164" y="8432554"/>
                  <a:pt x="9827971" y="8424018"/>
                </a:cubicBezTo>
                <a:cubicBezTo>
                  <a:pt x="9815773" y="8415072"/>
                  <a:pt x="9812926" y="8398406"/>
                  <a:pt x="9821466" y="8386213"/>
                </a:cubicBezTo>
                <a:cubicBezTo>
                  <a:pt x="9825734" y="8380114"/>
                  <a:pt x="9832136" y="8376353"/>
                  <a:pt x="9838996" y="8375184"/>
                </a:cubicBezTo>
                <a:close/>
                <a:moveTo>
                  <a:pt x="2391965" y="8369141"/>
                </a:moveTo>
                <a:cubicBezTo>
                  <a:pt x="2396842" y="8368328"/>
                  <a:pt x="2402024" y="8369345"/>
                  <a:pt x="2406292" y="8372394"/>
                </a:cubicBezTo>
                <a:cubicBezTo>
                  <a:pt x="2414832" y="8378088"/>
                  <a:pt x="2416864" y="8390281"/>
                  <a:pt x="2410765" y="8398817"/>
                </a:cubicBezTo>
                <a:cubicBezTo>
                  <a:pt x="2405076" y="8407357"/>
                  <a:pt x="2392878" y="8409388"/>
                  <a:pt x="2384343" y="8403290"/>
                </a:cubicBezTo>
                <a:cubicBezTo>
                  <a:pt x="2375807" y="8397191"/>
                  <a:pt x="2373771" y="8384997"/>
                  <a:pt x="2379465" y="8376867"/>
                </a:cubicBezTo>
                <a:cubicBezTo>
                  <a:pt x="2382515" y="8372597"/>
                  <a:pt x="2387088" y="8369954"/>
                  <a:pt x="2391965" y="8369141"/>
                </a:cubicBezTo>
                <a:close/>
                <a:moveTo>
                  <a:pt x="8990901" y="8363953"/>
                </a:moveTo>
                <a:cubicBezTo>
                  <a:pt x="9005484" y="8361413"/>
                  <a:pt x="9021033" y="8364462"/>
                  <a:pt x="9034042" y="8373610"/>
                </a:cubicBezTo>
                <a:cubicBezTo>
                  <a:pt x="9060464" y="8391902"/>
                  <a:pt x="9066563" y="8428081"/>
                  <a:pt x="9048271" y="8454098"/>
                </a:cubicBezTo>
                <a:cubicBezTo>
                  <a:pt x="9029979" y="8480521"/>
                  <a:pt x="8993796" y="8486620"/>
                  <a:pt x="8967779" y="8468327"/>
                </a:cubicBezTo>
                <a:cubicBezTo>
                  <a:pt x="8941762" y="8450035"/>
                  <a:pt x="8935257" y="8413852"/>
                  <a:pt x="8953554" y="8387835"/>
                </a:cubicBezTo>
                <a:cubicBezTo>
                  <a:pt x="8962700" y="8374624"/>
                  <a:pt x="8976318" y="8366494"/>
                  <a:pt x="8990901" y="8363953"/>
                </a:cubicBezTo>
                <a:close/>
                <a:moveTo>
                  <a:pt x="2885158" y="8361012"/>
                </a:moveTo>
                <a:cubicBezTo>
                  <a:pt x="2889985" y="8360198"/>
                  <a:pt x="2895170" y="8361214"/>
                  <a:pt x="2899437" y="8364263"/>
                </a:cubicBezTo>
                <a:cubicBezTo>
                  <a:pt x="2907972" y="8369952"/>
                  <a:pt x="2910004" y="8382150"/>
                  <a:pt x="2903911" y="8390686"/>
                </a:cubicBezTo>
                <a:cubicBezTo>
                  <a:pt x="2898215" y="8399222"/>
                  <a:pt x="2886024" y="8401257"/>
                  <a:pt x="2877482" y="8395159"/>
                </a:cubicBezTo>
                <a:cubicBezTo>
                  <a:pt x="2868946" y="8389060"/>
                  <a:pt x="2867323" y="8377272"/>
                  <a:pt x="2873016" y="8368736"/>
                </a:cubicBezTo>
                <a:cubicBezTo>
                  <a:pt x="2875860" y="8364468"/>
                  <a:pt x="2880331" y="8361825"/>
                  <a:pt x="2885158" y="8361012"/>
                </a:cubicBezTo>
                <a:close/>
                <a:moveTo>
                  <a:pt x="6682935" y="8356386"/>
                </a:moveTo>
                <a:cubicBezTo>
                  <a:pt x="6690104" y="8355116"/>
                  <a:pt x="6697726" y="8356539"/>
                  <a:pt x="6704024" y="8361012"/>
                </a:cubicBezTo>
                <a:cubicBezTo>
                  <a:pt x="6716627" y="8369953"/>
                  <a:pt x="6719886" y="8387839"/>
                  <a:pt x="6710951" y="8400443"/>
                </a:cubicBezTo>
                <a:cubicBezTo>
                  <a:pt x="6701993" y="8413046"/>
                  <a:pt x="6684123" y="8416298"/>
                  <a:pt x="6671516" y="8407352"/>
                </a:cubicBezTo>
                <a:cubicBezTo>
                  <a:pt x="6658499" y="8398411"/>
                  <a:pt x="6655648" y="8380524"/>
                  <a:pt x="6664595" y="8367921"/>
                </a:cubicBezTo>
                <a:cubicBezTo>
                  <a:pt x="6669067" y="8361620"/>
                  <a:pt x="6675774" y="8357656"/>
                  <a:pt x="6682935" y="8356386"/>
                </a:cubicBezTo>
                <a:close/>
                <a:moveTo>
                  <a:pt x="2145750" y="8352625"/>
                </a:moveTo>
                <a:cubicBezTo>
                  <a:pt x="2149461" y="8351964"/>
                  <a:pt x="2153424" y="8352676"/>
                  <a:pt x="2156676" y="8354913"/>
                </a:cubicBezTo>
                <a:cubicBezTo>
                  <a:pt x="2163181" y="8359385"/>
                  <a:pt x="2164806" y="8368736"/>
                  <a:pt x="2160334" y="8375240"/>
                </a:cubicBezTo>
                <a:cubicBezTo>
                  <a:pt x="2155861" y="8381745"/>
                  <a:pt x="2146510" y="8383371"/>
                  <a:pt x="2140007" y="8378898"/>
                </a:cubicBezTo>
                <a:cubicBezTo>
                  <a:pt x="2133502" y="8374425"/>
                  <a:pt x="2131875" y="8365074"/>
                  <a:pt x="2136349" y="8358570"/>
                </a:cubicBezTo>
                <a:cubicBezTo>
                  <a:pt x="2138585" y="8355318"/>
                  <a:pt x="2142041" y="8353285"/>
                  <a:pt x="2145750" y="8352625"/>
                </a:cubicBezTo>
                <a:close/>
                <a:moveTo>
                  <a:pt x="5679728" y="8347340"/>
                </a:moveTo>
                <a:cubicBezTo>
                  <a:pt x="5692386" y="8345154"/>
                  <a:pt x="5705900" y="8347796"/>
                  <a:pt x="5717282" y="8355724"/>
                </a:cubicBezTo>
                <a:cubicBezTo>
                  <a:pt x="5740052" y="8371579"/>
                  <a:pt x="5745334" y="8402880"/>
                  <a:pt x="5729483" y="8425644"/>
                </a:cubicBezTo>
                <a:cubicBezTo>
                  <a:pt x="5713622" y="8448409"/>
                  <a:pt x="5682325" y="8453693"/>
                  <a:pt x="5659561" y="8437842"/>
                </a:cubicBezTo>
                <a:cubicBezTo>
                  <a:pt x="5636790" y="8421987"/>
                  <a:pt x="5631506" y="8390276"/>
                  <a:pt x="5647362" y="8367921"/>
                </a:cubicBezTo>
                <a:cubicBezTo>
                  <a:pt x="5655283" y="8356539"/>
                  <a:pt x="5667079" y="8349526"/>
                  <a:pt x="5679728" y="8347340"/>
                </a:cubicBezTo>
                <a:close/>
                <a:moveTo>
                  <a:pt x="13091126" y="8343935"/>
                </a:moveTo>
                <a:cubicBezTo>
                  <a:pt x="13103270" y="8341801"/>
                  <a:pt x="13116279" y="8344341"/>
                  <a:pt x="13127256" y="8352066"/>
                </a:cubicBezTo>
                <a:cubicBezTo>
                  <a:pt x="13149206" y="8367106"/>
                  <a:pt x="13154490" y="8397191"/>
                  <a:pt x="13139044" y="8419140"/>
                </a:cubicBezTo>
                <a:cubicBezTo>
                  <a:pt x="13124000" y="8441090"/>
                  <a:pt x="13093920" y="8446378"/>
                  <a:pt x="13071966" y="8430928"/>
                </a:cubicBezTo>
                <a:cubicBezTo>
                  <a:pt x="13050421" y="8415483"/>
                  <a:pt x="13045138" y="8385398"/>
                  <a:pt x="13060178" y="8363854"/>
                </a:cubicBezTo>
                <a:cubicBezTo>
                  <a:pt x="13067700" y="8352879"/>
                  <a:pt x="13078981" y="8346070"/>
                  <a:pt x="13091126" y="8343935"/>
                </a:cubicBezTo>
                <a:close/>
                <a:moveTo>
                  <a:pt x="3952481" y="8343071"/>
                </a:moveTo>
                <a:cubicBezTo>
                  <a:pt x="3962490" y="8341293"/>
                  <a:pt x="3973162" y="8343326"/>
                  <a:pt x="3982103" y="8349625"/>
                </a:cubicBezTo>
                <a:cubicBezTo>
                  <a:pt x="3999990" y="8362228"/>
                  <a:pt x="4004462" y="8387029"/>
                  <a:pt x="3991863" y="8404912"/>
                </a:cubicBezTo>
                <a:cubicBezTo>
                  <a:pt x="3979265" y="8422799"/>
                  <a:pt x="3954464" y="8427271"/>
                  <a:pt x="3936534" y="8414668"/>
                </a:cubicBezTo>
                <a:cubicBezTo>
                  <a:pt x="3918649" y="8402069"/>
                  <a:pt x="3914179" y="8377269"/>
                  <a:pt x="3926778" y="8359382"/>
                </a:cubicBezTo>
                <a:cubicBezTo>
                  <a:pt x="3933078" y="8350438"/>
                  <a:pt x="3942429" y="8344849"/>
                  <a:pt x="3952481" y="8343071"/>
                </a:cubicBezTo>
                <a:close/>
                <a:moveTo>
                  <a:pt x="11145132" y="8339411"/>
                </a:moveTo>
                <a:cubicBezTo>
                  <a:pt x="11151991" y="8338242"/>
                  <a:pt x="11159309" y="8339666"/>
                  <a:pt x="11165407" y="8343936"/>
                </a:cubicBezTo>
                <a:cubicBezTo>
                  <a:pt x="11177601" y="8352472"/>
                  <a:pt x="11180447" y="8369543"/>
                  <a:pt x="11171912" y="8381741"/>
                </a:cubicBezTo>
                <a:cubicBezTo>
                  <a:pt x="11163372" y="8393934"/>
                  <a:pt x="11146300" y="8396781"/>
                  <a:pt x="11134107" y="8388245"/>
                </a:cubicBezTo>
                <a:cubicBezTo>
                  <a:pt x="11121909" y="8379709"/>
                  <a:pt x="11119063" y="8362633"/>
                  <a:pt x="11127603" y="8350440"/>
                </a:cubicBezTo>
                <a:cubicBezTo>
                  <a:pt x="11131870" y="8344341"/>
                  <a:pt x="11138272" y="8340580"/>
                  <a:pt x="11145132" y="8339411"/>
                </a:cubicBezTo>
                <a:close/>
                <a:moveTo>
                  <a:pt x="11561101" y="8339312"/>
                </a:moveTo>
                <a:cubicBezTo>
                  <a:pt x="11569688" y="8337838"/>
                  <a:pt x="11578834" y="8339668"/>
                  <a:pt x="11586557" y="8345157"/>
                </a:cubicBezTo>
                <a:cubicBezTo>
                  <a:pt x="11602007" y="8356134"/>
                  <a:pt x="11605665" y="8377272"/>
                  <a:pt x="11594688" y="8392718"/>
                </a:cubicBezTo>
                <a:cubicBezTo>
                  <a:pt x="11583711" y="8408167"/>
                  <a:pt x="11562572" y="8411825"/>
                  <a:pt x="11547127" y="8400848"/>
                </a:cubicBezTo>
                <a:cubicBezTo>
                  <a:pt x="11531677" y="8389871"/>
                  <a:pt x="11528020" y="8368327"/>
                  <a:pt x="11538997" y="8353287"/>
                </a:cubicBezTo>
                <a:cubicBezTo>
                  <a:pt x="11544485" y="8345562"/>
                  <a:pt x="11552514" y="8340785"/>
                  <a:pt x="11561101" y="8339312"/>
                </a:cubicBezTo>
                <a:close/>
                <a:moveTo>
                  <a:pt x="5387238" y="8338652"/>
                </a:moveTo>
                <a:cubicBezTo>
                  <a:pt x="5403857" y="8335807"/>
                  <a:pt x="5421540" y="8339263"/>
                  <a:pt x="5436371" y="8349629"/>
                </a:cubicBezTo>
                <a:cubicBezTo>
                  <a:pt x="5466052" y="8370768"/>
                  <a:pt x="5472963" y="8411825"/>
                  <a:pt x="5452227" y="8441504"/>
                </a:cubicBezTo>
                <a:cubicBezTo>
                  <a:pt x="5431096" y="8471179"/>
                  <a:pt x="5390028" y="8478089"/>
                  <a:pt x="5360361" y="8457355"/>
                </a:cubicBezTo>
                <a:cubicBezTo>
                  <a:pt x="5330280" y="8436216"/>
                  <a:pt x="5323362" y="8395159"/>
                  <a:pt x="5344505" y="8365485"/>
                </a:cubicBezTo>
                <a:cubicBezTo>
                  <a:pt x="5355074" y="8350645"/>
                  <a:pt x="5370621" y="8341498"/>
                  <a:pt x="5387238" y="8338652"/>
                </a:cubicBezTo>
                <a:close/>
                <a:moveTo>
                  <a:pt x="10578244" y="8335754"/>
                </a:moveTo>
                <a:cubicBezTo>
                  <a:pt x="10587746" y="8334078"/>
                  <a:pt x="10597909" y="8336009"/>
                  <a:pt x="10606447" y="8341905"/>
                </a:cubicBezTo>
                <a:cubicBezTo>
                  <a:pt x="10623518" y="8353693"/>
                  <a:pt x="10627586" y="8377268"/>
                  <a:pt x="10615798" y="8394344"/>
                </a:cubicBezTo>
                <a:cubicBezTo>
                  <a:pt x="10604006" y="8411416"/>
                  <a:pt x="10580430" y="8415483"/>
                  <a:pt x="10563354" y="8403695"/>
                </a:cubicBezTo>
                <a:cubicBezTo>
                  <a:pt x="10546283" y="8391903"/>
                  <a:pt x="10542215" y="8368327"/>
                  <a:pt x="10554007" y="8351251"/>
                </a:cubicBezTo>
                <a:cubicBezTo>
                  <a:pt x="10559901" y="8342716"/>
                  <a:pt x="10568742" y="8337431"/>
                  <a:pt x="10578244" y="8335754"/>
                </a:cubicBezTo>
                <a:close/>
                <a:moveTo>
                  <a:pt x="9940270" y="8331433"/>
                </a:moveTo>
                <a:cubicBezTo>
                  <a:pt x="9947486" y="8330213"/>
                  <a:pt x="9955209" y="8331738"/>
                  <a:pt x="9961714" y="8336211"/>
                </a:cubicBezTo>
                <a:cubicBezTo>
                  <a:pt x="9974722" y="8345152"/>
                  <a:pt x="9977569" y="8363039"/>
                  <a:pt x="9968624" y="8376047"/>
                </a:cubicBezTo>
                <a:cubicBezTo>
                  <a:pt x="9959682" y="8389056"/>
                  <a:pt x="9941796" y="8391903"/>
                  <a:pt x="9928787" y="8382961"/>
                </a:cubicBezTo>
                <a:cubicBezTo>
                  <a:pt x="9915778" y="8374016"/>
                  <a:pt x="9912526" y="8356129"/>
                  <a:pt x="9921873" y="8343120"/>
                </a:cubicBezTo>
                <a:cubicBezTo>
                  <a:pt x="9926346" y="8336616"/>
                  <a:pt x="9933054" y="8332652"/>
                  <a:pt x="9940270" y="8331433"/>
                </a:cubicBezTo>
                <a:close/>
                <a:moveTo>
                  <a:pt x="9126270" y="8329807"/>
                </a:moveTo>
                <a:cubicBezTo>
                  <a:pt x="9140853" y="8327266"/>
                  <a:pt x="9156402" y="8330315"/>
                  <a:pt x="9169411" y="8339463"/>
                </a:cubicBezTo>
                <a:cubicBezTo>
                  <a:pt x="9195833" y="8357755"/>
                  <a:pt x="9201932" y="8393934"/>
                  <a:pt x="9183640" y="8419951"/>
                </a:cubicBezTo>
                <a:cubicBezTo>
                  <a:pt x="9165348" y="8446378"/>
                  <a:pt x="9129165" y="8452473"/>
                  <a:pt x="9103148" y="8434180"/>
                </a:cubicBezTo>
                <a:cubicBezTo>
                  <a:pt x="9077131" y="8415888"/>
                  <a:pt x="9070626" y="8380115"/>
                  <a:pt x="9088923" y="8353692"/>
                </a:cubicBezTo>
                <a:cubicBezTo>
                  <a:pt x="9098069" y="8340479"/>
                  <a:pt x="9111687" y="8332348"/>
                  <a:pt x="9126270" y="8329807"/>
                </a:cubicBezTo>
                <a:close/>
                <a:moveTo>
                  <a:pt x="12689591" y="8327114"/>
                </a:moveTo>
                <a:cubicBezTo>
                  <a:pt x="12698179" y="8325640"/>
                  <a:pt x="12707325" y="8327470"/>
                  <a:pt x="12715047" y="8332959"/>
                </a:cubicBezTo>
                <a:cubicBezTo>
                  <a:pt x="12730497" y="8343936"/>
                  <a:pt x="12734154" y="8365074"/>
                  <a:pt x="12723177" y="8380520"/>
                </a:cubicBezTo>
                <a:cubicBezTo>
                  <a:pt x="12712200" y="8395969"/>
                  <a:pt x="12691061" y="8399627"/>
                  <a:pt x="12675616" y="8388650"/>
                </a:cubicBezTo>
                <a:cubicBezTo>
                  <a:pt x="12660166" y="8377673"/>
                  <a:pt x="12656509" y="8356534"/>
                  <a:pt x="12667486" y="8341089"/>
                </a:cubicBezTo>
                <a:cubicBezTo>
                  <a:pt x="12672975" y="8333364"/>
                  <a:pt x="12681004" y="8328587"/>
                  <a:pt x="12689591" y="8327114"/>
                </a:cubicBezTo>
                <a:close/>
                <a:moveTo>
                  <a:pt x="11926967" y="8326911"/>
                </a:moveTo>
                <a:cubicBezTo>
                  <a:pt x="11932404" y="8325945"/>
                  <a:pt x="11938197" y="8327063"/>
                  <a:pt x="11943075" y="8330517"/>
                </a:cubicBezTo>
                <a:cubicBezTo>
                  <a:pt x="11952831" y="8337431"/>
                  <a:pt x="11955268" y="8350845"/>
                  <a:pt x="11948359" y="8360601"/>
                </a:cubicBezTo>
                <a:cubicBezTo>
                  <a:pt x="11941449" y="8370358"/>
                  <a:pt x="11928035" y="8372795"/>
                  <a:pt x="11918275" y="8365885"/>
                </a:cubicBezTo>
                <a:cubicBezTo>
                  <a:pt x="11908523" y="8358975"/>
                  <a:pt x="11906082" y="8345562"/>
                  <a:pt x="11912991" y="8335801"/>
                </a:cubicBezTo>
                <a:cubicBezTo>
                  <a:pt x="11916448" y="8330925"/>
                  <a:pt x="11921530" y="8327877"/>
                  <a:pt x="11926967" y="8326911"/>
                </a:cubicBezTo>
                <a:close/>
                <a:moveTo>
                  <a:pt x="3126240" y="8326102"/>
                </a:moveTo>
                <a:cubicBezTo>
                  <a:pt x="3131170" y="8325239"/>
                  <a:pt x="3136454" y="8326255"/>
                  <a:pt x="3140924" y="8329302"/>
                </a:cubicBezTo>
                <a:cubicBezTo>
                  <a:pt x="3149870" y="8335401"/>
                  <a:pt x="3151901" y="8347598"/>
                  <a:pt x="3145802" y="8356540"/>
                </a:cubicBezTo>
                <a:cubicBezTo>
                  <a:pt x="3139703" y="8365485"/>
                  <a:pt x="3127511" y="8367517"/>
                  <a:pt x="3118564" y="8361418"/>
                </a:cubicBezTo>
                <a:cubicBezTo>
                  <a:pt x="3109624" y="8354913"/>
                  <a:pt x="3107594" y="8342720"/>
                  <a:pt x="3113687" y="8334180"/>
                </a:cubicBezTo>
                <a:cubicBezTo>
                  <a:pt x="3116736" y="8329709"/>
                  <a:pt x="3121310" y="8326966"/>
                  <a:pt x="3126240" y="8326102"/>
                </a:cubicBezTo>
                <a:close/>
                <a:moveTo>
                  <a:pt x="7080841" y="8325795"/>
                </a:moveTo>
                <a:cubicBezTo>
                  <a:pt x="7089232" y="8324322"/>
                  <a:pt x="7098167" y="8326049"/>
                  <a:pt x="7105684" y="8331333"/>
                </a:cubicBezTo>
                <a:cubicBezTo>
                  <a:pt x="7120734" y="8341904"/>
                  <a:pt x="7124384" y="8362633"/>
                  <a:pt x="7113812" y="8377674"/>
                </a:cubicBezTo>
                <a:cubicBezTo>
                  <a:pt x="7103255" y="8392718"/>
                  <a:pt x="7082509" y="8396375"/>
                  <a:pt x="7067470" y="8385804"/>
                </a:cubicBezTo>
                <a:cubicBezTo>
                  <a:pt x="7052425" y="8375237"/>
                  <a:pt x="7048768" y="8354909"/>
                  <a:pt x="7059335" y="8339463"/>
                </a:cubicBezTo>
                <a:cubicBezTo>
                  <a:pt x="7064632" y="8331943"/>
                  <a:pt x="7072463" y="8327268"/>
                  <a:pt x="7080841" y="8325795"/>
                </a:cubicBezTo>
                <a:close/>
                <a:moveTo>
                  <a:pt x="12235358" y="8324833"/>
                </a:moveTo>
                <a:cubicBezTo>
                  <a:pt x="12239015" y="8327270"/>
                  <a:pt x="12239831" y="8332148"/>
                  <a:pt x="12237389" y="8335400"/>
                </a:cubicBezTo>
                <a:cubicBezTo>
                  <a:pt x="12234952" y="8339058"/>
                  <a:pt x="12230074" y="8339873"/>
                  <a:pt x="12226822" y="8337436"/>
                </a:cubicBezTo>
                <a:cubicBezTo>
                  <a:pt x="12223570" y="8334995"/>
                  <a:pt x="12222755" y="8330116"/>
                  <a:pt x="12224791" y="8326864"/>
                </a:cubicBezTo>
                <a:cubicBezTo>
                  <a:pt x="12227228" y="8323207"/>
                  <a:pt x="12232106" y="8322392"/>
                  <a:pt x="12235358" y="8324833"/>
                </a:cubicBezTo>
                <a:close/>
                <a:moveTo>
                  <a:pt x="4507275" y="8317103"/>
                </a:moveTo>
                <a:cubicBezTo>
                  <a:pt x="4523737" y="8314258"/>
                  <a:pt x="4541326" y="8317714"/>
                  <a:pt x="4556162" y="8328080"/>
                </a:cubicBezTo>
                <a:cubicBezTo>
                  <a:pt x="4585841" y="8348814"/>
                  <a:pt x="4592749" y="8389465"/>
                  <a:pt x="4572015" y="8419139"/>
                </a:cubicBezTo>
                <a:cubicBezTo>
                  <a:pt x="4551290" y="8448814"/>
                  <a:pt x="4510634" y="8455724"/>
                  <a:pt x="4480951" y="8434995"/>
                </a:cubicBezTo>
                <a:cubicBezTo>
                  <a:pt x="4451681" y="8414261"/>
                  <a:pt x="4444368" y="8373610"/>
                  <a:pt x="4465098" y="8343935"/>
                </a:cubicBezTo>
                <a:cubicBezTo>
                  <a:pt x="4475461" y="8329096"/>
                  <a:pt x="4490809" y="8319949"/>
                  <a:pt x="4507275" y="8317103"/>
                </a:cubicBezTo>
                <a:close/>
                <a:moveTo>
                  <a:pt x="6247574" y="8316854"/>
                </a:moveTo>
                <a:cubicBezTo>
                  <a:pt x="6255799" y="8315381"/>
                  <a:pt x="6264553" y="8317108"/>
                  <a:pt x="6271878" y="8322392"/>
                </a:cubicBezTo>
                <a:cubicBezTo>
                  <a:pt x="6286913" y="8332963"/>
                  <a:pt x="6290580" y="8353287"/>
                  <a:pt x="6280015" y="8367921"/>
                </a:cubicBezTo>
                <a:cubicBezTo>
                  <a:pt x="6269442" y="8382961"/>
                  <a:pt x="6249100" y="8386618"/>
                  <a:pt x="6234450" y="8376051"/>
                </a:cubicBezTo>
                <a:cubicBezTo>
                  <a:pt x="6219837" y="8365889"/>
                  <a:pt x="6216188" y="8345562"/>
                  <a:pt x="6226328" y="8330522"/>
                </a:cubicBezTo>
                <a:cubicBezTo>
                  <a:pt x="6231631" y="8323002"/>
                  <a:pt x="6239348" y="8318327"/>
                  <a:pt x="6247574" y="8316854"/>
                </a:cubicBezTo>
                <a:close/>
                <a:moveTo>
                  <a:pt x="12449592" y="8316700"/>
                </a:moveTo>
                <a:cubicBezTo>
                  <a:pt x="12462397" y="8314465"/>
                  <a:pt x="12476014" y="8317108"/>
                  <a:pt x="12487397" y="8325238"/>
                </a:cubicBezTo>
                <a:cubicBezTo>
                  <a:pt x="12510162" y="8341498"/>
                  <a:pt x="12515855" y="8373204"/>
                  <a:pt x="12499595" y="8395969"/>
                </a:cubicBezTo>
                <a:cubicBezTo>
                  <a:pt x="12483334" y="8418734"/>
                  <a:pt x="12451624" y="8424427"/>
                  <a:pt x="12428859" y="8408167"/>
                </a:cubicBezTo>
                <a:cubicBezTo>
                  <a:pt x="12406094" y="8391906"/>
                  <a:pt x="12400405" y="8360196"/>
                  <a:pt x="12416666" y="8337431"/>
                </a:cubicBezTo>
                <a:cubicBezTo>
                  <a:pt x="12424796" y="8326049"/>
                  <a:pt x="12436787" y="8318935"/>
                  <a:pt x="12449592" y="8316700"/>
                </a:cubicBezTo>
                <a:close/>
                <a:moveTo>
                  <a:pt x="14797220" y="8316698"/>
                </a:moveTo>
                <a:cubicBezTo>
                  <a:pt x="14798846" y="8317918"/>
                  <a:pt x="14799251" y="8319950"/>
                  <a:pt x="14798035" y="8321576"/>
                </a:cubicBezTo>
                <a:cubicBezTo>
                  <a:pt x="14796814" y="8323202"/>
                  <a:pt x="14794783" y="8323607"/>
                  <a:pt x="14793157" y="8322391"/>
                </a:cubicBezTo>
                <a:cubicBezTo>
                  <a:pt x="14791531" y="8321576"/>
                  <a:pt x="14791121" y="8319139"/>
                  <a:pt x="14792341" y="8317513"/>
                </a:cubicBezTo>
                <a:cubicBezTo>
                  <a:pt x="14793562" y="8315887"/>
                  <a:pt x="14795594" y="8315477"/>
                  <a:pt x="14797220" y="8316698"/>
                </a:cubicBezTo>
                <a:close/>
                <a:moveTo>
                  <a:pt x="5924351" y="8314413"/>
                </a:moveTo>
                <a:cubicBezTo>
                  <a:pt x="5932838" y="8312939"/>
                  <a:pt x="5941879" y="8314667"/>
                  <a:pt x="5949411" y="8319951"/>
                </a:cubicBezTo>
                <a:cubicBezTo>
                  <a:pt x="5964442" y="8330518"/>
                  <a:pt x="5968108" y="8351657"/>
                  <a:pt x="5957535" y="8366701"/>
                </a:cubicBezTo>
                <a:cubicBezTo>
                  <a:pt x="5946970" y="8381741"/>
                  <a:pt x="5925821" y="8385398"/>
                  <a:pt x="5910790" y="8374831"/>
                </a:cubicBezTo>
                <a:cubicBezTo>
                  <a:pt x="5895334" y="8364260"/>
                  <a:pt x="5891680" y="8343121"/>
                  <a:pt x="5902660" y="8328081"/>
                </a:cubicBezTo>
                <a:cubicBezTo>
                  <a:pt x="5907936" y="8320561"/>
                  <a:pt x="5915866" y="8315886"/>
                  <a:pt x="5924351" y="8314413"/>
                </a:cubicBezTo>
                <a:close/>
                <a:moveTo>
                  <a:pt x="13689007" y="8312484"/>
                </a:moveTo>
                <a:cubicBezTo>
                  <a:pt x="13700441" y="8310503"/>
                  <a:pt x="13712636" y="8312840"/>
                  <a:pt x="13722798" y="8319955"/>
                </a:cubicBezTo>
                <a:cubicBezTo>
                  <a:pt x="13743126" y="8334179"/>
                  <a:pt x="13748004" y="8362638"/>
                  <a:pt x="13733775" y="8382961"/>
                </a:cubicBezTo>
                <a:cubicBezTo>
                  <a:pt x="13719546" y="8403289"/>
                  <a:pt x="13691091" y="8408167"/>
                  <a:pt x="13670763" y="8393938"/>
                </a:cubicBezTo>
                <a:cubicBezTo>
                  <a:pt x="13650034" y="8379304"/>
                  <a:pt x="13645156" y="8351255"/>
                  <a:pt x="13659786" y="8330927"/>
                </a:cubicBezTo>
                <a:cubicBezTo>
                  <a:pt x="13666901" y="8320765"/>
                  <a:pt x="13677573" y="8314465"/>
                  <a:pt x="13689007" y="8312484"/>
                </a:cubicBezTo>
                <a:close/>
                <a:moveTo>
                  <a:pt x="8153803" y="8308720"/>
                </a:moveTo>
                <a:cubicBezTo>
                  <a:pt x="8162736" y="8307145"/>
                  <a:pt x="8172288" y="8308975"/>
                  <a:pt x="8180416" y="8314666"/>
                </a:cubicBezTo>
                <a:cubicBezTo>
                  <a:pt x="8196272" y="8326049"/>
                  <a:pt x="8200337" y="8347999"/>
                  <a:pt x="8188961" y="8364259"/>
                </a:cubicBezTo>
                <a:cubicBezTo>
                  <a:pt x="8177574" y="8380114"/>
                  <a:pt x="8155630" y="8384182"/>
                  <a:pt x="8139368" y="8372799"/>
                </a:cubicBezTo>
                <a:cubicBezTo>
                  <a:pt x="8123514" y="8361417"/>
                  <a:pt x="8119452" y="8339057"/>
                  <a:pt x="8130826" y="8323202"/>
                </a:cubicBezTo>
                <a:cubicBezTo>
                  <a:pt x="8136522" y="8315275"/>
                  <a:pt x="8144858" y="8310295"/>
                  <a:pt x="8153803" y="8308720"/>
                </a:cubicBezTo>
                <a:close/>
                <a:moveTo>
                  <a:pt x="7977050" y="8306484"/>
                </a:moveTo>
                <a:cubicBezTo>
                  <a:pt x="7986550" y="8304807"/>
                  <a:pt x="7996711" y="8306739"/>
                  <a:pt x="8005243" y="8312635"/>
                </a:cubicBezTo>
                <a:cubicBezTo>
                  <a:pt x="8022314" y="8324423"/>
                  <a:pt x="8026381" y="8347998"/>
                  <a:pt x="8014595" y="8365074"/>
                </a:cubicBezTo>
                <a:cubicBezTo>
                  <a:pt x="8002804" y="8382146"/>
                  <a:pt x="7979226" y="8386213"/>
                  <a:pt x="7962164" y="8374425"/>
                </a:cubicBezTo>
                <a:cubicBezTo>
                  <a:pt x="7945087" y="8362633"/>
                  <a:pt x="7941025" y="8339057"/>
                  <a:pt x="7952817" y="8321981"/>
                </a:cubicBezTo>
                <a:cubicBezTo>
                  <a:pt x="7958711" y="8313445"/>
                  <a:pt x="7967547" y="8308161"/>
                  <a:pt x="7977050" y="8306484"/>
                </a:cubicBezTo>
                <a:close/>
                <a:moveTo>
                  <a:pt x="2613637" y="8303284"/>
                </a:moveTo>
                <a:cubicBezTo>
                  <a:pt x="2618922" y="8306942"/>
                  <a:pt x="2620141" y="8314261"/>
                  <a:pt x="2616484" y="8319545"/>
                </a:cubicBezTo>
                <a:cubicBezTo>
                  <a:pt x="2612822" y="8324828"/>
                  <a:pt x="2605506" y="8326049"/>
                  <a:pt x="2600220" y="8322387"/>
                </a:cubicBezTo>
                <a:cubicBezTo>
                  <a:pt x="2594936" y="8318730"/>
                  <a:pt x="2593715" y="8311415"/>
                  <a:pt x="2597376" y="8306131"/>
                </a:cubicBezTo>
                <a:cubicBezTo>
                  <a:pt x="2601035" y="8300843"/>
                  <a:pt x="2608353" y="8299627"/>
                  <a:pt x="2613637" y="8303284"/>
                </a:cubicBezTo>
                <a:close/>
                <a:moveTo>
                  <a:pt x="5061584" y="8301658"/>
                </a:moveTo>
                <a:cubicBezTo>
                  <a:pt x="5078205" y="8298813"/>
                  <a:pt x="5095886" y="8302268"/>
                  <a:pt x="5110723" y="8312635"/>
                </a:cubicBezTo>
                <a:cubicBezTo>
                  <a:pt x="5140404" y="8333774"/>
                  <a:pt x="5147310" y="8374831"/>
                  <a:pt x="5126578" y="8404506"/>
                </a:cubicBezTo>
                <a:cubicBezTo>
                  <a:pt x="5105441" y="8434185"/>
                  <a:pt x="5064385" y="8441095"/>
                  <a:pt x="5034707" y="8420361"/>
                </a:cubicBezTo>
                <a:cubicBezTo>
                  <a:pt x="5004623" y="8399632"/>
                  <a:pt x="4997717" y="8358165"/>
                  <a:pt x="5018850" y="8328491"/>
                </a:cubicBezTo>
                <a:cubicBezTo>
                  <a:pt x="5029421" y="8313651"/>
                  <a:pt x="5044973" y="8304504"/>
                  <a:pt x="5061584" y="8301658"/>
                </a:cubicBezTo>
                <a:close/>
                <a:moveTo>
                  <a:pt x="13864980" y="8301404"/>
                </a:moveTo>
                <a:cubicBezTo>
                  <a:pt x="13881342" y="8298508"/>
                  <a:pt x="13898821" y="8301863"/>
                  <a:pt x="13913456" y="8312229"/>
                </a:cubicBezTo>
                <a:cubicBezTo>
                  <a:pt x="13942725" y="8332553"/>
                  <a:pt x="13950045" y="8373204"/>
                  <a:pt x="13929311" y="8402473"/>
                </a:cubicBezTo>
                <a:cubicBezTo>
                  <a:pt x="13908983" y="8431742"/>
                  <a:pt x="13868332" y="8439062"/>
                  <a:pt x="13839063" y="8418329"/>
                </a:cubicBezTo>
                <a:cubicBezTo>
                  <a:pt x="13809794" y="8397595"/>
                  <a:pt x="13802479" y="8357349"/>
                  <a:pt x="13823212" y="8328080"/>
                </a:cubicBezTo>
                <a:cubicBezTo>
                  <a:pt x="13833374" y="8313446"/>
                  <a:pt x="13848618" y="8304300"/>
                  <a:pt x="13864980" y="8301404"/>
                </a:cubicBezTo>
                <a:close/>
                <a:moveTo>
                  <a:pt x="8326876" y="8301097"/>
                </a:moveTo>
                <a:cubicBezTo>
                  <a:pt x="8335467" y="8299623"/>
                  <a:pt x="8344610" y="8301453"/>
                  <a:pt x="8352332" y="8306942"/>
                </a:cubicBezTo>
                <a:cubicBezTo>
                  <a:pt x="8367780" y="8317919"/>
                  <a:pt x="8371447" y="8339057"/>
                  <a:pt x="8360462" y="8354503"/>
                </a:cubicBezTo>
                <a:cubicBezTo>
                  <a:pt x="8349489" y="8369952"/>
                  <a:pt x="8328347" y="8373610"/>
                  <a:pt x="8312913" y="8362633"/>
                </a:cubicBezTo>
                <a:cubicBezTo>
                  <a:pt x="8297474" y="8351656"/>
                  <a:pt x="8293811" y="8330517"/>
                  <a:pt x="8304794" y="8315072"/>
                </a:cubicBezTo>
                <a:cubicBezTo>
                  <a:pt x="8310281" y="8307347"/>
                  <a:pt x="8318290" y="8302570"/>
                  <a:pt x="8326876" y="8301097"/>
                </a:cubicBezTo>
                <a:close/>
                <a:moveTo>
                  <a:pt x="7797897" y="8297085"/>
                </a:moveTo>
                <a:cubicBezTo>
                  <a:pt x="7807299" y="8295459"/>
                  <a:pt x="7817256" y="8297390"/>
                  <a:pt x="7825587" y="8303284"/>
                </a:cubicBezTo>
                <a:cubicBezTo>
                  <a:pt x="7842261" y="8315482"/>
                  <a:pt x="7846321" y="8338652"/>
                  <a:pt x="7834528" y="8355318"/>
                </a:cubicBezTo>
                <a:cubicBezTo>
                  <a:pt x="7822334" y="8371984"/>
                  <a:pt x="7799162" y="8376052"/>
                  <a:pt x="7782512" y="8364264"/>
                </a:cubicBezTo>
                <a:cubicBezTo>
                  <a:pt x="7765841" y="8352472"/>
                  <a:pt x="7761777" y="8329301"/>
                  <a:pt x="7773562" y="8312230"/>
                </a:cubicBezTo>
                <a:cubicBezTo>
                  <a:pt x="7779656" y="8303894"/>
                  <a:pt x="7788497" y="8298711"/>
                  <a:pt x="7797897" y="8297085"/>
                </a:cubicBezTo>
                <a:close/>
                <a:moveTo>
                  <a:pt x="9258135" y="8296272"/>
                </a:moveTo>
                <a:cubicBezTo>
                  <a:pt x="9271652" y="8293935"/>
                  <a:pt x="9286084" y="8296780"/>
                  <a:pt x="9298280" y="8305316"/>
                </a:cubicBezTo>
                <a:cubicBezTo>
                  <a:pt x="9322671" y="8322392"/>
                  <a:pt x="9328360" y="8355724"/>
                  <a:pt x="9311288" y="8380115"/>
                </a:cubicBezTo>
                <a:cubicBezTo>
                  <a:pt x="9294212" y="8404506"/>
                  <a:pt x="9260880" y="8410199"/>
                  <a:pt x="9236489" y="8393123"/>
                </a:cubicBezTo>
                <a:cubicBezTo>
                  <a:pt x="9212098" y="8376052"/>
                  <a:pt x="9206000" y="8342310"/>
                  <a:pt x="9223481" y="8318325"/>
                </a:cubicBezTo>
                <a:cubicBezTo>
                  <a:pt x="9232016" y="8306129"/>
                  <a:pt x="9244618" y="8298609"/>
                  <a:pt x="9258135" y="8296272"/>
                </a:cubicBezTo>
                <a:close/>
                <a:moveTo>
                  <a:pt x="13514767" y="8293222"/>
                </a:moveTo>
                <a:cubicBezTo>
                  <a:pt x="13525133" y="8291393"/>
                  <a:pt x="13536210" y="8293528"/>
                  <a:pt x="13545561" y="8300032"/>
                </a:cubicBezTo>
                <a:cubicBezTo>
                  <a:pt x="13564262" y="8313041"/>
                  <a:pt x="13568731" y="8338648"/>
                  <a:pt x="13555722" y="8357350"/>
                </a:cubicBezTo>
                <a:cubicBezTo>
                  <a:pt x="13542714" y="8376047"/>
                  <a:pt x="13517102" y="8380520"/>
                  <a:pt x="13498405" y="8367512"/>
                </a:cubicBezTo>
                <a:cubicBezTo>
                  <a:pt x="13479703" y="8354503"/>
                  <a:pt x="13475234" y="8328486"/>
                  <a:pt x="13488243" y="8310194"/>
                </a:cubicBezTo>
                <a:cubicBezTo>
                  <a:pt x="13494747" y="8300843"/>
                  <a:pt x="13504401" y="8295050"/>
                  <a:pt x="13514767" y="8293222"/>
                </a:cubicBezTo>
                <a:close/>
                <a:moveTo>
                  <a:pt x="14049740" y="8293022"/>
                </a:moveTo>
                <a:cubicBezTo>
                  <a:pt x="14066611" y="8290075"/>
                  <a:pt x="14084599" y="8293529"/>
                  <a:pt x="14099639" y="8304099"/>
                </a:cubicBezTo>
                <a:cubicBezTo>
                  <a:pt x="14129723" y="8325238"/>
                  <a:pt x="14137038" y="8367110"/>
                  <a:pt x="14115899" y="8397190"/>
                </a:cubicBezTo>
                <a:cubicBezTo>
                  <a:pt x="14094761" y="8427274"/>
                  <a:pt x="14052893" y="8434589"/>
                  <a:pt x="14022808" y="8413451"/>
                </a:cubicBezTo>
                <a:cubicBezTo>
                  <a:pt x="13992724" y="8391906"/>
                  <a:pt x="13985409" y="8350440"/>
                  <a:pt x="14006548" y="8320360"/>
                </a:cubicBezTo>
                <a:cubicBezTo>
                  <a:pt x="14017117" y="8305319"/>
                  <a:pt x="14032870" y="8295970"/>
                  <a:pt x="14049740" y="8293022"/>
                </a:cubicBezTo>
                <a:close/>
                <a:moveTo>
                  <a:pt x="14244261" y="8292818"/>
                </a:moveTo>
                <a:cubicBezTo>
                  <a:pt x="14255338" y="8290887"/>
                  <a:pt x="14267127" y="8293122"/>
                  <a:pt x="14276884" y="8300032"/>
                </a:cubicBezTo>
                <a:cubicBezTo>
                  <a:pt x="14296397" y="8313855"/>
                  <a:pt x="14301275" y="8341093"/>
                  <a:pt x="14287451" y="8361011"/>
                </a:cubicBezTo>
                <a:cubicBezTo>
                  <a:pt x="14273632" y="8380524"/>
                  <a:pt x="14246394" y="8385402"/>
                  <a:pt x="14226476" y="8371583"/>
                </a:cubicBezTo>
                <a:cubicBezTo>
                  <a:pt x="14206963" y="8357759"/>
                  <a:pt x="14202085" y="8330116"/>
                  <a:pt x="14215909" y="8310603"/>
                </a:cubicBezTo>
                <a:cubicBezTo>
                  <a:pt x="14222818" y="8300847"/>
                  <a:pt x="14233184" y="8294749"/>
                  <a:pt x="14244261" y="8292818"/>
                </a:cubicBezTo>
                <a:close/>
                <a:moveTo>
                  <a:pt x="3375861" y="8290123"/>
                </a:moveTo>
                <a:cubicBezTo>
                  <a:pt x="3383939" y="8288751"/>
                  <a:pt x="3392580" y="8290478"/>
                  <a:pt x="3399898" y="8295559"/>
                </a:cubicBezTo>
                <a:cubicBezTo>
                  <a:pt x="3414531" y="8305721"/>
                  <a:pt x="3417781" y="8325639"/>
                  <a:pt x="3407616" y="8340278"/>
                </a:cubicBezTo>
                <a:cubicBezTo>
                  <a:pt x="3397456" y="8354913"/>
                  <a:pt x="3377537" y="8358165"/>
                  <a:pt x="3362903" y="8347999"/>
                </a:cubicBezTo>
                <a:cubicBezTo>
                  <a:pt x="3348268" y="8337837"/>
                  <a:pt x="3345016" y="8317918"/>
                  <a:pt x="3355177" y="8303284"/>
                </a:cubicBezTo>
                <a:cubicBezTo>
                  <a:pt x="3360260" y="8295967"/>
                  <a:pt x="3367780" y="8291495"/>
                  <a:pt x="3375861" y="8290123"/>
                </a:cubicBezTo>
                <a:close/>
                <a:moveTo>
                  <a:pt x="10039405" y="8288091"/>
                </a:moveTo>
                <a:cubicBezTo>
                  <a:pt x="10046570" y="8286821"/>
                  <a:pt x="10054192" y="8288244"/>
                  <a:pt x="10060494" y="8292717"/>
                </a:cubicBezTo>
                <a:cubicBezTo>
                  <a:pt x="10073097" y="8301658"/>
                  <a:pt x="10076349" y="8319544"/>
                  <a:pt x="10067404" y="8332148"/>
                </a:cubicBezTo>
                <a:cubicBezTo>
                  <a:pt x="10058462" y="8344751"/>
                  <a:pt x="10040576" y="8348003"/>
                  <a:pt x="10027973" y="8339057"/>
                </a:cubicBezTo>
                <a:cubicBezTo>
                  <a:pt x="10014964" y="8330116"/>
                  <a:pt x="10012117" y="8312635"/>
                  <a:pt x="10021063" y="8299626"/>
                </a:cubicBezTo>
                <a:cubicBezTo>
                  <a:pt x="10025533" y="8293325"/>
                  <a:pt x="10032240" y="8289361"/>
                  <a:pt x="10039405" y="8288091"/>
                </a:cubicBezTo>
                <a:close/>
                <a:moveTo>
                  <a:pt x="10663767" y="8287075"/>
                </a:moveTo>
                <a:cubicBezTo>
                  <a:pt x="10673422" y="8285398"/>
                  <a:pt x="10683686" y="8287431"/>
                  <a:pt x="10692222" y="8293528"/>
                </a:cubicBezTo>
                <a:cubicBezTo>
                  <a:pt x="10709703" y="8305725"/>
                  <a:pt x="10713766" y="8329711"/>
                  <a:pt x="10701573" y="8346782"/>
                </a:cubicBezTo>
                <a:cubicBezTo>
                  <a:pt x="10689375" y="8364263"/>
                  <a:pt x="10665390" y="8368326"/>
                  <a:pt x="10648318" y="8356133"/>
                </a:cubicBezTo>
                <a:cubicBezTo>
                  <a:pt x="10631243" y="8343935"/>
                  <a:pt x="10626774" y="8319954"/>
                  <a:pt x="10638967" y="8302879"/>
                </a:cubicBezTo>
                <a:cubicBezTo>
                  <a:pt x="10645066" y="8294138"/>
                  <a:pt x="10654112" y="8288752"/>
                  <a:pt x="10663767" y="8287075"/>
                </a:cubicBezTo>
                <a:close/>
                <a:moveTo>
                  <a:pt x="8494607" y="8283264"/>
                </a:moveTo>
                <a:cubicBezTo>
                  <a:pt x="8503344" y="8281740"/>
                  <a:pt x="8512695" y="8283569"/>
                  <a:pt x="8520624" y="8289055"/>
                </a:cubicBezTo>
                <a:cubicBezTo>
                  <a:pt x="8536477" y="8300032"/>
                  <a:pt x="8540124" y="8321576"/>
                  <a:pt x="8529155" y="8337432"/>
                </a:cubicBezTo>
                <a:cubicBezTo>
                  <a:pt x="8518183" y="8353287"/>
                  <a:pt x="8496636" y="8356944"/>
                  <a:pt x="8480775" y="8345967"/>
                </a:cubicBezTo>
                <a:cubicBezTo>
                  <a:pt x="8464934" y="8334585"/>
                  <a:pt x="8461274" y="8313041"/>
                  <a:pt x="8472241" y="8297591"/>
                </a:cubicBezTo>
                <a:cubicBezTo>
                  <a:pt x="8477733" y="8289665"/>
                  <a:pt x="8485860" y="8284788"/>
                  <a:pt x="8494607" y="8283264"/>
                </a:cubicBezTo>
                <a:close/>
                <a:moveTo>
                  <a:pt x="4199970" y="8282502"/>
                </a:moveTo>
                <a:cubicBezTo>
                  <a:pt x="4214855" y="8279910"/>
                  <a:pt x="4230715" y="8282959"/>
                  <a:pt x="4243921" y="8292307"/>
                </a:cubicBezTo>
                <a:cubicBezTo>
                  <a:pt x="4270346" y="8311009"/>
                  <a:pt x="4276853" y="8348003"/>
                  <a:pt x="4258152" y="8374425"/>
                </a:cubicBezTo>
                <a:cubicBezTo>
                  <a:pt x="4239452" y="8400848"/>
                  <a:pt x="4202457" y="8407352"/>
                  <a:pt x="4176037" y="8388654"/>
                </a:cubicBezTo>
                <a:cubicBezTo>
                  <a:pt x="4149619" y="8369953"/>
                  <a:pt x="4143110" y="8333368"/>
                  <a:pt x="4161806" y="8306536"/>
                </a:cubicBezTo>
                <a:cubicBezTo>
                  <a:pt x="4171159" y="8293325"/>
                  <a:pt x="4185086" y="8285093"/>
                  <a:pt x="4199970" y="8282502"/>
                </a:cubicBezTo>
                <a:close/>
                <a:moveTo>
                  <a:pt x="6522575" y="8279250"/>
                </a:moveTo>
                <a:cubicBezTo>
                  <a:pt x="6529942" y="8277979"/>
                  <a:pt x="6537774" y="8279503"/>
                  <a:pt x="6544263" y="8284176"/>
                </a:cubicBezTo>
                <a:cubicBezTo>
                  <a:pt x="6557280" y="8293527"/>
                  <a:pt x="6560531" y="8311820"/>
                  <a:pt x="6551178" y="8324828"/>
                </a:cubicBezTo>
                <a:cubicBezTo>
                  <a:pt x="6541824" y="8337837"/>
                  <a:pt x="6523543" y="8341089"/>
                  <a:pt x="6510531" y="8331742"/>
                </a:cubicBezTo>
                <a:cubicBezTo>
                  <a:pt x="6497523" y="8322391"/>
                  <a:pt x="6494262" y="8304504"/>
                  <a:pt x="6503617" y="8291090"/>
                </a:cubicBezTo>
                <a:cubicBezTo>
                  <a:pt x="6508292" y="8284586"/>
                  <a:pt x="6515204" y="8280521"/>
                  <a:pt x="6522575" y="8279250"/>
                </a:cubicBezTo>
                <a:close/>
                <a:moveTo>
                  <a:pt x="7614837" y="8278134"/>
                </a:moveTo>
                <a:cubicBezTo>
                  <a:pt x="7623973" y="8276559"/>
                  <a:pt x="7633732" y="8278490"/>
                  <a:pt x="7641857" y="8284181"/>
                </a:cubicBezTo>
                <a:cubicBezTo>
                  <a:pt x="7658530" y="8295564"/>
                  <a:pt x="7662189" y="8318329"/>
                  <a:pt x="7650807" y="8334589"/>
                </a:cubicBezTo>
                <a:cubicBezTo>
                  <a:pt x="7639430" y="8351256"/>
                  <a:pt x="7616659" y="8354913"/>
                  <a:pt x="7600406" y="8343531"/>
                </a:cubicBezTo>
                <a:cubicBezTo>
                  <a:pt x="7584147" y="8332148"/>
                  <a:pt x="7580073" y="8309789"/>
                  <a:pt x="7591454" y="8293122"/>
                </a:cubicBezTo>
                <a:cubicBezTo>
                  <a:pt x="7597143" y="8284789"/>
                  <a:pt x="7605688" y="8279708"/>
                  <a:pt x="7614837" y="8278134"/>
                </a:cubicBezTo>
                <a:close/>
                <a:moveTo>
                  <a:pt x="14445081" y="8277573"/>
                </a:moveTo>
                <a:cubicBezTo>
                  <a:pt x="14449654" y="8276760"/>
                  <a:pt x="14454532" y="8277675"/>
                  <a:pt x="14458598" y="8280519"/>
                </a:cubicBezTo>
                <a:cubicBezTo>
                  <a:pt x="14466728" y="8286212"/>
                  <a:pt x="14468760" y="8297595"/>
                  <a:pt x="14463066" y="8305725"/>
                </a:cubicBezTo>
                <a:cubicBezTo>
                  <a:pt x="14457377" y="8313855"/>
                  <a:pt x="14445995" y="8315887"/>
                  <a:pt x="14437864" y="8310193"/>
                </a:cubicBezTo>
                <a:cubicBezTo>
                  <a:pt x="14429734" y="8304099"/>
                  <a:pt x="14427703" y="8293122"/>
                  <a:pt x="14433392" y="8284992"/>
                </a:cubicBezTo>
                <a:cubicBezTo>
                  <a:pt x="14436238" y="8280926"/>
                  <a:pt x="14440507" y="8278386"/>
                  <a:pt x="14445081" y="8277573"/>
                </a:cubicBezTo>
                <a:close/>
                <a:moveTo>
                  <a:pt x="11228415" y="8277523"/>
                </a:moveTo>
                <a:cubicBezTo>
                  <a:pt x="11235021" y="8276354"/>
                  <a:pt x="11242032" y="8277675"/>
                  <a:pt x="11247926" y="8281740"/>
                </a:cubicBezTo>
                <a:cubicBezTo>
                  <a:pt x="11259719" y="8290275"/>
                  <a:pt x="11262561" y="8306536"/>
                  <a:pt x="11254431" y="8318324"/>
                </a:cubicBezTo>
                <a:cubicBezTo>
                  <a:pt x="11245895" y="8330116"/>
                  <a:pt x="11229634" y="8332958"/>
                  <a:pt x="11217847" y="8324828"/>
                </a:cubicBezTo>
                <a:cubicBezTo>
                  <a:pt x="11206059" y="8316292"/>
                  <a:pt x="11203212" y="8300032"/>
                  <a:pt x="11211342" y="8288244"/>
                </a:cubicBezTo>
                <a:cubicBezTo>
                  <a:pt x="11215610" y="8282350"/>
                  <a:pt x="11221809" y="8278691"/>
                  <a:pt x="11228415" y="8277523"/>
                </a:cubicBezTo>
                <a:close/>
                <a:moveTo>
                  <a:pt x="13347787" y="8272438"/>
                </a:moveTo>
                <a:cubicBezTo>
                  <a:pt x="13353885" y="8271370"/>
                  <a:pt x="13360390" y="8272590"/>
                  <a:pt x="13365878" y="8276452"/>
                </a:cubicBezTo>
                <a:cubicBezTo>
                  <a:pt x="13376449" y="8284177"/>
                  <a:pt x="13379296" y="8299217"/>
                  <a:pt x="13371571" y="8310194"/>
                </a:cubicBezTo>
                <a:cubicBezTo>
                  <a:pt x="13363846" y="8320761"/>
                  <a:pt x="13348806" y="8323608"/>
                  <a:pt x="13337829" y="8315883"/>
                </a:cubicBezTo>
                <a:cubicBezTo>
                  <a:pt x="13326852" y="8308163"/>
                  <a:pt x="13324415" y="8293118"/>
                  <a:pt x="13332136" y="8282146"/>
                </a:cubicBezTo>
                <a:cubicBezTo>
                  <a:pt x="13335999" y="8276860"/>
                  <a:pt x="13341690" y="8273505"/>
                  <a:pt x="13347787" y="8272438"/>
                </a:cubicBezTo>
                <a:close/>
                <a:moveTo>
                  <a:pt x="6906827" y="8266444"/>
                </a:moveTo>
                <a:cubicBezTo>
                  <a:pt x="6915209" y="8264971"/>
                  <a:pt x="6924152" y="8266698"/>
                  <a:pt x="6931678" y="8271984"/>
                </a:cubicBezTo>
                <a:cubicBezTo>
                  <a:pt x="6946712" y="8282551"/>
                  <a:pt x="6950381" y="8303284"/>
                  <a:pt x="6939802" y="8318329"/>
                </a:cubicBezTo>
                <a:cubicBezTo>
                  <a:pt x="6929238" y="8333369"/>
                  <a:pt x="6908507" y="8337026"/>
                  <a:pt x="6893467" y="8326455"/>
                </a:cubicBezTo>
                <a:cubicBezTo>
                  <a:pt x="6878431" y="8315888"/>
                  <a:pt x="6874764" y="8295564"/>
                  <a:pt x="6885338" y="8280114"/>
                </a:cubicBezTo>
                <a:cubicBezTo>
                  <a:pt x="6890616" y="8272594"/>
                  <a:pt x="6898443" y="8267918"/>
                  <a:pt x="6906827" y="8266444"/>
                </a:cubicBezTo>
                <a:close/>
                <a:moveTo>
                  <a:pt x="3632238" y="8265126"/>
                </a:moveTo>
                <a:cubicBezTo>
                  <a:pt x="3641386" y="8263551"/>
                  <a:pt x="3651143" y="8265482"/>
                  <a:pt x="3659272" y="8271173"/>
                </a:cubicBezTo>
                <a:cubicBezTo>
                  <a:pt x="3675939" y="8282556"/>
                  <a:pt x="3679595" y="8305321"/>
                  <a:pt x="3668211" y="8321581"/>
                </a:cubicBezTo>
                <a:cubicBezTo>
                  <a:pt x="3656832" y="8338248"/>
                  <a:pt x="3634065" y="8341905"/>
                  <a:pt x="3617806" y="8330523"/>
                </a:cubicBezTo>
                <a:cubicBezTo>
                  <a:pt x="3601139" y="8319140"/>
                  <a:pt x="3597482" y="8296781"/>
                  <a:pt x="3608863" y="8280114"/>
                </a:cubicBezTo>
                <a:cubicBezTo>
                  <a:pt x="3614555" y="8271781"/>
                  <a:pt x="3623092" y="8266700"/>
                  <a:pt x="3632238" y="8265126"/>
                </a:cubicBezTo>
                <a:close/>
                <a:moveTo>
                  <a:pt x="12928672" y="8261106"/>
                </a:moveTo>
                <a:cubicBezTo>
                  <a:pt x="12943205" y="8258566"/>
                  <a:pt x="12958754" y="8261615"/>
                  <a:pt x="12971965" y="8270763"/>
                </a:cubicBezTo>
                <a:cubicBezTo>
                  <a:pt x="12998388" y="8289055"/>
                  <a:pt x="13004486" y="8325234"/>
                  <a:pt x="12986194" y="8351251"/>
                </a:cubicBezTo>
                <a:cubicBezTo>
                  <a:pt x="12967902" y="8377674"/>
                  <a:pt x="12931719" y="8383773"/>
                  <a:pt x="12905702" y="8365480"/>
                </a:cubicBezTo>
                <a:cubicBezTo>
                  <a:pt x="12879685" y="8347188"/>
                  <a:pt x="12873181" y="8311005"/>
                  <a:pt x="12891477" y="8284988"/>
                </a:cubicBezTo>
                <a:cubicBezTo>
                  <a:pt x="12900623" y="8271777"/>
                  <a:pt x="12914140" y="8263647"/>
                  <a:pt x="12928672" y="8261106"/>
                </a:cubicBezTo>
                <a:close/>
                <a:moveTo>
                  <a:pt x="9385831" y="8260345"/>
                </a:moveTo>
                <a:cubicBezTo>
                  <a:pt x="9397874" y="8258261"/>
                  <a:pt x="9410679" y="8260802"/>
                  <a:pt x="9421451" y="8268322"/>
                </a:cubicBezTo>
                <a:cubicBezTo>
                  <a:pt x="9443405" y="8283772"/>
                  <a:pt x="9448283" y="8313446"/>
                  <a:pt x="9433239" y="8334991"/>
                </a:cubicBezTo>
                <a:cubicBezTo>
                  <a:pt x="9417794" y="8356945"/>
                  <a:pt x="9388119" y="8361823"/>
                  <a:pt x="9366570" y="8346783"/>
                </a:cubicBezTo>
                <a:cubicBezTo>
                  <a:pt x="9345026" y="8331739"/>
                  <a:pt x="9339742" y="8302064"/>
                  <a:pt x="9354782" y="8280114"/>
                </a:cubicBezTo>
                <a:cubicBezTo>
                  <a:pt x="9362507" y="8269137"/>
                  <a:pt x="9373788" y="8262429"/>
                  <a:pt x="9385831" y="8260345"/>
                </a:cubicBezTo>
                <a:close/>
                <a:moveTo>
                  <a:pt x="5562495" y="8255822"/>
                </a:moveTo>
                <a:cubicBezTo>
                  <a:pt x="5572858" y="8253993"/>
                  <a:pt x="5583940" y="8256128"/>
                  <a:pt x="5593293" y="8262632"/>
                </a:cubicBezTo>
                <a:cubicBezTo>
                  <a:pt x="5611991" y="8275641"/>
                  <a:pt x="5616465" y="8301248"/>
                  <a:pt x="5603453" y="8319950"/>
                </a:cubicBezTo>
                <a:cubicBezTo>
                  <a:pt x="5590445" y="8338647"/>
                  <a:pt x="5564833" y="8343120"/>
                  <a:pt x="5546134" y="8330112"/>
                </a:cubicBezTo>
                <a:cubicBezTo>
                  <a:pt x="5527429" y="8317103"/>
                  <a:pt x="5522964" y="8291086"/>
                  <a:pt x="5535977" y="8272794"/>
                </a:cubicBezTo>
                <a:cubicBezTo>
                  <a:pt x="5542479" y="8263443"/>
                  <a:pt x="5552135" y="8257651"/>
                  <a:pt x="5562495" y="8255822"/>
                </a:cubicBezTo>
                <a:close/>
                <a:moveTo>
                  <a:pt x="8657050" y="8255266"/>
                </a:moveTo>
                <a:cubicBezTo>
                  <a:pt x="8666552" y="8253590"/>
                  <a:pt x="8676715" y="8255521"/>
                  <a:pt x="8685253" y="8261417"/>
                </a:cubicBezTo>
                <a:cubicBezTo>
                  <a:pt x="8702324" y="8273205"/>
                  <a:pt x="8706391" y="8296780"/>
                  <a:pt x="8694604" y="8313856"/>
                </a:cubicBezTo>
                <a:cubicBezTo>
                  <a:pt x="8682811" y="8330928"/>
                  <a:pt x="8659236" y="8334995"/>
                  <a:pt x="8642160" y="8323207"/>
                </a:cubicBezTo>
                <a:cubicBezTo>
                  <a:pt x="8625088" y="8311415"/>
                  <a:pt x="8621021" y="8287839"/>
                  <a:pt x="8632813" y="8270763"/>
                </a:cubicBezTo>
                <a:cubicBezTo>
                  <a:pt x="8638707" y="8262228"/>
                  <a:pt x="8647548" y="8256943"/>
                  <a:pt x="8657050" y="8255266"/>
                </a:cubicBezTo>
                <a:close/>
                <a:moveTo>
                  <a:pt x="2339878" y="8249879"/>
                </a:moveTo>
                <a:cubicBezTo>
                  <a:pt x="2343791" y="8249219"/>
                  <a:pt x="2347958" y="8250032"/>
                  <a:pt x="2351412" y="8252471"/>
                </a:cubicBezTo>
                <a:cubicBezTo>
                  <a:pt x="2358322" y="8257349"/>
                  <a:pt x="2359948" y="8267105"/>
                  <a:pt x="2355070" y="8274015"/>
                </a:cubicBezTo>
                <a:cubicBezTo>
                  <a:pt x="2350192" y="8280925"/>
                  <a:pt x="2340435" y="8282551"/>
                  <a:pt x="2333525" y="8277673"/>
                </a:cubicBezTo>
                <a:cubicBezTo>
                  <a:pt x="2326615" y="8272795"/>
                  <a:pt x="2324989" y="8263038"/>
                  <a:pt x="2329867" y="8256128"/>
                </a:cubicBezTo>
                <a:cubicBezTo>
                  <a:pt x="2332307" y="8252674"/>
                  <a:pt x="2335964" y="8250540"/>
                  <a:pt x="2339878" y="8249879"/>
                </a:cubicBezTo>
                <a:close/>
                <a:moveTo>
                  <a:pt x="11644232" y="8248658"/>
                </a:moveTo>
                <a:cubicBezTo>
                  <a:pt x="11655462" y="8246677"/>
                  <a:pt x="11667455" y="8249014"/>
                  <a:pt x="11677617" y="8256129"/>
                </a:cubicBezTo>
                <a:cubicBezTo>
                  <a:pt x="11697945" y="8270353"/>
                  <a:pt x="11702819" y="8298001"/>
                  <a:pt x="11688594" y="8318324"/>
                </a:cubicBezTo>
                <a:cubicBezTo>
                  <a:pt x="11674365" y="8338652"/>
                  <a:pt x="11646722" y="8343526"/>
                  <a:pt x="11626394" y="8329301"/>
                </a:cubicBezTo>
                <a:cubicBezTo>
                  <a:pt x="11606070" y="8315072"/>
                  <a:pt x="11601192" y="8287024"/>
                  <a:pt x="11615421" y="8267101"/>
                </a:cubicBezTo>
                <a:cubicBezTo>
                  <a:pt x="11622533" y="8256939"/>
                  <a:pt x="11633001" y="8250639"/>
                  <a:pt x="11644232" y="8248658"/>
                </a:cubicBezTo>
                <a:close/>
                <a:moveTo>
                  <a:pt x="15182196" y="8246372"/>
                </a:moveTo>
                <a:cubicBezTo>
                  <a:pt x="15182602" y="8246372"/>
                  <a:pt x="15182602" y="8246372"/>
                  <a:pt x="15183007" y="8246372"/>
                </a:cubicBezTo>
                <a:cubicBezTo>
                  <a:pt x="15183007" y="8246778"/>
                  <a:pt x="15183007" y="8246778"/>
                  <a:pt x="15183007" y="8247188"/>
                </a:cubicBezTo>
                <a:cubicBezTo>
                  <a:pt x="15182602" y="8247188"/>
                  <a:pt x="15182602" y="8247188"/>
                  <a:pt x="15182196" y="8247188"/>
                </a:cubicBezTo>
                <a:cubicBezTo>
                  <a:pt x="15181787" y="8247188"/>
                  <a:pt x="15181787" y="8246778"/>
                  <a:pt x="15182196" y="8246372"/>
                </a:cubicBezTo>
                <a:close/>
                <a:moveTo>
                  <a:pt x="1869657" y="8245561"/>
                </a:moveTo>
                <a:cubicBezTo>
                  <a:pt x="1870468" y="8245966"/>
                  <a:pt x="1870468" y="8246777"/>
                  <a:pt x="1870062" y="8247592"/>
                </a:cubicBezTo>
                <a:cubicBezTo>
                  <a:pt x="1869657" y="8248403"/>
                  <a:pt x="1868842" y="8248403"/>
                  <a:pt x="1868032" y="8247998"/>
                </a:cubicBezTo>
                <a:cubicBezTo>
                  <a:pt x="1867217" y="8247187"/>
                  <a:pt x="1867217" y="8246372"/>
                  <a:pt x="1867626" y="8245966"/>
                </a:cubicBezTo>
                <a:cubicBezTo>
                  <a:pt x="1868032" y="8245151"/>
                  <a:pt x="1868842" y="8245151"/>
                  <a:pt x="1869657" y="8245561"/>
                </a:cubicBezTo>
                <a:close/>
                <a:moveTo>
                  <a:pt x="7429570" y="8245050"/>
                </a:moveTo>
                <a:cubicBezTo>
                  <a:pt x="7439436" y="8243322"/>
                  <a:pt x="7450001" y="8245354"/>
                  <a:pt x="7458937" y="8251656"/>
                </a:cubicBezTo>
                <a:cubicBezTo>
                  <a:pt x="7476418" y="8263849"/>
                  <a:pt x="7480890" y="8288240"/>
                  <a:pt x="7468287" y="8306127"/>
                </a:cubicBezTo>
                <a:cubicBezTo>
                  <a:pt x="7456101" y="8323608"/>
                  <a:pt x="7431710" y="8328081"/>
                  <a:pt x="7413836" y="8315478"/>
                </a:cubicBezTo>
                <a:cubicBezTo>
                  <a:pt x="7396344" y="8303284"/>
                  <a:pt x="7391869" y="8278484"/>
                  <a:pt x="7404476" y="8261007"/>
                </a:cubicBezTo>
                <a:cubicBezTo>
                  <a:pt x="7410565" y="8252266"/>
                  <a:pt x="7419717" y="8246778"/>
                  <a:pt x="7429570" y="8245050"/>
                </a:cubicBezTo>
                <a:close/>
                <a:moveTo>
                  <a:pt x="10135192" y="8244694"/>
                </a:moveTo>
                <a:cubicBezTo>
                  <a:pt x="10141900" y="8243525"/>
                  <a:pt x="10149115" y="8244949"/>
                  <a:pt x="10155211" y="8249219"/>
                </a:cubicBezTo>
                <a:cubicBezTo>
                  <a:pt x="10167409" y="8257349"/>
                  <a:pt x="10170251" y="8274015"/>
                  <a:pt x="10161715" y="8286208"/>
                </a:cubicBezTo>
                <a:cubicBezTo>
                  <a:pt x="10153585" y="8298406"/>
                  <a:pt x="10136919" y="8301253"/>
                  <a:pt x="10124721" y="8292713"/>
                </a:cubicBezTo>
                <a:cubicBezTo>
                  <a:pt x="10112933" y="8284177"/>
                  <a:pt x="10109681" y="8267511"/>
                  <a:pt x="10118217" y="8255723"/>
                </a:cubicBezTo>
                <a:cubicBezTo>
                  <a:pt x="10122284" y="8249624"/>
                  <a:pt x="10128485" y="8245863"/>
                  <a:pt x="10135192" y="8244694"/>
                </a:cubicBezTo>
                <a:close/>
                <a:moveTo>
                  <a:pt x="12023154" y="8242308"/>
                </a:moveTo>
                <a:cubicBezTo>
                  <a:pt x="12027627" y="8245560"/>
                  <a:pt x="12028442" y="8251249"/>
                  <a:pt x="12025595" y="8255722"/>
                </a:cubicBezTo>
                <a:cubicBezTo>
                  <a:pt x="12022343" y="8260195"/>
                  <a:pt x="12016650" y="8261006"/>
                  <a:pt x="12012177" y="8258163"/>
                </a:cubicBezTo>
                <a:cubicBezTo>
                  <a:pt x="12007709" y="8255317"/>
                  <a:pt x="12006894" y="8249218"/>
                  <a:pt x="12009740" y="8244745"/>
                </a:cubicBezTo>
                <a:cubicBezTo>
                  <a:pt x="12012992" y="8240277"/>
                  <a:pt x="12018681" y="8239462"/>
                  <a:pt x="12023154" y="8242308"/>
                </a:cubicBezTo>
                <a:close/>
                <a:moveTo>
                  <a:pt x="2830479" y="8241949"/>
                </a:moveTo>
                <a:cubicBezTo>
                  <a:pt x="2835915" y="8240983"/>
                  <a:pt x="2841709" y="8242101"/>
                  <a:pt x="2846589" y="8245556"/>
                </a:cubicBezTo>
                <a:cubicBezTo>
                  <a:pt x="2856345" y="8252466"/>
                  <a:pt x="2858782" y="8265884"/>
                  <a:pt x="2851872" y="8275640"/>
                </a:cubicBezTo>
                <a:cubicBezTo>
                  <a:pt x="2844962" y="8285397"/>
                  <a:pt x="2831549" y="8287834"/>
                  <a:pt x="2821792" y="8280924"/>
                </a:cubicBezTo>
                <a:cubicBezTo>
                  <a:pt x="2812033" y="8274014"/>
                  <a:pt x="2809594" y="8260601"/>
                  <a:pt x="2816504" y="8250844"/>
                </a:cubicBezTo>
                <a:cubicBezTo>
                  <a:pt x="2819959" y="8245964"/>
                  <a:pt x="2825041" y="8242915"/>
                  <a:pt x="2830479" y="8241949"/>
                </a:cubicBezTo>
                <a:close/>
                <a:moveTo>
                  <a:pt x="5281084" y="8241598"/>
                </a:moveTo>
                <a:cubicBezTo>
                  <a:pt x="5296125" y="8238956"/>
                  <a:pt x="5312191" y="8242106"/>
                  <a:pt x="5325806" y="8251660"/>
                </a:cubicBezTo>
                <a:cubicBezTo>
                  <a:pt x="5353044" y="8270763"/>
                  <a:pt x="5359551" y="8307757"/>
                  <a:pt x="5340442" y="8334995"/>
                </a:cubicBezTo>
                <a:cubicBezTo>
                  <a:pt x="5321327" y="8362233"/>
                  <a:pt x="5284333" y="8368737"/>
                  <a:pt x="5257097" y="8349630"/>
                </a:cubicBezTo>
                <a:cubicBezTo>
                  <a:pt x="5229863" y="8330522"/>
                  <a:pt x="5223364" y="8293123"/>
                  <a:pt x="5242470" y="8266295"/>
                </a:cubicBezTo>
                <a:cubicBezTo>
                  <a:pt x="5252015" y="8252676"/>
                  <a:pt x="5266042" y="8244240"/>
                  <a:pt x="5281084" y="8241598"/>
                </a:cubicBezTo>
                <a:close/>
                <a:moveTo>
                  <a:pt x="10747918" y="8236667"/>
                </a:moveTo>
                <a:cubicBezTo>
                  <a:pt x="10757674" y="8234990"/>
                  <a:pt x="10768040" y="8237023"/>
                  <a:pt x="10776779" y="8243120"/>
                </a:cubicBezTo>
                <a:cubicBezTo>
                  <a:pt x="10794260" y="8255723"/>
                  <a:pt x="10798323" y="8279708"/>
                  <a:pt x="10786130" y="8297189"/>
                </a:cubicBezTo>
                <a:cubicBezTo>
                  <a:pt x="10773526" y="8314666"/>
                  <a:pt x="10749541" y="8318733"/>
                  <a:pt x="10732064" y="8306536"/>
                </a:cubicBezTo>
                <a:cubicBezTo>
                  <a:pt x="10714582" y="8294343"/>
                  <a:pt x="10710110" y="8269952"/>
                  <a:pt x="10722713" y="8252471"/>
                </a:cubicBezTo>
                <a:cubicBezTo>
                  <a:pt x="10729015" y="8243730"/>
                  <a:pt x="10738162" y="8238344"/>
                  <a:pt x="10747918" y="8236667"/>
                </a:cubicBezTo>
                <a:close/>
                <a:moveTo>
                  <a:pt x="3887043" y="8232751"/>
                </a:moveTo>
                <a:cubicBezTo>
                  <a:pt x="3897716" y="8230921"/>
                  <a:pt x="3909100" y="8233156"/>
                  <a:pt x="3918653" y="8239863"/>
                </a:cubicBezTo>
                <a:cubicBezTo>
                  <a:pt x="3937754" y="8253281"/>
                  <a:pt x="3942227" y="8279704"/>
                  <a:pt x="3928814" y="8298811"/>
                </a:cubicBezTo>
                <a:cubicBezTo>
                  <a:pt x="3915399" y="8317915"/>
                  <a:pt x="3888975" y="8322387"/>
                  <a:pt x="3869869" y="8308973"/>
                </a:cubicBezTo>
                <a:cubicBezTo>
                  <a:pt x="3850762" y="8295559"/>
                  <a:pt x="3846290" y="8269132"/>
                  <a:pt x="3859704" y="8250029"/>
                </a:cubicBezTo>
                <a:cubicBezTo>
                  <a:pt x="3866414" y="8240476"/>
                  <a:pt x="3876372" y="8234581"/>
                  <a:pt x="3887043" y="8232751"/>
                </a:cubicBezTo>
                <a:close/>
                <a:moveTo>
                  <a:pt x="14653315" y="8231332"/>
                </a:moveTo>
                <a:cubicBezTo>
                  <a:pt x="14655347" y="8232958"/>
                  <a:pt x="14656162" y="8235800"/>
                  <a:pt x="14654532" y="8237836"/>
                </a:cubicBezTo>
                <a:cubicBezTo>
                  <a:pt x="14652910" y="8239867"/>
                  <a:pt x="14650063" y="8240678"/>
                  <a:pt x="14648027" y="8239052"/>
                </a:cubicBezTo>
                <a:cubicBezTo>
                  <a:pt x="14645996" y="8237426"/>
                  <a:pt x="14645591" y="8234989"/>
                  <a:pt x="14646811" y="8232548"/>
                </a:cubicBezTo>
                <a:cubicBezTo>
                  <a:pt x="14648437" y="8230516"/>
                  <a:pt x="14651284" y="8229706"/>
                  <a:pt x="14653315" y="8231332"/>
                </a:cubicBezTo>
                <a:close/>
                <a:moveTo>
                  <a:pt x="6103461" y="8231280"/>
                </a:moveTo>
                <a:cubicBezTo>
                  <a:pt x="6110160" y="8230111"/>
                  <a:pt x="6117385" y="8231535"/>
                  <a:pt x="6123478" y="8235805"/>
                </a:cubicBezTo>
                <a:cubicBezTo>
                  <a:pt x="6135684" y="8243935"/>
                  <a:pt x="6138533" y="8260601"/>
                  <a:pt x="6129986" y="8272795"/>
                </a:cubicBezTo>
                <a:cubicBezTo>
                  <a:pt x="6121851" y="8284992"/>
                  <a:pt x="6105196" y="8287839"/>
                  <a:pt x="6092995" y="8279299"/>
                </a:cubicBezTo>
                <a:cubicBezTo>
                  <a:pt x="6080796" y="8270763"/>
                  <a:pt x="6077954" y="8254097"/>
                  <a:pt x="6086497" y="8242309"/>
                </a:cubicBezTo>
                <a:cubicBezTo>
                  <a:pt x="6090557" y="8236210"/>
                  <a:pt x="6096754" y="8232449"/>
                  <a:pt x="6103461" y="8231280"/>
                </a:cubicBezTo>
                <a:close/>
                <a:moveTo>
                  <a:pt x="2093918" y="8224420"/>
                </a:moveTo>
                <a:cubicBezTo>
                  <a:pt x="2098136" y="8223708"/>
                  <a:pt x="2102607" y="8224623"/>
                  <a:pt x="2106263" y="8227264"/>
                </a:cubicBezTo>
                <a:cubicBezTo>
                  <a:pt x="2113990" y="8232552"/>
                  <a:pt x="2115616" y="8243120"/>
                  <a:pt x="2110333" y="8250439"/>
                </a:cubicBezTo>
                <a:cubicBezTo>
                  <a:pt x="2105048" y="8258160"/>
                  <a:pt x="2094476" y="8259786"/>
                  <a:pt x="2087161" y="8254502"/>
                </a:cubicBezTo>
                <a:cubicBezTo>
                  <a:pt x="2079436" y="8249218"/>
                  <a:pt x="2077810" y="8238647"/>
                  <a:pt x="2083094" y="8231332"/>
                </a:cubicBezTo>
                <a:cubicBezTo>
                  <a:pt x="2085736" y="8227469"/>
                  <a:pt x="2089699" y="8225132"/>
                  <a:pt x="2093918" y="8224420"/>
                </a:cubicBezTo>
                <a:close/>
                <a:moveTo>
                  <a:pt x="9509312" y="8223657"/>
                </a:moveTo>
                <a:cubicBezTo>
                  <a:pt x="9519424" y="8221878"/>
                  <a:pt x="9530196" y="8224012"/>
                  <a:pt x="9539342" y="8230517"/>
                </a:cubicBezTo>
                <a:cubicBezTo>
                  <a:pt x="9557635" y="8243525"/>
                  <a:pt x="9561702" y="8268321"/>
                  <a:pt x="9549099" y="8286618"/>
                </a:cubicBezTo>
                <a:cubicBezTo>
                  <a:pt x="9536090" y="8304910"/>
                  <a:pt x="9511294" y="8308973"/>
                  <a:pt x="9493001" y="8296374"/>
                </a:cubicBezTo>
                <a:cubicBezTo>
                  <a:pt x="9474705" y="8283366"/>
                  <a:pt x="9470642" y="8258565"/>
                  <a:pt x="9483245" y="8240273"/>
                </a:cubicBezTo>
                <a:cubicBezTo>
                  <a:pt x="9489750" y="8231127"/>
                  <a:pt x="9499201" y="8225436"/>
                  <a:pt x="9509312" y="8223657"/>
                </a:cubicBezTo>
                <a:close/>
                <a:moveTo>
                  <a:pt x="8815184" y="8219488"/>
                </a:moveTo>
                <a:cubicBezTo>
                  <a:pt x="8825703" y="8217608"/>
                  <a:pt x="8836883" y="8219742"/>
                  <a:pt x="8846234" y="8226449"/>
                </a:cubicBezTo>
                <a:cubicBezTo>
                  <a:pt x="8864936" y="8239867"/>
                  <a:pt x="8869814" y="8265884"/>
                  <a:pt x="8856396" y="8284582"/>
                </a:cubicBezTo>
                <a:cubicBezTo>
                  <a:pt x="8842982" y="8303279"/>
                  <a:pt x="8816965" y="8308162"/>
                  <a:pt x="8798263" y="8294743"/>
                </a:cubicBezTo>
                <a:cubicBezTo>
                  <a:pt x="8779565" y="8281330"/>
                  <a:pt x="8774687" y="8255313"/>
                  <a:pt x="8788101" y="8236611"/>
                </a:cubicBezTo>
                <a:cubicBezTo>
                  <a:pt x="8794808" y="8227262"/>
                  <a:pt x="8804665" y="8221368"/>
                  <a:pt x="8815184" y="8219488"/>
                </a:cubicBezTo>
                <a:close/>
                <a:moveTo>
                  <a:pt x="4430747" y="8213951"/>
                </a:moveTo>
                <a:cubicBezTo>
                  <a:pt x="4446499" y="8211207"/>
                  <a:pt x="4463268" y="8214459"/>
                  <a:pt x="4477294" y="8224418"/>
                </a:cubicBezTo>
                <a:cubicBezTo>
                  <a:pt x="4505343" y="8244340"/>
                  <a:pt x="4512255" y="8283366"/>
                  <a:pt x="4492340" y="8311415"/>
                </a:cubicBezTo>
                <a:cubicBezTo>
                  <a:pt x="4472414" y="8339463"/>
                  <a:pt x="4433389" y="8346373"/>
                  <a:pt x="4405341" y="8326455"/>
                </a:cubicBezTo>
                <a:cubicBezTo>
                  <a:pt x="4377286" y="8306536"/>
                  <a:pt x="4370376" y="8267916"/>
                  <a:pt x="4390296" y="8239462"/>
                </a:cubicBezTo>
                <a:cubicBezTo>
                  <a:pt x="4400255" y="8225436"/>
                  <a:pt x="4414995" y="8216695"/>
                  <a:pt x="4430747" y="8213951"/>
                </a:cubicBezTo>
                <a:close/>
                <a:moveTo>
                  <a:pt x="5792701" y="8213598"/>
                </a:moveTo>
                <a:cubicBezTo>
                  <a:pt x="5801643" y="8212023"/>
                  <a:pt x="5811194" y="8213853"/>
                  <a:pt x="5819327" y="8219544"/>
                </a:cubicBezTo>
                <a:cubicBezTo>
                  <a:pt x="5835171" y="8230927"/>
                  <a:pt x="5839240" y="8252877"/>
                  <a:pt x="5827856" y="8269137"/>
                </a:cubicBezTo>
                <a:cubicBezTo>
                  <a:pt x="5816479" y="8284992"/>
                  <a:pt x="5794515" y="8289060"/>
                  <a:pt x="5778268" y="8277677"/>
                </a:cubicBezTo>
                <a:cubicBezTo>
                  <a:pt x="5762006" y="8266295"/>
                  <a:pt x="5758345" y="8243935"/>
                  <a:pt x="5769731" y="8228080"/>
                </a:cubicBezTo>
                <a:cubicBezTo>
                  <a:pt x="5775420" y="8220153"/>
                  <a:pt x="5783756" y="8215173"/>
                  <a:pt x="5792701" y="8213598"/>
                </a:cubicBezTo>
                <a:close/>
                <a:moveTo>
                  <a:pt x="15015522" y="8213445"/>
                </a:moveTo>
                <a:cubicBezTo>
                  <a:pt x="15016333" y="8213850"/>
                  <a:pt x="15016333" y="8214661"/>
                  <a:pt x="15015927" y="8215476"/>
                </a:cubicBezTo>
                <a:cubicBezTo>
                  <a:pt x="15015522" y="8216287"/>
                  <a:pt x="15014707" y="8216287"/>
                  <a:pt x="15013896" y="8215882"/>
                </a:cubicBezTo>
                <a:cubicBezTo>
                  <a:pt x="15013081" y="8215071"/>
                  <a:pt x="15013081" y="8214256"/>
                  <a:pt x="15013491" y="8213850"/>
                </a:cubicBezTo>
                <a:cubicBezTo>
                  <a:pt x="15013896" y="8213035"/>
                  <a:pt x="15014707" y="8213035"/>
                  <a:pt x="15015522" y="8213445"/>
                </a:cubicBezTo>
                <a:close/>
                <a:moveTo>
                  <a:pt x="3071359" y="8212277"/>
                </a:moveTo>
                <a:cubicBezTo>
                  <a:pt x="3076288" y="8211414"/>
                  <a:pt x="3081572" y="8212429"/>
                  <a:pt x="3086045" y="8215477"/>
                </a:cubicBezTo>
                <a:cubicBezTo>
                  <a:pt x="3094991" y="8221576"/>
                  <a:pt x="3097020" y="8233773"/>
                  <a:pt x="3090923" y="8242715"/>
                </a:cubicBezTo>
                <a:cubicBezTo>
                  <a:pt x="3084824" y="8251660"/>
                  <a:pt x="3072630" y="8253692"/>
                  <a:pt x="3063686" y="8247593"/>
                </a:cubicBezTo>
                <a:cubicBezTo>
                  <a:pt x="3054745" y="8241088"/>
                  <a:pt x="3052711" y="8228895"/>
                  <a:pt x="3058805" y="8220355"/>
                </a:cubicBezTo>
                <a:cubicBezTo>
                  <a:pt x="3061855" y="8215884"/>
                  <a:pt x="3066431" y="8213141"/>
                  <a:pt x="3071359" y="8212277"/>
                </a:cubicBezTo>
                <a:close/>
                <a:moveTo>
                  <a:pt x="11310939" y="8212075"/>
                </a:moveTo>
                <a:cubicBezTo>
                  <a:pt x="11317545" y="8210906"/>
                  <a:pt x="11324557" y="8212227"/>
                  <a:pt x="11330451" y="8216292"/>
                </a:cubicBezTo>
                <a:cubicBezTo>
                  <a:pt x="11342244" y="8224827"/>
                  <a:pt x="11345086" y="8241088"/>
                  <a:pt x="11336956" y="8252876"/>
                </a:cubicBezTo>
                <a:cubicBezTo>
                  <a:pt x="11328420" y="8264668"/>
                  <a:pt x="11312159" y="8267510"/>
                  <a:pt x="11300371" y="8259380"/>
                </a:cubicBezTo>
                <a:cubicBezTo>
                  <a:pt x="11288173" y="8250844"/>
                  <a:pt x="11285327" y="8234584"/>
                  <a:pt x="11293867" y="8222796"/>
                </a:cubicBezTo>
                <a:cubicBezTo>
                  <a:pt x="11298135" y="8216902"/>
                  <a:pt x="11304334" y="8213243"/>
                  <a:pt x="11310939" y="8212075"/>
                </a:cubicBezTo>
                <a:close/>
                <a:moveTo>
                  <a:pt x="12315342" y="8200743"/>
                </a:moveTo>
                <a:cubicBezTo>
                  <a:pt x="12319915" y="8199930"/>
                  <a:pt x="12324793" y="8200844"/>
                  <a:pt x="12328859" y="8203689"/>
                </a:cubicBezTo>
                <a:cubicBezTo>
                  <a:pt x="12336989" y="8209382"/>
                  <a:pt x="12339021" y="8220765"/>
                  <a:pt x="12333331" y="8228895"/>
                </a:cubicBezTo>
                <a:cubicBezTo>
                  <a:pt x="12327638" y="8237025"/>
                  <a:pt x="12316256" y="8239057"/>
                  <a:pt x="12308125" y="8233363"/>
                </a:cubicBezTo>
                <a:cubicBezTo>
                  <a:pt x="12299995" y="8227269"/>
                  <a:pt x="12297964" y="8216292"/>
                  <a:pt x="12303653" y="8208162"/>
                </a:cubicBezTo>
                <a:cubicBezTo>
                  <a:pt x="12306499" y="8204096"/>
                  <a:pt x="12310768" y="8201556"/>
                  <a:pt x="12315342" y="8200743"/>
                </a:cubicBezTo>
                <a:close/>
                <a:moveTo>
                  <a:pt x="10229202" y="8199978"/>
                </a:moveTo>
                <a:cubicBezTo>
                  <a:pt x="10235401" y="8198911"/>
                  <a:pt x="10242008" y="8200232"/>
                  <a:pt x="10247496" y="8204094"/>
                </a:cubicBezTo>
                <a:cubicBezTo>
                  <a:pt x="10258878" y="8211815"/>
                  <a:pt x="10261315" y="8227264"/>
                  <a:pt x="10253590" y="8238241"/>
                </a:cubicBezTo>
                <a:cubicBezTo>
                  <a:pt x="10245870" y="8249623"/>
                  <a:pt x="10230420" y="8252060"/>
                  <a:pt x="10219443" y="8244336"/>
                </a:cubicBezTo>
                <a:cubicBezTo>
                  <a:pt x="10208471" y="8236615"/>
                  <a:pt x="10205624" y="8221165"/>
                  <a:pt x="10213349" y="8210193"/>
                </a:cubicBezTo>
                <a:cubicBezTo>
                  <a:pt x="10217209" y="8204501"/>
                  <a:pt x="10223002" y="8201046"/>
                  <a:pt x="10229202" y="8199978"/>
                </a:cubicBezTo>
                <a:close/>
                <a:moveTo>
                  <a:pt x="4966461" y="8199877"/>
                </a:moveTo>
                <a:cubicBezTo>
                  <a:pt x="4982057" y="8197184"/>
                  <a:pt x="4998724" y="8200437"/>
                  <a:pt x="5012753" y="8210193"/>
                </a:cubicBezTo>
                <a:cubicBezTo>
                  <a:pt x="5040802" y="8229705"/>
                  <a:pt x="5047309" y="8268326"/>
                  <a:pt x="5027791" y="8296374"/>
                </a:cubicBezTo>
                <a:cubicBezTo>
                  <a:pt x="5008279" y="8324422"/>
                  <a:pt x="4969657" y="8330927"/>
                  <a:pt x="4941615" y="8311414"/>
                </a:cubicBezTo>
                <a:cubicBezTo>
                  <a:pt x="4913974" y="8291496"/>
                  <a:pt x="4907057" y="8252876"/>
                  <a:pt x="4926574" y="8225233"/>
                </a:cubicBezTo>
                <a:cubicBezTo>
                  <a:pt x="4936329" y="8211208"/>
                  <a:pt x="4950862" y="8202570"/>
                  <a:pt x="4966461" y="8199877"/>
                </a:cubicBezTo>
                <a:close/>
                <a:moveTo>
                  <a:pt x="7242428" y="8199472"/>
                </a:moveTo>
                <a:cubicBezTo>
                  <a:pt x="7253144" y="8197592"/>
                  <a:pt x="7264632" y="8199829"/>
                  <a:pt x="7274391" y="8206536"/>
                </a:cubicBezTo>
                <a:cubicBezTo>
                  <a:pt x="7293893" y="8219950"/>
                  <a:pt x="7298373" y="8246372"/>
                  <a:pt x="7284962" y="8265885"/>
                </a:cubicBezTo>
                <a:cubicBezTo>
                  <a:pt x="7271545" y="8285398"/>
                  <a:pt x="7245122" y="8289871"/>
                  <a:pt x="7225607" y="8276457"/>
                </a:cubicBezTo>
                <a:cubicBezTo>
                  <a:pt x="7206498" y="8263043"/>
                  <a:pt x="7201627" y="8236211"/>
                  <a:pt x="7215037" y="8217103"/>
                </a:cubicBezTo>
                <a:cubicBezTo>
                  <a:pt x="7221745" y="8207347"/>
                  <a:pt x="7231704" y="8201351"/>
                  <a:pt x="7242428" y="8199472"/>
                </a:cubicBezTo>
                <a:close/>
                <a:moveTo>
                  <a:pt x="12538974" y="8197946"/>
                </a:moveTo>
                <a:cubicBezTo>
                  <a:pt x="12550509" y="8195964"/>
                  <a:pt x="12562807" y="8198404"/>
                  <a:pt x="12573174" y="8205721"/>
                </a:cubicBezTo>
                <a:cubicBezTo>
                  <a:pt x="12593907" y="8220356"/>
                  <a:pt x="12598785" y="8248810"/>
                  <a:pt x="12584151" y="8269543"/>
                </a:cubicBezTo>
                <a:cubicBezTo>
                  <a:pt x="12569516" y="8289867"/>
                  <a:pt x="12541058" y="8295155"/>
                  <a:pt x="12520324" y="8280520"/>
                </a:cubicBezTo>
                <a:cubicBezTo>
                  <a:pt x="12499595" y="8265885"/>
                  <a:pt x="12494713" y="8237427"/>
                  <a:pt x="12509352" y="8216694"/>
                </a:cubicBezTo>
                <a:cubicBezTo>
                  <a:pt x="12516667" y="8206329"/>
                  <a:pt x="12527439" y="8199927"/>
                  <a:pt x="12538974" y="8197946"/>
                </a:cubicBezTo>
                <a:close/>
                <a:moveTo>
                  <a:pt x="6733101" y="8194896"/>
                </a:moveTo>
                <a:cubicBezTo>
                  <a:pt x="6742046" y="8193321"/>
                  <a:pt x="6751596" y="8195151"/>
                  <a:pt x="6759733" y="8200842"/>
                </a:cubicBezTo>
                <a:cubicBezTo>
                  <a:pt x="6775578" y="8212225"/>
                  <a:pt x="6779647" y="8234175"/>
                  <a:pt x="6768267" y="8250435"/>
                </a:cubicBezTo>
                <a:cubicBezTo>
                  <a:pt x="6756883" y="8266290"/>
                  <a:pt x="6734924" y="8270358"/>
                  <a:pt x="6718659" y="8258975"/>
                </a:cubicBezTo>
                <a:cubicBezTo>
                  <a:pt x="6702406" y="8247593"/>
                  <a:pt x="6698751" y="8225233"/>
                  <a:pt x="6710137" y="8209378"/>
                </a:cubicBezTo>
                <a:cubicBezTo>
                  <a:pt x="6715819" y="8201451"/>
                  <a:pt x="6724153" y="8196471"/>
                  <a:pt x="6733101" y="8194896"/>
                </a:cubicBezTo>
                <a:close/>
                <a:moveTo>
                  <a:pt x="12776990" y="8194082"/>
                </a:moveTo>
                <a:cubicBezTo>
                  <a:pt x="12785476" y="8192609"/>
                  <a:pt x="12794521" y="8194336"/>
                  <a:pt x="12802044" y="8199622"/>
                </a:cubicBezTo>
                <a:cubicBezTo>
                  <a:pt x="12817084" y="8210193"/>
                  <a:pt x="12820741" y="8231332"/>
                  <a:pt x="12810174" y="8246372"/>
                </a:cubicBezTo>
                <a:cubicBezTo>
                  <a:pt x="12799602" y="8261412"/>
                  <a:pt x="12778464" y="8265069"/>
                  <a:pt x="12763424" y="8254502"/>
                </a:cubicBezTo>
                <a:cubicBezTo>
                  <a:pt x="12748384" y="8243931"/>
                  <a:pt x="12744726" y="8222792"/>
                  <a:pt x="12755293" y="8207752"/>
                </a:cubicBezTo>
                <a:cubicBezTo>
                  <a:pt x="12760577" y="8200232"/>
                  <a:pt x="12768503" y="8195556"/>
                  <a:pt x="12776990" y="8194082"/>
                </a:cubicBezTo>
                <a:close/>
                <a:moveTo>
                  <a:pt x="6362854" y="8191643"/>
                </a:moveTo>
                <a:cubicBezTo>
                  <a:pt x="6370689" y="8190270"/>
                  <a:pt x="6379014" y="8191897"/>
                  <a:pt x="6386146" y="8196775"/>
                </a:cubicBezTo>
                <a:cubicBezTo>
                  <a:pt x="6400364" y="8206937"/>
                  <a:pt x="6403606" y="8226044"/>
                  <a:pt x="6393869" y="8240273"/>
                </a:cubicBezTo>
                <a:cubicBezTo>
                  <a:pt x="6383696" y="8254502"/>
                  <a:pt x="6364593" y="8257754"/>
                  <a:pt x="6350360" y="8247998"/>
                </a:cubicBezTo>
                <a:cubicBezTo>
                  <a:pt x="6336517" y="8238242"/>
                  <a:pt x="6332869" y="8218729"/>
                  <a:pt x="6342623" y="8204500"/>
                </a:cubicBezTo>
                <a:cubicBezTo>
                  <a:pt x="6347707" y="8197385"/>
                  <a:pt x="6355030" y="8193015"/>
                  <a:pt x="6362854" y="8191643"/>
                </a:cubicBezTo>
                <a:close/>
                <a:moveTo>
                  <a:pt x="13176543" y="8190983"/>
                </a:moveTo>
                <a:cubicBezTo>
                  <a:pt x="13190060" y="8188646"/>
                  <a:pt x="13204491" y="8191491"/>
                  <a:pt x="13216686" y="8200027"/>
                </a:cubicBezTo>
                <a:cubicBezTo>
                  <a:pt x="13241077" y="8217103"/>
                  <a:pt x="13246766" y="8250435"/>
                  <a:pt x="13229694" y="8274826"/>
                </a:cubicBezTo>
                <a:cubicBezTo>
                  <a:pt x="13212618" y="8299217"/>
                  <a:pt x="13179286" y="8304910"/>
                  <a:pt x="13154895" y="8287834"/>
                </a:cubicBezTo>
                <a:cubicBezTo>
                  <a:pt x="13130910" y="8270763"/>
                  <a:pt x="13124811" y="8237021"/>
                  <a:pt x="13141887" y="8213036"/>
                </a:cubicBezTo>
                <a:cubicBezTo>
                  <a:pt x="13150425" y="8200840"/>
                  <a:pt x="13163027" y="8193320"/>
                  <a:pt x="13176543" y="8190983"/>
                </a:cubicBezTo>
                <a:close/>
                <a:moveTo>
                  <a:pt x="10830794" y="8186107"/>
                </a:moveTo>
                <a:cubicBezTo>
                  <a:pt x="10840195" y="8184481"/>
                  <a:pt x="10850154" y="8186412"/>
                  <a:pt x="10858487" y="8192306"/>
                </a:cubicBezTo>
                <a:cubicBezTo>
                  <a:pt x="10875153" y="8204504"/>
                  <a:pt x="10879220" y="8227674"/>
                  <a:pt x="10867428" y="8244340"/>
                </a:cubicBezTo>
                <a:cubicBezTo>
                  <a:pt x="10855235" y="8261006"/>
                  <a:pt x="10832064" y="8265074"/>
                  <a:pt x="10815394" y="8253286"/>
                </a:cubicBezTo>
                <a:cubicBezTo>
                  <a:pt x="10798728" y="8241494"/>
                  <a:pt x="10794665" y="8218323"/>
                  <a:pt x="10806453" y="8201252"/>
                </a:cubicBezTo>
                <a:cubicBezTo>
                  <a:pt x="10812551" y="8192917"/>
                  <a:pt x="10821393" y="8187733"/>
                  <a:pt x="10830794" y="8186107"/>
                </a:cubicBezTo>
                <a:close/>
                <a:moveTo>
                  <a:pt x="9628672" y="8185139"/>
                </a:moveTo>
                <a:cubicBezTo>
                  <a:pt x="9636498" y="8183766"/>
                  <a:pt x="9644832" y="8185392"/>
                  <a:pt x="9651947" y="8190271"/>
                </a:cubicBezTo>
                <a:cubicBezTo>
                  <a:pt x="9666176" y="8200433"/>
                  <a:pt x="9669428" y="8219540"/>
                  <a:pt x="9659672" y="8233769"/>
                </a:cubicBezTo>
                <a:cubicBezTo>
                  <a:pt x="9649505" y="8247998"/>
                  <a:pt x="9630402" y="8251250"/>
                  <a:pt x="9616173" y="8241494"/>
                </a:cubicBezTo>
                <a:cubicBezTo>
                  <a:pt x="9602354" y="8231738"/>
                  <a:pt x="9598692" y="8212225"/>
                  <a:pt x="9608448" y="8197996"/>
                </a:cubicBezTo>
                <a:cubicBezTo>
                  <a:pt x="9613529" y="8190881"/>
                  <a:pt x="9620846" y="8186511"/>
                  <a:pt x="9628672" y="8185139"/>
                </a:cubicBezTo>
                <a:close/>
                <a:moveTo>
                  <a:pt x="2561198" y="8183770"/>
                </a:moveTo>
                <a:cubicBezTo>
                  <a:pt x="2566481" y="8187428"/>
                  <a:pt x="2567701" y="8194338"/>
                  <a:pt x="2564042" y="8199216"/>
                </a:cubicBezTo>
                <a:cubicBezTo>
                  <a:pt x="2560382" y="8204504"/>
                  <a:pt x="2553472" y="8205720"/>
                  <a:pt x="2548594" y="8202062"/>
                </a:cubicBezTo>
                <a:cubicBezTo>
                  <a:pt x="2543716" y="8198405"/>
                  <a:pt x="2542497" y="8191491"/>
                  <a:pt x="2545748" y="8186617"/>
                </a:cubicBezTo>
                <a:cubicBezTo>
                  <a:pt x="2549409" y="8181329"/>
                  <a:pt x="2555913" y="8180108"/>
                  <a:pt x="2561198" y="8183770"/>
                </a:cubicBezTo>
                <a:close/>
                <a:moveTo>
                  <a:pt x="3319505" y="8180518"/>
                </a:moveTo>
                <a:cubicBezTo>
                  <a:pt x="3327026" y="8179197"/>
                  <a:pt x="3335051" y="8180722"/>
                  <a:pt x="3341761" y="8185397"/>
                </a:cubicBezTo>
                <a:cubicBezTo>
                  <a:pt x="3355177" y="8194748"/>
                  <a:pt x="3358430" y="8213445"/>
                  <a:pt x="3349080" y="8226859"/>
                </a:cubicBezTo>
                <a:cubicBezTo>
                  <a:pt x="3339323" y="8240277"/>
                  <a:pt x="3321030" y="8243530"/>
                  <a:pt x="3307613" y="8234179"/>
                </a:cubicBezTo>
                <a:cubicBezTo>
                  <a:pt x="3294198" y="8224828"/>
                  <a:pt x="3290946" y="8206130"/>
                  <a:pt x="3300299" y="8192712"/>
                </a:cubicBezTo>
                <a:cubicBezTo>
                  <a:pt x="3304974" y="8186005"/>
                  <a:pt x="3311986" y="8181839"/>
                  <a:pt x="3319505" y="8180518"/>
                </a:cubicBezTo>
                <a:close/>
                <a:moveTo>
                  <a:pt x="8967324" y="8177926"/>
                </a:moveTo>
                <a:cubicBezTo>
                  <a:pt x="8978758" y="8175944"/>
                  <a:pt x="8990953" y="8178282"/>
                  <a:pt x="9001115" y="8185397"/>
                </a:cubicBezTo>
                <a:cubicBezTo>
                  <a:pt x="9021443" y="8199626"/>
                  <a:pt x="9026321" y="8228080"/>
                  <a:pt x="9012092" y="8248407"/>
                </a:cubicBezTo>
                <a:cubicBezTo>
                  <a:pt x="8997863" y="8268731"/>
                  <a:pt x="8969409" y="8273609"/>
                  <a:pt x="8949081" y="8259380"/>
                </a:cubicBezTo>
                <a:cubicBezTo>
                  <a:pt x="8928757" y="8245155"/>
                  <a:pt x="8923879" y="8216697"/>
                  <a:pt x="8938108" y="8196374"/>
                </a:cubicBezTo>
                <a:cubicBezTo>
                  <a:pt x="8945221" y="8186210"/>
                  <a:pt x="8955891" y="8179908"/>
                  <a:pt x="8967324" y="8177926"/>
                </a:cubicBezTo>
                <a:close/>
                <a:moveTo>
                  <a:pt x="4129342" y="8171829"/>
                </a:moveTo>
                <a:cubicBezTo>
                  <a:pt x="4144940" y="8169136"/>
                  <a:pt x="4161615" y="8172389"/>
                  <a:pt x="4175634" y="8182145"/>
                </a:cubicBezTo>
                <a:cubicBezTo>
                  <a:pt x="4203680" y="8201657"/>
                  <a:pt x="4210181" y="8240278"/>
                  <a:pt x="4190678" y="8268326"/>
                </a:cubicBezTo>
                <a:cubicBezTo>
                  <a:pt x="4171161" y="8296374"/>
                  <a:pt x="4132542" y="8302879"/>
                  <a:pt x="4104494" y="8283366"/>
                </a:cubicBezTo>
                <a:cubicBezTo>
                  <a:pt x="4076847" y="8263853"/>
                  <a:pt x="4069935" y="8225233"/>
                  <a:pt x="4089454" y="8197185"/>
                </a:cubicBezTo>
                <a:cubicBezTo>
                  <a:pt x="4099214" y="8183160"/>
                  <a:pt x="4113744" y="8174522"/>
                  <a:pt x="4129342" y="8171829"/>
                </a:cubicBezTo>
                <a:close/>
                <a:moveTo>
                  <a:pt x="5447508" y="8160446"/>
                </a:moveTo>
                <a:cubicBezTo>
                  <a:pt x="5455080" y="8159074"/>
                  <a:pt x="5463208" y="8160598"/>
                  <a:pt x="5470123" y="8165474"/>
                </a:cubicBezTo>
                <a:cubicBezTo>
                  <a:pt x="5483534" y="8174825"/>
                  <a:pt x="5487196" y="8193527"/>
                  <a:pt x="5477436" y="8207346"/>
                </a:cubicBezTo>
                <a:cubicBezTo>
                  <a:pt x="5468088" y="8220760"/>
                  <a:pt x="5449391" y="8224422"/>
                  <a:pt x="5435563" y="8214665"/>
                </a:cubicBezTo>
                <a:cubicBezTo>
                  <a:pt x="5421752" y="8205315"/>
                  <a:pt x="5418498" y="8186617"/>
                  <a:pt x="5428255" y="8172793"/>
                </a:cubicBezTo>
                <a:cubicBezTo>
                  <a:pt x="5432927" y="8166086"/>
                  <a:pt x="5439937" y="8161819"/>
                  <a:pt x="5447508" y="8160446"/>
                </a:cubicBezTo>
                <a:close/>
                <a:moveTo>
                  <a:pt x="11727466" y="8158058"/>
                </a:moveTo>
                <a:cubicBezTo>
                  <a:pt x="11740525" y="8155822"/>
                  <a:pt x="11754448" y="8158565"/>
                  <a:pt x="11766236" y="8166695"/>
                </a:cubicBezTo>
                <a:cubicBezTo>
                  <a:pt x="11789816" y="8183366"/>
                  <a:pt x="11795100" y="8215477"/>
                  <a:pt x="11778839" y="8239057"/>
                </a:cubicBezTo>
                <a:cubicBezTo>
                  <a:pt x="11762173" y="8262633"/>
                  <a:pt x="11730057" y="8267921"/>
                  <a:pt x="11706481" y="8251660"/>
                </a:cubicBezTo>
                <a:cubicBezTo>
                  <a:pt x="11682901" y="8234990"/>
                  <a:pt x="11677212" y="8202878"/>
                  <a:pt x="11693878" y="8179298"/>
                </a:cubicBezTo>
                <a:cubicBezTo>
                  <a:pt x="11702211" y="8167510"/>
                  <a:pt x="11714407" y="8160295"/>
                  <a:pt x="11727466" y="8158058"/>
                </a:cubicBezTo>
                <a:close/>
                <a:moveTo>
                  <a:pt x="3572125" y="8153634"/>
                </a:moveTo>
                <a:cubicBezTo>
                  <a:pt x="3581628" y="8151958"/>
                  <a:pt x="3591790" y="8153889"/>
                  <a:pt x="3600327" y="8159785"/>
                </a:cubicBezTo>
                <a:cubicBezTo>
                  <a:pt x="3617398" y="8171573"/>
                  <a:pt x="3621467" y="8195148"/>
                  <a:pt x="3609678" y="8212224"/>
                </a:cubicBezTo>
                <a:cubicBezTo>
                  <a:pt x="3597887" y="8229296"/>
                  <a:pt x="3574311" y="8233363"/>
                  <a:pt x="3557237" y="8221575"/>
                </a:cubicBezTo>
                <a:cubicBezTo>
                  <a:pt x="3540165" y="8209783"/>
                  <a:pt x="3536098" y="8186207"/>
                  <a:pt x="3547888" y="8169131"/>
                </a:cubicBezTo>
                <a:cubicBezTo>
                  <a:pt x="3553782" y="8160595"/>
                  <a:pt x="3562624" y="8155311"/>
                  <a:pt x="3572125" y="8153634"/>
                </a:cubicBezTo>
                <a:close/>
                <a:moveTo>
                  <a:pt x="10321225" y="8153485"/>
                </a:moveTo>
                <a:cubicBezTo>
                  <a:pt x="10326967" y="8152468"/>
                  <a:pt x="10333065" y="8153687"/>
                  <a:pt x="10338146" y="8157344"/>
                </a:cubicBezTo>
                <a:cubicBezTo>
                  <a:pt x="10348717" y="8164663"/>
                  <a:pt x="10351154" y="8178892"/>
                  <a:pt x="10343839" y="8189054"/>
                </a:cubicBezTo>
                <a:cubicBezTo>
                  <a:pt x="10336520" y="8199626"/>
                  <a:pt x="10322295" y="8202063"/>
                  <a:pt x="10312129" y="8194743"/>
                </a:cubicBezTo>
                <a:cubicBezTo>
                  <a:pt x="10301967" y="8187834"/>
                  <a:pt x="10299530" y="8173609"/>
                  <a:pt x="10306440" y="8163037"/>
                </a:cubicBezTo>
                <a:cubicBezTo>
                  <a:pt x="10310098" y="8157754"/>
                  <a:pt x="10315483" y="8154502"/>
                  <a:pt x="10321225" y="8153485"/>
                </a:cubicBezTo>
                <a:close/>
                <a:moveTo>
                  <a:pt x="14860231" y="8152875"/>
                </a:moveTo>
                <a:cubicBezTo>
                  <a:pt x="14861042" y="8153280"/>
                  <a:pt x="14861042" y="8154091"/>
                  <a:pt x="14860636" y="8154906"/>
                </a:cubicBezTo>
                <a:cubicBezTo>
                  <a:pt x="14860231" y="8155717"/>
                  <a:pt x="14859416" y="8155717"/>
                  <a:pt x="14858605" y="8155312"/>
                </a:cubicBezTo>
                <a:cubicBezTo>
                  <a:pt x="14857790" y="8154501"/>
                  <a:pt x="14857790" y="8153686"/>
                  <a:pt x="14858200" y="8153280"/>
                </a:cubicBezTo>
                <a:cubicBezTo>
                  <a:pt x="14858605" y="8152465"/>
                  <a:pt x="14859416" y="8152465"/>
                  <a:pt x="14860231" y="8152875"/>
                </a:cubicBezTo>
                <a:close/>
                <a:moveTo>
                  <a:pt x="8105847" y="8146267"/>
                </a:moveTo>
                <a:cubicBezTo>
                  <a:pt x="8115078" y="8144641"/>
                  <a:pt x="8124932" y="8146572"/>
                  <a:pt x="8133271" y="8152466"/>
                </a:cubicBezTo>
                <a:cubicBezTo>
                  <a:pt x="8149932" y="8164254"/>
                  <a:pt x="8153998" y="8187019"/>
                  <a:pt x="8142216" y="8203689"/>
                </a:cubicBezTo>
                <a:cubicBezTo>
                  <a:pt x="8130426" y="8220355"/>
                  <a:pt x="8107670" y="8224418"/>
                  <a:pt x="8090999" y="8212630"/>
                </a:cubicBezTo>
                <a:cubicBezTo>
                  <a:pt x="8074330" y="8201248"/>
                  <a:pt x="8070692" y="8178078"/>
                  <a:pt x="8082064" y="8161412"/>
                </a:cubicBezTo>
                <a:cubicBezTo>
                  <a:pt x="8087964" y="8153077"/>
                  <a:pt x="8096592" y="8147893"/>
                  <a:pt x="8105847" y="8146267"/>
                </a:cubicBezTo>
                <a:close/>
                <a:moveTo>
                  <a:pt x="7914095" y="8144643"/>
                </a:moveTo>
                <a:cubicBezTo>
                  <a:pt x="7923964" y="8142915"/>
                  <a:pt x="7934522" y="8144947"/>
                  <a:pt x="7943471" y="8151249"/>
                </a:cubicBezTo>
                <a:cubicBezTo>
                  <a:pt x="7960941" y="8163442"/>
                  <a:pt x="7965414" y="8187833"/>
                  <a:pt x="7952817" y="8205720"/>
                </a:cubicBezTo>
                <a:cubicBezTo>
                  <a:pt x="7940624" y="8223201"/>
                  <a:pt x="7916235" y="8227674"/>
                  <a:pt x="7898349" y="8215071"/>
                </a:cubicBezTo>
                <a:cubicBezTo>
                  <a:pt x="7880471" y="8202468"/>
                  <a:pt x="7876404" y="8178077"/>
                  <a:pt x="7888998" y="8160600"/>
                </a:cubicBezTo>
                <a:cubicBezTo>
                  <a:pt x="7895101" y="8151859"/>
                  <a:pt x="7904247" y="8146371"/>
                  <a:pt x="7914095" y="8144643"/>
                </a:cubicBezTo>
                <a:close/>
                <a:moveTo>
                  <a:pt x="7056032" y="8143373"/>
                </a:moveTo>
                <a:cubicBezTo>
                  <a:pt x="7067463" y="8141392"/>
                  <a:pt x="7079670" y="8143729"/>
                  <a:pt x="7089820" y="8150844"/>
                </a:cubicBezTo>
                <a:cubicBezTo>
                  <a:pt x="7110164" y="8165068"/>
                  <a:pt x="7115045" y="8193527"/>
                  <a:pt x="7100802" y="8213850"/>
                </a:cubicBezTo>
                <a:cubicBezTo>
                  <a:pt x="7086574" y="8234178"/>
                  <a:pt x="7058112" y="8239056"/>
                  <a:pt x="7037799" y="8224827"/>
                </a:cubicBezTo>
                <a:cubicBezTo>
                  <a:pt x="7017462" y="8210598"/>
                  <a:pt x="7012179" y="8182144"/>
                  <a:pt x="7026813" y="8161816"/>
                </a:cubicBezTo>
                <a:cubicBezTo>
                  <a:pt x="7033925" y="8151654"/>
                  <a:pt x="7044593" y="8145354"/>
                  <a:pt x="7056032" y="8143373"/>
                </a:cubicBezTo>
                <a:close/>
                <a:moveTo>
                  <a:pt x="11391837" y="8143370"/>
                </a:moveTo>
                <a:cubicBezTo>
                  <a:pt x="11398442" y="8142202"/>
                  <a:pt x="11405454" y="8143522"/>
                  <a:pt x="11411348" y="8147588"/>
                </a:cubicBezTo>
                <a:cubicBezTo>
                  <a:pt x="11423141" y="8156123"/>
                  <a:pt x="11425987" y="8172384"/>
                  <a:pt x="11417853" y="8184172"/>
                </a:cubicBezTo>
                <a:cubicBezTo>
                  <a:pt x="11409317" y="8195964"/>
                  <a:pt x="11393056" y="8198806"/>
                  <a:pt x="11381269" y="8190676"/>
                </a:cubicBezTo>
                <a:cubicBezTo>
                  <a:pt x="11369481" y="8182546"/>
                  <a:pt x="11366634" y="8166285"/>
                  <a:pt x="11374764" y="8154092"/>
                </a:cubicBezTo>
                <a:cubicBezTo>
                  <a:pt x="11379032" y="8148198"/>
                  <a:pt x="11385231" y="8144539"/>
                  <a:pt x="11391837" y="8143370"/>
                </a:cubicBezTo>
                <a:close/>
                <a:moveTo>
                  <a:pt x="9743820" y="8142255"/>
                </a:moveTo>
                <a:cubicBezTo>
                  <a:pt x="9750019" y="8141188"/>
                  <a:pt x="9756624" y="8142508"/>
                  <a:pt x="9762113" y="8146371"/>
                </a:cubicBezTo>
                <a:cubicBezTo>
                  <a:pt x="9773495" y="8154092"/>
                  <a:pt x="9775932" y="8169541"/>
                  <a:pt x="9768207" y="8180518"/>
                </a:cubicBezTo>
                <a:cubicBezTo>
                  <a:pt x="9760487" y="8191900"/>
                  <a:pt x="9745037" y="8194337"/>
                  <a:pt x="9734060" y="8186617"/>
                </a:cubicBezTo>
                <a:cubicBezTo>
                  <a:pt x="9723087" y="8178892"/>
                  <a:pt x="9720241" y="8163442"/>
                  <a:pt x="9727965" y="8152470"/>
                </a:cubicBezTo>
                <a:cubicBezTo>
                  <a:pt x="9731828" y="8146779"/>
                  <a:pt x="9737620" y="8143323"/>
                  <a:pt x="9743820" y="8142255"/>
                </a:cubicBezTo>
                <a:close/>
                <a:moveTo>
                  <a:pt x="12107710" y="8141493"/>
                </a:moveTo>
                <a:cubicBezTo>
                  <a:pt x="12111777" y="8144340"/>
                  <a:pt x="12112588" y="8150029"/>
                  <a:pt x="12109745" y="8154092"/>
                </a:cubicBezTo>
                <a:cubicBezTo>
                  <a:pt x="12106899" y="8158159"/>
                  <a:pt x="12101205" y="8158974"/>
                  <a:pt x="12097142" y="8156128"/>
                </a:cubicBezTo>
                <a:cubicBezTo>
                  <a:pt x="12093079" y="8153281"/>
                  <a:pt x="12092264" y="8147588"/>
                  <a:pt x="12095111" y="8143525"/>
                </a:cubicBezTo>
                <a:cubicBezTo>
                  <a:pt x="12097958" y="8139457"/>
                  <a:pt x="12103647" y="8138646"/>
                  <a:pt x="12107710" y="8141493"/>
                </a:cubicBezTo>
                <a:close/>
                <a:moveTo>
                  <a:pt x="5177118" y="8140169"/>
                </a:moveTo>
                <a:cubicBezTo>
                  <a:pt x="5190634" y="8137832"/>
                  <a:pt x="5205063" y="8140678"/>
                  <a:pt x="5217264" y="8149213"/>
                </a:cubicBezTo>
                <a:cubicBezTo>
                  <a:pt x="5241653" y="8166289"/>
                  <a:pt x="5247344" y="8199621"/>
                  <a:pt x="5230269" y="8224012"/>
                </a:cubicBezTo>
                <a:cubicBezTo>
                  <a:pt x="5213195" y="8248403"/>
                  <a:pt x="5179860" y="8254096"/>
                  <a:pt x="5155468" y="8237020"/>
                </a:cubicBezTo>
                <a:cubicBezTo>
                  <a:pt x="5131486" y="8219949"/>
                  <a:pt x="5125386" y="8186207"/>
                  <a:pt x="5142461" y="8162222"/>
                </a:cubicBezTo>
                <a:cubicBezTo>
                  <a:pt x="5150996" y="8150026"/>
                  <a:pt x="5163599" y="8142506"/>
                  <a:pt x="5177118" y="8140169"/>
                </a:cubicBezTo>
                <a:close/>
                <a:moveTo>
                  <a:pt x="13765685" y="8139662"/>
                </a:moveTo>
                <a:cubicBezTo>
                  <a:pt x="13780116" y="8137121"/>
                  <a:pt x="13795563" y="8140068"/>
                  <a:pt x="13808572" y="8149214"/>
                </a:cubicBezTo>
                <a:cubicBezTo>
                  <a:pt x="13834184" y="8167100"/>
                  <a:pt x="13840688" y="8202874"/>
                  <a:pt x="13822396" y="8228890"/>
                </a:cubicBezTo>
                <a:cubicBezTo>
                  <a:pt x="13804505" y="8254502"/>
                  <a:pt x="13768736" y="8261006"/>
                  <a:pt x="13742719" y="8242714"/>
                </a:cubicBezTo>
                <a:cubicBezTo>
                  <a:pt x="13717108" y="8224418"/>
                  <a:pt x="13710603" y="8188644"/>
                  <a:pt x="13728895" y="8163037"/>
                </a:cubicBezTo>
                <a:cubicBezTo>
                  <a:pt x="13737838" y="8150232"/>
                  <a:pt x="13751253" y="8142203"/>
                  <a:pt x="13765685" y="8139662"/>
                </a:cubicBezTo>
                <a:close/>
                <a:moveTo>
                  <a:pt x="8293201" y="8136357"/>
                </a:moveTo>
                <a:cubicBezTo>
                  <a:pt x="8302150" y="8134782"/>
                  <a:pt x="8311701" y="8136612"/>
                  <a:pt x="8319814" y="8142303"/>
                </a:cubicBezTo>
                <a:cubicBezTo>
                  <a:pt x="8335666" y="8153686"/>
                  <a:pt x="8339736" y="8175636"/>
                  <a:pt x="8328347" y="8191896"/>
                </a:cubicBezTo>
                <a:cubicBezTo>
                  <a:pt x="8316971" y="8207751"/>
                  <a:pt x="8295029" y="8211819"/>
                  <a:pt x="8278771" y="8200436"/>
                </a:cubicBezTo>
                <a:cubicBezTo>
                  <a:pt x="8262517" y="8189054"/>
                  <a:pt x="8258857" y="8166694"/>
                  <a:pt x="8270237" y="8150839"/>
                </a:cubicBezTo>
                <a:cubicBezTo>
                  <a:pt x="8275929" y="8142912"/>
                  <a:pt x="8284256" y="8137932"/>
                  <a:pt x="8293201" y="8136357"/>
                </a:cubicBezTo>
                <a:close/>
                <a:moveTo>
                  <a:pt x="10911743" y="8134480"/>
                </a:moveTo>
                <a:cubicBezTo>
                  <a:pt x="10920483" y="8132955"/>
                  <a:pt x="10929833" y="8134784"/>
                  <a:pt x="10937758" y="8140272"/>
                </a:cubicBezTo>
                <a:cubicBezTo>
                  <a:pt x="10953613" y="8151249"/>
                  <a:pt x="10957271" y="8172793"/>
                  <a:pt x="10946294" y="8188649"/>
                </a:cubicBezTo>
                <a:cubicBezTo>
                  <a:pt x="10935321" y="8204504"/>
                  <a:pt x="10913777" y="8208161"/>
                  <a:pt x="10897922" y="8197184"/>
                </a:cubicBezTo>
                <a:cubicBezTo>
                  <a:pt x="10882472" y="8186212"/>
                  <a:pt x="10878814" y="8164663"/>
                  <a:pt x="10889386" y="8148812"/>
                </a:cubicBezTo>
                <a:cubicBezTo>
                  <a:pt x="10894872" y="8140885"/>
                  <a:pt x="10903003" y="8136006"/>
                  <a:pt x="10911743" y="8134480"/>
                </a:cubicBezTo>
                <a:close/>
                <a:moveTo>
                  <a:pt x="13941253" y="8133562"/>
                </a:moveTo>
                <a:cubicBezTo>
                  <a:pt x="13958783" y="8130513"/>
                  <a:pt x="13977483" y="8134171"/>
                  <a:pt x="13993133" y="8145146"/>
                </a:cubicBezTo>
                <a:cubicBezTo>
                  <a:pt x="14024844" y="8167100"/>
                  <a:pt x="14032159" y="8210598"/>
                  <a:pt x="14010209" y="8241899"/>
                </a:cubicBezTo>
                <a:cubicBezTo>
                  <a:pt x="13988255" y="8273609"/>
                  <a:pt x="13944761" y="8280924"/>
                  <a:pt x="13913456" y="8258974"/>
                </a:cubicBezTo>
                <a:cubicBezTo>
                  <a:pt x="13882156" y="8237021"/>
                  <a:pt x="13874841" y="8193932"/>
                  <a:pt x="13896385" y="8162222"/>
                </a:cubicBezTo>
                <a:cubicBezTo>
                  <a:pt x="13907360" y="8146367"/>
                  <a:pt x="13923722" y="8136610"/>
                  <a:pt x="13941253" y="8133562"/>
                </a:cubicBezTo>
                <a:close/>
                <a:moveTo>
                  <a:pt x="9115294" y="8133313"/>
                </a:moveTo>
                <a:cubicBezTo>
                  <a:pt x="9126829" y="8131331"/>
                  <a:pt x="9139125" y="8133771"/>
                  <a:pt x="9149492" y="8141088"/>
                </a:cubicBezTo>
                <a:cubicBezTo>
                  <a:pt x="9170226" y="8155722"/>
                  <a:pt x="9175104" y="8184176"/>
                  <a:pt x="9160469" y="8204910"/>
                </a:cubicBezTo>
                <a:cubicBezTo>
                  <a:pt x="9145835" y="8225643"/>
                  <a:pt x="9117377" y="8230521"/>
                  <a:pt x="9096643" y="8215887"/>
                </a:cubicBezTo>
                <a:cubicBezTo>
                  <a:pt x="9075914" y="8201252"/>
                  <a:pt x="9071036" y="8172794"/>
                  <a:pt x="9085670" y="8152061"/>
                </a:cubicBezTo>
                <a:cubicBezTo>
                  <a:pt x="9092987" y="8141696"/>
                  <a:pt x="9103760" y="8135294"/>
                  <a:pt x="9115294" y="8133313"/>
                </a:cubicBezTo>
                <a:close/>
                <a:moveTo>
                  <a:pt x="7719499" y="8133005"/>
                </a:moveTo>
                <a:cubicBezTo>
                  <a:pt x="7729152" y="8131328"/>
                  <a:pt x="7739410" y="8133361"/>
                  <a:pt x="7747955" y="8139458"/>
                </a:cubicBezTo>
                <a:cubicBezTo>
                  <a:pt x="7765429" y="8151655"/>
                  <a:pt x="7769493" y="8175641"/>
                  <a:pt x="7757305" y="8192712"/>
                </a:cubicBezTo>
                <a:cubicBezTo>
                  <a:pt x="7745100" y="8210193"/>
                  <a:pt x="7721122" y="8214256"/>
                  <a:pt x="7704052" y="8202063"/>
                </a:cubicBezTo>
                <a:cubicBezTo>
                  <a:pt x="7686975" y="8189865"/>
                  <a:pt x="7682513" y="8165884"/>
                  <a:pt x="7694703" y="8148809"/>
                </a:cubicBezTo>
                <a:cubicBezTo>
                  <a:pt x="7700804" y="8140068"/>
                  <a:pt x="7709843" y="8134682"/>
                  <a:pt x="7719499" y="8133005"/>
                </a:cubicBezTo>
                <a:close/>
                <a:moveTo>
                  <a:pt x="5960640" y="8132343"/>
                </a:moveTo>
                <a:cubicBezTo>
                  <a:pt x="5967097" y="8131225"/>
                  <a:pt x="5974010" y="8132546"/>
                  <a:pt x="5979900" y="8136611"/>
                </a:cubicBezTo>
                <a:cubicBezTo>
                  <a:pt x="5991278" y="8144741"/>
                  <a:pt x="5994129" y="8160597"/>
                  <a:pt x="5985996" y="8172385"/>
                </a:cubicBezTo>
                <a:cubicBezTo>
                  <a:pt x="5977862" y="8183767"/>
                  <a:pt x="5961614" y="8186614"/>
                  <a:pt x="5950229" y="8178483"/>
                </a:cubicBezTo>
                <a:cubicBezTo>
                  <a:pt x="5938840" y="8170353"/>
                  <a:pt x="5935991" y="8154498"/>
                  <a:pt x="5944127" y="8142710"/>
                </a:cubicBezTo>
                <a:cubicBezTo>
                  <a:pt x="5948191" y="8137019"/>
                  <a:pt x="5954189" y="8133461"/>
                  <a:pt x="5960640" y="8132343"/>
                </a:cubicBezTo>
                <a:close/>
                <a:moveTo>
                  <a:pt x="13595103" y="8130466"/>
                </a:moveTo>
                <a:cubicBezTo>
                  <a:pt x="13606637" y="8128484"/>
                  <a:pt x="13618934" y="8130924"/>
                  <a:pt x="13629301" y="8138241"/>
                </a:cubicBezTo>
                <a:cubicBezTo>
                  <a:pt x="13650034" y="8152875"/>
                  <a:pt x="13654912" y="8181329"/>
                  <a:pt x="13640278" y="8202063"/>
                </a:cubicBezTo>
                <a:cubicBezTo>
                  <a:pt x="13625643" y="8222796"/>
                  <a:pt x="13597185" y="8227674"/>
                  <a:pt x="13576451" y="8213040"/>
                </a:cubicBezTo>
                <a:cubicBezTo>
                  <a:pt x="13555722" y="8198405"/>
                  <a:pt x="13550844" y="8169947"/>
                  <a:pt x="13565479" y="8149214"/>
                </a:cubicBezTo>
                <a:cubicBezTo>
                  <a:pt x="13572796" y="8138849"/>
                  <a:pt x="13583568" y="8132447"/>
                  <a:pt x="13595103" y="8130466"/>
                </a:cubicBezTo>
                <a:close/>
                <a:moveTo>
                  <a:pt x="14316772" y="8129751"/>
                </a:moveTo>
                <a:cubicBezTo>
                  <a:pt x="14327087" y="8127972"/>
                  <a:pt x="14338063" y="8130106"/>
                  <a:pt x="14347209" y="8136610"/>
                </a:cubicBezTo>
                <a:cubicBezTo>
                  <a:pt x="14365502" y="8149619"/>
                  <a:pt x="14369974" y="8175231"/>
                  <a:pt x="14356966" y="8193523"/>
                </a:cubicBezTo>
                <a:cubicBezTo>
                  <a:pt x="14343957" y="8211815"/>
                  <a:pt x="14318346" y="8216287"/>
                  <a:pt x="14300054" y="8203279"/>
                </a:cubicBezTo>
                <a:cubicBezTo>
                  <a:pt x="14281761" y="8190271"/>
                  <a:pt x="14277289" y="8164663"/>
                  <a:pt x="14290297" y="8146367"/>
                </a:cubicBezTo>
                <a:cubicBezTo>
                  <a:pt x="14296801" y="8137221"/>
                  <a:pt x="14306456" y="8131530"/>
                  <a:pt x="14316772" y="8129751"/>
                </a:cubicBezTo>
                <a:close/>
                <a:moveTo>
                  <a:pt x="14124134" y="8126906"/>
                </a:moveTo>
                <a:cubicBezTo>
                  <a:pt x="14141310" y="8123908"/>
                  <a:pt x="14159603" y="8127464"/>
                  <a:pt x="14174848" y="8138237"/>
                </a:cubicBezTo>
                <a:cubicBezTo>
                  <a:pt x="14205743" y="8159781"/>
                  <a:pt x="14213058" y="8202468"/>
                  <a:pt x="14191514" y="8232954"/>
                </a:cubicBezTo>
                <a:cubicBezTo>
                  <a:pt x="14169969" y="8263849"/>
                  <a:pt x="14127282" y="8271169"/>
                  <a:pt x="14096796" y="8249624"/>
                </a:cubicBezTo>
                <a:cubicBezTo>
                  <a:pt x="14066307" y="8228080"/>
                  <a:pt x="14058991" y="8185392"/>
                  <a:pt x="14080126" y="8154903"/>
                </a:cubicBezTo>
                <a:cubicBezTo>
                  <a:pt x="14090901" y="8139457"/>
                  <a:pt x="14106959" y="8129905"/>
                  <a:pt x="14124134" y="8126906"/>
                </a:cubicBezTo>
                <a:close/>
                <a:moveTo>
                  <a:pt x="2289677" y="8126602"/>
                </a:moveTo>
                <a:cubicBezTo>
                  <a:pt x="2293386" y="8125942"/>
                  <a:pt x="2297351" y="8126653"/>
                  <a:pt x="2300601" y="8128890"/>
                </a:cubicBezTo>
                <a:cubicBezTo>
                  <a:pt x="2307107" y="8133362"/>
                  <a:pt x="2308732" y="8142713"/>
                  <a:pt x="2304260" y="8149217"/>
                </a:cubicBezTo>
                <a:cubicBezTo>
                  <a:pt x="2299788" y="8155722"/>
                  <a:pt x="2290436" y="8157348"/>
                  <a:pt x="2283932" y="8152875"/>
                </a:cubicBezTo>
                <a:cubicBezTo>
                  <a:pt x="2277428" y="8148402"/>
                  <a:pt x="2275803" y="8139461"/>
                  <a:pt x="2280274" y="8132547"/>
                </a:cubicBezTo>
                <a:cubicBezTo>
                  <a:pt x="2282512" y="8129295"/>
                  <a:pt x="2285966" y="8127262"/>
                  <a:pt x="2289677" y="8126602"/>
                </a:cubicBezTo>
                <a:close/>
                <a:moveTo>
                  <a:pt x="2778649" y="8126501"/>
                </a:moveTo>
                <a:cubicBezTo>
                  <a:pt x="2783580" y="8125638"/>
                  <a:pt x="2788863" y="8126653"/>
                  <a:pt x="2793334" y="8129701"/>
                </a:cubicBezTo>
                <a:cubicBezTo>
                  <a:pt x="2802279" y="8135800"/>
                  <a:pt x="2804311" y="8147997"/>
                  <a:pt x="2798213" y="8156939"/>
                </a:cubicBezTo>
                <a:cubicBezTo>
                  <a:pt x="2792118" y="8165884"/>
                  <a:pt x="2779920" y="8167916"/>
                  <a:pt x="2770978" y="8161817"/>
                </a:cubicBezTo>
                <a:cubicBezTo>
                  <a:pt x="2762439" y="8155718"/>
                  <a:pt x="2760002" y="8143524"/>
                  <a:pt x="2766102" y="8134579"/>
                </a:cubicBezTo>
                <a:cubicBezTo>
                  <a:pt x="2769146" y="8130108"/>
                  <a:pt x="2773720" y="8127365"/>
                  <a:pt x="2778649" y="8126501"/>
                </a:cubicBezTo>
                <a:close/>
                <a:moveTo>
                  <a:pt x="3823066" y="8120608"/>
                </a:moveTo>
                <a:cubicBezTo>
                  <a:pt x="3834293" y="8118626"/>
                  <a:pt x="3846284" y="8120964"/>
                  <a:pt x="3856450" y="8128079"/>
                </a:cubicBezTo>
                <a:cubicBezTo>
                  <a:pt x="3876774" y="8142303"/>
                  <a:pt x="3881656" y="8169946"/>
                  <a:pt x="3867428" y="8190274"/>
                </a:cubicBezTo>
                <a:cubicBezTo>
                  <a:pt x="3853198" y="8210598"/>
                  <a:pt x="3825557" y="8215480"/>
                  <a:pt x="3805229" y="8201251"/>
                </a:cubicBezTo>
                <a:cubicBezTo>
                  <a:pt x="3784905" y="8187022"/>
                  <a:pt x="3780027" y="8159379"/>
                  <a:pt x="3794255" y="8139051"/>
                </a:cubicBezTo>
                <a:cubicBezTo>
                  <a:pt x="3801369" y="8128889"/>
                  <a:pt x="3811836" y="8122589"/>
                  <a:pt x="3823066" y="8120608"/>
                </a:cubicBezTo>
                <a:close/>
                <a:moveTo>
                  <a:pt x="14522825" y="8119133"/>
                </a:moveTo>
                <a:cubicBezTo>
                  <a:pt x="14528108" y="8122791"/>
                  <a:pt x="14529329" y="8129701"/>
                  <a:pt x="14525671" y="8134579"/>
                </a:cubicBezTo>
                <a:cubicBezTo>
                  <a:pt x="14522009" y="8139867"/>
                  <a:pt x="14515100" y="8141083"/>
                  <a:pt x="14510222" y="8137425"/>
                </a:cubicBezTo>
                <a:cubicBezTo>
                  <a:pt x="14505343" y="8134173"/>
                  <a:pt x="14504123" y="8127264"/>
                  <a:pt x="14507375" y="8121980"/>
                </a:cubicBezTo>
                <a:cubicBezTo>
                  <a:pt x="14511032" y="8116692"/>
                  <a:pt x="14517946" y="8115476"/>
                  <a:pt x="14522825" y="8119133"/>
                </a:cubicBezTo>
                <a:close/>
                <a:moveTo>
                  <a:pt x="13014595" y="8117454"/>
                </a:moveTo>
                <a:cubicBezTo>
                  <a:pt x="13029484" y="8114862"/>
                  <a:pt x="13045338" y="8117910"/>
                  <a:pt x="13058551" y="8127259"/>
                </a:cubicBezTo>
                <a:cubicBezTo>
                  <a:pt x="13084974" y="8145961"/>
                  <a:pt x="13091478" y="8182955"/>
                  <a:pt x="13072776" y="8209377"/>
                </a:cubicBezTo>
                <a:cubicBezTo>
                  <a:pt x="13054078" y="8235800"/>
                  <a:pt x="13017085" y="8242304"/>
                  <a:pt x="12990662" y="8223606"/>
                </a:cubicBezTo>
                <a:cubicBezTo>
                  <a:pt x="12964240" y="8204905"/>
                  <a:pt x="12957735" y="8167911"/>
                  <a:pt x="12976433" y="8141488"/>
                </a:cubicBezTo>
                <a:cubicBezTo>
                  <a:pt x="12985784" y="8128277"/>
                  <a:pt x="12999707" y="8120045"/>
                  <a:pt x="13014595" y="8117454"/>
                </a:cubicBezTo>
                <a:close/>
                <a:moveTo>
                  <a:pt x="13428938" y="8114609"/>
                </a:moveTo>
                <a:cubicBezTo>
                  <a:pt x="13435798" y="8113440"/>
                  <a:pt x="13443116" y="8114864"/>
                  <a:pt x="13449212" y="8119134"/>
                </a:cubicBezTo>
                <a:cubicBezTo>
                  <a:pt x="13461410" y="8127670"/>
                  <a:pt x="13464256" y="8144741"/>
                  <a:pt x="13455716" y="8156939"/>
                </a:cubicBezTo>
                <a:cubicBezTo>
                  <a:pt x="13447181" y="8169132"/>
                  <a:pt x="13430109" y="8171979"/>
                  <a:pt x="13417912" y="8163443"/>
                </a:cubicBezTo>
                <a:cubicBezTo>
                  <a:pt x="13405719" y="8154497"/>
                  <a:pt x="13402466" y="8137831"/>
                  <a:pt x="13411408" y="8125638"/>
                </a:cubicBezTo>
                <a:cubicBezTo>
                  <a:pt x="13415676" y="8119539"/>
                  <a:pt x="13422078" y="8115778"/>
                  <a:pt x="13428938" y="8114609"/>
                </a:cubicBezTo>
                <a:close/>
                <a:moveTo>
                  <a:pt x="8475293" y="8113496"/>
                </a:moveTo>
                <a:cubicBezTo>
                  <a:pt x="8484443" y="8111921"/>
                  <a:pt x="8494200" y="8113852"/>
                  <a:pt x="8502329" y="8119543"/>
                </a:cubicBezTo>
                <a:cubicBezTo>
                  <a:pt x="8518995" y="8130926"/>
                  <a:pt x="8522664" y="8153691"/>
                  <a:pt x="8511284" y="8169947"/>
                </a:cubicBezTo>
                <a:cubicBezTo>
                  <a:pt x="8499889" y="8186618"/>
                  <a:pt x="8477125" y="8190275"/>
                  <a:pt x="8460867" y="8178893"/>
                </a:cubicBezTo>
                <a:cubicBezTo>
                  <a:pt x="8444606" y="8167105"/>
                  <a:pt x="8440543" y="8144745"/>
                  <a:pt x="8451922" y="8128484"/>
                </a:cubicBezTo>
                <a:cubicBezTo>
                  <a:pt x="8457618" y="8120151"/>
                  <a:pt x="8466149" y="8115070"/>
                  <a:pt x="8475293" y="8113496"/>
                </a:cubicBezTo>
                <a:close/>
                <a:moveTo>
                  <a:pt x="7523316" y="8113191"/>
                </a:moveTo>
                <a:cubicBezTo>
                  <a:pt x="7531802" y="8111718"/>
                  <a:pt x="7540840" y="8113445"/>
                  <a:pt x="7548366" y="8118729"/>
                </a:cubicBezTo>
                <a:cubicBezTo>
                  <a:pt x="7563404" y="8129296"/>
                  <a:pt x="7567068" y="8150435"/>
                  <a:pt x="7556498" y="8165479"/>
                </a:cubicBezTo>
                <a:cubicBezTo>
                  <a:pt x="7545923" y="8180519"/>
                  <a:pt x="7524783" y="8184176"/>
                  <a:pt x="7509757" y="8173609"/>
                </a:cubicBezTo>
                <a:cubicBezTo>
                  <a:pt x="7494305" y="8162632"/>
                  <a:pt x="7490644" y="8141899"/>
                  <a:pt x="7501621" y="8126859"/>
                </a:cubicBezTo>
                <a:cubicBezTo>
                  <a:pt x="7506907" y="8119339"/>
                  <a:pt x="7514828" y="8114664"/>
                  <a:pt x="7523316" y="8113191"/>
                </a:cubicBezTo>
                <a:close/>
                <a:moveTo>
                  <a:pt x="6560531" y="8111051"/>
                </a:moveTo>
                <a:cubicBezTo>
                  <a:pt x="6570282" y="8109374"/>
                  <a:pt x="6580651" y="8111407"/>
                  <a:pt x="6589397" y="8117504"/>
                </a:cubicBezTo>
                <a:cubicBezTo>
                  <a:pt x="6606883" y="8130107"/>
                  <a:pt x="6610940" y="8154092"/>
                  <a:pt x="6598737" y="8171573"/>
                </a:cubicBezTo>
                <a:cubicBezTo>
                  <a:pt x="6586149" y="8189050"/>
                  <a:pt x="6562157" y="8193117"/>
                  <a:pt x="6544676" y="8180920"/>
                </a:cubicBezTo>
                <a:cubicBezTo>
                  <a:pt x="6527194" y="8168727"/>
                  <a:pt x="6523128" y="8144741"/>
                  <a:pt x="6535336" y="8126855"/>
                </a:cubicBezTo>
                <a:cubicBezTo>
                  <a:pt x="6541626" y="8118114"/>
                  <a:pt x="6550768" y="8112728"/>
                  <a:pt x="6560531" y="8111051"/>
                </a:cubicBezTo>
                <a:close/>
                <a:moveTo>
                  <a:pt x="4355897" y="8110544"/>
                </a:moveTo>
                <a:cubicBezTo>
                  <a:pt x="4370075" y="8108054"/>
                  <a:pt x="4385220" y="8111001"/>
                  <a:pt x="4398024" y="8119944"/>
                </a:cubicBezTo>
                <a:cubicBezTo>
                  <a:pt x="4423630" y="8137836"/>
                  <a:pt x="4429734" y="8172794"/>
                  <a:pt x="4411841" y="8198406"/>
                </a:cubicBezTo>
                <a:cubicBezTo>
                  <a:pt x="4393954" y="8224013"/>
                  <a:pt x="4359000" y="8230112"/>
                  <a:pt x="4333385" y="8212225"/>
                </a:cubicBezTo>
                <a:cubicBezTo>
                  <a:pt x="4308178" y="8194338"/>
                  <a:pt x="4301684" y="8159380"/>
                  <a:pt x="4319563" y="8133768"/>
                </a:cubicBezTo>
                <a:cubicBezTo>
                  <a:pt x="4328504" y="8120962"/>
                  <a:pt x="4341717" y="8113035"/>
                  <a:pt x="4355897" y="8110544"/>
                </a:cubicBezTo>
                <a:close/>
                <a:moveTo>
                  <a:pt x="5663979" y="8109528"/>
                </a:moveTo>
                <a:cubicBezTo>
                  <a:pt x="5672366" y="8108054"/>
                  <a:pt x="5681310" y="8109781"/>
                  <a:pt x="5688829" y="8115067"/>
                </a:cubicBezTo>
                <a:cubicBezTo>
                  <a:pt x="5703876" y="8125634"/>
                  <a:pt x="5707527" y="8146367"/>
                  <a:pt x="5696961" y="8161412"/>
                </a:cubicBezTo>
                <a:cubicBezTo>
                  <a:pt x="5686394" y="8176452"/>
                  <a:pt x="5665656" y="8180109"/>
                  <a:pt x="5650615" y="8169538"/>
                </a:cubicBezTo>
                <a:cubicBezTo>
                  <a:pt x="5635574" y="8158971"/>
                  <a:pt x="5631918" y="8138237"/>
                  <a:pt x="5642486" y="8123197"/>
                </a:cubicBezTo>
                <a:cubicBezTo>
                  <a:pt x="5647775" y="8115677"/>
                  <a:pt x="5655603" y="8111001"/>
                  <a:pt x="5663979" y="8109528"/>
                </a:cubicBezTo>
                <a:close/>
                <a:moveTo>
                  <a:pt x="1824538" y="8109377"/>
                </a:moveTo>
                <a:cubicBezTo>
                  <a:pt x="1828195" y="8112219"/>
                  <a:pt x="1829006" y="8117098"/>
                  <a:pt x="1826570" y="8120759"/>
                </a:cubicBezTo>
                <a:cubicBezTo>
                  <a:pt x="1823723" y="8124417"/>
                  <a:pt x="1818845" y="8125232"/>
                  <a:pt x="1815188" y="8122791"/>
                </a:cubicBezTo>
                <a:cubicBezTo>
                  <a:pt x="1811529" y="8120350"/>
                  <a:pt x="1810715" y="8115066"/>
                  <a:pt x="1813156" y="8111408"/>
                </a:cubicBezTo>
                <a:cubicBezTo>
                  <a:pt x="1815999" y="8107751"/>
                  <a:pt x="1820876" y="8106936"/>
                  <a:pt x="1824538" y="8109377"/>
                </a:cubicBezTo>
                <a:close/>
                <a:moveTo>
                  <a:pt x="10410457" y="8107799"/>
                </a:moveTo>
                <a:cubicBezTo>
                  <a:pt x="10415387" y="8106936"/>
                  <a:pt x="10420672" y="8107951"/>
                  <a:pt x="10425142" y="8110999"/>
                </a:cubicBezTo>
                <a:cubicBezTo>
                  <a:pt x="10434088" y="8117098"/>
                  <a:pt x="10436119" y="8129295"/>
                  <a:pt x="10430021" y="8138237"/>
                </a:cubicBezTo>
                <a:cubicBezTo>
                  <a:pt x="10423926" y="8147182"/>
                  <a:pt x="10411728" y="8149214"/>
                  <a:pt x="10402783" y="8143115"/>
                </a:cubicBezTo>
                <a:cubicBezTo>
                  <a:pt x="10393841" y="8136610"/>
                  <a:pt x="10391810" y="8124822"/>
                  <a:pt x="10397904" y="8115877"/>
                </a:cubicBezTo>
                <a:cubicBezTo>
                  <a:pt x="10400954" y="8111406"/>
                  <a:pt x="10405528" y="8108663"/>
                  <a:pt x="10410457" y="8107799"/>
                </a:cubicBezTo>
                <a:close/>
                <a:moveTo>
                  <a:pt x="2044933" y="8098655"/>
                </a:moveTo>
                <a:cubicBezTo>
                  <a:pt x="2048746" y="8097995"/>
                  <a:pt x="2052811" y="8098808"/>
                  <a:pt x="2056265" y="8101247"/>
                </a:cubicBezTo>
                <a:cubicBezTo>
                  <a:pt x="2063175" y="8106125"/>
                  <a:pt x="2064800" y="8115476"/>
                  <a:pt x="2059923" y="8122385"/>
                </a:cubicBezTo>
                <a:cubicBezTo>
                  <a:pt x="2055046" y="8129295"/>
                  <a:pt x="2045694" y="8130921"/>
                  <a:pt x="2038785" y="8126043"/>
                </a:cubicBezTo>
                <a:cubicBezTo>
                  <a:pt x="2031874" y="8121165"/>
                  <a:pt x="2030249" y="8111814"/>
                  <a:pt x="2035128" y="8104904"/>
                </a:cubicBezTo>
                <a:cubicBezTo>
                  <a:pt x="2037564" y="8101450"/>
                  <a:pt x="2041123" y="8099316"/>
                  <a:pt x="2044933" y="8098655"/>
                </a:cubicBezTo>
                <a:close/>
                <a:moveTo>
                  <a:pt x="6205749" y="8094587"/>
                </a:moveTo>
                <a:cubicBezTo>
                  <a:pt x="6214337" y="8093113"/>
                  <a:pt x="6223510" y="8094943"/>
                  <a:pt x="6231228" y="8100432"/>
                </a:cubicBezTo>
                <a:cubicBezTo>
                  <a:pt x="6246666" y="8111409"/>
                  <a:pt x="6250320" y="8132547"/>
                  <a:pt x="6239348" y="8147993"/>
                </a:cubicBezTo>
                <a:cubicBezTo>
                  <a:pt x="6228382" y="8163442"/>
                  <a:pt x="6207233" y="8167100"/>
                  <a:pt x="6191782" y="8156123"/>
                </a:cubicBezTo>
                <a:cubicBezTo>
                  <a:pt x="6176331" y="8145146"/>
                  <a:pt x="6172264" y="8123602"/>
                  <a:pt x="6183645" y="8108562"/>
                </a:cubicBezTo>
                <a:cubicBezTo>
                  <a:pt x="6189141" y="8100837"/>
                  <a:pt x="6197169" y="8096060"/>
                  <a:pt x="6205749" y="8094587"/>
                </a:cubicBezTo>
                <a:close/>
                <a:moveTo>
                  <a:pt x="3017957" y="8093320"/>
                </a:moveTo>
                <a:cubicBezTo>
                  <a:pt x="3023748" y="8092304"/>
                  <a:pt x="3029947" y="8093524"/>
                  <a:pt x="3035231" y="8097183"/>
                </a:cubicBezTo>
                <a:cubicBezTo>
                  <a:pt x="3045802" y="8104499"/>
                  <a:pt x="3048239" y="8118728"/>
                  <a:pt x="3040923" y="8129295"/>
                </a:cubicBezTo>
                <a:cubicBezTo>
                  <a:pt x="3033605" y="8139867"/>
                  <a:pt x="3019375" y="8142304"/>
                  <a:pt x="3008810" y="8134988"/>
                </a:cubicBezTo>
                <a:cubicBezTo>
                  <a:pt x="2998237" y="8127669"/>
                  <a:pt x="2995800" y="8113440"/>
                  <a:pt x="3003120" y="8102872"/>
                </a:cubicBezTo>
                <a:cubicBezTo>
                  <a:pt x="3006776" y="8097589"/>
                  <a:pt x="3012162" y="8094337"/>
                  <a:pt x="3017957" y="8093320"/>
                </a:cubicBezTo>
                <a:close/>
                <a:moveTo>
                  <a:pt x="9854393" y="8093168"/>
                </a:moveTo>
                <a:cubicBezTo>
                  <a:pt x="9859982" y="8092202"/>
                  <a:pt x="9865979" y="8093319"/>
                  <a:pt x="9871060" y="8096774"/>
                </a:cubicBezTo>
                <a:cubicBezTo>
                  <a:pt x="9880816" y="8103688"/>
                  <a:pt x="9883257" y="8117508"/>
                  <a:pt x="9876343" y="8127669"/>
                </a:cubicBezTo>
                <a:cubicBezTo>
                  <a:pt x="9869434" y="8137426"/>
                  <a:pt x="9855614" y="8139867"/>
                  <a:pt x="9845448" y="8132957"/>
                </a:cubicBezTo>
                <a:cubicBezTo>
                  <a:pt x="9835286" y="8126043"/>
                  <a:pt x="9832849" y="8112224"/>
                  <a:pt x="9840164" y="8102058"/>
                </a:cubicBezTo>
                <a:cubicBezTo>
                  <a:pt x="9843619" y="8097182"/>
                  <a:pt x="9848803" y="8094134"/>
                  <a:pt x="9854393" y="8093168"/>
                </a:cubicBezTo>
                <a:close/>
                <a:moveTo>
                  <a:pt x="4873375" y="8089710"/>
                </a:moveTo>
                <a:cubicBezTo>
                  <a:pt x="4888967" y="8087017"/>
                  <a:pt x="4905637" y="8090269"/>
                  <a:pt x="4919661" y="8100026"/>
                </a:cubicBezTo>
                <a:cubicBezTo>
                  <a:pt x="4947715" y="8119538"/>
                  <a:pt x="4954214" y="8158159"/>
                  <a:pt x="4934706" y="8186207"/>
                </a:cubicBezTo>
                <a:cubicBezTo>
                  <a:pt x="4915187" y="8214255"/>
                  <a:pt x="4876570" y="8220760"/>
                  <a:pt x="4848520" y="8201247"/>
                </a:cubicBezTo>
                <a:cubicBezTo>
                  <a:pt x="4820471" y="8181734"/>
                  <a:pt x="4813968" y="8143114"/>
                  <a:pt x="4833478" y="8115066"/>
                </a:cubicBezTo>
                <a:cubicBezTo>
                  <a:pt x="4843233" y="8101042"/>
                  <a:pt x="4857766" y="8092403"/>
                  <a:pt x="4873375" y="8089710"/>
                </a:cubicBezTo>
                <a:close/>
                <a:moveTo>
                  <a:pt x="9257321" y="8083766"/>
                </a:moveTo>
                <a:cubicBezTo>
                  <a:pt x="9269009" y="8081734"/>
                  <a:pt x="9281408" y="8084173"/>
                  <a:pt x="9291775" y="8091490"/>
                </a:cubicBezTo>
                <a:cubicBezTo>
                  <a:pt x="9312913" y="8106530"/>
                  <a:pt x="9317792" y="8135394"/>
                  <a:pt x="9303157" y="8156127"/>
                </a:cubicBezTo>
                <a:cubicBezTo>
                  <a:pt x="9288113" y="8177266"/>
                  <a:pt x="9259253" y="8182144"/>
                  <a:pt x="9238520" y="8167510"/>
                </a:cubicBezTo>
                <a:cubicBezTo>
                  <a:pt x="9217381" y="8152875"/>
                  <a:pt x="9212503" y="8124011"/>
                  <a:pt x="9227138" y="8102873"/>
                </a:cubicBezTo>
                <a:cubicBezTo>
                  <a:pt x="9234658" y="8092303"/>
                  <a:pt x="9245634" y="8085799"/>
                  <a:pt x="9257321" y="8083766"/>
                </a:cubicBezTo>
                <a:close/>
                <a:moveTo>
                  <a:pt x="8652326" y="8082854"/>
                </a:moveTo>
                <a:cubicBezTo>
                  <a:pt x="8661066" y="8081329"/>
                  <a:pt x="8670416" y="8083158"/>
                  <a:pt x="8678343" y="8088644"/>
                </a:cubicBezTo>
                <a:cubicBezTo>
                  <a:pt x="8694198" y="8099621"/>
                  <a:pt x="8697856" y="8121165"/>
                  <a:pt x="8686879" y="8137021"/>
                </a:cubicBezTo>
                <a:cubicBezTo>
                  <a:pt x="8675902" y="8152876"/>
                  <a:pt x="8654358" y="8156533"/>
                  <a:pt x="8638502" y="8145556"/>
                </a:cubicBezTo>
                <a:cubicBezTo>
                  <a:pt x="8623057" y="8134579"/>
                  <a:pt x="8618990" y="8113035"/>
                  <a:pt x="8629967" y="8097184"/>
                </a:cubicBezTo>
                <a:cubicBezTo>
                  <a:pt x="8635455" y="8089257"/>
                  <a:pt x="8643585" y="8084378"/>
                  <a:pt x="8652326" y="8082854"/>
                </a:cubicBezTo>
                <a:close/>
                <a:moveTo>
                  <a:pt x="15240325" y="8081734"/>
                </a:moveTo>
                <a:cubicBezTo>
                  <a:pt x="15240734" y="8081734"/>
                  <a:pt x="15240734" y="8081734"/>
                  <a:pt x="15241140" y="8081734"/>
                </a:cubicBezTo>
                <a:cubicBezTo>
                  <a:pt x="15241140" y="8082140"/>
                  <a:pt x="15241545" y="8082550"/>
                  <a:pt x="15241140" y="8082550"/>
                </a:cubicBezTo>
                <a:cubicBezTo>
                  <a:pt x="15240734" y="8082550"/>
                  <a:pt x="15240734" y="8082550"/>
                  <a:pt x="15240325" y="8082550"/>
                </a:cubicBezTo>
                <a:cubicBezTo>
                  <a:pt x="15239920" y="8082550"/>
                  <a:pt x="15239920" y="8082140"/>
                  <a:pt x="15240325" y="8081734"/>
                </a:cubicBezTo>
                <a:close/>
                <a:moveTo>
                  <a:pt x="7325659" y="8080867"/>
                </a:moveTo>
                <a:cubicBezTo>
                  <a:pt x="7332513" y="8079698"/>
                  <a:pt x="7339832" y="8081122"/>
                  <a:pt x="7345941" y="8085392"/>
                </a:cubicBezTo>
                <a:cubicBezTo>
                  <a:pt x="7358126" y="8093928"/>
                  <a:pt x="7360973" y="8110999"/>
                  <a:pt x="7352437" y="8123197"/>
                </a:cubicBezTo>
                <a:cubicBezTo>
                  <a:pt x="7343912" y="8135390"/>
                  <a:pt x="7326826" y="8138237"/>
                  <a:pt x="7314631" y="8129701"/>
                </a:cubicBezTo>
                <a:cubicBezTo>
                  <a:pt x="7302441" y="8121165"/>
                  <a:pt x="7299590" y="8104089"/>
                  <a:pt x="7308131" y="8091896"/>
                </a:cubicBezTo>
                <a:cubicBezTo>
                  <a:pt x="7312403" y="8085797"/>
                  <a:pt x="7318796" y="8082036"/>
                  <a:pt x="7325659" y="8080867"/>
                </a:cubicBezTo>
                <a:close/>
                <a:moveTo>
                  <a:pt x="10992380" y="8080259"/>
                </a:moveTo>
                <a:cubicBezTo>
                  <a:pt x="11000866" y="8078785"/>
                  <a:pt x="11009910" y="8080512"/>
                  <a:pt x="11017430" y="8085798"/>
                </a:cubicBezTo>
                <a:cubicBezTo>
                  <a:pt x="11032475" y="8096365"/>
                  <a:pt x="11036132" y="8117508"/>
                  <a:pt x="11025565" y="8132548"/>
                </a:cubicBezTo>
                <a:cubicBezTo>
                  <a:pt x="11014993" y="8147588"/>
                  <a:pt x="10993855" y="8151245"/>
                  <a:pt x="10978815" y="8140678"/>
                </a:cubicBezTo>
                <a:cubicBezTo>
                  <a:pt x="10963365" y="8129701"/>
                  <a:pt x="10959708" y="8108968"/>
                  <a:pt x="10970685" y="8093928"/>
                </a:cubicBezTo>
                <a:cubicBezTo>
                  <a:pt x="10975968" y="8086408"/>
                  <a:pt x="10983895" y="8081732"/>
                  <a:pt x="10992380" y="8080259"/>
                </a:cubicBezTo>
                <a:close/>
                <a:moveTo>
                  <a:pt x="6869827" y="8076806"/>
                </a:moveTo>
                <a:cubicBezTo>
                  <a:pt x="6881373" y="8074824"/>
                  <a:pt x="6893669" y="8077263"/>
                  <a:pt x="6904033" y="8084581"/>
                </a:cubicBezTo>
                <a:cubicBezTo>
                  <a:pt x="6924350" y="8099215"/>
                  <a:pt x="6929643" y="8127669"/>
                  <a:pt x="6914999" y="8148403"/>
                </a:cubicBezTo>
                <a:cubicBezTo>
                  <a:pt x="6900367" y="8169136"/>
                  <a:pt x="6871918" y="8174014"/>
                  <a:pt x="6851187" y="8159380"/>
                </a:cubicBezTo>
                <a:cubicBezTo>
                  <a:pt x="6830455" y="8144745"/>
                  <a:pt x="6825573" y="8116287"/>
                  <a:pt x="6840212" y="8095554"/>
                </a:cubicBezTo>
                <a:cubicBezTo>
                  <a:pt x="6847535" y="8085189"/>
                  <a:pt x="6858303" y="8078787"/>
                  <a:pt x="6869827" y="8076806"/>
                </a:cubicBezTo>
                <a:close/>
                <a:moveTo>
                  <a:pt x="11471767" y="8072993"/>
                </a:moveTo>
                <a:cubicBezTo>
                  <a:pt x="11478220" y="8071875"/>
                  <a:pt x="11485131" y="8073196"/>
                  <a:pt x="11491025" y="8077261"/>
                </a:cubicBezTo>
                <a:cubicBezTo>
                  <a:pt x="11502408" y="8085391"/>
                  <a:pt x="11505255" y="8101247"/>
                  <a:pt x="11497124" y="8113035"/>
                </a:cubicBezTo>
                <a:cubicBezTo>
                  <a:pt x="11488994" y="8124417"/>
                  <a:pt x="11473139" y="8127264"/>
                  <a:pt x="11461351" y="8119133"/>
                </a:cubicBezTo>
                <a:cubicBezTo>
                  <a:pt x="11449968" y="8111003"/>
                  <a:pt x="11447121" y="8094742"/>
                  <a:pt x="11455252" y="8083360"/>
                </a:cubicBezTo>
                <a:cubicBezTo>
                  <a:pt x="11459317" y="8077668"/>
                  <a:pt x="11465313" y="8074111"/>
                  <a:pt x="11471767" y="8072993"/>
                </a:cubicBezTo>
                <a:close/>
                <a:moveTo>
                  <a:pt x="12398474" y="8072382"/>
                </a:moveTo>
                <a:cubicBezTo>
                  <a:pt x="12405994" y="8071061"/>
                  <a:pt x="12414022" y="8072586"/>
                  <a:pt x="12420729" y="8077261"/>
                </a:cubicBezTo>
                <a:cubicBezTo>
                  <a:pt x="12434147" y="8086612"/>
                  <a:pt x="12437399" y="8105309"/>
                  <a:pt x="12428048" y="8118723"/>
                </a:cubicBezTo>
                <a:cubicBezTo>
                  <a:pt x="12418698" y="8132141"/>
                  <a:pt x="12400000" y="8135394"/>
                  <a:pt x="12386586" y="8126043"/>
                </a:cubicBezTo>
                <a:cubicBezTo>
                  <a:pt x="12373168" y="8116692"/>
                  <a:pt x="12369916" y="8097994"/>
                  <a:pt x="12379267" y="8084576"/>
                </a:cubicBezTo>
                <a:cubicBezTo>
                  <a:pt x="12383943" y="8077869"/>
                  <a:pt x="12390955" y="8073703"/>
                  <a:pt x="12398474" y="8072382"/>
                </a:cubicBezTo>
                <a:close/>
                <a:moveTo>
                  <a:pt x="3265594" y="8071773"/>
                </a:moveTo>
                <a:cubicBezTo>
                  <a:pt x="3271945" y="8070655"/>
                  <a:pt x="3278753" y="8071976"/>
                  <a:pt x="3284443" y="8076041"/>
                </a:cubicBezTo>
                <a:cubicBezTo>
                  <a:pt x="3295824" y="8083766"/>
                  <a:pt x="3298673" y="8099621"/>
                  <a:pt x="3290543" y="8111003"/>
                </a:cubicBezTo>
                <a:cubicBezTo>
                  <a:pt x="3282817" y="8122385"/>
                  <a:pt x="3266967" y="8125232"/>
                  <a:pt x="3255585" y="8117102"/>
                </a:cubicBezTo>
                <a:cubicBezTo>
                  <a:pt x="3244201" y="8109377"/>
                  <a:pt x="3241760" y="8093522"/>
                  <a:pt x="3249485" y="8082140"/>
                </a:cubicBezTo>
                <a:cubicBezTo>
                  <a:pt x="3253348" y="8076448"/>
                  <a:pt x="3259241" y="8072891"/>
                  <a:pt x="3265594" y="8071773"/>
                </a:cubicBezTo>
                <a:close/>
                <a:moveTo>
                  <a:pt x="12624342" y="8070302"/>
                </a:moveTo>
                <a:cubicBezTo>
                  <a:pt x="12635876" y="8068320"/>
                  <a:pt x="12648173" y="8070759"/>
                  <a:pt x="12658540" y="8078077"/>
                </a:cubicBezTo>
                <a:cubicBezTo>
                  <a:pt x="12678868" y="8092711"/>
                  <a:pt x="12684151" y="8121165"/>
                  <a:pt x="12669517" y="8141899"/>
                </a:cubicBezTo>
                <a:cubicBezTo>
                  <a:pt x="12654882" y="8162632"/>
                  <a:pt x="12626424" y="8167510"/>
                  <a:pt x="12605690" y="8152876"/>
                </a:cubicBezTo>
                <a:cubicBezTo>
                  <a:pt x="12584961" y="8138241"/>
                  <a:pt x="12580083" y="8109783"/>
                  <a:pt x="12594718" y="8089050"/>
                </a:cubicBezTo>
                <a:cubicBezTo>
                  <a:pt x="12602035" y="8078685"/>
                  <a:pt x="12612807" y="8072283"/>
                  <a:pt x="12624342" y="8070302"/>
                </a:cubicBezTo>
                <a:close/>
                <a:moveTo>
                  <a:pt x="11809430" y="8068623"/>
                </a:moveTo>
                <a:cubicBezTo>
                  <a:pt x="11823150" y="8066286"/>
                  <a:pt x="11837784" y="8069132"/>
                  <a:pt x="11849980" y="8077667"/>
                </a:cubicBezTo>
                <a:cubicBezTo>
                  <a:pt x="11874372" y="8094743"/>
                  <a:pt x="11880065" y="8128890"/>
                  <a:pt x="11862989" y="8153281"/>
                </a:cubicBezTo>
                <a:cubicBezTo>
                  <a:pt x="11845917" y="8177672"/>
                  <a:pt x="11811770" y="8183361"/>
                  <a:pt x="11787379" y="8166290"/>
                </a:cubicBezTo>
                <a:cubicBezTo>
                  <a:pt x="11762988" y="8149214"/>
                  <a:pt x="11756889" y="8115472"/>
                  <a:pt x="11774370" y="8090676"/>
                </a:cubicBezTo>
                <a:cubicBezTo>
                  <a:pt x="11782906" y="8078480"/>
                  <a:pt x="11795711" y="8070960"/>
                  <a:pt x="11809430" y="8068623"/>
                </a:cubicBezTo>
                <a:close/>
                <a:moveTo>
                  <a:pt x="2512416" y="8062221"/>
                </a:moveTo>
                <a:cubicBezTo>
                  <a:pt x="2517700" y="8065879"/>
                  <a:pt x="2518918" y="8073198"/>
                  <a:pt x="2515257" y="8078482"/>
                </a:cubicBezTo>
                <a:cubicBezTo>
                  <a:pt x="2511599" y="8083765"/>
                  <a:pt x="2504285" y="8084986"/>
                  <a:pt x="2499002" y="8081324"/>
                </a:cubicBezTo>
                <a:cubicBezTo>
                  <a:pt x="2493713" y="8077667"/>
                  <a:pt x="2492497" y="8070352"/>
                  <a:pt x="2496155" y="8065064"/>
                </a:cubicBezTo>
                <a:cubicBezTo>
                  <a:pt x="2499812" y="8059780"/>
                  <a:pt x="2507128" y="8058564"/>
                  <a:pt x="2512416" y="8062221"/>
                </a:cubicBezTo>
                <a:close/>
                <a:moveTo>
                  <a:pt x="14719579" y="8061816"/>
                </a:moveTo>
                <a:cubicBezTo>
                  <a:pt x="14723236" y="8064253"/>
                  <a:pt x="14724052" y="8069131"/>
                  <a:pt x="14721615" y="8072383"/>
                </a:cubicBezTo>
                <a:cubicBezTo>
                  <a:pt x="14719173" y="8076041"/>
                  <a:pt x="14714295" y="8076856"/>
                  <a:pt x="14711043" y="8074415"/>
                </a:cubicBezTo>
                <a:cubicBezTo>
                  <a:pt x="14707386" y="8071978"/>
                  <a:pt x="14706570" y="8067099"/>
                  <a:pt x="14709012" y="8063847"/>
                </a:cubicBezTo>
                <a:cubicBezTo>
                  <a:pt x="14711449" y="8060190"/>
                  <a:pt x="14716327" y="8059375"/>
                  <a:pt x="14719579" y="8061816"/>
                </a:cubicBezTo>
                <a:close/>
                <a:moveTo>
                  <a:pt x="10497755" y="8059782"/>
                </a:moveTo>
                <a:cubicBezTo>
                  <a:pt x="10501972" y="8059070"/>
                  <a:pt x="10506444" y="8059985"/>
                  <a:pt x="10510104" y="8062626"/>
                </a:cubicBezTo>
                <a:cubicBezTo>
                  <a:pt x="10517824" y="8067910"/>
                  <a:pt x="10519451" y="8078482"/>
                  <a:pt x="10514167" y="8085797"/>
                </a:cubicBezTo>
                <a:cubicBezTo>
                  <a:pt x="10508883" y="8093522"/>
                  <a:pt x="10498311" y="8095148"/>
                  <a:pt x="10490996" y="8089864"/>
                </a:cubicBezTo>
                <a:cubicBezTo>
                  <a:pt x="10483677" y="8084580"/>
                  <a:pt x="10482051" y="8074009"/>
                  <a:pt x="10486929" y="8066694"/>
                </a:cubicBezTo>
                <a:cubicBezTo>
                  <a:pt x="10489573" y="8062831"/>
                  <a:pt x="10493537" y="8060494"/>
                  <a:pt x="10497755" y="8059782"/>
                </a:cubicBezTo>
                <a:close/>
                <a:moveTo>
                  <a:pt x="4061247" y="8059628"/>
                </a:moveTo>
                <a:cubicBezTo>
                  <a:pt x="4077356" y="8056833"/>
                  <a:pt x="4094535" y="8060188"/>
                  <a:pt x="4108959" y="8070352"/>
                </a:cubicBezTo>
                <a:cubicBezTo>
                  <a:pt x="4137827" y="8090675"/>
                  <a:pt x="4144738" y="8130516"/>
                  <a:pt x="4124412" y="8159375"/>
                </a:cubicBezTo>
                <a:cubicBezTo>
                  <a:pt x="4104085" y="8188239"/>
                  <a:pt x="4064240" y="8195149"/>
                  <a:pt x="4035381" y="8174825"/>
                </a:cubicBezTo>
                <a:cubicBezTo>
                  <a:pt x="4006920" y="8154497"/>
                  <a:pt x="3999606" y="8114661"/>
                  <a:pt x="4019927" y="8085797"/>
                </a:cubicBezTo>
                <a:cubicBezTo>
                  <a:pt x="4030091" y="8071365"/>
                  <a:pt x="4045134" y="8062422"/>
                  <a:pt x="4061247" y="8059628"/>
                </a:cubicBezTo>
                <a:close/>
                <a:moveTo>
                  <a:pt x="5334139" y="8054545"/>
                </a:moveTo>
                <a:cubicBezTo>
                  <a:pt x="5340234" y="8053477"/>
                  <a:pt x="5346743" y="8054697"/>
                  <a:pt x="5352230" y="8058559"/>
                </a:cubicBezTo>
                <a:cubicBezTo>
                  <a:pt x="5362806" y="8066284"/>
                  <a:pt x="5365644" y="8081324"/>
                  <a:pt x="5357930" y="8092301"/>
                </a:cubicBezTo>
                <a:cubicBezTo>
                  <a:pt x="5350194" y="8102868"/>
                  <a:pt x="5335157" y="8105715"/>
                  <a:pt x="5324179" y="8097990"/>
                </a:cubicBezTo>
                <a:cubicBezTo>
                  <a:pt x="5313207" y="8090270"/>
                  <a:pt x="5310765" y="8075225"/>
                  <a:pt x="5318483" y="8064253"/>
                </a:cubicBezTo>
                <a:cubicBezTo>
                  <a:pt x="5322349" y="8058967"/>
                  <a:pt x="5328043" y="8055613"/>
                  <a:pt x="5334139" y="8054545"/>
                </a:cubicBezTo>
                <a:close/>
                <a:moveTo>
                  <a:pt x="12860630" y="8049263"/>
                </a:moveTo>
                <a:cubicBezTo>
                  <a:pt x="12870945" y="8047484"/>
                  <a:pt x="12881921" y="8049618"/>
                  <a:pt x="12891067" y="8056122"/>
                </a:cubicBezTo>
                <a:cubicBezTo>
                  <a:pt x="12909360" y="8069131"/>
                  <a:pt x="12913832" y="8094743"/>
                  <a:pt x="12900824" y="8113035"/>
                </a:cubicBezTo>
                <a:cubicBezTo>
                  <a:pt x="12887815" y="8131327"/>
                  <a:pt x="12862204" y="8135799"/>
                  <a:pt x="12843912" y="8122791"/>
                </a:cubicBezTo>
                <a:cubicBezTo>
                  <a:pt x="12825619" y="8109783"/>
                  <a:pt x="12821147" y="8084581"/>
                  <a:pt x="12834155" y="8065879"/>
                </a:cubicBezTo>
                <a:cubicBezTo>
                  <a:pt x="12840659" y="8056733"/>
                  <a:pt x="12850315" y="8051042"/>
                  <a:pt x="12860630" y="8049263"/>
                </a:cubicBezTo>
                <a:close/>
                <a:moveTo>
                  <a:pt x="8824177" y="8046061"/>
                </a:moveTo>
                <a:cubicBezTo>
                  <a:pt x="8831900" y="8044740"/>
                  <a:pt x="8840132" y="8046366"/>
                  <a:pt x="8847044" y="8051244"/>
                </a:cubicBezTo>
                <a:cubicBezTo>
                  <a:pt x="8860867" y="8061001"/>
                  <a:pt x="8864119" y="8080108"/>
                  <a:pt x="8854359" y="8093927"/>
                </a:cubicBezTo>
                <a:cubicBezTo>
                  <a:pt x="8844607" y="8107746"/>
                  <a:pt x="8825499" y="8110999"/>
                  <a:pt x="8811676" y="8101242"/>
                </a:cubicBezTo>
                <a:cubicBezTo>
                  <a:pt x="8797857" y="8091486"/>
                  <a:pt x="8794604" y="8072383"/>
                  <a:pt x="8804361" y="8058559"/>
                </a:cubicBezTo>
                <a:cubicBezTo>
                  <a:pt x="8809239" y="8051650"/>
                  <a:pt x="8816454" y="8047382"/>
                  <a:pt x="8824177" y="8046061"/>
                </a:cubicBezTo>
                <a:close/>
                <a:moveTo>
                  <a:pt x="15075687" y="8045961"/>
                </a:moveTo>
                <a:cubicBezTo>
                  <a:pt x="15077313" y="8046776"/>
                  <a:pt x="15077313" y="8048807"/>
                  <a:pt x="15076498" y="8050028"/>
                </a:cubicBezTo>
                <a:cubicBezTo>
                  <a:pt x="15075687" y="8051654"/>
                  <a:pt x="15073651" y="8051654"/>
                  <a:pt x="15072430" y="8050839"/>
                </a:cubicBezTo>
                <a:cubicBezTo>
                  <a:pt x="15071214" y="8050028"/>
                  <a:pt x="15070809" y="8047992"/>
                  <a:pt x="15071620" y="8046776"/>
                </a:cubicBezTo>
                <a:cubicBezTo>
                  <a:pt x="15072430" y="8045150"/>
                  <a:pt x="15074466" y="8045150"/>
                  <a:pt x="15075687" y="8045961"/>
                </a:cubicBezTo>
                <a:close/>
                <a:moveTo>
                  <a:pt x="3515362" y="8040319"/>
                </a:moveTo>
                <a:cubicBezTo>
                  <a:pt x="3525120" y="8038642"/>
                  <a:pt x="3535488" y="8040675"/>
                  <a:pt x="3544227" y="8046772"/>
                </a:cubicBezTo>
                <a:cubicBezTo>
                  <a:pt x="3561704" y="8059375"/>
                  <a:pt x="3565772" y="8083360"/>
                  <a:pt x="3553573" y="8100841"/>
                </a:cubicBezTo>
                <a:cubicBezTo>
                  <a:pt x="3540977" y="8118318"/>
                  <a:pt x="3516990" y="8122385"/>
                  <a:pt x="3499509" y="8110188"/>
                </a:cubicBezTo>
                <a:cubicBezTo>
                  <a:pt x="3481621" y="8097995"/>
                  <a:pt x="3477560" y="8074009"/>
                  <a:pt x="3490156" y="8056123"/>
                </a:cubicBezTo>
                <a:cubicBezTo>
                  <a:pt x="3496457" y="8047382"/>
                  <a:pt x="3505606" y="8041996"/>
                  <a:pt x="3515362" y="8040319"/>
                </a:cubicBezTo>
                <a:close/>
                <a:moveTo>
                  <a:pt x="13258661" y="8039759"/>
                </a:moveTo>
                <a:cubicBezTo>
                  <a:pt x="13272178" y="8037422"/>
                  <a:pt x="13286608" y="8040268"/>
                  <a:pt x="13298804" y="8048803"/>
                </a:cubicBezTo>
                <a:cubicBezTo>
                  <a:pt x="13323195" y="8065879"/>
                  <a:pt x="13328888" y="8099211"/>
                  <a:pt x="13311812" y="8123602"/>
                </a:cubicBezTo>
                <a:cubicBezTo>
                  <a:pt x="13294741" y="8147993"/>
                  <a:pt x="13261404" y="8153686"/>
                  <a:pt x="13237013" y="8136610"/>
                </a:cubicBezTo>
                <a:cubicBezTo>
                  <a:pt x="13212622" y="8119539"/>
                  <a:pt x="13206933" y="8085797"/>
                  <a:pt x="13224005" y="8061812"/>
                </a:cubicBezTo>
                <a:cubicBezTo>
                  <a:pt x="13232543" y="8049616"/>
                  <a:pt x="13245145" y="8042096"/>
                  <a:pt x="13258661" y="8039759"/>
                </a:cubicBezTo>
                <a:close/>
                <a:moveTo>
                  <a:pt x="9959884" y="8038844"/>
                </a:moveTo>
                <a:cubicBezTo>
                  <a:pt x="9965677" y="8037828"/>
                  <a:pt x="9971876" y="8039049"/>
                  <a:pt x="9977160" y="8042708"/>
                </a:cubicBezTo>
                <a:cubicBezTo>
                  <a:pt x="9987731" y="8050024"/>
                  <a:pt x="9990168" y="8064253"/>
                  <a:pt x="9982853" y="8074820"/>
                </a:cubicBezTo>
                <a:cubicBezTo>
                  <a:pt x="9975533" y="8085392"/>
                  <a:pt x="9961304" y="8087829"/>
                  <a:pt x="9950737" y="8080513"/>
                </a:cubicBezTo>
                <a:cubicBezTo>
                  <a:pt x="9940575" y="8073194"/>
                  <a:pt x="9937728" y="8058559"/>
                  <a:pt x="9945048" y="8048397"/>
                </a:cubicBezTo>
                <a:cubicBezTo>
                  <a:pt x="9948706" y="8043111"/>
                  <a:pt x="9954092" y="8039859"/>
                  <a:pt x="9959884" y="8038844"/>
                </a:cubicBezTo>
                <a:close/>
                <a:moveTo>
                  <a:pt x="12191864" y="8033763"/>
                </a:moveTo>
                <a:cubicBezTo>
                  <a:pt x="12197147" y="8037421"/>
                  <a:pt x="12198368" y="8044736"/>
                  <a:pt x="12194710" y="8050024"/>
                </a:cubicBezTo>
                <a:cubicBezTo>
                  <a:pt x="12191048" y="8055307"/>
                  <a:pt x="12183733" y="8056528"/>
                  <a:pt x="12178445" y="8052870"/>
                </a:cubicBezTo>
                <a:cubicBezTo>
                  <a:pt x="12173162" y="8049209"/>
                  <a:pt x="12171946" y="8041894"/>
                  <a:pt x="12175603" y="8036606"/>
                </a:cubicBezTo>
                <a:cubicBezTo>
                  <a:pt x="12179261" y="8031322"/>
                  <a:pt x="12186576" y="8030101"/>
                  <a:pt x="12191864" y="8033763"/>
                </a:cubicBezTo>
                <a:close/>
                <a:moveTo>
                  <a:pt x="5075179" y="8032136"/>
                </a:moveTo>
                <a:cubicBezTo>
                  <a:pt x="5087480" y="8030002"/>
                  <a:pt x="5100594" y="8032542"/>
                  <a:pt x="5111567" y="8040267"/>
                </a:cubicBezTo>
                <a:cubicBezTo>
                  <a:pt x="5133518" y="8055713"/>
                  <a:pt x="5138800" y="8086203"/>
                  <a:pt x="5123350" y="8108157"/>
                </a:cubicBezTo>
                <a:cubicBezTo>
                  <a:pt x="5107905" y="8130106"/>
                  <a:pt x="5077413" y="8135390"/>
                  <a:pt x="5055469" y="8119945"/>
                </a:cubicBezTo>
                <a:cubicBezTo>
                  <a:pt x="5033517" y="8104495"/>
                  <a:pt x="5028225" y="8074009"/>
                  <a:pt x="5043681" y="8052055"/>
                </a:cubicBezTo>
                <a:cubicBezTo>
                  <a:pt x="5051403" y="8041080"/>
                  <a:pt x="5062885" y="8034271"/>
                  <a:pt x="5075179" y="8032136"/>
                </a:cubicBezTo>
                <a:close/>
                <a:moveTo>
                  <a:pt x="7127229" y="8031273"/>
                </a:moveTo>
                <a:cubicBezTo>
                  <a:pt x="7133435" y="8030206"/>
                  <a:pt x="7140029" y="8031526"/>
                  <a:pt x="7145518" y="8035389"/>
                </a:cubicBezTo>
                <a:cubicBezTo>
                  <a:pt x="7156898" y="8043114"/>
                  <a:pt x="7159337" y="8058559"/>
                  <a:pt x="7151616" y="8069536"/>
                </a:cubicBezTo>
                <a:cubicBezTo>
                  <a:pt x="7143893" y="8080918"/>
                  <a:pt x="7128446" y="8083355"/>
                  <a:pt x="7117477" y="8075635"/>
                </a:cubicBezTo>
                <a:cubicBezTo>
                  <a:pt x="7106097" y="8067910"/>
                  <a:pt x="7103659" y="8052460"/>
                  <a:pt x="7111386" y="8041488"/>
                </a:cubicBezTo>
                <a:cubicBezTo>
                  <a:pt x="7115244" y="8035797"/>
                  <a:pt x="7121024" y="8032341"/>
                  <a:pt x="7127229" y="8031273"/>
                </a:cubicBezTo>
                <a:close/>
                <a:moveTo>
                  <a:pt x="9393200" y="8027668"/>
                </a:moveTo>
                <a:cubicBezTo>
                  <a:pt x="9405599" y="8025534"/>
                  <a:pt x="9418811" y="8028074"/>
                  <a:pt x="9429991" y="8035799"/>
                </a:cubicBezTo>
                <a:cubicBezTo>
                  <a:pt x="9451941" y="8051654"/>
                  <a:pt x="9457229" y="8082140"/>
                  <a:pt x="9441779" y="8104499"/>
                </a:cubicBezTo>
                <a:cubicBezTo>
                  <a:pt x="9425924" y="8126454"/>
                  <a:pt x="9395438" y="8132143"/>
                  <a:pt x="9373079" y="8116287"/>
                </a:cubicBezTo>
                <a:cubicBezTo>
                  <a:pt x="9350719" y="8100842"/>
                  <a:pt x="9345436" y="8069947"/>
                  <a:pt x="9361291" y="8047587"/>
                </a:cubicBezTo>
                <a:cubicBezTo>
                  <a:pt x="9369216" y="8036612"/>
                  <a:pt x="9380801" y="8029803"/>
                  <a:pt x="9393200" y="8027668"/>
                </a:cubicBezTo>
                <a:close/>
                <a:moveTo>
                  <a:pt x="11071199" y="8022534"/>
                </a:moveTo>
                <a:cubicBezTo>
                  <a:pt x="11079430" y="8021060"/>
                  <a:pt x="11088170" y="8022788"/>
                  <a:pt x="11095487" y="8028074"/>
                </a:cubicBezTo>
                <a:cubicBezTo>
                  <a:pt x="11110532" y="8038641"/>
                  <a:pt x="11114189" y="8058969"/>
                  <a:pt x="11103618" y="8073603"/>
                </a:cubicBezTo>
                <a:cubicBezTo>
                  <a:pt x="11093050" y="8088643"/>
                  <a:pt x="11072722" y="8092305"/>
                  <a:pt x="11058088" y="8081733"/>
                </a:cubicBezTo>
                <a:cubicBezTo>
                  <a:pt x="11043453" y="8071166"/>
                  <a:pt x="11039795" y="8050838"/>
                  <a:pt x="11049957" y="8036204"/>
                </a:cubicBezTo>
                <a:cubicBezTo>
                  <a:pt x="11055243" y="8028684"/>
                  <a:pt x="11062967" y="8024008"/>
                  <a:pt x="11071199" y="8022534"/>
                </a:cubicBezTo>
                <a:close/>
                <a:moveTo>
                  <a:pt x="5819037" y="8021670"/>
                </a:moveTo>
                <a:cubicBezTo>
                  <a:pt x="5826245" y="8020450"/>
                  <a:pt x="5833970" y="8021975"/>
                  <a:pt x="5840472" y="8026448"/>
                </a:cubicBezTo>
                <a:cubicBezTo>
                  <a:pt x="5853486" y="8035389"/>
                  <a:pt x="5856327" y="8053276"/>
                  <a:pt x="5847373" y="8066284"/>
                </a:cubicBezTo>
                <a:cubicBezTo>
                  <a:pt x="5838444" y="8079293"/>
                  <a:pt x="5820553" y="8082140"/>
                  <a:pt x="5807542" y="8073198"/>
                </a:cubicBezTo>
                <a:cubicBezTo>
                  <a:pt x="5794944" y="8064253"/>
                  <a:pt x="5791696" y="8046366"/>
                  <a:pt x="5800634" y="8033357"/>
                </a:cubicBezTo>
                <a:cubicBezTo>
                  <a:pt x="5805108" y="8026853"/>
                  <a:pt x="5811810" y="8022889"/>
                  <a:pt x="5819037" y="8021670"/>
                </a:cubicBezTo>
                <a:close/>
                <a:moveTo>
                  <a:pt x="7942804" y="8017809"/>
                </a:moveTo>
                <a:cubicBezTo>
                  <a:pt x="7947224" y="8016996"/>
                  <a:pt x="7952005" y="8017911"/>
                  <a:pt x="7956061" y="8020755"/>
                </a:cubicBezTo>
                <a:cubicBezTo>
                  <a:pt x="7964196" y="8026039"/>
                  <a:pt x="7966222" y="8037016"/>
                  <a:pt x="7960533" y="8045146"/>
                </a:cubicBezTo>
                <a:cubicBezTo>
                  <a:pt x="7955258" y="8053276"/>
                  <a:pt x="7944285" y="8055308"/>
                  <a:pt x="7936156" y="8049618"/>
                </a:cubicBezTo>
                <a:cubicBezTo>
                  <a:pt x="7928024" y="8044335"/>
                  <a:pt x="7925990" y="8033358"/>
                  <a:pt x="7931678" y="8025228"/>
                </a:cubicBezTo>
                <a:cubicBezTo>
                  <a:pt x="7934315" y="8021162"/>
                  <a:pt x="7938378" y="8018622"/>
                  <a:pt x="7942804" y="8017809"/>
                </a:cubicBezTo>
                <a:close/>
                <a:moveTo>
                  <a:pt x="6388929" y="8013694"/>
                </a:moveTo>
                <a:cubicBezTo>
                  <a:pt x="6400364" y="8011713"/>
                  <a:pt x="6412564" y="8014050"/>
                  <a:pt x="6422723" y="8021165"/>
                </a:cubicBezTo>
                <a:cubicBezTo>
                  <a:pt x="6443047" y="8035389"/>
                  <a:pt x="6447927" y="8063848"/>
                  <a:pt x="6433699" y="8084171"/>
                </a:cubicBezTo>
                <a:cubicBezTo>
                  <a:pt x="6419471" y="8104499"/>
                  <a:pt x="6391014" y="8109377"/>
                  <a:pt x="6370689" y="8095148"/>
                </a:cubicBezTo>
                <a:cubicBezTo>
                  <a:pt x="6349959" y="8080919"/>
                  <a:pt x="6345070" y="8052465"/>
                  <a:pt x="6359702" y="8032137"/>
                </a:cubicBezTo>
                <a:cubicBezTo>
                  <a:pt x="6366820" y="8021976"/>
                  <a:pt x="6377505" y="8015675"/>
                  <a:pt x="6388929" y="8013694"/>
                </a:cubicBezTo>
                <a:close/>
                <a:moveTo>
                  <a:pt x="8146026" y="8009173"/>
                </a:moveTo>
                <a:cubicBezTo>
                  <a:pt x="8151360" y="8008258"/>
                  <a:pt x="8157044" y="8009376"/>
                  <a:pt x="8161725" y="8012628"/>
                </a:cubicBezTo>
                <a:cubicBezTo>
                  <a:pt x="8171481" y="8019133"/>
                  <a:pt x="8173914" y="8032547"/>
                  <a:pt x="8167008" y="8041897"/>
                </a:cubicBezTo>
                <a:cubicBezTo>
                  <a:pt x="8160502" y="8051654"/>
                  <a:pt x="8147102" y="8054091"/>
                  <a:pt x="8137737" y="8047181"/>
                </a:cubicBezTo>
                <a:cubicBezTo>
                  <a:pt x="8127989" y="8040677"/>
                  <a:pt x="8125949" y="8027263"/>
                  <a:pt x="8132458" y="8017912"/>
                </a:cubicBezTo>
                <a:cubicBezTo>
                  <a:pt x="8135718" y="8013034"/>
                  <a:pt x="8140695" y="8010087"/>
                  <a:pt x="8146026" y="8009173"/>
                </a:cubicBezTo>
                <a:close/>
                <a:moveTo>
                  <a:pt x="10582922" y="8008816"/>
                </a:moveTo>
                <a:cubicBezTo>
                  <a:pt x="10586733" y="8008156"/>
                  <a:pt x="10590798" y="8008969"/>
                  <a:pt x="10594253" y="8011408"/>
                </a:cubicBezTo>
                <a:cubicBezTo>
                  <a:pt x="10601163" y="8016286"/>
                  <a:pt x="10602789" y="8025637"/>
                  <a:pt x="10597911" y="8032546"/>
                </a:cubicBezTo>
                <a:cubicBezTo>
                  <a:pt x="10593032" y="8039456"/>
                  <a:pt x="10583682" y="8041082"/>
                  <a:pt x="10576772" y="8036204"/>
                </a:cubicBezTo>
                <a:cubicBezTo>
                  <a:pt x="10569862" y="8031326"/>
                  <a:pt x="10568236" y="8021975"/>
                  <a:pt x="10573114" y="8015065"/>
                </a:cubicBezTo>
                <a:cubicBezTo>
                  <a:pt x="10575553" y="8011610"/>
                  <a:pt x="10579111" y="8009477"/>
                  <a:pt x="10582922" y="8008816"/>
                </a:cubicBezTo>
                <a:close/>
                <a:moveTo>
                  <a:pt x="2729465" y="8008562"/>
                </a:moveTo>
                <a:cubicBezTo>
                  <a:pt x="2734290" y="8007748"/>
                  <a:pt x="2739474" y="8008764"/>
                  <a:pt x="2743742" y="8011813"/>
                </a:cubicBezTo>
                <a:cubicBezTo>
                  <a:pt x="2752276" y="8017502"/>
                  <a:pt x="2754314" y="8029700"/>
                  <a:pt x="2748214" y="8038236"/>
                </a:cubicBezTo>
                <a:cubicBezTo>
                  <a:pt x="2742521" y="8046772"/>
                  <a:pt x="2730327" y="8048807"/>
                  <a:pt x="2721792" y="8042709"/>
                </a:cubicBezTo>
                <a:cubicBezTo>
                  <a:pt x="2713251" y="8036610"/>
                  <a:pt x="2711220" y="8024822"/>
                  <a:pt x="2717319" y="8016286"/>
                </a:cubicBezTo>
                <a:cubicBezTo>
                  <a:pt x="2720166" y="8012018"/>
                  <a:pt x="2724638" y="8009375"/>
                  <a:pt x="2729465" y="8008562"/>
                </a:cubicBezTo>
                <a:close/>
                <a:moveTo>
                  <a:pt x="7735655" y="8008052"/>
                </a:moveTo>
                <a:cubicBezTo>
                  <a:pt x="7740227" y="8007239"/>
                  <a:pt x="7745110" y="8008153"/>
                  <a:pt x="7749173" y="8010998"/>
                </a:cubicBezTo>
                <a:cubicBezTo>
                  <a:pt x="7757305" y="8016691"/>
                  <a:pt x="7759334" y="8028074"/>
                  <a:pt x="7753642" y="8036204"/>
                </a:cubicBezTo>
                <a:cubicBezTo>
                  <a:pt x="7747955" y="8044334"/>
                  <a:pt x="7736575" y="8046366"/>
                  <a:pt x="7728442" y="8040672"/>
                </a:cubicBezTo>
                <a:cubicBezTo>
                  <a:pt x="7720312" y="8034983"/>
                  <a:pt x="7718286" y="8023601"/>
                  <a:pt x="7723973" y="8015471"/>
                </a:cubicBezTo>
                <a:cubicBezTo>
                  <a:pt x="7726807" y="8011406"/>
                  <a:pt x="7731090" y="8008865"/>
                  <a:pt x="7735655" y="8008052"/>
                </a:cubicBezTo>
                <a:close/>
                <a:moveTo>
                  <a:pt x="3761480" y="8005458"/>
                </a:moveTo>
                <a:cubicBezTo>
                  <a:pt x="3773523" y="8003374"/>
                  <a:pt x="3786326" y="8005915"/>
                  <a:pt x="3797097" y="8013435"/>
                </a:cubicBezTo>
                <a:cubicBezTo>
                  <a:pt x="3819051" y="8028885"/>
                  <a:pt x="3823932" y="8058559"/>
                  <a:pt x="3808885" y="8080104"/>
                </a:cubicBezTo>
                <a:cubicBezTo>
                  <a:pt x="3793441" y="8102058"/>
                  <a:pt x="3763766" y="8106936"/>
                  <a:pt x="3742218" y="8091896"/>
                </a:cubicBezTo>
                <a:cubicBezTo>
                  <a:pt x="3720676" y="8076852"/>
                  <a:pt x="3715390" y="8047177"/>
                  <a:pt x="3730431" y="8025227"/>
                </a:cubicBezTo>
                <a:cubicBezTo>
                  <a:pt x="3738155" y="8014250"/>
                  <a:pt x="3749435" y="8007542"/>
                  <a:pt x="3761480" y="8005458"/>
                </a:cubicBezTo>
                <a:close/>
                <a:moveTo>
                  <a:pt x="6685439" y="8002972"/>
                </a:moveTo>
                <a:cubicBezTo>
                  <a:pt x="6695800" y="8001143"/>
                  <a:pt x="6706879" y="8003278"/>
                  <a:pt x="6716224" y="8009782"/>
                </a:cubicBezTo>
                <a:cubicBezTo>
                  <a:pt x="6734931" y="8022791"/>
                  <a:pt x="6739401" y="8048398"/>
                  <a:pt x="6726395" y="8067100"/>
                </a:cubicBezTo>
                <a:cubicBezTo>
                  <a:pt x="6713380" y="8085797"/>
                  <a:pt x="6687774" y="8090270"/>
                  <a:pt x="6669067" y="8077262"/>
                </a:cubicBezTo>
                <a:cubicBezTo>
                  <a:pt x="6650368" y="8064253"/>
                  <a:pt x="6645908" y="8038642"/>
                  <a:pt x="6658907" y="8019944"/>
                </a:cubicBezTo>
                <a:cubicBezTo>
                  <a:pt x="6665414" y="8010593"/>
                  <a:pt x="6675069" y="8004800"/>
                  <a:pt x="6685439" y="8002972"/>
                </a:cubicBezTo>
                <a:close/>
                <a:moveTo>
                  <a:pt x="2242111" y="8002206"/>
                </a:moveTo>
                <a:cubicBezTo>
                  <a:pt x="2245821" y="8001545"/>
                  <a:pt x="2249785" y="8002257"/>
                  <a:pt x="2253037" y="8004494"/>
                </a:cubicBezTo>
                <a:cubicBezTo>
                  <a:pt x="2259542" y="8008966"/>
                  <a:pt x="2261167" y="8018317"/>
                  <a:pt x="2256694" y="8024821"/>
                </a:cubicBezTo>
                <a:cubicBezTo>
                  <a:pt x="2252221" y="8031326"/>
                  <a:pt x="2242871" y="8032952"/>
                  <a:pt x="2236367" y="8028479"/>
                </a:cubicBezTo>
                <a:cubicBezTo>
                  <a:pt x="2229862" y="8024006"/>
                  <a:pt x="2228236" y="8014655"/>
                  <a:pt x="2232708" y="8008151"/>
                </a:cubicBezTo>
                <a:cubicBezTo>
                  <a:pt x="2234945" y="8004899"/>
                  <a:pt x="2238400" y="8002866"/>
                  <a:pt x="2242111" y="8002206"/>
                </a:cubicBezTo>
                <a:close/>
                <a:moveTo>
                  <a:pt x="5538057" y="8001904"/>
                </a:moveTo>
                <a:cubicBezTo>
                  <a:pt x="5545027" y="8000634"/>
                  <a:pt x="5552445" y="8002057"/>
                  <a:pt x="5558743" y="8006529"/>
                </a:cubicBezTo>
                <a:cubicBezTo>
                  <a:pt x="5571341" y="8015471"/>
                  <a:pt x="5574594" y="8032547"/>
                  <a:pt x="5565649" y="8045145"/>
                </a:cubicBezTo>
                <a:cubicBezTo>
                  <a:pt x="5556702" y="8057748"/>
                  <a:pt x="5539637" y="8061000"/>
                  <a:pt x="5527037" y="8052059"/>
                </a:cubicBezTo>
                <a:cubicBezTo>
                  <a:pt x="5514437" y="8043519"/>
                  <a:pt x="5511587" y="8026042"/>
                  <a:pt x="5520124" y="8013439"/>
                </a:cubicBezTo>
                <a:cubicBezTo>
                  <a:pt x="5524595" y="8007138"/>
                  <a:pt x="5531105" y="8003174"/>
                  <a:pt x="5538057" y="8001904"/>
                </a:cubicBezTo>
                <a:close/>
                <a:moveTo>
                  <a:pt x="11550227" y="7999005"/>
                </a:moveTo>
                <a:cubicBezTo>
                  <a:pt x="11556578" y="7997887"/>
                  <a:pt x="11563386" y="7999208"/>
                  <a:pt x="11569077" y="8003273"/>
                </a:cubicBezTo>
                <a:cubicBezTo>
                  <a:pt x="11580460" y="8010998"/>
                  <a:pt x="11583307" y="8026853"/>
                  <a:pt x="11575176" y="8038235"/>
                </a:cubicBezTo>
                <a:cubicBezTo>
                  <a:pt x="11567451" y="8049617"/>
                  <a:pt x="11551596" y="8052464"/>
                  <a:pt x="11540213" y="8044334"/>
                </a:cubicBezTo>
                <a:cubicBezTo>
                  <a:pt x="11529241" y="8036204"/>
                  <a:pt x="11526394" y="8020754"/>
                  <a:pt x="11534119" y="8009372"/>
                </a:cubicBezTo>
                <a:cubicBezTo>
                  <a:pt x="11537981" y="8003681"/>
                  <a:pt x="11543875" y="8000123"/>
                  <a:pt x="11550227" y="7999005"/>
                </a:cubicBezTo>
                <a:close/>
                <a:moveTo>
                  <a:pt x="8989174" y="7998752"/>
                </a:moveTo>
                <a:cubicBezTo>
                  <a:pt x="8996542" y="7997481"/>
                  <a:pt x="9004368" y="7999005"/>
                  <a:pt x="9010872" y="8003678"/>
                </a:cubicBezTo>
                <a:cubicBezTo>
                  <a:pt x="9023880" y="8013029"/>
                  <a:pt x="9027132" y="8031322"/>
                  <a:pt x="9017786" y="8044330"/>
                </a:cubicBezTo>
                <a:cubicBezTo>
                  <a:pt x="9008435" y="8057339"/>
                  <a:pt x="8990142" y="8060591"/>
                  <a:pt x="8977134" y="8051244"/>
                </a:cubicBezTo>
                <a:cubicBezTo>
                  <a:pt x="8964125" y="8041893"/>
                  <a:pt x="8960873" y="8023601"/>
                  <a:pt x="8970220" y="8010592"/>
                </a:cubicBezTo>
                <a:cubicBezTo>
                  <a:pt x="8974895" y="8004088"/>
                  <a:pt x="8981806" y="8000023"/>
                  <a:pt x="8989174" y="7998752"/>
                </a:cubicBezTo>
                <a:close/>
                <a:moveTo>
                  <a:pt x="4282372" y="7997789"/>
                </a:moveTo>
                <a:cubicBezTo>
                  <a:pt x="4296800" y="7995248"/>
                  <a:pt x="4312246" y="7998195"/>
                  <a:pt x="4325256" y="8007341"/>
                </a:cubicBezTo>
                <a:cubicBezTo>
                  <a:pt x="4350865" y="8025227"/>
                  <a:pt x="4357376" y="8061001"/>
                  <a:pt x="4339079" y="8087017"/>
                </a:cubicBezTo>
                <a:cubicBezTo>
                  <a:pt x="4321194" y="8112629"/>
                  <a:pt x="4285417" y="8119133"/>
                  <a:pt x="4259403" y="8100841"/>
                </a:cubicBezTo>
                <a:cubicBezTo>
                  <a:pt x="4233378" y="8082545"/>
                  <a:pt x="4227285" y="8046771"/>
                  <a:pt x="4245577" y="8021164"/>
                </a:cubicBezTo>
                <a:cubicBezTo>
                  <a:pt x="4254522" y="8008358"/>
                  <a:pt x="4267937" y="8000330"/>
                  <a:pt x="4282372" y="7997789"/>
                </a:cubicBezTo>
                <a:close/>
                <a:moveTo>
                  <a:pt x="6050669" y="7987318"/>
                </a:moveTo>
                <a:cubicBezTo>
                  <a:pt x="6060070" y="7985692"/>
                  <a:pt x="6070032" y="7987623"/>
                  <a:pt x="6078366" y="7993517"/>
                </a:cubicBezTo>
                <a:cubicBezTo>
                  <a:pt x="6095031" y="8005715"/>
                  <a:pt x="6099101" y="8028885"/>
                  <a:pt x="6087305" y="8045551"/>
                </a:cubicBezTo>
                <a:cubicBezTo>
                  <a:pt x="6075113" y="8062217"/>
                  <a:pt x="6051950" y="8066285"/>
                  <a:pt x="6035612" y="8054497"/>
                </a:cubicBezTo>
                <a:cubicBezTo>
                  <a:pt x="6018532" y="8042299"/>
                  <a:pt x="6014458" y="8019129"/>
                  <a:pt x="6026653" y="8002463"/>
                </a:cubicBezTo>
                <a:cubicBezTo>
                  <a:pt x="6032750" y="7994127"/>
                  <a:pt x="6041593" y="7988944"/>
                  <a:pt x="6050669" y="7987318"/>
                </a:cubicBezTo>
                <a:close/>
                <a:moveTo>
                  <a:pt x="8344461" y="7985997"/>
                </a:moveTo>
                <a:cubicBezTo>
                  <a:pt x="8350806" y="7984879"/>
                  <a:pt x="8357616" y="7986200"/>
                  <a:pt x="8363307" y="7990265"/>
                </a:cubicBezTo>
                <a:cubicBezTo>
                  <a:pt x="8374691" y="7997990"/>
                  <a:pt x="8377130" y="8013845"/>
                  <a:pt x="8369410" y="8025227"/>
                </a:cubicBezTo>
                <a:cubicBezTo>
                  <a:pt x="8361687" y="8036609"/>
                  <a:pt x="8345830" y="8039456"/>
                  <a:pt x="8334446" y="8031326"/>
                </a:cubicBezTo>
                <a:cubicBezTo>
                  <a:pt x="8323065" y="8023601"/>
                  <a:pt x="8320220" y="8007746"/>
                  <a:pt x="8328347" y="7996364"/>
                </a:cubicBezTo>
                <a:cubicBezTo>
                  <a:pt x="8332206" y="7990673"/>
                  <a:pt x="8338101" y="7987115"/>
                  <a:pt x="8344461" y="7985997"/>
                </a:cubicBezTo>
                <a:close/>
                <a:moveTo>
                  <a:pt x="14920400" y="7984985"/>
                </a:moveTo>
                <a:cubicBezTo>
                  <a:pt x="14921211" y="7985390"/>
                  <a:pt x="14921211" y="7986201"/>
                  <a:pt x="14920805" y="7987016"/>
                </a:cubicBezTo>
                <a:cubicBezTo>
                  <a:pt x="14920400" y="7987827"/>
                  <a:pt x="14919585" y="7987827"/>
                  <a:pt x="14918774" y="7987422"/>
                </a:cubicBezTo>
                <a:cubicBezTo>
                  <a:pt x="14918364" y="7987016"/>
                  <a:pt x="14917959" y="7986201"/>
                  <a:pt x="14918364" y="7985390"/>
                </a:cubicBezTo>
                <a:cubicBezTo>
                  <a:pt x="14918774" y="7984575"/>
                  <a:pt x="14919585" y="7984575"/>
                  <a:pt x="14920400" y="7984985"/>
                </a:cubicBezTo>
                <a:close/>
                <a:moveTo>
                  <a:pt x="10062325" y="7983154"/>
                </a:moveTo>
                <a:cubicBezTo>
                  <a:pt x="10068321" y="7982137"/>
                  <a:pt x="10074723" y="7983355"/>
                  <a:pt x="10080007" y="7987013"/>
                </a:cubicBezTo>
                <a:cubicBezTo>
                  <a:pt x="10090578" y="7994333"/>
                  <a:pt x="10093015" y="8009373"/>
                  <a:pt x="10085700" y="8019944"/>
                </a:cubicBezTo>
                <a:cubicBezTo>
                  <a:pt x="10078380" y="8030512"/>
                  <a:pt x="10063340" y="8032953"/>
                  <a:pt x="10052773" y="8025633"/>
                </a:cubicBezTo>
                <a:cubicBezTo>
                  <a:pt x="10042202" y="8017913"/>
                  <a:pt x="10039355" y="8003278"/>
                  <a:pt x="10047080" y="7992707"/>
                </a:cubicBezTo>
                <a:cubicBezTo>
                  <a:pt x="10050740" y="7987423"/>
                  <a:pt x="10056329" y="7984171"/>
                  <a:pt x="10062325" y="7983154"/>
                </a:cubicBezTo>
                <a:close/>
                <a:moveTo>
                  <a:pt x="7525354" y="7980153"/>
                </a:moveTo>
                <a:cubicBezTo>
                  <a:pt x="7530780" y="7979187"/>
                  <a:pt x="7536579" y="7980306"/>
                  <a:pt x="7541456" y="7983760"/>
                </a:cubicBezTo>
                <a:cubicBezTo>
                  <a:pt x="7551209" y="7990674"/>
                  <a:pt x="7553644" y="8004088"/>
                  <a:pt x="7546736" y="8013844"/>
                </a:cubicBezTo>
                <a:cubicBezTo>
                  <a:pt x="7539823" y="8023601"/>
                  <a:pt x="7526421" y="8026038"/>
                  <a:pt x="7516660" y="8019128"/>
                </a:cubicBezTo>
                <a:cubicBezTo>
                  <a:pt x="7506907" y="8012218"/>
                  <a:pt x="7504879" y="7998805"/>
                  <a:pt x="7511379" y="7989048"/>
                </a:cubicBezTo>
                <a:cubicBezTo>
                  <a:pt x="7514828" y="7984168"/>
                  <a:pt x="7519913" y="7981119"/>
                  <a:pt x="7525354" y="7980153"/>
                </a:cubicBezTo>
                <a:close/>
                <a:moveTo>
                  <a:pt x="11890072" y="7976651"/>
                </a:moveTo>
                <a:cubicBezTo>
                  <a:pt x="11904047" y="7974213"/>
                  <a:pt x="11918885" y="7977058"/>
                  <a:pt x="11931284" y="7985797"/>
                </a:cubicBezTo>
                <a:cubicBezTo>
                  <a:pt x="11956080" y="8003683"/>
                  <a:pt x="11962179" y="8038240"/>
                  <a:pt x="11944697" y="8063037"/>
                </a:cubicBezTo>
                <a:cubicBezTo>
                  <a:pt x="11926811" y="8087833"/>
                  <a:pt x="11892258" y="8093932"/>
                  <a:pt x="11867457" y="8076451"/>
                </a:cubicBezTo>
                <a:cubicBezTo>
                  <a:pt x="11842661" y="8058969"/>
                  <a:pt x="11836567" y="8024417"/>
                  <a:pt x="11854044" y="7999211"/>
                </a:cubicBezTo>
                <a:cubicBezTo>
                  <a:pt x="11862987" y="7986812"/>
                  <a:pt x="11876098" y="7979090"/>
                  <a:pt x="11890072" y="7976651"/>
                </a:cubicBezTo>
                <a:close/>
                <a:moveTo>
                  <a:pt x="13096868" y="7975126"/>
                </a:moveTo>
                <a:cubicBezTo>
                  <a:pt x="13110588" y="7972789"/>
                  <a:pt x="13125223" y="7975634"/>
                  <a:pt x="13137418" y="7984170"/>
                </a:cubicBezTo>
                <a:cubicBezTo>
                  <a:pt x="13161809" y="8001246"/>
                  <a:pt x="13167498" y="8035393"/>
                  <a:pt x="13150426" y="8059784"/>
                </a:cubicBezTo>
                <a:cubicBezTo>
                  <a:pt x="13133351" y="8084175"/>
                  <a:pt x="13099203" y="8089864"/>
                  <a:pt x="13074812" y="8072793"/>
                </a:cubicBezTo>
                <a:cubicBezTo>
                  <a:pt x="13050421" y="8055717"/>
                  <a:pt x="13044732" y="8021975"/>
                  <a:pt x="13061804" y="7997179"/>
                </a:cubicBezTo>
                <a:cubicBezTo>
                  <a:pt x="13070342" y="7984983"/>
                  <a:pt x="13083148" y="7977463"/>
                  <a:pt x="13096868" y="7975126"/>
                </a:cubicBezTo>
                <a:close/>
                <a:moveTo>
                  <a:pt x="4782102" y="7973851"/>
                </a:moveTo>
                <a:cubicBezTo>
                  <a:pt x="4798109" y="7971057"/>
                  <a:pt x="4815184" y="7974412"/>
                  <a:pt x="4829409" y="7984576"/>
                </a:cubicBezTo>
                <a:cubicBezTo>
                  <a:pt x="4858277" y="8004494"/>
                  <a:pt x="4864784" y="8043925"/>
                  <a:pt x="4844860" y="8072788"/>
                </a:cubicBezTo>
                <a:cubicBezTo>
                  <a:pt x="4824941" y="8101652"/>
                  <a:pt x="4785098" y="8108562"/>
                  <a:pt x="4756648" y="8088234"/>
                </a:cubicBezTo>
                <a:cubicBezTo>
                  <a:pt x="4727786" y="8067910"/>
                  <a:pt x="4721279" y="8028885"/>
                  <a:pt x="4741200" y="8000021"/>
                </a:cubicBezTo>
                <a:cubicBezTo>
                  <a:pt x="4751156" y="7985589"/>
                  <a:pt x="4766098" y="7976646"/>
                  <a:pt x="4782102" y="7973851"/>
                </a:cubicBezTo>
                <a:close/>
                <a:moveTo>
                  <a:pt x="2966580" y="7972230"/>
                </a:moveTo>
                <a:cubicBezTo>
                  <a:pt x="2973541" y="7970959"/>
                  <a:pt x="2980959" y="7972383"/>
                  <a:pt x="2987261" y="7976855"/>
                </a:cubicBezTo>
                <a:cubicBezTo>
                  <a:pt x="2999863" y="7985797"/>
                  <a:pt x="3003117" y="8002873"/>
                  <a:pt x="2994169" y="8015471"/>
                </a:cubicBezTo>
                <a:cubicBezTo>
                  <a:pt x="2985229" y="8028074"/>
                  <a:pt x="2968154" y="8031326"/>
                  <a:pt x="2955549" y="8022385"/>
                </a:cubicBezTo>
                <a:cubicBezTo>
                  <a:pt x="2943357" y="8013440"/>
                  <a:pt x="2940105" y="7996368"/>
                  <a:pt x="2948640" y="7983765"/>
                </a:cubicBezTo>
                <a:cubicBezTo>
                  <a:pt x="2953112" y="7977464"/>
                  <a:pt x="2959617" y="7973500"/>
                  <a:pt x="2966580" y="7972230"/>
                </a:cubicBezTo>
                <a:close/>
                <a:moveTo>
                  <a:pt x="1998589" y="7972076"/>
                </a:moveTo>
                <a:cubicBezTo>
                  <a:pt x="2002097" y="7971466"/>
                  <a:pt x="2005857" y="7972178"/>
                  <a:pt x="2009111" y="7974414"/>
                </a:cubicBezTo>
                <a:cubicBezTo>
                  <a:pt x="2015205" y="7978883"/>
                  <a:pt x="2016831" y="7987422"/>
                  <a:pt x="2012363" y="7993927"/>
                </a:cubicBezTo>
                <a:cubicBezTo>
                  <a:pt x="2007890" y="8000021"/>
                  <a:pt x="1999353" y="8001647"/>
                  <a:pt x="1992849" y="7997179"/>
                </a:cubicBezTo>
                <a:cubicBezTo>
                  <a:pt x="1986345" y="7992706"/>
                  <a:pt x="1984719" y="7983761"/>
                  <a:pt x="1989598" y="7977666"/>
                </a:cubicBezTo>
                <a:cubicBezTo>
                  <a:pt x="1991832" y="7974617"/>
                  <a:pt x="1995084" y="7972686"/>
                  <a:pt x="1998589" y="7972076"/>
                </a:cubicBezTo>
                <a:close/>
                <a:moveTo>
                  <a:pt x="1770928" y="7969791"/>
                </a:moveTo>
                <a:cubicBezTo>
                  <a:pt x="1774740" y="7969131"/>
                  <a:pt x="1778804" y="7969944"/>
                  <a:pt x="1782260" y="7972383"/>
                </a:cubicBezTo>
                <a:cubicBezTo>
                  <a:pt x="1789170" y="7977261"/>
                  <a:pt x="1790796" y="7986612"/>
                  <a:pt x="1785918" y="7993521"/>
                </a:cubicBezTo>
                <a:cubicBezTo>
                  <a:pt x="1781039" y="8000431"/>
                  <a:pt x="1771689" y="8002057"/>
                  <a:pt x="1764779" y="7997179"/>
                </a:cubicBezTo>
                <a:cubicBezTo>
                  <a:pt x="1757869" y="7992301"/>
                  <a:pt x="1756244" y="7982950"/>
                  <a:pt x="1761122" y="7976040"/>
                </a:cubicBezTo>
                <a:cubicBezTo>
                  <a:pt x="1763562" y="7972586"/>
                  <a:pt x="1767118" y="7970452"/>
                  <a:pt x="1770928" y="7969791"/>
                </a:cubicBezTo>
                <a:close/>
                <a:moveTo>
                  <a:pt x="13671121" y="7968671"/>
                </a:moveTo>
                <a:cubicBezTo>
                  <a:pt x="13682656" y="7966689"/>
                  <a:pt x="13694953" y="7969129"/>
                  <a:pt x="13705320" y="7976446"/>
                </a:cubicBezTo>
                <a:cubicBezTo>
                  <a:pt x="13725648" y="7991080"/>
                  <a:pt x="13730931" y="8019534"/>
                  <a:pt x="13716297" y="8040268"/>
                </a:cubicBezTo>
                <a:cubicBezTo>
                  <a:pt x="13701662" y="8061001"/>
                  <a:pt x="13673204" y="8065879"/>
                  <a:pt x="13652470" y="8051245"/>
                </a:cubicBezTo>
                <a:cubicBezTo>
                  <a:pt x="13631741" y="8037016"/>
                  <a:pt x="13626863" y="8008152"/>
                  <a:pt x="13641498" y="7987419"/>
                </a:cubicBezTo>
                <a:cubicBezTo>
                  <a:pt x="13648815" y="7977054"/>
                  <a:pt x="13659587" y="7970652"/>
                  <a:pt x="13671121" y="7968671"/>
                </a:cubicBezTo>
                <a:close/>
                <a:moveTo>
                  <a:pt x="14385169" y="7968164"/>
                </a:moveTo>
                <a:cubicBezTo>
                  <a:pt x="14393756" y="7966690"/>
                  <a:pt x="14402902" y="7968520"/>
                  <a:pt x="14410627" y="7974009"/>
                </a:cubicBezTo>
                <a:cubicBezTo>
                  <a:pt x="14426076" y="7984986"/>
                  <a:pt x="14429734" y="8006124"/>
                  <a:pt x="14418757" y="8021570"/>
                </a:cubicBezTo>
                <a:cubicBezTo>
                  <a:pt x="14407780" y="8037019"/>
                  <a:pt x="14386641" y="8040677"/>
                  <a:pt x="14371196" y="8029700"/>
                </a:cubicBezTo>
                <a:cubicBezTo>
                  <a:pt x="14355746" y="8018723"/>
                  <a:pt x="14352089" y="7997584"/>
                  <a:pt x="14363065" y="7982139"/>
                </a:cubicBezTo>
                <a:cubicBezTo>
                  <a:pt x="14368554" y="7974414"/>
                  <a:pt x="14376581" y="7969637"/>
                  <a:pt x="14385169" y="7968164"/>
                </a:cubicBezTo>
                <a:close/>
                <a:moveTo>
                  <a:pt x="9523336" y="7967960"/>
                </a:moveTo>
                <a:cubicBezTo>
                  <a:pt x="9536293" y="7965673"/>
                  <a:pt x="9550115" y="7968315"/>
                  <a:pt x="9561702" y="7976445"/>
                </a:cubicBezTo>
                <a:cubicBezTo>
                  <a:pt x="9584872" y="7992706"/>
                  <a:pt x="9590561" y="8024822"/>
                  <a:pt x="9574301" y="8047992"/>
                </a:cubicBezTo>
                <a:cubicBezTo>
                  <a:pt x="9558040" y="8071162"/>
                  <a:pt x="9525928" y="8076856"/>
                  <a:pt x="9502754" y="8060595"/>
                </a:cubicBezTo>
                <a:cubicBezTo>
                  <a:pt x="9479583" y="8044335"/>
                  <a:pt x="9474300" y="8012219"/>
                  <a:pt x="9490155" y="7989048"/>
                </a:cubicBezTo>
                <a:cubicBezTo>
                  <a:pt x="9498285" y="7977463"/>
                  <a:pt x="9510378" y="7970247"/>
                  <a:pt x="9523336" y="7967960"/>
                </a:cubicBezTo>
                <a:close/>
                <a:moveTo>
                  <a:pt x="13839524" y="7967094"/>
                </a:moveTo>
                <a:cubicBezTo>
                  <a:pt x="13856140" y="7964249"/>
                  <a:pt x="13873823" y="7967705"/>
                  <a:pt x="13888660" y="7978071"/>
                </a:cubicBezTo>
                <a:cubicBezTo>
                  <a:pt x="13918335" y="7999210"/>
                  <a:pt x="13925244" y="8040267"/>
                  <a:pt x="13904515" y="8069946"/>
                </a:cubicBezTo>
                <a:cubicBezTo>
                  <a:pt x="13883376" y="8099621"/>
                  <a:pt x="13842319" y="8106531"/>
                  <a:pt x="13812640" y="8085797"/>
                </a:cubicBezTo>
                <a:cubicBezTo>
                  <a:pt x="13782966" y="8065064"/>
                  <a:pt x="13775646" y="8024007"/>
                  <a:pt x="13796789" y="7993927"/>
                </a:cubicBezTo>
                <a:cubicBezTo>
                  <a:pt x="13807358" y="7979087"/>
                  <a:pt x="13822907" y="7969940"/>
                  <a:pt x="13839524" y="7967094"/>
                </a:cubicBezTo>
                <a:close/>
                <a:moveTo>
                  <a:pt x="14195018" y="7964808"/>
                </a:moveTo>
                <a:cubicBezTo>
                  <a:pt x="14210822" y="7962013"/>
                  <a:pt x="14227693" y="7965265"/>
                  <a:pt x="14241922" y="7975224"/>
                </a:cubicBezTo>
                <a:cubicBezTo>
                  <a:pt x="14270376" y="7995143"/>
                  <a:pt x="14277285" y="8034168"/>
                  <a:pt x="14257367" y="8062627"/>
                </a:cubicBezTo>
                <a:cubicBezTo>
                  <a:pt x="14237449" y="8091081"/>
                  <a:pt x="14198423" y="8097990"/>
                  <a:pt x="14169965" y="8078072"/>
                </a:cubicBezTo>
                <a:cubicBezTo>
                  <a:pt x="14141511" y="8058154"/>
                  <a:pt x="14134601" y="8019128"/>
                  <a:pt x="14154519" y="7990670"/>
                </a:cubicBezTo>
                <a:cubicBezTo>
                  <a:pt x="14164479" y="7976443"/>
                  <a:pt x="14179215" y="7967602"/>
                  <a:pt x="14195018" y="7964808"/>
                </a:cubicBezTo>
                <a:close/>
                <a:moveTo>
                  <a:pt x="11149042" y="7963031"/>
                </a:moveTo>
                <a:cubicBezTo>
                  <a:pt x="11157071" y="7961608"/>
                  <a:pt x="11165608" y="7963234"/>
                  <a:pt x="11172722" y="7968315"/>
                </a:cubicBezTo>
                <a:cubicBezTo>
                  <a:pt x="11186951" y="7978477"/>
                  <a:pt x="11190608" y="7998395"/>
                  <a:pt x="11180447" y="8012624"/>
                </a:cubicBezTo>
                <a:cubicBezTo>
                  <a:pt x="11170281" y="8026853"/>
                  <a:pt x="11150362" y="8030511"/>
                  <a:pt x="11136138" y="8020349"/>
                </a:cubicBezTo>
                <a:cubicBezTo>
                  <a:pt x="11121908" y="8010183"/>
                  <a:pt x="11118251" y="7990674"/>
                  <a:pt x="11128413" y="7976040"/>
                </a:cubicBezTo>
                <a:cubicBezTo>
                  <a:pt x="11133494" y="7968925"/>
                  <a:pt x="11141014" y="7964454"/>
                  <a:pt x="11149042" y="7963031"/>
                </a:cubicBezTo>
                <a:close/>
                <a:moveTo>
                  <a:pt x="6928726" y="7962574"/>
                </a:moveTo>
                <a:cubicBezTo>
                  <a:pt x="6935438" y="7961405"/>
                  <a:pt x="6942646" y="7962829"/>
                  <a:pt x="6948735" y="7967099"/>
                </a:cubicBezTo>
                <a:cubicBezTo>
                  <a:pt x="6960940" y="7975229"/>
                  <a:pt x="6963794" y="7991895"/>
                  <a:pt x="6955249" y="8004089"/>
                </a:cubicBezTo>
                <a:cubicBezTo>
                  <a:pt x="6947118" y="8016286"/>
                  <a:pt x="6930450" y="8019133"/>
                  <a:pt x="6918247" y="8010593"/>
                </a:cubicBezTo>
                <a:cubicBezTo>
                  <a:pt x="6906063" y="8002463"/>
                  <a:pt x="6903217" y="7985796"/>
                  <a:pt x="6911759" y="7973603"/>
                </a:cubicBezTo>
                <a:cubicBezTo>
                  <a:pt x="6915819" y="7967504"/>
                  <a:pt x="6922014" y="7963743"/>
                  <a:pt x="6928726" y="7962574"/>
                </a:cubicBezTo>
                <a:close/>
                <a:moveTo>
                  <a:pt x="14012901" y="7961252"/>
                </a:moveTo>
                <a:cubicBezTo>
                  <a:pt x="14032159" y="7957847"/>
                  <a:pt x="14052688" y="7961811"/>
                  <a:pt x="14069964" y="7974008"/>
                </a:cubicBezTo>
                <a:cubicBezTo>
                  <a:pt x="14104521" y="7998395"/>
                  <a:pt x="14113057" y="8045961"/>
                  <a:pt x="14088666" y="8080514"/>
                </a:cubicBezTo>
                <a:cubicBezTo>
                  <a:pt x="14064275" y="8115067"/>
                  <a:pt x="14016714" y="8123602"/>
                  <a:pt x="13982161" y="8099216"/>
                </a:cubicBezTo>
                <a:cubicBezTo>
                  <a:pt x="13947604" y="8074820"/>
                  <a:pt x="13939473" y="8027259"/>
                  <a:pt x="13963459" y="7992706"/>
                </a:cubicBezTo>
                <a:cubicBezTo>
                  <a:pt x="13975654" y="7975430"/>
                  <a:pt x="13993642" y="7964657"/>
                  <a:pt x="14012901" y="7961252"/>
                </a:cubicBezTo>
                <a:close/>
                <a:moveTo>
                  <a:pt x="3213913" y="7958762"/>
                </a:moveTo>
                <a:cubicBezTo>
                  <a:pt x="3219910" y="7957746"/>
                  <a:pt x="3226315" y="7958966"/>
                  <a:pt x="3231599" y="7962626"/>
                </a:cubicBezTo>
                <a:cubicBezTo>
                  <a:pt x="3242165" y="7969942"/>
                  <a:pt x="3244606" y="7984982"/>
                  <a:pt x="3237287" y="7995553"/>
                </a:cubicBezTo>
                <a:cubicBezTo>
                  <a:pt x="3229973" y="8006121"/>
                  <a:pt x="3214931" y="8008562"/>
                  <a:pt x="3204360" y="8001242"/>
                </a:cubicBezTo>
                <a:cubicBezTo>
                  <a:pt x="3193385" y="7993522"/>
                  <a:pt x="3190948" y="7978887"/>
                  <a:pt x="3198669" y="7968316"/>
                </a:cubicBezTo>
                <a:cubicBezTo>
                  <a:pt x="3202327" y="7963030"/>
                  <a:pt x="3207917" y="7959777"/>
                  <a:pt x="3213913" y="7958762"/>
                </a:cubicBezTo>
                <a:close/>
                <a:moveTo>
                  <a:pt x="14583800" y="7954491"/>
                </a:moveTo>
                <a:cubicBezTo>
                  <a:pt x="14586647" y="7956527"/>
                  <a:pt x="14587462" y="7960185"/>
                  <a:pt x="14585430" y="7963031"/>
                </a:cubicBezTo>
                <a:cubicBezTo>
                  <a:pt x="14583394" y="7965878"/>
                  <a:pt x="14579737" y="7966689"/>
                  <a:pt x="14576890" y="7964657"/>
                </a:cubicBezTo>
                <a:cubicBezTo>
                  <a:pt x="14574453" y="7962626"/>
                  <a:pt x="14573638" y="7958964"/>
                  <a:pt x="14575264" y="7956121"/>
                </a:cubicBezTo>
                <a:cubicBezTo>
                  <a:pt x="14577296" y="7953275"/>
                  <a:pt x="14580957" y="7952459"/>
                  <a:pt x="14583800" y="7954491"/>
                </a:cubicBezTo>
                <a:close/>
                <a:moveTo>
                  <a:pt x="10665239" y="7953683"/>
                </a:moveTo>
                <a:cubicBezTo>
                  <a:pt x="10669559" y="7952971"/>
                  <a:pt x="10674132" y="7953886"/>
                  <a:pt x="10677994" y="7956527"/>
                </a:cubicBezTo>
                <a:cubicBezTo>
                  <a:pt x="10685719" y="7962221"/>
                  <a:pt x="10687345" y="7972788"/>
                  <a:pt x="10682057" y="7980513"/>
                </a:cubicBezTo>
                <a:cubicBezTo>
                  <a:pt x="10676368" y="7988238"/>
                  <a:pt x="10665796" y="7989864"/>
                  <a:pt x="10658075" y="7984576"/>
                </a:cubicBezTo>
                <a:cubicBezTo>
                  <a:pt x="10650351" y="7978887"/>
                  <a:pt x="10648724" y="7968315"/>
                  <a:pt x="10654008" y="7960595"/>
                </a:cubicBezTo>
                <a:cubicBezTo>
                  <a:pt x="10656855" y="7956732"/>
                  <a:pt x="10660920" y="7954395"/>
                  <a:pt x="10665239" y="7953683"/>
                </a:cubicBezTo>
                <a:close/>
                <a:moveTo>
                  <a:pt x="8537752" y="7952408"/>
                </a:moveTo>
                <a:cubicBezTo>
                  <a:pt x="8544598" y="7951239"/>
                  <a:pt x="8551925" y="7952663"/>
                  <a:pt x="8558020" y="7956933"/>
                </a:cubicBezTo>
                <a:cubicBezTo>
                  <a:pt x="8570208" y="7965469"/>
                  <a:pt x="8573054" y="7982540"/>
                  <a:pt x="8564523" y="7994738"/>
                </a:cubicBezTo>
                <a:cubicBezTo>
                  <a:pt x="8555986" y="8006931"/>
                  <a:pt x="8538917" y="8009778"/>
                  <a:pt x="8526730" y="8001242"/>
                </a:cubicBezTo>
                <a:cubicBezTo>
                  <a:pt x="8514125" y="7992706"/>
                  <a:pt x="8511284" y="7975630"/>
                  <a:pt x="8520227" y="7963437"/>
                </a:cubicBezTo>
                <a:cubicBezTo>
                  <a:pt x="8524494" y="7957338"/>
                  <a:pt x="8530890" y="7953577"/>
                  <a:pt x="8537752" y="7952408"/>
                </a:cubicBezTo>
                <a:close/>
                <a:moveTo>
                  <a:pt x="13505060" y="7949769"/>
                </a:moveTo>
                <a:cubicBezTo>
                  <a:pt x="13513545" y="7948295"/>
                  <a:pt x="13522590" y="7950023"/>
                  <a:pt x="13530110" y="7955307"/>
                </a:cubicBezTo>
                <a:cubicBezTo>
                  <a:pt x="13545155" y="7965878"/>
                  <a:pt x="13548812" y="7987013"/>
                  <a:pt x="13538245" y="8002057"/>
                </a:cubicBezTo>
                <a:cubicBezTo>
                  <a:pt x="13527673" y="8017097"/>
                  <a:pt x="13506535" y="8020754"/>
                  <a:pt x="13491495" y="8010187"/>
                </a:cubicBezTo>
                <a:cubicBezTo>
                  <a:pt x="13476045" y="7999616"/>
                  <a:pt x="13472388" y="7978477"/>
                  <a:pt x="13483365" y="7963437"/>
                </a:cubicBezTo>
                <a:cubicBezTo>
                  <a:pt x="13488649" y="7955917"/>
                  <a:pt x="13496575" y="7951242"/>
                  <a:pt x="13505060" y="7949769"/>
                </a:cubicBezTo>
                <a:close/>
                <a:moveTo>
                  <a:pt x="12478760" y="7942602"/>
                </a:moveTo>
                <a:cubicBezTo>
                  <a:pt x="12488618" y="7940874"/>
                  <a:pt x="12499187" y="7942906"/>
                  <a:pt x="12508131" y="7949208"/>
                </a:cubicBezTo>
                <a:cubicBezTo>
                  <a:pt x="12525608" y="7961401"/>
                  <a:pt x="12530080" y="7985792"/>
                  <a:pt x="12517482" y="8003679"/>
                </a:cubicBezTo>
                <a:cubicBezTo>
                  <a:pt x="12505284" y="8021160"/>
                  <a:pt x="12480893" y="8025633"/>
                  <a:pt x="12463007" y="8013030"/>
                </a:cubicBezTo>
                <a:cubicBezTo>
                  <a:pt x="12445120" y="8000427"/>
                  <a:pt x="12441057" y="7976036"/>
                  <a:pt x="12453656" y="7958559"/>
                </a:cubicBezTo>
                <a:cubicBezTo>
                  <a:pt x="12459754" y="7949818"/>
                  <a:pt x="12468901" y="7944330"/>
                  <a:pt x="12478760" y="7942602"/>
                </a:cubicBezTo>
                <a:close/>
                <a:moveTo>
                  <a:pt x="9146750" y="7941486"/>
                </a:moveTo>
                <a:cubicBezTo>
                  <a:pt x="9154270" y="7940165"/>
                  <a:pt x="9162298" y="7941690"/>
                  <a:pt x="9169005" y="7946365"/>
                </a:cubicBezTo>
                <a:cubicBezTo>
                  <a:pt x="9182423" y="7955716"/>
                  <a:pt x="9185675" y="7974413"/>
                  <a:pt x="9176324" y="7987827"/>
                </a:cubicBezTo>
                <a:cubicBezTo>
                  <a:pt x="9166973" y="8001245"/>
                  <a:pt x="9148276" y="8004498"/>
                  <a:pt x="9134858" y="7995147"/>
                </a:cubicBezTo>
                <a:cubicBezTo>
                  <a:pt x="9121444" y="7985796"/>
                  <a:pt x="9118192" y="7967504"/>
                  <a:pt x="9127543" y="7953680"/>
                </a:cubicBezTo>
                <a:cubicBezTo>
                  <a:pt x="9132218" y="7946973"/>
                  <a:pt x="9139230" y="7942807"/>
                  <a:pt x="9146750" y="7941486"/>
                </a:cubicBezTo>
                <a:close/>
                <a:moveTo>
                  <a:pt x="2456316" y="7937420"/>
                </a:moveTo>
                <a:cubicBezTo>
                  <a:pt x="2459468" y="7936810"/>
                  <a:pt x="2462821" y="7937419"/>
                  <a:pt x="2465666" y="7939451"/>
                </a:cubicBezTo>
                <a:cubicBezTo>
                  <a:pt x="2471359" y="7943518"/>
                  <a:pt x="2472985" y="7951239"/>
                  <a:pt x="2468918" y="7956933"/>
                </a:cubicBezTo>
                <a:cubicBezTo>
                  <a:pt x="2464856" y="7962622"/>
                  <a:pt x="2457131" y="7964248"/>
                  <a:pt x="2451437" y="7960185"/>
                </a:cubicBezTo>
                <a:cubicBezTo>
                  <a:pt x="2445747" y="7956117"/>
                  <a:pt x="2444527" y="7948397"/>
                  <a:pt x="2448184" y="7942703"/>
                </a:cubicBezTo>
                <a:cubicBezTo>
                  <a:pt x="2450217" y="7939858"/>
                  <a:pt x="2453166" y="7938030"/>
                  <a:pt x="2456316" y="7937420"/>
                </a:cubicBezTo>
                <a:close/>
                <a:moveTo>
                  <a:pt x="12705341" y="7936608"/>
                </a:moveTo>
                <a:cubicBezTo>
                  <a:pt x="12717485" y="7934474"/>
                  <a:pt x="12730494" y="7937014"/>
                  <a:pt x="12741468" y="7944739"/>
                </a:cubicBezTo>
                <a:cubicBezTo>
                  <a:pt x="12763422" y="7959779"/>
                  <a:pt x="12768706" y="7989864"/>
                  <a:pt x="12753260" y="8011813"/>
                </a:cubicBezTo>
                <a:cubicBezTo>
                  <a:pt x="12738220" y="8033767"/>
                  <a:pt x="12708136" y="8039051"/>
                  <a:pt x="12686187" y="8023601"/>
                </a:cubicBezTo>
                <a:cubicBezTo>
                  <a:pt x="12664233" y="8008156"/>
                  <a:pt x="12659355" y="7978481"/>
                  <a:pt x="12674395" y="7956527"/>
                </a:cubicBezTo>
                <a:cubicBezTo>
                  <a:pt x="12681915" y="7945552"/>
                  <a:pt x="12693196" y="7938743"/>
                  <a:pt x="12705341" y="7936608"/>
                </a:cubicBezTo>
                <a:close/>
                <a:moveTo>
                  <a:pt x="7314228" y="7936556"/>
                </a:moveTo>
                <a:cubicBezTo>
                  <a:pt x="7320431" y="7935489"/>
                  <a:pt x="7327038" y="7936809"/>
                  <a:pt x="7332513" y="7940672"/>
                </a:cubicBezTo>
                <a:cubicBezTo>
                  <a:pt x="7343912" y="7948397"/>
                  <a:pt x="7346346" y="7963842"/>
                  <a:pt x="7338620" y="7974819"/>
                </a:cubicBezTo>
                <a:cubicBezTo>
                  <a:pt x="7330894" y="7986201"/>
                  <a:pt x="7315444" y="7988638"/>
                  <a:pt x="7304466" y="7980918"/>
                </a:cubicBezTo>
                <a:cubicBezTo>
                  <a:pt x="7293496" y="7973193"/>
                  <a:pt x="7290650" y="7957743"/>
                  <a:pt x="7298373" y="7946771"/>
                </a:cubicBezTo>
                <a:cubicBezTo>
                  <a:pt x="7302231" y="7941080"/>
                  <a:pt x="7308024" y="7937624"/>
                  <a:pt x="7314228" y="7936556"/>
                </a:cubicBezTo>
                <a:close/>
                <a:moveTo>
                  <a:pt x="5221177" y="7934778"/>
                </a:moveTo>
                <a:cubicBezTo>
                  <a:pt x="5227634" y="7933660"/>
                  <a:pt x="5234541" y="7934981"/>
                  <a:pt x="5240437" y="7939046"/>
                </a:cubicBezTo>
                <a:cubicBezTo>
                  <a:pt x="5251817" y="7947176"/>
                  <a:pt x="5254663" y="7963032"/>
                  <a:pt x="5246530" y="7974820"/>
                </a:cubicBezTo>
                <a:cubicBezTo>
                  <a:pt x="5238401" y="7986202"/>
                  <a:pt x="5222549" y="7989049"/>
                  <a:pt x="5210757" y="7980918"/>
                </a:cubicBezTo>
                <a:cubicBezTo>
                  <a:pt x="5199375" y="7972788"/>
                  <a:pt x="5196533" y="7956933"/>
                  <a:pt x="5204660" y="7945145"/>
                </a:cubicBezTo>
                <a:cubicBezTo>
                  <a:pt x="5208725" y="7939454"/>
                  <a:pt x="5214727" y="7935896"/>
                  <a:pt x="5221177" y="7934778"/>
                </a:cubicBezTo>
                <a:close/>
                <a:moveTo>
                  <a:pt x="10160702" y="7927051"/>
                </a:moveTo>
                <a:cubicBezTo>
                  <a:pt x="10166495" y="7926035"/>
                  <a:pt x="10172695" y="7927256"/>
                  <a:pt x="10177981" y="7930915"/>
                </a:cubicBezTo>
                <a:cubicBezTo>
                  <a:pt x="10188548" y="7938231"/>
                  <a:pt x="10190989" y="7952460"/>
                  <a:pt x="10183670" y="7963027"/>
                </a:cubicBezTo>
                <a:cubicBezTo>
                  <a:pt x="10176355" y="7973599"/>
                  <a:pt x="10162125" y="7976036"/>
                  <a:pt x="10151554" y="7968720"/>
                </a:cubicBezTo>
                <a:cubicBezTo>
                  <a:pt x="10141392" y="7961401"/>
                  <a:pt x="10138955" y="7946766"/>
                  <a:pt x="10145865" y="7936604"/>
                </a:cubicBezTo>
                <a:cubicBezTo>
                  <a:pt x="10149522" y="7931319"/>
                  <a:pt x="10154908" y="7928066"/>
                  <a:pt x="10160702" y="7927051"/>
                </a:cubicBezTo>
                <a:close/>
                <a:moveTo>
                  <a:pt x="12270722" y="7926038"/>
                </a:moveTo>
                <a:cubicBezTo>
                  <a:pt x="12275194" y="7928880"/>
                  <a:pt x="12276415" y="7935384"/>
                  <a:pt x="12273163" y="7939857"/>
                </a:cubicBezTo>
                <a:cubicBezTo>
                  <a:pt x="12270316" y="7944330"/>
                  <a:pt x="12263812" y="7945550"/>
                  <a:pt x="12259339" y="7942298"/>
                </a:cubicBezTo>
                <a:cubicBezTo>
                  <a:pt x="12254871" y="7939046"/>
                  <a:pt x="12254056" y="7932947"/>
                  <a:pt x="12256902" y="7928475"/>
                </a:cubicBezTo>
                <a:cubicBezTo>
                  <a:pt x="12259749" y="7924002"/>
                  <a:pt x="12266253" y="7922786"/>
                  <a:pt x="12270722" y="7926038"/>
                </a:cubicBezTo>
                <a:close/>
                <a:moveTo>
                  <a:pt x="3458963" y="7924105"/>
                </a:moveTo>
                <a:cubicBezTo>
                  <a:pt x="3469329" y="7922276"/>
                  <a:pt x="3480406" y="7924411"/>
                  <a:pt x="3489757" y="7930915"/>
                </a:cubicBezTo>
                <a:cubicBezTo>
                  <a:pt x="3508455" y="7943924"/>
                  <a:pt x="3512926" y="7969531"/>
                  <a:pt x="3499918" y="7988233"/>
                </a:cubicBezTo>
                <a:cubicBezTo>
                  <a:pt x="3486911" y="8006930"/>
                  <a:pt x="3461298" y="8011403"/>
                  <a:pt x="3442603" y="7998395"/>
                </a:cubicBezTo>
                <a:cubicBezTo>
                  <a:pt x="3423900" y="7985386"/>
                  <a:pt x="3419431" y="7959775"/>
                  <a:pt x="3432440" y="7941077"/>
                </a:cubicBezTo>
                <a:cubicBezTo>
                  <a:pt x="3438945" y="7931726"/>
                  <a:pt x="3448597" y="7925933"/>
                  <a:pt x="3458963" y="7924105"/>
                </a:cubicBezTo>
                <a:close/>
                <a:moveTo>
                  <a:pt x="4976244" y="7923142"/>
                </a:moveTo>
                <a:cubicBezTo>
                  <a:pt x="4986254" y="7921364"/>
                  <a:pt x="4996919" y="7923398"/>
                  <a:pt x="5005865" y="7929700"/>
                </a:cubicBezTo>
                <a:cubicBezTo>
                  <a:pt x="5023754" y="7942298"/>
                  <a:pt x="5028225" y="7967095"/>
                  <a:pt x="5015625" y="7984982"/>
                </a:cubicBezTo>
                <a:cubicBezTo>
                  <a:pt x="5003030" y="8002869"/>
                  <a:pt x="4978225" y="8007341"/>
                  <a:pt x="4960338" y="7994738"/>
                </a:cubicBezTo>
                <a:cubicBezTo>
                  <a:pt x="4942454" y="7982139"/>
                  <a:pt x="4937984" y="7957339"/>
                  <a:pt x="4950581" y="7939452"/>
                </a:cubicBezTo>
                <a:cubicBezTo>
                  <a:pt x="4956885" y="7930508"/>
                  <a:pt x="4966235" y="7924919"/>
                  <a:pt x="4976244" y="7923142"/>
                </a:cubicBezTo>
                <a:close/>
                <a:moveTo>
                  <a:pt x="11627616" y="7921921"/>
                </a:moveTo>
                <a:cubicBezTo>
                  <a:pt x="11633816" y="7920854"/>
                  <a:pt x="11640423" y="7922175"/>
                  <a:pt x="11645911" y="7926037"/>
                </a:cubicBezTo>
                <a:cubicBezTo>
                  <a:pt x="11657293" y="7933762"/>
                  <a:pt x="11659730" y="7949207"/>
                  <a:pt x="11652005" y="7960184"/>
                </a:cubicBezTo>
                <a:cubicBezTo>
                  <a:pt x="11644285" y="7971566"/>
                  <a:pt x="11628835" y="7974003"/>
                  <a:pt x="11617858" y="7966283"/>
                </a:cubicBezTo>
                <a:cubicBezTo>
                  <a:pt x="11606886" y="7958558"/>
                  <a:pt x="11604039" y="7943108"/>
                  <a:pt x="11611764" y="7932136"/>
                </a:cubicBezTo>
                <a:cubicBezTo>
                  <a:pt x="11615624" y="7926444"/>
                  <a:pt x="11621416" y="7922989"/>
                  <a:pt x="11627616" y="7921921"/>
                </a:cubicBezTo>
                <a:close/>
                <a:moveTo>
                  <a:pt x="6503818" y="7916738"/>
                </a:moveTo>
                <a:cubicBezTo>
                  <a:pt x="6512967" y="7915163"/>
                  <a:pt x="6522722" y="7917094"/>
                  <a:pt x="6530856" y="7922785"/>
                </a:cubicBezTo>
                <a:cubicBezTo>
                  <a:pt x="6547527" y="7934163"/>
                  <a:pt x="6551178" y="7956933"/>
                  <a:pt x="6539801" y="7973193"/>
                </a:cubicBezTo>
                <a:cubicBezTo>
                  <a:pt x="6528417" y="7989860"/>
                  <a:pt x="6505653" y="7993517"/>
                  <a:pt x="6489385" y="7982135"/>
                </a:cubicBezTo>
                <a:cubicBezTo>
                  <a:pt x="6473130" y="7970752"/>
                  <a:pt x="6469063" y="7947987"/>
                  <a:pt x="6480435" y="7931726"/>
                </a:cubicBezTo>
                <a:cubicBezTo>
                  <a:pt x="6486141" y="7923393"/>
                  <a:pt x="6494673" y="7918312"/>
                  <a:pt x="6503818" y="7916738"/>
                </a:cubicBezTo>
                <a:close/>
                <a:moveTo>
                  <a:pt x="9649303" y="7910181"/>
                </a:moveTo>
                <a:cubicBezTo>
                  <a:pt x="9661600" y="7908047"/>
                  <a:pt x="9674711" y="7910587"/>
                  <a:pt x="9685688" y="7918312"/>
                </a:cubicBezTo>
                <a:cubicBezTo>
                  <a:pt x="9707638" y="7933758"/>
                  <a:pt x="9712922" y="7964248"/>
                  <a:pt x="9697476" y="7986202"/>
                </a:cubicBezTo>
                <a:cubicBezTo>
                  <a:pt x="9682026" y="8008151"/>
                  <a:pt x="9651541" y="8013435"/>
                  <a:pt x="9629587" y="7997990"/>
                </a:cubicBezTo>
                <a:cubicBezTo>
                  <a:pt x="9607637" y="7982540"/>
                  <a:pt x="9602349" y="7952054"/>
                  <a:pt x="9617799" y="7930100"/>
                </a:cubicBezTo>
                <a:cubicBezTo>
                  <a:pt x="9625521" y="7919125"/>
                  <a:pt x="9637005" y="7912316"/>
                  <a:pt x="9649303" y="7910181"/>
                </a:cubicBezTo>
                <a:close/>
                <a:moveTo>
                  <a:pt x="8724327" y="7908504"/>
                </a:moveTo>
                <a:cubicBezTo>
                  <a:pt x="8731186" y="7907335"/>
                  <a:pt x="8738503" y="7908759"/>
                  <a:pt x="8744602" y="7913029"/>
                </a:cubicBezTo>
                <a:cubicBezTo>
                  <a:pt x="8756796" y="7921565"/>
                  <a:pt x="8759642" y="7938636"/>
                  <a:pt x="8751106" y="7950834"/>
                </a:cubicBezTo>
                <a:cubicBezTo>
                  <a:pt x="8742571" y="7963027"/>
                  <a:pt x="8725495" y="7965874"/>
                  <a:pt x="8713302" y="7957338"/>
                </a:cubicBezTo>
                <a:cubicBezTo>
                  <a:pt x="8701104" y="7948802"/>
                  <a:pt x="8698257" y="7931726"/>
                  <a:pt x="8706797" y="7919533"/>
                </a:cubicBezTo>
                <a:cubicBezTo>
                  <a:pt x="8711065" y="7913434"/>
                  <a:pt x="8717467" y="7909673"/>
                  <a:pt x="8724327" y="7908504"/>
                </a:cubicBezTo>
                <a:close/>
                <a:moveTo>
                  <a:pt x="6219934" y="7902764"/>
                </a:moveTo>
                <a:cubicBezTo>
                  <a:pt x="6233649" y="7900427"/>
                  <a:pt x="6248284" y="7903272"/>
                  <a:pt x="6260489" y="7911808"/>
                </a:cubicBezTo>
                <a:cubicBezTo>
                  <a:pt x="6284880" y="7928884"/>
                  <a:pt x="6290580" y="7963031"/>
                  <a:pt x="6273504" y="7987422"/>
                </a:cubicBezTo>
                <a:cubicBezTo>
                  <a:pt x="6256422" y="8011813"/>
                  <a:pt x="6222285" y="8017502"/>
                  <a:pt x="6197885" y="8000431"/>
                </a:cubicBezTo>
                <a:cubicBezTo>
                  <a:pt x="6173080" y="7983355"/>
                  <a:pt x="6167793" y="7949208"/>
                  <a:pt x="6184873" y="7924817"/>
                </a:cubicBezTo>
                <a:cubicBezTo>
                  <a:pt x="6193407" y="7912621"/>
                  <a:pt x="6206215" y="7905101"/>
                  <a:pt x="6219934" y="7902764"/>
                </a:cubicBezTo>
                <a:close/>
                <a:moveTo>
                  <a:pt x="11225317" y="7902308"/>
                </a:moveTo>
                <a:cubicBezTo>
                  <a:pt x="11232888" y="7900936"/>
                  <a:pt x="11241017" y="7902461"/>
                  <a:pt x="11247927" y="7907339"/>
                </a:cubicBezTo>
                <a:cubicBezTo>
                  <a:pt x="11261345" y="7916686"/>
                  <a:pt x="11265003" y="7935388"/>
                  <a:pt x="11255246" y="7949207"/>
                </a:cubicBezTo>
                <a:cubicBezTo>
                  <a:pt x="11245895" y="7962625"/>
                  <a:pt x="11227198" y="7966283"/>
                  <a:pt x="11213374" y="7956526"/>
                </a:cubicBezTo>
                <a:cubicBezTo>
                  <a:pt x="11199555" y="7947176"/>
                  <a:pt x="11196303" y="7928068"/>
                  <a:pt x="11206059" y="7914654"/>
                </a:cubicBezTo>
                <a:cubicBezTo>
                  <a:pt x="11210735" y="7907947"/>
                  <a:pt x="11217747" y="7903680"/>
                  <a:pt x="11225317" y="7902308"/>
                </a:cubicBezTo>
                <a:close/>
                <a:moveTo>
                  <a:pt x="5680664" y="7900580"/>
                </a:moveTo>
                <a:cubicBezTo>
                  <a:pt x="5689052" y="7899106"/>
                  <a:pt x="5697986" y="7900834"/>
                  <a:pt x="5705509" y="7906120"/>
                </a:cubicBezTo>
                <a:cubicBezTo>
                  <a:pt x="5720551" y="7916687"/>
                  <a:pt x="5724207" y="7937420"/>
                  <a:pt x="5713640" y="7952465"/>
                </a:cubicBezTo>
                <a:cubicBezTo>
                  <a:pt x="5703067" y="7967505"/>
                  <a:pt x="5682344" y="7971162"/>
                  <a:pt x="5667298" y="7960591"/>
                </a:cubicBezTo>
                <a:cubicBezTo>
                  <a:pt x="5652254" y="7950024"/>
                  <a:pt x="5648596" y="7929290"/>
                  <a:pt x="5659163" y="7914250"/>
                </a:cubicBezTo>
                <a:cubicBezTo>
                  <a:pt x="5664456" y="7906730"/>
                  <a:pt x="5672288" y="7902054"/>
                  <a:pt x="5680664" y="7900580"/>
                </a:cubicBezTo>
                <a:close/>
                <a:moveTo>
                  <a:pt x="12938683" y="7895195"/>
                </a:moveTo>
                <a:cubicBezTo>
                  <a:pt x="12952149" y="7892807"/>
                  <a:pt x="12966479" y="7895552"/>
                  <a:pt x="12978469" y="7904087"/>
                </a:cubicBezTo>
                <a:cubicBezTo>
                  <a:pt x="13002455" y="7921159"/>
                  <a:pt x="13008554" y="7954495"/>
                  <a:pt x="12991478" y="7978481"/>
                </a:cubicBezTo>
                <a:cubicBezTo>
                  <a:pt x="12974406" y="8002462"/>
                  <a:pt x="12941070" y="8008561"/>
                  <a:pt x="12917084" y="7991490"/>
                </a:cubicBezTo>
                <a:cubicBezTo>
                  <a:pt x="12893103" y="7974819"/>
                  <a:pt x="12887410" y="7941487"/>
                  <a:pt x="12904076" y="7917096"/>
                </a:cubicBezTo>
                <a:cubicBezTo>
                  <a:pt x="12912614" y="7905103"/>
                  <a:pt x="12925217" y="7897583"/>
                  <a:pt x="12938683" y="7895195"/>
                </a:cubicBezTo>
                <a:close/>
                <a:moveTo>
                  <a:pt x="14778933" y="7894332"/>
                </a:moveTo>
                <a:cubicBezTo>
                  <a:pt x="14781370" y="7895958"/>
                  <a:pt x="14781775" y="7899615"/>
                  <a:pt x="14780149" y="7902052"/>
                </a:cubicBezTo>
                <a:cubicBezTo>
                  <a:pt x="14778527" y="7904494"/>
                  <a:pt x="14774865" y="7904899"/>
                  <a:pt x="14772428" y="7903273"/>
                </a:cubicBezTo>
                <a:cubicBezTo>
                  <a:pt x="14769987" y="7901647"/>
                  <a:pt x="14769176" y="7897989"/>
                  <a:pt x="14771207" y="7895548"/>
                </a:cubicBezTo>
                <a:cubicBezTo>
                  <a:pt x="14772833" y="7893111"/>
                  <a:pt x="14776491" y="7892706"/>
                  <a:pt x="14778933" y="7894332"/>
                </a:cubicBezTo>
                <a:close/>
                <a:moveTo>
                  <a:pt x="13338539" y="7894127"/>
                </a:moveTo>
                <a:cubicBezTo>
                  <a:pt x="13349718" y="7892196"/>
                  <a:pt x="13361608" y="7894533"/>
                  <a:pt x="13371567" y="7901646"/>
                </a:cubicBezTo>
                <a:cubicBezTo>
                  <a:pt x="13391489" y="7915875"/>
                  <a:pt x="13396367" y="7943518"/>
                  <a:pt x="13382138" y="7963436"/>
                </a:cubicBezTo>
                <a:cubicBezTo>
                  <a:pt x="13367909" y="7983358"/>
                  <a:pt x="13340266" y="7988232"/>
                  <a:pt x="13320348" y="7974008"/>
                </a:cubicBezTo>
                <a:cubicBezTo>
                  <a:pt x="13300426" y="7959779"/>
                  <a:pt x="13295552" y="7932136"/>
                  <a:pt x="13309777" y="7912217"/>
                </a:cubicBezTo>
                <a:cubicBezTo>
                  <a:pt x="13316892" y="7902256"/>
                  <a:pt x="13327360" y="7896057"/>
                  <a:pt x="13338539" y="7894127"/>
                </a:cubicBezTo>
                <a:close/>
                <a:moveTo>
                  <a:pt x="10744462" y="7892905"/>
                </a:moveTo>
                <a:cubicBezTo>
                  <a:pt x="10750255" y="7891888"/>
                  <a:pt x="10756454" y="7893106"/>
                  <a:pt x="10761738" y="7896764"/>
                </a:cubicBezTo>
                <a:cubicBezTo>
                  <a:pt x="10772309" y="7904084"/>
                  <a:pt x="10774746" y="7918313"/>
                  <a:pt x="10767431" y="7928880"/>
                </a:cubicBezTo>
                <a:cubicBezTo>
                  <a:pt x="10760112" y="7939452"/>
                  <a:pt x="10745883" y="7941889"/>
                  <a:pt x="10735315" y="7934573"/>
                </a:cubicBezTo>
                <a:cubicBezTo>
                  <a:pt x="10724748" y="7927254"/>
                  <a:pt x="10722307" y="7912619"/>
                  <a:pt x="10729622" y="7902457"/>
                </a:cubicBezTo>
                <a:cubicBezTo>
                  <a:pt x="10733281" y="7897174"/>
                  <a:pt x="10738668" y="7893922"/>
                  <a:pt x="10744462" y="7892905"/>
                </a:cubicBezTo>
                <a:close/>
                <a:moveTo>
                  <a:pt x="2682713" y="7889044"/>
                </a:moveTo>
                <a:cubicBezTo>
                  <a:pt x="2687543" y="7888230"/>
                  <a:pt x="2692725" y="7889246"/>
                  <a:pt x="2696991" y="7892295"/>
                </a:cubicBezTo>
                <a:cubicBezTo>
                  <a:pt x="2705533" y="7897984"/>
                  <a:pt x="2707158" y="7910182"/>
                  <a:pt x="2701464" y="7918718"/>
                </a:cubicBezTo>
                <a:cubicBezTo>
                  <a:pt x="2695775" y="7927254"/>
                  <a:pt x="2683577" y="7929289"/>
                  <a:pt x="2675042" y="7923191"/>
                </a:cubicBezTo>
                <a:cubicBezTo>
                  <a:pt x="2666097" y="7917092"/>
                  <a:pt x="2664064" y="7904898"/>
                  <a:pt x="2670570" y="7896768"/>
                </a:cubicBezTo>
                <a:cubicBezTo>
                  <a:pt x="2673416" y="7892500"/>
                  <a:pt x="2677886" y="7889857"/>
                  <a:pt x="2682713" y="7889044"/>
                </a:cubicBezTo>
                <a:close/>
                <a:moveTo>
                  <a:pt x="3701823" y="7888283"/>
                </a:moveTo>
                <a:cubicBezTo>
                  <a:pt x="3714780" y="7885996"/>
                  <a:pt x="3728603" y="7888638"/>
                  <a:pt x="3740187" y="7896768"/>
                </a:cubicBezTo>
                <a:cubicBezTo>
                  <a:pt x="3763356" y="7913029"/>
                  <a:pt x="3769050" y="7945145"/>
                  <a:pt x="3752789" y="7968315"/>
                </a:cubicBezTo>
                <a:cubicBezTo>
                  <a:pt x="3736530" y="7991485"/>
                  <a:pt x="3704412" y="7997179"/>
                  <a:pt x="3681243" y="7980918"/>
                </a:cubicBezTo>
                <a:cubicBezTo>
                  <a:pt x="3658073" y="7964658"/>
                  <a:pt x="3652381" y="7932542"/>
                  <a:pt x="3668640" y="7909371"/>
                </a:cubicBezTo>
                <a:cubicBezTo>
                  <a:pt x="3676769" y="7897786"/>
                  <a:pt x="3688864" y="7890570"/>
                  <a:pt x="3701823" y="7888283"/>
                </a:cubicBezTo>
                <a:close/>
                <a:moveTo>
                  <a:pt x="5415048" y="7886810"/>
                </a:moveTo>
                <a:cubicBezTo>
                  <a:pt x="5420844" y="7885794"/>
                  <a:pt x="5427033" y="7887013"/>
                  <a:pt x="5432315" y="7890673"/>
                </a:cubicBezTo>
                <a:cubicBezTo>
                  <a:pt x="5442893" y="7897989"/>
                  <a:pt x="5445329" y="7912218"/>
                  <a:pt x="5438013" y="7922785"/>
                </a:cubicBezTo>
                <a:cubicBezTo>
                  <a:pt x="5430689" y="7933357"/>
                  <a:pt x="5416467" y="7935794"/>
                  <a:pt x="5405895" y="7928478"/>
                </a:cubicBezTo>
                <a:cubicBezTo>
                  <a:pt x="5395333" y="7921159"/>
                  <a:pt x="5392889" y="7906930"/>
                  <a:pt x="5400211" y="7896362"/>
                </a:cubicBezTo>
                <a:cubicBezTo>
                  <a:pt x="5403871" y="7891079"/>
                  <a:pt x="5409253" y="7887827"/>
                  <a:pt x="5415048" y="7886810"/>
                </a:cubicBezTo>
                <a:close/>
                <a:moveTo>
                  <a:pt x="11969142" y="7884218"/>
                </a:moveTo>
                <a:cubicBezTo>
                  <a:pt x="11982607" y="7881830"/>
                  <a:pt x="11996937" y="7884574"/>
                  <a:pt x="12008929" y="7893110"/>
                </a:cubicBezTo>
                <a:cubicBezTo>
                  <a:pt x="12032915" y="7910182"/>
                  <a:pt x="12039014" y="7943518"/>
                  <a:pt x="12021938" y="7967504"/>
                </a:cubicBezTo>
                <a:cubicBezTo>
                  <a:pt x="12004866" y="7991485"/>
                  <a:pt x="11971530" y="7997584"/>
                  <a:pt x="11947544" y="7980513"/>
                </a:cubicBezTo>
                <a:cubicBezTo>
                  <a:pt x="11923563" y="7963846"/>
                  <a:pt x="11917870" y="7930510"/>
                  <a:pt x="11934536" y="7906119"/>
                </a:cubicBezTo>
                <a:cubicBezTo>
                  <a:pt x="11943074" y="7894126"/>
                  <a:pt x="11955676" y="7886606"/>
                  <a:pt x="11969142" y="7884218"/>
                </a:cubicBezTo>
                <a:close/>
                <a:moveTo>
                  <a:pt x="1519633" y="7883354"/>
                </a:moveTo>
                <a:cubicBezTo>
                  <a:pt x="1520443" y="7883354"/>
                  <a:pt x="1520443" y="7884165"/>
                  <a:pt x="1520039" y="7884571"/>
                </a:cubicBezTo>
                <a:cubicBezTo>
                  <a:pt x="1520039" y="7885386"/>
                  <a:pt x="1519227" y="7885386"/>
                  <a:pt x="1518817" y="7884981"/>
                </a:cubicBezTo>
                <a:cubicBezTo>
                  <a:pt x="1518412" y="7884981"/>
                  <a:pt x="1518412" y="7884165"/>
                  <a:pt x="1518412" y="7883760"/>
                </a:cubicBezTo>
                <a:cubicBezTo>
                  <a:pt x="1518412" y="7882944"/>
                  <a:pt x="1519227" y="7882944"/>
                  <a:pt x="1519633" y="7883354"/>
                </a:cubicBezTo>
                <a:close/>
                <a:moveTo>
                  <a:pt x="7870296" y="7882540"/>
                </a:moveTo>
                <a:cubicBezTo>
                  <a:pt x="7873454" y="7881930"/>
                  <a:pt x="7876801" y="7882540"/>
                  <a:pt x="7879646" y="7884571"/>
                </a:cubicBezTo>
                <a:cubicBezTo>
                  <a:pt x="7885330" y="7888638"/>
                  <a:pt x="7886970" y="7896359"/>
                  <a:pt x="7882907" y="7902053"/>
                </a:cubicBezTo>
                <a:cubicBezTo>
                  <a:pt x="7878837" y="7907742"/>
                  <a:pt x="7871119" y="7909368"/>
                  <a:pt x="7865420" y="7905305"/>
                </a:cubicBezTo>
                <a:cubicBezTo>
                  <a:pt x="7859733" y="7901237"/>
                  <a:pt x="7858516" y="7893517"/>
                  <a:pt x="7862175" y="7887823"/>
                </a:cubicBezTo>
                <a:cubicBezTo>
                  <a:pt x="7864204" y="7884978"/>
                  <a:pt x="7867155" y="7883150"/>
                  <a:pt x="7870296" y="7882540"/>
                </a:cubicBezTo>
                <a:close/>
                <a:moveTo>
                  <a:pt x="8096288" y="7882133"/>
                </a:moveTo>
                <a:cubicBezTo>
                  <a:pt x="8101565" y="7885791"/>
                  <a:pt x="8102792" y="7893110"/>
                  <a:pt x="8099127" y="7898394"/>
                </a:cubicBezTo>
                <a:cubicBezTo>
                  <a:pt x="8095472" y="7903677"/>
                  <a:pt x="8088169" y="7904898"/>
                  <a:pt x="8082876" y="7901236"/>
                </a:cubicBezTo>
                <a:cubicBezTo>
                  <a:pt x="8077594" y="7897579"/>
                  <a:pt x="8076370" y="7890264"/>
                  <a:pt x="8080034" y="7884980"/>
                </a:cubicBezTo>
                <a:cubicBezTo>
                  <a:pt x="8083689" y="7879692"/>
                  <a:pt x="8091002" y="7878476"/>
                  <a:pt x="8096288" y="7882133"/>
                </a:cubicBezTo>
                <a:close/>
                <a:moveTo>
                  <a:pt x="7104830" y="7880151"/>
                </a:moveTo>
                <a:cubicBezTo>
                  <a:pt x="7110968" y="7879084"/>
                  <a:pt x="7117477" y="7880303"/>
                  <a:pt x="7122764" y="7884165"/>
                </a:cubicBezTo>
                <a:cubicBezTo>
                  <a:pt x="7133341" y="7891890"/>
                  <a:pt x="7136181" y="7907336"/>
                  <a:pt x="7128446" y="7917907"/>
                </a:cubicBezTo>
                <a:cubicBezTo>
                  <a:pt x="7120734" y="7928474"/>
                  <a:pt x="7105684" y="7931321"/>
                  <a:pt x="7094707" y="7923596"/>
                </a:cubicBezTo>
                <a:cubicBezTo>
                  <a:pt x="7083726" y="7915876"/>
                  <a:pt x="7081291" y="7900831"/>
                  <a:pt x="7089026" y="7889859"/>
                </a:cubicBezTo>
                <a:cubicBezTo>
                  <a:pt x="7092886" y="7884573"/>
                  <a:pt x="7098675" y="7881218"/>
                  <a:pt x="7104830" y="7880151"/>
                </a:cubicBezTo>
                <a:close/>
                <a:moveTo>
                  <a:pt x="4466147" y="7878931"/>
                </a:moveTo>
                <a:cubicBezTo>
                  <a:pt x="4484034" y="7875831"/>
                  <a:pt x="4503142" y="7879490"/>
                  <a:pt x="4519200" y="7890669"/>
                </a:cubicBezTo>
                <a:cubicBezTo>
                  <a:pt x="4550905" y="7913029"/>
                  <a:pt x="4558636" y="7957338"/>
                  <a:pt x="4536274" y="7989454"/>
                </a:cubicBezTo>
                <a:lnTo>
                  <a:pt x="4525152" y="7999941"/>
                </a:lnTo>
                <a:lnTo>
                  <a:pt x="4545670" y="7992097"/>
                </a:lnTo>
                <a:cubicBezTo>
                  <a:pt x="4564326" y="7988845"/>
                  <a:pt x="4584244" y="7992706"/>
                  <a:pt x="4600912" y="8004494"/>
                </a:cubicBezTo>
                <a:cubicBezTo>
                  <a:pt x="4634246" y="8027664"/>
                  <a:pt x="4641965" y="8074009"/>
                  <a:pt x="4618792" y="8107341"/>
                </a:cubicBezTo>
                <a:lnTo>
                  <a:pt x="4613604" y="8112291"/>
                </a:lnTo>
                <a:lnTo>
                  <a:pt x="4628148" y="8106732"/>
                </a:lnTo>
                <a:cubicBezTo>
                  <a:pt x="4646233" y="8103582"/>
                  <a:pt x="4665544" y="8107342"/>
                  <a:pt x="4681814" y="8118724"/>
                </a:cubicBezTo>
                <a:cubicBezTo>
                  <a:pt x="4714329" y="8141489"/>
                  <a:pt x="4722053" y="8186207"/>
                  <a:pt x="4699287" y="8218729"/>
                </a:cubicBezTo>
                <a:lnTo>
                  <a:pt x="4699272" y="8218743"/>
                </a:lnTo>
                <a:lnTo>
                  <a:pt x="4711532" y="8214057"/>
                </a:lnTo>
                <a:cubicBezTo>
                  <a:pt x="4730181" y="8210805"/>
                  <a:pt x="4750105" y="8214666"/>
                  <a:pt x="4766768" y="8226454"/>
                </a:cubicBezTo>
                <a:cubicBezTo>
                  <a:pt x="4791772" y="8243832"/>
                  <a:pt x="4802594" y="8274245"/>
                  <a:pt x="4796495" y="8302428"/>
                </a:cubicBezTo>
                <a:lnTo>
                  <a:pt x="4789963" y="8317251"/>
                </a:lnTo>
                <a:lnTo>
                  <a:pt x="4796750" y="8314665"/>
                </a:lnTo>
                <a:cubicBezTo>
                  <a:pt x="4816569" y="8311209"/>
                  <a:pt x="4837706" y="8315275"/>
                  <a:pt x="4855396" y="8327675"/>
                </a:cubicBezTo>
                <a:cubicBezTo>
                  <a:pt x="4881918" y="8346272"/>
                  <a:pt x="4893357" y="8378589"/>
                  <a:pt x="4886953" y="8408507"/>
                </a:cubicBezTo>
                <a:lnTo>
                  <a:pt x="4879521" y="8425532"/>
                </a:lnTo>
                <a:lnTo>
                  <a:pt x="4885074" y="8423409"/>
                </a:lnTo>
                <a:cubicBezTo>
                  <a:pt x="4903162" y="8420258"/>
                  <a:pt x="4922473" y="8424018"/>
                  <a:pt x="4938735" y="8435401"/>
                </a:cubicBezTo>
                <a:cubicBezTo>
                  <a:pt x="4971260" y="8458166"/>
                  <a:pt x="4978982" y="8502884"/>
                  <a:pt x="4956214" y="8535406"/>
                </a:cubicBezTo>
                <a:cubicBezTo>
                  <a:pt x="4933448" y="8567927"/>
                  <a:pt x="4888732" y="8575652"/>
                  <a:pt x="4856216" y="8552887"/>
                </a:cubicBezTo>
                <a:cubicBezTo>
                  <a:pt x="4831814" y="8535813"/>
                  <a:pt x="4821373" y="8506162"/>
                  <a:pt x="4827282" y="8478855"/>
                </a:cubicBezTo>
                <a:lnTo>
                  <a:pt x="4833128" y="8465582"/>
                </a:lnTo>
                <a:lnTo>
                  <a:pt x="4823786" y="8469142"/>
                </a:lnTo>
                <a:cubicBezTo>
                  <a:pt x="4803969" y="8472597"/>
                  <a:pt x="4782832" y="8468532"/>
                  <a:pt x="4765146" y="8456134"/>
                </a:cubicBezTo>
                <a:cubicBezTo>
                  <a:pt x="4738625" y="8437533"/>
                  <a:pt x="4727188" y="8405446"/>
                  <a:pt x="4733585" y="8375471"/>
                </a:cubicBezTo>
                <a:lnTo>
                  <a:pt x="4741163" y="8358013"/>
                </a:lnTo>
                <a:lnTo>
                  <a:pt x="4737044" y="8359588"/>
                </a:lnTo>
                <a:cubicBezTo>
                  <a:pt x="4718395" y="8362840"/>
                  <a:pt x="4698474" y="8358978"/>
                  <a:pt x="4681814" y="8347188"/>
                </a:cubicBezTo>
                <a:cubicBezTo>
                  <a:pt x="4648467" y="8323612"/>
                  <a:pt x="4640341" y="8277677"/>
                  <a:pt x="4663925" y="8244340"/>
                </a:cubicBezTo>
                <a:lnTo>
                  <a:pt x="4664505" y="8243782"/>
                </a:lnTo>
                <a:lnTo>
                  <a:pt x="4652945" y="8248201"/>
                </a:lnTo>
                <a:cubicBezTo>
                  <a:pt x="4634857" y="8251352"/>
                  <a:pt x="4615541" y="8247592"/>
                  <a:pt x="4599285" y="8236210"/>
                </a:cubicBezTo>
                <a:cubicBezTo>
                  <a:pt x="4566762" y="8213445"/>
                  <a:pt x="4558636" y="8168726"/>
                  <a:pt x="4581811" y="8136205"/>
                </a:cubicBezTo>
                <a:lnTo>
                  <a:pt x="4586437" y="8131798"/>
                </a:lnTo>
                <a:lnTo>
                  <a:pt x="4571187" y="8137628"/>
                </a:lnTo>
                <a:cubicBezTo>
                  <a:pt x="4552535" y="8140880"/>
                  <a:pt x="4532615" y="8137018"/>
                  <a:pt x="4515947" y="8125228"/>
                </a:cubicBezTo>
                <a:cubicBezTo>
                  <a:pt x="4482610" y="8102057"/>
                  <a:pt x="4474884" y="8055717"/>
                  <a:pt x="4498060" y="8022380"/>
                </a:cubicBezTo>
                <a:lnTo>
                  <a:pt x="4510191" y="8010813"/>
                </a:lnTo>
                <a:lnTo>
                  <a:pt x="4490541" y="8018264"/>
                </a:lnTo>
                <a:cubicBezTo>
                  <a:pt x="4472646" y="8021364"/>
                  <a:pt x="4453549" y="8017705"/>
                  <a:pt x="4437491" y="8006525"/>
                </a:cubicBezTo>
                <a:cubicBezTo>
                  <a:pt x="4405774" y="7984170"/>
                  <a:pt x="4398054" y="7939857"/>
                  <a:pt x="4420412" y="7907745"/>
                </a:cubicBezTo>
                <a:cubicBezTo>
                  <a:pt x="4431594" y="7891890"/>
                  <a:pt x="4448261" y="7882031"/>
                  <a:pt x="4466147" y="7878931"/>
                </a:cubicBezTo>
                <a:close/>
                <a:moveTo>
                  <a:pt x="6732330" y="7878475"/>
                </a:moveTo>
                <a:cubicBezTo>
                  <a:pt x="6739795" y="7877154"/>
                  <a:pt x="6747736" y="7878679"/>
                  <a:pt x="6754439" y="7883354"/>
                </a:cubicBezTo>
                <a:cubicBezTo>
                  <a:pt x="6767851" y="7892705"/>
                  <a:pt x="6771103" y="7911402"/>
                  <a:pt x="6761752" y="7924816"/>
                </a:cubicBezTo>
                <a:cubicBezTo>
                  <a:pt x="6752399" y="7938234"/>
                  <a:pt x="6733707" y="7941487"/>
                  <a:pt x="6720298" y="7932136"/>
                </a:cubicBezTo>
                <a:cubicBezTo>
                  <a:pt x="6706879" y="7922785"/>
                  <a:pt x="6703630" y="7904493"/>
                  <a:pt x="6712974" y="7890669"/>
                </a:cubicBezTo>
                <a:cubicBezTo>
                  <a:pt x="6717850" y="7883962"/>
                  <a:pt x="6724865" y="7879796"/>
                  <a:pt x="6732330" y="7878475"/>
                </a:cubicBezTo>
                <a:close/>
                <a:moveTo>
                  <a:pt x="2197751" y="7877359"/>
                </a:moveTo>
                <a:cubicBezTo>
                  <a:pt x="2201207" y="7876749"/>
                  <a:pt x="2204866" y="7877461"/>
                  <a:pt x="2207914" y="7879697"/>
                </a:cubicBezTo>
                <a:cubicBezTo>
                  <a:pt x="2214011" y="7884166"/>
                  <a:pt x="2215638" y="7892706"/>
                  <a:pt x="2211165" y="7898800"/>
                </a:cubicBezTo>
                <a:cubicBezTo>
                  <a:pt x="2206696" y="7904899"/>
                  <a:pt x="2198155" y="7906525"/>
                  <a:pt x="2192063" y="7902053"/>
                </a:cubicBezTo>
                <a:cubicBezTo>
                  <a:pt x="2185963" y="7897990"/>
                  <a:pt x="2184337" y="7889454"/>
                  <a:pt x="2188810" y="7882949"/>
                </a:cubicBezTo>
                <a:cubicBezTo>
                  <a:pt x="2191043" y="7879900"/>
                  <a:pt x="2194295" y="7877968"/>
                  <a:pt x="2197751" y="7877359"/>
                </a:cubicBezTo>
                <a:close/>
                <a:moveTo>
                  <a:pt x="15132599" y="7876850"/>
                </a:moveTo>
                <a:cubicBezTo>
                  <a:pt x="15134631" y="7878476"/>
                  <a:pt x="15135446" y="7881318"/>
                  <a:pt x="15133816" y="7883354"/>
                </a:cubicBezTo>
                <a:cubicBezTo>
                  <a:pt x="15132190" y="7885385"/>
                  <a:pt x="15129347" y="7886196"/>
                  <a:pt x="15127311" y="7884574"/>
                </a:cubicBezTo>
                <a:cubicBezTo>
                  <a:pt x="15125280" y="7882944"/>
                  <a:pt x="15124875" y="7880102"/>
                  <a:pt x="15126095" y="7878066"/>
                </a:cubicBezTo>
                <a:cubicBezTo>
                  <a:pt x="15127721" y="7876034"/>
                  <a:pt x="15130568" y="7875224"/>
                  <a:pt x="15132599" y="7876850"/>
                </a:cubicBezTo>
                <a:close/>
                <a:moveTo>
                  <a:pt x="9297415" y="7876698"/>
                </a:moveTo>
                <a:cubicBezTo>
                  <a:pt x="9305494" y="7875326"/>
                  <a:pt x="9314132" y="7877053"/>
                  <a:pt x="9321449" y="7882134"/>
                </a:cubicBezTo>
                <a:cubicBezTo>
                  <a:pt x="9336084" y="7892296"/>
                  <a:pt x="9339336" y="7912218"/>
                  <a:pt x="9329174" y="7926853"/>
                </a:cubicBezTo>
                <a:cubicBezTo>
                  <a:pt x="9319012" y="7941488"/>
                  <a:pt x="9299090" y="7944740"/>
                  <a:pt x="9284455" y="7934574"/>
                </a:cubicBezTo>
                <a:cubicBezTo>
                  <a:pt x="9269821" y="7924412"/>
                  <a:pt x="9266163" y="7904493"/>
                  <a:pt x="9276735" y="7889859"/>
                </a:cubicBezTo>
                <a:cubicBezTo>
                  <a:pt x="9281816" y="7882541"/>
                  <a:pt x="9289336" y="7878070"/>
                  <a:pt x="9297415" y="7876698"/>
                </a:cubicBezTo>
                <a:close/>
                <a:moveTo>
                  <a:pt x="4209650" y="7876287"/>
                </a:moveTo>
                <a:cubicBezTo>
                  <a:pt x="4225648" y="7873493"/>
                  <a:pt x="4242727" y="7876848"/>
                  <a:pt x="4256956" y="7887012"/>
                </a:cubicBezTo>
                <a:cubicBezTo>
                  <a:pt x="4285826" y="7906930"/>
                  <a:pt x="4292734" y="7946766"/>
                  <a:pt x="4272411" y="7975225"/>
                </a:cubicBezTo>
                <a:cubicBezTo>
                  <a:pt x="4252480" y="8004088"/>
                  <a:pt x="4212648" y="8010593"/>
                  <a:pt x="4184183" y="7990670"/>
                </a:cubicBezTo>
                <a:cubicBezTo>
                  <a:pt x="4155739" y="7970346"/>
                  <a:pt x="4148828" y="7930915"/>
                  <a:pt x="4168747" y="7902457"/>
                </a:cubicBezTo>
                <a:cubicBezTo>
                  <a:pt x="4178706" y="7888025"/>
                  <a:pt x="4193642" y="7879082"/>
                  <a:pt x="4209650" y="7876287"/>
                </a:cubicBezTo>
                <a:close/>
                <a:moveTo>
                  <a:pt x="7659333" y="7871156"/>
                </a:moveTo>
                <a:cubicBezTo>
                  <a:pt x="7664619" y="7874814"/>
                  <a:pt x="7665839" y="7882129"/>
                  <a:pt x="7662189" y="7887417"/>
                </a:cubicBezTo>
                <a:cubicBezTo>
                  <a:pt x="7658530" y="7892700"/>
                  <a:pt x="7651210" y="7893921"/>
                  <a:pt x="7645928" y="7890263"/>
                </a:cubicBezTo>
                <a:cubicBezTo>
                  <a:pt x="7641048" y="7886196"/>
                  <a:pt x="7639421" y="7879287"/>
                  <a:pt x="7643083" y="7873999"/>
                </a:cubicBezTo>
                <a:cubicBezTo>
                  <a:pt x="7646737" y="7868715"/>
                  <a:pt x="7654055" y="7867494"/>
                  <a:pt x="7659333" y="7871156"/>
                </a:cubicBezTo>
                <a:close/>
                <a:moveTo>
                  <a:pt x="5898651" y="7869991"/>
                </a:moveTo>
                <a:cubicBezTo>
                  <a:pt x="5908971" y="7868212"/>
                  <a:pt x="5919950" y="7870346"/>
                  <a:pt x="5929084" y="7876850"/>
                </a:cubicBezTo>
                <a:cubicBezTo>
                  <a:pt x="5947381" y="7889859"/>
                  <a:pt x="5951856" y="7915471"/>
                  <a:pt x="5938844" y="7933763"/>
                </a:cubicBezTo>
                <a:cubicBezTo>
                  <a:pt x="5925841" y="7952055"/>
                  <a:pt x="5900226" y="7956527"/>
                  <a:pt x="5881932" y="7943519"/>
                </a:cubicBezTo>
                <a:cubicBezTo>
                  <a:pt x="5863640" y="7930511"/>
                  <a:pt x="5859177" y="7905309"/>
                  <a:pt x="5872176" y="7886607"/>
                </a:cubicBezTo>
                <a:cubicBezTo>
                  <a:pt x="5878682" y="7877461"/>
                  <a:pt x="5888338" y="7871770"/>
                  <a:pt x="5898651" y="7869991"/>
                </a:cubicBezTo>
                <a:close/>
                <a:moveTo>
                  <a:pt x="10255623" y="7867450"/>
                </a:moveTo>
                <a:cubicBezTo>
                  <a:pt x="10261823" y="7866383"/>
                  <a:pt x="10268430" y="7867704"/>
                  <a:pt x="10273918" y="7871566"/>
                </a:cubicBezTo>
                <a:cubicBezTo>
                  <a:pt x="10285300" y="7879291"/>
                  <a:pt x="10287737" y="7894736"/>
                  <a:pt x="10280012" y="7905713"/>
                </a:cubicBezTo>
                <a:cubicBezTo>
                  <a:pt x="10272292" y="7917095"/>
                  <a:pt x="10256842" y="7919532"/>
                  <a:pt x="10245865" y="7911812"/>
                </a:cubicBezTo>
                <a:cubicBezTo>
                  <a:pt x="10234893" y="7904087"/>
                  <a:pt x="10232046" y="7888637"/>
                  <a:pt x="10239771" y="7877665"/>
                </a:cubicBezTo>
                <a:cubicBezTo>
                  <a:pt x="10243631" y="7871973"/>
                  <a:pt x="10249423" y="7868518"/>
                  <a:pt x="10255623" y="7867450"/>
                </a:cubicBezTo>
                <a:close/>
                <a:moveTo>
                  <a:pt x="8308044" y="7863436"/>
                </a:moveTo>
                <a:cubicBezTo>
                  <a:pt x="8312512" y="7866688"/>
                  <a:pt x="8313733" y="7873188"/>
                  <a:pt x="8310490" y="7878070"/>
                </a:cubicBezTo>
                <a:cubicBezTo>
                  <a:pt x="8307236" y="7882539"/>
                  <a:pt x="8300722" y="7883759"/>
                  <a:pt x="8295840" y="7880507"/>
                </a:cubicBezTo>
                <a:cubicBezTo>
                  <a:pt x="8290973" y="7876850"/>
                  <a:pt x="8290152" y="7870345"/>
                  <a:pt x="8293405" y="7865873"/>
                </a:cubicBezTo>
                <a:cubicBezTo>
                  <a:pt x="8296656" y="7861400"/>
                  <a:pt x="8303165" y="7860184"/>
                  <a:pt x="8308044" y="7863436"/>
                </a:cubicBezTo>
                <a:close/>
                <a:moveTo>
                  <a:pt x="4694038" y="7859725"/>
                </a:moveTo>
                <a:cubicBezTo>
                  <a:pt x="4708983" y="7857133"/>
                  <a:pt x="4724936" y="7860182"/>
                  <a:pt x="4738354" y="7869530"/>
                </a:cubicBezTo>
                <a:cubicBezTo>
                  <a:pt x="4764777" y="7888232"/>
                  <a:pt x="4771280" y="7925226"/>
                  <a:pt x="4752583" y="7952054"/>
                </a:cubicBezTo>
                <a:cubicBezTo>
                  <a:pt x="4733875" y="7978477"/>
                  <a:pt x="4696879" y="7984981"/>
                  <a:pt x="4670056" y="7966283"/>
                </a:cubicBezTo>
                <a:cubicBezTo>
                  <a:pt x="4643220" y="7947581"/>
                  <a:pt x="4636717" y="7910592"/>
                  <a:pt x="4655826" y="7883759"/>
                </a:cubicBezTo>
                <a:cubicBezTo>
                  <a:pt x="4665178" y="7870548"/>
                  <a:pt x="4679104" y="7862316"/>
                  <a:pt x="4694038" y="7859725"/>
                </a:cubicBezTo>
                <a:close/>
                <a:moveTo>
                  <a:pt x="9771463" y="7856574"/>
                </a:moveTo>
                <a:cubicBezTo>
                  <a:pt x="9781118" y="7854897"/>
                  <a:pt x="9791382" y="7856930"/>
                  <a:pt x="9799918" y="7863027"/>
                </a:cubicBezTo>
                <a:cubicBezTo>
                  <a:pt x="9817399" y="7875224"/>
                  <a:pt x="9821462" y="7899210"/>
                  <a:pt x="9809268" y="7916281"/>
                </a:cubicBezTo>
                <a:cubicBezTo>
                  <a:pt x="9797071" y="7933762"/>
                  <a:pt x="9773090" y="7937825"/>
                  <a:pt x="9756014" y="7925632"/>
                </a:cubicBezTo>
                <a:cubicBezTo>
                  <a:pt x="9738533" y="7913434"/>
                  <a:pt x="9734470" y="7889453"/>
                  <a:pt x="9746663" y="7872378"/>
                </a:cubicBezTo>
                <a:cubicBezTo>
                  <a:pt x="9752762" y="7863637"/>
                  <a:pt x="9761808" y="7858251"/>
                  <a:pt x="9771463" y="7856574"/>
                </a:cubicBezTo>
                <a:close/>
                <a:moveTo>
                  <a:pt x="8903857" y="7854439"/>
                </a:moveTo>
                <a:cubicBezTo>
                  <a:pt x="8910564" y="7853270"/>
                  <a:pt x="8917778" y="7854694"/>
                  <a:pt x="8923875" y="7858964"/>
                </a:cubicBezTo>
                <a:cubicBezTo>
                  <a:pt x="8936073" y="7867094"/>
                  <a:pt x="8938919" y="7883760"/>
                  <a:pt x="8930379" y="7895954"/>
                </a:cubicBezTo>
                <a:cubicBezTo>
                  <a:pt x="8922249" y="7908151"/>
                  <a:pt x="8905583" y="7910998"/>
                  <a:pt x="8893390" y="7902458"/>
                </a:cubicBezTo>
                <a:cubicBezTo>
                  <a:pt x="8881192" y="7893922"/>
                  <a:pt x="8878345" y="7877256"/>
                  <a:pt x="8886885" y="7865468"/>
                </a:cubicBezTo>
                <a:cubicBezTo>
                  <a:pt x="8890951" y="7859369"/>
                  <a:pt x="8897150" y="7855608"/>
                  <a:pt x="8903857" y="7854439"/>
                </a:cubicBezTo>
                <a:close/>
                <a:moveTo>
                  <a:pt x="2918816" y="7853222"/>
                </a:moveTo>
                <a:cubicBezTo>
                  <a:pt x="2926184" y="7851951"/>
                  <a:pt x="2934010" y="7853475"/>
                  <a:pt x="2940513" y="7858148"/>
                </a:cubicBezTo>
                <a:cubicBezTo>
                  <a:pt x="2953523" y="7867499"/>
                  <a:pt x="2956773" y="7885792"/>
                  <a:pt x="2947423" y="7898800"/>
                </a:cubicBezTo>
                <a:cubicBezTo>
                  <a:pt x="2938073" y="7911809"/>
                  <a:pt x="2919780" y="7915061"/>
                  <a:pt x="2906771" y="7905714"/>
                </a:cubicBezTo>
                <a:cubicBezTo>
                  <a:pt x="2893358" y="7896363"/>
                  <a:pt x="2890512" y="7878476"/>
                  <a:pt x="2899863" y="7865062"/>
                </a:cubicBezTo>
                <a:cubicBezTo>
                  <a:pt x="2904539" y="7858558"/>
                  <a:pt x="2911449" y="7854493"/>
                  <a:pt x="2918816" y="7853222"/>
                </a:cubicBezTo>
                <a:close/>
                <a:moveTo>
                  <a:pt x="1954485" y="7843770"/>
                </a:moveTo>
                <a:cubicBezTo>
                  <a:pt x="1957788" y="7843212"/>
                  <a:pt x="1961343" y="7843923"/>
                  <a:pt x="1964392" y="7845955"/>
                </a:cubicBezTo>
                <a:cubicBezTo>
                  <a:pt x="1970489" y="7850022"/>
                  <a:pt x="1971711" y="7858153"/>
                  <a:pt x="1967643" y="7864247"/>
                </a:cubicBezTo>
                <a:cubicBezTo>
                  <a:pt x="1963581" y="7870346"/>
                  <a:pt x="1955449" y="7871567"/>
                  <a:pt x="1949351" y="7867500"/>
                </a:cubicBezTo>
                <a:cubicBezTo>
                  <a:pt x="1943253" y="7863436"/>
                  <a:pt x="1942036" y="7855306"/>
                  <a:pt x="1946098" y="7849207"/>
                </a:cubicBezTo>
                <a:cubicBezTo>
                  <a:pt x="1948133" y="7846158"/>
                  <a:pt x="1951182" y="7844329"/>
                  <a:pt x="1954485" y="7843770"/>
                </a:cubicBezTo>
                <a:close/>
                <a:moveTo>
                  <a:pt x="11704242" y="7841940"/>
                </a:moveTo>
                <a:cubicBezTo>
                  <a:pt x="11710339" y="7840872"/>
                  <a:pt x="11716844" y="7842092"/>
                  <a:pt x="11722332" y="7845954"/>
                </a:cubicBezTo>
                <a:cubicBezTo>
                  <a:pt x="11732903" y="7853679"/>
                  <a:pt x="11735750" y="7868719"/>
                  <a:pt x="11728025" y="7879696"/>
                </a:cubicBezTo>
                <a:cubicBezTo>
                  <a:pt x="11720300" y="7890263"/>
                  <a:pt x="11705260" y="7893110"/>
                  <a:pt x="11694283" y="7885385"/>
                </a:cubicBezTo>
                <a:cubicBezTo>
                  <a:pt x="11683306" y="7877660"/>
                  <a:pt x="11680869" y="7862215"/>
                  <a:pt x="11688590" y="7851648"/>
                </a:cubicBezTo>
                <a:cubicBezTo>
                  <a:pt x="11692453" y="7846362"/>
                  <a:pt x="11698144" y="7843007"/>
                  <a:pt x="11704242" y="7841940"/>
                </a:cubicBezTo>
                <a:close/>
                <a:moveTo>
                  <a:pt x="3163306" y="7839706"/>
                </a:moveTo>
                <a:cubicBezTo>
                  <a:pt x="3169911" y="7838538"/>
                  <a:pt x="3176924" y="7839858"/>
                  <a:pt x="3182817" y="7843924"/>
                </a:cubicBezTo>
                <a:cubicBezTo>
                  <a:pt x="3194605" y="7852459"/>
                  <a:pt x="3197450" y="7868720"/>
                  <a:pt x="3189322" y="7880508"/>
                </a:cubicBezTo>
                <a:cubicBezTo>
                  <a:pt x="3180785" y="7892300"/>
                  <a:pt x="3164526" y="7895142"/>
                  <a:pt x="3152738" y="7887012"/>
                </a:cubicBezTo>
                <a:cubicBezTo>
                  <a:pt x="3140539" y="7878476"/>
                  <a:pt x="3137693" y="7862216"/>
                  <a:pt x="3146233" y="7850428"/>
                </a:cubicBezTo>
                <a:cubicBezTo>
                  <a:pt x="3150501" y="7844534"/>
                  <a:pt x="3156698" y="7840875"/>
                  <a:pt x="3163306" y="7839706"/>
                </a:cubicBezTo>
                <a:close/>
                <a:moveTo>
                  <a:pt x="7437807" y="7839451"/>
                </a:moveTo>
                <a:cubicBezTo>
                  <a:pt x="7442288" y="7842699"/>
                  <a:pt x="7443498" y="7849203"/>
                  <a:pt x="7440247" y="7854085"/>
                </a:cubicBezTo>
                <a:cubicBezTo>
                  <a:pt x="7436994" y="7858554"/>
                  <a:pt x="7430496" y="7859774"/>
                  <a:pt x="7425608" y="7856522"/>
                </a:cubicBezTo>
                <a:cubicBezTo>
                  <a:pt x="7420735" y="7853270"/>
                  <a:pt x="7419511" y="7846766"/>
                  <a:pt x="7423167" y="7841888"/>
                </a:cubicBezTo>
                <a:cubicBezTo>
                  <a:pt x="7426425" y="7837415"/>
                  <a:pt x="7433342" y="7836199"/>
                  <a:pt x="7437807" y="7839451"/>
                </a:cubicBezTo>
                <a:close/>
                <a:moveTo>
                  <a:pt x="11300826" y="7839298"/>
                </a:moveTo>
                <a:cubicBezTo>
                  <a:pt x="11307991" y="7838028"/>
                  <a:pt x="11315614" y="7839451"/>
                  <a:pt x="11321915" y="7843924"/>
                </a:cubicBezTo>
                <a:cubicBezTo>
                  <a:pt x="11334518" y="7852865"/>
                  <a:pt x="11337771" y="7870751"/>
                  <a:pt x="11328825" y="7883355"/>
                </a:cubicBezTo>
                <a:cubicBezTo>
                  <a:pt x="11319884" y="7895958"/>
                  <a:pt x="11301997" y="7899210"/>
                  <a:pt x="11289394" y="7890264"/>
                </a:cubicBezTo>
                <a:cubicBezTo>
                  <a:pt x="11276791" y="7881323"/>
                  <a:pt x="11273539" y="7863436"/>
                  <a:pt x="11282484" y="7850833"/>
                </a:cubicBezTo>
                <a:cubicBezTo>
                  <a:pt x="11286954" y="7844532"/>
                  <a:pt x="11293661" y="7840568"/>
                  <a:pt x="11300826" y="7839298"/>
                </a:cubicBezTo>
                <a:close/>
                <a:moveTo>
                  <a:pt x="1726669" y="7836757"/>
                </a:moveTo>
                <a:cubicBezTo>
                  <a:pt x="1730734" y="7835996"/>
                  <a:pt x="1735104" y="7836809"/>
                  <a:pt x="1738762" y="7839450"/>
                </a:cubicBezTo>
                <a:cubicBezTo>
                  <a:pt x="1746080" y="7844329"/>
                  <a:pt x="1748113" y="7854491"/>
                  <a:pt x="1742829" y="7861810"/>
                </a:cubicBezTo>
                <a:cubicBezTo>
                  <a:pt x="1737952" y="7869125"/>
                  <a:pt x="1727783" y="7871161"/>
                  <a:pt x="1720470" y="7865873"/>
                </a:cubicBezTo>
                <a:cubicBezTo>
                  <a:pt x="1713150" y="7860995"/>
                  <a:pt x="1711525" y="7850833"/>
                  <a:pt x="1716403" y="7843513"/>
                </a:cubicBezTo>
                <a:cubicBezTo>
                  <a:pt x="1718841" y="7839856"/>
                  <a:pt x="1722601" y="7837519"/>
                  <a:pt x="1726669" y="7836757"/>
                </a:cubicBezTo>
                <a:close/>
                <a:moveTo>
                  <a:pt x="10822203" y="7828625"/>
                </a:moveTo>
                <a:cubicBezTo>
                  <a:pt x="10830029" y="7827253"/>
                  <a:pt x="10838364" y="7828879"/>
                  <a:pt x="10845478" y="7833758"/>
                </a:cubicBezTo>
                <a:cubicBezTo>
                  <a:pt x="10859707" y="7843920"/>
                  <a:pt x="10862959" y="7863027"/>
                  <a:pt x="10853203" y="7877256"/>
                </a:cubicBezTo>
                <a:cubicBezTo>
                  <a:pt x="10843446" y="7891485"/>
                  <a:pt x="10823934" y="7894737"/>
                  <a:pt x="10809704" y="7884981"/>
                </a:cubicBezTo>
                <a:cubicBezTo>
                  <a:pt x="10795475" y="7874815"/>
                  <a:pt x="10792223" y="7855712"/>
                  <a:pt x="10801979" y="7841483"/>
                </a:cubicBezTo>
                <a:cubicBezTo>
                  <a:pt x="10807060" y="7834368"/>
                  <a:pt x="10814378" y="7829998"/>
                  <a:pt x="10822203" y="7828625"/>
                </a:cubicBezTo>
                <a:close/>
                <a:moveTo>
                  <a:pt x="3930967" y="7828068"/>
                </a:moveTo>
                <a:cubicBezTo>
                  <a:pt x="3947979" y="7825121"/>
                  <a:pt x="3966065" y="7828678"/>
                  <a:pt x="3981311" y="7839450"/>
                </a:cubicBezTo>
                <a:cubicBezTo>
                  <a:pt x="4011799" y="7860994"/>
                  <a:pt x="4019117" y="7902866"/>
                  <a:pt x="3997576" y="7933356"/>
                </a:cubicBezTo>
                <a:lnTo>
                  <a:pt x="3979161" y="7950782"/>
                </a:lnTo>
                <a:lnTo>
                  <a:pt x="3995186" y="7944735"/>
                </a:lnTo>
                <a:cubicBezTo>
                  <a:pt x="4011799" y="7941890"/>
                  <a:pt x="4029482" y="7945345"/>
                  <a:pt x="4044323" y="7955712"/>
                </a:cubicBezTo>
                <a:cubicBezTo>
                  <a:pt x="4074001" y="7976851"/>
                  <a:pt x="4080911" y="8017908"/>
                  <a:pt x="4060180" y="8047583"/>
                </a:cubicBezTo>
                <a:cubicBezTo>
                  <a:pt x="4039035" y="8077262"/>
                  <a:pt x="3997977" y="8084172"/>
                  <a:pt x="3968303" y="8063438"/>
                </a:cubicBezTo>
                <a:cubicBezTo>
                  <a:pt x="3938586" y="8042709"/>
                  <a:pt x="3931676" y="8001648"/>
                  <a:pt x="3952451" y="7971568"/>
                </a:cubicBezTo>
                <a:lnTo>
                  <a:pt x="3970412" y="7954722"/>
                </a:lnTo>
                <a:lnTo>
                  <a:pt x="3953973" y="7960997"/>
                </a:lnTo>
                <a:cubicBezTo>
                  <a:pt x="3936961" y="7963944"/>
                  <a:pt x="3918872" y="7960387"/>
                  <a:pt x="3903628" y="7949612"/>
                </a:cubicBezTo>
                <a:cubicBezTo>
                  <a:pt x="3873139" y="7928068"/>
                  <a:pt x="3865823" y="7886196"/>
                  <a:pt x="3887368" y="7855711"/>
                </a:cubicBezTo>
                <a:cubicBezTo>
                  <a:pt x="3898138" y="7840466"/>
                  <a:pt x="3913994" y="7831014"/>
                  <a:pt x="3930967" y="7828068"/>
                </a:cubicBezTo>
                <a:close/>
                <a:moveTo>
                  <a:pt x="13175222" y="7828066"/>
                </a:moveTo>
                <a:cubicBezTo>
                  <a:pt x="13188027" y="7825831"/>
                  <a:pt x="13201644" y="7828473"/>
                  <a:pt x="13213027" y="7836604"/>
                </a:cubicBezTo>
                <a:cubicBezTo>
                  <a:pt x="13235792" y="7852864"/>
                  <a:pt x="13241485" y="7884570"/>
                  <a:pt x="13225220" y="7907335"/>
                </a:cubicBezTo>
                <a:cubicBezTo>
                  <a:pt x="13208964" y="7930100"/>
                  <a:pt x="13177254" y="7935793"/>
                  <a:pt x="13154489" y="7919533"/>
                </a:cubicBezTo>
                <a:cubicBezTo>
                  <a:pt x="13131724" y="7903678"/>
                  <a:pt x="13126035" y="7871967"/>
                  <a:pt x="13142296" y="7848797"/>
                </a:cubicBezTo>
                <a:cubicBezTo>
                  <a:pt x="13150426" y="7837415"/>
                  <a:pt x="13162417" y="7830301"/>
                  <a:pt x="13175222" y="7828066"/>
                </a:cubicBezTo>
                <a:close/>
                <a:moveTo>
                  <a:pt x="8513710" y="7827663"/>
                </a:moveTo>
                <a:cubicBezTo>
                  <a:pt x="8518183" y="7830505"/>
                  <a:pt x="8518995" y="7837009"/>
                  <a:pt x="8516151" y="7841482"/>
                </a:cubicBezTo>
                <a:cubicBezTo>
                  <a:pt x="8513309" y="7845955"/>
                  <a:pt x="8506801" y="7847171"/>
                  <a:pt x="8502329" y="7843923"/>
                </a:cubicBezTo>
                <a:cubicBezTo>
                  <a:pt x="8497857" y="7841076"/>
                  <a:pt x="8496641" y="7834572"/>
                  <a:pt x="8499889" y="7830100"/>
                </a:cubicBezTo>
                <a:cubicBezTo>
                  <a:pt x="8502737" y="7825627"/>
                  <a:pt x="8509240" y="7824411"/>
                  <a:pt x="8513710" y="7827663"/>
                </a:cubicBezTo>
                <a:close/>
                <a:moveTo>
                  <a:pt x="2420948" y="7817091"/>
                </a:moveTo>
                <a:cubicBezTo>
                  <a:pt x="2426231" y="7820749"/>
                  <a:pt x="2427453" y="7828474"/>
                  <a:pt x="2423795" y="7833758"/>
                </a:cubicBezTo>
                <a:cubicBezTo>
                  <a:pt x="2420132" y="7839041"/>
                  <a:pt x="2412410" y="7840262"/>
                  <a:pt x="2407123" y="7836604"/>
                </a:cubicBezTo>
                <a:cubicBezTo>
                  <a:pt x="2401841" y="7832943"/>
                  <a:pt x="2400619" y="7825222"/>
                  <a:pt x="2404281" y="7819934"/>
                </a:cubicBezTo>
                <a:cubicBezTo>
                  <a:pt x="2407938" y="7814650"/>
                  <a:pt x="2415664" y="7813434"/>
                  <a:pt x="2420948" y="7817091"/>
                </a:cubicBezTo>
                <a:close/>
                <a:moveTo>
                  <a:pt x="12346340" y="7816281"/>
                </a:moveTo>
                <a:cubicBezTo>
                  <a:pt x="12348777" y="7817907"/>
                  <a:pt x="12349183" y="7821564"/>
                  <a:pt x="12347557" y="7824001"/>
                </a:cubicBezTo>
                <a:cubicBezTo>
                  <a:pt x="12345935" y="7826443"/>
                  <a:pt x="12342273" y="7826848"/>
                  <a:pt x="12339836" y="7825222"/>
                </a:cubicBezTo>
                <a:cubicBezTo>
                  <a:pt x="12337395" y="7823596"/>
                  <a:pt x="12336584" y="7819938"/>
                  <a:pt x="12338615" y="7817497"/>
                </a:cubicBezTo>
                <a:cubicBezTo>
                  <a:pt x="12340241" y="7815060"/>
                  <a:pt x="12343899" y="7814655"/>
                  <a:pt x="12346340" y="7816281"/>
                </a:cubicBezTo>
                <a:close/>
                <a:moveTo>
                  <a:pt x="6325502" y="7816024"/>
                </a:moveTo>
                <a:cubicBezTo>
                  <a:pt x="6333887" y="7814551"/>
                  <a:pt x="6342831" y="7816278"/>
                  <a:pt x="6350360" y="7821564"/>
                </a:cubicBezTo>
                <a:cubicBezTo>
                  <a:pt x="6365401" y="7832131"/>
                  <a:pt x="6369063" y="7852864"/>
                  <a:pt x="6358487" y="7867909"/>
                </a:cubicBezTo>
                <a:cubicBezTo>
                  <a:pt x="6347910" y="7882949"/>
                  <a:pt x="6327186" y="7886606"/>
                  <a:pt x="6312138" y="7876035"/>
                </a:cubicBezTo>
                <a:cubicBezTo>
                  <a:pt x="6297492" y="7865468"/>
                  <a:pt x="6293832" y="7844734"/>
                  <a:pt x="6303993" y="7829694"/>
                </a:cubicBezTo>
                <a:cubicBezTo>
                  <a:pt x="6309286" y="7822174"/>
                  <a:pt x="6317120" y="7817498"/>
                  <a:pt x="6325502" y="7816024"/>
                </a:cubicBezTo>
                <a:close/>
                <a:moveTo>
                  <a:pt x="14978123" y="7814245"/>
                </a:moveTo>
                <a:cubicBezTo>
                  <a:pt x="14979749" y="7815465"/>
                  <a:pt x="14980154" y="7817497"/>
                  <a:pt x="14978938" y="7819123"/>
                </a:cubicBezTo>
                <a:cubicBezTo>
                  <a:pt x="14977717" y="7820749"/>
                  <a:pt x="14975686" y="7821154"/>
                  <a:pt x="14974060" y="7819938"/>
                </a:cubicBezTo>
                <a:cubicBezTo>
                  <a:pt x="14972434" y="7818717"/>
                  <a:pt x="14972024" y="7816686"/>
                  <a:pt x="14973244" y="7815060"/>
                </a:cubicBezTo>
                <a:cubicBezTo>
                  <a:pt x="14974465" y="7813434"/>
                  <a:pt x="14976497" y="7813024"/>
                  <a:pt x="14978123" y="7814245"/>
                </a:cubicBezTo>
                <a:close/>
                <a:moveTo>
                  <a:pt x="4880313" y="7811655"/>
                </a:moveTo>
                <a:cubicBezTo>
                  <a:pt x="4887270" y="7810385"/>
                  <a:pt x="4894688" y="7811808"/>
                  <a:pt x="4900990" y="7816280"/>
                </a:cubicBezTo>
                <a:cubicBezTo>
                  <a:pt x="4913592" y="7825222"/>
                  <a:pt x="4916842" y="7842298"/>
                  <a:pt x="4907900" y="7854896"/>
                </a:cubicBezTo>
                <a:cubicBezTo>
                  <a:pt x="4898958" y="7867499"/>
                  <a:pt x="4881880" y="7870751"/>
                  <a:pt x="4869276" y="7861810"/>
                </a:cubicBezTo>
                <a:cubicBezTo>
                  <a:pt x="4857081" y="7853270"/>
                  <a:pt x="4853834" y="7835793"/>
                  <a:pt x="4862366" y="7823190"/>
                </a:cubicBezTo>
                <a:cubicBezTo>
                  <a:pt x="4866844" y="7816889"/>
                  <a:pt x="4873345" y="7812925"/>
                  <a:pt x="4880313" y="7811655"/>
                </a:cubicBezTo>
                <a:close/>
                <a:moveTo>
                  <a:pt x="5111470" y="7809724"/>
                </a:moveTo>
                <a:cubicBezTo>
                  <a:pt x="5118175" y="7808555"/>
                  <a:pt x="5125386" y="7809979"/>
                  <a:pt x="5131486" y="7814249"/>
                </a:cubicBezTo>
                <a:cubicBezTo>
                  <a:pt x="5143687" y="7822379"/>
                  <a:pt x="5146122" y="7839045"/>
                  <a:pt x="5137992" y="7851239"/>
                </a:cubicBezTo>
                <a:cubicBezTo>
                  <a:pt x="5129859" y="7863436"/>
                  <a:pt x="5113196" y="7866283"/>
                  <a:pt x="5100997" y="7857743"/>
                </a:cubicBezTo>
                <a:cubicBezTo>
                  <a:pt x="5088803" y="7849207"/>
                  <a:pt x="5085960" y="7832541"/>
                  <a:pt x="5094498" y="7820753"/>
                </a:cubicBezTo>
                <a:cubicBezTo>
                  <a:pt x="5098570" y="7814654"/>
                  <a:pt x="5104764" y="7810893"/>
                  <a:pt x="5111470" y="7809724"/>
                </a:cubicBezTo>
                <a:close/>
                <a:moveTo>
                  <a:pt x="6896869" y="7809011"/>
                </a:moveTo>
                <a:cubicBezTo>
                  <a:pt x="6902305" y="7808045"/>
                  <a:pt x="6908085" y="7809163"/>
                  <a:pt x="6912963" y="7812618"/>
                </a:cubicBezTo>
                <a:cubicBezTo>
                  <a:pt x="6922723" y="7819528"/>
                  <a:pt x="6925164" y="7832946"/>
                  <a:pt x="6918247" y="7842702"/>
                </a:cubicBezTo>
                <a:cubicBezTo>
                  <a:pt x="6911339" y="7852459"/>
                  <a:pt x="6897931" y="7854896"/>
                  <a:pt x="6888183" y="7847986"/>
                </a:cubicBezTo>
                <a:cubicBezTo>
                  <a:pt x="6878423" y="7841076"/>
                  <a:pt x="6875980" y="7827658"/>
                  <a:pt x="6882897" y="7817906"/>
                </a:cubicBezTo>
                <a:cubicBezTo>
                  <a:pt x="6886343" y="7813026"/>
                  <a:pt x="6891424" y="7809977"/>
                  <a:pt x="6896869" y="7809011"/>
                </a:cubicBezTo>
                <a:close/>
                <a:moveTo>
                  <a:pt x="12555896" y="7807081"/>
                </a:moveTo>
                <a:cubicBezTo>
                  <a:pt x="12568498" y="7804895"/>
                  <a:pt x="12581913" y="7807537"/>
                  <a:pt x="12593092" y="7815465"/>
                </a:cubicBezTo>
                <a:cubicBezTo>
                  <a:pt x="12615857" y="7831320"/>
                  <a:pt x="12621141" y="7862621"/>
                  <a:pt x="12605285" y="7884980"/>
                </a:cubicBezTo>
                <a:cubicBezTo>
                  <a:pt x="12589430" y="7907745"/>
                  <a:pt x="12558129" y="7913029"/>
                  <a:pt x="12535770" y="7897174"/>
                </a:cubicBezTo>
                <a:cubicBezTo>
                  <a:pt x="12513415" y="7881323"/>
                  <a:pt x="12507721" y="7850018"/>
                  <a:pt x="12523577" y="7827662"/>
                </a:cubicBezTo>
                <a:cubicBezTo>
                  <a:pt x="12531504" y="7816280"/>
                  <a:pt x="12543293" y="7809267"/>
                  <a:pt x="12555896" y="7807081"/>
                </a:cubicBezTo>
                <a:close/>
                <a:moveTo>
                  <a:pt x="14449244" y="7806876"/>
                </a:moveTo>
                <a:cubicBezTo>
                  <a:pt x="14455444" y="7805809"/>
                  <a:pt x="14462050" y="7807130"/>
                  <a:pt x="14467539" y="7810992"/>
                </a:cubicBezTo>
                <a:cubicBezTo>
                  <a:pt x="14478921" y="7818713"/>
                  <a:pt x="14481358" y="7834162"/>
                  <a:pt x="14473638" y="7845139"/>
                </a:cubicBezTo>
                <a:cubicBezTo>
                  <a:pt x="14465913" y="7856521"/>
                  <a:pt x="14450463" y="7858958"/>
                  <a:pt x="14439490" y="7851238"/>
                </a:cubicBezTo>
                <a:cubicBezTo>
                  <a:pt x="14428514" y="7843513"/>
                  <a:pt x="14425667" y="7828063"/>
                  <a:pt x="14433392" y="7817091"/>
                </a:cubicBezTo>
                <a:cubicBezTo>
                  <a:pt x="14437252" y="7811400"/>
                  <a:pt x="14443045" y="7807944"/>
                  <a:pt x="14449244" y="7806876"/>
                </a:cubicBezTo>
                <a:close/>
                <a:moveTo>
                  <a:pt x="10347144" y="7805151"/>
                </a:moveTo>
                <a:cubicBezTo>
                  <a:pt x="10354105" y="7803881"/>
                  <a:pt x="10361523" y="7805304"/>
                  <a:pt x="10367825" y="7809776"/>
                </a:cubicBezTo>
                <a:cubicBezTo>
                  <a:pt x="10380428" y="7818718"/>
                  <a:pt x="10383681" y="7835794"/>
                  <a:pt x="10374735" y="7848397"/>
                </a:cubicBezTo>
                <a:cubicBezTo>
                  <a:pt x="10365794" y="7860995"/>
                  <a:pt x="10348718" y="7864247"/>
                  <a:pt x="10336115" y="7855306"/>
                </a:cubicBezTo>
                <a:cubicBezTo>
                  <a:pt x="10323516" y="7846361"/>
                  <a:pt x="10320669" y="7829289"/>
                  <a:pt x="10329205" y="7816686"/>
                </a:cubicBezTo>
                <a:cubicBezTo>
                  <a:pt x="10333678" y="7810385"/>
                  <a:pt x="10340182" y="7806421"/>
                  <a:pt x="10347144" y="7805151"/>
                </a:cubicBezTo>
                <a:close/>
                <a:moveTo>
                  <a:pt x="14262757" y="7804385"/>
                </a:moveTo>
                <a:cubicBezTo>
                  <a:pt x="14276274" y="7802048"/>
                  <a:pt x="14290705" y="7804894"/>
                  <a:pt x="14302901" y="7813429"/>
                </a:cubicBezTo>
                <a:cubicBezTo>
                  <a:pt x="14327292" y="7830505"/>
                  <a:pt x="14332981" y="7863837"/>
                  <a:pt x="14315909" y="7888228"/>
                </a:cubicBezTo>
                <a:cubicBezTo>
                  <a:pt x="14298834" y="7912619"/>
                  <a:pt x="14265502" y="7918312"/>
                  <a:pt x="14241111" y="7901236"/>
                </a:cubicBezTo>
                <a:cubicBezTo>
                  <a:pt x="14216720" y="7884165"/>
                  <a:pt x="14210621" y="7850423"/>
                  <a:pt x="14228102" y="7826438"/>
                </a:cubicBezTo>
                <a:cubicBezTo>
                  <a:pt x="14236638" y="7814242"/>
                  <a:pt x="14249240" y="7806722"/>
                  <a:pt x="14262757" y="7804385"/>
                </a:cubicBezTo>
                <a:close/>
                <a:moveTo>
                  <a:pt x="3405556" y="7804337"/>
                </a:moveTo>
                <a:cubicBezTo>
                  <a:pt x="3416988" y="7802355"/>
                  <a:pt x="3429184" y="7804693"/>
                  <a:pt x="3439349" y="7811808"/>
                </a:cubicBezTo>
                <a:cubicBezTo>
                  <a:pt x="3459671" y="7826032"/>
                  <a:pt x="3464551" y="7854491"/>
                  <a:pt x="3450326" y="7874814"/>
                </a:cubicBezTo>
                <a:cubicBezTo>
                  <a:pt x="3436097" y="7895142"/>
                  <a:pt x="3407641" y="7900020"/>
                  <a:pt x="3387317" y="7885791"/>
                </a:cubicBezTo>
                <a:cubicBezTo>
                  <a:pt x="3366581" y="7871562"/>
                  <a:pt x="3362110" y="7843108"/>
                  <a:pt x="3376339" y="7822780"/>
                </a:cubicBezTo>
                <a:cubicBezTo>
                  <a:pt x="3383453" y="7812619"/>
                  <a:pt x="3394124" y="7806318"/>
                  <a:pt x="3405556" y="7804337"/>
                </a:cubicBezTo>
                <a:close/>
                <a:moveTo>
                  <a:pt x="9440353" y="7804134"/>
                </a:moveTo>
                <a:cubicBezTo>
                  <a:pt x="9449500" y="7802559"/>
                  <a:pt x="9459256" y="7804490"/>
                  <a:pt x="9467387" y="7810181"/>
                </a:cubicBezTo>
                <a:cubicBezTo>
                  <a:pt x="9484057" y="7821564"/>
                  <a:pt x="9487715" y="7844329"/>
                  <a:pt x="9476332" y="7860585"/>
                </a:cubicBezTo>
                <a:cubicBezTo>
                  <a:pt x="9464950" y="7877256"/>
                  <a:pt x="9442185" y="7880913"/>
                  <a:pt x="9425924" y="7869531"/>
                </a:cubicBezTo>
                <a:cubicBezTo>
                  <a:pt x="9409663" y="7858148"/>
                  <a:pt x="9405596" y="7835789"/>
                  <a:pt x="9416978" y="7819122"/>
                </a:cubicBezTo>
                <a:cubicBezTo>
                  <a:pt x="9422670" y="7810789"/>
                  <a:pt x="9431206" y="7805708"/>
                  <a:pt x="9440353" y="7804134"/>
                </a:cubicBezTo>
                <a:close/>
                <a:moveTo>
                  <a:pt x="12784305" y="7801389"/>
                </a:moveTo>
                <a:cubicBezTo>
                  <a:pt x="12796348" y="7799305"/>
                  <a:pt x="12809153" y="7801846"/>
                  <a:pt x="12819925" y="7809366"/>
                </a:cubicBezTo>
                <a:cubicBezTo>
                  <a:pt x="12841875" y="7824816"/>
                  <a:pt x="12846753" y="7854490"/>
                  <a:pt x="12831713" y="7876035"/>
                </a:cubicBezTo>
                <a:cubicBezTo>
                  <a:pt x="12816268" y="7897989"/>
                  <a:pt x="12786593" y="7902867"/>
                  <a:pt x="12765045" y="7887823"/>
                </a:cubicBezTo>
                <a:cubicBezTo>
                  <a:pt x="12743500" y="7872377"/>
                  <a:pt x="12738217" y="7842702"/>
                  <a:pt x="12753257" y="7821154"/>
                </a:cubicBezTo>
                <a:cubicBezTo>
                  <a:pt x="12760981" y="7810179"/>
                  <a:pt x="12772262" y="7803472"/>
                  <a:pt x="12784305" y="7801389"/>
                </a:cubicBezTo>
                <a:close/>
                <a:moveTo>
                  <a:pt x="13742518" y="7801085"/>
                </a:moveTo>
                <a:cubicBezTo>
                  <a:pt x="13754916" y="7798900"/>
                  <a:pt x="13768128" y="7801441"/>
                  <a:pt x="13779308" y="7809366"/>
                </a:cubicBezTo>
                <a:cubicBezTo>
                  <a:pt x="13801258" y="7825221"/>
                  <a:pt x="13806546" y="7855711"/>
                  <a:pt x="13791096" y="7878071"/>
                </a:cubicBezTo>
                <a:cubicBezTo>
                  <a:pt x="13775241" y="7900020"/>
                  <a:pt x="13744755" y="7905304"/>
                  <a:pt x="13722396" y="7889859"/>
                </a:cubicBezTo>
                <a:cubicBezTo>
                  <a:pt x="13700037" y="7874003"/>
                  <a:pt x="13694753" y="7843514"/>
                  <a:pt x="13710608" y="7821158"/>
                </a:cubicBezTo>
                <a:cubicBezTo>
                  <a:pt x="13718533" y="7810181"/>
                  <a:pt x="13730119" y="7803270"/>
                  <a:pt x="13742518" y="7801085"/>
                </a:cubicBezTo>
                <a:close/>
                <a:moveTo>
                  <a:pt x="9887777" y="7800678"/>
                </a:moveTo>
                <a:cubicBezTo>
                  <a:pt x="9894739" y="7799407"/>
                  <a:pt x="9902158" y="7800831"/>
                  <a:pt x="9908459" y="7805303"/>
                </a:cubicBezTo>
                <a:cubicBezTo>
                  <a:pt x="9921062" y="7814245"/>
                  <a:pt x="9924314" y="7831321"/>
                  <a:pt x="9915369" y="7843924"/>
                </a:cubicBezTo>
                <a:cubicBezTo>
                  <a:pt x="9906427" y="7856522"/>
                  <a:pt x="9889352" y="7859774"/>
                  <a:pt x="9876749" y="7850833"/>
                </a:cubicBezTo>
                <a:cubicBezTo>
                  <a:pt x="9864150" y="7841888"/>
                  <a:pt x="9861303" y="7824816"/>
                  <a:pt x="9869839" y="7812213"/>
                </a:cubicBezTo>
                <a:cubicBezTo>
                  <a:pt x="9874311" y="7805912"/>
                  <a:pt x="9880816" y="7801948"/>
                  <a:pt x="9887777" y="7800678"/>
                </a:cubicBezTo>
                <a:close/>
                <a:moveTo>
                  <a:pt x="13909087" y="7799510"/>
                </a:moveTo>
                <a:cubicBezTo>
                  <a:pt x="13925958" y="7796563"/>
                  <a:pt x="13943946" y="7800018"/>
                  <a:pt x="13958986" y="7810587"/>
                </a:cubicBezTo>
                <a:cubicBezTo>
                  <a:pt x="13989070" y="7831726"/>
                  <a:pt x="13996385" y="7873598"/>
                  <a:pt x="13975246" y="7903678"/>
                </a:cubicBezTo>
                <a:cubicBezTo>
                  <a:pt x="13954108" y="7933762"/>
                  <a:pt x="13912240" y="7941077"/>
                  <a:pt x="13882155" y="7919939"/>
                </a:cubicBezTo>
                <a:cubicBezTo>
                  <a:pt x="13852071" y="7898800"/>
                  <a:pt x="13844756" y="7856928"/>
                  <a:pt x="13865895" y="7826848"/>
                </a:cubicBezTo>
                <a:cubicBezTo>
                  <a:pt x="13876464" y="7811807"/>
                  <a:pt x="13892217" y="7802458"/>
                  <a:pt x="13909087" y="7799510"/>
                </a:cubicBezTo>
                <a:close/>
                <a:moveTo>
                  <a:pt x="12047142" y="7792548"/>
                </a:moveTo>
                <a:cubicBezTo>
                  <a:pt x="12059032" y="7790464"/>
                  <a:pt x="12071735" y="7792903"/>
                  <a:pt x="12082508" y="7800425"/>
                </a:cubicBezTo>
                <a:cubicBezTo>
                  <a:pt x="12103646" y="7815465"/>
                  <a:pt x="12108930" y="7844735"/>
                  <a:pt x="12093890" y="7866279"/>
                </a:cubicBezTo>
                <a:cubicBezTo>
                  <a:pt x="12078850" y="7887418"/>
                  <a:pt x="12049581" y="7892701"/>
                  <a:pt x="12028037" y="7877661"/>
                </a:cubicBezTo>
                <a:cubicBezTo>
                  <a:pt x="12006894" y="7862621"/>
                  <a:pt x="12001610" y="7833352"/>
                  <a:pt x="12016654" y="7811808"/>
                </a:cubicBezTo>
                <a:cubicBezTo>
                  <a:pt x="12024174" y="7801239"/>
                  <a:pt x="12035251" y="7794632"/>
                  <a:pt x="12047142" y="7792548"/>
                </a:cubicBezTo>
                <a:close/>
                <a:moveTo>
                  <a:pt x="14080838" y="7791835"/>
                </a:moveTo>
                <a:cubicBezTo>
                  <a:pt x="14100350" y="7788430"/>
                  <a:pt x="14121184" y="7792495"/>
                  <a:pt x="14138663" y="7804893"/>
                </a:cubicBezTo>
                <a:cubicBezTo>
                  <a:pt x="14173626" y="7829284"/>
                  <a:pt x="14181752" y="7877661"/>
                  <a:pt x="14157365" y="7912619"/>
                </a:cubicBezTo>
                <a:cubicBezTo>
                  <a:pt x="14132974" y="7947582"/>
                  <a:pt x="14084598" y="7956118"/>
                  <a:pt x="14049636" y="7931321"/>
                </a:cubicBezTo>
                <a:cubicBezTo>
                  <a:pt x="14014677" y="7906930"/>
                  <a:pt x="14006547" y="7858554"/>
                  <a:pt x="14030938" y="7823595"/>
                </a:cubicBezTo>
                <a:cubicBezTo>
                  <a:pt x="14043134" y="7806114"/>
                  <a:pt x="14061325" y="7795239"/>
                  <a:pt x="14080838" y="7791835"/>
                </a:cubicBezTo>
                <a:close/>
                <a:moveTo>
                  <a:pt x="9076321" y="7790109"/>
                </a:moveTo>
                <a:cubicBezTo>
                  <a:pt x="9082927" y="7788941"/>
                  <a:pt x="9089938" y="7790261"/>
                  <a:pt x="9095832" y="7794327"/>
                </a:cubicBezTo>
                <a:cubicBezTo>
                  <a:pt x="9107620" y="7802862"/>
                  <a:pt x="9110467" y="7819123"/>
                  <a:pt x="9102337" y="7830911"/>
                </a:cubicBezTo>
                <a:cubicBezTo>
                  <a:pt x="9093801" y="7842703"/>
                  <a:pt x="9077540" y="7845545"/>
                  <a:pt x="9065753" y="7837415"/>
                </a:cubicBezTo>
                <a:cubicBezTo>
                  <a:pt x="9053555" y="7829285"/>
                  <a:pt x="9050708" y="7813024"/>
                  <a:pt x="9059248" y="7800831"/>
                </a:cubicBezTo>
                <a:cubicBezTo>
                  <a:pt x="9063516" y="7794937"/>
                  <a:pt x="9069715" y="7791278"/>
                  <a:pt x="9076321" y="7790109"/>
                </a:cubicBezTo>
                <a:close/>
                <a:moveTo>
                  <a:pt x="7216257" y="7789043"/>
                </a:moveTo>
                <a:cubicBezTo>
                  <a:pt x="7220319" y="7791885"/>
                  <a:pt x="7221125" y="7797579"/>
                  <a:pt x="7218284" y="7801642"/>
                </a:cubicBezTo>
                <a:cubicBezTo>
                  <a:pt x="7215436" y="7805709"/>
                  <a:pt x="7209749" y="7806520"/>
                  <a:pt x="7205682" y="7803678"/>
                </a:cubicBezTo>
                <a:cubicBezTo>
                  <a:pt x="7201627" y="7800831"/>
                  <a:pt x="7200405" y="7795138"/>
                  <a:pt x="7203648" y="7791075"/>
                </a:cubicBezTo>
                <a:cubicBezTo>
                  <a:pt x="7206498" y="7787007"/>
                  <a:pt x="7212196" y="7786196"/>
                  <a:pt x="7216257" y="7789043"/>
                </a:cubicBezTo>
                <a:close/>
                <a:moveTo>
                  <a:pt x="6055482" y="7786552"/>
                </a:moveTo>
                <a:cubicBezTo>
                  <a:pt x="6069821" y="7784062"/>
                  <a:pt x="6085066" y="7787009"/>
                  <a:pt x="6097863" y="7795952"/>
                </a:cubicBezTo>
                <a:cubicBezTo>
                  <a:pt x="6123478" y="7814249"/>
                  <a:pt x="6129579" y="7849617"/>
                  <a:pt x="6111688" y="7875224"/>
                </a:cubicBezTo>
                <a:cubicBezTo>
                  <a:pt x="6093406" y="7900836"/>
                  <a:pt x="6058034" y="7906935"/>
                  <a:pt x="6032765" y="7889048"/>
                </a:cubicBezTo>
                <a:cubicBezTo>
                  <a:pt x="6007145" y="7871161"/>
                  <a:pt x="6001053" y="7835793"/>
                  <a:pt x="6018947" y="7809776"/>
                </a:cubicBezTo>
                <a:cubicBezTo>
                  <a:pt x="6028082" y="7796971"/>
                  <a:pt x="6041497" y="7789043"/>
                  <a:pt x="6055482" y="7786552"/>
                </a:cubicBezTo>
                <a:close/>
                <a:moveTo>
                  <a:pt x="14644370" y="7782944"/>
                </a:moveTo>
                <a:cubicBezTo>
                  <a:pt x="14647622" y="7784980"/>
                  <a:pt x="14648028" y="7789448"/>
                  <a:pt x="14645996" y="7792700"/>
                </a:cubicBezTo>
                <a:cubicBezTo>
                  <a:pt x="14643965" y="7795952"/>
                  <a:pt x="14639492" y="7796358"/>
                  <a:pt x="14636240" y="7794326"/>
                </a:cubicBezTo>
                <a:cubicBezTo>
                  <a:pt x="14632988" y="7792295"/>
                  <a:pt x="14632177" y="7787822"/>
                  <a:pt x="14634614" y="7784570"/>
                </a:cubicBezTo>
                <a:cubicBezTo>
                  <a:pt x="14636645" y="7781318"/>
                  <a:pt x="14641118" y="7780507"/>
                  <a:pt x="14644370" y="7782944"/>
                </a:cubicBezTo>
                <a:close/>
                <a:moveTo>
                  <a:pt x="6539705" y="7780910"/>
                </a:moveTo>
                <a:cubicBezTo>
                  <a:pt x="6547723" y="7779487"/>
                  <a:pt x="6556255" y="7781113"/>
                  <a:pt x="6563373" y="7786196"/>
                </a:cubicBezTo>
                <a:cubicBezTo>
                  <a:pt x="6577612" y="7796358"/>
                  <a:pt x="6581266" y="7816276"/>
                  <a:pt x="6571103" y="7830505"/>
                </a:cubicBezTo>
                <a:cubicBezTo>
                  <a:pt x="6560931" y="7844734"/>
                  <a:pt x="6541020" y="7848392"/>
                  <a:pt x="6526800" y="7838230"/>
                </a:cubicBezTo>
                <a:cubicBezTo>
                  <a:pt x="6512566" y="7828068"/>
                  <a:pt x="6508905" y="7808551"/>
                  <a:pt x="6519063" y="7793917"/>
                </a:cubicBezTo>
                <a:cubicBezTo>
                  <a:pt x="6524156" y="7786804"/>
                  <a:pt x="6531675" y="7782332"/>
                  <a:pt x="6539705" y="7780910"/>
                </a:cubicBezTo>
                <a:close/>
                <a:moveTo>
                  <a:pt x="13576353" y="7777762"/>
                </a:moveTo>
                <a:cubicBezTo>
                  <a:pt x="13587431" y="7775831"/>
                  <a:pt x="13599220" y="7778066"/>
                  <a:pt x="13608976" y="7784976"/>
                </a:cubicBezTo>
                <a:cubicBezTo>
                  <a:pt x="13628489" y="7798799"/>
                  <a:pt x="13633367" y="7826442"/>
                  <a:pt x="13619543" y="7845955"/>
                </a:cubicBezTo>
                <a:cubicBezTo>
                  <a:pt x="13605724" y="7865468"/>
                  <a:pt x="13578486" y="7870346"/>
                  <a:pt x="13558568" y="7856527"/>
                </a:cubicBezTo>
                <a:cubicBezTo>
                  <a:pt x="13538650" y="7842703"/>
                  <a:pt x="13533772" y="7815465"/>
                  <a:pt x="13547997" y="7795547"/>
                </a:cubicBezTo>
                <a:cubicBezTo>
                  <a:pt x="13554909" y="7785791"/>
                  <a:pt x="13565275" y="7779693"/>
                  <a:pt x="13576353" y="7777762"/>
                </a:cubicBezTo>
                <a:close/>
                <a:moveTo>
                  <a:pt x="8714116" y="7775628"/>
                </a:moveTo>
                <a:cubicBezTo>
                  <a:pt x="8719400" y="7779286"/>
                  <a:pt x="8720621" y="7786605"/>
                  <a:pt x="8716959" y="7791889"/>
                </a:cubicBezTo>
                <a:cubicBezTo>
                  <a:pt x="8713301" y="7797172"/>
                  <a:pt x="8705986" y="7798393"/>
                  <a:pt x="8700702" y="7794731"/>
                </a:cubicBezTo>
                <a:cubicBezTo>
                  <a:pt x="8695415" y="7791074"/>
                  <a:pt x="8694194" y="7783759"/>
                  <a:pt x="8697856" y="7778475"/>
                </a:cubicBezTo>
                <a:cubicBezTo>
                  <a:pt x="8701513" y="7773187"/>
                  <a:pt x="8708828" y="7771971"/>
                  <a:pt x="8714116" y="7775628"/>
                </a:cubicBezTo>
                <a:close/>
                <a:moveTo>
                  <a:pt x="11375014" y="7774609"/>
                </a:moveTo>
                <a:cubicBezTo>
                  <a:pt x="11381467" y="7773491"/>
                  <a:pt x="11388378" y="7774812"/>
                  <a:pt x="11394272" y="7778877"/>
                </a:cubicBezTo>
                <a:cubicBezTo>
                  <a:pt x="11405655" y="7787007"/>
                  <a:pt x="11408502" y="7802863"/>
                  <a:pt x="11400371" y="7814651"/>
                </a:cubicBezTo>
                <a:cubicBezTo>
                  <a:pt x="11392241" y="7826033"/>
                  <a:pt x="11376386" y="7828880"/>
                  <a:pt x="11364598" y="7820749"/>
                </a:cubicBezTo>
                <a:cubicBezTo>
                  <a:pt x="11353215" y="7812619"/>
                  <a:pt x="11350368" y="7796358"/>
                  <a:pt x="11358499" y="7784976"/>
                </a:cubicBezTo>
                <a:cubicBezTo>
                  <a:pt x="11362564" y="7779284"/>
                  <a:pt x="11368560" y="7775727"/>
                  <a:pt x="11375014" y="7774609"/>
                </a:cubicBezTo>
                <a:close/>
                <a:moveTo>
                  <a:pt x="5544829" y="7770649"/>
                </a:moveTo>
                <a:cubicBezTo>
                  <a:pt x="5554684" y="7768921"/>
                  <a:pt x="5565261" y="7770953"/>
                  <a:pt x="5574193" y="7777255"/>
                </a:cubicBezTo>
                <a:cubicBezTo>
                  <a:pt x="5591677" y="7789448"/>
                  <a:pt x="5596151" y="7813839"/>
                  <a:pt x="5583550" y="7831726"/>
                </a:cubicBezTo>
                <a:cubicBezTo>
                  <a:pt x="5571355" y="7849207"/>
                  <a:pt x="5546962" y="7853680"/>
                  <a:pt x="5529086" y="7841077"/>
                </a:cubicBezTo>
                <a:cubicBezTo>
                  <a:pt x="5511597" y="7828883"/>
                  <a:pt x="5507123" y="7804083"/>
                  <a:pt x="5519727" y="7786606"/>
                </a:cubicBezTo>
                <a:cubicBezTo>
                  <a:pt x="5525822" y="7777865"/>
                  <a:pt x="5534966" y="7772377"/>
                  <a:pt x="5544829" y="7770649"/>
                </a:cubicBezTo>
                <a:close/>
                <a:moveTo>
                  <a:pt x="10898886" y="7768158"/>
                </a:moveTo>
                <a:cubicBezTo>
                  <a:pt x="10907473" y="7766684"/>
                  <a:pt x="10916620" y="7768514"/>
                  <a:pt x="10924343" y="7774003"/>
                </a:cubicBezTo>
                <a:cubicBezTo>
                  <a:pt x="10939789" y="7784980"/>
                  <a:pt x="10943451" y="7806118"/>
                  <a:pt x="10932474" y="7821564"/>
                </a:cubicBezTo>
                <a:cubicBezTo>
                  <a:pt x="10921497" y="7837013"/>
                  <a:pt x="10900358" y="7840671"/>
                  <a:pt x="10884913" y="7829694"/>
                </a:cubicBezTo>
                <a:cubicBezTo>
                  <a:pt x="10869463" y="7818717"/>
                  <a:pt x="10865806" y="7797578"/>
                  <a:pt x="10876783" y="7782133"/>
                </a:cubicBezTo>
                <a:cubicBezTo>
                  <a:pt x="10882269" y="7774408"/>
                  <a:pt x="10890298" y="7769631"/>
                  <a:pt x="10898886" y="7768158"/>
                </a:cubicBezTo>
                <a:close/>
                <a:moveTo>
                  <a:pt x="3644504" y="7768104"/>
                </a:moveTo>
                <a:cubicBezTo>
                  <a:pt x="3658475" y="7765665"/>
                  <a:pt x="3673314" y="7768510"/>
                  <a:pt x="3685716" y="7777251"/>
                </a:cubicBezTo>
                <a:cubicBezTo>
                  <a:pt x="3710512" y="7795137"/>
                  <a:pt x="3716610" y="7829690"/>
                  <a:pt x="3699128" y="7854491"/>
                </a:cubicBezTo>
                <a:cubicBezTo>
                  <a:pt x="3681242" y="7879287"/>
                  <a:pt x="3646690" y="7885386"/>
                  <a:pt x="3621889" y="7867905"/>
                </a:cubicBezTo>
                <a:cubicBezTo>
                  <a:pt x="3597095" y="7850423"/>
                  <a:pt x="3590995" y="7815871"/>
                  <a:pt x="3608476" y="7790665"/>
                </a:cubicBezTo>
                <a:cubicBezTo>
                  <a:pt x="3617419" y="7778266"/>
                  <a:pt x="3630530" y="7770543"/>
                  <a:pt x="3644504" y="7768104"/>
                </a:cubicBezTo>
                <a:close/>
                <a:moveTo>
                  <a:pt x="2637588" y="7767141"/>
                </a:moveTo>
                <a:cubicBezTo>
                  <a:pt x="2642518" y="7766278"/>
                  <a:pt x="2647802" y="7767293"/>
                  <a:pt x="2652272" y="7770341"/>
                </a:cubicBezTo>
                <a:cubicBezTo>
                  <a:pt x="2661217" y="7776440"/>
                  <a:pt x="2663249" y="7788637"/>
                  <a:pt x="2657150" y="7797579"/>
                </a:cubicBezTo>
                <a:cubicBezTo>
                  <a:pt x="2651052" y="7806524"/>
                  <a:pt x="2638858" y="7808556"/>
                  <a:pt x="2629914" y="7802457"/>
                </a:cubicBezTo>
                <a:cubicBezTo>
                  <a:pt x="2620972" y="7796358"/>
                  <a:pt x="2618941" y="7784164"/>
                  <a:pt x="2625035" y="7775219"/>
                </a:cubicBezTo>
                <a:cubicBezTo>
                  <a:pt x="2628084" y="7770748"/>
                  <a:pt x="2632657" y="7768005"/>
                  <a:pt x="2637588" y="7767141"/>
                </a:cubicBezTo>
                <a:close/>
                <a:moveTo>
                  <a:pt x="4389772" y="7766125"/>
                </a:moveTo>
                <a:cubicBezTo>
                  <a:pt x="4405774" y="7763331"/>
                  <a:pt x="4422850" y="7766686"/>
                  <a:pt x="4437082" y="7776850"/>
                </a:cubicBezTo>
                <a:cubicBezTo>
                  <a:pt x="4465942" y="7796768"/>
                  <a:pt x="4472442" y="7836604"/>
                  <a:pt x="4452533" y="7865063"/>
                </a:cubicBezTo>
                <a:cubicBezTo>
                  <a:pt x="4432602" y="7893926"/>
                  <a:pt x="4392767" y="7900431"/>
                  <a:pt x="4364314" y="7880508"/>
                </a:cubicBezTo>
                <a:cubicBezTo>
                  <a:pt x="4335860" y="7860590"/>
                  <a:pt x="4328945" y="7820753"/>
                  <a:pt x="4348869" y="7792295"/>
                </a:cubicBezTo>
                <a:cubicBezTo>
                  <a:pt x="4358828" y="7777863"/>
                  <a:pt x="4373768" y="7768920"/>
                  <a:pt x="4389772" y="7766125"/>
                </a:cubicBezTo>
                <a:close/>
                <a:moveTo>
                  <a:pt x="7926387" y="7761805"/>
                </a:moveTo>
                <a:cubicBezTo>
                  <a:pt x="7927202" y="7762616"/>
                  <a:pt x="7927600" y="7763837"/>
                  <a:pt x="7926798" y="7764652"/>
                </a:cubicBezTo>
                <a:cubicBezTo>
                  <a:pt x="7925987" y="7765463"/>
                  <a:pt x="7924764" y="7765869"/>
                  <a:pt x="7923955" y="7765058"/>
                </a:cubicBezTo>
                <a:cubicBezTo>
                  <a:pt x="7922735" y="7764652"/>
                  <a:pt x="7922735" y="7763431"/>
                  <a:pt x="7923547" y="7762211"/>
                </a:cubicBezTo>
                <a:cubicBezTo>
                  <a:pt x="7924356" y="7761400"/>
                  <a:pt x="7925577" y="7760990"/>
                  <a:pt x="7926387" y="7761805"/>
                </a:cubicBezTo>
                <a:close/>
                <a:moveTo>
                  <a:pt x="5294716" y="7759568"/>
                </a:moveTo>
                <a:cubicBezTo>
                  <a:pt x="5300713" y="7758551"/>
                  <a:pt x="5307114" y="7759770"/>
                  <a:pt x="5312396" y="7763427"/>
                </a:cubicBezTo>
                <a:cubicBezTo>
                  <a:pt x="5322964" y="7770747"/>
                  <a:pt x="5325410" y="7785787"/>
                  <a:pt x="5318084" y="7796358"/>
                </a:cubicBezTo>
                <a:cubicBezTo>
                  <a:pt x="5310765" y="7806926"/>
                  <a:pt x="5295727" y="7809367"/>
                  <a:pt x="5285157" y="7802047"/>
                </a:cubicBezTo>
                <a:cubicBezTo>
                  <a:pt x="5274181" y="7794327"/>
                  <a:pt x="5271743" y="7779692"/>
                  <a:pt x="5279473" y="7769121"/>
                </a:cubicBezTo>
                <a:cubicBezTo>
                  <a:pt x="5283125" y="7763837"/>
                  <a:pt x="5288717" y="7760585"/>
                  <a:pt x="5294716" y="7759568"/>
                </a:cubicBezTo>
                <a:close/>
                <a:moveTo>
                  <a:pt x="11778025" y="7755962"/>
                </a:moveTo>
                <a:cubicBezTo>
                  <a:pt x="11784631" y="7754793"/>
                  <a:pt x="11791642" y="7756114"/>
                  <a:pt x="11797536" y="7760179"/>
                </a:cubicBezTo>
                <a:cubicBezTo>
                  <a:pt x="11809329" y="7768714"/>
                  <a:pt x="11812175" y="7784975"/>
                  <a:pt x="11804041" y="7796763"/>
                </a:cubicBezTo>
                <a:cubicBezTo>
                  <a:pt x="11795505" y="7808555"/>
                  <a:pt x="11779244" y="7811397"/>
                  <a:pt x="11767457" y="7803267"/>
                </a:cubicBezTo>
                <a:cubicBezTo>
                  <a:pt x="11755669" y="7795137"/>
                  <a:pt x="11752822" y="7778471"/>
                  <a:pt x="11760952" y="7766683"/>
                </a:cubicBezTo>
                <a:cubicBezTo>
                  <a:pt x="11765220" y="7760789"/>
                  <a:pt x="11771419" y="7757130"/>
                  <a:pt x="11778025" y="7755962"/>
                </a:cubicBezTo>
                <a:close/>
                <a:moveTo>
                  <a:pt x="2164414" y="7754895"/>
                </a:moveTo>
                <a:cubicBezTo>
                  <a:pt x="2169698" y="7758553"/>
                  <a:pt x="2170919" y="7766278"/>
                  <a:pt x="2167262" y="7771562"/>
                </a:cubicBezTo>
                <a:cubicBezTo>
                  <a:pt x="2163604" y="7776845"/>
                  <a:pt x="2155879" y="7778066"/>
                  <a:pt x="2150595" y="7774408"/>
                </a:cubicBezTo>
                <a:cubicBezTo>
                  <a:pt x="2144902" y="7770751"/>
                  <a:pt x="2143682" y="7763026"/>
                  <a:pt x="2147749" y="7757738"/>
                </a:cubicBezTo>
                <a:cubicBezTo>
                  <a:pt x="2151407" y="7752454"/>
                  <a:pt x="2159131" y="7751233"/>
                  <a:pt x="2164414" y="7754895"/>
                </a:cubicBezTo>
                <a:close/>
                <a:moveTo>
                  <a:pt x="7695918" y="7752864"/>
                </a:moveTo>
                <a:cubicBezTo>
                  <a:pt x="7696733" y="7753269"/>
                  <a:pt x="7696733" y="7754080"/>
                  <a:pt x="7696329" y="7754895"/>
                </a:cubicBezTo>
                <a:cubicBezTo>
                  <a:pt x="7695918" y="7755706"/>
                  <a:pt x="7695112" y="7755706"/>
                  <a:pt x="7694297" y="7755301"/>
                </a:cubicBezTo>
                <a:cubicBezTo>
                  <a:pt x="7693484" y="7754895"/>
                  <a:pt x="7693484" y="7753675"/>
                  <a:pt x="7693889" y="7753269"/>
                </a:cubicBezTo>
                <a:cubicBezTo>
                  <a:pt x="7694297" y="7752454"/>
                  <a:pt x="7695112" y="7752454"/>
                  <a:pt x="7695918" y="7752864"/>
                </a:cubicBezTo>
                <a:close/>
                <a:moveTo>
                  <a:pt x="8152780" y="7750422"/>
                </a:moveTo>
                <a:cubicBezTo>
                  <a:pt x="8153998" y="7751233"/>
                  <a:pt x="8154405" y="7752859"/>
                  <a:pt x="8153595" y="7754080"/>
                </a:cubicBezTo>
                <a:cubicBezTo>
                  <a:pt x="8152780" y="7755300"/>
                  <a:pt x="8151158" y="7755706"/>
                  <a:pt x="8149932" y="7754895"/>
                </a:cubicBezTo>
                <a:cubicBezTo>
                  <a:pt x="8148720" y="7754080"/>
                  <a:pt x="8148720" y="7752454"/>
                  <a:pt x="8149129" y="7750828"/>
                </a:cubicBezTo>
                <a:cubicBezTo>
                  <a:pt x="8149932" y="7750017"/>
                  <a:pt x="8151559" y="7749607"/>
                  <a:pt x="8152780" y="7750422"/>
                </a:cubicBezTo>
                <a:close/>
                <a:moveTo>
                  <a:pt x="13413033" y="7745036"/>
                </a:moveTo>
                <a:cubicBezTo>
                  <a:pt x="13421773" y="7743511"/>
                  <a:pt x="13431123" y="7745340"/>
                  <a:pt x="13439050" y="7750828"/>
                </a:cubicBezTo>
                <a:cubicBezTo>
                  <a:pt x="13454905" y="7761805"/>
                  <a:pt x="13458563" y="7783349"/>
                  <a:pt x="13447586" y="7799205"/>
                </a:cubicBezTo>
                <a:cubicBezTo>
                  <a:pt x="13436609" y="7815060"/>
                  <a:pt x="13415065" y="7818717"/>
                  <a:pt x="13399210" y="7807740"/>
                </a:cubicBezTo>
                <a:cubicBezTo>
                  <a:pt x="13383359" y="7796768"/>
                  <a:pt x="13379701" y="7775219"/>
                  <a:pt x="13390674" y="7759368"/>
                </a:cubicBezTo>
                <a:cubicBezTo>
                  <a:pt x="13396163" y="7751441"/>
                  <a:pt x="13404293" y="7746562"/>
                  <a:pt x="13413033" y="7745036"/>
                </a:cubicBezTo>
                <a:close/>
                <a:moveTo>
                  <a:pt x="10435759" y="7744581"/>
                </a:moveTo>
                <a:cubicBezTo>
                  <a:pt x="10442924" y="7743311"/>
                  <a:pt x="10450547" y="7744734"/>
                  <a:pt x="10456848" y="7749207"/>
                </a:cubicBezTo>
                <a:cubicBezTo>
                  <a:pt x="10469451" y="7758148"/>
                  <a:pt x="10472704" y="7776034"/>
                  <a:pt x="10463758" y="7788638"/>
                </a:cubicBezTo>
                <a:cubicBezTo>
                  <a:pt x="10454817" y="7801241"/>
                  <a:pt x="10436930" y="7804493"/>
                  <a:pt x="10424327" y="7795547"/>
                </a:cubicBezTo>
                <a:cubicBezTo>
                  <a:pt x="10411724" y="7786606"/>
                  <a:pt x="10408472" y="7769125"/>
                  <a:pt x="10417417" y="7756116"/>
                </a:cubicBezTo>
                <a:cubicBezTo>
                  <a:pt x="10421887" y="7749815"/>
                  <a:pt x="10428594" y="7745851"/>
                  <a:pt x="10435759" y="7744581"/>
                </a:cubicBezTo>
                <a:close/>
                <a:moveTo>
                  <a:pt x="1481418" y="7743513"/>
                </a:moveTo>
                <a:cubicBezTo>
                  <a:pt x="1484264" y="7745545"/>
                  <a:pt x="1485080" y="7749203"/>
                  <a:pt x="1483044" y="7752049"/>
                </a:cubicBezTo>
                <a:cubicBezTo>
                  <a:pt x="1481013" y="7754896"/>
                  <a:pt x="1477355" y="7755707"/>
                  <a:pt x="1474508" y="7753675"/>
                </a:cubicBezTo>
                <a:cubicBezTo>
                  <a:pt x="1472071" y="7751644"/>
                  <a:pt x="1471256" y="7747982"/>
                  <a:pt x="1472882" y="7745139"/>
                </a:cubicBezTo>
                <a:cubicBezTo>
                  <a:pt x="1474914" y="7742293"/>
                  <a:pt x="1478575" y="7741477"/>
                  <a:pt x="1481418" y="7743513"/>
                </a:cubicBezTo>
                <a:close/>
                <a:moveTo>
                  <a:pt x="4608569" y="7742495"/>
                </a:moveTo>
                <a:cubicBezTo>
                  <a:pt x="4621885" y="7740157"/>
                  <a:pt x="4636108" y="7742900"/>
                  <a:pt x="4648101" y="7751233"/>
                </a:cubicBezTo>
                <a:cubicBezTo>
                  <a:pt x="4672084" y="7767903"/>
                  <a:pt x="4677776" y="7800830"/>
                  <a:pt x="4661117" y="7824816"/>
                </a:cubicBezTo>
                <a:cubicBezTo>
                  <a:pt x="4644436" y="7848797"/>
                  <a:pt x="4611511" y="7854491"/>
                  <a:pt x="4587530" y="7837824"/>
                </a:cubicBezTo>
                <a:cubicBezTo>
                  <a:pt x="4563543" y="7821154"/>
                  <a:pt x="4557858" y="7788227"/>
                  <a:pt x="4574518" y="7764242"/>
                </a:cubicBezTo>
                <a:cubicBezTo>
                  <a:pt x="4582857" y="7752251"/>
                  <a:pt x="4595260" y="7744832"/>
                  <a:pt x="4608569" y="7742495"/>
                </a:cubicBezTo>
                <a:close/>
                <a:moveTo>
                  <a:pt x="5749414" y="7740919"/>
                </a:moveTo>
                <a:cubicBezTo>
                  <a:pt x="5761212" y="7738835"/>
                  <a:pt x="5773808" y="7741274"/>
                  <a:pt x="5784381" y="7748796"/>
                </a:cubicBezTo>
                <a:cubicBezTo>
                  <a:pt x="5805509" y="7763431"/>
                  <a:pt x="5810803" y="7792700"/>
                  <a:pt x="5795759" y="7813839"/>
                </a:cubicBezTo>
                <a:cubicBezTo>
                  <a:pt x="5781126" y="7834978"/>
                  <a:pt x="5751856" y="7840261"/>
                  <a:pt x="5730719" y="7825221"/>
                </a:cubicBezTo>
                <a:cubicBezTo>
                  <a:pt x="5709983" y="7810587"/>
                  <a:pt x="5704700" y="7781318"/>
                  <a:pt x="5719339" y="7760179"/>
                </a:cubicBezTo>
                <a:cubicBezTo>
                  <a:pt x="5726655" y="7749609"/>
                  <a:pt x="5737631" y="7743003"/>
                  <a:pt x="5749414" y="7740919"/>
                </a:cubicBezTo>
                <a:close/>
                <a:moveTo>
                  <a:pt x="9998298" y="7738275"/>
                </a:moveTo>
                <a:cubicBezTo>
                  <a:pt x="10003888" y="7737309"/>
                  <a:pt x="10009883" y="7738427"/>
                  <a:pt x="10014964" y="7741882"/>
                </a:cubicBezTo>
                <a:cubicBezTo>
                  <a:pt x="10024720" y="7748792"/>
                  <a:pt x="10027161" y="7762616"/>
                  <a:pt x="10020252" y="7772777"/>
                </a:cubicBezTo>
                <a:cubicBezTo>
                  <a:pt x="10013338" y="7782534"/>
                  <a:pt x="9999519" y="7784975"/>
                  <a:pt x="9989353" y="7778061"/>
                </a:cubicBezTo>
                <a:cubicBezTo>
                  <a:pt x="9979601" y="7771151"/>
                  <a:pt x="9977159" y="7757332"/>
                  <a:pt x="9984069" y="7747170"/>
                </a:cubicBezTo>
                <a:cubicBezTo>
                  <a:pt x="9987526" y="7742290"/>
                  <a:pt x="9992709" y="7739241"/>
                  <a:pt x="9998298" y="7738275"/>
                </a:cubicBezTo>
                <a:close/>
                <a:moveTo>
                  <a:pt x="13013478" y="7737819"/>
                </a:moveTo>
                <a:cubicBezTo>
                  <a:pt x="13030095" y="7734974"/>
                  <a:pt x="13047777" y="7738430"/>
                  <a:pt x="13062615" y="7748796"/>
                </a:cubicBezTo>
                <a:cubicBezTo>
                  <a:pt x="13092294" y="7769935"/>
                  <a:pt x="13099203" y="7810992"/>
                  <a:pt x="13078470" y="7840671"/>
                </a:cubicBezTo>
                <a:cubicBezTo>
                  <a:pt x="13057331" y="7870346"/>
                  <a:pt x="13016274" y="7877256"/>
                  <a:pt x="12986599" y="7856522"/>
                </a:cubicBezTo>
                <a:cubicBezTo>
                  <a:pt x="12956515" y="7835789"/>
                  <a:pt x="12949605" y="7794732"/>
                  <a:pt x="12970744" y="7764652"/>
                </a:cubicBezTo>
                <a:cubicBezTo>
                  <a:pt x="12981314" y="7749812"/>
                  <a:pt x="12996863" y="7740665"/>
                  <a:pt x="13013478" y="7737819"/>
                </a:cubicBezTo>
                <a:close/>
                <a:moveTo>
                  <a:pt x="2873284" y="7737615"/>
                </a:moveTo>
                <a:cubicBezTo>
                  <a:pt x="2879739" y="7736497"/>
                  <a:pt x="2886649" y="7737818"/>
                  <a:pt x="2892545" y="7741883"/>
                </a:cubicBezTo>
                <a:cubicBezTo>
                  <a:pt x="2903926" y="7750013"/>
                  <a:pt x="2906771" y="7766274"/>
                  <a:pt x="2898642" y="7777657"/>
                </a:cubicBezTo>
                <a:cubicBezTo>
                  <a:pt x="2890512" y="7789039"/>
                  <a:pt x="2874656" y="7791886"/>
                  <a:pt x="2862870" y="7783755"/>
                </a:cubicBezTo>
                <a:cubicBezTo>
                  <a:pt x="2851487" y="7775625"/>
                  <a:pt x="2848639" y="7759770"/>
                  <a:pt x="2856769" y="7747982"/>
                </a:cubicBezTo>
                <a:cubicBezTo>
                  <a:pt x="2860835" y="7742290"/>
                  <a:pt x="2866833" y="7738733"/>
                  <a:pt x="2873284" y="7737615"/>
                </a:cubicBezTo>
                <a:close/>
                <a:moveTo>
                  <a:pt x="9576793" y="7728013"/>
                </a:moveTo>
                <a:cubicBezTo>
                  <a:pt x="9586803" y="7726235"/>
                  <a:pt x="9597474" y="7728268"/>
                  <a:pt x="9606417" y="7734567"/>
                </a:cubicBezTo>
                <a:cubicBezTo>
                  <a:pt x="9624304" y="7747170"/>
                  <a:pt x="9628777" y="7771967"/>
                  <a:pt x="9616174" y="7789854"/>
                </a:cubicBezTo>
                <a:cubicBezTo>
                  <a:pt x="9603571" y="7807741"/>
                  <a:pt x="9578774" y="7812213"/>
                  <a:pt x="9560887" y="7799610"/>
                </a:cubicBezTo>
                <a:cubicBezTo>
                  <a:pt x="9543000" y="7787011"/>
                  <a:pt x="9538933" y="7762211"/>
                  <a:pt x="9551131" y="7744324"/>
                </a:cubicBezTo>
                <a:cubicBezTo>
                  <a:pt x="9557432" y="7735380"/>
                  <a:pt x="9566782" y="7729791"/>
                  <a:pt x="9576793" y="7728013"/>
                </a:cubicBezTo>
                <a:close/>
                <a:moveTo>
                  <a:pt x="14834214" y="7723595"/>
                </a:moveTo>
                <a:cubicBezTo>
                  <a:pt x="14836651" y="7725221"/>
                  <a:pt x="14837061" y="7728063"/>
                  <a:pt x="14835435" y="7730505"/>
                </a:cubicBezTo>
                <a:cubicBezTo>
                  <a:pt x="14833809" y="7732942"/>
                  <a:pt x="14830962" y="7733351"/>
                  <a:pt x="14828521" y="7731725"/>
                </a:cubicBezTo>
                <a:cubicBezTo>
                  <a:pt x="14826489" y="7730099"/>
                  <a:pt x="14825678" y="7727252"/>
                  <a:pt x="14827304" y="7724811"/>
                </a:cubicBezTo>
                <a:cubicBezTo>
                  <a:pt x="14828931" y="7722374"/>
                  <a:pt x="14831773" y="7721969"/>
                  <a:pt x="14834214" y="7723595"/>
                </a:cubicBezTo>
                <a:close/>
                <a:moveTo>
                  <a:pt x="7465039" y="7721968"/>
                </a:moveTo>
                <a:cubicBezTo>
                  <a:pt x="7465855" y="7722373"/>
                  <a:pt x="7465855" y="7723184"/>
                  <a:pt x="7465444" y="7723999"/>
                </a:cubicBezTo>
                <a:cubicBezTo>
                  <a:pt x="7465039" y="7724810"/>
                  <a:pt x="7464234" y="7724810"/>
                  <a:pt x="7463417" y="7724405"/>
                </a:cubicBezTo>
                <a:cubicBezTo>
                  <a:pt x="7463003" y="7723999"/>
                  <a:pt x="7462601" y="7723184"/>
                  <a:pt x="7463003" y="7722373"/>
                </a:cubicBezTo>
                <a:cubicBezTo>
                  <a:pt x="7463417" y="7721558"/>
                  <a:pt x="7464234" y="7721558"/>
                  <a:pt x="7465039" y="7721968"/>
                </a:cubicBezTo>
                <a:close/>
                <a:moveTo>
                  <a:pt x="6692606" y="7720391"/>
                </a:moveTo>
                <a:cubicBezTo>
                  <a:pt x="6697527" y="7719528"/>
                  <a:pt x="6702820" y="7720544"/>
                  <a:pt x="6707279" y="7723591"/>
                </a:cubicBezTo>
                <a:cubicBezTo>
                  <a:pt x="6716231" y="7729690"/>
                  <a:pt x="6718265" y="7741887"/>
                  <a:pt x="6712158" y="7750829"/>
                </a:cubicBezTo>
                <a:cubicBezTo>
                  <a:pt x="6706067" y="7759774"/>
                  <a:pt x="6693869" y="7761806"/>
                  <a:pt x="6684932" y="7755707"/>
                </a:cubicBezTo>
                <a:cubicBezTo>
                  <a:pt x="6676388" y="7749608"/>
                  <a:pt x="6673948" y="7737414"/>
                  <a:pt x="6680047" y="7728469"/>
                </a:cubicBezTo>
                <a:cubicBezTo>
                  <a:pt x="6683101" y="7723998"/>
                  <a:pt x="6687674" y="7721255"/>
                  <a:pt x="6692606" y="7720391"/>
                </a:cubicBezTo>
                <a:close/>
                <a:moveTo>
                  <a:pt x="9240348" y="7720137"/>
                </a:moveTo>
                <a:cubicBezTo>
                  <a:pt x="9246344" y="7719120"/>
                  <a:pt x="9252747" y="7720338"/>
                  <a:pt x="9258033" y="7723996"/>
                </a:cubicBezTo>
                <a:cubicBezTo>
                  <a:pt x="9268600" y="7731316"/>
                  <a:pt x="9271041" y="7746356"/>
                  <a:pt x="9263722" y="7756927"/>
                </a:cubicBezTo>
                <a:cubicBezTo>
                  <a:pt x="9256407" y="7767495"/>
                  <a:pt x="9241362" y="7769936"/>
                  <a:pt x="9230795" y="7762616"/>
                </a:cubicBezTo>
                <a:cubicBezTo>
                  <a:pt x="9219818" y="7754896"/>
                  <a:pt x="9217381" y="7740261"/>
                  <a:pt x="9225102" y="7729690"/>
                </a:cubicBezTo>
                <a:cubicBezTo>
                  <a:pt x="9228761" y="7724406"/>
                  <a:pt x="9234351" y="7721154"/>
                  <a:pt x="9240348" y="7720137"/>
                </a:cubicBezTo>
                <a:close/>
                <a:moveTo>
                  <a:pt x="8374284" y="7719933"/>
                </a:moveTo>
                <a:cubicBezTo>
                  <a:pt x="8375912" y="7720748"/>
                  <a:pt x="8375912" y="7722779"/>
                  <a:pt x="8375097" y="7724000"/>
                </a:cubicBezTo>
                <a:cubicBezTo>
                  <a:pt x="8374284" y="7725626"/>
                  <a:pt x="8372254" y="7725626"/>
                  <a:pt x="8371034" y="7724811"/>
                </a:cubicBezTo>
                <a:cubicBezTo>
                  <a:pt x="8369410" y="7724000"/>
                  <a:pt x="8369410" y="7721964"/>
                  <a:pt x="8370219" y="7720748"/>
                </a:cubicBezTo>
                <a:cubicBezTo>
                  <a:pt x="8371034" y="7719122"/>
                  <a:pt x="8373069" y="7719122"/>
                  <a:pt x="8374284" y="7719933"/>
                </a:cubicBezTo>
                <a:close/>
                <a:moveTo>
                  <a:pt x="6997122" y="7719122"/>
                </a:moveTo>
                <a:cubicBezTo>
                  <a:pt x="7000786" y="7721964"/>
                  <a:pt x="7001598" y="7726843"/>
                  <a:pt x="6999155" y="7730504"/>
                </a:cubicBezTo>
                <a:cubicBezTo>
                  <a:pt x="6996322" y="7734162"/>
                  <a:pt x="6991446" y="7734973"/>
                  <a:pt x="6987789" y="7732536"/>
                </a:cubicBezTo>
                <a:cubicBezTo>
                  <a:pt x="6984126" y="7729689"/>
                  <a:pt x="6983313" y="7724811"/>
                  <a:pt x="6985764" y="7721153"/>
                </a:cubicBezTo>
                <a:cubicBezTo>
                  <a:pt x="6988587" y="7717496"/>
                  <a:pt x="6993473" y="7716681"/>
                  <a:pt x="6997122" y="7719122"/>
                </a:cubicBezTo>
                <a:close/>
                <a:moveTo>
                  <a:pt x="3114419" y="7716833"/>
                </a:moveTo>
                <a:cubicBezTo>
                  <a:pt x="3122243" y="7715460"/>
                  <a:pt x="3130578" y="7717086"/>
                  <a:pt x="3137693" y="7721965"/>
                </a:cubicBezTo>
                <a:cubicBezTo>
                  <a:pt x="3151921" y="7732127"/>
                  <a:pt x="3155174" y="7751234"/>
                  <a:pt x="3145417" y="7765463"/>
                </a:cubicBezTo>
                <a:cubicBezTo>
                  <a:pt x="3135252" y="7779692"/>
                  <a:pt x="3116148" y="7782944"/>
                  <a:pt x="3101920" y="7773188"/>
                </a:cubicBezTo>
                <a:cubicBezTo>
                  <a:pt x="3087692" y="7763022"/>
                  <a:pt x="3084439" y="7743509"/>
                  <a:pt x="3094196" y="7729690"/>
                </a:cubicBezTo>
                <a:cubicBezTo>
                  <a:pt x="3099277" y="7722575"/>
                  <a:pt x="3106593" y="7718205"/>
                  <a:pt x="3114419" y="7716833"/>
                </a:cubicBezTo>
                <a:close/>
                <a:moveTo>
                  <a:pt x="1913222" y="7713532"/>
                </a:moveTo>
                <a:cubicBezTo>
                  <a:pt x="1916727" y="7712922"/>
                  <a:pt x="1920487" y="7713634"/>
                  <a:pt x="1923740" y="7715870"/>
                </a:cubicBezTo>
                <a:cubicBezTo>
                  <a:pt x="1929838" y="7720339"/>
                  <a:pt x="1931464" y="7728878"/>
                  <a:pt x="1926991" y="7735383"/>
                </a:cubicBezTo>
                <a:cubicBezTo>
                  <a:pt x="1922523" y="7741477"/>
                  <a:pt x="1913983" y="7743103"/>
                  <a:pt x="1907479" y="7738635"/>
                </a:cubicBezTo>
                <a:cubicBezTo>
                  <a:pt x="1900974" y="7734162"/>
                  <a:pt x="1899758" y="7725217"/>
                  <a:pt x="1904226" y="7719122"/>
                </a:cubicBezTo>
                <a:cubicBezTo>
                  <a:pt x="1906464" y="7716073"/>
                  <a:pt x="1909715" y="7714142"/>
                  <a:pt x="1913222" y="7713532"/>
                </a:cubicBezTo>
                <a:close/>
                <a:moveTo>
                  <a:pt x="3870293" y="7712718"/>
                </a:moveTo>
                <a:cubicBezTo>
                  <a:pt x="3886554" y="7709873"/>
                  <a:pt x="3903828" y="7713226"/>
                  <a:pt x="3918262" y="7723591"/>
                </a:cubicBezTo>
                <a:cubicBezTo>
                  <a:pt x="3947162" y="7744324"/>
                  <a:pt x="3954478" y="7784570"/>
                  <a:pt x="3933707" y="7813434"/>
                </a:cubicBezTo>
                <a:cubicBezTo>
                  <a:pt x="3912978" y="7842293"/>
                  <a:pt x="3873137" y="7849203"/>
                  <a:pt x="3843867" y="7828879"/>
                </a:cubicBezTo>
                <a:cubicBezTo>
                  <a:pt x="3814600" y="7808551"/>
                  <a:pt x="3807691" y="7767900"/>
                  <a:pt x="3828426" y="7739040"/>
                </a:cubicBezTo>
                <a:cubicBezTo>
                  <a:pt x="3838788" y="7724608"/>
                  <a:pt x="3854030" y="7715564"/>
                  <a:pt x="3870293" y="7712718"/>
                </a:cubicBezTo>
                <a:close/>
                <a:moveTo>
                  <a:pt x="10974089" y="7709925"/>
                </a:moveTo>
                <a:cubicBezTo>
                  <a:pt x="10982575" y="7708452"/>
                  <a:pt x="10991620" y="7710179"/>
                  <a:pt x="10999143" y="7715465"/>
                </a:cubicBezTo>
                <a:cubicBezTo>
                  <a:pt x="11014183" y="7726032"/>
                  <a:pt x="11017840" y="7747175"/>
                  <a:pt x="11007273" y="7762215"/>
                </a:cubicBezTo>
                <a:cubicBezTo>
                  <a:pt x="10996701" y="7777255"/>
                  <a:pt x="10975563" y="7780912"/>
                  <a:pt x="10960523" y="7770345"/>
                </a:cubicBezTo>
                <a:cubicBezTo>
                  <a:pt x="10945073" y="7759368"/>
                  <a:pt x="10941416" y="7738229"/>
                  <a:pt x="10952393" y="7723595"/>
                </a:cubicBezTo>
                <a:cubicBezTo>
                  <a:pt x="10957677" y="7716075"/>
                  <a:pt x="10965603" y="7711399"/>
                  <a:pt x="10974089" y="7709925"/>
                </a:cubicBezTo>
                <a:close/>
                <a:moveTo>
                  <a:pt x="15183002" y="7708956"/>
                </a:moveTo>
                <a:cubicBezTo>
                  <a:pt x="15184633" y="7709771"/>
                  <a:pt x="15184633" y="7711802"/>
                  <a:pt x="15183818" y="7713023"/>
                </a:cubicBezTo>
                <a:cubicBezTo>
                  <a:pt x="15183002" y="7714649"/>
                  <a:pt x="15180971" y="7714649"/>
                  <a:pt x="15179755" y="7713834"/>
                </a:cubicBezTo>
                <a:cubicBezTo>
                  <a:pt x="15178534" y="7713023"/>
                  <a:pt x="15178129" y="7710987"/>
                  <a:pt x="15178940" y="7709771"/>
                </a:cubicBezTo>
                <a:cubicBezTo>
                  <a:pt x="15179755" y="7708145"/>
                  <a:pt x="15181786" y="7708145"/>
                  <a:pt x="15183002" y="7708956"/>
                </a:cubicBezTo>
                <a:close/>
                <a:moveTo>
                  <a:pt x="8895676" y="7708397"/>
                </a:moveTo>
                <a:cubicBezTo>
                  <a:pt x="8898979" y="7707839"/>
                  <a:pt x="8902535" y="7708550"/>
                  <a:pt x="8905583" y="7710582"/>
                </a:cubicBezTo>
                <a:cubicBezTo>
                  <a:pt x="8911682" y="7714649"/>
                  <a:pt x="8912902" y="7722780"/>
                  <a:pt x="8908835" y="7728874"/>
                </a:cubicBezTo>
                <a:cubicBezTo>
                  <a:pt x="8904772" y="7734973"/>
                  <a:pt x="8896642" y="7736194"/>
                  <a:pt x="8890543" y="7732127"/>
                </a:cubicBezTo>
                <a:cubicBezTo>
                  <a:pt x="8884444" y="7728063"/>
                  <a:pt x="8883227" y="7719528"/>
                  <a:pt x="8887290" y="7713834"/>
                </a:cubicBezTo>
                <a:cubicBezTo>
                  <a:pt x="8889324" y="7710785"/>
                  <a:pt x="8892374" y="7708956"/>
                  <a:pt x="8895676" y="7708397"/>
                </a:cubicBezTo>
                <a:close/>
                <a:moveTo>
                  <a:pt x="11447733" y="7706721"/>
                </a:moveTo>
                <a:cubicBezTo>
                  <a:pt x="11453729" y="7705705"/>
                  <a:pt x="11460130" y="7706924"/>
                  <a:pt x="11465414" y="7710582"/>
                </a:cubicBezTo>
                <a:cubicBezTo>
                  <a:pt x="11475985" y="7717902"/>
                  <a:pt x="11478422" y="7732942"/>
                  <a:pt x="11471107" y="7743513"/>
                </a:cubicBezTo>
                <a:cubicBezTo>
                  <a:pt x="11463788" y="7754081"/>
                  <a:pt x="11448748" y="7756522"/>
                  <a:pt x="11438180" y="7749202"/>
                </a:cubicBezTo>
                <a:cubicBezTo>
                  <a:pt x="11427609" y="7741887"/>
                  <a:pt x="11424762" y="7726847"/>
                  <a:pt x="11432487" y="7716276"/>
                </a:cubicBezTo>
                <a:cubicBezTo>
                  <a:pt x="11436147" y="7710990"/>
                  <a:pt x="11441737" y="7707737"/>
                  <a:pt x="11447733" y="7706721"/>
                </a:cubicBezTo>
                <a:close/>
                <a:moveTo>
                  <a:pt x="1686726" y="7706622"/>
                </a:moveTo>
                <a:cubicBezTo>
                  <a:pt x="1690182" y="7706012"/>
                  <a:pt x="1693841" y="7706724"/>
                  <a:pt x="1696890" y="7708960"/>
                </a:cubicBezTo>
                <a:cubicBezTo>
                  <a:pt x="1702990" y="7713429"/>
                  <a:pt x="1704615" y="7721969"/>
                  <a:pt x="1700141" y="7728063"/>
                </a:cubicBezTo>
                <a:cubicBezTo>
                  <a:pt x="1695670" y="7734162"/>
                  <a:pt x="1687133" y="7735788"/>
                  <a:pt x="1681035" y="7731316"/>
                </a:cubicBezTo>
                <a:cubicBezTo>
                  <a:pt x="1674936" y="7726847"/>
                  <a:pt x="1673720" y="7718307"/>
                  <a:pt x="1677782" y="7712212"/>
                </a:cubicBezTo>
                <a:cubicBezTo>
                  <a:pt x="1680020" y="7709163"/>
                  <a:pt x="1683271" y="7707232"/>
                  <a:pt x="1686726" y="7706622"/>
                </a:cubicBezTo>
                <a:close/>
                <a:moveTo>
                  <a:pt x="12123769" y="7701692"/>
                </a:moveTo>
                <a:cubicBezTo>
                  <a:pt x="12132916" y="7700117"/>
                  <a:pt x="12142673" y="7702048"/>
                  <a:pt x="12150803" y="7707739"/>
                </a:cubicBezTo>
                <a:cubicBezTo>
                  <a:pt x="12167473" y="7719122"/>
                  <a:pt x="12171131" y="7741887"/>
                  <a:pt x="12159748" y="7758147"/>
                </a:cubicBezTo>
                <a:cubicBezTo>
                  <a:pt x="12148366" y="7774814"/>
                  <a:pt x="12125601" y="7778471"/>
                  <a:pt x="12109340" y="7767089"/>
                </a:cubicBezTo>
                <a:cubicBezTo>
                  <a:pt x="12093079" y="7755706"/>
                  <a:pt x="12089012" y="7732941"/>
                  <a:pt x="12100395" y="7716680"/>
                </a:cubicBezTo>
                <a:cubicBezTo>
                  <a:pt x="12106086" y="7708347"/>
                  <a:pt x="12114623" y="7703266"/>
                  <a:pt x="12123769" y="7701692"/>
                </a:cubicBezTo>
                <a:close/>
                <a:moveTo>
                  <a:pt x="6151277" y="7699355"/>
                </a:moveTo>
                <a:cubicBezTo>
                  <a:pt x="6159768" y="7697881"/>
                  <a:pt x="6168813" y="7699609"/>
                  <a:pt x="6176331" y="7704893"/>
                </a:cubicBezTo>
                <a:cubicBezTo>
                  <a:pt x="6191368" y="7715464"/>
                  <a:pt x="6195037" y="7736603"/>
                  <a:pt x="6184473" y="7751643"/>
                </a:cubicBezTo>
                <a:cubicBezTo>
                  <a:pt x="6173896" y="7766683"/>
                  <a:pt x="6152759" y="7770340"/>
                  <a:pt x="6137709" y="7759773"/>
                </a:cubicBezTo>
                <a:cubicBezTo>
                  <a:pt x="6122257" y="7749202"/>
                  <a:pt x="6118595" y="7728063"/>
                  <a:pt x="6129579" y="7713023"/>
                </a:cubicBezTo>
                <a:cubicBezTo>
                  <a:pt x="6134866" y="7705503"/>
                  <a:pt x="6142789" y="7700828"/>
                  <a:pt x="6151277" y="7699355"/>
                </a:cubicBezTo>
                <a:close/>
                <a:moveTo>
                  <a:pt x="12421135" y="7699204"/>
                </a:moveTo>
                <a:cubicBezTo>
                  <a:pt x="12423577" y="7700830"/>
                  <a:pt x="12423982" y="7704487"/>
                  <a:pt x="12422356" y="7706924"/>
                </a:cubicBezTo>
                <a:cubicBezTo>
                  <a:pt x="12420730" y="7709366"/>
                  <a:pt x="12417072" y="7709771"/>
                  <a:pt x="12414635" y="7708145"/>
                </a:cubicBezTo>
                <a:cubicBezTo>
                  <a:pt x="12412194" y="7706519"/>
                  <a:pt x="12411788" y="7702861"/>
                  <a:pt x="12413410" y="7700420"/>
                </a:cubicBezTo>
                <a:cubicBezTo>
                  <a:pt x="12415040" y="7697983"/>
                  <a:pt x="12418698" y="7697578"/>
                  <a:pt x="12421135" y="7699204"/>
                </a:cubicBezTo>
                <a:close/>
                <a:moveTo>
                  <a:pt x="2379075" y="7693105"/>
                </a:moveTo>
                <a:cubicBezTo>
                  <a:pt x="2384359" y="7696763"/>
                  <a:pt x="2385578" y="7704488"/>
                  <a:pt x="2381921" y="7709772"/>
                </a:cubicBezTo>
                <a:cubicBezTo>
                  <a:pt x="2378263" y="7715055"/>
                  <a:pt x="2370539" y="7716276"/>
                  <a:pt x="2365254" y="7712618"/>
                </a:cubicBezTo>
                <a:cubicBezTo>
                  <a:pt x="2359967" y="7708957"/>
                  <a:pt x="2358751" y="7701236"/>
                  <a:pt x="2362407" y="7695952"/>
                </a:cubicBezTo>
                <a:cubicBezTo>
                  <a:pt x="2366066" y="7690664"/>
                  <a:pt x="2373790" y="7689448"/>
                  <a:pt x="2379075" y="7693105"/>
                </a:cubicBezTo>
                <a:close/>
                <a:moveTo>
                  <a:pt x="4787115" y="7692698"/>
                </a:moveTo>
                <a:cubicBezTo>
                  <a:pt x="4791944" y="7691885"/>
                  <a:pt x="4797123" y="7692902"/>
                  <a:pt x="4801393" y="7695951"/>
                </a:cubicBezTo>
                <a:cubicBezTo>
                  <a:pt x="4809930" y="7701645"/>
                  <a:pt x="4811559" y="7713838"/>
                  <a:pt x="4805866" y="7722374"/>
                </a:cubicBezTo>
                <a:cubicBezTo>
                  <a:pt x="4800172" y="7730910"/>
                  <a:pt x="4787977" y="7732945"/>
                  <a:pt x="4779444" y="7726847"/>
                </a:cubicBezTo>
                <a:cubicBezTo>
                  <a:pt x="4770903" y="7720748"/>
                  <a:pt x="4768871" y="7708554"/>
                  <a:pt x="4774971" y="7700424"/>
                </a:cubicBezTo>
                <a:cubicBezTo>
                  <a:pt x="4777812" y="7696154"/>
                  <a:pt x="4782283" y="7693511"/>
                  <a:pt x="4787115" y="7692698"/>
                </a:cubicBezTo>
                <a:close/>
                <a:moveTo>
                  <a:pt x="10521892" y="7685635"/>
                </a:moveTo>
                <a:cubicBezTo>
                  <a:pt x="10528497" y="7684467"/>
                  <a:pt x="10535509" y="7685787"/>
                  <a:pt x="10541403" y="7689853"/>
                </a:cubicBezTo>
                <a:cubicBezTo>
                  <a:pt x="10553196" y="7698388"/>
                  <a:pt x="10556042" y="7714649"/>
                  <a:pt x="10547908" y="7726437"/>
                </a:cubicBezTo>
                <a:cubicBezTo>
                  <a:pt x="10539372" y="7738229"/>
                  <a:pt x="10523111" y="7741071"/>
                  <a:pt x="10511324" y="7732941"/>
                </a:cubicBezTo>
                <a:cubicBezTo>
                  <a:pt x="10499536" y="7724811"/>
                  <a:pt x="10496689" y="7708550"/>
                  <a:pt x="10504819" y="7696357"/>
                </a:cubicBezTo>
                <a:cubicBezTo>
                  <a:pt x="10509087" y="7690463"/>
                  <a:pt x="10515286" y="7686804"/>
                  <a:pt x="10521892" y="7685635"/>
                </a:cubicBezTo>
                <a:close/>
                <a:moveTo>
                  <a:pt x="3353624" y="7683753"/>
                </a:moveTo>
                <a:cubicBezTo>
                  <a:pt x="3365771" y="7681619"/>
                  <a:pt x="3378779" y="7684159"/>
                  <a:pt x="3389753" y="7691884"/>
                </a:cubicBezTo>
                <a:cubicBezTo>
                  <a:pt x="3411706" y="7706924"/>
                  <a:pt x="3416991" y="7737009"/>
                  <a:pt x="3401543" y="7758958"/>
                </a:cubicBezTo>
                <a:cubicBezTo>
                  <a:pt x="3386501" y="7780912"/>
                  <a:pt x="3356422" y="7786196"/>
                  <a:pt x="3334467" y="7770746"/>
                </a:cubicBezTo>
                <a:cubicBezTo>
                  <a:pt x="3312923" y="7755706"/>
                  <a:pt x="3307639" y="7725216"/>
                  <a:pt x="3322680" y="7703672"/>
                </a:cubicBezTo>
                <a:cubicBezTo>
                  <a:pt x="3330200" y="7692697"/>
                  <a:pt x="3341481" y="7685888"/>
                  <a:pt x="3353624" y="7683753"/>
                </a:cubicBezTo>
                <a:close/>
                <a:moveTo>
                  <a:pt x="5005878" y="7681669"/>
                </a:moveTo>
                <a:cubicBezTo>
                  <a:pt x="5012072" y="7680602"/>
                  <a:pt x="5018679" y="7681922"/>
                  <a:pt x="5024164" y="7685785"/>
                </a:cubicBezTo>
                <a:cubicBezTo>
                  <a:pt x="5035547" y="7693506"/>
                  <a:pt x="5037983" y="7708955"/>
                  <a:pt x="5030267" y="7719932"/>
                </a:cubicBezTo>
                <a:cubicBezTo>
                  <a:pt x="5022538" y="7731314"/>
                  <a:pt x="5007088" y="7733751"/>
                  <a:pt x="4996117" y="7726027"/>
                </a:cubicBezTo>
                <a:cubicBezTo>
                  <a:pt x="4984732" y="7718306"/>
                  <a:pt x="4982290" y="7702856"/>
                  <a:pt x="4990023" y="7691884"/>
                </a:cubicBezTo>
                <a:cubicBezTo>
                  <a:pt x="4993879" y="7686193"/>
                  <a:pt x="4999673" y="7682737"/>
                  <a:pt x="5005878" y="7681669"/>
                </a:cubicBezTo>
                <a:close/>
                <a:moveTo>
                  <a:pt x="8588504" y="7671557"/>
                </a:moveTo>
                <a:cubicBezTo>
                  <a:pt x="8590130" y="7672372"/>
                  <a:pt x="8590130" y="7674403"/>
                  <a:pt x="8589315" y="7675624"/>
                </a:cubicBezTo>
                <a:cubicBezTo>
                  <a:pt x="8588504" y="7677250"/>
                  <a:pt x="8586469" y="7677250"/>
                  <a:pt x="8585252" y="7676435"/>
                </a:cubicBezTo>
                <a:cubicBezTo>
                  <a:pt x="8583626" y="7675214"/>
                  <a:pt x="8583217" y="7673588"/>
                  <a:pt x="8584437" y="7672372"/>
                </a:cubicBezTo>
                <a:cubicBezTo>
                  <a:pt x="8585252" y="7670746"/>
                  <a:pt x="8587284" y="7670746"/>
                  <a:pt x="8588504" y="7671557"/>
                </a:cubicBezTo>
                <a:close/>
                <a:moveTo>
                  <a:pt x="13247684" y="7671458"/>
                </a:moveTo>
                <a:cubicBezTo>
                  <a:pt x="13261201" y="7669121"/>
                  <a:pt x="13275632" y="7671966"/>
                  <a:pt x="13287827" y="7680502"/>
                </a:cubicBezTo>
                <a:cubicBezTo>
                  <a:pt x="13312218" y="7697578"/>
                  <a:pt x="13317911" y="7730910"/>
                  <a:pt x="13300835" y="7755301"/>
                </a:cubicBezTo>
                <a:cubicBezTo>
                  <a:pt x="13283764" y="7779692"/>
                  <a:pt x="13250427" y="7785385"/>
                  <a:pt x="13226036" y="7768309"/>
                </a:cubicBezTo>
                <a:cubicBezTo>
                  <a:pt x="13201645" y="7751238"/>
                  <a:pt x="13195956" y="7717496"/>
                  <a:pt x="13213028" y="7693511"/>
                </a:cubicBezTo>
                <a:cubicBezTo>
                  <a:pt x="13221566" y="7681315"/>
                  <a:pt x="13234168" y="7673795"/>
                  <a:pt x="13247684" y="7671458"/>
                </a:cubicBezTo>
                <a:close/>
                <a:moveTo>
                  <a:pt x="6351885" y="7670897"/>
                </a:moveTo>
                <a:cubicBezTo>
                  <a:pt x="6359702" y="7669524"/>
                  <a:pt x="6368030" y="7671150"/>
                  <a:pt x="6375166" y="7676029"/>
                </a:cubicBezTo>
                <a:cubicBezTo>
                  <a:pt x="6389389" y="7686191"/>
                  <a:pt x="6392641" y="7705298"/>
                  <a:pt x="6382888" y="7719527"/>
                </a:cubicBezTo>
                <a:cubicBezTo>
                  <a:pt x="6372719" y="7733756"/>
                  <a:pt x="6353610" y="7737008"/>
                  <a:pt x="6339372" y="7727252"/>
                </a:cubicBezTo>
                <a:cubicBezTo>
                  <a:pt x="6325146" y="7717496"/>
                  <a:pt x="6321898" y="7697983"/>
                  <a:pt x="6331648" y="7683754"/>
                </a:cubicBezTo>
                <a:cubicBezTo>
                  <a:pt x="6336736" y="7676639"/>
                  <a:pt x="6344051" y="7672269"/>
                  <a:pt x="6351885" y="7670897"/>
                </a:cubicBezTo>
                <a:close/>
                <a:moveTo>
                  <a:pt x="7234961" y="7670340"/>
                </a:moveTo>
                <a:cubicBezTo>
                  <a:pt x="7235765" y="7670340"/>
                  <a:pt x="7235765" y="7671151"/>
                  <a:pt x="7235355" y="7671557"/>
                </a:cubicBezTo>
                <a:cubicBezTo>
                  <a:pt x="7235355" y="7672372"/>
                  <a:pt x="7234548" y="7672372"/>
                  <a:pt x="7234146" y="7671967"/>
                </a:cubicBezTo>
                <a:cubicBezTo>
                  <a:pt x="7233733" y="7671557"/>
                  <a:pt x="7233331" y="7671151"/>
                  <a:pt x="7233733" y="7670746"/>
                </a:cubicBezTo>
                <a:cubicBezTo>
                  <a:pt x="7233733" y="7669930"/>
                  <a:pt x="7234548" y="7669930"/>
                  <a:pt x="7234961" y="7670340"/>
                </a:cubicBezTo>
                <a:close/>
                <a:moveTo>
                  <a:pt x="10103689" y="7670239"/>
                </a:moveTo>
                <a:cubicBezTo>
                  <a:pt x="10108771" y="7669324"/>
                  <a:pt x="10114159" y="7670340"/>
                  <a:pt x="10118631" y="7673592"/>
                </a:cubicBezTo>
                <a:cubicBezTo>
                  <a:pt x="10127572" y="7680096"/>
                  <a:pt x="10130014" y="7692699"/>
                  <a:pt x="10123509" y="7701640"/>
                </a:cubicBezTo>
                <a:cubicBezTo>
                  <a:pt x="10117005" y="7710586"/>
                  <a:pt x="10104402" y="7713023"/>
                  <a:pt x="10095457" y="7706519"/>
                </a:cubicBezTo>
                <a:cubicBezTo>
                  <a:pt x="10086110" y="7700014"/>
                  <a:pt x="10084074" y="7687821"/>
                  <a:pt x="10090578" y="7678470"/>
                </a:cubicBezTo>
                <a:cubicBezTo>
                  <a:pt x="10093831" y="7674000"/>
                  <a:pt x="10098607" y="7671154"/>
                  <a:pt x="10103689" y="7670239"/>
                </a:cubicBezTo>
                <a:close/>
                <a:moveTo>
                  <a:pt x="12630087" y="7667846"/>
                </a:moveTo>
                <a:cubicBezTo>
                  <a:pt x="12645432" y="7665153"/>
                  <a:pt x="12661794" y="7668304"/>
                  <a:pt x="12675616" y="7678060"/>
                </a:cubicBezTo>
                <a:cubicBezTo>
                  <a:pt x="12702853" y="7697573"/>
                  <a:pt x="12709763" y="7735378"/>
                  <a:pt x="12690250" y="7763021"/>
                </a:cubicBezTo>
                <a:cubicBezTo>
                  <a:pt x="12670738" y="7790258"/>
                  <a:pt x="12632933" y="7797168"/>
                  <a:pt x="12605285" y="7777655"/>
                </a:cubicBezTo>
                <a:cubicBezTo>
                  <a:pt x="12577642" y="7758143"/>
                  <a:pt x="12571138" y="7720338"/>
                  <a:pt x="12590655" y="7692695"/>
                </a:cubicBezTo>
                <a:cubicBezTo>
                  <a:pt x="12600411" y="7679076"/>
                  <a:pt x="12614741" y="7670539"/>
                  <a:pt x="12630087" y="7667846"/>
                </a:cubicBezTo>
                <a:close/>
                <a:moveTo>
                  <a:pt x="5897033" y="7665509"/>
                </a:moveTo>
                <a:cubicBezTo>
                  <a:pt x="5910501" y="7663121"/>
                  <a:pt x="5924820" y="7665865"/>
                  <a:pt x="5936819" y="7674403"/>
                </a:cubicBezTo>
                <a:cubicBezTo>
                  <a:pt x="5960810" y="7691479"/>
                  <a:pt x="5966902" y="7724811"/>
                  <a:pt x="5949820" y="7748797"/>
                </a:cubicBezTo>
                <a:cubicBezTo>
                  <a:pt x="5932756" y="7772783"/>
                  <a:pt x="5899421" y="7778877"/>
                  <a:pt x="5875436" y="7761806"/>
                </a:cubicBezTo>
                <a:cubicBezTo>
                  <a:pt x="5851453" y="7744730"/>
                  <a:pt x="5845754" y="7711803"/>
                  <a:pt x="5862421" y="7687412"/>
                </a:cubicBezTo>
                <a:cubicBezTo>
                  <a:pt x="5870962" y="7675419"/>
                  <a:pt x="5883572" y="7667898"/>
                  <a:pt x="5897033" y="7665509"/>
                </a:cubicBezTo>
                <a:close/>
                <a:moveTo>
                  <a:pt x="11849522" y="7663278"/>
                </a:moveTo>
                <a:cubicBezTo>
                  <a:pt x="11857601" y="7661906"/>
                  <a:pt x="11866239" y="7663633"/>
                  <a:pt x="11873556" y="7668714"/>
                </a:cubicBezTo>
                <a:cubicBezTo>
                  <a:pt x="11888195" y="7678876"/>
                  <a:pt x="11891443" y="7698798"/>
                  <a:pt x="11881281" y="7713433"/>
                </a:cubicBezTo>
                <a:cubicBezTo>
                  <a:pt x="11871119" y="7728068"/>
                  <a:pt x="11851201" y="7731320"/>
                  <a:pt x="11836567" y="7721154"/>
                </a:cubicBezTo>
                <a:cubicBezTo>
                  <a:pt x="11821932" y="7710992"/>
                  <a:pt x="11818680" y="7690668"/>
                  <a:pt x="11828842" y="7676439"/>
                </a:cubicBezTo>
                <a:cubicBezTo>
                  <a:pt x="11833923" y="7669122"/>
                  <a:pt x="11841443" y="7664650"/>
                  <a:pt x="11849522" y="7663278"/>
                </a:cubicBezTo>
                <a:close/>
                <a:moveTo>
                  <a:pt x="12859359" y="7662868"/>
                </a:moveTo>
                <a:cubicBezTo>
                  <a:pt x="12871250" y="7660784"/>
                  <a:pt x="12883955" y="7663223"/>
                  <a:pt x="12894729" y="7670745"/>
                </a:cubicBezTo>
                <a:cubicBezTo>
                  <a:pt x="12915867" y="7685785"/>
                  <a:pt x="12921151" y="7715055"/>
                  <a:pt x="12906111" y="7736599"/>
                </a:cubicBezTo>
                <a:cubicBezTo>
                  <a:pt x="12891067" y="7757738"/>
                  <a:pt x="12861798" y="7763021"/>
                  <a:pt x="12840254" y="7747981"/>
                </a:cubicBezTo>
                <a:cubicBezTo>
                  <a:pt x="12818709" y="7732941"/>
                  <a:pt x="12813831" y="7703672"/>
                  <a:pt x="12828871" y="7682128"/>
                </a:cubicBezTo>
                <a:cubicBezTo>
                  <a:pt x="12836391" y="7671558"/>
                  <a:pt x="12847468" y="7664952"/>
                  <a:pt x="12859359" y="7662868"/>
                </a:cubicBezTo>
                <a:close/>
                <a:moveTo>
                  <a:pt x="9707284" y="7650217"/>
                </a:moveTo>
                <a:cubicBezTo>
                  <a:pt x="9717396" y="7648490"/>
                  <a:pt x="9728169" y="7650625"/>
                  <a:pt x="9737317" y="7656927"/>
                </a:cubicBezTo>
                <a:cubicBezTo>
                  <a:pt x="9755610" y="7669935"/>
                  <a:pt x="9759673" y="7694732"/>
                  <a:pt x="9747074" y="7713024"/>
                </a:cubicBezTo>
                <a:cubicBezTo>
                  <a:pt x="9734065" y="7731316"/>
                  <a:pt x="9709265" y="7735383"/>
                  <a:pt x="9690972" y="7722780"/>
                </a:cubicBezTo>
                <a:cubicBezTo>
                  <a:pt x="9672680" y="7709772"/>
                  <a:pt x="9668208" y="7684975"/>
                  <a:pt x="9681216" y="7666683"/>
                </a:cubicBezTo>
                <a:cubicBezTo>
                  <a:pt x="9687720" y="7657534"/>
                  <a:pt x="9697172" y="7651945"/>
                  <a:pt x="9707284" y="7650217"/>
                </a:cubicBezTo>
                <a:close/>
                <a:moveTo>
                  <a:pt x="11047874" y="7648945"/>
                </a:moveTo>
                <a:cubicBezTo>
                  <a:pt x="11056259" y="7647472"/>
                  <a:pt x="11065202" y="7649199"/>
                  <a:pt x="11072722" y="7654485"/>
                </a:cubicBezTo>
                <a:cubicBezTo>
                  <a:pt x="11087767" y="7665052"/>
                  <a:pt x="11091424" y="7685785"/>
                  <a:pt x="11080853" y="7700830"/>
                </a:cubicBezTo>
                <a:cubicBezTo>
                  <a:pt x="11070285" y="7715870"/>
                  <a:pt x="11049552" y="7719527"/>
                  <a:pt x="11034512" y="7708956"/>
                </a:cubicBezTo>
                <a:cubicBezTo>
                  <a:pt x="11019472" y="7698389"/>
                  <a:pt x="11015814" y="7677655"/>
                  <a:pt x="11026381" y="7662615"/>
                </a:cubicBezTo>
                <a:cubicBezTo>
                  <a:pt x="11031665" y="7655095"/>
                  <a:pt x="11039490" y="7650419"/>
                  <a:pt x="11047874" y="7648945"/>
                </a:cubicBezTo>
                <a:close/>
                <a:moveTo>
                  <a:pt x="3589120" y="7648742"/>
                </a:moveTo>
                <a:cubicBezTo>
                  <a:pt x="3603295" y="7646252"/>
                  <a:pt x="3618438" y="7649199"/>
                  <a:pt x="3631244" y="7658142"/>
                </a:cubicBezTo>
                <a:cubicBezTo>
                  <a:pt x="3656852" y="7676034"/>
                  <a:pt x="3662949" y="7710992"/>
                  <a:pt x="3645064" y="7736604"/>
                </a:cubicBezTo>
                <a:cubicBezTo>
                  <a:pt x="3627177" y="7762211"/>
                  <a:pt x="3592220" y="7768310"/>
                  <a:pt x="3566610" y="7750423"/>
                </a:cubicBezTo>
                <a:cubicBezTo>
                  <a:pt x="3540997" y="7732536"/>
                  <a:pt x="3534896" y="7697578"/>
                  <a:pt x="3552786" y="7671966"/>
                </a:cubicBezTo>
                <a:cubicBezTo>
                  <a:pt x="3561730" y="7659161"/>
                  <a:pt x="3574943" y="7651233"/>
                  <a:pt x="3589120" y="7648742"/>
                </a:cubicBezTo>
                <a:close/>
                <a:moveTo>
                  <a:pt x="4321597" y="7645137"/>
                </a:moveTo>
                <a:cubicBezTo>
                  <a:pt x="4354744" y="7642841"/>
                  <a:pt x="4383479" y="7667850"/>
                  <a:pt x="4385772" y="7701000"/>
                </a:cubicBezTo>
                <a:cubicBezTo>
                  <a:pt x="4388071" y="7734146"/>
                  <a:pt x="4363059" y="7762882"/>
                  <a:pt x="4329914" y="7765178"/>
                </a:cubicBezTo>
                <a:cubicBezTo>
                  <a:pt x="4296760" y="7767474"/>
                  <a:pt x="4268028" y="7742461"/>
                  <a:pt x="4265733" y="7709315"/>
                </a:cubicBezTo>
                <a:cubicBezTo>
                  <a:pt x="4263437" y="7676164"/>
                  <a:pt x="4288446" y="7647433"/>
                  <a:pt x="4321597" y="7645137"/>
                </a:cubicBezTo>
                <a:close/>
                <a:moveTo>
                  <a:pt x="2595110" y="7643152"/>
                </a:moveTo>
                <a:cubicBezTo>
                  <a:pt x="2600548" y="7642186"/>
                  <a:pt x="2606341" y="7643304"/>
                  <a:pt x="2611220" y="7646759"/>
                </a:cubicBezTo>
                <a:cubicBezTo>
                  <a:pt x="2620977" y="7653669"/>
                  <a:pt x="2623414" y="7667087"/>
                  <a:pt x="2616504" y="7676843"/>
                </a:cubicBezTo>
                <a:cubicBezTo>
                  <a:pt x="2609593" y="7686600"/>
                  <a:pt x="2596174" y="7689037"/>
                  <a:pt x="2586420" y="7682127"/>
                </a:cubicBezTo>
                <a:cubicBezTo>
                  <a:pt x="2576663" y="7675623"/>
                  <a:pt x="2574226" y="7661799"/>
                  <a:pt x="2581136" y="7652047"/>
                </a:cubicBezTo>
                <a:cubicBezTo>
                  <a:pt x="2584590" y="7647167"/>
                  <a:pt x="2589674" y="7644118"/>
                  <a:pt x="2595110" y="7643152"/>
                </a:cubicBezTo>
                <a:close/>
                <a:moveTo>
                  <a:pt x="14508698" y="7642846"/>
                </a:moveTo>
                <a:cubicBezTo>
                  <a:pt x="14512763" y="7642085"/>
                  <a:pt x="14517134" y="7642898"/>
                  <a:pt x="14520794" y="7645539"/>
                </a:cubicBezTo>
                <a:cubicBezTo>
                  <a:pt x="14528109" y="7650418"/>
                  <a:pt x="14530140" y="7660580"/>
                  <a:pt x="14524857" y="7667899"/>
                </a:cubicBezTo>
                <a:cubicBezTo>
                  <a:pt x="14519979" y="7675214"/>
                  <a:pt x="14509817" y="7677250"/>
                  <a:pt x="14502497" y="7671962"/>
                </a:cubicBezTo>
                <a:cubicBezTo>
                  <a:pt x="14495588" y="7666678"/>
                  <a:pt x="14493556" y="7656517"/>
                  <a:pt x="14498434" y="7649602"/>
                </a:cubicBezTo>
                <a:cubicBezTo>
                  <a:pt x="14500873" y="7645945"/>
                  <a:pt x="14504633" y="7643608"/>
                  <a:pt x="14508698" y="7642846"/>
                </a:cubicBezTo>
                <a:close/>
                <a:moveTo>
                  <a:pt x="9395591" y="7641932"/>
                </a:moveTo>
                <a:cubicBezTo>
                  <a:pt x="9400926" y="7640966"/>
                  <a:pt x="9406618" y="7642085"/>
                  <a:pt x="9411293" y="7645539"/>
                </a:cubicBezTo>
                <a:cubicBezTo>
                  <a:pt x="9421049" y="7652044"/>
                  <a:pt x="9423486" y="7665462"/>
                  <a:pt x="9416577" y="7674808"/>
                </a:cubicBezTo>
                <a:cubicBezTo>
                  <a:pt x="9410072" y="7684565"/>
                  <a:pt x="9396658" y="7687006"/>
                  <a:pt x="9387308" y="7680092"/>
                </a:cubicBezTo>
                <a:cubicBezTo>
                  <a:pt x="9377551" y="7673182"/>
                  <a:pt x="9375520" y="7660174"/>
                  <a:pt x="9382024" y="7650827"/>
                </a:cubicBezTo>
                <a:cubicBezTo>
                  <a:pt x="9385276" y="7645947"/>
                  <a:pt x="9390256" y="7642898"/>
                  <a:pt x="9395591" y="7641932"/>
                </a:cubicBezTo>
                <a:close/>
                <a:moveTo>
                  <a:pt x="15032189" y="7639445"/>
                </a:moveTo>
                <a:cubicBezTo>
                  <a:pt x="15035846" y="7641882"/>
                  <a:pt x="15036662" y="7646760"/>
                  <a:pt x="15034220" y="7650012"/>
                </a:cubicBezTo>
                <a:cubicBezTo>
                  <a:pt x="15031783" y="7653670"/>
                  <a:pt x="15026905" y="7654485"/>
                  <a:pt x="15023653" y="7652048"/>
                </a:cubicBezTo>
                <a:cubicBezTo>
                  <a:pt x="15019996" y="7649607"/>
                  <a:pt x="15019180" y="7645134"/>
                  <a:pt x="15021622" y="7641476"/>
                </a:cubicBezTo>
                <a:cubicBezTo>
                  <a:pt x="15024059" y="7637819"/>
                  <a:pt x="15028937" y="7637004"/>
                  <a:pt x="15032189" y="7639445"/>
                </a:cubicBezTo>
                <a:close/>
                <a:moveTo>
                  <a:pt x="14324291" y="7635939"/>
                </a:moveTo>
                <a:cubicBezTo>
                  <a:pt x="14336944" y="7633753"/>
                  <a:pt x="14350461" y="7636395"/>
                  <a:pt x="14361844" y="7644323"/>
                </a:cubicBezTo>
                <a:cubicBezTo>
                  <a:pt x="14384609" y="7660178"/>
                  <a:pt x="14389893" y="7691479"/>
                  <a:pt x="14374038" y="7714243"/>
                </a:cubicBezTo>
                <a:cubicBezTo>
                  <a:pt x="14358182" y="7737008"/>
                  <a:pt x="14326882" y="7742292"/>
                  <a:pt x="14304117" y="7726441"/>
                </a:cubicBezTo>
                <a:cubicBezTo>
                  <a:pt x="14281352" y="7710180"/>
                  <a:pt x="14275663" y="7678875"/>
                  <a:pt x="14291924" y="7656520"/>
                </a:cubicBezTo>
                <a:cubicBezTo>
                  <a:pt x="14299849" y="7645138"/>
                  <a:pt x="14311638" y="7638125"/>
                  <a:pt x="14324291" y="7635939"/>
                </a:cubicBezTo>
                <a:close/>
                <a:moveTo>
                  <a:pt x="11519078" y="7635834"/>
                </a:moveTo>
                <a:cubicBezTo>
                  <a:pt x="11524668" y="7634869"/>
                  <a:pt x="11530664" y="7635985"/>
                  <a:pt x="11535745" y="7639440"/>
                </a:cubicBezTo>
                <a:cubicBezTo>
                  <a:pt x="11545501" y="7646354"/>
                  <a:pt x="11547943" y="7660174"/>
                  <a:pt x="11541029" y="7670335"/>
                </a:cubicBezTo>
                <a:cubicBezTo>
                  <a:pt x="11534119" y="7680092"/>
                  <a:pt x="11520299" y="7682533"/>
                  <a:pt x="11510133" y="7675623"/>
                </a:cubicBezTo>
                <a:cubicBezTo>
                  <a:pt x="11499971" y="7668709"/>
                  <a:pt x="11497530" y="7654890"/>
                  <a:pt x="11504850" y="7644724"/>
                </a:cubicBezTo>
                <a:cubicBezTo>
                  <a:pt x="11508304" y="7639848"/>
                  <a:pt x="11513488" y="7636800"/>
                  <a:pt x="11519078" y="7635834"/>
                </a:cubicBezTo>
                <a:close/>
                <a:moveTo>
                  <a:pt x="5413786" y="7633448"/>
                </a:moveTo>
                <a:cubicBezTo>
                  <a:pt x="5424806" y="7631517"/>
                  <a:pt x="5436600" y="7633753"/>
                  <a:pt x="5446559" y="7640665"/>
                </a:cubicBezTo>
                <a:cubicBezTo>
                  <a:pt x="5466066" y="7654484"/>
                  <a:pt x="5470954" y="7681722"/>
                  <a:pt x="5457132" y="7701640"/>
                </a:cubicBezTo>
                <a:cubicBezTo>
                  <a:pt x="5443312" y="7721153"/>
                  <a:pt x="5416068" y="7726031"/>
                  <a:pt x="5396144" y="7712208"/>
                </a:cubicBezTo>
                <a:cubicBezTo>
                  <a:pt x="5376633" y="7698388"/>
                  <a:pt x="5371762" y="7670745"/>
                  <a:pt x="5385586" y="7651232"/>
                </a:cubicBezTo>
                <a:cubicBezTo>
                  <a:pt x="5392492" y="7641476"/>
                  <a:pt x="5402751" y="7635378"/>
                  <a:pt x="5413786" y="7633448"/>
                </a:cubicBezTo>
                <a:close/>
                <a:moveTo>
                  <a:pt x="9077186" y="7631058"/>
                </a:moveTo>
                <a:cubicBezTo>
                  <a:pt x="9080896" y="7630398"/>
                  <a:pt x="9084860" y="7631109"/>
                  <a:pt x="9088112" y="7633346"/>
                </a:cubicBezTo>
                <a:cubicBezTo>
                  <a:pt x="9094616" y="7637818"/>
                  <a:pt x="9096242" y="7647169"/>
                  <a:pt x="9091769" y="7653673"/>
                </a:cubicBezTo>
                <a:cubicBezTo>
                  <a:pt x="9087297" y="7660178"/>
                  <a:pt x="9077950" y="7661804"/>
                  <a:pt x="9071446" y="7657331"/>
                </a:cubicBezTo>
                <a:cubicBezTo>
                  <a:pt x="9064532" y="7652453"/>
                  <a:pt x="9063316" y="7643507"/>
                  <a:pt x="9067784" y="7637003"/>
                </a:cubicBezTo>
                <a:cubicBezTo>
                  <a:pt x="9070021" y="7633751"/>
                  <a:pt x="9073476" y="7631718"/>
                  <a:pt x="9077186" y="7631058"/>
                </a:cubicBezTo>
                <a:close/>
                <a:moveTo>
                  <a:pt x="6782080" y="7630909"/>
                </a:moveTo>
                <a:cubicBezTo>
                  <a:pt x="6784928" y="7632941"/>
                  <a:pt x="6785737" y="7637004"/>
                  <a:pt x="6783696" y="7639850"/>
                </a:cubicBezTo>
                <a:cubicBezTo>
                  <a:pt x="6781680" y="7642697"/>
                  <a:pt x="6777607" y="7643508"/>
                  <a:pt x="6774761" y="7641477"/>
                </a:cubicBezTo>
                <a:cubicBezTo>
                  <a:pt x="6771917" y="7639445"/>
                  <a:pt x="6771103" y="7635378"/>
                  <a:pt x="6773140" y="7632535"/>
                </a:cubicBezTo>
                <a:cubicBezTo>
                  <a:pt x="6775172" y="7629689"/>
                  <a:pt x="6779237" y="7628873"/>
                  <a:pt x="6782080" y="7630909"/>
                </a:cubicBezTo>
                <a:close/>
                <a:moveTo>
                  <a:pt x="2122952" y="7629282"/>
                </a:moveTo>
                <a:cubicBezTo>
                  <a:pt x="2127421" y="7632534"/>
                  <a:pt x="2128236" y="7638223"/>
                  <a:pt x="2125388" y="7642696"/>
                </a:cubicBezTo>
                <a:cubicBezTo>
                  <a:pt x="2122137" y="7647169"/>
                  <a:pt x="2116449" y="7647980"/>
                  <a:pt x="2111976" y="7645137"/>
                </a:cubicBezTo>
                <a:cubicBezTo>
                  <a:pt x="2107909" y="7642291"/>
                  <a:pt x="2106691" y="7636192"/>
                  <a:pt x="2109534" y="7631719"/>
                </a:cubicBezTo>
                <a:cubicBezTo>
                  <a:pt x="2112787" y="7627251"/>
                  <a:pt x="2118479" y="7626436"/>
                  <a:pt x="2122952" y="7629282"/>
                </a:cubicBezTo>
                <a:close/>
                <a:moveTo>
                  <a:pt x="10604971" y="7627046"/>
                </a:moveTo>
                <a:cubicBezTo>
                  <a:pt x="10610713" y="7626030"/>
                  <a:pt x="10616811" y="7627250"/>
                  <a:pt x="10621892" y="7630909"/>
                </a:cubicBezTo>
                <a:cubicBezTo>
                  <a:pt x="10632463" y="7638224"/>
                  <a:pt x="10634900" y="7652453"/>
                  <a:pt x="10627585" y="7662615"/>
                </a:cubicBezTo>
                <a:cubicBezTo>
                  <a:pt x="10620266" y="7673182"/>
                  <a:pt x="10606041" y="7675624"/>
                  <a:pt x="10595875" y="7668308"/>
                </a:cubicBezTo>
                <a:cubicBezTo>
                  <a:pt x="10585713" y="7660989"/>
                  <a:pt x="10583276" y="7646760"/>
                  <a:pt x="10590186" y="7636598"/>
                </a:cubicBezTo>
                <a:cubicBezTo>
                  <a:pt x="10593843" y="7631315"/>
                  <a:pt x="10599229" y="7628063"/>
                  <a:pt x="10604971" y="7627046"/>
                </a:cubicBezTo>
                <a:close/>
                <a:moveTo>
                  <a:pt x="13974230" y="7626080"/>
                </a:moveTo>
                <a:cubicBezTo>
                  <a:pt x="13992117" y="7622980"/>
                  <a:pt x="14011223" y="7626639"/>
                  <a:pt x="14027280" y="7637818"/>
                </a:cubicBezTo>
                <a:cubicBezTo>
                  <a:pt x="14058986" y="7660178"/>
                  <a:pt x="14066711" y="7704487"/>
                  <a:pt x="14044352" y="7736603"/>
                </a:cubicBezTo>
                <a:cubicBezTo>
                  <a:pt x="14021993" y="7768309"/>
                  <a:pt x="13977684" y="7776034"/>
                  <a:pt x="13945568" y="7753674"/>
                </a:cubicBezTo>
                <a:cubicBezTo>
                  <a:pt x="13913456" y="7731319"/>
                  <a:pt x="13905731" y="7687006"/>
                  <a:pt x="13928496" y="7654894"/>
                </a:cubicBezTo>
                <a:cubicBezTo>
                  <a:pt x="13939676" y="7639039"/>
                  <a:pt x="13956343" y="7629180"/>
                  <a:pt x="13974230" y="7626080"/>
                </a:cubicBezTo>
                <a:close/>
                <a:moveTo>
                  <a:pt x="14145171" y="7624760"/>
                </a:moveTo>
                <a:cubicBezTo>
                  <a:pt x="14163668" y="7621558"/>
                  <a:pt x="14183383" y="7625420"/>
                  <a:pt x="14200049" y="7637008"/>
                </a:cubicBezTo>
                <a:cubicBezTo>
                  <a:pt x="14233385" y="7660584"/>
                  <a:pt x="14241110" y="7706114"/>
                  <a:pt x="14217936" y="7739450"/>
                </a:cubicBezTo>
                <a:cubicBezTo>
                  <a:pt x="14194360" y="7772782"/>
                  <a:pt x="14148830" y="7780507"/>
                  <a:pt x="14115494" y="7757337"/>
                </a:cubicBezTo>
                <a:cubicBezTo>
                  <a:pt x="14082567" y="7733757"/>
                  <a:pt x="14074437" y="7688227"/>
                  <a:pt x="14097607" y="7654895"/>
                </a:cubicBezTo>
                <a:cubicBezTo>
                  <a:pt x="14109397" y="7638226"/>
                  <a:pt x="14126675" y="7627961"/>
                  <a:pt x="14145171" y="7624760"/>
                </a:cubicBezTo>
                <a:close/>
                <a:moveTo>
                  <a:pt x="13807358" y="7622878"/>
                </a:moveTo>
                <a:cubicBezTo>
                  <a:pt x="13822399" y="7620236"/>
                  <a:pt x="13838457" y="7623386"/>
                  <a:pt x="13852076" y="7632940"/>
                </a:cubicBezTo>
                <a:cubicBezTo>
                  <a:pt x="13879313" y="7652043"/>
                  <a:pt x="13885813" y="7689037"/>
                  <a:pt x="13866710" y="7716275"/>
                </a:cubicBezTo>
                <a:cubicBezTo>
                  <a:pt x="13847603" y="7743513"/>
                  <a:pt x="13810609" y="7750013"/>
                  <a:pt x="13783371" y="7730910"/>
                </a:cubicBezTo>
                <a:cubicBezTo>
                  <a:pt x="13756138" y="7711802"/>
                  <a:pt x="13749634" y="7674403"/>
                  <a:pt x="13768741" y="7647575"/>
                </a:cubicBezTo>
                <a:cubicBezTo>
                  <a:pt x="13778292" y="7633956"/>
                  <a:pt x="13792317" y="7625520"/>
                  <a:pt x="13807358" y="7622878"/>
                </a:cubicBezTo>
                <a:close/>
                <a:moveTo>
                  <a:pt x="5177478" y="7621911"/>
                </a:moveTo>
                <a:cubicBezTo>
                  <a:pt x="5184340" y="7620742"/>
                  <a:pt x="5191657" y="7622166"/>
                  <a:pt x="5197750" y="7626436"/>
                </a:cubicBezTo>
                <a:cubicBezTo>
                  <a:pt x="5209944" y="7634972"/>
                  <a:pt x="5212794" y="7652043"/>
                  <a:pt x="5204260" y="7664241"/>
                </a:cubicBezTo>
                <a:cubicBezTo>
                  <a:pt x="5195717" y="7676434"/>
                  <a:pt x="5178646" y="7679281"/>
                  <a:pt x="5166446" y="7670745"/>
                </a:cubicBezTo>
                <a:cubicBezTo>
                  <a:pt x="5154256" y="7662209"/>
                  <a:pt x="5151001" y="7645133"/>
                  <a:pt x="5159943" y="7632940"/>
                </a:cubicBezTo>
                <a:cubicBezTo>
                  <a:pt x="5164217" y="7626841"/>
                  <a:pt x="5170619" y="7623080"/>
                  <a:pt x="5177478" y="7621911"/>
                </a:cubicBezTo>
                <a:close/>
                <a:moveTo>
                  <a:pt x="2830096" y="7621760"/>
                </a:moveTo>
                <a:cubicBezTo>
                  <a:pt x="2835431" y="7620845"/>
                  <a:pt x="2841122" y="7621963"/>
                  <a:pt x="2845799" y="7625215"/>
                </a:cubicBezTo>
                <a:cubicBezTo>
                  <a:pt x="2855554" y="7631720"/>
                  <a:pt x="2857585" y="7645134"/>
                  <a:pt x="2851080" y="7654484"/>
                </a:cubicBezTo>
                <a:cubicBezTo>
                  <a:pt x="2844579" y="7664241"/>
                  <a:pt x="2831163" y="7666678"/>
                  <a:pt x="2821814" y="7659768"/>
                </a:cubicBezTo>
                <a:cubicBezTo>
                  <a:pt x="2812462" y="7653264"/>
                  <a:pt x="2810025" y="7640255"/>
                  <a:pt x="2816530" y="7630499"/>
                </a:cubicBezTo>
                <a:cubicBezTo>
                  <a:pt x="2819782" y="7625621"/>
                  <a:pt x="2824761" y="7622674"/>
                  <a:pt x="2830096" y="7621760"/>
                </a:cubicBezTo>
                <a:close/>
                <a:moveTo>
                  <a:pt x="4526144" y="7621000"/>
                </a:moveTo>
                <a:cubicBezTo>
                  <a:pt x="4538034" y="7618916"/>
                  <a:pt x="4550738" y="7621355"/>
                  <a:pt x="4561513" y="7628877"/>
                </a:cubicBezTo>
                <a:cubicBezTo>
                  <a:pt x="4582652" y="7643917"/>
                  <a:pt x="4587944" y="7673187"/>
                  <a:pt x="4572900" y="7694731"/>
                </a:cubicBezTo>
                <a:cubicBezTo>
                  <a:pt x="4557858" y="7715870"/>
                  <a:pt x="4528582" y="7721153"/>
                  <a:pt x="4507037" y="7706113"/>
                </a:cubicBezTo>
                <a:cubicBezTo>
                  <a:pt x="4485494" y="7691073"/>
                  <a:pt x="4480615" y="7661399"/>
                  <a:pt x="4495658" y="7640260"/>
                </a:cubicBezTo>
                <a:cubicBezTo>
                  <a:pt x="4503177" y="7629690"/>
                  <a:pt x="4514254" y="7623084"/>
                  <a:pt x="4526144" y="7621000"/>
                </a:cubicBezTo>
                <a:close/>
                <a:moveTo>
                  <a:pt x="6494160" y="7614238"/>
                </a:moveTo>
                <a:cubicBezTo>
                  <a:pt x="6498841" y="7613425"/>
                  <a:pt x="6503832" y="7614442"/>
                  <a:pt x="6508084" y="7617491"/>
                </a:cubicBezTo>
                <a:cubicBezTo>
                  <a:pt x="6516624" y="7623590"/>
                  <a:pt x="6518663" y="7634973"/>
                  <a:pt x="6512566" y="7643509"/>
                </a:cubicBezTo>
                <a:cubicBezTo>
                  <a:pt x="6506463" y="7652045"/>
                  <a:pt x="6495088" y="7654076"/>
                  <a:pt x="6486541" y="7647981"/>
                </a:cubicBezTo>
                <a:cubicBezTo>
                  <a:pt x="6478010" y="7641883"/>
                  <a:pt x="6475981" y="7630500"/>
                  <a:pt x="6482069" y="7621964"/>
                </a:cubicBezTo>
                <a:cubicBezTo>
                  <a:pt x="6485119" y="7617694"/>
                  <a:pt x="6489494" y="7615051"/>
                  <a:pt x="6494160" y="7614238"/>
                </a:cubicBezTo>
                <a:close/>
                <a:moveTo>
                  <a:pt x="12198569" y="7609564"/>
                </a:moveTo>
                <a:cubicBezTo>
                  <a:pt x="12204362" y="7608547"/>
                  <a:pt x="12210561" y="7609765"/>
                  <a:pt x="12215845" y="7613423"/>
                </a:cubicBezTo>
                <a:cubicBezTo>
                  <a:pt x="12226416" y="7620743"/>
                  <a:pt x="12228853" y="7634972"/>
                  <a:pt x="12221538" y="7645539"/>
                </a:cubicBezTo>
                <a:cubicBezTo>
                  <a:pt x="12214219" y="7656111"/>
                  <a:pt x="12199990" y="7658548"/>
                  <a:pt x="12189422" y="7651232"/>
                </a:cubicBezTo>
                <a:cubicBezTo>
                  <a:pt x="12178851" y="7643913"/>
                  <a:pt x="12176414" y="7629278"/>
                  <a:pt x="12183729" y="7619116"/>
                </a:cubicBezTo>
                <a:cubicBezTo>
                  <a:pt x="12187389" y="7613833"/>
                  <a:pt x="12192776" y="7610581"/>
                  <a:pt x="12198569" y="7609564"/>
                </a:cubicBezTo>
                <a:close/>
                <a:moveTo>
                  <a:pt x="14700066" y="7608955"/>
                </a:moveTo>
                <a:cubicBezTo>
                  <a:pt x="14703724" y="7611797"/>
                  <a:pt x="14704535" y="7616676"/>
                  <a:pt x="14702098" y="7620337"/>
                </a:cubicBezTo>
                <a:cubicBezTo>
                  <a:pt x="14699251" y="7623995"/>
                  <a:pt x="14694373" y="7624810"/>
                  <a:pt x="14690715" y="7622369"/>
                </a:cubicBezTo>
                <a:cubicBezTo>
                  <a:pt x="14687058" y="7619928"/>
                  <a:pt x="14686242" y="7614644"/>
                  <a:pt x="14688684" y="7610986"/>
                </a:cubicBezTo>
                <a:cubicBezTo>
                  <a:pt x="14691526" y="7607329"/>
                  <a:pt x="14696404" y="7606514"/>
                  <a:pt x="14700066" y="7608955"/>
                </a:cubicBezTo>
                <a:close/>
                <a:moveTo>
                  <a:pt x="8793793" y="7605703"/>
                </a:moveTo>
                <a:cubicBezTo>
                  <a:pt x="8795419" y="7606518"/>
                  <a:pt x="8795419" y="7608549"/>
                  <a:pt x="8794604" y="7609770"/>
                </a:cubicBezTo>
                <a:cubicBezTo>
                  <a:pt x="8793793" y="7611396"/>
                  <a:pt x="8791758" y="7611396"/>
                  <a:pt x="8790541" y="7610581"/>
                </a:cubicBezTo>
                <a:cubicBezTo>
                  <a:pt x="8789321" y="7609770"/>
                  <a:pt x="8788915" y="7607734"/>
                  <a:pt x="8789726" y="7606518"/>
                </a:cubicBezTo>
                <a:cubicBezTo>
                  <a:pt x="8790541" y="7604892"/>
                  <a:pt x="8792573" y="7604892"/>
                  <a:pt x="8793793" y="7605703"/>
                </a:cubicBezTo>
                <a:close/>
                <a:moveTo>
                  <a:pt x="1445649" y="7602860"/>
                </a:moveTo>
                <a:cubicBezTo>
                  <a:pt x="1450933" y="7606518"/>
                  <a:pt x="1452154" y="7613428"/>
                  <a:pt x="1448495" y="7618306"/>
                </a:cubicBezTo>
                <a:cubicBezTo>
                  <a:pt x="1444833" y="7623589"/>
                  <a:pt x="1437923" y="7624810"/>
                  <a:pt x="1433046" y="7621152"/>
                </a:cubicBezTo>
                <a:cubicBezTo>
                  <a:pt x="1428167" y="7617495"/>
                  <a:pt x="1426946" y="7610581"/>
                  <a:pt x="1430199" y="7605707"/>
                </a:cubicBezTo>
                <a:cubicBezTo>
                  <a:pt x="1433861" y="7600419"/>
                  <a:pt x="1440771" y="7599203"/>
                  <a:pt x="1445649" y="7602860"/>
                </a:cubicBezTo>
                <a:close/>
                <a:moveTo>
                  <a:pt x="13642009" y="7601841"/>
                </a:moveTo>
                <a:cubicBezTo>
                  <a:pt x="13655830" y="7599403"/>
                  <a:pt x="13670566" y="7602248"/>
                  <a:pt x="13682964" y="7610987"/>
                </a:cubicBezTo>
                <a:cubicBezTo>
                  <a:pt x="13707761" y="7628468"/>
                  <a:pt x="13713860" y="7662615"/>
                  <a:pt x="13696378" y="7687412"/>
                </a:cubicBezTo>
                <a:cubicBezTo>
                  <a:pt x="13678897" y="7712208"/>
                  <a:pt x="13644750" y="7718307"/>
                  <a:pt x="13619954" y="7700830"/>
                </a:cubicBezTo>
                <a:cubicBezTo>
                  <a:pt x="13595157" y="7683349"/>
                  <a:pt x="13589464" y="7649201"/>
                  <a:pt x="13606540" y="7624401"/>
                </a:cubicBezTo>
                <a:cubicBezTo>
                  <a:pt x="13615281" y="7612003"/>
                  <a:pt x="13628187" y="7604280"/>
                  <a:pt x="13642009" y="7601841"/>
                </a:cubicBezTo>
                <a:close/>
                <a:moveTo>
                  <a:pt x="3811855" y="7601841"/>
                </a:moveTo>
                <a:cubicBezTo>
                  <a:pt x="3825679" y="7599403"/>
                  <a:pt x="3840415" y="7602248"/>
                  <a:pt x="3852812" y="7610987"/>
                </a:cubicBezTo>
                <a:cubicBezTo>
                  <a:pt x="3877610" y="7628468"/>
                  <a:pt x="3883710" y="7662615"/>
                  <a:pt x="3866226" y="7687412"/>
                </a:cubicBezTo>
                <a:cubicBezTo>
                  <a:pt x="3848746" y="7712208"/>
                  <a:pt x="3814600" y="7718307"/>
                  <a:pt x="3789805" y="7700830"/>
                </a:cubicBezTo>
                <a:cubicBezTo>
                  <a:pt x="3765006" y="7683349"/>
                  <a:pt x="3759315" y="7649201"/>
                  <a:pt x="3776391" y="7624401"/>
                </a:cubicBezTo>
                <a:cubicBezTo>
                  <a:pt x="3785129" y="7612002"/>
                  <a:pt x="3798035" y="7604280"/>
                  <a:pt x="3811855" y="7601841"/>
                </a:cubicBezTo>
                <a:close/>
                <a:moveTo>
                  <a:pt x="5605607" y="7600214"/>
                </a:moveTo>
                <a:cubicBezTo>
                  <a:pt x="5619430" y="7597775"/>
                  <a:pt x="5634168" y="7600620"/>
                  <a:pt x="5646566" y="7609361"/>
                </a:cubicBezTo>
                <a:cubicBezTo>
                  <a:pt x="5671366" y="7626842"/>
                  <a:pt x="5677452" y="7660989"/>
                  <a:pt x="5659986" y="7685786"/>
                </a:cubicBezTo>
                <a:cubicBezTo>
                  <a:pt x="5642500" y="7710582"/>
                  <a:pt x="5608353" y="7716681"/>
                  <a:pt x="5583552" y="7699200"/>
                </a:cubicBezTo>
                <a:cubicBezTo>
                  <a:pt x="5558753" y="7681723"/>
                  <a:pt x="5552661" y="7647575"/>
                  <a:pt x="5570145" y="7622779"/>
                </a:cubicBezTo>
                <a:cubicBezTo>
                  <a:pt x="5578879" y="7610379"/>
                  <a:pt x="5591780" y="7602654"/>
                  <a:pt x="5605607" y="7600214"/>
                </a:cubicBezTo>
                <a:close/>
                <a:moveTo>
                  <a:pt x="10203133" y="7599657"/>
                </a:moveTo>
                <a:cubicBezTo>
                  <a:pt x="10208062" y="7598794"/>
                  <a:pt x="10213347" y="7599810"/>
                  <a:pt x="10217818" y="7602857"/>
                </a:cubicBezTo>
                <a:cubicBezTo>
                  <a:pt x="10226763" y="7608956"/>
                  <a:pt x="10228795" y="7621153"/>
                  <a:pt x="10222696" y="7630095"/>
                </a:cubicBezTo>
                <a:cubicBezTo>
                  <a:pt x="10216597" y="7639040"/>
                  <a:pt x="10204403" y="7641072"/>
                  <a:pt x="10195457" y="7634973"/>
                </a:cubicBezTo>
                <a:cubicBezTo>
                  <a:pt x="10186516" y="7628874"/>
                  <a:pt x="10184485" y="7616275"/>
                  <a:pt x="10190579" y="7607735"/>
                </a:cubicBezTo>
                <a:cubicBezTo>
                  <a:pt x="10193629" y="7603264"/>
                  <a:pt x="10198203" y="7600521"/>
                  <a:pt x="10203133" y="7599657"/>
                </a:cubicBezTo>
                <a:close/>
                <a:moveTo>
                  <a:pt x="7008116" y="7597167"/>
                </a:moveTo>
                <a:cubicBezTo>
                  <a:pt x="7008518" y="7597167"/>
                  <a:pt x="7008518" y="7597167"/>
                  <a:pt x="7008924" y="7597167"/>
                </a:cubicBezTo>
                <a:cubicBezTo>
                  <a:pt x="7008924" y="7597573"/>
                  <a:pt x="7008924" y="7597573"/>
                  <a:pt x="7008924" y="7597983"/>
                </a:cubicBezTo>
                <a:cubicBezTo>
                  <a:pt x="7008518" y="7597983"/>
                  <a:pt x="7008518" y="7597983"/>
                  <a:pt x="7008116" y="7597983"/>
                </a:cubicBezTo>
                <a:cubicBezTo>
                  <a:pt x="7007712" y="7597983"/>
                  <a:pt x="7007712" y="7597573"/>
                  <a:pt x="7008116" y="7597167"/>
                </a:cubicBezTo>
                <a:close/>
                <a:moveTo>
                  <a:pt x="3067568" y="7592341"/>
                </a:moveTo>
                <a:cubicBezTo>
                  <a:pt x="3076714" y="7590766"/>
                  <a:pt x="3086470" y="7592697"/>
                  <a:pt x="3094600" y="7598388"/>
                </a:cubicBezTo>
                <a:cubicBezTo>
                  <a:pt x="3111271" y="7609771"/>
                  <a:pt x="3114927" y="7632536"/>
                  <a:pt x="3103547" y="7648796"/>
                </a:cubicBezTo>
                <a:cubicBezTo>
                  <a:pt x="3092163" y="7665463"/>
                  <a:pt x="3069399" y="7669120"/>
                  <a:pt x="3053138" y="7657738"/>
                </a:cubicBezTo>
                <a:cubicBezTo>
                  <a:pt x="3036879" y="7646355"/>
                  <a:pt x="3032810" y="7623590"/>
                  <a:pt x="3044192" y="7607329"/>
                </a:cubicBezTo>
                <a:cubicBezTo>
                  <a:pt x="3049882" y="7598996"/>
                  <a:pt x="3058420" y="7593915"/>
                  <a:pt x="3067568" y="7592341"/>
                </a:cubicBezTo>
                <a:close/>
                <a:moveTo>
                  <a:pt x="11119826" y="7586749"/>
                </a:moveTo>
                <a:cubicBezTo>
                  <a:pt x="11128211" y="7585276"/>
                  <a:pt x="11137154" y="7587003"/>
                  <a:pt x="11144674" y="7592289"/>
                </a:cubicBezTo>
                <a:cubicBezTo>
                  <a:pt x="11159719" y="7602856"/>
                  <a:pt x="11163376" y="7623589"/>
                  <a:pt x="11152809" y="7638634"/>
                </a:cubicBezTo>
                <a:cubicBezTo>
                  <a:pt x="11142237" y="7653674"/>
                  <a:pt x="11121504" y="7657331"/>
                  <a:pt x="11106464" y="7646760"/>
                </a:cubicBezTo>
                <a:cubicBezTo>
                  <a:pt x="11091424" y="7636193"/>
                  <a:pt x="11087762" y="7615459"/>
                  <a:pt x="11098333" y="7600419"/>
                </a:cubicBezTo>
                <a:cubicBezTo>
                  <a:pt x="11103617" y="7592899"/>
                  <a:pt x="11111442" y="7588223"/>
                  <a:pt x="11119826" y="7586749"/>
                </a:cubicBezTo>
                <a:close/>
                <a:moveTo>
                  <a:pt x="13482091" y="7585125"/>
                </a:moveTo>
                <a:cubicBezTo>
                  <a:pt x="13490475" y="7583652"/>
                  <a:pt x="13499419" y="7585379"/>
                  <a:pt x="13506941" y="7590663"/>
                </a:cubicBezTo>
                <a:cubicBezTo>
                  <a:pt x="13521981" y="7601234"/>
                  <a:pt x="13525638" y="7621963"/>
                  <a:pt x="13515067" y="7637004"/>
                </a:cubicBezTo>
                <a:cubicBezTo>
                  <a:pt x="13504499" y="7652048"/>
                  <a:pt x="13483766" y="7655705"/>
                  <a:pt x="13468726" y="7645138"/>
                </a:cubicBezTo>
                <a:cubicBezTo>
                  <a:pt x="13453686" y="7634567"/>
                  <a:pt x="13450024" y="7613833"/>
                  <a:pt x="13460595" y="7598793"/>
                </a:cubicBezTo>
                <a:cubicBezTo>
                  <a:pt x="13465881" y="7591273"/>
                  <a:pt x="13473706" y="7586598"/>
                  <a:pt x="13482091" y="7585125"/>
                </a:cubicBezTo>
                <a:close/>
                <a:moveTo>
                  <a:pt x="1874601" y="7583040"/>
                </a:moveTo>
                <a:cubicBezTo>
                  <a:pt x="1878108" y="7582431"/>
                  <a:pt x="1881867" y="7583143"/>
                  <a:pt x="1885119" y="7585379"/>
                </a:cubicBezTo>
                <a:cubicBezTo>
                  <a:pt x="1891219" y="7589848"/>
                  <a:pt x="1892844" y="7598387"/>
                  <a:pt x="1888372" y="7604892"/>
                </a:cubicBezTo>
                <a:cubicBezTo>
                  <a:pt x="1883903" y="7610986"/>
                  <a:pt x="1875363" y="7612612"/>
                  <a:pt x="1868859" y="7608144"/>
                </a:cubicBezTo>
                <a:cubicBezTo>
                  <a:pt x="1862355" y="7603671"/>
                  <a:pt x="1861139" y="7595135"/>
                  <a:pt x="1865607" y="7588627"/>
                </a:cubicBezTo>
                <a:cubicBezTo>
                  <a:pt x="1867843" y="7585580"/>
                  <a:pt x="1871096" y="7583650"/>
                  <a:pt x="1874601" y="7583040"/>
                </a:cubicBezTo>
                <a:close/>
                <a:moveTo>
                  <a:pt x="13084166" y="7581818"/>
                </a:moveTo>
                <a:cubicBezTo>
                  <a:pt x="13102561" y="7578566"/>
                  <a:pt x="13122176" y="7582326"/>
                  <a:pt x="13138639" y="7593911"/>
                </a:cubicBezTo>
                <a:cubicBezTo>
                  <a:pt x="13171566" y="7617085"/>
                  <a:pt x="13179696" y="7662615"/>
                  <a:pt x="13156526" y="7695542"/>
                </a:cubicBezTo>
                <a:cubicBezTo>
                  <a:pt x="13133355" y="7728469"/>
                  <a:pt x="13087825" y="7736599"/>
                  <a:pt x="13054898" y="7713429"/>
                </a:cubicBezTo>
                <a:cubicBezTo>
                  <a:pt x="13021967" y="7690258"/>
                  <a:pt x="13013837" y="7644729"/>
                  <a:pt x="13037007" y="7611797"/>
                </a:cubicBezTo>
                <a:cubicBezTo>
                  <a:pt x="13048595" y="7595334"/>
                  <a:pt x="13065771" y="7585070"/>
                  <a:pt x="13084166" y="7581818"/>
                </a:cubicBezTo>
                <a:close/>
                <a:moveTo>
                  <a:pt x="1657053" y="7577249"/>
                </a:moveTo>
                <a:cubicBezTo>
                  <a:pt x="1662337" y="7580907"/>
                  <a:pt x="1663557" y="7587817"/>
                  <a:pt x="1659900" y="7592695"/>
                </a:cubicBezTo>
                <a:cubicBezTo>
                  <a:pt x="1656238" y="7597983"/>
                  <a:pt x="1649329" y="7599199"/>
                  <a:pt x="1644451" y="7595541"/>
                </a:cubicBezTo>
                <a:cubicBezTo>
                  <a:pt x="1639572" y="7592289"/>
                  <a:pt x="1638351" y="7585380"/>
                  <a:pt x="1641604" y="7580096"/>
                </a:cubicBezTo>
                <a:cubicBezTo>
                  <a:pt x="1645265" y="7574808"/>
                  <a:pt x="1652175" y="7573592"/>
                  <a:pt x="1657053" y="7577249"/>
                </a:cubicBezTo>
                <a:close/>
                <a:moveTo>
                  <a:pt x="12496748" y="7573181"/>
                </a:moveTo>
                <a:cubicBezTo>
                  <a:pt x="12502032" y="7576839"/>
                  <a:pt x="12503253" y="7584564"/>
                  <a:pt x="12499595" y="7589848"/>
                </a:cubicBezTo>
                <a:cubicBezTo>
                  <a:pt x="12495938" y="7595131"/>
                  <a:pt x="12488213" y="7596352"/>
                  <a:pt x="12482929" y="7592694"/>
                </a:cubicBezTo>
                <a:cubicBezTo>
                  <a:pt x="12477641" y="7588627"/>
                  <a:pt x="12476424" y="7581312"/>
                  <a:pt x="12480082" y="7576024"/>
                </a:cubicBezTo>
                <a:cubicBezTo>
                  <a:pt x="12483740" y="7570740"/>
                  <a:pt x="12491465" y="7569524"/>
                  <a:pt x="12496748" y="7573181"/>
                </a:cubicBezTo>
                <a:close/>
                <a:moveTo>
                  <a:pt x="9829698" y="7568813"/>
                </a:moveTo>
                <a:cubicBezTo>
                  <a:pt x="9840064" y="7566984"/>
                  <a:pt x="9851141" y="7569119"/>
                  <a:pt x="9860492" y="7575623"/>
                </a:cubicBezTo>
                <a:cubicBezTo>
                  <a:pt x="9879190" y="7588632"/>
                  <a:pt x="9883663" y="7614239"/>
                  <a:pt x="9870654" y="7632941"/>
                </a:cubicBezTo>
                <a:cubicBezTo>
                  <a:pt x="9857646" y="7651638"/>
                  <a:pt x="9832034" y="7656111"/>
                  <a:pt x="9813336" y="7643103"/>
                </a:cubicBezTo>
                <a:cubicBezTo>
                  <a:pt x="9794635" y="7629689"/>
                  <a:pt x="9790166" y="7604077"/>
                  <a:pt x="9803175" y="7585785"/>
                </a:cubicBezTo>
                <a:cubicBezTo>
                  <a:pt x="9809679" y="7576434"/>
                  <a:pt x="9819333" y="7570642"/>
                  <a:pt x="9829698" y="7568813"/>
                </a:cubicBezTo>
                <a:close/>
                <a:moveTo>
                  <a:pt x="10685668" y="7566425"/>
                </a:moveTo>
                <a:cubicBezTo>
                  <a:pt x="10690901" y="7565561"/>
                  <a:pt x="10696490" y="7566678"/>
                  <a:pt x="10701163" y="7569930"/>
                </a:cubicBezTo>
                <a:cubicBezTo>
                  <a:pt x="10710514" y="7576434"/>
                  <a:pt x="10712546" y="7589443"/>
                  <a:pt x="10706041" y="7598793"/>
                </a:cubicBezTo>
                <a:cubicBezTo>
                  <a:pt x="10699541" y="7608144"/>
                  <a:pt x="10686533" y="7610176"/>
                  <a:pt x="10677182" y="7603672"/>
                </a:cubicBezTo>
                <a:cubicBezTo>
                  <a:pt x="10667831" y="7597167"/>
                  <a:pt x="10665390" y="7584564"/>
                  <a:pt x="10672304" y="7574808"/>
                </a:cubicBezTo>
                <a:cubicBezTo>
                  <a:pt x="10675556" y="7570135"/>
                  <a:pt x="10680434" y="7567289"/>
                  <a:pt x="10685668" y="7566425"/>
                </a:cubicBezTo>
                <a:close/>
                <a:moveTo>
                  <a:pt x="5982706" y="7566167"/>
                </a:moveTo>
                <a:cubicBezTo>
                  <a:pt x="5992108" y="7564541"/>
                  <a:pt x="6002082" y="7566472"/>
                  <a:pt x="6010408" y="7572366"/>
                </a:cubicBezTo>
                <a:cubicBezTo>
                  <a:pt x="6027079" y="7584564"/>
                  <a:pt x="6031143" y="7607734"/>
                  <a:pt x="6019348" y="7624400"/>
                </a:cubicBezTo>
                <a:cubicBezTo>
                  <a:pt x="6007145" y="7641066"/>
                  <a:pt x="5983979" y="7645134"/>
                  <a:pt x="5967310" y="7633346"/>
                </a:cubicBezTo>
                <a:cubicBezTo>
                  <a:pt x="5950639" y="7621554"/>
                  <a:pt x="5946577" y="7598383"/>
                  <a:pt x="5958372" y="7581312"/>
                </a:cubicBezTo>
                <a:cubicBezTo>
                  <a:pt x="5964463" y="7572977"/>
                  <a:pt x="5973313" y="7567793"/>
                  <a:pt x="5982706" y="7566167"/>
                </a:cubicBezTo>
                <a:close/>
                <a:moveTo>
                  <a:pt x="3305402" y="7563830"/>
                </a:moveTo>
                <a:cubicBezTo>
                  <a:pt x="3317801" y="7561696"/>
                  <a:pt x="3331011" y="7564236"/>
                  <a:pt x="3342192" y="7571961"/>
                </a:cubicBezTo>
                <a:cubicBezTo>
                  <a:pt x="3364140" y="7587816"/>
                  <a:pt x="3369834" y="7618302"/>
                  <a:pt x="3353978" y="7640661"/>
                </a:cubicBezTo>
                <a:cubicBezTo>
                  <a:pt x="3338124" y="7662615"/>
                  <a:pt x="3307638" y="7667899"/>
                  <a:pt x="3285279" y="7652449"/>
                </a:cubicBezTo>
                <a:cubicBezTo>
                  <a:pt x="3262921" y="7636598"/>
                  <a:pt x="3257637" y="7606109"/>
                  <a:pt x="3273491" y="7583749"/>
                </a:cubicBezTo>
                <a:cubicBezTo>
                  <a:pt x="3281418" y="7572774"/>
                  <a:pt x="3293004" y="7565965"/>
                  <a:pt x="3305402" y="7563830"/>
                </a:cubicBezTo>
                <a:close/>
                <a:moveTo>
                  <a:pt x="11926000" y="7562614"/>
                </a:moveTo>
                <a:cubicBezTo>
                  <a:pt x="11949123" y="7562614"/>
                  <a:pt x="11967868" y="7581363"/>
                  <a:pt x="11967868" y="7604486"/>
                </a:cubicBezTo>
                <a:cubicBezTo>
                  <a:pt x="11967868" y="7627610"/>
                  <a:pt x="11949123" y="7646359"/>
                  <a:pt x="11926000" y="7646359"/>
                </a:cubicBezTo>
                <a:cubicBezTo>
                  <a:pt x="11902873" y="7646359"/>
                  <a:pt x="11884128" y="7627610"/>
                  <a:pt x="11884128" y="7604486"/>
                </a:cubicBezTo>
                <a:cubicBezTo>
                  <a:pt x="11884128" y="7581363"/>
                  <a:pt x="11902873" y="7562614"/>
                  <a:pt x="11926000" y="7562614"/>
                </a:cubicBezTo>
                <a:close/>
                <a:moveTo>
                  <a:pt x="2329991" y="7561953"/>
                </a:moveTo>
                <a:cubicBezTo>
                  <a:pt x="2334055" y="7561190"/>
                  <a:pt x="2338428" y="7562003"/>
                  <a:pt x="2342084" y="7564645"/>
                </a:cubicBezTo>
                <a:cubicBezTo>
                  <a:pt x="2349405" y="7569524"/>
                  <a:pt x="2351435" y="7579686"/>
                  <a:pt x="2346153" y="7587005"/>
                </a:cubicBezTo>
                <a:cubicBezTo>
                  <a:pt x="2341274" y="7594320"/>
                  <a:pt x="2331107" y="7596352"/>
                  <a:pt x="2323793" y="7591068"/>
                </a:cubicBezTo>
                <a:cubicBezTo>
                  <a:pt x="2316474" y="7585784"/>
                  <a:pt x="2314848" y="7576028"/>
                  <a:pt x="2319725" y="7568713"/>
                </a:cubicBezTo>
                <a:cubicBezTo>
                  <a:pt x="2322164" y="7565053"/>
                  <a:pt x="2325927" y="7562715"/>
                  <a:pt x="2329991" y="7561953"/>
                </a:cubicBezTo>
                <a:close/>
                <a:moveTo>
                  <a:pt x="11588337" y="7561596"/>
                </a:moveTo>
                <a:cubicBezTo>
                  <a:pt x="11593672" y="7560681"/>
                  <a:pt x="11599363" y="7561800"/>
                  <a:pt x="11604039" y="7565052"/>
                </a:cubicBezTo>
                <a:cubicBezTo>
                  <a:pt x="11613795" y="7571556"/>
                  <a:pt x="11616232" y="7584970"/>
                  <a:pt x="11609323" y="7594321"/>
                </a:cubicBezTo>
                <a:cubicBezTo>
                  <a:pt x="11602819" y="7604077"/>
                  <a:pt x="11589405" y="7606108"/>
                  <a:pt x="11580054" y="7599604"/>
                </a:cubicBezTo>
                <a:cubicBezTo>
                  <a:pt x="11570298" y="7593100"/>
                  <a:pt x="11568266" y="7579686"/>
                  <a:pt x="11574770" y="7570335"/>
                </a:cubicBezTo>
                <a:cubicBezTo>
                  <a:pt x="11578022" y="7565457"/>
                  <a:pt x="11583001" y="7562510"/>
                  <a:pt x="11588337" y="7561596"/>
                </a:cubicBezTo>
                <a:close/>
                <a:moveTo>
                  <a:pt x="4695602" y="7560074"/>
                </a:moveTo>
                <a:cubicBezTo>
                  <a:pt x="4700175" y="7559261"/>
                  <a:pt x="4705051" y="7560175"/>
                  <a:pt x="4709114" y="7563020"/>
                </a:cubicBezTo>
                <a:cubicBezTo>
                  <a:pt x="4717247" y="7568713"/>
                  <a:pt x="4719279" y="7580096"/>
                  <a:pt x="4713581" y="7588226"/>
                </a:cubicBezTo>
                <a:cubicBezTo>
                  <a:pt x="4707896" y="7596356"/>
                  <a:pt x="4696513" y="7598388"/>
                  <a:pt x="4688382" y="7592694"/>
                </a:cubicBezTo>
                <a:cubicBezTo>
                  <a:pt x="4680257" y="7587005"/>
                  <a:pt x="4678224" y="7575623"/>
                  <a:pt x="4683914" y="7567493"/>
                </a:cubicBezTo>
                <a:cubicBezTo>
                  <a:pt x="4686758" y="7563427"/>
                  <a:pt x="4691026" y="7560887"/>
                  <a:pt x="4695602" y="7560074"/>
                </a:cubicBezTo>
                <a:close/>
                <a:moveTo>
                  <a:pt x="9541937" y="7554686"/>
                </a:moveTo>
                <a:cubicBezTo>
                  <a:pt x="9547272" y="7553771"/>
                  <a:pt x="9552964" y="7554889"/>
                  <a:pt x="9557639" y="7558141"/>
                </a:cubicBezTo>
                <a:cubicBezTo>
                  <a:pt x="9567395" y="7564646"/>
                  <a:pt x="9569832" y="7578060"/>
                  <a:pt x="9562923" y="7587410"/>
                </a:cubicBezTo>
                <a:cubicBezTo>
                  <a:pt x="9556418" y="7597167"/>
                  <a:pt x="9543004" y="7599604"/>
                  <a:pt x="9533654" y="7592694"/>
                </a:cubicBezTo>
                <a:cubicBezTo>
                  <a:pt x="9523897" y="7586190"/>
                  <a:pt x="9521866" y="7573181"/>
                  <a:pt x="9528370" y="7563425"/>
                </a:cubicBezTo>
                <a:cubicBezTo>
                  <a:pt x="9531622" y="7558547"/>
                  <a:pt x="9536602" y="7555600"/>
                  <a:pt x="9541937" y="7554686"/>
                </a:cubicBezTo>
                <a:close/>
                <a:moveTo>
                  <a:pt x="4903994" y="7548997"/>
                </a:moveTo>
                <a:cubicBezTo>
                  <a:pt x="4909327" y="7548082"/>
                  <a:pt x="4915016" y="7549200"/>
                  <a:pt x="4919692" y="7552452"/>
                </a:cubicBezTo>
                <a:cubicBezTo>
                  <a:pt x="4929448" y="7558957"/>
                  <a:pt x="4931485" y="7571965"/>
                  <a:pt x="4924977" y="7581721"/>
                </a:cubicBezTo>
                <a:cubicBezTo>
                  <a:pt x="4918473" y="7591478"/>
                  <a:pt x="4905057" y="7593915"/>
                  <a:pt x="4895711" y="7587005"/>
                </a:cubicBezTo>
                <a:cubicBezTo>
                  <a:pt x="4885948" y="7580095"/>
                  <a:pt x="4883917" y="7567087"/>
                  <a:pt x="4890422" y="7557736"/>
                </a:cubicBezTo>
                <a:cubicBezTo>
                  <a:pt x="4893676" y="7552858"/>
                  <a:pt x="4898659" y="7549911"/>
                  <a:pt x="4903994" y="7548997"/>
                </a:cubicBezTo>
                <a:close/>
                <a:moveTo>
                  <a:pt x="6170333" y="7547569"/>
                </a:moveTo>
                <a:cubicBezTo>
                  <a:pt x="6177854" y="7546248"/>
                  <a:pt x="6185888" y="7547773"/>
                  <a:pt x="6192596" y="7552448"/>
                </a:cubicBezTo>
                <a:cubicBezTo>
                  <a:pt x="6206015" y="7562204"/>
                  <a:pt x="6209261" y="7580496"/>
                  <a:pt x="6199916" y="7593910"/>
                </a:cubicBezTo>
                <a:cubicBezTo>
                  <a:pt x="6190563" y="7607328"/>
                  <a:pt x="6171865" y="7610581"/>
                  <a:pt x="6158440" y="7601230"/>
                </a:cubicBezTo>
                <a:cubicBezTo>
                  <a:pt x="6145022" y="7591879"/>
                  <a:pt x="6141774" y="7573587"/>
                  <a:pt x="6151124" y="7559763"/>
                </a:cubicBezTo>
                <a:cubicBezTo>
                  <a:pt x="6155802" y="7553056"/>
                  <a:pt x="6162811" y="7548890"/>
                  <a:pt x="6170333" y="7547569"/>
                </a:cubicBezTo>
                <a:close/>
                <a:moveTo>
                  <a:pt x="14888690" y="7546754"/>
                </a:moveTo>
                <a:cubicBezTo>
                  <a:pt x="14893162" y="7549601"/>
                  <a:pt x="14894383" y="7556105"/>
                  <a:pt x="14891131" y="7560578"/>
                </a:cubicBezTo>
                <a:cubicBezTo>
                  <a:pt x="14888284" y="7565051"/>
                  <a:pt x="14881780" y="7566271"/>
                  <a:pt x="14877307" y="7563019"/>
                </a:cubicBezTo>
                <a:cubicBezTo>
                  <a:pt x="14872835" y="7559763"/>
                  <a:pt x="14871614" y="7553668"/>
                  <a:pt x="14874870" y="7549196"/>
                </a:cubicBezTo>
                <a:cubicBezTo>
                  <a:pt x="14877713" y="7544723"/>
                  <a:pt x="14884217" y="7543507"/>
                  <a:pt x="14888690" y="7546754"/>
                </a:cubicBezTo>
                <a:close/>
                <a:moveTo>
                  <a:pt x="9248734" y="7543352"/>
                </a:moveTo>
                <a:cubicBezTo>
                  <a:pt x="9252545" y="7542692"/>
                  <a:pt x="9256610" y="7543505"/>
                  <a:pt x="9260065" y="7545944"/>
                </a:cubicBezTo>
                <a:cubicBezTo>
                  <a:pt x="9266974" y="7550822"/>
                  <a:pt x="9268600" y="7560173"/>
                  <a:pt x="9263722" y="7567082"/>
                </a:cubicBezTo>
                <a:cubicBezTo>
                  <a:pt x="9258844" y="7573992"/>
                  <a:pt x="9249498" y="7575618"/>
                  <a:pt x="9242584" y="7570740"/>
                </a:cubicBezTo>
                <a:cubicBezTo>
                  <a:pt x="9236079" y="7565862"/>
                  <a:pt x="9234453" y="7556511"/>
                  <a:pt x="9238926" y="7549601"/>
                </a:cubicBezTo>
                <a:cubicBezTo>
                  <a:pt x="9241365" y="7546147"/>
                  <a:pt x="9244922" y="7544013"/>
                  <a:pt x="9248734" y="7543352"/>
                </a:cubicBezTo>
                <a:close/>
                <a:moveTo>
                  <a:pt x="15229348" y="7539849"/>
                </a:moveTo>
                <a:cubicBezTo>
                  <a:pt x="15230163" y="7539849"/>
                  <a:pt x="15230163" y="7540660"/>
                  <a:pt x="15229758" y="7541066"/>
                </a:cubicBezTo>
                <a:cubicBezTo>
                  <a:pt x="15229758" y="7541881"/>
                  <a:pt x="15228943" y="7541881"/>
                  <a:pt x="15228537" y="7541476"/>
                </a:cubicBezTo>
                <a:cubicBezTo>
                  <a:pt x="15228127" y="7541476"/>
                  <a:pt x="15227722" y="7540660"/>
                  <a:pt x="15228127" y="7540255"/>
                </a:cubicBezTo>
                <a:cubicBezTo>
                  <a:pt x="15228127" y="7539439"/>
                  <a:pt x="15228943" y="7539439"/>
                  <a:pt x="15229348" y="7539849"/>
                </a:cubicBezTo>
                <a:close/>
                <a:moveTo>
                  <a:pt x="12702038" y="7536292"/>
                </a:moveTo>
                <a:cubicBezTo>
                  <a:pt x="12717079" y="7533650"/>
                  <a:pt x="12733136" y="7536801"/>
                  <a:pt x="12746753" y="7546354"/>
                </a:cubicBezTo>
                <a:cubicBezTo>
                  <a:pt x="12773990" y="7565457"/>
                  <a:pt x="12780495" y="7602451"/>
                  <a:pt x="12761387" y="7629689"/>
                </a:cubicBezTo>
                <a:cubicBezTo>
                  <a:pt x="12742284" y="7656927"/>
                  <a:pt x="12705290" y="7663431"/>
                  <a:pt x="12678052" y="7644324"/>
                </a:cubicBezTo>
                <a:cubicBezTo>
                  <a:pt x="12651220" y="7625216"/>
                  <a:pt x="12644716" y="7587817"/>
                  <a:pt x="12663418" y="7560989"/>
                </a:cubicBezTo>
                <a:cubicBezTo>
                  <a:pt x="12672971" y="7547370"/>
                  <a:pt x="12686997" y="7538934"/>
                  <a:pt x="12702038" y="7536292"/>
                </a:cubicBezTo>
                <a:close/>
                <a:moveTo>
                  <a:pt x="5743741" y="7532938"/>
                </a:moveTo>
                <a:cubicBezTo>
                  <a:pt x="5756542" y="7530703"/>
                  <a:pt x="5770159" y="7533345"/>
                  <a:pt x="5781538" y="7541476"/>
                </a:cubicBezTo>
                <a:cubicBezTo>
                  <a:pt x="5804299" y="7557736"/>
                  <a:pt x="5810000" y="7589442"/>
                  <a:pt x="5793740" y="7612207"/>
                </a:cubicBezTo>
                <a:cubicBezTo>
                  <a:pt x="5777468" y="7634972"/>
                  <a:pt x="5745763" y="7640665"/>
                  <a:pt x="5723010" y="7624405"/>
                </a:cubicBezTo>
                <a:cubicBezTo>
                  <a:pt x="5700223" y="7608144"/>
                  <a:pt x="5694541" y="7576434"/>
                  <a:pt x="5710810" y="7553669"/>
                </a:cubicBezTo>
                <a:cubicBezTo>
                  <a:pt x="5718938" y="7542287"/>
                  <a:pt x="5730926" y="7535173"/>
                  <a:pt x="5743741" y="7532938"/>
                </a:cubicBezTo>
                <a:close/>
                <a:moveTo>
                  <a:pt x="3536474" y="7526382"/>
                </a:moveTo>
                <a:cubicBezTo>
                  <a:pt x="3551159" y="7523790"/>
                  <a:pt x="3566810" y="7526838"/>
                  <a:pt x="3580021" y="7536187"/>
                </a:cubicBezTo>
                <a:cubicBezTo>
                  <a:pt x="3606444" y="7554889"/>
                  <a:pt x="3612948" y="7591068"/>
                  <a:pt x="3594250" y="7617490"/>
                </a:cubicBezTo>
                <a:cubicBezTo>
                  <a:pt x="3575547" y="7643917"/>
                  <a:pt x="3539371" y="7650421"/>
                  <a:pt x="3512949" y="7631719"/>
                </a:cubicBezTo>
                <a:cubicBezTo>
                  <a:pt x="3486520" y="7613022"/>
                  <a:pt x="3480427" y="7576839"/>
                  <a:pt x="3498721" y="7550416"/>
                </a:cubicBezTo>
                <a:cubicBezTo>
                  <a:pt x="3508068" y="7537205"/>
                  <a:pt x="3521788" y="7528973"/>
                  <a:pt x="3536474" y="7526382"/>
                </a:cubicBezTo>
                <a:close/>
                <a:moveTo>
                  <a:pt x="10298661" y="7526178"/>
                </a:moveTo>
                <a:cubicBezTo>
                  <a:pt x="10303895" y="7525314"/>
                  <a:pt x="10309485" y="7526431"/>
                  <a:pt x="10314160" y="7529683"/>
                </a:cubicBezTo>
                <a:cubicBezTo>
                  <a:pt x="10323511" y="7536187"/>
                  <a:pt x="10325543" y="7549196"/>
                  <a:pt x="10319038" y="7558546"/>
                </a:cubicBezTo>
                <a:cubicBezTo>
                  <a:pt x="10312534" y="7567897"/>
                  <a:pt x="10299526" y="7569929"/>
                  <a:pt x="10290175" y="7563425"/>
                </a:cubicBezTo>
                <a:cubicBezTo>
                  <a:pt x="10280828" y="7556920"/>
                  <a:pt x="10278792" y="7543912"/>
                  <a:pt x="10285297" y="7534561"/>
                </a:cubicBezTo>
                <a:cubicBezTo>
                  <a:pt x="10288549" y="7529888"/>
                  <a:pt x="10293427" y="7527042"/>
                  <a:pt x="10298661" y="7526178"/>
                </a:cubicBezTo>
                <a:close/>
                <a:moveTo>
                  <a:pt x="8989732" y="7523995"/>
                </a:moveTo>
                <a:cubicBezTo>
                  <a:pt x="8991358" y="7525215"/>
                  <a:pt x="8991764" y="7527247"/>
                  <a:pt x="8990548" y="7528873"/>
                </a:cubicBezTo>
                <a:cubicBezTo>
                  <a:pt x="8989327" y="7530499"/>
                  <a:pt x="8987295" y="7530904"/>
                  <a:pt x="8985669" y="7529688"/>
                </a:cubicBezTo>
                <a:cubicBezTo>
                  <a:pt x="8984043" y="7528873"/>
                  <a:pt x="8983634" y="7526436"/>
                  <a:pt x="8984854" y="7524810"/>
                </a:cubicBezTo>
                <a:cubicBezTo>
                  <a:pt x="8986075" y="7523184"/>
                  <a:pt x="8988106" y="7522774"/>
                  <a:pt x="8989732" y="7523995"/>
                </a:cubicBezTo>
                <a:close/>
                <a:moveTo>
                  <a:pt x="6574353" y="7523589"/>
                </a:moveTo>
                <a:cubicBezTo>
                  <a:pt x="6576792" y="7525215"/>
                  <a:pt x="6577194" y="7528872"/>
                  <a:pt x="6575562" y="7531309"/>
                </a:cubicBezTo>
                <a:cubicBezTo>
                  <a:pt x="6573955" y="7533751"/>
                  <a:pt x="6570282" y="7534156"/>
                  <a:pt x="6567847" y="7532530"/>
                </a:cubicBezTo>
                <a:cubicBezTo>
                  <a:pt x="6565006" y="7530904"/>
                  <a:pt x="6564596" y="7527246"/>
                  <a:pt x="6566627" y="7524805"/>
                </a:cubicBezTo>
                <a:cubicBezTo>
                  <a:pt x="6568257" y="7522368"/>
                  <a:pt x="6571911" y="7521963"/>
                  <a:pt x="6574353" y="7523589"/>
                </a:cubicBezTo>
                <a:close/>
                <a:moveTo>
                  <a:pt x="11189901" y="7523333"/>
                </a:moveTo>
                <a:cubicBezTo>
                  <a:pt x="11198132" y="7521860"/>
                  <a:pt x="11206872" y="7523587"/>
                  <a:pt x="11214189" y="7528873"/>
                </a:cubicBezTo>
                <a:cubicBezTo>
                  <a:pt x="11229234" y="7539444"/>
                  <a:pt x="11232891" y="7559768"/>
                  <a:pt x="11222320" y="7574402"/>
                </a:cubicBezTo>
                <a:cubicBezTo>
                  <a:pt x="11211752" y="7589442"/>
                  <a:pt x="11191424" y="7593099"/>
                  <a:pt x="11176790" y="7582532"/>
                </a:cubicBezTo>
                <a:cubicBezTo>
                  <a:pt x="11162155" y="7571965"/>
                  <a:pt x="11158497" y="7551637"/>
                  <a:pt x="11168659" y="7537003"/>
                </a:cubicBezTo>
                <a:cubicBezTo>
                  <a:pt x="11173945" y="7529483"/>
                  <a:pt x="11181669" y="7524807"/>
                  <a:pt x="11189901" y="7523333"/>
                </a:cubicBezTo>
                <a:close/>
                <a:moveTo>
                  <a:pt x="2555320" y="7517944"/>
                </a:moveTo>
                <a:cubicBezTo>
                  <a:pt x="2561418" y="7516877"/>
                  <a:pt x="2567923" y="7518096"/>
                  <a:pt x="2573410" y="7521958"/>
                </a:cubicBezTo>
                <a:cubicBezTo>
                  <a:pt x="2583977" y="7529683"/>
                  <a:pt x="2586824" y="7544723"/>
                  <a:pt x="2579099" y="7555700"/>
                </a:cubicBezTo>
                <a:cubicBezTo>
                  <a:pt x="2571374" y="7566267"/>
                  <a:pt x="2556334" y="7569114"/>
                  <a:pt x="2545358" y="7561389"/>
                </a:cubicBezTo>
                <a:cubicBezTo>
                  <a:pt x="2534385" y="7553669"/>
                  <a:pt x="2531539" y="7538624"/>
                  <a:pt x="2539668" y="7527652"/>
                </a:cubicBezTo>
                <a:cubicBezTo>
                  <a:pt x="2543531" y="7522366"/>
                  <a:pt x="2549223" y="7519012"/>
                  <a:pt x="2555320" y="7517944"/>
                </a:cubicBezTo>
                <a:close/>
                <a:moveTo>
                  <a:pt x="4242550" y="7517336"/>
                </a:moveTo>
                <a:cubicBezTo>
                  <a:pt x="4257997" y="7514643"/>
                  <a:pt x="4274470" y="7517896"/>
                  <a:pt x="4288294" y="7527652"/>
                </a:cubicBezTo>
                <a:cubicBezTo>
                  <a:pt x="4316342" y="7547164"/>
                  <a:pt x="4322840" y="7585375"/>
                  <a:pt x="4303330" y="7613018"/>
                </a:cubicBezTo>
                <a:cubicBezTo>
                  <a:pt x="4283819" y="7641070"/>
                  <a:pt x="4245601" y="7647575"/>
                  <a:pt x="4217958" y="7628062"/>
                </a:cubicBezTo>
                <a:cubicBezTo>
                  <a:pt x="4190318" y="7608549"/>
                  <a:pt x="4183406" y="7570335"/>
                  <a:pt x="4202922" y="7542692"/>
                </a:cubicBezTo>
                <a:cubicBezTo>
                  <a:pt x="4212677" y="7528668"/>
                  <a:pt x="4227107" y="7520029"/>
                  <a:pt x="4242550" y="7517336"/>
                </a:cubicBezTo>
                <a:close/>
                <a:moveTo>
                  <a:pt x="12930094" y="7516271"/>
                </a:moveTo>
                <a:cubicBezTo>
                  <a:pt x="12942900" y="7514036"/>
                  <a:pt x="12956519" y="7516679"/>
                  <a:pt x="12967901" y="7524809"/>
                </a:cubicBezTo>
                <a:cubicBezTo>
                  <a:pt x="12990666" y="7541069"/>
                  <a:pt x="12996355" y="7572775"/>
                  <a:pt x="12980095" y="7595540"/>
                </a:cubicBezTo>
                <a:cubicBezTo>
                  <a:pt x="12963834" y="7618305"/>
                  <a:pt x="12932128" y="7623998"/>
                  <a:pt x="12909363" y="7607738"/>
                </a:cubicBezTo>
                <a:cubicBezTo>
                  <a:pt x="12886189" y="7591883"/>
                  <a:pt x="12880905" y="7560172"/>
                  <a:pt x="12897166" y="7537002"/>
                </a:cubicBezTo>
                <a:cubicBezTo>
                  <a:pt x="12905296" y="7525620"/>
                  <a:pt x="12917288" y="7518506"/>
                  <a:pt x="12930094" y="7516271"/>
                </a:cubicBezTo>
                <a:close/>
                <a:moveTo>
                  <a:pt x="13315827" y="7508901"/>
                </a:moveTo>
                <a:cubicBezTo>
                  <a:pt x="13330512" y="7506309"/>
                  <a:pt x="13346162" y="7509357"/>
                  <a:pt x="13359373" y="7518706"/>
                </a:cubicBezTo>
                <a:cubicBezTo>
                  <a:pt x="13385800" y="7537408"/>
                  <a:pt x="13392304" y="7573587"/>
                  <a:pt x="13373602" y="7600009"/>
                </a:cubicBezTo>
                <a:cubicBezTo>
                  <a:pt x="13354900" y="7626436"/>
                  <a:pt x="13318721" y="7632940"/>
                  <a:pt x="13292299" y="7614238"/>
                </a:cubicBezTo>
                <a:cubicBezTo>
                  <a:pt x="13265877" y="7595946"/>
                  <a:pt x="13259372" y="7559358"/>
                  <a:pt x="13278070" y="7532935"/>
                </a:cubicBezTo>
                <a:cubicBezTo>
                  <a:pt x="13287421" y="7519724"/>
                  <a:pt x="13301141" y="7511492"/>
                  <a:pt x="13315827" y="7508901"/>
                </a:cubicBezTo>
                <a:close/>
                <a:moveTo>
                  <a:pt x="12269457" y="7504888"/>
                </a:moveTo>
                <a:cubicBezTo>
                  <a:pt x="12274284" y="7504074"/>
                  <a:pt x="12279466" y="7505090"/>
                  <a:pt x="12283734" y="7508139"/>
                </a:cubicBezTo>
                <a:cubicBezTo>
                  <a:pt x="12292275" y="7513828"/>
                  <a:pt x="12293901" y="7526026"/>
                  <a:pt x="12288207" y="7534562"/>
                </a:cubicBezTo>
                <a:cubicBezTo>
                  <a:pt x="12282518" y="7543098"/>
                  <a:pt x="12270321" y="7545133"/>
                  <a:pt x="12261785" y="7539035"/>
                </a:cubicBezTo>
                <a:cubicBezTo>
                  <a:pt x="12253249" y="7532936"/>
                  <a:pt x="12251213" y="7520742"/>
                  <a:pt x="12257312" y="7512612"/>
                </a:cubicBezTo>
                <a:cubicBezTo>
                  <a:pt x="12260158" y="7508344"/>
                  <a:pt x="12264630" y="7505701"/>
                  <a:pt x="12269457" y="7504888"/>
                </a:cubicBezTo>
                <a:close/>
                <a:moveTo>
                  <a:pt x="10762906" y="7504888"/>
                </a:moveTo>
                <a:cubicBezTo>
                  <a:pt x="10767733" y="7504074"/>
                  <a:pt x="10772915" y="7505090"/>
                  <a:pt x="10777183" y="7508139"/>
                </a:cubicBezTo>
                <a:cubicBezTo>
                  <a:pt x="10785724" y="7513828"/>
                  <a:pt x="10787345" y="7526026"/>
                  <a:pt x="10781656" y="7534562"/>
                </a:cubicBezTo>
                <a:cubicBezTo>
                  <a:pt x="10775963" y="7543098"/>
                  <a:pt x="10763770" y="7545133"/>
                  <a:pt x="10755234" y="7539035"/>
                </a:cubicBezTo>
                <a:cubicBezTo>
                  <a:pt x="10746694" y="7532936"/>
                  <a:pt x="10744662" y="7521148"/>
                  <a:pt x="10750761" y="7512612"/>
                </a:cubicBezTo>
                <a:cubicBezTo>
                  <a:pt x="10753607" y="7508344"/>
                  <a:pt x="10758079" y="7505701"/>
                  <a:pt x="10762906" y="7504888"/>
                </a:cubicBezTo>
                <a:close/>
                <a:moveTo>
                  <a:pt x="2083926" y="7504076"/>
                </a:moveTo>
                <a:cubicBezTo>
                  <a:pt x="2086768" y="7506108"/>
                  <a:pt x="2087583" y="7510171"/>
                  <a:pt x="2085552" y="7513017"/>
                </a:cubicBezTo>
                <a:cubicBezTo>
                  <a:pt x="2083515" y="7515864"/>
                  <a:pt x="2079453" y="7516675"/>
                  <a:pt x="2076606" y="7514644"/>
                </a:cubicBezTo>
                <a:cubicBezTo>
                  <a:pt x="2073354" y="7512612"/>
                  <a:pt x="2072948" y="7508545"/>
                  <a:pt x="2074980" y="7505702"/>
                </a:cubicBezTo>
                <a:cubicBezTo>
                  <a:pt x="2077011" y="7502856"/>
                  <a:pt x="2081079" y="7502040"/>
                  <a:pt x="2083926" y="7504076"/>
                </a:cubicBezTo>
                <a:close/>
                <a:moveTo>
                  <a:pt x="2789443" y="7503567"/>
                </a:moveTo>
                <a:cubicBezTo>
                  <a:pt x="2793864" y="7502754"/>
                  <a:pt x="2798641" y="7503668"/>
                  <a:pt x="2802705" y="7506513"/>
                </a:cubicBezTo>
                <a:cubicBezTo>
                  <a:pt x="2810835" y="7511797"/>
                  <a:pt x="2812867" y="7522774"/>
                  <a:pt x="2807177" y="7530904"/>
                </a:cubicBezTo>
                <a:cubicBezTo>
                  <a:pt x="2801890" y="7539034"/>
                  <a:pt x="2790917" y="7541066"/>
                  <a:pt x="2782787" y="7535376"/>
                </a:cubicBezTo>
                <a:cubicBezTo>
                  <a:pt x="2775063" y="7529683"/>
                  <a:pt x="2773031" y="7518711"/>
                  <a:pt x="2778314" y="7510986"/>
                </a:cubicBezTo>
                <a:cubicBezTo>
                  <a:pt x="2780956" y="7506921"/>
                  <a:pt x="2785022" y="7504380"/>
                  <a:pt x="2789443" y="7503567"/>
                </a:cubicBezTo>
                <a:close/>
                <a:moveTo>
                  <a:pt x="6787768" y="7502445"/>
                </a:moveTo>
                <a:cubicBezTo>
                  <a:pt x="6788185" y="7502445"/>
                  <a:pt x="6788185" y="7502445"/>
                  <a:pt x="6788578" y="7502445"/>
                </a:cubicBezTo>
                <a:cubicBezTo>
                  <a:pt x="6788578" y="7502851"/>
                  <a:pt x="6788578" y="7502851"/>
                  <a:pt x="6788578" y="7503261"/>
                </a:cubicBezTo>
                <a:cubicBezTo>
                  <a:pt x="6788185" y="7503261"/>
                  <a:pt x="6788185" y="7503261"/>
                  <a:pt x="6787768" y="7503261"/>
                </a:cubicBezTo>
                <a:cubicBezTo>
                  <a:pt x="6787369" y="7503261"/>
                  <a:pt x="6787369" y="7502851"/>
                  <a:pt x="6787768" y="7502445"/>
                </a:cubicBezTo>
                <a:close/>
                <a:moveTo>
                  <a:pt x="4446924" y="7496707"/>
                </a:moveTo>
                <a:cubicBezTo>
                  <a:pt x="4456932" y="7494929"/>
                  <a:pt x="4467606" y="7496962"/>
                  <a:pt x="4476550" y="7503261"/>
                </a:cubicBezTo>
                <a:cubicBezTo>
                  <a:pt x="4494443" y="7515864"/>
                  <a:pt x="4498904" y="7540661"/>
                  <a:pt x="4486311" y="7558548"/>
                </a:cubicBezTo>
                <a:cubicBezTo>
                  <a:pt x="4473703" y="7576435"/>
                  <a:pt x="4448908" y="7580907"/>
                  <a:pt x="4431023" y="7568304"/>
                </a:cubicBezTo>
                <a:cubicBezTo>
                  <a:pt x="4412724" y="7555705"/>
                  <a:pt x="4408661" y="7530905"/>
                  <a:pt x="4421264" y="7513018"/>
                </a:cubicBezTo>
                <a:cubicBezTo>
                  <a:pt x="4427568" y="7504074"/>
                  <a:pt x="4436912" y="7498485"/>
                  <a:pt x="4446924" y="7496707"/>
                </a:cubicBezTo>
                <a:close/>
                <a:moveTo>
                  <a:pt x="6302223" y="7492286"/>
                </a:moveTo>
                <a:cubicBezTo>
                  <a:pt x="6306543" y="7491574"/>
                  <a:pt x="6311117" y="7492489"/>
                  <a:pt x="6314975" y="7495130"/>
                </a:cubicBezTo>
                <a:cubicBezTo>
                  <a:pt x="6322702" y="7500824"/>
                  <a:pt x="6324331" y="7511391"/>
                  <a:pt x="6319038" y="7519116"/>
                </a:cubicBezTo>
                <a:cubicBezTo>
                  <a:pt x="6313350" y="7526841"/>
                  <a:pt x="6302780" y="7528467"/>
                  <a:pt x="6295048" y="7523183"/>
                </a:cubicBezTo>
                <a:cubicBezTo>
                  <a:pt x="6287318" y="7517895"/>
                  <a:pt x="6285700" y="7506918"/>
                  <a:pt x="6290980" y="7499198"/>
                </a:cubicBezTo>
                <a:cubicBezTo>
                  <a:pt x="6293832" y="7495335"/>
                  <a:pt x="6297899" y="7492997"/>
                  <a:pt x="6302223" y="7492286"/>
                </a:cubicBezTo>
                <a:close/>
                <a:moveTo>
                  <a:pt x="5288104" y="7489439"/>
                </a:moveTo>
                <a:cubicBezTo>
                  <a:pt x="5299800" y="7487406"/>
                  <a:pt x="5312193" y="7489845"/>
                  <a:pt x="5322565" y="7497162"/>
                </a:cubicBezTo>
                <a:cubicBezTo>
                  <a:pt x="5343703" y="7512202"/>
                  <a:pt x="5348585" y="7541066"/>
                  <a:pt x="5333945" y="7561799"/>
                </a:cubicBezTo>
                <a:cubicBezTo>
                  <a:pt x="5318902" y="7582938"/>
                  <a:pt x="5290034" y="7587816"/>
                  <a:pt x="5269305" y="7573182"/>
                </a:cubicBezTo>
                <a:cubicBezTo>
                  <a:pt x="5248587" y="7558547"/>
                  <a:pt x="5243697" y="7529683"/>
                  <a:pt x="5257920" y="7508545"/>
                </a:cubicBezTo>
                <a:cubicBezTo>
                  <a:pt x="5265454" y="7497975"/>
                  <a:pt x="5276419" y="7491471"/>
                  <a:pt x="5288104" y="7489439"/>
                </a:cubicBezTo>
                <a:close/>
                <a:moveTo>
                  <a:pt x="9946518" y="7484512"/>
                </a:moveTo>
                <a:cubicBezTo>
                  <a:pt x="9957037" y="7482632"/>
                  <a:pt x="9968215" y="7484766"/>
                  <a:pt x="9977564" y="7491473"/>
                </a:cubicBezTo>
                <a:cubicBezTo>
                  <a:pt x="9996266" y="7504887"/>
                  <a:pt x="10001144" y="7530904"/>
                  <a:pt x="9987730" y="7549606"/>
                </a:cubicBezTo>
                <a:cubicBezTo>
                  <a:pt x="9974312" y="7568303"/>
                  <a:pt x="9948295" y="7573186"/>
                  <a:pt x="9929598" y="7559767"/>
                </a:cubicBezTo>
                <a:cubicBezTo>
                  <a:pt x="9910490" y="7546759"/>
                  <a:pt x="9906018" y="7520742"/>
                  <a:pt x="9919432" y="7501635"/>
                </a:cubicBezTo>
                <a:cubicBezTo>
                  <a:pt x="9926141" y="7492286"/>
                  <a:pt x="9935999" y="7486392"/>
                  <a:pt x="9946518" y="7484512"/>
                </a:cubicBezTo>
                <a:close/>
                <a:moveTo>
                  <a:pt x="3755911" y="7483495"/>
                </a:moveTo>
                <a:cubicBezTo>
                  <a:pt x="3768568" y="7481309"/>
                  <a:pt x="3782081" y="7483951"/>
                  <a:pt x="3793467" y="7491879"/>
                </a:cubicBezTo>
                <a:cubicBezTo>
                  <a:pt x="3816229" y="7507734"/>
                  <a:pt x="3821513" y="7539035"/>
                  <a:pt x="3805660" y="7561799"/>
                </a:cubicBezTo>
                <a:cubicBezTo>
                  <a:pt x="3789805" y="7584564"/>
                  <a:pt x="3758503" y="7589848"/>
                  <a:pt x="3735741" y="7573997"/>
                </a:cubicBezTo>
                <a:cubicBezTo>
                  <a:pt x="3712974" y="7557736"/>
                  <a:pt x="3707286" y="7526431"/>
                  <a:pt x="3723548" y="7504076"/>
                </a:cubicBezTo>
                <a:cubicBezTo>
                  <a:pt x="3731471" y="7492694"/>
                  <a:pt x="3743261" y="7485681"/>
                  <a:pt x="3755911" y="7483495"/>
                </a:cubicBezTo>
                <a:close/>
                <a:moveTo>
                  <a:pt x="11656224" y="7481921"/>
                </a:moveTo>
                <a:cubicBezTo>
                  <a:pt x="11661966" y="7480904"/>
                  <a:pt x="11668064" y="7482123"/>
                  <a:pt x="11673145" y="7485780"/>
                </a:cubicBezTo>
                <a:cubicBezTo>
                  <a:pt x="11683716" y="7493099"/>
                  <a:pt x="11686153" y="7507328"/>
                  <a:pt x="11678838" y="7517490"/>
                </a:cubicBezTo>
                <a:cubicBezTo>
                  <a:pt x="11671519" y="7528062"/>
                  <a:pt x="11657294" y="7530499"/>
                  <a:pt x="11647128" y="7523183"/>
                </a:cubicBezTo>
                <a:cubicBezTo>
                  <a:pt x="11636966" y="7515864"/>
                  <a:pt x="11634529" y="7502045"/>
                  <a:pt x="11641439" y="7491473"/>
                </a:cubicBezTo>
                <a:cubicBezTo>
                  <a:pt x="11645096" y="7486190"/>
                  <a:pt x="11650483" y="7482938"/>
                  <a:pt x="11656224" y="7481921"/>
                </a:cubicBezTo>
                <a:close/>
                <a:moveTo>
                  <a:pt x="14571197" y="7476028"/>
                </a:moveTo>
                <a:cubicBezTo>
                  <a:pt x="14575669" y="7478870"/>
                  <a:pt x="14576886" y="7485374"/>
                  <a:pt x="14573638" y="7489847"/>
                </a:cubicBezTo>
                <a:cubicBezTo>
                  <a:pt x="14570791" y="7494320"/>
                  <a:pt x="14564287" y="7495536"/>
                  <a:pt x="14559814" y="7492284"/>
                </a:cubicBezTo>
                <a:cubicBezTo>
                  <a:pt x="14555342" y="7489032"/>
                  <a:pt x="14554121" y="7482937"/>
                  <a:pt x="14557377" y="7478465"/>
                </a:cubicBezTo>
                <a:cubicBezTo>
                  <a:pt x="14560220" y="7473992"/>
                  <a:pt x="14566724" y="7472776"/>
                  <a:pt x="14571197" y="7476028"/>
                </a:cubicBezTo>
                <a:close/>
                <a:moveTo>
                  <a:pt x="5064361" y="7475871"/>
                </a:moveTo>
                <a:cubicBezTo>
                  <a:pt x="5072442" y="7474499"/>
                  <a:pt x="5081087" y="7476226"/>
                  <a:pt x="5088401" y="7481307"/>
                </a:cubicBezTo>
                <a:cubicBezTo>
                  <a:pt x="5103035" y="7491469"/>
                  <a:pt x="5106288" y="7511391"/>
                  <a:pt x="5096124" y="7526026"/>
                </a:cubicBezTo>
                <a:cubicBezTo>
                  <a:pt x="5085960" y="7540661"/>
                  <a:pt x="5066037" y="7543913"/>
                  <a:pt x="5051407" y="7533747"/>
                </a:cubicBezTo>
                <a:cubicBezTo>
                  <a:pt x="5036769" y="7523585"/>
                  <a:pt x="5033114" y="7503261"/>
                  <a:pt x="5043684" y="7489032"/>
                </a:cubicBezTo>
                <a:cubicBezTo>
                  <a:pt x="5048765" y="7481715"/>
                  <a:pt x="5056286" y="7477243"/>
                  <a:pt x="5064361" y="7475871"/>
                </a:cubicBezTo>
                <a:close/>
                <a:moveTo>
                  <a:pt x="3023920" y="7468248"/>
                </a:moveTo>
                <a:cubicBezTo>
                  <a:pt x="3033931" y="7466470"/>
                  <a:pt x="3044601" y="7468503"/>
                  <a:pt x="3053544" y="7474802"/>
                </a:cubicBezTo>
                <a:cubicBezTo>
                  <a:pt x="3071431" y="7487405"/>
                  <a:pt x="3075903" y="7512202"/>
                  <a:pt x="3063299" y="7530089"/>
                </a:cubicBezTo>
                <a:cubicBezTo>
                  <a:pt x="3050703" y="7547976"/>
                  <a:pt x="3025902" y="7552448"/>
                  <a:pt x="3008016" y="7539845"/>
                </a:cubicBezTo>
                <a:cubicBezTo>
                  <a:pt x="2990128" y="7527246"/>
                  <a:pt x="2985660" y="7502446"/>
                  <a:pt x="2998259" y="7484559"/>
                </a:cubicBezTo>
                <a:cubicBezTo>
                  <a:pt x="3004560" y="7475615"/>
                  <a:pt x="3013911" y="7470026"/>
                  <a:pt x="3023920" y="7468248"/>
                </a:cubicBezTo>
                <a:close/>
                <a:moveTo>
                  <a:pt x="15080565" y="7466677"/>
                </a:moveTo>
                <a:cubicBezTo>
                  <a:pt x="15084222" y="7469114"/>
                  <a:pt x="15085443" y="7474398"/>
                  <a:pt x="15082596" y="7478465"/>
                </a:cubicBezTo>
                <a:cubicBezTo>
                  <a:pt x="15080159" y="7482123"/>
                  <a:pt x="15074871" y="7483343"/>
                  <a:pt x="15070808" y="7480497"/>
                </a:cubicBezTo>
                <a:cubicBezTo>
                  <a:pt x="15066745" y="7477650"/>
                  <a:pt x="15065930" y="7472366"/>
                  <a:pt x="15068777" y="7468708"/>
                </a:cubicBezTo>
                <a:cubicBezTo>
                  <a:pt x="15071214" y="7465051"/>
                  <a:pt x="15076907" y="7464236"/>
                  <a:pt x="15080565" y="7466677"/>
                </a:cubicBezTo>
                <a:close/>
                <a:moveTo>
                  <a:pt x="14380593" y="7463424"/>
                </a:moveTo>
                <a:cubicBezTo>
                  <a:pt x="14392737" y="7461290"/>
                  <a:pt x="14405746" y="7463830"/>
                  <a:pt x="14416721" y="7471555"/>
                </a:cubicBezTo>
                <a:cubicBezTo>
                  <a:pt x="14438675" y="7486595"/>
                  <a:pt x="14443959" y="7516680"/>
                  <a:pt x="14428509" y="7538629"/>
                </a:cubicBezTo>
                <a:cubicBezTo>
                  <a:pt x="14413469" y="7560583"/>
                  <a:pt x="14383389" y="7565867"/>
                  <a:pt x="14361435" y="7550417"/>
                </a:cubicBezTo>
                <a:cubicBezTo>
                  <a:pt x="14339485" y="7534972"/>
                  <a:pt x="14334197" y="7504887"/>
                  <a:pt x="14349647" y="7483343"/>
                </a:cubicBezTo>
                <a:cubicBezTo>
                  <a:pt x="14357167" y="7472368"/>
                  <a:pt x="14368448" y="7465559"/>
                  <a:pt x="14380593" y="7463424"/>
                </a:cubicBezTo>
                <a:close/>
                <a:moveTo>
                  <a:pt x="1401337" y="7462610"/>
                </a:moveTo>
                <a:cubicBezTo>
                  <a:pt x="1404489" y="7462000"/>
                  <a:pt x="1407842" y="7462610"/>
                  <a:pt x="1410686" y="7464641"/>
                </a:cubicBezTo>
                <a:cubicBezTo>
                  <a:pt x="1416380" y="7468708"/>
                  <a:pt x="1418006" y="7476429"/>
                  <a:pt x="1413939" y="7482123"/>
                </a:cubicBezTo>
                <a:cubicBezTo>
                  <a:pt x="1409876" y="7487812"/>
                  <a:pt x="1402151" y="7489438"/>
                  <a:pt x="1396456" y="7485375"/>
                </a:cubicBezTo>
                <a:cubicBezTo>
                  <a:pt x="1390768" y="7481307"/>
                  <a:pt x="1389548" y="7473587"/>
                  <a:pt x="1393205" y="7467893"/>
                </a:cubicBezTo>
                <a:cubicBezTo>
                  <a:pt x="1395238" y="7465048"/>
                  <a:pt x="1398187" y="7463220"/>
                  <a:pt x="1401337" y="7462610"/>
                </a:cubicBezTo>
                <a:close/>
                <a:moveTo>
                  <a:pt x="9679745" y="7461844"/>
                </a:moveTo>
                <a:cubicBezTo>
                  <a:pt x="9685182" y="7460878"/>
                  <a:pt x="9690976" y="7461996"/>
                  <a:pt x="9695854" y="7465451"/>
                </a:cubicBezTo>
                <a:cubicBezTo>
                  <a:pt x="9705610" y="7472365"/>
                  <a:pt x="9708047" y="7485779"/>
                  <a:pt x="9701138" y="7495535"/>
                </a:cubicBezTo>
                <a:cubicBezTo>
                  <a:pt x="9694228" y="7505292"/>
                  <a:pt x="9680810" y="7507729"/>
                  <a:pt x="9671054" y="7500819"/>
                </a:cubicBezTo>
                <a:cubicBezTo>
                  <a:pt x="9661297" y="7493909"/>
                  <a:pt x="9658860" y="7480496"/>
                  <a:pt x="9665770" y="7470739"/>
                </a:cubicBezTo>
                <a:cubicBezTo>
                  <a:pt x="9669225" y="7465859"/>
                  <a:pt x="9674307" y="7462810"/>
                  <a:pt x="9679745" y="7461844"/>
                </a:cubicBezTo>
                <a:close/>
                <a:moveTo>
                  <a:pt x="11995106" y="7461798"/>
                </a:moveTo>
                <a:cubicBezTo>
                  <a:pt x="12022045" y="7461798"/>
                  <a:pt x="12043888" y="7483637"/>
                  <a:pt x="12043888" y="7510580"/>
                </a:cubicBezTo>
                <a:cubicBezTo>
                  <a:pt x="12043888" y="7537519"/>
                  <a:pt x="12022045" y="7559363"/>
                  <a:pt x="11995106" y="7559363"/>
                </a:cubicBezTo>
                <a:cubicBezTo>
                  <a:pt x="11968163" y="7559363"/>
                  <a:pt x="11946324" y="7537519"/>
                  <a:pt x="11946324" y="7510580"/>
                </a:cubicBezTo>
                <a:cubicBezTo>
                  <a:pt x="11946324" y="7483637"/>
                  <a:pt x="11968163" y="7461798"/>
                  <a:pt x="11995106" y="7461798"/>
                </a:cubicBezTo>
                <a:close/>
                <a:moveTo>
                  <a:pt x="11258855" y="7458394"/>
                </a:moveTo>
                <a:cubicBezTo>
                  <a:pt x="11266934" y="7457022"/>
                  <a:pt x="11275572" y="7458749"/>
                  <a:pt x="11282889" y="7463830"/>
                </a:cubicBezTo>
                <a:cubicBezTo>
                  <a:pt x="11297528" y="7473992"/>
                  <a:pt x="11300776" y="7493914"/>
                  <a:pt x="11290614" y="7508549"/>
                </a:cubicBezTo>
                <a:cubicBezTo>
                  <a:pt x="11280452" y="7523184"/>
                  <a:pt x="11260534" y="7526431"/>
                  <a:pt x="11245900" y="7516270"/>
                </a:cubicBezTo>
                <a:cubicBezTo>
                  <a:pt x="11231265" y="7506108"/>
                  <a:pt x="11228013" y="7486189"/>
                  <a:pt x="11238175" y="7471555"/>
                </a:cubicBezTo>
                <a:cubicBezTo>
                  <a:pt x="11243256" y="7464238"/>
                  <a:pt x="11250776" y="7459766"/>
                  <a:pt x="11258855" y="7458394"/>
                </a:cubicBezTo>
                <a:close/>
                <a:moveTo>
                  <a:pt x="14204626" y="7456563"/>
                </a:moveTo>
                <a:cubicBezTo>
                  <a:pt x="14221802" y="7453564"/>
                  <a:pt x="14240095" y="7457120"/>
                  <a:pt x="14255340" y="7467893"/>
                </a:cubicBezTo>
                <a:cubicBezTo>
                  <a:pt x="14286235" y="7489441"/>
                  <a:pt x="14293550" y="7532124"/>
                  <a:pt x="14272006" y="7562610"/>
                </a:cubicBezTo>
                <a:cubicBezTo>
                  <a:pt x="14250461" y="7593509"/>
                  <a:pt x="14207774" y="7600825"/>
                  <a:pt x="14177288" y="7579280"/>
                </a:cubicBezTo>
                <a:cubicBezTo>
                  <a:pt x="14146799" y="7557732"/>
                  <a:pt x="14139483" y="7515458"/>
                  <a:pt x="14160618" y="7484559"/>
                </a:cubicBezTo>
                <a:cubicBezTo>
                  <a:pt x="14171392" y="7469113"/>
                  <a:pt x="14187450" y="7459561"/>
                  <a:pt x="14204626" y="7456563"/>
                </a:cubicBezTo>
                <a:close/>
                <a:moveTo>
                  <a:pt x="1838629" y="7452699"/>
                </a:moveTo>
                <a:cubicBezTo>
                  <a:pt x="1841931" y="7452141"/>
                  <a:pt x="1845488" y="7452852"/>
                  <a:pt x="1848535" y="7454884"/>
                </a:cubicBezTo>
                <a:cubicBezTo>
                  <a:pt x="1854634" y="7458951"/>
                  <a:pt x="1855854" y="7467082"/>
                  <a:pt x="1851786" y="7473176"/>
                </a:cubicBezTo>
                <a:cubicBezTo>
                  <a:pt x="1847724" y="7479275"/>
                  <a:pt x="1839594" y="7480496"/>
                  <a:pt x="1833496" y="7476429"/>
                </a:cubicBezTo>
                <a:cubicBezTo>
                  <a:pt x="1827396" y="7472365"/>
                  <a:pt x="1826179" y="7464235"/>
                  <a:pt x="1830242" y="7458136"/>
                </a:cubicBezTo>
                <a:cubicBezTo>
                  <a:pt x="1832276" y="7455087"/>
                  <a:pt x="1835326" y="7453258"/>
                  <a:pt x="1838629" y="7452699"/>
                </a:cubicBezTo>
                <a:close/>
                <a:moveTo>
                  <a:pt x="10389115" y="7452092"/>
                </a:moveTo>
                <a:cubicBezTo>
                  <a:pt x="10394553" y="7451126"/>
                  <a:pt x="10400346" y="7452245"/>
                  <a:pt x="10405224" y="7455699"/>
                </a:cubicBezTo>
                <a:cubicBezTo>
                  <a:pt x="10414980" y="7462609"/>
                  <a:pt x="10417417" y="7476027"/>
                  <a:pt x="10410508" y="7485783"/>
                </a:cubicBezTo>
                <a:cubicBezTo>
                  <a:pt x="10403598" y="7495540"/>
                  <a:pt x="10390180" y="7497977"/>
                  <a:pt x="10380428" y="7491067"/>
                </a:cubicBezTo>
                <a:cubicBezTo>
                  <a:pt x="10370668" y="7484157"/>
                  <a:pt x="10368231" y="7470739"/>
                  <a:pt x="10375140" y="7460983"/>
                </a:cubicBezTo>
                <a:cubicBezTo>
                  <a:pt x="10378595" y="7456105"/>
                  <a:pt x="10383677" y="7453057"/>
                  <a:pt x="10389115" y="7452092"/>
                </a:cubicBezTo>
                <a:close/>
                <a:moveTo>
                  <a:pt x="5467291" y="7451990"/>
                </a:moveTo>
                <a:cubicBezTo>
                  <a:pt x="5482633" y="7449297"/>
                  <a:pt x="5498998" y="7452448"/>
                  <a:pt x="5512815" y="7462204"/>
                </a:cubicBezTo>
                <a:cubicBezTo>
                  <a:pt x="5540054" y="7481717"/>
                  <a:pt x="5546962" y="7519522"/>
                  <a:pt x="5527460" y="7547165"/>
                </a:cubicBezTo>
                <a:cubicBezTo>
                  <a:pt x="5507935" y="7574402"/>
                  <a:pt x="5470131" y="7581312"/>
                  <a:pt x="5442491" y="7561799"/>
                </a:cubicBezTo>
                <a:cubicBezTo>
                  <a:pt x="5414850" y="7542287"/>
                  <a:pt x="5408346" y="7504482"/>
                  <a:pt x="5427860" y="7476839"/>
                </a:cubicBezTo>
                <a:cubicBezTo>
                  <a:pt x="5437622" y="7463220"/>
                  <a:pt x="5451945" y="7454683"/>
                  <a:pt x="5467291" y="7451990"/>
                </a:cubicBezTo>
                <a:close/>
                <a:moveTo>
                  <a:pt x="9410123" y="7448124"/>
                </a:moveTo>
                <a:cubicBezTo>
                  <a:pt x="9413833" y="7447464"/>
                  <a:pt x="9417797" y="7448175"/>
                  <a:pt x="9421049" y="7450412"/>
                </a:cubicBezTo>
                <a:cubicBezTo>
                  <a:pt x="9427553" y="7454884"/>
                  <a:pt x="9429179" y="7464235"/>
                  <a:pt x="9424706" y="7470739"/>
                </a:cubicBezTo>
                <a:cubicBezTo>
                  <a:pt x="9420234" y="7477244"/>
                  <a:pt x="9410883" y="7478870"/>
                  <a:pt x="9404379" y="7474397"/>
                </a:cubicBezTo>
                <a:cubicBezTo>
                  <a:pt x="9397874" y="7469519"/>
                  <a:pt x="9396248" y="7460573"/>
                  <a:pt x="9400721" y="7454069"/>
                </a:cubicBezTo>
                <a:cubicBezTo>
                  <a:pt x="9402957" y="7450817"/>
                  <a:pt x="9406413" y="7448784"/>
                  <a:pt x="9410123" y="7448124"/>
                </a:cubicBezTo>
                <a:close/>
                <a:moveTo>
                  <a:pt x="13867877" y="7445843"/>
                </a:moveTo>
                <a:cubicBezTo>
                  <a:pt x="13884595" y="7442896"/>
                  <a:pt x="13902482" y="7446351"/>
                  <a:pt x="13917524" y="7456920"/>
                </a:cubicBezTo>
                <a:cubicBezTo>
                  <a:pt x="13947604" y="7478059"/>
                  <a:pt x="13954923" y="7519521"/>
                  <a:pt x="13933785" y="7549605"/>
                </a:cubicBezTo>
                <a:cubicBezTo>
                  <a:pt x="13913051" y="7579690"/>
                  <a:pt x="13871589" y="7587005"/>
                  <a:pt x="13841504" y="7565866"/>
                </a:cubicBezTo>
                <a:cubicBezTo>
                  <a:pt x="13811420" y="7545133"/>
                  <a:pt x="13804105" y="7503670"/>
                  <a:pt x="13825244" y="7473180"/>
                </a:cubicBezTo>
                <a:cubicBezTo>
                  <a:pt x="13835610" y="7458140"/>
                  <a:pt x="13851159" y="7448791"/>
                  <a:pt x="13867877" y="7445843"/>
                </a:cubicBezTo>
                <a:close/>
                <a:moveTo>
                  <a:pt x="3259262" y="7444570"/>
                </a:moveTo>
                <a:cubicBezTo>
                  <a:pt x="3271150" y="7442486"/>
                  <a:pt x="3283853" y="7444925"/>
                  <a:pt x="3294627" y="7452447"/>
                </a:cubicBezTo>
                <a:cubicBezTo>
                  <a:pt x="3315766" y="7467487"/>
                  <a:pt x="3321048" y="7496757"/>
                  <a:pt x="3306008" y="7518301"/>
                </a:cubicBezTo>
                <a:cubicBezTo>
                  <a:pt x="3290969" y="7539440"/>
                  <a:pt x="3261700" y="7544723"/>
                  <a:pt x="3240156" y="7529683"/>
                </a:cubicBezTo>
                <a:cubicBezTo>
                  <a:pt x="3219018" y="7514643"/>
                  <a:pt x="3213730" y="7484969"/>
                  <a:pt x="3228774" y="7463830"/>
                </a:cubicBezTo>
                <a:cubicBezTo>
                  <a:pt x="3236295" y="7453260"/>
                  <a:pt x="3247372" y="7446654"/>
                  <a:pt x="3259262" y="7444570"/>
                </a:cubicBezTo>
                <a:close/>
                <a:moveTo>
                  <a:pt x="1620869" y="7444317"/>
                </a:moveTo>
                <a:cubicBezTo>
                  <a:pt x="1625342" y="7447159"/>
                  <a:pt x="1626562" y="7453663"/>
                  <a:pt x="1623311" y="7458136"/>
                </a:cubicBezTo>
                <a:cubicBezTo>
                  <a:pt x="1620463" y="7462609"/>
                  <a:pt x="1613959" y="7463825"/>
                  <a:pt x="1609487" y="7460573"/>
                </a:cubicBezTo>
                <a:cubicBezTo>
                  <a:pt x="1605018" y="7457321"/>
                  <a:pt x="1604203" y="7451226"/>
                  <a:pt x="1607049" y="7446754"/>
                </a:cubicBezTo>
                <a:cubicBezTo>
                  <a:pt x="1609896" y="7442281"/>
                  <a:pt x="1616402" y="7441065"/>
                  <a:pt x="1620869" y="7444317"/>
                </a:cubicBezTo>
                <a:close/>
                <a:moveTo>
                  <a:pt x="14032718" y="7444162"/>
                </a:moveTo>
                <a:cubicBezTo>
                  <a:pt x="14053094" y="7440656"/>
                  <a:pt x="14074842" y="7444925"/>
                  <a:pt x="14093134" y="7457731"/>
                </a:cubicBezTo>
                <a:cubicBezTo>
                  <a:pt x="14129718" y="7483342"/>
                  <a:pt x="14138258" y="7533750"/>
                  <a:pt x="14112647" y="7570334"/>
                </a:cubicBezTo>
                <a:cubicBezTo>
                  <a:pt x="14087035" y="7606923"/>
                  <a:pt x="14036627" y="7615459"/>
                  <a:pt x="14000043" y="7589847"/>
                </a:cubicBezTo>
                <a:cubicBezTo>
                  <a:pt x="13963455" y="7564236"/>
                  <a:pt x="13954919" y="7513828"/>
                  <a:pt x="13980531" y="7477243"/>
                </a:cubicBezTo>
                <a:cubicBezTo>
                  <a:pt x="13993336" y="7458949"/>
                  <a:pt x="14012341" y="7447668"/>
                  <a:pt x="14032718" y="7444162"/>
                </a:cubicBezTo>
                <a:close/>
                <a:moveTo>
                  <a:pt x="10838417" y="7442284"/>
                </a:moveTo>
                <a:cubicBezTo>
                  <a:pt x="10842736" y="7441572"/>
                  <a:pt x="10847309" y="7442486"/>
                  <a:pt x="10851172" y="7445128"/>
                </a:cubicBezTo>
                <a:cubicBezTo>
                  <a:pt x="10858897" y="7450822"/>
                  <a:pt x="10860523" y="7461389"/>
                  <a:pt x="10855235" y="7469114"/>
                </a:cubicBezTo>
                <a:cubicBezTo>
                  <a:pt x="10849546" y="7476839"/>
                  <a:pt x="10838978" y="7478465"/>
                  <a:pt x="10831253" y="7473177"/>
                </a:cubicBezTo>
                <a:cubicBezTo>
                  <a:pt x="10823529" y="7467488"/>
                  <a:pt x="10821902" y="7456916"/>
                  <a:pt x="10827186" y="7449196"/>
                </a:cubicBezTo>
                <a:cubicBezTo>
                  <a:pt x="10830033" y="7445333"/>
                  <a:pt x="10834098" y="7442995"/>
                  <a:pt x="10838417" y="7442284"/>
                </a:cubicBezTo>
                <a:close/>
                <a:moveTo>
                  <a:pt x="12555286" y="7436237"/>
                </a:moveTo>
                <a:cubicBezTo>
                  <a:pt x="12560875" y="7435271"/>
                  <a:pt x="12566872" y="7436389"/>
                  <a:pt x="12571953" y="7439844"/>
                </a:cubicBezTo>
                <a:cubicBezTo>
                  <a:pt x="12581709" y="7446754"/>
                  <a:pt x="12584151" y="7460578"/>
                  <a:pt x="12577237" y="7470739"/>
                </a:cubicBezTo>
                <a:cubicBezTo>
                  <a:pt x="12570327" y="7480496"/>
                  <a:pt x="12556507" y="7482937"/>
                  <a:pt x="12546341" y="7476023"/>
                </a:cubicBezTo>
                <a:cubicBezTo>
                  <a:pt x="12536179" y="7469113"/>
                  <a:pt x="12533742" y="7455294"/>
                  <a:pt x="12541058" y="7445128"/>
                </a:cubicBezTo>
                <a:cubicBezTo>
                  <a:pt x="12544513" y="7440250"/>
                  <a:pt x="12549696" y="7437202"/>
                  <a:pt x="12555286" y="7436237"/>
                </a:cubicBezTo>
                <a:close/>
                <a:moveTo>
                  <a:pt x="14750064" y="7434561"/>
                </a:moveTo>
                <a:cubicBezTo>
                  <a:pt x="14753721" y="7436998"/>
                  <a:pt x="14754537" y="7441876"/>
                  <a:pt x="14752100" y="7445128"/>
                </a:cubicBezTo>
                <a:cubicBezTo>
                  <a:pt x="14749658" y="7448786"/>
                  <a:pt x="14744780" y="7449601"/>
                  <a:pt x="14741528" y="7447160"/>
                </a:cubicBezTo>
                <a:cubicBezTo>
                  <a:pt x="14738276" y="7445128"/>
                  <a:pt x="14737461" y="7440250"/>
                  <a:pt x="14739497" y="7436592"/>
                </a:cubicBezTo>
                <a:cubicBezTo>
                  <a:pt x="14741934" y="7432935"/>
                  <a:pt x="14746812" y="7432120"/>
                  <a:pt x="14750064" y="7434561"/>
                </a:cubicBezTo>
                <a:close/>
                <a:moveTo>
                  <a:pt x="2292847" y="7433339"/>
                </a:moveTo>
                <a:cubicBezTo>
                  <a:pt x="2297675" y="7432526"/>
                  <a:pt x="2302859" y="7433543"/>
                  <a:pt x="2307127" y="7436592"/>
                </a:cubicBezTo>
                <a:cubicBezTo>
                  <a:pt x="2315662" y="7442286"/>
                  <a:pt x="2317287" y="7454479"/>
                  <a:pt x="2311598" y="7463015"/>
                </a:cubicBezTo>
                <a:cubicBezTo>
                  <a:pt x="2305906" y="7471555"/>
                  <a:pt x="2293708" y="7473586"/>
                  <a:pt x="2285173" y="7467487"/>
                </a:cubicBezTo>
                <a:cubicBezTo>
                  <a:pt x="2276636" y="7461794"/>
                  <a:pt x="2274195" y="7449601"/>
                  <a:pt x="2280701" y="7441065"/>
                </a:cubicBezTo>
                <a:cubicBezTo>
                  <a:pt x="2283547" y="7436795"/>
                  <a:pt x="2288020" y="7434152"/>
                  <a:pt x="2292847" y="7433339"/>
                </a:cubicBezTo>
                <a:close/>
                <a:moveTo>
                  <a:pt x="13153017" y="7432681"/>
                </a:moveTo>
                <a:cubicBezTo>
                  <a:pt x="13170548" y="7429683"/>
                  <a:pt x="13189248" y="7433342"/>
                  <a:pt x="13204898" y="7444317"/>
                </a:cubicBezTo>
                <a:cubicBezTo>
                  <a:pt x="13236604" y="7466271"/>
                  <a:pt x="13243923" y="7509765"/>
                  <a:pt x="13221969" y="7541070"/>
                </a:cubicBezTo>
                <a:cubicBezTo>
                  <a:pt x="13200019" y="7572776"/>
                  <a:pt x="13156521" y="7580095"/>
                  <a:pt x="13125221" y="7558141"/>
                </a:cubicBezTo>
                <a:cubicBezTo>
                  <a:pt x="13093510" y="7536192"/>
                  <a:pt x="13086195" y="7492693"/>
                  <a:pt x="13108149" y="7460983"/>
                </a:cubicBezTo>
                <a:cubicBezTo>
                  <a:pt x="13119124" y="7445332"/>
                  <a:pt x="13135486" y="7435678"/>
                  <a:pt x="13153017" y="7432681"/>
                </a:cubicBezTo>
                <a:close/>
                <a:moveTo>
                  <a:pt x="13704506" y="7428971"/>
                </a:moveTo>
                <a:cubicBezTo>
                  <a:pt x="13719547" y="7426329"/>
                  <a:pt x="13735605" y="7429479"/>
                  <a:pt x="13749224" y="7439033"/>
                </a:cubicBezTo>
                <a:cubicBezTo>
                  <a:pt x="13776461" y="7458136"/>
                  <a:pt x="13782961" y="7495130"/>
                  <a:pt x="13763858" y="7522368"/>
                </a:cubicBezTo>
                <a:cubicBezTo>
                  <a:pt x="13744751" y="7549606"/>
                  <a:pt x="13707757" y="7556110"/>
                  <a:pt x="13680524" y="7537003"/>
                </a:cubicBezTo>
                <a:cubicBezTo>
                  <a:pt x="13653286" y="7518301"/>
                  <a:pt x="13646782" y="7480901"/>
                  <a:pt x="13665889" y="7453668"/>
                </a:cubicBezTo>
                <a:cubicBezTo>
                  <a:pt x="13675440" y="7440049"/>
                  <a:pt x="13689465" y="7431613"/>
                  <a:pt x="13704506" y="7428971"/>
                </a:cubicBezTo>
                <a:close/>
                <a:moveTo>
                  <a:pt x="9174293" y="7428868"/>
                </a:moveTo>
                <a:cubicBezTo>
                  <a:pt x="9175919" y="7430088"/>
                  <a:pt x="9176325" y="7432935"/>
                  <a:pt x="9175104" y="7434561"/>
                </a:cubicBezTo>
                <a:cubicBezTo>
                  <a:pt x="9173884" y="7436187"/>
                  <a:pt x="9171041" y="7436592"/>
                  <a:pt x="9169415" y="7435372"/>
                </a:cubicBezTo>
                <a:cubicBezTo>
                  <a:pt x="9167379" y="7434151"/>
                  <a:pt x="9166974" y="7431309"/>
                  <a:pt x="9168600" y="7429683"/>
                </a:cubicBezTo>
                <a:cubicBezTo>
                  <a:pt x="9169820" y="7428057"/>
                  <a:pt x="9172667" y="7427647"/>
                  <a:pt x="9174293" y="7428868"/>
                </a:cubicBezTo>
                <a:close/>
                <a:moveTo>
                  <a:pt x="5820054" y="7423077"/>
                </a:moveTo>
                <a:cubicBezTo>
                  <a:pt x="5829910" y="7421349"/>
                  <a:pt x="5840484" y="7423381"/>
                  <a:pt x="5849423" y="7429683"/>
                </a:cubicBezTo>
                <a:cubicBezTo>
                  <a:pt x="5866908" y="7441876"/>
                  <a:pt x="5871370" y="7466267"/>
                  <a:pt x="5858774" y="7484154"/>
                </a:cubicBezTo>
                <a:cubicBezTo>
                  <a:pt x="5846575" y="7501635"/>
                  <a:pt x="5822195" y="7506108"/>
                  <a:pt x="5804314" y="7493505"/>
                </a:cubicBezTo>
                <a:cubicBezTo>
                  <a:pt x="5786426" y="7480902"/>
                  <a:pt x="5782359" y="7456511"/>
                  <a:pt x="5794950" y="7439034"/>
                </a:cubicBezTo>
                <a:cubicBezTo>
                  <a:pt x="5801044" y="7430293"/>
                  <a:pt x="5810206" y="7424805"/>
                  <a:pt x="5820054" y="7423077"/>
                </a:cubicBezTo>
                <a:close/>
                <a:moveTo>
                  <a:pt x="4607429" y="7419974"/>
                </a:moveTo>
                <a:cubicBezTo>
                  <a:pt x="4612366" y="7419111"/>
                  <a:pt x="4617650" y="7420127"/>
                  <a:pt x="4622120" y="7423174"/>
                </a:cubicBezTo>
                <a:cubicBezTo>
                  <a:pt x="4631062" y="7429273"/>
                  <a:pt x="4633098" y="7441470"/>
                  <a:pt x="4626997" y="7450412"/>
                </a:cubicBezTo>
                <a:cubicBezTo>
                  <a:pt x="4620895" y="7459357"/>
                  <a:pt x="4608707" y="7461389"/>
                  <a:pt x="4599758" y="7455290"/>
                </a:cubicBezTo>
                <a:cubicBezTo>
                  <a:pt x="4590821" y="7449191"/>
                  <a:pt x="4588380" y="7436997"/>
                  <a:pt x="4594886" y="7428052"/>
                </a:cubicBezTo>
                <a:cubicBezTo>
                  <a:pt x="4597932" y="7423581"/>
                  <a:pt x="4602501" y="7420838"/>
                  <a:pt x="4607429" y="7419974"/>
                </a:cubicBezTo>
                <a:close/>
                <a:moveTo>
                  <a:pt x="13545510" y="7416570"/>
                </a:moveTo>
                <a:cubicBezTo>
                  <a:pt x="13554911" y="7414944"/>
                  <a:pt x="13564870" y="7416875"/>
                  <a:pt x="13573203" y="7422769"/>
                </a:cubicBezTo>
                <a:cubicBezTo>
                  <a:pt x="13589869" y="7434967"/>
                  <a:pt x="13593936" y="7458137"/>
                  <a:pt x="13582144" y="7474803"/>
                </a:cubicBezTo>
                <a:cubicBezTo>
                  <a:pt x="13569951" y="7491469"/>
                  <a:pt x="13546780" y="7495537"/>
                  <a:pt x="13530110" y="7483749"/>
                </a:cubicBezTo>
                <a:cubicBezTo>
                  <a:pt x="13513444" y="7471957"/>
                  <a:pt x="13509381" y="7448786"/>
                  <a:pt x="13521169" y="7431715"/>
                </a:cubicBezTo>
                <a:cubicBezTo>
                  <a:pt x="13527268" y="7423379"/>
                  <a:pt x="13536109" y="7418196"/>
                  <a:pt x="13545510" y="7416570"/>
                </a:cubicBezTo>
                <a:close/>
                <a:moveTo>
                  <a:pt x="5996837" y="7409306"/>
                </a:moveTo>
                <a:cubicBezTo>
                  <a:pt x="6004204" y="7408035"/>
                  <a:pt x="6012035" y="7409559"/>
                  <a:pt x="6018538" y="7414232"/>
                </a:cubicBezTo>
                <a:cubicBezTo>
                  <a:pt x="6031547" y="7423583"/>
                  <a:pt x="6034798" y="7441876"/>
                  <a:pt x="6025453" y="7454884"/>
                </a:cubicBezTo>
                <a:cubicBezTo>
                  <a:pt x="6016098" y="7467893"/>
                  <a:pt x="5997811" y="7471145"/>
                  <a:pt x="5984793" y="7461798"/>
                </a:cubicBezTo>
                <a:cubicBezTo>
                  <a:pt x="5971789" y="7452447"/>
                  <a:pt x="5968533" y="7434560"/>
                  <a:pt x="5977886" y="7421146"/>
                </a:cubicBezTo>
                <a:cubicBezTo>
                  <a:pt x="5982554" y="7414642"/>
                  <a:pt x="5989465" y="7410577"/>
                  <a:pt x="5996837" y="7409306"/>
                </a:cubicBezTo>
                <a:close/>
                <a:moveTo>
                  <a:pt x="4806585" y="7408950"/>
                </a:moveTo>
                <a:cubicBezTo>
                  <a:pt x="4811252" y="7408136"/>
                  <a:pt x="4816235" y="7409152"/>
                  <a:pt x="4820505" y="7412201"/>
                </a:cubicBezTo>
                <a:cubicBezTo>
                  <a:pt x="4829042" y="7418300"/>
                  <a:pt x="4831076" y="7429683"/>
                  <a:pt x="4824978" y="7438219"/>
                </a:cubicBezTo>
                <a:cubicBezTo>
                  <a:pt x="4818876" y="7446755"/>
                  <a:pt x="4807496" y="7448790"/>
                  <a:pt x="4798961" y="7442691"/>
                </a:cubicBezTo>
                <a:cubicBezTo>
                  <a:pt x="4790426" y="7436593"/>
                  <a:pt x="4788390" y="7425210"/>
                  <a:pt x="4794479" y="7416674"/>
                </a:cubicBezTo>
                <a:cubicBezTo>
                  <a:pt x="4797535" y="7412406"/>
                  <a:pt x="4801907" y="7409763"/>
                  <a:pt x="4806585" y="7408950"/>
                </a:cubicBezTo>
                <a:close/>
                <a:moveTo>
                  <a:pt x="12771299" y="7403613"/>
                </a:moveTo>
                <a:cubicBezTo>
                  <a:pt x="12785477" y="7401122"/>
                  <a:pt x="12800620" y="7404069"/>
                  <a:pt x="12813426" y="7413012"/>
                </a:cubicBezTo>
                <a:cubicBezTo>
                  <a:pt x="12839034" y="7430904"/>
                  <a:pt x="12845133" y="7465862"/>
                  <a:pt x="12827246" y="7491474"/>
                </a:cubicBezTo>
                <a:cubicBezTo>
                  <a:pt x="12809359" y="7517081"/>
                  <a:pt x="12774401" y="7523180"/>
                  <a:pt x="12748789" y="7505293"/>
                </a:cubicBezTo>
                <a:cubicBezTo>
                  <a:pt x="12723177" y="7487406"/>
                  <a:pt x="12717078" y="7452448"/>
                  <a:pt x="12734965" y="7426836"/>
                </a:cubicBezTo>
                <a:cubicBezTo>
                  <a:pt x="12743909" y="7414031"/>
                  <a:pt x="12757121" y="7406103"/>
                  <a:pt x="12771299" y="7403613"/>
                </a:cubicBezTo>
                <a:close/>
                <a:moveTo>
                  <a:pt x="10056836" y="7402497"/>
                </a:moveTo>
                <a:cubicBezTo>
                  <a:pt x="10066490" y="7400820"/>
                  <a:pt x="10076754" y="7402853"/>
                  <a:pt x="10085290" y="7408950"/>
                </a:cubicBezTo>
                <a:cubicBezTo>
                  <a:pt x="10102772" y="7421147"/>
                  <a:pt x="10106839" y="7445133"/>
                  <a:pt x="10094641" y="7462204"/>
                </a:cubicBezTo>
                <a:cubicBezTo>
                  <a:pt x="10082448" y="7479685"/>
                  <a:pt x="10058463" y="7483748"/>
                  <a:pt x="10041387" y="7471555"/>
                </a:cubicBezTo>
                <a:cubicBezTo>
                  <a:pt x="10024315" y="7459357"/>
                  <a:pt x="10020248" y="7435376"/>
                  <a:pt x="10032040" y="7418301"/>
                </a:cubicBezTo>
                <a:cubicBezTo>
                  <a:pt x="10038137" y="7409560"/>
                  <a:pt x="10047182" y="7404174"/>
                  <a:pt x="10056836" y="7402497"/>
                </a:cubicBezTo>
                <a:close/>
                <a:moveTo>
                  <a:pt x="3485706" y="7400852"/>
                </a:moveTo>
                <a:cubicBezTo>
                  <a:pt x="3518886" y="7395063"/>
                  <a:pt x="3550471" y="7417265"/>
                  <a:pt x="3556260" y="7450437"/>
                </a:cubicBezTo>
                <a:cubicBezTo>
                  <a:pt x="3562050" y="7483614"/>
                  <a:pt x="3539846" y="7515202"/>
                  <a:pt x="3506671" y="7520992"/>
                </a:cubicBezTo>
                <a:cubicBezTo>
                  <a:pt x="3473499" y="7526780"/>
                  <a:pt x="3441909" y="7504578"/>
                  <a:pt x="3436124" y="7471402"/>
                </a:cubicBezTo>
                <a:cubicBezTo>
                  <a:pt x="3430333" y="7438229"/>
                  <a:pt x="3452534" y="7406641"/>
                  <a:pt x="3485706" y="7400852"/>
                </a:cubicBezTo>
                <a:close/>
                <a:moveTo>
                  <a:pt x="11722336" y="7399955"/>
                </a:moveTo>
                <a:cubicBezTo>
                  <a:pt x="11728535" y="7398888"/>
                  <a:pt x="11735141" y="7400208"/>
                  <a:pt x="11740629" y="7404071"/>
                </a:cubicBezTo>
                <a:cubicBezTo>
                  <a:pt x="11752011" y="7411796"/>
                  <a:pt x="11754448" y="7427241"/>
                  <a:pt x="11746723" y="7438218"/>
                </a:cubicBezTo>
                <a:cubicBezTo>
                  <a:pt x="11739003" y="7449600"/>
                  <a:pt x="11723553" y="7452037"/>
                  <a:pt x="11712580" y="7444317"/>
                </a:cubicBezTo>
                <a:cubicBezTo>
                  <a:pt x="11701198" y="7436592"/>
                  <a:pt x="11698757" y="7421142"/>
                  <a:pt x="11706482" y="7410170"/>
                </a:cubicBezTo>
                <a:cubicBezTo>
                  <a:pt x="11710345" y="7404478"/>
                  <a:pt x="11716137" y="7401023"/>
                  <a:pt x="11722336" y="7399955"/>
                </a:cubicBezTo>
                <a:close/>
                <a:moveTo>
                  <a:pt x="6373941" y="7397162"/>
                </a:moveTo>
                <a:cubicBezTo>
                  <a:pt x="6375976" y="7398788"/>
                  <a:pt x="6376788" y="7401630"/>
                  <a:pt x="6375177" y="7403666"/>
                </a:cubicBezTo>
                <a:cubicBezTo>
                  <a:pt x="6373534" y="7405697"/>
                  <a:pt x="6370689" y="7406508"/>
                  <a:pt x="6368646" y="7404886"/>
                </a:cubicBezTo>
                <a:cubicBezTo>
                  <a:pt x="6366620" y="7403666"/>
                  <a:pt x="6366205" y="7400819"/>
                  <a:pt x="6367434" y="7398378"/>
                </a:cubicBezTo>
                <a:cubicBezTo>
                  <a:pt x="6369066" y="7396346"/>
                  <a:pt x="6371900" y="7395536"/>
                  <a:pt x="6373941" y="7397162"/>
                </a:cubicBezTo>
                <a:close/>
                <a:moveTo>
                  <a:pt x="1173672" y="7396756"/>
                </a:moveTo>
                <a:cubicBezTo>
                  <a:pt x="1174483" y="7397161"/>
                  <a:pt x="1174483" y="7397972"/>
                  <a:pt x="1174077" y="7398787"/>
                </a:cubicBezTo>
                <a:cubicBezTo>
                  <a:pt x="1173672" y="7399598"/>
                  <a:pt x="1172857" y="7399598"/>
                  <a:pt x="1172046" y="7399193"/>
                </a:cubicBezTo>
                <a:cubicBezTo>
                  <a:pt x="1171231" y="7398787"/>
                  <a:pt x="1171231" y="7397567"/>
                  <a:pt x="1171641" y="7397161"/>
                </a:cubicBezTo>
                <a:cubicBezTo>
                  <a:pt x="1172046" y="7396346"/>
                  <a:pt x="1172857" y="7396346"/>
                  <a:pt x="1173672" y="7396756"/>
                </a:cubicBezTo>
                <a:close/>
                <a:moveTo>
                  <a:pt x="2517871" y="7394924"/>
                </a:moveTo>
                <a:cubicBezTo>
                  <a:pt x="2523612" y="7393907"/>
                  <a:pt x="2529710" y="7395126"/>
                  <a:pt x="2534790" y="7398783"/>
                </a:cubicBezTo>
                <a:cubicBezTo>
                  <a:pt x="2545362" y="7406102"/>
                  <a:pt x="2547799" y="7420331"/>
                  <a:pt x="2540484" y="7430493"/>
                </a:cubicBezTo>
                <a:cubicBezTo>
                  <a:pt x="2533166" y="7441065"/>
                  <a:pt x="2518940" y="7443502"/>
                  <a:pt x="2508774" y="7436182"/>
                </a:cubicBezTo>
                <a:cubicBezTo>
                  <a:pt x="2498612" y="7428867"/>
                  <a:pt x="2496175" y="7414638"/>
                  <a:pt x="2503084" y="7404476"/>
                </a:cubicBezTo>
                <a:cubicBezTo>
                  <a:pt x="2506743" y="7399193"/>
                  <a:pt x="2512129" y="7395941"/>
                  <a:pt x="2517871" y="7394924"/>
                </a:cubicBezTo>
                <a:close/>
                <a:moveTo>
                  <a:pt x="11326283" y="7391062"/>
                </a:moveTo>
                <a:cubicBezTo>
                  <a:pt x="11334312" y="7389639"/>
                  <a:pt x="11342849" y="7391265"/>
                  <a:pt x="11349963" y="7396346"/>
                </a:cubicBezTo>
                <a:cubicBezTo>
                  <a:pt x="11364192" y="7406508"/>
                  <a:pt x="11367849" y="7426426"/>
                  <a:pt x="11357688" y="7440655"/>
                </a:cubicBezTo>
                <a:cubicBezTo>
                  <a:pt x="11347526" y="7454884"/>
                  <a:pt x="11327603" y="7458542"/>
                  <a:pt x="11313374" y="7448380"/>
                </a:cubicBezTo>
                <a:cubicBezTo>
                  <a:pt x="11299149" y="7438214"/>
                  <a:pt x="11295488" y="7418705"/>
                  <a:pt x="11305654" y="7404071"/>
                </a:cubicBezTo>
                <a:cubicBezTo>
                  <a:pt x="11310734" y="7396956"/>
                  <a:pt x="11318255" y="7392485"/>
                  <a:pt x="11326283" y="7391062"/>
                </a:cubicBezTo>
                <a:close/>
                <a:moveTo>
                  <a:pt x="4173194" y="7389537"/>
                </a:moveTo>
                <a:cubicBezTo>
                  <a:pt x="4187774" y="7386997"/>
                  <a:pt x="4203326" y="7390046"/>
                  <a:pt x="4216331" y="7399192"/>
                </a:cubicBezTo>
                <a:cubicBezTo>
                  <a:pt x="4242764" y="7417484"/>
                  <a:pt x="4248865" y="7453663"/>
                  <a:pt x="4230561" y="7479680"/>
                </a:cubicBezTo>
                <a:cubicBezTo>
                  <a:pt x="4212269" y="7506103"/>
                  <a:pt x="4176094" y="7512202"/>
                  <a:pt x="4150077" y="7493909"/>
                </a:cubicBezTo>
                <a:cubicBezTo>
                  <a:pt x="4124062" y="7475617"/>
                  <a:pt x="4117963" y="7439844"/>
                  <a:pt x="4135849" y="7413417"/>
                </a:cubicBezTo>
                <a:cubicBezTo>
                  <a:pt x="4144992" y="7400206"/>
                  <a:pt x="4158607" y="7392077"/>
                  <a:pt x="4173194" y="7389537"/>
                </a:cubicBezTo>
                <a:close/>
                <a:moveTo>
                  <a:pt x="12336579" y="7388677"/>
                </a:moveTo>
                <a:cubicBezTo>
                  <a:pt x="12342169" y="7387711"/>
                  <a:pt x="12348164" y="7388828"/>
                  <a:pt x="12353245" y="7392283"/>
                </a:cubicBezTo>
                <a:cubicBezTo>
                  <a:pt x="12363001" y="7399197"/>
                  <a:pt x="12365443" y="7413017"/>
                  <a:pt x="12358533" y="7423178"/>
                </a:cubicBezTo>
                <a:cubicBezTo>
                  <a:pt x="12351619" y="7432935"/>
                  <a:pt x="12337800" y="7435376"/>
                  <a:pt x="12327634" y="7428466"/>
                </a:cubicBezTo>
                <a:cubicBezTo>
                  <a:pt x="12317882" y="7421552"/>
                  <a:pt x="12315441" y="7407733"/>
                  <a:pt x="12322350" y="7397567"/>
                </a:cubicBezTo>
                <a:cubicBezTo>
                  <a:pt x="12325807" y="7392691"/>
                  <a:pt x="12330990" y="7389643"/>
                  <a:pt x="12336579" y="7388677"/>
                </a:cubicBezTo>
                <a:close/>
                <a:moveTo>
                  <a:pt x="5596362" y="7387152"/>
                </a:moveTo>
                <a:cubicBezTo>
                  <a:pt x="5608963" y="7384966"/>
                  <a:pt x="5622392" y="7387608"/>
                  <a:pt x="5633570" y="7395536"/>
                </a:cubicBezTo>
                <a:cubicBezTo>
                  <a:pt x="5656324" y="7411391"/>
                  <a:pt x="5661608" y="7442692"/>
                  <a:pt x="5645768" y="7465051"/>
                </a:cubicBezTo>
                <a:cubicBezTo>
                  <a:pt x="5629899" y="7487816"/>
                  <a:pt x="5598599" y="7493100"/>
                  <a:pt x="5576238" y="7477245"/>
                </a:cubicBezTo>
                <a:cubicBezTo>
                  <a:pt x="5553873" y="7461394"/>
                  <a:pt x="5548601" y="7430498"/>
                  <a:pt x="5564047" y="7407733"/>
                </a:cubicBezTo>
                <a:cubicBezTo>
                  <a:pt x="5571967" y="7396351"/>
                  <a:pt x="5583765" y="7389338"/>
                  <a:pt x="5596362" y="7387152"/>
                </a:cubicBezTo>
                <a:close/>
                <a:moveTo>
                  <a:pt x="6575172" y="7386995"/>
                </a:moveTo>
                <a:cubicBezTo>
                  <a:pt x="6575562" y="7386995"/>
                  <a:pt x="6575975" y="7386590"/>
                  <a:pt x="6575975" y="7386995"/>
                </a:cubicBezTo>
                <a:cubicBezTo>
                  <a:pt x="6575975" y="7387405"/>
                  <a:pt x="6575975" y="7387405"/>
                  <a:pt x="6575975" y="7387811"/>
                </a:cubicBezTo>
                <a:cubicBezTo>
                  <a:pt x="6575562" y="7387811"/>
                  <a:pt x="6575562" y="7387811"/>
                  <a:pt x="6575172" y="7387811"/>
                </a:cubicBezTo>
                <a:cubicBezTo>
                  <a:pt x="6575172" y="7387811"/>
                  <a:pt x="6575172" y="7387405"/>
                  <a:pt x="6575172" y="7386995"/>
                </a:cubicBezTo>
                <a:close/>
                <a:moveTo>
                  <a:pt x="2751739" y="7381308"/>
                </a:moveTo>
                <a:cubicBezTo>
                  <a:pt x="2756057" y="7380596"/>
                  <a:pt x="2760629" y="7381511"/>
                  <a:pt x="2764491" y="7384152"/>
                </a:cubicBezTo>
                <a:cubicBezTo>
                  <a:pt x="2772216" y="7389846"/>
                  <a:pt x="2773841" y="7400413"/>
                  <a:pt x="2768557" y="7408138"/>
                </a:cubicBezTo>
                <a:cubicBezTo>
                  <a:pt x="2762863" y="7415863"/>
                  <a:pt x="2752297" y="7417489"/>
                  <a:pt x="2744572" y="7412201"/>
                </a:cubicBezTo>
                <a:cubicBezTo>
                  <a:pt x="2736846" y="7406917"/>
                  <a:pt x="2734817" y="7395940"/>
                  <a:pt x="2740509" y="7388220"/>
                </a:cubicBezTo>
                <a:cubicBezTo>
                  <a:pt x="2743355" y="7384357"/>
                  <a:pt x="2747418" y="7382020"/>
                  <a:pt x="2751739" y="7381308"/>
                </a:cubicBezTo>
                <a:close/>
                <a:moveTo>
                  <a:pt x="10910981" y="7379424"/>
                </a:moveTo>
                <a:cubicBezTo>
                  <a:pt x="10914691" y="7378764"/>
                  <a:pt x="10918655" y="7379475"/>
                  <a:pt x="10921907" y="7381712"/>
                </a:cubicBezTo>
                <a:cubicBezTo>
                  <a:pt x="10928411" y="7386184"/>
                  <a:pt x="10930037" y="7395535"/>
                  <a:pt x="10925565" y="7402039"/>
                </a:cubicBezTo>
                <a:cubicBezTo>
                  <a:pt x="10921092" y="7408544"/>
                  <a:pt x="10911745" y="7410170"/>
                  <a:pt x="10905237" y="7405697"/>
                </a:cubicBezTo>
                <a:cubicBezTo>
                  <a:pt x="10898733" y="7401224"/>
                  <a:pt x="10897107" y="7391873"/>
                  <a:pt x="10901579" y="7385369"/>
                </a:cubicBezTo>
                <a:cubicBezTo>
                  <a:pt x="10903816" y="7382117"/>
                  <a:pt x="10907272" y="7380084"/>
                  <a:pt x="10910981" y="7379424"/>
                </a:cubicBezTo>
                <a:close/>
                <a:moveTo>
                  <a:pt x="10476109" y="7378510"/>
                </a:moveTo>
                <a:cubicBezTo>
                  <a:pt x="10481444" y="7377544"/>
                  <a:pt x="10487136" y="7378661"/>
                  <a:pt x="10491811" y="7382116"/>
                </a:cubicBezTo>
                <a:cubicBezTo>
                  <a:pt x="10501567" y="7388621"/>
                  <a:pt x="10503599" y="7402035"/>
                  <a:pt x="10497095" y="7411385"/>
                </a:cubicBezTo>
                <a:cubicBezTo>
                  <a:pt x="10490591" y="7421142"/>
                  <a:pt x="10477177" y="7423583"/>
                  <a:pt x="10467826" y="7416669"/>
                </a:cubicBezTo>
                <a:cubicBezTo>
                  <a:pt x="10458074" y="7409759"/>
                  <a:pt x="10455633" y="7396751"/>
                  <a:pt x="10462542" y="7387400"/>
                </a:cubicBezTo>
                <a:cubicBezTo>
                  <a:pt x="10465794" y="7382524"/>
                  <a:pt x="10470774" y="7379476"/>
                  <a:pt x="10476109" y="7378510"/>
                </a:cubicBezTo>
                <a:close/>
                <a:moveTo>
                  <a:pt x="2047747" y="7378054"/>
                </a:moveTo>
                <a:cubicBezTo>
                  <a:pt x="2049373" y="7379274"/>
                  <a:pt x="2049778" y="7381306"/>
                  <a:pt x="2048562" y="7382932"/>
                </a:cubicBezTo>
                <a:cubicBezTo>
                  <a:pt x="2047342" y="7384558"/>
                  <a:pt x="2045310" y="7384963"/>
                  <a:pt x="2043684" y="7383747"/>
                </a:cubicBezTo>
                <a:cubicBezTo>
                  <a:pt x="2042058" y="7382526"/>
                  <a:pt x="2041650" y="7380085"/>
                  <a:pt x="2042869" y="7378869"/>
                </a:cubicBezTo>
                <a:cubicBezTo>
                  <a:pt x="2044091" y="7377243"/>
                  <a:pt x="2046121" y="7376833"/>
                  <a:pt x="2047747" y="7378054"/>
                </a:cubicBezTo>
                <a:close/>
                <a:moveTo>
                  <a:pt x="4371715" y="7372212"/>
                </a:moveTo>
                <a:cubicBezTo>
                  <a:pt x="4378679" y="7370941"/>
                  <a:pt x="4386092" y="7372365"/>
                  <a:pt x="4392396" y="7376837"/>
                </a:cubicBezTo>
                <a:cubicBezTo>
                  <a:pt x="4404996" y="7385779"/>
                  <a:pt x="4408250" y="7402855"/>
                  <a:pt x="4399311" y="7415453"/>
                </a:cubicBezTo>
                <a:cubicBezTo>
                  <a:pt x="4390362" y="7428056"/>
                  <a:pt x="4373293" y="7431308"/>
                  <a:pt x="4360693" y="7422367"/>
                </a:cubicBezTo>
                <a:cubicBezTo>
                  <a:pt x="4348087" y="7413422"/>
                  <a:pt x="4344837" y="7395941"/>
                  <a:pt x="4353785" y="7383747"/>
                </a:cubicBezTo>
                <a:cubicBezTo>
                  <a:pt x="4358255" y="7377446"/>
                  <a:pt x="4364760" y="7373482"/>
                  <a:pt x="4371715" y="7372212"/>
                </a:cubicBezTo>
                <a:close/>
                <a:moveTo>
                  <a:pt x="3945165" y="7371909"/>
                </a:moveTo>
                <a:cubicBezTo>
                  <a:pt x="3964254" y="7368605"/>
                  <a:pt x="3984585" y="7372568"/>
                  <a:pt x="4001661" y="7384558"/>
                </a:cubicBezTo>
                <a:cubicBezTo>
                  <a:pt x="4035801" y="7408544"/>
                  <a:pt x="4043935" y="7455700"/>
                  <a:pt x="4019952" y="7489847"/>
                </a:cubicBezTo>
                <a:lnTo>
                  <a:pt x="4017231" y="7492427"/>
                </a:lnTo>
                <a:lnTo>
                  <a:pt x="4036946" y="7492821"/>
                </a:lnTo>
                <a:cubicBezTo>
                  <a:pt x="4047494" y="7495107"/>
                  <a:pt x="4057761" y="7499503"/>
                  <a:pt x="4067105" y="7506108"/>
                </a:cubicBezTo>
                <a:cubicBezTo>
                  <a:pt x="4095468" y="7525621"/>
                  <a:pt x="4107591" y="7559768"/>
                  <a:pt x="4100730" y="7591400"/>
                </a:cubicBezTo>
                <a:lnTo>
                  <a:pt x="4087761" y="7620824"/>
                </a:lnTo>
                <a:lnTo>
                  <a:pt x="4100895" y="7621079"/>
                </a:lnTo>
                <a:cubicBezTo>
                  <a:pt x="4110972" y="7623258"/>
                  <a:pt x="4120775" y="7627450"/>
                  <a:pt x="4129719" y="7633752"/>
                </a:cubicBezTo>
                <a:cubicBezTo>
                  <a:pt x="4165899" y="7658958"/>
                  <a:pt x="4174442" y="7708550"/>
                  <a:pt x="4149231" y="7744324"/>
                </a:cubicBezTo>
                <a:lnTo>
                  <a:pt x="4140945" y="7752238"/>
                </a:lnTo>
                <a:lnTo>
                  <a:pt x="4165869" y="7752779"/>
                </a:lnTo>
                <a:cubicBezTo>
                  <a:pt x="4174696" y="7754691"/>
                  <a:pt x="4183281" y="7758349"/>
                  <a:pt x="4191107" y="7763837"/>
                </a:cubicBezTo>
                <a:cubicBezTo>
                  <a:pt x="4222804" y="7785791"/>
                  <a:pt x="4230128" y="7829285"/>
                  <a:pt x="4208170" y="7860590"/>
                </a:cubicBezTo>
                <a:cubicBezTo>
                  <a:pt x="4186226" y="7891891"/>
                  <a:pt x="4142728" y="7899206"/>
                  <a:pt x="4111429" y="7877256"/>
                </a:cubicBezTo>
                <a:cubicBezTo>
                  <a:pt x="4080126" y="7854897"/>
                  <a:pt x="4072398" y="7811808"/>
                  <a:pt x="4094356" y="7780503"/>
                </a:cubicBezTo>
                <a:lnTo>
                  <a:pt x="4097980" y="7777074"/>
                </a:lnTo>
                <a:lnTo>
                  <a:pt x="4097912" y="7777099"/>
                </a:lnTo>
                <a:cubicBezTo>
                  <a:pt x="4077887" y="7780606"/>
                  <a:pt x="4056542" y="7776439"/>
                  <a:pt x="4038655" y="7763836"/>
                </a:cubicBezTo>
                <a:cubicBezTo>
                  <a:pt x="4011819" y="7744932"/>
                  <a:pt x="4000313" y="7712310"/>
                  <a:pt x="4006698" y="7682088"/>
                </a:cubicBezTo>
                <a:lnTo>
                  <a:pt x="4018179" y="7655493"/>
                </a:lnTo>
                <a:lnTo>
                  <a:pt x="4002142" y="7655174"/>
                </a:lnTo>
                <a:cubicBezTo>
                  <a:pt x="3991598" y="7652887"/>
                  <a:pt x="3981333" y="7648492"/>
                  <a:pt x="3971983" y="7641887"/>
                </a:cubicBezTo>
                <a:cubicBezTo>
                  <a:pt x="3934546" y="7615870"/>
                  <a:pt x="3925601" y="7563836"/>
                  <a:pt x="3951651" y="7526436"/>
                </a:cubicBezTo>
                <a:lnTo>
                  <a:pt x="3957811" y="7520521"/>
                </a:lnTo>
                <a:lnTo>
                  <a:pt x="3942110" y="7520202"/>
                </a:lnTo>
                <a:cubicBezTo>
                  <a:pt x="3932513" y="7518125"/>
                  <a:pt x="3923162" y="7514136"/>
                  <a:pt x="3914627" y="7508139"/>
                </a:cubicBezTo>
                <a:cubicBezTo>
                  <a:pt x="3880479" y="7484158"/>
                  <a:pt x="3872347" y="7437002"/>
                  <a:pt x="3896332" y="7402855"/>
                </a:cubicBezTo>
                <a:cubicBezTo>
                  <a:pt x="3908324" y="7385781"/>
                  <a:pt x="3926108" y="7375212"/>
                  <a:pt x="3945165" y="7371909"/>
                </a:cubicBezTo>
                <a:close/>
                <a:moveTo>
                  <a:pt x="14928324" y="7366775"/>
                </a:moveTo>
                <a:cubicBezTo>
                  <a:pt x="14931882" y="7366165"/>
                  <a:pt x="14935643" y="7366877"/>
                  <a:pt x="14938692" y="7369113"/>
                </a:cubicBezTo>
                <a:cubicBezTo>
                  <a:pt x="14944787" y="7373582"/>
                  <a:pt x="14946413" y="7382121"/>
                  <a:pt x="14941944" y="7388626"/>
                </a:cubicBezTo>
                <a:cubicBezTo>
                  <a:pt x="14937472" y="7394720"/>
                  <a:pt x="14928931" y="7396346"/>
                  <a:pt x="14922427" y="7391878"/>
                </a:cubicBezTo>
                <a:cubicBezTo>
                  <a:pt x="14915927" y="7387405"/>
                  <a:pt x="14914301" y="7378869"/>
                  <a:pt x="14919179" y="7372365"/>
                </a:cubicBezTo>
                <a:cubicBezTo>
                  <a:pt x="14921413" y="7369316"/>
                  <a:pt x="14924767" y="7367385"/>
                  <a:pt x="14928324" y="7366775"/>
                </a:cubicBezTo>
                <a:close/>
                <a:moveTo>
                  <a:pt x="9808609" y="7363218"/>
                </a:moveTo>
                <a:cubicBezTo>
                  <a:pt x="9814351" y="7362201"/>
                  <a:pt x="9820449" y="7363420"/>
                  <a:pt x="9825530" y="7367077"/>
                </a:cubicBezTo>
                <a:cubicBezTo>
                  <a:pt x="9836101" y="7374396"/>
                  <a:pt x="9838538" y="7388625"/>
                  <a:pt x="9831223" y="7398787"/>
                </a:cubicBezTo>
                <a:cubicBezTo>
                  <a:pt x="9823904" y="7409359"/>
                  <a:pt x="9809679" y="7411796"/>
                  <a:pt x="9799513" y="7404476"/>
                </a:cubicBezTo>
                <a:cubicBezTo>
                  <a:pt x="9789351" y="7397567"/>
                  <a:pt x="9786914" y="7383342"/>
                  <a:pt x="9793824" y="7372770"/>
                </a:cubicBezTo>
                <a:cubicBezTo>
                  <a:pt x="9797481" y="7367487"/>
                  <a:pt x="9802867" y="7364235"/>
                  <a:pt x="9808609" y="7363218"/>
                </a:cubicBezTo>
                <a:close/>
                <a:moveTo>
                  <a:pt x="12995087" y="7362710"/>
                </a:moveTo>
                <a:cubicBezTo>
                  <a:pt x="13009670" y="7360170"/>
                  <a:pt x="13025219" y="7363219"/>
                  <a:pt x="13038228" y="7372365"/>
                </a:cubicBezTo>
                <a:cubicBezTo>
                  <a:pt x="13064651" y="7390657"/>
                  <a:pt x="13070749" y="7426836"/>
                  <a:pt x="13052457" y="7452853"/>
                </a:cubicBezTo>
                <a:cubicBezTo>
                  <a:pt x="13034165" y="7479280"/>
                  <a:pt x="12997982" y="7485375"/>
                  <a:pt x="12971965" y="7467082"/>
                </a:cubicBezTo>
                <a:cubicBezTo>
                  <a:pt x="12945948" y="7448381"/>
                  <a:pt x="12939444" y="7412611"/>
                  <a:pt x="12957740" y="7386594"/>
                </a:cubicBezTo>
                <a:cubicBezTo>
                  <a:pt x="12966886" y="7373381"/>
                  <a:pt x="12980504" y="7365251"/>
                  <a:pt x="12995087" y="7362710"/>
                </a:cubicBezTo>
                <a:close/>
                <a:moveTo>
                  <a:pt x="12053085" y="7362659"/>
                </a:moveTo>
                <a:cubicBezTo>
                  <a:pt x="12066043" y="7360372"/>
                  <a:pt x="12079864" y="7363014"/>
                  <a:pt x="12091449" y="7371144"/>
                </a:cubicBezTo>
                <a:cubicBezTo>
                  <a:pt x="12114619" y="7387405"/>
                  <a:pt x="12120313" y="7419521"/>
                  <a:pt x="12104052" y="7442691"/>
                </a:cubicBezTo>
                <a:cubicBezTo>
                  <a:pt x="12087791" y="7465861"/>
                  <a:pt x="12055675" y="7471555"/>
                  <a:pt x="12032505" y="7455294"/>
                </a:cubicBezTo>
                <a:cubicBezTo>
                  <a:pt x="12009335" y="7439034"/>
                  <a:pt x="12003641" y="7407323"/>
                  <a:pt x="12019902" y="7383747"/>
                </a:cubicBezTo>
                <a:cubicBezTo>
                  <a:pt x="12028033" y="7372162"/>
                  <a:pt x="12040127" y="7364946"/>
                  <a:pt x="12053085" y="7362659"/>
                </a:cubicBezTo>
                <a:close/>
                <a:moveTo>
                  <a:pt x="6118655" y="7355438"/>
                </a:moveTo>
                <a:cubicBezTo>
                  <a:pt x="6122363" y="7354778"/>
                  <a:pt x="6126332" y="7355489"/>
                  <a:pt x="6129579" y="7357726"/>
                </a:cubicBezTo>
                <a:cubicBezTo>
                  <a:pt x="6136081" y="7362198"/>
                  <a:pt x="6137709" y="7371549"/>
                  <a:pt x="6133244" y="7378053"/>
                </a:cubicBezTo>
                <a:cubicBezTo>
                  <a:pt x="6128769" y="7384558"/>
                  <a:pt x="6119414" y="7386184"/>
                  <a:pt x="6112916" y="7381711"/>
                </a:cubicBezTo>
                <a:cubicBezTo>
                  <a:pt x="6106004" y="7376833"/>
                  <a:pt x="6104384" y="7367887"/>
                  <a:pt x="6109254" y="7361383"/>
                </a:cubicBezTo>
                <a:cubicBezTo>
                  <a:pt x="6111504" y="7358131"/>
                  <a:pt x="6114961" y="7356098"/>
                  <a:pt x="6118655" y="7355438"/>
                </a:cubicBezTo>
                <a:close/>
                <a:moveTo>
                  <a:pt x="3710127" y="7351226"/>
                </a:moveTo>
                <a:cubicBezTo>
                  <a:pt x="3740885" y="7351226"/>
                  <a:pt x="3765818" y="7376159"/>
                  <a:pt x="3765818" y="7406918"/>
                </a:cubicBezTo>
                <a:cubicBezTo>
                  <a:pt x="3765818" y="7437676"/>
                  <a:pt x="3740885" y="7462614"/>
                  <a:pt x="3710127" y="7462614"/>
                </a:cubicBezTo>
                <a:cubicBezTo>
                  <a:pt x="3679368" y="7462614"/>
                  <a:pt x="3654436" y="7437676"/>
                  <a:pt x="3654436" y="7406918"/>
                </a:cubicBezTo>
                <a:cubicBezTo>
                  <a:pt x="3654436" y="7376159"/>
                  <a:pt x="3679368" y="7351226"/>
                  <a:pt x="3710127" y="7351226"/>
                </a:cubicBezTo>
                <a:close/>
                <a:moveTo>
                  <a:pt x="13380260" y="7351122"/>
                </a:moveTo>
                <a:cubicBezTo>
                  <a:pt x="13394335" y="7348683"/>
                  <a:pt x="13409376" y="7351630"/>
                  <a:pt x="13421979" y="7360573"/>
                </a:cubicBezTo>
                <a:cubicBezTo>
                  <a:pt x="13447181" y="7378054"/>
                  <a:pt x="13453280" y="7413012"/>
                  <a:pt x="13435393" y="7438219"/>
                </a:cubicBezTo>
                <a:cubicBezTo>
                  <a:pt x="13417912" y="7463420"/>
                  <a:pt x="13382954" y="7469519"/>
                  <a:pt x="13357748" y="7451632"/>
                </a:cubicBezTo>
                <a:cubicBezTo>
                  <a:pt x="13332546" y="7433746"/>
                  <a:pt x="13326447" y="7399193"/>
                  <a:pt x="13344334" y="7373987"/>
                </a:cubicBezTo>
                <a:cubicBezTo>
                  <a:pt x="13353074" y="7361386"/>
                  <a:pt x="13366184" y="7353561"/>
                  <a:pt x="13380260" y="7351122"/>
                </a:cubicBezTo>
                <a:close/>
                <a:moveTo>
                  <a:pt x="9561344" y="7344821"/>
                </a:moveTo>
                <a:cubicBezTo>
                  <a:pt x="9564851" y="7344211"/>
                  <a:pt x="9568612" y="7344923"/>
                  <a:pt x="9571864" y="7347159"/>
                </a:cubicBezTo>
                <a:cubicBezTo>
                  <a:pt x="9577959" y="7351628"/>
                  <a:pt x="9579585" y="7360167"/>
                  <a:pt x="9575116" y="7366672"/>
                </a:cubicBezTo>
                <a:cubicBezTo>
                  <a:pt x="9570643" y="7372766"/>
                  <a:pt x="9562107" y="7374392"/>
                  <a:pt x="9555603" y="7369924"/>
                </a:cubicBezTo>
                <a:cubicBezTo>
                  <a:pt x="9549099" y="7365451"/>
                  <a:pt x="9547473" y="7356506"/>
                  <a:pt x="9552351" y="7350411"/>
                </a:cubicBezTo>
                <a:cubicBezTo>
                  <a:pt x="9554585" y="7347362"/>
                  <a:pt x="9557837" y="7345431"/>
                  <a:pt x="9561344" y="7344821"/>
                </a:cubicBezTo>
                <a:close/>
                <a:moveTo>
                  <a:pt x="2982154" y="7341977"/>
                </a:moveTo>
                <a:cubicBezTo>
                  <a:pt x="2993182" y="7340046"/>
                  <a:pt x="3004969" y="7342281"/>
                  <a:pt x="3014929" y="7349191"/>
                </a:cubicBezTo>
                <a:cubicBezTo>
                  <a:pt x="3034441" y="7363014"/>
                  <a:pt x="3039319" y="7390252"/>
                  <a:pt x="3025495" y="7410170"/>
                </a:cubicBezTo>
                <a:cubicBezTo>
                  <a:pt x="3011677" y="7429683"/>
                  <a:pt x="2984438" y="7434561"/>
                  <a:pt x="2964521" y="7420742"/>
                </a:cubicBezTo>
                <a:cubicBezTo>
                  <a:pt x="2945007" y="7406918"/>
                  <a:pt x="2940131" y="7379681"/>
                  <a:pt x="2953953" y="7359762"/>
                </a:cubicBezTo>
                <a:cubicBezTo>
                  <a:pt x="2960864" y="7350006"/>
                  <a:pt x="2971127" y="7343908"/>
                  <a:pt x="2982154" y="7341977"/>
                </a:cubicBezTo>
                <a:close/>
                <a:moveTo>
                  <a:pt x="5167479" y="7337149"/>
                </a:moveTo>
                <a:cubicBezTo>
                  <a:pt x="5180080" y="7334963"/>
                  <a:pt x="5193499" y="7337605"/>
                  <a:pt x="5204677" y="7345533"/>
                </a:cubicBezTo>
                <a:cubicBezTo>
                  <a:pt x="5227437" y="7361388"/>
                  <a:pt x="5232723" y="7392689"/>
                  <a:pt x="5216880" y="7415048"/>
                </a:cubicBezTo>
                <a:cubicBezTo>
                  <a:pt x="5201014" y="7437813"/>
                  <a:pt x="5169713" y="7443097"/>
                  <a:pt x="5147349" y="7427242"/>
                </a:cubicBezTo>
                <a:cubicBezTo>
                  <a:pt x="5124992" y="7411391"/>
                  <a:pt x="5119712" y="7380495"/>
                  <a:pt x="5135156" y="7357730"/>
                </a:cubicBezTo>
                <a:cubicBezTo>
                  <a:pt x="5143083" y="7346348"/>
                  <a:pt x="5154880" y="7339335"/>
                  <a:pt x="5167479" y="7337149"/>
                </a:cubicBezTo>
                <a:close/>
                <a:moveTo>
                  <a:pt x="1377759" y="7327646"/>
                </a:moveTo>
                <a:cubicBezTo>
                  <a:pt x="1383043" y="7331304"/>
                  <a:pt x="1384264" y="7339029"/>
                  <a:pt x="1380602" y="7344313"/>
                </a:cubicBezTo>
                <a:cubicBezTo>
                  <a:pt x="1376945" y="7349596"/>
                  <a:pt x="1369219" y="7350817"/>
                  <a:pt x="1363935" y="7347159"/>
                </a:cubicBezTo>
                <a:cubicBezTo>
                  <a:pt x="1358652" y="7343498"/>
                  <a:pt x="1357026" y="7335777"/>
                  <a:pt x="1361089" y="7330493"/>
                </a:cubicBezTo>
                <a:cubicBezTo>
                  <a:pt x="1364751" y="7325205"/>
                  <a:pt x="1372471" y="7323989"/>
                  <a:pt x="1377759" y="7327646"/>
                </a:cubicBezTo>
                <a:close/>
                <a:moveTo>
                  <a:pt x="10162175" y="7325462"/>
                </a:moveTo>
                <a:cubicBezTo>
                  <a:pt x="10169137" y="7324192"/>
                  <a:pt x="10176557" y="7325615"/>
                  <a:pt x="10182858" y="7330087"/>
                </a:cubicBezTo>
                <a:cubicBezTo>
                  <a:pt x="10195457" y="7339029"/>
                  <a:pt x="10198709" y="7356105"/>
                  <a:pt x="10189768" y="7368703"/>
                </a:cubicBezTo>
                <a:cubicBezTo>
                  <a:pt x="10180822" y="7381306"/>
                  <a:pt x="10163751" y="7384558"/>
                  <a:pt x="10151148" y="7375617"/>
                </a:cubicBezTo>
                <a:cubicBezTo>
                  <a:pt x="10138545" y="7366672"/>
                  <a:pt x="10135293" y="7349600"/>
                  <a:pt x="10144238" y="7336997"/>
                </a:cubicBezTo>
                <a:cubicBezTo>
                  <a:pt x="10148708" y="7330696"/>
                  <a:pt x="10155213" y="7326732"/>
                  <a:pt x="10162175" y="7325462"/>
                </a:cubicBezTo>
                <a:close/>
                <a:moveTo>
                  <a:pt x="1813981" y="7324803"/>
                </a:moveTo>
                <a:cubicBezTo>
                  <a:pt x="1819266" y="7328461"/>
                  <a:pt x="1820486" y="7335371"/>
                  <a:pt x="1816829" y="7340249"/>
                </a:cubicBezTo>
                <a:cubicBezTo>
                  <a:pt x="1813167" y="7345532"/>
                  <a:pt x="1806258" y="7346753"/>
                  <a:pt x="1801381" y="7343095"/>
                </a:cubicBezTo>
                <a:cubicBezTo>
                  <a:pt x="1796500" y="7339438"/>
                  <a:pt x="1795281" y="7332528"/>
                  <a:pt x="1798533" y="7327646"/>
                </a:cubicBezTo>
                <a:cubicBezTo>
                  <a:pt x="1802194" y="7322362"/>
                  <a:pt x="1809104" y="7321146"/>
                  <a:pt x="1813981" y="7324803"/>
                </a:cubicBezTo>
                <a:close/>
                <a:moveTo>
                  <a:pt x="3215715" y="7322718"/>
                </a:moveTo>
                <a:cubicBezTo>
                  <a:pt x="3227249" y="7320736"/>
                  <a:pt x="3239546" y="7323176"/>
                  <a:pt x="3249914" y="7330493"/>
                </a:cubicBezTo>
                <a:cubicBezTo>
                  <a:pt x="3270645" y="7345127"/>
                  <a:pt x="3275524" y="7373581"/>
                  <a:pt x="3260891" y="7394315"/>
                </a:cubicBezTo>
                <a:cubicBezTo>
                  <a:pt x="3246256" y="7415048"/>
                  <a:pt x="3217796" y="7419926"/>
                  <a:pt x="3197063" y="7405292"/>
                </a:cubicBezTo>
                <a:cubicBezTo>
                  <a:pt x="3176335" y="7390657"/>
                  <a:pt x="3171458" y="7362199"/>
                  <a:pt x="3186091" y="7341466"/>
                </a:cubicBezTo>
                <a:cubicBezTo>
                  <a:pt x="3193408" y="7331101"/>
                  <a:pt x="3204181" y="7324699"/>
                  <a:pt x="3215715" y="7322718"/>
                </a:cubicBezTo>
                <a:close/>
                <a:moveTo>
                  <a:pt x="9346250" y="7320737"/>
                </a:moveTo>
                <a:cubicBezTo>
                  <a:pt x="9348282" y="7322363"/>
                  <a:pt x="9349092" y="7325205"/>
                  <a:pt x="9347466" y="7327241"/>
                </a:cubicBezTo>
                <a:cubicBezTo>
                  <a:pt x="9345840" y="7329272"/>
                  <a:pt x="9342998" y="7330083"/>
                  <a:pt x="9340962" y="7328457"/>
                </a:cubicBezTo>
                <a:cubicBezTo>
                  <a:pt x="9338931" y="7327241"/>
                  <a:pt x="9338120" y="7324394"/>
                  <a:pt x="9339746" y="7321953"/>
                </a:cubicBezTo>
                <a:cubicBezTo>
                  <a:pt x="9341372" y="7319921"/>
                  <a:pt x="9344214" y="7319111"/>
                  <a:pt x="9346250" y="7320737"/>
                </a:cubicBezTo>
                <a:close/>
                <a:moveTo>
                  <a:pt x="11391533" y="7320482"/>
                </a:moveTo>
                <a:cubicBezTo>
                  <a:pt x="11399764" y="7319008"/>
                  <a:pt x="11408504" y="7320736"/>
                  <a:pt x="11415821" y="7326020"/>
                </a:cubicBezTo>
                <a:cubicBezTo>
                  <a:pt x="11430866" y="7336587"/>
                  <a:pt x="11434523" y="7356915"/>
                  <a:pt x="11423952" y="7371549"/>
                </a:cubicBezTo>
                <a:cubicBezTo>
                  <a:pt x="11413384" y="7386589"/>
                  <a:pt x="11393056" y="7390246"/>
                  <a:pt x="11378422" y="7379679"/>
                </a:cubicBezTo>
                <a:cubicBezTo>
                  <a:pt x="11363787" y="7369517"/>
                  <a:pt x="11360129" y="7349190"/>
                  <a:pt x="11370291" y="7334150"/>
                </a:cubicBezTo>
                <a:cubicBezTo>
                  <a:pt x="11375577" y="7326630"/>
                  <a:pt x="11383301" y="7321955"/>
                  <a:pt x="11391533" y="7320482"/>
                </a:cubicBezTo>
                <a:close/>
                <a:moveTo>
                  <a:pt x="4955519" y="7320278"/>
                </a:moveTo>
                <a:cubicBezTo>
                  <a:pt x="4965533" y="7318500"/>
                  <a:pt x="4976203" y="7320534"/>
                  <a:pt x="4985144" y="7326836"/>
                </a:cubicBezTo>
                <a:cubicBezTo>
                  <a:pt x="5003030" y="7339434"/>
                  <a:pt x="5007509" y="7364231"/>
                  <a:pt x="4994898" y="7382122"/>
                </a:cubicBezTo>
                <a:cubicBezTo>
                  <a:pt x="4982304" y="7400005"/>
                  <a:pt x="4957501" y="7404477"/>
                  <a:pt x="4939612" y="7391874"/>
                </a:cubicBezTo>
                <a:cubicBezTo>
                  <a:pt x="4921727" y="7379275"/>
                  <a:pt x="4917256" y="7354475"/>
                  <a:pt x="4929860" y="7336588"/>
                </a:cubicBezTo>
                <a:cubicBezTo>
                  <a:pt x="4936165" y="7327644"/>
                  <a:pt x="4945514" y="7322055"/>
                  <a:pt x="4955519" y="7320278"/>
                </a:cubicBezTo>
                <a:close/>
                <a:moveTo>
                  <a:pt x="11786970" y="7314893"/>
                </a:moveTo>
                <a:cubicBezTo>
                  <a:pt x="11793576" y="7313725"/>
                  <a:pt x="11800588" y="7315046"/>
                  <a:pt x="11806481" y="7319111"/>
                </a:cubicBezTo>
                <a:cubicBezTo>
                  <a:pt x="11818274" y="7327646"/>
                  <a:pt x="11821120" y="7343907"/>
                  <a:pt x="11812986" y="7355695"/>
                </a:cubicBezTo>
                <a:cubicBezTo>
                  <a:pt x="11804450" y="7367487"/>
                  <a:pt x="11788189" y="7370329"/>
                  <a:pt x="11776402" y="7362199"/>
                </a:cubicBezTo>
                <a:cubicBezTo>
                  <a:pt x="11764614" y="7353663"/>
                  <a:pt x="11761767" y="7337403"/>
                  <a:pt x="11769897" y="7325615"/>
                </a:cubicBezTo>
                <a:cubicBezTo>
                  <a:pt x="11774165" y="7319721"/>
                  <a:pt x="11780364" y="7316062"/>
                  <a:pt x="11786970" y="7314893"/>
                </a:cubicBezTo>
                <a:close/>
                <a:moveTo>
                  <a:pt x="10980902" y="7313571"/>
                </a:moveTo>
                <a:cubicBezTo>
                  <a:pt x="10984612" y="7312911"/>
                  <a:pt x="10988576" y="7313622"/>
                  <a:pt x="10991828" y="7315859"/>
                </a:cubicBezTo>
                <a:cubicBezTo>
                  <a:pt x="10998332" y="7320331"/>
                  <a:pt x="10999958" y="7329682"/>
                  <a:pt x="10995486" y="7336186"/>
                </a:cubicBezTo>
                <a:cubicBezTo>
                  <a:pt x="10991013" y="7342691"/>
                  <a:pt x="10981666" y="7344317"/>
                  <a:pt x="10975158" y="7339844"/>
                </a:cubicBezTo>
                <a:cubicBezTo>
                  <a:pt x="10968654" y="7334966"/>
                  <a:pt x="10967028" y="7326020"/>
                  <a:pt x="10971500" y="7319516"/>
                </a:cubicBezTo>
                <a:cubicBezTo>
                  <a:pt x="10973736" y="7316264"/>
                  <a:pt x="10977192" y="7314231"/>
                  <a:pt x="10980902" y="7313571"/>
                </a:cubicBezTo>
                <a:close/>
                <a:moveTo>
                  <a:pt x="1588757" y="7309354"/>
                </a:moveTo>
                <a:cubicBezTo>
                  <a:pt x="1593225" y="7312606"/>
                  <a:pt x="1594446" y="7319110"/>
                  <a:pt x="1591194" y="7323988"/>
                </a:cubicBezTo>
                <a:cubicBezTo>
                  <a:pt x="1587942" y="7328457"/>
                  <a:pt x="1581438" y="7329677"/>
                  <a:pt x="1576561" y="7326425"/>
                </a:cubicBezTo>
                <a:cubicBezTo>
                  <a:pt x="1572087" y="7323173"/>
                  <a:pt x="1570870" y="7316263"/>
                  <a:pt x="1574124" y="7311791"/>
                </a:cubicBezTo>
                <a:cubicBezTo>
                  <a:pt x="1577376" y="7307318"/>
                  <a:pt x="1583879" y="7306102"/>
                  <a:pt x="1588757" y="7309354"/>
                </a:cubicBezTo>
                <a:close/>
                <a:moveTo>
                  <a:pt x="2258290" y="7306150"/>
                </a:moveTo>
                <a:cubicBezTo>
                  <a:pt x="2263221" y="7305287"/>
                  <a:pt x="2268505" y="7306302"/>
                  <a:pt x="2272976" y="7309350"/>
                </a:cubicBezTo>
                <a:cubicBezTo>
                  <a:pt x="2281923" y="7315449"/>
                  <a:pt x="2283952" y="7327646"/>
                  <a:pt x="2277855" y="7336588"/>
                </a:cubicBezTo>
                <a:cubicBezTo>
                  <a:pt x="2271755" y="7345533"/>
                  <a:pt x="2259562" y="7347565"/>
                  <a:pt x="2250616" y="7341466"/>
                </a:cubicBezTo>
                <a:cubicBezTo>
                  <a:pt x="2241676" y="7335367"/>
                  <a:pt x="2239643" y="7322768"/>
                  <a:pt x="2245738" y="7314228"/>
                </a:cubicBezTo>
                <a:cubicBezTo>
                  <a:pt x="2248788" y="7309757"/>
                  <a:pt x="2253360" y="7307014"/>
                  <a:pt x="2258290" y="7306150"/>
                </a:cubicBezTo>
                <a:close/>
                <a:moveTo>
                  <a:pt x="10559241" y="7304628"/>
                </a:moveTo>
                <a:cubicBezTo>
                  <a:pt x="10564475" y="7303764"/>
                  <a:pt x="10570065" y="7304881"/>
                  <a:pt x="10574740" y="7308133"/>
                </a:cubicBezTo>
                <a:cubicBezTo>
                  <a:pt x="10584091" y="7314637"/>
                  <a:pt x="10586123" y="7327646"/>
                  <a:pt x="10579618" y="7336996"/>
                </a:cubicBezTo>
                <a:cubicBezTo>
                  <a:pt x="10573114" y="7346347"/>
                  <a:pt x="10560106" y="7348379"/>
                  <a:pt x="10550755" y="7341875"/>
                </a:cubicBezTo>
                <a:cubicBezTo>
                  <a:pt x="10541404" y="7335370"/>
                  <a:pt x="10539372" y="7322362"/>
                  <a:pt x="10545877" y="7313011"/>
                </a:cubicBezTo>
                <a:cubicBezTo>
                  <a:pt x="10549129" y="7308338"/>
                  <a:pt x="10554007" y="7305492"/>
                  <a:pt x="10559241" y="7304628"/>
                </a:cubicBezTo>
                <a:close/>
                <a:moveTo>
                  <a:pt x="5335983" y="7300918"/>
                </a:moveTo>
                <a:cubicBezTo>
                  <a:pt x="5351227" y="7298276"/>
                  <a:pt x="5367487" y="7301426"/>
                  <a:pt x="5381099" y="7310980"/>
                </a:cubicBezTo>
                <a:cubicBezTo>
                  <a:pt x="5408346" y="7330083"/>
                  <a:pt x="5414850" y="7367893"/>
                  <a:pt x="5395738" y="7395126"/>
                </a:cubicBezTo>
                <a:cubicBezTo>
                  <a:pt x="5376638" y="7422364"/>
                  <a:pt x="5338830" y="7428868"/>
                  <a:pt x="5311592" y="7409761"/>
                </a:cubicBezTo>
                <a:cubicBezTo>
                  <a:pt x="5284361" y="7390657"/>
                  <a:pt x="5277851" y="7352848"/>
                  <a:pt x="5296966" y="7325615"/>
                </a:cubicBezTo>
                <a:cubicBezTo>
                  <a:pt x="5306515" y="7311996"/>
                  <a:pt x="5320734" y="7303561"/>
                  <a:pt x="5335983" y="7300918"/>
                </a:cubicBezTo>
                <a:close/>
                <a:moveTo>
                  <a:pt x="14619984" y="7300413"/>
                </a:moveTo>
                <a:cubicBezTo>
                  <a:pt x="14624047" y="7303260"/>
                  <a:pt x="14624862" y="7308949"/>
                  <a:pt x="14622015" y="7313012"/>
                </a:cubicBezTo>
                <a:cubicBezTo>
                  <a:pt x="14619169" y="7317079"/>
                  <a:pt x="14613480" y="7317894"/>
                  <a:pt x="14609412" y="7315048"/>
                </a:cubicBezTo>
                <a:cubicBezTo>
                  <a:pt x="14605349" y="7312201"/>
                  <a:pt x="14604129" y="7306512"/>
                  <a:pt x="14607381" y="7302445"/>
                </a:cubicBezTo>
                <a:cubicBezTo>
                  <a:pt x="14610227" y="7298377"/>
                  <a:pt x="14615917" y="7297566"/>
                  <a:pt x="14619984" y="7300413"/>
                </a:cubicBezTo>
                <a:close/>
                <a:moveTo>
                  <a:pt x="15122028" y="7295535"/>
                </a:moveTo>
                <a:cubicBezTo>
                  <a:pt x="15124465" y="7297161"/>
                  <a:pt x="15124875" y="7300003"/>
                  <a:pt x="15123245" y="7302445"/>
                </a:cubicBezTo>
                <a:cubicBezTo>
                  <a:pt x="15121623" y="7304882"/>
                  <a:pt x="15118776" y="7305291"/>
                  <a:pt x="15116335" y="7303665"/>
                </a:cubicBezTo>
                <a:cubicBezTo>
                  <a:pt x="15113898" y="7302039"/>
                  <a:pt x="15113492" y="7298787"/>
                  <a:pt x="15115118" y="7296751"/>
                </a:cubicBezTo>
                <a:cubicBezTo>
                  <a:pt x="15116740" y="7294314"/>
                  <a:pt x="15119587" y="7293909"/>
                  <a:pt x="15122028" y="7295535"/>
                </a:cubicBezTo>
                <a:close/>
                <a:moveTo>
                  <a:pt x="12618499" y="7294462"/>
                </a:moveTo>
                <a:cubicBezTo>
                  <a:pt x="12627442" y="7292887"/>
                  <a:pt x="12636996" y="7294717"/>
                  <a:pt x="12645126" y="7300408"/>
                </a:cubicBezTo>
                <a:cubicBezTo>
                  <a:pt x="12660982" y="7311791"/>
                  <a:pt x="12665045" y="7333741"/>
                  <a:pt x="12653662" y="7350001"/>
                </a:cubicBezTo>
                <a:cubicBezTo>
                  <a:pt x="12642280" y="7365856"/>
                  <a:pt x="12620330" y="7369924"/>
                  <a:pt x="12604065" y="7358541"/>
                </a:cubicBezTo>
                <a:cubicBezTo>
                  <a:pt x="12587804" y="7347564"/>
                  <a:pt x="12584147" y="7325205"/>
                  <a:pt x="12595529" y="7308944"/>
                </a:cubicBezTo>
                <a:cubicBezTo>
                  <a:pt x="12601220" y="7301017"/>
                  <a:pt x="12609555" y="7296037"/>
                  <a:pt x="12618499" y="7294462"/>
                </a:cubicBezTo>
                <a:close/>
                <a:moveTo>
                  <a:pt x="14433290" y="7291262"/>
                </a:moveTo>
                <a:cubicBezTo>
                  <a:pt x="14444469" y="7289331"/>
                  <a:pt x="14456359" y="7291667"/>
                  <a:pt x="14466318" y="7298782"/>
                </a:cubicBezTo>
                <a:cubicBezTo>
                  <a:pt x="14486240" y="7313011"/>
                  <a:pt x="14491118" y="7340654"/>
                  <a:pt x="14476889" y="7360572"/>
                </a:cubicBezTo>
                <a:cubicBezTo>
                  <a:pt x="14462660" y="7380490"/>
                  <a:pt x="14435017" y="7385368"/>
                  <a:pt x="14415099" y="7371144"/>
                </a:cubicBezTo>
                <a:cubicBezTo>
                  <a:pt x="14395177" y="7356915"/>
                  <a:pt x="14390303" y="7329272"/>
                  <a:pt x="14404528" y="7309353"/>
                </a:cubicBezTo>
                <a:cubicBezTo>
                  <a:pt x="14411642" y="7299394"/>
                  <a:pt x="14422111" y="7293194"/>
                  <a:pt x="14433290" y="7291262"/>
                </a:cubicBezTo>
                <a:close/>
                <a:moveTo>
                  <a:pt x="14259809" y="7288163"/>
                </a:moveTo>
                <a:cubicBezTo>
                  <a:pt x="14275154" y="7285470"/>
                  <a:pt x="14291517" y="7288621"/>
                  <a:pt x="14305338" y="7298377"/>
                </a:cubicBezTo>
                <a:cubicBezTo>
                  <a:pt x="14332575" y="7317890"/>
                  <a:pt x="14339485" y="7355695"/>
                  <a:pt x="14319976" y="7383338"/>
                </a:cubicBezTo>
                <a:cubicBezTo>
                  <a:pt x="14300459" y="7410575"/>
                  <a:pt x="14262655" y="7417485"/>
                  <a:pt x="14235011" y="7397972"/>
                </a:cubicBezTo>
                <a:cubicBezTo>
                  <a:pt x="14207774" y="7378460"/>
                  <a:pt x="14200864" y="7340655"/>
                  <a:pt x="14220377" y="7313012"/>
                </a:cubicBezTo>
                <a:cubicBezTo>
                  <a:pt x="14230133" y="7299393"/>
                  <a:pt x="14244463" y="7290856"/>
                  <a:pt x="14259809" y="7288163"/>
                </a:cubicBezTo>
                <a:close/>
                <a:moveTo>
                  <a:pt x="13218314" y="7285878"/>
                </a:moveTo>
                <a:cubicBezTo>
                  <a:pt x="13233558" y="7283236"/>
                  <a:pt x="13249819" y="7286387"/>
                  <a:pt x="13263436" y="7295940"/>
                </a:cubicBezTo>
                <a:cubicBezTo>
                  <a:pt x="13290673" y="7315043"/>
                  <a:pt x="13297178" y="7352853"/>
                  <a:pt x="13278070" y="7380086"/>
                </a:cubicBezTo>
                <a:cubicBezTo>
                  <a:pt x="13258967" y="7407324"/>
                  <a:pt x="13221158" y="7413828"/>
                  <a:pt x="13193920" y="7394721"/>
                </a:cubicBezTo>
                <a:cubicBezTo>
                  <a:pt x="13166687" y="7375617"/>
                  <a:pt x="13160183" y="7337808"/>
                  <a:pt x="13179290" y="7310575"/>
                </a:cubicBezTo>
                <a:cubicBezTo>
                  <a:pt x="13188842" y="7296956"/>
                  <a:pt x="13203070" y="7288521"/>
                  <a:pt x="13218314" y="7285878"/>
                </a:cubicBezTo>
                <a:close/>
                <a:moveTo>
                  <a:pt x="4523282" y="7276475"/>
                </a:moveTo>
                <a:cubicBezTo>
                  <a:pt x="4528214" y="7275612"/>
                  <a:pt x="4533497" y="7276628"/>
                  <a:pt x="4537970" y="7279675"/>
                </a:cubicBezTo>
                <a:cubicBezTo>
                  <a:pt x="4546915" y="7285774"/>
                  <a:pt x="4548946" y="7297971"/>
                  <a:pt x="4542850" y="7306913"/>
                </a:cubicBezTo>
                <a:cubicBezTo>
                  <a:pt x="4536746" y="7315858"/>
                  <a:pt x="4524555" y="7317890"/>
                  <a:pt x="4515610" y="7311791"/>
                </a:cubicBezTo>
                <a:cubicBezTo>
                  <a:pt x="4506666" y="7305692"/>
                  <a:pt x="4504641" y="7293498"/>
                  <a:pt x="4510728" y="7284553"/>
                </a:cubicBezTo>
                <a:cubicBezTo>
                  <a:pt x="4513782" y="7280082"/>
                  <a:pt x="4518355" y="7277339"/>
                  <a:pt x="4523282" y="7276475"/>
                </a:cubicBezTo>
                <a:close/>
                <a:moveTo>
                  <a:pt x="2483879" y="7273985"/>
                </a:moveTo>
                <a:cubicBezTo>
                  <a:pt x="2488553" y="7273172"/>
                  <a:pt x="2493533" y="7274189"/>
                  <a:pt x="2497802" y="7277238"/>
                </a:cubicBezTo>
                <a:cubicBezTo>
                  <a:pt x="2506336" y="7283337"/>
                  <a:pt x="2508369" y="7294720"/>
                  <a:pt x="2502273" y="7303256"/>
                </a:cubicBezTo>
                <a:cubicBezTo>
                  <a:pt x="2496175" y="7311792"/>
                  <a:pt x="2484792" y="7313823"/>
                  <a:pt x="2476257" y="7307728"/>
                </a:cubicBezTo>
                <a:cubicBezTo>
                  <a:pt x="2467716" y="7302035"/>
                  <a:pt x="2465684" y="7290247"/>
                  <a:pt x="2471784" y="7281711"/>
                </a:cubicBezTo>
                <a:cubicBezTo>
                  <a:pt x="2474833" y="7277441"/>
                  <a:pt x="2479204" y="7274798"/>
                  <a:pt x="2483879" y="7273985"/>
                </a:cubicBezTo>
                <a:close/>
                <a:moveTo>
                  <a:pt x="3437997" y="7273833"/>
                </a:moveTo>
                <a:cubicBezTo>
                  <a:pt x="3454003" y="7271039"/>
                  <a:pt x="3471077" y="7274394"/>
                  <a:pt x="3485306" y="7284558"/>
                </a:cubicBezTo>
                <a:cubicBezTo>
                  <a:pt x="3514168" y="7304476"/>
                  <a:pt x="3520675" y="7344312"/>
                  <a:pt x="3500750" y="7372771"/>
                </a:cubicBezTo>
                <a:cubicBezTo>
                  <a:pt x="3480833" y="7401634"/>
                  <a:pt x="3440998" y="7408139"/>
                  <a:pt x="3412539" y="7388216"/>
                </a:cubicBezTo>
                <a:cubicBezTo>
                  <a:pt x="3383675" y="7367892"/>
                  <a:pt x="3376765" y="7328461"/>
                  <a:pt x="3397093" y="7300003"/>
                </a:cubicBezTo>
                <a:cubicBezTo>
                  <a:pt x="3407053" y="7285571"/>
                  <a:pt x="3421991" y="7276628"/>
                  <a:pt x="3437997" y="7273833"/>
                </a:cubicBezTo>
                <a:close/>
                <a:moveTo>
                  <a:pt x="12401368" y="7272815"/>
                </a:moveTo>
                <a:cubicBezTo>
                  <a:pt x="12406805" y="7271849"/>
                  <a:pt x="12412598" y="7272968"/>
                  <a:pt x="12417476" y="7276422"/>
                </a:cubicBezTo>
                <a:cubicBezTo>
                  <a:pt x="12427232" y="7283332"/>
                  <a:pt x="12429669" y="7296750"/>
                  <a:pt x="12422760" y="7306506"/>
                </a:cubicBezTo>
                <a:cubicBezTo>
                  <a:pt x="12415850" y="7316263"/>
                  <a:pt x="12402436" y="7318700"/>
                  <a:pt x="12392680" y="7311790"/>
                </a:cubicBezTo>
                <a:cubicBezTo>
                  <a:pt x="12382920" y="7304880"/>
                  <a:pt x="12380483" y="7291462"/>
                  <a:pt x="12387392" y="7281710"/>
                </a:cubicBezTo>
                <a:cubicBezTo>
                  <a:pt x="12390849" y="7276830"/>
                  <a:pt x="12395931" y="7273781"/>
                  <a:pt x="12401368" y="7272815"/>
                </a:cubicBezTo>
                <a:close/>
                <a:moveTo>
                  <a:pt x="13941137" y="7272087"/>
                </a:moveTo>
                <a:cubicBezTo>
                  <a:pt x="13949884" y="7272666"/>
                  <a:pt x="13958661" y="7274970"/>
                  <a:pt x="13966983" y="7279159"/>
                </a:cubicBezTo>
                <a:cubicBezTo>
                  <a:pt x="14000271" y="7295915"/>
                  <a:pt x="14013674" y="7336485"/>
                  <a:pt x="13996918" y="7369773"/>
                </a:cubicBezTo>
                <a:cubicBezTo>
                  <a:pt x="13980162" y="7403061"/>
                  <a:pt x="13939592" y="7416464"/>
                  <a:pt x="13906304" y="7399708"/>
                </a:cubicBezTo>
                <a:cubicBezTo>
                  <a:pt x="13873016" y="7382952"/>
                  <a:pt x="13859613" y="7342382"/>
                  <a:pt x="13876369" y="7309094"/>
                </a:cubicBezTo>
                <a:cubicBezTo>
                  <a:pt x="13888936" y="7284128"/>
                  <a:pt x="13914898" y="7270348"/>
                  <a:pt x="13941137" y="7272087"/>
                </a:cubicBezTo>
                <a:close/>
                <a:moveTo>
                  <a:pt x="5666339" y="7270276"/>
                </a:moveTo>
                <a:cubicBezTo>
                  <a:pt x="5675834" y="7268600"/>
                  <a:pt x="5686008" y="7270531"/>
                  <a:pt x="5694541" y="7276427"/>
                </a:cubicBezTo>
                <a:cubicBezTo>
                  <a:pt x="5711612" y="7288215"/>
                  <a:pt x="5715673" y="7311790"/>
                  <a:pt x="5703898" y="7328866"/>
                </a:cubicBezTo>
                <a:cubicBezTo>
                  <a:pt x="5692101" y="7345938"/>
                  <a:pt x="5668523" y="7350005"/>
                  <a:pt x="5651455" y="7338217"/>
                </a:cubicBezTo>
                <a:cubicBezTo>
                  <a:pt x="5634374" y="7326425"/>
                  <a:pt x="5630298" y="7302849"/>
                  <a:pt x="5642099" y="7285773"/>
                </a:cubicBezTo>
                <a:cubicBezTo>
                  <a:pt x="5647991" y="7277238"/>
                  <a:pt x="5656840" y="7271953"/>
                  <a:pt x="5666339" y="7270276"/>
                </a:cubicBezTo>
                <a:close/>
                <a:moveTo>
                  <a:pt x="14087700" y="7264534"/>
                </a:moveTo>
                <a:cubicBezTo>
                  <a:pt x="14109398" y="7260773"/>
                  <a:pt x="14132569" y="7265245"/>
                  <a:pt x="14152082" y="7278864"/>
                </a:cubicBezTo>
                <a:cubicBezTo>
                  <a:pt x="14190698" y="7306102"/>
                  <a:pt x="14200049" y="7359762"/>
                  <a:pt x="14172811" y="7398787"/>
                </a:cubicBezTo>
                <a:cubicBezTo>
                  <a:pt x="14145574" y="7437403"/>
                  <a:pt x="14091914" y="7446754"/>
                  <a:pt x="14052892" y="7419517"/>
                </a:cubicBezTo>
                <a:cubicBezTo>
                  <a:pt x="14013867" y="7392283"/>
                  <a:pt x="14004516" y="7338623"/>
                  <a:pt x="14032159" y="7299597"/>
                </a:cubicBezTo>
                <a:cubicBezTo>
                  <a:pt x="14045778" y="7280287"/>
                  <a:pt x="14066002" y="7268295"/>
                  <a:pt x="14087700" y="7264534"/>
                </a:cubicBezTo>
                <a:close/>
                <a:moveTo>
                  <a:pt x="12117724" y="7261687"/>
                </a:moveTo>
                <a:cubicBezTo>
                  <a:pt x="12130783" y="7259451"/>
                  <a:pt x="12144706" y="7262194"/>
                  <a:pt x="12156496" y="7270324"/>
                </a:cubicBezTo>
                <a:cubicBezTo>
                  <a:pt x="12180072" y="7286995"/>
                  <a:pt x="12185356" y="7319106"/>
                  <a:pt x="12169099" y="7342686"/>
                </a:cubicBezTo>
                <a:cubicBezTo>
                  <a:pt x="12152429" y="7366262"/>
                  <a:pt x="12120313" y="7371550"/>
                  <a:pt x="12096737" y="7355289"/>
                </a:cubicBezTo>
                <a:cubicBezTo>
                  <a:pt x="12073567" y="7338619"/>
                  <a:pt x="12067873" y="7306507"/>
                  <a:pt x="12084134" y="7282927"/>
                </a:cubicBezTo>
                <a:cubicBezTo>
                  <a:pt x="12092469" y="7271139"/>
                  <a:pt x="12104665" y="7263924"/>
                  <a:pt x="12117724" y="7261687"/>
                </a:cubicBezTo>
                <a:close/>
                <a:moveTo>
                  <a:pt x="12836140" y="7261334"/>
                </a:moveTo>
                <a:cubicBezTo>
                  <a:pt x="12851029" y="7258742"/>
                  <a:pt x="12866883" y="7261790"/>
                  <a:pt x="12880094" y="7271139"/>
                </a:cubicBezTo>
                <a:cubicBezTo>
                  <a:pt x="12906517" y="7289841"/>
                  <a:pt x="12913021" y="7326835"/>
                  <a:pt x="12894323" y="7353257"/>
                </a:cubicBezTo>
                <a:cubicBezTo>
                  <a:pt x="12875621" y="7379680"/>
                  <a:pt x="12838628" y="7386184"/>
                  <a:pt x="12812205" y="7367486"/>
                </a:cubicBezTo>
                <a:cubicBezTo>
                  <a:pt x="12785783" y="7348785"/>
                  <a:pt x="12779278" y="7312200"/>
                  <a:pt x="12797976" y="7285368"/>
                </a:cubicBezTo>
                <a:cubicBezTo>
                  <a:pt x="12807327" y="7272157"/>
                  <a:pt x="12821251" y="7263925"/>
                  <a:pt x="12836140" y="7261334"/>
                </a:cubicBezTo>
                <a:close/>
                <a:moveTo>
                  <a:pt x="9928632" y="7260772"/>
                </a:moveTo>
                <a:cubicBezTo>
                  <a:pt x="9934984" y="7259654"/>
                  <a:pt x="9941794" y="7260975"/>
                  <a:pt x="9947485" y="7265040"/>
                </a:cubicBezTo>
                <a:cubicBezTo>
                  <a:pt x="9958868" y="7272765"/>
                  <a:pt x="9961715" y="7288620"/>
                  <a:pt x="9953584" y="7300002"/>
                </a:cubicBezTo>
                <a:cubicBezTo>
                  <a:pt x="9945859" y="7311384"/>
                  <a:pt x="9930004" y="7314227"/>
                  <a:pt x="9918621" y="7306101"/>
                </a:cubicBezTo>
                <a:cubicBezTo>
                  <a:pt x="9907239" y="7297971"/>
                  <a:pt x="9904392" y="7282521"/>
                  <a:pt x="9912523" y="7271139"/>
                </a:cubicBezTo>
                <a:cubicBezTo>
                  <a:pt x="9916385" y="7265448"/>
                  <a:pt x="9922280" y="7261890"/>
                  <a:pt x="9928632" y="7260772"/>
                </a:cubicBezTo>
                <a:close/>
                <a:moveTo>
                  <a:pt x="4108249" y="7260723"/>
                </a:moveTo>
                <a:cubicBezTo>
                  <a:pt x="4121412" y="7258436"/>
                  <a:pt x="4135441" y="7261180"/>
                  <a:pt x="4147232" y="7269514"/>
                </a:cubicBezTo>
                <a:cubicBezTo>
                  <a:pt x="4170801" y="7286180"/>
                  <a:pt x="4176497" y="7318701"/>
                  <a:pt x="4159828" y="7342281"/>
                </a:cubicBezTo>
                <a:cubicBezTo>
                  <a:pt x="4143161" y="7365857"/>
                  <a:pt x="4110640" y="7371550"/>
                  <a:pt x="4087062" y="7354880"/>
                </a:cubicBezTo>
                <a:cubicBezTo>
                  <a:pt x="4063079" y="7338214"/>
                  <a:pt x="4057384" y="7305692"/>
                  <a:pt x="4074456" y="7282117"/>
                </a:cubicBezTo>
                <a:cubicBezTo>
                  <a:pt x="4082789" y="7270327"/>
                  <a:pt x="4095092" y="7263009"/>
                  <a:pt x="4108249" y="7260723"/>
                </a:cubicBezTo>
                <a:close/>
                <a:moveTo>
                  <a:pt x="4712719" y="7260571"/>
                </a:moveTo>
                <a:cubicBezTo>
                  <a:pt x="4717552" y="7259758"/>
                  <a:pt x="4722730" y="7260775"/>
                  <a:pt x="4726998" y="7263824"/>
                </a:cubicBezTo>
                <a:cubicBezTo>
                  <a:pt x="4735536" y="7269518"/>
                  <a:pt x="4737579" y="7281711"/>
                  <a:pt x="4731473" y="7290247"/>
                </a:cubicBezTo>
                <a:cubicBezTo>
                  <a:pt x="4725780" y="7298787"/>
                  <a:pt x="4713585" y="7300818"/>
                  <a:pt x="4705051" y="7294719"/>
                </a:cubicBezTo>
                <a:cubicBezTo>
                  <a:pt x="4696105" y="7289026"/>
                  <a:pt x="4694879" y="7276833"/>
                  <a:pt x="4700578" y="7268297"/>
                </a:cubicBezTo>
                <a:cubicBezTo>
                  <a:pt x="4703423" y="7264027"/>
                  <a:pt x="4707896" y="7261384"/>
                  <a:pt x="4712719" y="7260571"/>
                </a:cubicBezTo>
                <a:close/>
                <a:moveTo>
                  <a:pt x="13763048" y="7257673"/>
                </a:moveTo>
                <a:cubicBezTo>
                  <a:pt x="13778394" y="7254980"/>
                  <a:pt x="13794756" y="7258131"/>
                  <a:pt x="13808577" y="7267887"/>
                </a:cubicBezTo>
                <a:cubicBezTo>
                  <a:pt x="13835814" y="7287400"/>
                  <a:pt x="13842724" y="7325205"/>
                  <a:pt x="13823211" y="7352848"/>
                </a:cubicBezTo>
                <a:cubicBezTo>
                  <a:pt x="13803699" y="7380085"/>
                  <a:pt x="13765894" y="7386995"/>
                  <a:pt x="13738251" y="7367482"/>
                </a:cubicBezTo>
                <a:cubicBezTo>
                  <a:pt x="13710603" y="7347970"/>
                  <a:pt x="13704099" y="7310165"/>
                  <a:pt x="13723616" y="7282522"/>
                </a:cubicBezTo>
                <a:cubicBezTo>
                  <a:pt x="13733373" y="7268903"/>
                  <a:pt x="13747702" y="7260366"/>
                  <a:pt x="13763048" y="7257673"/>
                </a:cubicBezTo>
                <a:close/>
                <a:moveTo>
                  <a:pt x="5830878" y="7255693"/>
                </a:moveTo>
                <a:cubicBezTo>
                  <a:pt x="5838451" y="7254372"/>
                  <a:pt x="5846575" y="7255897"/>
                  <a:pt x="5853486" y="7260572"/>
                </a:cubicBezTo>
                <a:cubicBezTo>
                  <a:pt x="5867316" y="7269923"/>
                  <a:pt x="5870549" y="7288621"/>
                  <a:pt x="5860806" y="7302444"/>
                </a:cubicBezTo>
                <a:cubicBezTo>
                  <a:pt x="5851466" y="7315858"/>
                  <a:pt x="5832751" y="7319516"/>
                  <a:pt x="5818943" y="7309759"/>
                </a:cubicBezTo>
                <a:cubicBezTo>
                  <a:pt x="5805119" y="7300408"/>
                  <a:pt x="5802269" y="7281305"/>
                  <a:pt x="5811615" y="7267887"/>
                </a:cubicBezTo>
                <a:cubicBezTo>
                  <a:pt x="5816292" y="7261180"/>
                  <a:pt x="5823306" y="7257014"/>
                  <a:pt x="5830878" y="7255693"/>
                </a:cubicBezTo>
                <a:close/>
                <a:moveTo>
                  <a:pt x="2714795" y="7255693"/>
                </a:moveTo>
                <a:cubicBezTo>
                  <a:pt x="2719470" y="7254880"/>
                  <a:pt x="2724450" y="7255897"/>
                  <a:pt x="2728718" y="7258946"/>
                </a:cubicBezTo>
                <a:cubicBezTo>
                  <a:pt x="2737255" y="7265045"/>
                  <a:pt x="2739288" y="7276428"/>
                  <a:pt x="2733190" y="7284964"/>
                </a:cubicBezTo>
                <a:cubicBezTo>
                  <a:pt x="2727090" y="7293500"/>
                  <a:pt x="2715709" y="7295531"/>
                  <a:pt x="2707174" y="7289436"/>
                </a:cubicBezTo>
                <a:cubicBezTo>
                  <a:pt x="2699044" y="7283338"/>
                  <a:pt x="2697011" y="7271955"/>
                  <a:pt x="2702701" y="7263419"/>
                </a:cubicBezTo>
                <a:cubicBezTo>
                  <a:pt x="2705750" y="7259149"/>
                  <a:pt x="2710119" y="7256506"/>
                  <a:pt x="2714795" y="7255693"/>
                </a:cubicBezTo>
                <a:close/>
                <a:moveTo>
                  <a:pt x="1143592" y="7254068"/>
                </a:moveTo>
                <a:cubicBezTo>
                  <a:pt x="1145218" y="7255288"/>
                  <a:pt x="1145625" y="7257320"/>
                  <a:pt x="1144408" y="7258946"/>
                </a:cubicBezTo>
                <a:cubicBezTo>
                  <a:pt x="1143187" y="7260572"/>
                  <a:pt x="1141155" y="7260977"/>
                  <a:pt x="1139530" y="7259761"/>
                </a:cubicBezTo>
                <a:cubicBezTo>
                  <a:pt x="1137902" y="7258946"/>
                  <a:pt x="1137494" y="7256509"/>
                  <a:pt x="1138714" y="7254883"/>
                </a:cubicBezTo>
                <a:cubicBezTo>
                  <a:pt x="1139935" y="7253257"/>
                  <a:pt x="1141965" y="7252847"/>
                  <a:pt x="1143592" y="7254068"/>
                </a:cubicBezTo>
                <a:close/>
                <a:moveTo>
                  <a:pt x="6184473" y="7253257"/>
                </a:moveTo>
                <a:cubicBezTo>
                  <a:pt x="6186496" y="7254883"/>
                  <a:pt x="6187316" y="7257725"/>
                  <a:pt x="6185696" y="7259761"/>
                </a:cubicBezTo>
                <a:cubicBezTo>
                  <a:pt x="6184061" y="7261792"/>
                  <a:pt x="6181217" y="7262603"/>
                  <a:pt x="6179181" y="7260977"/>
                </a:cubicBezTo>
                <a:cubicBezTo>
                  <a:pt x="6177152" y="7259351"/>
                  <a:pt x="6176741" y="7256509"/>
                  <a:pt x="6177957" y="7254477"/>
                </a:cubicBezTo>
                <a:cubicBezTo>
                  <a:pt x="6179589" y="7252441"/>
                  <a:pt x="6182429" y="7251631"/>
                  <a:pt x="6184473" y="7253257"/>
                </a:cubicBezTo>
                <a:close/>
                <a:moveTo>
                  <a:pt x="3888204" y="7252136"/>
                </a:moveTo>
                <a:cubicBezTo>
                  <a:pt x="3904462" y="7249291"/>
                  <a:pt x="3921743" y="7252644"/>
                  <a:pt x="3936169" y="7263009"/>
                </a:cubicBezTo>
                <a:cubicBezTo>
                  <a:pt x="3965070" y="7283742"/>
                  <a:pt x="3971983" y="7323583"/>
                  <a:pt x="3951656" y="7352852"/>
                </a:cubicBezTo>
                <a:cubicBezTo>
                  <a:pt x="3930886" y="7381711"/>
                  <a:pt x="3891051" y="7388621"/>
                  <a:pt x="3861780" y="7368297"/>
                </a:cubicBezTo>
                <a:cubicBezTo>
                  <a:pt x="3832918" y="7347969"/>
                  <a:pt x="3825600" y="7307318"/>
                  <a:pt x="3846331" y="7278458"/>
                </a:cubicBezTo>
                <a:cubicBezTo>
                  <a:pt x="3856697" y="7264027"/>
                  <a:pt x="3871942" y="7254982"/>
                  <a:pt x="3888204" y="7252136"/>
                </a:cubicBezTo>
                <a:close/>
                <a:moveTo>
                  <a:pt x="6373137" y="7251626"/>
                </a:moveTo>
                <a:cubicBezTo>
                  <a:pt x="6373534" y="7251626"/>
                  <a:pt x="6373534" y="7251626"/>
                  <a:pt x="6373941" y="7251626"/>
                </a:cubicBezTo>
                <a:cubicBezTo>
                  <a:pt x="6373941" y="7252032"/>
                  <a:pt x="6373941" y="7252032"/>
                  <a:pt x="6373941" y="7252442"/>
                </a:cubicBezTo>
                <a:cubicBezTo>
                  <a:pt x="6373534" y="7252442"/>
                  <a:pt x="6373534" y="7252442"/>
                  <a:pt x="6373137" y="7252442"/>
                </a:cubicBezTo>
                <a:cubicBezTo>
                  <a:pt x="6373137" y="7252442"/>
                  <a:pt x="6373137" y="7252032"/>
                  <a:pt x="6373137" y="7251626"/>
                </a:cubicBezTo>
                <a:close/>
                <a:moveTo>
                  <a:pt x="14789552" y="7249850"/>
                </a:moveTo>
                <a:cubicBezTo>
                  <a:pt x="14793363" y="7249190"/>
                  <a:pt x="14797427" y="7250003"/>
                  <a:pt x="14800882" y="7252442"/>
                </a:cubicBezTo>
                <a:cubicBezTo>
                  <a:pt x="14807792" y="7257320"/>
                  <a:pt x="14809418" y="7266671"/>
                  <a:pt x="14804540" y="7273580"/>
                </a:cubicBezTo>
                <a:cubicBezTo>
                  <a:pt x="14799662" y="7280490"/>
                  <a:pt x="14790311" y="7282116"/>
                  <a:pt x="14783401" y="7277238"/>
                </a:cubicBezTo>
                <a:cubicBezTo>
                  <a:pt x="14776491" y="7272360"/>
                  <a:pt x="14774865" y="7263009"/>
                  <a:pt x="14779744" y="7256099"/>
                </a:cubicBezTo>
                <a:cubicBezTo>
                  <a:pt x="14782183" y="7252644"/>
                  <a:pt x="14785740" y="7250511"/>
                  <a:pt x="14789552" y="7249850"/>
                </a:cubicBezTo>
                <a:close/>
                <a:moveTo>
                  <a:pt x="11455355" y="7249341"/>
                </a:moveTo>
                <a:cubicBezTo>
                  <a:pt x="11463588" y="7247867"/>
                  <a:pt x="11472329" y="7249595"/>
                  <a:pt x="11479648" y="7254879"/>
                </a:cubicBezTo>
                <a:cubicBezTo>
                  <a:pt x="11494688" y="7265446"/>
                  <a:pt x="11498345" y="7285774"/>
                  <a:pt x="11487774" y="7300408"/>
                </a:cubicBezTo>
                <a:cubicBezTo>
                  <a:pt x="11477206" y="7315448"/>
                  <a:pt x="11456878" y="7319105"/>
                  <a:pt x="11442244" y="7308538"/>
                </a:cubicBezTo>
                <a:cubicBezTo>
                  <a:pt x="11427609" y="7297967"/>
                  <a:pt x="11423951" y="7277643"/>
                  <a:pt x="11434113" y="7263009"/>
                </a:cubicBezTo>
                <a:cubicBezTo>
                  <a:pt x="11439399" y="7255489"/>
                  <a:pt x="11447123" y="7250814"/>
                  <a:pt x="11455355" y="7249341"/>
                </a:cubicBezTo>
                <a:close/>
                <a:moveTo>
                  <a:pt x="10261061" y="7247054"/>
                </a:moveTo>
                <a:cubicBezTo>
                  <a:pt x="10265482" y="7246241"/>
                  <a:pt x="10270259" y="7247155"/>
                  <a:pt x="10274324" y="7250000"/>
                </a:cubicBezTo>
                <a:cubicBezTo>
                  <a:pt x="10282454" y="7255284"/>
                  <a:pt x="10284486" y="7266261"/>
                  <a:pt x="10278796" y="7274391"/>
                </a:cubicBezTo>
                <a:cubicBezTo>
                  <a:pt x="10273509" y="7282521"/>
                  <a:pt x="10262536" y="7284553"/>
                  <a:pt x="10254406" y="7278863"/>
                </a:cubicBezTo>
                <a:cubicBezTo>
                  <a:pt x="10246681" y="7273170"/>
                  <a:pt x="10244649" y="7262198"/>
                  <a:pt x="10249933" y="7254473"/>
                </a:cubicBezTo>
                <a:cubicBezTo>
                  <a:pt x="10252575" y="7250408"/>
                  <a:pt x="10256639" y="7247867"/>
                  <a:pt x="10261061" y="7247054"/>
                </a:cubicBezTo>
                <a:close/>
                <a:moveTo>
                  <a:pt x="2016853" y="7246753"/>
                </a:moveTo>
                <a:cubicBezTo>
                  <a:pt x="2019290" y="7248379"/>
                  <a:pt x="2019695" y="7252036"/>
                  <a:pt x="2018069" y="7254473"/>
                </a:cubicBezTo>
                <a:cubicBezTo>
                  <a:pt x="2016443" y="7256915"/>
                  <a:pt x="2012785" y="7257320"/>
                  <a:pt x="2010349" y="7255694"/>
                </a:cubicBezTo>
                <a:cubicBezTo>
                  <a:pt x="2007907" y="7254068"/>
                  <a:pt x="2007096" y="7250410"/>
                  <a:pt x="2009128" y="7247969"/>
                </a:cubicBezTo>
                <a:cubicBezTo>
                  <a:pt x="2010754" y="7245532"/>
                  <a:pt x="2014412" y="7245127"/>
                  <a:pt x="2016853" y="7246753"/>
                </a:cubicBezTo>
                <a:close/>
                <a:moveTo>
                  <a:pt x="13603387" y="7243699"/>
                </a:moveTo>
                <a:cubicBezTo>
                  <a:pt x="13614058" y="7241869"/>
                  <a:pt x="13625441" y="7244104"/>
                  <a:pt x="13634994" y="7250811"/>
                </a:cubicBezTo>
                <a:cubicBezTo>
                  <a:pt x="13654102" y="7264229"/>
                  <a:pt x="13658570" y="7290652"/>
                  <a:pt x="13645156" y="7309759"/>
                </a:cubicBezTo>
                <a:cubicBezTo>
                  <a:pt x="13631742" y="7328863"/>
                  <a:pt x="13605315" y="7333335"/>
                  <a:pt x="13586212" y="7319921"/>
                </a:cubicBezTo>
                <a:cubicBezTo>
                  <a:pt x="13567105" y="7306507"/>
                  <a:pt x="13562632" y="7280490"/>
                  <a:pt x="13576046" y="7260977"/>
                </a:cubicBezTo>
                <a:cubicBezTo>
                  <a:pt x="13582755" y="7251424"/>
                  <a:pt x="13592715" y="7245529"/>
                  <a:pt x="13603387" y="7243699"/>
                </a:cubicBezTo>
                <a:close/>
                <a:moveTo>
                  <a:pt x="11048637" y="7242991"/>
                </a:moveTo>
                <a:cubicBezTo>
                  <a:pt x="11053210" y="7242178"/>
                  <a:pt x="11058089" y="7243093"/>
                  <a:pt x="11062154" y="7245937"/>
                </a:cubicBezTo>
                <a:cubicBezTo>
                  <a:pt x="11070284" y="7251630"/>
                  <a:pt x="11072316" y="7263013"/>
                  <a:pt x="11066626" y="7271143"/>
                </a:cubicBezTo>
                <a:cubicBezTo>
                  <a:pt x="11060933" y="7279273"/>
                  <a:pt x="11049551" y="7281305"/>
                  <a:pt x="11041420" y="7275611"/>
                </a:cubicBezTo>
                <a:cubicBezTo>
                  <a:pt x="11033290" y="7269922"/>
                  <a:pt x="11031259" y="7258540"/>
                  <a:pt x="11036948" y="7250410"/>
                </a:cubicBezTo>
                <a:cubicBezTo>
                  <a:pt x="11039794" y="7246344"/>
                  <a:pt x="11044063" y="7243804"/>
                  <a:pt x="11048637" y="7242991"/>
                </a:cubicBezTo>
                <a:close/>
                <a:moveTo>
                  <a:pt x="4299611" y="7241365"/>
                </a:moveTo>
                <a:cubicBezTo>
                  <a:pt x="4304183" y="7240552"/>
                  <a:pt x="4309062" y="7241466"/>
                  <a:pt x="4313128" y="7244311"/>
                </a:cubicBezTo>
                <a:cubicBezTo>
                  <a:pt x="4321260" y="7250004"/>
                  <a:pt x="4323294" y="7261387"/>
                  <a:pt x="4317598" y="7269517"/>
                </a:cubicBezTo>
                <a:cubicBezTo>
                  <a:pt x="4311908" y="7277647"/>
                  <a:pt x="4300525" y="7279679"/>
                  <a:pt x="4292393" y="7273985"/>
                </a:cubicBezTo>
                <a:cubicBezTo>
                  <a:pt x="4284266" y="7268296"/>
                  <a:pt x="4282235" y="7256914"/>
                  <a:pt x="4287926" y="7248784"/>
                </a:cubicBezTo>
                <a:cubicBezTo>
                  <a:pt x="4290771" y="7244719"/>
                  <a:pt x="4295036" y="7242178"/>
                  <a:pt x="4299611" y="7241365"/>
                </a:cubicBezTo>
                <a:close/>
                <a:moveTo>
                  <a:pt x="9701542" y="7233843"/>
                </a:moveTo>
                <a:cubicBezTo>
                  <a:pt x="9704997" y="7233233"/>
                  <a:pt x="9708656" y="7233945"/>
                  <a:pt x="9711705" y="7236181"/>
                </a:cubicBezTo>
                <a:cubicBezTo>
                  <a:pt x="9717804" y="7240650"/>
                  <a:pt x="9719430" y="7249190"/>
                  <a:pt x="9714957" y="7255284"/>
                </a:cubicBezTo>
                <a:cubicBezTo>
                  <a:pt x="9710484" y="7261383"/>
                  <a:pt x="9701949" y="7263009"/>
                  <a:pt x="9695850" y="7258537"/>
                </a:cubicBezTo>
                <a:cubicBezTo>
                  <a:pt x="9689346" y="7254474"/>
                  <a:pt x="9688129" y="7245938"/>
                  <a:pt x="9692598" y="7239433"/>
                </a:cubicBezTo>
                <a:cubicBezTo>
                  <a:pt x="9694834" y="7236384"/>
                  <a:pt x="9698086" y="7234453"/>
                  <a:pt x="9701542" y="7233843"/>
                </a:cubicBezTo>
                <a:close/>
                <a:moveTo>
                  <a:pt x="5456173" y="7229322"/>
                </a:moveTo>
                <a:cubicBezTo>
                  <a:pt x="5469127" y="7227035"/>
                  <a:pt x="5482949" y="7229677"/>
                  <a:pt x="5494526" y="7237807"/>
                </a:cubicBezTo>
                <a:cubicBezTo>
                  <a:pt x="5517701" y="7254068"/>
                  <a:pt x="5523395" y="7286184"/>
                  <a:pt x="5507133" y="7309354"/>
                </a:cubicBezTo>
                <a:cubicBezTo>
                  <a:pt x="5490865" y="7332524"/>
                  <a:pt x="5458752" y="7338218"/>
                  <a:pt x="5435583" y="7321957"/>
                </a:cubicBezTo>
                <a:cubicBezTo>
                  <a:pt x="5412423" y="7305291"/>
                  <a:pt x="5406721" y="7273581"/>
                  <a:pt x="5422983" y="7250410"/>
                </a:cubicBezTo>
                <a:cubicBezTo>
                  <a:pt x="5431114" y="7238825"/>
                  <a:pt x="5443211" y="7231609"/>
                  <a:pt x="5456173" y="7229322"/>
                </a:cubicBezTo>
                <a:close/>
                <a:moveTo>
                  <a:pt x="11849825" y="7229066"/>
                </a:moveTo>
                <a:cubicBezTo>
                  <a:pt x="11856278" y="7227948"/>
                  <a:pt x="11863189" y="7229269"/>
                  <a:pt x="11869083" y="7233334"/>
                </a:cubicBezTo>
                <a:cubicBezTo>
                  <a:pt x="11880466" y="7241464"/>
                  <a:pt x="11883313" y="7257320"/>
                  <a:pt x="11875182" y="7269108"/>
                </a:cubicBezTo>
                <a:cubicBezTo>
                  <a:pt x="11867052" y="7280490"/>
                  <a:pt x="11851197" y="7283337"/>
                  <a:pt x="11839409" y="7275206"/>
                </a:cubicBezTo>
                <a:cubicBezTo>
                  <a:pt x="11828026" y="7267076"/>
                  <a:pt x="11825179" y="7251221"/>
                  <a:pt x="11833310" y="7239433"/>
                </a:cubicBezTo>
                <a:cubicBezTo>
                  <a:pt x="11837375" y="7233742"/>
                  <a:pt x="11843371" y="7230184"/>
                  <a:pt x="11849825" y="7229066"/>
                </a:cubicBezTo>
                <a:close/>
                <a:moveTo>
                  <a:pt x="10637747" y="7228506"/>
                </a:moveTo>
                <a:cubicBezTo>
                  <a:pt x="10643337" y="7227540"/>
                  <a:pt x="10649332" y="7228658"/>
                  <a:pt x="10654413" y="7232113"/>
                </a:cubicBezTo>
                <a:cubicBezTo>
                  <a:pt x="10664169" y="7239023"/>
                  <a:pt x="10666611" y="7252847"/>
                  <a:pt x="10659701" y="7263008"/>
                </a:cubicBezTo>
                <a:cubicBezTo>
                  <a:pt x="10652787" y="7272765"/>
                  <a:pt x="10638968" y="7275206"/>
                  <a:pt x="10628802" y="7268292"/>
                </a:cubicBezTo>
                <a:cubicBezTo>
                  <a:pt x="10619050" y="7261382"/>
                  <a:pt x="10616609" y="7247563"/>
                  <a:pt x="10623518" y="7237397"/>
                </a:cubicBezTo>
                <a:cubicBezTo>
                  <a:pt x="10626975" y="7232519"/>
                  <a:pt x="10632158" y="7229471"/>
                  <a:pt x="10637747" y="7228506"/>
                </a:cubicBezTo>
                <a:close/>
                <a:moveTo>
                  <a:pt x="2951336" y="7214137"/>
                </a:moveTo>
                <a:cubicBezTo>
                  <a:pt x="2963300" y="7214137"/>
                  <a:pt x="2975265" y="7218702"/>
                  <a:pt x="2984392" y="7227831"/>
                </a:cubicBezTo>
                <a:cubicBezTo>
                  <a:pt x="3002648" y="7246086"/>
                  <a:pt x="3002648" y="7275685"/>
                  <a:pt x="2984392" y="7293940"/>
                </a:cubicBezTo>
                <a:cubicBezTo>
                  <a:pt x="2966135" y="7312199"/>
                  <a:pt x="2936535" y="7312199"/>
                  <a:pt x="2918280" y="7293943"/>
                </a:cubicBezTo>
                <a:cubicBezTo>
                  <a:pt x="2900023" y="7275685"/>
                  <a:pt x="2900023" y="7246086"/>
                  <a:pt x="2918280" y="7227828"/>
                </a:cubicBezTo>
                <a:cubicBezTo>
                  <a:pt x="2927408" y="7218700"/>
                  <a:pt x="2939373" y="7214137"/>
                  <a:pt x="2951336" y="7214137"/>
                </a:cubicBezTo>
                <a:close/>
                <a:moveTo>
                  <a:pt x="5954305" y="7205285"/>
                </a:moveTo>
                <a:cubicBezTo>
                  <a:pt x="5959593" y="7208943"/>
                  <a:pt x="5960810" y="7216262"/>
                  <a:pt x="5957149" y="7221546"/>
                </a:cubicBezTo>
                <a:cubicBezTo>
                  <a:pt x="5953499" y="7226829"/>
                  <a:pt x="5946173" y="7228050"/>
                  <a:pt x="5940884" y="7224388"/>
                </a:cubicBezTo>
                <a:cubicBezTo>
                  <a:pt x="5935599" y="7220731"/>
                  <a:pt x="5934398" y="7213416"/>
                  <a:pt x="5938041" y="7208132"/>
                </a:cubicBezTo>
                <a:cubicBezTo>
                  <a:pt x="5941702" y="7202844"/>
                  <a:pt x="5949024" y="7201628"/>
                  <a:pt x="5954305" y="7205285"/>
                </a:cubicBezTo>
                <a:close/>
                <a:moveTo>
                  <a:pt x="13056214" y="7203559"/>
                </a:moveTo>
                <a:cubicBezTo>
                  <a:pt x="13073085" y="7200612"/>
                  <a:pt x="13091073" y="7204067"/>
                  <a:pt x="13106113" y="7214637"/>
                </a:cubicBezTo>
                <a:cubicBezTo>
                  <a:pt x="13136197" y="7235776"/>
                  <a:pt x="13143512" y="7277648"/>
                  <a:pt x="13122373" y="7307728"/>
                </a:cubicBezTo>
                <a:cubicBezTo>
                  <a:pt x="13101235" y="7337812"/>
                  <a:pt x="13059367" y="7345127"/>
                  <a:pt x="13029282" y="7323989"/>
                </a:cubicBezTo>
                <a:cubicBezTo>
                  <a:pt x="12999198" y="7302850"/>
                  <a:pt x="12991883" y="7260978"/>
                  <a:pt x="13013022" y="7230898"/>
                </a:cubicBezTo>
                <a:cubicBezTo>
                  <a:pt x="13023591" y="7215856"/>
                  <a:pt x="13039344" y="7206506"/>
                  <a:pt x="13056214" y="7203559"/>
                </a:cubicBezTo>
                <a:close/>
                <a:moveTo>
                  <a:pt x="9505195" y="7203255"/>
                </a:moveTo>
                <a:cubicBezTo>
                  <a:pt x="9507632" y="7204881"/>
                  <a:pt x="9508042" y="7207723"/>
                  <a:pt x="9506416" y="7210165"/>
                </a:cubicBezTo>
                <a:cubicBezTo>
                  <a:pt x="9504790" y="7212602"/>
                  <a:pt x="9501943" y="7213011"/>
                  <a:pt x="9499502" y="7211385"/>
                </a:cubicBezTo>
                <a:cubicBezTo>
                  <a:pt x="9497470" y="7209759"/>
                  <a:pt x="9496659" y="7206507"/>
                  <a:pt x="9498285" y="7204471"/>
                </a:cubicBezTo>
                <a:cubicBezTo>
                  <a:pt x="9499911" y="7202034"/>
                  <a:pt x="9502754" y="7201629"/>
                  <a:pt x="9505195" y="7203255"/>
                </a:cubicBezTo>
                <a:close/>
                <a:moveTo>
                  <a:pt x="3173898" y="7197003"/>
                </a:moveTo>
                <a:cubicBezTo>
                  <a:pt x="3185684" y="7194919"/>
                  <a:pt x="3198287" y="7197358"/>
                  <a:pt x="3208855" y="7204880"/>
                </a:cubicBezTo>
                <a:cubicBezTo>
                  <a:pt x="3229993" y="7219515"/>
                  <a:pt x="3235277" y="7248784"/>
                  <a:pt x="3220237" y="7269923"/>
                </a:cubicBezTo>
                <a:cubicBezTo>
                  <a:pt x="3205603" y="7291062"/>
                  <a:pt x="3176334" y="7296345"/>
                  <a:pt x="3155197" y="7281305"/>
                </a:cubicBezTo>
                <a:cubicBezTo>
                  <a:pt x="3134057" y="7266671"/>
                  <a:pt x="3128769" y="7237402"/>
                  <a:pt x="3143813" y="7216263"/>
                </a:cubicBezTo>
                <a:cubicBezTo>
                  <a:pt x="3151130" y="7205694"/>
                  <a:pt x="3162107" y="7199087"/>
                  <a:pt x="3173898" y="7197003"/>
                </a:cubicBezTo>
                <a:close/>
                <a:moveTo>
                  <a:pt x="1781461" y="7195124"/>
                </a:moveTo>
                <a:cubicBezTo>
                  <a:pt x="1785118" y="7197561"/>
                  <a:pt x="1785933" y="7202439"/>
                  <a:pt x="1783493" y="7205691"/>
                </a:cubicBezTo>
                <a:cubicBezTo>
                  <a:pt x="1781055" y="7209349"/>
                  <a:pt x="1776177" y="7210164"/>
                  <a:pt x="1772926" y="7207723"/>
                </a:cubicBezTo>
                <a:cubicBezTo>
                  <a:pt x="1769268" y="7205286"/>
                  <a:pt x="1768452" y="7200813"/>
                  <a:pt x="1770894" y="7197155"/>
                </a:cubicBezTo>
                <a:cubicBezTo>
                  <a:pt x="1773331" y="7193498"/>
                  <a:pt x="1778208" y="7192683"/>
                  <a:pt x="1781461" y="7195124"/>
                </a:cubicBezTo>
                <a:close/>
                <a:moveTo>
                  <a:pt x="13440120" y="7192835"/>
                </a:moveTo>
                <a:cubicBezTo>
                  <a:pt x="13452772" y="7190649"/>
                  <a:pt x="13466289" y="7193291"/>
                  <a:pt x="13477671" y="7201219"/>
                </a:cubicBezTo>
                <a:cubicBezTo>
                  <a:pt x="13500436" y="7217074"/>
                  <a:pt x="13505720" y="7248375"/>
                  <a:pt x="13489869" y="7271139"/>
                </a:cubicBezTo>
                <a:cubicBezTo>
                  <a:pt x="13474014" y="7293904"/>
                  <a:pt x="13442713" y="7299188"/>
                  <a:pt x="13419948" y="7283337"/>
                </a:cubicBezTo>
                <a:cubicBezTo>
                  <a:pt x="13397183" y="7267076"/>
                  <a:pt x="13391895" y="7235771"/>
                  <a:pt x="13407750" y="7213416"/>
                </a:cubicBezTo>
                <a:cubicBezTo>
                  <a:pt x="13415678" y="7202034"/>
                  <a:pt x="13427467" y="7195021"/>
                  <a:pt x="13440120" y="7192835"/>
                </a:cubicBezTo>
                <a:close/>
                <a:moveTo>
                  <a:pt x="14970855" y="7190754"/>
                </a:moveTo>
                <a:cubicBezTo>
                  <a:pt x="14974362" y="7190144"/>
                  <a:pt x="14978123" y="7190856"/>
                  <a:pt x="14981375" y="7193092"/>
                </a:cubicBezTo>
                <a:cubicBezTo>
                  <a:pt x="14987470" y="7197561"/>
                  <a:pt x="14989096" y="7206100"/>
                  <a:pt x="14984627" y="7212605"/>
                </a:cubicBezTo>
                <a:cubicBezTo>
                  <a:pt x="14980155" y="7218699"/>
                  <a:pt x="14971619" y="7220325"/>
                  <a:pt x="14965114" y="7215857"/>
                </a:cubicBezTo>
                <a:cubicBezTo>
                  <a:pt x="14958610" y="7211384"/>
                  <a:pt x="14956984" y="7202848"/>
                  <a:pt x="14961862" y="7196344"/>
                </a:cubicBezTo>
                <a:cubicBezTo>
                  <a:pt x="14964097" y="7193295"/>
                  <a:pt x="14967349" y="7191364"/>
                  <a:pt x="14970855" y="7190754"/>
                </a:cubicBezTo>
                <a:close/>
                <a:moveTo>
                  <a:pt x="1346863" y="7190652"/>
                </a:moveTo>
                <a:cubicBezTo>
                  <a:pt x="1351335" y="7193904"/>
                  <a:pt x="1352556" y="7200408"/>
                  <a:pt x="1349303" y="7205286"/>
                </a:cubicBezTo>
                <a:cubicBezTo>
                  <a:pt x="1346052" y="7209755"/>
                  <a:pt x="1339548" y="7210975"/>
                  <a:pt x="1334670" y="7207723"/>
                </a:cubicBezTo>
                <a:cubicBezTo>
                  <a:pt x="1329793" y="7204471"/>
                  <a:pt x="1328976" y="7197561"/>
                  <a:pt x="1332229" y="7193089"/>
                </a:cubicBezTo>
                <a:cubicBezTo>
                  <a:pt x="1335481" y="7188616"/>
                  <a:pt x="1342390" y="7187400"/>
                  <a:pt x="1346863" y="7190652"/>
                </a:cubicBezTo>
                <a:close/>
                <a:moveTo>
                  <a:pt x="2226733" y="7177947"/>
                </a:moveTo>
                <a:cubicBezTo>
                  <a:pt x="2231815" y="7177032"/>
                  <a:pt x="2237202" y="7178048"/>
                  <a:pt x="2241675" y="7181300"/>
                </a:cubicBezTo>
                <a:cubicBezTo>
                  <a:pt x="2250616" y="7187804"/>
                  <a:pt x="2253057" y="7200407"/>
                  <a:pt x="2246554" y="7209348"/>
                </a:cubicBezTo>
                <a:cubicBezTo>
                  <a:pt x="2240049" y="7218294"/>
                  <a:pt x="2227445" y="7220731"/>
                  <a:pt x="2218500" y="7214227"/>
                </a:cubicBezTo>
                <a:cubicBezTo>
                  <a:pt x="2209153" y="7207722"/>
                  <a:pt x="2207117" y="7195529"/>
                  <a:pt x="2213622" y="7186178"/>
                </a:cubicBezTo>
                <a:cubicBezTo>
                  <a:pt x="2216874" y="7181707"/>
                  <a:pt x="2221651" y="7178862"/>
                  <a:pt x="2226733" y="7177947"/>
                </a:cubicBezTo>
                <a:close/>
                <a:moveTo>
                  <a:pt x="5052946" y="7177440"/>
                </a:moveTo>
                <a:cubicBezTo>
                  <a:pt x="5066255" y="7175102"/>
                  <a:pt x="5080489" y="7177845"/>
                  <a:pt x="5092470" y="7186178"/>
                </a:cubicBezTo>
                <a:cubicBezTo>
                  <a:pt x="5116460" y="7202848"/>
                  <a:pt x="5122147" y="7235775"/>
                  <a:pt x="5105487" y="7259761"/>
                </a:cubicBezTo>
                <a:cubicBezTo>
                  <a:pt x="5088814" y="7283742"/>
                  <a:pt x="5055888" y="7289436"/>
                  <a:pt x="5031895" y="7272769"/>
                </a:cubicBezTo>
                <a:cubicBezTo>
                  <a:pt x="5007917" y="7256099"/>
                  <a:pt x="5002224" y="7223172"/>
                  <a:pt x="5018888" y="7199187"/>
                </a:cubicBezTo>
                <a:cubicBezTo>
                  <a:pt x="5027225" y="7187196"/>
                  <a:pt x="5039629" y="7179777"/>
                  <a:pt x="5052946" y="7177440"/>
                </a:cubicBezTo>
                <a:close/>
                <a:moveTo>
                  <a:pt x="11518008" y="7177388"/>
                </a:moveTo>
                <a:cubicBezTo>
                  <a:pt x="11525884" y="7176016"/>
                  <a:pt x="11534320" y="7177643"/>
                  <a:pt x="11541434" y="7182521"/>
                </a:cubicBezTo>
                <a:cubicBezTo>
                  <a:pt x="11555663" y="7192683"/>
                  <a:pt x="11558915" y="7211790"/>
                  <a:pt x="11549159" y="7226019"/>
                </a:cubicBezTo>
                <a:cubicBezTo>
                  <a:pt x="11538993" y="7240248"/>
                  <a:pt x="11519890" y="7243500"/>
                  <a:pt x="11505660" y="7233744"/>
                </a:cubicBezTo>
                <a:cubicBezTo>
                  <a:pt x="11491431" y="7223988"/>
                  <a:pt x="11488179" y="7204475"/>
                  <a:pt x="11497935" y="7190246"/>
                </a:cubicBezTo>
                <a:cubicBezTo>
                  <a:pt x="11502813" y="7183131"/>
                  <a:pt x="11510131" y="7178761"/>
                  <a:pt x="11518008" y="7177388"/>
                </a:cubicBezTo>
                <a:close/>
                <a:moveTo>
                  <a:pt x="1558267" y="7174390"/>
                </a:moveTo>
                <a:cubicBezTo>
                  <a:pt x="1562739" y="7177642"/>
                  <a:pt x="1563551" y="7183331"/>
                  <a:pt x="1560709" y="7187804"/>
                </a:cubicBezTo>
                <a:cubicBezTo>
                  <a:pt x="1557456" y="7192277"/>
                  <a:pt x="1551763" y="7193088"/>
                  <a:pt x="1547291" y="7190245"/>
                </a:cubicBezTo>
                <a:cubicBezTo>
                  <a:pt x="1542822" y="7187399"/>
                  <a:pt x="1542008" y="7181300"/>
                  <a:pt x="1544854" y="7176827"/>
                </a:cubicBezTo>
                <a:cubicBezTo>
                  <a:pt x="1548106" y="7172359"/>
                  <a:pt x="1553794" y="7171544"/>
                  <a:pt x="1558267" y="7174390"/>
                </a:cubicBezTo>
                <a:close/>
                <a:moveTo>
                  <a:pt x="11113223" y="7168087"/>
                </a:moveTo>
                <a:cubicBezTo>
                  <a:pt x="11119575" y="7166969"/>
                  <a:pt x="11126385" y="7168290"/>
                  <a:pt x="11132076" y="7172355"/>
                </a:cubicBezTo>
                <a:cubicBezTo>
                  <a:pt x="11143458" y="7180080"/>
                  <a:pt x="11146305" y="7195935"/>
                  <a:pt x="11138170" y="7207317"/>
                </a:cubicBezTo>
                <a:cubicBezTo>
                  <a:pt x="11130450" y="7218699"/>
                  <a:pt x="11114594" y="7221542"/>
                  <a:pt x="11103212" y="7213416"/>
                </a:cubicBezTo>
                <a:cubicBezTo>
                  <a:pt x="11091829" y="7205691"/>
                  <a:pt x="11088982" y="7189836"/>
                  <a:pt x="11097113" y="7178454"/>
                </a:cubicBezTo>
                <a:cubicBezTo>
                  <a:pt x="11100975" y="7172762"/>
                  <a:pt x="11106870" y="7169205"/>
                  <a:pt x="11113223" y="7168087"/>
                </a:cubicBezTo>
                <a:close/>
                <a:moveTo>
                  <a:pt x="4853340" y="7160774"/>
                </a:moveTo>
                <a:cubicBezTo>
                  <a:pt x="4864509" y="7158843"/>
                  <a:pt x="4876402" y="7161179"/>
                  <a:pt x="4886359" y="7168292"/>
                </a:cubicBezTo>
                <a:cubicBezTo>
                  <a:pt x="4906283" y="7182521"/>
                  <a:pt x="4911170" y="7210164"/>
                  <a:pt x="4896933" y="7230082"/>
                </a:cubicBezTo>
                <a:cubicBezTo>
                  <a:pt x="4882702" y="7250004"/>
                  <a:pt x="4855062" y="7254883"/>
                  <a:pt x="4835139" y="7240654"/>
                </a:cubicBezTo>
                <a:cubicBezTo>
                  <a:pt x="4815226" y="7226425"/>
                  <a:pt x="4810348" y="7198782"/>
                  <a:pt x="4824567" y="7178863"/>
                </a:cubicBezTo>
                <a:cubicBezTo>
                  <a:pt x="4831677" y="7168904"/>
                  <a:pt x="4842162" y="7162705"/>
                  <a:pt x="4853340" y="7160774"/>
                </a:cubicBezTo>
                <a:close/>
                <a:moveTo>
                  <a:pt x="10354050" y="7160721"/>
                </a:moveTo>
                <a:cubicBezTo>
                  <a:pt x="10357759" y="7160060"/>
                  <a:pt x="10361722" y="7160772"/>
                  <a:pt x="10364974" y="7163009"/>
                </a:cubicBezTo>
                <a:cubicBezTo>
                  <a:pt x="10371478" y="7167481"/>
                  <a:pt x="10373104" y="7176832"/>
                  <a:pt x="10368636" y="7183336"/>
                </a:cubicBezTo>
                <a:cubicBezTo>
                  <a:pt x="10364163" y="7189841"/>
                  <a:pt x="10354812" y="7191467"/>
                  <a:pt x="10348308" y="7186994"/>
                </a:cubicBezTo>
                <a:cubicBezTo>
                  <a:pt x="10341398" y="7182521"/>
                  <a:pt x="10339772" y="7173580"/>
                  <a:pt x="10344651" y="7166666"/>
                </a:cubicBezTo>
                <a:cubicBezTo>
                  <a:pt x="10346887" y="7163414"/>
                  <a:pt x="10350342" y="7161381"/>
                  <a:pt x="10354050" y="7160721"/>
                </a:cubicBezTo>
                <a:close/>
                <a:moveTo>
                  <a:pt x="12464631" y="7160669"/>
                </a:moveTo>
                <a:cubicBezTo>
                  <a:pt x="12468087" y="7160060"/>
                  <a:pt x="12471746" y="7160772"/>
                  <a:pt x="12474795" y="7163008"/>
                </a:cubicBezTo>
                <a:cubicBezTo>
                  <a:pt x="12480894" y="7167477"/>
                  <a:pt x="12482520" y="7176017"/>
                  <a:pt x="12478047" y="7182111"/>
                </a:cubicBezTo>
                <a:cubicBezTo>
                  <a:pt x="12473575" y="7188210"/>
                  <a:pt x="12465039" y="7189836"/>
                  <a:pt x="12458940" y="7185364"/>
                </a:cubicBezTo>
                <a:cubicBezTo>
                  <a:pt x="12452841" y="7180891"/>
                  <a:pt x="12451625" y="7172355"/>
                  <a:pt x="12455688" y="7166256"/>
                </a:cubicBezTo>
                <a:cubicBezTo>
                  <a:pt x="12457924" y="7163209"/>
                  <a:pt x="12461176" y="7161279"/>
                  <a:pt x="12464631" y="7160669"/>
                </a:cubicBezTo>
                <a:close/>
                <a:moveTo>
                  <a:pt x="12180325" y="7159503"/>
                </a:moveTo>
                <a:cubicBezTo>
                  <a:pt x="12192977" y="7157317"/>
                  <a:pt x="12206493" y="7159959"/>
                  <a:pt x="12217876" y="7167887"/>
                </a:cubicBezTo>
                <a:cubicBezTo>
                  <a:pt x="12240641" y="7183742"/>
                  <a:pt x="12245925" y="7215043"/>
                  <a:pt x="12230074" y="7237807"/>
                </a:cubicBezTo>
                <a:cubicBezTo>
                  <a:pt x="12214219" y="7260572"/>
                  <a:pt x="12182918" y="7265856"/>
                  <a:pt x="12160153" y="7250005"/>
                </a:cubicBezTo>
                <a:cubicBezTo>
                  <a:pt x="12137388" y="7234150"/>
                  <a:pt x="12132100" y="7202439"/>
                  <a:pt x="12147955" y="7180084"/>
                </a:cubicBezTo>
                <a:cubicBezTo>
                  <a:pt x="12155883" y="7168702"/>
                  <a:pt x="12167672" y="7161689"/>
                  <a:pt x="12180325" y="7159503"/>
                </a:cubicBezTo>
                <a:close/>
                <a:moveTo>
                  <a:pt x="10040220" y="7154320"/>
                </a:moveTo>
                <a:cubicBezTo>
                  <a:pt x="10047385" y="7153050"/>
                  <a:pt x="10055008" y="7154473"/>
                  <a:pt x="10061309" y="7158946"/>
                </a:cubicBezTo>
                <a:cubicBezTo>
                  <a:pt x="10073912" y="7167887"/>
                  <a:pt x="10077164" y="7185773"/>
                  <a:pt x="10068219" y="7198377"/>
                </a:cubicBezTo>
                <a:cubicBezTo>
                  <a:pt x="10059278" y="7210980"/>
                  <a:pt x="10041391" y="7214232"/>
                  <a:pt x="10028788" y="7205286"/>
                </a:cubicBezTo>
                <a:cubicBezTo>
                  <a:pt x="10016185" y="7196345"/>
                  <a:pt x="10012933" y="7178864"/>
                  <a:pt x="10021878" y="7165855"/>
                </a:cubicBezTo>
                <a:cubicBezTo>
                  <a:pt x="10026349" y="7159554"/>
                  <a:pt x="10033056" y="7155590"/>
                  <a:pt x="10040220" y="7154320"/>
                </a:cubicBezTo>
                <a:close/>
                <a:moveTo>
                  <a:pt x="10713566" y="7151674"/>
                </a:moveTo>
                <a:cubicBezTo>
                  <a:pt x="10719664" y="7150606"/>
                  <a:pt x="10726168" y="7151826"/>
                  <a:pt x="10731657" y="7155688"/>
                </a:cubicBezTo>
                <a:cubicBezTo>
                  <a:pt x="10742224" y="7163413"/>
                  <a:pt x="10745071" y="7178453"/>
                  <a:pt x="10737346" y="7189430"/>
                </a:cubicBezTo>
                <a:cubicBezTo>
                  <a:pt x="10729621" y="7199997"/>
                  <a:pt x="10714581" y="7202844"/>
                  <a:pt x="10703604" y="7195119"/>
                </a:cubicBezTo>
                <a:cubicBezTo>
                  <a:pt x="10692632" y="7187399"/>
                  <a:pt x="10689785" y="7172354"/>
                  <a:pt x="10697915" y="7161382"/>
                </a:cubicBezTo>
                <a:cubicBezTo>
                  <a:pt x="10701778" y="7156096"/>
                  <a:pt x="10707469" y="7152741"/>
                  <a:pt x="10713566" y="7151674"/>
                </a:cubicBezTo>
                <a:close/>
                <a:moveTo>
                  <a:pt x="2452116" y="7151471"/>
                </a:moveTo>
                <a:cubicBezTo>
                  <a:pt x="2456028" y="7150811"/>
                  <a:pt x="2460196" y="7151624"/>
                  <a:pt x="2463650" y="7154063"/>
                </a:cubicBezTo>
                <a:cubicBezTo>
                  <a:pt x="2470564" y="7158941"/>
                  <a:pt x="2472190" y="7168697"/>
                  <a:pt x="2467311" y="7175607"/>
                </a:cubicBezTo>
                <a:cubicBezTo>
                  <a:pt x="2462434" y="7182517"/>
                  <a:pt x="2452677" y="7184143"/>
                  <a:pt x="2445763" y="7179265"/>
                </a:cubicBezTo>
                <a:cubicBezTo>
                  <a:pt x="2438449" y="7174387"/>
                  <a:pt x="2436822" y="7164630"/>
                  <a:pt x="2442106" y="7157720"/>
                </a:cubicBezTo>
                <a:cubicBezTo>
                  <a:pt x="2444545" y="7154266"/>
                  <a:pt x="2448204" y="7152132"/>
                  <a:pt x="2452116" y="7151471"/>
                </a:cubicBezTo>
                <a:close/>
                <a:moveTo>
                  <a:pt x="3393081" y="7148220"/>
                </a:moveTo>
                <a:cubicBezTo>
                  <a:pt x="3408678" y="7145527"/>
                  <a:pt x="3425348" y="7148779"/>
                  <a:pt x="3439371" y="7158536"/>
                </a:cubicBezTo>
                <a:cubicBezTo>
                  <a:pt x="3467417" y="7178048"/>
                  <a:pt x="3473922" y="7216668"/>
                  <a:pt x="3454409" y="7244717"/>
                </a:cubicBezTo>
                <a:cubicBezTo>
                  <a:pt x="3434898" y="7272765"/>
                  <a:pt x="3396278" y="7279269"/>
                  <a:pt x="3368230" y="7259757"/>
                </a:cubicBezTo>
                <a:cubicBezTo>
                  <a:pt x="3340182" y="7240244"/>
                  <a:pt x="3333678" y="7201624"/>
                  <a:pt x="3353191" y="7173576"/>
                </a:cubicBezTo>
                <a:cubicBezTo>
                  <a:pt x="3362947" y="7159551"/>
                  <a:pt x="3377482" y="7150913"/>
                  <a:pt x="3393081" y="7148220"/>
                </a:cubicBezTo>
                <a:close/>
                <a:moveTo>
                  <a:pt x="12677901" y="7147710"/>
                </a:moveTo>
                <a:cubicBezTo>
                  <a:pt x="12690553" y="7145524"/>
                  <a:pt x="12704070" y="7148166"/>
                  <a:pt x="12715452" y="7156094"/>
                </a:cubicBezTo>
                <a:cubicBezTo>
                  <a:pt x="12738217" y="7171949"/>
                  <a:pt x="12743501" y="7203250"/>
                  <a:pt x="12727650" y="7226014"/>
                </a:cubicBezTo>
                <a:cubicBezTo>
                  <a:pt x="12711795" y="7248779"/>
                  <a:pt x="12680494" y="7254063"/>
                  <a:pt x="12657729" y="7238212"/>
                </a:cubicBezTo>
                <a:cubicBezTo>
                  <a:pt x="12634964" y="7222357"/>
                  <a:pt x="12629676" y="7191056"/>
                  <a:pt x="12645531" y="7168291"/>
                </a:cubicBezTo>
                <a:cubicBezTo>
                  <a:pt x="12653459" y="7156909"/>
                  <a:pt x="12665248" y="7149896"/>
                  <a:pt x="12677901" y="7147710"/>
                </a:cubicBezTo>
                <a:close/>
                <a:moveTo>
                  <a:pt x="5211993" y="7141816"/>
                </a:moveTo>
                <a:cubicBezTo>
                  <a:pt x="5226931" y="7139224"/>
                  <a:pt x="5242886" y="7142273"/>
                  <a:pt x="5256308" y="7151621"/>
                </a:cubicBezTo>
                <a:cubicBezTo>
                  <a:pt x="5282725" y="7170323"/>
                  <a:pt x="5289232" y="7207317"/>
                  <a:pt x="5270543" y="7234145"/>
                </a:cubicBezTo>
                <a:cubicBezTo>
                  <a:pt x="5251835" y="7260568"/>
                  <a:pt x="5214832" y="7267072"/>
                  <a:pt x="5188011" y="7248374"/>
                </a:cubicBezTo>
                <a:cubicBezTo>
                  <a:pt x="5161179" y="7229267"/>
                  <a:pt x="5154680" y="7192273"/>
                  <a:pt x="5173778" y="7165850"/>
                </a:cubicBezTo>
                <a:cubicBezTo>
                  <a:pt x="5183128" y="7152639"/>
                  <a:pt x="5197051" y="7144407"/>
                  <a:pt x="5211993" y="7141816"/>
                </a:cubicBezTo>
                <a:close/>
                <a:moveTo>
                  <a:pt x="11910805" y="7141005"/>
                </a:moveTo>
                <a:cubicBezTo>
                  <a:pt x="11916954" y="7139938"/>
                  <a:pt x="11923561" y="7141258"/>
                  <a:pt x="11929252" y="7145121"/>
                </a:cubicBezTo>
                <a:cubicBezTo>
                  <a:pt x="11940634" y="7152846"/>
                  <a:pt x="11943071" y="7167886"/>
                  <a:pt x="11935351" y="7179268"/>
                </a:cubicBezTo>
                <a:cubicBezTo>
                  <a:pt x="11927626" y="7190650"/>
                  <a:pt x="11912176" y="7193087"/>
                  <a:pt x="11901203" y="7185363"/>
                </a:cubicBezTo>
                <a:cubicBezTo>
                  <a:pt x="11889821" y="7177237"/>
                  <a:pt x="11887380" y="7162192"/>
                  <a:pt x="11895105" y="7151220"/>
                </a:cubicBezTo>
                <a:cubicBezTo>
                  <a:pt x="11898965" y="7145529"/>
                  <a:pt x="11904656" y="7142073"/>
                  <a:pt x="11910805" y="7141005"/>
                </a:cubicBezTo>
                <a:close/>
                <a:moveTo>
                  <a:pt x="4443965" y="7129572"/>
                </a:moveTo>
                <a:cubicBezTo>
                  <a:pt x="4448529" y="7128759"/>
                  <a:pt x="4453414" y="7129673"/>
                  <a:pt x="4457477" y="7132518"/>
                </a:cubicBezTo>
                <a:cubicBezTo>
                  <a:pt x="4465609" y="7138211"/>
                  <a:pt x="4467638" y="7149594"/>
                  <a:pt x="4461943" y="7157724"/>
                </a:cubicBezTo>
                <a:cubicBezTo>
                  <a:pt x="4456260" y="7165854"/>
                  <a:pt x="4444873" y="7167886"/>
                  <a:pt x="4436747" y="7162192"/>
                </a:cubicBezTo>
                <a:cubicBezTo>
                  <a:pt x="4428615" y="7156503"/>
                  <a:pt x="4426575" y="7145121"/>
                  <a:pt x="4432271" y="7136991"/>
                </a:cubicBezTo>
                <a:cubicBezTo>
                  <a:pt x="4435120" y="7132926"/>
                  <a:pt x="4439385" y="7130385"/>
                  <a:pt x="4443965" y="7129572"/>
                </a:cubicBezTo>
                <a:close/>
                <a:moveTo>
                  <a:pt x="13277616" y="7128402"/>
                </a:moveTo>
                <a:cubicBezTo>
                  <a:pt x="13292302" y="7125810"/>
                  <a:pt x="13307952" y="7128858"/>
                  <a:pt x="13321163" y="7138207"/>
                </a:cubicBezTo>
                <a:cubicBezTo>
                  <a:pt x="13347585" y="7156909"/>
                  <a:pt x="13354090" y="7193088"/>
                  <a:pt x="13335392" y="7219510"/>
                </a:cubicBezTo>
                <a:cubicBezTo>
                  <a:pt x="13316690" y="7245937"/>
                  <a:pt x="13280511" y="7252441"/>
                  <a:pt x="13254089" y="7233739"/>
                </a:cubicBezTo>
                <a:cubicBezTo>
                  <a:pt x="13227667" y="7215042"/>
                  <a:pt x="13221162" y="7178859"/>
                  <a:pt x="13239860" y="7152436"/>
                </a:cubicBezTo>
                <a:cubicBezTo>
                  <a:pt x="13249211" y="7139225"/>
                  <a:pt x="13262931" y="7130993"/>
                  <a:pt x="13277616" y="7128402"/>
                </a:cubicBezTo>
                <a:close/>
                <a:moveTo>
                  <a:pt x="4046099" y="7127641"/>
                </a:moveTo>
                <a:cubicBezTo>
                  <a:pt x="4057786" y="7125609"/>
                  <a:pt x="4070186" y="7128048"/>
                  <a:pt x="4080552" y="7135365"/>
                </a:cubicBezTo>
                <a:cubicBezTo>
                  <a:pt x="4101703" y="7150405"/>
                  <a:pt x="4106578" y="7179269"/>
                  <a:pt x="4091942" y="7200002"/>
                </a:cubicBezTo>
                <a:cubicBezTo>
                  <a:pt x="4076902" y="7221141"/>
                  <a:pt x="4048032" y="7226019"/>
                  <a:pt x="4027301" y="7211385"/>
                </a:cubicBezTo>
                <a:cubicBezTo>
                  <a:pt x="4006160" y="7196750"/>
                  <a:pt x="4001281" y="7167886"/>
                  <a:pt x="4015918" y="7146748"/>
                </a:cubicBezTo>
                <a:cubicBezTo>
                  <a:pt x="4023430" y="7136178"/>
                  <a:pt x="4034409" y="7129674"/>
                  <a:pt x="4046099" y="7127641"/>
                </a:cubicBezTo>
                <a:close/>
                <a:moveTo>
                  <a:pt x="2680143" y="7125813"/>
                </a:moveTo>
                <a:cubicBezTo>
                  <a:pt x="2686139" y="7124796"/>
                  <a:pt x="2692542" y="7126015"/>
                  <a:pt x="2697827" y="7129672"/>
                </a:cubicBezTo>
                <a:cubicBezTo>
                  <a:pt x="2708393" y="7136992"/>
                  <a:pt x="2710835" y="7152032"/>
                  <a:pt x="2703516" y="7162603"/>
                </a:cubicBezTo>
                <a:cubicBezTo>
                  <a:pt x="2696200" y="7173171"/>
                  <a:pt x="2681158" y="7175612"/>
                  <a:pt x="2670590" y="7168292"/>
                </a:cubicBezTo>
                <a:cubicBezTo>
                  <a:pt x="2660018" y="7160977"/>
                  <a:pt x="2657582" y="7145933"/>
                  <a:pt x="2664900" y="7135366"/>
                </a:cubicBezTo>
                <a:cubicBezTo>
                  <a:pt x="2668558" y="7130082"/>
                  <a:pt x="2674147" y="7126830"/>
                  <a:pt x="2680143" y="7125813"/>
                </a:cubicBezTo>
                <a:close/>
                <a:moveTo>
                  <a:pt x="3832867" y="7123524"/>
                </a:moveTo>
                <a:cubicBezTo>
                  <a:pt x="3847755" y="7120932"/>
                  <a:pt x="3863609" y="7123981"/>
                  <a:pt x="3876819" y="7133329"/>
                </a:cubicBezTo>
                <a:cubicBezTo>
                  <a:pt x="3903244" y="7152031"/>
                  <a:pt x="3909749" y="7189025"/>
                  <a:pt x="3891051" y="7215447"/>
                </a:cubicBezTo>
                <a:cubicBezTo>
                  <a:pt x="3872347" y="7241870"/>
                  <a:pt x="3835355" y="7248374"/>
                  <a:pt x="3808933" y="7229676"/>
                </a:cubicBezTo>
                <a:cubicBezTo>
                  <a:pt x="3782512" y="7210975"/>
                  <a:pt x="3776007" y="7174390"/>
                  <a:pt x="3794707" y="7147558"/>
                </a:cubicBezTo>
                <a:cubicBezTo>
                  <a:pt x="3804056" y="7134347"/>
                  <a:pt x="3817979" y="7126115"/>
                  <a:pt x="3832867" y="7123524"/>
                </a:cubicBezTo>
                <a:close/>
                <a:moveTo>
                  <a:pt x="15158211" y="7123168"/>
                </a:moveTo>
                <a:cubicBezTo>
                  <a:pt x="15159022" y="7123168"/>
                  <a:pt x="15159022" y="7123979"/>
                  <a:pt x="15158616" y="7124388"/>
                </a:cubicBezTo>
                <a:cubicBezTo>
                  <a:pt x="15158616" y="7125199"/>
                  <a:pt x="15157801" y="7125199"/>
                  <a:pt x="15157396" y="7124794"/>
                </a:cubicBezTo>
                <a:cubicBezTo>
                  <a:pt x="15156990" y="7124388"/>
                  <a:pt x="15156990" y="7123979"/>
                  <a:pt x="15156990" y="7123573"/>
                </a:cubicBezTo>
                <a:cubicBezTo>
                  <a:pt x="15156990" y="7122762"/>
                  <a:pt x="15157396" y="7123168"/>
                  <a:pt x="15158211" y="7123168"/>
                </a:cubicBezTo>
                <a:close/>
                <a:moveTo>
                  <a:pt x="14663482" y="7122357"/>
                </a:moveTo>
                <a:cubicBezTo>
                  <a:pt x="14667140" y="7125199"/>
                  <a:pt x="14667951" y="7130078"/>
                  <a:pt x="14665514" y="7133739"/>
                </a:cubicBezTo>
                <a:cubicBezTo>
                  <a:pt x="14662667" y="7137397"/>
                  <a:pt x="14657789" y="7138212"/>
                  <a:pt x="14654131" y="7135771"/>
                </a:cubicBezTo>
                <a:cubicBezTo>
                  <a:pt x="14650474" y="7133330"/>
                  <a:pt x="14649658" y="7128451"/>
                  <a:pt x="14652100" y="7124388"/>
                </a:cubicBezTo>
                <a:cubicBezTo>
                  <a:pt x="14654942" y="7120731"/>
                  <a:pt x="14659820" y="7119916"/>
                  <a:pt x="14663482" y="7122357"/>
                </a:cubicBezTo>
                <a:close/>
                <a:moveTo>
                  <a:pt x="14481513" y="7121694"/>
                </a:moveTo>
                <a:cubicBezTo>
                  <a:pt x="14490406" y="7120119"/>
                  <a:pt x="14499857" y="7121949"/>
                  <a:pt x="14507784" y="7127640"/>
                </a:cubicBezTo>
                <a:cubicBezTo>
                  <a:pt x="14523639" y="7139023"/>
                  <a:pt x="14527297" y="7160972"/>
                  <a:pt x="14516320" y="7176827"/>
                </a:cubicBezTo>
                <a:cubicBezTo>
                  <a:pt x="14504938" y="7192682"/>
                  <a:pt x="14482988" y="7196745"/>
                  <a:pt x="14467133" y="7185363"/>
                </a:cubicBezTo>
                <a:cubicBezTo>
                  <a:pt x="14451278" y="7174390"/>
                  <a:pt x="14447215" y="7152437"/>
                  <a:pt x="14458597" y="7136176"/>
                </a:cubicBezTo>
                <a:cubicBezTo>
                  <a:pt x="14464288" y="7128249"/>
                  <a:pt x="14472621" y="7123269"/>
                  <a:pt x="14481513" y="7121694"/>
                </a:cubicBezTo>
                <a:close/>
                <a:moveTo>
                  <a:pt x="9830258" y="7118546"/>
                </a:moveTo>
                <a:cubicBezTo>
                  <a:pt x="9833561" y="7117988"/>
                  <a:pt x="9837117" y="7118699"/>
                  <a:pt x="9840165" y="7120731"/>
                </a:cubicBezTo>
                <a:cubicBezTo>
                  <a:pt x="9846264" y="7124798"/>
                  <a:pt x="9847484" y="7132929"/>
                  <a:pt x="9843417" y="7139023"/>
                </a:cubicBezTo>
                <a:cubicBezTo>
                  <a:pt x="9839354" y="7145122"/>
                  <a:pt x="9831224" y="7146343"/>
                  <a:pt x="9825125" y="7142276"/>
                </a:cubicBezTo>
                <a:cubicBezTo>
                  <a:pt x="9819026" y="7138212"/>
                  <a:pt x="9817809" y="7130082"/>
                  <a:pt x="9821872" y="7123983"/>
                </a:cubicBezTo>
                <a:cubicBezTo>
                  <a:pt x="9823906" y="7120934"/>
                  <a:pt x="9826956" y="7119105"/>
                  <a:pt x="9830258" y="7118546"/>
                </a:cubicBezTo>
                <a:close/>
                <a:moveTo>
                  <a:pt x="12895793" y="7113972"/>
                </a:moveTo>
                <a:cubicBezTo>
                  <a:pt x="12911596" y="7111177"/>
                  <a:pt x="12928467" y="7114429"/>
                  <a:pt x="12942696" y="7124388"/>
                </a:cubicBezTo>
                <a:cubicBezTo>
                  <a:pt x="12971150" y="7144307"/>
                  <a:pt x="12978060" y="7183332"/>
                  <a:pt x="12958142" y="7211791"/>
                </a:cubicBezTo>
                <a:cubicBezTo>
                  <a:pt x="12938224" y="7240245"/>
                  <a:pt x="12899198" y="7247154"/>
                  <a:pt x="12870740" y="7227236"/>
                </a:cubicBezTo>
                <a:cubicBezTo>
                  <a:pt x="12842286" y="7207318"/>
                  <a:pt x="12835376" y="7167887"/>
                  <a:pt x="12855294" y="7139834"/>
                </a:cubicBezTo>
                <a:cubicBezTo>
                  <a:pt x="12865253" y="7125607"/>
                  <a:pt x="12879989" y="7116766"/>
                  <a:pt x="12895793" y="7113972"/>
                </a:cubicBezTo>
                <a:close/>
                <a:moveTo>
                  <a:pt x="14308183" y="7111483"/>
                </a:moveTo>
                <a:cubicBezTo>
                  <a:pt x="14323224" y="7108841"/>
                  <a:pt x="14339281" y="7111991"/>
                  <a:pt x="14352900" y="7121545"/>
                </a:cubicBezTo>
                <a:cubicBezTo>
                  <a:pt x="14380137" y="7140648"/>
                  <a:pt x="14386642" y="7177642"/>
                  <a:pt x="14367534" y="7204880"/>
                </a:cubicBezTo>
                <a:cubicBezTo>
                  <a:pt x="14348427" y="7232118"/>
                  <a:pt x="14311433" y="7238622"/>
                  <a:pt x="14284199" y="7219515"/>
                </a:cubicBezTo>
                <a:cubicBezTo>
                  <a:pt x="14257367" y="7200407"/>
                  <a:pt x="14250863" y="7163008"/>
                  <a:pt x="14269565" y="7136180"/>
                </a:cubicBezTo>
                <a:cubicBezTo>
                  <a:pt x="14279119" y="7122561"/>
                  <a:pt x="14293143" y="7114125"/>
                  <a:pt x="14308183" y="7111483"/>
                </a:cubicBezTo>
                <a:close/>
                <a:moveTo>
                  <a:pt x="1116760" y="7110568"/>
                </a:moveTo>
                <a:cubicBezTo>
                  <a:pt x="1119607" y="7112600"/>
                  <a:pt x="1120417" y="7116663"/>
                  <a:pt x="1118386" y="7119509"/>
                </a:cubicBezTo>
                <a:cubicBezTo>
                  <a:pt x="1116354" y="7122356"/>
                  <a:pt x="1112287" y="7123167"/>
                  <a:pt x="1109445" y="7121136"/>
                </a:cubicBezTo>
                <a:cubicBezTo>
                  <a:pt x="1106598" y="7118699"/>
                  <a:pt x="1105783" y="7114631"/>
                  <a:pt x="1107818" y="7112194"/>
                </a:cubicBezTo>
                <a:cubicBezTo>
                  <a:pt x="1109850" y="7109348"/>
                  <a:pt x="1113913" y="7108532"/>
                  <a:pt x="1116760" y="7110568"/>
                </a:cubicBezTo>
                <a:close/>
                <a:moveTo>
                  <a:pt x="5521766" y="7107620"/>
                </a:moveTo>
                <a:cubicBezTo>
                  <a:pt x="5530516" y="7106096"/>
                  <a:pt x="5539861" y="7107925"/>
                  <a:pt x="5547787" y="7113411"/>
                </a:cubicBezTo>
                <a:cubicBezTo>
                  <a:pt x="5563635" y="7124388"/>
                  <a:pt x="5567300" y="7145932"/>
                  <a:pt x="5556323" y="7161788"/>
                </a:cubicBezTo>
                <a:cubicBezTo>
                  <a:pt x="5545346" y="7177643"/>
                  <a:pt x="5523792" y="7181300"/>
                  <a:pt x="5507942" y="7170323"/>
                </a:cubicBezTo>
                <a:cubicBezTo>
                  <a:pt x="5492504" y="7159346"/>
                  <a:pt x="5488839" y="7137397"/>
                  <a:pt x="5499414" y="7121947"/>
                </a:cubicBezTo>
                <a:cubicBezTo>
                  <a:pt x="5504904" y="7114021"/>
                  <a:pt x="5513036" y="7109144"/>
                  <a:pt x="5521766" y="7107620"/>
                </a:cubicBezTo>
                <a:close/>
                <a:moveTo>
                  <a:pt x="1981536" y="7107415"/>
                </a:moveTo>
                <a:cubicBezTo>
                  <a:pt x="1985042" y="7106805"/>
                  <a:pt x="1988803" y="7107517"/>
                  <a:pt x="1992056" y="7109753"/>
                </a:cubicBezTo>
                <a:cubicBezTo>
                  <a:pt x="1998150" y="7114222"/>
                  <a:pt x="1999777" y="7122761"/>
                  <a:pt x="1995307" y="7129266"/>
                </a:cubicBezTo>
                <a:cubicBezTo>
                  <a:pt x="1990836" y="7135360"/>
                  <a:pt x="1982299" y="7136986"/>
                  <a:pt x="1975794" y="7132518"/>
                </a:cubicBezTo>
                <a:cubicBezTo>
                  <a:pt x="1969697" y="7128045"/>
                  <a:pt x="1968070" y="7119509"/>
                  <a:pt x="1972543" y="7113005"/>
                </a:cubicBezTo>
                <a:cubicBezTo>
                  <a:pt x="1974778" y="7109956"/>
                  <a:pt x="1978031" y="7108025"/>
                  <a:pt x="1981536" y="7107415"/>
                </a:cubicBezTo>
                <a:close/>
                <a:moveTo>
                  <a:pt x="11579696" y="7106044"/>
                </a:moveTo>
                <a:cubicBezTo>
                  <a:pt x="11586555" y="7104875"/>
                  <a:pt x="11593872" y="7106299"/>
                  <a:pt x="11599971" y="7110569"/>
                </a:cubicBezTo>
                <a:cubicBezTo>
                  <a:pt x="11612165" y="7119105"/>
                  <a:pt x="11615011" y="7136176"/>
                  <a:pt x="11606476" y="7148374"/>
                </a:cubicBezTo>
                <a:cubicBezTo>
                  <a:pt x="11597936" y="7160567"/>
                  <a:pt x="11580864" y="7163414"/>
                  <a:pt x="11568667" y="7154878"/>
                </a:cubicBezTo>
                <a:cubicBezTo>
                  <a:pt x="11556068" y="7146342"/>
                  <a:pt x="11553221" y="7129266"/>
                  <a:pt x="11562167" y="7117073"/>
                </a:cubicBezTo>
                <a:cubicBezTo>
                  <a:pt x="11566435" y="7110974"/>
                  <a:pt x="11572837" y="7107213"/>
                  <a:pt x="11579696" y="7106044"/>
                </a:cubicBezTo>
                <a:close/>
                <a:moveTo>
                  <a:pt x="4623499" y="7104115"/>
                </a:moveTo>
                <a:cubicBezTo>
                  <a:pt x="4628934" y="7103150"/>
                  <a:pt x="4634723" y="7104267"/>
                  <a:pt x="4639604" y="7107721"/>
                </a:cubicBezTo>
                <a:cubicBezTo>
                  <a:pt x="4649363" y="7114635"/>
                  <a:pt x="4651800" y="7128049"/>
                  <a:pt x="4644881" y="7137805"/>
                </a:cubicBezTo>
                <a:cubicBezTo>
                  <a:pt x="4637976" y="7147562"/>
                  <a:pt x="4624567" y="7149999"/>
                  <a:pt x="4614810" y="7143089"/>
                </a:cubicBezTo>
                <a:cubicBezTo>
                  <a:pt x="4605046" y="7136179"/>
                  <a:pt x="4602610" y="7122766"/>
                  <a:pt x="4609515" y="7113005"/>
                </a:cubicBezTo>
                <a:cubicBezTo>
                  <a:pt x="4612975" y="7108129"/>
                  <a:pt x="4618053" y="7105081"/>
                  <a:pt x="4623499" y="7104115"/>
                </a:cubicBezTo>
                <a:close/>
                <a:moveTo>
                  <a:pt x="4230240" y="7100146"/>
                </a:moveTo>
                <a:cubicBezTo>
                  <a:pt x="4233952" y="7099485"/>
                  <a:pt x="4237916" y="7100197"/>
                  <a:pt x="4241170" y="7102434"/>
                </a:cubicBezTo>
                <a:cubicBezTo>
                  <a:pt x="4247675" y="7106906"/>
                  <a:pt x="4249304" y="7116257"/>
                  <a:pt x="4244826" y="7122761"/>
                </a:cubicBezTo>
                <a:cubicBezTo>
                  <a:pt x="4240351" y="7129266"/>
                  <a:pt x="4231002" y="7130892"/>
                  <a:pt x="4224494" y="7126419"/>
                </a:cubicBezTo>
                <a:cubicBezTo>
                  <a:pt x="4217995" y="7121541"/>
                  <a:pt x="4216360" y="7112595"/>
                  <a:pt x="4220840" y="7106091"/>
                </a:cubicBezTo>
                <a:cubicBezTo>
                  <a:pt x="4223076" y="7102839"/>
                  <a:pt x="4226536" y="7100806"/>
                  <a:pt x="4230240" y="7100146"/>
                </a:cubicBezTo>
                <a:close/>
                <a:moveTo>
                  <a:pt x="6183645" y="7097560"/>
                </a:moveTo>
                <a:cubicBezTo>
                  <a:pt x="6184061" y="7097560"/>
                  <a:pt x="6184061" y="7097560"/>
                  <a:pt x="6184473" y="7097560"/>
                </a:cubicBezTo>
                <a:cubicBezTo>
                  <a:pt x="6184473" y="7097966"/>
                  <a:pt x="6184473" y="7097966"/>
                  <a:pt x="6184473" y="7098371"/>
                </a:cubicBezTo>
                <a:cubicBezTo>
                  <a:pt x="6184061" y="7098371"/>
                  <a:pt x="6184061" y="7098371"/>
                  <a:pt x="6183645" y="7098371"/>
                </a:cubicBezTo>
                <a:cubicBezTo>
                  <a:pt x="6183242" y="7098371"/>
                  <a:pt x="6183242" y="7097966"/>
                  <a:pt x="6183645" y="7097560"/>
                </a:cubicBezTo>
                <a:close/>
                <a:moveTo>
                  <a:pt x="11176637" y="7095476"/>
                </a:moveTo>
                <a:cubicBezTo>
                  <a:pt x="11184005" y="7094205"/>
                  <a:pt x="11191830" y="7095729"/>
                  <a:pt x="11198334" y="7100402"/>
                </a:cubicBezTo>
                <a:cubicBezTo>
                  <a:pt x="11211343" y="7109753"/>
                  <a:pt x="11214595" y="7128046"/>
                  <a:pt x="11205244" y="7141054"/>
                </a:cubicBezTo>
                <a:cubicBezTo>
                  <a:pt x="11195897" y="7154063"/>
                  <a:pt x="11177601" y="7157315"/>
                  <a:pt x="11164592" y="7147968"/>
                </a:cubicBezTo>
                <a:cubicBezTo>
                  <a:pt x="11151178" y="7138617"/>
                  <a:pt x="11148331" y="7120730"/>
                  <a:pt x="11157682" y="7107316"/>
                </a:cubicBezTo>
                <a:cubicBezTo>
                  <a:pt x="11162357" y="7100812"/>
                  <a:pt x="11169268" y="7096747"/>
                  <a:pt x="11176637" y="7095476"/>
                </a:cubicBezTo>
                <a:close/>
                <a:moveTo>
                  <a:pt x="6007152" y="7092277"/>
                </a:moveTo>
                <a:cubicBezTo>
                  <a:pt x="6009187" y="7093903"/>
                  <a:pt x="6010001" y="7096745"/>
                  <a:pt x="6008374" y="7098781"/>
                </a:cubicBezTo>
                <a:cubicBezTo>
                  <a:pt x="6006748" y="7100812"/>
                  <a:pt x="6003904" y="7101623"/>
                  <a:pt x="6001869" y="7100001"/>
                </a:cubicBezTo>
                <a:cubicBezTo>
                  <a:pt x="5999835" y="7098781"/>
                  <a:pt x="5999427" y="7095934"/>
                  <a:pt x="6000654" y="7093493"/>
                </a:cubicBezTo>
                <a:cubicBezTo>
                  <a:pt x="6002280" y="7091461"/>
                  <a:pt x="6005121" y="7090651"/>
                  <a:pt x="6007152" y="7092277"/>
                </a:cubicBezTo>
                <a:close/>
                <a:moveTo>
                  <a:pt x="14138818" y="7091610"/>
                </a:moveTo>
                <a:cubicBezTo>
                  <a:pt x="14159499" y="7088003"/>
                  <a:pt x="14181552" y="7092272"/>
                  <a:pt x="14200049" y="7105280"/>
                </a:cubicBezTo>
                <a:cubicBezTo>
                  <a:pt x="14237044" y="7131297"/>
                  <a:pt x="14245985" y="7182516"/>
                  <a:pt x="14219968" y="7219510"/>
                </a:cubicBezTo>
                <a:cubicBezTo>
                  <a:pt x="14193951" y="7256504"/>
                  <a:pt x="14142732" y="7265445"/>
                  <a:pt x="14105738" y="7239428"/>
                </a:cubicBezTo>
                <a:cubicBezTo>
                  <a:pt x="14068743" y="7213411"/>
                  <a:pt x="14059802" y="7162192"/>
                  <a:pt x="14085819" y="7125199"/>
                </a:cubicBezTo>
                <a:cubicBezTo>
                  <a:pt x="14098827" y="7106702"/>
                  <a:pt x="14118136" y="7095218"/>
                  <a:pt x="14138818" y="7091610"/>
                </a:cubicBezTo>
                <a:close/>
                <a:moveTo>
                  <a:pt x="13976059" y="7091562"/>
                </a:moveTo>
                <a:cubicBezTo>
                  <a:pt x="13994453" y="7088310"/>
                  <a:pt x="14014067" y="7092070"/>
                  <a:pt x="14030533" y="7103655"/>
                </a:cubicBezTo>
                <a:cubicBezTo>
                  <a:pt x="14063460" y="7126829"/>
                  <a:pt x="14071590" y="7172359"/>
                  <a:pt x="14048420" y="7205286"/>
                </a:cubicBezTo>
                <a:cubicBezTo>
                  <a:pt x="14025249" y="7238213"/>
                  <a:pt x="13979719" y="7246343"/>
                  <a:pt x="13946788" y="7223173"/>
                </a:cubicBezTo>
                <a:cubicBezTo>
                  <a:pt x="13913861" y="7200002"/>
                  <a:pt x="13905731" y="7154473"/>
                  <a:pt x="13928906" y="7121541"/>
                </a:cubicBezTo>
                <a:cubicBezTo>
                  <a:pt x="13940491" y="7105078"/>
                  <a:pt x="13957665" y="7094814"/>
                  <a:pt x="13976059" y="7091562"/>
                </a:cubicBezTo>
                <a:close/>
                <a:moveTo>
                  <a:pt x="5675538" y="7089834"/>
                </a:moveTo>
                <a:cubicBezTo>
                  <a:pt x="5683064" y="7088513"/>
                  <a:pt x="5691084" y="7090038"/>
                  <a:pt x="5697794" y="7094713"/>
                </a:cubicBezTo>
                <a:cubicBezTo>
                  <a:pt x="5711212" y="7104064"/>
                  <a:pt x="5714464" y="7122761"/>
                  <a:pt x="5705113" y="7136175"/>
                </a:cubicBezTo>
                <a:cubicBezTo>
                  <a:pt x="5695761" y="7149593"/>
                  <a:pt x="5677065" y="7152846"/>
                  <a:pt x="5663653" y="7143495"/>
                </a:cubicBezTo>
                <a:cubicBezTo>
                  <a:pt x="5650233" y="7134144"/>
                  <a:pt x="5646987" y="7115446"/>
                  <a:pt x="5656328" y="7102028"/>
                </a:cubicBezTo>
                <a:cubicBezTo>
                  <a:pt x="5661011" y="7095321"/>
                  <a:pt x="5668019" y="7091155"/>
                  <a:pt x="5675538" y="7089834"/>
                </a:cubicBezTo>
                <a:close/>
                <a:moveTo>
                  <a:pt x="2906996" y="7087393"/>
                </a:moveTo>
                <a:cubicBezTo>
                  <a:pt x="2919395" y="7085259"/>
                  <a:pt x="2932607" y="7087799"/>
                  <a:pt x="2943788" y="7095524"/>
                </a:cubicBezTo>
                <a:cubicBezTo>
                  <a:pt x="2965735" y="7111379"/>
                  <a:pt x="2971430" y="7141865"/>
                  <a:pt x="2955575" y="7164224"/>
                </a:cubicBezTo>
                <a:cubicBezTo>
                  <a:pt x="2939721" y="7186178"/>
                  <a:pt x="2909230" y="7191462"/>
                  <a:pt x="2886876" y="7176012"/>
                </a:cubicBezTo>
                <a:cubicBezTo>
                  <a:pt x="2864922" y="7160567"/>
                  <a:pt x="2859233" y="7129672"/>
                  <a:pt x="2875083" y="7107312"/>
                </a:cubicBezTo>
                <a:cubicBezTo>
                  <a:pt x="2883011" y="7096337"/>
                  <a:pt x="2894598" y="7089528"/>
                  <a:pt x="2906996" y="7087393"/>
                </a:cubicBezTo>
                <a:close/>
                <a:moveTo>
                  <a:pt x="13815283" y="7083583"/>
                </a:moveTo>
                <a:cubicBezTo>
                  <a:pt x="13830731" y="7080890"/>
                  <a:pt x="13847196" y="7084143"/>
                  <a:pt x="13861017" y="7093899"/>
                </a:cubicBezTo>
                <a:cubicBezTo>
                  <a:pt x="13889065" y="7113411"/>
                  <a:pt x="13895569" y="7151622"/>
                  <a:pt x="13876057" y="7179265"/>
                </a:cubicBezTo>
                <a:cubicBezTo>
                  <a:pt x="13856544" y="7207317"/>
                  <a:pt x="13818329" y="7213822"/>
                  <a:pt x="13790686" y="7194309"/>
                </a:cubicBezTo>
                <a:cubicBezTo>
                  <a:pt x="13763043" y="7174796"/>
                  <a:pt x="13756539" y="7136582"/>
                  <a:pt x="13775646" y="7108939"/>
                </a:cubicBezTo>
                <a:cubicBezTo>
                  <a:pt x="13785403" y="7094914"/>
                  <a:pt x="13799835" y="7086276"/>
                  <a:pt x="13815283" y="7083583"/>
                </a:cubicBezTo>
                <a:close/>
                <a:moveTo>
                  <a:pt x="9651136" y="7076827"/>
                </a:moveTo>
                <a:cubicBezTo>
                  <a:pt x="9653573" y="7078453"/>
                  <a:pt x="9653983" y="7081295"/>
                  <a:pt x="9652357" y="7083737"/>
                </a:cubicBezTo>
                <a:cubicBezTo>
                  <a:pt x="9650731" y="7086174"/>
                  <a:pt x="9647884" y="7086583"/>
                  <a:pt x="9645442" y="7084957"/>
                </a:cubicBezTo>
                <a:cubicBezTo>
                  <a:pt x="9643005" y="7083737"/>
                  <a:pt x="9642600" y="7080484"/>
                  <a:pt x="9644226" y="7078043"/>
                </a:cubicBezTo>
                <a:cubicBezTo>
                  <a:pt x="9645852" y="7075606"/>
                  <a:pt x="9648695" y="7075201"/>
                  <a:pt x="9651136" y="7076827"/>
                </a:cubicBezTo>
                <a:close/>
                <a:moveTo>
                  <a:pt x="10785519" y="7076619"/>
                </a:moveTo>
                <a:cubicBezTo>
                  <a:pt x="10791515" y="7075603"/>
                  <a:pt x="10797916" y="7076823"/>
                  <a:pt x="10803200" y="7080480"/>
                </a:cubicBezTo>
                <a:cubicBezTo>
                  <a:pt x="10813771" y="7087800"/>
                  <a:pt x="10816208" y="7102840"/>
                  <a:pt x="10808893" y="7113411"/>
                </a:cubicBezTo>
                <a:cubicBezTo>
                  <a:pt x="10801574" y="7123979"/>
                  <a:pt x="10786534" y="7126420"/>
                  <a:pt x="10775962" y="7119100"/>
                </a:cubicBezTo>
                <a:cubicBezTo>
                  <a:pt x="10765395" y="7111785"/>
                  <a:pt x="10762548" y="7097151"/>
                  <a:pt x="10770273" y="7086174"/>
                </a:cubicBezTo>
                <a:cubicBezTo>
                  <a:pt x="10773933" y="7080888"/>
                  <a:pt x="10779523" y="7077635"/>
                  <a:pt x="10785519" y="7076619"/>
                </a:cubicBezTo>
                <a:close/>
                <a:moveTo>
                  <a:pt x="898452" y="7071133"/>
                </a:moveTo>
                <a:cubicBezTo>
                  <a:pt x="898862" y="7071133"/>
                  <a:pt x="898862" y="7071133"/>
                  <a:pt x="899266" y="7071133"/>
                </a:cubicBezTo>
                <a:cubicBezTo>
                  <a:pt x="899266" y="7071539"/>
                  <a:pt x="899266" y="7071539"/>
                  <a:pt x="899266" y="7071949"/>
                </a:cubicBezTo>
                <a:cubicBezTo>
                  <a:pt x="898862" y="7071949"/>
                  <a:pt x="898862" y="7071949"/>
                  <a:pt x="898452" y="7071949"/>
                </a:cubicBezTo>
                <a:cubicBezTo>
                  <a:pt x="898046" y="7071949"/>
                  <a:pt x="898046" y="7071539"/>
                  <a:pt x="898452" y="7071133"/>
                </a:cubicBezTo>
                <a:close/>
                <a:moveTo>
                  <a:pt x="10440233" y="7070577"/>
                </a:moveTo>
                <a:cubicBezTo>
                  <a:pt x="10444045" y="7069917"/>
                  <a:pt x="10448110" y="7070730"/>
                  <a:pt x="10451565" y="7073169"/>
                </a:cubicBezTo>
                <a:cubicBezTo>
                  <a:pt x="10458475" y="7078047"/>
                  <a:pt x="10460101" y="7087398"/>
                  <a:pt x="10455222" y="7094307"/>
                </a:cubicBezTo>
                <a:cubicBezTo>
                  <a:pt x="10450344" y="7101217"/>
                  <a:pt x="10440993" y="7102843"/>
                  <a:pt x="10434083" y="7097965"/>
                </a:cubicBezTo>
                <a:cubicBezTo>
                  <a:pt x="10427579" y="7093087"/>
                  <a:pt x="10425547" y="7083736"/>
                  <a:pt x="10430426" y="7076826"/>
                </a:cubicBezTo>
                <a:cubicBezTo>
                  <a:pt x="10432865" y="7073372"/>
                  <a:pt x="10436422" y="7071238"/>
                  <a:pt x="10440233" y="7070577"/>
                </a:cubicBezTo>
                <a:close/>
                <a:moveTo>
                  <a:pt x="3134871" y="7069101"/>
                </a:moveTo>
                <a:cubicBezTo>
                  <a:pt x="3146861" y="7066967"/>
                  <a:pt x="3159666" y="7069507"/>
                  <a:pt x="3170641" y="7077232"/>
                </a:cubicBezTo>
                <a:cubicBezTo>
                  <a:pt x="3192594" y="7092678"/>
                  <a:pt x="3197474" y="7122356"/>
                  <a:pt x="3182430" y="7143901"/>
                </a:cubicBezTo>
                <a:cubicBezTo>
                  <a:pt x="3166984" y="7165850"/>
                  <a:pt x="3137311" y="7170729"/>
                  <a:pt x="3115762" y="7155689"/>
                </a:cubicBezTo>
                <a:cubicBezTo>
                  <a:pt x="3094217" y="7140649"/>
                  <a:pt x="3088935" y="7110564"/>
                  <a:pt x="3103973" y="7089020"/>
                </a:cubicBezTo>
                <a:cubicBezTo>
                  <a:pt x="3111698" y="7078045"/>
                  <a:pt x="3122878" y="7071236"/>
                  <a:pt x="3134871" y="7069101"/>
                </a:cubicBezTo>
                <a:close/>
                <a:moveTo>
                  <a:pt x="1750971" y="7066661"/>
                </a:moveTo>
                <a:cubicBezTo>
                  <a:pt x="1751782" y="7067476"/>
                  <a:pt x="1752191" y="7069102"/>
                  <a:pt x="1751377" y="7070318"/>
                </a:cubicBezTo>
                <a:cubicBezTo>
                  <a:pt x="1750565" y="7071133"/>
                  <a:pt x="1748940" y="7071539"/>
                  <a:pt x="1747719" y="7070728"/>
                </a:cubicBezTo>
                <a:cubicBezTo>
                  <a:pt x="1746499" y="7069913"/>
                  <a:pt x="1746092" y="7068287"/>
                  <a:pt x="1747314" y="7067476"/>
                </a:cubicBezTo>
                <a:cubicBezTo>
                  <a:pt x="1748124" y="7066255"/>
                  <a:pt x="1749751" y="7065850"/>
                  <a:pt x="1750971" y="7066661"/>
                </a:cubicBezTo>
                <a:close/>
                <a:moveTo>
                  <a:pt x="13664263" y="7066255"/>
                </a:moveTo>
                <a:cubicBezTo>
                  <a:pt x="13691202" y="7066255"/>
                  <a:pt x="13713045" y="7088094"/>
                  <a:pt x="13713045" y="7115037"/>
                </a:cubicBezTo>
                <a:cubicBezTo>
                  <a:pt x="13713045" y="7141981"/>
                  <a:pt x="13691202" y="7163820"/>
                  <a:pt x="13664263" y="7163820"/>
                </a:cubicBezTo>
                <a:cubicBezTo>
                  <a:pt x="13637320" y="7163820"/>
                  <a:pt x="13615481" y="7141981"/>
                  <a:pt x="13615481" y="7115037"/>
                </a:cubicBezTo>
                <a:cubicBezTo>
                  <a:pt x="13615481" y="7088094"/>
                  <a:pt x="13637320" y="7066255"/>
                  <a:pt x="13664263" y="7066255"/>
                </a:cubicBezTo>
                <a:close/>
                <a:moveTo>
                  <a:pt x="5325013" y="7063005"/>
                </a:moveTo>
                <a:cubicBezTo>
                  <a:pt x="5337818" y="7060770"/>
                  <a:pt x="5351436" y="7063412"/>
                  <a:pt x="5362830" y="7071543"/>
                </a:cubicBezTo>
                <a:cubicBezTo>
                  <a:pt x="5385586" y="7087803"/>
                  <a:pt x="5391272" y="7119509"/>
                  <a:pt x="5375016" y="7142274"/>
                </a:cubicBezTo>
                <a:cubicBezTo>
                  <a:pt x="5358767" y="7165039"/>
                  <a:pt x="5327047" y="7170732"/>
                  <a:pt x="5304271" y="7154472"/>
                </a:cubicBezTo>
                <a:cubicBezTo>
                  <a:pt x="5281514" y="7138211"/>
                  <a:pt x="5275831" y="7106501"/>
                  <a:pt x="5292084" y="7083736"/>
                </a:cubicBezTo>
                <a:cubicBezTo>
                  <a:pt x="5300216" y="7072354"/>
                  <a:pt x="5312207" y="7065240"/>
                  <a:pt x="5325013" y="7063005"/>
                </a:cubicBezTo>
                <a:close/>
                <a:moveTo>
                  <a:pt x="14828573" y="7060109"/>
                </a:moveTo>
                <a:cubicBezTo>
                  <a:pt x="14835432" y="7058940"/>
                  <a:pt x="14842750" y="7060364"/>
                  <a:pt x="14848848" y="7064634"/>
                </a:cubicBezTo>
                <a:cubicBezTo>
                  <a:pt x="14861042" y="7073170"/>
                  <a:pt x="14863888" y="7090241"/>
                  <a:pt x="14855353" y="7102439"/>
                </a:cubicBezTo>
                <a:cubicBezTo>
                  <a:pt x="14846817" y="7114632"/>
                  <a:pt x="14829741" y="7117479"/>
                  <a:pt x="14817548" y="7108943"/>
                </a:cubicBezTo>
                <a:cubicBezTo>
                  <a:pt x="14805350" y="7100407"/>
                  <a:pt x="14802504" y="7083737"/>
                  <a:pt x="14811044" y="7071138"/>
                </a:cubicBezTo>
                <a:cubicBezTo>
                  <a:pt x="14815312" y="7065039"/>
                  <a:pt x="14821713" y="7061278"/>
                  <a:pt x="14828573" y="7060109"/>
                </a:cubicBezTo>
                <a:close/>
                <a:moveTo>
                  <a:pt x="12241000" y="7056753"/>
                </a:moveTo>
                <a:cubicBezTo>
                  <a:pt x="12252433" y="7054771"/>
                  <a:pt x="12264629" y="7057109"/>
                  <a:pt x="12274793" y="7064224"/>
                </a:cubicBezTo>
                <a:cubicBezTo>
                  <a:pt x="12295117" y="7078453"/>
                  <a:pt x="12299995" y="7106907"/>
                  <a:pt x="12285766" y="7127235"/>
                </a:cubicBezTo>
                <a:cubicBezTo>
                  <a:pt x="12271536" y="7147559"/>
                  <a:pt x="12243082" y="7152437"/>
                  <a:pt x="12222758" y="7138208"/>
                </a:cubicBezTo>
                <a:cubicBezTo>
                  <a:pt x="12202430" y="7123983"/>
                  <a:pt x="12197552" y="7095930"/>
                  <a:pt x="12211781" y="7075201"/>
                </a:cubicBezTo>
                <a:cubicBezTo>
                  <a:pt x="12218896" y="7065037"/>
                  <a:pt x="12229567" y="7058735"/>
                  <a:pt x="12241000" y="7056753"/>
                </a:cubicBezTo>
                <a:close/>
                <a:moveTo>
                  <a:pt x="1318815" y="7053251"/>
                </a:moveTo>
                <a:cubicBezTo>
                  <a:pt x="1322878" y="7056093"/>
                  <a:pt x="1323694" y="7061787"/>
                  <a:pt x="1320847" y="7065854"/>
                </a:cubicBezTo>
                <a:cubicBezTo>
                  <a:pt x="1317999" y="7069917"/>
                  <a:pt x="1312311" y="7070728"/>
                  <a:pt x="1308243" y="7067886"/>
                </a:cubicBezTo>
                <a:cubicBezTo>
                  <a:pt x="1304180" y="7065039"/>
                  <a:pt x="1302960" y="7059346"/>
                  <a:pt x="1306212" y="7055283"/>
                </a:cubicBezTo>
                <a:cubicBezTo>
                  <a:pt x="1309059" y="7051220"/>
                  <a:pt x="1314747" y="7050404"/>
                  <a:pt x="1318815" y="7053251"/>
                </a:cubicBezTo>
                <a:close/>
                <a:moveTo>
                  <a:pt x="2197464" y="7049894"/>
                </a:moveTo>
                <a:cubicBezTo>
                  <a:pt x="2202546" y="7048979"/>
                  <a:pt x="2207933" y="7049995"/>
                  <a:pt x="2212405" y="7053247"/>
                </a:cubicBezTo>
                <a:cubicBezTo>
                  <a:pt x="2221346" y="7059751"/>
                  <a:pt x="2223787" y="7072354"/>
                  <a:pt x="2217283" y="7081295"/>
                </a:cubicBezTo>
                <a:cubicBezTo>
                  <a:pt x="2210781" y="7090241"/>
                  <a:pt x="2198176" y="7092678"/>
                  <a:pt x="2189231" y="7086174"/>
                </a:cubicBezTo>
                <a:cubicBezTo>
                  <a:pt x="2179885" y="7079669"/>
                  <a:pt x="2177848" y="7067071"/>
                  <a:pt x="2184353" y="7058125"/>
                </a:cubicBezTo>
                <a:cubicBezTo>
                  <a:pt x="2187606" y="7053654"/>
                  <a:pt x="2192382" y="7050809"/>
                  <a:pt x="2197464" y="7049894"/>
                </a:cubicBezTo>
                <a:close/>
                <a:moveTo>
                  <a:pt x="10144085" y="7047557"/>
                </a:moveTo>
                <a:cubicBezTo>
                  <a:pt x="10151554" y="7046236"/>
                  <a:pt x="10159481" y="7047761"/>
                  <a:pt x="10166188" y="7052436"/>
                </a:cubicBezTo>
                <a:cubicBezTo>
                  <a:pt x="10179606" y="7061787"/>
                  <a:pt x="10182858" y="7080484"/>
                  <a:pt x="10173507" y="7093898"/>
                </a:cubicBezTo>
                <a:cubicBezTo>
                  <a:pt x="10164156" y="7107316"/>
                  <a:pt x="10145459" y="7110569"/>
                  <a:pt x="10132041" y="7101218"/>
                </a:cubicBezTo>
                <a:cubicBezTo>
                  <a:pt x="10118627" y="7091867"/>
                  <a:pt x="10115375" y="7073169"/>
                  <a:pt x="10124726" y="7059751"/>
                </a:cubicBezTo>
                <a:cubicBezTo>
                  <a:pt x="10129604" y="7053044"/>
                  <a:pt x="10136616" y="7048878"/>
                  <a:pt x="10144085" y="7047557"/>
                </a:cubicBezTo>
                <a:close/>
                <a:moveTo>
                  <a:pt x="11969393" y="7046690"/>
                </a:moveTo>
                <a:cubicBezTo>
                  <a:pt x="11976101" y="7045521"/>
                  <a:pt x="11983315" y="7046945"/>
                  <a:pt x="11989412" y="7051215"/>
                </a:cubicBezTo>
                <a:cubicBezTo>
                  <a:pt x="12001610" y="7059345"/>
                  <a:pt x="12004452" y="7076011"/>
                  <a:pt x="11995917" y="7088205"/>
                </a:cubicBezTo>
                <a:cubicBezTo>
                  <a:pt x="11987786" y="7100402"/>
                  <a:pt x="11971120" y="7103249"/>
                  <a:pt x="11958923" y="7094709"/>
                </a:cubicBezTo>
                <a:cubicBezTo>
                  <a:pt x="11947135" y="7086173"/>
                  <a:pt x="11943883" y="7069507"/>
                  <a:pt x="11952418" y="7057719"/>
                </a:cubicBezTo>
                <a:cubicBezTo>
                  <a:pt x="11956485" y="7051620"/>
                  <a:pt x="11962686" y="7047859"/>
                  <a:pt x="11969393" y="7046690"/>
                </a:cubicBezTo>
                <a:close/>
                <a:moveTo>
                  <a:pt x="12528455" y="7046337"/>
                </a:moveTo>
                <a:cubicBezTo>
                  <a:pt x="12530892" y="7047963"/>
                  <a:pt x="12531302" y="7050805"/>
                  <a:pt x="12529676" y="7053247"/>
                </a:cubicBezTo>
                <a:cubicBezTo>
                  <a:pt x="12528050" y="7055684"/>
                  <a:pt x="12525203" y="7056093"/>
                  <a:pt x="12522762" y="7054467"/>
                </a:cubicBezTo>
                <a:cubicBezTo>
                  <a:pt x="12520325" y="7052841"/>
                  <a:pt x="12519919" y="7049589"/>
                  <a:pt x="12521545" y="7047553"/>
                </a:cubicBezTo>
                <a:cubicBezTo>
                  <a:pt x="12523171" y="7045116"/>
                  <a:pt x="12526014" y="7044711"/>
                  <a:pt x="12528455" y="7046337"/>
                </a:cubicBezTo>
                <a:close/>
                <a:moveTo>
                  <a:pt x="13112876" y="7040088"/>
                </a:moveTo>
                <a:cubicBezTo>
                  <a:pt x="13132135" y="7036683"/>
                  <a:pt x="13152663" y="7040646"/>
                  <a:pt x="13169939" y="7052841"/>
                </a:cubicBezTo>
                <a:cubicBezTo>
                  <a:pt x="13204492" y="7077236"/>
                  <a:pt x="13213028" y="7124798"/>
                  <a:pt x="13188637" y="7159351"/>
                </a:cubicBezTo>
                <a:cubicBezTo>
                  <a:pt x="13164246" y="7193904"/>
                  <a:pt x="13116685" y="7202439"/>
                  <a:pt x="13082132" y="7178053"/>
                </a:cubicBezTo>
                <a:cubicBezTo>
                  <a:pt x="13047579" y="7154067"/>
                  <a:pt x="13039039" y="7106096"/>
                  <a:pt x="13063434" y="7071543"/>
                </a:cubicBezTo>
                <a:cubicBezTo>
                  <a:pt x="13075630" y="7054267"/>
                  <a:pt x="13093618" y="7043494"/>
                  <a:pt x="13112876" y="7040088"/>
                </a:cubicBezTo>
                <a:close/>
                <a:moveTo>
                  <a:pt x="1531030" y="7039427"/>
                </a:moveTo>
                <a:cubicBezTo>
                  <a:pt x="1535094" y="7042274"/>
                  <a:pt x="1535909" y="7047963"/>
                  <a:pt x="1533062" y="7052026"/>
                </a:cubicBezTo>
                <a:cubicBezTo>
                  <a:pt x="1530215" y="7056093"/>
                  <a:pt x="1524526" y="7056908"/>
                  <a:pt x="1520459" y="7054062"/>
                </a:cubicBezTo>
                <a:cubicBezTo>
                  <a:pt x="1516396" y="7051215"/>
                  <a:pt x="1515174" y="7045526"/>
                  <a:pt x="1518427" y="7041459"/>
                </a:cubicBezTo>
                <a:cubicBezTo>
                  <a:pt x="1521274" y="7037391"/>
                  <a:pt x="1526963" y="7036580"/>
                  <a:pt x="1531030" y="7039427"/>
                </a:cubicBezTo>
                <a:close/>
                <a:moveTo>
                  <a:pt x="5790890" y="7037391"/>
                </a:moveTo>
                <a:cubicBezTo>
                  <a:pt x="5795361" y="7040238"/>
                  <a:pt x="5796177" y="7046742"/>
                  <a:pt x="5793320" y="7051215"/>
                </a:cubicBezTo>
                <a:cubicBezTo>
                  <a:pt x="5790493" y="7055688"/>
                  <a:pt x="5783976" y="7056908"/>
                  <a:pt x="5779520" y="7053656"/>
                </a:cubicBezTo>
                <a:cubicBezTo>
                  <a:pt x="5775037" y="7050404"/>
                  <a:pt x="5773826" y="7044305"/>
                  <a:pt x="5777077" y="7039833"/>
                </a:cubicBezTo>
                <a:cubicBezTo>
                  <a:pt x="5779922" y="7035360"/>
                  <a:pt x="5786426" y="7034139"/>
                  <a:pt x="5790890" y="7037391"/>
                </a:cubicBezTo>
                <a:close/>
                <a:moveTo>
                  <a:pt x="11638793" y="7031906"/>
                </a:moveTo>
                <a:cubicBezTo>
                  <a:pt x="11644586" y="7030890"/>
                  <a:pt x="11650785" y="7032109"/>
                  <a:pt x="11656069" y="7035769"/>
                </a:cubicBezTo>
                <a:cubicBezTo>
                  <a:pt x="11666640" y="7043085"/>
                  <a:pt x="11669077" y="7057314"/>
                  <a:pt x="11661762" y="7067881"/>
                </a:cubicBezTo>
                <a:cubicBezTo>
                  <a:pt x="11654443" y="7078453"/>
                  <a:pt x="11640218" y="7080890"/>
                  <a:pt x="11629646" y="7073574"/>
                </a:cubicBezTo>
                <a:cubicBezTo>
                  <a:pt x="11619484" y="7066255"/>
                  <a:pt x="11616638" y="7052026"/>
                  <a:pt x="11623957" y="7041458"/>
                </a:cubicBezTo>
                <a:cubicBezTo>
                  <a:pt x="11627614" y="7036175"/>
                  <a:pt x="11633000" y="7032923"/>
                  <a:pt x="11638793" y="7031906"/>
                </a:cubicBezTo>
                <a:close/>
                <a:moveTo>
                  <a:pt x="13495153" y="7028703"/>
                </a:moveTo>
                <a:cubicBezTo>
                  <a:pt x="13507044" y="7026619"/>
                  <a:pt x="13519748" y="7029058"/>
                  <a:pt x="13530520" y="7036580"/>
                </a:cubicBezTo>
                <a:cubicBezTo>
                  <a:pt x="13551658" y="7051620"/>
                  <a:pt x="13556942" y="7080890"/>
                  <a:pt x="13541902" y="7102434"/>
                </a:cubicBezTo>
                <a:cubicBezTo>
                  <a:pt x="13526862" y="7123573"/>
                  <a:pt x="13497593" y="7128856"/>
                  <a:pt x="13476045" y="7113816"/>
                </a:cubicBezTo>
                <a:cubicBezTo>
                  <a:pt x="13454500" y="7098776"/>
                  <a:pt x="13449217" y="7069102"/>
                  <a:pt x="13464662" y="7047963"/>
                </a:cubicBezTo>
                <a:cubicBezTo>
                  <a:pt x="13472184" y="7037393"/>
                  <a:pt x="13483262" y="7030787"/>
                  <a:pt x="13495153" y="7028703"/>
                </a:cubicBezTo>
                <a:close/>
                <a:moveTo>
                  <a:pt x="3352070" y="7027131"/>
                </a:moveTo>
                <a:cubicBezTo>
                  <a:pt x="3365791" y="7024794"/>
                  <a:pt x="3380425" y="7027639"/>
                  <a:pt x="3392619" y="7036175"/>
                </a:cubicBezTo>
                <a:cubicBezTo>
                  <a:pt x="3417010" y="7053251"/>
                  <a:pt x="3422700" y="7087398"/>
                  <a:pt x="3405628" y="7111789"/>
                </a:cubicBezTo>
                <a:cubicBezTo>
                  <a:pt x="3388552" y="7136180"/>
                  <a:pt x="3354407" y="7141869"/>
                  <a:pt x="3330017" y="7124798"/>
                </a:cubicBezTo>
                <a:cubicBezTo>
                  <a:pt x="3305626" y="7107316"/>
                  <a:pt x="3299937" y="7073575"/>
                  <a:pt x="3317006" y="7049184"/>
                </a:cubicBezTo>
                <a:cubicBezTo>
                  <a:pt x="3325545" y="7036988"/>
                  <a:pt x="3338351" y="7029468"/>
                  <a:pt x="3352070" y="7027131"/>
                </a:cubicBezTo>
                <a:close/>
                <a:moveTo>
                  <a:pt x="11238227" y="7026671"/>
                </a:moveTo>
                <a:cubicBezTo>
                  <a:pt x="11245188" y="7025401"/>
                  <a:pt x="11252606" y="7026824"/>
                  <a:pt x="11258908" y="7031296"/>
                </a:cubicBezTo>
                <a:cubicBezTo>
                  <a:pt x="11271511" y="7040238"/>
                  <a:pt x="11274764" y="7057314"/>
                  <a:pt x="11265818" y="7069912"/>
                </a:cubicBezTo>
                <a:cubicBezTo>
                  <a:pt x="11256877" y="7082515"/>
                  <a:pt x="11239801" y="7085767"/>
                  <a:pt x="11227198" y="7076826"/>
                </a:cubicBezTo>
                <a:cubicBezTo>
                  <a:pt x="11214599" y="7067881"/>
                  <a:pt x="11211752" y="7050809"/>
                  <a:pt x="11220288" y="7038206"/>
                </a:cubicBezTo>
                <a:cubicBezTo>
                  <a:pt x="11224761" y="7031905"/>
                  <a:pt x="11231265" y="7027941"/>
                  <a:pt x="11238227" y="7026671"/>
                </a:cubicBezTo>
                <a:close/>
                <a:moveTo>
                  <a:pt x="2422239" y="7026112"/>
                </a:moveTo>
                <a:cubicBezTo>
                  <a:pt x="2425745" y="7025502"/>
                  <a:pt x="2429506" y="7026214"/>
                  <a:pt x="2432758" y="7028450"/>
                </a:cubicBezTo>
                <a:cubicBezTo>
                  <a:pt x="2438853" y="7032919"/>
                  <a:pt x="2440478" y="7041458"/>
                  <a:pt x="2436009" y="7047963"/>
                </a:cubicBezTo>
                <a:cubicBezTo>
                  <a:pt x="2431538" y="7054057"/>
                  <a:pt x="2423002" y="7055683"/>
                  <a:pt x="2416498" y="7051215"/>
                </a:cubicBezTo>
                <a:cubicBezTo>
                  <a:pt x="2410399" y="7046742"/>
                  <a:pt x="2408772" y="7037797"/>
                  <a:pt x="2413245" y="7031702"/>
                </a:cubicBezTo>
                <a:cubicBezTo>
                  <a:pt x="2415480" y="7028653"/>
                  <a:pt x="2418732" y="7026722"/>
                  <a:pt x="2422239" y="7026112"/>
                </a:cubicBezTo>
                <a:close/>
                <a:moveTo>
                  <a:pt x="15017554" y="7018698"/>
                </a:moveTo>
                <a:cubicBezTo>
                  <a:pt x="15022026" y="7021950"/>
                  <a:pt x="15023247" y="7028450"/>
                  <a:pt x="15019995" y="7033332"/>
                </a:cubicBezTo>
                <a:cubicBezTo>
                  <a:pt x="15016743" y="7037801"/>
                  <a:pt x="15010239" y="7039021"/>
                  <a:pt x="15005361" y="7035769"/>
                </a:cubicBezTo>
                <a:cubicBezTo>
                  <a:pt x="15000482" y="7032517"/>
                  <a:pt x="14999667" y="7025607"/>
                  <a:pt x="15002919" y="7021135"/>
                </a:cubicBezTo>
                <a:cubicBezTo>
                  <a:pt x="15006171" y="7016662"/>
                  <a:pt x="15012676" y="7015446"/>
                  <a:pt x="15017554" y="7018698"/>
                </a:cubicBezTo>
                <a:close/>
                <a:moveTo>
                  <a:pt x="4945465" y="7010054"/>
                </a:moveTo>
                <a:cubicBezTo>
                  <a:pt x="4959544" y="7007615"/>
                  <a:pt x="4974583" y="7010562"/>
                  <a:pt x="4987182" y="7019505"/>
                </a:cubicBezTo>
                <a:cubicBezTo>
                  <a:pt x="5012389" y="7036986"/>
                  <a:pt x="5018494" y="7071944"/>
                  <a:pt x="5000607" y="7097151"/>
                </a:cubicBezTo>
                <a:cubicBezTo>
                  <a:pt x="4983117" y="7122352"/>
                  <a:pt x="4948162" y="7128451"/>
                  <a:pt x="4922965" y="7110564"/>
                </a:cubicBezTo>
                <a:cubicBezTo>
                  <a:pt x="4897763" y="7093083"/>
                  <a:pt x="4891649" y="7058125"/>
                  <a:pt x="4909541" y="7032919"/>
                </a:cubicBezTo>
                <a:cubicBezTo>
                  <a:pt x="4918278" y="7020318"/>
                  <a:pt x="4931394" y="7012493"/>
                  <a:pt x="4945465" y="7010054"/>
                </a:cubicBezTo>
                <a:close/>
                <a:moveTo>
                  <a:pt x="10855185" y="7004212"/>
                </a:moveTo>
                <a:cubicBezTo>
                  <a:pt x="10860419" y="7003348"/>
                  <a:pt x="10866008" y="7004465"/>
                  <a:pt x="10870684" y="7007717"/>
                </a:cubicBezTo>
                <a:cubicBezTo>
                  <a:pt x="10880035" y="7014221"/>
                  <a:pt x="10882067" y="7027230"/>
                  <a:pt x="10875562" y="7036580"/>
                </a:cubicBezTo>
                <a:cubicBezTo>
                  <a:pt x="10869058" y="7045931"/>
                  <a:pt x="10856050" y="7047963"/>
                  <a:pt x="10846699" y="7041459"/>
                </a:cubicBezTo>
                <a:cubicBezTo>
                  <a:pt x="10837348" y="7034954"/>
                  <a:pt x="10835316" y="7021946"/>
                  <a:pt x="10841821" y="7012595"/>
                </a:cubicBezTo>
                <a:cubicBezTo>
                  <a:pt x="10845073" y="7007922"/>
                  <a:pt x="10849951" y="7005076"/>
                  <a:pt x="10855185" y="7004212"/>
                </a:cubicBezTo>
                <a:close/>
                <a:moveTo>
                  <a:pt x="9948551" y="6998217"/>
                </a:moveTo>
                <a:cubicBezTo>
                  <a:pt x="9951854" y="6997659"/>
                  <a:pt x="9955410" y="6998370"/>
                  <a:pt x="9958458" y="7000402"/>
                </a:cubicBezTo>
                <a:cubicBezTo>
                  <a:pt x="9964557" y="7004469"/>
                  <a:pt x="9965777" y="7012595"/>
                  <a:pt x="9961710" y="7018694"/>
                </a:cubicBezTo>
                <a:cubicBezTo>
                  <a:pt x="9957647" y="7024793"/>
                  <a:pt x="9949517" y="7026014"/>
                  <a:pt x="9943418" y="7021947"/>
                </a:cubicBezTo>
                <a:cubicBezTo>
                  <a:pt x="9937728" y="7017883"/>
                  <a:pt x="9936102" y="7009753"/>
                  <a:pt x="9940165" y="7003654"/>
                </a:cubicBezTo>
                <a:cubicBezTo>
                  <a:pt x="9942199" y="7000605"/>
                  <a:pt x="9945248" y="6998776"/>
                  <a:pt x="9948551" y="6998217"/>
                </a:cubicBezTo>
                <a:close/>
                <a:moveTo>
                  <a:pt x="12733239" y="6996234"/>
                </a:moveTo>
                <a:cubicBezTo>
                  <a:pt x="12750007" y="6993287"/>
                  <a:pt x="12767894" y="6996743"/>
                  <a:pt x="12782936" y="7007312"/>
                </a:cubicBezTo>
                <a:cubicBezTo>
                  <a:pt x="12813016" y="7028045"/>
                  <a:pt x="12820335" y="7069508"/>
                  <a:pt x="12799197" y="7099592"/>
                </a:cubicBezTo>
                <a:cubicBezTo>
                  <a:pt x="12778463" y="7129672"/>
                  <a:pt x="12737001" y="7136992"/>
                  <a:pt x="12706916" y="7115853"/>
                </a:cubicBezTo>
                <a:cubicBezTo>
                  <a:pt x="12676836" y="7094714"/>
                  <a:pt x="12669517" y="7053247"/>
                  <a:pt x="12690250" y="7023573"/>
                </a:cubicBezTo>
                <a:cubicBezTo>
                  <a:pt x="12700820" y="7008530"/>
                  <a:pt x="12716470" y="6999181"/>
                  <a:pt x="12733239" y="6996234"/>
                </a:cubicBezTo>
                <a:close/>
                <a:moveTo>
                  <a:pt x="4756684" y="6996182"/>
                </a:moveTo>
                <a:cubicBezTo>
                  <a:pt x="4768572" y="6994098"/>
                  <a:pt x="4781279" y="6996537"/>
                  <a:pt x="4792046" y="7004059"/>
                </a:cubicBezTo>
                <a:cubicBezTo>
                  <a:pt x="4813185" y="7019099"/>
                  <a:pt x="4818467" y="7048369"/>
                  <a:pt x="4803432" y="7069913"/>
                </a:cubicBezTo>
                <a:cubicBezTo>
                  <a:pt x="4788392" y="7091052"/>
                  <a:pt x="4759122" y="7096335"/>
                  <a:pt x="4737579" y="7081295"/>
                </a:cubicBezTo>
                <a:cubicBezTo>
                  <a:pt x="4716439" y="7066255"/>
                  <a:pt x="4711154" y="7036581"/>
                  <a:pt x="4726194" y="7015442"/>
                </a:cubicBezTo>
                <a:cubicBezTo>
                  <a:pt x="4733719" y="7004872"/>
                  <a:pt x="4744794" y="6998266"/>
                  <a:pt x="4756684" y="6996182"/>
                </a:cubicBezTo>
                <a:close/>
                <a:moveTo>
                  <a:pt x="3987307" y="6994657"/>
                </a:moveTo>
                <a:cubicBezTo>
                  <a:pt x="3996806" y="6992980"/>
                  <a:pt x="4006972" y="6994912"/>
                  <a:pt x="4015509" y="7000808"/>
                </a:cubicBezTo>
                <a:cubicBezTo>
                  <a:pt x="4032579" y="7012596"/>
                  <a:pt x="4036651" y="7036171"/>
                  <a:pt x="4024860" y="7053247"/>
                </a:cubicBezTo>
                <a:cubicBezTo>
                  <a:pt x="4013065" y="7070319"/>
                  <a:pt x="3989494" y="7074386"/>
                  <a:pt x="3972420" y="7062598"/>
                </a:cubicBezTo>
                <a:cubicBezTo>
                  <a:pt x="3955339" y="7050400"/>
                  <a:pt x="3951277" y="7026825"/>
                  <a:pt x="3963069" y="7010154"/>
                </a:cubicBezTo>
                <a:cubicBezTo>
                  <a:pt x="3968963" y="7001618"/>
                  <a:pt x="3977802" y="6996334"/>
                  <a:pt x="3987307" y="6994657"/>
                </a:cubicBezTo>
                <a:close/>
                <a:moveTo>
                  <a:pt x="2647568" y="6992933"/>
                </a:moveTo>
                <a:cubicBezTo>
                  <a:pt x="2655140" y="6991560"/>
                  <a:pt x="2663269" y="6993084"/>
                  <a:pt x="2670179" y="6997960"/>
                </a:cubicBezTo>
                <a:cubicBezTo>
                  <a:pt x="2683597" y="7007311"/>
                  <a:pt x="2687255" y="7026013"/>
                  <a:pt x="2677499" y="7039832"/>
                </a:cubicBezTo>
                <a:cubicBezTo>
                  <a:pt x="2668147" y="7053246"/>
                  <a:pt x="2649450" y="7056908"/>
                  <a:pt x="2635628" y="7047151"/>
                </a:cubicBezTo>
                <a:cubicBezTo>
                  <a:pt x="2621808" y="7037801"/>
                  <a:pt x="2618556" y="7018693"/>
                  <a:pt x="2628313" y="7005279"/>
                </a:cubicBezTo>
                <a:cubicBezTo>
                  <a:pt x="2632985" y="6998573"/>
                  <a:pt x="2639997" y="6994305"/>
                  <a:pt x="2647568" y="6992933"/>
                </a:cubicBezTo>
                <a:close/>
                <a:moveTo>
                  <a:pt x="3779257" y="6985461"/>
                </a:moveTo>
                <a:cubicBezTo>
                  <a:pt x="3794297" y="6982819"/>
                  <a:pt x="3810355" y="6985970"/>
                  <a:pt x="3823972" y="6995523"/>
                </a:cubicBezTo>
                <a:cubicBezTo>
                  <a:pt x="3851211" y="7014626"/>
                  <a:pt x="3857712" y="7051620"/>
                  <a:pt x="3838606" y="7078858"/>
                </a:cubicBezTo>
                <a:cubicBezTo>
                  <a:pt x="3819499" y="7106096"/>
                  <a:pt x="3782512" y="7112600"/>
                  <a:pt x="3755276" y="7093493"/>
                </a:cubicBezTo>
                <a:cubicBezTo>
                  <a:pt x="3728441" y="7074791"/>
                  <a:pt x="3721938" y="7037391"/>
                  <a:pt x="3740642" y="7010158"/>
                </a:cubicBezTo>
                <a:cubicBezTo>
                  <a:pt x="3750193" y="6996539"/>
                  <a:pt x="3764220" y="6988104"/>
                  <a:pt x="3779257" y="6985461"/>
                </a:cubicBezTo>
                <a:close/>
                <a:moveTo>
                  <a:pt x="10521332" y="6979261"/>
                </a:moveTo>
                <a:cubicBezTo>
                  <a:pt x="10525550" y="6978549"/>
                  <a:pt x="10530022" y="6979463"/>
                  <a:pt x="10533680" y="6982105"/>
                </a:cubicBezTo>
                <a:cubicBezTo>
                  <a:pt x="10541404" y="6987389"/>
                  <a:pt x="10543031" y="6997961"/>
                  <a:pt x="10537747" y="7005276"/>
                </a:cubicBezTo>
                <a:cubicBezTo>
                  <a:pt x="10532463" y="7013001"/>
                  <a:pt x="10521892" y="7014627"/>
                  <a:pt x="10514576" y="7009343"/>
                </a:cubicBezTo>
                <a:cubicBezTo>
                  <a:pt x="10506852" y="7004059"/>
                  <a:pt x="10505225" y="6993488"/>
                  <a:pt x="10510509" y="6986173"/>
                </a:cubicBezTo>
                <a:cubicBezTo>
                  <a:pt x="10513151" y="6982310"/>
                  <a:pt x="10517115" y="6979972"/>
                  <a:pt x="10521332" y="6979261"/>
                </a:cubicBezTo>
                <a:close/>
                <a:moveTo>
                  <a:pt x="4368956" y="6977787"/>
                </a:moveTo>
                <a:cubicBezTo>
                  <a:pt x="4373021" y="6977024"/>
                  <a:pt x="4377387" y="6977837"/>
                  <a:pt x="4381048" y="6980479"/>
                </a:cubicBezTo>
                <a:cubicBezTo>
                  <a:pt x="4388371" y="6985358"/>
                  <a:pt x="4390397" y="6995520"/>
                  <a:pt x="4385113" y="7002839"/>
                </a:cubicBezTo>
                <a:cubicBezTo>
                  <a:pt x="4380242" y="7010154"/>
                  <a:pt x="4370075" y="7012190"/>
                  <a:pt x="4362758" y="7006902"/>
                </a:cubicBezTo>
                <a:cubicBezTo>
                  <a:pt x="4355440" y="7001618"/>
                  <a:pt x="4353816" y="6991862"/>
                  <a:pt x="4358692" y="6984547"/>
                </a:cubicBezTo>
                <a:cubicBezTo>
                  <a:pt x="4361129" y="6980887"/>
                  <a:pt x="4364890" y="6978549"/>
                  <a:pt x="4368956" y="6977787"/>
                </a:cubicBezTo>
                <a:close/>
                <a:moveTo>
                  <a:pt x="1953386" y="6970775"/>
                </a:moveTo>
                <a:cubicBezTo>
                  <a:pt x="1958316" y="6969912"/>
                  <a:pt x="1963600" y="6970928"/>
                  <a:pt x="1968070" y="6973975"/>
                </a:cubicBezTo>
                <a:cubicBezTo>
                  <a:pt x="1977016" y="6980074"/>
                  <a:pt x="1979047" y="6992271"/>
                  <a:pt x="1972948" y="7001213"/>
                </a:cubicBezTo>
                <a:cubicBezTo>
                  <a:pt x="1966850" y="7010158"/>
                  <a:pt x="1954656" y="7012190"/>
                  <a:pt x="1945711" y="7006091"/>
                </a:cubicBezTo>
                <a:cubicBezTo>
                  <a:pt x="1936770" y="6999992"/>
                  <a:pt x="1934739" y="6987798"/>
                  <a:pt x="1940833" y="6978853"/>
                </a:cubicBezTo>
                <a:cubicBezTo>
                  <a:pt x="1943883" y="6974382"/>
                  <a:pt x="1948457" y="6971639"/>
                  <a:pt x="1953386" y="6970775"/>
                </a:cubicBezTo>
                <a:close/>
                <a:moveTo>
                  <a:pt x="5095126" y="6969758"/>
                </a:moveTo>
                <a:cubicBezTo>
                  <a:pt x="5110572" y="6967065"/>
                  <a:pt x="5127036" y="6970317"/>
                  <a:pt x="5140857" y="6980074"/>
                </a:cubicBezTo>
                <a:cubicBezTo>
                  <a:pt x="5168897" y="6999586"/>
                  <a:pt x="5175411" y="7037797"/>
                  <a:pt x="5155898" y="7065440"/>
                </a:cubicBezTo>
                <a:cubicBezTo>
                  <a:pt x="5136379" y="7093083"/>
                  <a:pt x="5098172" y="7099997"/>
                  <a:pt x="5070529" y="7080484"/>
                </a:cubicBezTo>
                <a:cubicBezTo>
                  <a:pt x="5042894" y="7060971"/>
                  <a:pt x="5035977" y="7022757"/>
                  <a:pt x="5055490" y="6995114"/>
                </a:cubicBezTo>
                <a:cubicBezTo>
                  <a:pt x="5065241" y="6981089"/>
                  <a:pt x="5079680" y="6972451"/>
                  <a:pt x="5095126" y="6969758"/>
                </a:cubicBezTo>
                <a:close/>
                <a:moveTo>
                  <a:pt x="1093589" y="6965444"/>
                </a:moveTo>
                <a:cubicBezTo>
                  <a:pt x="1098062" y="6968692"/>
                  <a:pt x="1099282" y="6975196"/>
                  <a:pt x="1096030" y="6980078"/>
                </a:cubicBezTo>
                <a:cubicBezTo>
                  <a:pt x="1092778" y="6984547"/>
                  <a:pt x="1086275" y="6985767"/>
                  <a:pt x="1081396" y="6982515"/>
                </a:cubicBezTo>
                <a:cubicBezTo>
                  <a:pt x="1076517" y="6979263"/>
                  <a:pt x="1075703" y="6972353"/>
                  <a:pt x="1078955" y="6967881"/>
                </a:cubicBezTo>
                <a:cubicBezTo>
                  <a:pt x="1082206" y="6963408"/>
                  <a:pt x="1088710" y="6962192"/>
                  <a:pt x="1093589" y="6965444"/>
                </a:cubicBezTo>
                <a:close/>
                <a:moveTo>
                  <a:pt x="13330413" y="6959496"/>
                </a:moveTo>
                <a:cubicBezTo>
                  <a:pt x="13346775" y="6956600"/>
                  <a:pt x="13364254" y="6959954"/>
                  <a:pt x="13378886" y="6970321"/>
                </a:cubicBezTo>
                <a:cubicBezTo>
                  <a:pt x="13408155" y="6990645"/>
                  <a:pt x="13415475" y="7031296"/>
                  <a:pt x="13394741" y="7060565"/>
                </a:cubicBezTo>
                <a:cubicBezTo>
                  <a:pt x="13374418" y="7089834"/>
                  <a:pt x="13333766" y="7097154"/>
                  <a:pt x="13304497" y="7076421"/>
                </a:cubicBezTo>
                <a:cubicBezTo>
                  <a:pt x="13274818" y="7056093"/>
                  <a:pt x="13267909" y="7015441"/>
                  <a:pt x="13288642" y="6986172"/>
                </a:cubicBezTo>
                <a:cubicBezTo>
                  <a:pt x="13298806" y="6971538"/>
                  <a:pt x="13314051" y="6962392"/>
                  <a:pt x="13330413" y="6959496"/>
                </a:cubicBezTo>
                <a:close/>
                <a:moveTo>
                  <a:pt x="12951383" y="6959394"/>
                </a:moveTo>
                <a:cubicBezTo>
                  <a:pt x="12969016" y="6956294"/>
                  <a:pt x="12987817" y="6959953"/>
                  <a:pt x="13003670" y="6971132"/>
                </a:cubicBezTo>
                <a:cubicBezTo>
                  <a:pt x="13035381" y="6993492"/>
                  <a:pt x="13043106" y="7036990"/>
                  <a:pt x="13020746" y="7068697"/>
                </a:cubicBezTo>
                <a:cubicBezTo>
                  <a:pt x="12998387" y="7100407"/>
                  <a:pt x="12954889" y="7108128"/>
                  <a:pt x="12923183" y="7085772"/>
                </a:cubicBezTo>
                <a:cubicBezTo>
                  <a:pt x="12891882" y="7063413"/>
                  <a:pt x="12884157" y="7019914"/>
                  <a:pt x="12906107" y="6988208"/>
                </a:cubicBezTo>
                <a:cubicBezTo>
                  <a:pt x="12917286" y="6972353"/>
                  <a:pt x="12933751" y="6962494"/>
                  <a:pt x="12951383" y="6959394"/>
                </a:cubicBezTo>
                <a:close/>
                <a:moveTo>
                  <a:pt x="2872899" y="6958023"/>
                </a:moveTo>
                <a:cubicBezTo>
                  <a:pt x="2885960" y="6955787"/>
                  <a:pt x="2899882" y="6958530"/>
                  <a:pt x="2911672" y="6966660"/>
                </a:cubicBezTo>
                <a:cubicBezTo>
                  <a:pt x="2935247" y="6983331"/>
                  <a:pt x="2940532" y="7015442"/>
                  <a:pt x="2924271" y="7039022"/>
                </a:cubicBezTo>
                <a:cubicBezTo>
                  <a:pt x="2907605" y="7062598"/>
                  <a:pt x="2875489" y="7067886"/>
                  <a:pt x="2851914" y="7051625"/>
                </a:cubicBezTo>
                <a:cubicBezTo>
                  <a:pt x="2828745" y="7034955"/>
                  <a:pt x="2823052" y="7002843"/>
                  <a:pt x="2839312" y="6979263"/>
                </a:cubicBezTo>
                <a:cubicBezTo>
                  <a:pt x="2847645" y="6967476"/>
                  <a:pt x="2859840" y="6960260"/>
                  <a:pt x="2872899" y="6958023"/>
                </a:cubicBezTo>
                <a:close/>
                <a:moveTo>
                  <a:pt x="11298590" y="6957919"/>
                </a:moveTo>
                <a:cubicBezTo>
                  <a:pt x="11305043" y="6956801"/>
                  <a:pt x="11311953" y="6958122"/>
                  <a:pt x="11317847" y="6962187"/>
                </a:cubicBezTo>
                <a:cubicBezTo>
                  <a:pt x="11329230" y="6970317"/>
                  <a:pt x="11332077" y="6986173"/>
                  <a:pt x="11323946" y="6997961"/>
                </a:cubicBezTo>
                <a:cubicBezTo>
                  <a:pt x="11315816" y="7009343"/>
                  <a:pt x="11299961" y="7012190"/>
                  <a:pt x="11288173" y="7004059"/>
                </a:cubicBezTo>
                <a:cubicBezTo>
                  <a:pt x="11276790" y="6995929"/>
                  <a:pt x="11273943" y="6980074"/>
                  <a:pt x="11282074" y="6968286"/>
                </a:cubicBezTo>
                <a:cubicBezTo>
                  <a:pt x="11286141" y="6962594"/>
                  <a:pt x="11292137" y="6959037"/>
                  <a:pt x="11298590" y="6957919"/>
                </a:cubicBezTo>
                <a:close/>
                <a:moveTo>
                  <a:pt x="14525618" y="6956241"/>
                </a:moveTo>
                <a:cubicBezTo>
                  <a:pt x="14530852" y="6955377"/>
                  <a:pt x="14536442" y="6956494"/>
                  <a:pt x="14541117" y="6959746"/>
                </a:cubicBezTo>
                <a:cubicBezTo>
                  <a:pt x="14550464" y="6966250"/>
                  <a:pt x="14552500" y="6979259"/>
                  <a:pt x="14545996" y="6988609"/>
                </a:cubicBezTo>
                <a:cubicBezTo>
                  <a:pt x="14539491" y="6997960"/>
                  <a:pt x="14526479" y="6999992"/>
                  <a:pt x="14517132" y="6993488"/>
                </a:cubicBezTo>
                <a:cubicBezTo>
                  <a:pt x="14507781" y="6986983"/>
                  <a:pt x="14505344" y="6973975"/>
                  <a:pt x="14512254" y="6964624"/>
                </a:cubicBezTo>
                <a:cubicBezTo>
                  <a:pt x="14515506" y="6959951"/>
                  <a:pt x="14520384" y="6957105"/>
                  <a:pt x="14525618" y="6956241"/>
                </a:cubicBezTo>
                <a:close/>
                <a:moveTo>
                  <a:pt x="11696824" y="6954771"/>
                </a:moveTo>
                <a:cubicBezTo>
                  <a:pt x="11701906" y="6953856"/>
                  <a:pt x="11707293" y="6954872"/>
                  <a:pt x="11711765" y="6958124"/>
                </a:cubicBezTo>
                <a:cubicBezTo>
                  <a:pt x="11720707" y="6964628"/>
                  <a:pt x="11723148" y="6977231"/>
                  <a:pt x="11716644" y="6986172"/>
                </a:cubicBezTo>
                <a:cubicBezTo>
                  <a:pt x="11710139" y="6995118"/>
                  <a:pt x="11697536" y="6997555"/>
                  <a:pt x="11688591" y="6991051"/>
                </a:cubicBezTo>
                <a:cubicBezTo>
                  <a:pt x="11679649" y="6984546"/>
                  <a:pt x="11677618" y="6971943"/>
                  <a:pt x="11683712" y="6963002"/>
                </a:cubicBezTo>
                <a:cubicBezTo>
                  <a:pt x="11686965" y="6958532"/>
                  <a:pt x="11691742" y="6955686"/>
                  <a:pt x="11696824" y="6954771"/>
                </a:cubicBezTo>
                <a:close/>
                <a:moveTo>
                  <a:pt x="12299435" y="6953194"/>
                </a:moveTo>
                <a:cubicBezTo>
                  <a:pt x="12308937" y="6951518"/>
                  <a:pt x="12319100" y="6953449"/>
                  <a:pt x="12327638" y="6959345"/>
                </a:cubicBezTo>
                <a:cubicBezTo>
                  <a:pt x="12344709" y="6971133"/>
                  <a:pt x="12348777" y="6994708"/>
                  <a:pt x="12336989" y="7011784"/>
                </a:cubicBezTo>
                <a:cubicBezTo>
                  <a:pt x="12325197" y="7028856"/>
                  <a:pt x="12301621" y="7032923"/>
                  <a:pt x="12284545" y="7021135"/>
                </a:cubicBezTo>
                <a:cubicBezTo>
                  <a:pt x="12267474" y="7009343"/>
                  <a:pt x="12263406" y="6985767"/>
                  <a:pt x="12275198" y="6968691"/>
                </a:cubicBezTo>
                <a:cubicBezTo>
                  <a:pt x="12281092" y="6960155"/>
                  <a:pt x="12289933" y="6954871"/>
                  <a:pt x="12299435" y="6953194"/>
                </a:cubicBezTo>
                <a:close/>
                <a:moveTo>
                  <a:pt x="4164797" y="6950249"/>
                </a:moveTo>
                <a:cubicBezTo>
                  <a:pt x="4168607" y="6949589"/>
                  <a:pt x="4172674" y="6950402"/>
                  <a:pt x="4176135" y="6952841"/>
                </a:cubicBezTo>
                <a:cubicBezTo>
                  <a:pt x="4183038" y="6957719"/>
                  <a:pt x="4184664" y="6967070"/>
                  <a:pt x="4179790" y="6973979"/>
                </a:cubicBezTo>
                <a:cubicBezTo>
                  <a:pt x="4174912" y="6980889"/>
                  <a:pt x="4165558" y="6982515"/>
                  <a:pt x="4158650" y="6977637"/>
                </a:cubicBezTo>
                <a:cubicBezTo>
                  <a:pt x="4151743" y="6972759"/>
                  <a:pt x="4150114" y="6963408"/>
                  <a:pt x="4154997" y="6956498"/>
                </a:cubicBezTo>
                <a:cubicBezTo>
                  <a:pt x="4157426" y="6953043"/>
                  <a:pt x="4160989" y="6950910"/>
                  <a:pt x="4164797" y="6950249"/>
                </a:cubicBezTo>
                <a:close/>
                <a:moveTo>
                  <a:pt x="15192763" y="6947147"/>
                </a:moveTo>
                <a:cubicBezTo>
                  <a:pt x="15193169" y="6947147"/>
                  <a:pt x="15193169" y="6947147"/>
                  <a:pt x="15193574" y="6947147"/>
                </a:cubicBezTo>
                <a:cubicBezTo>
                  <a:pt x="15193574" y="6947553"/>
                  <a:pt x="15193574" y="6947553"/>
                  <a:pt x="15193574" y="6947963"/>
                </a:cubicBezTo>
                <a:cubicBezTo>
                  <a:pt x="15193169" y="6947963"/>
                  <a:pt x="15193169" y="6947963"/>
                  <a:pt x="15192763" y="6947963"/>
                </a:cubicBezTo>
                <a:cubicBezTo>
                  <a:pt x="15192354" y="6947963"/>
                  <a:pt x="15192354" y="6947147"/>
                  <a:pt x="15192763" y="6947147"/>
                </a:cubicBezTo>
                <a:close/>
                <a:moveTo>
                  <a:pt x="9784063" y="6943490"/>
                </a:moveTo>
                <a:cubicBezTo>
                  <a:pt x="9786504" y="6945116"/>
                  <a:pt x="9786910" y="6948773"/>
                  <a:pt x="9785284" y="6951210"/>
                </a:cubicBezTo>
                <a:cubicBezTo>
                  <a:pt x="9783658" y="6953652"/>
                  <a:pt x="9780000" y="6954057"/>
                  <a:pt x="9777559" y="6952431"/>
                </a:cubicBezTo>
                <a:cubicBezTo>
                  <a:pt x="9775121" y="6950805"/>
                  <a:pt x="9774716" y="6947147"/>
                  <a:pt x="9776342" y="6944706"/>
                </a:cubicBezTo>
                <a:cubicBezTo>
                  <a:pt x="9777968" y="6942269"/>
                  <a:pt x="9781626" y="6941864"/>
                  <a:pt x="9784063" y="6943490"/>
                </a:cubicBezTo>
                <a:close/>
                <a:moveTo>
                  <a:pt x="12025190" y="6942982"/>
                </a:moveTo>
                <a:cubicBezTo>
                  <a:pt x="12033930" y="6941458"/>
                  <a:pt x="12043279" y="6943287"/>
                  <a:pt x="12051207" y="6948773"/>
                </a:cubicBezTo>
                <a:cubicBezTo>
                  <a:pt x="12067062" y="6959750"/>
                  <a:pt x="12070720" y="6981294"/>
                  <a:pt x="12059743" y="6997150"/>
                </a:cubicBezTo>
                <a:cubicBezTo>
                  <a:pt x="12048770" y="7013005"/>
                  <a:pt x="12027222" y="7016662"/>
                  <a:pt x="12011371" y="7005685"/>
                </a:cubicBezTo>
                <a:cubicBezTo>
                  <a:pt x="11995516" y="6994713"/>
                  <a:pt x="11991854" y="6973164"/>
                  <a:pt x="12002831" y="6957309"/>
                </a:cubicBezTo>
                <a:cubicBezTo>
                  <a:pt x="12008320" y="6949383"/>
                  <a:pt x="12016450" y="6944506"/>
                  <a:pt x="12025190" y="6942982"/>
                </a:cubicBezTo>
                <a:close/>
                <a:moveTo>
                  <a:pt x="10239923" y="6940898"/>
                </a:moveTo>
                <a:cubicBezTo>
                  <a:pt x="10247494" y="6939526"/>
                  <a:pt x="10255624" y="6941050"/>
                  <a:pt x="10262536" y="6945926"/>
                </a:cubicBezTo>
                <a:cubicBezTo>
                  <a:pt x="10275950" y="6955277"/>
                  <a:pt x="10279608" y="6973979"/>
                  <a:pt x="10269851" y="6987798"/>
                </a:cubicBezTo>
                <a:cubicBezTo>
                  <a:pt x="10260500" y="7001212"/>
                  <a:pt x="10241803" y="7004874"/>
                  <a:pt x="10227979" y="6995117"/>
                </a:cubicBezTo>
                <a:cubicBezTo>
                  <a:pt x="10214565" y="6985361"/>
                  <a:pt x="10211313" y="6966659"/>
                  <a:pt x="10220664" y="6953245"/>
                </a:cubicBezTo>
                <a:cubicBezTo>
                  <a:pt x="10225340" y="6946538"/>
                  <a:pt x="10232352" y="6942271"/>
                  <a:pt x="10239923" y="6940898"/>
                </a:cubicBezTo>
                <a:close/>
                <a:moveTo>
                  <a:pt x="4539094" y="6939370"/>
                </a:moveTo>
                <a:cubicBezTo>
                  <a:pt x="4545799" y="6938201"/>
                  <a:pt x="4553015" y="6939625"/>
                  <a:pt x="4559113" y="6943895"/>
                </a:cubicBezTo>
                <a:cubicBezTo>
                  <a:pt x="4571307" y="6952025"/>
                  <a:pt x="4574156" y="6968691"/>
                  <a:pt x="4565622" y="6980885"/>
                </a:cubicBezTo>
                <a:cubicBezTo>
                  <a:pt x="4557482" y="6993082"/>
                  <a:pt x="4540817" y="6995929"/>
                  <a:pt x="4528624" y="6987389"/>
                </a:cubicBezTo>
                <a:cubicBezTo>
                  <a:pt x="4516425" y="6978853"/>
                  <a:pt x="4513583" y="6962187"/>
                  <a:pt x="4522119" y="6950399"/>
                </a:cubicBezTo>
                <a:cubicBezTo>
                  <a:pt x="4526185" y="6944300"/>
                  <a:pt x="4532390" y="6940539"/>
                  <a:pt x="4539094" y="6939370"/>
                </a:cubicBezTo>
                <a:close/>
                <a:moveTo>
                  <a:pt x="3097723" y="6937847"/>
                </a:moveTo>
                <a:cubicBezTo>
                  <a:pt x="3110680" y="6935560"/>
                  <a:pt x="3124502" y="6938202"/>
                  <a:pt x="3136090" y="6946332"/>
                </a:cubicBezTo>
                <a:cubicBezTo>
                  <a:pt x="3159259" y="6962593"/>
                  <a:pt x="3164947" y="6994709"/>
                  <a:pt x="3148686" y="7017879"/>
                </a:cubicBezTo>
                <a:cubicBezTo>
                  <a:pt x="3132428" y="7041049"/>
                  <a:pt x="3100316" y="7046743"/>
                  <a:pt x="3077141" y="7030482"/>
                </a:cubicBezTo>
                <a:cubicBezTo>
                  <a:pt x="3053972" y="7014222"/>
                  <a:pt x="3048688" y="6982106"/>
                  <a:pt x="3064543" y="6958935"/>
                </a:cubicBezTo>
                <a:cubicBezTo>
                  <a:pt x="3072673" y="6947350"/>
                  <a:pt x="3084767" y="6940134"/>
                  <a:pt x="3097723" y="6937847"/>
                </a:cubicBezTo>
                <a:close/>
                <a:moveTo>
                  <a:pt x="14695645" y="6935867"/>
                </a:moveTo>
                <a:cubicBezTo>
                  <a:pt x="14699152" y="6935257"/>
                  <a:pt x="14702913" y="6935967"/>
                  <a:pt x="14706165" y="6938202"/>
                </a:cubicBezTo>
                <a:cubicBezTo>
                  <a:pt x="14712260" y="6942675"/>
                  <a:pt x="14713886" y="6951214"/>
                  <a:pt x="14709417" y="6957719"/>
                </a:cubicBezTo>
                <a:cubicBezTo>
                  <a:pt x="14704945" y="6963813"/>
                  <a:pt x="14696404" y="6965439"/>
                  <a:pt x="14689900" y="6960971"/>
                </a:cubicBezTo>
                <a:cubicBezTo>
                  <a:pt x="14683400" y="6956498"/>
                  <a:pt x="14681774" y="6947962"/>
                  <a:pt x="14686652" y="6941458"/>
                </a:cubicBezTo>
                <a:cubicBezTo>
                  <a:pt x="14688887" y="6938409"/>
                  <a:pt x="14692139" y="6936478"/>
                  <a:pt x="14695645" y="6935867"/>
                </a:cubicBezTo>
                <a:close/>
                <a:moveTo>
                  <a:pt x="1723733" y="6934954"/>
                </a:moveTo>
                <a:cubicBezTo>
                  <a:pt x="1724143" y="6934954"/>
                  <a:pt x="1724143" y="6934954"/>
                  <a:pt x="1724549" y="6934954"/>
                </a:cubicBezTo>
                <a:cubicBezTo>
                  <a:pt x="1724549" y="6935360"/>
                  <a:pt x="1724549" y="6935360"/>
                  <a:pt x="1724549" y="6935765"/>
                </a:cubicBezTo>
                <a:cubicBezTo>
                  <a:pt x="1724143" y="6935765"/>
                  <a:pt x="1724143" y="6935765"/>
                  <a:pt x="1723733" y="6935765"/>
                </a:cubicBezTo>
                <a:cubicBezTo>
                  <a:pt x="1723329" y="6935360"/>
                  <a:pt x="1723329" y="6934954"/>
                  <a:pt x="1723733" y="6934954"/>
                </a:cubicBezTo>
                <a:close/>
                <a:moveTo>
                  <a:pt x="10921242" y="6931598"/>
                </a:moveTo>
                <a:cubicBezTo>
                  <a:pt x="10925664" y="6930785"/>
                  <a:pt x="10930441" y="6931699"/>
                  <a:pt x="10934506" y="6934544"/>
                </a:cubicBezTo>
                <a:cubicBezTo>
                  <a:pt x="10942632" y="6939828"/>
                  <a:pt x="10944668" y="6950805"/>
                  <a:pt x="10938974" y="6958935"/>
                </a:cubicBezTo>
                <a:cubicBezTo>
                  <a:pt x="10933691" y="6967065"/>
                  <a:pt x="10922714" y="6969097"/>
                  <a:pt x="10914583" y="6963407"/>
                </a:cubicBezTo>
                <a:cubicBezTo>
                  <a:pt x="10906453" y="6957714"/>
                  <a:pt x="10904827" y="6947147"/>
                  <a:pt x="10910115" y="6939017"/>
                </a:cubicBezTo>
                <a:cubicBezTo>
                  <a:pt x="10912756" y="6934951"/>
                  <a:pt x="10916821" y="6932411"/>
                  <a:pt x="10921242" y="6931598"/>
                </a:cubicBezTo>
                <a:close/>
                <a:moveTo>
                  <a:pt x="5387008" y="6929312"/>
                </a:moveTo>
                <a:cubicBezTo>
                  <a:pt x="5396155" y="6927737"/>
                  <a:pt x="5405917" y="6929668"/>
                  <a:pt x="5414053" y="6935359"/>
                </a:cubicBezTo>
                <a:cubicBezTo>
                  <a:pt x="5430709" y="6946742"/>
                  <a:pt x="5434372" y="6969507"/>
                  <a:pt x="5422983" y="6985767"/>
                </a:cubicBezTo>
                <a:cubicBezTo>
                  <a:pt x="5411608" y="7002434"/>
                  <a:pt x="5388832" y="7006091"/>
                  <a:pt x="5372584" y="6994709"/>
                </a:cubicBezTo>
                <a:cubicBezTo>
                  <a:pt x="5356314" y="6983326"/>
                  <a:pt x="5352249" y="6960561"/>
                  <a:pt x="5363631" y="6944300"/>
                </a:cubicBezTo>
                <a:cubicBezTo>
                  <a:pt x="5369323" y="6935967"/>
                  <a:pt x="5377859" y="6930886"/>
                  <a:pt x="5387008" y="6929312"/>
                </a:cubicBezTo>
                <a:close/>
                <a:moveTo>
                  <a:pt x="14351119" y="6927483"/>
                </a:moveTo>
                <a:cubicBezTo>
                  <a:pt x="14367329" y="6924688"/>
                  <a:pt x="14384605" y="6928042"/>
                  <a:pt x="14399240" y="6938206"/>
                </a:cubicBezTo>
                <a:cubicBezTo>
                  <a:pt x="14428509" y="6958935"/>
                  <a:pt x="14435423" y="6998775"/>
                  <a:pt x="14415095" y="7028044"/>
                </a:cubicBezTo>
                <a:cubicBezTo>
                  <a:pt x="14394362" y="7056908"/>
                  <a:pt x="14354525" y="7063818"/>
                  <a:pt x="14325256" y="7043490"/>
                </a:cubicBezTo>
                <a:cubicBezTo>
                  <a:pt x="14296392" y="7022761"/>
                  <a:pt x="14289077" y="6982920"/>
                  <a:pt x="14309401" y="6953651"/>
                </a:cubicBezTo>
                <a:cubicBezTo>
                  <a:pt x="14319767" y="6939222"/>
                  <a:pt x="14334910" y="6930278"/>
                  <a:pt x="14351119" y="6927483"/>
                </a:cubicBezTo>
                <a:close/>
                <a:moveTo>
                  <a:pt x="875687" y="6924788"/>
                </a:moveTo>
                <a:cubicBezTo>
                  <a:pt x="876909" y="6925599"/>
                  <a:pt x="877315" y="6927225"/>
                  <a:pt x="876502" y="6928446"/>
                </a:cubicBezTo>
                <a:cubicBezTo>
                  <a:pt x="875687" y="6929261"/>
                  <a:pt x="874062" y="6929667"/>
                  <a:pt x="872844" y="6928851"/>
                </a:cubicBezTo>
                <a:cubicBezTo>
                  <a:pt x="871624" y="6928040"/>
                  <a:pt x="871218" y="6926414"/>
                  <a:pt x="872029" y="6925194"/>
                </a:cubicBezTo>
                <a:cubicBezTo>
                  <a:pt x="872844" y="6924383"/>
                  <a:pt x="874470" y="6923973"/>
                  <a:pt x="875687" y="6924788"/>
                </a:cubicBezTo>
                <a:close/>
                <a:moveTo>
                  <a:pt x="2170684" y="6923062"/>
                </a:moveTo>
                <a:cubicBezTo>
                  <a:pt x="2175105" y="6922249"/>
                  <a:pt x="2179882" y="6923164"/>
                  <a:pt x="2183947" y="6926008"/>
                </a:cubicBezTo>
                <a:cubicBezTo>
                  <a:pt x="2192077" y="6931292"/>
                  <a:pt x="2194109" y="6942269"/>
                  <a:pt x="2188419" y="6950399"/>
                </a:cubicBezTo>
                <a:cubicBezTo>
                  <a:pt x="2183135" y="6958529"/>
                  <a:pt x="2172159" y="6960561"/>
                  <a:pt x="2164029" y="6954871"/>
                </a:cubicBezTo>
                <a:cubicBezTo>
                  <a:pt x="2155899" y="6949178"/>
                  <a:pt x="2153868" y="6938206"/>
                  <a:pt x="2159556" y="6930481"/>
                </a:cubicBezTo>
                <a:cubicBezTo>
                  <a:pt x="2162198" y="6926416"/>
                  <a:pt x="2166263" y="6923875"/>
                  <a:pt x="2170684" y="6923062"/>
                </a:cubicBezTo>
                <a:close/>
                <a:moveTo>
                  <a:pt x="12583741" y="6918694"/>
                </a:moveTo>
                <a:cubicBezTo>
                  <a:pt x="12586183" y="6920320"/>
                  <a:pt x="12586588" y="6923977"/>
                  <a:pt x="12584962" y="6926414"/>
                </a:cubicBezTo>
                <a:cubicBezTo>
                  <a:pt x="12583336" y="6928856"/>
                  <a:pt x="12579678" y="6929261"/>
                  <a:pt x="12577241" y="6927635"/>
                </a:cubicBezTo>
                <a:cubicBezTo>
                  <a:pt x="12574800" y="6926009"/>
                  <a:pt x="12574394" y="6922351"/>
                  <a:pt x="12576016" y="6919910"/>
                </a:cubicBezTo>
                <a:cubicBezTo>
                  <a:pt x="12577646" y="6917473"/>
                  <a:pt x="12581304" y="6917068"/>
                  <a:pt x="12583741" y="6918694"/>
                </a:cubicBezTo>
                <a:close/>
                <a:moveTo>
                  <a:pt x="14184501" y="6916660"/>
                </a:moveTo>
                <a:cubicBezTo>
                  <a:pt x="14204116" y="6913204"/>
                  <a:pt x="14225051" y="6917270"/>
                  <a:pt x="14242732" y="6929670"/>
                </a:cubicBezTo>
                <a:cubicBezTo>
                  <a:pt x="14278100" y="6954466"/>
                  <a:pt x="14286640" y="7002843"/>
                  <a:pt x="14261840" y="7038206"/>
                </a:cubicBezTo>
                <a:cubicBezTo>
                  <a:pt x="14237043" y="7073574"/>
                  <a:pt x="14188667" y="7082110"/>
                  <a:pt x="14153303" y="7057314"/>
                </a:cubicBezTo>
                <a:cubicBezTo>
                  <a:pt x="14117935" y="7032517"/>
                  <a:pt x="14109395" y="6983735"/>
                  <a:pt x="14134196" y="6948773"/>
                </a:cubicBezTo>
                <a:cubicBezTo>
                  <a:pt x="14146594" y="6931091"/>
                  <a:pt x="14164887" y="6920115"/>
                  <a:pt x="14184501" y="6916660"/>
                </a:cubicBezTo>
                <a:close/>
                <a:moveTo>
                  <a:pt x="5842929" y="6916252"/>
                </a:moveTo>
                <a:cubicBezTo>
                  <a:pt x="5844952" y="6917878"/>
                  <a:pt x="5845759" y="6920720"/>
                  <a:pt x="5844148" y="6922756"/>
                </a:cubicBezTo>
                <a:cubicBezTo>
                  <a:pt x="5842511" y="6924787"/>
                  <a:pt x="5839666" y="6925598"/>
                  <a:pt x="5837639" y="6923972"/>
                </a:cubicBezTo>
                <a:cubicBezTo>
                  <a:pt x="5835599" y="6922346"/>
                  <a:pt x="5835199" y="6919504"/>
                  <a:pt x="5836418" y="6917468"/>
                </a:cubicBezTo>
                <a:cubicBezTo>
                  <a:pt x="5838039" y="6915436"/>
                  <a:pt x="5840886" y="6914626"/>
                  <a:pt x="5842929" y="6916252"/>
                </a:cubicBezTo>
                <a:close/>
                <a:moveTo>
                  <a:pt x="1292792" y="6915846"/>
                </a:moveTo>
                <a:cubicBezTo>
                  <a:pt x="1296045" y="6917878"/>
                  <a:pt x="1296454" y="6922350"/>
                  <a:pt x="1294420" y="6925602"/>
                </a:cubicBezTo>
                <a:cubicBezTo>
                  <a:pt x="1292388" y="6928854"/>
                  <a:pt x="1287915" y="6929670"/>
                  <a:pt x="1284664" y="6927228"/>
                </a:cubicBezTo>
                <a:cubicBezTo>
                  <a:pt x="1281411" y="6925197"/>
                  <a:pt x="1280600" y="6920724"/>
                  <a:pt x="1283037" y="6917472"/>
                </a:cubicBezTo>
                <a:cubicBezTo>
                  <a:pt x="1285072" y="6914220"/>
                  <a:pt x="1289541" y="6913815"/>
                  <a:pt x="1292792" y="6915846"/>
                </a:cubicBezTo>
                <a:close/>
                <a:moveTo>
                  <a:pt x="5531933" y="6914882"/>
                </a:moveTo>
                <a:cubicBezTo>
                  <a:pt x="5538537" y="6913713"/>
                  <a:pt x="5545542" y="6915034"/>
                  <a:pt x="5551443" y="6919099"/>
                </a:cubicBezTo>
                <a:cubicBezTo>
                  <a:pt x="5563238" y="6927634"/>
                  <a:pt x="5566081" y="6943895"/>
                  <a:pt x="5557943" y="6955683"/>
                </a:cubicBezTo>
                <a:cubicBezTo>
                  <a:pt x="5549405" y="6967475"/>
                  <a:pt x="5533152" y="6970317"/>
                  <a:pt x="5521371" y="6962187"/>
                </a:cubicBezTo>
                <a:cubicBezTo>
                  <a:pt x="5509577" y="6953651"/>
                  <a:pt x="5506721" y="6937391"/>
                  <a:pt x="5514855" y="6925603"/>
                </a:cubicBezTo>
                <a:cubicBezTo>
                  <a:pt x="5519121" y="6919709"/>
                  <a:pt x="5525329" y="6916050"/>
                  <a:pt x="5531933" y="6914882"/>
                </a:cubicBezTo>
                <a:close/>
                <a:moveTo>
                  <a:pt x="13863252" y="6907968"/>
                </a:moveTo>
                <a:cubicBezTo>
                  <a:pt x="13878699" y="6905275"/>
                  <a:pt x="13895163" y="6908527"/>
                  <a:pt x="13908984" y="6918284"/>
                </a:cubicBezTo>
                <a:cubicBezTo>
                  <a:pt x="13937032" y="6937796"/>
                  <a:pt x="13943536" y="6976007"/>
                  <a:pt x="13924023" y="7003650"/>
                </a:cubicBezTo>
                <a:cubicBezTo>
                  <a:pt x="13904515" y="7031702"/>
                  <a:pt x="13866301" y="7038207"/>
                  <a:pt x="13838658" y="7018694"/>
                </a:cubicBezTo>
                <a:cubicBezTo>
                  <a:pt x="13811015" y="6999181"/>
                  <a:pt x="13804105" y="6960967"/>
                  <a:pt x="13823618" y="6933324"/>
                </a:cubicBezTo>
                <a:cubicBezTo>
                  <a:pt x="13833374" y="6919300"/>
                  <a:pt x="13847805" y="6910661"/>
                  <a:pt x="13863252" y="6907968"/>
                </a:cubicBezTo>
                <a:close/>
                <a:moveTo>
                  <a:pt x="14020983" y="6903549"/>
                </a:moveTo>
                <a:cubicBezTo>
                  <a:pt x="14042021" y="6899891"/>
                  <a:pt x="14064480" y="6904261"/>
                  <a:pt x="14083383" y="6917472"/>
                </a:cubicBezTo>
                <a:cubicBezTo>
                  <a:pt x="14121187" y="6943895"/>
                  <a:pt x="14130129" y="6995929"/>
                  <a:pt x="14103706" y="7033738"/>
                </a:cubicBezTo>
                <a:cubicBezTo>
                  <a:pt x="14077284" y="7071543"/>
                  <a:pt x="14025250" y="7080484"/>
                  <a:pt x="13987445" y="7054061"/>
                </a:cubicBezTo>
                <a:cubicBezTo>
                  <a:pt x="13949636" y="7027639"/>
                  <a:pt x="13940694" y="6975605"/>
                  <a:pt x="13967117" y="6937800"/>
                </a:cubicBezTo>
                <a:cubicBezTo>
                  <a:pt x="13980331" y="6918895"/>
                  <a:pt x="13999946" y="6907208"/>
                  <a:pt x="14020983" y="6903549"/>
                </a:cubicBezTo>
                <a:close/>
                <a:moveTo>
                  <a:pt x="1506639" y="6902433"/>
                </a:moveTo>
                <a:cubicBezTo>
                  <a:pt x="1511111" y="6905275"/>
                  <a:pt x="1512333" y="6911779"/>
                  <a:pt x="1509080" y="6916252"/>
                </a:cubicBezTo>
                <a:cubicBezTo>
                  <a:pt x="1506234" y="6920725"/>
                  <a:pt x="1499729" y="6921941"/>
                  <a:pt x="1495256" y="6918689"/>
                </a:cubicBezTo>
                <a:cubicBezTo>
                  <a:pt x="1490784" y="6915437"/>
                  <a:pt x="1489567" y="6909342"/>
                  <a:pt x="1492819" y="6904870"/>
                </a:cubicBezTo>
                <a:cubicBezTo>
                  <a:pt x="1495663" y="6900397"/>
                  <a:pt x="1502167" y="6899181"/>
                  <a:pt x="1506639" y="6902433"/>
                </a:cubicBezTo>
                <a:close/>
                <a:moveTo>
                  <a:pt x="3313352" y="6899178"/>
                </a:moveTo>
                <a:cubicBezTo>
                  <a:pt x="3326158" y="6896943"/>
                  <a:pt x="3339778" y="6899585"/>
                  <a:pt x="3351159" y="6907716"/>
                </a:cubicBezTo>
                <a:cubicBezTo>
                  <a:pt x="3373923" y="6923976"/>
                  <a:pt x="3379611" y="6955682"/>
                  <a:pt x="3363353" y="6978447"/>
                </a:cubicBezTo>
                <a:cubicBezTo>
                  <a:pt x="3347091" y="7001212"/>
                  <a:pt x="3315386" y="7006905"/>
                  <a:pt x="3292622" y="6990645"/>
                </a:cubicBezTo>
                <a:cubicBezTo>
                  <a:pt x="3269447" y="6974384"/>
                  <a:pt x="3264163" y="6942674"/>
                  <a:pt x="3280424" y="6919909"/>
                </a:cubicBezTo>
                <a:cubicBezTo>
                  <a:pt x="3288554" y="6908527"/>
                  <a:pt x="3300546" y="6901413"/>
                  <a:pt x="3313352" y="6899178"/>
                </a:cubicBezTo>
                <a:close/>
                <a:moveTo>
                  <a:pt x="2394800" y="6898617"/>
                </a:moveTo>
                <a:cubicBezTo>
                  <a:pt x="2398102" y="6898059"/>
                  <a:pt x="2401659" y="6898770"/>
                  <a:pt x="2404706" y="6900802"/>
                </a:cubicBezTo>
                <a:cubicBezTo>
                  <a:pt x="2410805" y="6904869"/>
                  <a:pt x="2412025" y="6913000"/>
                  <a:pt x="2407958" y="6919094"/>
                </a:cubicBezTo>
                <a:cubicBezTo>
                  <a:pt x="2403895" y="6925193"/>
                  <a:pt x="2395765" y="6926414"/>
                  <a:pt x="2389666" y="6922347"/>
                </a:cubicBezTo>
                <a:cubicBezTo>
                  <a:pt x="2383976" y="6918283"/>
                  <a:pt x="2382351" y="6910153"/>
                  <a:pt x="2386414" y="6904054"/>
                </a:cubicBezTo>
                <a:cubicBezTo>
                  <a:pt x="2388449" y="6901005"/>
                  <a:pt x="2391496" y="6899176"/>
                  <a:pt x="2394800" y="6898617"/>
                </a:cubicBezTo>
                <a:close/>
                <a:moveTo>
                  <a:pt x="5203413" y="6892115"/>
                </a:moveTo>
                <a:cubicBezTo>
                  <a:pt x="5214641" y="6890134"/>
                  <a:pt x="5226633" y="6892471"/>
                  <a:pt x="5236792" y="6899586"/>
                </a:cubicBezTo>
                <a:cubicBezTo>
                  <a:pt x="5257118" y="6913810"/>
                  <a:pt x="5261992" y="6941453"/>
                  <a:pt x="5247774" y="6961781"/>
                </a:cubicBezTo>
                <a:cubicBezTo>
                  <a:pt x="5233550" y="6982105"/>
                  <a:pt x="5205898" y="6986987"/>
                  <a:pt x="5185573" y="6972758"/>
                </a:cubicBezTo>
                <a:cubicBezTo>
                  <a:pt x="5165259" y="6958529"/>
                  <a:pt x="5160366" y="6930481"/>
                  <a:pt x="5174597" y="6910558"/>
                </a:cubicBezTo>
                <a:cubicBezTo>
                  <a:pt x="5181723" y="6900396"/>
                  <a:pt x="5192172" y="6894096"/>
                  <a:pt x="5203413" y="6892115"/>
                </a:cubicBezTo>
                <a:close/>
                <a:moveTo>
                  <a:pt x="10597402" y="6888100"/>
                </a:moveTo>
                <a:cubicBezTo>
                  <a:pt x="10601975" y="6887287"/>
                  <a:pt x="10606854" y="6888201"/>
                  <a:pt x="10610919" y="6891046"/>
                </a:cubicBezTo>
                <a:cubicBezTo>
                  <a:pt x="10619049" y="6896739"/>
                  <a:pt x="10621081" y="6908122"/>
                  <a:pt x="10615391" y="6916252"/>
                </a:cubicBezTo>
                <a:cubicBezTo>
                  <a:pt x="10609698" y="6924382"/>
                  <a:pt x="10598316" y="6926414"/>
                  <a:pt x="10590185" y="6920720"/>
                </a:cubicBezTo>
                <a:cubicBezTo>
                  <a:pt x="10581650" y="6915031"/>
                  <a:pt x="10580024" y="6903649"/>
                  <a:pt x="10585717" y="6895519"/>
                </a:cubicBezTo>
                <a:cubicBezTo>
                  <a:pt x="10588561" y="6891454"/>
                  <a:pt x="10592829" y="6888913"/>
                  <a:pt x="10597402" y="6888100"/>
                </a:cubicBezTo>
                <a:close/>
                <a:moveTo>
                  <a:pt x="13703949" y="6887184"/>
                </a:moveTo>
                <a:cubicBezTo>
                  <a:pt x="13717923" y="6884746"/>
                  <a:pt x="13732761" y="6887591"/>
                  <a:pt x="13745161" y="6896330"/>
                </a:cubicBezTo>
                <a:cubicBezTo>
                  <a:pt x="13769958" y="6914216"/>
                  <a:pt x="13776057" y="6948773"/>
                  <a:pt x="13758575" y="6973570"/>
                </a:cubicBezTo>
                <a:cubicBezTo>
                  <a:pt x="13740689" y="6998366"/>
                  <a:pt x="13706136" y="7004465"/>
                  <a:pt x="13681335" y="6986984"/>
                </a:cubicBezTo>
                <a:cubicBezTo>
                  <a:pt x="13656133" y="6969502"/>
                  <a:pt x="13650034" y="6934950"/>
                  <a:pt x="13667921" y="6909744"/>
                </a:cubicBezTo>
                <a:cubicBezTo>
                  <a:pt x="13676864" y="6897346"/>
                  <a:pt x="13689974" y="6889623"/>
                  <a:pt x="13703949" y="6887184"/>
                </a:cubicBezTo>
                <a:close/>
                <a:moveTo>
                  <a:pt x="11356320" y="6885967"/>
                </a:moveTo>
                <a:cubicBezTo>
                  <a:pt x="11362671" y="6884849"/>
                  <a:pt x="11369479" y="6886170"/>
                  <a:pt x="11375170" y="6890235"/>
                </a:cubicBezTo>
                <a:cubicBezTo>
                  <a:pt x="11386553" y="6897960"/>
                  <a:pt x="11389400" y="6913815"/>
                  <a:pt x="11381269" y="6925197"/>
                </a:cubicBezTo>
                <a:cubicBezTo>
                  <a:pt x="11373544" y="6936579"/>
                  <a:pt x="11357693" y="6939426"/>
                  <a:pt x="11346311" y="6931296"/>
                </a:cubicBezTo>
                <a:cubicBezTo>
                  <a:pt x="11334928" y="6923166"/>
                  <a:pt x="11332487" y="6907716"/>
                  <a:pt x="11340212" y="6896334"/>
                </a:cubicBezTo>
                <a:cubicBezTo>
                  <a:pt x="11344074" y="6890642"/>
                  <a:pt x="11349969" y="6887085"/>
                  <a:pt x="11356320" y="6885967"/>
                </a:cubicBezTo>
                <a:close/>
                <a:moveTo>
                  <a:pt x="13165771" y="6880581"/>
                </a:moveTo>
                <a:cubicBezTo>
                  <a:pt x="13185691" y="6877127"/>
                  <a:pt x="13206932" y="6881294"/>
                  <a:pt x="13224819" y="6893897"/>
                </a:cubicBezTo>
                <a:cubicBezTo>
                  <a:pt x="13260593" y="6919099"/>
                  <a:pt x="13269128" y="6968287"/>
                  <a:pt x="13243922" y="7004060"/>
                </a:cubicBezTo>
                <a:cubicBezTo>
                  <a:pt x="13218721" y="7039834"/>
                  <a:pt x="13169529" y="7048374"/>
                  <a:pt x="13133756" y="7023168"/>
                </a:cubicBezTo>
                <a:cubicBezTo>
                  <a:pt x="13098392" y="6997961"/>
                  <a:pt x="13089856" y="6948774"/>
                  <a:pt x="13114653" y="6913000"/>
                </a:cubicBezTo>
                <a:cubicBezTo>
                  <a:pt x="13127253" y="6895113"/>
                  <a:pt x="13145852" y="6884036"/>
                  <a:pt x="13165771" y="6880581"/>
                </a:cubicBezTo>
                <a:close/>
                <a:moveTo>
                  <a:pt x="14864246" y="6875853"/>
                </a:moveTo>
                <a:cubicBezTo>
                  <a:pt x="14872326" y="6874481"/>
                  <a:pt x="14880964" y="6876208"/>
                  <a:pt x="14888279" y="6881289"/>
                </a:cubicBezTo>
                <a:cubicBezTo>
                  <a:pt x="14902918" y="6891451"/>
                  <a:pt x="14906166" y="6911373"/>
                  <a:pt x="14896004" y="6926008"/>
                </a:cubicBezTo>
                <a:cubicBezTo>
                  <a:pt x="14885842" y="6940643"/>
                  <a:pt x="14865924" y="6943895"/>
                  <a:pt x="14851290" y="6933729"/>
                </a:cubicBezTo>
                <a:cubicBezTo>
                  <a:pt x="14836655" y="6923567"/>
                  <a:pt x="14833403" y="6903648"/>
                  <a:pt x="14843565" y="6889014"/>
                </a:cubicBezTo>
                <a:cubicBezTo>
                  <a:pt x="14848646" y="6881697"/>
                  <a:pt x="14856167" y="6877225"/>
                  <a:pt x="14864246" y="6875853"/>
                </a:cubicBezTo>
                <a:close/>
                <a:moveTo>
                  <a:pt x="10056686" y="6875447"/>
                </a:moveTo>
                <a:cubicBezTo>
                  <a:pt x="10059989" y="6874889"/>
                  <a:pt x="10063545" y="6875600"/>
                  <a:pt x="10066593" y="6877632"/>
                </a:cubicBezTo>
                <a:cubicBezTo>
                  <a:pt x="10072692" y="6881699"/>
                  <a:pt x="10073912" y="6889830"/>
                  <a:pt x="10069845" y="6895924"/>
                </a:cubicBezTo>
                <a:cubicBezTo>
                  <a:pt x="10065782" y="6902023"/>
                  <a:pt x="10057652" y="6903244"/>
                  <a:pt x="10051553" y="6899177"/>
                </a:cubicBezTo>
                <a:cubicBezTo>
                  <a:pt x="10045863" y="6894708"/>
                  <a:pt x="10044237" y="6886578"/>
                  <a:pt x="10048300" y="6880884"/>
                </a:cubicBezTo>
                <a:cubicBezTo>
                  <a:pt x="10050334" y="6877835"/>
                  <a:pt x="10053383" y="6876006"/>
                  <a:pt x="10056686" y="6875447"/>
                </a:cubicBezTo>
                <a:close/>
                <a:moveTo>
                  <a:pt x="11752724" y="6873570"/>
                </a:moveTo>
                <a:cubicBezTo>
                  <a:pt x="11757399" y="6872756"/>
                  <a:pt x="11762378" y="6873772"/>
                  <a:pt x="11766646" y="6876821"/>
                </a:cubicBezTo>
                <a:cubicBezTo>
                  <a:pt x="11775182" y="6882920"/>
                  <a:pt x="11777214" y="6894303"/>
                  <a:pt x="11771119" y="6902839"/>
                </a:cubicBezTo>
                <a:cubicBezTo>
                  <a:pt x="11765020" y="6911375"/>
                  <a:pt x="11753638" y="6913410"/>
                  <a:pt x="11745102" y="6907311"/>
                </a:cubicBezTo>
                <a:cubicBezTo>
                  <a:pt x="11736562" y="6901213"/>
                  <a:pt x="11734530" y="6889830"/>
                  <a:pt x="11740629" y="6881294"/>
                </a:cubicBezTo>
                <a:cubicBezTo>
                  <a:pt x="11743679" y="6877026"/>
                  <a:pt x="11748049" y="6874383"/>
                  <a:pt x="11752724" y="6873570"/>
                </a:cubicBezTo>
                <a:close/>
                <a:moveTo>
                  <a:pt x="13543937" y="6859187"/>
                </a:moveTo>
                <a:cubicBezTo>
                  <a:pt x="13555725" y="6857103"/>
                  <a:pt x="13568328" y="6859542"/>
                  <a:pt x="13578897" y="6867064"/>
                </a:cubicBezTo>
                <a:cubicBezTo>
                  <a:pt x="13600031" y="6881699"/>
                  <a:pt x="13605319" y="6910968"/>
                  <a:pt x="13590279" y="6932107"/>
                </a:cubicBezTo>
                <a:cubicBezTo>
                  <a:pt x="13575645" y="6953246"/>
                  <a:pt x="13546375" y="6958529"/>
                  <a:pt x="13525237" y="6943489"/>
                </a:cubicBezTo>
                <a:cubicBezTo>
                  <a:pt x="13504098" y="6928445"/>
                  <a:pt x="13498810" y="6899586"/>
                  <a:pt x="13513854" y="6878447"/>
                </a:cubicBezTo>
                <a:cubicBezTo>
                  <a:pt x="13521172" y="6867878"/>
                  <a:pt x="13532147" y="6861271"/>
                  <a:pt x="13543937" y="6859187"/>
                </a:cubicBezTo>
                <a:close/>
                <a:moveTo>
                  <a:pt x="2617945" y="6858830"/>
                </a:moveTo>
                <a:cubicBezTo>
                  <a:pt x="2627194" y="6857204"/>
                  <a:pt x="2637053" y="6859135"/>
                  <a:pt x="2645387" y="6865029"/>
                </a:cubicBezTo>
                <a:cubicBezTo>
                  <a:pt x="2662053" y="6876817"/>
                  <a:pt x="2666116" y="6899582"/>
                  <a:pt x="2654328" y="6916252"/>
                </a:cubicBezTo>
                <a:cubicBezTo>
                  <a:pt x="2642541" y="6932918"/>
                  <a:pt x="2619775" y="6936981"/>
                  <a:pt x="2603109" y="6925193"/>
                </a:cubicBezTo>
                <a:cubicBezTo>
                  <a:pt x="2586440" y="6913406"/>
                  <a:pt x="2582376" y="6890641"/>
                  <a:pt x="2594164" y="6873975"/>
                </a:cubicBezTo>
                <a:cubicBezTo>
                  <a:pt x="2600060" y="6865640"/>
                  <a:pt x="2608696" y="6860456"/>
                  <a:pt x="2617945" y="6858830"/>
                </a:cubicBezTo>
                <a:close/>
                <a:moveTo>
                  <a:pt x="3933401" y="6858376"/>
                </a:moveTo>
                <a:cubicBezTo>
                  <a:pt x="3940367" y="6857105"/>
                  <a:pt x="3947828" y="6858529"/>
                  <a:pt x="3954127" y="6863001"/>
                </a:cubicBezTo>
                <a:cubicBezTo>
                  <a:pt x="3966721" y="6871943"/>
                  <a:pt x="3969976" y="6889019"/>
                  <a:pt x="3961030" y="6901617"/>
                </a:cubicBezTo>
                <a:cubicBezTo>
                  <a:pt x="3952091" y="6914220"/>
                  <a:pt x="3934977" y="6917472"/>
                  <a:pt x="3922374" y="6908531"/>
                </a:cubicBezTo>
                <a:cubicBezTo>
                  <a:pt x="3909772" y="6899991"/>
                  <a:pt x="3906520" y="6882514"/>
                  <a:pt x="3915467" y="6869911"/>
                </a:cubicBezTo>
                <a:cubicBezTo>
                  <a:pt x="3919937" y="6863610"/>
                  <a:pt x="3926441" y="6859646"/>
                  <a:pt x="3933401" y="6858376"/>
                </a:cubicBezTo>
                <a:close/>
                <a:moveTo>
                  <a:pt x="10985167" y="6856901"/>
                </a:moveTo>
                <a:cubicBezTo>
                  <a:pt x="10989385" y="6856189"/>
                  <a:pt x="10993857" y="6857103"/>
                  <a:pt x="10997517" y="6859745"/>
                </a:cubicBezTo>
                <a:cubicBezTo>
                  <a:pt x="11005237" y="6865033"/>
                  <a:pt x="11006863" y="6875601"/>
                  <a:pt x="11001580" y="6882920"/>
                </a:cubicBezTo>
                <a:cubicBezTo>
                  <a:pt x="10996296" y="6890641"/>
                  <a:pt x="10985725" y="6892267"/>
                  <a:pt x="10978409" y="6886983"/>
                </a:cubicBezTo>
                <a:cubicBezTo>
                  <a:pt x="10970685" y="6881699"/>
                  <a:pt x="10969058" y="6871533"/>
                  <a:pt x="10974342" y="6863813"/>
                </a:cubicBezTo>
                <a:cubicBezTo>
                  <a:pt x="10976986" y="6859950"/>
                  <a:pt x="10980950" y="6857613"/>
                  <a:pt x="10985167" y="6856901"/>
                </a:cubicBezTo>
                <a:close/>
                <a:moveTo>
                  <a:pt x="5641699" y="6854461"/>
                </a:moveTo>
                <a:cubicBezTo>
                  <a:pt x="5646170" y="6857308"/>
                  <a:pt x="5647391" y="6863812"/>
                  <a:pt x="5644143" y="6868281"/>
                </a:cubicBezTo>
                <a:cubicBezTo>
                  <a:pt x="5641289" y="6872754"/>
                  <a:pt x="5634788" y="6873974"/>
                  <a:pt x="5630326" y="6870722"/>
                </a:cubicBezTo>
                <a:cubicBezTo>
                  <a:pt x="5625435" y="6867470"/>
                  <a:pt x="5624619" y="6861371"/>
                  <a:pt x="5627877" y="6856898"/>
                </a:cubicBezTo>
                <a:cubicBezTo>
                  <a:pt x="5630724" y="6852430"/>
                  <a:pt x="5637239" y="6851615"/>
                  <a:pt x="5641699" y="6854461"/>
                </a:cubicBezTo>
                <a:close/>
                <a:moveTo>
                  <a:pt x="12786646" y="6849380"/>
                </a:moveTo>
                <a:cubicBezTo>
                  <a:pt x="12805295" y="6846128"/>
                  <a:pt x="12825214" y="6849989"/>
                  <a:pt x="12841880" y="6861777"/>
                </a:cubicBezTo>
                <a:cubicBezTo>
                  <a:pt x="12875216" y="6884947"/>
                  <a:pt x="12883346" y="6931292"/>
                  <a:pt x="12859766" y="6964624"/>
                </a:cubicBezTo>
                <a:cubicBezTo>
                  <a:pt x="12836596" y="6997960"/>
                  <a:pt x="12790256" y="7006091"/>
                  <a:pt x="12756919" y="6982511"/>
                </a:cubicBezTo>
                <a:cubicBezTo>
                  <a:pt x="12723587" y="6958935"/>
                  <a:pt x="12715457" y="6912590"/>
                  <a:pt x="12739033" y="6879663"/>
                </a:cubicBezTo>
                <a:cubicBezTo>
                  <a:pt x="12750618" y="6862997"/>
                  <a:pt x="12767997" y="6852632"/>
                  <a:pt x="12786646" y="6849380"/>
                </a:cubicBezTo>
                <a:close/>
                <a:moveTo>
                  <a:pt x="3730019" y="6847653"/>
                </a:moveTo>
                <a:cubicBezTo>
                  <a:pt x="3744607" y="6845113"/>
                  <a:pt x="3760151" y="6848162"/>
                  <a:pt x="3773159" y="6857308"/>
                </a:cubicBezTo>
                <a:cubicBezTo>
                  <a:pt x="3799582" y="6875600"/>
                  <a:pt x="3805680" y="6911779"/>
                  <a:pt x="3787389" y="6937796"/>
                </a:cubicBezTo>
                <a:cubicBezTo>
                  <a:pt x="3769096" y="6964223"/>
                  <a:pt x="3732912" y="6970318"/>
                  <a:pt x="3706898" y="6952025"/>
                </a:cubicBezTo>
                <a:cubicBezTo>
                  <a:pt x="3680877" y="6933733"/>
                  <a:pt x="3674376" y="6897960"/>
                  <a:pt x="3692672" y="6871533"/>
                </a:cubicBezTo>
                <a:cubicBezTo>
                  <a:pt x="3701821" y="6858322"/>
                  <a:pt x="3715436" y="6850193"/>
                  <a:pt x="3730019" y="6847653"/>
                </a:cubicBezTo>
                <a:close/>
                <a:moveTo>
                  <a:pt x="12354773" y="6844857"/>
                </a:moveTo>
                <a:cubicBezTo>
                  <a:pt x="12362598" y="6843484"/>
                  <a:pt x="12370931" y="6845111"/>
                  <a:pt x="12378046" y="6849989"/>
                </a:cubicBezTo>
                <a:cubicBezTo>
                  <a:pt x="12392275" y="6860151"/>
                  <a:pt x="12395527" y="6879258"/>
                  <a:pt x="12385771" y="6893487"/>
                </a:cubicBezTo>
                <a:cubicBezTo>
                  <a:pt x="12375605" y="6907716"/>
                  <a:pt x="12356502" y="6910968"/>
                  <a:pt x="12342272" y="6901212"/>
                </a:cubicBezTo>
                <a:cubicBezTo>
                  <a:pt x="12328449" y="6891456"/>
                  <a:pt x="12324791" y="6871943"/>
                  <a:pt x="12334548" y="6857714"/>
                </a:cubicBezTo>
                <a:cubicBezTo>
                  <a:pt x="12339631" y="6850599"/>
                  <a:pt x="12346948" y="6846229"/>
                  <a:pt x="12354773" y="6844857"/>
                </a:cubicBezTo>
                <a:close/>
                <a:moveTo>
                  <a:pt x="15047638" y="6844300"/>
                </a:moveTo>
                <a:cubicBezTo>
                  <a:pt x="15050075" y="6845926"/>
                  <a:pt x="15050485" y="6848768"/>
                  <a:pt x="15048859" y="6851210"/>
                </a:cubicBezTo>
                <a:cubicBezTo>
                  <a:pt x="15047233" y="6853647"/>
                  <a:pt x="15044386" y="6854056"/>
                  <a:pt x="15041945" y="6852430"/>
                </a:cubicBezTo>
                <a:cubicBezTo>
                  <a:pt x="15039913" y="6851210"/>
                  <a:pt x="15039102" y="6847957"/>
                  <a:pt x="15040728" y="6845516"/>
                </a:cubicBezTo>
                <a:cubicBezTo>
                  <a:pt x="15042355" y="6843079"/>
                  <a:pt x="15045197" y="6842674"/>
                  <a:pt x="15047638" y="6844300"/>
                </a:cubicBezTo>
                <a:close/>
                <a:moveTo>
                  <a:pt x="4846177" y="6840286"/>
                </a:moveTo>
                <a:cubicBezTo>
                  <a:pt x="4859639" y="6837898"/>
                  <a:pt x="4873970" y="6840643"/>
                  <a:pt x="4885963" y="6849178"/>
                </a:cubicBezTo>
                <a:cubicBezTo>
                  <a:pt x="4909951" y="6866250"/>
                  <a:pt x="4916042" y="6899586"/>
                  <a:pt x="4898975" y="6923572"/>
                </a:cubicBezTo>
                <a:cubicBezTo>
                  <a:pt x="4881902" y="6947553"/>
                  <a:pt x="4848560" y="6953652"/>
                  <a:pt x="4824567" y="6936581"/>
                </a:cubicBezTo>
                <a:cubicBezTo>
                  <a:pt x="4800597" y="6919505"/>
                  <a:pt x="4794903" y="6886578"/>
                  <a:pt x="4811568" y="6862187"/>
                </a:cubicBezTo>
                <a:cubicBezTo>
                  <a:pt x="4820102" y="6850194"/>
                  <a:pt x="4832709" y="6842674"/>
                  <a:pt x="4846177" y="6840286"/>
                </a:cubicBezTo>
                <a:close/>
                <a:moveTo>
                  <a:pt x="1929397" y="6838354"/>
                </a:moveTo>
                <a:cubicBezTo>
                  <a:pt x="1934630" y="6837490"/>
                  <a:pt x="1940220" y="6838607"/>
                  <a:pt x="1944896" y="6841859"/>
                </a:cubicBezTo>
                <a:cubicBezTo>
                  <a:pt x="1954246" y="6848363"/>
                  <a:pt x="1956278" y="6861372"/>
                  <a:pt x="1949773" y="6870722"/>
                </a:cubicBezTo>
                <a:cubicBezTo>
                  <a:pt x="1943271" y="6880073"/>
                  <a:pt x="1930262" y="6882105"/>
                  <a:pt x="1920910" y="6875601"/>
                </a:cubicBezTo>
                <a:cubicBezTo>
                  <a:pt x="1911564" y="6869096"/>
                  <a:pt x="1909527" y="6856088"/>
                  <a:pt x="1916033" y="6846737"/>
                </a:cubicBezTo>
                <a:cubicBezTo>
                  <a:pt x="1919284" y="6842064"/>
                  <a:pt x="1924162" y="6839218"/>
                  <a:pt x="1929397" y="6838354"/>
                </a:cubicBezTo>
                <a:close/>
                <a:moveTo>
                  <a:pt x="12078341" y="6836272"/>
                </a:moveTo>
                <a:cubicBezTo>
                  <a:pt x="12089215" y="6834341"/>
                  <a:pt x="12100802" y="6836577"/>
                  <a:pt x="12110560" y="6843489"/>
                </a:cubicBezTo>
                <a:cubicBezTo>
                  <a:pt x="12130073" y="6857308"/>
                  <a:pt x="12134951" y="6884141"/>
                  <a:pt x="12121127" y="6903653"/>
                </a:cubicBezTo>
                <a:cubicBezTo>
                  <a:pt x="12107304" y="6923162"/>
                  <a:pt x="12080476" y="6928040"/>
                  <a:pt x="12060963" y="6914221"/>
                </a:cubicBezTo>
                <a:cubicBezTo>
                  <a:pt x="12041450" y="6900397"/>
                  <a:pt x="12036572" y="6873569"/>
                  <a:pt x="12050392" y="6854056"/>
                </a:cubicBezTo>
                <a:cubicBezTo>
                  <a:pt x="12057304" y="6844300"/>
                  <a:pt x="12067466" y="6838202"/>
                  <a:pt x="12078341" y="6836272"/>
                </a:cubicBezTo>
                <a:close/>
                <a:moveTo>
                  <a:pt x="10329305" y="6835049"/>
                </a:moveTo>
                <a:cubicBezTo>
                  <a:pt x="10336521" y="6833829"/>
                  <a:pt x="10344244" y="6835354"/>
                  <a:pt x="10350749" y="6839827"/>
                </a:cubicBezTo>
                <a:cubicBezTo>
                  <a:pt x="10363758" y="6848768"/>
                  <a:pt x="10366604" y="6866655"/>
                  <a:pt x="10357663" y="6879668"/>
                </a:cubicBezTo>
                <a:cubicBezTo>
                  <a:pt x="10348717" y="6892672"/>
                  <a:pt x="10330831" y="6895519"/>
                  <a:pt x="10317822" y="6886577"/>
                </a:cubicBezTo>
                <a:cubicBezTo>
                  <a:pt x="10304813" y="6877226"/>
                  <a:pt x="10301967" y="6859339"/>
                  <a:pt x="10310912" y="6846736"/>
                </a:cubicBezTo>
                <a:cubicBezTo>
                  <a:pt x="10315383" y="6840232"/>
                  <a:pt x="10322090" y="6836268"/>
                  <a:pt x="10329305" y="6835049"/>
                </a:cubicBezTo>
                <a:close/>
                <a:moveTo>
                  <a:pt x="2842359" y="6831443"/>
                </a:moveTo>
                <a:cubicBezTo>
                  <a:pt x="2854961" y="6829257"/>
                  <a:pt x="2868375" y="6831899"/>
                  <a:pt x="2879557" y="6839827"/>
                </a:cubicBezTo>
                <a:cubicBezTo>
                  <a:pt x="2902320" y="6855682"/>
                  <a:pt x="2907601" y="6886983"/>
                  <a:pt x="2891755" y="6909342"/>
                </a:cubicBezTo>
                <a:cubicBezTo>
                  <a:pt x="2875899" y="6932107"/>
                  <a:pt x="2844599" y="6937391"/>
                  <a:pt x="2822240" y="6921536"/>
                </a:cubicBezTo>
                <a:cubicBezTo>
                  <a:pt x="2799879" y="6905685"/>
                  <a:pt x="2794597" y="6874789"/>
                  <a:pt x="2810042" y="6852024"/>
                </a:cubicBezTo>
                <a:cubicBezTo>
                  <a:pt x="2817970" y="6840642"/>
                  <a:pt x="2829757" y="6833629"/>
                  <a:pt x="2842359" y="6831443"/>
                </a:cubicBezTo>
                <a:close/>
                <a:moveTo>
                  <a:pt x="4667050" y="6825344"/>
                </a:moveTo>
                <a:cubicBezTo>
                  <a:pt x="4679647" y="6823158"/>
                  <a:pt x="4693064" y="6825800"/>
                  <a:pt x="4704242" y="6833728"/>
                </a:cubicBezTo>
                <a:cubicBezTo>
                  <a:pt x="4727009" y="6849583"/>
                  <a:pt x="4732294" y="6880884"/>
                  <a:pt x="4716439" y="6903243"/>
                </a:cubicBezTo>
                <a:cubicBezTo>
                  <a:pt x="4700583" y="6926008"/>
                  <a:pt x="4669286" y="6931292"/>
                  <a:pt x="4646924" y="6915437"/>
                </a:cubicBezTo>
                <a:cubicBezTo>
                  <a:pt x="4624567" y="6899586"/>
                  <a:pt x="4619275" y="6868690"/>
                  <a:pt x="4634723" y="6845925"/>
                </a:cubicBezTo>
                <a:cubicBezTo>
                  <a:pt x="4642653" y="6834543"/>
                  <a:pt x="4654447" y="6827530"/>
                  <a:pt x="4667050" y="6825344"/>
                </a:cubicBezTo>
                <a:close/>
                <a:moveTo>
                  <a:pt x="1071639" y="6821940"/>
                </a:moveTo>
                <a:cubicBezTo>
                  <a:pt x="1076922" y="6825598"/>
                  <a:pt x="1078143" y="6832913"/>
                  <a:pt x="1074485" y="6838201"/>
                </a:cubicBezTo>
                <a:cubicBezTo>
                  <a:pt x="1070823" y="6843484"/>
                  <a:pt x="1063509" y="6844705"/>
                  <a:pt x="1058224" y="6841043"/>
                </a:cubicBezTo>
                <a:cubicBezTo>
                  <a:pt x="1052937" y="6837386"/>
                  <a:pt x="1051721" y="6830071"/>
                  <a:pt x="1055378" y="6824787"/>
                </a:cubicBezTo>
                <a:cubicBezTo>
                  <a:pt x="1059036" y="6819499"/>
                  <a:pt x="1066351" y="6818278"/>
                  <a:pt x="1071639" y="6821940"/>
                </a:cubicBezTo>
                <a:close/>
                <a:moveTo>
                  <a:pt x="4299592" y="6820164"/>
                </a:moveTo>
                <a:cubicBezTo>
                  <a:pt x="4303511" y="6819504"/>
                  <a:pt x="4307677" y="6820317"/>
                  <a:pt x="4311129" y="6822756"/>
                </a:cubicBezTo>
                <a:cubicBezTo>
                  <a:pt x="4318042" y="6827634"/>
                  <a:pt x="4319668" y="6837390"/>
                  <a:pt x="4314784" y="6844300"/>
                </a:cubicBezTo>
                <a:cubicBezTo>
                  <a:pt x="4309912" y="6851210"/>
                  <a:pt x="4300150" y="6852836"/>
                  <a:pt x="4293245" y="6847958"/>
                </a:cubicBezTo>
                <a:cubicBezTo>
                  <a:pt x="4285924" y="6843080"/>
                  <a:pt x="4284300" y="6833323"/>
                  <a:pt x="4289586" y="6826413"/>
                </a:cubicBezTo>
                <a:cubicBezTo>
                  <a:pt x="4292021" y="6822958"/>
                  <a:pt x="4295684" y="6820825"/>
                  <a:pt x="4299592" y="6820164"/>
                </a:cubicBezTo>
                <a:close/>
                <a:moveTo>
                  <a:pt x="11412417" y="6812384"/>
                </a:moveTo>
                <a:cubicBezTo>
                  <a:pt x="11418768" y="6811266"/>
                  <a:pt x="11425576" y="6812587"/>
                  <a:pt x="11431267" y="6816652"/>
                </a:cubicBezTo>
                <a:cubicBezTo>
                  <a:pt x="11442650" y="6824377"/>
                  <a:pt x="11445497" y="6840232"/>
                  <a:pt x="11437366" y="6851614"/>
                </a:cubicBezTo>
                <a:cubicBezTo>
                  <a:pt x="11429641" y="6862996"/>
                  <a:pt x="11413790" y="6865839"/>
                  <a:pt x="11402408" y="6857713"/>
                </a:cubicBezTo>
                <a:cubicBezTo>
                  <a:pt x="11391025" y="6849583"/>
                  <a:pt x="11388584" y="6834133"/>
                  <a:pt x="11396309" y="6822751"/>
                </a:cubicBezTo>
                <a:cubicBezTo>
                  <a:pt x="11400171" y="6817059"/>
                  <a:pt x="11406066" y="6813502"/>
                  <a:pt x="11412417" y="6812384"/>
                </a:cubicBezTo>
                <a:close/>
                <a:moveTo>
                  <a:pt x="9903581" y="6805275"/>
                </a:moveTo>
                <a:cubicBezTo>
                  <a:pt x="9906022" y="6806901"/>
                  <a:pt x="9906428" y="6810558"/>
                  <a:pt x="9904802" y="6812995"/>
                </a:cubicBezTo>
                <a:cubicBezTo>
                  <a:pt x="9903176" y="6815437"/>
                  <a:pt x="9899518" y="6815842"/>
                  <a:pt x="9897077" y="6814216"/>
                </a:cubicBezTo>
                <a:cubicBezTo>
                  <a:pt x="9894235" y="6812185"/>
                  <a:pt x="9893825" y="6808932"/>
                  <a:pt x="9895861" y="6806491"/>
                </a:cubicBezTo>
                <a:cubicBezTo>
                  <a:pt x="9897487" y="6804054"/>
                  <a:pt x="9901144" y="6803649"/>
                  <a:pt x="9903581" y="6805275"/>
                </a:cubicBezTo>
                <a:close/>
                <a:moveTo>
                  <a:pt x="3063833" y="6805171"/>
                </a:moveTo>
                <a:cubicBezTo>
                  <a:pt x="3077553" y="6802834"/>
                  <a:pt x="3092187" y="6805679"/>
                  <a:pt x="3104382" y="6814215"/>
                </a:cubicBezTo>
                <a:cubicBezTo>
                  <a:pt x="3128772" y="6831291"/>
                  <a:pt x="3134461" y="6865438"/>
                  <a:pt x="3117392" y="6889829"/>
                </a:cubicBezTo>
                <a:cubicBezTo>
                  <a:pt x="3100316" y="6914220"/>
                  <a:pt x="3066168" y="6919909"/>
                  <a:pt x="3041779" y="6902838"/>
                </a:cubicBezTo>
                <a:cubicBezTo>
                  <a:pt x="3017387" y="6885356"/>
                  <a:pt x="3011699" y="6851615"/>
                  <a:pt x="3028769" y="6827224"/>
                </a:cubicBezTo>
                <a:cubicBezTo>
                  <a:pt x="3037306" y="6815028"/>
                  <a:pt x="3050113" y="6807508"/>
                  <a:pt x="3063833" y="6805171"/>
                </a:cubicBezTo>
                <a:close/>
                <a:moveTo>
                  <a:pt x="3506923" y="6805071"/>
                </a:moveTo>
                <a:cubicBezTo>
                  <a:pt x="3525574" y="6801819"/>
                  <a:pt x="3545491" y="6805680"/>
                  <a:pt x="3562157" y="6817468"/>
                </a:cubicBezTo>
                <a:cubicBezTo>
                  <a:pt x="3595491" y="6840638"/>
                  <a:pt x="3603623" y="6886983"/>
                  <a:pt x="3580040" y="6920315"/>
                </a:cubicBezTo>
                <a:lnTo>
                  <a:pt x="3564926" y="6934730"/>
                </a:lnTo>
                <a:lnTo>
                  <a:pt x="3580292" y="6935061"/>
                </a:lnTo>
                <a:cubicBezTo>
                  <a:pt x="3590564" y="6937290"/>
                  <a:pt x="3600575" y="6941559"/>
                  <a:pt x="3609720" y="6947962"/>
                </a:cubicBezTo>
                <a:cubicBezTo>
                  <a:pt x="3646306" y="6973573"/>
                  <a:pt x="3654842" y="7023981"/>
                  <a:pt x="3629234" y="7060565"/>
                </a:cubicBezTo>
                <a:lnTo>
                  <a:pt x="3617100" y="7072089"/>
                </a:lnTo>
                <a:lnTo>
                  <a:pt x="3625539" y="7072267"/>
                </a:lnTo>
                <a:cubicBezTo>
                  <a:pt x="3635335" y="7074388"/>
                  <a:pt x="3644886" y="7078454"/>
                  <a:pt x="3653625" y="7084551"/>
                </a:cubicBezTo>
                <a:cubicBezTo>
                  <a:pt x="3688583" y="7108942"/>
                  <a:pt x="3696713" y="7156909"/>
                  <a:pt x="3672322" y="7191872"/>
                </a:cubicBezTo>
                <a:cubicBezTo>
                  <a:pt x="3666224" y="7200611"/>
                  <a:pt x="3658654" y="7207674"/>
                  <a:pt x="3650182" y="7212971"/>
                </a:cubicBezTo>
                <a:lnTo>
                  <a:pt x="3647912" y="7213837"/>
                </a:lnTo>
                <a:lnTo>
                  <a:pt x="3672407" y="7214355"/>
                </a:lnTo>
                <a:cubicBezTo>
                  <a:pt x="3680759" y="7216159"/>
                  <a:pt x="3688888" y="7219615"/>
                  <a:pt x="3696309" y="7224798"/>
                </a:cubicBezTo>
                <a:cubicBezTo>
                  <a:pt x="3725984" y="7245937"/>
                  <a:pt x="3732891" y="7286994"/>
                  <a:pt x="3712163" y="7316673"/>
                </a:cubicBezTo>
                <a:cubicBezTo>
                  <a:pt x="3691024" y="7346348"/>
                  <a:pt x="3649961" y="7353258"/>
                  <a:pt x="3620290" y="7332524"/>
                </a:cubicBezTo>
                <a:cubicBezTo>
                  <a:pt x="3590614" y="7311385"/>
                  <a:pt x="3583296" y="7270328"/>
                  <a:pt x="3604439" y="7240654"/>
                </a:cubicBezTo>
                <a:lnTo>
                  <a:pt x="3622835" y="7223398"/>
                </a:lnTo>
                <a:lnTo>
                  <a:pt x="3622627" y="7223477"/>
                </a:lnTo>
                <a:cubicBezTo>
                  <a:pt x="3603217" y="7226830"/>
                  <a:pt x="3582485" y="7222765"/>
                  <a:pt x="3565003" y="7210569"/>
                </a:cubicBezTo>
                <a:cubicBezTo>
                  <a:pt x="3530045" y="7186178"/>
                  <a:pt x="3521917" y="7138212"/>
                  <a:pt x="3546309" y="7103249"/>
                </a:cubicBezTo>
                <a:lnTo>
                  <a:pt x="3556838" y="7093212"/>
                </a:lnTo>
                <a:lnTo>
                  <a:pt x="3546058" y="7092979"/>
                </a:lnTo>
                <a:cubicBezTo>
                  <a:pt x="3535785" y="7090750"/>
                  <a:pt x="3525774" y="7086481"/>
                  <a:pt x="3516628" y="7080078"/>
                </a:cubicBezTo>
                <a:cubicBezTo>
                  <a:pt x="3480042" y="7054467"/>
                  <a:pt x="3471096" y="7004059"/>
                  <a:pt x="3497114" y="6967474"/>
                </a:cubicBezTo>
                <a:lnTo>
                  <a:pt x="3515237" y="6950263"/>
                </a:lnTo>
                <a:lnTo>
                  <a:pt x="3504072" y="6950043"/>
                </a:lnTo>
                <a:cubicBezTo>
                  <a:pt x="3494677" y="6948010"/>
                  <a:pt x="3485530" y="6944097"/>
                  <a:pt x="3477197" y="6938202"/>
                </a:cubicBezTo>
                <a:cubicBezTo>
                  <a:pt x="3443864" y="6915031"/>
                  <a:pt x="3435733" y="6868691"/>
                  <a:pt x="3459310" y="6835354"/>
                </a:cubicBezTo>
                <a:cubicBezTo>
                  <a:pt x="3470894" y="6818688"/>
                  <a:pt x="3488273" y="6808323"/>
                  <a:pt x="3506923" y="6805071"/>
                </a:cubicBezTo>
                <a:close/>
                <a:moveTo>
                  <a:pt x="13002709" y="6803596"/>
                </a:moveTo>
                <a:cubicBezTo>
                  <a:pt x="13021866" y="6800293"/>
                  <a:pt x="13042293" y="6804256"/>
                  <a:pt x="13059367" y="6816246"/>
                </a:cubicBezTo>
                <a:cubicBezTo>
                  <a:pt x="13093514" y="6840232"/>
                  <a:pt x="13101644" y="6887793"/>
                  <a:pt x="13077659" y="6921941"/>
                </a:cubicBezTo>
                <a:cubicBezTo>
                  <a:pt x="13053673" y="6956088"/>
                  <a:pt x="13006112" y="6964223"/>
                  <a:pt x="12971965" y="6940237"/>
                </a:cubicBezTo>
                <a:cubicBezTo>
                  <a:pt x="12937817" y="6916252"/>
                  <a:pt x="12929281" y="6868690"/>
                  <a:pt x="12953672" y="6834543"/>
                </a:cubicBezTo>
                <a:cubicBezTo>
                  <a:pt x="12965665" y="6817469"/>
                  <a:pt x="12983552" y="6806900"/>
                  <a:pt x="13002709" y="6803596"/>
                </a:cubicBezTo>
                <a:close/>
                <a:moveTo>
                  <a:pt x="1703005" y="6798770"/>
                </a:moveTo>
                <a:cubicBezTo>
                  <a:pt x="1703819" y="6799581"/>
                  <a:pt x="1704225" y="6801207"/>
                  <a:pt x="1703411" y="6802428"/>
                </a:cubicBezTo>
                <a:cubicBezTo>
                  <a:pt x="1702599" y="6803648"/>
                  <a:pt x="1700973" y="6804054"/>
                  <a:pt x="1699753" y="6803243"/>
                </a:cubicBezTo>
                <a:cubicBezTo>
                  <a:pt x="1698531" y="6802428"/>
                  <a:pt x="1698531" y="6800802"/>
                  <a:pt x="1699347" y="6799176"/>
                </a:cubicBezTo>
                <a:cubicBezTo>
                  <a:pt x="1700158" y="6798365"/>
                  <a:pt x="1701782" y="6797955"/>
                  <a:pt x="1703005" y="6798770"/>
                </a:cubicBezTo>
                <a:close/>
                <a:moveTo>
                  <a:pt x="10668949" y="6798666"/>
                </a:moveTo>
                <a:cubicBezTo>
                  <a:pt x="10673522" y="6797853"/>
                  <a:pt x="10678400" y="6798768"/>
                  <a:pt x="10682466" y="6801612"/>
                </a:cubicBezTo>
                <a:cubicBezTo>
                  <a:pt x="10690596" y="6807305"/>
                  <a:pt x="10692628" y="6818688"/>
                  <a:pt x="10686938" y="6826818"/>
                </a:cubicBezTo>
                <a:cubicBezTo>
                  <a:pt x="10681245" y="6834948"/>
                  <a:pt x="10669863" y="6836980"/>
                  <a:pt x="10661732" y="6831286"/>
                </a:cubicBezTo>
                <a:cubicBezTo>
                  <a:pt x="10653602" y="6825597"/>
                  <a:pt x="10651571" y="6814215"/>
                  <a:pt x="10657260" y="6806085"/>
                </a:cubicBezTo>
                <a:cubicBezTo>
                  <a:pt x="10660106" y="6802020"/>
                  <a:pt x="10664375" y="6799479"/>
                  <a:pt x="10668949" y="6798666"/>
                </a:cubicBezTo>
                <a:close/>
                <a:moveTo>
                  <a:pt x="4103208" y="6796989"/>
                </a:moveTo>
                <a:cubicBezTo>
                  <a:pt x="4107122" y="6796329"/>
                  <a:pt x="4111292" y="6797142"/>
                  <a:pt x="4114746" y="6799581"/>
                </a:cubicBezTo>
                <a:cubicBezTo>
                  <a:pt x="4121654" y="6804459"/>
                  <a:pt x="4123286" y="6814215"/>
                  <a:pt x="4118399" y="6821125"/>
                </a:cubicBezTo>
                <a:cubicBezTo>
                  <a:pt x="4113524" y="6828035"/>
                  <a:pt x="4103767" y="6829661"/>
                  <a:pt x="4096852" y="6824783"/>
                </a:cubicBezTo>
                <a:cubicBezTo>
                  <a:pt x="4089948" y="6819905"/>
                  <a:pt x="4088321" y="6810148"/>
                  <a:pt x="4093197" y="6803238"/>
                </a:cubicBezTo>
                <a:cubicBezTo>
                  <a:pt x="4095641" y="6799783"/>
                  <a:pt x="4099300" y="6797650"/>
                  <a:pt x="4103208" y="6796989"/>
                </a:cubicBezTo>
                <a:close/>
                <a:moveTo>
                  <a:pt x="2147770" y="6796837"/>
                </a:moveTo>
                <a:cubicBezTo>
                  <a:pt x="2151224" y="6796227"/>
                  <a:pt x="2154883" y="6796939"/>
                  <a:pt x="2157931" y="6799175"/>
                </a:cubicBezTo>
                <a:cubicBezTo>
                  <a:pt x="2164029" y="6803644"/>
                  <a:pt x="2165656" y="6812184"/>
                  <a:pt x="2161182" y="6818278"/>
                </a:cubicBezTo>
                <a:cubicBezTo>
                  <a:pt x="2156714" y="6824377"/>
                  <a:pt x="2148174" y="6826003"/>
                  <a:pt x="2142079" y="6821531"/>
                </a:cubicBezTo>
                <a:cubicBezTo>
                  <a:pt x="2135982" y="6817468"/>
                  <a:pt x="2134355" y="6808932"/>
                  <a:pt x="2138827" y="6802427"/>
                </a:cubicBezTo>
                <a:cubicBezTo>
                  <a:pt x="2141061" y="6799378"/>
                  <a:pt x="2144314" y="6797446"/>
                  <a:pt x="2147770" y="6796837"/>
                </a:cubicBezTo>
                <a:close/>
                <a:moveTo>
                  <a:pt x="13378991" y="6791455"/>
                </a:moveTo>
                <a:cubicBezTo>
                  <a:pt x="13395962" y="6788508"/>
                  <a:pt x="13414052" y="6792065"/>
                  <a:pt x="13429295" y="6802837"/>
                </a:cubicBezTo>
                <a:cubicBezTo>
                  <a:pt x="13459784" y="6824381"/>
                  <a:pt x="13467099" y="6866253"/>
                  <a:pt x="13445555" y="6896743"/>
                </a:cubicBezTo>
                <a:cubicBezTo>
                  <a:pt x="13424011" y="6927228"/>
                  <a:pt x="13382139" y="6934548"/>
                  <a:pt x="13351649" y="6912999"/>
                </a:cubicBezTo>
                <a:cubicBezTo>
                  <a:pt x="13321569" y="6891861"/>
                  <a:pt x="13313844" y="6849583"/>
                  <a:pt x="13335393" y="6819098"/>
                </a:cubicBezTo>
                <a:cubicBezTo>
                  <a:pt x="13346165" y="6803853"/>
                  <a:pt x="13362019" y="6794401"/>
                  <a:pt x="13378991" y="6791455"/>
                </a:cubicBezTo>
                <a:close/>
                <a:moveTo>
                  <a:pt x="4987049" y="6789266"/>
                </a:moveTo>
                <a:cubicBezTo>
                  <a:pt x="5003244" y="6786472"/>
                  <a:pt x="5020537" y="6789827"/>
                  <a:pt x="5035156" y="6799991"/>
                </a:cubicBezTo>
                <a:cubicBezTo>
                  <a:pt x="5064428" y="6820720"/>
                  <a:pt x="5071339" y="6860560"/>
                  <a:pt x="5051021" y="6889829"/>
                </a:cubicBezTo>
                <a:cubicBezTo>
                  <a:pt x="5030289" y="6918693"/>
                  <a:pt x="4990444" y="6925603"/>
                  <a:pt x="4961182" y="6905275"/>
                </a:cubicBezTo>
                <a:cubicBezTo>
                  <a:pt x="4931899" y="6884951"/>
                  <a:pt x="4924586" y="6844300"/>
                  <a:pt x="4945319" y="6815436"/>
                </a:cubicBezTo>
                <a:cubicBezTo>
                  <a:pt x="4955694" y="6801004"/>
                  <a:pt x="4970837" y="6792061"/>
                  <a:pt x="4987049" y="6789266"/>
                </a:cubicBezTo>
                <a:close/>
                <a:moveTo>
                  <a:pt x="14571201" y="6786577"/>
                </a:moveTo>
                <a:cubicBezTo>
                  <a:pt x="14575669" y="6789829"/>
                  <a:pt x="14576890" y="6796333"/>
                  <a:pt x="14573638" y="6801211"/>
                </a:cubicBezTo>
                <a:cubicBezTo>
                  <a:pt x="14570386" y="6805680"/>
                  <a:pt x="14563882" y="6806900"/>
                  <a:pt x="14559003" y="6803648"/>
                </a:cubicBezTo>
                <a:cubicBezTo>
                  <a:pt x="14554531" y="6800396"/>
                  <a:pt x="14553314" y="6793486"/>
                  <a:pt x="14556562" y="6789014"/>
                </a:cubicBezTo>
                <a:cubicBezTo>
                  <a:pt x="14559819" y="6784541"/>
                  <a:pt x="14566323" y="6783325"/>
                  <a:pt x="14571201" y="6786577"/>
                </a:cubicBezTo>
                <a:close/>
                <a:moveTo>
                  <a:pt x="11805617" y="6786320"/>
                </a:moveTo>
                <a:cubicBezTo>
                  <a:pt x="11810851" y="6785456"/>
                  <a:pt x="11816441" y="6786573"/>
                  <a:pt x="11821116" y="6789825"/>
                </a:cubicBezTo>
                <a:cubicBezTo>
                  <a:pt x="11830467" y="6796329"/>
                  <a:pt x="11832499" y="6809338"/>
                  <a:pt x="11825994" y="6818688"/>
                </a:cubicBezTo>
                <a:cubicBezTo>
                  <a:pt x="11819490" y="6828039"/>
                  <a:pt x="11806482" y="6830071"/>
                  <a:pt x="11797131" y="6823567"/>
                </a:cubicBezTo>
                <a:cubicBezTo>
                  <a:pt x="11787784" y="6817062"/>
                  <a:pt x="11785748" y="6804054"/>
                  <a:pt x="11792253" y="6794703"/>
                </a:cubicBezTo>
                <a:cubicBezTo>
                  <a:pt x="11795505" y="6790030"/>
                  <a:pt x="11800383" y="6787184"/>
                  <a:pt x="11805617" y="6786320"/>
                </a:cubicBezTo>
                <a:close/>
                <a:moveTo>
                  <a:pt x="11045740" y="6781291"/>
                </a:moveTo>
                <a:cubicBezTo>
                  <a:pt x="11049957" y="6780579"/>
                  <a:pt x="11054429" y="6781493"/>
                  <a:pt x="11058087" y="6784135"/>
                </a:cubicBezTo>
                <a:cubicBezTo>
                  <a:pt x="11065811" y="6789423"/>
                  <a:pt x="11067437" y="6799991"/>
                  <a:pt x="11062154" y="6807310"/>
                </a:cubicBezTo>
                <a:cubicBezTo>
                  <a:pt x="11056870" y="6815031"/>
                  <a:pt x="11046299" y="6816657"/>
                  <a:pt x="11038983" y="6811373"/>
                </a:cubicBezTo>
                <a:cubicBezTo>
                  <a:pt x="11031259" y="6806089"/>
                  <a:pt x="11029632" y="6795518"/>
                  <a:pt x="11034916" y="6788203"/>
                </a:cubicBezTo>
                <a:cubicBezTo>
                  <a:pt x="11037558" y="6784340"/>
                  <a:pt x="11041522" y="6782003"/>
                  <a:pt x="11045740" y="6781291"/>
                </a:cubicBezTo>
                <a:close/>
                <a:moveTo>
                  <a:pt x="1269628" y="6778848"/>
                </a:moveTo>
                <a:cubicBezTo>
                  <a:pt x="1271255" y="6780068"/>
                  <a:pt x="1271659" y="6782915"/>
                  <a:pt x="1270438" y="6784541"/>
                </a:cubicBezTo>
                <a:cubicBezTo>
                  <a:pt x="1269218" y="6786167"/>
                  <a:pt x="1266375" y="6786572"/>
                  <a:pt x="1264749" y="6785352"/>
                </a:cubicBezTo>
                <a:cubicBezTo>
                  <a:pt x="1262714" y="6784131"/>
                  <a:pt x="1262308" y="6781694"/>
                  <a:pt x="1263934" y="6779663"/>
                </a:cubicBezTo>
                <a:cubicBezTo>
                  <a:pt x="1265154" y="6778037"/>
                  <a:pt x="1268001" y="6777627"/>
                  <a:pt x="1269628" y="6778848"/>
                </a:cubicBezTo>
                <a:close/>
                <a:moveTo>
                  <a:pt x="12629729" y="6778545"/>
                </a:moveTo>
                <a:cubicBezTo>
                  <a:pt x="12633235" y="6777935"/>
                  <a:pt x="12636995" y="6778647"/>
                  <a:pt x="12640247" y="6780883"/>
                </a:cubicBezTo>
                <a:cubicBezTo>
                  <a:pt x="12646346" y="6785352"/>
                  <a:pt x="12647972" y="6793891"/>
                  <a:pt x="12643499" y="6800396"/>
                </a:cubicBezTo>
                <a:cubicBezTo>
                  <a:pt x="12639031" y="6806490"/>
                  <a:pt x="12630491" y="6808116"/>
                  <a:pt x="12623987" y="6803648"/>
                </a:cubicBezTo>
                <a:cubicBezTo>
                  <a:pt x="12617483" y="6799175"/>
                  <a:pt x="12616266" y="6790639"/>
                  <a:pt x="12620735" y="6784135"/>
                </a:cubicBezTo>
                <a:cubicBezTo>
                  <a:pt x="12622972" y="6781086"/>
                  <a:pt x="12626223" y="6779155"/>
                  <a:pt x="12629729" y="6778545"/>
                </a:cubicBezTo>
                <a:close/>
                <a:moveTo>
                  <a:pt x="856578" y="6776005"/>
                </a:moveTo>
                <a:cubicBezTo>
                  <a:pt x="859831" y="6778037"/>
                  <a:pt x="860240" y="6782509"/>
                  <a:pt x="858205" y="6785761"/>
                </a:cubicBezTo>
                <a:cubicBezTo>
                  <a:pt x="856173" y="6789013"/>
                  <a:pt x="851700" y="6789419"/>
                  <a:pt x="848449" y="6787387"/>
                </a:cubicBezTo>
                <a:cubicBezTo>
                  <a:pt x="845197" y="6785356"/>
                  <a:pt x="844386" y="6780883"/>
                  <a:pt x="846823" y="6777631"/>
                </a:cubicBezTo>
                <a:cubicBezTo>
                  <a:pt x="848858" y="6774379"/>
                  <a:pt x="853326" y="6773974"/>
                  <a:pt x="856578" y="6776005"/>
                </a:cubicBezTo>
                <a:close/>
                <a:moveTo>
                  <a:pt x="651284" y="6775194"/>
                </a:moveTo>
                <a:cubicBezTo>
                  <a:pt x="652095" y="6775599"/>
                  <a:pt x="652095" y="6776410"/>
                  <a:pt x="651689" y="6777225"/>
                </a:cubicBezTo>
                <a:cubicBezTo>
                  <a:pt x="651284" y="6778036"/>
                  <a:pt x="650469" y="6778036"/>
                  <a:pt x="649658" y="6777631"/>
                </a:cubicBezTo>
                <a:cubicBezTo>
                  <a:pt x="648843" y="6777225"/>
                  <a:pt x="648843" y="6776410"/>
                  <a:pt x="649253" y="6775599"/>
                </a:cubicBezTo>
                <a:cubicBezTo>
                  <a:pt x="649658" y="6774784"/>
                  <a:pt x="650469" y="6774784"/>
                  <a:pt x="651284" y="6775194"/>
                </a:cubicBezTo>
                <a:close/>
                <a:moveTo>
                  <a:pt x="2379505" y="6773158"/>
                </a:moveTo>
                <a:cubicBezTo>
                  <a:pt x="2384788" y="6776816"/>
                  <a:pt x="2386008" y="6784135"/>
                  <a:pt x="2382348" y="6789419"/>
                </a:cubicBezTo>
                <a:cubicBezTo>
                  <a:pt x="2378690" y="6794702"/>
                  <a:pt x="2371374" y="6795923"/>
                  <a:pt x="2366090" y="6792261"/>
                </a:cubicBezTo>
                <a:cubicBezTo>
                  <a:pt x="2360803" y="6788604"/>
                  <a:pt x="2359587" y="6781289"/>
                  <a:pt x="2363245" y="6776005"/>
                </a:cubicBezTo>
                <a:cubicBezTo>
                  <a:pt x="2366902" y="6770717"/>
                  <a:pt x="2374220" y="6769501"/>
                  <a:pt x="2379505" y="6773158"/>
                </a:cubicBezTo>
                <a:close/>
                <a:moveTo>
                  <a:pt x="15223254" y="6769095"/>
                </a:moveTo>
                <a:cubicBezTo>
                  <a:pt x="15224065" y="6769095"/>
                  <a:pt x="15224065" y="6769906"/>
                  <a:pt x="15223659" y="6770312"/>
                </a:cubicBezTo>
                <a:cubicBezTo>
                  <a:pt x="15223659" y="6771127"/>
                  <a:pt x="15222844" y="6771127"/>
                  <a:pt x="15222439" y="6770722"/>
                </a:cubicBezTo>
                <a:cubicBezTo>
                  <a:pt x="15222033" y="6770312"/>
                  <a:pt x="15222033" y="6769906"/>
                  <a:pt x="15222033" y="6769501"/>
                </a:cubicBezTo>
                <a:cubicBezTo>
                  <a:pt x="15222033" y="6768685"/>
                  <a:pt x="15222844" y="6768685"/>
                  <a:pt x="15223254" y="6769095"/>
                </a:cubicBezTo>
                <a:close/>
                <a:moveTo>
                  <a:pt x="1483464" y="6768280"/>
                </a:moveTo>
                <a:cubicBezTo>
                  <a:pt x="1486715" y="6770316"/>
                  <a:pt x="1487531" y="6774784"/>
                  <a:pt x="1485090" y="6778036"/>
                </a:cubicBezTo>
                <a:cubicBezTo>
                  <a:pt x="1483058" y="6781288"/>
                  <a:pt x="1478585" y="6781698"/>
                  <a:pt x="1475333" y="6779662"/>
                </a:cubicBezTo>
                <a:cubicBezTo>
                  <a:pt x="1472082" y="6777225"/>
                  <a:pt x="1471271" y="6772753"/>
                  <a:pt x="1473708" y="6769906"/>
                </a:cubicBezTo>
                <a:cubicBezTo>
                  <a:pt x="1475743" y="6766654"/>
                  <a:pt x="1480212" y="6765843"/>
                  <a:pt x="1483464" y="6768280"/>
                </a:cubicBezTo>
                <a:close/>
                <a:moveTo>
                  <a:pt x="4461086" y="6767621"/>
                </a:moveTo>
                <a:cubicBezTo>
                  <a:pt x="4469468" y="6766148"/>
                  <a:pt x="4478417" y="6767875"/>
                  <a:pt x="4485929" y="6773159"/>
                </a:cubicBezTo>
                <a:cubicBezTo>
                  <a:pt x="4500977" y="6783730"/>
                  <a:pt x="4504641" y="6804459"/>
                  <a:pt x="4494063" y="6819500"/>
                </a:cubicBezTo>
                <a:cubicBezTo>
                  <a:pt x="4483500" y="6834544"/>
                  <a:pt x="4462764" y="6838201"/>
                  <a:pt x="4447722" y="6827634"/>
                </a:cubicBezTo>
                <a:cubicBezTo>
                  <a:pt x="4432682" y="6817063"/>
                  <a:pt x="4429025" y="6796329"/>
                  <a:pt x="4439591" y="6781289"/>
                </a:cubicBezTo>
                <a:cubicBezTo>
                  <a:pt x="4444878" y="6773769"/>
                  <a:pt x="4452700" y="6769094"/>
                  <a:pt x="4461086" y="6767621"/>
                </a:cubicBezTo>
                <a:close/>
                <a:moveTo>
                  <a:pt x="3274932" y="6759134"/>
                </a:moveTo>
                <a:cubicBezTo>
                  <a:pt x="3289361" y="6756593"/>
                  <a:pt x="3304809" y="6759540"/>
                  <a:pt x="3317819" y="6768686"/>
                </a:cubicBezTo>
                <a:cubicBezTo>
                  <a:pt x="3343430" y="6786572"/>
                  <a:pt x="3349935" y="6822346"/>
                  <a:pt x="3331643" y="6848362"/>
                </a:cubicBezTo>
                <a:cubicBezTo>
                  <a:pt x="3313755" y="6873974"/>
                  <a:pt x="3277983" y="6880478"/>
                  <a:pt x="3251967" y="6862186"/>
                </a:cubicBezTo>
                <a:cubicBezTo>
                  <a:pt x="3225950" y="6844299"/>
                  <a:pt x="3219849" y="6808526"/>
                  <a:pt x="3238141" y="6782509"/>
                </a:cubicBezTo>
                <a:cubicBezTo>
                  <a:pt x="3247088" y="6769703"/>
                  <a:pt x="3260502" y="6761675"/>
                  <a:pt x="3274932" y="6759134"/>
                </a:cubicBezTo>
                <a:close/>
                <a:moveTo>
                  <a:pt x="10154808" y="6750799"/>
                </a:moveTo>
                <a:cubicBezTo>
                  <a:pt x="10157959" y="6750189"/>
                  <a:pt x="10161312" y="6750799"/>
                  <a:pt x="10164157" y="6752830"/>
                </a:cubicBezTo>
                <a:cubicBezTo>
                  <a:pt x="10169850" y="6756897"/>
                  <a:pt x="10171476" y="6764618"/>
                  <a:pt x="10167409" y="6770312"/>
                </a:cubicBezTo>
                <a:cubicBezTo>
                  <a:pt x="10163346" y="6776001"/>
                  <a:pt x="10155621" y="6777627"/>
                  <a:pt x="10149927" y="6773564"/>
                </a:cubicBezTo>
                <a:cubicBezTo>
                  <a:pt x="10144238" y="6769496"/>
                  <a:pt x="10143018" y="6761776"/>
                  <a:pt x="10146675" y="6756082"/>
                </a:cubicBezTo>
                <a:cubicBezTo>
                  <a:pt x="10148709" y="6753237"/>
                  <a:pt x="10151657" y="6751409"/>
                  <a:pt x="10154808" y="6750799"/>
                </a:cubicBezTo>
                <a:close/>
                <a:moveTo>
                  <a:pt x="14726996" y="6740332"/>
                </a:moveTo>
                <a:cubicBezTo>
                  <a:pt x="14734211" y="6739112"/>
                  <a:pt x="14741935" y="6740637"/>
                  <a:pt x="14748439" y="6745110"/>
                </a:cubicBezTo>
                <a:cubicBezTo>
                  <a:pt x="14761448" y="6754051"/>
                  <a:pt x="14764294" y="6771938"/>
                  <a:pt x="14755353" y="6784946"/>
                </a:cubicBezTo>
                <a:cubicBezTo>
                  <a:pt x="14746407" y="6797955"/>
                  <a:pt x="14728521" y="6800802"/>
                  <a:pt x="14715512" y="6791860"/>
                </a:cubicBezTo>
                <a:cubicBezTo>
                  <a:pt x="14702503" y="6782509"/>
                  <a:pt x="14699657" y="6764622"/>
                  <a:pt x="14708602" y="6752019"/>
                </a:cubicBezTo>
                <a:cubicBezTo>
                  <a:pt x="14713073" y="6745515"/>
                  <a:pt x="14719780" y="6741551"/>
                  <a:pt x="14726996" y="6740332"/>
                </a:cubicBezTo>
                <a:close/>
                <a:moveTo>
                  <a:pt x="14388828" y="6739876"/>
                </a:moveTo>
                <a:cubicBezTo>
                  <a:pt x="14406460" y="6736776"/>
                  <a:pt x="14425261" y="6740435"/>
                  <a:pt x="14441116" y="6751614"/>
                </a:cubicBezTo>
                <a:cubicBezTo>
                  <a:pt x="14472822" y="6773974"/>
                  <a:pt x="14480547" y="6817472"/>
                  <a:pt x="14458192" y="6849179"/>
                </a:cubicBezTo>
                <a:cubicBezTo>
                  <a:pt x="14435833" y="6880889"/>
                  <a:pt x="14392334" y="6888610"/>
                  <a:pt x="14360628" y="6866254"/>
                </a:cubicBezTo>
                <a:cubicBezTo>
                  <a:pt x="14328918" y="6844300"/>
                  <a:pt x="14321193" y="6800802"/>
                  <a:pt x="14343552" y="6768690"/>
                </a:cubicBezTo>
                <a:cubicBezTo>
                  <a:pt x="14354732" y="6752835"/>
                  <a:pt x="14371196" y="6742976"/>
                  <a:pt x="14388828" y="6739876"/>
                </a:cubicBezTo>
                <a:close/>
                <a:moveTo>
                  <a:pt x="14225664" y="6739772"/>
                </a:moveTo>
                <a:cubicBezTo>
                  <a:pt x="14244160" y="6736570"/>
                  <a:pt x="14263875" y="6740432"/>
                  <a:pt x="14280542" y="6752020"/>
                </a:cubicBezTo>
                <a:cubicBezTo>
                  <a:pt x="14313874" y="6775596"/>
                  <a:pt x="14322008" y="6821126"/>
                  <a:pt x="14298428" y="6854462"/>
                </a:cubicBezTo>
                <a:cubicBezTo>
                  <a:pt x="14274853" y="6887794"/>
                  <a:pt x="14229323" y="6895519"/>
                  <a:pt x="14195986" y="6872349"/>
                </a:cubicBezTo>
                <a:cubicBezTo>
                  <a:pt x="14162654" y="6849174"/>
                  <a:pt x="14154524" y="6803239"/>
                  <a:pt x="14178100" y="6769907"/>
                </a:cubicBezTo>
                <a:cubicBezTo>
                  <a:pt x="14189890" y="6753239"/>
                  <a:pt x="14207167" y="6742973"/>
                  <a:pt x="14225664" y="6739772"/>
                </a:cubicBezTo>
                <a:close/>
                <a:moveTo>
                  <a:pt x="5262863" y="6738961"/>
                </a:moveTo>
                <a:cubicBezTo>
                  <a:pt x="5272885" y="6737183"/>
                  <a:pt x="5283548" y="6739216"/>
                  <a:pt x="5292493" y="6745515"/>
                </a:cubicBezTo>
                <a:cubicBezTo>
                  <a:pt x="5310378" y="6758118"/>
                  <a:pt x="5314849" y="6782915"/>
                  <a:pt x="5302252" y="6800802"/>
                </a:cubicBezTo>
                <a:cubicBezTo>
                  <a:pt x="5289652" y="6818689"/>
                  <a:pt x="5264854" y="6823161"/>
                  <a:pt x="5246963" y="6810558"/>
                </a:cubicBezTo>
                <a:cubicBezTo>
                  <a:pt x="5229079" y="6797959"/>
                  <a:pt x="5224608" y="6773159"/>
                  <a:pt x="5237212" y="6755272"/>
                </a:cubicBezTo>
                <a:cubicBezTo>
                  <a:pt x="5243502" y="6746328"/>
                  <a:pt x="5252852" y="6740739"/>
                  <a:pt x="5262863" y="6738961"/>
                </a:cubicBezTo>
                <a:close/>
                <a:moveTo>
                  <a:pt x="11466890" y="6737180"/>
                </a:moveTo>
                <a:cubicBezTo>
                  <a:pt x="11473242" y="6736062"/>
                  <a:pt x="11480051" y="6737383"/>
                  <a:pt x="11485743" y="6741448"/>
                </a:cubicBezTo>
                <a:cubicBezTo>
                  <a:pt x="11497125" y="6749173"/>
                  <a:pt x="11499972" y="6765028"/>
                  <a:pt x="11491841" y="6776410"/>
                </a:cubicBezTo>
                <a:cubicBezTo>
                  <a:pt x="11484117" y="6787792"/>
                  <a:pt x="11468261" y="6790639"/>
                  <a:pt x="11456879" y="6782509"/>
                </a:cubicBezTo>
                <a:cubicBezTo>
                  <a:pt x="11445496" y="6774379"/>
                  <a:pt x="11442649" y="6758929"/>
                  <a:pt x="11450780" y="6747547"/>
                </a:cubicBezTo>
                <a:cubicBezTo>
                  <a:pt x="11454642" y="6741855"/>
                  <a:pt x="11460537" y="6738298"/>
                  <a:pt x="11466890" y="6737180"/>
                </a:cubicBezTo>
                <a:close/>
                <a:moveTo>
                  <a:pt x="10412335" y="6732711"/>
                </a:moveTo>
                <a:cubicBezTo>
                  <a:pt x="10418128" y="6731695"/>
                  <a:pt x="10424327" y="6732914"/>
                  <a:pt x="10429611" y="6736574"/>
                </a:cubicBezTo>
                <a:cubicBezTo>
                  <a:pt x="10440182" y="6743890"/>
                  <a:pt x="10442619" y="6758119"/>
                  <a:pt x="10435304" y="6768686"/>
                </a:cubicBezTo>
                <a:cubicBezTo>
                  <a:pt x="10427985" y="6779258"/>
                  <a:pt x="10413760" y="6781695"/>
                  <a:pt x="10403188" y="6774379"/>
                </a:cubicBezTo>
                <a:cubicBezTo>
                  <a:pt x="10392617" y="6767060"/>
                  <a:pt x="10390180" y="6752831"/>
                  <a:pt x="10397499" y="6742263"/>
                </a:cubicBezTo>
                <a:cubicBezTo>
                  <a:pt x="10401157" y="6736980"/>
                  <a:pt x="10406542" y="6733728"/>
                  <a:pt x="10412335" y="6732711"/>
                </a:cubicBezTo>
                <a:close/>
                <a:moveTo>
                  <a:pt x="12130172" y="6730881"/>
                </a:moveTo>
                <a:cubicBezTo>
                  <a:pt x="12141859" y="6728849"/>
                  <a:pt x="12154257" y="6731288"/>
                  <a:pt x="12164622" y="6738605"/>
                </a:cubicBezTo>
                <a:cubicBezTo>
                  <a:pt x="12185765" y="6753645"/>
                  <a:pt x="12190643" y="6782509"/>
                  <a:pt x="12176004" y="6803242"/>
                </a:cubicBezTo>
                <a:cubicBezTo>
                  <a:pt x="12160964" y="6824381"/>
                  <a:pt x="12132105" y="6829259"/>
                  <a:pt x="12111371" y="6814625"/>
                </a:cubicBezTo>
                <a:cubicBezTo>
                  <a:pt x="12090638" y="6799990"/>
                  <a:pt x="12085354" y="6771126"/>
                  <a:pt x="12099989" y="6749988"/>
                </a:cubicBezTo>
                <a:cubicBezTo>
                  <a:pt x="12107509" y="6739418"/>
                  <a:pt x="12118485" y="6732914"/>
                  <a:pt x="12130172" y="6730881"/>
                </a:cubicBezTo>
                <a:close/>
                <a:moveTo>
                  <a:pt x="13216028" y="6730777"/>
                </a:moveTo>
                <a:cubicBezTo>
                  <a:pt x="13233356" y="6727728"/>
                  <a:pt x="13251853" y="6731286"/>
                  <a:pt x="13267503" y="6742263"/>
                </a:cubicBezTo>
                <a:cubicBezTo>
                  <a:pt x="13298399" y="6764213"/>
                  <a:pt x="13306123" y="6806900"/>
                  <a:pt x="13284169" y="6838201"/>
                </a:cubicBezTo>
                <a:cubicBezTo>
                  <a:pt x="13262220" y="6869096"/>
                  <a:pt x="13219537" y="6876821"/>
                  <a:pt x="13188232" y="6854867"/>
                </a:cubicBezTo>
                <a:cubicBezTo>
                  <a:pt x="13156931" y="6832913"/>
                  <a:pt x="13149616" y="6789824"/>
                  <a:pt x="13171565" y="6758929"/>
                </a:cubicBezTo>
                <a:cubicBezTo>
                  <a:pt x="13182540" y="6743481"/>
                  <a:pt x="13198700" y="6733826"/>
                  <a:pt x="13216028" y="6730777"/>
                </a:cubicBezTo>
                <a:close/>
                <a:moveTo>
                  <a:pt x="5401185" y="6729304"/>
                </a:moveTo>
                <a:cubicBezTo>
                  <a:pt x="5406633" y="6728339"/>
                  <a:pt x="5412423" y="6729458"/>
                  <a:pt x="5417305" y="6732912"/>
                </a:cubicBezTo>
                <a:cubicBezTo>
                  <a:pt x="5427054" y="6739822"/>
                  <a:pt x="5429494" y="6753240"/>
                  <a:pt x="5422587" y="6762996"/>
                </a:cubicBezTo>
                <a:cubicBezTo>
                  <a:pt x="5415672" y="6772753"/>
                  <a:pt x="5402259" y="6775190"/>
                  <a:pt x="5392504" y="6768280"/>
                </a:cubicBezTo>
                <a:cubicBezTo>
                  <a:pt x="5382739" y="6761370"/>
                  <a:pt x="5380303" y="6747952"/>
                  <a:pt x="5387213" y="6738196"/>
                </a:cubicBezTo>
                <a:cubicBezTo>
                  <a:pt x="5390674" y="6733318"/>
                  <a:pt x="5395754" y="6730270"/>
                  <a:pt x="5401185" y="6729304"/>
                </a:cubicBezTo>
                <a:close/>
                <a:moveTo>
                  <a:pt x="13905781" y="6729101"/>
                </a:moveTo>
                <a:cubicBezTo>
                  <a:pt x="13921381" y="6726408"/>
                  <a:pt x="13938048" y="6729661"/>
                  <a:pt x="13952072" y="6739417"/>
                </a:cubicBezTo>
                <a:cubicBezTo>
                  <a:pt x="13980125" y="6758929"/>
                  <a:pt x="13986630" y="6797550"/>
                  <a:pt x="13967117" y="6825598"/>
                </a:cubicBezTo>
                <a:cubicBezTo>
                  <a:pt x="13947604" y="6853646"/>
                  <a:pt x="13908984" y="6860151"/>
                  <a:pt x="13880935" y="6840638"/>
                </a:cubicBezTo>
                <a:cubicBezTo>
                  <a:pt x="13852882" y="6821125"/>
                  <a:pt x="13845972" y="6782505"/>
                  <a:pt x="13865891" y="6754457"/>
                </a:cubicBezTo>
                <a:cubicBezTo>
                  <a:pt x="13875647" y="6740432"/>
                  <a:pt x="13890180" y="6731794"/>
                  <a:pt x="13905781" y="6729101"/>
                </a:cubicBezTo>
                <a:close/>
                <a:moveTo>
                  <a:pt x="12406604" y="6728443"/>
                </a:moveTo>
                <a:cubicBezTo>
                  <a:pt x="12414124" y="6727122"/>
                  <a:pt x="12422152" y="6728647"/>
                  <a:pt x="12428859" y="6733322"/>
                </a:cubicBezTo>
                <a:cubicBezTo>
                  <a:pt x="12442277" y="6742673"/>
                  <a:pt x="12445529" y="6761370"/>
                  <a:pt x="12436178" y="6774784"/>
                </a:cubicBezTo>
                <a:cubicBezTo>
                  <a:pt x="12426828" y="6788202"/>
                  <a:pt x="12408130" y="6791455"/>
                  <a:pt x="12394712" y="6782104"/>
                </a:cubicBezTo>
                <a:cubicBezTo>
                  <a:pt x="12381298" y="6772753"/>
                  <a:pt x="12378046" y="6754461"/>
                  <a:pt x="12387397" y="6740637"/>
                </a:cubicBezTo>
                <a:cubicBezTo>
                  <a:pt x="12392072" y="6733930"/>
                  <a:pt x="12399084" y="6729764"/>
                  <a:pt x="12406604" y="6728443"/>
                </a:cubicBezTo>
                <a:close/>
                <a:moveTo>
                  <a:pt x="2590962" y="6727169"/>
                </a:moveTo>
                <a:cubicBezTo>
                  <a:pt x="2600973" y="6725391"/>
                  <a:pt x="2611643" y="6727424"/>
                  <a:pt x="2620586" y="6733723"/>
                </a:cubicBezTo>
                <a:cubicBezTo>
                  <a:pt x="2638473" y="6746326"/>
                  <a:pt x="2642946" y="6771127"/>
                  <a:pt x="2630342" y="6789010"/>
                </a:cubicBezTo>
                <a:cubicBezTo>
                  <a:pt x="2617741" y="6806897"/>
                  <a:pt x="2592944" y="6811369"/>
                  <a:pt x="2575056" y="6798766"/>
                </a:cubicBezTo>
                <a:cubicBezTo>
                  <a:pt x="2557171" y="6786167"/>
                  <a:pt x="2553104" y="6761367"/>
                  <a:pt x="2565301" y="6743480"/>
                </a:cubicBezTo>
                <a:cubicBezTo>
                  <a:pt x="2571602" y="6734536"/>
                  <a:pt x="2580952" y="6728947"/>
                  <a:pt x="2590962" y="6727169"/>
                </a:cubicBezTo>
                <a:close/>
                <a:moveTo>
                  <a:pt x="5693322" y="6726408"/>
                </a:moveTo>
                <a:cubicBezTo>
                  <a:pt x="5694951" y="6727628"/>
                  <a:pt x="5695361" y="6730475"/>
                  <a:pt x="5694142" y="6732101"/>
                </a:cubicBezTo>
                <a:cubicBezTo>
                  <a:pt x="5692920" y="6733727"/>
                  <a:pt x="5690080" y="6734132"/>
                  <a:pt x="5688454" y="6732912"/>
                </a:cubicBezTo>
                <a:cubicBezTo>
                  <a:pt x="5686828" y="6731691"/>
                  <a:pt x="5686412" y="6729254"/>
                  <a:pt x="5687639" y="6727223"/>
                </a:cubicBezTo>
                <a:cubicBezTo>
                  <a:pt x="5688856" y="6725597"/>
                  <a:pt x="5691703" y="6725187"/>
                  <a:pt x="5693322" y="6726408"/>
                </a:cubicBezTo>
                <a:close/>
                <a:moveTo>
                  <a:pt x="3883247" y="6718276"/>
                </a:moveTo>
                <a:cubicBezTo>
                  <a:pt x="3887922" y="6717463"/>
                  <a:pt x="3892902" y="6718480"/>
                  <a:pt x="3897167" y="6721529"/>
                </a:cubicBezTo>
                <a:cubicBezTo>
                  <a:pt x="3905706" y="6727628"/>
                  <a:pt x="3907741" y="6739011"/>
                  <a:pt x="3901640" y="6747547"/>
                </a:cubicBezTo>
                <a:cubicBezTo>
                  <a:pt x="3895542" y="6756083"/>
                  <a:pt x="3884162" y="6758114"/>
                  <a:pt x="3875625" y="6752019"/>
                </a:cubicBezTo>
                <a:cubicBezTo>
                  <a:pt x="3867086" y="6746326"/>
                  <a:pt x="3865055" y="6734538"/>
                  <a:pt x="3871151" y="6726002"/>
                </a:cubicBezTo>
                <a:cubicBezTo>
                  <a:pt x="3874203" y="6721732"/>
                  <a:pt x="3878571" y="6719089"/>
                  <a:pt x="3883247" y="6718276"/>
                </a:cubicBezTo>
                <a:close/>
                <a:moveTo>
                  <a:pt x="14061175" y="6716601"/>
                </a:moveTo>
                <a:cubicBezTo>
                  <a:pt x="14083990" y="6712586"/>
                  <a:pt x="14108381" y="6717260"/>
                  <a:pt x="14128912" y="6731692"/>
                </a:cubicBezTo>
                <a:cubicBezTo>
                  <a:pt x="14169563" y="6760150"/>
                  <a:pt x="14179725" y="6816653"/>
                  <a:pt x="14150861" y="6857714"/>
                </a:cubicBezTo>
                <a:cubicBezTo>
                  <a:pt x="14122407" y="6898365"/>
                  <a:pt x="14065901" y="6908527"/>
                  <a:pt x="14024844" y="6879664"/>
                </a:cubicBezTo>
                <a:cubicBezTo>
                  <a:pt x="13983782" y="6851205"/>
                  <a:pt x="13974030" y="6794703"/>
                  <a:pt x="14002890" y="6753646"/>
                </a:cubicBezTo>
                <a:cubicBezTo>
                  <a:pt x="14017119" y="6733320"/>
                  <a:pt x="14038359" y="6720616"/>
                  <a:pt x="14061175" y="6716601"/>
                </a:cubicBezTo>
                <a:close/>
                <a:moveTo>
                  <a:pt x="5092486" y="6712636"/>
                </a:moveTo>
                <a:cubicBezTo>
                  <a:pt x="5102141" y="6710959"/>
                  <a:pt x="5112397" y="6712992"/>
                  <a:pt x="5120937" y="6719089"/>
                </a:cubicBezTo>
                <a:cubicBezTo>
                  <a:pt x="5138418" y="6731286"/>
                  <a:pt x="5142479" y="6755272"/>
                  <a:pt x="5130286" y="6772343"/>
                </a:cubicBezTo>
                <a:cubicBezTo>
                  <a:pt x="5118093" y="6789824"/>
                  <a:pt x="5094112" y="6793887"/>
                  <a:pt x="5077044" y="6781694"/>
                </a:cubicBezTo>
                <a:cubicBezTo>
                  <a:pt x="5059551" y="6769496"/>
                  <a:pt x="5055490" y="6745515"/>
                  <a:pt x="5067683" y="6728440"/>
                </a:cubicBezTo>
                <a:cubicBezTo>
                  <a:pt x="5073781" y="6719699"/>
                  <a:pt x="5082835" y="6714313"/>
                  <a:pt x="5092486" y="6712636"/>
                </a:cubicBezTo>
                <a:close/>
                <a:moveTo>
                  <a:pt x="3685402" y="6710302"/>
                </a:moveTo>
                <a:cubicBezTo>
                  <a:pt x="3698565" y="6708015"/>
                  <a:pt x="3712588" y="6710759"/>
                  <a:pt x="3724380" y="6719093"/>
                </a:cubicBezTo>
                <a:cubicBezTo>
                  <a:pt x="3747952" y="6735759"/>
                  <a:pt x="3753647" y="6768280"/>
                  <a:pt x="3736979" y="6791860"/>
                </a:cubicBezTo>
                <a:cubicBezTo>
                  <a:pt x="3720311" y="6815436"/>
                  <a:pt x="3687789" y="6821129"/>
                  <a:pt x="3664212" y="6804459"/>
                </a:cubicBezTo>
                <a:cubicBezTo>
                  <a:pt x="3640229" y="6787793"/>
                  <a:pt x="3634535" y="6755271"/>
                  <a:pt x="3651611" y="6731696"/>
                </a:cubicBezTo>
                <a:cubicBezTo>
                  <a:pt x="3659943" y="6719906"/>
                  <a:pt x="3672243" y="6712588"/>
                  <a:pt x="3685402" y="6710302"/>
                </a:cubicBezTo>
                <a:close/>
                <a:moveTo>
                  <a:pt x="10736277" y="6710048"/>
                </a:moveTo>
                <a:cubicBezTo>
                  <a:pt x="10740698" y="6709235"/>
                  <a:pt x="10745475" y="6710149"/>
                  <a:pt x="10749540" y="6712994"/>
                </a:cubicBezTo>
                <a:cubicBezTo>
                  <a:pt x="10757670" y="6718278"/>
                  <a:pt x="10759701" y="6729255"/>
                  <a:pt x="10754012" y="6737385"/>
                </a:cubicBezTo>
                <a:cubicBezTo>
                  <a:pt x="10748729" y="6745515"/>
                  <a:pt x="10737752" y="6747547"/>
                  <a:pt x="10729621" y="6741857"/>
                </a:cubicBezTo>
                <a:cubicBezTo>
                  <a:pt x="10721491" y="6736164"/>
                  <a:pt x="10719460" y="6725192"/>
                  <a:pt x="10725149" y="6717467"/>
                </a:cubicBezTo>
                <a:cubicBezTo>
                  <a:pt x="10727790" y="6713402"/>
                  <a:pt x="10731856" y="6710861"/>
                  <a:pt x="10736277" y="6710048"/>
                </a:cubicBezTo>
                <a:close/>
                <a:moveTo>
                  <a:pt x="12837360" y="6708317"/>
                </a:moveTo>
                <a:cubicBezTo>
                  <a:pt x="12855399" y="6705167"/>
                  <a:pt x="12874606" y="6708927"/>
                  <a:pt x="12890662" y="6720309"/>
                </a:cubicBezTo>
                <a:cubicBezTo>
                  <a:pt x="12923183" y="6743074"/>
                  <a:pt x="12930908" y="6787793"/>
                  <a:pt x="12908143" y="6819909"/>
                </a:cubicBezTo>
                <a:cubicBezTo>
                  <a:pt x="12885378" y="6852430"/>
                  <a:pt x="12840664" y="6860150"/>
                  <a:pt x="12808548" y="6837386"/>
                </a:cubicBezTo>
                <a:cubicBezTo>
                  <a:pt x="12776432" y="6814621"/>
                  <a:pt x="12768302" y="6770311"/>
                  <a:pt x="12791067" y="6737790"/>
                </a:cubicBezTo>
                <a:cubicBezTo>
                  <a:pt x="12802450" y="6721530"/>
                  <a:pt x="12819321" y="6711468"/>
                  <a:pt x="12837360" y="6708317"/>
                </a:cubicBezTo>
                <a:close/>
                <a:moveTo>
                  <a:pt x="1908003" y="6706794"/>
                </a:moveTo>
                <a:cubicBezTo>
                  <a:pt x="1913086" y="6705879"/>
                  <a:pt x="1918472" y="6706895"/>
                  <a:pt x="1922945" y="6710147"/>
                </a:cubicBezTo>
                <a:cubicBezTo>
                  <a:pt x="1931887" y="6716651"/>
                  <a:pt x="1934329" y="6729254"/>
                  <a:pt x="1927822" y="6738195"/>
                </a:cubicBezTo>
                <a:cubicBezTo>
                  <a:pt x="1921319" y="6747141"/>
                  <a:pt x="1908717" y="6749578"/>
                  <a:pt x="1899772" y="6743074"/>
                </a:cubicBezTo>
                <a:cubicBezTo>
                  <a:pt x="1890425" y="6736569"/>
                  <a:pt x="1888389" y="6724376"/>
                  <a:pt x="1894893" y="6715025"/>
                </a:cubicBezTo>
                <a:cubicBezTo>
                  <a:pt x="1898145" y="6710554"/>
                  <a:pt x="1902922" y="6707709"/>
                  <a:pt x="1908003" y="6706794"/>
                </a:cubicBezTo>
                <a:close/>
                <a:moveTo>
                  <a:pt x="11103871" y="6706745"/>
                </a:moveTo>
                <a:cubicBezTo>
                  <a:pt x="11107784" y="6706085"/>
                  <a:pt x="11111950" y="6706898"/>
                  <a:pt x="11115405" y="6709337"/>
                </a:cubicBezTo>
                <a:cubicBezTo>
                  <a:pt x="11122319" y="6714215"/>
                  <a:pt x="11123945" y="6723971"/>
                  <a:pt x="11119062" y="6730881"/>
                </a:cubicBezTo>
                <a:cubicBezTo>
                  <a:pt x="11114189" y="6737791"/>
                  <a:pt x="11104432" y="6739417"/>
                  <a:pt x="11097518" y="6734539"/>
                </a:cubicBezTo>
                <a:cubicBezTo>
                  <a:pt x="11090203" y="6729255"/>
                  <a:pt x="11088577" y="6719904"/>
                  <a:pt x="11093861" y="6712994"/>
                </a:cubicBezTo>
                <a:cubicBezTo>
                  <a:pt x="11096300" y="6709539"/>
                  <a:pt x="11099959" y="6707406"/>
                  <a:pt x="11103871" y="6706745"/>
                </a:cubicBezTo>
                <a:close/>
                <a:moveTo>
                  <a:pt x="13745566" y="6706594"/>
                </a:moveTo>
                <a:cubicBezTo>
                  <a:pt x="13760608" y="6703952"/>
                  <a:pt x="13776666" y="6707103"/>
                  <a:pt x="13790285" y="6716656"/>
                </a:cubicBezTo>
                <a:cubicBezTo>
                  <a:pt x="13817518" y="6735759"/>
                  <a:pt x="13824022" y="6772753"/>
                  <a:pt x="13804919" y="6799991"/>
                </a:cubicBezTo>
                <a:cubicBezTo>
                  <a:pt x="13785812" y="6827229"/>
                  <a:pt x="13748818" y="6833733"/>
                  <a:pt x="13721585" y="6814626"/>
                </a:cubicBezTo>
                <a:cubicBezTo>
                  <a:pt x="13694752" y="6795924"/>
                  <a:pt x="13687843" y="6758524"/>
                  <a:pt x="13706946" y="6731291"/>
                </a:cubicBezTo>
                <a:cubicBezTo>
                  <a:pt x="13716500" y="6717672"/>
                  <a:pt x="13730525" y="6709237"/>
                  <a:pt x="13745566" y="6706594"/>
                </a:cubicBezTo>
                <a:close/>
                <a:moveTo>
                  <a:pt x="2814517" y="6704711"/>
                </a:moveTo>
                <a:cubicBezTo>
                  <a:pt x="2826407" y="6702627"/>
                  <a:pt x="2839110" y="6705066"/>
                  <a:pt x="2849883" y="6712588"/>
                </a:cubicBezTo>
                <a:cubicBezTo>
                  <a:pt x="2871020" y="6727628"/>
                  <a:pt x="2876304" y="6756898"/>
                  <a:pt x="2861263" y="6778442"/>
                </a:cubicBezTo>
                <a:cubicBezTo>
                  <a:pt x="2846224" y="6799581"/>
                  <a:pt x="2816956" y="6804864"/>
                  <a:pt x="2795413" y="6789824"/>
                </a:cubicBezTo>
                <a:cubicBezTo>
                  <a:pt x="2774273" y="6774784"/>
                  <a:pt x="2768986" y="6745515"/>
                  <a:pt x="2784030" y="6723971"/>
                </a:cubicBezTo>
                <a:cubicBezTo>
                  <a:pt x="2791550" y="6713402"/>
                  <a:pt x="2802627" y="6706795"/>
                  <a:pt x="2814517" y="6704711"/>
                </a:cubicBezTo>
                <a:close/>
                <a:moveTo>
                  <a:pt x="14897073" y="6702222"/>
                </a:moveTo>
                <a:cubicBezTo>
                  <a:pt x="14903424" y="6701104"/>
                  <a:pt x="14910232" y="6702425"/>
                  <a:pt x="14915923" y="6706490"/>
                </a:cubicBezTo>
                <a:cubicBezTo>
                  <a:pt x="14927306" y="6714215"/>
                  <a:pt x="14930153" y="6730070"/>
                  <a:pt x="14922022" y="6741452"/>
                </a:cubicBezTo>
                <a:cubicBezTo>
                  <a:pt x="14914297" y="6752834"/>
                  <a:pt x="14898446" y="6755681"/>
                  <a:pt x="14887064" y="6747551"/>
                </a:cubicBezTo>
                <a:cubicBezTo>
                  <a:pt x="14875681" y="6739421"/>
                  <a:pt x="14873240" y="6723971"/>
                  <a:pt x="14880965" y="6712589"/>
                </a:cubicBezTo>
                <a:cubicBezTo>
                  <a:pt x="14884828" y="6706897"/>
                  <a:pt x="14890722" y="6703340"/>
                  <a:pt x="14897073" y="6702222"/>
                </a:cubicBezTo>
                <a:close/>
                <a:moveTo>
                  <a:pt x="11855925" y="6694497"/>
                </a:moveTo>
                <a:cubicBezTo>
                  <a:pt x="11862277" y="6693379"/>
                  <a:pt x="11869086" y="6694700"/>
                  <a:pt x="11874777" y="6698765"/>
                </a:cubicBezTo>
                <a:cubicBezTo>
                  <a:pt x="11886160" y="6706490"/>
                  <a:pt x="11889007" y="6722345"/>
                  <a:pt x="11880876" y="6733727"/>
                </a:cubicBezTo>
                <a:cubicBezTo>
                  <a:pt x="11873151" y="6745109"/>
                  <a:pt x="11857296" y="6747956"/>
                  <a:pt x="11845913" y="6739826"/>
                </a:cubicBezTo>
                <a:cubicBezTo>
                  <a:pt x="11834941" y="6731696"/>
                  <a:pt x="11832094" y="6716246"/>
                  <a:pt x="11839819" y="6704864"/>
                </a:cubicBezTo>
                <a:cubicBezTo>
                  <a:pt x="11843679" y="6699173"/>
                  <a:pt x="11849573" y="6695615"/>
                  <a:pt x="11855925" y="6694497"/>
                </a:cubicBezTo>
                <a:close/>
                <a:moveTo>
                  <a:pt x="13587787" y="6688046"/>
                </a:moveTo>
                <a:cubicBezTo>
                  <a:pt x="13599220" y="6686065"/>
                  <a:pt x="13611414" y="6688402"/>
                  <a:pt x="13621576" y="6695517"/>
                </a:cubicBezTo>
                <a:cubicBezTo>
                  <a:pt x="13641904" y="6709741"/>
                  <a:pt x="13646782" y="6738200"/>
                  <a:pt x="13632553" y="6758523"/>
                </a:cubicBezTo>
                <a:cubicBezTo>
                  <a:pt x="13618328" y="6778851"/>
                  <a:pt x="13589869" y="6783729"/>
                  <a:pt x="13569541" y="6769500"/>
                </a:cubicBezTo>
                <a:cubicBezTo>
                  <a:pt x="13549217" y="6755271"/>
                  <a:pt x="13544339" y="6726817"/>
                  <a:pt x="13558568" y="6706489"/>
                </a:cubicBezTo>
                <a:cubicBezTo>
                  <a:pt x="13565683" y="6696327"/>
                  <a:pt x="13576354" y="6690027"/>
                  <a:pt x="13587787" y="6688046"/>
                </a:cubicBezTo>
                <a:close/>
                <a:moveTo>
                  <a:pt x="1049685" y="6682099"/>
                </a:moveTo>
                <a:cubicBezTo>
                  <a:pt x="1053342" y="6684941"/>
                  <a:pt x="1054153" y="6689820"/>
                  <a:pt x="1051717" y="6693481"/>
                </a:cubicBezTo>
                <a:cubicBezTo>
                  <a:pt x="1048870" y="6697139"/>
                  <a:pt x="1043991" y="6697950"/>
                  <a:pt x="1040333" y="6695513"/>
                </a:cubicBezTo>
                <a:cubicBezTo>
                  <a:pt x="1036676" y="6693072"/>
                  <a:pt x="1035861" y="6688193"/>
                  <a:pt x="1038301" y="6684130"/>
                </a:cubicBezTo>
                <a:cubicBezTo>
                  <a:pt x="1041146" y="6680473"/>
                  <a:pt x="1046023" y="6679658"/>
                  <a:pt x="1049685" y="6682099"/>
                </a:cubicBezTo>
                <a:close/>
                <a:moveTo>
                  <a:pt x="3469119" y="6678287"/>
                </a:moveTo>
                <a:cubicBezTo>
                  <a:pt x="3484717" y="6675594"/>
                  <a:pt x="3501385" y="6678846"/>
                  <a:pt x="3515410" y="6688603"/>
                </a:cubicBezTo>
                <a:cubicBezTo>
                  <a:pt x="3543460" y="6708115"/>
                  <a:pt x="3549963" y="6746736"/>
                  <a:pt x="3530449" y="6774784"/>
                </a:cubicBezTo>
                <a:cubicBezTo>
                  <a:pt x="3510937" y="6802832"/>
                  <a:pt x="3472317" y="6809337"/>
                  <a:pt x="3444270" y="6789824"/>
                </a:cubicBezTo>
                <a:cubicBezTo>
                  <a:pt x="3416627" y="6770311"/>
                  <a:pt x="3409716" y="6731691"/>
                  <a:pt x="3429230" y="6703643"/>
                </a:cubicBezTo>
                <a:cubicBezTo>
                  <a:pt x="3438987" y="6689619"/>
                  <a:pt x="3453520" y="6680980"/>
                  <a:pt x="3469119" y="6678287"/>
                </a:cubicBezTo>
                <a:close/>
                <a:moveTo>
                  <a:pt x="3032581" y="6671987"/>
                </a:moveTo>
                <a:cubicBezTo>
                  <a:pt x="3046655" y="6669599"/>
                  <a:pt x="3061697" y="6672547"/>
                  <a:pt x="3074300" y="6681288"/>
                </a:cubicBezTo>
                <a:cubicBezTo>
                  <a:pt x="3099500" y="6698765"/>
                  <a:pt x="3105600" y="6733728"/>
                  <a:pt x="3087712" y="6758929"/>
                </a:cubicBezTo>
                <a:cubicBezTo>
                  <a:pt x="3070232" y="6784136"/>
                  <a:pt x="3035273" y="6790230"/>
                  <a:pt x="3010068" y="6772348"/>
                </a:cubicBezTo>
                <a:cubicBezTo>
                  <a:pt x="2984866" y="6754461"/>
                  <a:pt x="2978767" y="6719498"/>
                  <a:pt x="2996655" y="6694702"/>
                </a:cubicBezTo>
                <a:cubicBezTo>
                  <a:pt x="3005394" y="6682099"/>
                  <a:pt x="3018504" y="6674375"/>
                  <a:pt x="3032581" y="6671987"/>
                </a:cubicBezTo>
                <a:close/>
                <a:moveTo>
                  <a:pt x="2135167" y="6670311"/>
                </a:moveTo>
                <a:cubicBezTo>
                  <a:pt x="2140452" y="6673969"/>
                  <a:pt x="2141674" y="6681288"/>
                  <a:pt x="2138016" y="6686572"/>
                </a:cubicBezTo>
                <a:cubicBezTo>
                  <a:pt x="2134355" y="6691855"/>
                  <a:pt x="2127039" y="6693076"/>
                  <a:pt x="2121750" y="6689414"/>
                </a:cubicBezTo>
                <a:cubicBezTo>
                  <a:pt x="2116468" y="6685757"/>
                  <a:pt x="2115247" y="6678442"/>
                  <a:pt x="2118910" y="6673158"/>
                </a:cubicBezTo>
                <a:cubicBezTo>
                  <a:pt x="2122566" y="6667870"/>
                  <a:pt x="2129886" y="6666654"/>
                  <a:pt x="2135167" y="6670311"/>
                </a:cubicBezTo>
                <a:close/>
                <a:moveTo>
                  <a:pt x="15074871" y="6667464"/>
                </a:moveTo>
                <a:cubicBezTo>
                  <a:pt x="15075682" y="6667869"/>
                  <a:pt x="15075682" y="6668680"/>
                  <a:pt x="15075276" y="6669495"/>
                </a:cubicBezTo>
                <a:cubicBezTo>
                  <a:pt x="15074871" y="6670306"/>
                  <a:pt x="15074056" y="6670306"/>
                  <a:pt x="15073245" y="6669901"/>
                </a:cubicBezTo>
                <a:cubicBezTo>
                  <a:pt x="15072430" y="6669495"/>
                  <a:pt x="15072430" y="6668680"/>
                  <a:pt x="15072840" y="6667869"/>
                </a:cubicBezTo>
                <a:cubicBezTo>
                  <a:pt x="15073245" y="6667054"/>
                  <a:pt x="15074056" y="6667054"/>
                  <a:pt x="15074871" y="6667464"/>
                </a:cubicBezTo>
                <a:close/>
                <a:moveTo>
                  <a:pt x="4755628" y="6666397"/>
                </a:moveTo>
                <a:cubicBezTo>
                  <a:pt x="4767668" y="6664313"/>
                  <a:pt x="4780476" y="6666854"/>
                  <a:pt x="4791255" y="6674374"/>
                </a:cubicBezTo>
                <a:cubicBezTo>
                  <a:pt x="4813195" y="6689824"/>
                  <a:pt x="4818078" y="6719498"/>
                  <a:pt x="4803033" y="6741043"/>
                </a:cubicBezTo>
                <a:cubicBezTo>
                  <a:pt x="4787591" y="6762997"/>
                  <a:pt x="4757913" y="6767875"/>
                  <a:pt x="4736378" y="6752831"/>
                </a:cubicBezTo>
                <a:cubicBezTo>
                  <a:pt x="4714818" y="6737791"/>
                  <a:pt x="4709534" y="6708116"/>
                  <a:pt x="4724580" y="6686162"/>
                </a:cubicBezTo>
                <a:cubicBezTo>
                  <a:pt x="4732309" y="6675187"/>
                  <a:pt x="4743586" y="6668480"/>
                  <a:pt x="4755628" y="6666397"/>
                </a:cubicBezTo>
                <a:close/>
                <a:moveTo>
                  <a:pt x="10009685" y="6662996"/>
                </a:moveTo>
                <a:cubicBezTo>
                  <a:pt x="10012122" y="6664622"/>
                  <a:pt x="10012527" y="6668279"/>
                  <a:pt x="10010901" y="6670716"/>
                </a:cubicBezTo>
                <a:cubicBezTo>
                  <a:pt x="10009275" y="6673158"/>
                  <a:pt x="10005618" y="6673563"/>
                  <a:pt x="10003181" y="6671937"/>
                </a:cubicBezTo>
                <a:cubicBezTo>
                  <a:pt x="10000739" y="6670311"/>
                  <a:pt x="9999929" y="6667059"/>
                  <a:pt x="10001960" y="6664212"/>
                </a:cubicBezTo>
                <a:cubicBezTo>
                  <a:pt x="10003586" y="6661775"/>
                  <a:pt x="10007244" y="6661370"/>
                  <a:pt x="10009685" y="6662996"/>
                </a:cubicBezTo>
                <a:close/>
                <a:moveTo>
                  <a:pt x="11519280" y="6662383"/>
                </a:moveTo>
                <a:cubicBezTo>
                  <a:pt x="11525276" y="6661367"/>
                  <a:pt x="11531679" y="6662587"/>
                  <a:pt x="11536965" y="6666247"/>
                </a:cubicBezTo>
                <a:cubicBezTo>
                  <a:pt x="11547532" y="6673563"/>
                  <a:pt x="11549974" y="6688603"/>
                  <a:pt x="11542654" y="6699174"/>
                </a:cubicBezTo>
                <a:cubicBezTo>
                  <a:pt x="11535339" y="6709742"/>
                  <a:pt x="11520299" y="6712183"/>
                  <a:pt x="11509727" y="6704863"/>
                </a:cubicBezTo>
                <a:cubicBezTo>
                  <a:pt x="11499156" y="6697143"/>
                  <a:pt x="11496719" y="6682508"/>
                  <a:pt x="11504034" y="6671937"/>
                </a:cubicBezTo>
                <a:cubicBezTo>
                  <a:pt x="11507694" y="6666651"/>
                  <a:pt x="11513283" y="6663398"/>
                  <a:pt x="11519280" y="6662383"/>
                </a:cubicBezTo>
                <a:close/>
                <a:moveTo>
                  <a:pt x="5506721" y="6658929"/>
                </a:moveTo>
                <a:cubicBezTo>
                  <a:pt x="5511196" y="6662181"/>
                  <a:pt x="5512419" y="6668685"/>
                  <a:pt x="5509170" y="6673563"/>
                </a:cubicBezTo>
                <a:cubicBezTo>
                  <a:pt x="5505922" y="6678032"/>
                  <a:pt x="5499414" y="6679252"/>
                  <a:pt x="5494529" y="6676000"/>
                </a:cubicBezTo>
                <a:cubicBezTo>
                  <a:pt x="5489657" y="6672748"/>
                  <a:pt x="5488435" y="6666244"/>
                  <a:pt x="5492096" y="6661366"/>
                </a:cubicBezTo>
                <a:cubicBezTo>
                  <a:pt x="5495351" y="6656893"/>
                  <a:pt x="5501839" y="6655677"/>
                  <a:pt x="5506721" y="6658929"/>
                </a:cubicBezTo>
                <a:close/>
                <a:moveTo>
                  <a:pt x="1686744" y="6658522"/>
                </a:moveTo>
                <a:cubicBezTo>
                  <a:pt x="1691212" y="6661774"/>
                  <a:pt x="1692028" y="6667463"/>
                  <a:pt x="1689180" y="6671936"/>
                </a:cubicBezTo>
                <a:cubicBezTo>
                  <a:pt x="1685928" y="6676409"/>
                  <a:pt x="1680239" y="6677220"/>
                  <a:pt x="1675766" y="6674377"/>
                </a:cubicBezTo>
                <a:cubicBezTo>
                  <a:pt x="1671699" y="6671531"/>
                  <a:pt x="1670483" y="6665432"/>
                  <a:pt x="1673325" y="6660959"/>
                </a:cubicBezTo>
                <a:cubicBezTo>
                  <a:pt x="1676576" y="6656491"/>
                  <a:pt x="1682270" y="6655676"/>
                  <a:pt x="1686744" y="6658522"/>
                </a:cubicBezTo>
                <a:close/>
                <a:moveTo>
                  <a:pt x="4234393" y="6656236"/>
                </a:moveTo>
                <a:cubicBezTo>
                  <a:pt x="4238460" y="6655474"/>
                  <a:pt x="4242830" y="6656287"/>
                  <a:pt x="4246492" y="6658928"/>
                </a:cubicBezTo>
                <a:cubicBezTo>
                  <a:pt x="4253811" y="6663807"/>
                  <a:pt x="4255839" y="6673969"/>
                  <a:pt x="4250560" y="6681288"/>
                </a:cubicBezTo>
                <a:cubicBezTo>
                  <a:pt x="4245676" y="6688603"/>
                  <a:pt x="4235513" y="6690639"/>
                  <a:pt x="4228201" y="6685351"/>
                </a:cubicBezTo>
                <a:cubicBezTo>
                  <a:pt x="4220877" y="6680473"/>
                  <a:pt x="4219248" y="6670311"/>
                  <a:pt x="4224130" y="6662996"/>
                </a:cubicBezTo>
                <a:cubicBezTo>
                  <a:pt x="4226565" y="6659336"/>
                  <a:pt x="4230328" y="6656998"/>
                  <a:pt x="4234393" y="6656236"/>
                </a:cubicBezTo>
                <a:close/>
                <a:moveTo>
                  <a:pt x="4584580" y="6649628"/>
                </a:moveTo>
                <a:cubicBezTo>
                  <a:pt x="4597537" y="6647341"/>
                  <a:pt x="4611350" y="6649983"/>
                  <a:pt x="4622931" y="6658113"/>
                </a:cubicBezTo>
                <a:cubicBezTo>
                  <a:pt x="4646106" y="6674374"/>
                  <a:pt x="4651806" y="6706490"/>
                  <a:pt x="4635541" y="6729660"/>
                </a:cubicBezTo>
                <a:cubicBezTo>
                  <a:pt x="4619275" y="6752830"/>
                  <a:pt x="4587168" y="6758524"/>
                  <a:pt x="4563989" y="6742263"/>
                </a:cubicBezTo>
                <a:cubicBezTo>
                  <a:pt x="4540818" y="6726003"/>
                  <a:pt x="4535126" y="6694292"/>
                  <a:pt x="4551390" y="6670716"/>
                </a:cubicBezTo>
                <a:cubicBezTo>
                  <a:pt x="4559520" y="6659131"/>
                  <a:pt x="4571615" y="6651915"/>
                  <a:pt x="4584580" y="6649628"/>
                </a:cubicBezTo>
                <a:close/>
                <a:moveTo>
                  <a:pt x="13049508" y="6647139"/>
                </a:moveTo>
                <a:cubicBezTo>
                  <a:pt x="13069123" y="6643683"/>
                  <a:pt x="13090059" y="6647748"/>
                  <a:pt x="13107743" y="6660149"/>
                </a:cubicBezTo>
                <a:cubicBezTo>
                  <a:pt x="13143111" y="6684945"/>
                  <a:pt x="13151647" y="6733322"/>
                  <a:pt x="13126851" y="6768685"/>
                </a:cubicBezTo>
                <a:cubicBezTo>
                  <a:pt x="13102050" y="6804053"/>
                  <a:pt x="13053678" y="6812589"/>
                  <a:pt x="13018310" y="6787793"/>
                </a:cubicBezTo>
                <a:cubicBezTo>
                  <a:pt x="12982942" y="6763402"/>
                  <a:pt x="12974812" y="6714620"/>
                  <a:pt x="12999202" y="6679252"/>
                </a:cubicBezTo>
                <a:cubicBezTo>
                  <a:pt x="13011600" y="6661570"/>
                  <a:pt x="13029894" y="6650594"/>
                  <a:pt x="13049508" y="6647139"/>
                </a:cubicBezTo>
                <a:close/>
                <a:moveTo>
                  <a:pt x="2357550" y="6643478"/>
                </a:moveTo>
                <a:cubicBezTo>
                  <a:pt x="2362833" y="6647136"/>
                  <a:pt x="2364054" y="6654861"/>
                  <a:pt x="2360397" y="6660145"/>
                </a:cubicBezTo>
                <a:cubicBezTo>
                  <a:pt x="2356739" y="6665428"/>
                  <a:pt x="2349015" y="6666649"/>
                  <a:pt x="2343730" y="6662991"/>
                </a:cubicBezTo>
                <a:cubicBezTo>
                  <a:pt x="2338037" y="6658924"/>
                  <a:pt x="2336816" y="6651609"/>
                  <a:pt x="2340884" y="6646325"/>
                </a:cubicBezTo>
                <a:cubicBezTo>
                  <a:pt x="2344542" y="6641037"/>
                  <a:pt x="2352267" y="6639821"/>
                  <a:pt x="2357550" y="6643478"/>
                </a:cubicBezTo>
                <a:close/>
                <a:moveTo>
                  <a:pt x="4046698" y="6640076"/>
                </a:moveTo>
                <a:cubicBezTo>
                  <a:pt x="4050616" y="6639416"/>
                  <a:pt x="4054779" y="6640229"/>
                  <a:pt x="4058234" y="6642668"/>
                </a:cubicBezTo>
                <a:cubicBezTo>
                  <a:pt x="4065139" y="6647546"/>
                  <a:pt x="4066766" y="6657302"/>
                  <a:pt x="4061891" y="6664212"/>
                </a:cubicBezTo>
                <a:cubicBezTo>
                  <a:pt x="4057012" y="6671122"/>
                  <a:pt x="4047252" y="6672748"/>
                  <a:pt x="4040338" y="6667870"/>
                </a:cubicBezTo>
                <a:cubicBezTo>
                  <a:pt x="4033430" y="6662586"/>
                  <a:pt x="4031805" y="6652830"/>
                  <a:pt x="4036689" y="6646325"/>
                </a:cubicBezTo>
                <a:cubicBezTo>
                  <a:pt x="4039127" y="6642870"/>
                  <a:pt x="4042788" y="6640737"/>
                  <a:pt x="4046698" y="6640076"/>
                </a:cubicBezTo>
                <a:close/>
                <a:moveTo>
                  <a:pt x="1250111" y="6639416"/>
                </a:moveTo>
                <a:cubicBezTo>
                  <a:pt x="1251737" y="6640636"/>
                  <a:pt x="1252141" y="6642668"/>
                  <a:pt x="1250927" y="6644294"/>
                </a:cubicBezTo>
                <a:cubicBezTo>
                  <a:pt x="1249705" y="6645920"/>
                  <a:pt x="1247673" y="6646325"/>
                  <a:pt x="1246047" y="6645109"/>
                </a:cubicBezTo>
                <a:cubicBezTo>
                  <a:pt x="1244421" y="6644294"/>
                  <a:pt x="1244012" y="6641857"/>
                  <a:pt x="1245232" y="6640231"/>
                </a:cubicBezTo>
                <a:cubicBezTo>
                  <a:pt x="1246453" y="6638605"/>
                  <a:pt x="1248484" y="6638195"/>
                  <a:pt x="1250111" y="6639416"/>
                </a:cubicBezTo>
                <a:close/>
                <a:moveTo>
                  <a:pt x="1461519" y="6634943"/>
                </a:moveTo>
                <a:cubicBezTo>
                  <a:pt x="1462330" y="6635754"/>
                  <a:pt x="1462735" y="6636975"/>
                  <a:pt x="1461924" y="6637790"/>
                </a:cubicBezTo>
                <a:cubicBezTo>
                  <a:pt x="1461109" y="6638601"/>
                  <a:pt x="1459892" y="6639007"/>
                  <a:pt x="1459077" y="6638196"/>
                </a:cubicBezTo>
                <a:cubicBezTo>
                  <a:pt x="1458267" y="6637790"/>
                  <a:pt x="1457857" y="6636569"/>
                  <a:pt x="1458671" y="6635349"/>
                </a:cubicBezTo>
                <a:cubicBezTo>
                  <a:pt x="1459483" y="6634538"/>
                  <a:pt x="1460704" y="6634128"/>
                  <a:pt x="1461519" y="6634943"/>
                </a:cubicBezTo>
                <a:close/>
                <a:moveTo>
                  <a:pt x="10489218" y="6633572"/>
                </a:moveTo>
                <a:cubicBezTo>
                  <a:pt x="10493131" y="6632912"/>
                  <a:pt x="10497297" y="6633725"/>
                  <a:pt x="10500752" y="6636164"/>
                </a:cubicBezTo>
                <a:cubicBezTo>
                  <a:pt x="10507662" y="6641042"/>
                  <a:pt x="10509288" y="6650798"/>
                  <a:pt x="10504409" y="6657708"/>
                </a:cubicBezTo>
                <a:cubicBezTo>
                  <a:pt x="10499531" y="6664618"/>
                  <a:pt x="10489775" y="6666244"/>
                  <a:pt x="10482865" y="6661366"/>
                </a:cubicBezTo>
                <a:cubicBezTo>
                  <a:pt x="10475955" y="6656082"/>
                  <a:pt x="10474329" y="6646326"/>
                  <a:pt x="10479208" y="6639821"/>
                </a:cubicBezTo>
                <a:cubicBezTo>
                  <a:pt x="10481647" y="6636366"/>
                  <a:pt x="10485306" y="6634233"/>
                  <a:pt x="10489218" y="6633572"/>
                </a:cubicBezTo>
                <a:close/>
                <a:moveTo>
                  <a:pt x="11159359" y="6630320"/>
                </a:moveTo>
                <a:cubicBezTo>
                  <a:pt x="11163170" y="6629660"/>
                  <a:pt x="11167235" y="6630473"/>
                  <a:pt x="11170690" y="6632912"/>
                </a:cubicBezTo>
                <a:cubicBezTo>
                  <a:pt x="11177600" y="6637790"/>
                  <a:pt x="11179226" y="6647141"/>
                  <a:pt x="11174348" y="6654050"/>
                </a:cubicBezTo>
                <a:cubicBezTo>
                  <a:pt x="11169469" y="6660960"/>
                  <a:pt x="11160119" y="6662586"/>
                  <a:pt x="11153209" y="6657708"/>
                </a:cubicBezTo>
                <a:cubicBezTo>
                  <a:pt x="11146299" y="6652830"/>
                  <a:pt x="11144673" y="6643479"/>
                  <a:pt x="11149551" y="6636569"/>
                </a:cubicBezTo>
                <a:cubicBezTo>
                  <a:pt x="11151991" y="6633115"/>
                  <a:pt x="11155548" y="6630981"/>
                  <a:pt x="11159359" y="6630320"/>
                </a:cubicBezTo>
                <a:close/>
                <a:moveTo>
                  <a:pt x="13423042" y="6627778"/>
                </a:moveTo>
                <a:cubicBezTo>
                  <a:pt x="13438846" y="6624984"/>
                  <a:pt x="13455717" y="6628236"/>
                  <a:pt x="13469946" y="6638195"/>
                </a:cubicBezTo>
                <a:cubicBezTo>
                  <a:pt x="13498400" y="6658114"/>
                  <a:pt x="13505314" y="6697139"/>
                  <a:pt x="13485396" y="6725598"/>
                </a:cubicBezTo>
                <a:cubicBezTo>
                  <a:pt x="13465474" y="6754052"/>
                  <a:pt x="13426448" y="6760961"/>
                  <a:pt x="13397994" y="6741043"/>
                </a:cubicBezTo>
                <a:cubicBezTo>
                  <a:pt x="13369945" y="6721125"/>
                  <a:pt x="13363031" y="6681694"/>
                  <a:pt x="13382544" y="6653641"/>
                </a:cubicBezTo>
                <a:cubicBezTo>
                  <a:pt x="13392503" y="6639414"/>
                  <a:pt x="13407239" y="6630573"/>
                  <a:pt x="13423042" y="6627778"/>
                </a:cubicBezTo>
                <a:close/>
                <a:moveTo>
                  <a:pt x="840318" y="6626407"/>
                </a:moveTo>
                <a:cubicBezTo>
                  <a:pt x="845602" y="6630065"/>
                  <a:pt x="846823" y="6637384"/>
                  <a:pt x="843160" y="6642668"/>
                </a:cubicBezTo>
                <a:cubicBezTo>
                  <a:pt x="839503" y="6647951"/>
                  <a:pt x="832188" y="6649172"/>
                  <a:pt x="826904" y="6645510"/>
                </a:cubicBezTo>
                <a:cubicBezTo>
                  <a:pt x="821617" y="6641853"/>
                  <a:pt x="820401" y="6634943"/>
                  <a:pt x="824058" y="6629254"/>
                </a:cubicBezTo>
                <a:cubicBezTo>
                  <a:pt x="827715" y="6623966"/>
                  <a:pt x="835035" y="6622750"/>
                  <a:pt x="840318" y="6626407"/>
                </a:cubicBezTo>
                <a:close/>
                <a:moveTo>
                  <a:pt x="12674346" y="6626255"/>
                </a:moveTo>
                <a:cubicBezTo>
                  <a:pt x="12682425" y="6624883"/>
                  <a:pt x="12691063" y="6626610"/>
                  <a:pt x="12698381" y="6631691"/>
                </a:cubicBezTo>
                <a:cubicBezTo>
                  <a:pt x="12713015" y="6641853"/>
                  <a:pt x="12716267" y="6661775"/>
                  <a:pt x="12706106" y="6676410"/>
                </a:cubicBezTo>
                <a:cubicBezTo>
                  <a:pt x="12695939" y="6691045"/>
                  <a:pt x="12676021" y="6694292"/>
                  <a:pt x="12661387" y="6684131"/>
                </a:cubicBezTo>
                <a:cubicBezTo>
                  <a:pt x="12646752" y="6673969"/>
                  <a:pt x="12643094" y="6654050"/>
                  <a:pt x="12653662" y="6639416"/>
                </a:cubicBezTo>
                <a:cubicBezTo>
                  <a:pt x="12658745" y="6632099"/>
                  <a:pt x="12666266" y="6627627"/>
                  <a:pt x="12674346" y="6626255"/>
                </a:cubicBezTo>
                <a:close/>
                <a:moveTo>
                  <a:pt x="12179765" y="6625998"/>
                </a:moveTo>
                <a:cubicBezTo>
                  <a:pt x="12191453" y="6623966"/>
                  <a:pt x="12203852" y="6626405"/>
                  <a:pt x="12214219" y="6633722"/>
                </a:cubicBezTo>
                <a:cubicBezTo>
                  <a:pt x="12235357" y="6648762"/>
                  <a:pt x="12240236" y="6677626"/>
                  <a:pt x="12225601" y="6698359"/>
                </a:cubicBezTo>
                <a:cubicBezTo>
                  <a:pt x="12210561" y="6719498"/>
                  <a:pt x="12181697" y="6724376"/>
                  <a:pt x="12160964" y="6709742"/>
                </a:cubicBezTo>
                <a:cubicBezTo>
                  <a:pt x="12140235" y="6695107"/>
                  <a:pt x="12135353" y="6666243"/>
                  <a:pt x="12149582" y="6645105"/>
                </a:cubicBezTo>
                <a:cubicBezTo>
                  <a:pt x="12157102" y="6634535"/>
                  <a:pt x="12168078" y="6628031"/>
                  <a:pt x="12179765" y="6625998"/>
                </a:cubicBezTo>
                <a:close/>
                <a:moveTo>
                  <a:pt x="10243426" y="6623663"/>
                </a:moveTo>
                <a:cubicBezTo>
                  <a:pt x="10246882" y="6623053"/>
                  <a:pt x="10250540" y="6623765"/>
                  <a:pt x="10253590" y="6626001"/>
                </a:cubicBezTo>
                <a:cubicBezTo>
                  <a:pt x="10259689" y="6630470"/>
                  <a:pt x="10261315" y="6639010"/>
                  <a:pt x="10256842" y="6645104"/>
                </a:cubicBezTo>
                <a:cubicBezTo>
                  <a:pt x="10252370" y="6651203"/>
                  <a:pt x="10243834" y="6652829"/>
                  <a:pt x="10237735" y="6648357"/>
                </a:cubicBezTo>
                <a:cubicBezTo>
                  <a:pt x="10231636" y="6643888"/>
                  <a:pt x="10230420" y="6635758"/>
                  <a:pt x="10234483" y="6629253"/>
                </a:cubicBezTo>
                <a:cubicBezTo>
                  <a:pt x="10236719" y="6626204"/>
                  <a:pt x="10239971" y="6624272"/>
                  <a:pt x="10243426" y="6623663"/>
                </a:cubicBezTo>
                <a:close/>
                <a:moveTo>
                  <a:pt x="635433" y="6622749"/>
                </a:moveTo>
                <a:cubicBezTo>
                  <a:pt x="638275" y="6624781"/>
                  <a:pt x="639091" y="6628844"/>
                  <a:pt x="637059" y="6631690"/>
                </a:cubicBezTo>
                <a:cubicBezTo>
                  <a:pt x="635023" y="6634537"/>
                  <a:pt x="630960" y="6635348"/>
                  <a:pt x="628114" y="6633317"/>
                </a:cubicBezTo>
                <a:cubicBezTo>
                  <a:pt x="624862" y="6631285"/>
                  <a:pt x="624456" y="6627218"/>
                  <a:pt x="626487" y="6624375"/>
                </a:cubicBezTo>
                <a:cubicBezTo>
                  <a:pt x="628519" y="6621529"/>
                  <a:pt x="632586" y="6620713"/>
                  <a:pt x="635433" y="6622749"/>
                </a:cubicBezTo>
                <a:close/>
                <a:moveTo>
                  <a:pt x="10800202" y="6621937"/>
                </a:moveTo>
                <a:cubicBezTo>
                  <a:pt x="10804521" y="6621225"/>
                  <a:pt x="10809095" y="6622140"/>
                  <a:pt x="10812957" y="6624781"/>
                </a:cubicBezTo>
                <a:cubicBezTo>
                  <a:pt x="10820682" y="6630475"/>
                  <a:pt x="10822308" y="6641042"/>
                  <a:pt x="10817020" y="6648767"/>
                </a:cubicBezTo>
                <a:cubicBezTo>
                  <a:pt x="10811331" y="6656492"/>
                  <a:pt x="10800763" y="6658118"/>
                  <a:pt x="10793038" y="6652830"/>
                </a:cubicBezTo>
                <a:cubicBezTo>
                  <a:pt x="10785314" y="6647546"/>
                  <a:pt x="10783687" y="6636569"/>
                  <a:pt x="10788971" y="6628849"/>
                </a:cubicBezTo>
                <a:cubicBezTo>
                  <a:pt x="10791818" y="6624986"/>
                  <a:pt x="10795883" y="6622649"/>
                  <a:pt x="10800202" y="6621937"/>
                </a:cubicBezTo>
                <a:close/>
                <a:moveTo>
                  <a:pt x="3239872" y="6613398"/>
                </a:moveTo>
                <a:cubicBezTo>
                  <a:pt x="3256845" y="6610452"/>
                  <a:pt x="3274935" y="6614009"/>
                  <a:pt x="3290177" y="6624781"/>
                </a:cubicBezTo>
                <a:cubicBezTo>
                  <a:pt x="3320664" y="6646325"/>
                  <a:pt x="3327983" y="6688197"/>
                  <a:pt x="3306440" y="6718687"/>
                </a:cubicBezTo>
                <a:cubicBezTo>
                  <a:pt x="3284891" y="6749172"/>
                  <a:pt x="3243024" y="6756492"/>
                  <a:pt x="3212535" y="6734943"/>
                </a:cubicBezTo>
                <a:cubicBezTo>
                  <a:pt x="3182045" y="6713809"/>
                  <a:pt x="3174729" y="6671527"/>
                  <a:pt x="3196273" y="6641042"/>
                </a:cubicBezTo>
                <a:cubicBezTo>
                  <a:pt x="3207045" y="6625797"/>
                  <a:pt x="3222900" y="6616345"/>
                  <a:pt x="3239872" y="6613398"/>
                </a:cubicBezTo>
                <a:close/>
                <a:moveTo>
                  <a:pt x="12454926" y="6609179"/>
                </a:moveTo>
                <a:cubicBezTo>
                  <a:pt x="12461888" y="6607909"/>
                  <a:pt x="12469307" y="6609332"/>
                  <a:pt x="12475609" y="6613804"/>
                </a:cubicBezTo>
                <a:cubicBezTo>
                  <a:pt x="12488208" y="6622746"/>
                  <a:pt x="12491460" y="6639822"/>
                  <a:pt x="12482519" y="6652420"/>
                </a:cubicBezTo>
                <a:cubicBezTo>
                  <a:pt x="12473574" y="6665023"/>
                  <a:pt x="12456502" y="6668275"/>
                  <a:pt x="12443899" y="6659334"/>
                </a:cubicBezTo>
                <a:cubicBezTo>
                  <a:pt x="12431296" y="6650389"/>
                  <a:pt x="12428044" y="6633317"/>
                  <a:pt x="12436989" y="6620714"/>
                </a:cubicBezTo>
                <a:cubicBezTo>
                  <a:pt x="12441459" y="6614413"/>
                  <a:pt x="12447964" y="6610449"/>
                  <a:pt x="12454926" y="6609179"/>
                </a:cubicBezTo>
                <a:close/>
                <a:moveTo>
                  <a:pt x="4889013" y="6606335"/>
                </a:moveTo>
                <a:cubicBezTo>
                  <a:pt x="4904463" y="6603642"/>
                  <a:pt x="4920924" y="6606894"/>
                  <a:pt x="4934742" y="6616651"/>
                </a:cubicBezTo>
                <a:cubicBezTo>
                  <a:pt x="4962803" y="6636163"/>
                  <a:pt x="4969293" y="6674374"/>
                  <a:pt x="4949783" y="6702017"/>
                </a:cubicBezTo>
                <a:cubicBezTo>
                  <a:pt x="4930268" y="6730069"/>
                  <a:pt x="4892069" y="6736574"/>
                  <a:pt x="4864429" y="6717061"/>
                </a:cubicBezTo>
                <a:cubicBezTo>
                  <a:pt x="4836787" y="6697548"/>
                  <a:pt x="4829875" y="6659334"/>
                  <a:pt x="4849384" y="6631691"/>
                </a:cubicBezTo>
                <a:cubicBezTo>
                  <a:pt x="4859137" y="6617666"/>
                  <a:pt x="4873569" y="6609028"/>
                  <a:pt x="4889013" y="6606335"/>
                </a:cubicBezTo>
                <a:close/>
                <a:moveTo>
                  <a:pt x="14602907" y="6603643"/>
                </a:moveTo>
                <a:cubicBezTo>
                  <a:pt x="14607375" y="6606895"/>
                  <a:pt x="14608596" y="6613399"/>
                  <a:pt x="14605344" y="6618277"/>
                </a:cubicBezTo>
                <a:cubicBezTo>
                  <a:pt x="14602092" y="6622746"/>
                  <a:pt x="14595588" y="6623966"/>
                  <a:pt x="14590710" y="6620714"/>
                </a:cubicBezTo>
                <a:cubicBezTo>
                  <a:pt x="14585831" y="6617057"/>
                  <a:pt x="14584611" y="6610552"/>
                  <a:pt x="14588268" y="6606080"/>
                </a:cubicBezTo>
                <a:cubicBezTo>
                  <a:pt x="14591525" y="6601607"/>
                  <a:pt x="14598434" y="6600391"/>
                  <a:pt x="14602907" y="6603643"/>
                </a:cubicBezTo>
                <a:close/>
                <a:moveTo>
                  <a:pt x="11904962" y="6599574"/>
                </a:moveTo>
                <a:cubicBezTo>
                  <a:pt x="11912482" y="6598253"/>
                  <a:pt x="11920510" y="6599778"/>
                  <a:pt x="11927217" y="6604453"/>
                </a:cubicBezTo>
                <a:cubicBezTo>
                  <a:pt x="11940635" y="6613804"/>
                  <a:pt x="11944293" y="6632501"/>
                  <a:pt x="11934536" y="6645915"/>
                </a:cubicBezTo>
                <a:cubicBezTo>
                  <a:pt x="11924780" y="6659333"/>
                  <a:pt x="11906487" y="6662586"/>
                  <a:pt x="11893069" y="6653235"/>
                </a:cubicBezTo>
                <a:cubicBezTo>
                  <a:pt x="11879655" y="6643884"/>
                  <a:pt x="11876403" y="6625186"/>
                  <a:pt x="11885754" y="6611768"/>
                </a:cubicBezTo>
                <a:cubicBezTo>
                  <a:pt x="11890429" y="6605061"/>
                  <a:pt x="11897442" y="6600895"/>
                  <a:pt x="11904962" y="6599574"/>
                </a:cubicBezTo>
                <a:close/>
                <a:moveTo>
                  <a:pt x="2567790" y="6596373"/>
                </a:moveTo>
                <a:cubicBezTo>
                  <a:pt x="2578105" y="6594594"/>
                  <a:pt x="2589082" y="6596728"/>
                  <a:pt x="2598228" y="6603232"/>
                </a:cubicBezTo>
                <a:cubicBezTo>
                  <a:pt x="2616519" y="6616241"/>
                  <a:pt x="2620991" y="6641853"/>
                  <a:pt x="2607983" y="6660145"/>
                </a:cubicBezTo>
                <a:cubicBezTo>
                  <a:pt x="2594975" y="6678437"/>
                  <a:pt x="2569363" y="6682909"/>
                  <a:pt x="2551071" y="6669901"/>
                </a:cubicBezTo>
                <a:cubicBezTo>
                  <a:pt x="2532780" y="6656893"/>
                  <a:pt x="2528308" y="6631285"/>
                  <a:pt x="2541316" y="6612989"/>
                </a:cubicBezTo>
                <a:cubicBezTo>
                  <a:pt x="2547819" y="6603843"/>
                  <a:pt x="2557474" y="6598152"/>
                  <a:pt x="2567790" y="6596373"/>
                </a:cubicBezTo>
                <a:close/>
                <a:moveTo>
                  <a:pt x="4389541" y="6592970"/>
                </a:moveTo>
                <a:cubicBezTo>
                  <a:pt x="4398938" y="6591344"/>
                  <a:pt x="4408897" y="6593275"/>
                  <a:pt x="4417235" y="6599169"/>
                </a:cubicBezTo>
                <a:cubicBezTo>
                  <a:pt x="4433900" y="6611367"/>
                  <a:pt x="4437969" y="6634537"/>
                  <a:pt x="4426179" y="6651203"/>
                </a:cubicBezTo>
                <a:cubicBezTo>
                  <a:pt x="4413983" y="6667869"/>
                  <a:pt x="4390811" y="6671937"/>
                  <a:pt x="4374147" y="6660149"/>
                </a:cubicBezTo>
                <a:cubicBezTo>
                  <a:pt x="4357475" y="6648357"/>
                  <a:pt x="4353417" y="6625186"/>
                  <a:pt x="4365198" y="6608115"/>
                </a:cubicBezTo>
                <a:cubicBezTo>
                  <a:pt x="4371299" y="6599779"/>
                  <a:pt x="4380146" y="6594596"/>
                  <a:pt x="4389541" y="6592970"/>
                </a:cubicBezTo>
                <a:close/>
                <a:moveTo>
                  <a:pt x="15249271" y="6590634"/>
                </a:moveTo>
                <a:cubicBezTo>
                  <a:pt x="15250082" y="6590634"/>
                  <a:pt x="15250082" y="6591445"/>
                  <a:pt x="15249676" y="6591851"/>
                </a:cubicBezTo>
                <a:cubicBezTo>
                  <a:pt x="15249676" y="6592666"/>
                  <a:pt x="15248861" y="6592666"/>
                  <a:pt x="15248456" y="6592261"/>
                </a:cubicBezTo>
                <a:cubicBezTo>
                  <a:pt x="15248050" y="6591851"/>
                  <a:pt x="15248050" y="6591040"/>
                  <a:pt x="15248050" y="6591040"/>
                </a:cubicBezTo>
                <a:cubicBezTo>
                  <a:pt x="15248050" y="6590224"/>
                  <a:pt x="15248861" y="6590224"/>
                  <a:pt x="15249271" y="6590634"/>
                </a:cubicBezTo>
                <a:close/>
                <a:moveTo>
                  <a:pt x="11569737" y="6581893"/>
                </a:moveTo>
                <a:cubicBezTo>
                  <a:pt x="11576191" y="6580775"/>
                  <a:pt x="11583102" y="6582096"/>
                  <a:pt x="11588995" y="6586161"/>
                </a:cubicBezTo>
                <a:cubicBezTo>
                  <a:pt x="11600378" y="6594291"/>
                  <a:pt x="11603225" y="6610147"/>
                  <a:pt x="11595094" y="6621935"/>
                </a:cubicBezTo>
                <a:cubicBezTo>
                  <a:pt x="11586964" y="6633317"/>
                  <a:pt x="11571109" y="6636164"/>
                  <a:pt x="11559321" y="6628033"/>
                </a:cubicBezTo>
                <a:cubicBezTo>
                  <a:pt x="11547533" y="6619903"/>
                  <a:pt x="11544686" y="6604048"/>
                  <a:pt x="11553222" y="6592260"/>
                </a:cubicBezTo>
                <a:cubicBezTo>
                  <a:pt x="11557287" y="6586569"/>
                  <a:pt x="11563283" y="6583011"/>
                  <a:pt x="11569737" y="6581893"/>
                </a:cubicBezTo>
                <a:close/>
                <a:moveTo>
                  <a:pt x="13261000" y="6576099"/>
                </a:moveTo>
                <a:cubicBezTo>
                  <a:pt x="13276041" y="6573457"/>
                  <a:pt x="13292099" y="6576608"/>
                  <a:pt x="13305718" y="6586161"/>
                </a:cubicBezTo>
                <a:cubicBezTo>
                  <a:pt x="13332955" y="6605264"/>
                  <a:pt x="13339460" y="6642258"/>
                  <a:pt x="13320352" y="6669496"/>
                </a:cubicBezTo>
                <a:cubicBezTo>
                  <a:pt x="13301245" y="6696734"/>
                  <a:pt x="13264251" y="6703234"/>
                  <a:pt x="13237013" y="6684131"/>
                </a:cubicBezTo>
                <a:cubicBezTo>
                  <a:pt x="13209780" y="6665023"/>
                  <a:pt x="13203276" y="6627624"/>
                  <a:pt x="13222383" y="6600796"/>
                </a:cubicBezTo>
                <a:cubicBezTo>
                  <a:pt x="13231934" y="6587177"/>
                  <a:pt x="13245959" y="6578741"/>
                  <a:pt x="13261000" y="6576099"/>
                </a:cubicBezTo>
                <a:close/>
                <a:moveTo>
                  <a:pt x="1889106" y="6575595"/>
                </a:moveTo>
                <a:cubicBezTo>
                  <a:pt x="1893780" y="6574781"/>
                  <a:pt x="1898758" y="6575797"/>
                  <a:pt x="1903028" y="6578846"/>
                </a:cubicBezTo>
                <a:cubicBezTo>
                  <a:pt x="1911563" y="6584945"/>
                  <a:pt x="1913599" y="6596328"/>
                  <a:pt x="1907500" y="6604864"/>
                </a:cubicBezTo>
                <a:cubicBezTo>
                  <a:pt x="1901401" y="6613400"/>
                  <a:pt x="1890020" y="6615435"/>
                  <a:pt x="1881483" y="6609336"/>
                </a:cubicBezTo>
                <a:cubicBezTo>
                  <a:pt x="1873354" y="6603238"/>
                  <a:pt x="1871322" y="6591855"/>
                  <a:pt x="1877010" y="6583319"/>
                </a:cubicBezTo>
                <a:cubicBezTo>
                  <a:pt x="1880061" y="6579051"/>
                  <a:pt x="1884431" y="6576408"/>
                  <a:pt x="1889106" y="6575595"/>
                </a:cubicBezTo>
                <a:close/>
                <a:moveTo>
                  <a:pt x="2788905" y="6573815"/>
                </a:moveTo>
                <a:cubicBezTo>
                  <a:pt x="2800795" y="6571731"/>
                  <a:pt x="2813499" y="6574170"/>
                  <a:pt x="2824270" y="6581692"/>
                </a:cubicBezTo>
                <a:cubicBezTo>
                  <a:pt x="2845409" y="6596732"/>
                  <a:pt x="2850693" y="6626002"/>
                  <a:pt x="2835654" y="6647546"/>
                </a:cubicBezTo>
                <a:cubicBezTo>
                  <a:pt x="2820614" y="6668685"/>
                  <a:pt x="2791343" y="6673968"/>
                  <a:pt x="2769799" y="6658928"/>
                </a:cubicBezTo>
                <a:cubicBezTo>
                  <a:pt x="2748662" y="6643888"/>
                  <a:pt x="2743375" y="6614619"/>
                  <a:pt x="2758416" y="6593075"/>
                </a:cubicBezTo>
                <a:cubicBezTo>
                  <a:pt x="2765937" y="6582505"/>
                  <a:pt x="2777014" y="6575899"/>
                  <a:pt x="2788905" y="6573815"/>
                </a:cubicBezTo>
                <a:close/>
                <a:moveTo>
                  <a:pt x="3643841" y="6570970"/>
                </a:moveTo>
                <a:cubicBezTo>
                  <a:pt x="3655269" y="6568989"/>
                  <a:pt x="3667465" y="6571326"/>
                  <a:pt x="3677630" y="6578441"/>
                </a:cubicBezTo>
                <a:cubicBezTo>
                  <a:pt x="3697954" y="6592665"/>
                  <a:pt x="3702834" y="6621124"/>
                  <a:pt x="3688605" y="6641451"/>
                </a:cubicBezTo>
                <a:cubicBezTo>
                  <a:pt x="3674376" y="6661775"/>
                  <a:pt x="3645922" y="6666653"/>
                  <a:pt x="3625595" y="6652424"/>
                </a:cubicBezTo>
                <a:cubicBezTo>
                  <a:pt x="3605272" y="6638199"/>
                  <a:pt x="3600392" y="6609741"/>
                  <a:pt x="3614622" y="6589418"/>
                </a:cubicBezTo>
                <a:cubicBezTo>
                  <a:pt x="3621735" y="6579254"/>
                  <a:pt x="3632407" y="6572952"/>
                  <a:pt x="3643841" y="6570970"/>
                </a:cubicBezTo>
                <a:close/>
                <a:moveTo>
                  <a:pt x="3836596" y="6570814"/>
                </a:moveTo>
                <a:cubicBezTo>
                  <a:pt x="3840054" y="6570204"/>
                  <a:pt x="3843712" y="6570916"/>
                  <a:pt x="3846761" y="6573152"/>
                </a:cubicBezTo>
                <a:cubicBezTo>
                  <a:pt x="3852859" y="6577621"/>
                  <a:pt x="3854488" y="6586161"/>
                  <a:pt x="3850011" y="6592255"/>
                </a:cubicBezTo>
                <a:cubicBezTo>
                  <a:pt x="3845542" y="6598354"/>
                  <a:pt x="3837004" y="6599980"/>
                  <a:pt x="3830906" y="6595508"/>
                </a:cubicBezTo>
                <a:cubicBezTo>
                  <a:pt x="3824401" y="6591039"/>
                  <a:pt x="3823186" y="6582499"/>
                  <a:pt x="3827655" y="6576404"/>
                </a:cubicBezTo>
                <a:cubicBezTo>
                  <a:pt x="3829889" y="6573355"/>
                  <a:pt x="3833142" y="6571423"/>
                  <a:pt x="3836596" y="6570814"/>
                </a:cubicBezTo>
                <a:close/>
                <a:moveTo>
                  <a:pt x="14422667" y="6564361"/>
                </a:moveTo>
                <a:cubicBezTo>
                  <a:pt x="14438470" y="6561567"/>
                  <a:pt x="14455341" y="6564819"/>
                  <a:pt x="14469570" y="6574778"/>
                </a:cubicBezTo>
                <a:cubicBezTo>
                  <a:pt x="14498024" y="6594697"/>
                  <a:pt x="14504934" y="6633722"/>
                  <a:pt x="14485016" y="6662181"/>
                </a:cubicBezTo>
                <a:cubicBezTo>
                  <a:pt x="14465098" y="6690635"/>
                  <a:pt x="14426072" y="6697544"/>
                  <a:pt x="14397618" y="6677626"/>
                </a:cubicBezTo>
                <a:cubicBezTo>
                  <a:pt x="14369160" y="6657708"/>
                  <a:pt x="14362250" y="6618277"/>
                  <a:pt x="14382168" y="6590224"/>
                </a:cubicBezTo>
                <a:cubicBezTo>
                  <a:pt x="14392127" y="6575997"/>
                  <a:pt x="14406863" y="6567156"/>
                  <a:pt x="14422667" y="6564361"/>
                </a:cubicBezTo>
                <a:close/>
                <a:moveTo>
                  <a:pt x="12883292" y="6563446"/>
                </a:moveTo>
                <a:cubicBezTo>
                  <a:pt x="12901026" y="6560346"/>
                  <a:pt x="12919928" y="6564005"/>
                  <a:pt x="12935781" y="6575184"/>
                </a:cubicBezTo>
                <a:cubicBezTo>
                  <a:pt x="12967492" y="6597544"/>
                  <a:pt x="12975217" y="6641448"/>
                  <a:pt x="12952857" y="6673154"/>
                </a:cubicBezTo>
                <a:cubicBezTo>
                  <a:pt x="12930498" y="6704864"/>
                  <a:pt x="12886594" y="6712589"/>
                  <a:pt x="12854888" y="6690229"/>
                </a:cubicBezTo>
                <a:cubicBezTo>
                  <a:pt x="12823178" y="6667870"/>
                  <a:pt x="12815453" y="6623966"/>
                  <a:pt x="12837812" y="6592260"/>
                </a:cubicBezTo>
                <a:cubicBezTo>
                  <a:pt x="12848992" y="6576405"/>
                  <a:pt x="12865558" y="6566546"/>
                  <a:pt x="12883292" y="6563446"/>
                </a:cubicBezTo>
                <a:close/>
                <a:moveTo>
                  <a:pt x="11212006" y="6552421"/>
                </a:moveTo>
                <a:cubicBezTo>
                  <a:pt x="11216223" y="6551709"/>
                  <a:pt x="11220694" y="6552623"/>
                  <a:pt x="11224351" y="6555265"/>
                </a:cubicBezTo>
                <a:cubicBezTo>
                  <a:pt x="11232076" y="6560549"/>
                  <a:pt x="11233703" y="6571121"/>
                  <a:pt x="11228419" y="6578436"/>
                </a:cubicBezTo>
                <a:cubicBezTo>
                  <a:pt x="11223135" y="6586161"/>
                  <a:pt x="11212563" y="6587787"/>
                  <a:pt x="11205248" y="6582503"/>
                </a:cubicBezTo>
                <a:cubicBezTo>
                  <a:pt x="11197929" y="6577219"/>
                  <a:pt x="11196303" y="6566648"/>
                  <a:pt x="11201181" y="6559333"/>
                </a:cubicBezTo>
                <a:cubicBezTo>
                  <a:pt x="11203825" y="6555470"/>
                  <a:pt x="11207789" y="6553132"/>
                  <a:pt x="11212006" y="6552421"/>
                </a:cubicBezTo>
                <a:close/>
                <a:moveTo>
                  <a:pt x="14754386" y="6544643"/>
                </a:moveTo>
                <a:cubicBezTo>
                  <a:pt x="14764905" y="6542763"/>
                  <a:pt x="14776084" y="6544897"/>
                  <a:pt x="14785432" y="6551604"/>
                </a:cubicBezTo>
                <a:cubicBezTo>
                  <a:pt x="14804134" y="6565022"/>
                  <a:pt x="14809012" y="6591039"/>
                  <a:pt x="14795594" y="6609737"/>
                </a:cubicBezTo>
                <a:cubicBezTo>
                  <a:pt x="14782180" y="6628434"/>
                  <a:pt x="14756163" y="6633312"/>
                  <a:pt x="14737466" y="6619898"/>
                </a:cubicBezTo>
                <a:cubicBezTo>
                  <a:pt x="14718359" y="6606485"/>
                  <a:pt x="14713886" y="6580468"/>
                  <a:pt x="14727300" y="6561766"/>
                </a:cubicBezTo>
                <a:cubicBezTo>
                  <a:pt x="14734009" y="6552417"/>
                  <a:pt x="14743868" y="6546523"/>
                  <a:pt x="14754386" y="6544643"/>
                </a:cubicBezTo>
                <a:close/>
                <a:moveTo>
                  <a:pt x="1029767" y="6543478"/>
                </a:moveTo>
                <a:cubicBezTo>
                  <a:pt x="1031393" y="6544698"/>
                  <a:pt x="1031798" y="6546730"/>
                  <a:pt x="1030581" y="6548356"/>
                </a:cubicBezTo>
                <a:cubicBezTo>
                  <a:pt x="1029361" y="6549982"/>
                  <a:pt x="1027329" y="6550387"/>
                  <a:pt x="1025704" y="6549171"/>
                </a:cubicBezTo>
                <a:cubicBezTo>
                  <a:pt x="1024077" y="6547950"/>
                  <a:pt x="1024077" y="6545919"/>
                  <a:pt x="1024888" y="6544293"/>
                </a:cubicBezTo>
                <a:cubicBezTo>
                  <a:pt x="1026109" y="6542667"/>
                  <a:pt x="1028140" y="6542257"/>
                  <a:pt x="1029767" y="6543478"/>
                </a:cubicBezTo>
                <a:close/>
                <a:moveTo>
                  <a:pt x="3433851" y="6543373"/>
                </a:moveTo>
                <a:cubicBezTo>
                  <a:pt x="3447925" y="6540934"/>
                  <a:pt x="3462968" y="6543881"/>
                  <a:pt x="3475570" y="6552824"/>
                </a:cubicBezTo>
                <a:cubicBezTo>
                  <a:pt x="3500771" y="6570305"/>
                  <a:pt x="3506869" y="6605263"/>
                  <a:pt x="3488984" y="6630470"/>
                </a:cubicBezTo>
                <a:cubicBezTo>
                  <a:pt x="3471502" y="6655671"/>
                  <a:pt x="3436547" y="6661770"/>
                  <a:pt x="3411340" y="6643883"/>
                </a:cubicBezTo>
                <a:cubicBezTo>
                  <a:pt x="3386138" y="6625997"/>
                  <a:pt x="3380038" y="6591444"/>
                  <a:pt x="3397928" y="6566238"/>
                </a:cubicBezTo>
                <a:cubicBezTo>
                  <a:pt x="3406667" y="6553637"/>
                  <a:pt x="3419775" y="6545812"/>
                  <a:pt x="3433851" y="6543373"/>
                </a:cubicBezTo>
                <a:close/>
                <a:moveTo>
                  <a:pt x="13941253" y="6542154"/>
                </a:moveTo>
                <a:cubicBezTo>
                  <a:pt x="13958581" y="6539105"/>
                  <a:pt x="13977078" y="6542663"/>
                  <a:pt x="13992729" y="6553640"/>
                </a:cubicBezTo>
                <a:cubicBezTo>
                  <a:pt x="14023624" y="6575590"/>
                  <a:pt x="14031349" y="6618277"/>
                  <a:pt x="14009395" y="6649578"/>
                </a:cubicBezTo>
                <a:cubicBezTo>
                  <a:pt x="13987441" y="6680473"/>
                  <a:pt x="13944757" y="6688198"/>
                  <a:pt x="13913457" y="6666244"/>
                </a:cubicBezTo>
                <a:cubicBezTo>
                  <a:pt x="13882561" y="6644294"/>
                  <a:pt x="13874836" y="6601201"/>
                  <a:pt x="13896791" y="6570306"/>
                </a:cubicBezTo>
                <a:cubicBezTo>
                  <a:pt x="13907766" y="6554858"/>
                  <a:pt x="13923925" y="6545203"/>
                  <a:pt x="13941253" y="6542154"/>
                </a:cubicBezTo>
                <a:close/>
                <a:moveTo>
                  <a:pt x="5151480" y="6541087"/>
                </a:moveTo>
                <a:cubicBezTo>
                  <a:pt x="5161790" y="6539308"/>
                  <a:pt x="5172767" y="6541442"/>
                  <a:pt x="5181924" y="6547946"/>
                </a:cubicBezTo>
                <a:cubicBezTo>
                  <a:pt x="5200211" y="6560955"/>
                  <a:pt x="5204685" y="6586567"/>
                  <a:pt x="5191679" y="6604859"/>
                </a:cubicBezTo>
                <a:cubicBezTo>
                  <a:pt x="5178664" y="6623151"/>
                  <a:pt x="5153060" y="6627623"/>
                  <a:pt x="5134766" y="6614615"/>
                </a:cubicBezTo>
                <a:cubicBezTo>
                  <a:pt x="5116465" y="6602012"/>
                  <a:pt x="5111996" y="6576405"/>
                  <a:pt x="5125008" y="6557703"/>
                </a:cubicBezTo>
                <a:cubicBezTo>
                  <a:pt x="5131506" y="6548557"/>
                  <a:pt x="5141167" y="6542866"/>
                  <a:pt x="5151480" y="6541087"/>
                </a:cubicBezTo>
                <a:close/>
                <a:moveTo>
                  <a:pt x="2116469" y="6539005"/>
                </a:moveTo>
                <a:cubicBezTo>
                  <a:pt x="2121751" y="6542663"/>
                  <a:pt x="2122971" y="6549982"/>
                  <a:pt x="2119315" y="6555266"/>
                </a:cubicBezTo>
                <a:cubicBezTo>
                  <a:pt x="2115653" y="6560549"/>
                  <a:pt x="2108338" y="6561770"/>
                  <a:pt x="2103054" y="6558108"/>
                </a:cubicBezTo>
                <a:cubicBezTo>
                  <a:pt x="2097767" y="6554451"/>
                  <a:pt x="2096550" y="6547136"/>
                  <a:pt x="2100207" y="6541848"/>
                </a:cubicBezTo>
                <a:cubicBezTo>
                  <a:pt x="2103864" y="6536564"/>
                  <a:pt x="2111183" y="6535348"/>
                  <a:pt x="2116469" y="6539005"/>
                </a:cubicBezTo>
                <a:close/>
                <a:moveTo>
                  <a:pt x="3005040" y="6538394"/>
                </a:moveTo>
                <a:cubicBezTo>
                  <a:pt x="3019013" y="6535955"/>
                  <a:pt x="3033852" y="6538800"/>
                  <a:pt x="3046251" y="6547541"/>
                </a:cubicBezTo>
                <a:cubicBezTo>
                  <a:pt x="3071047" y="6565427"/>
                  <a:pt x="3077147" y="6599980"/>
                  <a:pt x="3059665" y="6624781"/>
                </a:cubicBezTo>
                <a:cubicBezTo>
                  <a:pt x="3041779" y="6649577"/>
                  <a:pt x="3007227" y="6655676"/>
                  <a:pt x="2982426" y="6638195"/>
                </a:cubicBezTo>
                <a:cubicBezTo>
                  <a:pt x="2957222" y="6620713"/>
                  <a:pt x="2951125" y="6586161"/>
                  <a:pt x="2969012" y="6560955"/>
                </a:cubicBezTo>
                <a:cubicBezTo>
                  <a:pt x="2977956" y="6548556"/>
                  <a:pt x="2991065" y="6540833"/>
                  <a:pt x="3005040" y="6538394"/>
                </a:cubicBezTo>
                <a:close/>
                <a:moveTo>
                  <a:pt x="14096694" y="6533417"/>
                </a:moveTo>
                <a:cubicBezTo>
                  <a:pt x="14119763" y="6529351"/>
                  <a:pt x="14144357" y="6534127"/>
                  <a:pt x="14165090" y="6548762"/>
                </a:cubicBezTo>
                <a:cubicBezTo>
                  <a:pt x="14185824" y="6563396"/>
                  <a:pt x="14198731" y="6584942"/>
                  <a:pt x="14202796" y="6608011"/>
                </a:cubicBezTo>
                <a:lnTo>
                  <a:pt x="14202675" y="6614459"/>
                </a:lnTo>
                <a:lnTo>
                  <a:pt x="14213869" y="6588598"/>
                </a:lnTo>
                <a:cubicBezTo>
                  <a:pt x="14236633" y="6556077"/>
                  <a:pt x="14281352" y="6548352"/>
                  <a:pt x="14313468" y="6571117"/>
                </a:cubicBezTo>
                <a:cubicBezTo>
                  <a:pt x="14345990" y="6593882"/>
                  <a:pt x="14353714" y="6638601"/>
                  <a:pt x="14330950" y="6670717"/>
                </a:cubicBezTo>
                <a:cubicBezTo>
                  <a:pt x="14308185" y="6703238"/>
                  <a:pt x="14263466" y="6710958"/>
                  <a:pt x="14231350" y="6688194"/>
                </a:cubicBezTo>
                <a:cubicBezTo>
                  <a:pt x="14215294" y="6676811"/>
                  <a:pt x="14205335" y="6659941"/>
                  <a:pt x="14202184" y="6641903"/>
                </a:cubicBezTo>
                <a:lnTo>
                  <a:pt x="14202449" y="6626420"/>
                </a:lnTo>
                <a:lnTo>
                  <a:pt x="14202135" y="6643087"/>
                </a:lnTo>
                <a:cubicBezTo>
                  <a:pt x="14199620" y="6654711"/>
                  <a:pt x="14194767" y="6666043"/>
                  <a:pt x="14187450" y="6676410"/>
                </a:cubicBezTo>
                <a:cubicBezTo>
                  <a:pt x="14158181" y="6717872"/>
                  <a:pt x="14101268" y="6727629"/>
                  <a:pt x="14059802" y="6698765"/>
                </a:cubicBezTo>
                <a:cubicBezTo>
                  <a:pt x="14018745" y="6669500"/>
                  <a:pt x="14008583" y="6612584"/>
                  <a:pt x="14037446" y="6571121"/>
                </a:cubicBezTo>
                <a:cubicBezTo>
                  <a:pt x="14052081" y="6550390"/>
                  <a:pt x="14073625" y="6537483"/>
                  <a:pt x="14096694" y="6533417"/>
                </a:cubicBezTo>
                <a:close/>
                <a:moveTo>
                  <a:pt x="10859608" y="6533212"/>
                </a:moveTo>
                <a:cubicBezTo>
                  <a:pt x="10864181" y="6532399"/>
                  <a:pt x="10869060" y="6533313"/>
                  <a:pt x="10873125" y="6536158"/>
                </a:cubicBezTo>
                <a:cubicBezTo>
                  <a:pt x="10881255" y="6541851"/>
                  <a:pt x="10883287" y="6553234"/>
                  <a:pt x="10877593" y="6561364"/>
                </a:cubicBezTo>
                <a:cubicBezTo>
                  <a:pt x="10871904" y="6569494"/>
                  <a:pt x="10860522" y="6571526"/>
                  <a:pt x="10852391" y="6565837"/>
                </a:cubicBezTo>
                <a:cubicBezTo>
                  <a:pt x="10844261" y="6560143"/>
                  <a:pt x="10842230" y="6548761"/>
                  <a:pt x="10847919" y="6540631"/>
                </a:cubicBezTo>
                <a:cubicBezTo>
                  <a:pt x="10850766" y="6536566"/>
                  <a:pt x="10855034" y="6534025"/>
                  <a:pt x="10859608" y="6533212"/>
                </a:cubicBezTo>
                <a:close/>
                <a:moveTo>
                  <a:pt x="10568236" y="6532501"/>
                </a:moveTo>
                <a:cubicBezTo>
                  <a:pt x="10573520" y="6536159"/>
                  <a:pt x="10574741" y="6543884"/>
                  <a:pt x="10571079" y="6549168"/>
                </a:cubicBezTo>
                <a:cubicBezTo>
                  <a:pt x="10567421" y="6554451"/>
                  <a:pt x="10559696" y="6555672"/>
                  <a:pt x="10554413" y="6552014"/>
                </a:cubicBezTo>
                <a:cubicBezTo>
                  <a:pt x="10549129" y="6547947"/>
                  <a:pt x="10547503" y="6540632"/>
                  <a:pt x="10551566" y="6535348"/>
                </a:cubicBezTo>
                <a:cubicBezTo>
                  <a:pt x="10555228" y="6530060"/>
                  <a:pt x="10562949" y="6528844"/>
                  <a:pt x="10568236" y="6532501"/>
                </a:cubicBezTo>
                <a:close/>
                <a:moveTo>
                  <a:pt x="5283862" y="6531691"/>
                </a:moveTo>
                <a:cubicBezTo>
                  <a:pt x="5288523" y="6530877"/>
                  <a:pt x="5293519" y="6531893"/>
                  <a:pt x="5297789" y="6534942"/>
                </a:cubicBezTo>
                <a:cubicBezTo>
                  <a:pt x="5306319" y="6541041"/>
                  <a:pt x="5308350" y="6552424"/>
                  <a:pt x="5302252" y="6560960"/>
                </a:cubicBezTo>
                <a:cubicBezTo>
                  <a:pt x="5296164" y="6569496"/>
                  <a:pt x="5284766" y="6571531"/>
                  <a:pt x="5276229" y="6565432"/>
                </a:cubicBezTo>
                <a:cubicBezTo>
                  <a:pt x="5267699" y="6559334"/>
                  <a:pt x="5265660" y="6547951"/>
                  <a:pt x="5271766" y="6539415"/>
                </a:cubicBezTo>
                <a:cubicBezTo>
                  <a:pt x="5274811" y="6535147"/>
                  <a:pt x="5279181" y="6532504"/>
                  <a:pt x="5283862" y="6531691"/>
                </a:cubicBezTo>
                <a:close/>
                <a:moveTo>
                  <a:pt x="14926136" y="6530619"/>
                </a:moveTo>
                <a:cubicBezTo>
                  <a:pt x="14929845" y="6529958"/>
                  <a:pt x="14933809" y="6530670"/>
                  <a:pt x="14937061" y="6532907"/>
                </a:cubicBezTo>
                <a:cubicBezTo>
                  <a:pt x="14943565" y="6537379"/>
                  <a:pt x="14945196" y="6546730"/>
                  <a:pt x="14940723" y="6553234"/>
                </a:cubicBezTo>
                <a:cubicBezTo>
                  <a:pt x="14936250" y="6559739"/>
                  <a:pt x="14926899" y="6561365"/>
                  <a:pt x="14920395" y="6556892"/>
                </a:cubicBezTo>
                <a:cubicBezTo>
                  <a:pt x="14913485" y="6552419"/>
                  <a:pt x="14911859" y="6543478"/>
                  <a:pt x="14916738" y="6536564"/>
                </a:cubicBezTo>
                <a:cubicBezTo>
                  <a:pt x="14918972" y="6533312"/>
                  <a:pt x="14922427" y="6531279"/>
                  <a:pt x="14926136" y="6530619"/>
                </a:cubicBezTo>
                <a:close/>
                <a:moveTo>
                  <a:pt x="13783370" y="6528132"/>
                </a:moveTo>
                <a:cubicBezTo>
                  <a:pt x="13798614" y="6525490"/>
                  <a:pt x="13814875" y="6528640"/>
                  <a:pt x="13828492" y="6538194"/>
                </a:cubicBezTo>
                <a:cubicBezTo>
                  <a:pt x="13855729" y="6557297"/>
                  <a:pt x="13862234" y="6595107"/>
                  <a:pt x="13843126" y="6622340"/>
                </a:cubicBezTo>
                <a:cubicBezTo>
                  <a:pt x="13824023" y="6649578"/>
                  <a:pt x="13786214" y="6656082"/>
                  <a:pt x="13758976" y="6636975"/>
                </a:cubicBezTo>
                <a:cubicBezTo>
                  <a:pt x="13731743" y="6617871"/>
                  <a:pt x="13725239" y="6580062"/>
                  <a:pt x="13744346" y="6552829"/>
                </a:cubicBezTo>
                <a:cubicBezTo>
                  <a:pt x="13753898" y="6539210"/>
                  <a:pt x="13768126" y="6530774"/>
                  <a:pt x="13783370" y="6528132"/>
                </a:cubicBezTo>
                <a:close/>
                <a:moveTo>
                  <a:pt x="5559981" y="6523965"/>
                </a:moveTo>
                <a:cubicBezTo>
                  <a:pt x="5561610" y="6525185"/>
                  <a:pt x="5562010" y="6527217"/>
                  <a:pt x="5560801" y="6528843"/>
                </a:cubicBezTo>
                <a:cubicBezTo>
                  <a:pt x="5559575" y="6530469"/>
                  <a:pt x="5557540" y="6530874"/>
                  <a:pt x="5555921" y="6529658"/>
                </a:cubicBezTo>
                <a:cubicBezTo>
                  <a:pt x="5554296" y="6528437"/>
                  <a:pt x="5553873" y="6525996"/>
                  <a:pt x="5555104" y="6524780"/>
                </a:cubicBezTo>
                <a:cubicBezTo>
                  <a:pt x="5556323" y="6523154"/>
                  <a:pt x="5558367" y="6522744"/>
                  <a:pt x="5559981" y="6523965"/>
                </a:cubicBezTo>
                <a:close/>
                <a:moveTo>
                  <a:pt x="4991831" y="6522183"/>
                </a:moveTo>
                <a:cubicBezTo>
                  <a:pt x="5000411" y="6520709"/>
                  <a:pt x="5009547" y="6522539"/>
                  <a:pt x="5017278" y="6528028"/>
                </a:cubicBezTo>
                <a:cubicBezTo>
                  <a:pt x="5032737" y="6539005"/>
                  <a:pt x="5036382" y="6560143"/>
                  <a:pt x="5025409" y="6575589"/>
                </a:cubicBezTo>
                <a:cubicBezTo>
                  <a:pt x="5014432" y="6591038"/>
                  <a:pt x="4993289" y="6594696"/>
                  <a:pt x="4977842" y="6583719"/>
                </a:cubicBezTo>
                <a:cubicBezTo>
                  <a:pt x="4962403" y="6573152"/>
                  <a:pt x="4958736" y="6551603"/>
                  <a:pt x="4969713" y="6536158"/>
                </a:cubicBezTo>
                <a:cubicBezTo>
                  <a:pt x="4975203" y="6528433"/>
                  <a:pt x="4983234" y="6523656"/>
                  <a:pt x="4991831" y="6522183"/>
                </a:cubicBezTo>
                <a:close/>
                <a:moveTo>
                  <a:pt x="10103177" y="6518682"/>
                </a:moveTo>
                <a:cubicBezTo>
                  <a:pt x="10105618" y="6520308"/>
                  <a:pt x="10106024" y="6523965"/>
                  <a:pt x="10104398" y="6526402"/>
                </a:cubicBezTo>
                <a:cubicBezTo>
                  <a:pt x="10102772" y="6528844"/>
                  <a:pt x="10099114" y="6529249"/>
                  <a:pt x="10096673" y="6527623"/>
                </a:cubicBezTo>
                <a:cubicBezTo>
                  <a:pt x="10094235" y="6525997"/>
                  <a:pt x="10093830" y="6522339"/>
                  <a:pt x="10095456" y="6519898"/>
                </a:cubicBezTo>
                <a:cubicBezTo>
                  <a:pt x="10097082" y="6517461"/>
                  <a:pt x="10100740" y="6517056"/>
                  <a:pt x="10103177" y="6518682"/>
                </a:cubicBezTo>
                <a:close/>
                <a:moveTo>
                  <a:pt x="12226565" y="6516394"/>
                </a:moveTo>
                <a:cubicBezTo>
                  <a:pt x="12238608" y="6514310"/>
                  <a:pt x="12251413" y="6516851"/>
                  <a:pt x="12262185" y="6524371"/>
                </a:cubicBezTo>
                <a:cubicBezTo>
                  <a:pt x="12284139" y="6539821"/>
                  <a:pt x="12289018" y="6569495"/>
                  <a:pt x="12273973" y="6591040"/>
                </a:cubicBezTo>
                <a:cubicBezTo>
                  <a:pt x="12258528" y="6612994"/>
                  <a:pt x="12228853" y="6617872"/>
                  <a:pt x="12207309" y="6602828"/>
                </a:cubicBezTo>
                <a:cubicBezTo>
                  <a:pt x="12185355" y="6587788"/>
                  <a:pt x="12180477" y="6558113"/>
                  <a:pt x="12195517" y="6536159"/>
                </a:cubicBezTo>
                <a:cubicBezTo>
                  <a:pt x="12203241" y="6525184"/>
                  <a:pt x="12214522" y="6518477"/>
                  <a:pt x="12226565" y="6516394"/>
                </a:cubicBezTo>
                <a:close/>
                <a:moveTo>
                  <a:pt x="424445" y="6515425"/>
                </a:moveTo>
                <a:cubicBezTo>
                  <a:pt x="426071" y="6516240"/>
                  <a:pt x="426071" y="6518271"/>
                  <a:pt x="425256" y="6519492"/>
                </a:cubicBezTo>
                <a:cubicBezTo>
                  <a:pt x="424445" y="6521118"/>
                  <a:pt x="422409" y="6521118"/>
                  <a:pt x="421194" y="6520303"/>
                </a:cubicBezTo>
                <a:cubicBezTo>
                  <a:pt x="419973" y="6519082"/>
                  <a:pt x="419567" y="6517456"/>
                  <a:pt x="420378" y="6516240"/>
                </a:cubicBezTo>
                <a:cubicBezTo>
                  <a:pt x="421194" y="6514614"/>
                  <a:pt x="423225" y="6514614"/>
                  <a:pt x="424445" y="6515425"/>
                </a:cubicBezTo>
                <a:close/>
                <a:moveTo>
                  <a:pt x="1661385" y="6514616"/>
                </a:moveTo>
                <a:cubicBezTo>
                  <a:pt x="1665705" y="6513904"/>
                  <a:pt x="1670277" y="6514819"/>
                  <a:pt x="1674140" y="6517460"/>
                </a:cubicBezTo>
                <a:cubicBezTo>
                  <a:pt x="1681865" y="6523154"/>
                  <a:pt x="1683491" y="6533721"/>
                  <a:pt x="1678203" y="6541446"/>
                </a:cubicBezTo>
                <a:cubicBezTo>
                  <a:pt x="1672513" y="6549171"/>
                  <a:pt x="1661943" y="6550797"/>
                  <a:pt x="1654222" y="6545509"/>
                </a:cubicBezTo>
                <a:cubicBezTo>
                  <a:pt x="1646497" y="6540225"/>
                  <a:pt x="1644871" y="6529658"/>
                  <a:pt x="1650155" y="6521528"/>
                </a:cubicBezTo>
                <a:cubicBezTo>
                  <a:pt x="1653002" y="6517665"/>
                  <a:pt x="1657067" y="6515327"/>
                  <a:pt x="1661385" y="6514616"/>
                </a:cubicBezTo>
                <a:close/>
                <a:moveTo>
                  <a:pt x="13625998" y="6512837"/>
                </a:moveTo>
                <a:cubicBezTo>
                  <a:pt x="13637431" y="6510855"/>
                  <a:pt x="13649625" y="6513193"/>
                  <a:pt x="13659787" y="6520308"/>
                </a:cubicBezTo>
                <a:cubicBezTo>
                  <a:pt x="13680115" y="6534533"/>
                  <a:pt x="13684993" y="6562991"/>
                  <a:pt x="13670764" y="6583315"/>
                </a:cubicBezTo>
                <a:cubicBezTo>
                  <a:pt x="13656539" y="6603643"/>
                  <a:pt x="13628080" y="6608521"/>
                  <a:pt x="13607752" y="6594292"/>
                </a:cubicBezTo>
                <a:cubicBezTo>
                  <a:pt x="13587428" y="6580063"/>
                  <a:pt x="13582550" y="6552014"/>
                  <a:pt x="13596779" y="6531280"/>
                </a:cubicBezTo>
                <a:cubicBezTo>
                  <a:pt x="13603894" y="6521119"/>
                  <a:pt x="13614565" y="6514818"/>
                  <a:pt x="13625998" y="6512837"/>
                </a:cubicBezTo>
                <a:close/>
                <a:moveTo>
                  <a:pt x="11951709" y="6506888"/>
                </a:moveTo>
                <a:cubicBezTo>
                  <a:pt x="11959230" y="6505567"/>
                  <a:pt x="11967259" y="6507092"/>
                  <a:pt x="11973966" y="6511767"/>
                </a:cubicBezTo>
                <a:cubicBezTo>
                  <a:pt x="11987380" y="6521118"/>
                  <a:pt x="11990632" y="6539815"/>
                  <a:pt x="11981281" y="6553229"/>
                </a:cubicBezTo>
                <a:cubicBezTo>
                  <a:pt x="11971935" y="6566647"/>
                  <a:pt x="11953233" y="6569900"/>
                  <a:pt x="11939819" y="6560549"/>
                </a:cubicBezTo>
                <a:cubicBezTo>
                  <a:pt x="11926811" y="6550792"/>
                  <a:pt x="11923558" y="6532500"/>
                  <a:pt x="11932500" y="6519082"/>
                </a:cubicBezTo>
                <a:cubicBezTo>
                  <a:pt x="11937175" y="6512375"/>
                  <a:pt x="11944188" y="6508209"/>
                  <a:pt x="11951709" y="6506888"/>
                </a:cubicBezTo>
                <a:close/>
                <a:moveTo>
                  <a:pt x="2327975" y="6506228"/>
                </a:moveTo>
                <a:cubicBezTo>
                  <a:pt x="2332042" y="6505465"/>
                  <a:pt x="2336412" y="6506278"/>
                  <a:pt x="2340070" y="6508920"/>
                </a:cubicBezTo>
                <a:cubicBezTo>
                  <a:pt x="2347389" y="6513799"/>
                  <a:pt x="2349420" y="6523961"/>
                  <a:pt x="2344137" y="6531280"/>
                </a:cubicBezTo>
                <a:cubicBezTo>
                  <a:pt x="2339259" y="6538595"/>
                  <a:pt x="2329091" y="6540627"/>
                  <a:pt x="2321778" y="6535343"/>
                </a:cubicBezTo>
                <a:cubicBezTo>
                  <a:pt x="2314458" y="6530465"/>
                  <a:pt x="2312831" y="6520303"/>
                  <a:pt x="2317710" y="6512988"/>
                </a:cubicBezTo>
                <a:cubicBezTo>
                  <a:pt x="2320148" y="6509328"/>
                  <a:pt x="2323910" y="6506990"/>
                  <a:pt x="2327975" y="6506228"/>
                </a:cubicBezTo>
                <a:close/>
                <a:moveTo>
                  <a:pt x="11617503" y="6499016"/>
                </a:moveTo>
                <a:cubicBezTo>
                  <a:pt x="11624668" y="6497746"/>
                  <a:pt x="11632291" y="6499169"/>
                  <a:pt x="11638592" y="6503642"/>
                </a:cubicBezTo>
                <a:cubicBezTo>
                  <a:pt x="11651195" y="6512583"/>
                  <a:pt x="11654448" y="6530469"/>
                  <a:pt x="11645502" y="6543073"/>
                </a:cubicBezTo>
                <a:cubicBezTo>
                  <a:pt x="11636561" y="6555676"/>
                  <a:pt x="11618674" y="6558928"/>
                  <a:pt x="11606071" y="6549982"/>
                </a:cubicBezTo>
                <a:cubicBezTo>
                  <a:pt x="11593468" y="6541041"/>
                  <a:pt x="11590216" y="6523154"/>
                  <a:pt x="11599161" y="6510551"/>
                </a:cubicBezTo>
                <a:cubicBezTo>
                  <a:pt x="11603631" y="6504250"/>
                  <a:pt x="11610338" y="6500286"/>
                  <a:pt x="11617503" y="6499016"/>
                </a:cubicBezTo>
                <a:close/>
                <a:moveTo>
                  <a:pt x="1235070" y="6497948"/>
                </a:moveTo>
                <a:cubicBezTo>
                  <a:pt x="1237507" y="6499574"/>
                  <a:pt x="1237912" y="6503231"/>
                  <a:pt x="1236286" y="6505668"/>
                </a:cubicBezTo>
                <a:cubicBezTo>
                  <a:pt x="1234661" y="6508110"/>
                  <a:pt x="1231002" y="6508515"/>
                  <a:pt x="1228566" y="6506889"/>
                </a:cubicBezTo>
                <a:cubicBezTo>
                  <a:pt x="1226125" y="6505263"/>
                  <a:pt x="1225314" y="6501605"/>
                  <a:pt x="1227345" y="6499164"/>
                </a:cubicBezTo>
                <a:cubicBezTo>
                  <a:pt x="1228972" y="6496727"/>
                  <a:pt x="1232628" y="6496322"/>
                  <a:pt x="1235070" y="6497948"/>
                </a:cubicBezTo>
                <a:close/>
                <a:moveTo>
                  <a:pt x="10322346" y="6496877"/>
                </a:moveTo>
                <a:cubicBezTo>
                  <a:pt x="10326056" y="6496216"/>
                  <a:pt x="10330020" y="6496928"/>
                  <a:pt x="10333272" y="6499165"/>
                </a:cubicBezTo>
                <a:cubicBezTo>
                  <a:pt x="10339776" y="6503637"/>
                  <a:pt x="10341402" y="6512988"/>
                  <a:pt x="10336930" y="6519492"/>
                </a:cubicBezTo>
                <a:cubicBezTo>
                  <a:pt x="10332457" y="6525997"/>
                  <a:pt x="10323106" y="6527623"/>
                  <a:pt x="10316602" y="6523150"/>
                </a:cubicBezTo>
                <a:cubicBezTo>
                  <a:pt x="10310098" y="6518272"/>
                  <a:pt x="10308472" y="6509326"/>
                  <a:pt x="10312944" y="6502822"/>
                </a:cubicBezTo>
                <a:cubicBezTo>
                  <a:pt x="10315180" y="6499570"/>
                  <a:pt x="10318636" y="6497537"/>
                  <a:pt x="10322346" y="6496877"/>
                </a:cubicBezTo>
                <a:close/>
                <a:moveTo>
                  <a:pt x="12500762" y="6491597"/>
                </a:moveTo>
                <a:cubicBezTo>
                  <a:pt x="12505996" y="6490733"/>
                  <a:pt x="12511586" y="6491850"/>
                  <a:pt x="12516261" y="6495102"/>
                </a:cubicBezTo>
                <a:cubicBezTo>
                  <a:pt x="12525612" y="6501606"/>
                  <a:pt x="12527644" y="6514615"/>
                  <a:pt x="12521139" y="6523965"/>
                </a:cubicBezTo>
                <a:cubicBezTo>
                  <a:pt x="12514635" y="6533316"/>
                  <a:pt x="12501627" y="6535348"/>
                  <a:pt x="12492276" y="6528844"/>
                </a:cubicBezTo>
                <a:cubicBezTo>
                  <a:pt x="12482929" y="6521934"/>
                  <a:pt x="12480893" y="6509331"/>
                  <a:pt x="12487398" y="6499980"/>
                </a:cubicBezTo>
                <a:cubicBezTo>
                  <a:pt x="12490650" y="6495307"/>
                  <a:pt x="12495528" y="6492461"/>
                  <a:pt x="12500762" y="6491597"/>
                </a:cubicBezTo>
                <a:close/>
                <a:moveTo>
                  <a:pt x="13092397" y="6491140"/>
                </a:moveTo>
                <a:cubicBezTo>
                  <a:pt x="13111808" y="6487787"/>
                  <a:pt x="13132541" y="6491852"/>
                  <a:pt x="13150022" y="6504047"/>
                </a:cubicBezTo>
                <a:cubicBezTo>
                  <a:pt x="13184980" y="6528438"/>
                  <a:pt x="13193110" y="6576405"/>
                  <a:pt x="13168719" y="6611368"/>
                </a:cubicBezTo>
                <a:cubicBezTo>
                  <a:pt x="13144328" y="6646326"/>
                  <a:pt x="13096361" y="6654456"/>
                  <a:pt x="13061399" y="6630065"/>
                </a:cubicBezTo>
                <a:cubicBezTo>
                  <a:pt x="13026846" y="6605674"/>
                  <a:pt x="13018306" y="6557708"/>
                  <a:pt x="13042697" y="6522745"/>
                </a:cubicBezTo>
                <a:cubicBezTo>
                  <a:pt x="13054894" y="6505266"/>
                  <a:pt x="13072985" y="6494494"/>
                  <a:pt x="13092397" y="6491140"/>
                </a:cubicBezTo>
                <a:close/>
                <a:moveTo>
                  <a:pt x="4175091" y="6487277"/>
                </a:moveTo>
                <a:cubicBezTo>
                  <a:pt x="4179517" y="6486464"/>
                  <a:pt x="4184295" y="6487378"/>
                  <a:pt x="4188359" y="6490223"/>
                </a:cubicBezTo>
                <a:cubicBezTo>
                  <a:pt x="4196488" y="6495507"/>
                  <a:pt x="4198516" y="6506484"/>
                  <a:pt x="4192833" y="6514614"/>
                </a:cubicBezTo>
                <a:cubicBezTo>
                  <a:pt x="4187542" y="6522744"/>
                  <a:pt x="4176569" y="6524776"/>
                  <a:pt x="4168437" y="6519086"/>
                </a:cubicBezTo>
                <a:cubicBezTo>
                  <a:pt x="4160715" y="6513393"/>
                  <a:pt x="4158684" y="6502421"/>
                  <a:pt x="4163969" y="6494696"/>
                </a:cubicBezTo>
                <a:cubicBezTo>
                  <a:pt x="4166610" y="6490630"/>
                  <a:pt x="4170677" y="6488090"/>
                  <a:pt x="4175091" y="6487277"/>
                </a:cubicBezTo>
                <a:close/>
                <a:moveTo>
                  <a:pt x="15100484" y="6485345"/>
                </a:moveTo>
                <a:cubicBezTo>
                  <a:pt x="15102110" y="6486565"/>
                  <a:pt x="15102515" y="6488597"/>
                  <a:pt x="15101299" y="6490223"/>
                </a:cubicBezTo>
                <a:cubicBezTo>
                  <a:pt x="15100078" y="6491849"/>
                  <a:pt x="15098047" y="6492254"/>
                  <a:pt x="15096421" y="6491038"/>
                </a:cubicBezTo>
                <a:cubicBezTo>
                  <a:pt x="15094795" y="6489817"/>
                  <a:pt x="15094385" y="6487376"/>
                  <a:pt x="15095605" y="6486160"/>
                </a:cubicBezTo>
                <a:cubicBezTo>
                  <a:pt x="15096826" y="6484534"/>
                  <a:pt x="15098858" y="6484124"/>
                  <a:pt x="15100484" y="6485345"/>
                </a:cubicBezTo>
                <a:close/>
                <a:moveTo>
                  <a:pt x="824467" y="6480872"/>
                </a:moveTo>
                <a:cubicBezTo>
                  <a:pt x="829750" y="6484530"/>
                  <a:pt x="830972" y="6491849"/>
                  <a:pt x="827313" y="6497133"/>
                </a:cubicBezTo>
                <a:cubicBezTo>
                  <a:pt x="823652" y="6502416"/>
                  <a:pt x="816336" y="6503637"/>
                  <a:pt x="811053" y="6499975"/>
                </a:cubicBezTo>
                <a:cubicBezTo>
                  <a:pt x="805765" y="6496318"/>
                  <a:pt x="804549" y="6489003"/>
                  <a:pt x="808207" y="6483719"/>
                </a:cubicBezTo>
                <a:cubicBezTo>
                  <a:pt x="811863" y="6478431"/>
                  <a:pt x="819179" y="6477215"/>
                  <a:pt x="824467" y="6480872"/>
                </a:cubicBezTo>
                <a:close/>
                <a:moveTo>
                  <a:pt x="4672341" y="6480061"/>
                </a:moveTo>
                <a:cubicBezTo>
                  <a:pt x="4684637" y="6477927"/>
                  <a:pt x="4697753" y="6480467"/>
                  <a:pt x="4708728" y="6488192"/>
                </a:cubicBezTo>
                <a:cubicBezTo>
                  <a:pt x="4730671" y="6503638"/>
                  <a:pt x="4735957" y="6534128"/>
                  <a:pt x="4720508" y="6556082"/>
                </a:cubicBezTo>
                <a:cubicBezTo>
                  <a:pt x="4705060" y="6578031"/>
                  <a:pt x="4674581" y="6583315"/>
                  <a:pt x="4652621" y="6567870"/>
                </a:cubicBezTo>
                <a:cubicBezTo>
                  <a:pt x="4630675" y="6552420"/>
                  <a:pt x="4625377" y="6521934"/>
                  <a:pt x="4640829" y="6499980"/>
                </a:cubicBezTo>
                <a:cubicBezTo>
                  <a:pt x="4648555" y="6489005"/>
                  <a:pt x="4660044" y="6482196"/>
                  <a:pt x="4672341" y="6480061"/>
                </a:cubicBezTo>
                <a:close/>
                <a:moveTo>
                  <a:pt x="3995271" y="6479400"/>
                </a:moveTo>
                <a:cubicBezTo>
                  <a:pt x="3998980" y="6478739"/>
                  <a:pt x="4002945" y="6479451"/>
                  <a:pt x="4006194" y="6481688"/>
                </a:cubicBezTo>
                <a:cubicBezTo>
                  <a:pt x="4012699" y="6486160"/>
                  <a:pt x="4014324" y="6495511"/>
                  <a:pt x="4009854" y="6502015"/>
                </a:cubicBezTo>
                <a:cubicBezTo>
                  <a:pt x="4005384" y="6508520"/>
                  <a:pt x="3996035" y="6510146"/>
                  <a:pt x="3989526" y="6505673"/>
                </a:cubicBezTo>
                <a:cubicBezTo>
                  <a:pt x="3983018" y="6501200"/>
                  <a:pt x="3981396" y="6491849"/>
                  <a:pt x="3985868" y="6485345"/>
                </a:cubicBezTo>
                <a:cubicBezTo>
                  <a:pt x="3988103" y="6482093"/>
                  <a:pt x="3991559" y="6480060"/>
                  <a:pt x="3995271" y="6479400"/>
                </a:cubicBezTo>
                <a:close/>
                <a:moveTo>
                  <a:pt x="622014" y="6471120"/>
                </a:moveTo>
                <a:cubicBezTo>
                  <a:pt x="626487" y="6474372"/>
                  <a:pt x="627707" y="6480872"/>
                  <a:pt x="624455" y="6485754"/>
                </a:cubicBezTo>
                <a:cubicBezTo>
                  <a:pt x="621202" y="6490223"/>
                  <a:pt x="614699" y="6491443"/>
                  <a:pt x="609821" y="6488191"/>
                </a:cubicBezTo>
                <a:cubicBezTo>
                  <a:pt x="604943" y="6484939"/>
                  <a:pt x="603722" y="6478029"/>
                  <a:pt x="607379" y="6473557"/>
                </a:cubicBezTo>
                <a:cubicBezTo>
                  <a:pt x="610632" y="6469084"/>
                  <a:pt x="617136" y="6467868"/>
                  <a:pt x="622014" y="6471120"/>
                </a:cubicBezTo>
                <a:close/>
                <a:moveTo>
                  <a:pt x="11262309" y="6470355"/>
                </a:moveTo>
                <a:cubicBezTo>
                  <a:pt x="11267745" y="6469389"/>
                  <a:pt x="11273538" y="6470508"/>
                  <a:pt x="11278416" y="6473962"/>
                </a:cubicBezTo>
                <a:cubicBezTo>
                  <a:pt x="11288172" y="6480872"/>
                  <a:pt x="11290614" y="6494290"/>
                  <a:pt x="11283704" y="6504046"/>
                </a:cubicBezTo>
                <a:cubicBezTo>
                  <a:pt x="11276790" y="6513803"/>
                  <a:pt x="11263376" y="6516240"/>
                  <a:pt x="11253620" y="6509330"/>
                </a:cubicBezTo>
                <a:cubicBezTo>
                  <a:pt x="11243458" y="6502420"/>
                  <a:pt x="11241423" y="6489007"/>
                  <a:pt x="11248336" y="6479250"/>
                </a:cubicBezTo>
                <a:cubicBezTo>
                  <a:pt x="11251791" y="6474370"/>
                  <a:pt x="11256872" y="6471321"/>
                  <a:pt x="11262309" y="6470355"/>
                </a:cubicBezTo>
                <a:close/>
                <a:moveTo>
                  <a:pt x="4510177" y="6468983"/>
                </a:moveTo>
                <a:cubicBezTo>
                  <a:pt x="4523242" y="6466747"/>
                  <a:pt x="4537160" y="6469490"/>
                  <a:pt x="4548957" y="6477620"/>
                </a:cubicBezTo>
                <a:cubicBezTo>
                  <a:pt x="4572529" y="6494291"/>
                  <a:pt x="4577824" y="6526402"/>
                  <a:pt x="4561561" y="6549982"/>
                </a:cubicBezTo>
                <a:cubicBezTo>
                  <a:pt x="4544883" y="6573558"/>
                  <a:pt x="4512771" y="6578846"/>
                  <a:pt x="4489189" y="6562585"/>
                </a:cubicBezTo>
                <a:cubicBezTo>
                  <a:pt x="4465614" y="6546325"/>
                  <a:pt x="4460324" y="6513803"/>
                  <a:pt x="4476592" y="6490223"/>
                </a:cubicBezTo>
                <a:cubicBezTo>
                  <a:pt x="4484922" y="6478435"/>
                  <a:pt x="4497121" y="6471220"/>
                  <a:pt x="4510177" y="6468983"/>
                </a:cubicBezTo>
                <a:close/>
                <a:moveTo>
                  <a:pt x="12714285" y="6467510"/>
                </a:moveTo>
                <a:cubicBezTo>
                  <a:pt x="12727750" y="6465122"/>
                  <a:pt x="12742080" y="6467866"/>
                  <a:pt x="12754072" y="6476404"/>
                </a:cubicBezTo>
                <a:cubicBezTo>
                  <a:pt x="12778058" y="6493480"/>
                  <a:pt x="12784157" y="6526812"/>
                  <a:pt x="12767081" y="6550798"/>
                </a:cubicBezTo>
                <a:cubicBezTo>
                  <a:pt x="12750009" y="6574784"/>
                  <a:pt x="12716673" y="6580878"/>
                  <a:pt x="12692687" y="6563807"/>
                </a:cubicBezTo>
                <a:cubicBezTo>
                  <a:pt x="12668706" y="6546731"/>
                  <a:pt x="12663013" y="6513804"/>
                  <a:pt x="12679679" y="6489413"/>
                </a:cubicBezTo>
                <a:cubicBezTo>
                  <a:pt x="12688217" y="6477420"/>
                  <a:pt x="12700819" y="6469899"/>
                  <a:pt x="12714285" y="6467510"/>
                </a:cubicBezTo>
                <a:close/>
                <a:moveTo>
                  <a:pt x="2545736" y="6461208"/>
                </a:moveTo>
                <a:cubicBezTo>
                  <a:pt x="2557169" y="6459226"/>
                  <a:pt x="2569366" y="6461564"/>
                  <a:pt x="2579530" y="6468679"/>
                </a:cubicBezTo>
                <a:cubicBezTo>
                  <a:pt x="2599854" y="6482903"/>
                  <a:pt x="2604730" y="6511362"/>
                  <a:pt x="2590503" y="6531685"/>
                </a:cubicBezTo>
                <a:cubicBezTo>
                  <a:pt x="2576273" y="6552013"/>
                  <a:pt x="2547821" y="6556891"/>
                  <a:pt x="2527493" y="6542662"/>
                </a:cubicBezTo>
                <a:cubicBezTo>
                  <a:pt x="2507167" y="6528028"/>
                  <a:pt x="2502290" y="6499979"/>
                  <a:pt x="2516519" y="6479651"/>
                </a:cubicBezTo>
                <a:cubicBezTo>
                  <a:pt x="2523630" y="6469489"/>
                  <a:pt x="2534302" y="6463189"/>
                  <a:pt x="2545736" y="6461208"/>
                </a:cubicBezTo>
                <a:close/>
                <a:moveTo>
                  <a:pt x="13461870" y="6457548"/>
                </a:moveTo>
                <a:cubicBezTo>
                  <a:pt x="13477470" y="6454855"/>
                  <a:pt x="13494137" y="6458108"/>
                  <a:pt x="13508161" y="6467864"/>
                </a:cubicBezTo>
                <a:cubicBezTo>
                  <a:pt x="13536210" y="6487376"/>
                  <a:pt x="13542714" y="6525997"/>
                  <a:pt x="13523201" y="6554045"/>
                </a:cubicBezTo>
                <a:cubicBezTo>
                  <a:pt x="13503689" y="6582093"/>
                  <a:pt x="13465068" y="6588598"/>
                  <a:pt x="13437020" y="6569085"/>
                </a:cubicBezTo>
                <a:cubicBezTo>
                  <a:pt x="13408971" y="6549167"/>
                  <a:pt x="13402467" y="6510547"/>
                  <a:pt x="13421980" y="6482904"/>
                </a:cubicBezTo>
                <a:cubicBezTo>
                  <a:pt x="13431736" y="6468879"/>
                  <a:pt x="13446269" y="6460241"/>
                  <a:pt x="13461870" y="6457548"/>
                </a:cubicBezTo>
                <a:close/>
                <a:moveTo>
                  <a:pt x="5386001" y="6452823"/>
                </a:moveTo>
                <a:cubicBezTo>
                  <a:pt x="5390473" y="6456075"/>
                  <a:pt x="5391283" y="6461764"/>
                  <a:pt x="5388438" y="6466237"/>
                </a:cubicBezTo>
                <a:cubicBezTo>
                  <a:pt x="5385177" y="6470710"/>
                  <a:pt x="5379492" y="6471521"/>
                  <a:pt x="5375021" y="6468678"/>
                </a:cubicBezTo>
                <a:cubicBezTo>
                  <a:pt x="5370956" y="6465832"/>
                  <a:pt x="5369738" y="6459733"/>
                  <a:pt x="5372584" y="6455260"/>
                </a:cubicBezTo>
                <a:cubicBezTo>
                  <a:pt x="5375835" y="6450792"/>
                  <a:pt x="5381523" y="6449977"/>
                  <a:pt x="5386001" y="6452823"/>
                </a:cubicBezTo>
                <a:close/>
                <a:moveTo>
                  <a:pt x="1873757" y="6447233"/>
                </a:moveTo>
                <a:cubicBezTo>
                  <a:pt x="1877212" y="6446623"/>
                  <a:pt x="1880870" y="6447335"/>
                  <a:pt x="1883920" y="6449571"/>
                </a:cubicBezTo>
                <a:cubicBezTo>
                  <a:pt x="1890019" y="6454040"/>
                  <a:pt x="1891646" y="6462580"/>
                  <a:pt x="1887173" y="6468674"/>
                </a:cubicBezTo>
                <a:cubicBezTo>
                  <a:pt x="1882700" y="6474773"/>
                  <a:pt x="1874164" y="6476399"/>
                  <a:pt x="1868064" y="6471927"/>
                </a:cubicBezTo>
                <a:cubicBezTo>
                  <a:pt x="1861967" y="6467864"/>
                  <a:pt x="1860750" y="6459328"/>
                  <a:pt x="1864813" y="6452823"/>
                </a:cubicBezTo>
                <a:cubicBezTo>
                  <a:pt x="1867049" y="6449774"/>
                  <a:pt x="1870301" y="6447842"/>
                  <a:pt x="1873757" y="6447233"/>
                </a:cubicBezTo>
                <a:close/>
                <a:moveTo>
                  <a:pt x="10915706" y="6445507"/>
                </a:moveTo>
                <a:cubicBezTo>
                  <a:pt x="10920380" y="6444694"/>
                  <a:pt x="10925360" y="6445711"/>
                  <a:pt x="10929628" y="6448760"/>
                </a:cubicBezTo>
                <a:cubicBezTo>
                  <a:pt x="10938168" y="6454859"/>
                  <a:pt x="10940199" y="6466242"/>
                  <a:pt x="10934100" y="6474778"/>
                </a:cubicBezTo>
                <a:cubicBezTo>
                  <a:pt x="10928002" y="6483314"/>
                  <a:pt x="10916619" y="6485345"/>
                  <a:pt x="10908083" y="6479250"/>
                </a:cubicBezTo>
                <a:cubicBezTo>
                  <a:pt x="10899953" y="6473152"/>
                  <a:pt x="10897922" y="6461769"/>
                  <a:pt x="10903611" y="6453233"/>
                </a:cubicBezTo>
                <a:cubicBezTo>
                  <a:pt x="10906660" y="6448963"/>
                  <a:pt x="10911031" y="6446320"/>
                  <a:pt x="10915706" y="6445507"/>
                </a:cubicBezTo>
                <a:close/>
                <a:moveTo>
                  <a:pt x="2766291" y="6440780"/>
                </a:moveTo>
                <a:cubicBezTo>
                  <a:pt x="2778335" y="6438696"/>
                  <a:pt x="2791139" y="6441237"/>
                  <a:pt x="2801912" y="6448757"/>
                </a:cubicBezTo>
                <a:cubicBezTo>
                  <a:pt x="2823865" y="6464207"/>
                  <a:pt x="2828744" y="6493881"/>
                  <a:pt x="2813704" y="6515426"/>
                </a:cubicBezTo>
                <a:cubicBezTo>
                  <a:pt x="2798253" y="6537380"/>
                  <a:pt x="2768580" y="6542258"/>
                  <a:pt x="2747035" y="6527218"/>
                </a:cubicBezTo>
                <a:cubicBezTo>
                  <a:pt x="2725082" y="6511768"/>
                  <a:pt x="2720203" y="6482093"/>
                  <a:pt x="2735243" y="6460545"/>
                </a:cubicBezTo>
                <a:cubicBezTo>
                  <a:pt x="2742968" y="6449570"/>
                  <a:pt x="2754250" y="6442863"/>
                  <a:pt x="2766291" y="6440780"/>
                </a:cubicBezTo>
                <a:close/>
                <a:moveTo>
                  <a:pt x="3606898" y="6432398"/>
                </a:moveTo>
                <a:cubicBezTo>
                  <a:pt x="3615638" y="6430874"/>
                  <a:pt x="3624985" y="6432703"/>
                  <a:pt x="3632914" y="6438189"/>
                </a:cubicBezTo>
                <a:cubicBezTo>
                  <a:pt x="3648769" y="6449166"/>
                  <a:pt x="3652427" y="6470710"/>
                  <a:pt x="3641450" y="6486566"/>
                </a:cubicBezTo>
                <a:cubicBezTo>
                  <a:pt x="3630472" y="6502421"/>
                  <a:pt x="3608929" y="6506078"/>
                  <a:pt x="3593074" y="6495101"/>
                </a:cubicBezTo>
                <a:cubicBezTo>
                  <a:pt x="3577630" y="6483719"/>
                  <a:pt x="3573564" y="6462175"/>
                  <a:pt x="3584537" y="6446725"/>
                </a:cubicBezTo>
                <a:cubicBezTo>
                  <a:pt x="3590028" y="6438799"/>
                  <a:pt x="3598156" y="6433922"/>
                  <a:pt x="3606898" y="6432398"/>
                </a:cubicBezTo>
                <a:close/>
                <a:moveTo>
                  <a:pt x="10622709" y="6423961"/>
                </a:moveTo>
                <a:cubicBezTo>
                  <a:pt x="10625860" y="6423351"/>
                  <a:pt x="10629213" y="6423960"/>
                  <a:pt x="10632058" y="6425992"/>
                </a:cubicBezTo>
                <a:cubicBezTo>
                  <a:pt x="10637752" y="6430059"/>
                  <a:pt x="10639378" y="6437780"/>
                  <a:pt x="10635310" y="6443474"/>
                </a:cubicBezTo>
                <a:cubicBezTo>
                  <a:pt x="10631247" y="6449163"/>
                  <a:pt x="10623522" y="6450789"/>
                  <a:pt x="10617829" y="6446726"/>
                </a:cubicBezTo>
                <a:cubicBezTo>
                  <a:pt x="10612139" y="6442658"/>
                  <a:pt x="10610919" y="6434938"/>
                  <a:pt x="10614576" y="6429244"/>
                </a:cubicBezTo>
                <a:cubicBezTo>
                  <a:pt x="10616610" y="6426399"/>
                  <a:pt x="10619558" y="6424571"/>
                  <a:pt x="10622709" y="6423961"/>
                </a:cubicBezTo>
                <a:close/>
                <a:moveTo>
                  <a:pt x="4802479" y="6422638"/>
                </a:moveTo>
                <a:cubicBezTo>
                  <a:pt x="4815530" y="6420402"/>
                  <a:pt x="4829457" y="6423145"/>
                  <a:pt x="4841252" y="6431275"/>
                </a:cubicBezTo>
                <a:cubicBezTo>
                  <a:pt x="4864829" y="6447946"/>
                  <a:pt x="4870117" y="6480057"/>
                  <a:pt x="4853855" y="6503637"/>
                </a:cubicBezTo>
                <a:cubicBezTo>
                  <a:pt x="4837191" y="6527213"/>
                  <a:pt x="4805068" y="6532501"/>
                  <a:pt x="4781501" y="6516240"/>
                </a:cubicBezTo>
                <a:cubicBezTo>
                  <a:pt x="4757911" y="6499980"/>
                  <a:pt x="4752223" y="6467458"/>
                  <a:pt x="4768889" y="6443878"/>
                </a:cubicBezTo>
                <a:cubicBezTo>
                  <a:pt x="4777218" y="6432090"/>
                  <a:pt x="4789414" y="6424875"/>
                  <a:pt x="4802479" y="6422638"/>
                </a:cubicBezTo>
                <a:close/>
                <a:moveTo>
                  <a:pt x="11663846" y="6417713"/>
                </a:moveTo>
                <a:cubicBezTo>
                  <a:pt x="11670807" y="6416443"/>
                  <a:pt x="11678225" y="6417866"/>
                  <a:pt x="11684527" y="6422338"/>
                </a:cubicBezTo>
                <a:cubicBezTo>
                  <a:pt x="11697130" y="6431280"/>
                  <a:pt x="11700383" y="6448356"/>
                  <a:pt x="11691437" y="6460954"/>
                </a:cubicBezTo>
                <a:cubicBezTo>
                  <a:pt x="11682496" y="6473557"/>
                  <a:pt x="11665420" y="6476809"/>
                  <a:pt x="11652817" y="6467868"/>
                </a:cubicBezTo>
                <a:cubicBezTo>
                  <a:pt x="11640218" y="6459328"/>
                  <a:pt x="11637371" y="6441851"/>
                  <a:pt x="11645907" y="6429248"/>
                </a:cubicBezTo>
                <a:cubicBezTo>
                  <a:pt x="11650380" y="6422947"/>
                  <a:pt x="11656884" y="6418983"/>
                  <a:pt x="11663846" y="6417713"/>
                </a:cubicBezTo>
                <a:close/>
                <a:moveTo>
                  <a:pt x="4324950" y="6415881"/>
                </a:moveTo>
                <a:cubicBezTo>
                  <a:pt x="4334709" y="6414204"/>
                  <a:pt x="4345080" y="6416237"/>
                  <a:pt x="4353816" y="6422334"/>
                </a:cubicBezTo>
                <a:cubicBezTo>
                  <a:pt x="4371299" y="6434937"/>
                  <a:pt x="4375770" y="6458922"/>
                  <a:pt x="4363166" y="6476403"/>
                </a:cubicBezTo>
                <a:cubicBezTo>
                  <a:pt x="4350565" y="6493880"/>
                  <a:pt x="4326576" y="6497947"/>
                  <a:pt x="4309094" y="6485750"/>
                </a:cubicBezTo>
                <a:cubicBezTo>
                  <a:pt x="4291620" y="6473557"/>
                  <a:pt x="4287554" y="6449166"/>
                  <a:pt x="4299750" y="6431685"/>
                </a:cubicBezTo>
                <a:cubicBezTo>
                  <a:pt x="4306054" y="6422944"/>
                  <a:pt x="4315195" y="6417558"/>
                  <a:pt x="4324950" y="6415881"/>
                </a:cubicBezTo>
                <a:close/>
                <a:moveTo>
                  <a:pt x="3792951" y="6415271"/>
                </a:moveTo>
                <a:cubicBezTo>
                  <a:pt x="3796256" y="6414713"/>
                  <a:pt x="3799810" y="6415424"/>
                  <a:pt x="3802858" y="6417456"/>
                </a:cubicBezTo>
                <a:cubicBezTo>
                  <a:pt x="3808955" y="6421523"/>
                  <a:pt x="3810175" y="6429654"/>
                  <a:pt x="3806107" y="6435748"/>
                </a:cubicBezTo>
                <a:cubicBezTo>
                  <a:pt x="3802046" y="6441847"/>
                  <a:pt x="3793917" y="6443068"/>
                  <a:pt x="3787816" y="6439001"/>
                </a:cubicBezTo>
                <a:cubicBezTo>
                  <a:pt x="3782129" y="6434937"/>
                  <a:pt x="3780503" y="6426807"/>
                  <a:pt x="3784566" y="6420708"/>
                </a:cubicBezTo>
                <a:cubicBezTo>
                  <a:pt x="3786599" y="6417659"/>
                  <a:pt x="3789648" y="6415830"/>
                  <a:pt x="3792951" y="6415271"/>
                </a:cubicBezTo>
                <a:close/>
                <a:moveTo>
                  <a:pt x="11997544" y="6414459"/>
                </a:moveTo>
                <a:cubicBezTo>
                  <a:pt x="12004150" y="6413291"/>
                  <a:pt x="12011161" y="6414612"/>
                  <a:pt x="12017055" y="6418677"/>
                </a:cubicBezTo>
                <a:cubicBezTo>
                  <a:pt x="12028848" y="6427212"/>
                  <a:pt x="12031690" y="6443473"/>
                  <a:pt x="12023560" y="6455261"/>
                </a:cubicBezTo>
                <a:cubicBezTo>
                  <a:pt x="12015024" y="6467053"/>
                  <a:pt x="11998763" y="6469895"/>
                  <a:pt x="11986976" y="6461765"/>
                </a:cubicBezTo>
                <a:cubicBezTo>
                  <a:pt x="11975188" y="6453635"/>
                  <a:pt x="11972341" y="6437374"/>
                  <a:pt x="11980471" y="6425181"/>
                </a:cubicBezTo>
                <a:cubicBezTo>
                  <a:pt x="11984739" y="6419287"/>
                  <a:pt x="11990938" y="6415628"/>
                  <a:pt x="11997544" y="6414459"/>
                </a:cubicBezTo>
                <a:close/>
                <a:moveTo>
                  <a:pt x="15269999" y="6411361"/>
                </a:moveTo>
                <a:cubicBezTo>
                  <a:pt x="15270404" y="6411361"/>
                  <a:pt x="15270404" y="6411361"/>
                  <a:pt x="15270810" y="6411361"/>
                </a:cubicBezTo>
                <a:cubicBezTo>
                  <a:pt x="15270810" y="6411767"/>
                  <a:pt x="15271219" y="6412177"/>
                  <a:pt x="15270810" y="6412177"/>
                </a:cubicBezTo>
                <a:cubicBezTo>
                  <a:pt x="15270404" y="6412177"/>
                  <a:pt x="15270404" y="6412177"/>
                  <a:pt x="15269999" y="6412177"/>
                </a:cubicBezTo>
                <a:cubicBezTo>
                  <a:pt x="15269999" y="6412177"/>
                  <a:pt x="15269999" y="6411767"/>
                  <a:pt x="15269999" y="6411361"/>
                </a:cubicBezTo>
                <a:close/>
                <a:moveTo>
                  <a:pt x="2100207" y="6407294"/>
                </a:moveTo>
                <a:cubicBezTo>
                  <a:pt x="2105490" y="6410952"/>
                  <a:pt x="2106711" y="6418271"/>
                  <a:pt x="2103054" y="6423555"/>
                </a:cubicBezTo>
                <a:cubicBezTo>
                  <a:pt x="2099391" y="6428838"/>
                  <a:pt x="2092076" y="6430059"/>
                  <a:pt x="2086794" y="6426397"/>
                </a:cubicBezTo>
                <a:cubicBezTo>
                  <a:pt x="2081505" y="6422334"/>
                  <a:pt x="2080285" y="6415425"/>
                  <a:pt x="2083947" y="6410141"/>
                </a:cubicBezTo>
                <a:cubicBezTo>
                  <a:pt x="2087603" y="6404853"/>
                  <a:pt x="2094919" y="6403637"/>
                  <a:pt x="2100207" y="6407294"/>
                </a:cubicBezTo>
                <a:close/>
                <a:moveTo>
                  <a:pt x="2979478" y="6405871"/>
                </a:moveTo>
                <a:cubicBezTo>
                  <a:pt x="2992794" y="6403533"/>
                  <a:pt x="3007020" y="6406276"/>
                  <a:pt x="3019013" y="6414609"/>
                </a:cubicBezTo>
                <a:cubicBezTo>
                  <a:pt x="3042998" y="6431279"/>
                  <a:pt x="3048688" y="6464206"/>
                  <a:pt x="3032022" y="6488192"/>
                </a:cubicBezTo>
                <a:cubicBezTo>
                  <a:pt x="3015355" y="6512173"/>
                  <a:pt x="2982426" y="6517867"/>
                  <a:pt x="2958444" y="6501200"/>
                </a:cubicBezTo>
                <a:cubicBezTo>
                  <a:pt x="2934863" y="6484530"/>
                  <a:pt x="2929175" y="6451603"/>
                  <a:pt x="2945435" y="6427618"/>
                </a:cubicBezTo>
                <a:cubicBezTo>
                  <a:pt x="2953767" y="6415627"/>
                  <a:pt x="2966166" y="6408208"/>
                  <a:pt x="2979478" y="6405871"/>
                </a:cubicBezTo>
                <a:close/>
                <a:moveTo>
                  <a:pt x="12270469" y="6405412"/>
                </a:moveTo>
                <a:cubicBezTo>
                  <a:pt x="12282512" y="6403328"/>
                  <a:pt x="12295317" y="6405869"/>
                  <a:pt x="12306089" y="6413389"/>
                </a:cubicBezTo>
                <a:cubicBezTo>
                  <a:pt x="12328043" y="6428839"/>
                  <a:pt x="12332922" y="6458513"/>
                  <a:pt x="12317882" y="6480058"/>
                </a:cubicBezTo>
                <a:cubicBezTo>
                  <a:pt x="12302432" y="6502012"/>
                  <a:pt x="12272757" y="6506890"/>
                  <a:pt x="12251209" y="6491850"/>
                </a:cubicBezTo>
                <a:cubicBezTo>
                  <a:pt x="12229664" y="6476400"/>
                  <a:pt x="12224381" y="6446725"/>
                  <a:pt x="12239421" y="6425181"/>
                </a:cubicBezTo>
                <a:cubicBezTo>
                  <a:pt x="12247146" y="6414204"/>
                  <a:pt x="12258427" y="6407496"/>
                  <a:pt x="12270469" y="6405412"/>
                </a:cubicBezTo>
                <a:close/>
                <a:moveTo>
                  <a:pt x="13297892" y="6405009"/>
                </a:moveTo>
                <a:cubicBezTo>
                  <a:pt x="13314254" y="6402113"/>
                  <a:pt x="13331734" y="6405467"/>
                  <a:pt x="13346369" y="6415834"/>
                </a:cubicBezTo>
                <a:cubicBezTo>
                  <a:pt x="13375638" y="6436158"/>
                  <a:pt x="13382548" y="6476809"/>
                  <a:pt x="13362224" y="6506078"/>
                </a:cubicBezTo>
                <a:cubicBezTo>
                  <a:pt x="13341897" y="6535347"/>
                  <a:pt x="13301245" y="6542667"/>
                  <a:pt x="13271976" y="6521934"/>
                </a:cubicBezTo>
                <a:cubicBezTo>
                  <a:pt x="13242707" y="6501200"/>
                  <a:pt x="13235797" y="6460954"/>
                  <a:pt x="13256121" y="6431685"/>
                </a:cubicBezTo>
                <a:cubicBezTo>
                  <a:pt x="13266285" y="6417051"/>
                  <a:pt x="13281530" y="6407905"/>
                  <a:pt x="13297892" y="6405009"/>
                </a:cubicBezTo>
                <a:close/>
                <a:moveTo>
                  <a:pt x="14455291" y="6404752"/>
                </a:moveTo>
                <a:cubicBezTo>
                  <a:pt x="14464692" y="6403127"/>
                  <a:pt x="14474651" y="6405058"/>
                  <a:pt x="14482984" y="6410952"/>
                </a:cubicBezTo>
                <a:cubicBezTo>
                  <a:pt x="14499650" y="6423150"/>
                  <a:pt x="14503717" y="6446320"/>
                  <a:pt x="14491925" y="6462986"/>
                </a:cubicBezTo>
                <a:cubicBezTo>
                  <a:pt x="14479732" y="6479652"/>
                  <a:pt x="14456561" y="6483720"/>
                  <a:pt x="14439895" y="6471932"/>
                </a:cubicBezTo>
                <a:cubicBezTo>
                  <a:pt x="14423225" y="6460140"/>
                  <a:pt x="14419162" y="6436969"/>
                  <a:pt x="14430950" y="6419893"/>
                </a:cubicBezTo>
                <a:cubicBezTo>
                  <a:pt x="14437048" y="6411560"/>
                  <a:pt x="14445890" y="6406378"/>
                  <a:pt x="14455291" y="6404752"/>
                </a:cubicBezTo>
                <a:close/>
                <a:moveTo>
                  <a:pt x="14618559" y="6404246"/>
                </a:moveTo>
                <a:cubicBezTo>
                  <a:pt x="14624555" y="6403229"/>
                  <a:pt x="14630958" y="6404447"/>
                  <a:pt x="14636244" y="6408105"/>
                </a:cubicBezTo>
                <a:cubicBezTo>
                  <a:pt x="14646811" y="6415425"/>
                  <a:pt x="14649253" y="6430465"/>
                  <a:pt x="14641933" y="6441036"/>
                </a:cubicBezTo>
                <a:cubicBezTo>
                  <a:pt x="14634618" y="6451604"/>
                  <a:pt x="14619578" y="6454045"/>
                  <a:pt x="14609006" y="6446725"/>
                </a:cubicBezTo>
                <a:cubicBezTo>
                  <a:pt x="14598435" y="6439410"/>
                  <a:pt x="14595998" y="6424776"/>
                  <a:pt x="14603317" y="6413799"/>
                </a:cubicBezTo>
                <a:cubicBezTo>
                  <a:pt x="14606975" y="6408515"/>
                  <a:pt x="14612563" y="6405263"/>
                  <a:pt x="14618559" y="6404246"/>
                </a:cubicBezTo>
                <a:close/>
                <a:moveTo>
                  <a:pt x="1013911" y="6402416"/>
                </a:moveTo>
                <a:cubicBezTo>
                  <a:pt x="1014722" y="6402416"/>
                  <a:pt x="1014722" y="6403227"/>
                  <a:pt x="1014317" y="6403633"/>
                </a:cubicBezTo>
                <a:cubicBezTo>
                  <a:pt x="1014317" y="6404448"/>
                  <a:pt x="1013507" y="6404448"/>
                  <a:pt x="1013096" y="6404038"/>
                </a:cubicBezTo>
                <a:cubicBezTo>
                  <a:pt x="1012690" y="6404038"/>
                  <a:pt x="1012690" y="6403227"/>
                  <a:pt x="1012690" y="6402822"/>
                </a:cubicBezTo>
                <a:cubicBezTo>
                  <a:pt x="1012690" y="6402006"/>
                  <a:pt x="1013507" y="6402006"/>
                  <a:pt x="1013911" y="6402416"/>
                </a:cubicBezTo>
                <a:close/>
                <a:moveTo>
                  <a:pt x="3399960" y="6395200"/>
                </a:moveTo>
                <a:cubicBezTo>
                  <a:pt x="3415203" y="6392558"/>
                  <a:pt x="3431463" y="6395709"/>
                  <a:pt x="3445080" y="6405262"/>
                </a:cubicBezTo>
                <a:cubicBezTo>
                  <a:pt x="3472317" y="6424365"/>
                  <a:pt x="3478823" y="6462175"/>
                  <a:pt x="3459716" y="6489408"/>
                </a:cubicBezTo>
                <a:cubicBezTo>
                  <a:pt x="3440611" y="6516646"/>
                  <a:pt x="3402805" y="6523150"/>
                  <a:pt x="3375569" y="6504043"/>
                </a:cubicBezTo>
                <a:cubicBezTo>
                  <a:pt x="3348332" y="6484939"/>
                  <a:pt x="3341828" y="6447130"/>
                  <a:pt x="3360936" y="6419893"/>
                </a:cubicBezTo>
                <a:cubicBezTo>
                  <a:pt x="3370488" y="6406276"/>
                  <a:pt x="3384715" y="6397841"/>
                  <a:pt x="3399960" y="6395200"/>
                </a:cubicBezTo>
                <a:close/>
                <a:moveTo>
                  <a:pt x="11310381" y="6388797"/>
                </a:moveTo>
                <a:cubicBezTo>
                  <a:pt x="11316835" y="6387679"/>
                  <a:pt x="11323746" y="6389000"/>
                  <a:pt x="11329639" y="6393065"/>
                </a:cubicBezTo>
                <a:cubicBezTo>
                  <a:pt x="11341022" y="6401195"/>
                  <a:pt x="11343869" y="6417051"/>
                  <a:pt x="11335738" y="6428839"/>
                </a:cubicBezTo>
                <a:cubicBezTo>
                  <a:pt x="11327608" y="6440221"/>
                  <a:pt x="11311753" y="6443068"/>
                  <a:pt x="11299965" y="6434937"/>
                </a:cubicBezTo>
                <a:cubicBezTo>
                  <a:pt x="11288177" y="6426807"/>
                  <a:pt x="11285330" y="6410952"/>
                  <a:pt x="11293866" y="6399164"/>
                </a:cubicBezTo>
                <a:cubicBezTo>
                  <a:pt x="11297931" y="6393472"/>
                  <a:pt x="11303928" y="6389915"/>
                  <a:pt x="11310381" y="6388797"/>
                </a:cubicBezTo>
                <a:close/>
                <a:moveTo>
                  <a:pt x="12549999" y="6376804"/>
                </a:moveTo>
                <a:cubicBezTo>
                  <a:pt x="12553656" y="6379245"/>
                  <a:pt x="12554877" y="6384529"/>
                  <a:pt x="12552030" y="6388596"/>
                </a:cubicBezTo>
                <a:cubicBezTo>
                  <a:pt x="12549593" y="6392254"/>
                  <a:pt x="12544305" y="6393474"/>
                  <a:pt x="12540242" y="6390628"/>
                </a:cubicBezTo>
                <a:cubicBezTo>
                  <a:pt x="12536179" y="6387781"/>
                  <a:pt x="12535364" y="6382497"/>
                  <a:pt x="12538211" y="6378840"/>
                </a:cubicBezTo>
                <a:cubicBezTo>
                  <a:pt x="12540648" y="6375178"/>
                  <a:pt x="12545932" y="6373961"/>
                  <a:pt x="12549999" y="6376804"/>
                </a:cubicBezTo>
                <a:close/>
                <a:moveTo>
                  <a:pt x="1646190" y="6376703"/>
                </a:moveTo>
                <a:cubicBezTo>
                  <a:pt x="1651271" y="6375788"/>
                  <a:pt x="1656658" y="6376804"/>
                  <a:pt x="1661132" y="6380056"/>
                </a:cubicBezTo>
                <a:cubicBezTo>
                  <a:pt x="1670073" y="6386560"/>
                  <a:pt x="1672513" y="6399163"/>
                  <a:pt x="1666010" y="6408104"/>
                </a:cubicBezTo>
                <a:cubicBezTo>
                  <a:pt x="1659506" y="6417050"/>
                  <a:pt x="1646903" y="6419487"/>
                  <a:pt x="1637958" y="6412983"/>
                </a:cubicBezTo>
                <a:cubicBezTo>
                  <a:pt x="1629016" y="6406478"/>
                  <a:pt x="1626984" y="6393875"/>
                  <a:pt x="1633079" y="6384934"/>
                </a:cubicBezTo>
                <a:cubicBezTo>
                  <a:pt x="1636330" y="6380464"/>
                  <a:pt x="1641107" y="6377618"/>
                  <a:pt x="1646190" y="6376703"/>
                </a:cubicBezTo>
                <a:close/>
                <a:moveTo>
                  <a:pt x="10184890" y="6373557"/>
                </a:moveTo>
                <a:cubicBezTo>
                  <a:pt x="10187331" y="6375183"/>
                  <a:pt x="10187737" y="6378840"/>
                  <a:pt x="10186111" y="6381277"/>
                </a:cubicBezTo>
                <a:cubicBezTo>
                  <a:pt x="10184485" y="6383719"/>
                  <a:pt x="10180827" y="6384124"/>
                  <a:pt x="10178386" y="6382498"/>
                </a:cubicBezTo>
                <a:cubicBezTo>
                  <a:pt x="10175948" y="6380872"/>
                  <a:pt x="10175543" y="6377214"/>
                  <a:pt x="10177169" y="6374773"/>
                </a:cubicBezTo>
                <a:cubicBezTo>
                  <a:pt x="10178795" y="6372336"/>
                  <a:pt x="10182453" y="6371931"/>
                  <a:pt x="10184890" y="6373557"/>
                </a:cubicBezTo>
                <a:close/>
                <a:moveTo>
                  <a:pt x="10393686" y="6370149"/>
                </a:moveTo>
                <a:cubicBezTo>
                  <a:pt x="10397599" y="6369489"/>
                  <a:pt x="10401765" y="6370302"/>
                  <a:pt x="10405220" y="6372741"/>
                </a:cubicBezTo>
                <a:cubicBezTo>
                  <a:pt x="10412134" y="6377619"/>
                  <a:pt x="10413760" y="6387375"/>
                  <a:pt x="10408877" y="6394285"/>
                </a:cubicBezTo>
                <a:cubicBezTo>
                  <a:pt x="10403999" y="6401195"/>
                  <a:pt x="10394247" y="6402821"/>
                  <a:pt x="10387333" y="6397943"/>
                </a:cubicBezTo>
                <a:cubicBezTo>
                  <a:pt x="10380018" y="6393065"/>
                  <a:pt x="10378392" y="6383308"/>
                  <a:pt x="10383676" y="6376398"/>
                </a:cubicBezTo>
                <a:cubicBezTo>
                  <a:pt x="10386115" y="6372943"/>
                  <a:pt x="10389774" y="6370810"/>
                  <a:pt x="10393686" y="6370149"/>
                </a:cubicBezTo>
                <a:close/>
                <a:moveTo>
                  <a:pt x="2310138" y="6368067"/>
                </a:moveTo>
                <a:cubicBezTo>
                  <a:pt x="2315881" y="6367050"/>
                  <a:pt x="2321979" y="6368269"/>
                  <a:pt x="2327060" y="6371926"/>
                </a:cubicBezTo>
                <a:cubicBezTo>
                  <a:pt x="2337631" y="6379245"/>
                  <a:pt x="2340068" y="6393475"/>
                  <a:pt x="2332752" y="6403636"/>
                </a:cubicBezTo>
                <a:cubicBezTo>
                  <a:pt x="2325434" y="6414204"/>
                  <a:pt x="2311209" y="6416645"/>
                  <a:pt x="2301043" y="6409325"/>
                </a:cubicBezTo>
                <a:cubicBezTo>
                  <a:pt x="2290881" y="6402010"/>
                  <a:pt x="2288445" y="6388187"/>
                  <a:pt x="2295355" y="6377619"/>
                </a:cubicBezTo>
                <a:cubicBezTo>
                  <a:pt x="2299011" y="6372336"/>
                  <a:pt x="2304397" y="6369084"/>
                  <a:pt x="2310138" y="6368067"/>
                </a:cubicBezTo>
                <a:close/>
                <a:moveTo>
                  <a:pt x="1430214" y="6360949"/>
                </a:moveTo>
                <a:cubicBezTo>
                  <a:pt x="1430623" y="6360949"/>
                  <a:pt x="1430623" y="6360949"/>
                  <a:pt x="1431030" y="6360949"/>
                </a:cubicBezTo>
                <a:cubicBezTo>
                  <a:pt x="1431030" y="6361355"/>
                  <a:pt x="1431030" y="6361355"/>
                  <a:pt x="1431030" y="6361765"/>
                </a:cubicBezTo>
                <a:cubicBezTo>
                  <a:pt x="1430623" y="6361765"/>
                  <a:pt x="1430623" y="6361765"/>
                  <a:pt x="1430214" y="6361765"/>
                </a:cubicBezTo>
                <a:cubicBezTo>
                  <a:pt x="1429808" y="6361765"/>
                  <a:pt x="1429808" y="6361355"/>
                  <a:pt x="1430214" y="6360949"/>
                </a:cubicBezTo>
                <a:close/>
                <a:moveTo>
                  <a:pt x="10969315" y="6360546"/>
                </a:moveTo>
                <a:cubicBezTo>
                  <a:pt x="10973634" y="6359834"/>
                  <a:pt x="10978207" y="6360749"/>
                  <a:pt x="10982068" y="6363390"/>
                </a:cubicBezTo>
                <a:cubicBezTo>
                  <a:pt x="10989792" y="6369084"/>
                  <a:pt x="10991418" y="6379651"/>
                  <a:pt x="10986135" y="6387376"/>
                </a:cubicBezTo>
                <a:cubicBezTo>
                  <a:pt x="10980442" y="6395101"/>
                  <a:pt x="10969874" y="6396727"/>
                  <a:pt x="10962149" y="6391439"/>
                </a:cubicBezTo>
                <a:cubicBezTo>
                  <a:pt x="10954425" y="6386155"/>
                  <a:pt x="10952393" y="6375178"/>
                  <a:pt x="10958086" y="6367458"/>
                </a:cubicBezTo>
                <a:cubicBezTo>
                  <a:pt x="10960931" y="6363595"/>
                  <a:pt x="10964996" y="6361258"/>
                  <a:pt x="10969315" y="6360546"/>
                </a:cubicBezTo>
                <a:close/>
                <a:moveTo>
                  <a:pt x="14778624" y="6360341"/>
                </a:moveTo>
                <a:cubicBezTo>
                  <a:pt x="14789295" y="6358511"/>
                  <a:pt x="14800677" y="6360746"/>
                  <a:pt x="14810229" y="6367453"/>
                </a:cubicBezTo>
                <a:cubicBezTo>
                  <a:pt x="14829336" y="6380871"/>
                  <a:pt x="14833809" y="6407294"/>
                  <a:pt x="14820395" y="6426401"/>
                </a:cubicBezTo>
                <a:cubicBezTo>
                  <a:pt x="14806977" y="6445505"/>
                  <a:pt x="14780554" y="6449977"/>
                  <a:pt x="14761447" y="6436563"/>
                </a:cubicBezTo>
                <a:cubicBezTo>
                  <a:pt x="14742340" y="6423149"/>
                  <a:pt x="14737466" y="6396722"/>
                  <a:pt x="14751285" y="6377619"/>
                </a:cubicBezTo>
                <a:cubicBezTo>
                  <a:pt x="14757992" y="6368066"/>
                  <a:pt x="14767952" y="6362171"/>
                  <a:pt x="14778624" y="6360341"/>
                </a:cubicBezTo>
                <a:close/>
                <a:moveTo>
                  <a:pt x="413874" y="6359323"/>
                </a:moveTo>
                <a:cubicBezTo>
                  <a:pt x="417532" y="6361764"/>
                  <a:pt x="418752" y="6367453"/>
                  <a:pt x="415905" y="6371115"/>
                </a:cubicBezTo>
                <a:cubicBezTo>
                  <a:pt x="413469" y="6374773"/>
                  <a:pt x="408181" y="6375993"/>
                  <a:pt x="404117" y="6373147"/>
                </a:cubicBezTo>
                <a:cubicBezTo>
                  <a:pt x="400460" y="6370705"/>
                  <a:pt x="399644" y="6365016"/>
                  <a:pt x="402085" y="6361359"/>
                </a:cubicBezTo>
                <a:cubicBezTo>
                  <a:pt x="404523" y="6357697"/>
                  <a:pt x="409807" y="6356480"/>
                  <a:pt x="413874" y="6359323"/>
                </a:cubicBezTo>
                <a:close/>
                <a:moveTo>
                  <a:pt x="1220845" y="6358107"/>
                </a:moveTo>
                <a:cubicBezTo>
                  <a:pt x="1222877" y="6359733"/>
                  <a:pt x="1223687" y="6362575"/>
                  <a:pt x="1222061" y="6364611"/>
                </a:cubicBezTo>
                <a:cubicBezTo>
                  <a:pt x="1220435" y="6366642"/>
                  <a:pt x="1217593" y="6367453"/>
                  <a:pt x="1215557" y="6365831"/>
                </a:cubicBezTo>
                <a:cubicBezTo>
                  <a:pt x="1213525" y="6364201"/>
                  <a:pt x="1213120" y="6361359"/>
                  <a:pt x="1214341" y="6359323"/>
                </a:cubicBezTo>
                <a:cubicBezTo>
                  <a:pt x="1215967" y="6357291"/>
                  <a:pt x="1218810" y="6356481"/>
                  <a:pt x="1220845" y="6358107"/>
                </a:cubicBezTo>
                <a:close/>
                <a:moveTo>
                  <a:pt x="14954137" y="6356886"/>
                </a:moveTo>
                <a:cubicBezTo>
                  <a:pt x="14956984" y="6358918"/>
                  <a:pt x="14957795" y="6362981"/>
                  <a:pt x="14955763" y="6365827"/>
                </a:cubicBezTo>
                <a:cubicBezTo>
                  <a:pt x="14953732" y="6368674"/>
                  <a:pt x="14949664" y="6369485"/>
                  <a:pt x="14946822" y="6367454"/>
                </a:cubicBezTo>
                <a:cubicBezTo>
                  <a:pt x="14943975" y="6365422"/>
                  <a:pt x="14943160" y="6361355"/>
                  <a:pt x="14945196" y="6358512"/>
                </a:cubicBezTo>
                <a:cubicBezTo>
                  <a:pt x="14947228" y="6355666"/>
                  <a:pt x="14951291" y="6354850"/>
                  <a:pt x="14954137" y="6356886"/>
                </a:cubicBezTo>
                <a:close/>
                <a:moveTo>
                  <a:pt x="13816195" y="6351144"/>
                </a:moveTo>
                <a:cubicBezTo>
                  <a:pt x="13830525" y="6348654"/>
                  <a:pt x="13845770" y="6351602"/>
                  <a:pt x="13858575" y="6360548"/>
                </a:cubicBezTo>
                <a:cubicBezTo>
                  <a:pt x="13884187" y="6378840"/>
                  <a:pt x="13890282" y="6414204"/>
                  <a:pt x="13872395" y="6439815"/>
                </a:cubicBezTo>
                <a:cubicBezTo>
                  <a:pt x="13854103" y="6465427"/>
                  <a:pt x="13818735" y="6471526"/>
                  <a:pt x="13793123" y="6453639"/>
                </a:cubicBezTo>
                <a:cubicBezTo>
                  <a:pt x="13767516" y="6435752"/>
                  <a:pt x="13761011" y="6400384"/>
                  <a:pt x="13779303" y="6374367"/>
                </a:cubicBezTo>
                <a:cubicBezTo>
                  <a:pt x="13788449" y="6361562"/>
                  <a:pt x="13801865" y="6353634"/>
                  <a:pt x="13816195" y="6351144"/>
                </a:cubicBezTo>
                <a:close/>
                <a:moveTo>
                  <a:pt x="13971078" y="6349263"/>
                </a:moveTo>
                <a:cubicBezTo>
                  <a:pt x="13990997" y="6345809"/>
                  <a:pt x="14012237" y="6349976"/>
                  <a:pt x="14030124" y="6362579"/>
                </a:cubicBezTo>
                <a:cubicBezTo>
                  <a:pt x="14039067" y="6368880"/>
                  <a:pt x="14046308" y="6376679"/>
                  <a:pt x="14051746" y="6385394"/>
                </a:cubicBezTo>
                <a:lnTo>
                  <a:pt x="14060490" y="6408312"/>
                </a:lnTo>
                <a:lnTo>
                  <a:pt x="14069148" y="6388597"/>
                </a:lnTo>
                <a:cubicBezTo>
                  <a:pt x="14098012" y="6347945"/>
                  <a:pt x="14154113" y="6338189"/>
                  <a:pt x="14194765" y="6366643"/>
                </a:cubicBezTo>
                <a:cubicBezTo>
                  <a:pt x="14204928" y="6373757"/>
                  <a:pt x="14213160" y="6382599"/>
                  <a:pt x="14219346" y="6392496"/>
                </a:cubicBezTo>
                <a:lnTo>
                  <a:pt x="14231565" y="6424436"/>
                </a:lnTo>
                <a:lnTo>
                  <a:pt x="14241107" y="6402821"/>
                </a:lnTo>
                <a:cubicBezTo>
                  <a:pt x="14264281" y="6369489"/>
                  <a:pt x="14310622" y="6361359"/>
                  <a:pt x="14343954" y="6384935"/>
                </a:cubicBezTo>
                <a:cubicBezTo>
                  <a:pt x="14377290" y="6408105"/>
                  <a:pt x="14385420" y="6454450"/>
                  <a:pt x="14361840" y="6487782"/>
                </a:cubicBezTo>
                <a:cubicBezTo>
                  <a:pt x="14338670" y="6521118"/>
                  <a:pt x="14292330" y="6529249"/>
                  <a:pt x="14258993" y="6505669"/>
                </a:cubicBezTo>
                <a:cubicBezTo>
                  <a:pt x="14250660" y="6499775"/>
                  <a:pt x="14243902" y="6492483"/>
                  <a:pt x="14238821" y="6484341"/>
                </a:cubicBezTo>
                <a:lnTo>
                  <a:pt x="14230034" y="6461367"/>
                </a:lnTo>
                <a:lnTo>
                  <a:pt x="14216715" y="6491850"/>
                </a:lnTo>
                <a:cubicBezTo>
                  <a:pt x="14187851" y="6532501"/>
                  <a:pt x="14131754" y="6542262"/>
                  <a:pt x="14091102" y="6513804"/>
                </a:cubicBezTo>
                <a:cubicBezTo>
                  <a:pt x="14080939" y="6506689"/>
                  <a:pt x="14072707" y="6497822"/>
                  <a:pt x="14066521" y="6487894"/>
                </a:cubicBezTo>
                <a:lnTo>
                  <a:pt x="14055402" y="6458744"/>
                </a:lnTo>
                <a:lnTo>
                  <a:pt x="14049231" y="6472742"/>
                </a:lnTo>
                <a:cubicBezTo>
                  <a:pt x="14024029" y="6508516"/>
                  <a:pt x="13974838" y="6517056"/>
                  <a:pt x="13939064" y="6491850"/>
                </a:cubicBezTo>
                <a:cubicBezTo>
                  <a:pt x="13903291" y="6466648"/>
                  <a:pt x="13894755" y="6417456"/>
                  <a:pt x="13919961" y="6381682"/>
                </a:cubicBezTo>
                <a:cubicBezTo>
                  <a:pt x="13932562" y="6363796"/>
                  <a:pt x="13951159" y="6352718"/>
                  <a:pt x="13971078" y="6349263"/>
                </a:cubicBezTo>
                <a:close/>
                <a:moveTo>
                  <a:pt x="808207" y="6339409"/>
                </a:moveTo>
                <a:cubicBezTo>
                  <a:pt x="811049" y="6341441"/>
                  <a:pt x="811863" y="6345504"/>
                  <a:pt x="809833" y="6348350"/>
                </a:cubicBezTo>
                <a:cubicBezTo>
                  <a:pt x="807796" y="6351197"/>
                  <a:pt x="803734" y="6352008"/>
                  <a:pt x="800887" y="6349977"/>
                </a:cubicBezTo>
                <a:cubicBezTo>
                  <a:pt x="797635" y="6347945"/>
                  <a:pt x="797229" y="6343878"/>
                  <a:pt x="799261" y="6341035"/>
                </a:cubicBezTo>
                <a:cubicBezTo>
                  <a:pt x="801293" y="6338189"/>
                  <a:pt x="805360" y="6337373"/>
                  <a:pt x="808207" y="6339409"/>
                </a:cubicBezTo>
                <a:close/>
                <a:moveTo>
                  <a:pt x="5052905" y="6338947"/>
                </a:moveTo>
                <a:cubicBezTo>
                  <a:pt x="5062400" y="6337271"/>
                  <a:pt x="5072575" y="6339202"/>
                  <a:pt x="5081102" y="6345098"/>
                </a:cubicBezTo>
                <a:cubicBezTo>
                  <a:pt x="5098172" y="6356886"/>
                  <a:pt x="5102238" y="6380461"/>
                  <a:pt x="5090461" y="6397537"/>
                </a:cubicBezTo>
                <a:cubicBezTo>
                  <a:pt x="5078662" y="6414609"/>
                  <a:pt x="5055087" y="6418676"/>
                  <a:pt x="5038002" y="6406888"/>
                </a:cubicBezTo>
                <a:cubicBezTo>
                  <a:pt x="5020938" y="6395096"/>
                  <a:pt x="5016872" y="6371520"/>
                  <a:pt x="5028663" y="6354444"/>
                </a:cubicBezTo>
                <a:cubicBezTo>
                  <a:pt x="5034554" y="6345908"/>
                  <a:pt x="5043396" y="6340624"/>
                  <a:pt x="5052905" y="6338947"/>
                </a:cubicBezTo>
                <a:close/>
                <a:moveTo>
                  <a:pt x="11709124" y="6338387"/>
                </a:moveTo>
                <a:cubicBezTo>
                  <a:pt x="11715120" y="6337371"/>
                  <a:pt x="11721523" y="6338591"/>
                  <a:pt x="11726809" y="6342251"/>
                </a:cubicBezTo>
                <a:cubicBezTo>
                  <a:pt x="11737376" y="6349567"/>
                  <a:pt x="11739818" y="6364607"/>
                  <a:pt x="11732498" y="6375178"/>
                </a:cubicBezTo>
                <a:cubicBezTo>
                  <a:pt x="11725183" y="6385746"/>
                  <a:pt x="11710139" y="6388187"/>
                  <a:pt x="11699571" y="6380867"/>
                </a:cubicBezTo>
                <a:cubicBezTo>
                  <a:pt x="11689004" y="6373552"/>
                  <a:pt x="11686563" y="6358512"/>
                  <a:pt x="11693878" y="6347941"/>
                </a:cubicBezTo>
                <a:cubicBezTo>
                  <a:pt x="11697537" y="6342655"/>
                  <a:pt x="11703127" y="6339403"/>
                  <a:pt x="11709124" y="6338387"/>
                </a:cubicBezTo>
                <a:close/>
                <a:moveTo>
                  <a:pt x="13657810" y="6332494"/>
                </a:moveTo>
                <a:cubicBezTo>
                  <a:pt x="13669955" y="6330360"/>
                  <a:pt x="13682963" y="6332900"/>
                  <a:pt x="13693938" y="6340625"/>
                </a:cubicBezTo>
                <a:cubicBezTo>
                  <a:pt x="13715892" y="6355665"/>
                  <a:pt x="13721176" y="6385750"/>
                  <a:pt x="13705726" y="6407699"/>
                </a:cubicBezTo>
                <a:cubicBezTo>
                  <a:pt x="13690686" y="6429653"/>
                  <a:pt x="13660606" y="6434937"/>
                  <a:pt x="13638652" y="6419487"/>
                </a:cubicBezTo>
                <a:cubicBezTo>
                  <a:pt x="13616702" y="6404042"/>
                  <a:pt x="13611414" y="6373957"/>
                  <a:pt x="13626864" y="6352413"/>
                </a:cubicBezTo>
                <a:cubicBezTo>
                  <a:pt x="13634384" y="6341438"/>
                  <a:pt x="13645665" y="6334629"/>
                  <a:pt x="13657810" y="6332494"/>
                </a:cubicBezTo>
                <a:close/>
                <a:moveTo>
                  <a:pt x="13149166" y="6330420"/>
                </a:moveTo>
                <a:cubicBezTo>
                  <a:pt x="13168653" y="6332093"/>
                  <a:pt x="13187501" y="6341201"/>
                  <a:pt x="13201093" y="6357347"/>
                </a:cubicBezTo>
                <a:cubicBezTo>
                  <a:pt x="13228274" y="6389634"/>
                  <a:pt x="13224134" y="6437845"/>
                  <a:pt x="13191846" y="6465026"/>
                </a:cubicBezTo>
                <a:cubicBezTo>
                  <a:pt x="13159555" y="6492209"/>
                  <a:pt x="13111344" y="6488069"/>
                  <a:pt x="13084164" y="6455781"/>
                </a:cubicBezTo>
                <a:cubicBezTo>
                  <a:pt x="13056980" y="6423490"/>
                  <a:pt x="13061120" y="6375280"/>
                  <a:pt x="13093411" y="6348096"/>
                </a:cubicBezTo>
                <a:cubicBezTo>
                  <a:pt x="13109555" y="6334506"/>
                  <a:pt x="13129680" y="6328746"/>
                  <a:pt x="13149166" y="6330420"/>
                </a:cubicBezTo>
                <a:close/>
                <a:moveTo>
                  <a:pt x="3179656" y="6329496"/>
                </a:moveTo>
                <a:cubicBezTo>
                  <a:pt x="3198409" y="6326193"/>
                  <a:pt x="3218430" y="6330055"/>
                  <a:pt x="3235298" y="6341845"/>
                </a:cubicBezTo>
                <a:cubicBezTo>
                  <a:pt x="3269041" y="6365421"/>
                  <a:pt x="3277173" y="6411766"/>
                  <a:pt x="3253593" y="6445504"/>
                </a:cubicBezTo>
                <a:cubicBezTo>
                  <a:pt x="3247697" y="6453939"/>
                  <a:pt x="3240381" y="6460774"/>
                  <a:pt x="3232194" y="6465913"/>
                </a:cubicBezTo>
                <a:lnTo>
                  <a:pt x="3221248" y="6470121"/>
                </a:lnTo>
                <a:lnTo>
                  <a:pt x="3236068" y="6470423"/>
                </a:lnTo>
                <a:cubicBezTo>
                  <a:pt x="3245464" y="6472437"/>
                  <a:pt x="3254611" y="6476299"/>
                  <a:pt x="3262943" y="6482093"/>
                </a:cubicBezTo>
                <a:cubicBezTo>
                  <a:pt x="3296278" y="6505263"/>
                  <a:pt x="3304003" y="6551604"/>
                  <a:pt x="3280829" y="6584940"/>
                </a:cubicBezTo>
                <a:cubicBezTo>
                  <a:pt x="3257658" y="6618272"/>
                  <a:pt x="3211319" y="6626403"/>
                  <a:pt x="3177985" y="6602827"/>
                </a:cubicBezTo>
                <a:cubicBezTo>
                  <a:pt x="3144652" y="6579247"/>
                  <a:pt x="3136522" y="6533312"/>
                  <a:pt x="3160098" y="6499980"/>
                </a:cubicBezTo>
                <a:cubicBezTo>
                  <a:pt x="3165889" y="6491646"/>
                  <a:pt x="3173131" y="6484912"/>
                  <a:pt x="3181253" y="6479862"/>
                </a:cubicBezTo>
                <a:lnTo>
                  <a:pt x="3191727" y="6475897"/>
                </a:lnTo>
                <a:lnTo>
                  <a:pt x="3177045" y="6475632"/>
                </a:lnTo>
                <a:cubicBezTo>
                  <a:pt x="3167589" y="6473607"/>
                  <a:pt x="3158364" y="6469694"/>
                  <a:pt x="3149930" y="6463800"/>
                </a:cubicBezTo>
                <a:cubicBezTo>
                  <a:pt x="3116192" y="6440220"/>
                  <a:pt x="3108468" y="6393470"/>
                  <a:pt x="3131638" y="6360138"/>
                </a:cubicBezTo>
                <a:cubicBezTo>
                  <a:pt x="3143426" y="6343267"/>
                  <a:pt x="3160908" y="6332799"/>
                  <a:pt x="3179656" y="6329496"/>
                </a:cubicBezTo>
                <a:close/>
                <a:moveTo>
                  <a:pt x="5179782" y="6322230"/>
                </a:moveTo>
                <a:cubicBezTo>
                  <a:pt x="5184363" y="6321417"/>
                  <a:pt x="5189236" y="6322332"/>
                  <a:pt x="5193301" y="6325176"/>
                </a:cubicBezTo>
                <a:cubicBezTo>
                  <a:pt x="5201431" y="6330869"/>
                  <a:pt x="5203466" y="6342252"/>
                  <a:pt x="5197766" y="6350382"/>
                </a:cubicBezTo>
                <a:cubicBezTo>
                  <a:pt x="5192082" y="6358512"/>
                  <a:pt x="5180704" y="6360544"/>
                  <a:pt x="5172569" y="6354850"/>
                </a:cubicBezTo>
                <a:cubicBezTo>
                  <a:pt x="5164437" y="6349161"/>
                  <a:pt x="5162412" y="6338184"/>
                  <a:pt x="5168101" y="6329649"/>
                </a:cubicBezTo>
                <a:cubicBezTo>
                  <a:pt x="5170943" y="6325583"/>
                  <a:pt x="5175207" y="6323043"/>
                  <a:pt x="5179782" y="6322230"/>
                </a:cubicBezTo>
                <a:close/>
                <a:moveTo>
                  <a:pt x="2526734" y="6322078"/>
                </a:moveTo>
                <a:cubicBezTo>
                  <a:pt x="2539896" y="6319791"/>
                  <a:pt x="2553921" y="6322536"/>
                  <a:pt x="2565710" y="6330869"/>
                </a:cubicBezTo>
                <a:cubicBezTo>
                  <a:pt x="2589286" y="6347535"/>
                  <a:pt x="2594979" y="6380056"/>
                  <a:pt x="2578308" y="6403636"/>
                </a:cubicBezTo>
                <a:cubicBezTo>
                  <a:pt x="2561644" y="6427212"/>
                  <a:pt x="2529122" y="6432905"/>
                  <a:pt x="2505546" y="6416235"/>
                </a:cubicBezTo>
                <a:cubicBezTo>
                  <a:pt x="2481561" y="6399569"/>
                  <a:pt x="2475867" y="6367047"/>
                  <a:pt x="2492944" y="6343472"/>
                </a:cubicBezTo>
                <a:cubicBezTo>
                  <a:pt x="2501276" y="6331682"/>
                  <a:pt x="2513573" y="6324364"/>
                  <a:pt x="2526734" y="6322078"/>
                </a:cubicBezTo>
                <a:close/>
                <a:moveTo>
                  <a:pt x="609410" y="6321518"/>
                </a:moveTo>
                <a:cubicBezTo>
                  <a:pt x="614694" y="6325176"/>
                  <a:pt x="615915" y="6332086"/>
                  <a:pt x="612257" y="6336964"/>
                </a:cubicBezTo>
                <a:cubicBezTo>
                  <a:pt x="608600" y="6342252"/>
                  <a:pt x="601689" y="6343468"/>
                  <a:pt x="596812" y="6339810"/>
                </a:cubicBezTo>
                <a:cubicBezTo>
                  <a:pt x="591524" y="6336153"/>
                  <a:pt x="590308" y="6329239"/>
                  <a:pt x="593965" y="6324365"/>
                </a:cubicBezTo>
                <a:cubicBezTo>
                  <a:pt x="597623" y="6319077"/>
                  <a:pt x="604532" y="6317861"/>
                  <a:pt x="609410" y="6321518"/>
                </a:cubicBezTo>
                <a:close/>
                <a:moveTo>
                  <a:pt x="1867254" y="6320298"/>
                </a:moveTo>
                <a:cubicBezTo>
                  <a:pt x="1870912" y="6322739"/>
                  <a:pt x="1871723" y="6328428"/>
                  <a:pt x="1869285" y="6332090"/>
                </a:cubicBezTo>
                <a:cubicBezTo>
                  <a:pt x="1866845" y="6335748"/>
                  <a:pt x="1861560" y="6336968"/>
                  <a:pt x="1857497" y="6334122"/>
                </a:cubicBezTo>
                <a:cubicBezTo>
                  <a:pt x="1853836" y="6331680"/>
                  <a:pt x="1852619" y="6325991"/>
                  <a:pt x="1855462" y="6322334"/>
                </a:cubicBezTo>
                <a:cubicBezTo>
                  <a:pt x="1857902" y="6318672"/>
                  <a:pt x="1863593" y="6317455"/>
                  <a:pt x="1867254" y="6320298"/>
                </a:cubicBezTo>
                <a:close/>
                <a:moveTo>
                  <a:pt x="3958629" y="6319081"/>
                </a:moveTo>
                <a:cubicBezTo>
                  <a:pt x="3963915" y="6322739"/>
                  <a:pt x="3965134" y="6330464"/>
                  <a:pt x="3961473" y="6335748"/>
                </a:cubicBezTo>
                <a:cubicBezTo>
                  <a:pt x="3957817" y="6341031"/>
                  <a:pt x="3950090" y="6342252"/>
                  <a:pt x="3944760" y="6338594"/>
                </a:cubicBezTo>
                <a:cubicBezTo>
                  <a:pt x="3939475" y="6334933"/>
                  <a:pt x="3937849" y="6327212"/>
                  <a:pt x="3941911" y="6321928"/>
                </a:cubicBezTo>
                <a:cubicBezTo>
                  <a:pt x="3945575" y="6316640"/>
                  <a:pt x="3953345" y="6315424"/>
                  <a:pt x="3958629" y="6319081"/>
                </a:cubicBezTo>
                <a:close/>
                <a:moveTo>
                  <a:pt x="10681650" y="6318774"/>
                </a:moveTo>
                <a:cubicBezTo>
                  <a:pt x="10685105" y="6318164"/>
                  <a:pt x="10688763" y="6318876"/>
                  <a:pt x="10691813" y="6321112"/>
                </a:cubicBezTo>
                <a:cubicBezTo>
                  <a:pt x="10697912" y="6325581"/>
                  <a:pt x="10699538" y="6334121"/>
                  <a:pt x="10695065" y="6340215"/>
                </a:cubicBezTo>
                <a:cubicBezTo>
                  <a:pt x="10690597" y="6346314"/>
                  <a:pt x="10682057" y="6347940"/>
                  <a:pt x="10675962" y="6343468"/>
                </a:cubicBezTo>
                <a:cubicBezTo>
                  <a:pt x="10669863" y="6338999"/>
                  <a:pt x="10668237" y="6330459"/>
                  <a:pt x="10672710" y="6324364"/>
                </a:cubicBezTo>
                <a:cubicBezTo>
                  <a:pt x="10674944" y="6321315"/>
                  <a:pt x="10678195" y="6319384"/>
                  <a:pt x="10681650" y="6318774"/>
                </a:cubicBezTo>
                <a:close/>
                <a:moveTo>
                  <a:pt x="4902024" y="6317351"/>
                </a:moveTo>
                <a:cubicBezTo>
                  <a:pt x="4911284" y="6315725"/>
                  <a:pt x="4921136" y="6317656"/>
                  <a:pt x="4929468" y="6323550"/>
                </a:cubicBezTo>
                <a:cubicBezTo>
                  <a:pt x="4946137" y="6335338"/>
                  <a:pt x="4950201" y="6358103"/>
                  <a:pt x="4938404" y="6374773"/>
                </a:cubicBezTo>
                <a:cubicBezTo>
                  <a:pt x="4926630" y="6391439"/>
                  <a:pt x="4903857" y="6395502"/>
                  <a:pt x="4887191" y="6383714"/>
                </a:cubicBezTo>
                <a:cubicBezTo>
                  <a:pt x="4870520" y="6371927"/>
                  <a:pt x="4866458" y="6349162"/>
                  <a:pt x="4878247" y="6332496"/>
                </a:cubicBezTo>
                <a:cubicBezTo>
                  <a:pt x="4884141" y="6324160"/>
                  <a:pt x="4892782" y="6318977"/>
                  <a:pt x="4902024" y="6317351"/>
                </a:cubicBezTo>
                <a:close/>
                <a:moveTo>
                  <a:pt x="12039467" y="6315371"/>
                </a:moveTo>
                <a:cubicBezTo>
                  <a:pt x="12046326" y="6314202"/>
                  <a:pt x="12053644" y="6315626"/>
                  <a:pt x="12059742" y="6319896"/>
                </a:cubicBezTo>
                <a:cubicBezTo>
                  <a:pt x="12071936" y="6328432"/>
                  <a:pt x="12074782" y="6345503"/>
                  <a:pt x="12066247" y="6357701"/>
                </a:cubicBezTo>
                <a:cubicBezTo>
                  <a:pt x="12057707" y="6369894"/>
                  <a:pt x="12040635" y="6372741"/>
                  <a:pt x="12028442" y="6364205"/>
                </a:cubicBezTo>
                <a:cubicBezTo>
                  <a:pt x="12016244" y="6355669"/>
                  <a:pt x="12013398" y="6338593"/>
                  <a:pt x="12021938" y="6326400"/>
                </a:cubicBezTo>
                <a:cubicBezTo>
                  <a:pt x="12026206" y="6320301"/>
                  <a:pt x="12032607" y="6316540"/>
                  <a:pt x="12039467" y="6315371"/>
                </a:cubicBezTo>
                <a:close/>
                <a:moveTo>
                  <a:pt x="15444394" y="6313387"/>
                </a:moveTo>
                <a:cubicBezTo>
                  <a:pt x="15444800" y="6313387"/>
                  <a:pt x="15444800" y="6313387"/>
                  <a:pt x="15445209" y="6313387"/>
                </a:cubicBezTo>
                <a:cubicBezTo>
                  <a:pt x="15445209" y="6313793"/>
                  <a:pt x="15445209" y="6313793"/>
                  <a:pt x="15445209" y="6314203"/>
                </a:cubicBezTo>
                <a:cubicBezTo>
                  <a:pt x="15444800" y="6314203"/>
                  <a:pt x="15444800" y="6314203"/>
                  <a:pt x="15444394" y="6314203"/>
                </a:cubicBezTo>
                <a:cubicBezTo>
                  <a:pt x="15444394" y="6313793"/>
                  <a:pt x="15443989" y="6313793"/>
                  <a:pt x="15444394" y="6313387"/>
                </a:cubicBezTo>
                <a:close/>
                <a:moveTo>
                  <a:pt x="12750973" y="6311816"/>
                </a:moveTo>
                <a:cubicBezTo>
                  <a:pt x="12768200" y="6308820"/>
                  <a:pt x="12786596" y="6312372"/>
                  <a:pt x="12802044" y="6323144"/>
                </a:cubicBezTo>
                <a:cubicBezTo>
                  <a:pt x="12832939" y="6344689"/>
                  <a:pt x="12840254" y="6387376"/>
                  <a:pt x="12818710" y="6418271"/>
                </a:cubicBezTo>
                <a:cubicBezTo>
                  <a:pt x="12797165" y="6449166"/>
                  <a:pt x="12754482" y="6456481"/>
                  <a:pt x="12723582" y="6434937"/>
                </a:cubicBezTo>
                <a:cubicBezTo>
                  <a:pt x="12692691" y="6413393"/>
                  <a:pt x="12685372" y="6370706"/>
                  <a:pt x="12706916" y="6339815"/>
                </a:cubicBezTo>
                <a:cubicBezTo>
                  <a:pt x="12717688" y="6324365"/>
                  <a:pt x="12733746" y="6314811"/>
                  <a:pt x="12750973" y="6311816"/>
                </a:cubicBezTo>
                <a:close/>
                <a:moveTo>
                  <a:pt x="11356469" y="6311717"/>
                </a:moveTo>
                <a:cubicBezTo>
                  <a:pt x="11362669" y="6310649"/>
                  <a:pt x="11369276" y="6311969"/>
                  <a:pt x="11374764" y="6315829"/>
                </a:cubicBezTo>
                <a:cubicBezTo>
                  <a:pt x="11386146" y="6323554"/>
                  <a:pt x="11388583" y="6338999"/>
                  <a:pt x="11380858" y="6349976"/>
                </a:cubicBezTo>
                <a:cubicBezTo>
                  <a:pt x="11373138" y="6361358"/>
                  <a:pt x="11357688" y="6363795"/>
                  <a:pt x="11346711" y="6356075"/>
                </a:cubicBezTo>
                <a:cubicBezTo>
                  <a:pt x="11335739" y="6348350"/>
                  <a:pt x="11332892" y="6333310"/>
                  <a:pt x="11340617" y="6321928"/>
                </a:cubicBezTo>
                <a:cubicBezTo>
                  <a:pt x="11344477" y="6316237"/>
                  <a:pt x="11350270" y="6312781"/>
                  <a:pt x="11356469" y="6311717"/>
                </a:cubicBezTo>
                <a:close/>
                <a:moveTo>
                  <a:pt x="5443717" y="6310140"/>
                </a:moveTo>
                <a:cubicBezTo>
                  <a:pt x="5445343" y="6310954"/>
                  <a:pt x="5445343" y="6312982"/>
                  <a:pt x="5444538" y="6314203"/>
                </a:cubicBezTo>
                <a:cubicBezTo>
                  <a:pt x="5443717" y="6315829"/>
                  <a:pt x="5441685" y="6315829"/>
                  <a:pt x="5440467" y="6315014"/>
                </a:cubicBezTo>
                <a:cubicBezTo>
                  <a:pt x="5439248" y="6314203"/>
                  <a:pt x="5438840" y="6312169"/>
                  <a:pt x="5439655" y="6310954"/>
                </a:cubicBezTo>
                <a:cubicBezTo>
                  <a:pt x="5440467" y="6309327"/>
                  <a:pt x="5442502" y="6309327"/>
                  <a:pt x="5443717" y="6310140"/>
                </a:cubicBezTo>
                <a:close/>
                <a:moveTo>
                  <a:pt x="4122246" y="6309935"/>
                </a:moveTo>
                <a:cubicBezTo>
                  <a:pt x="4127987" y="6308922"/>
                  <a:pt x="4134081" y="6310141"/>
                  <a:pt x="4139165" y="6313797"/>
                </a:cubicBezTo>
                <a:cubicBezTo>
                  <a:pt x="4149739" y="6321112"/>
                  <a:pt x="4152178" y="6335341"/>
                  <a:pt x="4144858" y="6345503"/>
                </a:cubicBezTo>
                <a:cubicBezTo>
                  <a:pt x="4137541" y="6356075"/>
                  <a:pt x="4123316" y="6358512"/>
                  <a:pt x="4113147" y="6351196"/>
                </a:cubicBezTo>
                <a:cubicBezTo>
                  <a:pt x="4102987" y="6343877"/>
                  <a:pt x="4100552" y="6330058"/>
                  <a:pt x="4107466" y="6319486"/>
                </a:cubicBezTo>
                <a:cubicBezTo>
                  <a:pt x="4111123" y="6314201"/>
                  <a:pt x="4116507" y="6310953"/>
                  <a:pt x="4122246" y="6309935"/>
                </a:cubicBezTo>
                <a:close/>
                <a:moveTo>
                  <a:pt x="2745258" y="6303687"/>
                </a:moveTo>
                <a:cubicBezTo>
                  <a:pt x="2758214" y="6301398"/>
                  <a:pt x="2772036" y="6304041"/>
                  <a:pt x="2783623" y="6312169"/>
                </a:cubicBezTo>
                <a:cubicBezTo>
                  <a:pt x="2806791" y="6328428"/>
                  <a:pt x="2812483" y="6360544"/>
                  <a:pt x="2796223" y="6383714"/>
                </a:cubicBezTo>
                <a:cubicBezTo>
                  <a:pt x="2779961" y="6406884"/>
                  <a:pt x="2747850" y="6412578"/>
                  <a:pt x="2724675" y="6396317"/>
                </a:cubicBezTo>
                <a:cubicBezTo>
                  <a:pt x="2701505" y="6380057"/>
                  <a:pt x="2696222" y="6347941"/>
                  <a:pt x="2712076" y="6324770"/>
                </a:cubicBezTo>
                <a:cubicBezTo>
                  <a:pt x="2720206" y="6313185"/>
                  <a:pt x="2732300" y="6305975"/>
                  <a:pt x="2745258" y="6303687"/>
                </a:cubicBezTo>
                <a:close/>
                <a:moveTo>
                  <a:pt x="15121217" y="6301193"/>
                </a:moveTo>
                <a:cubicBezTo>
                  <a:pt x="15124064" y="6303229"/>
                  <a:pt x="15124875" y="6307292"/>
                  <a:pt x="15122843" y="6310140"/>
                </a:cubicBezTo>
                <a:cubicBezTo>
                  <a:pt x="15120812" y="6312982"/>
                  <a:pt x="15116744" y="6313793"/>
                  <a:pt x="15113902" y="6311764"/>
                </a:cubicBezTo>
                <a:cubicBezTo>
                  <a:pt x="15111055" y="6309736"/>
                  <a:pt x="15110240" y="6305667"/>
                  <a:pt x="15112272" y="6302824"/>
                </a:cubicBezTo>
                <a:cubicBezTo>
                  <a:pt x="15114308" y="6299980"/>
                  <a:pt x="15118371" y="6299162"/>
                  <a:pt x="15121217" y="6301193"/>
                </a:cubicBezTo>
                <a:close/>
                <a:moveTo>
                  <a:pt x="212644" y="6298754"/>
                </a:moveTo>
                <a:cubicBezTo>
                  <a:pt x="213865" y="6299565"/>
                  <a:pt x="214270" y="6301191"/>
                  <a:pt x="213459" y="6302412"/>
                </a:cubicBezTo>
                <a:cubicBezTo>
                  <a:pt x="212644" y="6303227"/>
                  <a:pt x="211018" y="6303633"/>
                  <a:pt x="209797" y="6302817"/>
                </a:cubicBezTo>
                <a:cubicBezTo>
                  <a:pt x="208582" y="6302006"/>
                  <a:pt x="208582" y="6300381"/>
                  <a:pt x="208987" y="6299159"/>
                </a:cubicBezTo>
                <a:cubicBezTo>
                  <a:pt x="209797" y="6298349"/>
                  <a:pt x="211424" y="6297940"/>
                  <a:pt x="212644" y="6298754"/>
                </a:cubicBezTo>
                <a:close/>
                <a:moveTo>
                  <a:pt x="12311730" y="6294132"/>
                </a:moveTo>
                <a:cubicBezTo>
                  <a:pt x="12322959" y="6292153"/>
                  <a:pt x="12334951" y="6294488"/>
                  <a:pt x="12345115" y="6301604"/>
                </a:cubicBezTo>
                <a:cubicBezTo>
                  <a:pt x="12365439" y="6315824"/>
                  <a:pt x="12370317" y="6343472"/>
                  <a:pt x="12356092" y="6363795"/>
                </a:cubicBezTo>
                <a:cubicBezTo>
                  <a:pt x="12341863" y="6384123"/>
                  <a:pt x="12314220" y="6388997"/>
                  <a:pt x="12293896" y="6374772"/>
                </a:cubicBezTo>
                <a:cubicBezTo>
                  <a:pt x="12273568" y="6360543"/>
                  <a:pt x="12268690" y="6332495"/>
                  <a:pt x="12282919" y="6312572"/>
                </a:cubicBezTo>
                <a:cubicBezTo>
                  <a:pt x="12290033" y="6302412"/>
                  <a:pt x="12300500" y="6296115"/>
                  <a:pt x="12311730" y="6294132"/>
                </a:cubicBezTo>
                <a:close/>
                <a:moveTo>
                  <a:pt x="3574223" y="6290017"/>
                </a:moveTo>
                <a:cubicBezTo>
                  <a:pt x="3580573" y="6288899"/>
                  <a:pt x="3587381" y="6290219"/>
                  <a:pt x="3593076" y="6294284"/>
                </a:cubicBezTo>
                <a:cubicBezTo>
                  <a:pt x="3604457" y="6302010"/>
                  <a:pt x="3607304" y="6317860"/>
                  <a:pt x="3599171" y="6329242"/>
                </a:cubicBezTo>
                <a:cubicBezTo>
                  <a:pt x="3591449" y="6340624"/>
                  <a:pt x="3575595" y="6343471"/>
                  <a:pt x="3564212" y="6335341"/>
                </a:cubicBezTo>
                <a:cubicBezTo>
                  <a:pt x="3552829" y="6327211"/>
                  <a:pt x="3549983" y="6311763"/>
                  <a:pt x="3558114" y="6300382"/>
                </a:cubicBezTo>
                <a:cubicBezTo>
                  <a:pt x="3561973" y="6294690"/>
                  <a:pt x="3567869" y="6291135"/>
                  <a:pt x="3574223" y="6290017"/>
                </a:cubicBezTo>
                <a:close/>
                <a:moveTo>
                  <a:pt x="4444475" y="6288443"/>
                </a:moveTo>
                <a:cubicBezTo>
                  <a:pt x="4456264" y="6286359"/>
                  <a:pt x="4468860" y="6288802"/>
                  <a:pt x="4479433" y="6296320"/>
                </a:cubicBezTo>
                <a:cubicBezTo>
                  <a:pt x="4500570" y="6310954"/>
                  <a:pt x="4505857" y="6340220"/>
                  <a:pt x="4490816" y="6361359"/>
                </a:cubicBezTo>
                <a:cubicBezTo>
                  <a:pt x="4476179" y="6382498"/>
                  <a:pt x="4446917" y="6387781"/>
                  <a:pt x="4425772" y="6372741"/>
                </a:cubicBezTo>
                <a:cubicBezTo>
                  <a:pt x="4404633" y="6358107"/>
                  <a:pt x="4399343" y="6328838"/>
                  <a:pt x="4414389" y="6307701"/>
                </a:cubicBezTo>
                <a:cubicBezTo>
                  <a:pt x="4421708" y="6297132"/>
                  <a:pt x="4432682" y="6290526"/>
                  <a:pt x="4444475" y="6288443"/>
                </a:cubicBezTo>
                <a:close/>
                <a:moveTo>
                  <a:pt x="13494948" y="6283007"/>
                </a:moveTo>
                <a:cubicBezTo>
                  <a:pt x="13510701" y="6280264"/>
                  <a:pt x="13527469" y="6283518"/>
                  <a:pt x="13541493" y="6293473"/>
                </a:cubicBezTo>
                <a:cubicBezTo>
                  <a:pt x="13569542" y="6313392"/>
                  <a:pt x="13576456" y="6352418"/>
                  <a:pt x="13556538" y="6380467"/>
                </a:cubicBezTo>
                <a:cubicBezTo>
                  <a:pt x="13536615" y="6408515"/>
                  <a:pt x="13497589" y="6415425"/>
                  <a:pt x="13469541" y="6395507"/>
                </a:cubicBezTo>
                <a:cubicBezTo>
                  <a:pt x="13441087" y="6375588"/>
                  <a:pt x="13434583" y="6336968"/>
                  <a:pt x="13454501" y="6308517"/>
                </a:cubicBezTo>
                <a:cubicBezTo>
                  <a:pt x="13464460" y="6294491"/>
                  <a:pt x="13479196" y="6285750"/>
                  <a:pt x="13494948" y="6283007"/>
                </a:cubicBezTo>
                <a:close/>
                <a:moveTo>
                  <a:pt x="4596881" y="6278940"/>
                </a:moveTo>
                <a:cubicBezTo>
                  <a:pt x="4611461" y="6276398"/>
                  <a:pt x="4627027" y="6279446"/>
                  <a:pt x="4640017" y="6288595"/>
                </a:cubicBezTo>
                <a:cubicBezTo>
                  <a:pt x="4666440" y="6306886"/>
                  <a:pt x="4672539" y="6343062"/>
                  <a:pt x="4654254" y="6369079"/>
                </a:cubicBezTo>
                <a:cubicBezTo>
                  <a:pt x="4635957" y="6395506"/>
                  <a:pt x="4599775" y="6401601"/>
                  <a:pt x="4573759" y="6383308"/>
                </a:cubicBezTo>
                <a:cubicBezTo>
                  <a:pt x="4547738" y="6365016"/>
                  <a:pt x="4541237" y="6328837"/>
                  <a:pt x="4559533" y="6302824"/>
                </a:cubicBezTo>
                <a:cubicBezTo>
                  <a:pt x="4568676" y="6289609"/>
                  <a:pt x="4582296" y="6281480"/>
                  <a:pt x="4596881" y="6278940"/>
                </a:cubicBezTo>
                <a:close/>
                <a:moveTo>
                  <a:pt x="11019112" y="6277365"/>
                </a:moveTo>
                <a:cubicBezTo>
                  <a:pt x="11022822" y="6276707"/>
                  <a:pt x="11026786" y="6277414"/>
                  <a:pt x="11030038" y="6279650"/>
                </a:cubicBezTo>
                <a:cubicBezTo>
                  <a:pt x="11036542" y="6284125"/>
                  <a:pt x="11038168" y="6293473"/>
                  <a:pt x="11033696" y="6299980"/>
                </a:cubicBezTo>
                <a:cubicBezTo>
                  <a:pt x="11029223" y="6306484"/>
                  <a:pt x="11019876" y="6308108"/>
                  <a:pt x="11013372" y="6303634"/>
                </a:cubicBezTo>
                <a:cubicBezTo>
                  <a:pt x="11006458" y="6298756"/>
                  <a:pt x="11005242" y="6289811"/>
                  <a:pt x="11009710" y="6283309"/>
                </a:cubicBezTo>
                <a:cubicBezTo>
                  <a:pt x="11011946" y="6280057"/>
                  <a:pt x="11015402" y="6278022"/>
                  <a:pt x="11019112" y="6277365"/>
                </a:cubicBezTo>
                <a:close/>
                <a:moveTo>
                  <a:pt x="2085977" y="6275589"/>
                </a:moveTo>
                <a:cubicBezTo>
                  <a:pt x="2090450" y="6278841"/>
                  <a:pt x="2091670" y="6285343"/>
                  <a:pt x="2088419" y="6290225"/>
                </a:cubicBezTo>
                <a:cubicBezTo>
                  <a:pt x="2085166" y="6294694"/>
                  <a:pt x="2078662" y="6295915"/>
                  <a:pt x="2073784" y="6292666"/>
                </a:cubicBezTo>
                <a:cubicBezTo>
                  <a:pt x="2068905" y="6289411"/>
                  <a:pt x="2068090" y="6282500"/>
                  <a:pt x="2071342" y="6278027"/>
                </a:cubicBezTo>
                <a:cubicBezTo>
                  <a:pt x="2074594" y="6273552"/>
                  <a:pt x="2081098" y="6272339"/>
                  <a:pt x="2085977" y="6275589"/>
                </a:cubicBezTo>
                <a:close/>
                <a:moveTo>
                  <a:pt x="2958088" y="6269642"/>
                </a:moveTo>
                <a:cubicBezTo>
                  <a:pt x="2971249" y="6267358"/>
                  <a:pt x="2985273" y="6270099"/>
                  <a:pt x="2997064" y="6278436"/>
                </a:cubicBezTo>
                <a:cubicBezTo>
                  <a:pt x="3020640" y="6295097"/>
                  <a:pt x="3026331" y="6327617"/>
                  <a:pt x="3009663" y="6351197"/>
                </a:cubicBezTo>
                <a:cubicBezTo>
                  <a:pt x="2992995" y="6374773"/>
                  <a:pt x="2960476" y="6380466"/>
                  <a:pt x="2936900" y="6363800"/>
                </a:cubicBezTo>
                <a:cubicBezTo>
                  <a:pt x="2913320" y="6347130"/>
                  <a:pt x="2907632" y="6314608"/>
                  <a:pt x="2924298" y="6291038"/>
                </a:cubicBezTo>
                <a:cubicBezTo>
                  <a:pt x="2932631" y="6279248"/>
                  <a:pt x="2944927" y="6271931"/>
                  <a:pt x="2958088" y="6269642"/>
                </a:cubicBezTo>
                <a:close/>
                <a:moveTo>
                  <a:pt x="1002118" y="6259735"/>
                </a:moveTo>
                <a:cubicBezTo>
                  <a:pt x="1002528" y="6259735"/>
                  <a:pt x="1002528" y="6259735"/>
                  <a:pt x="1002933" y="6259735"/>
                </a:cubicBezTo>
                <a:cubicBezTo>
                  <a:pt x="1002933" y="6260137"/>
                  <a:pt x="1002933" y="6260137"/>
                  <a:pt x="1002933" y="6260546"/>
                </a:cubicBezTo>
                <a:cubicBezTo>
                  <a:pt x="1002528" y="6260546"/>
                  <a:pt x="1002528" y="6260546"/>
                  <a:pt x="1002118" y="6260546"/>
                </a:cubicBezTo>
                <a:cubicBezTo>
                  <a:pt x="1001713" y="6260546"/>
                  <a:pt x="1001713" y="6260137"/>
                  <a:pt x="1002118" y="6259735"/>
                </a:cubicBezTo>
                <a:close/>
                <a:moveTo>
                  <a:pt x="11752367" y="6255410"/>
                </a:moveTo>
                <a:cubicBezTo>
                  <a:pt x="11757601" y="6254547"/>
                  <a:pt x="11763191" y="6255665"/>
                  <a:pt x="11767866" y="6258915"/>
                </a:cubicBezTo>
                <a:cubicBezTo>
                  <a:pt x="11777213" y="6265421"/>
                  <a:pt x="11779249" y="6278436"/>
                  <a:pt x="11772745" y="6287781"/>
                </a:cubicBezTo>
                <a:cubicBezTo>
                  <a:pt x="11766240" y="6297130"/>
                  <a:pt x="11753228" y="6299163"/>
                  <a:pt x="11743881" y="6292660"/>
                </a:cubicBezTo>
                <a:cubicBezTo>
                  <a:pt x="11734530" y="6286153"/>
                  <a:pt x="11732093" y="6273551"/>
                  <a:pt x="11739003" y="6263795"/>
                </a:cubicBezTo>
                <a:cubicBezTo>
                  <a:pt x="11742255" y="6259121"/>
                  <a:pt x="11747133" y="6256277"/>
                  <a:pt x="11752367" y="6255410"/>
                </a:cubicBezTo>
                <a:close/>
                <a:moveTo>
                  <a:pt x="3754887" y="6255363"/>
                </a:moveTo>
                <a:cubicBezTo>
                  <a:pt x="3758343" y="6254751"/>
                  <a:pt x="3762000" y="6255462"/>
                  <a:pt x="3765048" y="6257698"/>
                </a:cubicBezTo>
                <a:cubicBezTo>
                  <a:pt x="3771143" y="6262166"/>
                  <a:pt x="3772773" y="6270706"/>
                  <a:pt x="3768300" y="6276807"/>
                </a:cubicBezTo>
                <a:cubicBezTo>
                  <a:pt x="3763833" y="6282903"/>
                  <a:pt x="3755292" y="6284528"/>
                  <a:pt x="3749198" y="6280057"/>
                </a:cubicBezTo>
                <a:cubicBezTo>
                  <a:pt x="3743099" y="6275991"/>
                  <a:pt x="3741475" y="6267459"/>
                  <a:pt x="3745947" y="6260953"/>
                </a:cubicBezTo>
                <a:cubicBezTo>
                  <a:pt x="3748179" y="6257901"/>
                  <a:pt x="3751432" y="6255969"/>
                  <a:pt x="3754887" y="6255363"/>
                </a:cubicBezTo>
                <a:close/>
                <a:moveTo>
                  <a:pt x="12583336" y="6250786"/>
                </a:moveTo>
                <a:cubicBezTo>
                  <a:pt x="12584147" y="6251600"/>
                  <a:pt x="12584552" y="6252823"/>
                  <a:pt x="12583741" y="6253638"/>
                </a:cubicBezTo>
                <a:cubicBezTo>
                  <a:pt x="12582926" y="6254448"/>
                  <a:pt x="12581710" y="6254855"/>
                  <a:pt x="12580894" y="6254045"/>
                </a:cubicBezTo>
                <a:cubicBezTo>
                  <a:pt x="12580079" y="6253226"/>
                  <a:pt x="12579674" y="6252007"/>
                  <a:pt x="12580489" y="6251193"/>
                </a:cubicBezTo>
                <a:cubicBezTo>
                  <a:pt x="12581300" y="6250383"/>
                  <a:pt x="12582521" y="6249975"/>
                  <a:pt x="12583336" y="6250786"/>
                </a:cubicBezTo>
                <a:close/>
                <a:moveTo>
                  <a:pt x="3370693" y="6248706"/>
                </a:moveTo>
                <a:cubicBezTo>
                  <a:pt x="3386037" y="6246012"/>
                  <a:pt x="3402401" y="6249165"/>
                  <a:pt x="3416224" y="6258925"/>
                </a:cubicBezTo>
                <a:cubicBezTo>
                  <a:pt x="3443453" y="6278436"/>
                  <a:pt x="3450367" y="6316235"/>
                  <a:pt x="3430857" y="6343878"/>
                </a:cubicBezTo>
                <a:cubicBezTo>
                  <a:pt x="3411344" y="6371115"/>
                  <a:pt x="3373534" y="6378025"/>
                  <a:pt x="3345893" y="6358512"/>
                </a:cubicBezTo>
                <a:cubicBezTo>
                  <a:pt x="3318249" y="6339000"/>
                  <a:pt x="3311749" y="6301199"/>
                  <a:pt x="3331259" y="6273556"/>
                </a:cubicBezTo>
                <a:cubicBezTo>
                  <a:pt x="3341014" y="6259935"/>
                  <a:pt x="3355346" y="6251401"/>
                  <a:pt x="3370693" y="6248706"/>
                </a:cubicBezTo>
                <a:close/>
                <a:moveTo>
                  <a:pt x="10456697" y="6245759"/>
                </a:moveTo>
                <a:cubicBezTo>
                  <a:pt x="10460609" y="6245096"/>
                  <a:pt x="10464776" y="6245907"/>
                  <a:pt x="10468231" y="6248347"/>
                </a:cubicBezTo>
                <a:cubicBezTo>
                  <a:pt x="10475141" y="6253226"/>
                  <a:pt x="10476767" y="6262981"/>
                  <a:pt x="10471888" y="6269897"/>
                </a:cubicBezTo>
                <a:cubicBezTo>
                  <a:pt x="10467015" y="6276807"/>
                  <a:pt x="10457254" y="6278431"/>
                  <a:pt x="10450344" y="6273551"/>
                </a:cubicBezTo>
                <a:cubicBezTo>
                  <a:pt x="10443434" y="6268672"/>
                  <a:pt x="10441808" y="6258915"/>
                  <a:pt x="10446687" y="6252003"/>
                </a:cubicBezTo>
                <a:cubicBezTo>
                  <a:pt x="10449126" y="6248549"/>
                  <a:pt x="10452784" y="6246417"/>
                  <a:pt x="10456697" y="6245759"/>
                </a:cubicBezTo>
                <a:close/>
                <a:moveTo>
                  <a:pt x="1635063" y="6242253"/>
                </a:moveTo>
                <a:cubicBezTo>
                  <a:pt x="1639890" y="6241438"/>
                  <a:pt x="1645073" y="6242454"/>
                  <a:pt x="1649344" y="6245508"/>
                </a:cubicBezTo>
                <a:cubicBezTo>
                  <a:pt x="1657879" y="6251193"/>
                  <a:pt x="1659912" y="6263398"/>
                  <a:pt x="1653812" y="6271931"/>
                </a:cubicBezTo>
                <a:cubicBezTo>
                  <a:pt x="1647718" y="6280464"/>
                  <a:pt x="1635519" y="6282500"/>
                  <a:pt x="1626984" y="6276402"/>
                </a:cubicBezTo>
                <a:cubicBezTo>
                  <a:pt x="1618449" y="6270307"/>
                  <a:pt x="1616008" y="6258110"/>
                  <a:pt x="1622916" y="6249980"/>
                </a:cubicBezTo>
                <a:cubicBezTo>
                  <a:pt x="1625764" y="6245708"/>
                  <a:pt x="1630235" y="6243065"/>
                  <a:pt x="1635063" y="6242253"/>
                </a:cubicBezTo>
                <a:close/>
                <a:moveTo>
                  <a:pt x="14480645" y="6239555"/>
                </a:moveTo>
                <a:cubicBezTo>
                  <a:pt x="14484711" y="6238795"/>
                  <a:pt x="14489081" y="6239606"/>
                  <a:pt x="14492741" y="6242248"/>
                </a:cubicBezTo>
                <a:cubicBezTo>
                  <a:pt x="14500060" y="6247128"/>
                  <a:pt x="14502092" y="6257290"/>
                  <a:pt x="14496804" y="6264615"/>
                </a:cubicBezTo>
                <a:cubicBezTo>
                  <a:pt x="14491930" y="6271923"/>
                  <a:pt x="14481764" y="6273963"/>
                  <a:pt x="14474448" y="6268672"/>
                </a:cubicBezTo>
                <a:cubicBezTo>
                  <a:pt x="14467129" y="6263393"/>
                  <a:pt x="14465503" y="6253226"/>
                  <a:pt x="14470381" y="6246314"/>
                </a:cubicBezTo>
                <a:cubicBezTo>
                  <a:pt x="14472820" y="6242655"/>
                  <a:pt x="14476580" y="6240317"/>
                  <a:pt x="14480645" y="6239555"/>
                </a:cubicBezTo>
                <a:close/>
                <a:moveTo>
                  <a:pt x="5281920" y="6238186"/>
                </a:moveTo>
                <a:cubicBezTo>
                  <a:pt x="5285589" y="6241028"/>
                  <a:pt x="5286388" y="6245907"/>
                  <a:pt x="5283963" y="6249568"/>
                </a:cubicBezTo>
                <a:cubicBezTo>
                  <a:pt x="5281116" y="6253226"/>
                  <a:pt x="5276229" y="6254045"/>
                  <a:pt x="5272583" y="6251605"/>
                </a:cubicBezTo>
                <a:cubicBezTo>
                  <a:pt x="5268923" y="6249161"/>
                  <a:pt x="5267699" y="6243873"/>
                  <a:pt x="5270543" y="6240218"/>
                </a:cubicBezTo>
                <a:cubicBezTo>
                  <a:pt x="5273387" y="6236563"/>
                  <a:pt x="5278275" y="6235749"/>
                  <a:pt x="5281920" y="6238186"/>
                </a:cubicBezTo>
                <a:close/>
                <a:moveTo>
                  <a:pt x="11401743" y="6235800"/>
                </a:moveTo>
                <a:cubicBezTo>
                  <a:pt x="11407181" y="6234834"/>
                  <a:pt x="11412974" y="6235954"/>
                  <a:pt x="11417852" y="6239405"/>
                </a:cubicBezTo>
                <a:cubicBezTo>
                  <a:pt x="11427608" y="6246314"/>
                  <a:pt x="11430045" y="6259735"/>
                  <a:pt x="11423136" y="6269489"/>
                </a:cubicBezTo>
                <a:cubicBezTo>
                  <a:pt x="11416226" y="6279248"/>
                  <a:pt x="11402812" y="6281684"/>
                  <a:pt x="11393056" y="6274775"/>
                </a:cubicBezTo>
                <a:cubicBezTo>
                  <a:pt x="11383296" y="6267867"/>
                  <a:pt x="11380859" y="6254448"/>
                  <a:pt x="11387768" y="6244689"/>
                </a:cubicBezTo>
                <a:cubicBezTo>
                  <a:pt x="11391223" y="6239810"/>
                  <a:pt x="11396305" y="6236762"/>
                  <a:pt x="11401743" y="6235800"/>
                </a:cubicBezTo>
                <a:close/>
                <a:moveTo>
                  <a:pt x="4268035" y="6235393"/>
                </a:moveTo>
                <a:cubicBezTo>
                  <a:pt x="4277799" y="6233716"/>
                  <a:pt x="4288168" y="6235749"/>
                  <a:pt x="4296901" y="6241842"/>
                </a:cubicBezTo>
                <a:cubicBezTo>
                  <a:pt x="4314381" y="6254448"/>
                  <a:pt x="4318855" y="6278436"/>
                  <a:pt x="4306248" y="6295915"/>
                </a:cubicBezTo>
                <a:cubicBezTo>
                  <a:pt x="4293660" y="6313387"/>
                  <a:pt x="4269668" y="6317454"/>
                  <a:pt x="4252182" y="6305260"/>
                </a:cubicBezTo>
                <a:cubicBezTo>
                  <a:pt x="4234699" y="6292666"/>
                  <a:pt x="4230638" y="6268676"/>
                  <a:pt x="4242830" y="6251193"/>
                </a:cubicBezTo>
                <a:cubicBezTo>
                  <a:pt x="4249133" y="6242453"/>
                  <a:pt x="4258281" y="6237066"/>
                  <a:pt x="4268035" y="6235393"/>
                </a:cubicBezTo>
                <a:close/>
                <a:moveTo>
                  <a:pt x="4726317" y="6232294"/>
                </a:moveTo>
                <a:cubicBezTo>
                  <a:pt x="4736979" y="6230463"/>
                  <a:pt x="4748370" y="6232699"/>
                  <a:pt x="4757927" y="6239401"/>
                </a:cubicBezTo>
                <a:cubicBezTo>
                  <a:pt x="4777021" y="6252823"/>
                  <a:pt x="4781501" y="6279244"/>
                  <a:pt x="4768080" y="6298351"/>
                </a:cubicBezTo>
                <a:cubicBezTo>
                  <a:pt x="4754665" y="6317452"/>
                  <a:pt x="4728235" y="6321924"/>
                  <a:pt x="4709135" y="6308515"/>
                </a:cubicBezTo>
                <a:cubicBezTo>
                  <a:pt x="4690028" y="6295101"/>
                  <a:pt x="4685558" y="6268672"/>
                  <a:pt x="4698976" y="6249568"/>
                </a:cubicBezTo>
                <a:cubicBezTo>
                  <a:pt x="4705683" y="6240013"/>
                  <a:pt x="4715635" y="6234123"/>
                  <a:pt x="4726317" y="6232294"/>
                </a:cubicBezTo>
                <a:close/>
                <a:moveTo>
                  <a:pt x="2294998" y="6230719"/>
                </a:moveTo>
                <a:cubicBezTo>
                  <a:pt x="2302163" y="6229452"/>
                  <a:pt x="2309783" y="6230874"/>
                  <a:pt x="2316083" y="6235346"/>
                </a:cubicBezTo>
                <a:cubicBezTo>
                  <a:pt x="2328685" y="6244286"/>
                  <a:pt x="2331938" y="6262171"/>
                  <a:pt x="2322998" y="6274775"/>
                </a:cubicBezTo>
                <a:cubicBezTo>
                  <a:pt x="2314052" y="6287382"/>
                  <a:pt x="2296164" y="6290630"/>
                  <a:pt x="2283562" y="6281688"/>
                </a:cubicBezTo>
                <a:cubicBezTo>
                  <a:pt x="2270962" y="6272746"/>
                  <a:pt x="2268117" y="6254860"/>
                  <a:pt x="2276651" y="6242253"/>
                </a:cubicBezTo>
                <a:cubicBezTo>
                  <a:pt x="2281124" y="6235954"/>
                  <a:pt x="2287834" y="6231992"/>
                  <a:pt x="2294998" y="6230719"/>
                </a:cubicBezTo>
                <a:close/>
                <a:moveTo>
                  <a:pt x="15288697" y="6229248"/>
                </a:moveTo>
                <a:cubicBezTo>
                  <a:pt x="15289918" y="6230060"/>
                  <a:pt x="15290324" y="6231684"/>
                  <a:pt x="15289513" y="6232906"/>
                </a:cubicBezTo>
                <a:cubicBezTo>
                  <a:pt x="15288697" y="6234125"/>
                  <a:pt x="15287071" y="6234530"/>
                  <a:pt x="15285851" y="6233722"/>
                </a:cubicBezTo>
                <a:cubicBezTo>
                  <a:pt x="15284634" y="6232906"/>
                  <a:pt x="15284229" y="6231278"/>
                  <a:pt x="15285040" y="6229651"/>
                </a:cubicBezTo>
                <a:cubicBezTo>
                  <a:pt x="15285851" y="6228843"/>
                  <a:pt x="15287481" y="6228433"/>
                  <a:pt x="15288697" y="6229248"/>
                </a:cubicBezTo>
                <a:close/>
                <a:moveTo>
                  <a:pt x="10254811" y="6228843"/>
                </a:moveTo>
                <a:cubicBezTo>
                  <a:pt x="10257248" y="6230471"/>
                  <a:pt x="10257658" y="6233309"/>
                  <a:pt x="10256032" y="6235754"/>
                </a:cubicBezTo>
                <a:cubicBezTo>
                  <a:pt x="10254406" y="6238186"/>
                  <a:pt x="10251559" y="6238595"/>
                  <a:pt x="10249118" y="6236969"/>
                </a:cubicBezTo>
                <a:cubicBezTo>
                  <a:pt x="10247086" y="6235346"/>
                  <a:pt x="10246275" y="6232092"/>
                  <a:pt x="10247901" y="6230060"/>
                </a:cubicBezTo>
                <a:cubicBezTo>
                  <a:pt x="10249527" y="6227623"/>
                  <a:pt x="10252370" y="6227216"/>
                  <a:pt x="10254811" y="6228843"/>
                </a:cubicBezTo>
                <a:close/>
                <a:moveTo>
                  <a:pt x="13329292" y="6228128"/>
                </a:moveTo>
                <a:cubicBezTo>
                  <a:pt x="13347686" y="6224873"/>
                  <a:pt x="13367300" y="6228632"/>
                  <a:pt x="13383764" y="6240215"/>
                </a:cubicBezTo>
                <a:cubicBezTo>
                  <a:pt x="13416695" y="6263393"/>
                  <a:pt x="13424821" y="6308924"/>
                  <a:pt x="13401651" y="6341846"/>
                </a:cubicBezTo>
                <a:cubicBezTo>
                  <a:pt x="13378480" y="6374773"/>
                  <a:pt x="13332951" y="6382903"/>
                  <a:pt x="13300024" y="6359733"/>
                </a:cubicBezTo>
                <a:cubicBezTo>
                  <a:pt x="13267093" y="6336562"/>
                  <a:pt x="13259373" y="6291038"/>
                  <a:pt x="13282137" y="6258104"/>
                </a:cubicBezTo>
                <a:cubicBezTo>
                  <a:pt x="13293722" y="6241639"/>
                  <a:pt x="13310897" y="6231380"/>
                  <a:pt x="13329292" y="6228128"/>
                </a:cubicBezTo>
                <a:close/>
                <a:moveTo>
                  <a:pt x="1421272" y="6221112"/>
                </a:moveTo>
                <a:cubicBezTo>
                  <a:pt x="1422898" y="6221926"/>
                  <a:pt x="1422898" y="6223961"/>
                  <a:pt x="1422084" y="6225181"/>
                </a:cubicBezTo>
                <a:cubicBezTo>
                  <a:pt x="1421272" y="6226805"/>
                  <a:pt x="1419236" y="6226805"/>
                  <a:pt x="1418020" y="6225991"/>
                </a:cubicBezTo>
                <a:cubicBezTo>
                  <a:pt x="1416395" y="6224768"/>
                  <a:pt x="1416395" y="6223143"/>
                  <a:pt x="1417205" y="6221926"/>
                </a:cubicBezTo>
                <a:cubicBezTo>
                  <a:pt x="1418020" y="6220303"/>
                  <a:pt x="1420051" y="6220303"/>
                  <a:pt x="1421272" y="6221112"/>
                </a:cubicBezTo>
                <a:close/>
                <a:moveTo>
                  <a:pt x="1208646" y="6220303"/>
                </a:moveTo>
                <a:cubicBezTo>
                  <a:pt x="1209458" y="6220707"/>
                  <a:pt x="1209458" y="6221519"/>
                  <a:pt x="1209052" y="6222333"/>
                </a:cubicBezTo>
                <a:cubicBezTo>
                  <a:pt x="1208646" y="6223143"/>
                  <a:pt x="1207831" y="6223143"/>
                  <a:pt x="1207021" y="6222740"/>
                </a:cubicBezTo>
                <a:cubicBezTo>
                  <a:pt x="1206205" y="6222333"/>
                  <a:pt x="1206205" y="6221112"/>
                  <a:pt x="1206615" y="6220707"/>
                </a:cubicBezTo>
                <a:cubicBezTo>
                  <a:pt x="1207021" y="6219893"/>
                  <a:pt x="1207831" y="6219893"/>
                  <a:pt x="1208646" y="6220303"/>
                </a:cubicBezTo>
                <a:close/>
                <a:moveTo>
                  <a:pt x="10734956" y="6215931"/>
                </a:moveTo>
                <a:cubicBezTo>
                  <a:pt x="10738462" y="6215323"/>
                  <a:pt x="10742222" y="6216034"/>
                  <a:pt x="10745472" y="6218270"/>
                </a:cubicBezTo>
                <a:cubicBezTo>
                  <a:pt x="10751571" y="6222740"/>
                  <a:pt x="10753197" y="6231278"/>
                  <a:pt x="10748724" y="6237779"/>
                </a:cubicBezTo>
                <a:cubicBezTo>
                  <a:pt x="10744256" y="6243873"/>
                  <a:pt x="10735716" y="6245500"/>
                  <a:pt x="10729212" y="6241031"/>
                </a:cubicBezTo>
                <a:cubicBezTo>
                  <a:pt x="10722708" y="6236563"/>
                  <a:pt x="10721491" y="6227619"/>
                  <a:pt x="10725960" y="6221523"/>
                </a:cubicBezTo>
                <a:cubicBezTo>
                  <a:pt x="10728197" y="6218473"/>
                  <a:pt x="10731450" y="6216542"/>
                  <a:pt x="10734956" y="6215931"/>
                </a:cubicBezTo>
                <a:close/>
                <a:moveTo>
                  <a:pt x="404527" y="6206073"/>
                </a:moveTo>
                <a:cubicBezTo>
                  <a:pt x="408995" y="6209324"/>
                  <a:pt x="410216" y="6215828"/>
                  <a:pt x="406964" y="6220707"/>
                </a:cubicBezTo>
                <a:cubicBezTo>
                  <a:pt x="403711" y="6225175"/>
                  <a:pt x="397207" y="6226396"/>
                  <a:pt x="392329" y="6223145"/>
                </a:cubicBezTo>
                <a:cubicBezTo>
                  <a:pt x="387857" y="6219892"/>
                  <a:pt x="386640" y="6213387"/>
                  <a:pt x="389893" y="6208510"/>
                </a:cubicBezTo>
                <a:cubicBezTo>
                  <a:pt x="393145" y="6204036"/>
                  <a:pt x="399649" y="6202822"/>
                  <a:pt x="404527" y="6206073"/>
                </a:cubicBezTo>
                <a:close/>
                <a:moveTo>
                  <a:pt x="12078186" y="6205822"/>
                </a:moveTo>
                <a:cubicBezTo>
                  <a:pt x="12087078" y="6204246"/>
                  <a:pt x="12096529" y="6206077"/>
                  <a:pt x="12104457" y="6211766"/>
                </a:cubicBezTo>
                <a:cubicBezTo>
                  <a:pt x="12120312" y="6223148"/>
                  <a:pt x="12123970" y="6245096"/>
                  <a:pt x="12112993" y="6260953"/>
                </a:cubicBezTo>
                <a:cubicBezTo>
                  <a:pt x="12101611" y="6276814"/>
                  <a:pt x="12079661" y="6280867"/>
                  <a:pt x="12063806" y="6269489"/>
                </a:cubicBezTo>
                <a:cubicBezTo>
                  <a:pt x="12047951" y="6258104"/>
                  <a:pt x="12043888" y="6236156"/>
                  <a:pt x="12055270" y="6220303"/>
                </a:cubicBezTo>
                <a:cubicBezTo>
                  <a:pt x="12060962" y="6212376"/>
                  <a:pt x="12069295" y="6207396"/>
                  <a:pt x="12078186" y="6205822"/>
                </a:cubicBezTo>
                <a:close/>
                <a:moveTo>
                  <a:pt x="14636700" y="6202211"/>
                </a:moveTo>
                <a:cubicBezTo>
                  <a:pt x="14646812" y="6200483"/>
                  <a:pt x="14657586" y="6202618"/>
                  <a:pt x="14666734" y="6208921"/>
                </a:cubicBezTo>
                <a:cubicBezTo>
                  <a:pt x="14685026" y="6221926"/>
                  <a:pt x="14689499" y="6246725"/>
                  <a:pt x="14676490" y="6265018"/>
                </a:cubicBezTo>
                <a:cubicBezTo>
                  <a:pt x="14663481" y="6283311"/>
                  <a:pt x="14638681" y="6287375"/>
                  <a:pt x="14620389" y="6274775"/>
                </a:cubicBezTo>
                <a:cubicBezTo>
                  <a:pt x="14602096" y="6262169"/>
                  <a:pt x="14597624" y="6236966"/>
                  <a:pt x="14610632" y="6218679"/>
                </a:cubicBezTo>
                <a:cubicBezTo>
                  <a:pt x="14617137" y="6209530"/>
                  <a:pt x="14626588" y="6203940"/>
                  <a:pt x="14636700" y="6202211"/>
                </a:cubicBezTo>
                <a:close/>
                <a:moveTo>
                  <a:pt x="795193" y="6197534"/>
                </a:moveTo>
                <a:cubicBezTo>
                  <a:pt x="796008" y="6197941"/>
                  <a:pt x="796008" y="6198753"/>
                  <a:pt x="795598" y="6199567"/>
                </a:cubicBezTo>
                <a:cubicBezTo>
                  <a:pt x="795193" y="6200378"/>
                  <a:pt x="794383" y="6200378"/>
                  <a:pt x="793567" y="6199972"/>
                </a:cubicBezTo>
                <a:cubicBezTo>
                  <a:pt x="792756" y="6199161"/>
                  <a:pt x="792346" y="6198346"/>
                  <a:pt x="793162" y="6197941"/>
                </a:cubicBezTo>
                <a:cubicBezTo>
                  <a:pt x="793567" y="6197126"/>
                  <a:pt x="794383" y="6197126"/>
                  <a:pt x="795193" y="6197534"/>
                </a:cubicBezTo>
                <a:close/>
                <a:moveTo>
                  <a:pt x="3156946" y="6193929"/>
                </a:moveTo>
                <a:cubicBezTo>
                  <a:pt x="3174120" y="6190931"/>
                  <a:pt x="3192415" y="6194488"/>
                  <a:pt x="3207656" y="6205260"/>
                </a:cubicBezTo>
                <a:cubicBezTo>
                  <a:pt x="3238555" y="6226801"/>
                  <a:pt x="3245872" y="6269489"/>
                  <a:pt x="3224325" y="6299975"/>
                </a:cubicBezTo>
                <a:cubicBezTo>
                  <a:pt x="3202780" y="6330869"/>
                  <a:pt x="3160097" y="6338184"/>
                  <a:pt x="3129611" y="6316640"/>
                </a:cubicBezTo>
                <a:cubicBezTo>
                  <a:pt x="3098712" y="6295097"/>
                  <a:pt x="3091397" y="6252823"/>
                  <a:pt x="3112941" y="6221924"/>
                </a:cubicBezTo>
                <a:cubicBezTo>
                  <a:pt x="3123713" y="6206478"/>
                  <a:pt x="3139770" y="6196928"/>
                  <a:pt x="3156946" y="6193929"/>
                </a:cubicBezTo>
                <a:close/>
                <a:moveTo>
                  <a:pt x="11066215" y="6192764"/>
                </a:moveTo>
                <a:cubicBezTo>
                  <a:pt x="11069671" y="6192153"/>
                  <a:pt x="11073330" y="6192868"/>
                  <a:pt x="11076379" y="6195100"/>
                </a:cubicBezTo>
                <a:cubicBezTo>
                  <a:pt x="11082478" y="6199571"/>
                  <a:pt x="11084104" y="6208109"/>
                  <a:pt x="11079631" y="6214205"/>
                </a:cubicBezTo>
                <a:cubicBezTo>
                  <a:pt x="11075159" y="6220303"/>
                  <a:pt x="11066623" y="6221926"/>
                  <a:pt x="11060524" y="6217458"/>
                </a:cubicBezTo>
                <a:cubicBezTo>
                  <a:pt x="11054425" y="6213395"/>
                  <a:pt x="11053209" y="6204856"/>
                  <a:pt x="11057272" y="6198354"/>
                </a:cubicBezTo>
                <a:cubicBezTo>
                  <a:pt x="11059508" y="6195304"/>
                  <a:pt x="11062760" y="6193374"/>
                  <a:pt x="11066215" y="6192764"/>
                </a:cubicBezTo>
                <a:close/>
                <a:moveTo>
                  <a:pt x="2510727" y="6188393"/>
                </a:moveTo>
                <a:cubicBezTo>
                  <a:pt x="2524040" y="6186052"/>
                  <a:pt x="2538269" y="6188798"/>
                  <a:pt x="2550262" y="6197130"/>
                </a:cubicBezTo>
                <a:cubicBezTo>
                  <a:pt x="2574242" y="6213798"/>
                  <a:pt x="2579936" y="6246725"/>
                  <a:pt x="2563267" y="6270706"/>
                </a:cubicBezTo>
                <a:cubicBezTo>
                  <a:pt x="2546599" y="6294696"/>
                  <a:pt x="2513672" y="6300382"/>
                  <a:pt x="2489687" y="6283715"/>
                </a:cubicBezTo>
                <a:cubicBezTo>
                  <a:pt x="2465707" y="6267046"/>
                  <a:pt x="2460013" y="6234121"/>
                  <a:pt x="2476679" y="6210136"/>
                </a:cubicBezTo>
                <a:cubicBezTo>
                  <a:pt x="2485013" y="6198144"/>
                  <a:pt x="2497412" y="6190730"/>
                  <a:pt x="2510727" y="6188393"/>
                </a:cubicBezTo>
                <a:close/>
                <a:moveTo>
                  <a:pt x="14799152" y="6186309"/>
                </a:moveTo>
                <a:cubicBezTo>
                  <a:pt x="14806977" y="6184936"/>
                  <a:pt x="14815312" y="6186562"/>
                  <a:pt x="14822426" y="6191439"/>
                </a:cubicBezTo>
                <a:cubicBezTo>
                  <a:pt x="14836655" y="6201601"/>
                  <a:pt x="14839907" y="6220707"/>
                  <a:pt x="14830151" y="6234936"/>
                </a:cubicBezTo>
                <a:cubicBezTo>
                  <a:pt x="14819985" y="6249165"/>
                  <a:pt x="14800882" y="6252420"/>
                  <a:pt x="14786652" y="6242658"/>
                </a:cubicBezTo>
                <a:cubicBezTo>
                  <a:pt x="14772829" y="6232494"/>
                  <a:pt x="14769171" y="6213395"/>
                  <a:pt x="14778928" y="6199164"/>
                </a:cubicBezTo>
                <a:cubicBezTo>
                  <a:pt x="14784009" y="6192049"/>
                  <a:pt x="14791326" y="6187680"/>
                  <a:pt x="14799152" y="6186309"/>
                </a:cubicBezTo>
                <a:close/>
                <a:moveTo>
                  <a:pt x="1856683" y="6185752"/>
                </a:moveTo>
                <a:cubicBezTo>
                  <a:pt x="1860750" y="6188596"/>
                  <a:pt x="1861560" y="6194287"/>
                  <a:pt x="1858719" y="6198350"/>
                </a:cubicBezTo>
                <a:cubicBezTo>
                  <a:pt x="1855871" y="6202415"/>
                  <a:pt x="1850179" y="6203233"/>
                  <a:pt x="1846115" y="6200386"/>
                </a:cubicBezTo>
                <a:cubicBezTo>
                  <a:pt x="1842049" y="6197538"/>
                  <a:pt x="1841237" y="6191849"/>
                  <a:pt x="1844084" y="6187783"/>
                </a:cubicBezTo>
                <a:cubicBezTo>
                  <a:pt x="1846927" y="6183715"/>
                  <a:pt x="1852619" y="6182905"/>
                  <a:pt x="1856683" y="6185752"/>
                </a:cubicBezTo>
                <a:close/>
                <a:moveTo>
                  <a:pt x="12349689" y="6179755"/>
                </a:moveTo>
                <a:cubicBezTo>
                  <a:pt x="12360055" y="6177928"/>
                  <a:pt x="12371132" y="6180063"/>
                  <a:pt x="12380483" y="6186565"/>
                </a:cubicBezTo>
                <a:cubicBezTo>
                  <a:pt x="12399180" y="6199575"/>
                  <a:pt x="12403653" y="6225181"/>
                  <a:pt x="12390644" y="6243877"/>
                </a:cubicBezTo>
                <a:cubicBezTo>
                  <a:pt x="12377636" y="6262582"/>
                  <a:pt x="12352024" y="6267050"/>
                  <a:pt x="12333327" y="6254045"/>
                </a:cubicBezTo>
                <a:cubicBezTo>
                  <a:pt x="12314625" y="6241032"/>
                  <a:pt x="12310156" y="6215425"/>
                  <a:pt x="12323165" y="6196728"/>
                </a:cubicBezTo>
                <a:cubicBezTo>
                  <a:pt x="12329669" y="6187377"/>
                  <a:pt x="12339323" y="6181582"/>
                  <a:pt x="12349689" y="6179755"/>
                </a:cubicBezTo>
                <a:close/>
                <a:moveTo>
                  <a:pt x="14970399" y="6175181"/>
                </a:moveTo>
                <a:cubicBezTo>
                  <a:pt x="14972025" y="6176401"/>
                  <a:pt x="14972430" y="6179247"/>
                  <a:pt x="14971210" y="6180875"/>
                </a:cubicBezTo>
                <a:cubicBezTo>
                  <a:pt x="14969989" y="6182499"/>
                  <a:pt x="14967146" y="6182905"/>
                  <a:pt x="14965520" y="6181685"/>
                </a:cubicBezTo>
                <a:cubicBezTo>
                  <a:pt x="14963484" y="6180464"/>
                  <a:pt x="14963079" y="6178027"/>
                  <a:pt x="14964705" y="6175996"/>
                </a:cubicBezTo>
                <a:cubicBezTo>
                  <a:pt x="14965926" y="6174372"/>
                  <a:pt x="14968772" y="6173962"/>
                  <a:pt x="14970399" y="6175181"/>
                </a:cubicBezTo>
                <a:close/>
                <a:moveTo>
                  <a:pt x="598433" y="6174770"/>
                </a:moveTo>
                <a:cubicBezTo>
                  <a:pt x="602501" y="6177612"/>
                  <a:pt x="603312" y="6183305"/>
                  <a:pt x="600469" y="6187373"/>
                </a:cubicBezTo>
                <a:cubicBezTo>
                  <a:pt x="597623" y="6191435"/>
                  <a:pt x="591930" y="6192247"/>
                  <a:pt x="587866" y="6189404"/>
                </a:cubicBezTo>
                <a:cubicBezTo>
                  <a:pt x="583799" y="6186558"/>
                  <a:pt x="582988" y="6180866"/>
                  <a:pt x="585835" y="6176802"/>
                </a:cubicBezTo>
                <a:cubicBezTo>
                  <a:pt x="588677" y="6172740"/>
                  <a:pt x="594371" y="6171924"/>
                  <a:pt x="598433" y="6174770"/>
                </a:cubicBezTo>
                <a:close/>
                <a:moveTo>
                  <a:pt x="13162267" y="6170555"/>
                </a:moveTo>
                <a:cubicBezTo>
                  <a:pt x="13181018" y="6167254"/>
                  <a:pt x="13201040" y="6171116"/>
                  <a:pt x="13217911" y="6182905"/>
                </a:cubicBezTo>
                <a:cubicBezTo>
                  <a:pt x="13251653" y="6206478"/>
                  <a:pt x="13259779" y="6252823"/>
                  <a:pt x="13236203" y="6286560"/>
                </a:cubicBezTo>
                <a:cubicBezTo>
                  <a:pt x="13212623" y="6320298"/>
                  <a:pt x="13166282" y="6328428"/>
                  <a:pt x="13132540" y="6304857"/>
                </a:cubicBezTo>
                <a:cubicBezTo>
                  <a:pt x="13099208" y="6281278"/>
                  <a:pt x="13091078" y="6234936"/>
                  <a:pt x="13114248" y="6201196"/>
                </a:cubicBezTo>
                <a:cubicBezTo>
                  <a:pt x="13126036" y="6184326"/>
                  <a:pt x="13143516" y="6173861"/>
                  <a:pt x="13162267" y="6170555"/>
                </a:cubicBezTo>
                <a:close/>
                <a:moveTo>
                  <a:pt x="13842570" y="6170507"/>
                </a:moveTo>
                <a:cubicBezTo>
                  <a:pt x="13856544" y="6168064"/>
                  <a:pt x="13871382" y="6170912"/>
                  <a:pt x="13883782" y="6179650"/>
                </a:cubicBezTo>
                <a:cubicBezTo>
                  <a:pt x="13908579" y="6197538"/>
                  <a:pt x="13914678" y="6232091"/>
                  <a:pt x="13897196" y="6256888"/>
                </a:cubicBezTo>
                <a:cubicBezTo>
                  <a:pt x="13879310" y="6281688"/>
                  <a:pt x="13844757" y="6287785"/>
                  <a:pt x="13819956" y="6270301"/>
                </a:cubicBezTo>
                <a:cubicBezTo>
                  <a:pt x="13794754" y="6252420"/>
                  <a:pt x="13788655" y="6217865"/>
                  <a:pt x="13806542" y="6193070"/>
                </a:cubicBezTo>
                <a:cubicBezTo>
                  <a:pt x="13815485" y="6180669"/>
                  <a:pt x="13828595" y="6172946"/>
                  <a:pt x="13842570" y="6170507"/>
                </a:cubicBezTo>
                <a:close/>
                <a:moveTo>
                  <a:pt x="11792560" y="6170203"/>
                </a:moveTo>
                <a:cubicBezTo>
                  <a:pt x="11797133" y="6169389"/>
                  <a:pt x="11802012" y="6170305"/>
                  <a:pt x="11806077" y="6173150"/>
                </a:cubicBezTo>
                <a:cubicBezTo>
                  <a:pt x="11814207" y="6178840"/>
                  <a:pt x="11816239" y="6190224"/>
                  <a:pt x="11810545" y="6198354"/>
                </a:cubicBezTo>
                <a:cubicBezTo>
                  <a:pt x="11804856" y="6206482"/>
                  <a:pt x="11793474" y="6208516"/>
                  <a:pt x="11785343" y="6202822"/>
                </a:cubicBezTo>
                <a:cubicBezTo>
                  <a:pt x="11777213" y="6197133"/>
                  <a:pt x="11775182" y="6185752"/>
                  <a:pt x="11780871" y="6177620"/>
                </a:cubicBezTo>
                <a:cubicBezTo>
                  <a:pt x="11783717" y="6173555"/>
                  <a:pt x="11787986" y="6171015"/>
                  <a:pt x="11792560" y="6170203"/>
                </a:cubicBezTo>
                <a:close/>
                <a:moveTo>
                  <a:pt x="2727424" y="6163341"/>
                </a:moveTo>
                <a:cubicBezTo>
                  <a:pt x="2741749" y="6160850"/>
                  <a:pt x="2756993" y="6163800"/>
                  <a:pt x="2769799" y="6172743"/>
                </a:cubicBezTo>
                <a:cubicBezTo>
                  <a:pt x="2795413" y="6191034"/>
                  <a:pt x="2801509" y="6226396"/>
                  <a:pt x="2783625" y="6252007"/>
                </a:cubicBezTo>
                <a:cubicBezTo>
                  <a:pt x="2765327" y="6277619"/>
                  <a:pt x="2729963" y="6283719"/>
                  <a:pt x="2704353" y="6265833"/>
                </a:cubicBezTo>
                <a:cubicBezTo>
                  <a:pt x="2678741" y="6247535"/>
                  <a:pt x="2672643" y="6212170"/>
                  <a:pt x="2690534" y="6186562"/>
                </a:cubicBezTo>
                <a:cubicBezTo>
                  <a:pt x="2699679" y="6173756"/>
                  <a:pt x="2713092" y="6165830"/>
                  <a:pt x="2727424" y="6163341"/>
                </a:cubicBezTo>
                <a:close/>
                <a:moveTo>
                  <a:pt x="13994759" y="6159377"/>
                </a:moveTo>
                <a:cubicBezTo>
                  <a:pt x="14016202" y="6155670"/>
                  <a:pt x="14039068" y="6160141"/>
                  <a:pt x="14058176" y="6173555"/>
                </a:cubicBezTo>
                <a:cubicBezTo>
                  <a:pt x="14067830" y="6180265"/>
                  <a:pt x="14075629" y="6188621"/>
                  <a:pt x="14081479" y="6197983"/>
                </a:cubicBezTo>
                <a:lnTo>
                  <a:pt x="14090238" y="6220968"/>
                </a:lnTo>
                <a:lnTo>
                  <a:pt x="14097202" y="6205263"/>
                </a:lnTo>
                <a:cubicBezTo>
                  <a:pt x="14124440" y="6166644"/>
                  <a:pt x="14178095" y="6157295"/>
                  <a:pt x="14217125" y="6184529"/>
                </a:cubicBezTo>
                <a:cubicBezTo>
                  <a:pt x="14226779" y="6191340"/>
                  <a:pt x="14234604" y="6199800"/>
                  <a:pt x="14240485" y="6209269"/>
                </a:cubicBezTo>
                <a:lnTo>
                  <a:pt x="14248981" y="6231636"/>
                </a:lnTo>
                <a:lnTo>
                  <a:pt x="14257776" y="6211767"/>
                </a:lnTo>
                <a:cubicBezTo>
                  <a:pt x="14284199" y="6174774"/>
                  <a:pt x="14335422" y="6165833"/>
                  <a:pt x="14372818" y="6191849"/>
                </a:cubicBezTo>
                <a:cubicBezTo>
                  <a:pt x="14409812" y="6218270"/>
                  <a:pt x="14418757" y="6269493"/>
                  <a:pt x="14392740" y="6306892"/>
                </a:cubicBezTo>
                <a:cubicBezTo>
                  <a:pt x="14366313" y="6343877"/>
                  <a:pt x="14315094" y="6352822"/>
                  <a:pt x="14277695" y="6326805"/>
                </a:cubicBezTo>
                <a:cubicBezTo>
                  <a:pt x="14268345" y="6320200"/>
                  <a:pt x="14260773" y="6312048"/>
                  <a:pt x="14255088" y="6302945"/>
                </a:cubicBezTo>
                <a:lnTo>
                  <a:pt x="14247347" y="6282685"/>
                </a:lnTo>
                <a:lnTo>
                  <a:pt x="14237854" y="6304451"/>
                </a:lnTo>
                <a:cubicBezTo>
                  <a:pt x="14210621" y="6343062"/>
                  <a:pt x="14156961" y="6352413"/>
                  <a:pt x="14117935" y="6325176"/>
                </a:cubicBezTo>
                <a:cubicBezTo>
                  <a:pt x="14108177" y="6318367"/>
                  <a:pt x="14100275" y="6309911"/>
                  <a:pt x="14094342" y="6300439"/>
                </a:cubicBezTo>
                <a:lnTo>
                  <a:pt x="14085395" y="6277038"/>
                </a:lnTo>
                <a:lnTo>
                  <a:pt x="14078905" y="6291848"/>
                </a:lnTo>
                <a:cubicBezTo>
                  <a:pt x="14052077" y="6330464"/>
                  <a:pt x="13998822" y="6339405"/>
                  <a:pt x="13960612" y="6312577"/>
                </a:cubicBezTo>
                <a:cubicBezTo>
                  <a:pt x="13922397" y="6285750"/>
                  <a:pt x="13913051" y="6232906"/>
                  <a:pt x="13939878" y="6194287"/>
                </a:cubicBezTo>
                <a:cubicBezTo>
                  <a:pt x="13953295" y="6174977"/>
                  <a:pt x="13973315" y="6163088"/>
                  <a:pt x="13994759" y="6159377"/>
                </a:cubicBezTo>
                <a:close/>
                <a:moveTo>
                  <a:pt x="11444226" y="6158921"/>
                </a:moveTo>
                <a:cubicBezTo>
                  <a:pt x="11449053" y="6158109"/>
                  <a:pt x="11454237" y="6159122"/>
                  <a:pt x="11458505" y="6162174"/>
                </a:cubicBezTo>
                <a:cubicBezTo>
                  <a:pt x="11467040" y="6167862"/>
                  <a:pt x="11469076" y="6180057"/>
                  <a:pt x="11462977" y="6188592"/>
                </a:cubicBezTo>
                <a:cubicBezTo>
                  <a:pt x="11457284" y="6197130"/>
                  <a:pt x="11445091" y="6199165"/>
                  <a:pt x="11436555" y="6193068"/>
                </a:cubicBezTo>
                <a:cubicBezTo>
                  <a:pt x="11428015" y="6186969"/>
                  <a:pt x="11425983" y="6175181"/>
                  <a:pt x="11432082" y="6166644"/>
                </a:cubicBezTo>
                <a:cubicBezTo>
                  <a:pt x="11434926" y="6162379"/>
                  <a:pt x="11439398" y="6159736"/>
                  <a:pt x="11444226" y="6158921"/>
                </a:cubicBezTo>
                <a:close/>
                <a:moveTo>
                  <a:pt x="3917933" y="6150796"/>
                </a:moveTo>
                <a:cubicBezTo>
                  <a:pt x="3923213" y="6154453"/>
                  <a:pt x="3924437" y="6161773"/>
                  <a:pt x="3920778" y="6167052"/>
                </a:cubicBezTo>
                <a:cubicBezTo>
                  <a:pt x="3917117" y="6172336"/>
                  <a:pt x="3909802" y="6173558"/>
                  <a:pt x="3904519" y="6169897"/>
                </a:cubicBezTo>
                <a:cubicBezTo>
                  <a:pt x="3899229" y="6166239"/>
                  <a:pt x="3898008" y="6158926"/>
                  <a:pt x="3901672" y="6153640"/>
                </a:cubicBezTo>
                <a:cubicBezTo>
                  <a:pt x="3905326" y="6148353"/>
                  <a:pt x="3912640" y="6147138"/>
                  <a:pt x="3917933" y="6150796"/>
                </a:cubicBezTo>
                <a:close/>
                <a:moveTo>
                  <a:pt x="13683824" y="6148916"/>
                </a:moveTo>
                <a:cubicBezTo>
                  <a:pt x="13696985" y="6146627"/>
                  <a:pt x="13711011" y="6149370"/>
                  <a:pt x="13722801" y="6157703"/>
                </a:cubicBezTo>
                <a:cubicBezTo>
                  <a:pt x="13746377" y="6174372"/>
                  <a:pt x="13752070" y="6206891"/>
                  <a:pt x="13735400" y="6230471"/>
                </a:cubicBezTo>
                <a:cubicBezTo>
                  <a:pt x="13718734" y="6254045"/>
                  <a:pt x="13686212" y="6259735"/>
                  <a:pt x="13662636" y="6243063"/>
                </a:cubicBezTo>
                <a:cubicBezTo>
                  <a:pt x="13639056" y="6226402"/>
                  <a:pt x="13633367" y="6193882"/>
                  <a:pt x="13650033" y="6170305"/>
                </a:cubicBezTo>
                <a:cubicBezTo>
                  <a:pt x="13658366" y="6158517"/>
                  <a:pt x="13670663" y="6151199"/>
                  <a:pt x="13683824" y="6148916"/>
                </a:cubicBezTo>
                <a:close/>
                <a:moveTo>
                  <a:pt x="2074595" y="6143068"/>
                </a:moveTo>
                <a:cubicBezTo>
                  <a:pt x="2079067" y="6146321"/>
                  <a:pt x="2079878" y="6152009"/>
                  <a:pt x="2077036" y="6156481"/>
                </a:cubicBezTo>
                <a:cubicBezTo>
                  <a:pt x="2073784" y="6160957"/>
                  <a:pt x="2068090" y="6161767"/>
                  <a:pt x="2063619" y="6158922"/>
                </a:cubicBezTo>
                <a:cubicBezTo>
                  <a:pt x="2059150" y="6155671"/>
                  <a:pt x="2058334" y="6149576"/>
                  <a:pt x="2061180" y="6145506"/>
                </a:cubicBezTo>
                <a:cubicBezTo>
                  <a:pt x="2064432" y="6141038"/>
                  <a:pt x="2070121" y="6140223"/>
                  <a:pt x="2074595" y="6143068"/>
                </a:cubicBezTo>
                <a:close/>
                <a:moveTo>
                  <a:pt x="3545054" y="6141088"/>
                </a:moveTo>
                <a:cubicBezTo>
                  <a:pt x="3549983" y="6140223"/>
                  <a:pt x="3555269" y="6141239"/>
                  <a:pt x="3559738" y="6144284"/>
                </a:cubicBezTo>
                <a:cubicBezTo>
                  <a:pt x="3568682" y="6150384"/>
                  <a:pt x="3570714" y="6162581"/>
                  <a:pt x="3564615" y="6171523"/>
                </a:cubicBezTo>
                <a:cubicBezTo>
                  <a:pt x="3558518" y="6180468"/>
                  <a:pt x="3546325" y="6182499"/>
                  <a:pt x="3537379" y="6176401"/>
                </a:cubicBezTo>
                <a:cubicBezTo>
                  <a:pt x="3528436" y="6170302"/>
                  <a:pt x="3526407" y="6158109"/>
                  <a:pt x="3532499" y="6149164"/>
                </a:cubicBezTo>
                <a:cubicBezTo>
                  <a:pt x="3535549" y="6144695"/>
                  <a:pt x="3540123" y="6141950"/>
                  <a:pt x="3545054" y="6141088"/>
                </a:cubicBezTo>
                <a:close/>
                <a:moveTo>
                  <a:pt x="205329" y="6141031"/>
                </a:moveTo>
                <a:cubicBezTo>
                  <a:pt x="208176" y="6143062"/>
                  <a:pt x="208987" y="6147125"/>
                  <a:pt x="206955" y="6149971"/>
                </a:cubicBezTo>
                <a:cubicBezTo>
                  <a:pt x="204924" y="6152818"/>
                  <a:pt x="200857" y="6153629"/>
                  <a:pt x="198014" y="6151597"/>
                </a:cubicBezTo>
                <a:cubicBezTo>
                  <a:pt x="195168" y="6149566"/>
                  <a:pt x="194352" y="6145499"/>
                  <a:pt x="196388" y="6142656"/>
                </a:cubicBezTo>
                <a:cubicBezTo>
                  <a:pt x="198419" y="6139809"/>
                  <a:pt x="202483" y="6138995"/>
                  <a:pt x="205329" y="6141031"/>
                </a:cubicBezTo>
                <a:close/>
                <a:moveTo>
                  <a:pt x="11825" y="6129647"/>
                </a:moveTo>
                <a:cubicBezTo>
                  <a:pt x="12641" y="6129647"/>
                  <a:pt x="12641" y="6130459"/>
                  <a:pt x="12231" y="6130864"/>
                </a:cubicBezTo>
                <a:cubicBezTo>
                  <a:pt x="12231" y="6131679"/>
                  <a:pt x="11420" y="6131679"/>
                  <a:pt x="11015" y="6131274"/>
                </a:cubicBezTo>
                <a:cubicBezTo>
                  <a:pt x="10605" y="6130864"/>
                  <a:pt x="10200" y="6130459"/>
                  <a:pt x="10605" y="6130053"/>
                </a:cubicBezTo>
                <a:cubicBezTo>
                  <a:pt x="10605" y="6129237"/>
                  <a:pt x="11420" y="6129237"/>
                  <a:pt x="11825" y="6129647"/>
                </a:cubicBezTo>
                <a:close/>
                <a:moveTo>
                  <a:pt x="4968911" y="6128739"/>
                </a:moveTo>
                <a:cubicBezTo>
                  <a:pt x="4977646" y="6127214"/>
                  <a:pt x="4987000" y="6129041"/>
                  <a:pt x="4994914" y="6134533"/>
                </a:cubicBezTo>
                <a:cubicBezTo>
                  <a:pt x="5010777" y="6145507"/>
                  <a:pt x="5014432" y="6167051"/>
                  <a:pt x="5003464" y="6182905"/>
                </a:cubicBezTo>
                <a:cubicBezTo>
                  <a:pt x="4992482" y="6198758"/>
                  <a:pt x="4970939" y="6202415"/>
                  <a:pt x="4955080" y="6191439"/>
                </a:cubicBezTo>
                <a:cubicBezTo>
                  <a:pt x="4939222" y="6180464"/>
                  <a:pt x="4935567" y="6158515"/>
                  <a:pt x="4946548" y="6143065"/>
                </a:cubicBezTo>
                <a:cubicBezTo>
                  <a:pt x="4952029" y="6135143"/>
                  <a:pt x="4960159" y="6130264"/>
                  <a:pt x="4968911" y="6128739"/>
                </a:cubicBezTo>
                <a:close/>
                <a:moveTo>
                  <a:pt x="4075398" y="6128686"/>
                </a:moveTo>
                <a:cubicBezTo>
                  <a:pt x="4082564" y="6127418"/>
                  <a:pt x="4090184" y="6128841"/>
                  <a:pt x="4096494" y="6133313"/>
                </a:cubicBezTo>
                <a:cubicBezTo>
                  <a:pt x="4109095" y="6142254"/>
                  <a:pt x="4112346" y="6160139"/>
                  <a:pt x="4103395" y="6172743"/>
                </a:cubicBezTo>
                <a:cubicBezTo>
                  <a:pt x="4094459" y="6185343"/>
                  <a:pt x="4076564" y="6188596"/>
                  <a:pt x="4063964" y="6179650"/>
                </a:cubicBezTo>
                <a:cubicBezTo>
                  <a:pt x="4051360" y="6170713"/>
                  <a:pt x="4048111" y="6153230"/>
                  <a:pt x="4057055" y="6140223"/>
                </a:cubicBezTo>
                <a:cubicBezTo>
                  <a:pt x="4061524" y="6133922"/>
                  <a:pt x="4068232" y="6129956"/>
                  <a:pt x="4075398" y="6128686"/>
                </a:cubicBezTo>
                <a:close/>
                <a:moveTo>
                  <a:pt x="10513002" y="6124473"/>
                </a:moveTo>
                <a:cubicBezTo>
                  <a:pt x="10516509" y="6123858"/>
                  <a:pt x="10520270" y="6124569"/>
                  <a:pt x="10523522" y="6126811"/>
                </a:cubicBezTo>
                <a:cubicBezTo>
                  <a:pt x="10529617" y="6131277"/>
                  <a:pt x="10531243" y="6139816"/>
                  <a:pt x="10526774" y="6146321"/>
                </a:cubicBezTo>
                <a:cubicBezTo>
                  <a:pt x="10522302" y="6152416"/>
                  <a:pt x="10513766" y="6154040"/>
                  <a:pt x="10507261" y="6149576"/>
                </a:cubicBezTo>
                <a:cubicBezTo>
                  <a:pt x="10500757" y="6145100"/>
                  <a:pt x="10499131" y="6136152"/>
                  <a:pt x="10504009" y="6130063"/>
                </a:cubicBezTo>
                <a:cubicBezTo>
                  <a:pt x="10506243" y="6127010"/>
                  <a:pt x="10509496" y="6125079"/>
                  <a:pt x="10513002" y="6124473"/>
                </a:cubicBezTo>
                <a:close/>
                <a:moveTo>
                  <a:pt x="2937305" y="6123251"/>
                </a:moveTo>
                <a:cubicBezTo>
                  <a:pt x="2952549" y="6120609"/>
                  <a:pt x="2968809" y="6123758"/>
                  <a:pt x="2982426" y="6133313"/>
                </a:cubicBezTo>
                <a:cubicBezTo>
                  <a:pt x="3009663" y="6152416"/>
                  <a:pt x="3016166" y="6190224"/>
                  <a:pt x="2997060" y="6217454"/>
                </a:cubicBezTo>
                <a:cubicBezTo>
                  <a:pt x="2977956" y="6244689"/>
                  <a:pt x="2940148" y="6251193"/>
                  <a:pt x="2912914" y="6232091"/>
                </a:cubicBezTo>
                <a:cubicBezTo>
                  <a:pt x="2885678" y="6212984"/>
                  <a:pt x="2879174" y="6175181"/>
                  <a:pt x="2898280" y="6147948"/>
                </a:cubicBezTo>
                <a:cubicBezTo>
                  <a:pt x="2907831" y="6134329"/>
                  <a:pt x="2922060" y="6125892"/>
                  <a:pt x="2937305" y="6123251"/>
                </a:cubicBezTo>
                <a:close/>
                <a:moveTo>
                  <a:pt x="15136257" y="6118679"/>
                </a:moveTo>
                <a:cubicBezTo>
                  <a:pt x="15139104" y="6120708"/>
                  <a:pt x="15139915" y="6124774"/>
                  <a:pt x="15137883" y="6127623"/>
                </a:cubicBezTo>
                <a:cubicBezTo>
                  <a:pt x="15135852" y="6130467"/>
                  <a:pt x="15131784" y="6131277"/>
                  <a:pt x="15128942" y="6129246"/>
                </a:cubicBezTo>
                <a:cubicBezTo>
                  <a:pt x="15126095" y="6127214"/>
                  <a:pt x="15125280" y="6123146"/>
                  <a:pt x="15127312" y="6120303"/>
                </a:cubicBezTo>
                <a:cubicBezTo>
                  <a:pt x="15129348" y="6117458"/>
                  <a:pt x="15133411" y="6116641"/>
                  <a:pt x="15136257" y="6118679"/>
                </a:cubicBezTo>
                <a:close/>
                <a:moveTo>
                  <a:pt x="993992" y="6115831"/>
                </a:moveTo>
                <a:cubicBezTo>
                  <a:pt x="994804" y="6115831"/>
                  <a:pt x="994804" y="6116641"/>
                  <a:pt x="994398" y="6117050"/>
                </a:cubicBezTo>
                <a:cubicBezTo>
                  <a:pt x="994398" y="6117862"/>
                  <a:pt x="993587" y="6117862"/>
                  <a:pt x="993177" y="6117458"/>
                </a:cubicBezTo>
                <a:cubicBezTo>
                  <a:pt x="992772" y="6117458"/>
                  <a:pt x="992772" y="6116641"/>
                  <a:pt x="992772" y="6116242"/>
                </a:cubicBezTo>
                <a:cubicBezTo>
                  <a:pt x="992772" y="6115422"/>
                  <a:pt x="993587" y="6115422"/>
                  <a:pt x="993992" y="6115831"/>
                </a:cubicBezTo>
                <a:close/>
                <a:moveTo>
                  <a:pt x="10784504" y="6114715"/>
                </a:moveTo>
                <a:cubicBezTo>
                  <a:pt x="10787959" y="6114101"/>
                  <a:pt x="10791618" y="6114815"/>
                  <a:pt x="10794665" y="6117052"/>
                </a:cubicBezTo>
                <a:cubicBezTo>
                  <a:pt x="10800764" y="6121522"/>
                  <a:pt x="10802390" y="6130063"/>
                  <a:pt x="10797917" y="6136152"/>
                </a:cubicBezTo>
                <a:cubicBezTo>
                  <a:pt x="10793449" y="6142254"/>
                  <a:pt x="10784909" y="6143881"/>
                  <a:pt x="10778814" y="6139410"/>
                </a:cubicBezTo>
                <a:cubicBezTo>
                  <a:pt x="10772715" y="6134939"/>
                  <a:pt x="10771089" y="6126811"/>
                  <a:pt x="10775562" y="6120303"/>
                </a:cubicBezTo>
                <a:cubicBezTo>
                  <a:pt x="10777796" y="6117253"/>
                  <a:pt x="10781048" y="6115321"/>
                  <a:pt x="10784504" y="6114715"/>
                </a:cubicBezTo>
                <a:close/>
                <a:moveTo>
                  <a:pt x="12618294" y="6112576"/>
                </a:moveTo>
                <a:cubicBezTo>
                  <a:pt x="12621141" y="6114613"/>
                  <a:pt x="12621952" y="6118674"/>
                  <a:pt x="12619920" y="6121522"/>
                </a:cubicBezTo>
                <a:cubicBezTo>
                  <a:pt x="12617889" y="6124366"/>
                  <a:pt x="12613821" y="6125176"/>
                  <a:pt x="12610979" y="6123146"/>
                </a:cubicBezTo>
                <a:cubicBezTo>
                  <a:pt x="12608132" y="6121119"/>
                  <a:pt x="12607317" y="6117050"/>
                  <a:pt x="12609349" y="6114208"/>
                </a:cubicBezTo>
                <a:cubicBezTo>
                  <a:pt x="12611385" y="6111361"/>
                  <a:pt x="12615448" y="6110544"/>
                  <a:pt x="12618294" y="6112576"/>
                </a:cubicBezTo>
                <a:close/>
                <a:moveTo>
                  <a:pt x="13521928" y="6110899"/>
                </a:moveTo>
                <a:cubicBezTo>
                  <a:pt x="13536613" y="6108308"/>
                  <a:pt x="13552265" y="6111361"/>
                  <a:pt x="13565478" y="6120708"/>
                </a:cubicBezTo>
                <a:cubicBezTo>
                  <a:pt x="13591901" y="6139410"/>
                  <a:pt x="13598405" y="6175585"/>
                  <a:pt x="13579703" y="6202008"/>
                </a:cubicBezTo>
                <a:cubicBezTo>
                  <a:pt x="13561005" y="6228433"/>
                  <a:pt x="13524827" y="6234936"/>
                  <a:pt x="13498400" y="6216235"/>
                </a:cubicBezTo>
                <a:cubicBezTo>
                  <a:pt x="13472383" y="6197538"/>
                  <a:pt x="13465879" y="6161356"/>
                  <a:pt x="13484175" y="6134935"/>
                </a:cubicBezTo>
                <a:cubicBezTo>
                  <a:pt x="13493524" y="6121725"/>
                  <a:pt x="13507243" y="6113495"/>
                  <a:pt x="13521928" y="6110899"/>
                </a:cubicBezTo>
                <a:close/>
                <a:moveTo>
                  <a:pt x="4388576" y="6108664"/>
                </a:moveTo>
                <a:cubicBezTo>
                  <a:pt x="4397515" y="6107089"/>
                  <a:pt x="4407070" y="6108921"/>
                  <a:pt x="4415198" y="6114613"/>
                </a:cubicBezTo>
                <a:cubicBezTo>
                  <a:pt x="4431056" y="6125996"/>
                  <a:pt x="4435120" y="6147942"/>
                  <a:pt x="4423738" y="6164204"/>
                </a:cubicBezTo>
                <a:cubicBezTo>
                  <a:pt x="4412358" y="6180057"/>
                  <a:pt x="4390405" y="6184124"/>
                  <a:pt x="4374147" y="6172743"/>
                </a:cubicBezTo>
                <a:cubicBezTo>
                  <a:pt x="4358290" y="6161360"/>
                  <a:pt x="4354231" y="6139406"/>
                  <a:pt x="4365611" y="6123146"/>
                </a:cubicBezTo>
                <a:cubicBezTo>
                  <a:pt x="4371299" y="6115219"/>
                  <a:pt x="4379631" y="6110236"/>
                  <a:pt x="4388576" y="6108664"/>
                </a:cubicBezTo>
                <a:close/>
                <a:moveTo>
                  <a:pt x="1625867" y="6108664"/>
                </a:moveTo>
                <a:cubicBezTo>
                  <a:pt x="1629932" y="6107903"/>
                  <a:pt x="1634304" y="6108718"/>
                  <a:pt x="1637961" y="6111361"/>
                </a:cubicBezTo>
                <a:cubicBezTo>
                  <a:pt x="1645281" y="6116242"/>
                  <a:pt x="1647312" y="6126399"/>
                  <a:pt x="1642027" y="6133719"/>
                </a:cubicBezTo>
                <a:cubicBezTo>
                  <a:pt x="1637149" y="6141034"/>
                  <a:pt x="1626984" y="6143065"/>
                  <a:pt x="1619668" y="6137782"/>
                </a:cubicBezTo>
                <a:cubicBezTo>
                  <a:pt x="1612349" y="6132498"/>
                  <a:pt x="1610723" y="6122743"/>
                  <a:pt x="1615601" y="6115424"/>
                </a:cubicBezTo>
                <a:cubicBezTo>
                  <a:pt x="1618040" y="6111767"/>
                  <a:pt x="1621800" y="6109431"/>
                  <a:pt x="1625867" y="6108664"/>
                </a:cubicBezTo>
                <a:close/>
                <a:moveTo>
                  <a:pt x="11110527" y="6108207"/>
                </a:moveTo>
                <a:cubicBezTo>
                  <a:pt x="11113982" y="6107600"/>
                  <a:pt x="11117641" y="6108313"/>
                  <a:pt x="11120688" y="6110549"/>
                </a:cubicBezTo>
                <a:cubicBezTo>
                  <a:pt x="11126787" y="6115017"/>
                  <a:pt x="11128413" y="6123556"/>
                  <a:pt x="11123940" y="6129648"/>
                </a:cubicBezTo>
                <a:cubicBezTo>
                  <a:pt x="11119472" y="6135749"/>
                  <a:pt x="11110932" y="6137376"/>
                  <a:pt x="11104837" y="6132905"/>
                </a:cubicBezTo>
                <a:cubicBezTo>
                  <a:pt x="11098738" y="6128841"/>
                  <a:pt x="11097112" y="6120303"/>
                  <a:pt x="11101585" y="6113797"/>
                </a:cubicBezTo>
                <a:cubicBezTo>
                  <a:pt x="11103819" y="6110745"/>
                  <a:pt x="11107071" y="6108823"/>
                  <a:pt x="11110527" y="6108207"/>
                </a:cubicBezTo>
                <a:close/>
                <a:moveTo>
                  <a:pt x="3345589" y="6106273"/>
                </a:moveTo>
                <a:cubicBezTo>
                  <a:pt x="3359408" y="6103835"/>
                  <a:pt x="3374146" y="6106684"/>
                  <a:pt x="3386543" y="6115422"/>
                </a:cubicBezTo>
                <a:cubicBezTo>
                  <a:pt x="3411342" y="6132905"/>
                  <a:pt x="3417436" y="6167051"/>
                  <a:pt x="3399958" y="6191848"/>
                </a:cubicBezTo>
                <a:cubicBezTo>
                  <a:pt x="3382480" y="6216640"/>
                  <a:pt x="3348332" y="6222740"/>
                  <a:pt x="3323531" y="6205260"/>
                </a:cubicBezTo>
                <a:cubicBezTo>
                  <a:pt x="3298737" y="6187783"/>
                  <a:pt x="3292637" y="6153637"/>
                  <a:pt x="3310120" y="6128841"/>
                </a:cubicBezTo>
                <a:cubicBezTo>
                  <a:pt x="3318861" y="6116439"/>
                  <a:pt x="3331767" y="6108714"/>
                  <a:pt x="3345589" y="6106273"/>
                </a:cubicBezTo>
                <a:close/>
                <a:moveTo>
                  <a:pt x="5091576" y="6104347"/>
                </a:moveTo>
                <a:cubicBezTo>
                  <a:pt x="5096150" y="6103533"/>
                  <a:pt x="5101027" y="6104446"/>
                  <a:pt x="5105089" y="6107291"/>
                </a:cubicBezTo>
                <a:cubicBezTo>
                  <a:pt x="5113220" y="6112983"/>
                  <a:pt x="5115260" y="6124366"/>
                  <a:pt x="5109563" y="6132498"/>
                </a:cubicBezTo>
                <a:cubicBezTo>
                  <a:pt x="5103863" y="6140624"/>
                  <a:pt x="5092488" y="6142661"/>
                  <a:pt x="5084359" y="6136966"/>
                </a:cubicBezTo>
                <a:cubicBezTo>
                  <a:pt x="5076230" y="6131277"/>
                  <a:pt x="5074194" y="6119898"/>
                  <a:pt x="5079886" y="6111762"/>
                </a:cubicBezTo>
                <a:cubicBezTo>
                  <a:pt x="5082741" y="6107701"/>
                  <a:pt x="5086997" y="6105158"/>
                  <a:pt x="5091576" y="6104347"/>
                </a:cubicBezTo>
                <a:close/>
                <a:moveTo>
                  <a:pt x="4823882" y="6103024"/>
                </a:moveTo>
                <a:cubicBezTo>
                  <a:pt x="4834542" y="6101198"/>
                  <a:pt x="4845926" y="6103431"/>
                  <a:pt x="4855498" y="6110139"/>
                </a:cubicBezTo>
                <a:cubicBezTo>
                  <a:pt x="4874588" y="6123556"/>
                  <a:pt x="4879062" y="6149982"/>
                  <a:pt x="4865652" y="6169085"/>
                </a:cubicBezTo>
                <a:cubicBezTo>
                  <a:pt x="4852232" y="6188189"/>
                  <a:pt x="4825812" y="6192661"/>
                  <a:pt x="4806700" y="6179247"/>
                </a:cubicBezTo>
                <a:cubicBezTo>
                  <a:pt x="4787591" y="6165833"/>
                  <a:pt x="4783123" y="6139410"/>
                  <a:pt x="4796541" y="6120303"/>
                </a:cubicBezTo>
                <a:cubicBezTo>
                  <a:pt x="4803257" y="6110750"/>
                  <a:pt x="4813210" y="6104853"/>
                  <a:pt x="4823882" y="6103024"/>
                </a:cubicBezTo>
                <a:close/>
                <a:moveTo>
                  <a:pt x="2282906" y="6095762"/>
                </a:moveTo>
                <a:cubicBezTo>
                  <a:pt x="2290478" y="6094385"/>
                  <a:pt x="2298608" y="6095914"/>
                  <a:pt x="2305519" y="6100791"/>
                </a:cubicBezTo>
                <a:cubicBezTo>
                  <a:pt x="2318933" y="6110139"/>
                  <a:pt x="2322590" y="6128841"/>
                  <a:pt x="2312835" y="6142661"/>
                </a:cubicBezTo>
                <a:cubicBezTo>
                  <a:pt x="2303484" y="6156078"/>
                  <a:pt x="2284787" y="6159736"/>
                  <a:pt x="2270962" y="6149979"/>
                </a:cubicBezTo>
                <a:cubicBezTo>
                  <a:pt x="2257549" y="6140628"/>
                  <a:pt x="2254297" y="6121522"/>
                  <a:pt x="2263649" y="6108106"/>
                </a:cubicBezTo>
                <a:cubicBezTo>
                  <a:pt x="2268325" y="6101397"/>
                  <a:pt x="2275336" y="6097132"/>
                  <a:pt x="2282906" y="6095762"/>
                </a:cubicBezTo>
                <a:close/>
                <a:moveTo>
                  <a:pt x="3721405" y="6093724"/>
                </a:moveTo>
                <a:cubicBezTo>
                  <a:pt x="3724706" y="6093170"/>
                  <a:pt x="3728264" y="6093878"/>
                  <a:pt x="3731314" y="6095907"/>
                </a:cubicBezTo>
                <a:cubicBezTo>
                  <a:pt x="3737411" y="6099974"/>
                  <a:pt x="3738631" y="6108106"/>
                  <a:pt x="3734564" y="6114202"/>
                </a:cubicBezTo>
                <a:cubicBezTo>
                  <a:pt x="3730499" y="6120303"/>
                  <a:pt x="3722371" y="6121522"/>
                  <a:pt x="3716270" y="6117455"/>
                </a:cubicBezTo>
                <a:cubicBezTo>
                  <a:pt x="3710170" y="6113392"/>
                  <a:pt x="3708956" y="6105260"/>
                  <a:pt x="3713016" y="6099161"/>
                </a:cubicBezTo>
                <a:cubicBezTo>
                  <a:pt x="3715051" y="6096109"/>
                  <a:pt x="3718103" y="6094282"/>
                  <a:pt x="3721405" y="6093724"/>
                </a:cubicBezTo>
                <a:close/>
                <a:moveTo>
                  <a:pt x="12113149" y="6093574"/>
                </a:moveTo>
                <a:cubicBezTo>
                  <a:pt x="12124176" y="6091646"/>
                  <a:pt x="12135965" y="6093878"/>
                  <a:pt x="12145924" y="6100786"/>
                </a:cubicBezTo>
                <a:cubicBezTo>
                  <a:pt x="12165437" y="6114613"/>
                  <a:pt x="12170315" y="6141851"/>
                  <a:pt x="12156495" y="6161767"/>
                </a:cubicBezTo>
                <a:cubicBezTo>
                  <a:pt x="12142672" y="6181280"/>
                  <a:pt x="12115434" y="6186157"/>
                  <a:pt x="12095516" y="6172332"/>
                </a:cubicBezTo>
                <a:cubicBezTo>
                  <a:pt x="12076003" y="6158515"/>
                  <a:pt x="12071125" y="6130871"/>
                  <a:pt x="12084945" y="6111361"/>
                </a:cubicBezTo>
                <a:cubicBezTo>
                  <a:pt x="12091856" y="6101602"/>
                  <a:pt x="12102122" y="6095503"/>
                  <a:pt x="12113149" y="6093574"/>
                </a:cubicBezTo>
                <a:close/>
                <a:moveTo>
                  <a:pt x="5346971" y="6086567"/>
                </a:moveTo>
                <a:cubicBezTo>
                  <a:pt x="5348595" y="6087791"/>
                  <a:pt x="5349006" y="6089821"/>
                  <a:pt x="5347782" y="6091445"/>
                </a:cubicBezTo>
                <a:cubicBezTo>
                  <a:pt x="5346562" y="6093065"/>
                  <a:pt x="5344534" y="6093472"/>
                  <a:pt x="5342915" y="6092256"/>
                </a:cubicBezTo>
                <a:cubicBezTo>
                  <a:pt x="5341276" y="6091039"/>
                  <a:pt x="5340869" y="6089009"/>
                  <a:pt x="5342094" y="6087383"/>
                </a:cubicBezTo>
                <a:cubicBezTo>
                  <a:pt x="5343314" y="6085760"/>
                  <a:pt x="5345340" y="6085346"/>
                  <a:pt x="5346971" y="6086567"/>
                </a:cubicBezTo>
                <a:close/>
                <a:moveTo>
                  <a:pt x="10314975" y="6084945"/>
                </a:moveTo>
                <a:cubicBezTo>
                  <a:pt x="10317412" y="6086567"/>
                  <a:pt x="10317822" y="6089410"/>
                  <a:pt x="10316196" y="6091847"/>
                </a:cubicBezTo>
                <a:cubicBezTo>
                  <a:pt x="10314570" y="6094282"/>
                  <a:pt x="10311723" y="6094692"/>
                  <a:pt x="10309282" y="6093068"/>
                </a:cubicBezTo>
                <a:cubicBezTo>
                  <a:pt x="10306845" y="6091445"/>
                  <a:pt x="10306439" y="6088194"/>
                  <a:pt x="10308065" y="6086155"/>
                </a:cubicBezTo>
                <a:cubicBezTo>
                  <a:pt x="10309691" y="6083722"/>
                  <a:pt x="10312534" y="6083320"/>
                  <a:pt x="10314975" y="6084945"/>
                </a:cubicBezTo>
                <a:close/>
                <a:moveTo>
                  <a:pt x="11830369" y="6080372"/>
                </a:moveTo>
                <a:cubicBezTo>
                  <a:pt x="11834942" y="6079558"/>
                  <a:pt x="11839821" y="6080473"/>
                  <a:pt x="11843886" y="6083320"/>
                </a:cubicBezTo>
                <a:cubicBezTo>
                  <a:pt x="11852016" y="6089009"/>
                  <a:pt x="11854048" y="6100384"/>
                  <a:pt x="11848354" y="6108519"/>
                </a:cubicBezTo>
                <a:cubicBezTo>
                  <a:pt x="11842665" y="6116647"/>
                  <a:pt x="11831283" y="6118679"/>
                  <a:pt x="11823152" y="6112990"/>
                </a:cubicBezTo>
                <a:cubicBezTo>
                  <a:pt x="11815022" y="6107291"/>
                  <a:pt x="11812991" y="6095914"/>
                  <a:pt x="11818680" y="6087791"/>
                </a:cubicBezTo>
                <a:cubicBezTo>
                  <a:pt x="11821527" y="6083725"/>
                  <a:pt x="11825795" y="6081181"/>
                  <a:pt x="11830369" y="6080372"/>
                </a:cubicBezTo>
                <a:close/>
                <a:moveTo>
                  <a:pt x="11484828" y="6078746"/>
                </a:moveTo>
                <a:cubicBezTo>
                  <a:pt x="11489401" y="6077934"/>
                  <a:pt x="11494280" y="6078848"/>
                  <a:pt x="11498345" y="6081692"/>
                </a:cubicBezTo>
                <a:cubicBezTo>
                  <a:pt x="11506475" y="6087384"/>
                  <a:pt x="11508507" y="6098760"/>
                  <a:pt x="11502813" y="6106890"/>
                </a:cubicBezTo>
                <a:cubicBezTo>
                  <a:pt x="11497124" y="6115023"/>
                  <a:pt x="11485742" y="6117052"/>
                  <a:pt x="11477611" y="6111361"/>
                </a:cubicBezTo>
                <a:cubicBezTo>
                  <a:pt x="11469481" y="6105671"/>
                  <a:pt x="11467450" y="6094289"/>
                  <a:pt x="11473139" y="6086167"/>
                </a:cubicBezTo>
                <a:cubicBezTo>
                  <a:pt x="11475985" y="6082097"/>
                  <a:pt x="11480254" y="6079558"/>
                  <a:pt x="11484828" y="6078746"/>
                </a:cubicBezTo>
                <a:close/>
                <a:moveTo>
                  <a:pt x="1416395" y="6078437"/>
                </a:moveTo>
                <a:cubicBezTo>
                  <a:pt x="1420052" y="6080877"/>
                  <a:pt x="1421272" y="6086155"/>
                  <a:pt x="1418426" y="6090225"/>
                </a:cubicBezTo>
                <a:cubicBezTo>
                  <a:pt x="1415990" y="6093878"/>
                  <a:pt x="1410295" y="6095099"/>
                  <a:pt x="1406637" y="6092254"/>
                </a:cubicBezTo>
                <a:cubicBezTo>
                  <a:pt x="1402981" y="6089410"/>
                  <a:pt x="1402165" y="6084125"/>
                  <a:pt x="1404606" y="6080467"/>
                </a:cubicBezTo>
                <a:cubicBezTo>
                  <a:pt x="1407044" y="6076809"/>
                  <a:pt x="1412736" y="6075595"/>
                  <a:pt x="1416395" y="6078437"/>
                </a:cubicBezTo>
                <a:close/>
                <a:moveTo>
                  <a:pt x="4532142" y="6076561"/>
                </a:moveTo>
                <a:cubicBezTo>
                  <a:pt x="4547944" y="6073765"/>
                  <a:pt x="4564821" y="6077015"/>
                  <a:pt x="4579046" y="6086973"/>
                </a:cubicBezTo>
                <a:cubicBezTo>
                  <a:pt x="4607500" y="6106890"/>
                  <a:pt x="4614405" y="6145912"/>
                  <a:pt x="4594494" y="6174372"/>
                </a:cubicBezTo>
                <a:cubicBezTo>
                  <a:pt x="4574582" y="6202823"/>
                  <a:pt x="4535546" y="6209731"/>
                  <a:pt x="4507093" y="6189813"/>
                </a:cubicBezTo>
                <a:cubicBezTo>
                  <a:pt x="4478628" y="6169897"/>
                  <a:pt x="4471715" y="6130467"/>
                  <a:pt x="4491651" y="6102415"/>
                </a:cubicBezTo>
                <a:cubicBezTo>
                  <a:pt x="4501603" y="6088191"/>
                  <a:pt x="4516335" y="6079355"/>
                  <a:pt x="4532142" y="6076561"/>
                </a:cubicBezTo>
                <a:close/>
                <a:moveTo>
                  <a:pt x="3138294" y="6062892"/>
                </a:moveTo>
                <a:cubicBezTo>
                  <a:pt x="3152370" y="6060453"/>
                  <a:pt x="3167410" y="6063399"/>
                  <a:pt x="3180014" y="6072343"/>
                </a:cubicBezTo>
                <a:cubicBezTo>
                  <a:pt x="3205215" y="6089821"/>
                  <a:pt x="3211314" y="6124774"/>
                  <a:pt x="3193427" y="6149979"/>
                </a:cubicBezTo>
                <a:cubicBezTo>
                  <a:pt x="3175946" y="6175181"/>
                  <a:pt x="3140988" y="6181280"/>
                  <a:pt x="3115782" y="6163393"/>
                </a:cubicBezTo>
                <a:cubicBezTo>
                  <a:pt x="3090582" y="6145507"/>
                  <a:pt x="3084483" y="6110954"/>
                  <a:pt x="3102369" y="6085753"/>
                </a:cubicBezTo>
                <a:cubicBezTo>
                  <a:pt x="3111110" y="6073151"/>
                  <a:pt x="3124220" y="6065328"/>
                  <a:pt x="3138294" y="6062892"/>
                </a:cubicBezTo>
                <a:close/>
                <a:moveTo>
                  <a:pt x="12384191" y="6059943"/>
                </a:moveTo>
                <a:cubicBezTo>
                  <a:pt x="12394303" y="6058218"/>
                  <a:pt x="12405077" y="6060349"/>
                  <a:pt x="12414225" y="6066651"/>
                </a:cubicBezTo>
                <a:cubicBezTo>
                  <a:pt x="12432517" y="6079657"/>
                  <a:pt x="12436580" y="6104446"/>
                  <a:pt x="12423981" y="6122743"/>
                </a:cubicBezTo>
                <a:cubicBezTo>
                  <a:pt x="12410972" y="6141038"/>
                  <a:pt x="12386172" y="6145100"/>
                  <a:pt x="12367880" y="6132498"/>
                </a:cubicBezTo>
                <a:cubicBezTo>
                  <a:pt x="12349587" y="6119489"/>
                  <a:pt x="12345115" y="6094692"/>
                  <a:pt x="12358123" y="6076409"/>
                </a:cubicBezTo>
                <a:cubicBezTo>
                  <a:pt x="12364628" y="6067259"/>
                  <a:pt x="12374079" y="6061673"/>
                  <a:pt x="12384191" y="6059943"/>
                </a:cubicBezTo>
                <a:close/>
                <a:moveTo>
                  <a:pt x="2498479" y="6057049"/>
                </a:moveTo>
                <a:cubicBezTo>
                  <a:pt x="2511134" y="6054863"/>
                  <a:pt x="2524650" y="6057503"/>
                  <a:pt x="2536032" y="6065430"/>
                </a:cubicBezTo>
                <a:cubicBezTo>
                  <a:pt x="2558796" y="6081283"/>
                  <a:pt x="2564080" y="6112580"/>
                  <a:pt x="2548225" y="6135344"/>
                </a:cubicBezTo>
                <a:cubicBezTo>
                  <a:pt x="2532375" y="6158109"/>
                  <a:pt x="2501071" y="6163393"/>
                  <a:pt x="2478304" y="6147541"/>
                </a:cubicBezTo>
                <a:cubicBezTo>
                  <a:pt x="2455950" y="6131688"/>
                  <a:pt x="2450257" y="6100384"/>
                  <a:pt x="2466111" y="6077629"/>
                </a:cubicBezTo>
                <a:cubicBezTo>
                  <a:pt x="2474038" y="6066246"/>
                  <a:pt x="2485828" y="6059234"/>
                  <a:pt x="2498479" y="6057049"/>
                </a:cubicBezTo>
                <a:close/>
                <a:moveTo>
                  <a:pt x="395581" y="6056066"/>
                </a:moveTo>
                <a:cubicBezTo>
                  <a:pt x="399239" y="6058908"/>
                  <a:pt x="400049" y="6063788"/>
                  <a:pt x="397612" y="6067448"/>
                </a:cubicBezTo>
                <a:cubicBezTo>
                  <a:pt x="394765" y="6071105"/>
                  <a:pt x="389888" y="6071918"/>
                  <a:pt x="386230" y="6069480"/>
                </a:cubicBezTo>
                <a:cubicBezTo>
                  <a:pt x="382572" y="6067038"/>
                  <a:pt x="381757" y="6062161"/>
                  <a:pt x="384199" y="6058099"/>
                </a:cubicBezTo>
                <a:cubicBezTo>
                  <a:pt x="387041" y="6054441"/>
                  <a:pt x="391919" y="6053625"/>
                  <a:pt x="395581" y="6056066"/>
                </a:cubicBezTo>
                <a:close/>
                <a:moveTo>
                  <a:pt x="13355770" y="6055111"/>
                </a:moveTo>
                <a:cubicBezTo>
                  <a:pt x="13374520" y="6051811"/>
                  <a:pt x="13394541" y="6055673"/>
                  <a:pt x="13411412" y="6067462"/>
                </a:cubicBezTo>
                <a:cubicBezTo>
                  <a:pt x="13445149" y="6091035"/>
                  <a:pt x="13453284" y="6137376"/>
                  <a:pt x="13429704" y="6171112"/>
                </a:cubicBezTo>
                <a:cubicBezTo>
                  <a:pt x="13406124" y="6204852"/>
                  <a:pt x="13359783" y="6212984"/>
                  <a:pt x="13326041" y="6189408"/>
                </a:cubicBezTo>
                <a:cubicBezTo>
                  <a:pt x="13292709" y="6165830"/>
                  <a:pt x="13284579" y="6119489"/>
                  <a:pt x="13307749" y="6085753"/>
                </a:cubicBezTo>
                <a:cubicBezTo>
                  <a:pt x="13319539" y="6068885"/>
                  <a:pt x="13337019" y="6058420"/>
                  <a:pt x="13355770" y="6055111"/>
                </a:cubicBezTo>
                <a:close/>
                <a:moveTo>
                  <a:pt x="1849366" y="6049988"/>
                </a:moveTo>
                <a:cubicBezTo>
                  <a:pt x="1853840" y="6053240"/>
                  <a:pt x="1855058" y="6059746"/>
                  <a:pt x="1851807" y="6064622"/>
                </a:cubicBezTo>
                <a:cubicBezTo>
                  <a:pt x="1848555" y="6069090"/>
                  <a:pt x="1842053" y="6070309"/>
                  <a:pt x="1837173" y="6067059"/>
                </a:cubicBezTo>
                <a:cubicBezTo>
                  <a:pt x="1832295" y="6063807"/>
                  <a:pt x="1831481" y="6056897"/>
                  <a:pt x="1834732" y="6052427"/>
                </a:cubicBezTo>
                <a:cubicBezTo>
                  <a:pt x="1837985" y="6047948"/>
                  <a:pt x="1844489" y="6046735"/>
                  <a:pt x="1849366" y="6049988"/>
                </a:cubicBezTo>
                <a:close/>
                <a:moveTo>
                  <a:pt x="10133261" y="6049172"/>
                </a:moveTo>
                <a:cubicBezTo>
                  <a:pt x="10133671" y="6049172"/>
                  <a:pt x="10133671" y="6049172"/>
                  <a:pt x="10134076" y="6049172"/>
                </a:cubicBezTo>
                <a:cubicBezTo>
                  <a:pt x="10134076" y="6049578"/>
                  <a:pt x="10134076" y="6049578"/>
                  <a:pt x="10134076" y="6049988"/>
                </a:cubicBezTo>
                <a:cubicBezTo>
                  <a:pt x="10133671" y="6049988"/>
                  <a:pt x="10133671" y="6049988"/>
                  <a:pt x="10133261" y="6049988"/>
                </a:cubicBezTo>
                <a:cubicBezTo>
                  <a:pt x="10133261" y="6049988"/>
                  <a:pt x="10132856" y="6049578"/>
                  <a:pt x="10133261" y="6049172"/>
                </a:cubicBezTo>
                <a:close/>
                <a:moveTo>
                  <a:pt x="14496906" y="6048255"/>
                </a:moveTo>
                <a:cubicBezTo>
                  <a:pt x="14501989" y="6047342"/>
                  <a:pt x="14507376" y="6048354"/>
                  <a:pt x="14511848" y="6051609"/>
                </a:cubicBezTo>
                <a:cubicBezTo>
                  <a:pt x="14520790" y="6058113"/>
                  <a:pt x="14523231" y="6070718"/>
                  <a:pt x="14516727" y="6079657"/>
                </a:cubicBezTo>
                <a:cubicBezTo>
                  <a:pt x="14510222" y="6088597"/>
                  <a:pt x="14497619" y="6091035"/>
                  <a:pt x="14488674" y="6084533"/>
                </a:cubicBezTo>
                <a:cubicBezTo>
                  <a:pt x="14479732" y="6078437"/>
                  <a:pt x="14477701" y="6065838"/>
                  <a:pt x="14483795" y="6056492"/>
                </a:cubicBezTo>
                <a:cubicBezTo>
                  <a:pt x="14487048" y="6052015"/>
                  <a:pt x="14491825" y="6049172"/>
                  <a:pt x="14496906" y="6048255"/>
                </a:cubicBezTo>
                <a:close/>
                <a:moveTo>
                  <a:pt x="4217928" y="6046019"/>
                </a:moveTo>
                <a:cubicBezTo>
                  <a:pt x="4228811" y="6044090"/>
                  <a:pt x="4240395" y="6046326"/>
                  <a:pt x="4250157" y="6053235"/>
                </a:cubicBezTo>
                <a:cubicBezTo>
                  <a:pt x="4269668" y="6067059"/>
                  <a:pt x="4274545" y="6093878"/>
                  <a:pt x="4260725" y="6113392"/>
                </a:cubicBezTo>
                <a:cubicBezTo>
                  <a:pt x="4246898" y="6132905"/>
                  <a:pt x="4220067" y="6137782"/>
                  <a:pt x="4200555" y="6123963"/>
                </a:cubicBezTo>
                <a:cubicBezTo>
                  <a:pt x="4181043" y="6110139"/>
                  <a:pt x="4176171" y="6082911"/>
                  <a:pt x="4189993" y="6063808"/>
                </a:cubicBezTo>
                <a:cubicBezTo>
                  <a:pt x="4196906" y="6054050"/>
                  <a:pt x="4207058" y="6047953"/>
                  <a:pt x="4217928" y="6046019"/>
                </a:cubicBezTo>
                <a:close/>
                <a:moveTo>
                  <a:pt x="15302930" y="6045512"/>
                </a:moveTo>
                <a:cubicBezTo>
                  <a:pt x="15305777" y="6047547"/>
                  <a:pt x="15306588" y="6051605"/>
                  <a:pt x="15304556" y="6054453"/>
                </a:cubicBezTo>
                <a:cubicBezTo>
                  <a:pt x="15302525" y="6057298"/>
                  <a:pt x="15298457" y="6058110"/>
                  <a:pt x="15295615" y="6056077"/>
                </a:cubicBezTo>
                <a:cubicBezTo>
                  <a:pt x="15292768" y="6054047"/>
                  <a:pt x="15291953" y="6049980"/>
                  <a:pt x="15293985" y="6047137"/>
                </a:cubicBezTo>
                <a:cubicBezTo>
                  <a:pt x="15296021" y="6044290"/>
                  <a:pt x="15300084" y="6043476"/>
                  <a:pt x="15302930" y="6045512"/>
                </a:cubicBezTo>
                <a:close/>
                <a:moveTo>
                  <a:pt x="4660548" y="6032561"/>
                </a:moveTo>
                <a:cubicBezTo>
                  <a:pt x="4669712" y="6030988"/>
                  <a:pt x="4679462" y="6032916"/>
                  <a:pt x="4687596" y="6038603"/>
                </a:cubicBezTo>
                <a:cubicBezTo>
                  <a:pt x="4704260" y="6049988"/>
                  <a:pt x="4707910" y="6072749"/>
                  <a:pt x="4696531" y="6089002"/>
                </a:cubicBezTo>
                <a:cubicBezTo>
                  <a:pt x="4685153" y="6105671"/>
                  <a:pt x="4662376" y="6109325"/>
                  <a:pt x="4646124" y="6097943"/>
                </a:cubicBezTo>
                <a:cubicBezTo>
                  <a:pt x="4629858" y="6086167"/>
                  <a:pt x="4625797" y="6063808"/>
                  <a:pt x="4637185" y="6047547"/>
                </a:cubicBezTo>
                <a:cubicBezTo>
                  <a:pt x="4642862" y="6039212"/>
                  <a:pt x="4651409" y="6034133"/>
                  <a:pt x="4660548" y="6032561"/>
                </a:cubicBezTo>
                <a:close/>
                <a:moveTo>
                  <a:pt x="588681" y="6030055"/>
                </a:moveTo>
                <a:cubicBezTo>
                  <a:pt x="590308" y="6031272"/>
                  <a:pt x="590713" y="6034119"/>
                  <a:pt x="589492" y="6035744"/>
                </a:cubicBezTo>
                <a:cubicBezTo>
                  <a:pt x="588272" y="6037369"/>
                  <a:pt x="585429" y="6037777"/>
                  <a:pt x="583803" y="6036555"/>
                </a:cubicBezTo>
                <a:cubicBezTo>
                  <a:pt x="581767" y="6034930"/>
                  <a:pt x="581362" y="6032494"/>
                  <a:pt x="582988" y="6030866"/>
                </a:cubicBezTo>
                <a:cubicBezTo>
                  <a:pt x="584209" y="6029239"/>
                  <a:pt x="587055" y="6028828"/>
                  <a:pt x="588681" y="6030055"/>
                </a:cubicBezTo>
                <a:close/>
                <a:moveTo>
                  <a:pt x="2712684" y="6025701"/>
                </a:moveTo>
                <a:cubicBezTo>
                  <a:pt x="2727216" y="6023166"/>
                  <a:pt x="2742764" y="6026210"/>
                  <a:pt x="2755977" y="6035351"/>
                </a:cubicBezTo>
                <a:cubicBezTo>
                  <a:pt x="2782398" y="6053644"/>
                  <a:pt x="2788497" y="6089821"/>
                  <a:pt x="2770204" y="6115831"/>
                </a:cubicBezTo>
                <a:cubicBezTo>
                  <a:pt x="2751914" y="6142259"/>
                  <a:pt x="2715731" y="6148353"/>
                  <a:pt x="2689714" y="6130063"/>
                </a:cubicBezTo>
                <a:cubicBezTo>
                  <a:pt x="2663697" y="6111767"/>
                  <a:pt x="2657194" y="6076003"/>
                  <a:pt x="2675489" y="6049578"/>
                </a:cubicBezTo>
                <a:cubicBezTo>
                  <a:pt x="2684635" y="6036367"/>
                  <a:pt x="2698152" y="6028244"/>
                  <a:pt x="2712684" y="6025701"/>
                </a:cubicBezTo>
                <a:close/>
                <a:moveTo>
                  <a:pt x="11151639" y="6023309"/>
                </a:moveTo>
                <a:cubicBezTo>
                  <a:pt x="11155349" y="6022654"/>
                  <a:pt x="11159313" y="6023360"/>
                  <a:pt x="11162565" y="6025596"/>
                </a:cubicBezTo>
                <a:cubicBezTo>
                  <a:pt x="11169069" y="6030068"/>
                  <a:pt x="11170695" y="6039413"/>
                  <a:pt x="11166223" y="6045917"/>
                </a:cubicBezTo>
                <a:cubicBezTo>
                  <a:pt x="11161750" y="6052427"/>
                  <a:pt x="11152399" y="6054050"/>
                  <a:pt x="11145895" y="6049578"/>
                </a:cubicBezTo>
                <a:cubicBezTo>
                  <a:pt x="11139391" y="6045106"/>
                  <a:pt x="11137769" y="6035753"/>
                  <a:pt x="11142237" y="6029256"/>
                </a:cubicBezTo>
                <a:cubicBezTo>
                  <a:pt x="11144473" y="6026008"/>
                  <a:pt x="11147929" y="6023974"/>
                  <a:pt x="11151639" y="6023309"/>
                </a:cubicBezTo>
                <a:close/>
                <a:moveTo>
                  <a:pt x="10829219" y="6015131"/>
                </a:moveTo>
                <a:cubicBezTo>
                  <a:pt x="10832675" y="6014525"/>
                  <a:pt x="10836334" y="6015234"/>
                  <a:pt x="10839383" y="6017481"/>
                </a:cubicBezTo>
                <a:cubicBezTo>
                  <a:pt x="10845482" y="6021944"/>
                  <a:pt x="10847104" y="6030477"/>
                  <a:pt x="10842635" y="6036570"/>
                </a:cubicBezTo>
                <a:cubicBezTo>
                  <a:pt x="10838163" y="6042665"/>
                  <a:pt x="10829627" y="6044290"/>
                  <a:pt x="10823528" y="6039818"/>
                </a:cubicBezTo>
                <a:cubicBezTo>
                  <a:pt x="10817429" y="6035351"/>
                  <a:pt x="10816213" y="6027231"/>
                  <a:pt x="10820276" y="6020722"/>
                </a:cubicBezTo>
                <a:cubicBezTo>
                  <a:pt x="10822512" y="6017669"/>
                  <a:pt x="10825764" y="6015740"/>
                  <a:pt x="10829219" y="6015131"/>
                </a:cubicBezTo>
                <a:close/>
                <a:moveTo>
                  <a:pt x="5194520" y="6014622"/>
                </a:moveTo>
                <a:cubicBezTo>
                  <a:pt x="5198191" y="6017064"/>
                  <a:pt x="5198994" y="6021944"/>
                  <a:pt x="5196566" y="6025192"/>
                </a:cubicBezTo>
                <a:cubicBezTo>
                  <a:pt x="5194120" y="6028850"/>
                  <a:pt x="5189241" y="6029661"/>
                  <a:pt x="5185989" y="6027221"/>
                </a:cubicBezTo>
                <a:cubicBezTo>
                  <a:pt x="5182744" y="6024792"/>
                  <a:pt x="5181924" y="6019907"/>
                  <a:pt x="5183964" y="6016654"/>
                </a:cubicBezTo>
                <a:cubicBezTo>
                  <a:pt x="5186390" y="6012998"/>
                  <a:pt x="5191277" y="6012184"/>
                  <a:pt x="5194520" y="6014622"/>
                </a:cubicBezTo>
                <a:close/>
                <a:moveTo>
                  <a:pt x="13190569" y="6013298"/>
                </a:moveTo>
                <a:cubicBezTo>
                  <a:pt x="13207337" y="6010351"/>
                  <a:pt x="13225224" y="6013804"/>
                  <a:pt x="13240266" y="6024374"/>
                </a:cubicBezTo>
                <a:cubicBezTo>
                  <a:pt x="13270346" y="6045106"/>
                  <a:pt x="13277665" y="6086564"/>
                  <a:pt x="13256527" y="6116641"/>
                </a:cubicBezTo>
                <a:cubicBezTo>
                  <a:pt x="13235793" y="6146723"/>
                  <a:pt x="13194331" y="6154044"/>
                  <a:pt x="13164246" y="6132905"/>
                </a:cubicBezTo>
                <a:cubicBezTo>
                  <a:pt x="13134166" y="6111762"/>
                  <a:pt x="13126847" y="6070309"/>
                  <a:pt x="13147580" y="6040634"/>
                </a:cubicBezTo>
                <a:cubicBezTo>
                  <a:pt x="13158149" y="6025596"/>
                  <a:pt x="13173800" y="6016245"/>
                  <a:pt x="13190569" y="6013298"/>
                </a:cubicBezTo>
                <a:close/>
                <a:moveTo>
                  <a:pt x="14815055" y="6012234"/>
                </a:moveTo>
                <a:cubicBezTo>
                  <a:pt x="14819984" y="6011370"/>
                  <a:pt x="14825268" y="6012386"/>
                  <a:pt x="14829741" y="6015433"/>
                </a:cubicBezTo>
                <a:cubicBezTo>
                  <a:pt x="14838687" y="6021536"/>
                  <a:pt x="14840718" y="6033736"/>
                  <a:pt x="14834620" y="6042665"/>
                </a:cubicBezTo>
                <a:cubicBezTo>
                  <a:pt x="14828521" y="6051609"/>
                  <a:pt x="14816327" y="6053644"/>
                  <a:pt x="14807382" y="6047547"/>
                </a:cubicBezTo>
                <a:cubicBezTo>
                  <a:pt x="14798440" y="6041042"/>
                  <a:pt x="14796409" y="6028852"/>
                  <a:pt x="14802503" y="6020308"/>
                </a:cubicBezTo>
                <a:cubicBezTo>
                  <a:pt x="14805552" y="6015851"/>
                  <a:pt x="14810126" y="6013102"/>
                  <a:pt x="14815055" y="6012234"/>
                </a:cubicBezTo>
                <a:close/>
                <a:moveTo>
                  <a:pt x="12828057" y="6010555"/>
                </a:moveTo>
                <a:cubicBezTo>
                  <a:pt x="12870492" y="6010555"/>
                  <a:pt x="12904891" y="6044950"/>
                  <a:pt x="12904891" y="6087377"/>
                </a:cubicBezTo>
                <a:cubicBezTo>
                  <a:pt x="12904891" y="6129810"/>
                  <a:pt x="12870492" y="6164204"/>
                  <a:pt x="12828057" y="6164204"/>
                </a:cubicBezTo>
                <a:lnTo>
                  <a:pt x="12818689" y="6162311"/>
                </a:lnTo>
                <a:lnTo>
                  <a:pt x="12841470" y="6172334"/>
                </a:lnTo>
                <a:cubicBezTo>
                  <a:pt x="12876023" y="6196726"/>
                  <a:pt x="12884563" y="6244286"/>
                  <a:pt x="12860172" y="6278840"/>
                </a:cubicBezTo>
                <a:cubicBezTo>
                  <a:pt x="12835781" y="6313389"/>
                  <a:pt x="12788215" y="6321929"/>
                  <a:pt x="12753663" y="6297538"/>
                </a:cubicBezTo>
                <a:cubicBezTo>
                  <a:pt x="12719515" y="6273149"/>
                  <a:pt x="12710979" y="6225586"/>
                  <a:pt x="12734965" y="6191034"/>
                </a:cubicBezTo>
                <a:cubicBezTo>
                  <a:pt x="12747160" y="6173758"/>
                  <a:pt x="12765148" y="6162987"/>
                  <a:pt x="12784407" y="6159582"/>
                </a:cubicBezTo>
                <a:lnTo>
                  <a:pt x="12807199" y="6159995"/>
                </a:lnTo>
                <a:lnTo>
                  <a:pt x="12798151" y="6158166"/>
                </a:lnTo>
                <a:cubicBezTo>
                  <a:pt x="12770575" y="6146505"/>
                  <a:pt x="12751226" y="6119198"/>
                  <a:pt x="12751226" y="6087377"/>
                </a:cubicBezTo>
                <a:cubicBezTo>
                  <a:pt x="12751226" y="6044950"/>
                  <a:pt x="12785625" y="6010555"/>
                  <a:pt x="12828057" y="6010555"/>
                </a:cubicBezTo>
                <a:close/>
                <a:moveTo>
                  <a:pt x="2066464" y="6008926"/>
                </a:moveTo>
                <a:cubicBezTo>
                  <a:pt x="2070937" y="6012184"/>
                  <a:pt x="2071749" y="6017871"/>
                  <a:pt x="2068905" y="6022344"/>
                </a:cubicBezTo>
                <a:cubicBezTo>
                  <a:pt x="2065655" y="6026819"/>
                  <a:pt x="2059960" y="6027629"/>
                  <a:pt x="2055488" y="6024784"/>
                </a:cubicBezTo>
                <a:cubicBezTo>
                  <a:pt x="2051020" y="6021944"/>
                  <a:pt x="2050204" y="6015841"/>
                  <a:pt x="2053050" y="6011369"/>
                </a:cubicBezTo>
                <a:cubicBezTo>
                  <a:pt x="2056303" y="6006897"/>
                  <a:pt x="2061992" y="6006083"/>
                  <a:pt x="2066464" y="6008926"/>
                </a:cubicBezTo>
                <a:close/>
                <a:moveTo>
                  <a:pt x="10571489" y="6007711"/>
                </a:moveTo>
                <a:cubicBezTo>
                  <a:pt x="10576772" y="6011369"/>
                  <a:pt x="10577993" y="6018683"/>
                  <a:pt x="10574331" y="6023974"/>
                </a:cubicBezTo>
                <a:cubicBezTo>
                  <a:pt x="10570673" y="6029256"/>
                  <a:pt x="10563358" y="6030477"/>
                  <a:pt x="10558075" y="6026815"/>
                </a:cubicBezTo>
                <a:cubicBezTo>
                  <a:pt x="10552787" y="6023157"/>
                  <a:pt x="10551571" y="6015841"/>
                  <a:pt x="10555228" y="6010555"/>
                </a:cubicBezTo>
                <a:cubicBezTo>
                  <a:pt x="10558886" y="6005270"/>
                  <a:pt x="10566205" y="6004054"/>
                  <a:pt x="10571489" y="6007711"/>
                </a:cubicBezTo>
                <a:close/>
                <a:moveTo>
                  <a:pt x="14650267" y="6005826"/>
                </a:moveTo>
                <a:cubicBezTo>
                  <a:pt x="14662869" y="6003647"/>
                  <a:pt x="14676284" y="6006290"/>
                  <a:pt x="14687463" y="6014217"/>
                </a:cubicBezTo>
                <a:cubicBezTo>
                  <a:pt x="14710228" y="6030068"/>
                  <a:pt x="14715512" y="6061365"/>
                  <a:pt x="14699657" y="6083722"/>
                </a:cubicBezTo>
                <a:cubicBezTo>
                  <a:pt x="14683801" y="6106483"/>
                  <a:pt x="14652500" y="6111762"/>
                  <a:pt x="14630145" y="6095907"/>
                </a:cubicBezTo>
                <a:cubicBezTo>
                  <a:pt x="14607786" y="6080467"/>
                  <a:pt x="14602092" y="6049172"/>
                  <a:pt x="14617948" y="6026413"/>
                </a:cubicBezTo>
                <a:cubicBezTo>
                  <a:pt x="14625875" y="6015027"/>
                  <a:pt x="14637664" y="6008015"/>
                  <a:pt x="14650267" y="6005826"/>
                </a:cubicBezTo>
                <a:close/>
                <a:moveTo>
                  <a:pt x="11523394" y="5998359"/>
                </a:moveTo>
                <a:cubicBezTo>
                  <a:pt x="11527611" y="5997649"/>
                  <a:pt x="11532083" y="5998559"/>
                  <a:pt x="11535741" y="6001206"/>
                </a:cubicBezTo>
                <a:cubicBezTo>
                  <a:pt x="11543465" y="6006489"/>
                  <a:pt x="11545091" y="6017064"/>
                  <a:pt x="11539808" y="6024374"/>
                </a:cubicBezTo>
                <a:cubicBezTo>
                  <a:pt x="11534524" y="6032101"/>
                  <a:pt x="11523953" y="6033728"/>
                  <a:pt x="11516637" y="6028444"/>
                </a:cubicBezTo>
                <a:cubicBezTo>
                  <a:pt x="11508913" y="6023166"/>
                  <a:pt x="11507286" y="6012992"/>
                  <a:pt x="11512570" y="6005276"/>
                </a:cubicBezTo>
                <a:cubicBezTo>
                  <a:pt x="11515212" y="6001411"/>
                  <a:pt x="11519176" y="5999071"/>
                  <a:pt x="11523394" y="5998359"/>
                </a:cubicBezTo>
                <a:close/>
                <a:moveTo>
                  <a:pt x="14984627" y="5987387"/>
                </a:moveTo>
                <a:cubicBezTo>
                  <a:pt x="14988285" y="5990230"/>
                  <a:pt x="14989096" y="5995109"/>
                  <a:pt x="14986659" y="5998767"/>
                </a:cubicBezTo>
                <a:cubicBezTo>
                  <a:pt x="14983812" y="6002425"/>
                  <a:pt x="14978934" y="6003239"/>
                  <a:pt x="14975276" y="6000798"/>
                </a:cubicBezTo>
                <a:cubicBezTo>
                  <a:pt x="14971619" y="5997953"/>
                  <a:pt x="14970803" y="5993076"/>
                  <a:pt x="14973245" y="5989417"/>
                </a:cubicBezTo>
                <a:cubicBezTo>
                  <a:pt x="14976087" y="5985759"/>
                  <a:pt x="14980965" y="5984942"/>
                  <a:pt x="14984627" y="5987387"/>
                </a:cubicBezTo>
                <a:close/>
                <a:moveTo>
                  <a:pt x="198825" y="5986960"/>
                </a:moveTo>
                <a:cubicBezTo>
                  <a:pt x="201672" y="5988990"/>
                  <a:pt x="202483" y="5993053"/>
                  <a:pt x="200451" y="5995900"/>
                </a:cubicBezTo>
                <a:cubicBezTo>
                  <a:pt x="198420" y="5998748"/>
                  <a:pt x="194352" y="5999558"/>
                  <a:pt x="191510" y="5997526"/>
                </a:cubicBezTo>
                <a:cubicBezTo>
                  <a:pt x="188663" y="5995090"/>
                  <a:pt x="187849" y="5991022"/>
                  <a:pt x="189884" y="5988585"/>
                </a:cubicBezTo>
                <a:cubicBezTo>
                  <a:pt x="191916" y="5985739"/>
                  <a:pt x="195979" y="5984923"/>
                  <a:pt x="198825" y="5986960"/>
                </a:cubicBezTo>
                <a:close/>
                <a:moveTo>
                  <a:pt x="3520156" y="5986166"/>
                </a:moveTo>
                <a:cubicBezTo>
                  <a:pt x="3524475" y="5985455"/>
                  <a:pt x="3529045" y="5986374"/>
                  <a:pt x="3532911" y="5989009"/>
                </a:cubicBezTo>
                <a:cubicBezTo>
                  <a:pt x="3540635" y="5994705"/>
                  <a:pt x="3542260" y="6005276"/>
                  <a:pt x="3536975" y="6012998"/>
                </a:cubicBezTo>
                <a:cubicBezTo>
                  <a:pt x="3531284" y="6020722"/>
                  <a:pt x="3520712" y="6022350"/>
                  <a:pt x="3512991" y="6017064"/>
                </a:cubicBezTo>
                <a:cubicBezTo>
                  <a:pt x="3505270" y="6011777"/>
                  <a:pt x="3503642" y="6001212"/>
                  <a:pt x="3508926" y="5993082"/>
                </a:cubicBezTo>
                <a:cubicBezTo>
                  <a:pt x="3511772" y="5989224"/>
                  <a:pt x="3515837" y="5986885"/>
                  <a:pt x="3520156" y="5986166"/>
                </a:cubicBezTo>
                <a:close/>
                <a:moveTo>
                  <a:pt x="12147093" y="5985606"/>
                </a:moveTo>
                <a:cubicBezTo>
                  <a:pt x="12158323" y="5983626"/>
                  <a:pt x="12170315" y="5985965"/>
                  <a:pt x="12180477" y="5993076"/>
                </a:cubicBezTo>
                <a:cubicBezTo>
                  <a:pt x="12200805" y="6007303"/>
                  <a:pt x="12205679" y="6034945"/>
                  <a:pt x="12191454" y="6055267"/>
                </a:cubicBezTo>
                <a:cubicBezTo>
                  <a:pt x="12177225" y="6075595"/>
                  <a:pt x="12149582" y="6080467"/>
                  <a:pt x="12129254" y="6066241"/>
                </a:cubicBezTo>
                <a:cubicBezTo>
                  <a:pt x="12108930" y="6052015"/>
                  <a:pt x="12104052" y="6023974"/>
                  <a:pt x="12118281" y="6004045"/>
                </a:cubicBezTo>
                <a:cubicBezTo>
                  <a:pt x="12125395" y="5993887"/>
                  <a:pt x="12135863" y="5987587"/>
                  <a:pt x="12147093" y="5985606"/>
                </a:cubicBezTo>
                <a:close/>
                <a:moveTo>
                  <a:pt x="11864820" y="5983114"/>
                </a:moveTo>
                <a:cubicBezTo>
                  <a:pt x="11870613" y="5982100"/>
                  <a:pt x="11876812" y="5983322"/>
                  <a:pt x="11882096" y="5986972"/>
                </a:cubicBezTo>
                <a:cubicBezTo>
                  <a:pt x="11892667" y="5994296"/>
                  <a:pt x="11895104" y="6008526"/>
                  <a:pt x="11887789" y="6019094"/>
                </a:cubicBezTo>
                <a:cubicBezTo>
                  <a:pt x="11880470" y="6029661"/>
                  <a:pt x="11866241" y="6032101"/>
                  <a:pt x="11855673" y="6024784"/>
                </a:cubicBezTo>
                <a:cubicBezTo>
                  <a:pt x="11845511" y="6017464"/>
                  <a:pt x="11842665" y="6003239"/>
                  <a:pt x="11849980" y="5992668"/>
                </a:cubicBezTo>
                <a:cubicBezTo>
                  <a:pt x="11853639" y="5987387"/>
                  <a:pt x="11859027" y="5984132"/>
                  <a:pt x="11864820" y="5983114"/>
                </a:cubicBezTo>
                <a:close/>
                <a:moveTo>
                  <a:pt x="13861423" y="5981798"/>
                </a:moveTo>
                <a:cubicBezTo>
                  <a:pt x="13876464" y="5979153"/>
                  <a:pt x="13892522" y="5982302"/>
                  <a:pt x="13906141" y="5991859"/>
                </a:cubicBezTo>
                <a:cubicBezTo>
                  <a:pt x="13933378" y="6010961"/>
                  <a:pt x="13939883" y="6047948"/>
                  <a:pt x="13920775" y="6075189"/>
                </a:cubicBezTo>
                <a:cubicBezTo>
                  <a:pt x="13901668" y="6102418"/>
                  <a:pt x="13864674" y="6108921"/>
                  <a:pt x="13837441" y="6089821"/>
                </a:cubicBezTo>
                <a:cubicBezTo>
                  <a:pt x="13810203" y="6070718"/>
                  <a:pt x="13803699" y="6033322"/>
                  <a:pt x="13822806" y="6006495"/>
                </a:cubicBezTo>
                <a:cubicBezTo>
                  <a:pt x="13832358" y="5992873"/>
                  <a:pt x="13846382" y="5984440"/>
                  <a:pt x="13861423" y="5981798"/>
                </a:cubicBezTo>
                <a:close/>
                <a:moveTo>
                  <a:pt x="1627801" y="5980063"/>
                </a:moveTo>
                <a:cubicBezTo>
                  <a:pt x="1632269" y="5983318"/>
                  <a:pt x="1633082" y="5989007"/>
                  <a:pt x="1630237" y="5993479"/>
                </a:cubicBezTo>
                <a:cubicBezTo>
                  <a:pt x="1626984" y="5997953"/>
                  <a:pt x="1621296" y="5998767"/>
                  <a:pt x="1616822" y="5995918"/>
                </a:cubicBezTo>
                <a:cubicBezTo>
                  <a:pt x="1612755" y="5993076"/>
                  <a:pt x="1611539" y="5986972"/>
                  <a:pt x="1614381" y="5982501"/>
                </a:cubicBezTo>
                <a:cubicBezTo>
                  <a:pt x="1617633" y="5978035"/>
                  <a:pt x="1623327" y="5977220"/>
                  <a:pt x="1627801" y="5980063"/>
                </a:cubicBezTo>
                <a:close/>
                <a:moveTo>
                  <a:pt x="3874281" y="5975443"/>
                </a:moveTo>
                <a:cubicBezTo>
                  <a:pt x="3877585" y="5974890"/>
                  <a:pt x="3881141" y="5975600"/>
                  <a:pt x="3884189" y="5977629"/>
                </a:cubicBezTo>
                <a:cubicBezTo>
                  <a:pt x="3890289" y="5981702"/>
                  <a:pt x="3891509" y="5989830"/>
                  <a:pt x="3887441" y="5995918"/>
                </a:cubicBezTo>
                <a:cubicBezTo>
                  <a:pt x="3883379" y="6002023"/>
                  <a:pt x="3875244" y="6003248"/>
                  <a:pt x="3869148" y="5999175"/>
                </a:cubicBezTo>
                <a:cubicBezTo>
                  <a:pt x="3863459" y="5994705"/>
                  <a:pt x="3861833" y="5986576"/>
                  <a:pt x="3865892" y="5980879"/>
                </a:cubicBezTo>
                <a:cubicBezTo>
                  <a:pt x="3867929" y="5977827"/>
                  <a:pt x="3870980" y="5976002"/>
                  <a:pt x="3874281" y="5975443"/>
                </a:cubicBezTo>
                <a:close/>
                <a:moveTo>
                  <a:pt x="2919774" y="5973611"/>
                </a:moveTo>
                <a:cubicBezTo>
                  <a:pt x="2937508" y="5970513"/>
                  <a:pt x="2956410" y="5974169"/>
                  <a:pt x="2972262" y="5985350"/>
                </a:cubicBezTo>
                <a:cubicBezTo>
                  <a:pt x="3003970" y="6007719"/>
                  <a:pt x="3011698" y="6051609"/>
                  <a:pt x="2989338" y="6083313"/>
                </a:cubicBezTo>
                <a:cubicBezTo>
                  <a:pt x="2966978" y="6115017"/>
                  <a:pt x="2923075" y="6122737"/>
                  <a:pt x="2891370" y="6100379"/>
                </a:cubicBezTo>
                <a:cubicBezTo>
                  <a:pt x="2859662" y="6078030"/>
                  <a:pt x="2851936" y="6034131"/>
                  <a:pt x="2874295" y="6002425"/>
                </a:cubicBezTo>
                <a:cubicBezTo>
                  <a:pt x="2885475" y="5986572"/>
                  <a:pt x="2902040" y="5976711"/>
                  <a:pt x="2919774" y="5973611"/>
                </a:cubicBezTo>
                <a:close/>
                <a:moveTo>
                  <a:pt x="988303" y="5972740"/>
                </a:moveTo>
                <a:cubicBezTo>
                  <a:pt x="989115" y="5972740"/>
                  <a:pt x="989115" y="5973553"/>
                  <a:pt x="988709" y="5973960"/>
                </a:cubicBezTo>
                <a:cubicBezTo>
                  <a:pt x="988709" y="5974770"/>
                  <a:pt x="987894" y="5974770"/>
                  <a:pt x="987489" y="5974367"/>
                </a:cubicBezTo>
                <a:cubicBezTo>
                  <a:pt x="987083" y="5973960"/>
                  <a:pt x="987083" y="5973146"/>
                  <a:pt x="987083" y="5973146"/>
                </a:cubicBezTo>
                <a:cubicBezTo>
                  <a:pt x="987083" y="5972331"/>
                  <a:pt x="987894" y="5972331"/>
                  <a:pt x="988303" y="5972740"/>
                </a:cubicBezTo>
                <a:close/>
                <a:moveTo>
                  <a:pt x="6538" y="5971103"/>
                </a:moveTo>
                <a:cubicBezTo>
                  <a:pt x="7759" y="5971914"/>
                  <a:pt x="8164" y="5973541"/>
                  <a:pt x="7353" y="5974761"/>
                </a:cubicBezTo>
                <a:cubicBezTo>
                  <a:pt x="6538" y="5975576"/>
                  <a:pt x="4912" y="5975982"/>
                  <a:pt x="3692" y="5975166"/>
                </a:cubicBezTo>
                <a:cubicBezTo>
                  <a:pt x="2475" y="5974356"/>
                  <a:pt x="2475" y="5973135"/>
                  <a:pt x="2881" y="5971509"/>
                </a:cubicBezTo>
                <a:cubicBezTo>
                  <a:pt x="3692" y="5970698"/>
                  <a:pt x="5318" y="5970288"/>
                  <a:pt x="6538" y="5971103"/>
                </a:cubicBezTo>
                <a:close/>
                <a:moveTo>
                  <a:pt x="14013713" y="5968381"/>
                </a:moveTo>
                <a:cubicBezTo>
                  <a:pt x="14036427" y="5964420"/>
                  <a:pt x="14060615" y="5969089"/>
                  <a:pt x="14080941" y="5983322"/>
                </a:cubicBezTo>
                <a:cubicBezTo>
                  <a:pt x="14091104" y="5990533"/>
                  <a:pt x="14099336" y="5999449"/>
                  <a:pt x="14105522" y="6009406"/>
                </a:cubicBezTo>
                <a:lnTo>
                  <a:pt x="14115260" y="6034954"/>
                </a:lnTo>
                <a:lnTo>
                  <a:pt x="14120781" y="6022344"/>
                </a:lnTo>
                <a:cubicBezTo>
                  <a:pt x="14145988" y="5986166"/>
                  <a:pt x="14195581" y="5977629"/>
                  <a:pt x="14231354" y="6002831"/>
                </a:cubicBezTo>
                <a:cubicBezTo>
                  <a:pt x="14240399" y="6009133"/>
                  <a:pt x="14247716" y="6016959"/>
                  <a:pt x="14253210" y="6025710"/>
                </a:cubicBezTo>
                <a:lnTo>
                  <a:pt x="14263364" y="6052155"/>
                </a:lnTo>
                <a:lnTo>
                  <a:pt x="14275663" y="6024374"/>
                </a:lnTo>
                <a:cubicBezTo>
                  <a:pt x="14302086" y="5987385"/>
                  <a:pt x="14353305" y="5978438"/>
                  <a:pt x="14390705" y="6004461"/>
                </a:cubicBezTo>
                <a:cubicBezTo>
                  <a:pt x="14427699" y="6030885"/>
                  <a:pt x="14436644" y="6082093"/>
                  <a:pt x="14410627" y="6119484"/>
                </a:cubicBezTo>
                <a:cubicBezTo>
                  <a:pt x="14384200" y="6156477"/>
                  <a:pt x="14332981" y="6165427"/>
                  <a:pt x="14295582" y="6139406"/>
                </a:cubicBezTo>
                <a:cubicBezTo>
                  <a:pt x="14286232" y="6132798"/>
                  <a:pt x="14278660" y="6124645"/>
                  <a:pt x="14272975" y="6115545"/>
                </a:cubicBezTo>
                <a:lnTo>
                  <a:pt x="14262255" y="6087491"/>
                </a:lnTo>
                <a:lnTo>
                  <a:pt x="14250867" y="6113392"/>
                </a:lnTo>
                <a:cubicBezTo>
                  <a:pt x="14225661" y="6149568"/>
                  <a:pt x="14176068" y="6158109"/>
                  <a:pt x="14140294" y="6132905"/>
                </a:cubicBezTo>
                <a:cubicBezTo>
                  <a:pt x="14131351" y="6126602"/>
                  <a:pt x="14124084" y="6118776"/>
                  <a:pt x="14118609" y="6110021"/>
                </a:cubicBezTo>
                <a:lnTo>
                  <a:pt x="14111025" y="6090308"/>
                </a:lnTo>
                <a:lnTo>
                  <a:pt x="14102891" y="6108921"/>
                </a:lnTo>
                <a:cubicBezTo>
                  <a:pt x="14074027" y="6149576"/>
                  <a:pt x="14017930" y="6159328"/>
                  <a:pt x="13977278" y="6130871"/>
                </a:cubicBezTo>
                <a:cubicBezTo>
                  <a:pt x="13936627" y="6102415"/>
                  <a:pt x="13926871" y="6045917"/>
                  <a:pt x="13955329" y="6005276"/>
                </a:cubicBezTo>
                <a:cubicBezTo>
                  <a:pt x="13969759" y="5984946"/>
                  <a:pt x="13990998" y="5972342"/>
                  <a:pt x="14013713" y="5968381"/>
                </a:cubicBezTo>
                <a:close/>
                <a:moveTo>
                  <a:pt x="3325516" y="5965282"/>
                </a:moveTo>
                <a:cubicBezTo>
                  <a:pt x="3336948" y="5963293"/>
                  <a:pt x="3349143" y="5965636"/>
                  <a:pt x="3359306" y="5972749"/>
                </a:cubicBezTo>
                <a:cubicBezTo>
                  <a:pt x="3379633" y="5986972"/>
                  <a:pt x="3384511" y="6015433"/>
                  <a:pt x="3370283" y="6035753"/>
                </a:cubicBezTo>
                <a:cubicBezTo>
                  <a:pt x="3356058" y="6056083"/>
                  <a:pt x="3327601" y="6060964"/>
                  <a:pt x="3307272" y="6046731"/>
                </a:cubicBezTo>
                <a:cubicBezTo>
                  <a:pt x="3286949" y="6032504"/>
                  <a:pt x="3282070" y="6004054"/>
                  <a:pt x="3296301" y="5983729"/>
                </a:cubicBezTo>
                <a:cubicBezTo>
                  <a:pt x="3303412" y="5973563"/>
                  <a:pt x="3314082" y="5967263"/>
                  <a:pt x="3325516" y="5965282"/>
                </a:cubicBezTo>
                <a:close/>
                <a:moveTo>
                  <a:pt x="13703796" y="5964420"/>
                </a:moveTo>
                <a:cubicBezTo>
                  <a:pt x="13717617" y="5961978"/>
                  <a:pt x="13732353" y="5964825"/>
                  <a:pt x="13744751" y="5973563"/>
                </a:cubicBezTo>
                <a:cubicBezTo>
                  <a:pt x="13769552" y="5991045"/>
                  <a:pt x="13775651" y="6025192"/>
                  <a:pt x="13758169" y="6049984"/>
                </a:cubicBezTo>
                <a:cubicBezTo>
                  <a:pt x="13740688" y="6074775"/>
                  <a:pt x="13706541" y="6080877"/>
                  <a:pt x="13681745" y="6063399"/>
                </a:cubicBezTo>
                <a:cubicBezTo>
                  <a:pt x="13656948" y="6045917"/>
                  <a:pt x="13651255" y="6011777"/>
                  <a:pt x="13668331" y="5986972"/>
                </a:cubicBezTo>
                <a:cubicBezTo>
                  <a:pt x="13677070" y="5974577"/>
                  <a:pt x="13689976" y="5966855"/>
                  <a:pt x="13703796" y="5964420"/>
                </a:cubicBezTo>
                <a:close/>
                <a:moveTo>
                  <a:pt x="2274164" y="5959996"/>
                </a:moveTo>
                <a:cubicBezTo>
                  <a:pt x="2282244" y="5958623"/>
                  <a:pt x="2290883" y="5960349"/>
                  <a:pt x="2298200" y="5965433"/>
                </a:cubicBezTo>
                <a:cubicBezTo>
                  <a:pt x="2312835" y="5975591"/>
                  <a:pt x="2316088" y="5995517"/>
                  <a:pt x="2305921" y="6010156"/>
                </a:cubicBezTo>
                <a:cubicBezTo>
                  <a:pt x="2295758" y="6024792"/>
                  <a:pt x="2275841" y="6028032"/>
                  <a:pt x="2261206" y="6017871"/>
                </a:cubicBezTo>
                <a:cubicBezTo>
                  <a:pt x="2246571" y="6007719"/>
                  <a:pt x="2243320" y="5987385"/>
                  <a:pt x="2253481" y="5973156"/>
                </a:cubicBezTo>
                <a:cubicBezTo>
                  <a:pt x="2258564" y="5965842"/>
                  <a:pt x="2266084" y="5961361"/>
                  <a:pt x="2274164" y="5959996"/>
                </a:cubicBezTo>
                <a:close/>
                <a:moveTo>
                  <a:pt x="12639638" y="5956130"/>
                </a:moveTo>
                <a:cubicBezTo>
                  <a:pt x="12645736" y="5955068"/>
                  <a:pt x="12652240" y="5956282"/>
                  <a:pt x="12657729" y="5960147"/>
                </a:cubicBezTo>
                <a:cubicBezTo>
                  <a:pt x="12668296" y="5967871"/>
                  <a:pt x="12671143" y="5982916"/>
                  <a:pt x="12663418" y="5993890"/>
                </a:cubicBezTo>
                <a:cubicBezTo>
                  <a:pt x="12655693" y="6004461"/>
                  <a:pt x="12640653" y="6007305"/>
                  <a:pt x="12629676" y="5999581"/>
                </a:cubicBezTo>
                <a:cubicBezTo>
                  <a:pt x="12618704" y="5991859"/>
                  <a:pt x="12615857" y="5976813"/>
                  <a:pt x="12623987" y="5965842"/>
                </a:cubicBezTo>
                <a:cubicBezTo>
                  <a:pt x="12627849" y="5960555"/>
                  <a:pt x="12633541" y="5957198"/>
                  <a:pt x="12639638" y="5956130"/>
                </a:cubicBezTo>
                <a:close/>
                <a:moveTo>
                  <a:pt x="4035801" y="5946833"/>
                </a:moveTo>
                <a:cubicBezTo>
                  <a:pt x="4043537" y="5945513"/>
                  <a:pt x="4051767" y="5947137"/>
                  <a:pt x="4058676" y="5952015"/>
                </a:cubicBezTo>
                <a:cubicBezTo>
                  <a:pt x="4072496" y="5961775"/>
                  <a:pt x="4075744" y="5980879"/>
                  <a:pt x="4065993" y="5994702"/>
                </a:cubicBezTo>
                <a:cubicBezTo>
                  <a:pt x="4056234" y="6008518"/>
                  <a:pt x="4037126" y="6011775"/>
                  <a:pt x="4023306" y="6002017"/>
                </a:cubicBezTo>
                <a:cubicBezTo>
                  <a:pt x="4009486" y="5992266"/>
                  <a:pt x="4006237" y="5972749"/>
                  <a:pt x="4015994" y="5959333"/>
                </a:cubicBezTo>
                <a:cubicBezTo>
                  <a:pt x="4020865" y="5952426"/>
                  <a:pt x="4028081" y="5948157"/>
                  <a:pt x="4035801" y="5946833"/>
                </a:cubicBezTo>
                <a:close/>
                <a:moveTo>
                  <a:pt x="10364978" y="5943074"/>
                </a:moveTo>
                <a:cubicBezTo>
                  <a:pt x="10367415" y="5944700"/>
                  <a:pt x="10367825" y="5947545"/>
                  <a:pt x="10366199" y="5949988"/>
                </a:cubicBezTo>
                <a:cubicBezTo>
                  <a:pt x="10364573" y="5952426"/>
                  <a:pt x="10361726" y="5952834"/>
                  <a:pt x="10359285" y="5951205"/>
                </a:cubicBezTo>
                <a:cubicBezTo>
                  <a:pt x="10356848" y="5949582"/>
                  <a:pt x="10356442" y="5946330"/>
                  <a:pt x="10358068" y="5944292"/>
                </a:cubicBezTo>
                <a:cubicBezTo>
                  <a:pt x="10359694" y="5941855"/>
                  <a:pt x="10362537" y="5941450"/>
                  <a:pt x="10364978" y="5943074"/>
                </a:cubicBezTo>
                <a:close/>
                <a:moveTo>
                  <a:pt x="11190867" y="5938855"/>
                </a:moveTo>
                <a:cubicBezTo>
                  <a:pt x="11194780" y="5938197"/>
                  <a:pt x="11198946" y="5939007"/>
                  <a:pt x="11202401" y="5941450"/>
                </a:cubicBezTo>
                <a:cubicBezTo>
                  <a:pt x="11209311" y="5946330"/>
                  <a:pt x="11210937" y="5956084"/>
                  <a:pt x="11206058" y="5962991"/>
                </a:cubicBezTo>
                <a:cubicBezTo>
                  <a:pt x="11201185" y="5969906"/>
                  <a:pt x="11191424" y="5971530"/>
                  <a:pt x="11184514" y="5966656"/>
                </a:cubicBezTo>
                <a:cubicBezTo>
                  <a:pt x="11177199" y="5961775"/>
                  <a:pt x="11175573" y="5952015"/>
                  <a:pt x="11180857" y="5945106"/>
                </a:cubicBezTo>
                <a:cubicBezTo>
                  <a:pt x="11183296" y="5941652"/>
                  <a:pt x="11186955" y="5939517"/>
                  <a:pt x="11190867" y="5938855"/>
                </a:cubicBezTo>
                <a:close/>
                <a:moveTo>
                  <a:pt x="12414887" y="5937838"/>
                </a:moveTo>
                <a:cubicBezTo>
                  <a:pt x="12424491" y="5936160"/>
                  <a:pt x="12434755" y="5938197"/>
                  <a:pt x="12443494" y="5944292"/>
                </a:cubicBezTo>
                <a:cubicBezTo>
                  <a:pt x="12460975" y="5956488"/>
                  <a:pt x="12465038" y="5980480"/>
                  <a:pt x="12452845" y="5997546"/>
                </a:cubicBezTo>
                <a:cubicBezTo>
                  <a:pt x="12440647" y="6015027"/>
                  <a:pt x="12416666" y="6019094"/>
                  <a:pt x="12399590" y="6006897"/>
                </a:cubicBezTo>
                <a:cubicBezTo>
                  <a:pt x="12382109" y="5994702"/>
                  <a:pt x="12378046" y="5970720"/>
                  <a:pt x="12390239" y="5953642"/>
                </a:cubicBezTo>
                <a:cubicBezTo>
                  <a:pt x="12396338" y="5944902"/>
                  <a:pt x="12405283" y="5939517"/>
                  <a:pt x="12414887" y="5937838"/>
                </a:cubicBezTo>
                <a:close/>
                <a:moveTo>
                  <a:pt x="13543983" y="5937433"/>
                </a:moveTo>
                <a:cubicBezTo>
                  <a:pt x="13557448" y="5935042"/>
                  <a:pt x="13571777" y="5937790"/>
                  <a:pt x="13583770" y="5946322"/>
                </a:cubicBezTo>
                <a:cubicBezTo>
                  <a:pt x="13607756" y="5963396"/>
                  <a:pt x="13613855" y="5996730"/>
                  <a:pt x="13596779" y="6020717"/>
                </a:cubicBezTo>
                <a:cubicBezTo>
                  <a:pt x="13579707" y="6044696"/>
                  <a:pt x="13546371" y="6050795"/>
                  <a:pt x="13522390" y="6033732"/>
                </a:cubicBezTo>
                <a:cubicBezTo>
                  <a:pt x="13498404" y="6016654"/>
                  <a:pt x="13492711" y="5983729"/>
                  <a:pt x="13509377" y="5959333"/>
                </a:cubicBezTo>
                <a:cubicBezTo>
                  <a:pt x="13517915" y="5947338"/>
                  <a:pt x="13530517" y="5939820"/>
                  <a:pt x="13543983" y="5937433"/>
                </a:cubicBezTo>
                <a:close/>
                <a:moveTo>
                  <a:pt x="15146824" y="5934534"/>
                </a:moveTo>
                <a:cubicBezTo>
                  <a:pt x="15150481" y="5936974"/>
                  <a:pt x="15151297" y="5941854"/>
                  <a:pt x="15148855" y="5945104"/>
                </a:cubicBezTo>
                <a:cubicBezTo>
                  <a:pt x="15146418" y="5948762"/>
                  <a:pt x="15141540" y="5949576"/>
                  <a:pt x="15138288" y="5947137"/>
                </a:cubicBezTo>
                <a:cubicBezTo>
                  <a:pt x="15135036" y="5944698"/>
                  <a:pt x="15134221" y="5939821"/>
                  <a:pt x="15136257" y="5936570"/>
                </a:cubicBezTo>
                <a:cubicBezTo>
                  <a:pt x="15138694" y="5932908"/>
                  <a:pt x="15143572" y="5932097"/>
                  <a:pt x="15146824" y="5934534"/>
                </a:cubicBezTo>
                <a:close/>
                <a:moveTo>
                  <a:pt x="1404047" y="5933572"/>
                </a:moveTo>
                <a:cubicBezTo>
                  <a:pt x="1407349" y="5933013"/>
                  <a:pt x="1410906" y="5933725"/>
                  <a:pt x="1413953" y="5935751"/>
                </a:cubicBezTo>
                <a:cubicBezTo>
                  <a:pt x="1420052" y="5939821"/>
                  <a:pt x="1421273" y="5947954"/>
                  <a:pt x="1417206" y="5954045"/>
                </a:cubicBezTo>
                <a:cubicBezTo>
                  <a:pt x="1413142" y="5960147"/>
                  <a:pt x="1405012" y="5961370"/>
                  <a:pt x="1398913" y="5957304"/>
                </a:cubicBezTo>
                <a:cubicBezTo>
                  <a:pt x="1392815" y="5953237"/>
                  <a:pt x="1391597" y="5945106"/>
                  <a:pt x="1395661" y="5939004"/>
                </a:cubicBezTo>
                <a:cubicBezTo>
                  <a:pt x="1397694" y="5935958"/>
                  <a:pt x="1400743" y="5934127"/>
                  <a:pt x="1404047" y="5933572"/>
                </a:cubicBezTo>
                <a:close/>
                <a:moveTo>
                  <a:pt x="3692945" y="5928288"/>
                </a:moveTo>
                <a:cubicBezTo>
                  <a:pt x="3696250" y="5927728"/>
                  <a:pt x="3699803" y="5928445"/>
                  <a:pt x="3702854" y="5930475"/>
                </a:cubicBezTo>
                <a:cubicBezTo>
                  <a:pt x="3708950" y="5934539"/>
                  <a:pt x="3710170" y="5942671"/>
                  <a:pt x="3706102" y="5948766"/>
                </a:cubicBezTo>
                <a:cubicBezTo>
                  <a:pt x="3702040" y="5954863"/>
                  <a:pt x="3693910" y="5956084"/>
                  <a:pt x="3687812" y="5952017"/>
                </a:cubicBezTo>
                <a:cubicBezTo>
                  <a:pt x="3682123" y="5947955"/>
                  <a:pt x="3680497" y="5939821"/>
                  <a:pt x="3684560" y="5933725"/>
                </a:cubicBezTo>
                <a:cubicBezTo>
                  <a:pt x="3686594" y="5930676"/>
                  <a:pt x="3689643" y="5928849"/>
                  <a:pt x="3692945" y="5928288"/>
                </a:cubicBezTo>
                <a:close/>
                <a:moveTo>
                  <a:pt x="3122086" y="5924381"/>
                </a:moveTo>
                <a:cubicBezTo>
                  <a:pt x="3134382" y="5922252"/>
                  <a:pt x="3147493" y="5924784"/>
                  <a:pt x="3158469" y="5932502"/>
                </a:cubicBezTo>
                <a:cubicBezTo>
                  <a:pt x="3180419" y="5947950"/>
                  <a:pt x="3185703" y="5978438"/>
                  <a:pt x="3170257" y="6000396"/>
                </a:cubicBezTo>
                <a:cubicBezTo>
                  <a:pt x="3154807" y="6022344"/>
                  <a:pt x="3124322" y="6027629"/>
                  <a:pt x="3102369" y="6012184"/>
                </a:cubicBezTo>
                <a:cubicBezTo>
                  <a:pt x="3080420" y="5996730"/>
                  <a:pt x="3075130" y="5966248"/>
                  <a:pt x="3090582" y="5944292"/>
                </a:cubicBezTo>
                <a:cubicBezTo>
                  <a:pt x="3098305" y="5933318"/>
                  <a:pt x="3109789" y="5926507"/>
                  <a:pt x="3122086" y="5924381"/>
                </a:cubicBezTo>
                <a:close/>
                <a:moveTo>
                  <a:pt x="2488927" y="5923976"/>
                </a:moveTo>
                <a:cubicBezTo>
                  <a:pt x="2501072" y="5921836"/>
                  <a:pt x="2514080" y="5924381"/>
                  <a:pt x="2525054" y="5932100"/>
                </a:cubicBezTo>
                <a:cubicBezTo>
                  <a:pt x="2547008" y="5947141"/>
                  <a:pt x="2552291" y="5977221"/>
                  <a:pt x="2536848" y="5999175"/>
                </a:cubicBezTo>
                <a:cubicBezTo>
                  <a:pt x="2521802" y="6021128"/>
                  <a:pt x="2491722" y="6026413"/>
                  <a:pt x="2469769" y="6010961"/>
                </a:cubicBezTo>
                <a:cubicBezTo>
                  <a:pt x="2448224" y="5995517"/>
                  <a:pt x="2442940" y="5965433"/>
                  <a:pt x="2457980" y="5943888"/>
                </a:cubicBezTo>
                <a:cubicBezTo>
                  <a:pt x="2465501" y="5932910"/>
                  <a:pt x="2476780" y="5926114"/>
                  <a:pt x="2488927" y="5923976"/>
                </a:cubicBezTo>
                <a:close/>
                <a:moveTo>
                  <a:pt x="4341267" y="5920576"/>
                </a:moveTo>
                <a:cubicBezTo>
                  <a:pt x="4348227" y="5919298"/>
                  <a:pt x="4355649" y="5920724"/>
                  <a:pt x="4361952" y="5925200"/>
                </a:cubicBezTo>
                <a:cubicBezTo>
                  <a:pt x="4374556" y="5934127"/>
                  <a:pt x="4377806" y="5951209"/>
                  <a:pt x="4368864" y="5963813"/>
                </a:cubicBezTo>
                <a:cubicBezTo>
                  <a:pt x="4359927" y="5976409"/>
                  <a:pt x="4342845" y="5979659"/>
                  <a:pt x="4330242" y="5970720"/>
                </a:cubicBezTo>
                <a:cubicBezTo>
                  <a:pt x="4317646" y="5961775"/>
                  <a:pt x="4314787" y="5944702"/>
                  <a:pt x="4323329" y="5932100"/>
                </a:cubicBezTo>
                <a:cubicBezTo>
                  <a:pt x="4327803" y="5925805"/>
                  <a:pt x="4334306" y="5921836"/>
                  <a:pt x="4341267" y="5920576"/>
                </a:cubicBezTo>
                <a:close/>
                <a:moveTo>
                  <a:pt x="10870326" y="5917168"/>
                </a:moveTo>
                <a:cubicBezTo>
                  <a:pt x="10873832" y="5916559"/>
                  <a:pt x="10877593" y="5917263"/>
                  <a:pt x="10880845" y="5919501"/>
                </a:cubicBezTo>
                <a:cubicBezTo>
                  <a:pt x="10886940" y="5923976"/>
                  <a:pt x="10888566" y="5932502"/>
                  <a:pt x="10884093" y="5939007"/>
                </a:cubicBezTo>
                <a:cubicBezTo>
                  <a:pt x="10879625" y="5945104"/>
                  <a:pt x="10871089" y="5946729"/>
                  <a:pt x="10864585" y="5942260"/>
                </a:cubicBezTo>
                <a:cubicBezTo>
                  <a:pt x="10858486" y="5937786"/>
                  <a:pt x="10856860" y="5929252"/>
                  <a:pt x="10861333" y="5922751"/>
                </a:cubicBezTo>
                <a:cubicBezTo>
                  <a:pt x="10863567" y="5919713"/>
                  <a:pt x="10866819" y="5917781"/>
                  <a:pt x="10870326" y="5917168"/>
                </a:cubicBezTo>
                <a:close/>
                <a:moveTo>
                  <a:pt x="11559169" y="5916907"/>
                </a:moveTo>
                <a:cubicBezTo>
                  <a:pt x="11563081" y="5916252"/>
                  <a:pt x="11567248" y="5917062"/>
                  <a:pt x="11570703" y="5919501"/>
                </a:cubicBezTo>
                <a:cubicBezTo>
                  <a:pt x="11577613" y="5924381"/>
                  <a:pt x="11579239" y="5934127"/>
                  <a:pt x="11574360" y="5941040"/>
                </a:cubicBezTo>
                <a:cubicBezTo>
                  <a:pt x="11569482" y="5947950"/>
                  <a:pt x="11559726" y="5949576"/>
                  <a:pt x="11552816" y="5944698"/>
                </a:cubicBezTo>
                <a:cubicBezTo>
                  <a:pt x="11545906" y="5939820"/>
                  <a:pt x="11544280" y="5930064"/>
                  <a:pt x="11549159" y="5923156"/>
                </a:cubicBezTo>
                <a:cubicBezTo>
                  <a:pt x="11551598" y="5919713"/>
                  <a:pt x="11555256" y="5917572"/>
                  <a:pt x="11559169" y="5916907"/>
                </a:cubicBezTo>
                <a:close/>
                <a:moveTo>
                  <a:pt x="1844078" y="5915025"/>
                </a:moveTo>
                <a:cubicBezTo>
                  <a:pt x="1848551" y="5918279"/>
                  <a:pt x="1849772" y="5925196"/>
                  <a:pt x="1846519" y="5929655"/>
                </a:cubicBezTo>
                <a:cubicBezTo>
                  <a:pt x="1843268" y="5934127"/>
                  <a:pt x="1836763" y="5935349"/>
                  <a:pt x="1831884" y="5932100"/>
                </a:cubicBezTo>
                <a:cubicBezTo>
                  <a:pt x="1827007" y="5928849"/>
                  <a:pt x="1825786" y="5922350"/>
                  <a:pt x="1829444" y="5917477"/>
                </a:cubicBezTo>
                <a:cubicBezTo>
                  <a:pt x="1832696" y="5913000"/>
                  <a:pt x="1839201" y="5911773"/>
                  <a:pt x="1844078" y="5915025"/>
                </a:cubicBezTo>
                <a:close/>
                <a:moveTo>
                  <a:pt x="4898931" y="5911621"/>
                </a:moveTo>
                <a:cubicBezTo>
                  <a:pt x="4907015" y="5910253"/>
                  <a:pt x="4915647" y="5911988"/>
                  <a:pt x="4922965" y="5917059"/>
                </a:cubicBezTo>
                <a:cubicBezTo>
                  <a:pt x="4937608" y="5927216"/>
                  <a:pt x="4940848" y="5947141"/>
                  <a:pt x="4930691" y="5961775"/>
                </a:cubicBezTo>
                <a:cubicBezTo>
                  <a:pt x="4920527" y="5976409"/>
                  <a:pt x="4900607" y="5979659"/>
                  <a:pt x="4885970" y="5969498"/>
                </a:cubicBezTo>
                <a:cubicBezTo>
                  <a:pt x="4871744" y="5959333"/>
                  <a:pt x="4868086" y="5939007"/>
                  <a:pt x="4878247" y="5924784"/>
                </a:cubicBezTo>
                <a:cubicBezTo>
                  <a:pt x="4883331" y="5917476"/>
                  <a:pt x="4890852" y="5913000"/>
                  <a:pt x="4898931" y="5911621"/>
                </a:cubicBezTo>
                <a:close/>
                <a:moveTo>
                  <a:pt x="388672" y="5908096"/>
                </a:moveTo>
                <a:cubicBezTo>
                  <a:pt x="390298" y="5909315"/>
                  <a:pt x="390704" y="5912163"/>
                  <a:pt x="389483" y="5913788"/>
                </a:cubicBezTo>
                <a:cubicBezTo>
                  <a:pt x="388262" y="5915414"/>
                  <a:pt x="385420" y="5915820"/>
                  <a:pt x="383794" y="5914598"/>
                </a:cubicBezTo>
                <a:cubicBezTo>
                  <a:pt x="381758" y="5913378"/>
                  <a:pt x="381353" y="5910942"/>
                  <a:pt x="382978" y="5908910"/>
                </a:cubicBezTo>
                <a:cubicBezTo>
                  <a:pt x="384199" y="5907284"/>
                  <a:pt x="387046" y="5906875"/>
                  <a:pt x="388672" y="5908096"/>
                </a:cubicBezTo>
                <a:close/>
                <a:moveTo>
                  <a:pt x="2702570" y="5890846"/>
                </a:moveTo>
                <a:cubicBezTo>
                  <a:pt x="2716543" y="5888416"/>
                  <a:pt x="2731382" y="5891262"/>
                  <a:pt x="2743782" y="5899997"/>
                </a:cubicBezTo>
                <a:cubicBezTo>
                  <a:pt x="2768578" y="5917876"/>
                  <a:pt x="2774677" y="5952425"/>
                  <a:pt x="2757197" y="5977221"/>
                </a:cubicBezTo>
                <a:cubicBezTo>
                  <a:pt x="2739308" y="6002023"/>
                  <a:pt x="2704758" y="6008125"/>
                  <a:pt x="2679957" y="5990637"/>
                </a:cubicBezTo>
                <a:cubicBezTo>
                  <a:pt x="2655159" y="5973156"/>
                  <a:pt x="2649066" y="5938603"/>
                  <a:pt x="2666543" y="5913400"/>
                </a:cubicBezTo>
                <a:cubicBezTo>
                  <a:pt x="2675487" y="5901011"/>
                  <a:pt x="2688595" y="5893291"/>
                  <a:pt x="2702570" y="5890846"/>
                </a:cubicBezTo>
                <a:close/>
                <a:moveTo>
                  <a:pt x="10613356" y="5890653"/>
                </a:moveTo>
                <a:cubicBezTo>
                  <a:pt x="10617828" y="5893496"/>
                  <a:pt x="10619049" y="5899997"/>
                  <a:pt x="10615797" y="5904458"/>
                </a:cubicBezTo>
                <a:cubicBezTo>
                  <a:pt x="10612950" y="5908934"/>
                  <a:pt x="10606446" y="5910149"/>
                  <a:pt x="10601973" y="5906902"/>
                </a:cubicBezTo>
                <a:cubicBezTo>
                  <a:pt x="10597501" y="5903655"/>
                  <a:pt x="10596284" y="5897553"/>
                  <a:pt x="10599532" y="5893080"/>
                </a:cubicBezTo>
                <a:cubicBezTo>
                  <a:pt x="10602379" y="5888608"/>
                  <a:pt x="10608883" y="5887402"/>
                  <a:pt x="10613356" y="5890653"/>
                </a:cubicBezTo>
                <a:close/>
                <a:moveTo>
                  <a:pt x="10184079" y="5886985"/>
                </a:moveTo>
                <a:cubicBezTo>
                  <a:pt x="10184485" y="5886985"/>
                  <a:pt x="10184485" y="5886985"/>
                  <a:pt x="10184890" y="5886985"/>
                </a:cubicBezTo>
                <a:cubicBezTo>
                  <a:pt x="10184890" y="5887393"/>
                  <a:pt x="10184890" y="5887393"/>
                  <a:pt x="10184890" y="5887802"/>
                </a:cubicBezTo>
                <a:cubicBezTo>
                  <a:pt x="10184485" y="5887802"/>
                  <a:pt x="10184485" y="5887802"/>
                  <a:pt x="10184079" y="5887802"/>
                </a:cubicBezTo>
                <a:cubicBezTo>
                  <a:pt x="10183669" y="5887393"/>
                  <a:pt x="10183669" y="5886985"/>
                  <a:pt x="10184079" y="5886985"/>
                </a:cubicBezTo>
                <a:close/>
                <a:moveTo>
                  <a:pt x="4759087" y="5885204"/>
                </a:moveTo>
                <a:cubicBezTo>
                  <a:pt x="4770323" y="5883232"/>
                  <a:pt x="4782310" y="5885566"/>
                  <a:pt x="4792474" y="5892682"/>
                </a:cubicBezTo>
                <a:cubicBezTo>
                  <a:pt x="4812790" y="5906902"/>
                  <a:pt x="4817679" y="5934539"/>
                  <a:pt x="4803454" y="5954863"/>
                </a:cubicBezTo>
                <a:cubicBezTo>
                  <a:pt x="4789218" y="5975192"/>
                  <a:pt x="4761579" y="5980063"/>
                  <a:pt x="4741259" y="5965842"/>
                </a:cubicBezTo>
                <a:cubicBezTo>
                  <a:pt x="4720925" y="5951613"/>
                  <a:pt x="4716052" y="5923976"/>
                  <a:pt x="4730284" y="5903655"/>
                </a:cubicBezTo>
                <a:cubicBezTo>
                  <a:pt x="4737393" y="5893483"/>
                  <a:pt x="4747858" y="5887194"/>
                  <a:pt x="4759087" y="5885204"/>
                </a:cubicBezTo>
                <a:close/>
                <a:moveTo>
                  <a:pt x="581767" y="5883706"/>
                </a:moveTo>
                <a:cubicBezTo>
                  <a:pt x="582177" y="5883706"/>
                  <a:pt x="582177" y="5883706"/>
                  <a:pt x="582583" y="5883706"/>
                </a:cubicBezTo>
                <a:cubicBezTo>
                  <a:pt x="582583" y="5884111"/>
                  <a:pt x="582583" y="5884111"/>
                  <a:pt x="582583" y="5884517"/>
                </a:cubicBezTo>
                <a:cubicBezTo>
                  <a:pt x="582177" y="5884517"/>
                  <a:pt x="582177" y="5884517"/>
                  <a:pt x="581767" y="5884517"/>
                </a:cubicBezTo>
                <a:cubicBezTo>
                  <a:pt x="581362" y="5884517"/>
                  <a:pt x="581362" y="5884111"/>
                  <a:pt x="581767" y="5883706"/>
                </a:cubicBezTo>
                <a:close/>
                <a:moveTo>
                  <a:pt x="13377669" y="5883382"/>
                </a:moveTo>
                <a:cubicBezTo>
                  <a:pt x="13395963" y="5880178"/>
                  <a:pt x="13415476" y="5883940"/>
                  <a:pt x="13431736" y="5895523"/>
                </a:cubicBezTo>
                <a:cubicBezTo>
                  <a:pt x="13464257" y="5918279"/>
                  <a:pt x="13472388" y="5963804"/>
                  <a:pt x="13449217" y="5996332"/>
                </a:cubicBezTo>
                <a:cubicBezTo>
                  <a:pt x="13426452" y="6028850"/>
                  <a:pt x="13380923" y="6036976"/>
                  <a:pt x="13348401" y="6013812"/>
                </a:cubicBezTo>
                <a:cubicBezTo>
                  <a:pt x="13315880" y="5991045"/>
                  <a:pt x="13307750" y="5945915"/>
                  <a:pt x="13330920" y="5913000"/>
                </a:cubicBezTo>
                <a:cubicBezTo>
                  <a:pt x="13342302" y="5896730"/>
                  <a:pt x="13359376" y="5886581"/>
                  <a:pt x="13377669" y="5883382"/>
                </a:cubicBezTo>
                <a:close/>
                <a:moveTo>
                  <a:pt x="5019407" y="5881040"/>
                </a:moveTo>
                <a:cubicBezTo>
                  <a:pt x="5023481" y="5880282"/>
                  <a:pt x="5027846" y="5881093"/>
                  <a:pt x="5031507" y="5883731"/>
                </a:cubicBezTo>
                <a:cubicBezTo>
                  <a:pt x="5038829" y="5888608"/>
                  <a:pt x="5040862" y="5898778"/>
                  <a:pt x="5035580" y="5906098"/>
                </a:cubicBezTo>
                <a:cubicBezTo>
                  <a:pt x="5030691" y="5913400"/>
                  <a:pt x="5020537" y="5915433"/>
                  <a:pt x="5013220" y="5910149"/>
                </a:cubicBezTo>
                <a:cubicBezTo>
                  <a:pt x="5005891" y="5905278"/>
                  <a:pt x="5004274" y="5895111"/>
                  <a:pt x="5009154" y="5887802"/>
                </a:cubicBezTo>
                <a:cubicBezTo>
                  <a:pt x="5011589" y="5884130"/>
                  <a:pt x="5015349" y="5881799"/>
                  <a:pt x="5019407" y="5881040"/>
                </a:cubicBezTo>
                <a:close/>
                <a:moveTo>
                  <a:pt x="11896626" y="5880635"/>
                </a:moveTo>
                <a:cubicBezTo>
                  <a:pt x="11904452" y="5879259"/>
                  <a:pt x="11912787" y="5880884"/>
                  <a:pt x="11919901" y="5885759"/>
                </a:cubicBezTo>
                <a:cubicBezTo>
                  <a:pt x="11934130" y="5895931"/>
                  <a:pt x="11937382" y="5915025"/>
                  <a:pt x="11927626" y="5929252"/>
                </a:cubicBezTo>
                <a:cubicBezTo>
                  <a:pt x="11917460" y="5943479"/>
                  <a:pt x="11898357" y="5946733"/>
                  <a:pt x="11884127" y="5936977"/>
                </a:cubicBezTo>
                <a:cubicBezTo>
                  <a:pt x="11869898" y="5927222"/>
                  <a:pt x="11866646" y="5907723"/>
                  <a:pt x="11876402" y="5893483"/>
                </a:cubicBezTo>
                <a:cubicBezTo>
                  <a:pt x="11881483" y="5886366"/>
                  <a:pt x="11888801" y="5882010"/>
                  <a:pt x="11896626" y="5880635"/>
                </a:cubicBezTo>
                <a:close/>
                <a:moveTo>
                  <a:pt x="4479997" y="5880389"/>
                </a:moveTo>
                <a:cubicBezTo>
                  <a:pt x="4494075" y="5877942"/>
                  <a:pt x="4509119" y="5880884"/>
                  <a:pt x="4521725" y="5889832"/>
                </a:cubicBezTo>
                <a:cubicBezTo>
                  <a:pt x="4546925" y="5907309"/>
                  <a:pt x="4553023" y="5942260"/>
                  <a:pt x="4535134" y="5967464"/>
                </a:cubicBezTo>
                <a:cubicBezTo>
                  <a:pt x="4517651" y="5992668"/>
                  <a:pt x="4482702" y="5998767"/>
                  <a:pt x="4457499" y="5980879"/>
                </a:cubicBezTo>
                <a:cubicBezTo>
                  <a:pt x="4432283" y="5963396"/>
                  <a:pt x="4426189" y="5928445"/>
                  <a:pt x="4444077" y="5903250"/>
                </a:cubicBezTo>
                <a:cubicBezTo>
                  <a:pt x="4452818" y="5890649"/>
                  <a:pt x="4465927" y="5882816"/>
                  <a:pt x="4479997" y="5880389"/>
                </a:cubicBezTo>
                <a:close/>
                <a:moveTo>
                  <a:pt x="12177784" y="5877483"/>
                </a:moveTo>
                <a:cubicBezTo>
                  <a:pt x="12188506" y="5875607"/>
                  <a:pt x="12199989" y="5877844"/>
                  <a:pt x="12209746" y="5884552"/>
                </a:cubicBezTo>
                <a:cubicBezTo>
                  <a:pt x="12229259" y="5897956"/>
                  <a:pt x="12233732" y="5924382"/>
                  <a:pt x="12220318" y="5943888"/>
                </a:cubicBezTo>
                <a:cubicBezTo>
                  <a:pt x="12206904" y="5963396"/>
                  <a:pt x="12180477" y="5967871"/>
                  <a:pt x="12160964" y="5954460"/>
                </a:cubicBezTo>
                <a:cubicBezTo>
                  <a:pt x="12141861" y="5941044"/>
                  <a:pt x="12136983" y="5914228"/>
                  <a:pt x="12150397" y="5895121"/>
                </a:cubicBezTo>
                <a:cubicBezTo>
                  <a:pt x="12157104" y="5885356"/>
                  <a:pt x="12167063" y="5879373"/>
                  <a:pt x="12177784" y="5877483"/>
                </a:cubicBezTo>
                <a:close/>
                <a:moveTo>
                  <a:pt x="2053052" y="5870319"/>
                </a:moveTo>
                <a:cubicBezTo>
                  <a:pt x="2056204" y="5869714"/>
                  <a:pt x="2059557" y="5870319"/>
                  <a:pt x="2062401" y="5872353"/>
                </a:cubicBezTo>
                <a:cubicBezTo>
                  <a:pt x="2068095" y="5876416"/>
                  <a:pt x="2069722" y="5884130"/>
                  <a:pt x="2065655" y="5889832"/>
                </a:cubicBezTo>
                <a:cubicBezTo>
                  <a:pt x="2061591" y="5895523"/>
                  <a:pt x="2053865" y="5897152"/>
                  <a:pt x="2048172" y="5893080"/>
                </a:cubicBezTo>
                <a:cubicBezTo>
                  <a:pt x="2042483" y="5889018"/>
                  <a:pt x="2041261" y="5881306"/>
                  <a:pt x="2044920" y="5875602"/>
                </a:cubicBezTo>
                <a:cubicBezTo>
                  <a:pt x="2046955" y="5872758"/>
                  <a:pt x="2049903" y="5870930"/>
                  <a:pt x="2053052" y="5870319"/>
                </a:cubicBezTo>
                <a:close/>
                <a:moveTo>
                  <a:pt x="15309840" y="5865426"/>
                </a:moveTo>
                <a:cubicBezTo>
                  <a:pt x="15311872" y="5867050"/>
                  <a:pt x="15312683" y="5869892"/>
                  <a:pt x="15311061" y="5871927"/>
                </a:cubicBezTo>
                <a:cubicBezTo>
                  <a:pt x="15309431" y="5873961"/>
                  <a:pt x="15306588" y="5874773"/>
                  <a:pt x="15304557" y="5873147"/>
                </a:cubicBezTo>
                <a:cubicBezTo>
                  <a:pt x="15302521" y="5871522"/>
                  <a:pt x="15301710" y="5868679"/>
                  <a:pt x="15303336" y="5866648"/>
                </a:cubicBezTo>
                <a:cubicBezTo>
                  <a:pt x="15304962" y="5864609"/>
                  <a:pt x="15307805" y="5863806"/>
                  <a:pt x="15309840" y="5865426"/>
                </a:cubicBezTo>
                <a:close/>
                <a:moveTo>
                  <a:pt x="12840508" y="5862540"/>
                </a:moveTo>
                <a:cubicBezTo>
                  <a:pt x="12859665" y="5859240"/>
                  <a:pt x="12880092" y="5863203"/>
                  <a:pt x="12897166" y="5875199"/>
                </a:cubicBezTo>
                <a:cubicBezTo>
                  <a:pt x="12931313" y="5899177"/>
                  <a:pt x="12939443" y="5946729"/>
                  <a:pt x="12915458" y="5980878"/>
                </a:cubicBezTo>
                <a:cubicBezTo>
                  <a:pt x="12891477" y="6015025"/>
                  <a:pt x="12843915" y="6023157"/>
                  <a:pt x="12809764" y="5999175"/>
                </a:cubicBezTo>
                <a:cubicBezTo>
                  <a:pt x="12775211" y="5975192"/>
                  <a:pt x="12767080" y="5927625"/>
                  <a:pt x="12791471" y="5893483"/>
                </a:cubicBezTo>
                <a:cubicBezTo>
                  <a:pt x="12803464" y="5876416"/>
                  <a:pt x="12821351" y="5865847"/>
                  <a:pt x="12840508" y="5862540"/>
                </a:cubicBezTo>
                <a:close/>
                <a:moveTo>
                  <a:pt x="5268923" y="5856086"/>
                </a:moveTo>
                <a:cubicBezTo>
                  <a:pt x="5270543" y="5857309"/>
                  <a:pt x="5270942" y="5859339"/>
                  <a:pt x="5269727" y="5860967"/>
                </a:cubicBezTo>
                <a:cubicBezTo>
                  <a:pt x="5268521" y="5862595"/>
                  <a:pt x="5266474" y="5862999"/>
                  <a:pt x="5264854" y="5861781"/>
                </a:cubicBezTo>
                <a:cubicBezTo>
                  <a:pt x="5263227" y="5860566"/>
                  <a:pt x="5262814" y="5858123"/>
                  <a:pt x="5264032" y="5856903"/>
                </a:cubicBezTo>
                <a:cubicBezTo>
                  <a:pt x="5265247" y="5855279"/>
                  <a:pt x="5267297" y="5854866"/>
                  <a:pt x="5268923" y="5856086"/>
                </a:cubicBezTo>
                <a:close/>
                <a:moveTo>
                  <a:pt x="11227450" y="5854052"/>
                </a:moveTo>
                <a:cubicBezTo>
                  <a:pt x="11231667" y="5853343"/>
                  <a:pt x="11236139" y="5854258"/>
                  <a:pt x="11239797" y="5856896"/>
                </a:cubicBezTo>
                <a:cubicBezTo>
                  <a:pt x="11247521" y="5862186"/>
                  <a:pt x="11249147" y="5872758"/>
                  <a:pt x="11243864" y="5880074"/>
                </a:cubicBezTo>
                <a:cubicBezTo>
                  <a:pt x="11238580" y="5887802"/>
                  <a:pt x="11228009" y="5889430"/>
                  <a:pt x="11220693" y="5884130"/>
                </a:cubicBezTo>
                <a:cubicBezTo>
                  <a:pt x="11212969" y="5878855"/>
                  <a:pt x="11211342" y="5868685"/>
                  <a:pt x="11216626" y="5860967"/>
                </a:cubicBezTo>
                <a:cubicBezTo>
                  <a:pt x="11219268" y="5857106"/>
                  <a:pt x="11223232" y="5854769"/>
                  <a:pt x="11227450" y="5854052"/>
                </a:cubicBezTo>
                <a:close/>
                <a:moveTo>
                  <a:pt x="4175910" y="5851769"/>
                </a:moveTo>
                <a:cubicBezTo>
                  <a:pt x="4187953" y="5849687"/>
                  <a:pt x="4200755" y="5852229"/>
                  <a:pt x="4211527" y="5859741"/>
                </a:cubicBezTo>
                <a:cubicBezTo>
                  <a:pt x="4233485" y="5875203"/>
                  <a:pt x="4238362" y="5904879"/>
                  <a:pt x="4223318" y="5926401"/>
                </a:cubicBezTo>
                <a:cubicBezTo>
                  <a:pt x="4207872" y="5948362"/>
                  <a:pt x="4178203" y="5953237"/>
                  <a:pt x="4156649" y="5938197"/>
                </a:cubicBezTo>
                <a:cubicBezTo>
                  <a:pt x="4135107" y="5923156"/>
                  <a:pt x="4129823" y="5893483"/>
                  <a:pt x="4144858" y="5871538"/>
                </a:cubicBezTo>
                <a:cubicBezTo>
                  <a:pt x="4152587" y="5860566"/>
                  <a:pt x="4163866" y="5853856"/>
                  <a:pt x="4175910" y="5851769"/>
                </a:cubicBezTo>
                <a:close/>
                <a:moveTo>
                  <a:pt x="13212828" y="5848874"/>
                </a:moveTo>
                <a:cubicBezTo>
                  <a:pt x="13228580" y="5846128"/>
                  <a:pt x="13245349" y="5849380"/>
                  <a:pt x="13259373" y="5859339"/>
                </a:cubicBezTo>
                <a:cubicBezTo>
                  <a:pt x="13287422" y="5879269"/>
                  <a:pt x="13294332" y="5918282"/>
                  <a:pt x="13274413" y="5946330"/>
                </a:cubicBezTo>
                <a:cubicBezTo>
                  <a:pt x="13254495" y="5974378"/>
                  <a:pt x="13215470" y="5981288"/>
                  <a:pt x="13187421" y="5961370"/>
                </a:cubicBezTo>
                <a:cubicBezTo>
                  <a:pt x="13159368" y="5941450"/>
                  <a:pt x="13152458" y="5902430"/>
                  <a:pt x="13172377" y="5874385"/>
                </a:cubicBezTo>
                <a:cubicBezTo>
                  <a:pt x="13182338" y="5860361"/>
                  <a:pt x="13197075" y="5851614"/>
                  <a:pt x="13212828" y="5848874"/>
                </a:cubicBezTo>
                <a:close/>
                <a:moveTo>
                  <a:pt x="1621295" y="5848362"/>
                </a:moveTo>
                <a:cubicBezTo>
                  <a:pt x="1622920" y="5849578"/>
                  <a:pt x="1623326" y="5852424"/>
                  <a:pt x="1622104" y="5854049"/>
                </a:cubicBezTo>
                <a:cubicBezTo>
                  <a:pt x="1620884" y="5855677"/>
                  <a:pt x="1618042" y="5856080"/>
                  <a:pt x="1616416" y="5854866"/>
                </a:cubicBezTo>
                <a:cubicBezTo>
                  <a:pt x="1614790" y="5853638"/>
                  <a:pt x="1614380" y="5851204"/>
                  <a:pt x="1615601" y="5849169"/>
                </a:cubicBezTo>
                <a:cubicBezTo>
                  <a:pt x="1616822" y="5847547"/>
                  <a:pt x="1619668" y="5847136"/>
                  <a:pt x="1621295" y="5848362"/>
                </a:cubicBezTo>
                <a:close/>
                <a:moveTo>
                  <a:pt x="14505343" y="5845825"/>
                </a:moveTo>
                <a:cubicBezTo>
                  <a:pt x="14514083" y="5844294"/>
                  <a:pt x="14523433" y="5846128"/>
                  <a:pt x="14531360" y="5851614"/>
                </a:cubicBezTo>
                <a:cubicBezTo>
                  <a:pt x="14547215" y="5862593"/>
                  <a:pt x="14550873" y="5884130"/>
                  <a:pt x="14539896" y="5899997"/>
                </a:cubicBezTo>
                <a:cubicBezTo>
                  <a:pt x="14528919" y="5915851"/>
                  <a:pt x="14507375" y="5919501"/>
                  <a:pt x="14491524" y="5908526"/>
                </a:cubicBezTo>
                <a:cubicBezTo>
                  <a:pt x="14475669" y="5897553"/>
                  <a:pt x="14472011" y="5876009"/>
                  <a:pt x="14482984" y="5860153"/>
                </a:cubicBezTo>
                <a:cubicBezTo>
                  <a:pt x="14488472" y="5852231"/>
                  <a:pt x="14496603" y="5847348"/>
                  <a:pt x="14505343" y="5845825"/>
                </a:cubicBezTo>
                <a:close/>
                <a:moveTo>
                  <a:pt x="14834214" y="5835351"/>
                </a:moveTo>
                <a:cubicBezTo>
                  <a:pt x="14839498" y="5839013"/>
                  <a:pt x="14840719" y="5846742"/>
                  <a:pt x="14837061" y="5852022"/>
                </a:cubicBezTo>
                <a:cubicBezTo>
                  <a:pt x="14833404" y="5857308"/>
                  <a:pt x="14825679" y="5858527"/>
                  <a:pt x="14820395" y="5854866"/>
                </a:cubicBezTo>
                <a:cubicBezTo>
                  <a:pt x="14814702" y="5850797"/>
                  <a:pt x="14813481" y="5843485"/>
                  <a:pt x="14817548" y="5838196"/>
                </a:cubicBezTo>
                <a:cubicBezTo>
                  <a:pt x="14821206" y="5832910"/>
                  <a:pt x="14828931" y="5831697"/>
                  <a:pt x="14834214" y="5835351"/>
                </a:cubicBezTo>
                <a:close/>
                <a:moveTo>
                  <a:pt x="193541" y="5835326"/>
                </a:moveTo>
                <a:cubicBezTo>
                  <a:pt x="195167" y="5836140"/>
                  <a:pt x="195167" y="5838172"/>
                  <a:pt x="194352" y="5839392"/>
                </a:cubicBezTo>
                <a:cubicBezTo>
                  <a:pt x="193541" y="5841019"/>
                  <a:pt x="191505" y="5841019"/>
                  <a:pt x="190288" y="5840203"/>
                </a:cubicBezTo>
                <a:cubicBezTo>
                  <a:pt x="188662" y="5838983"/>
                  <a:pt x="188253" y="5837358"/>
                  <a:pt x="189473" y="5836140"/>
                </a:cubicBezTo>
                <a:cubicBezTo>
                  <a:pt x="190288" y="5834515"/>
                  <a:pt x="192320" y="5834515"/>
                  <a:pt x="193541" y="5835326"/>
                </a:cubicBezTo>
                <a:close/>
                <a:moveTo>
                  <a:pt x="2907576" y="5831747"/>
                </a:moveTo>
                <a:cubicBezTo>
                  <a:pt x="2925515" y="5828643"/>
                  <a:pt x="2944619" y="5832304"/>
                  <a:pt x="2960475" y="5843485"/>
                </a:cubicBezTo>
                <a:cubicBezTo>
                  <a:pt x="2992179" y="5865847"/>
                  <a:pt x="2999906" y="5910149"/>
                  <a:pt x="2977547" y="5942260"/>
                </a:cubicBezTo>
                <a:cubicBezTo>
                  <a:pt x="2955186" y="5973965"/>
                  <a:pt x="2910879" y="5981693"/>
                  <a:pt x="2878763" y="5959333"/>
                </a:cubicBezTo>
                <a:cubicBezTo>
                  <a:pt x="2846651" y="5936568"/>
                  <a:pt x="2838927" y="5892680"/>
                  <a:pt x="2861691" y="5860566"/>
                </a:cubicBezTo>
                <a:cubicBezTo>
                  <a:pt x="2872871" y="5844704"/>
                  <a:pt x="2889640" y="5834844"/>
                  <a:pt x="2907576" y="5831747"/>
                </a:cubicBezTo>
                <a:close/>
                <a:moveTo>
                  <a:pt x="985046" y="5829646"/>
                </a:moveTo>
                <a:cubicBezTo>
                  <a:pt x="985457" y="5829646"/>
                  <a:pt x="985457" y="5829646"/>
                  <a:pt x="985862" y="5829646"/>
                </a:cubicBezTo>
                <a:cubicBezTo>
                  <a:pt x="985862" y="5830055"/>
                  <a:pt x="985862" y="5830055"/>
                  <a:pt x="985862" y="5830455"/>
                </a:cubicBezTo>
                <a:cubicBezTo>
                  <a:pt x="985457" y="5830455"/>
                  <a:pt x="985457" y="5830455"/>
                  <a:pt x="985046" y="5830455"/>
                </a:cubicBezTo>
                <a:cubicBezTo>
                  <a:pt x="984642" y="5830055"/>
                  <a:pt x="984642" y="5830055"/>
                  <a:pt x="985046" y="5829646"/>
                </a:cubicBezTo>
                <a:close/>
                <a:moveTo>
                  <a:pt x="11592196" y="5828495"/>
                </a:moveTo>
                <a:cubicBezTo>
                  <a:pt x="11597125" y="5827635"/>
                  <a:pt x="11602410" y="5828651"/>
                  <a:pt x="11606882" y="5831697"/>
                </a:cubicBezTo>
                <a:cubicBezTo>
                  <a:pt x="11615828" y="5837792"/>
                  <a:pt x="11617859" y="5849993"/>
                  <a:pt x="11611761" y="5858939"/>
                </a:cubicBezTo>
                <a:cubicBezTo>
                  <a:pt x="11605662" y="5867883"/>
                  <a:pt x="11593468" y="5869911"/>
                  <a:pt x="11584523" y="5863811"/>
                </a:cubicBezTo>
                <a:cubicBezTo>
                  <a:pt x="11575581" y="5857713"/>
                  <a:pt x="11573550" y="5845521"/>
                  <a:pt x="11579644" y="5836574"/>
                </a:cubicBezTo>
                <a:cubicBezTo>
                  <a:pt x="11582694" y="5832104"/>
                  <a:pt x="11587267" y="5829359"/>
                  <a:pt x="11592196" y="5828495"/>
                </a:cubicBezTo>
                <a:close/>
                <a:moveTo>
                  <a:pt x="3499425" y="5826818"/>
                </a:moveTo>
                <a:cubicBezTo>
                  <a:pt x="3503745" y="5826109"/>
                  <a:pt x="3508316" y="5827018"/>
                  <a:pt x="3512178" y="5829665"/>
                </a:cubicBezTo>
                <a:cubicBezTo>
                  <a:pt x="3519901" y="5835359"/>
                  <a:pt x="3521527" y="5845925"/>
                  <a:pt x="3516244" y="5853651"/>
                </a:cubicBezTo>
                <a:cubicBezTo>
                  <a:pt x="3510549" y="5861378"/>
                  <a:pt x="3499983" y="5863003"/>
                  <a:pt x="3492258" y="5857713"/>
                </a:cubicBezTo>
                <a:cubicBezTo>
                  <a:pt x="3484535" y="5852023"/>
                  <a:pt x="3482503" y="5841451"/>
                  <a:pt x="3488195" y="5833733"/>
                </a:cubicBezTo>
                <a:cubicBezTo>
                  <a:pt x="3491041" y="5829868"/>
                  <a:pt x="3495103" y="5827529"/>
                  <a:pt x="3499425" y="5826818"/>
                </a:cubicBezTo>
                <a:close/>
                <a:moveTo>
                  <a:pt x="14344362" y="5824073"/>
                </a:moveTo>
                <a:cubicBezTo>
                  <a:pt x="14359606" y="5821432"/>
                  <a:pt x="14375867" y="5824582"/>
                  <a:pt x="14389484" y="5834137"/>
                </a:cubicBezTo>
                <a:cubicBezTo>
                  <a:pt x="14416721" y="5853241"/>
                  <a:pt x="14423226" y="5891053"/>
                  <a:pt x="14404118" y="5918279"/>
                </a:cubicBezTo>
                <a:cubicBezTo>
                  <a:pt x="14385011" y="5945513"/>
                  <a:pt x="14347206" y="5952015"/>
                  <a:pt x="14319973" y="5932904"/>
                </a:cubicBezTo>
                <a:cubicBezTo>
                  <a:pt x="14292735" y="5913806"/>
                  <a:pt x="14286231" y="5876009"/>
                  <a:pt x="14305338" y="5848771"/>
                </a:cubicBezTo>
                <a:cubicBezTo>
                  <a:pt x="14314890" y="5835154"/>
                  <a:pt x="14329118" y="5826719"/>
                  <a:pt x="14344362" y="5824073"/>
                </a:cubicBezTo>
                <a:close/>
                <a:moveTo>
                  <a:pt x="4606273" y="5822650"/>
                </a:moveTo>
                <a:cubicBezTo>
                  <a:pt x="4615021" y="5821128"/>
                  <a:pt x="4624374" y="5822955"/>
                  <a:pt x="4632290" y="5828443"/>
                </a:cubicBezTo>
                <a:cubicBezTo>
                  <a:pt x="4648155" y="5839420"/>
                  <a:pt x="4651808" y="5860967"/>
                  <a:pt x="4640842" y="5876828"/>
                </a:cubicBezTo>
                <a:cubicBezTo>
                  <a:pt x="4629858" y="5892682"/>
                  <a:pt x="4608312" y="5896330"/>
                  <a:pt x="4592452" y="5885356"/>
                </a:cubicBezTo>
                <a:cubicBezTo>
                  <a:pt x="4577013" y="5874383"/>
                  <a:pt x="4572952" y="5852837"/>
                  <a:pt x="4583924" y="5836981"/>
                </a:cubicBezTo>
                <a:cubicBezTo>
                  <a:pt x="4589412" y="5829051"/>
                  <a:pt x="4597542" y="5824175"/>
                  <a:pt x="4606273" y="5822650"/>
                </a:cubicBezTo>
                <a:close/>
                <a:moveTo>
                  <a:pt x="3309864" y="5822650"/>
                </a:moveTo>
                <a:cubicBezTo>
                  <a:pt x="3318758" y="5821127"/>
                  <a:pt x="3328209" y="5822955"/>
                  <a:pt x="3336136" y="5828443"/>
                </a:cubicBezTo>
                <a:cubicBezTo>
                  <a:pt x="3351991" y="5839822"/>
                  <a:pt x="3355645" y="5861781"/>
                  <a:pt x="3344673" y="5877633"/>
                </a:cubicBezTo>
                <a:cubicBezTo>
                  <a:pt x="3333290" y="5893483"/>
                  <a:pt x="3311338" y="5897152"/>
                  <a:pt x="3295486" y="5886176"/>
                </a:cubicBezTo>
                <a:cubicBezTo>
                  <a:pt x="3279630" y="5874792"/>
                  <a:pt x="3275566" y="5852837"/>
                  <a:pt x="3286949" y="5836981"/>
                </a:cubicBezTo>
                <a:cubicBezTo>
                  <a:pt x="3292637" y="5829051"/>
                  <a:pt x="3300973" y="5824175"/>
                  <a:pt x="3309864" y="5822650"/>
                </a:cubicBezTo>
                <a:close/>
                <a:moveTo>
                  <a:pt x="14661140" y="5821939"/>
                </a:moveTo>
                <a:cubicBezTo>
                  <a:pt x="14672827" y="5819907"/>
                  <a:pt x="14685227" y="5822347"/>
                  <a:pt x="14695593" y="5829665"/>
                </a:cubicBezTo>
                <a:cubicBezTo>
                  <a:pt x="14716732" y="5844707"/>
                  <a:pt x="14721610" y="5873574"/>
                  <a:pt x="14706975" y="5894306"/>
                </a:cubicBezTo>
                <a:cubicBezTo>
                  <a:pt x="14691935" y="5915433"/>
                  <a:pt x="14663072" y="5920323"/>
                  <a:pt x="14642338" y="5905683"/>
                </a:cubicBezTo>
                <a:cubicBezTo>
                  <a:pt x="14621200" y="5891058"/>
                  <a:pt x="14616321" y="5862186"/>
                  <a:pt x="14630956" y="5841048"/>
                </a:cubicBezTo>
                <a:cubicBezTo>
                  <a:pt x="14638476" y="5830476"/>
                  <a:pt x="14649452" y="5823972"/>
                  <a:pt x="14661140" y="5821939"/>
                </a:cubicBezTo>
                <a:close/>
                <a:moveTo>
                  <a:pt x="10908490" y="5820816"/>
                </a:moveTo>
                <a:cubicBezTo>
                  <a:pt x="10911945" y="5820208"/>
                  <a:pt x="10915604" y="5820924"/>
                  <a:pt x="10918651" y="5823160"/>
                </a:cubicBezTo>
                <a:cubicBezTo>
                  <a:pt x="10924750" y="5827624"/>
                  <a:pt x="10926376" y="5836165"/>
                  <a:pt x="10921903" y="5842262"/>
                </a:cubicBezTo>
                <a:cubicBezTo>
                  <a:pt x="10917435" y="5848364"/>
                  <a:pt x="10908895" y="5849986"/>
                  <a:pt x="10902800" y="5845512"/>
                </a:cubicBezTo>
                <a:cubicBezTo>
                  <a:pt x="10896701" y="5841450"/>
                  <a:pt x="10895075" y="5832916"/>
                  <a:pt x="10899548" y="5826410"/>
                </a:cubicBezTo>
                <a:cubicBezTo>
                  <a:pt x="10901782" y="5823363"/>
                  <a:pt x="10905034" y="5821432"/>
                  <a:pt x="10908490" y="5820816"/>
                </a:cubicBezTo>
                <a:close/>
                <a:moveTo>
                  <a:pt x="12442779" y="5820412"/>
                </a:moveTo>
                <a:cubicBezTo>
                  <a:pt x="12449995" y="5819196"/>
                  <a:pt x="12457719" y="5820718"/>
                  <a:pt x="12464223" y="5825188"/>
                </a:cubicBezTo>
                <a:cubicBezTo>
                  <a:pt x="12477232" y="5834135"/>
                  <a:pt x="12480078" y="5852022"/>
                  <a:pt x="12471137" y="5865029"/>
                </a:cubicBezTo>
                <a:cubicBezTo>
                  <a:pt x="12462191" y="5878039"/>
                  <a:pt x="12444305" y="5880884"/>
                  <a:pt x="12431296" y="5871944"/>
                </a:cubicBezTo>
                <a:cubicBezTo>
                  <a:pt x="12418287" y="5862999"/>
                  <a:pt x="12415441" y="5845113"/>
                  <a:pt x="12424386" y="5832096"/>
                </a:cubicBezTo>
                <a:cubicBezTo>
                  <a:pt x="12428857" y="5825596"/>
                  <a:pt x="12435564" y="5821631"/>
                  <a:pt x="12442779" y="5820412"/>
                </a:cubicBezTo>
                <a:close/>
                <a:moveTo>
                  <a:pt x="2267204" y="5818584"/>
                </a:moveTo>
                <a:cubicBezTo>
                  <a:pt x="2277062" y="5816854"/>
                  <a:pt x="2287630" y="5818888"/>
                  <a:pt x="2296574" y="5825188"/>
                </a:cubicBezTo>
                <a:cubicBezTo>
                  <a:pt x="2314056" y="5837382"/>
                  <a:pt x="2318523" y="5861779"/>
                  <a:pt x="2305924" y="5879669"/>
                </a:cubicBezTo>
                <a:cubicBezTo>
                  <a:pt x="2293728" y="5897152"/>
                  <a:pt x="2269338" y="5901620"/>
                  <a:pt x="2251449" y="5889018"/>
                </a:cubicBezTo>
                <a:cubicBezTo>
                  <a:pt x="2233562" y="5876412"/>
                  <a:pt x="2229501" y="5852019"/>
                  <a:pt x="2242100" y="5834541"/>
                </a:cubicBezTo>
                <a:cubicBezTo>
                  <a:pt x="2248197" y="5825801"/>
                  <a:pt x="2257345" y="5820313"/>
                  <a:pt x="2267204" y="5818584"/>
                </a:cubicBezTo>
                <a:close/>
                <a:moveTo>
                  <a:pt x="3290" y="5814597"/>
                </a:moveTo>
                <a:cubicBezTo>
                  <a:pt x="4101" y="5815407"/>
                  <a:pt x="4507" y="5816628"/>
                  <a:pt x="3696" y="5817444"/>
                </a:cubicBezTo>
                <a:cubicBezTo>
                  <a:pt x="2881" y="5818255"/>
                  <a:pt x="1664" y="5818660"/>
                  <a:pt x="849" y="5817849"/>
                </a:cubicBezTo>
                <a:cubicBezTo>
                  <a:pt x="38" y="5817033"/>
                  <a:pt x="-372" y="5815817"/>
                  <a:pt x="443" y="5815002"/>
                </a:cubicBezTo>
                <a:cubicBezTo>
                  <a:pt x="1254" y="5814191"/>
                  <a:pt x="2475" y="5813782"/>
                  <a:pt x="3290" y="5814597"/>
                </a:cubicBezTo>
                <a:close/>
                <a:moveTo>
                  <a:pt x="10406850" y="5803245"/>
                </a:moveTo>
                <a:cubicBezTo>
                  <a:pt x="10409287" y="5804870"/>
                  <a:pt x="10409697" y="5808526"/>
                  <a:pt x="10408067" y="5810958"/>
                </a:cubicBezTo>
                <a:cubicBezTo>
                  <a:pt x="10406445" y="5813403"/>
                  <a:pt x="10402783" y="5813805"/>
                  <a:pt x="10400346" y="5812183"/>
                </a:cubicBezTo>
                <a:cubicBezTo>
                  <a:pt x="10397905" y="5810559"/>
                  <a:pt x="10397094" y="5806898"/>
                  <a:pt x="10399125" y="5804458"/>
                </a:cubicBezTo>
                <a:cubicBezTo>
                  <a:pt x="10400751" y="5802020"/>
                  <a:pt x="10404409" y="5801615"/>
                  <a:pt x="10406850" y="5803245"/>
                </a:cubicBezTo>
                <a:close/>
                <a:moveTo>
                  <a:pt x="14993569" y="5799170"/>
                </a:moveTo>
                <a:cubicBezTo>
                  <a:pt x="14998852" y="5802825"/>
                  <a:pt x="15000073" y="5810137"/>
                  <a:pt x="14996411" y="5815430"/>
                </a:cubicBezTo>
                <a:cubicBezTo>
                  <a:pt x="14992753" y="5820711"/>
                  <a:pt x="14985438" y="5821932"/>
                  <a:pt x="14980155" y="5818273"/>
                </a:cubicBezTo>
                <a:cubicBezTo>
                  <a:pt x="14974867" y="5814610"/>
                  <a:pt x="14973651" y="5807300"/>
                  <a:pt x="14977308" y="5802013"/>
                </a:cubicBezTo>
                <a:cubicBezTo>
                  <a:pt x="14980966" y="5796725"/>
                  <a:pt x="14988285" y="5795509"/>
                  <a:pt x="14993569" y="5799170"/>
                </a:cubicBezTo>
                <a:close/>
                <a:moveTo>
                  <a:pt x="1410701" y="5798356"/>
                </a:moveTo>
                <a:cubicBezTo>
                  <a:pt x="1415985" y="5802013"/>
                  <a:pt x="1417205" y="5809332"/>
                  <a:pt x="1413548" y="5814618"/>
                </a:cubicBezTo>
                <a:cubicBezTo>
                  <a:pt x="1409885" y="5819898"/>
                  <a:pt x="1402570" y="5821117"/>
                  <a:pt x="1397283" y="5817457"/>
                </a:cubicBezTo>
                <a:cubicBezTo>
                  <a:pt x="1391999" y="5813799"/>
                  <a:pt x="1390779" y="5806486"/>
                  <a:pt x="1394439" y="5801200"/>
                </a:cubicBezTo>
                <a:cubicBezTo>
                  <a:pt x="1398098" y="5795913"/>
                  <a:pt x="1405417" y="5794700"/>
                  <a:pt x="1410701" y="5798356"/>
                </a:cubicBezTo>
                <a:close/>
                <a:moveTo>
                  <a:pt x="3845824" y="5796734"/>
                </a:moveTo>
                <a:cubicBezTo>
                  <a:pt x="3850040" y="5796022"/>
                  <a:pt x="3854513" y="5796941"/>
                  <a:pt x="3858170" y="5799584"/>
                </a:cubicBezTo>
                <a:cubicBezTo>
                  <a:pt x="3865897" y="5804864"/>
                  <a:pt x="3867524" y="5815433"/>
                  <a:pt x="3862239" y="5822752"/>
                </a:cubicBezTo>
                <a:cubicBezTo>
                  <a:pt x="3856955" y="5830471"/>
                  <a:pt x="3846384" y="5832096"/>
                  <a:pt x="3839071" y="5826818"/>
                </a:cubicBezTo>
                <a:cubicBezTo>
                  <a:pt x="3831746" y="5821533"/>
                  <a:pt x="3829716" y="5810958"/>
                  <a:pt x="3834999" y="5803651"/>
                </a:cubicBezTo>
                <a:cubicBezTo>
                  <a:pt x="3837645" y="5799787"/>
                  <a:pt x="3841608" y="5797446"/>
                  <a:pt x="3845824" y="5796734"/>
                </a:cubicBezTo>
                <a:close/>
                <a:moveTo>
                  <a:pt x="12659353" y="5792924"/>
                </a:moveTo>
                <a:cubicBezTo>
                  <a:pt x="12671243" y="5790842"/>
                  <a:pt x="12683946" y="5793281"/>
                  <a:pt x="12694719" y="5800801"/>
                </a:cubicBezTo>
                <a:cubicBezTo>
                  <a:pt x="12715857" y="5815836"/>
                  <a:pt x="12721145" y="5845113"/>
                  <a:pt x="12706101" y="5866654"/>
                </a:cubicBezTo>
                <a:cubicBezTo>
                  <a:pt x="12691061" y="5887802"/>
                  <a:pt x="12661792" y="5893080"/>
                  <a:pt x="12640248" y="5878039"/>
                </a:cubicBezTo>
                <a:cubicBezTo>
                  <a:pt x="12618703" y="5862999"/>
                  <a:pt x="12613825" y="5833318"/>
                  <a:pt x="12628865" y="5812183"/>
                </a:cubicBezTo>
                <a:cubicBezTo>
                  <a:pt x="12636385" y="5801614"/>
                  <a:pt x="12647462" y="5795008"/>
                  <a:pt x="12659353" y="5792924"/>
                </a:cubicBezTo>
                <a:close/>
                <a:moveTo>
                  <a:pt x="2483133" y="5790894"/>
                </a:moveTo>
                <a:cubicBezTo>
                  <a:pt x="2494565" y="5788917"/>
                  <a:pt x="2506760" y="5791246"/>
                  <a:pt x="2516924" y="5798361"/>
                </a:cubicBezTo>
                <a:cubicBezTo>
                  <a:pt x="2537248" y="5812591"/>
                  <a:pt x="2542126" y="5841048"/>
                  <a:pt x="2527902" y="5861381"/>
                </a:cubicBezTo>
                <a:cubicBezTo>
                  <a:pt x="2513671" y="5881704"/>
                  <a:pt x="2485214" y="5886581"/>
                  <a:pt x="2464891" y="5872353"/>
                </a:cubicBezTo>
                <a:cubicBezTo>
                  <a:pt x="2444155" y="5858125"/>
                  <a:pt x="2439684" y="5829665"/>
                  <a:pt x="2453913" y="5809341"/>
                </a:cubicBezTo>
                <a:cubicBezTo>
                  <a:pt x="2461027" y="5799181"/>
                  <a:pt x="2471698" y="5792877"/>
                  <a:pt x="2483133" y="5790894"/>
                </a:cubicBezTo>
                <a:close/>
                <a:moveTo>
                  <a:pt x="13874535" y="5788615"/>
                </a:moveTo>
                <a:cubicBezTo>
                  <a:pt x="13891507" y="5785664"/>
                  <a:pt x="13909598" y="5789224"/>
                  <a:pt x="13924843" y="5799986"/>
                </a:cubicBezTo>
                <a:cubicBezTo>
                  <a:pt x="13955328" y="5821533"/>
                  <a:pt x="13962648" y="5863408"/>
                  <a:pt x="13941099" y="5893904"/>
                </a:cubicBezTo>
                <a:cubicBezTo>
                  <a:pt x="13919555" y="5924381"/>
                  <a:pt x="13877683" y="5931691"/>
                  <a:pt x="13847197" y="5910155"/>
                </a:cubicBezTo>
                <a:cubicBezTo>
                  <a:pt x="13816708" y="5888608"/>
                  <a:pt x="13809393" y="5846742"/>
                  <a:pt x="13830937" y="5816247"/>
                </a:cubicBezTo>
                <a:cubicBezTo>
                  <a:pt x="13841709" y="5801004"/>
                  <a:pt x="13857563" y="5791553"/>
                  <a:pt x="13874535" y="5788615"/>
                </a:cubicBezTo>
                <a:close/>
                <a:moveTo>
                  <a:pt x="5125818" y="5784546"/>
                </a:moveTo>
                <a:cubicBezTo>
                  <a:pt x="5129081" y="5786581"/>
                  <a:pt x="5129887" y="5791045"/>
                  <a:pt x="5127443" y="5794299"/>
                </a:cubicBezTo>
                <a:cubicBezTo>
                  <a:pt x="5125415" y="5797551"/>
                  <a:pt x="5120945" y="5797957"/>
                  <a:pt x="5117694" y="5795926"/>
                </a:cubicBezTo>
                <a:cubicBezTo>
                  <a:pt x="5114438" y="5793891"/>
                  <a:pt x="5113628" y="5789425"/>
                  <a:pt x="5116060" y="5786172"/>
                </a:cubicBezTo>
                <a:cubicBezTo>
                  <a:pt x="5118101" y="5782919"/>
                  <a:pt x="5122568" y="5782112"/>
                  <a:pt x="5125818" y="5784546"/>
                </a:cubicBezTo>
                <a:close/>
                <a:moveTo>
                  <a:pt x="13718427" y="5782004"/>
                </a:moveTo>
                <a:cubicBezTo>
                  <a:pt x="13731944" y="5779672"/>
                  <a:pt x="13746374" y="5782516"/>
                  <a:pt x="13758570" y="5791045"/>
                </a:cubicBezTo>
                <a:cubicBezTo>
                  <a:pt x="13782961" y="5808119"/>
                  <a:pt x="13788654" y="5841450"/>
                  <a:pt x="13771578" y="5865847"/>
                </a:cubicBezTo>
                <a:cubicBezTo>
                  <a:pt x="13754507" y="5890231"/>
                  <a:pt x="13721170" y="5895931"/>
                  <a:pt x="13696779" y="5878855"/>
                </a:cubicBezTo>
                <a:cubicBezTo>
                  <a:pt x="13672388" y="5861781"/>
                  <a:pt x="13666699" y="5828443"/>
                  <a:pt x="13683771" y="5804054"/>
                </a:cubicBezTo>
                <a:cubicBezTo>
                  <a:pt x="13692309" y="5791857"/>
                  <a:pt x="13704911" y="5784347"/>
                  <a:pt x="13718427" y="5782004"/>
                </a:cubicBezTo>
                <a:close/>
                <a:moveTo>
                  <a:pt x="11926560" y="5781854"/>
                </a:moveTo>
                <a:cubicBezTo>
                  <a:pt x="11935046" y="5780385"/>
                  <a:pt x="11944092" y="5782112"/>
                  <a:pt x="11951612" y="5787393"/>
                </a:cubicBezTo>
                <a:cubicBezTo>
                  <a:pt x="11966652" y="5797957"/>
                  <a:pt x="11970309" y="5819090"/>
                  <a:pt x="11959742" y="5834137"/>
                </a:cubicBezTo>
                <a:cubicBezTo>
                  <a:pt x="11949170" y="5849179"/>
                  <a:pt x="11928032" y="5852837"/>
                  <a:pt x="11912992" y="5842265"/>
                </a:cubicBezTo>
                <a:cubicBezTo>
                  <a:pt x="11897952" y="5831290"/>
                  <a:pt x="11894290" y="5810559"/>
                  <a:pt x="11904861" y="5795523"/>
                </a:cubicBezTo>
                <a:cubicBezTo>
                  <a:pt x="11910145" y="5788005"/>
                  <a:pt x="11918073" y="5783331"/>
                  <a:pt x="11926560" y="5781854"/>
                </a:cubicBezTo>
                <a:close/>
                <a:moveTo>
                  <a:pt x="1840420" y="5780077"/>
                </a:moveTo>
                <a:cubicBezTo>
                  <a:pt x="1844895" y="5782917"/>
                  <a:pt x="1846114" y="5789415"/>
                  <a:pt x="1842862" y="5793891"/>
                </a:cubicBezTo>
                <a:cubicBezTo>
                  <a:pt x="1840016" y="5798361"/>
                  <a:pt x="1833511" y="5799578"/>
                  <a:pt x="1829038" y="5796325"/>
                </a:cubicBezTo>
                <a:cubicBezTo>
                  <a:pt x="1824569" y="5793078"/>
                  <a:pt x="1823754" y="5786983"/>
                  <a:pt x="1826602" y="5782510"/>
                </a:cubicBezTo>
                <a:cubicBezTo>
                  <a:pt x="1829448" y="5778035"/>
                  <a:pt x="1835952" y="5776822"/>
                  <a:pt x="1840420" y="5780077"/>
                </a:cubicBezTo>
                <a:close/>
                <a:moveTo>
                  <a:pt x="14026571" y="5779365"/>
                </a:moveTo>
                <a:cubicBezTo>
                  <a:pt x="14049743" y="5775300"/>
                  <a:pt x="14074439" y="5780077"/>
                  <a:pt x="14095170" y="5794700"/>
                </a:cubicBezTo>
                <a:cubicBezTo>
                  <a:pt x="14105537" y="5802020"/>
                  <a:pt x="14113947" y="5811090"/>
                  <a:pt x="14120274" y="5821228"/>
                </a:cubicBezTo>
                <a:lnTo>
                  <a:pt x="14130671" y="5848396"/>
                </a:lnTo>
                <a:lnTo>
                  <a:pt x="14136227" y="5835763"/>
                </a:lnTo>
                <a:cubicBezTo>
                  <a:pt x="14160618" y="5801210"/>
                  <a:pt x="14208184" y="5792670"/>
                  <a:pt x="14242736" y="5817060"/>
                </a:cubicBezTo>
                <a:cubicBezTo>
                  <a:pt x="14277289" y="5841451"/>
                  <a:pt x="14285829" y="5889024"/>
                  <a:pt x="14261434" y="5923571"/>
                </a:cubicBezTo>
                <a:cubicBezTo>
                  <a:pt x="14237043" y="5958117"/>
                  <a:pt x="14189482" y="5966656"/>
                  <a:pt x="14154929" y="5942260"/>
                </a:cubicBezTo>
                <a:cubicBezTo>
                  <a:pt x="14146291" y="5936163"/>
                  <a:pt x="14139279" y="5928609"/>
                  <a:pt x="14134000" y="5920202"/>
                </a:cubicBezTo>
                <a:lnTo>
                  <a:pt x="14126843" y="5901578"/>
                </a:lnTo>
                <a:lnTo>
                  <a:pt x="14117530" y="5922751"/>
                </a:lnTo>
                <a:cubicBezTo>
                  <a:pt x="14088260" y="5964214"/>
                  <a:pt x="14030943" y="5974378"/>
                  <a:pt x="13989476" y="5945107"/>
                </a:cubicBezTo>
                <a:cubicBezTo>
                  <a:pt x="13948013" y="5915851"/>
                  <a:pt x="13937847" y="5858527"/>
                  <a:pt x="13967116" y="5817060"/>
                </a:cubicBezTo>
                <a:cubicBezTo>
                  <a:pt x="13981751" y="5796328"/>
                  <a:pt x="14003399" y="5783430"/>
                  <a:pt x="14026571" y="5779365"/>
                </a:cubicBezTo>
                <a:close/>
                <a:moveTo>
                  <a:pt x="10651166" y="5774791"/>
                </a:moveTo>
                <a:cubicBezTo>
                  <a:pt x="10655638" y="5777633"/>
                  <a:pt x="10656855" y="5784138"/>
                  <a:pt x="10653607" y="5788610"/>
                </a:cubicBezTo>
                <a:cubicBezTo>
                  <a:pt x="10650760" y="5793078"/>
                  <a:pt x="10644256" y="5794296"/>
                  <a:pt x="10639783" y="5791045"/>
                </a:cubicBezTo>
                <a:cubicBezTo>
                  <a:pt x="10635311" y="5787803"/>
                  <a:pt x="10634090" y="5781697"/>
                  <a:pt x="10637346" y="5777228"/>
                </a:cubicBezTo>
                <a:cubicBezTo>
                  <a:pt x="10640189" y="5772755"/>
                  <a:pt x="10646693" y="5771543"/>
                  <a:pt x="10651166" y="5774791"/>
                </a:cubicBezTo>
                <a:close/>
                <a:moveTo>
                  <a:pt x="13037414" y="5774131"/>
                </a:moveTo>
                <a:cubicBezTo>
                  <a:pt x="13057943" y="5770522"/>
                  <a:pt x="13079895" y="5774791"/>
                  <a:pt x="13098392" y="5787799"/>
                </a:cubicBezTo>
                <a:cubicBezTo>
                  <a:pt x="13135386" y="5813399"/>
                  <a:pt x="13144327" y="5864218"/>
                  <a:pt x="13118310" y="5901201"/>
                </a:cubicBezTo>
                <a:cubicBezTo>
                  <a:pt x="13105506" y="5919701"/>
                  <a:pt x="13086400" y="5931178"/>
                  <a:pt x="13065871" y="5934792"/>
                </a:cubicBezTo>
                <a:lnTo>
                  <a:pt x="13056679" y="5934612"/>
                </a:lnTo>
                <a:lnTo>
                  <a:pt x="13080506" y="5945107"/>
                </a:lnTo>
                <a:cubicBezTo>
                  <a:pt x="13119532" y="5972350"/>
                  <a:pt x="13129288" y="6026413"/>
                  <a:pt x="13101645" y="6065430"/>
                </a:cubicBezTo>
                <a:cubicBezTo>
                  <a:pt x="13094836" y="6075189"/>
                  <a:pt x="13086349" y="6083113"/>
                  <a:pt x="13076841" y="6089083"/>
                </a:cubicBezTo>
                <a:lnTo>
                  <a:pt x="13048676" y="6099925"/>
                </a:lnTo>
                <a:lnTo>
                  <a:pt x="13055304" y="6102820"/>
                </a:lnTo>
                <a:cubicBezTo>
                  <a:pt x="13094735" y="6130467"/>
                  <a:pt x="13104086" y="6185343"/>
                  <a:pt x="13076443" y="6224772"/>
                </a:cubicBezTo>
                <a:cubicBezTo>
                  <a:pt x="13062621" y="6244489"/>
                  <a:pt x="13041990" y="6256688"/>
                  <a:pt x="13019886" y="6260498"/>
                </a:cubicBezTo>
                <a:lnTo>
                  <a:pt x="13016801" y="6260435"/>
                </a:lnTo>
                <a:lnTo>
                  <a:pt x="13020747" y="6262171"/>
                </a:lnTo>
                <a:cubicBezTo>
                  <a:pt x="13058557" y="6288188"/>
                  <a:pt x="13067498" y="6340220"/>
                  <a:pt x="13041075" y="6377620"/>
                </a:cubicBezTo>
                <a:cubicBezTo>
                  <a:pt x="13028066" y="6396522"/>
                  <a:pt x="13008554" y="6408210"/>
                  <a:pt x="12987618" y="6411869"/>
                </a:cubicBezTo>
                <a:lnTo>
                  <a:pt x="12956416" y="6411247"/>
                </a:lnTo>
                <a:lnTo>
                  <a:pt x="12979690" y="6421523"/>
                </a:lnTo>
                <a:cubicBezTo>
                  <a:pt x="13013432" y="6445509"/>
                  <a:pt x="13021967" y="6492259"/>
                  <a:pt x="12997982" y="6525997"/>
                </a:cubicBezTo>
                <a:cubicBezTo>
                  <a:pt x="12973996" y="6559739"/>
                  <a:pt x="12927250" y="6568275"/>
                  <a:pt x="12893508" y="6544293"/>
                </a:cubicBezTo>
                <a:cubicBezTo>
                  <a:pt x="12859767" y="6520308"/>
                  <a:pt x="12851636" y="6473557"/>
                  <a:pt x="12875216" y="6439816"/>
                </a:cubicBezTo>
                <a:cubicBezTo>
                  <a:pt x="12887207" y="6422947"/>
                  <a:pt x="12904890" y="6412379"/>
                  <a:pt x="12923793" y="6409025"/>
                </a:cubicBezTo>
                <a:lnTo>
                  <a:pt x="12951866" y="6409509"/>
                </a:lnTo>
                <a:lnTo>
                  <a:pt x="12925625" y="6397948"/>
                </a:lnTo>
                <a:cubicBezTo>
                  <a:pt x="12888225" y="6371521"/>
                  <a:pt x="12879280" y="6320302"/>
                  <a:pt x="12905297" y="6282500"/>
                </a:cubicBezTo>
                <a:cubicBezTo>
                  <a:pt x="12918305" y="6263596"/>
                  <a:pt x="12937818" y="6251908"/>
                  <a:pt x="12958754" y="6248246"/>
                </a:cubicBezTo>
                <a:lnTo>
                  <a:pt x="12959888" y="6248269"/>
                </a:lnTo>
                <a:lnTo>
                  <a:pt x="12954488" y="6245910"/>
                </a:lnTo>
                <a:cubicBezTo>
                  <a:pt x="12915057" y="6218270"/>
                  <a:pt x="12905297" y="6163393"/>
                  <a:pt x="12933350" y="6123963"/>
                </a:cubicBezTo>
                <a:cubicBezTo>
                  <a:pt x="12940261" y="6114101"/>
                  <a:pt x="12948874" y="6106128"/>
                  <a:pt x="12958522" y="6100134"/>
                </a:cubicBezTo>
                <a:lnTo>
                  <a:pt x="12987335" y="6089219"/>
                </a:lnTo>
                <a:lnTo>
                  <a:pt x="12981316" y="6086569"/>
                </a:lnTo>
                <a:cubicBezTo>
                  <a:pt x="12942291" y="6058928"/>
                  <a:pt x="12932534" y="6004870"/>
                  <a:pt x="12960177" y="5966248"/>
                </a:cubicBezTo>
                <a:cubicBezTo>
                  <a:pt x="12973796" y="5946733"/>
                  <a:pt x="12994122" y="5934534"/>
                  <a:pt x="13015921" y="5930676"/>
                </a:cubicBezTo>
                <a:lnTo>
                  <a:pt x="13027079" y="5930873"/>
                </a:lnTo>
                <a:lnTo>
                  <a:pt x="13004891" y="5921126"/>
                </a:lnTo>
                <a:cubicBezTo>
                  <a:pt x="12967901" y="5895111"/>
                  <a:pt x="12959366" y="5844295"/>
                  <a:pt x="12984973" y="5807708"/>
                </a:cubicBezTo>
                <a:cubicBezTo>
                  <a:pt x="12997778" y="5789219"/>
                  <a:pt x="13016885" y="5777735"/>
                  <a:pt x="13037414" y="5774131"/>
                </a:cubicBezTo>
                <a:close/>
                <a:moveTo>
                  <a:pt x="3107400" y="5770224"/>
                </a:moveTo>
                <a:cubicBezTo>
                  <a:pt x="3121475" y="5767784"/>
                  <a:pt x="3136516" y="5770728"/>
                  <a:pt x="3149119" y="5779669"/>
                </a:cubicBezTo>
                <a:cubicBezTo>
                  <a:pt x="3174319" y="5797145"/>
                  <a:pt x="3180419" y="5832096"/>
                  <a:pt x="3162533" y="5857308"/>
                </a:cubicBezTo>
                <a:cubicBezTo>
                  <a:pt x="3145050" y="5882506"/>
                  <a:pt x="3110092" y="5888608"/>
                  <a:pt x="3084889" y="5870725"/>
                </a:cubicBezTo>
                <a:cubicBezTo>
                  <a:pt x="3059687" y="5853241"/>
                  <a:pt x="3053588" y="5818281"/>
                  <a:pt x="3071474" y="5793078"/>
                </a:cubicBezTo>
                <a:cubicBezTo>
                  <a:pt x="3080215" y="5780483"/>
                  <a:pt x="3093325" y="5772660"/>
                  <a:pt x="3107400" y="5770224"/>
                </a:cubicBezTo>
                <a:close/>
                <a:moveTo>
                  <a:pt x="11261243" y="5768693"/>
                </a:moveTo>
                <a:cubicBezTo>
                  <a:pt x="11265918" y="5767875"/>
                  <a:pt x="11270897" y="5768895"/>
                  <a:pt x="11275165" y="5771942"/>
                </a:cubicBezTo>
                <a:cubicBezTo>
                  <a:pt x="11283705" y="5778042"/>
                  <a:pt x="11285736" y="5789425"/>
                  <a:pt x="11279637" y="5797954"/>
                </a:cubicBezTo>
                <a:cubicBezTo>
                  <a:pt x="11273539" y="5806488"/>
                  <a:pt x="11262156" y="5808522"/>
                  <a:pt x="11253620" y="5802426"/>
                </a:cubicBezTo>
                <a:cubicBezTo>
                  <a:pt x="11245490" y="5796732"/>
                  <a:pt x="11243459" y="5784955"/>
                  <a:pt x="11249148" y="5776420"/>
                </a:cubicBezTo>
                <a:cubicBezTo>
                  <a:pt x="11252198" y="5772148"/>
                  <a:pt x="11256568" y="5769505"/>
                  <a:pt x="11261243" y="5768693"/>
                </a:cubicBezTo>
                <a:close/>
                <a:moveTo>
                  <a:pt x="4004453" y="5768084"/>
                </a:moveTo>
                <a:cubicBezTo>
                  <a:pt x="4010908" y="5766967"/>
                  <a:pt x="4017816" y="5768284"/>
                  <a:pt x="4023711" y="5772353"/>
                </a:cubicBezTo>
                <a:cubicBezTo>
                  <a:pt x="4035096" y="5780483"/>
                  <a:pt x="4037937" y="5796328"/>
                  <a:pt x="4029813" y="5808117"/>
                </a:cubicBezTo>
                <a:cubicBezTo>
                  <a:pt x="4021674" y="5819499"/>
                  <a:pt x="4005825" y="5822346"/>
                  <a:pt x="3994032" y="5814213"/>
                </a:cubicBezTo>
                <a:cubicBezTo>
                  <a:pt x="3982652" y="5806081"/>
                  <a:pt x="3979804" y="5790231"/>
                  <a:pt x="3987935" y="5778449"/>
                </a:cubicBezTo>
                <a:cubicBezTo>
                  <a:pt x="3992006" y="5772756"/>
                  <a:pt x="3998003" y="5769202"/>
                  <a:pt x="4004453" y="5768084"/>
                </a:cubicBezTo>
                <a:close/>
                <a:moveTo>
                  <a:pt x="12206192" y="5765237"/>
                </a:moveTo>
                <a:cubicBezTo>
                  <a:pt x="12216863" y="5763409"/>
                  <a:pt x="12228245" y="5765639"/>
                  <a:pt x="12237799" y="5772353"/>
                </a:cubicBezTo>
                <a:cubicBezTo>
                  <a:pt x="12256907" y="5785761"/>
                  <a:pt x="12261375" y="5812183"/>
                  <a:pt x="12247961" y="5831290"/>
                </a:cubicBezTo>
                <a:cubicBezTo>
                  <a:pt x="12234547" y="5850394"/>
                  <a:pt x="12208120" y="5854866"/>
                  <a:pt x="12189017" y="5841451"/>
                </a:cubicBezTo>
                <a:cubicBezTo>
                  <a:pt x="12169910" y="5828035"/>
                  <a:pt x="12165437" y="5801614"/>
                  <a:pt x="12178851" y="5782516"/>
                </a:cubicBezTo>
                <a:cubicBezTo>
                  <a:pt x="12185560" y="5772962"/>
                  <a:pt x="12195520" y="5767071"/>
                  <a:pt x="12206192" y="5765237"/>
                </a:cubicBezTo>
                <a:close/>
                <a:moveTo>
                  <a:pt x="3679686" y="5763814"/>
                </a:moveTo>
                <a:cubicBezTo>
                  <a:pt x="3684970" y="5767470"/>
                  <a:pt x="3686190" y="5775197"/>
                  <a:pt x="3682529" y="5780483"/>
                </a:cubicBezTo>
                <a:cubicBezTo>
                  <a:pt x="3678872" y="5785761"/>
                  <a:pt x="3671146" y="5786988"/>
                  <a:pt x="3665862" y="5783322"/>
                </a:cubicBezTo>
                <a:cubicBezTo>
                  <a:pt x="3660579" y="5779257"/>
                  <a:pt x="3658954" y="5771942"/>
                  <a:pt x="3663018" y="5766661"/>
                </a:cubicBezTo>
                <a:cubicBezTo>
                  <a:pt x="3666679" y="5761372"/>
                  <a:pt x="3674398" y="5760153"/>
                  <a:pt x="3679686" y="5763814"/>
                </a:cubicBezTo>
                <a:close/>
                <a:moveTo>
                  <a:pt x="13559023" y="5758684"/>
                </a:moveTo>
                <a:cubicBezTo>
                  <a:pt x="13572184" y="5756400"/>
                  <a:pt x="13586210" y="5759143"/>
                  <a:pt x="13598000" y="5767476"/>
                </a:cubicBezTo>
                <a:cubicBezTo>
                  <a:pt x="13621576" y="5784139"/>
                  <a:pt x="13627269" y="5816652"/>
                  <a:pt x="13610599" y="5840240"/>
                </a:cubicBezTo>
                <a:cubicBezTo>
                  <a:pt x="13593933" y="5863811"/>
                  <a:pt x="13561411" y="5869505"/>
                  <a:pt x="13537835" y="5852837"/>
                </a:cubicBezTo>
                <a:cubicBezTo>
                  <a:pt x="13514255" y="5836165"/>
                  <a:pt x="13508566" y="5803643"/>
                  <a:pt x="13525232" y="5780078"/>
                </a:cubicBezTo>
                <a:cubicBezTo>
                  <a:pt x="13533565" y="5768290"/>
                  <a:pt x="13545862" y="5760971"/>
                  <a:pt x="13559023" y="5758684"/>
                </a:cubicBezTo>
                <a:close/>
                <a:moveTo>
                  <a:pt x="385009" y="5758497"/>
                </a:moveTo>
                <a:cubicBezTo>
                  <a:pt x="385820" y="5758900"/>
                  <a:pt x="385820" y="5759713"/>
                  <a:pt x="385415" y="5760528"/>
                </a:cubicBezTo>
                <a:cubicBezTo>
                  <a:pt x="385009" y="5761339"/>
                  <a:pt x="384195" y="5761339"/>
                  <a:pt x="383383" y="5760932"/>
                </a:cubicBezTo>
                <a:cubicBezTo>
                  <a:pt x="382568" y="5760528"/>
                  <a:pt x="382568" y="5759307"/>
                  <a:pt x="382978" y="5758900"/>
                </a:cubicBezTo>
                <a:cubicBezTo>
                  <a:pt x="383383" y="5758086"/>
                  <a:pt x="384195" y="5758086"/>
                  <a:pt x="385009" y="5758497"/>
                </a:cubicBezTo>
                <a:close/>
                <a:moveTo>
                  <a:pt x="2694846" y="5756147"/>
                </a:moveTo>
                <a:cubicBezTo>
                  <a:pt x="2707804" y="5753855"/>
                  <a:pt x="2721626" y="5756496"/>
                  <a:pt x="2733210" y="5764626"/>
                </a:cubicBezTo>
                <a:cubicBezTo>
                  <a:pt x="2756382" y="5780890"/>
                  <a:pt x="2762074" y="5812998"/>
                  <a:pt x="2745814" y="5836167"/>
                </a:cubicBezTo>
                <a:cubicBezTo>
                  <a:pt x="2729554" y="5859339"/>
                  <a:pt x="2697438" y="5865036"/>
                  <a:pt x="2674269" y="5848771"/>
                </a:cubicBezTo>
                <a:cubicBezTo>
                  <a:pt x="2651098" y="5832509"/>
                  <a:pt x="2645404" y="5800398"/>
                  <a:pt x="2661665" y="5777230"/>
                </a:cubicBezTo>
                <a:cubicBezTo>
                  <a:pt x="2669795" y="5765646"/>
                  <a:pt x="2681887" y="5758434"/>
                  <a:pt x="2694846" y="5756147"/>
                </a:cubicBezTo>
                <a:close/>
                <a:moveTo>
                  <a:pt x="11622942" y="5739630"/>
                </a:moveTo>
                <a:cubicBezTo>
                  <a:pt x="11628735" y="5738614"/>
                  <a:pt x="11634934" y="5739831"/>
                  <a:pt x="11640218" y="5743489"/>
                </a:cubicBezTo>
                <a:cubicBezTo>
                  <a:pt x="11650789" y="5750805"/>
                  <a:pt x="11653226" y="5765035"/>
                  <a:pt x="11645911" y="5775599"/>
                </a:cubicBezTo>
                <a:cubicBezTo>
                  <a:pt x="11638592" y="5786172"/>
                  <a:pt x="11624367" y="5788610"/>
                  <a:pt x="11613795" y="5781297"/>
                </a:cubicBezTo>
                <a:cubicBezTo>
                  <a:pt x="11603633" y="5773975"/>
                  <a:pt x="11600787" y="5759751"/>
                  <a:pt x="11608102" y="5749178"/>
                </a:cubicBezTo>
                <a:cubicBezTo>
                  <a:pt x="11611761" y="5743899"/>
                  <a:pt x="11617148" y="5740647"/>
                  <a:pt x="11622942" y="5739630"/>
                </a:cubicBezTo>
                <a:close/>
                <a:moveTo>
                  <a:pt x="15144338" y="5738244"/>
                </a:moveTo>
                <a:cubicBezTo>
                  <a:pt x="15149267" y="5737381"/>
                  <a:pt x="15154551" y="5738393"/>
                  <a:pt x="15159022" y="5741445"/>
                </a:cubicBezTo>
                <a:cubicBezTo>
                  <a:pt x="15167968" y="5747539"/>
                  <a:pt x="15169999" y="5759739"/>
                  <a:pt x="15163901" y="5768680"/>
                </a:cubicBezTo>
                <a:cubicBezTo>
                  <a:pt x="15157802" y="5777623"/>
                  <a:pt x="15145608" y="5779653"/>
                  <a:pt x="15136663" y="5773559"/>
                </a:cubicBezTo>
                <a:cubicBezTo>
                  <a:pt x="15127721" y="5767054"/>
                  <a:pt x="15125690" y="5754861"/>
                  <a:pt x="15131789" y="5746319"/>
                </a:cubicBezTo>
                <a:cubicBezTo>
                  <a:pt x="15134836" y="5741847"/>
                  <a:pt x="15139409" y="5739107"/>
                  <a:pt x="15144338" y="5738244"/>
                </a:cubicBezTo>
                <a:close/>
                <a:moveTo>
                  <a:pt x="2050052" y="5730893"/>
                </a:moveTo>
                <a:cubicBezTo>
                  <a:pt x="2054370" y="5730181"/>
                  <a:pt x="2058944" y="5731092"/>
                  <a:pt x="2062806" y="5733736"/>
                </a:cubicBezTo>
                <a:cubicBezTo>
                  <a:pt x="2070532" y="5739429"/>
                  <a:pt x="2072157" y="5749994"/>
                  <a:pt x="2066869" y="5757724"/>
                </a:cubicBezTo>
                <a:cubicBezTo>
                  <a:pt x="2061180" y="5765442"/>
                  <a:pt x="2050609" y="5767073"/>
                  <a:pt x="2042888" y="5761780"/>
                </a:cubicBezTo>
                <a:cubicBezTo>
                  <a:pt x="2035164" y="5756496"/>
                  <a:pt x="2033536" y="5745933"/>
                  <a:pt x="2038820" y="5737800"/>
                </a:cubicBezTo>
                <a:cubicBezTo>
                  <a:pt x="2041668" y="5733940"/>
                  <a:pt x="2045733" y="5731602"/>
                  <a:pt x="2050052" y="5730893"/>
                </a:cubicBezTo>
                <a:close/>
                <a:moveTo>
                  <a:pt x="10942637" y="5727637"/>
                </a:moveTo>
                <a:cubicBezTo>
                  <a:pt x="10945787" y="5727028"/>
                  <a:pt x="10949140" y="5727637"/>
                  <a:pt x="10951987" y="5729670"/>
                </a:cubicBezTo>
                <a:cubicBezTo>
                  <a:pt x="10957676" y="5733736"/>
                  <a:pt x="10959302" y="5741457"/>
                  <a:pt x="10955239" y="5747149"/>
                </a:cubicBezTo>
                <a:cubicBezTo>
                  <a:pt x="10951176" y="5752837"/>
                  <a:pt x="10943451" y="5754468"/>
                  <a:pt x="10937758" y="5750401"/>
                </a:cubicBezTo>
                <a:cubicBezTo>
                  <a:pt x="10932474" y="5746332"/>
                  <a:pt x="10930848" y="5738614"/>
                  <a:pt x="10934506" y="5732922"/>
                </a:cubicBezTo>
                <a:cubicBezTo>
                  <a:pt x="10936539" y="5730079"/>
                  <a:pt x="10939486" y="5728247"/>
                  <a:pt x="10942637" y="5727637"/>
                </a:cubicBezTo>
                <a:close/>
                <a:moveTo>
                  <a:pt x="10222290" y="5727231"/>
                </a:moveTo>
                <a:cubicBezTo>
                  <a:pt x="10222696" y="5727231"/>
                  <a:pt x="10222696" y="5727231"/>
                  <a:pt x="10223101" y="5727231"/>
                </a:cubicBezTo>
                <a:cubicBezTo>
                  <a:pt x="10223101" y="5727637"/>
                  <a:pt x="10223511" y="5728046"/>
                  <a:pt x="10223101" y="5728046"/>
                </a:cubicBezTo>
                <a:cubicBezTo>
                  <a:pt x="10222696" y="5728046"/>
                  <a:pt x="10222696" y="5728046"/>
                  <a:pt x="10222290" y="5728046"/>
                </a:cubicBezTo>
                <a:cubicBezTo>
                  <a:pt x="10222290" y="5727637"/>
                  <a:pt x="10222290" y="5727637"/>
                  <a:pt x="10222290" y="5727231"/>
                </a:cubicBezTo>
                <a:close/>
                <a:moveTo>
                  <a:pt x="4301122" y="5715185"/>
                </a:moveTo>
                <a:cubicBezTo>
                  <a:pt x="4309617" y="5713715"/>
                  <a:pt x="4318655" y="5715444"/>
                  <a:pt x="4326174" y="5720730"/>
                </a:cubicBezTo>
                <a:cubicBezTo>
                  <a:pt x="4341220" y="5731293"/>
                  <a:pt x="4344877" y="5752436"/>
                  <a:pt x="4334306" y="5767476"/>
                </a:cubicBezTo>
                <a:cubicBezTo>
                  <a:pt x="4323737" y="5782516"/>
                  <a:pt x="4302599" y="5786172"/>
                  <a:pt x="4287554" y="5775605"/>
                </a:cubicBezTo>
                <a:cubicBezTo>
                  <a:pt x="4272519" y="5765035"/>
                  <a:pt x="4268858" y="5743899"/>
                  <a:pt x="4279431" y="5728856"/>
                </a:cubicBezTo>
                <a:cubicBezTo>
                  <a:pt x="4284714" y="5721334"/>
                  <a:pt x="4292634" y="5716656"/>
                  <a:pt x="4301122" y="5715185"/>
                </a:cubicBezTo>
                <a:close/>
                <a:moveTo>
                  <a:pt x="1621295" y="5710554"/>
                </a:moveTo>
                <a:cubicBezTo>
                  <a:pt x="1623731" y="5712184"/>
                  <a:pt x="1624136" y="5715841"/>
                  <a:pt x="1622511" y="5718282"/>
                </a:cubicBezTo>
                <a:cubicBezTo>
                  <a:pt x="1620885" y="5720718"/>
                  <a:pt x="1617228" y="5721123"/>
                  <a:pt x="1614790" y="5719505"/>
                </a:cubicBezTo>
                <a:cubicBezTo>
                  <a:pt x="1612349" y="5717471"/>
                  <a:pt x="1611538" y="5714213"/>
                  <a:pt x="1613570" y="5711778"/>
                </a:cubicBezTo>
                <a:cubicBezTo>
                  <a:pt x="1615195" y="5709337"/>
                  <a:pt x="1618853" y="5708935"/>
                  <a:pt x="1621295" y="5710554"/>
                </a:cubicBezTo>
                <a:close/>
                <a:moveTo>
                  <a:pt x="13392709" y="5707922"/>
                </a:moveTo>
                <a:cubicBezTo>
                  <a:pt x="13410799" y="5704767"/>
                  <a:pt x="13430109" y="5708528"/>
                  <a:pt x="13446370" y="5719916"/>
                </a:cubicBezTo>
                <a:cubicBezTo>
                  <a:pt x="13478892" y="5742675"/>
                  <a:pt x="13486616" y="5787393"/>
                  <a:pt x="13463851" y="5819907"/>
                </a:cubicBezTo>
                <a:cubicBezTo>
                  <a:pt x="13441087" y="5852432"/>
                  <a:pt x="13396367" y="5860153"/>
                  <a:pt x="13363846" y="5837390"/>
                </a:cubicBezTo>
                <a:cubicBezTo>
                  <a:pt x="13331325" y="5814625"/>
                  <a:pt x="13323600" y="5769914"/>
                  <a:pt x="13346365" y="5737392"/>
                </a:cubicBezTo>
                <a:cubicBezTo>
                  <a:pt x="13357747" y="5721134"/>
                  <a:pt x="13374618" y="5711070"/>
                  <a:pt x="13392709" y="5707922"/>
                </a:cubicBezTo>
                <a:close/>
                <a:moveTo>
                  <a:pt x="12467531" y="5703497"/>
                </a:moveTo>
                <a:cubicBezTo>
                  <a:pt x="12471342" y="5702839"/>
                  <a:pt x="12475407" y="5703646"/>
                  <a:pt x="12478862" y="5706089"/>
                </a:cubicBezTo>
                <a:cubicBezTo>
                  <a:pt x="12485776" y="5710971"/>
                  <a:pt x="12487398" y="5720321"/>
                  <a:pt x="12482519" y="5727231"/>
                </a:cubicBezTo>
                <a:cubicBezTo>
                  <a:pt x="12477641" y="5734136"/>
                  <a:pt x="12468295" y="5735764"/>
                  <a:pt x="12461381" y="5730883"/>
                </a:cubicBezTo>
                <a:cubicBezTo>
                  <a:pt x="12454877" y="5726013"/>
                  <a:pt x="12453251" y="5716656"/>
                  <a:pt x="12457723" y="5709755"/>
                </a:cubicBezTo>
                <a:cubicBezTo>
                  <a:pt x="12460162" y="5706292"/>
                  <a:pt x="12463719" y="5704156"/>
                  <a:pt x="12467531" y="5703497"/>
                </a:cubicBezTo>
                <a:close/>
                <a:moveTo>
                  <a:pt x="2899500" y="5694805"/>
                </a:moveTo>
                <a:cubicBezTo>
                  <a:pt x="2915761" y="5691963"/>
                  <a:pt x="2933035" y="5695317"/>
                  <a:pt x="2947465" y="5705680"/>
                </a:cubicBezTo>
                <a:cubicBezTo>
                  <a:pt x="2976330" y="5726416"/>
                  <a:pt x="2983240" y="5766262"/>
                  <a:pt x="2962915" y="5795523"/>
                </a:cubicBezTo>
                <a:cubicBezTo>
                  <a:pt x="2942184" y="5824376"/>
                  <a:pt x="2902347" y="5831286"/>
                  <a:pt x="2873078" y="5810958"/>
                </a:cubicBezTo>
                <a:cubicBezTo>
                  <a:pt x="2844214" y="5790231"/>
                  <a:pt x="2836897" y="5749990"/>
                  <a:pt x="2857628" y="5721134"/>
                </a:cubicBezTo>
                <a:cubicBezTo>
                  <a:pt x="2867996" y="5706703"/>
                  <a:pt x="2883241" y="5697657"/>
                  <a:pt x="2899500" y="5694805"/>
                </a:cubicBezTo>
                <a:close/>
                <a:moveTo>
                  <a:pt x="4843839" y="5688453"/>
                </a:moveTo>
                <a:cubicBezTo>
                  <a:pt x="4851408" y="5687080"/>
                  <a:pt x="4859545" y="5688606"/>
                  <a:pt x="4866458" y="5693477"/>
                </a:cubicBezTo>
                <a:cubicBezTo>
                  <a:pt x="4879874" y="5702835"/>
                  <a:pt x="4883547" y="5721537"/>
                  <a:pt x="4873772" y="5735355"/>
                </a:cubicBezTo>
                <a:cubicBezTo>
                  <a:pt x="4864429" y="5748770"/>
                  <a:pt x="4845725" y="5752436"/>
                  <a:pt x="4831903" y="5742675"/>
                </a:cubicBezTo>
                <a:cubicBezTo>
                  <a:pt x="4818484" y="5732922"/>
                  <a:pt x="4815231" y="5714218"/>
                  <a:pt x="4824589" y="5700809"/>
                </a:cubicBezTo>
                <a:cubicBezTo>
                  <a:pt x="4829258" y="5694097"/>
                  <a:pt x="4836267" y="5689827"/>
                  <a:pt x="4843839" y="5688453"/>
                </a:cubicBezTo>
                <a:close/>
                <a:moveTo>
                  <a:pt x="11955319" y="5687230"/>
                </a:moveTo>
                <a:cubicBezTo>
                  <a:pt x="11962484" y="5685966"/>
                  <a:pt x="11970106" y="5687383"/>
                  <a:pt x="11976408" y="5691858"/>
                </a:cubicBezTo>
                <a:cubicBezTo>
                  <a:pt x="11989011" y="5700809"/>
                  <a:pt x="11992263" y="5718691"/>
                  <a:pt x="11983318" y="5731293"/>
                </a:cubicBezTo>
                <a:cubicBezTo>
                  <a:pt x="11974377" y="5743899"/>
                  <a:pt x="11956490" y="5747147"/>
                  <a:pt x="11943887" y="5738203"/>
                </a:cubicBezTo>
                <a:cubicBezTo>
                  <a:pt x="11930878" y="5729259"/>
                  <a:pt x="11928032" y="5711783"/>
                  <a:pt x="11936977" y="5698774"/>
                </a:cubicBezTo>
                <a:cubicBezTo>
                  <a:pt x="11941447" y="5692470"/>
                  <a:pt x="11948154" y="5688501"/>
                  <a:pt x="11955319" y="5687230"/>
                </a:cubicBezTo>
                <a:close/>
                <a:moveTo>
                  <a:pt x="15310246" y="5686962"/>
                </a:moveTo>
                <a:cubicBezTo>
                  <a:pt x="15311057" y="5686962"/>
                  <a:pt x="15311057" y="5687773"/>
                  <a:pt x="15310651" y="5688179"/>
                </a:cubicBezTo>
                <a:cubicBezTo>
                  <a:pt x="15310651" y="5688992"/>
                  <a:pt x="15309836" y="5688992"/>
                  <a:pt x="15309431" y="5688587"/>
                </a:cubicBezTo>
                <a:cubicBezTo>
                  <a:pt x="15309025" y="5688179"/>
                  <a:pt x="15309025" y="5687367"/>
                  <a:pt x="15309025" y="5687367"/>
                </a:cubicBezTo>
                <a:cubicBezTo>
                  <a:pt x="15309025" y="5686556"/>
                  <a:pt x="15309836" y="5686556"/>
                  <a:pt x="15310246" y="5686962"/>
                </a:cubicBezTo>
                <a:close/>
                <a:moveTo>
                  <a:pt x="4439148" y="5683578"/>
                </a:moveTo>
                <a:cubicBezTo>
                  <a:pt x="4450587" y="5681597"/>
                  <a:pt x="4462779" y="5683940"/>
                  <a:pt x="4472935" y="5691047"/>
                </a:cubicBezTo>
                <a:cubicBezTo>
                  <a:pt x="4493272" y="5705281"/>
                  <a:pt x="4498145" y="5733736"/>
                  <a:pt x="4483917" y="5754064"/>
                </a:cubicBezTo>
                <a:cubicBezTo>
                  <a:pt x="4469689" y="5774380"/>
                  <a:pt x="4441228" y="5779263"/>
                  <a:pt x="4420903" y="5765035"/>
                </a:cubicBezTo>
                <a:cubicBezTo>
                  <a:pt x="4400585" y="5750401"/>
                  <a:pt x="4395702" y="5722349"/>
                  <a:pt x="4409930" y="5702028"/>
                </a:cubicBezTo>
                <a:cubicBezTo>
                  <a:pt x="4417038" y="5691858"/>
                  <a:pt x="4427710" y="5685562"/>
                  <a:pt x="4439148" y="5683578"/>
                </a:cubicBezTo>
                <a:close/>
                <a:moveTo>
                  <a:pt x="11293411" y="5683473"/>
                </a:moveTo>
                <a:cubicBezTo>
                  <a:pt x="11298645" y="5682619"/>
                  <a:pt x="11304235" y="5683737"/>
                  <a:pt x="11308910" y="5686977"/>
                </a:cubicBezTo>
                <a:cubicBezTo>
                  <a:pt x="11318257" y="5693492"/>
                  <a:pt x="11320293" y="5706493"/>
                  <a:pt x="11313789" y="5715852"/>
                </a:cubicBezTo>
                <a:cubicBezTo>
                  <a:pt x="11307280" y="5725198"/>
                  <a:pt x="11294272" y="5727231"/>
                  <a:pt x="11284925" y="5720730"/>
                </a:cubicBezTo>
                <a:cubicBezTo>
                  <a:pt x="11275574" y="5714218"/>
                  <a:pt x="11273137" y="5701616"/>
                  <a:pt x="11280047" y="5691858"/>
                </a:cubicBezTo>
                <a:cubicBezTo>
                  <a:pt x="11283299" y="5687186"/>
                  <a:pt x="11288177" y="5684343"/>
                  <a:pt x="11293411" y="5683473"/>
                </a:cubicBezTo>
                <a:close/>
                <a:moveTo>
                  <a:pt x="191100" y="5682884"/>
                </a:moveTo>
                <a:cubicBezTo>
                  <a:pt x="191509" y="5682884"/>
                  <a:pt x="191509" y="5682884"/>
                  <a:pt x="191914" y="5682884"/>
                </a:cubicBezTo>
                <a:cubicBezTo>
                  <a:pt x="191914" y="5683290"/>
                  <a:pt x="192320" y="5683700"/>
                  <a:pt x="191914" y="5683700"/>
                </a:cubicBezTo>
                <a:cubicBezTo>
                  <a:pt x="191509" y="5683700"/>
                  <a:pt x="191509" y="5683700"/>
                  <a:pt x="191100" y="5683700"/>
                </a:cubicBezTo>
                <a:cubicBezTo>
                  <a:pt x="190694" y="5683700"/>
                  <a:pt x="190694" y="5683290"/>
                  <a:pt x="191100" y="5682884"/>
                </a:cubicBezTo>
                <a:close/>
                <a:moveTo>
                  <a:pt x="2263189" y="5677151"/>
                </a:moveTo>
                <a:cubicBezTo>
                  <a:pt x="2274622" y="5675173"/>
                  <a:pt x="2286816" y="5677510"/>
                  <a:pt x="2296980" y="5684549"/>
                </a:cubicBezTo>
                <a:cubicBezTo>
                  <a:pt x="2317303" y="5698774"/>
                  <a:pt x="2322181" y="5727231"/>
                  <a:pt x="2307957" y="5747546"/>
                </a:cubicBezTo>
                <a:cubicBezTo>
                  <a:pt x="2293728" y="5767882"/>
                  <a:pt x="2265269" y="5772756"/>
                  <a:pt x="2244947" y="5758529"/>
                </a:cubicBezTo>
                <a:cubicBezTo>
                  <a:pt x="2224211" y="5744303"/>
                  <a:pt x="2219741" y="5715852"/>
                  <a:pt x="2233969" y="5695523"/>
                </a:cubicBezTo>
                <a:cubicBezTo>
                  <a:pt x="2241083" y="5685359"/>
                  <a:pt x="2251754" y="5679135"/>
                  <a:pt x="2263189" y="5677151"/>
                </a:cubicBezTo>
                <a:close/>
                <a:moveTo>
                  <a:pt x="3297769" y="5674002"/>
                </a:moveTo>
                <a:cubicBezTo>
                  <a:pt x="3305136" y="5672733"/>
                  <a:pt x="3312960" y="5674259"/>
                  <a:pt x="3319464" y="5678930"/>
                </a:cubicBezTo>
                <a:cubicBezTo>
                  <a:pt x="3332475" y="5688202"/>
                  <a:pt x="3335725" y="5706493"/>
                  <a:pt x="3326378" y="5719505"/>
                </a:cubicBezTo>
                <a:cubicBezTo>
                  <a:pt x="3317027" y="5732518"/>
                  <a:pt x="3298736" y="5735764"/>
                  <a:pt x="3285730" y="5726422"/>
                </a:cubicBezTo>
                <a:cubicBezTo>
                  <a:pt x="3272311" y="5717073"/>
                  <a:pt x="3269059" y="5698774"/>
                  <a:pt x="3278814" y="5685766"/>
                </a:cubicBezTo>
                <a:cubicBezTo>
                  <a:pt x="3283490" y="5679339"/>
                  <a:pt x="3290401" y="5675272"/>
                  <a:pt x="3297769" y="5674002"/>
                </a:cubicBezTo>
                <a:close/>
                <a:moveTo>
                  <a:pt x="13226594" y="5671915"/>
                </a:moveTo>
                <a:cubicBezTo>
                  <a:pt x="13243921" y="5668868"/>
                  <a:pt x="13262419" y="5672427"/>
                  <a:pt x="13278071" y="5683323"/>
                </a:cubicBezTo>
                <a:cubicBezTo>
                  <a:pt x="13308966" y="5705274"/>
                  <a:pt x="13316687" y="5747956"/>
                  <a:pt x="13294737" y="5779263"/>
                </a:cubicBezTo>
                <a:cubicBezTo>
                  <a:pt x="13272787" y="5810151"/>
                  <a:pt x="13230099" y="5817875"/>
                  <a:pt x="13198799" y="5795926"/>
                </a:cubicBezTo>
                <a:cubicBezTo>
                  <a:pt x="13167903" y="5773975"/>
                  <a:pt x="13160178" y="5731293"/>
                  <a:pt x="13182133" y="5699992"/>
                </a:cubicBezTo>
                <a:cubicBezTo>
                  <a:pt x="13193108" y="5684539"/>
                  <a:pt x="13209266" y="5674968"/>
                  <a:pt x="13226594" y="5671915"/>
                </a:cubicBezTo>
                <a:close/>
                <a:moveTo>
                  <a:pt x="10440182" y="5667140"/>
                </a:moveTo>
                <a:cubicBezTo>
                  <a:pt x="10442624" y="5668768"/>
                  <a:pt x="10443029" y="5672427"/>
                  <a:pt x="10441403" y="5674866"/>
                </a:cubicBezTo>
                <a:cubicBezTo>
                  <a:pt x="10439777" y="5677302"/>
                  <a:pt x="10436119" y="5677712"/>
                  <a:pt x="10433678" y="5676084"/>
                </a:cubicBezTo>
                <a:cubicBezTo>
                  <a:pt x="10431241" y="5674455"/>
                  <a:pt x="10430835" y="5671209"/>
                  <a:pt x="10432461" y="5668359"/>
                </a:cubicBezTo>
                <a:cubicBezTo>
                  <a:pt x="10434087" y="5665923"/>
                  <a:pt x="10437745" y="5665516"/>
                  <a:pt x="10440182" y="5667140"/>
                </a:cubicBezTo>
                <a:close/>
                <a:moveTo>
                  <a:pt x="4708675" y="5664550"/>
                </a:moveTo>
                <a:cubicBezTo>
                  <a:pt x="4720109" y="5662569"/>
                  <a:pt x="4732309" y="5664905"/>
                  <a:pt x="4742463" y="5672025"/>
                </a:cubicBezTo>
                <a:cubicBezTo>
                  <a:pt x="4762797" y="5686169"/>
                  <a:pt x="4767676" y="5714624"/>
                  <a:pt x="4753439" y="5734957"/>
                </a:cubicBezTo>
                <a:cubicBezTo>
                  <a:pt x="4739214" y="5755276"/>
                  <a:pt x="4710759" y="5760153"/>
                  <a:pt x="4690446" y="5745927"/>
                </a:cubicBezTo>
                <a:cubicBezTo>
                  <a:pt x="4670106" y="5731704"/>
                  <a:pt x="4665236" y="5703244"/>
                  <a:pt x="4679462" y="5682918"/>
                </a:cubicBezTo>
                <a:cubicBezTo>
                  <a:pt x="4686577" y="5672835"/>
                  <a:pt x="4697248" y="5666532"/>
                  <a:pt x="4708675" y="5664550"/>
                </a:cubicBezTo>
                <a:close/>
                <a:moveTo>
                  <a:pt x="4144154" y="5664501"/>
                </a:moveTo>
                <a:cubicBezTo>
                  <a:pt x="4154827" y="5662670"/>
                  <a:pt x="4166210" y="5664905"/>
                  <a:pt x="4175761" y="5671612"/>
                </a:cubicBezTo>
                <a:cubicBezTo>
                  <a:pt x="4194864" y="5684956"/>
                  <a:pt x="4199338" y="5711382"/>
                  <a:pt x="4185923" y="5730483"/>
                </a:cubicBezTo>
                <a:cubicBezTo>
                  <a:pt x="4172509" y="5749583"/>
                  <a:pt x="4146089" y="5754060"/>
                  <a:pt x="4126983" y="5740647"/>
                </a:cubicBezTo>
                <a:cubicBezTo>
                  <a:pt x="4108280" y="5727231"/>
                  <a:pt x="4103402" y="5701220"/>
                  <a:pt x="4116812" y="5681699"/>
                </a:cubicBezTo>
                <a:cubicBezTo>
                  <a:pt x="4123519" y="5672225"/>
                  <a:pt x="4133482" y="5666330"/>
                  <a:pt x="4144154" y="5664501"/>
                </a:cubicBezTo>
                <a:close/>
                <a:moveTo>
                  <a:pt x="3482811" y="5663079"/>
                </a:moveTo>
                <a:cubicBezTo>
                  <a:pt x="3487485" y="5662261"/>
                  <a:pt x="3492463" y="5663275"/>
                  <a:pt x="3496732" y="5666330"/>
                </a:cubicBezTo>
                <a:cubicBezTo>
                  <a:pt x="3505270" y="5672427"/>
                  <a:pt x="3507303" y="5683737"/>
                  <a:pt x="3501204" y="5692264"/>
                </a:cubicBezTo>
                <a:cubicBezTo>
                  <a:pt x="3495104" y="5700809"/>
                  <a:pt x="3483723" y="5702835"/>
                  <a:pt x="3475185" y="5696741"/>
                </a:cubicBezTo>
                <a:cubicBezTo>
                  <a:pt x="3467058" y="5691047"/>
                  <a:pt x="3465027" y="5679331"/>
                  <a:pt x="3470717" y="5670799"/>
                </a:cubicBezTo>
                <a:cubicBezTo>
                  <a:pt x="3473765" y="5666531"/>
                  <a:pt x="3478135" y="5663885"/>
                  <a:pt x="3482811" y="5663079"/>
                </a:cubicBezTo>
                <a:close/>
                <a:moveTo>
                  <a:pt x="1408259" y="5663012"/>
                </a:moveTo>
                <a:cubicBezTo>
                  <a:pt x="1411917" y="5665451"/>
                  <a:pt x="1412731" y="5670328"/>
                  <a:pt x="1410290" y="5673581"/>
                </a:cubicBezTo>
                <a:cubicBezTo>
                  <a:pt x="1407853" y="5677240"/>
                  <a:pt x="1402975" y="5678055"/>
                  <a:pt x="1399723" y="5675611"/>
                </a:cubicBezTo>
                <a:cubicBezTo>
                  <a:pt x="1396470" y="5673179"/>
                  <a:pt x="1395655" y="5668295"/>
                  <a:pt x="1397691" y="5665044"/>
                </a:cubicBezTo>
                <a:cubicBezTo>
                  <a:pt x="1400128" y="5661386"/>
                  <a:pt x="1405006" y="5660572"/>
                  <a:pt x="1408259" y="5663012"/>
                </a:cubicBezTo>
                <a:close/>
                <a:moveTo>
                  <a:pt x="10683683" y="5661453"/>
                </a:moveTo>
                <a:cubicBezTo>
                  <a:pt x="10688155" y="5664297"/>
                  <a:pt x="10689376" y="5670800"/>
                  <a:pt x="10686124" y="5675272"/>
                </a:cubicBezTo>
                <a:cubicBezTo>
                  <a:pt x="10683277" y="5679741"/>
                  <a:pt x="10676773" y="5680877"/>
                  <a:pt x="10672300" y="5677712"/>
                </a:cubicBezTo>
                <a:cubicBezTo>
                  <a:pt x="10667832" y="5674869"/>
                  <a:pt x="10667017" y="5668367"/>
                  <a:pt x="10669863" y="5663894"/>
                </a:cubicBezTo>
                <a:cubicBezTo>
                  <a:pt x="10672710" y="5659423"/>
                  <a:pt x="10679214" y="5658200"/>
                  <a:pt x="10683683" y="5661453"/>
                </a:cubicBezTo>
                <a:close/>
                <a:moveTo>
                  <a:pt x="1659" y="5658899"/>
                </a:moveTo>
                <a:cubicBezTo>
                  <a:pt x="2069" y="5658899"/>
                  <a:pt x="2069" y="5658899"/>
                  <a:pt x="2474" y="5658899"/>
                </a:cubicBezTo>
                <a:cubicBezTo>
                  <a:pt x="2474" y="5659305"/>
                  <a:pt x="2474" y="5659305"/>
                  <a:pt x="2474" y="5659710"/>
                </a:cubicBezTo>
                <a:cubicBezTo>
                  <a:pt x="2069" y="5659710"/>
                  <a:pt x="2069" y="5659710"/>
                  <a:pt x="1659" y="5659710"/>
                </a:cubicBezTo>
                <a:cubicBezTo>
                  <a:pt x="1254" y="5659305"/>
                  <a:pt x="1254" y="5658899"/>
                  <a:pt x="1659" y="5658899"/>
                </a:cubicBezTo>
                <a:close/>
                <a:moveTo>
                  <a:pt x="14354729" y="5658657"/>
                </a:moveTo>
                <a:cubicBezTo>
                  <a:pt x="14363876" y="5657086"/>
                  <a:pt x="14373632" y="5659016"/>
                  <a:pt x="14381763" y="5664709"/>
                </a:cubicBezTo>
                <a:cubicBezTo>
                  <a:pt x="14398433" y="5676090"/>
                  <a:pt x="14402091" y="5698774"/>
                  <a:pt x="14390708" y="5715033"/>
                </a:cubicBezTo>
                <a:cubicBezTo>
                  <a:pt x="14379326" y="5731704"/>
                  <a:pt x="14356561" y="5735361"/>
                  <a:pt x="14340300" y="5723984"/>
                </a:cubicBezTo>
                <a:cubicBezTo>
                  <a:pt x="14324039" y="5712192"/>
                  <a:pt x="14319972" y="5689827"/>
                  <a:pt x="14331355" y="5673650"/>
                </a:cubicBezTo>
                <a:cubicBezTo>
                  <a:pt x="14337046" y="5665318"/>
                  <a:pt x="14345583" y="5660230"/>
                  <a:pt x="14354729" y="5658657"/>
                </a:cubicBezTo>
                <a:close/>
                <a:moveTo>
                  <a:pt x="1194417" y="5656491"/>
                </a:moveTo>
                <a:cubicBezTo>
                  <a:pt x="1195229" y="5657303"/>
                  <a:pt x="1195634" y="5658522"/>
                  <a:pt x="1194823" y="5659339"/>
                </a:cubicBezTo>
                <a:cubicBezTo>
                  <a:pt x="1194008" y="5660147"/>
                  <a:pt x="1192791" y="5660555"/>
                  <a:pt x="1191976" y="5659744"/>
                </a:cubicBezTo>
                <a:cubicBezTo>
                  <a:pt x="1191165" y="5658931"/>
                  <a:pt x="1190756" y="5657710"/>
                  <a:pt x="1191571" y="5656896"/>
                </a:cubicBezTo>
                <a:cubicBezTo>
                  <a:pt x="1192382" y="5656088"/>
                  <a:pt x="1193602" y="5655675"/>
                  <a:pt x="1194417" y="5656491"/>
                </a:cubicBezTo>
                <a:close/>
                <a:moveTo>
                  <a:pt x="11652821" y="5653378"/>
                </a:moveTo>
                <a:cubicBezTo>
                  <a:pt x="11658410" y="5652407"/>
                  <a:pt x="11664407" y="5653527"/>
                  <a:pt x="11669488" y="5656979"/>
                </a:cubicBezTo>
                <a:cubicBezTo>
                  <a:pt x="11679244" y="5663885"/>
                  <a:pt x="11681686" y="5677712"/>
                  <a:pt x="11674772" y="5687792"/>
                </a:cubicBezTo>
                <a:cubicBezTo>
                  <a:pt x="11667862" y="5697554"/>
                  <a:pt x="11654042" y="5699992"/>
                  <a:pt x="11643876" y="5693081"/>
                </a:cubicBezTo>
                <a:cubicBezTo>
                  <a:pt x="11633714" y="5686164"/>
                  <a:pt x="11631277" y="5672427"/>
                  <a:pt x="11638593" y="5662261"/>
                </a:cubicBezTo>
                <a:cubicBezTo>
                  <a:pt x="11642047" y="5657381"/>
                  <a:pt x="11647231" y="5654336"/>
                  <a:pt x="11652821" y="5653378"/>
                </a:cubicBezTo>
                <a:close/>
                <a:moveTo>
                  <a:pt x="4964843" y="5653022"/>
                </a:moveTo>
                <a:cubicBezTo>
                  <a:pt x="4968289" y="5652414"/>
                  <a:pt x="4971953" y="5653118"/>
                  <a:pt x="4974998" y="5655361"/>
                </a:cubicBezTo>
                <a:cubicBezTo>
                  <a:pt x="4981103" y="5659822"/>
                  <a:pt x="4982722" y="5668367"/>
                  <a:pt x="4978247" y="5674455"/>
                </a:cubicBezTo>
                <a:cubicBezTo>
                  <a:pt x="4973783" y="5680486"/>
                  <a:pt x="4965246" y="5682102"/>
                  <a:pt x="4959143" y="5677712"/>
                </a:cubicBezTo>
                <a:cubicBezTo>
                  <a:pt x="4953044" y="5673242"/>
                  <a:pt x="4951425" y="5665112"/>
                  <a:pt x="4955897" y="5658610"/>
                </a:cubicBezTo>
                <a:cubicBezTo>
                  <a:pt x="4958140" y="5655560"/>
                  <a:pt x="4961379" y="5653629"/>
                  <a:pt x="4964843" y="5653022"/>
                </a:cubicBezTo>
                <a:close/>
                <a:moveTo>
                  <a:pt x="2478867" y="5651039"/>
                </a:moveTo>
                <a:cubicBezTo>
                  <a:pt x="2490909" y="5648952"/>
                  <a:pt x="2503715" y="5651497"/>
                  <a:pt x="2514487" y="5659007"/>
                </a:cubicBezTo>
                <a:cubicBezTo>
                  <a:pt x="2536440" y="5674455"/>
                  <a:pt x="2541318" y="5704055"/>
                  <a:pt x="2526275" y="5725601"/>
                </a:cubicBezTo>
                <a:cubicBezTo>
                  <a:pt x="2510828" y="5747557"/>
                  <a:pt x="2481155" y="5752436"/>
                  <a:pt x="2459606" y="5737392"/>
                </a:cubicBezTo>
                <a:cubicBezTo>
                  <a:pt x="2438063" y="5722348"/>
                  <a:pt x="2432779" y="5692264"/>
                  <a:pt x="2447819" y="5670799"/>
                </a:cubicBezTo>
                <a:cubicBezTo>
                  <a:pt x="2455543" y="5659822"/>
                  <a:pt x="2466824" y="5653118"/>
                  <a:pt x="2478867" y="5651039"/>
                </a:cubicBezTo>
                <a:close/>
                <a:moveTo>
                  <a:pt x="12229415" y="5649108"/>
                </a:moveTo>
                <a:cubicBezTo>
                  <a:pt x="12240137" y="5647227"/>
                  <a:pt x="12251621" y="5649468"/>
                  <a:pt x="12261375" y="5656169"/>
                </a:cubicBezTo>
                <a:cubicBezTo>
                  <a:pt x="12280888" y="5669578"/>
                  <a:pt x="12285361" y="5695925"/>
                  <a:pt x="12271947" y="5715438"/>
                </a:cubicBezTo>
                <a:cubicBezTo>
                  <a:pt x="12258533" y="5734957"/>
                  <a:pt x="12232106" y="5739422"/>
                  <a:pt x="12212597" y="5726013"/>
                </a:cubicBezTo>
                <a:cubicBezTo>
                  <a:pt x="12193490" y="5712597"/>
                  <a:pt x="12188612" y="5685757"/>
                  <a:pt x="12202026" y="5666737"/>
                </a:cubicBezTo>
                <a:cubicBezTo>
                  <a:pt x="12208733" y="5656979"/>
                  <a:pt x="12218693" y="5650992"/>
                  <a:pt x="12229415" y="5649108"/>
                </a:cubicBezTo>
                <a:close/>
                <a:moveTo>
                  <a:pt x="14508952" y="5647484"/>
                </a:moveTo>
                <a:cubicBezTo>
                  <a:pt x="14520182" y="5645502"/>
                  <a:pt x="14532175" y="5647842"/>
                  <a:pt x="14542337" y="5654955"/>
                </a:cubicBezTo>
                <a:cubicBezTo>
                  <a:pt x="14562665" y="5669182"/>
                  <a:pt x="14567539" y="5696741"/>
                  <a:pt x="14553314" y="5717073"/>
                </a:cubicBezTo>
                <a:cubicBezTo>
                  <a:pt x="14539085" y="5737392"/>
                  <a:pt x="14511442" y="5742271"/>
                  <a:pt x="14491114" y="5728046"/>
                </a:cubicBezTo>
                <a:cubicBezTo>
                  <a:pt x="14470790" y="5713813"/>
                  <a:pt x="14465912" y="5685766"/>
                  <a:pt x="14480141" y="5665926"/>
                </a:cubicBezTo>
                <a:cubicBezTo>
                  <a:pt x="14487254" y="5655765"/>
                  <a:pt x="14497722" y="5649468"/>
                  <a:pt x="14508952" y="5647484"/>
                </a:cubicBezTo>
                <a:close/>
                <a:moveTo>
                  <a:pt x="14828118" y="5645564"/>
                </a:moveTo>
                <a:cubicBezTo>
                  <a:pt x="14831269" y="5644951"/>
                  <a:pt x="14834623" y="5645564"/>
                  <a:pt x="14837467" y="5647594"/>
                </a:cubicBezTo>
                <a:cubicBezTo>
                  <a:pt x="14843161" y="5651658"/>
                  <a:pt x="14844787" y="5659383"/>
                  <a:pt x="14840719" y="5665073"/>
                </a:cubicBezTo>
                <a:cubicBezTo>
                  <a:pt x="14836656" y="5670762"/>
                  <a:pt x="14828931" y="5672389"/>
                  <a:pt x="14823238" y="5668324"/>
                </a:cubicBezTo>
                <a:cubicBezTo>
                  <a:pt x="14817548" y="5664261"/>
                  <a:pt x="14816328" y="5656538"/>
                  <a:pt x="14819985" y="5650844"/>
                </a:cubicBezTo>
                <a:cubicBezTo>
                  <a:pt x="14822019" y="5648003"/>
                  <a:pt x="14824967" y="5646175"/>
                  <a:pt x="14828118" y="5645564"/>
                </a:cubicBezTo>
                <a:close/>
                <a:moveTo>
                  <a:pt x="14667341" y="5644924"/>
                </a:moveTo>
                <a:cubicBezTo>
                  <a:pt x="14676284" y="5643348"/>
                  <a:pt x="14685836" y="5645177"/>
                  <a:pt x="14693967" y="5650868"/>
                </a:cubicBezTo>
                <a:cubicBezTo>
                  <a:pt x="14709822" y="5662250"/>
                  <a:pt x="14713890" y="5684130"/>
                  <a:pt x="14702507" y="5700394"/>
                </a:cubicBezTo>
                <a:cubicBezTo>
                  <a:pt x="14691125" y="5716258"/>
                  <a:pt x="14669171" y="5720321"/>
                  <a:pt x="14652910" y="5708935"/>
                </a:cubicBezTo>
                <a:cubicBezTo>
                  <a:pt x="14636650" y="5697550"/>
                  <a:pt x="14632587" y="5675663"/>
                  <a:pt x="14644374" y="5659405"/>
                </a:cubicBezTo>
                <a:cubicBezTo>
                  <a:pt x="14650066" y="5651478"/>
                  <a:pt x="14658399" y="5646499"/>
                  <a:pt x="14667341" y="5644924"/>
                </a:cubicBezTo>
                <a:close/>
                <a:moveTo>
                  <a:pt x="1840420" y="5644345"/>
                </a:moveTo>
                <a:cubicBezTo>
                  <a:pt x="1844894" y="5647187"/>
                  <a:pt x="1846114" y="5653698"/>
                  <a:pt x="1842862" y="5658172"/>
                </a:cubicBezTo>
                <a:cubicBezTo>
                  <a:pt x="1840015" y="5662640"/>
                  <a:pt x="1833510" y="5663857"/>
                  <a:pt x="1829039" y="5660602"/>
                </a:cubicBezTo>
                <a:cubicBezTo>
                  <a:pt x="1824566" y="5657761"/>
                  <a:pt x="1823350" y="5651258"/>
                  <a:pt x="1826602" y="5646787"/>
                </a:cubicBezTo>
                <a:cubicBezTo>
                  <a:pt x="1829444" y="5642312"/>
                  <a:pt x="1835947" y="5641099"/>
                  <a:pt x="1840420" y="5644345"/>
                </a:cubicBezTo>
                <a:close/>
                <a:moveTo>
                  <a:pt x="10982883" y="5637879"/>
                </a:moveTo>
                <a:cubicBezTo>
                  <a:pt x="10988166" y="5641536"/>
                  <a:pt x="10989387" y="5648444"/>
                  <a:pt x="10985725" y="5653324"/>
                </a:cubicBezTo>
                <a:cubicBezTo>
                  <a:pt x="10982067" y="5658605"/>
                  <a:pt x="10975158" y="5659822"/>
                  <a:pt x="10970280" y="5656169"/>
                </a:cubicBezTo>
                <a:cubicBezTo>
                  <a:pt x="10965401" y="5652514"/>
                  <a:pt x="10964181" y="5645609"/>
                  <a:pt x="10967433" y="5640722"/>
                </a:cubicBezTo>
                <a:cubicBezTo>
                  <a:pt x="10971095" y="5635435"/>
                  <a:pt x="10978004" y="5634223"/>
                  <a:pt x="10982883" y="5637879"/>
                </a:cubicBezTo>
                <a:close/>
                <a:moveTo>
                  <a:pt x="12675462" y="5633968"/>
                </a:moveTo>
                <a:cubicBezTo>
                  <a:pt x="12691265" y="5631170"/>
                  <a:pt x="12708135" y="5634423"/>
                  <a:pt x="12722362" y="5644382"/>
                </a:cubicBezTo>
                <a:cubicBezTo>
                  <a:pt x="12750821" y="5664297"/>
                  <a:pt x="12757730" y="5703244"/>
                  <a:pt x="12737812" y="5731704"/>
                </a:cubicBezTo>
                <a:cubicBezTo>
                  <a:pt x="12717889" y="5760153"/>
                  <a:pt x="12678868" y="5767071"/>
                  <a:pt x="12650410" y="5747149"/>
                </a:cubicBezTo>
                <a:cubicBezTo>
                  <a:pt x="12621951" y="5727231"/>
                  <a:pt x="12615447" y="5687792"/>
                  <a:pt x="12634960" y="5659822"/>
                </a:cubicBezTo>
                <a:cubicBezTo>
                  <a:pt x="12644921" y="5645603"/>
                  <a:pt x="12659658" y="5636762"/>
                  <a:pt x="12675462" y="5633968"/>
                </a:cubicBezTo>
                <a:close/>
                <a:moveTo>
                  <a:pt x="5210377" y="5619990"/>
                </a:moveTo>
                <a:cubicBezTo>
                  <a:pt x="5211993" y="5621211"/>
                  <a:pt x="5212409" y="5623245"/>
                  <a:pt x="5211191" y="5624872"/>
                </a:cubicBezTo>
                <a:cubicBezTo>
                  <a:pt x="5209977" y="5626495"/>
                  <a:pt x="5207939" y="5626904"/>
                  <a:pt x="5206324" y="5625682"/>
                </a:cubicBezTo>
                <a:cubicBezTo>
                  <a:pt x="5204695" y="5624465"/>
                  <a:pt x="5204280" y="5622435"/>
                  <a:pt x="5205501" y="5620806"/>
                </a:cubicBezTo>
                <a:cubicBezTo>
                  <a:pt x="5206723" y="5619181"/>
                  <a:pt x="5208754" y="5618770"/>
                  <a:pt x="5210377" y="5619990"/>
                </a:cubicBezTo>
                <a:close/>
                <a:moveTo>
                  <a:pt x="2690374" y="5617296"/>
                </a:moveTo>
                <a:cubicBezTo>
                  <a:pt x="2703026" y="5615110"/>
                  <a:pt x="2716545" y="5617754"/>
                  <a:pt x="2727928" y="5625681"/>
                </a:cubicBezTo>
                <a:cubicBezTo>
                  <a:pt x="2750691" y="5641536"/>
                  <a:pt x="2755976" y="5672832"/>
                  <a:pt x="2740119" y="5695523"/>
                </a:cubicBezTo>
                <a:cubicBezTo>
                  <a:pt x="2724266" y="5718282"/>
                  <a:pt x="2692966" y="5723574"/>
                  <a:pt x="2670201" y="5707718"/>
                </a:cubicBezTo>
                <a:cubicBezTo>
                  <a:pt x="2647435" y="5691858"/>
                  <a:pt x="2641746" y="5660639"/>
                  <a:pt x="2658007" y="5637879"/>
                </a:cubicBezTo>
                <a:cubicBezTo>
                  <a:pt x="2665932" y="5626495"/>
                  <a:pt x="2677722" y="5619481"/>
                  <a:pt x="2690374" y="5617296"/>
                </a:cubicBezTo>
                <a:close/>
                <a:moveTo>
                  <a:pt x="13053728" y="5616994"/>
                </a:moveTo>
                <a:cubicBezTo>
                  <a:pt x="13072478" y="5613687"/>
                  <a:pt x="13092499" y="5617551"/>
                  <a:pt x="13109370" y="5629337"/>
                </a:cubicBezTo>
                <a:cubicBezTo>
                  <a:pt x="13143112" y="5652925"/>
                  <a:pt x="13151242" y="5699180"/>
                  <a:pt x="13127662" y="5732917"/>
                </a:cubicBezTo>
                <a:cubicBezTo>
                  <a:pt x="13104086" y="5766661"/>
                  <a:pt x="13057741" y="5774791"/>
                  <a:pt x="13023999" y="5751215"/>
                </a:cubicBezTo>
                <a:cubicBezTo>
                  <a:pt x="12990262" y="5727637"/>
                  <a:pt x="12982537" y="5681293"/>
                  <a:pt x="13005707" y="5647639"/>
                </a:cubicBezTo>
                <a:cubicBezTo>
                  <a:pt x="13017497" y="5630761"/>
                  <a:pt x="13034977" y="5620294"/>
                  <a:pt x="13053728" y="5616994"/>
                </a:cubicBezTo>
                <a:close/>
                <a:moveTo>
                  <a:pt x="3097086" y="5616281"/>
                </a:moveTo>
                <a:cubicBezTo>
                  <a:pt x="3112430" y="5613589"/>
                  <a:pt x="3128792" y="5616738"/>
                  <a:pt x="3142613" y="5626495"/>
                </a:cubicBezTo>
                <a:cubicBezTo>
                  <a:pt x="3169852" y="5646011"/>
                  <a:pt x="3176761" y="5683737"/>
                  <a:pt x="3157246" y="5711382"/>
                </a:cubicBezTo>
                <a:cubicBezTo>
                  <a:pt x="3137735" y="5738614"/>
                  <a:pt x="3099931" y="5745524"/>
                  <a:pt x="3072288" y="5726013"/>
                </a:cubicBezTo>
                <a:cubicBezTo>
                  <a:pt x="3045051" y="5706493"/>
                  <a:pt x="3038141" y="5668768"/>
                  <a:pt x="3057654" y="5641134"/>
                </a:cubicBezTo>
                <a:cubicBezTo>
                  <a:pt x="3067412" y="5627511"/>
                  <a:pt x="3081741" y="5618973"/>
                  <a:pt x="3097086" y="5616281"/>
                </a:cubicBezTo>
                <a:close/>
                <a:moveTo>
                  <a:pt x="781780" y="5613789"/>
                </a:moveTo>
                <a:cubicBezTo>
                  <a:pt x="782186" y="5613789"/>
                  <a:pt x="782186" y="5613789"/>
                  <a:pt x="782595" y="5613789"/>
                </a:cubicBezTo>
                <a:cubicBezTo>
                  <a:pt x="782595" y="5614193"/>
                  <a:pt x="782595" y="5614193"/>
                  <a:pt x="782595" y="5614597"/>
                </a:cubicBezTo>
                <a:cubicBezTo>
                  <a:pt x="782186" y="5614597"/>
                  <a:pt x="782186" y="5614597"/>
                  <a:pt x="781780" y="5614597"/>
                </a:cubicBezTo>
                <a:cubicBezTo>
                  <a:pt x="781780" y="5614193"/>
                  <a:pt x="781780" y="5614193"/>
                  <a:pt x="781780" y="5613789"/>
                </a:cubicBezTo>
                <a:close/>
                <a:moveTo>
                  <a:pt x="3823211" y="5613539"/>
                </a:moveTo>
                <a:cubicBezTo>
                  <a:pt x="3828804" y="5612573"/>
                  <a:pt x="3834799" y="5613691"/>
                  <a:pt x="3839879" y="5617146"/>
                </a:cubicBezTo>
                <a:cubicBezTo>
                  <a:pt x="3849635" y="5624060"/>
                  <a:pt x="3852075" y="5637879"/>
                  <a:pt x="3845162" y="5648041"/>
                </a:cubicBezTo>
                <a:cubicBezTo>
                  <a:pt x="3838253" y="5657794"/>
                  <a:pt x="3824435" y="5660230"/>
                  <a:pt x="3814267" y="5653324"/>
                </a:cubicBezTo>
                <a:cubicBezTo>
                  <a:pt x="3804108" y="5646011"/>
                  <a:pt x="3801671" y="5632190"/>
                  <a:pt x="3808984" y="5622428"/>
                </a:cubicBezTo>
                <a:cubicBezTo>
                  <a:pt x="3812439" y="5617551"/>
                  <a:pt x="3817622" y="5614504"/>
                  <a:pt x="3823211" y="5613539"/>
                </a:cubicBezTo>
                <a:close/>
                <a:moveTo>
                  <a:pt x="14986657" y="5609871"/>
                </a:moveTo>
                <a:cubicBezTo>
                  <a:pt x="14990113" y="5609263"/>
                  <a:pt x="14993772" y="5609969"/>
                  <a:pt x="14996821" y="5612208"/>
                </a:cubicBezTo>
                <a:cubicBezTo>
                  <a:pt x="15002920" y="5616678"/>
                  <a:pt x="15004546" y="5625217"/>
                  <a:pt x="15000073" y="5631309"/>
                </a:cubicBezTo>
                <a:cubicBezTo>
                  <a:pt x="14995601" y="5637409"/>
                  <a:pt x="14987065" y="5639036"/>
                  <a:pt x="14980966" y="5634563"/>
                </a:cubicBezTo>
                <a:cubicBezTo>
                  <a:pt x="14974867" y="5630093"/>
                  <a:pt x="14973651" y="5621555"/>
                  <a:pt x="14977714" y="5615458"/>
                </a:cubicBezTo>
                <a:cubicBezTo>
                  <a:pt x="14979950" y="5612409"/>
                  <a:pt x="14983202" y="5610479"/>
                  <a:pt x="14986657" y="5609871"/>
                </a:cubicBezTo>
                <a:close/>
                <a:moveTo>
                  <a:pt x="4564003" y="5603396"/>
                </a:moveTo>
                <a:cubicBezTo>
                  <a:pt x="4573661" y="5601720"/>
                  <a:pt x="4583924" y="5603754"/>
                  <a:pt x="4592452" y="5609824"/>
                </a:cubicBezTo>
                <a:cubicBezTo>
                  <a:pt x="4609942" y="5622021"/>
                  <a:pt x="4614001" y="5645600"/>
                  <a:pt x="4601806" y="5663079"/>
                </a:cubicBezTo>
                <a:cubicBezTo>
                  <a:pt x="4589609" y="5680486"/>
                  <a:pt x="4565630" y="5684539"/>
                  <a:pt x="4548562" y="5672427"/>
                </a:cubicBezTo>
                <a:cubicBezTo>
                  <a:pt x="4531067" y="5660227"/>
                  <a:pt x="4527004" y="5636657"/>
                  <a:pt x="4539203" y="5619176"/>
                </a:cubicBezTo>
                <a:cubicBezTo>
                  <a:pt x="4545298" y="5610436"/>
                  <a:pt x="4554350" y="5605076"/>
                  <a:pt x="4564003" y="5603396"/>
                </a:cubicBezTo>
                <a:close/>
                <a:moveTo>
                  <a:pt x="11323237" y="5600811"/>
                </a:moveTo>
                <a:cubicBezTo>
                  <a:pt x="11328319" y="5599895"/>
                  <a:pt x="11333704" y="5600910"/>
                  <a:pt x="11338175" y="5604161"/>
                </a:cubicBezTo>
                <a:cubicBezTo>
                  <a:pt x="11347121" y="5610638"/>
                  <a:pt x="11349558" y="5623245"/>
                  <a:pt x="11343053" y="5632184"/>
                </a:cubicBezTo>
                <a:cubicBezTo>
                  <a:pt x="11336549" y="5641134"/>
                  <a:pt x="11323950" y="5643570"/>
                  <a:pt x="11315005" y="5637064"/>
                </a:cubicBezTo>
                <a:cubicBezTo>
                  <a:pt x="11306064" y="5630560"/>
                  <a:pt x="11303622" y="5618365"/>
                  <a:pt x="11310127" y="5609039"/>
                </a:cubicBezTo>
                <a:cubicBezTo>
                  <a:pt x="11313379" y="5604569"/>
                  <a:pt x="11318156" y="5601723"/>
                  <a:pt x="11323237" y="5600811"/>
                </a:cubicBezTo>
                <a:close/>
                <a:moveTo>
                  <a:pt x="13726765" y="5597863"/>
                </a:moveTo>
                <a:cubicBezTo>
                  <a:pt x="13740079" y="5595524"/>
                  <a:pt x="13754307" y="5598264"/>
                  <a:pt x="13766300" y="5606598"/>
                </a:cubicBezTo>
                <a:cubicBezTo>
                  <a:pt x="13790281" y="5623245"/>
                  <a:pt x="13795974" y="5656169"/>
                  <a:pt x="13779308" y="5680153"/>
                </a:cubicBezTo>
                <a:cubicBezTo>
                  <a:pt x="13762638" y="5704061"/>
                  <a:pt x="13729711" y="5709755"/>
                  <a:pt x="13705725" y="5693081"/>
                </a:cubicBezTo>
                <a:cubicBezTo>
                  <a:pt x="13681744" y="5676492"/>
                  <a:pt x="13676051" y="5643570"/>
                  <a:pt x="13692717" y="5619580"/>
                </a:cubicBezTo>
                <a:cubicBezTo>
                  <a:pt x="13701052" y="5607617"/>
                  <a:pt x="13713451" y="5600197"/>
                  <a:pt x="13726765" y="5597863"/>
                </a:cubicBezTo>
                <a:close/>
                <a:moveTo>
                  <a:pt x="14034649" y="5595678"/>
                </a:moveTo>
                <a:cubicBezTo>
                  <a:pt x="14056549" y="5591865"/>
                  <a:pt x="14079923" y="5596440"/>
                  <a:pt x="14099639" y="5610237"/>
                </a:cubicBezTo>
                <a:cubicBezTo>
                  <a:pt x="14109498" y="5617148"/>
                  <a:pt x="14117476" y="5625708"/>
                  <a:pt x="14123466" y="5635280"/>
                </a:cubicBezTo>
                <a:lnTo>
                  <a:pt x="14132051" y="5657722"/>
                </a:lnTo>
                <a:lnTo>
                  <a:pt x="14138258" y="5643570"/>
                </a:lnTo>
                <a:cubicBezTo>
                  <a:pt x="14164275" y="5606598"/>
                  <a:pt x="14215494" y="5597656"/>
                  <a:pt x="14252488" y="5623650"/>
                </a:cubicBezTo>
                <a:cubicBezTo>
                  <a:pt x="14289483" y="5649667"/>
                  <a:pt x="14298424" y="5700809"/>
                  <a:pt x="14272407" y="5737793"/>
                </a:cubicBezTo>
                <a:cubicBezTo>
                  <a:pt x="14246390" y="5774791"/>
                  <a:pt x="14195171" y="5783729"/>
                  <a:pt x="14158177" y="5757713"/>
                </a:cubicBezTo>
                <a:cubicBezTo>
                  <a:pt x="14148928" y="5751215"/>
                  <a:pt x="14141433" y="5743130"/>
                  <a:pt x="14135799" y="5734092"/>
                </a:cubicBezTo>
                <a:lnTo>
                  <a:pt x="14128243" y="5714295"/>
                </a:lnTo>
                <a:lnTo>
                  <a:pt x="14120778" y="5731293"/>
                </a:lnTo>
                <a:cubicBezTo>
                  <a:pt x="14093135" y="5770728"/>
                  <a:pt x="14039069" y="5780078"/>
                  <a:pt x="13999638" y="5752436"/>
                </a:cubicBezTo>
                <a:cubicBezTo>
                  <a:pt x="13980126" y="5738614"/>
                  <a:pt x="13967930" y="5718191"/>
                  <a:pt x="13964068" y="5696280"/>
                </a:cubicBezTo>
                <a:lnTo>
                  <a:pt x="13964279" y="5684267"/>
                </a:lnTo>
                <a:lnTo>
                  <a:pt x="13953298" y="5709342"/>
                </a:lnTo>
                <a:cubicBezTo>
                  <a:pt x="13930127" y="5742271"/>
                  <a:pt x="13884597" y="5750401"/>
                  <a:pt x="13851666" y="5727231"/>
                </a:cubicBezTo>
                <a:cubicBezTo>
                  <a:pt x="13818739" y="5704061"/>
                  <a:pt x="13810609" y="5659012"/>
                  <a:pt x="13833779" y="5625681"/>
                </a:cubicBezTo>
                <a:cubicBezTo>
                  <a:pt x="13845366" y="5609216"/>
                  <a:pt x="13862543" y="5598978"/>
                  <a:pt x="13880938" y="5595724"/>
                </a:cubicBezTo>
                <a:cubicBezTo>
                  <a:pt x="13899333" y="5592476"/>
                  <a:pt x="13918948" y="5596233"/>
                  <a:pt x="13935411" y="5607822"/>
                </a:cubicBezTo>
                <a:cubicBezTo>
                  <a:pt x="13951874" y="5619380"/>
                  <a:pt x="13962139" y="5636554"/>
                  <a:pt x="13965391" y="5654950"/>
                </a:cubicBezTo>
                <a:lnTo>
                  <a:pt x="13965276" y="5661621"/>
                </a:lnTo>
                <a:lnTo>
                  <a:pt x="13978499" y="5631375"/>
                </a:lnTo>
                <a:cubicBezTo>
                  <a:pt x="13992321" y="5611657"/>
                  <a:pt x="14012748" y="5599489"/>
                  <a:pt x="14034649" y="5595678"/>
                </a:cubicBezTo>
                <a:close/>
                <a:moveTo>
                  <a:pt x="3661388" y="5594813"/>
                </a:moveTo>
                <a:cubicBezTo>
                  <a:pt x="3665862" y="5598064"/>
                  <a:pt x="3666673" y="5603752"/>
                  <a:pt x="3663831" y="5608223"/>
                </a:cubicBezTo>
                <a:cubicBezTo>
                  <a:pt x="3660577" y="5612672"/>
                  <a:pt x="3654885" y="5613482"/>
                  <a:pt x="3650411" y="5610638"/>
                </a:cubicBezTo>
                <a:cubicBezTo>
                  <a:pt x="3645943" y="5607412"/>
                  <a:pt x="3645129" y="5601719"/>
                  <a:pt x="3647974" y="5597249"/>
                </a:cubicBezTo>
                <a:cubicBezTo>
                  <a:pt x="3651226" y="5592781"/>
                  <a:pt x="3656915" y="5591966"/>
                  <a:pt x="3661388" y="5594813"/>
                </a:cubicBezTo>
                <a:close/>
                <a:moveTo>
                  <a:pt x="2049139" y="5591982"/>
                </a:moveTo>
                <a:cubicBezTo>
                  <a:pt x="2054475" y="5591014"/>
                  <a:pt x="2060166" y="5592132"/>
                  <a:pt x="2064841" y="5595590"/>
                </a:cubicBezTo>
                <a:cubicBezTo>
                  <a:pt x="2074597" y="5602092"/>
                  <a:pt x="2077034" y="5615510"/>
                  <a:pt x="2070124" y="5624859"/>
                </a:cubicBezTo>
                <a:cubicBezTo>
                  <a:pt x="2063621" y="5634615"/>
                  <a:pt x="2050206" y="5636648"/>
                  <a:pt x="2040857" y="5630144"/>
                </a:cubicBezTo>
                <a:cubicBezTo>
                  <a:pt x="2031504" y="5623231"/>
                  <a:pt x="2029069" y="5610221"/>
                  <a:pt x="2035573" y="5600875"/>
                </a:cubicBezTo>
                <a:cubicBezTo>
                  <a:pt x="2038824" y="5595996"/>
                  <a:pt x="2043803" y="5592948"/>
                  <a:pt x="2049139" y="5591982"/>
                </a:cubicBezTo>
                <a:close/>
                <a:moveTo>
                  <a:pt x="11979556" y="5587442"/>
                </a:moveTo>
                <a:cubicBezTo>
                  <a:pt x="11986264" y="5586274"/>
                  <a:pt x="11993480" y="5587698"/>
                  <a:pt x="11999578" y="5591971"/>
                </a:cubicBezTo>
                <a:cubicBezTo>
                  <a:pt x="12011772" y="5600099"/>
                  <a:pt x="12014618" y="5616738"/>
                  <a:pt x="12006083" y="5628931"/>
                </a:cubicBezTo>
                <a:cubicBezTo>
                  <a:pt x="11997952" y="5641134"/>
                  <a:pt x="11981282" y="5643979"/>
                  <a:pt x="11969089" y="5635435"/>
                </a:cubicBezTo>
                <a:cubicBezTo>
                  <a:pt x="11957301" y="5626904"/>
                  <a:pt x="11954454" y="5610237"/>
                  <a:pt x="11962584" y="5598474"/>
                </a:cubicBezTo>
                <a:cubicBezTo>
                  <a:pt x="11966650" y="5592379"/>
                  <a:pt x="11972849" y="5588611"/>
                  <a:pt x="11979556" y="5587442"/>
                </a:cubicBezTo>
                <a:close/>
                <a:moveTo>
                  <a:pt x="3981388" y="5586428"/>
                </a:moveTo>
                <a:cubicBezTo>
                  <a:pt x="3986618" y="5585589"/>
                  <a:pt x="3992214" y="5586683"/>
                  <a:pt x="3996890" y="5589933"/>
                </a:cubicBezTo>
                <a:cubicBezTo>
                  <a:pt x="4006237" y="5596440"/>
                  <a:pt x="4008266" y="5609422"/>
                  <a:pt x="4001758" y="5618770"/>
                </a:cubicBezTo>
                <a:cubicBezTo>
                  <a:pt x="3995261" y="5628120"/>
                  <a:pt x="3982251" y="5630151"/>
                  <a:pt x="3972903" y="5623650"/>
                </a:cubicBezTo>
                <a:cubicBezTo>
                  <a:pt x="3963544" y="5617146"/>
                  <a:pt x="3961110" y="5604161"/>
                  <a:pt x="3968020" y="5594813"/>
                </a:cubicBezTo>
                <a:cubicBezTo>
                  <a:pt x="3971275" y="5590140"/>
                  <a:pt x="3976149" y="5587291"/>
                  <a:pt x="3981388" y="5586428"/>
                </a:cubicBezTo>
                <a:close/>
                <a:moveTo>
                  <a:pt x="12490649" y="5581833"/>
                </a:moveTo>
                <a:cubicBezTo>
                  <a:pt x="12492681" y="5583459"/>
                  <a:pt x="12493492" y="5586277"/>
                  <a:pt x="12491870" y="5588311"/>
                </a:cubicBezTo>
                <a:cubicBezTo>
                  <a:pt x="12490240" y="5590341"/>
                  <a:pt x="12487397" y="5591157"/>
                  <a:pt x="12485366" y="5589528"/>
                </a:cubicBezTo>
                <a:cubicBezTo>
                  <a:pt x="12483330" y="5587907"/>
                  <a:pt x="12482925" y="5585085"/>
                  <a:pt x="12484145" y="5583047"/>
                </a:cubicBezTo>
                <a:cubicBezTo>
                  <a:pt x="12485771" y="5581020"/>
                  <a:pt x="12488614" y="5580208"/>
                  <a:pt x="12490649" y="5581833"/>
                </a:cubicBezTo>
                <a:close/>
                <a:moveTo>
                  <a:pt x="13567563" y="5576699"/>
                </a:moveTo>
                <a:cubicBezTo>
                  <a:pt x="13580725" y="5574415"/>
                  <a:pt x="13594750" y="5577158"/>
                  <a:pt x="13606540" y="5585494"/>
                </a:cubicBezTo>
                <a:cubicBezTo>
                  <a:pt x="13630116" y="5602128"/>
                  <a:pt x="13635809" y="5634625"/>
                  <a:pt x="13619139" y="5658200"/>
                </a:cubicBezTo>
                <a:cubicBezTo>
                  <a:pt x="13602473" y="5681699"/>
                  <a:pt x="13569951" y="5687392"/>
                  <a:pt x="13546375" y="5670799"/>
                </a:cubicBezTo>
                <a:cubicBezTo>
                  <a:pt x="13522795" y="5654140"/>
                  <a:pt x="13517106" y="5621620"/>
                  <a:pt x="13533772" y="5598067"/>
                </a:cubicBezTo>
                <a:cubicBezTo>
                  <a:pt x="13542105" y="5586277"/>
                  <a:pt x="13554402" y="5578992"/>
                  <a:pt x="13567563" y="5576699"/>
                </a:cubicBezTo>
                <a:close/>
                <a:moveTo>
                  <a:pt x="1625357" y="5569940"/>
                </a:moveTo>
                <a:cubicBezTo>
                  <a:pt x="1629830" y="5572780"/>
                  <a:pt x="1631046" y="5579285"/>
                  <a:pt x="1627800" y="5583759"/>
                </a:cubicBezTo>
                <a:cubicBezTo>
                  <a:pt x="1624951" y="5588230"/>
                  <a:pt x="1618447" y="5589447"/>
                  <a:pt x="1613974" y="5586195"/>
                </a:cubicBezTo>
                <a:cubicBezTo>
                  <a:pt x="1609502" y="5582942"/>
                  <a:pt x="1608286" y="5576438"/>
                  <a:pt x="1611537" y="5572377"/>
                </a:cubicBezTo>
                <a:cubicBezTo>
                  <a:pt x="1614379" y="5567905"/>
                  <a:pt x="1620884" y="5566689"/>
                  <a:pt x="1625357" y="5569940"/>
                </a:cubicBezTo>
                <a:close/>
                <a:moveTo>
                  <a:pt x="11680362" y="5568012"/>
                </a:moveTo>
                <a:cubicBezTo>
                  <a:pt x="11685037" y="5567196"/>
                  <a:pt x="11690016" y="5568217"/>
                  <a:pt x="11694284" y="5571262"/>
                </a:cubicBezTo>
                <a:cubicBezTo>
                  <a:pt x="11702820" y="5577361"/>
                  <a:pt x="11704852" y="5588717"/>
                  <a:pt x="11698757" y="5597255"/>
                </a:cubicBezTo>
                <a:cubicBezTo>
                  <a:pt x="11692658" y="5605791"/>
                  <a:pt x="11681276" y="5607822"/>
                  <a:pt x="11672740" y="5601724"/>
                </a:cubicBezTo>
                <a:cubicBezTo>
                  <a:pt x="11664200" y="5595629"/>
                  <a:pt x="11662168" y="5584269"/>
                  <a:pt x="11668267" y="5575735"/>
                </a:cubicBezTo>
                <a:cubicBezTo>
                  <a:pt x="11671317" y="5571468"/>
                  <a:pt x="11675687" y="5568825"/>
                  <a:pt x="11680362" y="5568012"/>
                </a:cubicBezTo>
                <a:close/>
                <a:moveTo>
                  <a:pt x="2895130" y="5559677"/>
                </a:moveTo>
                <a:cubicBezTo>
                  <a:pt x="2908949" y="5557235"/>
                  <a:pt x="2923685" y="5560082"/>
                  <a:pt x="2936083" y="5568821"/>
                </a:cubicBezTo>
                <a:cubicBezTo>
                  <a:pt x="2960881" y="5586277"/>
                  <a:pt x="2966978" y="5620396"/>
                  <a:pt x="2949501" y="5645197"/>
                </a:cubicBezTo>
                <a:cubicBezTo>
                  <a:pt x="2932021" y="5669986"/>
                  <a:pt x="2897874" y="5676084"/>
                  <a:pt x="2873073" y="5658605"/>
                </a:cubicBezTo>
                <a:cubicBezTo>
                  <a:pt x="2848277" y="5641134"/>
                  <a:pt x="2842183" y="5607008"/>
                  <a:pt x="2859661" y="5582236"/>
                </a:cubicBezTo>
                <a:cubicBezTo>
                  <a:pt x="2868401" y="5569841"/>
                  <a:pt x="2881308" y="5562116"/>
                  <a:pt x="2895130" y="5559677"/>
                </a:cubicBezTo>
                <a:close/>
                <a:moveTo>
                  <a:pt x="10712140" y="5551349"/>
                </a:moveTo>
                <a:cubicBezTo>
                  <a:pt x="10716613" y="5554598"/>
                  <a:pt x="10717428" y="5560287"/>
                  <a:pt x="10714581" y="5564760"/>
                </a:cubicBezTo>
                <a:cubicBezTo>
                  <a:pt x="10711329" y="5569231"/>
                  <a:pt x="10705636" y="5570040"/>
                  <a:pt x="10701163" y="5567201"/>
                </a:cubicBezTo>
                <a:cubicBezTo>
                  <a:pt x="10696695" y="5563949"/>
                  <a:pt x="10695880" y="5558257"/>
                  <a:pt x="10698726" y="5553783"/>
                </a:cubicBezTo>
                <a:cubicBezTo>
                  <a:pt x="10701978" y="5549315"/>
                  <a:pt x="10707667" y="5548497"/>
                  <a:pt x="10712140" y="5551349"/>
                </a:cubicBezTo>
                <a:close/>
                <a:moveTo>
                  <a:pt x="15144337" y="5550046"/>
                </a:moveTo>
                <a:cubicBezTo>
                  <a:pt x="15150486" y="5548977"/>
                  <a:pt x="15156990" y="5550197"/>
                  <a:pt x="15162274" y="5554060"/>
                </a:cubicBezTo>
                <a:cubicBezTo>
                  <a:pt x="15172845" y="5561785"/>
                  <a:pt x="15175692" y="5576823"/>
                  <a:pt x="15167967" y="5587800"/>
                </a:cubicBezTo>
                <a:cubicBezTo>
                  <a:pt x="15160242" y="5598369"/>
                  <a:pt x="15145202" y="5601214"/>
                  <a:pt x="15134225" y="5593491"/>
                </a:cubicBezTo>
                <a:cubicBezTo>
                  <a:pt x="15123248" y="5585769"/>
                  <a:pt x="15120811" y="5570724"/>
                  <a:pt x="15128532" y="5559753"/>
                </a:cubicBezTo>
                <a:cubicBezTo>
                  <a:pt x="15132395" y="5554466"/>
                  <a:pt x="15138188" y="5551111"/>
                  <a:pt x="15144337" y="5550046"/>
                </a:cubicBezTo>
                <a:close/>
                <a:moveTo>
                  <a:pt x="5076230" y="5547688"/>
                </a:moveTo>
                <a:cubicBezTo>
                  <a:pt x="5079886" y="5550526"/>
                  <a:pt x="5080690" y="5555411"/>
                  <a:pt x="5078259" y="5559073"/>
                </a:cubicBezTo>
                <a:cubicBezTo>
                  <a:pt x="5075418" y="5562730"/>
                  <a:pt x="5070537" y="5563538"/>
                  <a:pt x="5066873" y="5561103"/>
                </a:cubicBezTo>
                <a:cubicBezTo>
                  <a:pt x="5063221" y="5558662"/>
                  <a:pt x="5062403" y="5553783"/>
                  <a:pt x="5064850" y="5549722"/>
                </a:cubicBezTo>
                <a:cubicBezTo>
                  <a:pt x="5067683" y="5546062"/>
                  <a:pt x="5072575" y="5545246"/>
                  <a:pt x="5076230" y="5547688"/>
                </a:cubicBezTo>
                <a:close/>
                <a:moveTo>
                  <a:pt x="11011337" y="5547281"/>
                </a:moveTo>
                <a:cubicBezTo>
                  <a:pt x="11015809" y="5550121"/>
                  <a:pt x="11017030" y="5556630"/>
                  <a:pt x="11013774" y="5561103"/>
                </a:cubicBezTo>
                <a:cubicBezTo>
                  <a:pt x="11010931" y="5565576"/>
                  <a:pt x="11004427" y="5566792"/>
                  <a:pt x="10999954" y="5563538"/>
                </a:cubicBezTo>
                <a:cubicBezTo>
                  <a:pt x="10995482" y="5560287"/>
                  <a:pt x="10994265" y="5554193"/>
                  <a:pt x="10997513" y="5549722"/>
                </a:cubicBezTo>
                <a:cubicBezTo>
                  <a:pt x="11000360" y="5545246"/>
                  <a:pt x="11006864" y="5544030"/>
                  <a:pt x="11011337" y="5547281"/>
                </a:cubicBezTo>
                <a:close/>
                <a:moveTo>
                  <a:pt x="2263747" y="5543788"/>
                </a:moveTo>
                <a:cubicBezTo>
                  <a:pt x="2274419" y="5541958"/>
                  <a:pt x="2285801" y="5544191"/>
                  <a:pt x="2295354" y="5550901"/>
                </a:cubicBezTo>
                <a:cubicBezTo>
                  <a:pt x="2314460" y="5564319"/>
                  <a:pt x="2318933" y="5590739"/>
                  <a:pt x="2305514" y="5609829"/>
                </a:cubicBezTo>
                <a:cubicBezTo>
                  <a:pt x="2292100" y="5628934"/>
                  <a:pt x="2265677" y="5633408"/>
                  <a:pt x="2246571" y="5619991"/>
                </a:cubicBezTo>
                <a:cubicBezTo>
                  <a:pt x="2227468" y="5606594"/>
                  <a:pt x="2222586" y="5580577"/>
                  <a:pt x="2236410" y="5561068"/>
                </a:cubicBezTo>
                <a:cubicBezTo>
                  <a:pt x="2243117" y="5551513"/>
                  <a:pt x="2253076" y="5545615"/>
                  <a:pt x="2263747" y="5543788"/>
                </a:cubicBezTo>
                <a:close/>
                <a:moveTo>
                  <a:pt x="10466604" y="5534267"/>
                </a:moveTo>
                <a:cubicBezTo>
                  <a:pt x="10469451" y="5536301"/>
                  <a:pt x="10470262" y="5539958"/>
                  <a:pt x="10468230" y="5542807"/>
                </a:cubicBezTo>
                <a:cubicBezTo>
                  <a:pt x="10466199" y="5545653"/>
                  <a:pt x="10462537" y="5546467"/>
                  <a:pt x="10459695" y="5544435"/>
                </a:cubicBezTo>
                <a:cubicBezTo>
                  <a:pt x="10456848" y="5542401"/>
                  <a:pt x="10456443" y="5538742"/>
                  <a:pt x="10458069" y="5535891"/>
                </a:cubicBezTo>
                <a:cubicBezTo>
                  <a:pt x="10460100" y="5533048"/>
                  <a:pt x="10463758" y="5532233"/>
                  <a:pt x="10466604" y="5534267"/>
                </a:cubicBezTo>
                <a:close/>
                <a:moveTo>
                  <a:pt x="12250095" y="5532338"/>
                </a:moveTo>
                <a:cubicBezTo>
                  <a:pt x="12260461" y="5530510"/>
                  <a:pt x="12271538" y="5532640"/>
                  <a:pt x="12280887" y="5539147"/>
                </a:cubicBezTo>
                <a:cubicBezTo>
                  <a:pt x="12299589" y="5552154"/>
                  <a:pt x="12304062" y="5577762"/>
                  <a:pt x="12291053" y="5596440"/>
                </a:cubicBezTo>
                <a:cubicBezTo>
                  <a:pt x="12278045" y="5615107"/>
                  <a:pt x="12252433" y="5619578"/>
                  <a:pt x="12233732" y="5606598"/>
                </a:cubicBezTo>
                <a:cubicBezTo>
                  <a:pt x="12215439" y="5593592"/>
                  <a:pt x="12210967" y="5567603"/>
                  <a:pt x="12223570" y="5549313"/>
                </a:cubicBezTo>
                <a:cubicBezTo>
                  <a:pt x="12230074" y="5539958"/>
                  <a:pt x="12239729" y="5534165"/>
                  <a:pt x="12250095" y="5532338"/>
                </a:cubicBezTo>
                <a:close/>
                <a:moveTo>
                  <a:pt x="13402214" y="5531883"/>
                </a:moveTo>
                <a:cubicBezTo>
                  <a:pt x="13419847" y="5528782"/>
                  <a:pt x="13438648" y="5532439"/>
                  <a:pt x="13454501" y="5543620"/>
                </a:cubicBezTo>
                <a:cubicBezTo>
                  <a:pt x="13486212" y="5565981"/>
                  <a:pt x="13493932" y="5609425"/>
                  <a:pt x="13471577" y="5641134"/>
                </a:cubicBezTo>
                <a:cubicBezTo>
                  <a:pt x="13449218" y="5672835"/>
                  <a:pt x="13405719" y="5680486"/>
                  <a:pt x="13374013" y="5658200"/>
                </a:cubicBezTo>
                <a:cubicBezTo>
                  <a:pt x="13342303" y="5635851"/>
                  <a:pt x="13334578" y="5592379"/>
                  <a:pt x="13356937" y="5560692"/>
                </a:cubicBezTo>
                <a:cubicBezTo>
                  <a:pt x="13368117" y="5544841"/>
                  <a:pt x="13384582" y="5534978"/>
                  <a:pt x="13402214" y="5531883"/>
                </a:cubicBezTo>
                <a:close/>
                <a:moveTo>
                  <a:pt x="1409074" y="5527639"/>
                </a:moveTo>
                <a:cubicBezTo>
                  <a:pt x="1410700" y="5528861"/>
                  <a:pt x="1411106" y="5530893"/>
                  <a:pt x="1409889" y="5532517"/>
                </a:cubicBezTo>
                <a:cubicBezTo>
                  <a:pt x="1408668" y="5534145"/>
                  <a:pt x="1406637" y="5534550"/>
                  <a:pt x="1405011" y="5533333"/>
                </a:cubicBezTo>
                <a:cubicBezTo>
                  <a:pt x="1403384" y="5532112"/>
                  <a:pt x="1402977" y="5530083"/>
                  <a:pt x="1404196" y="5528454"/>
                </a:cubicBezTo>
                <a:cubicBezTo>
                  <a:pt x="1405417" y="5526831"/>
                  <a:pt x="1407448" y="5526421"/>
                  <a:pt x="1409074" y="5527639"/>
                </a:cubicBezTo>
                <a:close/>
                <a:moveTo>
                  <a:pt x="11351085" y="5519145"/>
                </a:moveTo>
                <a:cubicBezTo>
                  <a:pt x="11355658" y="5518333"/>
                  <a:pt x="11360536" y="5519248"/>
                  <a:pt x="11364602" y="5522092"/>
                </a:cubicBezTo>
                <a:cubicBezTo>
                  <a:pt x="11372732" y="5527767"/>
                  <a:pt x="11374764" y="5539147"/>
                  <a:pt x="11369074" y="5547277"/>
                </a:cubicBezTo>
                <a:cubicBezTo>
                  <a:pt x="11363381" y="5555411"/>
                  <a:pt x="11351999" y="5557440"/>
                  <a:pt x="11343868" y="5551755"/>
                </a:cubicBezTo>
                <a:cubicBezTo>
                  <a:pt x="11335738" y="5546057"/>
                  <a:pt x="11333707" y="5534673"/>
                  <a:pt x="11339396" y="5526546"/>
                </a:cubicBezTo>
                <a:cubicBezTo>
                  <a:pt x="11342243" y="5522500"/>
                  <a:pt x="11346511" y="5519958"/>
                  <a:pt x="11351085" y="5519145"/>
                </a:cubicBezTo>
                <a:close/>
                <a:moveTo>
                  <a:pt x="3288627" y="5518267"/>
                </a:moveTo>
                <a:cubicBezTo>
                  <a:pt x="3295588" y="5516994"/>
                  <a:pt x="3303007" y="5518418"/>
                  <a:pt x="3309309" y="5522890"/>
                </a:cubicBezTo>
                <a:cubicBezTo>
                  <a:pt x="3321910" y="5531827"/>
                  <a:pt x="3325164" y="5548904"/>
                  <a:pt x="3316216" y="5561504"/>
                </a:cubicBezTo>
                <a:cubicBezTo>
                  <a:pt x="3307278" y="5574104"/>
                  <a:pt x="3290199" y="5577355"/>
                  <a:pt x="3277599" y="5568418"/>
                </a:cubicBezTo>
                <a:cubicBezTo>
                  <a:pt x="3265001" y="5559879"/>
                  <a:pt x="3262153" y="5542401"/>
                  <a:pt x="3270688" y="5529798"/>
                </a:cubicBezTo>
                <a:cubicBezTo>
                  <a:pt x="3275162" y="5523496"/>
                  <a:pt x="3281667" y="5519536"/>
                  <a:pt x="3288627" y="5518267"/>
                </a:cubicBezTo>
                <a:close/>
                <a:moveTo>
                  <a:pt x="1198480" y="5514213"/>
                </a:moveTo>
                <a:cubicBezTo>
                  <a:pt x="1200107" y="5515434"/>
                  <a:pt x="1200512" y="5517464"/>
                  <a:pt x="1199296" y="5519091"/>
                </a:cubicBezTo>
                <a:cubicBezTo>
                  <a:pt x="1198075" y="5520720"/>
                  <a:pt x="1196043" y="5521122"/>
                  <a:pt x="1194417" y="5519906"/>
                </a:cubicBezTo>
                <a:cubicBezTo>
                  <a:pt x="1192791" y="5518686"/>
                  <a:pt x="1192382" y="5516656"/>
                  <a:pt x="1193602" y="5515028"/>
                </a:cubicBezTo>
                <a:cubicBezTo>
                  <a:pt x="1194822" y="5513401"/>
                  <a:pt x="1196854" y="5512993"/>
                  <a:pt x="1198480" y="5514213"/>
                </a:cubicBezTo>
                <a:close/>
                <a:moveTo>
                  <a:pt x="2477493" y="5510680"/>
                </a:moveTo>
                <a:cubicBezTo>
                  <a:pt x="2490297" y="5508445"/>
                  <a:pt x="2503913" y="5511088"/>
                  <a:pt x="2515298" y="5519221"/>
                </a:cubicBezTo>
                <a:cubicBezTo>
                  <a:pt x="2538062" y="5535479"/>
                  <a:pt x="2543755" y="5567187"/>
                  <a:pt x="2527495" y="5589933"/>
                </a:cubicBezTo>
                <a:cubicBezTo>
                  <a:pt x="2511234" y="5612672"/>
                  <a:pt x="2479525" y="5618364"/>
                  <a:pt x="2456760" y="5602128"/>
                </a:cubicBezTo>
                <a:cubicBezTo>
                  <a:pt x="2433996" y="5585885"/>
                  <a:pt x="2428305" y="5554182"/>
                  <a:pt x="2444566" y="5531412"/>
                </a:cubicBezTo>
                <a:cubicBezTo>
                  <a:pt x="2452696" y="5520030"/>
                  <a:pt x="2464688" y="5512916"/>
                  <a:pt x="2477493" y="5510680"/>
                </a:cubicBezTo>
                <a:close/>
                <a:moveTo>
                  <a:pt x="1843267" y="5509389"/>
                </a:moveTo>
                <a:cubicBezTo>
                  <a:pt x="1847334" y="5512238"/>
                  <a:pt x="1848145" y="5517923"/>
                  <a:pt x="1845298" y="5521988"/>
                </a:cubicBezTo>
                <a:cubicBezTo>
                  <a:pt x="1842455" y="5526055"/>
                  <a:pt x="1836762" y="5526869"/>
                  <a:pt x="1832700" y="5524023"/>
                </a:cubicBezTo>
                <a:cubicBezTo>
                  <a:pt x="1828227" y="5521176"/>
                  <a:pt x="1827412" y="5515484"/>
                  <a:pt x="1830663" y="5511420"/>
                </a:cubicBezTo>
                <a:cubicBezTo>
                  <a:pt x="1833510" y="5507354"/>
                  <a:pt x="1839205" y="5506544"/>
                  <a:pt x="1843267" y="5509389"/>
                </a:cubicBezTo>
                <a:close/>
                <a:moveTo>
                  <a:pt x="3472036" y="5501515"/>
                </a:moveTo>
                <a:cubicBezTo>
                  <a:pt x="3476099" y="5500749"/>
                  <a:pt x="3480473" y="5501565"/>
                  <a:pt x="3484128" y="5504206"/>
                </a:cubicBezTo>
                <a:cubicBezTo>
                  <a:pt x="3491449" y="5509083"/>
                  <a:pt x="3493478" y="5519244"/>
                  <a:pt x="3488195" y="5526546"/>
                </a:cubicBezTo>
                <a:cubicBezTo>
                  <a:pt x="3483318" y="5533857"/>
                  <a:pt x="3473153" y="5535891"/>
                  <a:pt x="3465836" y="5530611"/>
                </a:cubicBezTo>
                <a:cubicBezTo>
                  <a:pt x="3458517" y="5525729"/>
                  <a:pt x="3456894" y="5515587"/>
                  <a:pt x="3461770" y="5508271"/>
                </a:cubicBezTo>
                <a:cubicBezTo>
                  <a:pt x="3464208" y="5504612"/>
                  <a:pt x="3467970" y="5502273"/>
                  <a:pt x="3472036" y="5501515"/>
                </a:cubicBezTo>
                <a:close/>
                <a:moveTo>
                  <a:pt x="4269318" y="5497449"/>
                </a:moveTo>
                <a:cubicBezTo>
                  <a:pt x="4281454" y="5495365"/>
                  <a:pt x="4294469" y="5497905"/>
                  <a:pt x="4305442" y="5505424"/>
                </a:cubicBezTo>
                <a:cubicBezTo>
                  <a:pt x="4327394" y="5520470"/>
                  <a:pt x="4332683" y="5550526"/>
                  <a:pt x="4317231" y="5572481"/>
                </a:cubicBezTo>
                <a:cubicBezTo>
                  <a:pt x="4302189" y="5594406"/>
                  <a:pt x="4272118" y="5599688"/>
                  <a:pt x="4250157" y="5584269"/>
                </a:cubicBezTo>
                <a:cubicBezTo>
                  <a:pt x="4228201" y="5568821"/>
                  <a:pt x="4222913" y="5538743"/>
                  <a:pt x="4238366" y="5517217"/>
                </a:cubicBezTo>
                <a:cubicBezTo>
                  <a:pt x="4245886" y="5506241"/>
                  <a:pt x="4257169" y="5499532"/>
                  <a:pt x="4269318" y="5497449"/>
                </a:cubicBezTo>
                <a:close/>
                <a:moveTo>
                  <a:pt x="13234981" y="5494808"/>
                </a:moveTo>
                <a:cubicBezTo>
                  <a:pt x="13253478" y="5491608"/>
                  <a:pt x="13273194" y="5495469"/>
                  <a:pt x="13289863" y="5507060"/>
                </a:cubicBezTo>
                <a:cubicBezTo>
                  <a:pt x="13323195" y="5530614"/>
                  <a:pt x="13330920" y="5576145"/>
                  <a:pt x="13307745" y="5609425"/>
                </a:cubicBezTo>
                <a:cubicBezTo>
                  <a:pt x="13284170" y="5642757"/>
                  <a:pt x="13238640" y="5650483"/>
                  <a:pt x="13205303" y="5627312"/>
                </a:cubicBezTo>
                <a:cubicBezTo>
                  <a:pt x="13172376" y="5603758"/>
                  <a:pt x="13164246" y="5558260"/>
                  <a:pt x="13187416" y="5524924"/>
                </a:cubicBezTo>
                <a:cubicBezTo>
                  <a:pt x="13199206" y="5508276"/>
                  <a:pt x="13216484" y="5498008"/>
                  <a:pt x="13234981" y="5494808"/>
                </a:cubicBezTo>
                <a:close/>
                <a:moveTo>
                  <a:pt x="4122967" y="5482122"/>
                </a:moveTo>
                <a:cubicBezTo>
                  <a:pt x="4130127" y="5480869"/>
                  <a:pt x="4137743" y="5482272"/>
                  <a:pt x="4144053" y="5486747"/>
                </a:cubicBezTo>
                <a:cubicBezTo>
                  <a:pt x="4156651" y="5495668"/>
                  <a:pt x="4159908" y="5513556"/>
                  <a:pt x="4150965" y="5526139"/>
                </a:cubicBezTo>
                <a:cubicBezTo>
                  <a:pt x="4142019" y="5538743"/>
                  <a:pt x="4124131" y="5541992"/>
                  <a:pt x="4111533" y="5533048"/>
                </a:cubicBezTo>
                <a:cubicBezTo>
                  <a:pt x="4098524" y="5524109"/>
                  <a:pt x="4095677" y="5506241"/>
                  <a:pt x="4104624" y="5493639"/>
                </a:cubicBezTo>
                <a:cubicBezTo>
                  <a:pt x="4109095" y="5487355"/>
                  <a:pt x="4115800" y="5483389"/>
                  <a:pt x="4122967" y="5482122"/>
                </a:cubicBezTo>
                <a:close/>
                <a:moveTo>
                  <a:pt x="12688828" y="5479903"/>
                </a:moveTo>
                <a:cubicBezTo>
                  <a:pt x="12706715" y="5476805"/>
                  <a:pt x="12725820" y="5480462"/>
                  <a:pt x="12741878" y="5491606"/>
                </a:cubicBezTo>
                <a:cubicBezTo>
                  <a:pt x="12773584" y="5513966"/>
                  <a:pt x="12781309" y="5558257"/>
                  <a:pt x="12758950" y="5590341"/>
                </a:cubicBezTo>
                <a:cubicBezTo>
                  <a:pt x="12736591" y="5622021"/>
                  <a:pt x="12692282" y="5629746"/>
                  <a:pt x="12660166" y="5607412"/>
                </a:cubicBezTo>
                <a:cubicBezTo>
                  <a:pt x="12628054" y="5584675"/>
                  <a:pt x="12620329" y="5540369"/>
                  <a:pt x="12643094" y="5508682"/>
                </a:cubicBezTo>
                <a:cubicBezTo>
                  <a:pt x="12654274" y="5492828"/>
                  <a:pt x="12670941" y="5482984"/>
                  <a:pt x="12688828" y="5479903"/>
                </a:cubicBezTo>
                <a:close/>
                <a:moveTo>
                  <a:pt x="11704702" y="5479853"/>
                </a:moveTo>
                <a:cubicBezTo>
                  <a:pt x="11708920" y="5479142"/>
                  <a:pt x="11713392" y="5480057"/>
                  <a:pt x="11717049" y="5482680"/>
                </a:cubicBezTo>
                <a:cubicBezTo>
                  <a:pt x="11724774" y="5487964"/>
                  <a:pt x="11726400" y="5498516"/>
                  <a:pt x="11721116" y="5505833"/>
                </a:cubicBezTo>
                <a:cubicBezTo>
                  <a:pt x="11715832" y="5513556"/>
                  <a:pt x="11705261" y="5515184"/>
                  <a:pt x="11697946" y="5509901"/>
                </a:cubicBezTo>
                <a:cubicBezTo>
                  <a:pt x="11690626" y="5504615"/>
                  <a:pt x="11688595" y="5494045"/>
                  <a:pt x="11693878" y="5486747"/>
                </a:cubicBezTo>
                <a:cubicBezTo>
                  <a:pt x="11696520" y="5482884"/>
                  <a:pt x="11700484" y="5480564"/>
                  <a:pt x="11704702" y="5479853"/>
                </a:cubicBezTo>
                <a:close/>
                <a:moveTo>
                  <a:pt x="4408759" y="5477208"/>
                </a:moveTo>
                <a:cubicBezTo>
                  <a:pt x="4418881" y="5475483"/>
                  <a:pt x="4429641" y="5477615"/>
                  <a:pt x="4438788" y="5483900"/>
                </a:cubicBezTo>
                <a:cubicBezTo>
                  <a:pt x="4457083" y="5496889"/>
                  <a:pt x="4461146" y="5521686"/>
                  <a:pt x="4448543" y="5539958"/>
                </a:cubicBezTo>
                <a:cubicBezTo>
                  <a:pt x="4435544" y="5558252"/>
                  <a:pt x="4410738" y="5562320"/>
                  <a:pt x="4392453" y="5549713"/>
                </a:cubicBezTo>
                <a:cubicBezTo>
                  <a:pt x="4374571" y="5536701"/>
                  <a:pt x="4370090" y="5511927"/>
                  <a:pt x="4382684" y="5493639"/>
                </a:cubicBezTo>
                <a:cubicBezTo>
                  <a:pt x="4389193" y="5484511"/>
                  <a:pt x="4398634" y="5478938"/>
                  <a:pt x="4408759" y="5477208"/>
                </a:cubicBezTo>
                <a:close/>
                <a:moveTo>
                  <a:pt x="12000139" y="5476345"/>
                </a:moveTo>
                <a:cubicBezTo>
                  <a:pt x="12008625" y="5474875"/>
                  <a:pt x="12017670" y="5476601"/>
                  <a:pt x="12025190" y="5481871"/>
                </a:cubicBezTo>
                <a:cubicBezTo>
                  <a:pt x="12040230" y="5492424"/>
                  <a:pt x="12043887" y="5513562"/>
                  <a:pt x="12033320" y="5528581"/>
                </a:cubicBezTo>
                <a:cubicBezTo>
                  <a:pt x="12022748" y="5543621"/>
                  <a:pt x="12001610" y="5547280"/>
                  <a:pt x="11986570" y="5536706"/>
                </a:cubicBezTo>
                <a:cubicBezTo>
                  <a:pt x="11971530" y="5526139"/>
                  <a:pt x="11967868" y="5505020"/>
                  <a:pt x="11978439" y="5489978"/>
                </a:cubicBezTo>
                <a:cubicBezTo>
                  <a:pt x="11983725" y="5482479"/>
                  <a:pt x="11991653" y="5477823"/>
                  <a:pt x="12000139" y="5476345"/>
                </a:cubicBezTo>
                <a:close/>
                <a:moveTo>
                  <a:pt x="2687833" y="5471158"/>
                </a:moveTo>
                <a:cubicBezTo>
                  <a:pt x="2701909" y="5468719"/>
                  <a:pt x="2716949" y="5471668"/>
                  <a:pt x="2729552" y="5480609"/>
                </a:cubicBezTo>
                <a:cubicBezTo>
                  <a:pt x="2754754" y="5498094"/>
                  <a:pt x="2760853" y="5533048"/>
                  <a:pt x="2742966" y="5558260"/>
                </a:cubicBezTo>
                <a:cubicBezTo>
                  <a:pt x="2725485" y="5583454"/>
                  <a:pt x="2690528" y="5589528"/>
                  <a:pt x="2665323" y="5571668"/>
                </a:cubicBezTo>
                <a:cubicBezTo>
                  <a:pt x="2640121" y="5553783"/>
                  <a:pt x="2634023" y="5518819"/>
                  <a:pt x="2651908" y="5494026"/>
                </a:cubicBezTo>
                <a:cubicBezTo>
                  <a:pt x="2660649" y="5481425"/>
                  <a:pt x="2673758" y="5473598"/>
                  <a:pt x="2687833" y="5471158"/>
                </a:cubicBezTo>
                <a:close/>
                <a:moveTo>
                  <a:pt x="3101558" y="5470047"/>
                </a:moveTo>
                <a:cubicBezTo>
                  <a:pt x="3132315" y="5470047"/>
                  <a:pt x="3157252" y="5494974"/>
                  <a:pt x="3157252" y="5525735"/>
                </a:cubicBezTo>
                <a:cubicBezTo>
                  <a:pt x="3157252" y="5556494"/>
                  <a:pt x="3132315" y="5581424"/>
                  <a:pt x="3101558" y="5581424"/>
                </a:cubicBezTo>
                <a:cubicBezTo>
                  <a:pt x="3070800" y="5581424"/>
                  <a:pt x="3045868" y="5556494"/>
                  <a:pt x="3045868" y="5525735"/>
                </a:cubicBezTo>
                <a:cubicBezTo>
                  <a:pt x="3045868" y="5494974"/>
                  <a:pt x="3070800" y="5470047"/>
                  <a:pt x="3101558" y="5470047"/>
                </a:cubicBezTo>
                <a:close/>
                <a:moveTo>
                  <a:pt x="786251" y="5467848"/>
                </a:moveTo>
                <a:cubicBezTo>
                  <a:pt x="786661" y="5467848"/>
                  <a:pt x="786661" y="5467848"/>
                  <a:pt x="787066" y="5467848"/>
                </a:cubicBezTo>
                <a:cubicBezTo>
                  <a:pt x="787066" y="5468253"/>
                  <a:pt x="787066" y="5468253"/>
                  <a:pt x="787066" y="5468662"/>
                </a:cubicBezTo>
                <a:cubicBezTo>
                  <a:pt x="786661" y="5468662"/>
                  <a:pt x="786661" y="5468662"/>
                  <a:pt x="786251" y="5468662"/>
                </a:cubicBezTo>
                <a:cubicBezTo>
                  <a:pt x="785846" y="5468253"/>
                  <a:pt x="785846" y="5468253"/>
                  <a:pt x="786251" y="5467848"/>
                </a:cubicBezTo>
                <a:close/>
                <a:moveTo>
                  <a:pt x="14667795" y="5466107"/>
                </a:moveTo>
                <a:cubicBezTo>
                  <a:pt x="14674248" y="5464989"/>
                  <a:pt x="14681159" y="5466312"/>
                  <a:pt x="14687053" y="5470374"/>
                </a:cubicBezTo>
                <a:cubicBezTo>
                  <a:pt x="14698436" y="5478507"/>
                  <a:pt x="14701283" y="5494766"/>
                  <a:pt x="14693152" y="5506148"/>
                </a:cubicBezTo>
                <a:cubicBezTo>
                  <a:pt x="14685022" y="5517531"/>
                  <a:pt x="14669167" y="5520378"/>
                  <a:pt x="14657379" y="5512248"/>
                </a:cubicBezTo>
                <a:cubicBezTo>
                  <a:pt x="14645996" y="5504119"/>
                  <a:pt x="14643149" y="5488262"/>
                  <a:pt x="14651280" y="5476473"/>
                </a:cubicBezTo>
                <a:cubicBezTo>
                  <a:pt x="14655345" y="5470782"/>
                  <a:pt x="14661341" y="5467224"/>
                  <a:pt x="14667795" y="5466107"/>
                </a:cubicBezTo>
                <a:close/>
                <a:moveTo>
                  <a:pt x="14354575" y="5466007"/>
                </a:moveTo>
                <a:cubicBezTo>
                  <a:pt x="14364484" y="5464330"/>
                  <a:pt x="14375054" y="5466362"/>
                  <a:pt x="14383794" y="5472461"/>
                </a:cubicBezTo>
                <a:cubicBezTo>
                  <a:pt x="14401275" y="5484656"/>
                  <a:pt x="14405743" y="5509050"/>
                  <a:pt x="14393145" y="5526934"/>
                </a:cubicBezTo>
                <a:cubicBezTo>
                  <a:pt x="14380947" y="5544414"/>
                  <a:pt x="14356556" y="5548885"/>
                  <a:pt x="14338670" y="5536281"/>
                </a:cubicBezTo>
                <a:cubicBezTo>
                  <a:pt x="14320783" y="5524086"/>
                  <a:pt x="14316720" y="5499291"/>
                  <a:pt x="14329319" y="5481811"/>
                </a:cubicBezTo>
                <a:cubicBezTo>
                  <a:pt x="14335417" y="5473072"/>
                  <a:pt x="14344666" y="5467684"/>
                  <a:pt x="14354575" y="5466007"/>
                </a:cubicBezTo>
                <a:close/>
                <a:moveTo>
                  <a:pt x="14835435" y="5461006"/>
                </a:moveTo>
                <a:cubicBezTo>
                  <a:pt x="14840719" y="5464662"/>
                  <a:pt x="14841940" y="5472389"/>
                  <a:pt x="14838282" y="5477672"/>
                </a:cubicBezTo>
                <a:cubicBezTo>
                  <a:pt x="14834625" y="5482956"/>
                  <a:pt x="14826900" y="5484178"/>
                  <a:pt x="14821616" y="5480520"/>
                </a:cubicBezTo>
                <a:cubicBezTo>
                  <a:pt x="14816328" y="5476857"/>
                  <a:pt x="14815111" y="5469137"/>
                  <a:pt x="14818769" y="5463852"/>
                </a:cubicBezTo>
                <a:cubicBezTo>
                  <a:pt x="14822427" y="5458565"/>
                  <a:pt x="14830152" y="5457348"/>
                  <a:pt x="14835435" y="5461006"/>
                </a:cubicBezTo>
                <a:close/>
                <a:moveTo>
                  <a:pt x="4804715" y="5461002"/>
                </a:moveTo>
                <a:cubicBezTo>
                  <a:pt x="4811691" y="5459731"/>
                  <a:pt x="4819095" y="5461154"/>
                  <a:pt x="4825411" y="5465627"/>
                </a:cubicBezTo>
                <a:cubicBezTo>
                  <a:pt x="4838008" y="5474567"/>
                  <a:pt x="4841252" y="5491606"/>
                  <a:pt x="4832312" y="5504205"/>
                </a:cubicBezTo>
                <a:cubicBezTo>
                  <a:pt x="4823367" y="5516807"/>
                  <a:pt x="4806301" y="5520060"/>
                  <a:pt x="4793691" y="5511122"/>
                </a:cubicBezTo>
                <a:cubicBezTo>
                  <a:pt x="4781096" y="5502174"/>
                  <a:pt x="4778243" y="5484710"/>
                  <a:pt x="4786782" y="5472537"/>
                </a:cubicBezTo>
                <a:cubicBezTo>
                  <a:pt x="4791255" y="5466235"/>
                  <a:pt x="4797770" y="5462272"/>
                  <a:pt x="4804715" y="5461002"/>
                </a:cubicBezTo>
                <a:close/>
                <a:moveTo>
                  <a:pt x="11037354" y="5457124"/>
                </a:moveTo>
                <a:cubicBezTo>
                  <a:pt x="11041826" y="5459935"/>
                  <a:pt x="11043043" y="5466440"/>
                  <a:pt x="11039795" y="5470909"/>
                </a:cubicBezTo>
                <a:cubicBezTo>
                  <a:pt x="11036948" y="5475382"/>
                  <a:pt x="11030444" y="5476598"/>
                  <a:pt x="11025971" y="5473348"/>
                </a:cubicBezTo>
                <a:cubicBezTo>
                  <a:pt x="11021499" y="5470092"/>
                  <a:pt x="11020278" y="5464000"/>
                  <a:pt x="11023534" y="5459527"/>
                </a:cubicBezTo>
                <a:cubicBezTo>
                  <a:pt x="11026377" y="5455105"/>
                  <a:pt x="11032881" y="5453907"/>
                  <a:pt x="11037354" y="5457124"/>
                </a:cubicBezTo>
                <a:close/>
                <a:moveTo>
                  <a:pt x="14507832" y="5454140"/>
                </a:moveTo>
                <a:cubicBezTo>
                  <a:pt x="14519977" y="5452005"/>
                  <a:pt x="14532985" y="5454546"/>
                  <a:pt x="14543960" y="5462273"/>
                </a:cubicBezTo>
                <a:cubicBezTo>
                  <a:pt x="14565914" y="5477312"/>
                  <a:pt x="14571198" y="5507396"/>
                  <a:pt x="14555752" y="5529344"/>
                </a:cubicBezTo>
                <a:cubicBezTo>
                  <a:pt x="14540708" y="5551297"/>
                  <a:pt x="14510628" y="5556586"/>
                  <a:pt x="14488674" y="5541133"/>
                </a:cubicBezTo>
                <a:cubicBezTo>
                  <a:pt x="14467129" y="5526092"/>
                  <a:pt x="14461846" y="5496015"/>
                  <a:pt x="14476886" y="5474061"/>
                </a:cubicBezTo>
                <a:cubicBezTo>
                  <a:pt x="14484406" y="5463084"/>
                  <a:pt x="14495687" y="5456274"/>
                  <a:pt x="14507832" y="5454140"/>
                </a:cubicBezTo>
                <a:close/>
                <a:moveTo>
                  <a:pt x="13063786" y="5454107"/>
                </a:moveTo>
                <a:cubicBezTo>
                  <a:pt x="13081824" y="5450959"/>
                  <a:pt x="13101032" y="5454701"/>
                  <a:pt x="13117090" y="5466035"/>
                </a:cubicBezTo>
                <a:cubicBezTo>
                  <a:pt x="13149612" y="5488780"/>
                  <a:pt x="13157336" y="5533459"/>
                  <a:pt x="13134572" y="5565576"/>
                </a:cubicBezTo>
                <a:cubicBezTo>
                  <a:pt x="13111807" y="5598067"/>
                  <a:pt x="13067088" y="5605787"/>
                  <a:pt x="13034972" y="5583047"/>
                </a:cubicBezTo>
                <a:cubicBezTo>
                  <a:pt x="13002856" y="5560287"/>
                  <a:pt x="12995135" y="5515590"/>
                  <a:pt x="13017495" y="5483496"/>
                </a:cubicBezTo>
                <a:cubicBezTo>
                  <a:pt x="13028877" y="5467252"/>
                  <a:pt x="13045747" y="5457220"/>
                  <a:pt x="13063786" y="5454107"/>
                </a:cubicBezTo>
                <a:close/>
                <a:moveTo>
                  <a:pt x="2052184" y="5452952"/>
                </a:moveTo>
                <a:cubicBezTo>
                  <a:pt x="2058333" y="5451885"/>
                  <a:pt x="2064836" y="5453105"/>
                  <a:pt x="2070120" y="5456970"/>
                </a:cubicBezTo>
                <a:cubicBezTo>
                  <a:pt x="2080693" y="5464692"/>
                  <a:pt x="2083534" y="5479734"/>
                  <a:pt x="2075814" y="5490710"/>
                </a:cubicBezTo>
                <a:cubicBezTo>
                  <a:pt x="2068089" y="5501277"/>
                  <a:pt x="2053050" y="5504122"/>
                  <a:pt x="2042072" y="5496399"/>
                </a:cubicBezTo>
                <a:cubicBezTo>
                  <a:pt x="2031096" y="5489082"/>
                  <a:pt x="2028659" y="5474043"/>
                  <a:pt x="2036379" y="5462662"/>
                </a:cubicBezTo>
                <a:cubicBezTo>
                  <a:pt x="2040241" y="5457376"/>
                  <a:pt x="2046035" y="5454022"/>
                  <a:pt x="2052184" y="5452952"/>
                </a:cubicBezTo>
                <a:close/>
                <a:moveTo>
                  <a:pt x="12504068" y="5446995"/>
                </a:moveTo>
                <a:cubicBezTo>
                  <a:pt x="12505694" y="5448213"/>
                  <a:pt x="12506099" y="5451057"/>
                  <a:pt x="12504879" y="5452687"/>
                </a:cubicBezTo>
                <a:cubicBezTo>
                  <a:pt x="12503658" y="5454312"/>
                  <a:pt x="12500816" y="5454701"/>
                  <a:pt x="12499190" y="5453498"/>
                </a:cubicBezTo>
                <a:cubicBezTo>
                  <a:pt x="12497564" y="5452277"/>
                  <a:pt x="12497154" y="5449839"/>
                  <a:pt x="12498374" y="5447810"/>
                </a:cubicBezTo>
                <a:cubicBezTo>
                  <a:pt x="12499595" y="5446184"/>
                  <a:pt x="12502437" y="5445773"/>
                  <a:pt x="12504068" y="5446995"/>
                </a:cubicBezTo>
                <a:close/>
                <a:moveTo>
                  <a:pt x="10736131" y="5444556"/>
                </a:moveTo>
                <a:cubicBezTo>
                  <a:pt x="10740194" y="5447401"/>
                  <a:pt x="10741005" y="5453092"/>
                  <a:pt x="10738162" y="5457124"/>
                </a:cubicBezTo>
                <a:cubicBezTo>
                  <a:pt x="10735316" y="5461155"/>
                  <a:pt x="10729627" y="5461965"/>
                  <a:pt x="10725559" y="5459123"/>
                </a:cubicBezTo>
                <a:cubicBezTo>
                  <a:pt x="10721492" y="5456310"/>
                  <a:pt x="10720681" y="5450653"/>
                  <a:pt x="10723528" y="5446590"/>
                </a:cubicBezTo>
                <a:cubicBezTo>
                  <a:pt x="10726370" y="5442542"/>
                  <a:pt x="10732064" y="5441729"/>
                  <a:pt x="10736131" y="5444556"/>
                </a:cubicBezTo>
                <a:close/>
                <a:moveTo>
                  <a:pt x="4672495" y="5439949"/>
                </a:moveTo>
                <a:cubicBezTo>
                  <a:pt x="4683930" y="5437968"/>
                  <a:pt x="4696129" y="5440304"/>
                  <a:pt x="4706284" y="5447402"/>
                </a:cubicBezTo>
                <a:cubicBezTo>
                  <a:pt x="4726617" y="5461564"/>
                  <a:pt x="4731508" y="5489978"/>
                  <a:pt x="4717264" y="5510311"/>
                </a:cubicBezTo>
                <a:cubicBezTo>
                  <a:pt x="4703040" y="5530614"/>
                  <a:pt x="4674583" y="5535492"/>
                  <a:pt x="4654255" y="5521281"/>
                </a:cubicBezTo>
                <a:cubicBezTo>
                  <a:pt x="4633931" y="5507060"/>
                  <a:pt x="4629055" y="5478636"/>
                  <a:pt x="4643283" y="5458344"/>
                </a:cubicBezTo>
                <a:cubicBezTo>
                  <a:pt x="4650399" y="5448215"/>
                  <a:pt x="4661066" y="5441929"/>
                  <a:pt x="4672495" y="5439949"/>
                </a:cubicBezTo>
                <a:close/>
                <a:moveTo>
                  <a:pt x="11377252" y="5437917"/>
                </a:moveTo>
                <a:cubicBezTo>
                  <a:pt x="11381064" y="5437256"/>
                  <a:pt x="11385129" y="5438067"/>
                  <a:pt x="11388583" y="5440508"/>
                </a:cubicBezTo>
                <a:cubicBezTo>
                  <a:pt x="11395493" y="5445368"/>
                  <a:pt x="11397119" y="5454701"/>
                  <a:pt x="11392241" y="5461561"/>
                </a:cubicBezTo>
                <a:cubicBezTo>
                  <a:pt x="11387363" y="5468468"/>
                  <a:pt x="11378012" y="5470098"/>
                  <a:pt x="11371102" y="5465217"/>
                </a:cubicBezTo>
                <a:cubicBezTo>
                  <a:pt x="11364192" y="5460745"/>
                  <a:pt x="11362566" y="5451467"/>
                  <a:pt x="11367445" y="5444149"/>
                </a:cubicBezTo>
                <a:cubicBezTo>
                  <a:pt x="11369884" y="5440708"/>
                  <a:pt x="11373441" y="5438576"/>
                  <a:pt x="11377252" y="5437917"/>
                </a:cubicBezTo>
                <a:close/>
                <a:moveTo>
                  <a:pt x="1631455" y="5430910"/>
                </a:moveTo>
                <a:cubicBezTo>
                  <a:pt x="1636739" y="5434568"/>
                  <a:pt x="1637960" y="5441884"/>
                  <a:pt x="1634304" y="5447173"/>
                </a:cubicBezTo>
                <a:cubicBezTo>
                  <a:pt x="1630640" y="5452455"/>
                  <a:pt x="1623326" y="5453676"/>
                  <a:pt x="1618042" y="5450018"/>
                </a:cubicBezTo>
                <a:cubicBezTo>
                  <a:pt x="1612753" y="5446356"/>
                  <a:pt x="1611537" y="5439040"/>
                  <a:pt x="1615195" y="5433759"/>
                </a:cubicBezTo>
                <a:cubicBezTo>
                  <a:pt x="1618852" y="5428470"/>
                  <a:pt x="1626173" y="5427248"/>
                  <a:pt x="1631455" y="5430910"/>
                </a:cubicBezTo>
                <a:close/>
                <a:moveTo>
                  <a:pt x="3807405" y="5427884"/>
                </a:moveTo>
                <a:cubicBezTo>
                  <a:pt x="3814264" y="5426724"/>
                  <a:pt x="3821584" y="5428142"/>
                  <a:pt x="3827681" y="5432378"/>
                </a:cubicBezTo>
                <a:cubicBezTo>
                  <a:pt x="3839875" y="5440916"/>
                  <a:pt x="3842722" y="5457935"/>
                  <a:pt x="3834185" y="5470099"/>
                </a:cubicBezTo>
                <a:cubicBezTo>
                  <a:pt x="3825647" y="5482273"/>
                  <a:pt x="3808573" y="5485122"/>
                  <a:pt x="3796381" y="5476602"/>
                </a:cubicBezTo>
                <a:cubicBezTo>
                  <a:pt x="3784185" y="5468069"/>
                  <a:pt x="3781338" y="5451057"/>
                  <a:pt x="3789876" y="5438884"/>
                </a:cubicBezTo>
                <a:cubicBezTo>
                  <a:pt x="3794145" y="5432786"/>
                  <a:pt x="3800549" y="5429040"/>
                  <a:pt x="3807405" y="5427884"/>
                </a:cubicBezTo>
                <a:close/>
                <a:moveTo>
                  <a:pt x="2895330" y="5424361"/>
                </a:moveTo>
                <a:cubicBezTo>
                  <a:pt x="2906508" y="5422430"/>
                  <a:pt x="2918399" y="5424768"/>
                  <a:pt x="2928359" y="5431883"/>
                </a:cubicBezTo>
                <a:cubicBezTo>
                  <a:pt x="2948275" y="5446093"/>
                  <a:pt x="2953158" y="5473700"/>
                  <a:pt x="2938931" y="5493618"/>
                </a:cubicBezTo>
                <a:cubicBezTo>
                  <a:pt x="2924701" y="5513540"/>
                  <a:pt x="2897059" y="5518418"/>
                  <a:pt x="2877141" y="5504188"/>
                </a:cubicBezTo>
                <a:cubicBezTo>
                  <a:pt x="2857224" y="5490366"/>
                  <a:pt x="2852345" y="5462724"/>
                  <a:pt x="2866569" y="5442451"/>
                </a:cubicBezTo>
                <a:cubicBezTo>
                  <a:pt x="2873682" y="5432493"/>
                  <a:pt x="2884152" y="5426294"/>
                  <a:pt x="2895330" y="5424361"/>
                </a:cubicBezTo>
                <a:close/>
                <a:moveTo>
                  <a:pt x="4935160" y="5422659"/>
                </a:moveTo>
                <a:cubicBezTo>
                  <a:pt x="4940444" y="5426314"/>
                  <a:pt x="4941668" y="5434010"/>
                  <a:pt x="4938011" y="5439292"/>
                </a:cubicBezTo>
                <a:cubicBezTo>
                  <a:pt x="4934360" y="5444556"/>
                  <a:pt x="4926630" y="5445778"/>
                  <a:pt x="4921339" y="5442135"/>
                </a:cubicBezTo>
                <a:cubicBezTo>
                  <a:pt x="4916045" y="5438071"/>
                  <a:pt x="4914827" y="5430754"/>
                  <a:pt x="4918495" y="5425507"/>
                </a:cubicBezTo>
                <a:cubicBezTo>
                  <a:pt x="4922158" y="5420215"/>
                  <a:pt x="4929878" y="5419000"/>
                  <a:pt x="4935160" y="5422659"/>
                </a:cubicBezTo>
                <a:close/>
                <a:moveTo>
                  <a:pt x="3650415" y="5421845"/>
                </a:moveTo>
                <a:cubicBezTo>
                  <a:pt x="3654885" y="5425094"/>
                  <a:pt x="3655701" y="5430749"/>
                  <a:pt x="3652855" y="5435222"/>
                </a:cubicBezTo>
                <a:cubicBezTo>
                  <a:pt x="3649601" y="5439695"/>
                  <a:pt x="3643913" y="5440504"/>
                  <a:pt x="3639442" y="5437661"/>
                </a:cubicBezTo>
                <a:cubicBezTo>
                  <a:pt x="3635371" y="5434816"/>
                  <a:pt x="3634158" y="5428735"/>
                  <a:pt x="3636999" y="5424277"/>
                </a:cubicBezTo>
                <a:cubicBezTo>
                  <a:pt x="3640250" y="5419811"/>
                  <a:pt x="3645943" y="5418996"/>
                  <a:pt x="3650415" y="5421845"/>
                </a:cubicBezTo>
                <a:close/>
                <a:moveTo>
                  <a:pt x="14191156" y="5414843"/>
                </a:moveTo>
                <a:cubicBezTo>
                  <a:pt x="14213057" y="5411031"/>
                  <a:pt x="14236432" y="5415604"/>
                  <a:pt x="14256150" y="5429428"/>
                </a:cubicBezTo>
                <a:cubicBezTo>
                  <a:pt x="14295581" y="5457062"/>
                  <a:pt x="14304932" y="5511096"/>
                  <a:pt x="14277289" y="5550526"/>
                </a:cubicBezTo>
                <a:cubicBezTo>
                  <a:pt x="14249646" y="5589933"/>
                  <a:pt x="14195580" y="5599282"/>
                  <a:pt x="14156145" y="5571668"/>
                </a:cubicBezTo>
                <a:cubicBezTo>
                  <a:pt x="14146287" y="5564760"/>
                  <a:pt x="14138309" y="5556198"/>
                  <a:pt x="14132320" y="5546622"/>
                </a:cubicBezTo>
                <a:lnTo>
                  <a:pt x="14121148" y="5517413"/>
                </a:lnTo>
                <a:lnTo>
                  <a:pt x="14113057" y="5535891"/>
                </a:lnTo>
                <a:cubicBezTo>
                  <a:pt x="14089071" y="5570040"/>
                  <a:pt x="14041510" y="5578175"/>
                  <a:pt x="14007363" y="5554193"/>
                </a:cubicBezTo>
                <a:cubicBezTo>
                  <a:pt x="13972806" y="5529804"/>
                  <a:pt x="13964675" y="5482647"/>
                  <a:pt x="13989066" y="5448546"/>
                </a:cubicBezTo>
                <a:cubicBezTo>
                  <a:pt x="14001059" y="5431492"/>
                  <a:pt x="14018946" y="5420927"/>
                  <a:pt x="14038103" y="5417623"/>
                </a:cubicBezTo>
                <a:cubicBezTo>
                  <a:pt x="14057259" y="5414323"/>
                  <a:pt x="14077686" y="5418284"/>
                  <a:pt x="14094760" y="5430266"/>
                </a:cubicBezTo>
                <a:cubicBezTo>
                  <a:pt x="14103297" y="5436261"/>
                  <a:pt x="14110208" y="5443720"/>
                  <a:pt x="14115397" y="5452083"/>
                </a:cubicBezTo>
                <a:lnTo>
                  <a:pt x="14124174" y="5475202"/>
                </a:lnTo>
                <a:lnTo>
                  <a:pt x="14135006" y="5450560"/>
                </a:lnTo>
                <a:cubicBezTo>
                  <a:pt x="14148827" y="5430848"/>
                  <a:pt x="14169255" y="5418654"/>
                  <a:pt x="14191156" y="5414843"/>
                </a:cubicBezTo>
                <a:close/>
                <a:moveTo>
                  <a:pt x="12267114" y="5412861"/>
                </a:moveTo>
                <a:cubicBezTo>
                  <a:pt x="12277124" y="5411086"/>
                  <a:pt x="12287795" y="5413116"/>
                  <a:pt x="12296738" y="5419403"/>
                </a:cubicBezTo>
                <a:cubicBezTo>
                  <a:pt x="12314625" y="5431970"/>
                  <a:pt x="12319098" y="5456714"/>
                  <a:pt x="12306499" y="5474567"/>
                </a:cubicBezTo>
                <a:cubicBezTo>
                  <a:pt x="12293896" y="5492417"/>
                  <a:pt x="12269095" y="5496889"/>
                  <a:pt x="12251209" y="5484306"/>
                </a:cubicBezTo>
                <a:cubicBezTo>
                  <a:pt x="12233322" y="5471723"/>
                  <a:pt x="12228853" y="5446995"/>
                  <a:pt x="12241452" y="5429144"/>
                </a:cubicBezTo>
                <a:cubicBezTo>
                  <a:pt x="12247753" y="5420215"/>
                  <a:pt x="12257103" y="5414626"/>
                  <a:pt x="12267114" y="5412861"/>
                </a:cubicBezTo>
                <a:close/>
                <a:moveTo>
                  <a:pt x="2267101" y="5412581"/>
                </a:moveTo>
                <a:cubicBezTo>
                  <a:pt x="2276347" y="5410953"/>
                  <a:pt x="2286207" y="5412886"/>
                  <a:pt x="2294541" y="5418784"/>
                </a:cubicBezTo>
                <a:cubicBezTo>
                  <a:pt x="2311208" y="5430569"/>
                  <a:pt x="2315271" y="5453336"/>
                  <a:pt x="2303483" y="5470005"/>
                </a:cubicBezTo>
                <a:cubicBezTo>
                  <a:pt x="2291695" y="5486673"/>
                  <a:pt x="2268929" y="5490733"/>
                  <a:pt x="2252263" y="5478949"/>
                </a:cubicBezTo>
                <a:cubicBezTo>
                  <a:pt x="2235595" y="5467160"/>
                  <a:pt x="2231531" y="5444394"/>
                  <a:pt x="2243319" y="5427727"/>
                </a:cubicBezTo>
                <a:cubicBezTo>
                  <a:pt x="2249213" y="5419393"/>
                  <a:pt x="2257852" y="5414208"/>
                  <a:pt x="2267101" y="5412581"/>
                </a:cubicBezTo>
                <a:close/>
                <a:moveTo>
                  <a:pt x="14981372" y="5411644"/>
                </a:moveTo>
                <a:cubicBezTo>
                  <a:pt x="14987978" y="5410475"/>
                  <a:pt x="14994990" y="5411797"/>
                  <a:pt x="15000883" y="5415862"/>
                </a:cubicBezTo>
                <a:cubicBezTo>
                  <a:pt x="15012671" y="5424399"/>
                  <a:pt x="15015518" y="5440658"/>
                  <a:pt x="15007388" y="5452446"/>
                </a:cubicBezTo>
                <a:cubicBezTo>
                  <a:pt x="14998852" y="5464240"/>
                  <a:pt x="14982591" y="5467081"/>
                  <a:pt x="14970804" y="5458949"/>
                </a:cubicBezTo>
                <a:cubicBezTo>
                  <a:pt x="14959016" y="5450820"/>
                  <a:pt x="14956169" y="5434153"/>
                  <a:pt x="14964299" y="5422365"/>
                </a:cubicBezTo>
                <a:cubicBezTo>
                  <a:pt x="14968567" y="5416472"/>
                  <a:pt x="14974766" y="5412815"/>
                  <a:pt x="14981372" y="5411644"/>
                </a:cubicBezTo>
                <a:close/>
                <a:moveTo>
                  <a:pt x="13727830" y="5408345"/>
                </a:moveTo>
                <a:cubicBezTo>
                  <a:pt x="13742008" y="5405855"/>
                  <a:pt x="13757152" y="5408804"/>
                  <a:pt x="13769957" y="5417751"/>
                </a:cubicBezTo>
                <a:cubicBezTo>
                  <a:pt x="13795565" y="5435612"/>
                  <a:pt x="13801664" y="5470487"/>
                  <a:pt x="13783777" y="5496082"/>
                </a:cubicBezTo>
                <a:cubicBezTo>
                  <a:pt x="13765890" y="5521687"/>
                  <a:pt x="13730932" y="5527767"/>
                  <a:pt x="13705320" y="5509901"/>
                </a:cubicBezTo>
                <a:cubicBezTo>
                  <a:pt x="13679708" y="5492012"/>
                  <a:pt x="13673609" y="5457106"/>
                  <a:pt x="13691496" y="5431545"/>
                </a:cubicBezTo>
                <a:cubicBezTo>
                  <a:pt x="13700440" y="5418764"/>
                  <a:pt x="13713652" y="5410835"/>
                  <a:pt x="13727830" y="5408345"/>
                </a:cubicBezTo>
                <a:close/>
                <a:moveTo>
                  <a:pt x="10486527" y="5406817"/>
                </a:moveTo>
                <a:cubicBezTo>
                  <a:pt x="10488964" y="5408442"/>
                  <a:pt x="10489370" y="5412103"/>
                  <a:pt x="10487744" y="5414539"/>
                </a:cubicBezTo>
                <a:cubicBezTo>
                  <a:pt x="10486122" y="5416964"/>
                  <a:pt x="10482460" y="5417371"/>
                  <a:pt x="10480023" y="5415743"/>
                </a:cubicBezTo>
                <a:cubicBezTo>
                  <a:pt x="10477582" y="5413730"/>
                  <a:pt x="10476771" y="5410477"/>
                  <a:pt x="10478802" y="5408034"/>
                </a:cubicBezTo>
                <a:cubicBezTo>
                  <a:pt x="10480428" y="5405594"/>
                  <a:pt x="10484086" y="5405193"/>
                  <a:pt x="10486527" y="5406817"/>
                </a:cubicBezTo>
                <a:close/>
                <a:moveTo>
                  <a:pt x="13881038" y="5401190"/>
                </a:moveTo>
                <a:cubicBezTo>
                  <a:pt x="13901060" y="5397684"/>
                  <a:pt x="13922403" y="5401855"/>
                  <a:pt x="13940289" y="5414456"/>
                </a:cubicBezTo>
                <a:cubicBezTo>
                  <a:pt x="13976468" y="5439640"/>
                  <a:pt x="13985004" y="5489145"/>
                  <a:pt x="13959802" y="5524917"/>
                </a:cubicBezTo>
                <a:cubicBezTo>
                  <a:pt x="13934596" y="5561098"/>
                  <a:pt x="13885003" y="5569634"/>
                  <a:pt x="13849229" y="5544435"/>
                </a:cubicBezTo>
                <a:cubicBezTo>
                  <a:pt x="13813456" y="5519226"/>
                  <a:pt x="13804510" y="5469650"/>
                  <a:pt x="13829716" y="5433954"/>
                </a:cubicBezTo>
                <a:cubicBezTo>
                  <a:pt x="13842317" y="5415877"/>
                  <a:pt x="13861017" y="5404700"/>
                  <a:pt x="13881038" y="5401190"/>
                </a:cubicBezTo>
                <a:close/>
                <a:moveTo>
                  <a:pt x="13569033" y="5392776"/>
                </a:moveTo>
                <a:cubicBezTo>
                  <a:pt x="13582346" y="5390437"/>
                  <a:pt x="13596574" y="5393179"/>
                  <a:pt x="13608567" y="5401511"/>
                </a:cubicBezTo>
                <a:cubicBezTo>
                  <a:pt x="13632552" y="5418186"/>
                  <a:pt x="13638241" y="5451057"/>
                  <a:pt x="13621575" y="5474978"/>
                </a:cubicBezTo>
                <a:cubicBezTo>
                  <a:pt x="13604909" y="5498922"/>
                  <a:pt x="13571978" y="5504615"/>
                  <a:pt x="13547997" y="5487968"/>
                </a:cubicBezTo>
                <a:cubicBezTo>
                  <a:pt x="13524417" y="5470909"/>
                  <a:pt x="13518728" y="5438071"/>
                  <a:pt x="13534989" y="5414520"/>
                </a:cubicBezTo>
                <a:cubicBezTo>
                  <a:pt x="13543322" y="5402531"/>
                  <a:pt x="13555720" y="5395112"/>
                  <a:pt x="13569033" y="5392776"/>
                </a:cubicBezTo>
                <a:close/>
                <a:moveTo>
                  <a:pt x="1413141" y="5391052"/>
                </a:moveTo>
                <a:cubicBezTo>
                  <a:pt x="1413952" y="5391052"/>
                  <a:pt x="1413952" y="5391865"/>
                  <a:pt x="1413548" y="5392269"/>
                </a:cubicBezTo>
                <a:cubicBezTo>
                  <a:pt x="1413548" y="5393084"/>
                  <a:pt x="1412736" y="5393084"/>
                  <a:pt x="1412326" y="5392679"/>
                </a:cubicBezTo>
                <a:cubicBezTo>
                  <a:pt x="1411921" y="5392269"/>
                  <a:pt x="1411921" y="5391459"/>
                  <a:pt x="1411921" y="5391459"/>
                </a:cubicBezTo>
                <a:cubicBezTo>
                  <a:pt x="1411921" y="5390644"/>
                  <a:pt x="1412736" y="5390644"/>
                  <a:pt x="1413141" y="5391052"/>
                </a:cubicBezTo>
                <a:close/>
                <a:moveTo>
                  <a:pt x="11726655" y="5389180"/>
                </a:moveTo>
                <a:cubicBezTo>
                  <a:pt x="11730568" y="5388518"/>
                  <a:pt x="11734735" y="5389333"/>
                  <a:pt x="11738192" y="5391774"/>
                </a:cubicBezTo>
                <a:cubicBezTo>
                  <a:pt x="11745102" y="5396650"/>
                  <a:pt x="11746728" y="5406406"/>
                  <a:pt x="11741850" y="5413321"/>
                </a:cubicBezTo>
                <a:cubicBezTo>
                  <a:pt x="11736972" y="5420212"/>
                  <a:pt x="11727215" y="5421841"/>
                  <a:pt x="11720305" y="5416962"/>
                </a:cubicBezTo>
                <a:cubicBezTo>
                  <a:pt x="11713396" y="5411689"/>
                  <a:pt x="11711360" y="5402340"/>
                  <a:pt x="11716644" y="5395432"/>
                </a:cubicBezTo>
                <a:cubicBezTo>
                  <a:pt x="11719083" y="5391976"/>
                  <a:pt x="11722742" y="5389842"/>
                  <a:pt x="11726655" y="5389180"/>
                </a:cubicBezTo>
                <a:close/>
                <a:moveTo>
                  <a:pt x="3963400" y="5388474"/>
                </a:moveTo>
                <a:cubicBezTo>
                  <a:pt x="3970768" y="5387203"/>
                  <a:pt x="3978585" y="5388725"/>
                  <a:pt x="3985093" y="5393395"/>
                </a:cubicBezTo>
                <a:cubicBezTo>
                  <a:pt x="3998101" y="5402749"/>
                  <a:pt x="4001360" y="5421026"/>
                  <a:pt x="3992009" y="5434001"/>
                </a:cubicBezTo>
                <a:cubicBezTo>
                  <a:pt x="3982656" y="5446995"/>
                  <a:pt x="3964363" y="5450246"/>
                  <a:pt x="3951356" y="5440914"/>
                </a:cubicBezTo>
                <a:cubicBezTo>
                  <a:pt x="3938283" y="5431970"/>
                  <a:pt x="3935031" y="5413730"/>
                  <a:pt x="3944378" y="5400314"/>
                </a:cubicBezTo>
                <a:cubicBezTo>
                  <a:pt x="3949121" y="5393810"/>
                  <a:pt x="3956029" y="5389744"/>
                  <a:pt x="3963400" y="5388474"/>
                </a:cubicBezTo>
                <a:close/>
                <a:moveTo>
                  <a:pt x="15148856" y="5382108"/>
                </a:moveTo>
                <a:cubicBezTo>
                  <a:pt x="15152923" y="5384950"/>
                  <a:pt x="15153734" y="5390645"/>
                  <a:pt x="15150891" y="5394712"/>
                </a:cubicBezTo>
                <a:cubicBezTo>
                  <a:pt x="15148045" y="5398775"/>
                  <a:pt x="15142351" y="5399586"/>
                  <a:pt x="15138288" y="5396745"/>
                </a:cubicBezTo>
                <a:cubicBezTo>
                  <a:pt x="15134225" y="5393898"/>
                  <a:pt x="15133410" y="5388203"/>
                  <a:pt x="15136257" y="5384139"/>
                </a:cubicBezTo>
                <a:cubicBezTo>
                  <a:pt x="15139104" y="5380078"/>
                  <a:pt x="15144793" y="5379262"/>
                  <a:pt x="15148856" y="5382108"/>
                </a:cubicBezTo>
                <a:close/>
                <a:moveTo>
                  <a:pt x="5172165" y="5379985"/>
                </a:moveTo>
                <a:cubicBezTo>
                  <a:pt x="5173783" y="5381209"/>
                  <a:pt x="5174193" y="5384051"/>
                  <a:pt x="5172973" y="5385678"/>
                </a:cubicBezTo>
                <a:cubicBezTo>
                  <a:pt x="5171751" y="5387302"/>
                  <a:pt x="5168908" y="5387709"/>
                  <a:pt x="5167287" y="5386489"/>
                </a:cubicBezTo>
                <a:cubicBezTo>
                  <a:pt x="5165259" y="5385269"/>
                  <a:pt x="5164843" y="5382832"/>
                  <a:pt x="5166477" y="5380800"/>
                </a:cubicBezTo>
                <a:cubicBezTo>
                  <a:pt x="5167695" y="5379174"/>
                  <a:pt x="5170543" y="5378763"/>
                  <a:pt x="5172165" y="5379985"/>
                </a:cubicBezTo>
                <a:close/>
                <a:moveTo>
                  <a:pt x="4533613" y="5379828"/>
                </a:moveTo>
                <a:cubicBezTo>
                  <a:pt x="4544395" y="5377950"/>
                  <a:pt x="4555875" y="5380186"/>
                  <a:pt x="4565630" y="5386892"/>
                </a:cubicBezTo>
                <a:cubicBezTo>
                  <a:pt x="4585139" y="5400311"/>
                  <a:pt x="4589609" y="5426724"/>
                  <a:pt x="4576206" y="5446178"/>
                </a:cubicBezTo>
                <a:cubicBezTo>
                  <a:pt x="4562385" y="5465624"/>
                  <a:pt x="4535946" y="5470098"/>
                  <a:pt x="4516445" y="5456716"/>
                </a:cubicBezTo>
                <a:cubicBezTo>
                  <a:pt x="4497338" y="5443337"/>
                  <a:pt x="4492450" y="5416556"/>
                  <a:pt x="4505873" y="5397468"/>
                </a:cubicBezTo>
                <a:cubicBezTo>
                  <a:pt x="4512785" y="5387709"/>
                  <a:pt x="4522841" y="5381713"/>
                  <a:pt x="4533613" y="5379828"/>
                </a:cubicBezTo>
                <a:close/>
                <a:moveTo>
                  <a:pt x="1848145" y="5373612"/>
                </a:moveTo>
                <a:cubicBezTo>
                  <a:pt x="1851803" y="5376048"/>
                  <a:pt x="1853024" y="5381334"/>
                  <a:pt x="1850177" y="5385399"/>
                </a:cubicBezTo>
                <a:cubicBezTo>
                  <a:pt x="1847741" y="5389059"/>
                  <a:pt x="1842048" y="5390279"/>
                  <a:pt x="1838389" y="5387431"/>
                </a:cubicBezTo>
                <a:cubicBezTo>
                  <a:pt x="1834322" y="5384586"/>
                  <a:pt x="1833510" y="5379302"/>
                  <a:pt x="1836358" y="5375643"/>
                </a:cubicBezTo>
                <a:cubicBezTo>
                  <a:pt x="1838794" y="5371986"/>
                  <a:pt x="1844489" y="5371170"/>
                  <a:pt x="1848145" y="5373612"/>
                </a:cubicBezTo>
                <a:close/>
                <a:moveTo>
                  <a:pt x="1204173" y="5373559"/>
                </a:moveTo>
                <a:cubicBezTo>
                  <a:pt x="1205799" y="5374374"/>
                  <a:pt x="1205799" y="5376404"/>
                  <a:pt x="1204984" y="5377625"/>
                </a:cubicBezTo>
                <a:cubicBezTo>
                  <a:pt x="1204173" y="5379252"/>
                  <a:pt x="1202138" y="5379252"/>
                  <a:pt x="1200922" y="5378436"/>
                </a:cubicBezTo>
                <a:cubicBezTo>
                  <a:pt x="1199701" y="5377625"/>
                  <a:pt x="1199296" y="5375588"/>
                  <a:pt x="1200106" y="5374374"/>
                </a:cubicBezTo>
                <a:cubicBezTo>
                  <a:pt x="1200922" y="5372747"/>
                  <a:pt x="1202952" y="5372747"/>
                  <a:pt x="1204173" y="5373559"/>
                </a:cubicBezTo>
                <a:close/>
                <a:moveTo>
                  <a:pt x="2479728" y="5372617"/>
                </a:moveTo>
                <a:cubicBezTo>
                  <a:pt x="2492328" y="5370430"/>
                  <a:pt x="2505744" y="5373072"/>
                  <a:pt x="2516923" y="5380999"/>
                </a:cubicBezTo>
                <a:cubicBezTo>
                  <a:pt x="2539688" y="5396857"/>
                  <a:pt x="2544972" y="5428161"/>
                  <a:pt x="2529121" y="5450518"/>
                </a:cubicBezTo>
                <a:cubicBezTo>
                  <a:pt x="2513265" y="5473286"/>
                  <a:pt x="2481965" y="5478568"/>
                  <a:pt x="2459606" y="5462712"/>
                </a:cubicBezTo>
                <a:cubicBezTo>
                  <a:pt x="2437248" y="5446862"/>
                  <a:pt x="2431962" y="5415967"/>
                  <a:pt x="2447409" y="5393198"/>
                </a:cubicBezTo>
                <a:cubicBezTo>
                  <a:pt x="2455336" y="5381815"/>
                  <a:pt x="2467124" y="5374799"/>
                  <a:pt x="2479728" y="5372617"/>
                </a:cubicBezTo>
                <a:close/>
                <a:moveTo>
                  <a:pt x="11061745" y="5366977"/>
                </a:moveTo>
                <a:cubicBezTo>
                  <a:pt x="11067028" y="5370630"/>
                  <a:pt x="11068249" y="5377544"/>
                  <a:pt x="11064587" y="5382422"/>
                </a:cubicBezTo>
                <a:cubicBezTo>
                  <a:pt x="11060929" y="5387709"/>
                  <a:pt x="11054020" y="5388927"/>
                  <a:pt x="11049142" y="5385269"/>
                </a:cubicBezTo>
                <a:cubicBezTo>
                  <a:pt x="11044263" y="5381613"/>
                  <a:pt x="11043043" y="5374700"/>
                  <a:pt x="11046295" y="5369819"/>
                </a:cubicBezTo>
                <a:cubicBezTo>
                  <a:pt x="11049957" y="5364534"/>
                  <a:pt x="11056866" y="5363315"/>
                  <a:pt x="11061745" y="5366977"/>
                </a:cubicBezTo>
                <a:close/>
                <a:moveTo>
                  <a:pt x="12017518" y="5363675"/>
                </a:moveTo>
                <a:cubicBezTo>
                  <a:pt x="12027529" y="5361895"/>
                  <a:pt x="12038201" y="5363929"/>
                  <a:pt x="12047144" y="5370231"/>
                </a:cubicBezTo>
                <a:cubicBezTo>
                  <a:pt x="12065030" y="5382832"/>
                  <a:pt x="12069499" y="5407628"/>
                  <a:pt x="12056900" y="5425507"/>
                </a:cubicBezTo>
                <a:cubicBezTo>
                  <a:pt x="12044297" y="5443334"/>
                  <a:pt x="12019500" y="5447810"/>
                  <a:pt x="12001614" y="5435223"/>
                </a:cubicBezTo>
                <a:cubicBezTo>
                  <a:pt x="11983317" y="5422659"/>
                  <a:pt x="11979254" y="5397873"/>
                  <a:pt x="11991857" y="5379985"/>
                </a:cubicBezTo>
                <a:cubicBezTo>
                  <a:pt x="11998157" y="5371042"/>
                  <a:pt x="12007507" y="5365453"/>
                  <a:pt x="12017518" y="5363675"/>
                </a:cubicBezTo>
                <a:close/>
                <a:moveTo>
                  <a:pt x="3284560" y="5360750"/>
                </a:moveTo>
                <a:cubicBezTo>
                  <a:pt x="3291418" y="5359581"/>
                  <a:pt x="3298735" y="5361005"/>
                  <a:pt x="3304832" y="5365277"/>
                </a:cubicBezTo>
                <a:cubicBezTo>
                  <a:pt x="3317027" y="5373814"/>
                  <a:pt x="3319872" y="5390886"/>
                  <a:pt x="3311338" y="5403083"/>
                </a:cubicBezTo>
                <a:cubicBezTo>
                  <a:pt x="3302801" y="5415279"/>
                  <a:pt x="3285728" y="5418126"/>
                  <a:pt x="3273534" y="5409588"/>
                </a:cubicBezTo>
                <a:cubicBezTo>
                  <a:pt x="3261338" y="5401054"/>
                  <a:pt x="3258492" y="5383976"/>
                  <a:pt x="3267032" y="5371781"/>
                </a:cubicBezTo>
                <a:cubicBezTo>
                  <a:pt x="3271298" y="5365684"/>
                  <a:pt x="3277701" y="5361922"/>
                  <a:pt x="3284560" y="5360750"/>
                </a:cubicBezTo>
                <a:close/>
                <a:moveTo>
                  <a:pt x="13405008" y="5355203"/>
                </a:moveTo>
                <a:cubicBezTo>
                  <a:pt x="13421981" y="5352256"/>
                  <a:pt x="13440071" y="5355815"/>
                  <a:pt x="13455316" y="5366571"/>
                </a:cubicBezTo>
                <a:cubicBezTo>
                  <a:pt x="13485801" y="5388119"/>
                  <a:pt x="13493121" y="5429940"/>
                  <a:pt x="13471576" y="5460345"/>
                </a:cubicBezTo>
                <a:cubicBezTo>
                  <a:pt x="13450028" y="5490791"/>
                  <a:pt x="13408156" y="5498111"/>
                  <a:pt x="13377670" y="5476602"/>
                </a:cubicBezTo>
                <a:cubicBezTo>
                  <a:pt x="13347181" y="5455105"/>
                  <a:pt x="13339866" y="5413322"/>
                  <a:pt x="13361410" y="5382832"/>
                </a:cubicBezTo>
                <a:cubicBezTo>
                  <a:pt x="13372182" y="5367586"/>
                  <a:pt x="13388036" y="5358133"/>
                  <a:pt x="13405008" y="5355203"/>
                </a:cubicBezTo>
                <a:close/>
                <a:moveTo>
                  <a:pt x="11400779" y="5354893"/>
                </a:moveTo>
                <a:cubicBezTo>
                  <a:pt x="11404235" y="5354285"/>
                  <a:pt x="11407894" y="5354998"/>
                  <a:pt x="11410943" y="5357219"/>
                </a:cubicBezTo>
                <a:cubicBezTo>
                  <a:pt x="11417042" y="5361689"/>
                  <a:pt x="11418668" y="5370228"/>
                  <a:pt x="11414195" y="5376324"/>
                </a:cubicBezTo>
                <a:cubicBezTo>
                  <a:pt x="11409723" y="5382422"/>
                  <a:pt x="11401187" y="5384050"/>
                  <a:pt x="11395088" y="5379579"/>
                </a:cubicBezTo>
                <a:cubicBezTo>
                  <a:pt x="11388989" y="5375512"/>
                  <a:pt x="11387773" y="5366978"/>
                  <a:pt x="11391836" y="5360470"/>
                </a:cubicBezTo>
                <a:cubicBezTo>
                  <a:pt x="11394072" y="5357419"/>
                  <a:pt x="11397324" y="5355506"/>
                  <a:pt x="11400779" y="5354893"/>
                </a:cubicBezTo>
                <a:close/>
                <a:moveTo>
                  <a:pt x="10756856" y="5340159"/>
                </a:moveTo>
                <a:cubicBezTo>
                  <a:pt x="10760923" y="5343001"/>
                  <a:pt x="10761738" y="5348696"/>
                  <a:pt x="10758891" y="5352760"/>
                </a:cubicBezTo>
                <a:cubicBezTo>
                  <a:pt x="10756045" y="5356812"/>
                  <a:pt x="10750356" y="5357622"/>
                  <a:pt x="10746288" y="5354797"/>
                </a:cubicBezTo>
                <a:cubicBezTo>
                  <a:pt x="10742221" y="5351951"/>
                  <a:pt x="10741410" y="5346255"/>
                  <a:pt x="10744257" y="5342192"/>
                </a:cubicBezTo>
                <a:cubicBezTo>
                  <a:pt x="10747099" y="5338126"/>
                  <a:pt x="10752793" y="5337329"/>
                  <a:pt x="10756856" y="5340159"/>
                </a:cubicBezTo>
                <a:close/>
                <a:moveTo>
                  <a:pt x="3467463" y="5338890"/>
                </a:moveTo>
                <a:cubicBezTo>
                  <a:pt x="3470612" y="5338281"/>
                  <a:pt x="3473965" y="5338890"/>
                  <a:pt x="3476812" y="5340922"/>
                </a:cubicBezTo>
                <a:cubicBezTo>
                  <a:pt x="3482503" y="5344986"/>
                  <a:pt x="3484128" y="5352712"/>
                  <a:pt x="3480065" y="5358404"/>
                </a:cubicBezTo>
                <a:cubicBezTo>
                  <a:pt x="3475997" y="5364096"/>
                  <a:pt x="3468277" y="5365721"/>
                  <a:pt x="3462582" y="5361658"/>
                </a:cubicBezTo>
                <a:cubicBezTo>
                  <a:pt x="3456894" y="5357588"/>
                  <a:pt x="3455267" y="5349870"/>
                  <a:pt x="3459333" y="5344174"/>
                </a:cubicBezTo>
                <a:cubicBezTo>
                  <a:pt x="3461366" y="5341328"/>
                  <a:pt x="3464313" y="5339500"/>
                  <a:pt x="3467463" y="5338890"/>
                </a:cubicBezTo>
                <a:close/>
                <a:moveTo>
                  <a:pt x="3091799" y="5327281"/>
                </a:moveTo>
                <a:cubicBezTo>
                  <a:pt x="3103688" y="5325197"/>
                  <a:pt x="3116393" y="5327636"/>
                  <a:pt x="3127165" y="5335160"/>
                </a:cubicBezTo>
                <a:cubicBezTo>
                  <a:pt x="3148301" y="5350202"/>
                  <a:pt x="3153586" y="5379468"/>
                  <a:pt x="3138546" y="5401018"/>
                </a:cubicBezTo>
                <a:cubicBezTo>
                  <a:pt x="3123506" y="5422158"/>
                  <a:pt x="3094238" y="5427444"/>
                  <a:pt x="3072693" y="5412401"/>
                </a:cubicBezTo>
                <a:cubicBezTo>
                  <a:pt x="3051555" y="5397359"/>
                  <a:pt x="3046266" y="5367683"/>
                  <a:pt x="3061310" y="5346540"/>
                </a:cubicBezTo>
                <a:cubicBezTo>
                  <a:pt x="3068830" y="5335971"/>
                  <a:pt x="3079908" y="5329363"/>
                  <a:pt x="3091799" y="5327281"/>
                </a:cubicBezTo>
                <a:close/>
                <a:moveTo>
                  <a:pt x="12696807" y="5327013"/>
                </a:moveTo>
                <a:cubicBezTo>
                  <a:pt x="12715558" y="5323707"/>
                  <a:pt x="12735580" y="5327570"/>
                  <a:pt x="12752451" y="5339345"/>
                </a:cubicBezTo>
                <a:cubicBezTo>
                  <a:pt x="12786189" y="5362912"/>
                  <a:pt x="12794319" y="5409255"/>
                  <a:pt x="12770743" y="5442945"/>
                </a:cubicBezTo>
                <a:cubicBezTo>
                  <a:pt x="12747163" y="5476601"/>
                  <a:pt x="12700822" y="5484710"/>
                  <a:pt x="12667080" y="5461155"/>
                </a:cubicBezTo>
                <a:cubicBezTo>
                  <a:pt x="12633339" y="5437659"/>
                  <a:pt x="12625208" y="5391367"/>
                  <a:pt x="12648788" y="5357622"/>
                </a:cubicBezTo>
                <a:cubicBezTo>
                  <a:pt x="12660576" y="5340767"/>
                  <a:pt x="12678056" y="5330314"/>
                  <a:pt x="12696807" y="5327013"/>
                </a:cubicBezTo>
                <a:close/>
                <a:moveTo>
                  <a:pt x="2688900" y="5323655"/>
                </a:moveTo>
                <a:cubicBezTo>
                  <a:pt x="2704245" y="5320961"/>
                  <a:pt x="2720610" y="5324110"/>
                  <a:pt x="2734430" y="5333869"/>
                </a:cubicBezTo>
                <a:cubicBezTo>
                  <a:pt x="2761664" y="5353386"/>
                  <a:pt x="2768578" y="5391190"/>
                  <a:pt x="2749066" y="5418836"/>
                </a:cubicBezTo>
                <a:cubicBezTo>
                  <a:pt x="2729554" y="5446079"/>
                  <a:pt x="2691744" y="5452985"/>
                  <a:pt x="2664102" y="5433473"/>
                </a:cubicBezTo>
                <a:cubicBezTo>
                  <a:pt x="2636458" y="5414368"/>
                  <a:pt x="2629955" y="5376149"/>
                  <a:pt x="2649468" y="5348506"/>
                </a:cubicBezTo>
                <a:cubicBezTo>
                  <a:pt x="2659224" y="5334883"/>
                  <a:pt x="2673554" y="5326348"/>
                  <a:pt x="2688900" y="5323655"/>
                </a:cubicBezTo>
                <a:close/>
                <a:moveTo>
                  <a:pt x="13237876" y="5320053"/>
                </a:moveTo>
                <a:cubicBezTo>
                  <a:pt x="13256525" y="5316800"/>
                  <a:pt x="13276444" y="5320663"/>
                  <a:pt x="13293110" y="5332451"/>
                </a:cubicBezTo>
                <a:cubicBezTo>
                  <a:pt x="13326446" y="5355608"/>
                  <a:pt x="13334576" y="5401940"/>
                  <a:pt x="13310996" y="5435223"/>
                </a:cubicBezTo>
                <a:cubicBezTo>
                  <a:pt x="13287826" y="5468475"/>
                  <a:pt x="13241486" y="5476602"/>
                  <a:pt x="13208149" y="5453092"/>
                </a:cubicBezTo>
                <a:cubicBezTo>
                  <a:pt x="13174817" y="5429534"/>
                  <a:pt x="13166687" y="5383649"/>
                  <a:pt x="13190263" y="5350321"/>
                </a:cubicBezTo>
                <a:cubicBezTo>
                  <a:pt x="13201848" y="5333673"/>
                  <a:pt x="13219227" y="5323305"/>
                  <a:pt x="13237876" y="5320053"/>
                </a:cubicBezTo>
                <a:close/>
                <a:moveTo>
                  <a:pt x="2057165" y="5313819"/>
                </a:moveTo>
                <a:cubicBezTo>
                  <a:pt x="2064025" y="5312649"/>
                  <a:pt x="2071341" y="5314076"/>
                  <a:pt x="2077441" y="5318346"/>
                </a:cubicBezTo>
                <a:cubicBezTo>
                  <a:pt x="2089634" y="5326882"/>
                  <a:pt x="2092481" y="5343954"/>
                  <a:pt x="2083945" y="5356152"/>
                </a:cubicBezTo>
                <a:cubicBezTo>
                  <a:pt x="2075409" y="5368344"/>
                  <a:pt x="2058333" y="5371192"/>
                  <a:pt x="2046140" y="5362657"/>
                </a:cubicBezTo>
                <a:cubicBezTo>
                  <a:pt x="2033942" y="5354120"/>
                  <a:pt x="2031096" y="5337451"/>
                  <a:pt x="2039636" y="5324849"/>
                </a:cubicBezTo>
                <a:cubicBezTo>
                  <a:pt x="2043902" y="5318748"/>
                  <a:pt x="2050305" y="5314989"/>
                  <a:pt x="2057165" y="5313819"/>
                </a:cubicBezTo>
                <a:close/>
                <a:moveTo>
                  <a:pt x="5044935" y="5308058"/>
                </a:moveTo>
                <a:cubicBezTo>
                  <a:pt x="5049396" y="5311310"/>
                  <a:pt x="5050217" y="5317001"/>
                  <a:pt x="5047364" y="5321474"/>
                </a:cubicBezTo>
                <a:cubicBezTo>
                  <a:pt x="5044116" y="5325946"/>
                  <a:pt x="5038422" y="5326755"/>
                  <a:pt x="5033952" y="5323912"/>
                </a:cubicBezTo>
                <a:cubicBezTo>
                  <a:pt x="5029889" y="5320663"/>
                  <a:pt x="5028663" y="5314967"/>
                  <a:pt x="5031507" y="5310494"/>
                </a:cubicBezTo>
                <a:cubicBezTo>
                  <a:pt x="5034759" y="5306026"/>
                  <a:pt x="5040451" y="5305212"/>
                  <a:pt x="5044935" y="5308058"/>
                </a:cubicBezTo>
                <a:close/>
                <a:moveTo>
                  <a:pt x="4110714" y="5298705"/>
                </a:moveTo>
                <a:cubicBezTo>
                  <a:pt x="4113866" y="5298098"/>
                  <a:pt x="4117217" y="5298705"/>
                  <a:pt x="4120066" y="5300739"/>
                </a:cubicBezTo>
                <a:cubicBezTo>
                  <a:pt x="4125757" y="5304804"/>
                  <a:pt x="4127384" y="5312527"/>
                  <a:pt x="4123321" y="5318219"/>
                </a:cubicBezTo>
                <a:cubicBezTo>
                  <a:pt x="4119252" y="5323909"/>
                  <a:pt x="4111533" y="5325539"/>
                  <a:pt x="4105836" y="5321474"/>
                </a:cubicBezTo>
                <a:cubicBezTo>
                  <a:pt x="4100151" y="5317406"/>
                  <a:pt x="4098524" y="5309687"/>
                  <a:pt x="4102581" y="5303990"/>
                </a:cubicBezTo>
                <a:cubicBezTo>
                  <a:pt x="4104618" y="5301148"/>
                  <a:pt x="4107562" y="5299314"/>
                  <a:pt x="4110714" y="5298705"/>
                </a:cubicBezTo>
                <a:close/>
                <a:moveTo>
                  <a:pt x="12507572" y="5295049"/>
                </a:moveTo>
                <a:cubicBezTo>
                  <a:pt x="12511891" y="5294335"/>
                  <a:pt x="12516465" y="5295248"/>
                  <a:pt x="12520325" y="5297892"/>
                </a:cubicBezTo>
                <a:cubicBezTo>
                  <a:pt x="12528049" y="5303583"/>
                  <a:pt x="12529675" y="5314153"/>
                  <a:pt x="12524392" y="5321878"/>
                </a:cubicBezTo>
                <a:cubicBezTo>
                  <a:pt x="12518703" y="5329605"/>
                  <a:pt x="12508131" y="5331232"/>
                  <a:pt x="12500406" y="5325943"/>
                </a:cubicBezTo>
                <a:cubicBezTo>
                  <a:pt x="12492682" y="5320657"/>
                  <a:pt x="12490650" y="5309679"/>
                  <a:pt x="12496343" y="5301956"/>
                </a:cubicBezTo>
                <a:cubicBezTo>
                  <a:pt x="12499188" y="5298098"/>
                  <a:pt x="12503253" y="5295757"/>
                  <a:pt x="12507572" y="5295049"/>
                </a:cubicBezTo>
                <a:close/>
                <a:moveTo>
                  <a:pt x="1637960" y="5293910"/>
                </a:moveTo>
                <a:cubicBezTo>
                  <a:pt x="1643243" y="5297568"/>
                  <a:pt x="1644465" y="5304477"/>
                  <a:pt x="1640806" y="5309355"/>
                </a:cubicBezTo>
                <a:cubicBezTo>
                  <a:pt x="1637144" y="5314645"/>
                  <a:pt x="1630235" y="5315859"/>
                  <a:pt x="1625357" y="5312204"/>
                </a:cubicBezTo>
                <a:cubicBezTo>
                  <a:pt x="1620478" y="5308949"/>
                  <a:pt x="1619257" y="5302040"/>
                  <a:pt x="1622510" y="5296755"/>
                </a:cubicBezTo>
                <a:cubicBezTo>
                  <a:pt x="1626172" y="5291468"/>
                  <a:pt x="1633081" y="5290250"/>
                  <a:pt x="1637960" y="5293910"/>
                </a:cubicBezTo>
                <a:close/>
                <a:moveTo>
                  <a:pt x="11744998" y="5292106"/>
                </a:moveTo>
                <a:cubicBezTo>
                  <a:pt x="11749571" y="5291289"/>
                  <a:pt x="11754450" y="5292205"/>
                  <a:pt x="11758515" y="5295049"/>
                </a:cubicBezTo>
                <a:cubicBezTo>
                  <a:pt x="11766645" y="5300740"/>
                  <a:pt x="11768677" y="5312124"/>
                  <a:pt x="11762983" y="5320252"/>
                </a:cubicBezTo>
                <a:cubicBezTo>
                  <a:pt x="11757294" y="5328387"/>
                  <a:pt x="11745912" y="5330420"/>
                  <a:pt x="11737781" y="5324728"/>
                </a:cubicBezTo>
                <a:cubicBezTo>
                  <a:pt x="11729651" y="5319033"/>
                  <a:pt x="11727620" y="5307655"/>
                  <a:pt x="11733309" y="5299526"/>
                </a:cubicBezTo>
                <a:cubicBezTo>
                  <a:pt x="11736155" y="5295455"/>
                  <a:pt x="11740424" y="5292918"/>
                  <a:pt x="11744998" y="5292106"/>
                </a:cubicBezTo>
                <a:close/>
                <a:moveTo>
                  <a:pt x="4250203" y="5287064"/>
                </a:moveTo>
                <a:cubicBezTo>
                  <a:pt x="4263367" y="5284785"/>
                  <a:pt x="4277395" y="5287524"/>
                  <a:pt x="4289182" y="5295862"/>
                </a:cubicBezTo>
                <a:cubicBezTo>
                  <a:pt x="4312764" y="5312527"/>
                  <a:pt x="4318455" y="5345035"/>
                  <a:pt x="4301778" y="5368601"/>
                </a:cubicBezTo>
                <a:cubicBezTo>
                  <a:pt x="4285117" y="5392179"/>
                  <a:pt x="4252596" y="5397873"/>
                  <a:pt x="4229004" y="5381201"/>
                </a:cubicBezTo>
                <a:cubicBezTo>
                  <a:pt x="4205438" y="5364532"/>
                  <a:pt x="4199747" y="5332042"/>
                  <a:pt x="4216407" y="5308466"/>
                </a:cubicBezTo>
                <a:cubicBezTo>
                  <a:pt x="4224749" y="5296673"/>
                  <a:pt x="4237044" y="5289355"/>
                  <a:pt x="4250203" y="5287064"/>
                </a:cubicBezTo>
                <a:close/>
                <a:moveTo>
                  <a:pt x="13067296" y="5286969"/>
                </a:moveTo>
                <a:cubicBezTo>
                  <a:pt x="13085182" y="5283874"/>
                  <a:pt x="13104288" y="5287524"/>
                  <a:pt x="13120346" y="5298705"/>
                </a:cubicBezTo>
                <a:cubicBezTo>
                  <a:pt x="13152052" y="5321066"/>
                  <a:pt x="13159777" y="5365349"/>
                  <a:pt x="13137418" y="5397468"/>
                </a:cubicBezTo>
                <a:cubicBezTo>
                  <a:pt x="13115059" y="5429144"/>
                  <a:pt x="13070750" y="5436851"/>
                  <a:pt x="13038634" y="5414539"/>
                </a:cubicBezTo>
                <a:cubicBezTo>
                  <a:pt x="13006522" y="5391774"/>
                  <a:pt x="12998797" y="5347473"/>
                  <a:pt x="13021562" y="5315782"/>
                </a:cubicBezTo>
                <a:cubicBezTo>
                  <a:pt x="13032742" y="5299927"/>
                  <a:pt x="13049409" y="5290071"/>
                  <a:pt x="13067296" y="5286969"/>
                </a:cubicBezTo>
                <a:close/>
                <a:moveTo>
                  <a:pt x="12279361" y="5286306"/>
                </a:moveTo>
                <a:cubicBezTo>
                  <a:pt x="12290032" y="5284479"/>
                  <a:pt x="12301415" y="5286711"/>
                  <a:pt x="12310968" y="5293422"/>
                </a:cubicBezTo>
                <a:cubicBezTo>
                  <a:pt x="12330076" y="5306842"/>
                  <a:pt x="12334548" y="5333258"/>
                  <a:pt x="12321130" y="5352357"/>
                </a:cubicBezTo>
                <a:cubicBezTo>
                  <a:pt x="12307716" y="5371445"/>
                  <a:pt x="12281293" y="5375917"/>
                  <a:pt x="12262186" y="5362502"/>
                </a:cubicBezTo>
                <a:cubicBezTo>
                  <a:pt x="12243083" y="5349104"/>
                  <a:pt x="12238200" y="5322687"/>
                  <a:pt x="12252024" y="5303586"/>
                </a:cubicBezTo>
                <a:cubicBezTo>
                  <a:pt x="12258731" y="5294031"/>
                  <a:pt x="12268690" y="5288137"/>
                  <a:pt x="12279361" y="5286306"/>
                </a:cubicBezTo>
                <a:close/>
                <a:moveTo>
                  <a:pt x="2898229" y="5284610"/>
                </a:moveTo>
                <a:cubicBezTo>
                  <a:pt x="2907630" y="5282984"/>
                  <a:pt x="2917590" y="5284913"/>
                  <a:pt x="2925922" y="5290806"/>
                </a:cubicBezTo>
                <a:cubicBezTo>
                  <a:pt x="2942588" y="5303006"/>
                  <a:pt x="2946654" y="5326175"/>
                  <a:pt x="2934868" y="5342845"/>
                </a:cubicBezTo>
                <a:cubicBezTo>
                  <a:pt x="2922669" y="5359513"/>
                  <a:pt x="2899500" y="5363581"/>
                  <a:pt x="2882834" y="5351790"/>
                </a:cubicBezTo>
                <a:cubicBezTo>
                  <a:pt x="2866165" y="5339592"/>
                  <a:pt x="2862101" y="5316420"/>
                  <a:pt x="2873888" y="5299756"/>
                </a:cubicBezTo>
                <a:cubicBezTo>
                  <a:pt x="2879987" y="5291419"/>
                  <a:pt x="2888829" y="5286235"/>
                  <a:pt x="2898229" y="5284610"/>
                </a:cubicBezTo>
                <a:close/>
                <a:moveTo>
                  <a:pt x="10500752" y="5281635"/>
                </a:moveTo>
                <a:cubicBezTo>
                  <a:pt x="10503599" y="5283668"/>
                  <a:pt x="10504414" y="5287326"/>
                  <a:pt x="10502382" y="5290170"/>
                </a:cubicBezTo>
                <a:cubicBezTo>
                  <a:pt x="10500346" y="5293017"/>
                  <a:pt x="10496689" y="5293826"/>
                  <a:pt x="10493842" y="5291799"/>
                </a:cubicBezTo>
                <a:cubicBezTo>
                  <a:pt x="10491405" y="5289765"/>
                  <a:pt x="10490590" y="5286107"/>
                  <a:pt x="10492216" y="5283266"/>
                </a:cubicBezTo>
                <a:cubicBezTo>
                  <a:pt x="10494248" y="5280415"/>
                  <a:pt x="10497909" y="5279602"/>
                  <a:pt x="10500752" y="5281635"/>
                </a:cubicBezTo>
                <a:close/>
                <a:moveTo>
                  <a:pt x="2273705" y="5280711"/>
                </a:moveTo>
                <a:cubicBezTo>
                  <a:pt x="2281532" y="5279342"/>
                  <a:pt x="2289865" y="5280962"/>
                  <a:pt x="2296980" y="5285844"/>
                </a:cubicBezTo>
                <a:cubicBezTo>
                  <a:pt x="2311209" y="5296005"/>
                  <a:pt x="2314460" y="5315115"/>
                  <a:pt x="2304704" y="5329344"/>
                </a:cubicBezTo>
                <a:cubicBezTo>
                  <a:pt x="2294538" y="5343575"/>
                  <a:pt x="2275435" y="5346826"/>
                  <a:pt x="2261206" y="5337067"/>
                </a:cubicBezTo>
                <a:cubicBezTo>
                  <a:pt x="2246977" y="5327312"/>
                  <a:pt x="2243724" y="5307797"/>
                  <a:pt x="2253481" y="5293571"/>
                </a:cubicBezTo>
                <a:cubicBezTo>
                  <a:pt x="2258564" y="5286454"/>
                  <a:pt x="2265879" y="5282081"/>
                  <a:pt x="2273705" y="5280711"/>
                </a:cubicBezTo>
                <a:close/>
                <a:moveTo>
                  <a:pt x="11084104" y="5278384"/>
                </a:moveTo>
                <a:cubicBezTo>
                  <a:pt x="11089388" y="5282040"/>
                  <a:pt x="11090609" y="5289765"/>
                  <a:pt x="11086951" y="5295049"/>
                </a:cubicBezTo>
                <a:cubicBezTo>
                  <a:pt x="11083294" y="5300334"/>
                  <a:pt x="11075569" y="5301555"/>
                  <a:pt x="11070285" y="5297898"/>
                </a:cubicBezTo>
                <a:cubicBezTo>
                  <a:pt x="11064592" y="5294234"/>
                  <a:pt x="11063371" y="5286917"/>
                  <a:pt x="11067438" y="5281230"/>
                </a:cubicBezTo>
                <a:cubicBezTo>
                  <a:pt x="11071096" y="5275947"/>
                  <a:pt x="11078821" y="5274727"/>
                  <a:pt x="11084104" y="5278384"/>
                </a:cubicBezTo>
                <a:close/>
                <a:moveTo>
                  <a:pt x="14661445" y="5278039"/>
                </a:moveTo>
                <a:cubicBezTo>
                  <a:pt x="14667644" y="5276967"/>
                  <a:pt x="14674250" y="5278290"/>
                  <a:pt x="14679738" y="5282154"/>
                </a:cubicBezTo>
                <a:cubicBezTo>
                  <a:pt x="14691120" y="5289882"/>
                  <a:pt x="14693557" y="5305325"/>
                  <a:pt x="14685837" y="5316302"/>
                </a:cubicBezTo>
                <a:cubicBezTo>
                  <a:pt x="14678112" y="5327685"/>
                  <a:pt x="14662662" y="5330122"/>
                  <a:pt x="14651689" y="5322397"/>
                </a:cubicBezTo>
                <a:cubicBezTo>
                  <a:pt x="14640307" y="5314675"/>
                  <a:pt x="14637866" y="5299227"/>
                  <a:pt x="14645591" y="5288254"/>
                </a:cubicBezTo>
                <a:cubicBezTo>
                  <a:pt x="14649453" y="5282562"/>
                  <a:pt x="14655246" y="5279106"/>
                  <a:pt x="14661445" y="5278039"/>
                </a:cubicBezTo>
                <a:close/>
                <a:moveTo>
                  <a:pt x="11430861" y="5273912"/>
                </a:moveTo>
                <a:cubicBezTo>
                  <a:pt x="11436145" y="5277567"/>
                  <a:pt x="11437366" y="5285290"/>
                  <a:pt x="11433708" y="5290577"/>
                </a:cubicBezTo>
                <a:cubicBezTo>
                  <a:pt x="11430051" y="5295862"/>
                  <a:pt x="11422326" y="5297081"/>
                  <a:pt x="11417042" y="5293422"/>
                </a:cubicBezTo>
                <a:cubicBezTo>
                  <a:pt x="11411754" y="5289355"/>
                  <a:pt x="11410537" y="5282040"/>
                  <a:pt x="11414195" y="5276759"/>
                </a:cubicBezTo>
                <a:cubicBezTo>
                  <a:pt x="11417853" y="5271493"/>
                  <a:pt x="11425578" y="5270277"/>
                  <a:pt x="11430861" y="5273912"/>
                </a:cubicBezTo>
                <a:close/>
                <a:moveTo>
                  <a:pt x="10275544" y="5273912"/>
                </a:moveTo>
                <a:cubicBezTo>
                  <a:pt x="10275950" y="5273912"/>
                  <a:pt x="10275950" y="5273912"/>
                  <a:pt x="10276355" y="5273912"/>
                </a:cubicBezTo>
                <a:cubicBezTo>
                  <a:pt x="10276355" y="5274317"/>
                  <a:pt x="10276355" y="5274317"/>
                  <a:pt x="10276355" y="5274727"/>
                </a:cubicBezTo>
                <a:cubicBezTo>
                  <a:pt x="10275950" y="5274727"/>
                  <a:pt x="10275950" y="5274727"/>
                  <a:pt x="10275544" y="5274727"/>
                </a:cubicBezTo>
                <a:cubicBezTo>
                  <a:pt x="10275135" y="5274727"/>
                  <a:pt x="10275135" y="5273912"/>
                  <a:pt x="10275544" y="5273912"/>
                </a:cubicBezTo>
                <a:close/>
                <a:moveTo>
                  <a:pt x="14827710" y="5273595"/>
                </a:moveTo>
                <a:cubicBezTo>
                  <a:pt x="14832997" y="5277256"/>
                  <a:pt x="14834214" y="5284165"/>
                  <a:pt x="14830556" y="5289046"/>
                </a:cubicBezTo>
                <a:cubicBezTo>
                  <a:pt x="14826899" y="5294333"/>
                  <a:pt x="14819985" y="5295549"/>
                  <a:pt x="14815111" y="5291893"/>
                </a:cubicBezTo>
                <a:cubicBezTo>
                  <a:pt x="14809823" y="5288639"/>
                  <a:pt x="14808606" y="5281728"/>
                  <a:pt x="14812264" y="5276445"/>
                </a:cubicBezTo>
                <a:cubicBezTo>
                  <a:pt x="14815922" y="5271156"/>
                  <a:pt x="14822831" y="5269941"/>
                  <a:pt x="14827710" y="5273595"/>
                </a:cubicBezTo>
                <a:close/>
                <a:moveTo>
                  <a:pt x="14503211" y="5268151"/>
                </a:moveTo>
                <a:cubicBezTo>
                  <a:pt x="14514390" y="5266219"/>
                  <a:pt x="14526280" y="5268556"/>
                  <a:pt x="14536239" y="5275673"/>
                </a:cubicBezTo>
                <a:cubicBezTo>
                  <a:pt x="14556161" y="5289902"/>
                  <a:pt x="14561039" y="5317546"/>
                  <a:pt x="14546810" y="5337464"/>
                </a:cubicBezTo>
                <a:cubicBezTo>
                  <a:pt x="14532581" y="5357385"/>
                  <a:pt x="14504938" y="5362268"/>
                  <a:pt x="14485020" y="5348038"/>
                </a:cubicBezTo>
                <a:cubicBezTo>
                  <a:pt x="14465098" y="5333808"/>
                  <a:pt x="14460224" y="5306163"/>
                  <a:pt x="14474449" y="5286246"/>
                </a:cubicBezTo>
                <a:cubicBezTo>
                  <a:pt x="14481563" y="5276284"/>
                  <a:pt x="14492032" y="5270084"/>
                  <a:pt x="14503211" y="5268151"/>
                </a:cubicBezTo>
                <a:close/>
                <a:moveTo>
                  <a:pt x="14346855" y="5264466"/>
                </a:moveTo>
                <a:cubicBezTo>
                  <a:pt x="14359406" y="5262279"/>
                  <a:pt x="14372821" y="5264920"/>
                  <a:pt x="14384204" y="5272850"/>
                </a:cubicBezTo>
                <a:cubicBezTo>
                  <a:pt x="14406969" y="5288707"/>
                  <a:pt x="14412253" y="5320008"/>
                  <a:pt x="14396397" y="5342367"/>
                </a:cubicBezTo>
                <a:cubicBezTo>
                  <a:pt x="14380542" y="5365136"/>
                  <a:pt x="14349241" y="5370418"/>
                  <a:pt x="14326882" y="5354562"/>
                </a:cubicBezTo>
                <a:cubicBezTo>
                  <a:pt x="14304527" y="5338712"/>
                  <a:pt x="14298833" y="5307403"/>
                  <a:pt x="14314689" y="5285047"/>
                </a:cubicBezTo>
                <a:cubicBezTo>
                  <a:pt x="14322616" y="5273665"/>
                  <a:pt x="14334304" y="5266651"/>
                  <a:pt x="14346855" y="5264466"/>
                </a:cubicBezTo>
                <a:close/>
                <a:moveTo>
                  <a:pt x="4389088" y="5264075"/>
                </a:moveTo>
                <a:cubicBezTo>
                  <a:pt x="4398942" y="5262348"/>
                  <a:pt x="4409515" y="5264379"/>
                  <a:pt x="4418457" y="5270682"/>
                </a:cubicBezTo>
                <a:cubicBezTo>
                  <a:pt x="4435946" y="5282849"/>
                  <a:pt x="4440415" y="5307241"/>
                  <a:pt x="4427809" y="5325130"/>
                </a:cubicBezTo>
                <a:cubicBezTo>
                  <a:pt x="4415618" y="5342600"/>
                  <a:pt x="4391234" y="5347070"/>
                  <a:pt x="4373344" y="5334479"/>
                </a:cubicBezTo>
                <a:cubicBezTo>
                  <a:pt x="4355858" y="5322288"/>
                  <a:pt x="4351394" y="5297484"/>
                  <a:pt x="4363991" y="5280010"/>
                </a:cubicBezTo>
                <a:cubicBezTo>
                  <a:pt x="4370084" y="5271295"/>
                  <a:pt x="4379235" y="5265803"/>
                  <a:pt x="4389088" y="5264075"/>
                </a:cubicBezTo>
                <a:close/>
                <a:moveTo>
                  <a:pt x="12032152" y="5253252"/>
                </a:moveTo>
                <a:cubicBezTo>
                  <a:pt x="12042467" y="5251475"/>
                  <a:pt x="12053443" y="5253605"/>
                  <a:pt x="12062589" y="5260112"/>
                </a:cubicBezTo>
                <a:cubicBezTo>
                  <a:pt x="12080882" y="5273108"/>
                  <a:pt x="12085354" y="5298705"/>
                  <a:pt x="12072346" y="5317001"/>
                </a:cubicBezTo>
                <a:cubicBezTo>
                  <a:pt x="12059337" y="5335290"/>
                  <a:pt x="12033726" y="5339748"/>
                  <a:pt x="12015434" y="5326755"/>
                </a:cubicBezTo>
                <a:cubicBezTo>
                  <a:pt x="11997141" y="5314153"/>
                  <a:pt x="11992669" y="5288547"/>
                  <a:pt x="12005677" y="5269868"/>
                </a:cubicBezTo>
                <a:cubicBezTo>
                  <a:pt x="12012181" y="5260722"/>
                  <a:pt x="12021836" y="5255029"/>
                  <a:pt x="12032152" y="5253252"/>
                </a:cubicBezTo>
                <a:close/>
                <a:moveTo>
                  <a:pt x="1422896" y="5250397"/>
                </a:moveTo>
                <a:cubicBezTo>
                  <a:pt x="1424523" y="5251210"/>
                  <a:pt x="1424523" y="5253242"/>
                  <a:pt x="1423708" y="5254464"/>
                </a:cubicBezTo>
                <a:cubicBezTo>
                  <a:pt x="1422896" y="5256092"/>
                  <a:pt x="1420861" y="5256092"/>
                  <a:pt x="1419645" y="5255275"/>
                </a:cubicBezTo>
                <a:cubicBezTo>
                  <a:pt x="1418425" y="5254464"/>
                  <a:pt x="1418018" y="5252429"/>
                  <a:pt x="1418829" y="5251210"/>
                </a:cubicBezTo>
                <a:cubicBezTo>
                  <a:pt x="1419645" y="5249585"/>
                  <a:pt x="1421677" y="5249585"/>
                  <a:pt x="1422896" y="5250397"/>
                </a:cubicBezTo>
                <a:close/>
                <a:moveTo>
                  <a:pt x="3647164" y="5245012"/>
                </a:moveTo>
                <a:cubicBezTo>
                  <a:pt x="3652448" y="5248668"/>
                  <a:pt x="3653669" y="5256396"/>
                  <a:pt x="3650005" y="5261682"/>
                </a:cubicBezTo>
                <a:cubicBezTo>
                  <a:pt x="3646352" y="5266963"/>
                  <a:pt x="3638624" y="5268185"/>
                  <a:pt x="3633340" y="5264528"/>
                </a:cubicBezTo>
                <a:cubicBezTo>
                  <a:pt x="3628058" y="5260457"/>
                  <a:pt x="3626429" y="5253143"/>
                  <a:pt x="3630495" y="5247856"/>
                </a:cubicBezTo>
                <a:cubicBezTo>
                  <a:pt x="3634158" y="5242571"/>
                  <a:pt x="3641877" y="5241350"/>
                  <a:pt x="3647164" y="5245012"/>
                </a:cubicBezTo>
                <a:close/>
                <a:moveTo>
                  <a:pt x="3799534" y="5244993"/>
                </a:moveTo>
                <a:cubicBezTo>
                  <a:pt x="3806241" y="5243824"/>
                  <a:pt x="3813454" y="5245245"/>
                  <a:pt x="3819553" y="5249518"/>
                </a:cubicBezTo>
                <a:cubicBezTo>
                  <a:pt x="3831746" y="5257648"/>
                  <a:pt x="3834596" y="5274305"/>
                  <a:pt x="3826055" y="5286498"/>
                </a:cubicBezTo>
                <a:cubicBezTo>
                  <a:pt x="3817924" y="5298696"/>
                  <a:pt x="3801261" y="5301541"/>
                  <a:pt x="3789067" y="5293005"/>
                </a:cubicBezTo>
                <a:cubicBezTo>
                  <a:pt x="3776868" y="5284463"/>
                  <a:pt x="3774021" y="5267812"/>
                  <a:pt x="3782564" y="5256023"/>
                </a:cubicBezTo>
                <a:cubicBezTo>
                  <a:pt x="3786629" y="5249922"/>
                  <a:pt x="3792826" y="5246162"/>
                  <a:pt x="3799534" y="5244993"/>
                </a:cubicBezTo>
                <a:close/>
                <a:moveTo>
                  <a:pt x="10774341" y="5238156"/>
                </a:moveTo>
                <a:cubicBezTo>
                  <a:pt x="10778404" y="5241002"/>
                  <a:pt x="10779215" y="5246698"/>
                  <a:pt x="10776372" y="5250762"/>
                </a:cubicBezTo>
                <a:cubicBezTo>
                  <a:pt x="10773526" y="5254830"/>
                  <a:pt x="10767837" y="5255637"/>
                  <a:pt x="10763769" y="5252799"/>
                </a:cubicBezTo>
                <a:cubicBezTo>
                  <a:pt x="10759702" y="5249951"/>
                  <a:pt x="10758891" y="5244255"/>
                  <a:pt x="10761738" y="5240193"/>
                </a:cubicBezTo>
                <a:cubicBezTo>
                  <a:pt x="10764580" y="5236121"/>
                  <a:pt x="10770274" y="5235312"/>
                  <a:pt x="10774341" y="5238156"/>
                </a:cubicBezTo>
                <a:close/>
                <a:moveTo>
                  <a:pt x="1857090" y="5236605"/>
                </a:moveTo>
                <a:cubicBezTo>
                  <a:pt x="1861153" y="5239448"/>
                  <a:pt x="1861969" y="5245146"/>
                  <a:pt x="1859121" y="5249213"/>
                </a:cubicBezTo>
                <a:cubicBezTo>
                  <a:pt x="1856275" y="5253273"/>
                  <a:pt x="1850586" y="5254088"/>
                  <a:pt x="1846519" y="5251244"/>
                </a:cubicBezTo>
                <a:cubicBezTo>
                  <a:pt x="1842455" y="5248396"/>
                  <a:pt x="1841235" y="5242701"/>
                  <a:pt x="1844488" y="5238635"/>
                </a:cubicBezTo>
                <a:cubicBezTo>
                  <a:pt x="1847334" y="5234574"/>
                  <a:pt x="1853024" y="5233760"/>
                  <a:pt x="1857090" y="5236605"/>
                </a:cubicBezTo>
                <a:close/>
                <a:moveTo>
                  <a:pt x="14187701" y="5235456"/>
                </a:moveTo>
                <a:cubicBezTo>
                  <a:pt x="14206857" y="5232150"/>
                  <a:pt x="14227284" y="5236118"/>
                  <a:pt x="14244358" y="5248107"/>
                </a:cubicBezTo>
                <a:cubicBezTo>
                  <a:pt x="14278506" y="5272097"/>
                  <a:pt x="14286640" y="5319661"/>
                  <a:pt x="14262655" y="5353812"/>
                </a:cubicBezTo>
                <a:cubicBezTo>
                  <a:pt x="14238669" y="5387962"/>
                  <a:pt x="14191108" y="5396090"/>
                  <a:pt x="14156961" y="5372107"/>
                </a:cubicBezTo>
                <a:cubicBezTo>
                  <a:pt x="14122813" y="5347716"/>
                  <a:pt x="14114683" y="5300557"/>
                  <a:pt x="14138664" y="5266407"/>
                </a:cubicBezTo>
                <a:cubicBezTo>
                  <a:pt x="14150657" y="5249332"/>
                  <a:pt x="14168544" y="5238760"/>
                  <a:pt x="14187701" y="5235456"/>
                </a:cubicBezTo>
                <a:close/>
                <a:moveTo>
                  <a:pt x="2485421" y="5234238"/>
                </a:moveTo>
                <a:cubicBezTo>
                  <a:pt x="2497820" y="5232104"/>
                  <a:pt x="2511030" y="5234646"/>
                  <a:pt x="2522211" y="5242372"/>
                </a:cubicBezTo>
                <a:cubicBezTo>
                  <a:pt x="2544160" y="5258224"/>
                  <a:pt x="2549449" y="5288714"/>
                  <a:pt x="2533998" y="5311074"/>
                </a:cubicBezTo>
                <a:cubicBezTo>
                  <a:pt x="2518143" y="5333031"/>
                  <a:pt x="2487657" y="5338719"/>
                  <a:pt x="2465298" y="5322863"/>
                </a:cubicBezTo>
                <a:cubicBezTo>
                  <a:pt x="2442939" y="5307012"/>
                  <a:pt x="2437656" y="5276517"/>
                  <a:pt x="2453512" y="5254156"/>
                </a:cubicBezTo>
                <a:cubicBezTo>
                  <a:pt x="2461435" y="5243181"/>
                  <a:pt x="2473021" y="5236372"/>
                  <a:pt x="2485421" y="5234238"/>
                </a:cubicBezTo>
                <a:close/>
                <a:moveTo>
                  <a:pt x="1212303" y="5234125"/>
                </a:moveTo>
                <a:cubicBezTo>
                  <a:pt x="1213114" y="5234533"/>
                  <a:pt x="1213114" y="5235341"/>
                  <a:pt x="1212709" y="5236157"/>
                </a:cubicBezTo>
                <a:cubicBezTo>
                  <a:pt x="1212303" y="5236967"/>
                  <a:pt x="1211488" y="5236967"/>
                  <a:pt x="1210678" y="5236563"/>
                </a:cubicBezTo>
                <a:cubicBezTo>
                  <a:pt x="1209863" y="5235751"/>
                  <a:pt x="1209863" y="5234935"/>
                  <a:pt x="1210272" y="5234533"/>
                </a:cubicBezTo>
                <a:cubicBezTo>
                  <a:pt x="1210678" y="5233718"/>
                  <a:pt x="1211488" y="5233718"/>
                  <a:pt x="1212303" y="5234125"/>
                </a:cubicBezTo>
                <a:close/>
                <a:moveTo>
                  <a:pt x="4781501" y="5231601"/>
                </a:moveTo>
                <a:cubicBezTo>
                  <a:pt x="4787695" y="5230537"/>
                  <a:pt x="4794298" y="5231857"/>
                  <a:pt x="4799793" y="5235721"/>
                </a:cubicBezTo>
                <a:cubicBezTo>
                  <a:pt x="4811172" y="5243439"/>
                  <a:pt x="4813613" y="5258484"/>
                  <a:pt x="4805886" y="5269868"/>
                </a:cubicBezTo>
                <a:cubicBezTo>
                  <a:pt x="4798169" y="5281225"/>
                  <a:pt x="4782709" y="5283660"/>
                  <a:pt x="4771750" y="5275947"/>
                </a:cubicBezTo>
                <a:cubicBezTo>
                  <a:pt x="4760770" y="5268242"/>
                  <a:pt x="4757927" y="5252789"/>
                  <a:pt x="4765642" y="5241814"/>
                </a:cubicBezTo>
                <a:cubicBezTo>
                  <a:pt x="4769502" y="5236125"/>
                  <a:pt x="4775297" y="5232665"/>
                  <a:pt x="4781501" y="5231601"/>
                </a:cubicBezTo>
                <a:close/>
                <a:moveTo>
                  <a:pt x="14032972" y="5229384"/>
                </a:moveTo>
                <a:cubicBezTo>
                  <a:pt x="14051468" y="5226184"/>
                  <a:pt x="14071184" y="5230047"/>
                  <a:pt x="14087850" y="5241636"/>
                </a:cubicBezTo>
                <a:cubicBezTo>
                  <a:pt x="14121186" y="5265214"/>
                  <a:pt x="14128911" y="5310748"/>
                  <a:pt x="14105737" y="5344089"/>
                </a:cubicBezTo>
                <a:cubicBezTo>
                  <a:pt x="14082161" y="5377422"/>
                  <a:pt x="14036631" y="5385149"/>
                  <a:pt x="14003295" y="5361976"/>
                </a:cubicBezTo>
                <a:cubicBezTo>
                  <a:pt x="13970368" y="5338394"/>
                  <a:pt x="13962238" y="5292860"/>
                  <a:pt x="13985408" y="5259526"/>
                </a:cubicBezTo>
                <a:cubicBezTo>
                  <a:pt x="13997198" y="5242854"/>
                  <a:pt x="14014475" y="5232587"/>
                  <a:pt x="14032972" y="5229384"/>
                </a:cubicBezTo>
                <a:close/>
                <a:moveTo>
                  <a:pt x="12886392" y="5227895"/>
                </a:moveTo>
                <a:cubicBezTo>
                  <a:pt x="12907327" y="5224229"/>
                  <a:pt x="12929685" y="5228602"/>
                  <a:pt x="12948385" y="5241814"/>
                </a:cubicBezTo>
                <a:cubicBezTo>
                  <a:pt x="12986195" y="5267834"/>
                  <a:pt x="12995136" y="5319847"/>
                  <a:pt x="12968713" y="5357219"/>
                </a:cubicBezTo>
                <a:cubicBezTo>
                  <a:pt x="12962209" y="5366673"/>
                  <a:pt x="12954078" y="5374320"/>
                  <a:pt x="12944957" y="5380059"/>
                </a:cubicBezTo>
                <a:lnTo>
                  <a:pt x="12920551" y="5389435"/>
                </a:lnTo>
                <a:lnTo>
                  <a:pt x="12946357" y="5400721"/>
                </a:lnTo>
                <a:cubicBezTo>
                  <a:pt x="12984568" y="5427536"/>
                  <a:pt x="12993919" y="5480260"/>
                  <a:pt x="12967087" y="5518439"/>
                </a:cubicBezTo>
                <a:cubicBezTo>
                  <a:pt x="12960380" y="5527970"/>
                  <a:pt x="12952047" y="5535717"/>
                  <a:pt x="12942722" y="5541551"/>
                </a:cubicBezTo>
                <a:lnTo>
                  <a:pt x="12915864" y="5551851"/>
                </a:lnTo>
                <a:lnTo>
                  <a:pt x="12936192" y="5560692"/>
                </a:lnTo>
                <a:cubicBezTo>
                  <a:pt x="12973186" y="5587084"/>
                  <a:pt x="12982131" y="5638283"/>
                  <a:pt x="12956114" y="5675680"/>
                </a:cubicBezTo>
                <a:cubicBezTo>
                  <a:pt x="12942900" y="5694097"/>
                  <a:pt x="12923489" y="5705578"/>
                  <a:pt x="12902706" y="5709189"/>
                </a:cubicBezTo>
                <a:lnTo>
                  <a:pt x="12893435" y="5709014"/>
                </a:lnTo>
                <a:lnTo>
                  <a:pt x="12918305" y="5719916"/>
                </a:lnTo>
                <a:cubicBezTo>
                  <a:pt x="12953668" y="5744716"/>
                  <a:pt x="12962204" y="5793079"/>
                  <a:pt x="12937408" y="5828443"/>
                </a:cubicBezTo>
                <a:cubicBezTo>
                  <a:pt x="12912611" y="5863811"/>
                  <a:pt x="12864235" y="5872356"/>
                  <a:pt x="12828867" y="5847551"/>
                </a:cubicBezTo>
                <a:cubicBezTo>
                  <a:pt x="12793503" y="5823160"/>
                  <a:pt x="12784967" y="5774380"/>
                  <a:pt x="12809764" y="5739019"/>
                </a:cubicBezTo>
                <a:cubicBezTo>
                  <a:pt x="12822162" y="5721334"/>
                  <a:pt x="12840455" y="5710360"/>
                  <a:pt x="12860070" y="5706905"/>
                </a:cubicBezTo>
                <a:lnTo>
                  <a:pt x="12867571" y="5707044"/>
                </a:lnTo>
                <a:lnTo>
                  <a:pt x="12841069" y="5695523"/>
                </a:lnTo>
                <a:cubicBezTo>
                  <a:pt x="12803669" y="5669578"/>
                  <a:pt x="12794724" y="5617952"/>
                  <a:pt x="12821150" y="5580607"/>
                </a:cubicBezTo>
                <a:cubicBezTo>
                  <a:pt x="12827756" y="5571361"/>
                  <a:pt x="12835911" y="5563869"/>
                  <a:pt x="12845013" y="5558236"/>
                </a:cubicBezTo>
                <a:lnTo>
                  <a:pt x="12870621" y="5548513"/>
                </a:lnTo>
                <a:lnTo>
                  <a:pt x="12849199" y="5539147"/>
                </a:lnTo>
                <a:cubicBezTo>
                  <a:pt x="12810984" y="5512339"/>
                  <a:pt x="12801637" y="5459527"/>
                  <a:pt x="12828465" y="5421434"/>
                </a:cubicBezTo>
                <a:cubicBezTo>
                  <a:pt x="12835173" y="5411898"/>
                  <a:pt x="12843507" y="5404151"/>
                  <a:pt x="12852832" y="5398321"/>
                </a:cubicBezTo>
                <a:lnTo>
                  <a:pt x="12878266" y="5388565"/>
                </a:lnTo>
                <a:lnTo>
                  <a:pt x="12853263" y="5377551"/>
                </a:lnTo>
                <a:cubicBezTo>
                  <a:pt x="12815863" y="5351135"/>
                  <a:pt x="12806918" y="5299526"/>
                  <a:pt x="12832935" y="5262145"/>
                </a:cubicBezTo>
                <a:cubicBezTo>
                  <a:pt x="12845944" y="5243239"/>
                  <a:pt x="12865456" y="5231548"/>
                  <a:pt x="12886392" y="5227895"/>
                </a:cubicBezTo>
                <a:close/>
                <a:moveTo>
                  <a:pt x="13722192" y="5216097"/>
                </a:moveTo>
                <a:cubicBezTo>
                  <a:pt x="13737640" y="5213353"/>
                  <a:pt x="13754104" y="5216506"/>
                  <a:pt x="13767926" y="5226260"/>
                </a:cubicBezTo>
                <a:cubicBezTo>
                  <a:pt x="13795974" y="5245776"/>
                  <a:pt x="13802478" y="5283992"/>
                  <a:pt x="13782966" y="5311637"/>
                </a:cubicBezTo>
                <a:cubicBezTo>
                  <a:pt x="13763453" y="5339689"/>
                  <a:pt x="13725238" y="5346194"/>
                  <a:pt x="13697600" y="5326680"/>
                </a:cubicBezTo>
                <a:cubicBezTo>
                  <a:pt x="13669952" y="5307163"/>
                  <a:pt x="13663448" y="5268949"/>
                  <a:pt x="13682555" y="5241303"/>
                </a:cubicBezTo>
                <a:cubicBezTo>
                  <a:pt x="13692311" y="5227483"/>
                  <a:pt x="13706743" y="5218843"/>
                  <a:pt x="13722192" y="5216097"/>
                </a:cubicBezTo>
                <a:close/>
                <a:moveTo>
                  <a:pt x="4650756" y="5213865"/>
                </a:moveTo>
                <a:cubicBezTo>
                  <a:pt x="4661782" y="5211939"/>
                  <a:pt x="4673577" y="5214177"/>
                  <a:pt x="4683531" y="5221083"/>
                </a:cubicBezTo>
                <a:cubicBezTo>
                  <a:pt x="4703040" y="5234908"/>
                  <a:pt x="4707914" y="5262145"/>
                  <a:pt x="4694092" y="5282040"/>
                </a:cubicBezTo>
                <a:cubicBezTo>
                  <a:pt x="4680286" y="5301550"/>
                  <a:pt x="4653045" y="5306431"/>
                  <a:pt x="4633120" y="5292611"/>
                </a:cubicBezTo>
                <a:cubicBezTo>
                  <a:pt x="4613597" y="5278784"/>
                  <a:pt x="4608733" y="5251573"/>
                  <a:pt x="4622557" y="5231655"/>
                </a:cubicBezTo>
                <a:cubicBezTo>
                  <a:pt x="4629468" y="5221900"/>
                  <a:pt x="4639727" y="5215797"/>
                  <a:pt x="4650756" y="5213865"/>
                </a:cubicBezTo>
                <a:close/>
                <a:moveTo>
                  <a:pt x="14970854" y="5211993"/>
                </a:moveTo>
                <a:cubicBezTo>
                  <a:pt x="14980966" y="5210264"/>
                  <a:pt x="14991739" y="5212401"/>
                  <a:pt x="15000888" y="5218704"/>
                </a:cubicBezTo>
                <a:cubicBezTo>
                  <a:pt x="15019180" y="5231710"/>
                  <a:pt x="15023243" y="5256510"/>
                  <a:pt x="15010644" y="5274801"/>
                </a:cubicBezTo>
                <a:cubicBezTo>
                  <a:pt x="14997635" y="5293090"/>
                  <a:pt x="14972835" y="5297160"/>
                  <a:pt x="14954543" y="5284556"/>
                </a:cubicBezTo>
                <a:cubicBezTo>
                  <a:pt x="14936250" y="5271549"/>
                  <a:pt x="14931778" y="5246752"/>
                  <a:pt x="14944786" y="5228462"/>
                </a:cubicBezTo>
                <a:cubicBezTo>
                  <a:pt x="14951290" y="5219313"/>
                  <a:pt x="14960742" y="5213722"/>
                  <a:pt x="14970854" y="5211993"/>
                </a:cubicBezTo>
                <a:close/>
                <a:moveTo>
                  <a:pt x="13564767" y="5207092"/>
                </a:moveTo>
                <a:cubicBezTo>
                  <a:pt x="13578284" y="5204749"/>
                  <a:pt x="13592714" y="5207597"/>
                  <a:pt x="13604910" y="5216132"/>
                </a:cubicBezTo>
                <a:cubicBezTo>
                  <a:pt x="13629301" y="5233208"/>
                  <a:pt x="13634994" y="5266542"/>
                  <a:pt x="13617918" y="5290939"/>
                </a:cubicBezTo>
                <a:cubicBezTo>
                  <a:pt x="13600847" y="5315332"/>
                  <a:pt x="13567510" y="5321028"/>
                  <a:pt x="13543119" y="5303947"/>
                </a:cubicBezTo>
                <a:cubicBezTo>
                  <a:pt x="13518728" y="5286876"/>
                  <a:pt x="13513039" y="5253537"/>
                  <a:pt x="13530111" y="5229146"/>
                </a:cubicBezTo>
                <a:cubicBezTo>
                  <a:pt x="13538649" y="5216947"/>
                  <a:pt x="13551251" y="5209424"/>
                  <a:pt x="13564767" y="5207092"/>
                </a:cubicBezTo>
                <a:close/>
                <a:moveTo>
                  <a:pt x="13875448" y="5206909"/>
                </a:moveTo>
                <a:cubicBezTo>
                  <a:pt x="13896790" y="5203149"/>
                  <a:pt x="13919555" y="5207518"/>
                  <a:pt x="13938662" y="5220933"/>
                </a:cubicBezTo>
                <a:cubicBezTo>
                  <a:pt x="13976873" y="5247768"/>
                  <a:pt x="13986224" y="5300619"/>
                  <a:pt x="13959396" y="5338838"/>
                </a:cubicBezTo>
                <a:cubicBezTo>
                  <a:pt x="13932564" y="5377053"/>
                  <a:pt x="13879714" y="5386404"/>
                  <a:pt x="13841504" y="5359569"/>
                </a:cubicBezTo>
                <a:cubicBezTo>
                  <a:pt x="13803289" y="5332740"/>
                  <a:pt x="13793942" y="5279883"/>
                  <a:pt x="13820770" y="5241673"/>
                </a:cubicBezTo>
                <a:cubicBezTo>
                  <a:pt x="13834186" y="5222560"/>
                  <a:pt x="13854106" y="5210669"/>
                  <a:pt x="13875448" y="5206909"/>
                </a:cubicBezTo>
                <a:close/>
                <a:moveTo>
                  <a:pt x="15134631" y="5204461"/>
                </a:moveTo>
                <a:cubicBezTo>
                  <a:pt x="15135446" y="5204461"/>
                  <a:pt x="15135446" y="5205275"/>
                  <a:pt x="15135036" y="5205677"/>
                </a:cubicBezTo>
                <a:cubicBezTo>
                  <a:pt x="15135036" y="5206491"/>
                  <a:pt x="15134225" y="5206491"/>
                  <a:pt x="15133819" y="5206089"/>
                </a:cubicBezTo>
                <a:cubicBezTo>
                  <a:pt x="15133004" y="5205677"/>
                  <a:pt x="15133004" y="5205275"/>
                  <a:pt x="15133410" y="5204866"/>
                </a:cubicBezTo>
                <a:cubicBezTo>
                  <a:pt x="15133410" y="5204050"/>
                  <a:pt x="15134225" y="5204050"/>
                  <a:pt x="15134631" y="5204461"/>
                </a:cubicBezTo>
                <a:close/>
                <a:moveTo>
                  <a:pt x="3284967" y="5199654"/>
                </a:moveTo>
                <a:cubicBezTo>
                  <a:pt x="3291926" y="5198383"/>
                  <a:pt x="3299345" y="5199809"/>
                  <a:pt x="3305645" y="5204278"/>
                </a:cubicBezTo>
                <a:cubicBezTo>
                  <a:pt x="3318249" y="5213222"/>
                  <a:pt x="3321500" y="5230297"/>
                  <a:pt x="3312554" y="5242898"/>
                </a:cubicBezTo>
                <a:cubicBezTo>
                  <a:pt x="3303613" y="5255507"/>
                  <a:pt x="3286538" y="5258755"/>
                  <a:pt x="3273938" y="5249815"/>
                </a:cubicBezTo>
                <a:cubicBezTo>
                  <a:pt x="3261338" y="5240870"/>
                  <a:pt x="3258492" y="5223794"/>
                  <a:pt x="3267025" y="5211188"/>
                </a:cubicBezTo>
                <a:cubicBezTo>
                  <a:pt x="3271498" y="5204888"/>
                  <a:pt x="3278000" y="5200925"/>
                  <a:pt x="3284967" y="5199654"/>
                </a:cubicBezTo>
                <a:close/>
                <a:moveTo>
                  <a:pt x="3953593" y="5190344"/>
                </a:moveTo>
                <a:cubicBezTo>
                  <a:pt x="3962532" y="5188770"/>
                  <a:pt x="3972084" y="5190596"/>
                  <a:pt x="3980216" y="5196271"/>
                </a:cubicBezTo>
                <a:cubicBezTo>
                  <a:pt x="3996070" y="5207661"/>
                  <a:pt x="4000137" y="5229608"/>
                  <a:pt x="3988758" y="5245871"/>
                </a:cubicBezTo>
                <a:cubicBezTo>
                  <a:pt x="3977376" y="5261728"/>
                  <a:pt x="3955419" y="5265798"/>
                  <a:pt x="3939092" y="5254409"/>
                </a:cubicBezTo>
                <a:cubicBezTo>
                  <a:pt x="3923239" y="5243027"/>
                  <a:pt x="3919175" y="5220663"/>
                  <a:pt x="3930558" y="5204810"/>
                </a:cubicBezTo>
                <a:cubicBezTo>
                  <a:pt x="3936250" y="5196880"/>
                  <a:pt x="3944586" y="5191916"/>
                  <a:pt x="3953593" y="5190344"/>
                </a:cubicBezTo>
                <a:close/>
                <a:moveTo>
                  <a:pt x="11759986" y="5188784"/>
                </a:moveTo>
                <a:cubicBezTo>
                  <a:pt x="11766440" y="5187670"/>
                  <a:pt x="11773350" y="5188987"/>
                  <a:pt x="11779244" y="5193052"/>
                </a:cubicBezTo>
                <a:cubicBezTo>
                  <a:pt x="11790627" y="5201163"/>
                  <a:pt x="11793474" y="5217018"/>
                  <a:pt x="11785343" y="5228807"/>
                </a:cubicBezTo>
                <a:cubicBezTo>
                  <a:pt x="11777213" y="5240193"/>
                  <a:pt x="11761358" y="5243042"/>
                  <a:pt x="11749570" y="5234908"/>
                </a:cubicBezTo>
                <a:cubicBezTo>
                  <a:pt x="11737782" y="5226776"/>
                  <a:pt x="11734935" y="5210917"/>
                  <a:pt x="11743471" y="5199140"/>
                </a:cubicBezTo>
                <a:cubicBezTo>
                  <a:pt x="11747536" y="5193466"/>
                  <a:pt x="11753532" y="5189906"/>
                  <a:pt x="11759986" y="5188784"/>
                </a:cubicBezTo>
                <a:close/>
                <a:moveTo>
                  <a:pt x="11449563" y="5187771"/>
                </a:moveTo>
                <a:cubicBezTo>
                  <a:pt x="11454847" y="5191428"/>
                  <a:pt x="11456068" y="5199140"/>
                  <a:pt x="11452406" y="5204417"/>
                </a:cubicBezTo>
                <a:cubicBezTo>
                  <a:pt x="11448748" y="5209697"/>
                  <a:pt x="11441023" y="5210920"/>
                  <a:pt x="11435740" y="5207261"/>
                </a:cubicBezTo>
                <a:cubicBezTo>
                  <a:pt x="11430456" y="5203603"/>
                  <a:pt x="11428830" y="5195893"/>
                  <a:pt x="11432893" y="5190621"/>
                </a:cubicBezTo>
                <a:cubicBezTo>
                  <a:pt x="11436551" y="5185327"/>
                  <a:pt x="11444276" y="5184110"/>
                  <a:pt x="11449563" y="5187771"/>
                </a:cubicBezTo>
                <a:close/>
                <a:moveTo>
                  <a:pt x="11093506" y="5186703"/>
                </a:moveTo>
                <a:cubicBezTo>
                  <a:pt x="11097216" y="5186038"/>
                  <a:pt x="11101180" y="5186755"/>
                  <a:pt x="11104432" y="5188987"/>
                </a:cubicBezTo>
                <a:cubicBezTo>
                  <a:pt x="11110936" y="5193466"/>
                  <a:pt x="11112562" y="5202789"/>
                  <a:pt x="11108090" y="5209295"/>
                </a:cubicBezTo>
                <a:cubicBezTo>
                  <a:pt x="11103617" y="5215797"/>
                  <a:pt x="11094270" y="5217421"/>
                  <a:pt x="11087762" y="5212951"/>
                </a:cubicBezTo>
                <a:cubicBezTo>
                  <a:pt x="11081258" y="5208479"/>
                  <a:pt x="11079632" y="5199136"/>
                  <a:pt x="11084104" y="5192651"/>
                </a:cubicBezTo>
                <a:cubicBezTo>
                  <a:pt x="11086341" y="5189393"/>
                  <a:pt x="11089797" y="5187363"/>
                  <a:pt x="11093506" y="5186703"/>
                </a:cubicBezTo>
                <a:close/>
                <a:moveTo>
                  <a:pt x="4914026" y="5185327"/>
                </a:moveTo>
                <a:cubicBezTo>
                  <a:pt x="4919317" y="5188987"/>
                  <a:pt x="4920532" y="5196699"/>
                  <a:pt x="4916869" y="5201980"/>
                </a:cubicBezTo>
                <a:cubicBezTo>
                  <a:pt x="4913202" y="5207257"/>
                  <a:pt x="4905490" y="5208479"/>
                  <a:pt x="4900205" y="5204823"/>
                </a:cubicBezTo>
                <a:cubicBezTo>
                  <a:pt x="4894921" y="5201163"/>
                  <a:pt x="4893701" y="5193466"/>
                  <a:pt x="4897358" y="5188180"/>
                </a:cubicBezTo>
                <a:cubicBezTo>
                  <a:pt x="4901014" y="5182893"/>
                  <a:pt x="4908741" y="5181668"/>
                  <a:pt x="4914026" y="5185327"/>
                </a:cubicBezTo>
                <a:close/>
                <a:moveTo>
                  <a:pt x="2694340" y="5185020"/>
                </a:moveTo>
                <a:cubicBezTo>
                  <a:pt x="2708519" y="5182532"/>
                  <a:pt x="2723661" y="5185478"/>
                  <a:pt x="2736467" y="5194425"/>
                </a:cubicBezTo>
                <a:cubicBezTo>
                  <a:pt x="2762078" y="5212310"/>
                  <a:pt x="2768174" y="5247273"/>
                  <a:pt x="2750286" y="5272885"/>
                </a:cubicBezTo>
                <a:cubicBezTo>
                  <a:pt x="2732400" y="5298494"/>
                  <a:pt x="2697442" y="5304595"/>
                  <a:pt x="2671832" y="5286705"/>
                </a:cubicBezTo>
                <a:cubicBezTo>
                  <a:pt x="2646219" y="5268820"/>
                  <a:pt x="2640124" y="5233855"/>
                  <a:pt x="2658007" y="5208246"/>
                </a:cubicBezTo>
                <a:cubicBezTo>
                  <a:pt x="2666950" y="5195438"/>
                  <a:pt x="2680163" y="5187513"/>
                  <a:pt x="2694340" y="5185020"/>
                </a:cubicBezTo>
                <a:close/>
                <a:moveTo>
                  <a:pt x="3095917" y="5181021"/>
                </a:moveTo>
                <a:cubicBezTo>
                  <a:pt x="3105928" y="5179242"/>
                  <a:pt x="3116602" y="5181275"/>
                  <a:pt x="3125543" y="5187576"/>
                </a:cubicBezTo>
                <a:cubicBezTo>
                  <a:pt x="3143426" y="5200179"/>
                  <a:pt x="3147897" y="5224976"/>
                  <a:pt x="3135299" y="5242868"/>
                </a:cubicBezTo>
                <a:cubicBezTo>
                  <a:pt x="3122696" y="5260754"/>
                  <a:pt x="3097900" y="5265226"/>
                  <a:pt x="3080014" y="5252625"/>
                </a:cubicBezTo>
                <a:cubicBezTo>
                  <a:pt x="3061716" y="5240023"/>
                  <a:pt x="3057654" y="5215219"/>
                  <a:pt x="3070257" y="5197332"/>
                </a:cubicBezTo>
                <a:cubicBezTo>
                  <a:pt x="3076556" y="5188392"/>
                  <a:pt x="3085906" y="5182799"/>
                  <a:pt x="3095917" y="5181021"/>
                </a:cubicBezTo>
                <a:close/>
                <a:moveTo>
                  <a:pt x="12700617" y="5175273"/>
                </a:moveTo>
                <a:cubicBezTo>
                  <a:pt x="12719520" y="5171921"/>
                  <a:pt x="12739643" y="5175777"/>
                  <a:pt x="12756514" y="5187771"/>
                </a:cubicBezTo>
                <a:cubicBezTo>
                  <a:pt x="12790256" y="5211736"/>
                  <a:pt x="12798791" y="5258486"/>
                  <a:pt x="12774806" y="5292205"/>
                </a:cubicBezTo>
                <a:cubicBezTo>
                  <a:pt x="12750820" y="5325946"/>
                  <a:pt x="12704074" y="5334483"/>
                  <a:pt x="12670332" y="5310500"/>
                </a:cubicBezTo>
                <a:cubicBezTo>
                  <a:pt x="12636591" y="5286512"/>
                  <a:pt x="12628460" y="5239784"/>
                  <a:pt x="12652040" y="5206041"/>
                </a:cubicBezTo>
                <a:cubicBezTo>
                  <a:pt x="12664031" y="5189192"/>
                  <a:pt x="12681714" y="5178621"/>
                  <a:pt x="12700617" y="5175273"/>
                </a:cubicBezTo>
                <a:close/>
                <a:moveTo>
                  <a:pt x="13401194" y="5174601"/>
                </a:moveTo>
                <a:cubicBezTo>
                  <a:pt x="13417912" y="5171656"/>
                  <a:pt x="13435799" y="5175109"/>
                  <a:pt x="13450839" y="5185680"/>
                </a:cubicBezTo>
                <a:cubicBezTo>
                  <a:pt x="13480923" y="5206819"/>
                  <a:pt x="13488238" y="5248287"/>
                  <a:pt x="13467099" y="5278366"/>
                </a:cubicBezTo>
                <a:cubicBezTo>
                  <a:pt x="13445960" y="5308448"/>
                  <a:pt x="13404498" y="5315765"/>
                  <a:pt x="13374413" y="5294629"/>
                </a:cubicBezTo>
                <a:cubicBezTo>
                  <a:pt x="13344333" y="5273487"/>
                  <a:pt x="13337014" y="5232430"/>
                  <a:pt x="13358558" y="5201938"/>
                </a:cubicBezTo>
                <a:cubicBezTo>
                  <a:pt x="13368925" y="5186896"/>
                  <a:pt x="13384475" y="5177550"/>
                  <a:pt x="13401194" y="5174601"/>
                </a:cubicBezTo>
                <a:close/>
                <a:moveTo>
                  <a:pt x="2064993" y="5174277"/>
                </a:moveTo>
                <a:cubicBezTo>
                  <a:pt x="2072564" y="5172907"/>
                  <a:pt x="2080695" y="5174430"/>
                  <a:pt x="2087606" y="5179311"/>
                </a:cubicBezTo>
                <a:cubicBezTo>
                  <a:pt x="2101020" y="5188654"/>
                  <a:pt x="2104678" y="5207358"/>
                  <a:pt x="2094922" y="5221176"/>
                </a:cubicBezTo>
                <a:cubicBezTo>
                  <a:pt x="2085571" y="5234594"/>
                  <a:pt x="2066873" y="5238251"/>
                  <a:pt x="2053050" y="5228497"/>
                </a:cubicBezTo>
                <a:cubicBezTo>
                  <a:pt x="2039636" y="5219144"/>
                  <a:pt x="2036383" y="5200445"/>
                  <a:pt x="2045735" y="5186626"/>
                </a:cubicBezTo>
                <a:cubicBezTo>
                  <a:pt x="2050410" y="5179919"/>
                  <a:pt x="2057422" y="5175652"/>
                  <a:pt x="2064993" y="5174277"/>
                </a:cubicBezTo>
                <a:close/>
                <a:moveTo>
                  <a:pt x="3475999" y="5174243"/>
                </a:moveTo>
                <a:cubicBezTo>
                  <a:pt x="3481281" y="5177896"/>
                  <a:pt x="3482503" y="5184807"/>
                  <a:pt x="3478843" y="5189684"/>
                </a:cubicBezTo>
                <a:cubicBezTo>
                  <a:pt x="3475185" y="5194972"/>
                  <a:pt x="3468272" y="5196192"/>
                  <a:pt x="3463399" y="5192533"/>
                </a:cubicBezTo>
                <a:cubicBezTo>
                  <a:pt x="3458110" y="5188873"/>
                  <a:pt x="3456894" y="5181962"/>
                  <a:pt x="3460553" y="5177081"/>
                </a:cubicBezTo>
                <a:cubicBezTo>
                  <a:pt x="3464212" y="5171797"/>
                  <a:pt x="3471120" y="5170582"/>
                  <a:pt x="3475999" y="5174243"/>
                </a:cubicBezTo>
                <a:close/>
                <a:moveTo>
                  <a:pt x="10510103" y="5162165"/>
                </a:moveTo>
                <a:cubicBezTo>
                  <a:pt x="10512545" y="5163788"/>
                  <a:pt x="10512950" y="5167447"/>
                  <a:pt x="10511324" y="5169885"/>
                </a:cubicBezTo>
                <a:cubicBezTo>
                  <a:pt x="10509698" y="5172328"/>
                  <a:pt x="10506040" y="5172733"/>
                  <a:pt x="10503599" y="5171105"/>
                </a:cubicBezTo>
                <a:cubicBezTo>
                  <a:pt x="10501162" y="5169479"/>
                  <a:pt x="10500756" y="5165819"/>
                  <a:pt x="10502382" y="5163378"/>
                </a:cubicBezTo>
                <a:cubicBezTo>
                  <a:pt x="10504008" y="5160936"/>
                  <a:pt x="10507666" y="5160539"/>
                  <a:pt x="10510103" y="5162165"/>
                </a:cubicBezTo>
                <a:close/>
                <a:moveTo>
                  <a:pt x="12287442" y="5161551"/>
                </a:moveTo>
                <a:cubicBezTo>
                  <a:pt x="12297554" y="5159825"/>
                  <a:pt x="12308328" y="5161957"/>
                  <a:pt x="12317476" y="5168262"/>
                </a:cubicBezTo>
                <a:cubicBezTo>
                  <a:pt x="12335768" y="5181269"/>
                  <a:pt x="12340241" y="5206041"/>
                  <a:pt x="12327232" y="5224332"/>
                </a:cubicBezTo>
                <a:cubicBezTo>
                  <a:pt x="12314223" y="5242627"/>
                  <a:pt x="12289423" y="5246698"/>
                  <a:pt x="12271131" y="5234096"/>
                </a:cubicBezTo>
                <a:cubicBezTo>
                  <a:pt x="12252838" y="5221484"/>
                  <a:pt x="12248366" y="5196289"/>
                  <a:pt x="12261374" y="5178014"/>
                </a:cubicBezTo>
                <a:cubicBezTo>
                  <a:pt x="12267879" y="5168868"/>
                  <a:pt x="12277330" y="5163279"/>
                  <a:pt x="12287442" y="5161551"/>
                </a:cubicBezTo>
                <a:close/>
                <a:moveTo>
                  <a:pt x="1648526" y="5156508"/>
                </a:moveTo>
                <a:cubicBezTo>
                  <a:pt x="1653811" y="5160164"/>
                  <a:pt x="1655031" y="5167074"/>
                  <a:pt x="1651374" y="5171955"/>
                </a:cubicBezTo>
                <a:cubicBezTo>
                  <a:pt x="1647717" y="5177242"/>
                  <a:pt x="1640806" y="5178459"/>
                  <a:pt x="1635928" y="5174801"/>
                </a:cubicBezTo>
                <a:cubicBezTo>
                  <a:pt x="1630640" y="5171549"/>
                  <a:pt x="1629424" y="5164641"/>
                  <a:pt x="1633081" y="5159350"/>
                </a:cubicBezTo>
                <a:cubicBezTo>
                  <a:pt x="1636739" y="5154067"/>
                  <a:pt x="1643649" y="5152850"/>
                  <a:pt x="1648526" y="5156508"/>
                </a:cubicBezTo>
                <a:close/>
                <a:moveTo>
                  <a:pt x="4516844" y="5153473"/>
                </a:moveTo>
                <a:cubicBezTo>
                  <a:pt x="4528633" y="5151385"/>
                  <a:pt x="4541237" y="5153829"/>
                  <a:pt x="4551814" y="5161351"/>
                </a:cubicBezTo>
                <a:cubicBezTo>
                  <a:pt x="4572965" y="5175983"/>
                  <a:pt x="4578228" y="5205233"/>
                  <a:pt x="4563194" y="5226371"/>
                </a:cubicBezTo>
                <a:cubicBezTo>
                  <a:pt x="4548562" y="5247511"/>
                  <a:pt x="4519298" y="5252796"/>
                  <a:pt x="4498145" y="5237755"/>
                </a:cubicBezTo>
                <a:cubicBezTo>
                  <a:pt x="4477001" y="5222712"/>
                  <a:pt x="4471715" y="5193868"/>
                  <a:pt x="4486765" y="5172734"/>
                </a:cubicBezTo>
                <a:cubicBezTo>
                  <a:pt x="4494079" y="5162165"/>
                  <a:pt x="4505049" y="5155558"/>
                  <a:pt x="4516844" y="5153473"/>
                </a:cubicBezTo>
                <a:close/>
                <a:moveTo>
                  <a:pt x="2282802" y="5146251"/>
                </a:moveTo>
                <a:cubicBezTo>
                  <a:pt x="2289762" y="5144982"/>
                  <a:pt x="2297182" y="5146408"/>
                  <a:pt x="2303484" y="5150881"/>
                </a:cubicBezTo>
                <a:cubicBezTo>
                  <a:pt x="2316087" y="5159824"/>
                  <a:pt x="2319339" y="5176896"/>
                  <a:pt x="2310393" y="5189495"/>
                </a:cubicBezTo>
                <a:cubicBezTo>
                  <a:pt x="2301453" y="5202094"/>
                  <a:pt x="2284375" y="5205349"/>
                  <a:pt x="2271778" y="5196407"/>
                </a:cubicBezTo>
                <a:cubicBezTo>
                  <a:pt x="2259580" y="5187869"/>
                  <a:pt x="2256329" y="5170390"/>
                  <a:pt x="2264863" y="5157791"/>
                </a:cubicBezTo>
                <a:cubicBezTo>
                  <a:pt x="2269338" y="5151491"/>
                  <a:pt x="2275840" y="5147524"/>
                  <a:pt x="2282802" y="5146251"/>
                </a:cubicBezTo>
                <a:close/>
                <a:moveTo>
                  <a:pt x="13234576" y="5144191"/>
                </a:moveTo>
                <a:cubicBezTo>
                  <a:pt x="13253073" y="5140993"/>
                  <a:pt x="13272790" y="5144857"/>
                  <a:pt x="13289458" y="5156443"/>
                </a:cubicBezTo>
                <a:cubicBezTo>
                  <a:pt x="13322790" y="5180018"/>
                  <a:pt x="13330921" y="5225537"/>
                  <a:pt x="13307345" y="5258881"/>
                </a:cubicBezTo>
                <a:cubicBezTo>
                  <a:pt x="13283765" y="5292205"/>
                  <a:pt x="13238235" y="5299927"/>
                  <a:pt x="13204898" y="5276759"/>
                </a:cubicBezTo>
                <a:cubicBezTo>
                  <a:pt x="13171566" y="5253185"/>
                  <a:pt x="13163841" y="5207653"/>
                  <a:pt x="13187016" y="5174331"/>
                </a:cubicBezTo>
                <a:cubicBezTo>
                  <a:pt x="13198804" y="5157660"/>
                  <a:pt x="13216080" y="5147393"/>
                  <a:pt x="13234576" y="5144191"/>
                </a:cubicBezTo>
                <a:close/>
                <a:moveTo>
                  <a:pt x="12043887" y="5143362"/>
                </a:moveTo>
                <a:cubicBezTo>
                  <a:pt x="12053644" y="5141635"/>
                  <a:pt x="12064011" y="5143667"/>
                  <a:pt x="12072752" y="5149971"/>
                </a:cubicBezTo>
                <a:cubicBezTo>
                  <a:pt x="12090229" y="5162571"/>
                  <a:pt x="12094296" y="5186551"/>
                  <a:pt x="12082099" y="5204007"/>
                </a:cubicBezTo>
                <a:cubicBezTo>
                  <a:pt x="12069500" y="5221491"/>
                  <a:pt x="12045514" y="5225553"/>
                  <a:pt x="12028033" y="5213362"/>
                </a:cubicBezTo>
                <a:cubicBezTo>
                  <a:pt x="12010146" y="5201163"/>
                  <a:pt x="12006083" y="5177206"/>
                  <a:pt x="12018682" y="5159318"/>
                </a:cubicBezTo>
                <a:cubicBezTo>
                  <a:pt x="12024984" y="5150582"/>
                  <a:pt x="12034130" y="5145087"/>
                  <a:pt x="12043887" y="5143362"/>
                </a:cubicBezTo>
                <a:close/>
                <a:moveTo>
                  <a:pt x="604938" y="5140598"/>
                </a:moveTo>
                <a:cubicBezTo>
                  <a:pt x="605347" y="5140598"/>
                  <a:pt x="605752" y="5140191"/>
                  <a:pt x="605752" y="5140598"/>
                </a:cubicBezTo>
                <a:cubicBezTo>
                  <a:pt x="605752" y="5141007"/>
                  <a:pt x="605752" y="5141007"/>
                  <a:pt x="605752" y="5141412"/>
                </a:cubicBezTo>
                <a:cubicBezTo>
                  <a:pt x="605347" y="5141412"/>
                  <a:pt x="605347" y="5141412"/>
                  <a:pt x="604938" y="5141412"/>
                </a:cubicBezTo>
                <a:cubicBezTo>
                  <a:pt x="604532" y="5141412"/>
                  <a:pt x="604532" y="5141007"/>
                  <a:pt x="604938" y="5140598"/>
                </a:cubicBezTo>
                <a:close/>
                <a:moveTo>
                  <a:pt x="5153060" y="5138998"/>
                </a:moveTo>
                <a:cubicBezTo>
                  <a:pt x="5154683" y="5140210"/>
                  <a:pt x="5155094" y="5143061"/>
                  <a:pt x="5153879" y="5144686"/>
                </a:cubicBezTo>
                <a:cubicBezTo>
                  <a:pt x="5152656" y="5146312"/>
                  <a:pt x="5149812" y="5146714"/>
                  <a:pt x="5148190" y="5145497"/>
                </a:cubicBezTo>
                <a:cubicBezTo>
                  <a:pt x="5146554" y="5143871"/>
                  <a:pt x="5146148" y="5141436"/>
                  <a:pt x="5147367" y="5139802"/>
                </a:cubicBezTo>
                <a:cubicBezTo>
                  <a:pt x="5148587" y="5138190"/>
                  <a:pt x="5151438" y="5137777"/>
                  <a:pt x="5153060" y="5138998"/>
                </a:cubicBezTo>
                <a:close/>
                <a:moveTo>
                  <a:pt x="10788566" y="5138995"/>
                </a:moveTo>
                <a:cubicBezTo>
                  <a:pt x="10792223" y="5141426"/>
                  <a:pt x="10793444" y="5147122"/>
                  <a:pt x="10790597" y="5150784"/>
                </a:cubicBezTo>
                <a:cubicBezTo>
                  <a:pt x="10788160" y="5154438"/>
                  <a:pt x="10782872" y="5155658"/>
                  <a:pt x="10778809" y="5152812"/>
                </a:cubicBezTo>
                <a:cubicBezTo>
                  <a:pt x="10775152" y="5149963"/>
                  <a:pt x="10774336" y="5144682"/>
                  <a:pt x="10776778" y="5141026"/>
                </a:cubicBezTo>
                <a:cubicBezTo>
                  <a:pt x="10779215" y="5137369"/>
                  <a:pt x="10784498" y="5136154"/>
                  <a:pt x="10788566" y="5138995"/>
                </a:cubicBezTo>
                <a:close/>
                <a:moveTo>
                  <a:pt x="10276355" y="5133314"/>
                </a:moveTo>
                <a:cubicBezTo>
                  <a:pt x="10276765" y="5133314"/>
                  <a:pt x="10276765" y="5133314"/>
                  <a:pt x="10277170" y="5133314"/>
                </a:cubicBezTo>
                <a:cubicBezTo>
                  <a:pt x="10277170" y="5133722"/>
                  <a:pt x="10277170" y="5133722"/>
                  <a:pt x="10277170" y="5134121"/>
                </a:cubicBezTo>
                <a:cubicBezTo>
                  <a:pt x="10276765" y="5134121"/>
                  <a:pt x="10276765" y="5134121"/>
                  <a:pt x="10276355" y="5134121"/>
                </a:cubicBezTo>
                <a:cubicBezTo>
                  <a:pt x="10275950" y="5133722"/>
                  <a:pt x="10275950" y="5133722"/>
                  <a:pt x="10276355" y="5133314"/>
                </a:cubicBezTo>
                <a:close/>
                <a:moveTo>
                  <a:pt x="12507319" y="5132967"/>
                </a:moveTo>
                <a:cubicBezTo>
                  <a:pt x="12517075" y="5131286"/>
                  <a:pt x="12527441" y="5133318"/>
                  <a:pt x="12536180" y="5139396"/>
                </a:cubicBezTo>
                <a:cubicBezTo>
                  <a:pt x="12553661" y="5152000"/>
                  <a:pt x="12557724" y="5175983"/>
                  <a:pt x="12545531" y="5193466"/>
                </a:cubicBezTo>
                <a:cubicBezTo>
                  <a:pt x="12532927" y="5210920"/>
                  <a:pt x="12508942" y="5214987"/>
                  <a:pt x="12491465" y="5202789"/>
                </a:cubicBezTo>
                <a:cubicBezTo>
                  <a:pt x="12473983" y="5190621"/>
                  <a:pt x="12469511" y="5166227"/>
                  <a:pt x="12482114" y="5148749"/>
                </a:cubicBezTo>
                <a:cubicBezTo>
                  <a:pt x="12488416" y="5140009"/>
                  <a:pt x="12497563" y="5134628"/>
                  <a:pt x="12507319" y="5132967"/>
                </a:cubicBezTo>
                <a:close/>
                <a:moveTo>
                  <a:pt x="2902801" y="5132715"/>
                </a:moveTo>
                <a:cubicBezTo>
                  <a:pt x="2913115" y="5130937"/>
                  <a:pt x="2924090" y="5133071"/>
                  <a:pt x="2933237" y="5139578"/>
                </a:cubicBezTo>
                <a:cubicBezTo>
                  <a:pt x="2951530" y="5152584"/>
                  <a:pt x="2956000" y="5178197"/>
                  <a:pt x="2942993" y="5196487"/>
                </a:cubicBezTo>
                <a:cubicBezTo>
                  <a:pt x="2929985" y="5214783"/>
                  <a:pt x="2904372" y="5219255"/>
                  <a:pt x="2886082" y="5206243"/>
                </a:cubicBezTo>
                <a:cubicBezTo>
                  <a:pt x="2867789" y="5193234"/>
                  <a:pt x="2863319" y="5168032"/>
                  <a:pt x="2876326" y="5149333"/>
                </a:cubicBezTo>
                <a:cubicBezTo>
                  <a:pt x="2882830" y="5140186"/>
                  <a:pt x="2892485" y="5134493"/>
                  <a:pt x="2902801" y="5132715"/>
                </a:cubicBezTo>
                <a:close/>
                <a:moveTo>
                  <a:pt x="13064195" y="5117079"/>
                </a:moveTo>
                <a:cubicBezTo>
                  <a:pt x="13081929" y="5113982"/>
                  <a:pt x="13100831" y="5117644"/>
                  <a:pt x="13116684" y="5128821"/>
                </a:cubicBezTo>
                <a:cubicBezTo>
                  <a:pt x="13148395" y="5151175"/>
                  <a:pt x="13156120" y="5195062"/>
                  <a:pt x="13133760" y="5226768"/>
                </a:cubicBezTo>
                <a:cubicBezTo>
                  <a:pt x="13111401" y="5258484"/>
                  <a:pt x="13067497" y="5266202"/>
                  <a:pt x="13035791" y="5243846"/>
                </a:cubicBezTo>
                <a:cubicBezTo>
                  <a:pt x="13004081" y="5221484"/>
                  <a:pt x="12996356" y="5177592"/>
                  <a:pt x="13018715" y="5145890"/>
                </a:cubicBezTo>
                <a:cubicBezTo>
                  <a:pt x="13029895" y="5130040"/>
                  <a:pt x="13046461" y="5120182"/>
                  <a:pt x="13064195" y="5117079"/>
                </a:cubicBezTo>
                <a:close/>
                <a:moveTo>
                  <a:pt x="1437531" y="5107301"/>
                </a:moveTo>
                <a:cubicBezTo>
                  <a:pt x="1441189" y="5109743"/>
                  <a:pt x="1442005" y="5115433"/>
                  <a:pt x="1439562" y="5119095"/>
                </a:cubicBezTo>
                <a:cubicBezTo>
                  <a:pt x="1437126" y="5122752"/>
                  <a:pt x="1431838" y="5123973"/>
                  <a:pt x="1427774" y="5121125"/>
                </a:cubicBezTo>
                <a:cubicBezTo>
                  <a:pt x="1424117" y="5118279"/>
                  <a:pt x="1423302" y="5112995"/>
                  <a:pt x="1425743" y="5109339"/>
                </a:cubicBezTo>
                <a:cubicBezTo>
                  <a:pt x="1428181" y="5105676"/>
                  <a:pt x="1433464" y="5104459"/>
                  <a:pt x="1437531" y="5107301"/>
                </a:cubicBezTo>
                <a:close/>
                <a:moveTo>
                  <a:pt x="4112341" y="5102811"/>
                </a:moveTo>
                <a:cubicBezTo>
                  <a:pt x="4116002" y="5105250"/>
                  <a:pt x="4117217" y="5110542"/>
                  <a:pt x="4114374" y="5114608"/>
                </a:cubicBezTo>
                <a:cubicBezTo>
                  <a:pt x="4111937" y="5118262"/>
                  <a:pt x="4106647" y="5119481"/>
                  <a:pt x="4102581" y="5116643"/>
                </a:cubicBezTo>
                <a:cubicBezTo>
                  <a:pt x="4098927" y="5113793"/>
                  <a:pt x="4098109" y="5108506"/>
                  <a:pt x="4100552" y="5104842"/>
                </a:cubicBezTo>
                <a:cubicBezTo>
                  <a:pt x="4102987" y="5101185"/>
                  <a:pt x="4108274" y="5099970"/>
                  <a:pt x="4112341" y="5102811"/>
                </a:cubicBezTo>
                <a:close/>
                <a:moveTo>
                  <a:pt x="11110222" y="5098912"/>
                </a:moveTo>
                <a:cubicBezTo>
                  <a:pt x="11114288" y="5098159"/>
                  <a:pt x="11118657" y="5098966"/>
                  <a:pt x="11122315" y="5101608"/>
                </a:cubicBezTo>
                <a:cubicBezTo>
                  <a:pt x="11129634" y="5106487"/>
                  <a:pt x="11131666" y="5116654"/>
                  <a:pt x="11126382" y="5123971"/>
                </a:cubicBezTo>
                <a:cubicBezTo>
                  <a:pt x="11121504" y="5131286"/>
                  <a:pt x="11111338" y="5133317"/>
                  <a:pt x="11104022" y="5128036"/>
                </a:cubicBezTo>
                <a:cubicBezTo>
                  <a:pt x="11096703" y="5122748"/>
                  <a:pt x="11095077" y="5112995"/>
                  <a:pt x="11099955" y="5105671"/>
                </a:cubicBezTo>
                <a:cubicBezTo>
                  <a:pt x="11102396" y="5102013"/>
                  <a:pt x="11106157" y="5099681"/>
                  <a:pt x="11110222" y="5098912"/>
                </a:cubicBezTo>
                <a:close/>
                <a:moveTo>
                  <a:pt x="1869689" y="5097581"/>
                </a:moveTo>
                <a:cubicBezTo>
                  <a:pt x="1874973" y="5101239"/>
                  <a:pt x="1876193" y="5108558"/>
                  <a:pt x="1872535" y="5113841"/>
                </a:cubicBezTo>
                <a:cubicBezTo>
                  <a:pt x="1868874" y="5119125"/>
                  <a:pt x="1861558" y="5120347"/>
                  <a:pt x="1856275" y="5116690"/>
                </a:cubicBezTo>
                <a:cubicBezTo>
                  <a:pt x="1850988" y="5112623"/>
                  <a:pt x="1849771" y="5105711"/>
                  <a:pt x="1853428" y="5100427"/>
                </a:cubicBezTo>
                <a:cubicBezTo>
                  <a:pt x="1857085" y="5095139"/>
                  <a:pt x="1864404" y="5093920"/>
                  <a:pt x="1869689" y="5097581"/>
                </a:cubicBezTo>
                <a:close/>
                <a:moveTo>
                  <a:pt x="11456523" y="5096838"/>
                </a:moveTo>
                <a:cubicBezTo>
                  <a:pt x="11460029" y="5096231"/>
                  <a:pt x="11463789" y="5096937"/>
                  <a:pt x="11467039" y="5099178"/>
                </a:cubicBezTo>
                <a:cubicBezTo>
                  <a:pt x="11473138" y="5103641"/>
                  <a:pt x="11474764" y="5112180"/>
                  <a:pt x="11470291" y="5118688"/>
                </a:cubicBezTo>
                <a:cubicBezTo>
                  <a:pt x="11465823" y="5124779"/>
                  <a:pt x="11457283" y="5126410"/>
                  <a:pt x="11450779" y="5121936"/>
                </a:cubicBezTo>
                <a:cubicBezTo>
                  <a:pt x="11444275" y="5117473"/>
                  <a:pt x="11443058" y="5108929"/>
                  <a:pt x="11447527" y="5102424"/>
                </a:cubicBezTo>
                <a:cubicBezTo>
                  <a:pt x="11449763" y="5099380"/>
                  <a:pt x="11453017" y="5097445"/>
                  <a:pt x="11456523" y="5096838"/>
                </a:cubicBezTo>
                <a:close/>
                <a:moveTo>
                  <a:pt x="2494160" y="5096277"/>
                </a:moveTo>
                <a:cubicBezTo>
                  <a:pt x="2505949" y="5094195"/>
                  <a:pt x="2518551" y="5096630"/>
                  <a:pt x="2529121" y="5104153"/>
                </a:cubicBezTo>
                <a:cubicBezTo>
                  <a:pt x="2550259" y="5118793"/>
                  <a:pt x="2555542" y="5148055"/>
                  <a:pt x="2540502" y="5169196"/>
                </a:cubicBezTo>
                <a:cubicBezTo>
                  <a:pt x="2525867" y="5190333"/>
                  <a:pt x="2496599" y="5195616"/>
                  <a:pt x="2475460" y="5180578"/>
                </a:cubicBezTo>
                <a:cubicBezTo>
                  <a:pt x="2454322" y="5165536"/>
                  <a:pt x="2449035" y="5136266"/>
                  <a:pt x="2464078" y="5115540"/>
                </a:cubicBezTo>
                <a:cubicBezTo>
                  <a:pt x="2471396" y="5104965"/>
                  <a:pt x="2482372" y="5098360"/>
                  <a:pt x="2494160" y="5096277"/>
                </a:cubicBezTo>
                <a:close/>
                <a:moveTo>
                  <a:pt x="1222871" y="5093875"/>
                </a:moveTo>
                <a:cubicBezTo>
                  <a:pt x="1223277" y="5093875"/>
                  <a:pt x="1223277" y="5093875"/>
                  <a:pt x="1223686" y="5093875"/>
                </a:cubicBezTo>
                <a:cubicBezTo>
                  <a:pt x="1223686" y="5094280"/>
                  <a:pt x="1223686" y="5094280"/>
                  <a:pt x="1223686" y="5094691"/>
                </a:cubicBezTo>
                <a:cubicBezTo>
                  <a:pt x="1223277" y="5094691"/>
                  <a:pt x="1223277" y="5094691"/>
                  <a:pt x="1222871" y="5094691"/>
                </a:cubicBezTo>
                <a:cubicBezTo>
                  <a:pt x="1222871" y="5094691"/>
                  <a:pt x="1222871" y="5094280"/>
                  <a:pt x="1222871" y="5093875"/>
                </a:cubicBezTo>
                <a:close/>
                <a:moveTo>
                  <a:pt x="4243344" y="5088696"/>
                </a:moveTo>
                <a:cubicBezTo>
                  <a:pt x="4253712" y="5086866"/>
                  <a:pt x="4264788" y="5089001"/>
                  <a:pt x="4274134" y="5095507"/>
                </a:cubicBezTo>
                <a:cubicBezTo>
                  <a:pt x="4292846" y="5108514"/>
                  <a:pt x="4297311" y="5134113"/>
                  <a:pt x="4284300" y="5152812"/>
                </a:cubicBezTo>
                <a:cubicBezTo>
                  <a:pt x="4271291" y="5171510"/>
                  <a:pt x="4245676" y="5175982"/>
                  <a:pt x="4226972" y="5162971"/>
                </a:cubicBezTo>
                <a:cubicBezTo>
                  <a:pt x="4208687" y="5149963"/>
                  <a:pt x="4204213" y="5124365"/>
                  <a:pt x="4216816" y="5105667"/>
                </a:cubicBezTo>
                <a:cubicBezTo>
                  <a:pt x="4223318" y="5096318"/>
                  <a:pt x="4232976" y="5090526"/>
                  <a:pt x="4243344" y="5088696"/>
                </a:cubicBezTo>
                <a:close/>
                <a:moveTo>
                  <a:pt x="14648844" y="5087276"/>
                </a:moveTo>
                <a:cubicBezTo>
                  <a:pt x="14655449" y="5086111"/>
                  <a:pt x="14662461" y="5087432"/>
                  <a:pt x="14668355" y="5091495"/>
                </a:cubicBezTo>
                <a:cubicBezTo>
                  <a:pt x="14680148" y="5100033"/>
                  <a:pt x="14682990" y="5116295"/>
                  <a:pt x="14674860" y="5128081"/>
                </a:cubicBezTo>
                <a:cubicBezTo>
                  <a:pt x="14666324" y="5139870"/>
                  <a:pt x="14650063" y="5142715"/>
                  <a:pt x="14638276" y="5134584"/>
                </a:cubicBezTo>
                <a:cubicBezTo>
                  <a:pt x="14626488" y="5126049"/>
                  <a:pt x="14623641" y="5109788"/>
                  <a:pt x="14631771" y="5098001"/>
                </a:cubicBezTo>
                <a:cubicBezTo>
                  <a:pt x="14636039" y="5092106"/>
                  <a:pt x="14642238" y="5088447"/>
                  <a:pt x="14648844" y="5087276"/>
                </a:cubicBezTo>
                <a:close/>
                <a:moveTo>
                  <a:pt x="14492130" y="5085878"/>
                </a:moveTo>
                <a:cubicBezTo>
                  <a:pt x="14501277" y="5084300"/>
                  <a:pt x="14511033" y="5086237"/>
                  <a:pt x="14519164" y="5091926"/>
                </a:cubicBezTo>
                <a:cubicBezTo>
                  <a:pt x="14535834" y="5103306"/>
                  <a:pt x="14539492" y="5126074"/>
                  <a:pt x="14528109" y="5142334"/>
                </a:cubicBezTo>
                <a:cubicBezTo>
                  <a:pt x="14516727" y="5158999"/>
                  <a:pt x="14493962" y="5162655"/>
                  <a:pt x="14477701" y="5151275"/>
                </a:cubicBezTo>
                <a:cubicBezTo>
                  <a:pt x="14461440" y="5139890"/>
                  <a:pt x="14457373" y="5117127"/>
                  <a:pt x="14468756" y="5100867"/>
                </a:cubicBezTo>
                <a:cubicBezTo>
                  <a:pt x="14474447" y="5092535"/>
                  <a:pt x="14482984" y="5087453"/>
                  <a:pt x="14492130" y="5085878"/>
                </a:cubicBezTo>
                <a:close/>
                <a:moveTo>
                  <a:pt x="11772233" y="5085862"/>
                </a:moveTo>
                <a:cubicBezTo>
                  <a:pt x="11779956" y="5084542"/>
                  <a:pt x="11788188" y="5086163"/>
                  <a:pt x="11795100" y="5091043"/>
                </a:cubicBezTo>
                <a:cubicBezTo>
                  <a:pt x="11808919" y="5100797"/>
                  <a:pt x="11812176" y="5119905"/>
                  <a:pt x="11802415" y="5133723"/>
                </a:cubicBezTo>
                <a:cubicBezTo>
                  <a:pt x="11792658" y="5147532"/>
                  <a:pt x="11773555" y="5150784"/>
                  <a:pt x="11759732" y="5141026"/>
                </a:cubicBezTo>
                <a:cubicBezTo>
                  <a:pt x="11745502" y="5131286"/>
                  <a:pt x="11742254" y="5112180"/>
                  <a:pt x="11752416" y="5098358"/>
                </a:cubicBezTo>
                <a:cubicBezTo>
                  <a:pt x="11757295" y="5091448"/>
                  <a:pt x="11764510" y="5087185"/>
                  <a:pt x="11772233" y="5085862"/>
                </a:cubicBezTo>
                <a:close/>
                <a:moveTo>
                  <a:pt x="14335419" y="5072842"/>
                </a:moveTo>
                <a:cubicBezTo>
                  <a:pt x="14348225" y="5070607"/>
                  <a:pt x="14361844" y="5073248"/>
                  <a:pt x="14373226" y="5081382"/>
                </a:cubicBezTo>
                <a:cubicBezTo>
                  <a:pt x="14395991" y="5097644"/>
                  <a:pt x="14401680" y="5129347"/>
                  <a:pt x="14385420" y="5152112"/>
                </a:cubicBezTo>
                <a:cubicBezTo>
                  <a:pt x="14369159" y="5174878"/>
                  <a:pt x="14337453" y="5180569"/>
                  <a:pt x="14314688" y="5164309"/>
                </a:cubicBezTo>
                <a:cubicBezTo>
                  <a:pt x="14291514" y="5148051"/>
                  <a:pt x="14286230" y="5116341"/>
                  <a:pt x="14302491" y="5093576"/>
                </a:cubicBezTo>
                <a:cubicBezTo>
                  <a:pt x="14310621" y="5082190"/>
                  <a:pt x="14322613" y="5075079"/>
                  <a:pt x="14335419" y="5072842"/>
                </a:cubicBezTo>
                <a:close/>
                <a:moveTo>
                  <a:pt x="14804741" y="5071609"/>
                </a:moveTo>
                <a:cubicBezTo>
                  <a:pt x="14810839" y="5070541"/>
                  <a:pt x="14817344" y="5071761"/>
                  <a:pt x="14822832" y="5075622"/>
                </a:cubicBezTo>
                <a:cubicBezTo>
                  <a:pt x="14833403" y="5083348"/>
                  <a:pt x="14836246" y="5098389"/>
                  <a:pt x="14828525" y="5109362"/>
                </a:cubicBezTo>
                <a:cubicBezTo>
                  <a:pt x="14820800" y="5119931"/>
                  <a:pt x="14805760" y="5122778"/>
                  <a:pt x="14794783" y="5115054"/>
                </a:cubicBezTo>
                <a:cubicBezTo>
                  <a:pt x="14783806" y="5107332"/>
                  <a:pt x="14781369" y="5091883"/>
                  <a:pt x="14789090" y="5081316"/>
                </a:cubicBezTo>
                <a:cubicBezTo>
                  <a:pt x="14792952" y="5076030"/>
                  <a:pt x="14798644" y="5072676"/>
                  <a:pt x="14804741" y="5071609"/>
                </a:cubicBezTo>
                <a:close/>
                <a:moveTo>
                  <a:pt x="3800954" y="5069982"/>
                </a:moveTo>
                <a:cubicBezTo>
                  <a:pt x="3805020" y="5069222"/>
                  <a:pt x="3809391" y="5070036"/>
                  <a:pt x="3813045" y="5072675"/>
                </a:cubicBezTo>
                <a:cubicBezTo>
                  <a:pt x="3820368" y="5077554"/>
                  <a:pt x="3822400" y="5087719"/>
                  <a:pt x="3817116" y="5095037"/>
                </a:cubicBezTo>
                <a:cubicBezTo>
                  <a:pt x="3812236" y="5102352"/>
                  <a:pt x="3802069" y="5104386"/>
                  <a:pt x="3794758" y="5099097"/>
                </a:cubicBezTo>
                <a:cubicBezTo>
                  <a:pt x="3787436" y="5093818"/>
                  <a:pt x="3785811" y="5083649"/>
                  <a:pt x="3790687" y="5076740"/>
                </a:cubicBezTo>
                <a:cubicBezTo>
                  <a:pt x="3793127" y="5073086"/>
                  <a:pt x="3796887" y="5070744"/>
                  <a:pt x="3800954" y="5069982"/>
                </a:cubicBezTo>
                <a:close/>
                <a:moveTo>
                  <a:pt x="12884870" y="5069892"/>
                </a:moveTo>
                <a:cubicBezTo>
                  <a:pt x="12904687" y="5066436"/>
                  <a:pt x="12925826" y="5070505"/>
                  <a:pt x="12943510" y="5082907"/>
                </a:cubicBezTo>
                <a:cubicBezTo>
                  <a:pt x="12978878" y="5107703"/>
                  <a:pt x="12987414" y="5156878"/>
                  <a:pt x="12962618" y="5192243"/>
                </a:cubicBezTo>
                <a:cubicBezTo>
                  <a:pt x="12937821" y="5227594"/>
                  <a:pt x="12888630" y="5236128"/>
                  <a:pt x="12853262" y="5211331"/>
                </a:cubicBezTo>
                <a:cubicBezTo>
                  <a:pt x="12817898" y="5186555"/>
                  <a:pt x="12809362" y="5137369"/>
                  <a:pt x="12834159" y="5102005"/>
                </a:cubicBezTo>
                <a:cubicBezTo>
                  <a:pt x="12846557" y="5084323"/>
                  <a:pt x="12865053" y="5073346"/>
                  <a:pt x="12884870" y="5069892"/>
                </a:cubicBezTo>
                <a:close/>
                <a:moveTo>
                  <a:pt x="5032737" y="5066247"/>
                </a:moveTo>
                <a:cubicBezTo>
                  <a:pt x="5038019" y="5069904"/>
                  <a:pt x="5039245" y="5076815"/>
                  <a:pt x="5035580" y="5081693"/>
                </a:cubicBezTo>
                <a:cubicBezTo>
                  <a:pt x="5031911" y="5086966"/>
                  <a:pt x="5025004" y="5088198"/>
                  <a:pt x="5020137" y="5084537"/>
                </a:cubicBezTo>
                <a:cubicBezTo>
                  <a:pt x="5014842" y="5081283"/>
                  <a:pt x="5013622" y="5074380"/>
                  <a:pt x="5017289" y="5069094"/>
                </a:cubicBezTo>
                <a:cubicBezTo>
                  <a:pt x="5020944" y="5063807"/>
                  <a:pt x="5027846" y="5062597"/>
                  <a:pt x="5032737" y="5066247"/>
                </a:cubicBezTo>
                <a:close/>
                <a:moveTo>
                  <a:pt x="3639134" y="5061415"/>
                </a:moveTo>
                <a:cubicBezTo>
                  <a:pt x="3643198" y="5060653"/>
                  <a:pt x="3647567" y="5061465"/>
                  <a:pt x="3651226" y="5064105"/>
                </a:cubicBezTo>
                <a:cubicBezTo>
                  <a:pt x="3658545" y="5068987"/>
                  <a:pt x="3660172" y="5079146"/>
                  <a:pt x="3655294" y="5086466"/>
                </a:cubicBezTo>
                <a:cubicBezTo>
                  <a:pt x="3650415" y="5093785"/>
                  <a:pt x="3640248" y="5095822"/>
                  <a:pt x="3632935" y="5090531"/>
                </a:cubicBezTo>
                <a:cubicBezTo>
                  <a:pt x="3625616" y="5085247"/>
                  <a:pt x="3623988" y="5075488"/>
                  <a:pt x="3628869" y="5068174"/>
                </a:cubicBezTo>
                <a:cubicBezTo>
                  <a:pt x="3631306" y="5064513"/>
                  <a:pt x="3635067" y="5062177"/>
                  <a:pt x="3639134" y="5061415"/>
                </a:cubicBezTo>
                <a:close/>
                <a:moveTo>
                  <a:pt x="14179266" y="5060623"/>
                </a:moveTo>
                <a:cubicBezTo>
                  <a:pt x="14194154" y="5058028"/>
                  <a:pt x="14210008" y="5061078"/>
                  <a:pt x="14223220" y="5070427"/>
                </a:cubicBezTo>
                <a:cubicBezTo>
                  <a:pt x="14249642" y="5089130"/>
                  <a:pt x="14256151" y="5126123"/>
                  <a:pt x="14237449" y="5152545"/>
                </a:cubicBezTo>
                <a:cubicBezTo>
                  <a:pt x="14218747" y="5178963"/>
                  <a:pt x="14181757" y="5185471"/>
                  <a:pt x="14155330" y="5166773"/>
                </a:cubicBezTo>
                <a:cubicBezTo>
                  <a:pt x="14128502" y="5148072"/>
                  <a:pt x="14122403" y="5111486"/>
                  <a:pt x="14141105" y="5084654"/>
                </a:cubicBezTo>
                <a:cubicBezTo>
                  <a:pt x="14150454" y="5071442"/>
                  <a:pt x="14164377" y="5063211"/>
                  <a:pt x="14179266" y="5060623"/>
                </a:cubicBezTo>
                <a:close/>
                <a:moveTo>
                  <a:pt x="2705110" y="5051992"/>
                </a:moveTo>
                <a:cubicBezTo>
                  <a:pt x="2716543" y="5050009"/>
                  <a:pt x="2728739" y="5052346"/>
                  <a:pt x="2738904" y="5059463"/>
                </a:cubicBezTo>
                <a:cubicBezTo>
                  <a:pt x="2759227" y="5073688"/>
                  <a:pt x="2764106" y="5102142"/>
                  <a:pt x="2749875" y="5122471"/>
                </a:cubicBezTo>
                <a:cubicBezTo>
                  <a:pt x="2735652" y="5142796"/>
                  <a:pt x="2707193" y="5147675"/>
                  <a:pt x="2686866" y="5133445"/>
                </a:cubicBezTo>
                <a:cubicBezTo>
                  <a:pt x="2666543" y="5119220"/>
                  <a:pt x="2661664" y="5091170"/>
                  <a:pt x="2675893" y="5070439"/>
                </a:cubicBezTo>
                <a:cubicBezTo>
                  <a:pt x="2683005" y="5060277"/>
                  <a:pt x="2693676" y="5053975"/>
                  <a:pt x="2705110" y="5051992"/>
                </a:cubicBezTo>
                <a:close/>
                <a:moveTo>
                  <a:pt x="10514981" y="5046744"/>
                </a:moveTo>
                <a:cubicBezTo>
                  <a:pt x="10517418" y="5048373"/>
                  <a:pt x="10517828" y="5051218"/>
                  <a:pt x="10516202" y="5053654"/>
                </a:cubicBezTo>
                <a:cubicBezTo>
                  <a:pt x="10514576" y="5056093"/>
                  <a:pt x="10511729" y="5056506"/>
                  <a:pt x="10509288" y="5054878"/>
                </a:cubicBezTo>
                <a:cubicBezTo>
                  <a:pt x="10507256" y="5053252"/>
                  <a:pt x="10506445" y="5050404"/>
                  <a:pt x="10508071" y="5047962"/>
                </a:cubicBezTo>
                <a:cubicBezTo>
                  <a:pt x="10509697" y="5045528"/>
                  <a:pt x="10512540" y="5045122"/>
                  <a:pt x="10514981" y="5046744"/>
                </a:cubicBezTo>
                <a:close/>
                <a:moveTo>
                  <a:pt x="12293134" y="5045886"/>
                </a:moveTo>
                <a:cubicBezTo>
                  <a:pt x="12299994" y="5044711"/>
                  <a:pt x="12307312" y="5046139"/>
                  <a:pt x="12313408" y="5050409"/>
                </a:cubicBezTo>
                <a:cubicBezTo>
                  <a:pt x="12325606" y="5058941"/>
                  <a:pt x="12328452" y="5076008"/>
                  <a:pt x="12319912" y="5088198"/>
                </a:cubicBezTo>
                <a:cubicBezTo>
                  <a:pt x="12311377" y="5100389"/>
                  <a:pt x="12294305" y="5103237"/>
                  <a:pt x="12282108" y="5094704"/>
                </a:cubicBezTo>
                <a:cubicBezTo>
                  <a:pt x="12269915" y="5085753"/>
                  <a:pt x="12266662" y="5069094"/>
                  <a:pt x="12275604" y="5056918"/>
                </a:cubicBezTo>
                <a:cubicBezTo>
                  <a:pt x="12279871" y="5050815"/>
                  <a:pt x="12286274" y="5047053"/>
                  <a:pt x="12293134" y="5045886"/>
                </a:cubicBezTo>
                <a:close/>
                <a:moveTo>
                  <a:pt x="4381521" y="5045573"/>
                </a:moveTo>
                <a:cubicBezTo>
                  <a:pt x="4391834" y="5043790"/>
                  <a:pt x="4402809" y="5045924"/>
                  <a:pt x="4411967" y="5052429"/>
                </a:cubicBezTo>
                <a:cubicBezTo>
                  <a:pt x="4430252" y="5065431"/>
                  <a:pt x="4434718" y="5091037"/>
                  <a:pt x="4421728" y="5109327"/>
                </a:cubicBezTo>
                <a:cubicBezTo>
                  <a:pt x="4408705" y="5127624"/>
                  <a:pt x="4383098" y="5132097"/>
                  <a:pt x="4364801" y="5119086"/>
                </a:cubicBezTo>
                <a:cubicBezTo>
                  <a:pt x="4346508" y="5106079"/>
                  <a:pt x="4342041" y="5080467"/>
                  <a:pt x="4355050" y="5062191"/>
                </a:cubicBezTo>
                <a:cubicBezTo>
                  <a:pt x="4361551" y="5053041"/>
                  <a:pt x="4371201" y="5047350"/>
                  <a:pt x="4381521" y="5045573"/>
                </a:cubicBezTo>
                <a:close/>
                <a:moveTo>
                  <a:pt x="14960032" y="5042886"/>
                </a:moveTo>
                <a:cubicBezTo>
                  <a:pt x="14965825" y="5041871"/>
                  <a:pt x="14972024" y="5043090"/>
                  <a:pt x="14977308" y="5046751"/>
                </a:cubicBezTo>
                <a:cubicBezTo>
                  <a:pt x="14987879" y="5054066"/>
                  <a:pt x="14990316" y="5068296"/>
                  <a:pt x="14983001" y="5078862"/>
                </a:cubicBezTo>
                <a:cubicBezTo>
                  <a:pt x="14975682" y="5089432"/>
                  <a:pt x="14961457" y="5091872"/>
                  <a:pt x="14950885" y="5084553"/>
                </a:cubicBezTo>
                <a:cubicBezTo>
                  <a:pt x="14940314" y="5077237"/>
                  <a:pt x="14937877" y="5062602"/>
                  <a:pt x="14945196" y="5052437"/>
                </a:cubicBezTo>
                <a:cubicBezTo>
                  <a:pt x="14948854" y="5047154"/>
                  <a:pt x="14954240" y="5043898"/>
                  <a:pt x="14960032" y="5042886"/>
                </a:cubicBezTo>
                <a:close/>
                <a:moveTo>
                  <a:pt x="10799948" y="5042275"/>
                </a:moveTo>
                <a:cubicBezTo>
                  <a:pt x="10803610" y="5044711"/>
                  <a:pt x="10804421" y="5049592"/>
                  <a:pt x="10801979" y="5052848"/>
                </a:cubicBezTo>
                <a:cubicBezTo>
                  <a:pt x="10799542" y="5056506"/>
                  <a:pt x="10794664" y="5057321"/>
                  <a:pt x="10791412" y="5054878"/>
                </a:cubicBezTo>
                <a:cubicBezTo>
                  <a:pt x="10788160" y="5052848"/>
                  <a:pt x="10787345" y="5047962"/>
                  <a:pt x="10789381" y="5044305"/>
                </a:cubicBezTo>
                <a:cubicBezTo>
                  <a:pt x="10791818" y="5040653"/>
                  <a:pt x="10796696" y="5039835"/>
                  <a:pt x="10799948" y="5042275"/>
                </a:cubicBezTo>
                <a:close/>
                <a:moveTo>
                  <a:pt x="2077493" y="5040637"/>
                </a:moveTo>
                <a:cubicBezTo>
                  <a:pt x="2084352" y="5039470"/>
                  <a:pt x="2091669" y="5040892"/>
                  <a:pt x="2097768" y="5045163"/>
                </a:cubicBezTo>
                <a:cubicBezTo>
                  <a:pt x="2109961" y="5053701"/>
                  <a:pt x="2112808" y="5070769"/>
                  <a:pt x="2104272" y="5082968"/>
                </a:cubicBezTo>
                <a:cubicBezTo>
                  <a:pt x="2095737" y="5095159"/>
                  <a:pt x="2078661" y="5098007"/>
                  <a:pt x="2066467" y="5089470"/>
                </a:cubicBezTo>
                <a:cubicBezTo>
                  <a:pt x="2054271" y="5080525"/>
                  <a:pt x="2051421" y="5063860"/>
                  <a:pt x="2059962" y="5051669"/>
                </a:cubicBezTo>
                <a:cubicBezTo>
                  <a:pt x="2064231" y="5045569"/>
                  <a:pt x="2070633" y="5041809"/>
                  <a:pt x="2077493" y="5040637"/>
                </a:cubicBezTo>
                <a:close/>
                <a:moveTo>
                  <a:pt x="3290299" y="5035981"/>
                </a:moveTo>
                <a:cubicBezTo>
                  <a:pt x="3297820" y="5034663"/>
                  <a:pt x="3305846" y="5036186"/>
                  <a:pt x="3312554" y="5040861"/>
                </a:cubicBezTo>
                <a:cubicBezTo>
                  <a:pt x="3325973" y="5050210"/>
                  <a:pt x="3329223" y="5068909"/>
                  <a:pt x="3319872" y="5082323"/>
                </a:cubicBezTo>
                <a:cubicBezTo>
                  <a:pt x="3310523" y="5095740"/>
                  <a:pt x="3291826" y="5098994"/>
                  <a:pt x="3278408" y="5089639"/>
                </a:cubicBezTo>
                <a:cubicBezTo>
                  <a:pt x="3264995" y="5080288"/>
                  <a:pt x="3261741" y="5061596"/>
                  <a:pt x="3271094" y="5048175"/>
                </a:cubicBezTo>
                <a:cubicBezTo>
                  <a:pt x="3275768" y="5041471"/>
                  <a:pt x="3282779" y="5037302"/>
                  <a:pt x="3290299" y="5035981"/>
                </a:cubicBezTo>
                <a:close/>
                <a:moveTo>
                  <a:pt x="12051003" y="5031612"/>
                </a:moveTo>
                <a:cubicBezTo>
                  <a:pt x="12060251" y="5029987"/>
                  <a:pt x="12070110" y="5031917"/>
                  <a:pt x="12078445" y="5037799"/>
                </a:cubicBezTo>
                <a:cubicBezTo>
                  <a:pt x="12095111" y="5049592"/>
                  <a:pt x="12099174" y="5072348"/>
                  <a:pt x="12087386" y="5089011"/>
                </a:cubicBezTo>
                <a:cubicBezTo>
                  <a:pt x="12075598" y="5105671"/>
                  <a:pt x="12052833" y="5109737"/>
                  <a:pt x="12036163" y="5097948"/>
                </a:cubicBezTo>
                <a:cubicBezTo>
                  <a:pt x="12019497" y="5086163"/>
                  <a:pt x="12015434" y="5063409"/>
                  <a:pt x="12027222" y="5046744"/>
                </a:cubicBezTo>
                <a:cubicBezTo>
                  <a:pt x="12033116" y="5038414"/>
                  <a:pt x="12041754" y="5033237"/>
                  <a:pt x="12051003" y="5031612"/>
                </a:cubicBezTo>
                <a:close/>
                <a:moveTo>
                  <a:pt x="3103742" y="5030003"/>
                </a:moveTo>
                <a:cubicBezTo>
                  <a:pt x="3112635" y="5028432"/>
                  <a:pt x="3122086" y="5030259"/>
                  <a:pt x="3130012" y="5035952"/>
                </a:cubicBezTo>
                <a:cubicBezTo>
                  <a:pt x="3145866" y="5047334"/>
                  <a:pt x="3149932" y="5069283"/>
                  <a:pt x="3138552" y="5085135"/>
                </a:cubicBezTo>
                <a:cubicBezTo>
                  <a:pt x="3127170" y="5100992"/>
                  <a:pt x="3105214" y="5105056"/>
                  <a:pt x="3089360" y="5093671"/>
                </a:cubicBezTo>
                <a:cubicBezTo>
                  <a:pt x="3073509" y="5082704"/>
                  <a:pt x="3069853" y="5060746"/>
                  <a:pt x="3080826" y="5044489"/>
                </a:cubicBezTo>
                <a:cubicBezTo>
                  <a:pt x="3086516" y="5036559"/>
                  <a:pt x="3094848" y="5031581"/>
                  <a:pt x="3103742" y="5030003"/>
                </a:cubicBezTo>
                <a:close/>
                <a:moveTo>
                  <a:pt x="13710657" y="5023408"/>
                </a:moveTo>
                <a:cubicBezTo>
                  <a:pt x="13727275" y="5020560"/>
                  <a:pt x="13744959" y="5024016"/>
                  <a:pt x="13759796" y="5034385"/>
                </a:cubicBezTo>
                <a:cubicBezTo>
                  <a:pt x="13789471" y="5055523"/>
                  <a:pt x="13796380" y="5096583"/>
                  <a:pt x="13775651" y="5126257"/>
                </a:cubicBezTo>
                <a:cubicBezTo>
                  <a:pt x="13754512" y="5155932"/>
                  <a:pt x="13713451" y="5162845"/>
                  <a:pt x="13683776" y="5142109"/>
                </a:cubicBezTo>
                <a:cubicBezTo>
                  <a:pt x="13654102" y="5120967"/>
                  <a:pt x="13646786" y="5079911"/>
                  <a:pt x="13667921" y="5050238"/>
                </a:cubicBezTo>
                <a:cubicBezTo>
                  <a:pt x="13678490" y="5035396"/>
                  <a:pt x="13694040" y="5026248"/>
                  <a:pt x="13710657" y="5023408"/>
                </a:cubicBezTo>
                <a:close/>
                <a:moveTo>
                  <a:pt x="13864369" y="5022298"/>
                </a:moveTo>
                <a:cubicBezTo>
                  <a:pt x="13884390" y="5018795"/>
                  <a:pt x="13905732" y="5022958"/>
                  <a:pt x="13923619" y="5035560"/>
                </a:cubicBezTo>
                <a:cubicBezTo>
                  <a:pt x="13941709" y="5048161"/>
                  <a:pt x="13952888" y="5066862"/>
                  <a:pt x="13956395" y="5086884"/>
                </a:cubicBezTo>
                <a:lnTo>
                  <a:pt x="13956275" y="5093069"/>
                </a:lnTo>
                <a:lnTo>
                  <a:pt x="13968743" y="5064801"/>
                </a:lnTo>
                <a:cubicBezTo>
                  <a:pt x="13993944" y="5028623"/>
                  <a:pt x="14043947" y="5020081"/>
                  <a:pt x="14080126" y="5045284"/>
                </a:cubicBezTo>
                <a:cubicBezTo>
                  <a:pt x="14116305" y="5070490"/>
                  <a:pt x="14124845" y="5120488"/>
                  <a:pt x="14099639" y="5156667"/>
                </a:cubicBezTo>
                <a:cubicBezTo>
                  <a:pt x="14074437" y="5192853"/>
                  <a:pt x="14024434" y="5201391"/>
                  <a:pt x="13988255" y="5176188"/>
                </a:cubicBezTo>
                <a:cubicBezTo>
                  <a:pt x="13970163" y="5163584"/>
                  <a:pt x="13958882" y="5144783"/>
                  <a:pt x="13955326" y="5124612"/>
                </a:cubicBezTo>
                <a:lnTo>
                  <a:pt x="13955447" y="5118124"/>
                </a:lnTo>
                <a:lnTo>
                  <a:pt x="13943132" y="5146135"/>
                </a:lnTo>
                <a:cubicBezTo>
                  <a:pt x="13917930" y="5182313"/>
                  <a:pt x="13868332" y="5190855"/>
                  <a:pt x="13832559" y="5165647"/>
                </a:cubicBezTo>
                <a:cubicBezTo>
                  <a:pt x="13796785" y="5140036"/>
                  <a:pt x="13788250" y="5090848"/>
                  <a:pt x="13813046" y="5055072"/>
                </a:cubicBezTo>
                <a:cubicBezTo>
                  <a:pt x="13825649" y="5036987"/>
                  <a:pt x="13844349" y="5025804"/>
                  <a:pt x="13864369" y="5022298"/>
                </a:cubicBezTo>
                <a:close/>
                <a:moveTo>
                  <a:pt x="12698581" y="5021643"/>
                </a:moveTo>
                <a:cubicBezTo>
                  <a:pt x="12717484" y="5018291"/>
                  <a:pt x="12737607" y="5022148"/>
                  <a:pt x="12754478" y="5034146"/>
                </a:cubicBezTo>
                <a:cubicBezTo>
                  <a:pt x="12788220" y="5058122"/>
                  <a:pt x="12796755" y="5104861"/>
                  <a:pt x="12772770" y="5138593"/>
                </a:cubicBezTo>
                <a:cubicBezTo>
                  <a:pt x="12748784" y="5172328"/>
                  <a:pt x="12702038" y="5180864"/>
                  <a:pt x="12668296" y="5156878"/>
                </a:cubicBezTo>
                <a:cubicBezTo>
                  <a:pt x="12634555" y="5132908"/>
                  <a:pt x="12626424" y="5086163"/>
                  <a:pt x="12650004" y="5052429"/>
                </a:cubicBezTo>
                <a:cubicBezTo>
                  <a:pt x="12661994" y="5035560"/>
                  <a:pt x="12679677" y="5024994"/>
                  <a:pt x="12698581" y="5021643"/>
                </a:cubicBezTo>
                <a:close/>
                <a:moveTo>
                  <a:pt x="13553788" y="5020902"/>
                </a:moveTo>
                <a:cubicBezTo>
                  <a:pt x="13567508" y="5018564"/>
                  <a:pt x="13582143" y="5021408"/>
                  <a:pt x="13594338" y="5029947"/>
                </a:cubicBezTo>
                <a:cubicBezTo>
                  <a:pt x="13618730" y="5047022"/>
                  <a:pt x="13624423" y="5081169"/>
                  <a:pt x="13607347" y="5105557"/>
                </a:cubicBezTo>
                <a:cubicBezTo>
                  <a:pt x="13590275" y="5129955"/>
                  <a:pt x="13556128" y="5135641"/>
                  <a:pt x="13531737" y="5118570"/>
                </a:cubicBezTo>
                <a:cubicBezTo>
                  <a:pt x="13507346" y="5101496"/>
                  <a:pt x="13501247" y="5067350"/>
                  <a:pt x="13518728" y="5042955"/>
                </a:cubicBezTo>
                <a:cubicBezTo>
                  <a:pt x="13527264" y="5030757"/>
                  <a:pt x="13540069" y="5023238"/>
                  <a:pt x="13553788" y="5020902"/>
                </a:cubicBezTo>
                <a:close/>
                <a:moveTo>
                  <a:pt x="1660724" y="5020327"/>
                </a:moveTo>
                <a:cubicBezTo>
                  <a:pt x="1665197" y="5023579"/>
                  <a:pt x="1666008" y="5029269"/>
                  <a:pt x="1663163" y="5033739"/>
                </a:cubicBezTo>
                <a:cubicBezTo>
                  <a:pt x="1659910" y="5038211"/>
                  <a:pt x="1654219" y="5039024"/>
                  <a:pt x="1649747" y="5036179"/>
                </a:cubicBezTo>
                <a:cubicBezTo>
                  <a:pt x="1645275" y="5033333"/>
                  <a:pt x="1644057" y="5027235"/>
                  <a:pt x="1647309" y="5022761"/>
                </a:cubicBezTo>
                <a:cubicBezTo>
                  <a:pt x="1650558" y="5018294"/>
                  <a:pt x="1656251" y="5017481"/>
                  <a:pt x="1660724" y="5020327"/>
                </a:cubicBezTo>
                <a:close/>
                <a:moveTo>
                  <a:pt x="11125415" y="5014084"/>
                </a:moveTo>
                <a:cubicBezTo>
                  <a:pt x="11129327" y="5013429"/>
                  <a:pt x="11133494" y="5014236"/>
                  <a:pt x="11136949" y="5016680"/>
                </a:cubicBezTo>
                <a:cubicBezTo>
                  <a:pt x="11143859" y="5021560"/>
                  <a:pt x="11145489" y="5031313"/>
                  <a:pt x="11140606" y="5038213"/>
                </a:cubicBezTo>
                <a:cubicBezTo>
                  <a:pt x="11135728" y="5045122"/>
                  <a:pt x="11125972" y="5046751"/>
                  <a:pt x="11119062" y="5041865"/>
                </a:cubicBezTo>
                <a:cubicBezTo>
                  <a:pt x="11112152" y="5036996"/>
                  <a:pt x="11110526" y="5027248"/>
                  <a:pt x="11115405" y="5020333"/>
                </a:cubicBezTo>
                <a:cubicBezTo>
                  <a:pt x="11117844" y="5016883"/>
                  <a:pt x="11121502" y="5014749"/>
                  <a:pt x="11125415" y="5014084"/>
                </a:cubicBezTo>
                <a:close/>
                <a:moveTo>
                  <a:pt x="2294793" y="5006922"/>
                </a:moveTo>
                <a:cubicBezTo>
                  <a:pt x="2302163" y="5005652"/>
                  <a:pt x="2309986" y="5007174"/>
                  <a:pt x="2316491" y="5011845"/>
                </a:cubicBezTo>
                <a:cubicBezTo>
                  <a:pt x="2329500" y="5021195"/>
                  <a:pt x="2332751" y="5039488"/>
                  <a:pt x="2323405" y="5052498"/>
                </a:cubicBezTo>
                <a:cubicBezTo>
                  <a:pt x="2314055" y="5065506"/>
                  <a:pt x="2295762" y="5068757"/>
                  <a:pt x="2282754" y="5059409"/>
                </a:cubicBezTo>
                <a:cubicBezTo>
                  <a:pt x="2269744" y="5050059"/>
                  <a:pt x="2266493" y="5032178"/>
                  <a:pt x="2275840" y="5018760"/>
                </a:cubicBezTo>
                <a:cubicBezTo>
                  <a:pt x="2280515" y="5012257"/>
                  <a:pt x="2287426" y="5008196"/>
                  <a:pt x="2294793" y="5006922"/>
                </a:cubicBezTo>
                <a:close/>
                <a:moveTo>
                  <a:pt x="11469581" y="5006667"/>
                </a:moveTo>
                <a:cubicBezTo>
                  <a:pt x="11473647" y="5005908"/>
                  <a:pt x="11478017" y="5006713"/>
                  <a:pt x="11481675" y="5009361"/>
                </a:cubicBezTo>
                <a:cubicBezTo>
                  <a:pt x="11488994" y="5014236"/>
                  <a:pt x="11491026" y="5024400"/>
                  <a:pt x="11485742" y="5031717"/>
                </a:cubicBezTo>
                <a:cubicBezTo>
                  <a:pt x="11480864" y="5039025"/>
                  <a:pt x="11470702" y="5041054"/>
                  <a:pt x="11463382" y="5035781"/>
                </a:cubicBezTo>
                <a:cubicBezTo>
                  <a:pt x="11456063" y="5030494"/>
                  <a:pt x="11454437" y="5020735"/>
                  <a:pt x="11459319" y="5013429"/>
                </a:cubicBezTo>
                <a:cubicBezTo>
                  <a:pt x="11461756" y="5009773"/>
                  <a:pt x="11465516" y="5007427"/>
                  <a:pt x="11469581" y="5006667"/>
                </a:cubicBezTo>
                <a:close/>
                <a:moveTo>
                  <a:pt x="3481281" y="5005125"/>
                </a:moveTo>
                <a:cubicBezTo>
                  <a:pt x="3485754" y="5008373"/>
                  <a:pt x="3486973" y="5014881"/>
                  <a:pt x="3483721" y="5019758"/>
                </a:cubicBezTo>
                <a:cubicBezTo>
                  <a:pt x="3480470" y="5024227"/>
                  <a:pt x="3473965" y="5025449"/>
                  <a:pt x="3469089" y="5022199"/>
                </a:cubicBezTo>
                <a:cubicBezTo>
                  <a:pt x="3464212" y="5018946"/>
                  <a:pt x="3463394" y="5012038"/>
                  <a:pt x="3466648" y="5007564"/>
                </a:cubicBezTo>
                <a:cubicBezTo>
                  <a:pt x="3469901" y="5003090"/>
                  <a:pt x="3476403" y="5001877"/>
                  <a:pt x="3481281" y="5005125"/>
                </a:cubicBezTo>
                <a:close/>
                <a:moveTo>
                  <a:pt x="3955474" y="5003036"/>
                </a:moveTo>
                <a:cubicBezTo>
                  <a:pt x="3962633" y="5001772"/>
                  <a:pt x="3970249" y="5003194"/>
                  <a:pt x="3976557" y="5007661"/>
                </a:cubicBezTo>
                <a:cubicBezTo>
                  <a:pt x="3989159" y="5016601"/>
                  <a:pt x="3992414" y="5034492"/>
                  <a:pt x="3983473" y="5047093"/>
                </a:cubicBezTo>
                <a:cubicBezTo>
                  <a:pt x="3974526" y="5059696"/>
                  <a:pt x="3956643" y="5062949"/>
                  <a:pt x="3943973" y="5054009"/>
                </a:cubicBezTo>
                <a:cubicBezTo>
                  <a:pt x="3930964" y="5045065"/>
                  <a:pt x="3928117" y="5027584"/>
                  <a:pt x="3937064" y="5014575"/>
                </a:cubicBezTo>
                <a:cubicBezTo>
                  <a:pt x="3941532" y="5008274"/>
                  <a:pt x="3948301" y="5004311"/>
                  <a:pt x="3955474" y="5003036"/>
                </a:cubicBezTo>
                <a:close/>
                <a:moveTo>
                  <a:pt x="4774325" y="5000470"/>
                </a:moveTo>
                <a:cubicBezTo>
                  <a:pt x="4779662" y="4999501"/>
                  <a:pt x="4785368" y="5000624"/>
                  <a:pt x="4790036" y="5004073"/>
                </a:cubicBezTo>
                <a:cubicBezTo>
                  <a:pt x="4799793" y="5010574"/>
                  <a:pt x="4802237" y="5023997"/>
                  <a:pt x="4795324" y="5033345"/>
                </a:cubicBezTo>
                <a:cubicBezTo>
                  <a:pt x="4788811" y="5043088"/>
                  <a:pt x="4775399" y="5045530"/>
                  <a:pt x="4766053" y="5038620"/>
                </a:cubicBezTo>
                <a:cubicBezTo>
                  <a:pt x="4756699" y="5031717"/>
                  <a:pt x="4754262" y="5018707"/>
                  <a:pt x="4760770" y="5009363"/>
                </a:cubicBezTo>
                <a:cubicBezTo>
                  <a:pt x="4764016" y="5004485"/>
                  <a:pt x="4769006" y="5001434"/>
                  <a:pt x="4774325" y="5000470"/>
                </a:cubicBezTo>
                <a:close/>
                <a:moveTo>
                  <a:pt x="10270662" y="4998383"/>
                </a:moveTo>
                <a:cubicBezTo>
                  <a:pt x="10271072" y="4998383"/>
                  <a:pt x="10271072" y="4998383"/>
                  <a:pt x="10271477" y="4998383"/>
                </a:cubicBezTo>
                <a:cubicBezTo>
                  <a:pt x="10271477" y="4998784"/>
                  <a:pt x="10271477" y="4998784"/>
                  <a:pt x="10271477" y="4999196"/>
                </a:cubicBezTo>
                <a:cubicBezTo>
                  <a:pt x="10271072" y="4999196"/>
                  <a:pt x="10271072" y="4999196"/>
                  <a:pt x="10270662" y="4999196"/>
                </a:cubicBezTo>
                <a:cubicBezTo>
                  <a:pt x="10270257" y="4998784"/>
                  <a:pt x="10270257" y="4998784"/>
                  <a:pt x="10270662" y="4998383"/>
                </a:cubicBezTo>
                <a:close/>
                <a:moveTo>
                  <a:pt x="13390930" y="4995683"/>
                </a:moveTo>
                <a:cubicBezTo>
                  <a:pt x="13406936" y="4992892"/>
                  <a:pt x="13424009" y="4996245"/>
                  <a:pt x="13438236" y="5006408"/>
                </a:cubicBezTo>
                <a:cubicBezTo>
                  <a:pt x="13467100" y="5026326"/>
                  <a:pt x="13474014" y="5066160"/>
                  <a:pt x="13453686" y="5094618"/>
                </a:cubicBezTo>
                <a:cubicBezTo>
                  <a:pt x="13433768" y="5123484"/>
                  <a:pt x="13393927" y="5129990"/>
                  <a:pt x="13365473" y="5110065"/>
                </a:cubicBezTo>
                <a:cubicBezTo>
                  <a:pt x="13336609" y="5089742"/>
                  <a:pt x="13330105" y="5050716"/>
                  <a:pt x="13350023" y="5021854"/>
                </a:cubicBezTo>
                <a:cubicBezTo>
                  <a:pt x="13359985" y="5007418"/>
                  <a:pt x="13374924" y="4998479"/>
                  <a:pt x="13390930" y="4995683"/>
                </a:cubicBezTo>
                <a:close/>
                <a:moveTo>
                  <a:pt x="617946" y="4992625"/>
                </a:moveTo>
                <a:cubicBezTo>
                  <a:pt x="618352" y="4992625"/>
                  <a:pt x="618352" y="4992625"/>
                  <a:pt x="618761" y="4992625"/>
                </a:cubicBezTo>
                <a:cubicBezTo>
                  <a:pt x="618761" y="4993031"/>
                  <a:pt x="618761" y="4993031"/>
                  <a:pt x="618761" y="4993436"/>
                </a:cubicBezTo>
                <a:cubicBezTo>
                  <a:pt x="618352" y="4993436"/>
                  <a:pt x="618352" y="4993436"/>
                  <a:pt x="617946" y="4993436"/>
                </a:cubicBezTo>
                <a:cubicBezTo>
                  <a:pt x="617946" y="4993436"/>
                  <a:pt x="617946" y="4993031"/>
                  <a:pt x="617946" y="4992625"/>
                </a:cubicBezTo>
                <a:close/>
                <a:moveTo>
                  <a:pt x="11782498" y="4990111"/>
                </a:moveTo>
                <a:cubicBezTo>
                  <a:pt x="11789104" y="4988937"/>
                  <a:pt x="11796116" y="4990259"/>
                  <a:pt x="11802009" y="4994329"/>
                </a:cubicBezTo>
                <a:cubicBezTo>
                  <a:pt x="11813797" y="5002857"/>
                  <a:pt x="11816644" y="5019110"/>
                  <a:pt x="11808514" y="5030900"/>
                </a:cubicBezTo>
                <a:cubicBezTo>
                  <a:pt x="11799978" y="5042682"/>
                  <a:pt x="11783717" y="5045528"/>
                  <a:pt x="11771930" y="5037394"/>
                </a:cubicBezTo>
                <a:cubicBezTo>
                  <a:pt x="11760142" y="5029275"/>
                  <a:pt x="11757295" y="5013017"/>
                  <a:pt x="11765425" y="5000825"/>
                </a:cubicBezTo>
                <a:cubicBezTo>
                  <a:pt x="11769693" y="4994934"/>
                  <a:pt x="11775892" y="4991279"/>
                  <a:pt x="11782498" y="4990111"/>
                </a:cubicBezTo>
                <a:close/>
                <a:moveTo>
                  <a:pt x="4644549" y="4987613"/>
                </a:moveTo>
                <a:cubicBezTo>
                  <a:pt x="4654665" y="4985889"/>
                  <a:pt x="4665444" y="4988023"/>
                  <a:pt x="4674583" y="4994329"/>
                </a:cubicBezTo>
                <a:cubicBezTo>
                  <a:pt x="4692872" y="5007327"/>
                  <a:pt x="4696939" y="5032123"/>
                  <a:pt x="4684342" y="5050404"/>
                </a:cubicBezTo>
                <a:cubicBezTo>
                  <a:pt x="4671334" y="5068686"/>
                  <a:pt x="4646528" y="5072755"/>
                  <a:pt x="4628237" y="5060157"/>
                </a:cubicBezTo>
                <a:cubicBezTo>
                  <a:pt x="4609945" y="5047149"/>
                  <a:pt x="4605892" y="5022368"/>
                  <a:pt x="4618490" y="5004073"/>
                </a:cubicBezTo>
                <a:cubicBezTo>
                  <a:pt x="4624998" y="4994934"/>
                  <a:pt x="4634438" y="4989341"/>
                  <a:pt x="4644549" y="4987613"/>
                </a:cubicBezTo>
                <a:close/>
                <a:moveTo>
                  <a:pt x="2911234" y="4978544"/>
                </a:moveTo>
                <a:cubicBezTo>
                  <a:pt x="2922770" y="4976565"/>
                  <a:pt x="2935068" y="4979002"/>
                  <a:pt x="2945433" y="4986321"/>
                </a:cubicBezTo>
                <a:cubicBezTo>
                  <a:pt x="2966162" y="5000958"/>
                  <a:pt x="2971043" y="5029410"/>
                  <a:pt x="2956407" y="5050142"/>
                </a:cubicBezTo>
                <a:cubicBezTo>
                  <a:pt x="2941772" y="5070467"/>
                  <a:pt x="2913319" y="5075751"/>
                  <a:pt x="2892586" y="5061119"/>
                </a:cubicBezTo>
                <a:cubicBezTo>
                  <a:pt x="2872261" y="5046486"/>
                  <a:pt x="2866975" y="5018029"/>
                  <a:pt x="2881609" y="4997296"/>
                </a:cubicBezTo>
                <a:cubicBezTo>
                  <a:pt x="2888926" y="4986930"/>
                  <a:pt x="2899697" y="4980529"/>
                  <a:pt x="2911234" y="4978544"/>
                </a:cubicBezTo>
                <a:close/>
                <a:moveTo>
                  <a:pt x="12502744" y="4975821"/>
                </a:moveTo>
                <a:cubicBezTo>
                  <a:pt x="12516058" y="4973479"/>
                  <a:pt x="12530286" y="4976227"/>
                  <a:pt x="12542279" y="4984557"/>
                </a:cubicBezTo>
                <a:cubicBezTo>
                  <a:pt x="12566260" y="5001228"/>
                  <a:pt x="12571953" y="5034157"/>
                  <a:pt x="12555287" y="5058132"/>
                </a:cubicBezTo>
                <a:cubicBezTo>
                  <a:pt x="12538617" y="5082097"/>
                  <a:pt x="12505690" y="5087790"/>
                  <a:pt x="12481704" y="5071127"/>
                </a:cubicBezTo>
                <a:cubicBezTo>
                  <a:pt x="12457723" y="5054464"/>
                  <a:pt x="12452030" y="5021550"/>
                  <a:pt x="12468696" y="4997570"/>
                </a:cubicBezTo>
                <a:cubicBezTo>
                  <a:pt x="12477031" y="4985579"/>
                  <a:pt x="12489430" y="4978150"/>
                  <a:pt x="12502744" y="4975821"/>
                </a:cubicBezTo>
                <a:close/>
                <a:moveTo>
                  <a:pt x="13224411" y="4968428"/>
                </a:moveTo>
                <a:cubicBezTo>
                  <a:pt x="13242501" y="4965269"/>
                  <a:pt x="13261811" y="4969039"/>
                  <a:pt x="13278071" y="4980416"/>
                </a:cubicBezTo>
                <a:cubicBezTo>
                  <a:pt x="13310593" y="5003178"/>
                  <a:pt x="13318317" y="5047900"/>
                  <a:pt x="13295553" y="5080424"/>
                </a:cubicBezTo>
                <a:cubicBezTo>
                  <a:pt x="13272788" y="5112946"/>
                  <a:pt x="13228068" y="5120671"/>
                  <a:pt x="13195547" y="5097902"/>
                </a:cubicBezTo>
                <a:cubicBezTo>
                  <a:pt x="13163026" y="5074726"/>
                  <a:pt x="13155301" y="5030014"/>
                  <a:pt x="13178070" y="4997895"/>
                </a:cubicBezTo>
                <a:cubicBezTo>
                  <a:pt x="13189451" y="4981639"/>
                  <a:pt x="13206321" y="4971579"/>
                  <a:pt x="13224411" y="4968428"/>
                </a:cubicBezTo>
                <a:close/>
                <a:moveTo>
                  <a:pt x="1453788" y="4965431"/>
                </a:moveTo>
                <a:cubicBezTo>
                  <a:pt x="1459072" y="4969088"/>
                  <a:pt x="1460293" y="4976812"/>
                  <a:pt x="1456634" y="4982097"/>
                </a:cubicBezTo>
                <a:cubicBezTo>
                  <a:pt x="1452977" y="4987381"/>
                  <a:pt x="1445252" y="4988603"/>
                  <a:pt x="1439964" y="4984944"/>
                </a:cubicBezTo>
                <a:cubicBezTo>
                  <a:pt x="1434681" y="4981286"/>
                  <a:pt x="1433460" y="4973561"/>
                  <a:pt x="1437122" y="4968277"/>
                </a:cubicBezTo>
                <a:cubicBezTo>
                  <a:pt x="1440779" y="4962988"/>
                  <a:pt x="1448504" y="4961768"/>
                  <a:pt x="1453788" y="4965431"/>
                </a:cubicBezTo>
                <a:close/>
                <a:moveTo>
                  <a:pt x="2507065" y="4957610"/>
                </a:moveTo>
                <a:cubicBezTo>
                  <a:pt x="2518244" y="4955678"/>
                  <a:pt x="2530134" y="4958014"/>
                  <a:pt x="2540092" y="4965124"/>
                </a:cubicBezTo>
                <a:cubicBezTo>
                  <a:pt x="2560016" y="4979354"/>
                  <a:pt x="2564890" y="5006994"/>
                  <a:pt x="2550665" y="5026916"/>
                </a:cubicBezTo>
                <a:cubicBezTo>
                  <a:pt x="2536435" y="5046835"/>
                  <a:pt x="2508794" y="5051711"/>
                  <a:pt x="2488874" y="5037487"/>
                </a:cubicBezTo>
                <a:cubicBezTo>
                  <a:pt x="2468548" y="5023259"/>
                  <a:pt x="2463670" y="4996021"/>
                  <a:pt x="2478304" y="4975695"/>
                </a:cubicBezTo>
                <a:cubicBezTo>
                  <a:pt x="2485419" y="4965737"/>
                  <a:pt x="2495885" y="4959542"/>
                  <a:pt x="2507065" y="4957610"/>
                </a:cubicBezTo>
                <a:close/>
                <a:moveTo>
                  <a:pt x="1874213" y="4955149"/>
                </a:moveTo>
                <a:cubicBezTo>
                  <a:pt x="1878024" y="4954488"/>
                  <a:pt x="1882089" y="4955303"/>
                  <a:pt x="1885544" y="4957741"/>
                </a:cubicBezTo>
                <a:cubicBezTo>
                  <a:pt x="1892453" y="4962620"/>
                  <a:pt x="1894079" y="4971969"/>
                  <a:pt x="1889202" y="4978880"/>
                </a:cubicBezTo>
                <a:cubicBezTo>
                  <a:pt x="1884323" y="4985790"/>
                  <a:pt x="1874973" y="4987414"/>
                  <a:pt x="1868063" y="4982538"/>
                </a:cubicBezTo>
                <a:cubicBezTo>
                  <a:pt x="1861153" y="4977658"/>
                  <a:pt x="1859526" y="4968307"/>
                  <a:pt x="1864405" y="4961398"/>
                </a:cubicBezTo>
                <a:cubicBezTo>
                  <a:pt x="1866845" y="4957944"/>
                  <a:pt x="1870402" y="4955809"/>
                  <a:pt x="1874213" y="4955149"/>
                </a:cubicBezTo>
                <a:close/>
                <a:moveTo>
                  <a:pt x="10809299" y="4948803"/>
                </a:moveTo>
                <a:cubicBezTo>
                  <a:pt x="10812551" y="4950838"/>
                  <a:pt x="10812957" y="4955307"/>
                  <a:pt x="10810925" y="4958559"/>
                </a:cubicBezTo>
                <a:cubicBezTo>
                  <a:pt x="10808894" y="4961810"/>
                  <a:pt x="10804421" y="4962625"/>
                  <a:pt x="10801169" y="4960185"/>
                </a:cubicBezTo>
                <a:cubicBezTo>
                  <a:pt x="10797917" y="4957747"/>
                  <a:pt x="10797106" y="4953278"/>
                  <a:pt x="10799543" y="4950428"/>
                </a:cubicBezTo>
                <a:cubicBezTo>
                  <a:pt x="10801574" y="4947178"/>
                  <a:pt x="10806047" y="4946373"/>
                  <a:pt x="10809299" y="4948803"/>
                </a:cubicBezTo>
                <a:close/>
                <a:moveTo>
                  <a:pt x="13054844" y="4945538"/>
                </a:moveTo>
                <a:cubicBezTo>
                  <a:pt x="13072579" y="4942433"/>
                  <a:pt x="13091482" y="4946092"/>
                  <a:pt x="13107337" y="4957272"/>
                </a:cubicBezTo>
                <a:cubicBezTo>
                  <a:pt x="13139043" y="4979631"/>
                  <a:pt x="13146768" y="5023535"/>
                  <a:pt x="13124409" y="5055241"/>
                </a:cubicBezTo>
                <a:cubicBezTo>
                  <a:pt x="13102050" y="5086949"/>
                  <a:pt x="13058146" y="5094678"/>
                  <a:pt x="13026440" y="5072315"/>
                </a:cubicBezTo>
                <a:cubicBezTo>
                  <a:pt x="12994324" y="5049955"/>
                  <a:pt x="12987009" y="5006051"/>
                  <a:pt x="13009364" y="4974345"/>
                </a:cubicBezTo>
                <a:cubicBezTo>
                  <a:pt x="13020543" y="4958491"/>
                  <a:pt x="13037109" y="4948634"/>
                  <a:pt x="13054844" y="4945538"/>
                </a:cubicBezTo>
                <a:close/>
                <a:moveTo>
                  <a:pt x="4901426" y="4943225"/>
                </a:moveTo>
                <a:cubicBezTo>
                  <a:pt x="4904877" y="4942611"/>
                  <a:pt x="4908541" y="4943325"/>
                  <a:pt x="4911583" y="4945558"/>
                </a:cubicBezTo>
                <a:cubicBezTo>
                  <a:pt x="4917675" y="4950025"/>
                  <a:pt x="4919317" y="4958559"/>
                  <a:pt x="4914827" y="4964650"/>
                </a:cubicBezTo>
                <a:cubicBezTo>
                  <a:pt x="4910364" y="4970746"/>
                  <a:pt x="4901828" y="4972367"/>
                  <a:pt x="4895730" y="4967900"/>
                </a:cubicBezTo>
                <a:cubicBezTo>
                  <a:pt x="4889636" y="4963442"/>
                  <a:pt x="4888010" y="4954903"/>
                  <a:pt x="4892472" y="4948811"/>
                </a:cubicBezTo>
                <a:cubicBezTo>
                  <a:pt x="4894719" y="4945757"/>
                  <a:pt x="4897964" y="4943834"/>
                  <a:pt x="4901426" y="4943225"/>
                </a:cubicBezTo>
                <a:close/>
                <a:moveTo>
                  <a:pt x="10516607" y="4934993"/>
                </a:moveTo>
                <a:cubicBezTo>
                  <a:pt x="10518639" y="4936619"/>
                  <a:pt x="10519450" y="4939459"/>
                  <a:pt x="10517828" y="4941490"/>
                </a:cubicBezTo>
                <a:cubicBezTo>
                  <a:pt x="10516198" y="4943526"/>
                  <a:pt x="10513355" y="4944335"/>
                  <a:pt x="10511324" y="4942718"/>
                </a:cubicBezTo>
                <a:cubicBezTo>
                  <a:pt x="10509288" y="4941085"/>
                  <a:pt x="10508883" y="4938240"/>
                  <a:pt x="10510103" y="4936208"/>
                </a:cubicBezTo>
                <a:cubicBezTo>
                  <a:pt x="10511729" y="4934176"/>
                  <a:pt x="10514572" y="4933366"/>
                  <a:pt x="10516607" y="4934993"/>
                </a:cubicBezTo>
                <a:close/>
                <a:moveTo>
                  <a:pt x="11138220" y="4929451"/>
                </a:moveTo>
                <a:cubicBezTo>
                  <a:pt x="11141930" y="4928791"/>
                  <a:pt x="11145894" y="4929497"/>
                  <a:pt x="11149146" y="4931741"/>
                </a:cubicBezTo>
                <a:cubicBezTo>
                  <a:pt x="11155650" y="4936208"/>
                  <a:pt x="11157276" y="4945558"/>
                  <a:pt x="11152804" y="4952058"/>
                </a:cubicBezTo>
                <a:cubicBezTo>
                  <a:pt x="11148331" y="4958559"/>
                  <a:pt x="11138984" y="4960189"/>
                  <a:pt x="11132476" y="4955719"/>
                </a:cubicBezTo>
                <a:cubicBezTo>
                  <a:pt x="11125972" y="4950838"/>
                  <a:pt x="11124346" y="4941894"/>
                  <a:pt x="11128818" y="4935387"/>
                </a:cubicBezTo>
                <a:cubicBezTo>
                  <a:pt x="11131055" y="4932137"/>
                  <a:pt x="11134511" y="4930118"/>
                  <a:pt x="11138220" y="4929451"/>
                </a:cubicBezTo>
                <a:close/>
                <a:moveTo>
                  <a:pt x="12293898" y="4927362"/>
                </a:moveTo>
                <a:cubicBezTo>
                  <a:pt x="12297354" y="4926755"/>
                  <a:pt x="12301012" y="4927465"/>
                  <a:pt x="12304062" y="4929699"/>
                </a:cubicBezTo>
                <a:cubicBezTo>
                  <a:pt x="12310161" y="4934171"/>
                  <a:pt x="12311783" y="4942706"/>
                  <a:pt x="12307314" y="4948800"/>
                </a:cubicBezTo>
                <a:cubicBezTo>
                  <a:pt x="12302842" y="4954900"/>
                  <a:pt x="12294306" y="4956530"/>
                  <a:pt x="12288207" y="4952051"/>
                </a:cubicBezTo>
                <a:cubicBezTo>
                  <a:pt x="12282108" y="4947586"/>
                  <a:pt x="12280892" y="4939045"/>
                  <a:pt x="12284955" y="4932950"/>
                </a:cubicBezTo>
                <a:cubicBezTo>
                  <a:pt x="12287191" y="4929901"/>
                  <a:pt x="12290443" y="4927971"/>
                  <a:pt x="12293898" y="4927362"/>
                </a:cubicBezTo>
                <a:close/>
                <a:moveTo>
                  <a:pt x="4514204" y="4926693"/>
                </a:moveTo>
                <a:cubicBezTo>
                  <a:pt x="4526606" y="4924511"/>
                  <a:pt x="4539812" y="4927052"/>
                  <a:pt x="4551006" y="4934977"/>
                </a:cubicBezTo>
                <a:cubicBezTo>
                  <a:pt x="4572952" y="4950835"/>
                  <a:pt x="4578237" y="4981311"/>
                  <a:pt x="4562782" y="5003673"/>
                </a:cubicBezTo>
                <a:cubicBezTo>
                  <a:pt x="4546925" y="5025621"/>
                  <a:pt x="4516454" y="5031313"/>
                  <a:pt x="4494075" y="5015455"/>
                </a:cubicBezTo>
                <a:cubicBezTo>
                  <a:pt x="4471715" y="5000006"/>
                  <a:pt x="4466431" y="4969116"/>
                  <a:pt x="4482294" y="4946775"/>
                </a:cubicBezTo>
                <a:cubicBezTo>
                  <a:pt x="4490223" y="4935791"/>
                  <a:pt x="4501805" y="4928881"/>
                  <a:pt x="4514204" y="4926693"/>
                </a:cubicBezTo>
                <a:close/>
                <a:moveTo>
                  <a:pt x="11480914" y="4919285"/>
                </a:moveTo>
                <a:cubicBezTo>
                  <a:pt x="11484624" y="4918627"/>
                  <a:pt x="11488588" y="4919335"/>
                  <a:pt x="11491840" y="4921571"/>
                </a:cubicBezTo>
                <a:cubicBezTo>
                  <a:pt x="11498344" y="4926048"/>
                  <a:pt x="11499970" y="4935393"/>
                  <a:pt x="11495498" y="4941903"/>
                </a:cubicBezTo>
                <a:cubicBezTo>
                  <a:pt x="11491025" y="4948405"/>
                  <a:pt x="11481678" y="4950025"/>
                  <a:pt x="11475170" y="4945558"/>
                </a:cubicBezTo>
                <a:cubicBezTo>
                  <a:pt x="11468666" y="4940684"/>
                  <a:pt x="11467040" y="4931741"/>
                  <a:pt x="11471512" y="4925229"/>
                </a:cubicBezTo>
                <a:cubicBezTo>
                  <a:pt x="11473748" y="4921973"/>
                  <a:pt x="11477205" y="4919946"/>
                  <a:pt x="11480914" y="4919285"/>
                </a:cubicBezTo>
                <a:close/>
                <a:moveTo>
                  <a:pt x="2719188" y="4916930"/>
                </a:moveTo>
                <a:cubicBezTo>
                  <a:pt x="2728131" y="4915356"/>
                  <a:pt x="2737683" y="4917185"/>
                  <a:pt x="2745814" y="4922877"/>
                </a:cubicBezTo>
                <a:cubicBezTo>
                  <a:pt x="2761669" y="4934261"/>
                  <a:pt x="2765730" y="4956207"/>
                  <a:pt x="2754348" y="4972470"/>
                </a:cubicBezTo>
                <a:cubicBezTo>
                  <a:pt x="2742966" y="4988324"/>
                  <a:pt x="2721018" y="4992389"/>
                  <a:pt x="2704756" y="4981008"/>
                </a:cubicBezTo>
                <a:cubicBezTo>
                  <a:pt x="2688496" y="4969629"/>
                  <a:pt x="2684429" y="4947268"/>
                  <a:pt x="2696221" y="4931414"/>
                </a:cubicBezTo>
                <a:cubicBezTo>
                  <a:pt x="2701912" y="4923484"/>
                  <a:pt x="2710243" y="4918504"/>
                  <a:pt x="2719188" y="4916930"/>
                </a:cubicBezTo>
                <a:close/>
                <a:moveTo>
                  <a:pt x="12053848" y="4915529"/>
                </a:moveTo>
                <a:cubicBezTo>
                  <a:pt x="12062995" y="4913952"/>
                  <a:pt x="12072751" y="4915885"/>
                  <a:pt x="12080882" y="4921571"/>
                </a:cubicBezTo>
                <a:cubicBezTo>
                  <a:pt x="12097552" y="4932950"/>
                  <a:pt x="12101210" y="4955719"/>
                  <a:pt x="12089827" y="4971967"/>
                </a:cubicBezTo>
                <a:cubicBezTo>
                  <a:pt x="12078445" y="4988633"/>
                  <a:pt x="12055680" y="4992289"/>
                  <a:pt x="12039419" y="4980910"/>
                </a:cubicBezTo>
                <a:cubicBezTo>
                  <a:pt x="12023158" y="4969522"/>
                  <a:pt x="12019091" y="4946775"/>
                  <a:pt x="12030474" y="4930509"/>
                </a:cubicBezTo>
                <a:cubicBezTo>
                  <a:pt x="12036165" y="4922180"/>
                  <a:pt x="12044702" y="4917103"/>
                  <a:pt x="12053848" y="4915529"/>
                </a:cubicBezTo>
                <a:close/>
                <a:moveTo>
                  <a:pt x="12877601" y="4911964"/>
                </a:moveTo>
                <a:cubicBezTo>
                  <a:pt x="12895641" y="4908818"/>
                  <a:pt x="12914849" y="4912578"/>
                  <a:pt x="12930907" y="4923959"/>
                </a:cubicBezTo>
                <a:cubicBezTo>
                  <a:pt x="12963429" y="4946726"/>
                  <a:pt x="12971149" y="4991442"/>
                  <a:pt x="12948384" y="5023555"/>
                </a:cubicBezTo>
                <a:cubicBezTo>
                  <a:pt x="12925619" y="5056073"/>
                  <a:pt x="12880905" y="5063791"/>
                  <a:pt x="12848789" y="5041033"/>
                </a:cubicBezTo>
                <a:cubicBezTo>
                  <a:pt x="12816268" y="5018268"/>
                  <a:pt x="12808543" y="4973959"/>
                  <a:pt x="12831312" y="4941441"/>
                </a:cubicBezTo>
                <a:cubicBezTo>
                  <a:pt x="12842692" y="4925180"/>
                  <a:pt x="12859562" y="4915120"/>
                  <a:pt x="12877601" y="4911964"/>
                </a:cubicBezTo>
                <a:close/>
                <a:moveTo>
                  <a:pt x="2093042" y="4909031"/>
                </a:moveTo>
                <a:cubicBezTo>
                  <a:pt x="2098378" y="4908067"/>
                  <a:pt x="2104069" y="4909187"/>
                  <a:pt x="2108743" y="4912642"/>
                </a:cubicBezTo>
                <a:cubicBezTo>
                  <a:pt x="2118499" y="4919142"/>
                  <a:pt x="2120937" y="4932558"/>
                  <a:pt x="2114028" y="4941908"/>
                </a:cubicBezTo>
                <a:cubicBezTo>
                  <a:pt x="2107523" y="4951665"/>
                  <a:pt x="2094109" y="4954107"/>
                  <a:pt x="2084758" y="4947190"/>
                </a:cubicBezTo>
                <a:cubicBezTo>
                  <a:pt x="2075003" y="4940283"/>
                  <a:pt x="2072972" y="4927275"/>
                  <a:pt x="2079475" y="4917927"/>
                </a:cubicBezTo>
                <a:cubicBezTo>
                  <a:pt x="2082727" y="4913049"/>
                  <a:pt x="2087707" y="4909997"/>
                  <a:pt x="2093042" y="4909031"/>
                </a:cubicBezTo>
                <a:close/>
                <a:moveTo>
                  <a:pt x="14632839" y="4907750"/>
                </a:moveTo>
                <a:cubicBezTo>
                  <a:pt x="14637057" y="4907041"/>
                  <a:pt x="14641528" y="4907956"/>
                  <a:pt x="14645186" y="4910595"/>
                </a:cubicBezTo>
                <a:cubicBezTo>
                  <a:pt x="14652911" y="4915880"/>
                  <a:pt x="14654537" y="4926452"/>
                  <a:pt x="14649253" y="4933768"/>
                </a:cubicBezTo>
                <a:cubicBezTo>
                  <a:pt x="14643969" y="4941491"/>
                  <a:pt x="14633398" y="4943119"/>
                  <a:pt x="14626083" y="4937833"/>
                </a:cubicBezTo>
                <a:cubicBezTo>
                  <a:pt x="14618763" y="4932551"/>
                  <a:pt x="14616732" y="4921979"/>
                  <a:pt x="14622015" y="4914664"/>
                </a:cubicBezTo>
                <a:cubicBezTo>
                  <a:pt x="14624657" y="4910801"/>
                  <a:pt x="14628621" y="4908463"/>
                  <a:pt x="14632839" y="4907750"/>
                </a:cubicBezTo>
                <a:close/>
                <a:moveTo>
                  <a:pt x="14475008" y="4900608"/>
                </a:moveTo>
                <a:cubicBezTo>
                  <a:pt x="14482884" y="4899235"/>
                  <a:pt x="14491319" y="4900864"/>
                  <a:pt x="14498434" y="4905742"/>
                </a:cubicBezTo>
                <a:cubicBezTo>
                  <a:pt x="14512663" y="4915905"/>
                  <a:pt x="14515915" y="4935010"/>
                  <a:pt x="14506159" y="4949240"/>
                </a:cubicBezTo>
                <a:cubicBezTo>
                  <a:pt x="14495993" y="4963470"/>
                  <a:pt x="14476890" y="4966723"/>
                  <a:pt x="14462660" y="4956964"/>
                </a:cubicBezTo>
                <a:cubicBezTo>
                  <a:pt x="14448837" y="4946800"/>
                  <a:pt x="14445179" y="4927698"/>
                  <a:pt x="14454936" y="4913468"/>
                </a:cubicBezTo>
                <a:cubicBezTo>
                  <a:pt x="14459814" y="4906353"/>
                  <a:pt x="14467131" y="4901982"/>
                  <a:pt x="14475008" y="4900608"/>
                </a:cubicBezTo>
                <a:close/>
                <a:moveTo>
                  <a:pt x="5153458" y="4898399"/>
                </a:moveTo>
                <a:cubicBezTo>
                  <a:pt x="5155094" y="4899623"/>
                  <a:pt x="5155502" y="4901658"/>
                  <a:pt x="5154274" y="4903288"/>
                </a:cubicBezTo>
                <a:cubicBezTo>
                  <a:pt x="5153060" y="4904910"/>
                  <a:pt x="5151031" y="4905310"/>
                  <a:pt x="5149394" y="4904102"/>
                </a:cubicBezTo>
                <a:cubicBezTo>
                  <a:pt x="5147773" y="4902876"/>
                  <a:pt x="5147367" y="4900431"/>
                  <a:pt x="5148587" y="4899224"/>
                </a:cubicBezTo>
                <a:cubicBezTo>
                  <a:pt x="5149812" y="4897590"/>
                  <a:pt x="5151838" y="4897191"/>
                  <a:pt x="5153458" y="4898399"/>
                </a:cubicBezTo>
                <a:close/>
                <a:moveTo>
                  <a:pt x="3815896" y="4891778"/>
                </a:moveTo>
                <a:cubicBezTo>
                  <a:pt x="3819553" y="4894618"/>
                  <a:pt x="3820363" y="4899497"/>
                  <a:pt x="3817924" y="4903165"/>
                </a:cubicBezTo>
                <a:cubicBezTo>
                  <a:pt x="3815079" y="4906819"/>
                  <a:pt x="3810199" y="4907631"/>
                  <a:pt x="3806544" y="4905192"/>
                </a:cubicBezTo>
                <a:cubicBezTo>
                  <a:pt x="3802887" y="4902749"/>
                  <a:pt x="3802069" y="4897470"/>
                  <a:pt x="3804513" y="4893808"/>
                </a:cubicBezTo>
                <a:cubicBezTo>
                  <a:pt x="3807352" y="4890153"/>
                  <a:pt x="3812232" y="4889336"/>
                  <a:pt x="3815896" y="4891778"/>
                </a:cubicBezTo>
                <a:close/>
                <a:moveTo>
                  <a:pt x="11789207" y="4890882"/>
                </a:moveTo>
                <a:cubicBezTo>
                  <a:pt x="11795203" y="4889863"/>
                  <a:pt x="11801606" y="4891085"/>
                  <a:pt x="11806892" y="4894743"/>
                </a:cubicBezTo>
                <a:cubicBezTo>
                  <a:pt x="11817459" y="4902057"/>
                  <a:pt x="11819901" y="4917103"/>
                  <a:pt x="11812581" y="4927673"/>
                </a:cubicBezTo>
                <a:cubicBezTo>
                  <a:pt x="11805266" y="4938240"/>
                  <a:pt x="11790222" y="4940681"/>
                  <a:pt x="11779654" y="4933357"/>
                </a:cubicBezTo>
                <a:cubicBezTo>
                  <a:pt x="11769087" y="4926048"/>
                  <a:pt x="11766646" y="4911409"/>
                  <a:pt x="11773961" y="4900431"/>
                </a:cubicBezTo>
                <a:cubicBezTo>
                  <a:pt x="11777621" y="4895151"/>
                  <a:pt x="11783210" y="4891897"/>
                  <a:pt x="11789207" y="4890882"/>
                </a:cubicBezTo>
                <a:close/>
                <a:moveTo>
                  <a:pt x="4109749" y="4889395"/>
                </a:moveTo>
                <a:cubicBezTo>
                  <a:pt x="4114078" y="4888678"/>
                  <a:pt x="4118642" y="4889592"/>
                  <a:pt x="4122501" y="4892240"/>
                </a:cubicBezTo>
                <a:cubicBezTo>
                  <a:pt x="4130233" y="4897934"/>
                  <a:pt x="4131855" y="4908501"/>
                  <a:pt x="4126571" y="4916226"/>
                </a:cubicBezTo>
                <a:cubicBezTo>
                  <a:pt x="4120876" y="4923950"/>
                  <a:pt x="4110310" y="4925571"/>
                  <a:pt x="4102581" y="4920286"/>
                </a:cubicBezTo>
                <a:cubicBezTo>
                  <a:pt x="4094861" y="4915008"/>
                  <a:pt x="4092833" y="4904029"/>
                  <a:pt x="4098524" y="4896304"/>
                </a:cubicBezTo>
                <a:cubicBezTo>
                  <a:pt x="4101367" y="4892444"/>
                  <a:pt x="4105432" y="4890101"/>
                  <a:pt x="4109749" y="4889395"/>
                </a:cubicBezTo>
                <a:close/>
                <a:moveTo>
                  <a:pt x="1674547" y="4885775"/>
                </a:moveTo>
                <a:cubicBezTo>
                  <a:pt x="1677390" y="4887805"/>
                  <a:pt x="1678204" y="4891866"/>
                  <a:pt x="1676173" y="4894714"/>
                </a:cubicBezTo>
                <a:cubicBezTo>
                  <a:pt x="1674138" y="4897562"/>
                  <a:pt x="1670074" y="4898371"/>
                  <a:pt x="1667228" y="4896340"/>
                </a:cubicBezTo>
                <a:cubicBezTo>
                  <a:pt x="1663975" y="4894308"/>
                  <a:pt x="1663570" y="4890241"/>
                  <a:pt x="1665601" y="4887397"/>
                </a:cubicBezTo>
                <a:cubicBezTo>
                  <a:pt x="1667634" y="4884552"/>
                  <a:pt x="1671701" y="4883737"/>
                  <a:pt x="1674547" y="4885775"/>
                </a:cubicBezTo>
                <a:close/>
                <a:moveTo>
                  <a:pt x="4247866" y="4885498"/>
                </a:moveTo>
                <a:cubicBezTo>
                  <a:pt x="4256353" y="4884022"/>
                  <a:pt x="4265401" y="4885747"/>
                  <a:pt x="4272925" y="4891038"/>
                </a:cubicBezTo>
                <a:cubicBezTo>
                  <a:pt x="4287963" y="4901609"/>
                  <a:pt x="4291623" y="4922747"/>
                  <a:pt x="4281058" y="4937785"/>
                </a:cubicBezTo>
                <a:cubicBezTo>
                  <a:pt x="4270482" y="4952831"/>
                  <a:pt x="4249337" y="4956486"/>
                  <a:pt x="4234297" y="4945920"/>
                </a:cubicBezTo>
                <a:cubicBezTo>
                  <a:pt x="4219257" y="4935348"/>
                  <a:pt x="4215595" y="4914211"/>
                  <a:pt x="4226158" y="4899168"/>
                </a:cubicBezTo>
                <a:cubicBezTo>
                  <a:pt x="4231446" y="4891644"/>
                  <a:pt x="4239376" y="4886973"/>
                  <a:pt x="4247866" y="4885498"/>
                </a:cubicBezTo>
                <a:close/>
                <a:moveTo>
                  <a:pt x="14317177" y="4884225"/>
                </a:moveTo>
                <a:cubicBezTo>
                  <a:pt x="14329321" y="4882084"/>
                  <a:pt x="14342330" y="4884625"/>
                  <a:pt x="14353305" y="4892351"/>
                </a:cubicBezTo>
                <a:cubicBezTo>
                  <a:pt x="14375259" y="4907393"/>
                  <a:pt x="14380543" y="4937474"/>
                  <a:pt x="14365097" y="4959428"/>
                </a:cubicBezTo>
                <a:cubicBezTo>
                  <a:pt x="14350053" y="4981379"/>
                  <a:pt x="14319973" y="4986665"/>
                  <a:pt x="14298019" y="4971214"/>
                </a:cubicBezTo>
                <a:cubicBezTo>
                  <a:pt x="14276474" y="4955767"/>
                  <a:pt x="14271191" y="4925685"/>
                  <a:pt x="14286231" y="4904141"/>
                </a:cubicBezTo>
                <a:cubicBezTo>
                  <a:pt x="14293751" y="4893166"/>
                  <a:pt x="14305032" y="4886354"/>
                  <a:pt x="14317177" y="4884225"/>
                </a:cubicBezTo>
                <a:close/>
                <a:moveTo>
                  <a:pt x="3647109" y="4878066"/>
                </a:moveTo>
                <a:cubicBezTo>
                  <a:pt x="3652344" y="4877200"/>
                  <a:pt x="3657936" y="4878325"/>
                  <a:pt x="3662610" y="4881576"/>
                </a:cubicBezTo>
                <a:cubicBezTo>
                  <a:pt x="3671960" y="4888077"/>
                  <a:pt x="3673991" y="4901089"/>
                  <a:pt x="3667487" y="4910442"/>
                </a:cubicBezTo>
                <a:cubicBezTo>
                  <a:pt x="3660984" y="4919794"/>
                  <a:pt x="3647974" y="4921828"/>
                  <a:pt x="3638624" y="4915324"/>
                </a:cubicBezTo>
                <a:cubicBezTo>
                  <a:pt x="3629278" y="4908815"/>
                  <a:pt x="3627243" y="4895811"/>
                  <a:pt x="3633747" y="4886457"/>
                </a:cubicBezTo>
                <a:cubicBezTo>
                  <a:pt x="3636999" y="4881780"/>
                  <a:pt x="3641877" y="4878934"/>
                  <a:pt x="3647109" y="4878066"/>
                </a:cubicBezTo>
                <a:close/>
                <a:moveTo>
                  <a:pt x="14948448" y="4875601"/>
                </a:moveTo>
                <a:cubicBezTo>
                  <a:pt x="14950480" y="4877232"/>
                  <a:pt x="14951295" y="4880073"/>
                  <a:pt x="14949665" y="4882106"/>
                </a:cubicBezTo>
                <a:cubicBezTo>
                  <a:pt x="14948039" y="4884139"/>
                  <a:pt x="14945196" y="4884948"/>
                  <a:pt x="14943160" y="4883323"/>
                </a:cubicBezTo>
                <a:cubicBezTo>
                  <a:pt x="14941129" y="4882106"/>
                  <a:pt x="14940724" y="4879260"/>
                  <a:pt x="14941944" y="4876819"/>
                </a:cubicBezTo>
                <a:cubicBezTo>
                  <a:pt x="14943570" y="4874788"/>
                  <a:pt x="14946417" y="4873977"/>
                  <a:pt x="14948448" y="4875601"/>
                </a:cubicBezTo>
                <a:close/>
                <a:moveTo>
                  <a:pt x="3301222" y="4875347"/>
                </a:moveTo>
                <a:cubicBezTo>
                  <a:pt x="3308084" y="4874180"/>
                  <a:pt x="3315400" y="4875606"/>
                  <a:pt x="3321500" y="4879876"/>
                </a:cubicBezTo>
                <a:cubicBezTo>
                  <a:pt x="3333694" y="4888413"/>
                  <a:pt x="3336541" y="4905486"/>
                  <a:pt x="3328004" y="4917683"/>
                </a:cubicBezTo>
                <a:cubicBezTo>
                  <a:pt x="3319466" y="4929877"/>
                  <a:pt x="3302393" y="4932729"/>
                  <a:pt x="3290199" y="4924188"/>
                </a:cubicBezTo>
                <a:cubicBezTo>
                  <a:pt x="3278000" y="4915655"/>
                  <a:pt x="3275156" y="4898573"/>
                  <a:pt x="3283697" y="4886379"/>
                </a:cubicBezTo>
                <a:cubicBezTo>
                  <a:pt x="3287964" y="4880283"/>
                  <a:pt x="3294365" y="4876522"/>
                  <a:pt x="3301222" y="4875347"/>
                </a:cubicBezTo>
                <a:close/>
                <a:moveTo>
                  <a:pt x="3115531" y="4875217"/>
                </a:moveTo>
                <a:cubicBezTo>
                  <a:pt x="3124119" y="4873739"/>
                  <a:pt x="3133264" y="4875569"/>
                  <a:pt x="3140988" y="4881060"/>
                </a:cubicBezTo>
                <a:cubicBezTo>
                  <a:pt x="3156437" y="4892042"/>
                  <a:pt x="3160095" y="4913180"/>
                  <a:pt x="3149116" y="4928625"/>
                </a:cubicBezTo>
                <a:cubicBezTo>
                  <a:pt x="3138141" y="4944080"/>
                  <a:pt x="3117002" y="4947729"/>
                  <a:pt x="3101558" y="4936755"/>
                </a:cubicBezTo>
                <a:cubicBezTo>
                  <a:pt x="3086108" y="4925779"/>
                  <a:pt x="3082450" y="4904643"/>
                  <a:pt x="3093427" y="4889190"/>
                </a:cubicBezTo>
                <a:cubicBezTo>
                  <a:pt x="3098914" y="4881467"/>
                  <a:pt x="3106942" y="4876688"/>
                  <a:pt x="3115531" y="4875217"/>
                </a:cubicBezTo>
                <a:close/>
                <a:moveTo>
                  <a:pt x="2309831" y="4872210"/>
                </a:moveTo>
                <a:cubicBezTo>
                  <a:pt x="2316185" y="4871091"/>
                  <a:pt x="2322994" y="4872417"/>
                  <a:pt x="2328684" y="4876478"/>
                </a:cubicBezTo>
                <a:cubicBezTo>
                  <a:pt x="2340067" y="4884206"/>
                  <a:pt x="2342913" y="4900057"/>
                  <a:pt x="2334783" y="4911446"/>
                </a:cubicBezTo>
                <a:cubicBezTo>
                  <a:pt x="2327058" y="4922826"/>
                  <a:pt x="2311204" y="4925670"/>
                  <a:pt x="2299821" y="4917540"/>
                </a:cubicBezTo>
                <a:cubicBezTo>
                  <a:pt x="2288847" y="4909414"/>
                  <a:pt x="2286001" y="4893555"/>
                  <a:pt x="2293726" y="4882579"/>
                </a:cubicBezTo>
                <a:cubicBezTo>
                  <a:pt x="2297586" y="4876887"/>
                  <a:pt x="2303480" y="4873328"/>
                  <a:pt x="2309831" y="4872210"/>
                </a:cubicBezTo>
                <a:close/>
                <a:moveTo>
                  <a:pt x="14160823" y="4870118"/>
                </a:moveTo>
                <a:cubicBezTo>
                  <a:pt x="14175356" y="4867579"/>
                  <a:pt x="14190905" y="4870630"/>
                  <a:pt x="14204116" y="4879781"/>
                </a:cubicBezTo>
                <a:cubicBezTo>
                  <a:pt x="14230539" y="4898071"/>
                  <a:pt x="14236637" y="4934248"/>
                  <a:pt x="14218345" y="4960264"/>
                </a:cubicBezTo>
                <a:cubicBezTo>
                  <a:pt x="14200053" y="4986691"/>
                  <a:pt x="14163870" y="4992786"/>
                  <a:pt x="14137853" y="4974494"/>
                </a:cubicBezTo>
                <a:cubicBezTo>
                  <a:pt x="14111836" y="4956203"/>
                  <a:pt x="14105332" y="4920024"/>
                  <a:pt x="14123624" y="4894011"/>
                </a:cubicBezTo>
                <a:cubicBezTo>
                  <a:pt x="14132772" y="4880795"/>
                  <a:pt x="14146289" y="4872658"/>
                  <a:pt x="14160823" y="4870118"/>
                </a:cubicBezTo>
                <a:close/>
                <a:moveTo>
                  <a:pt x="10259284" y="4869145"/>
                </a:moveTo>
                <a:cubicBezTo>
                  <a:pt x="10259689" y="4869145"/>
                  <a:pt x="10259689" y="4869145"/>
                  <a:pt x="10260099" y="4869145"/>
                </a:cubicBezTo>
                <a:cubicBezTo>
                  <a:pt x="10260099" y="4869557"/>
                  <a:pt x="10260099" y="4869557"/>
                  <a:pt x="10260099" y="4869968"/>
                </a:cubicBezTo>
                <a:cubicBezTo>
                  <a:pt x="10259689" y="4869968"/>
                  <a:pt x="10259689" y="4869968"/>
                  <a:pt x="10259284" y="4869968"/>
                </a:cubicBezTo>
                <a:cubicBezTo>
                  <a:pt x="10259284" y="4869968"/>
                  <a:pt x="10259284" y="4869557"/>
                  <a:pt x="10259284" y="4869145"/>
                </a:cubicBezTo>
                <a:close/>
                <a:moveTo>
                  <a:pt x="12690505" y="4865388"/>
                </a:moveTo>
                <a:cubicBezTo>
                  <a:pt x="12709662" y="4862083"/>
                  <a:pt x="12730089" y="4866045"/>
                  <a:pt x="12747163" y="4878037"/>
                </a:cubicBezTo>
                <a:cubicBezTo>
                  <a:pt x="12781310" y="4902025"/>
                  <a:pt x="12789440" y="4949590"/>
                  <a:pt x="12765455" y="4983734"/>
                </a:cubicBezTo>
                <a:cubicBezTo>
                  <a:pt x="12741469" y="5017882"/>
                  <a:pt x="12693908" y="5026012"/>
                  <a:pt x="12659761" y="5002029"/>
                </a:cubicBezTo>
                <a:cubicBezTo>
                  <a:pt x="12625613" y="4977643"/>
                  <a:pt x="12617077" y="4930487"/>
                  <a:pt x="12641468" y="4896340"/>
                </a:cubicBezTo>
                <a:cubicBezTo>
                  <a:pt x="12653461" y="4879263"/>
                  <a:pt x="12671348" y="4868692"/>
                  <a:pt x="12690505" y="4865388"/>
                </a:cubicBezTo>
                <a:close/>
                <a:moveTo>
                  <a:pt x="14782384" y="4859760"/>
                </a:moveTo>
                <a:cubicBezTo>
                  <a:pt x="14794681" y="4857627"/>
                  <a:pt x="14807792" y="4860166"/>
                  <a:pt x="14818769" y="4867890"/>
                </a:cubicBezTo>
                <a:cubicBezTo>
                  <a:pt x="14840719" y="4883337"/>
                  <a:pt x="14846003" y="4913830"/>
                  <a:pt x="14830557" y="4935782"/>
                </a:cubicBezTo>
                <a:cubicBezTo>
                  <a:pt x="14815108" y="4957733"/>
                  <a:pt x="14784622" y="4963016"/>
                  <a:pt x="14762668" y="4947572"/>
                </a:cubicBezTo>
                <a:cubicBezTo>
                  <a:pt x="14740714" y="4932122"/>
                  <a:pt x="14735430" y="4901635"/>
                  <a:pt x="14750880" y="4879683"/>
                </a:cubicBezTo>
                <a:cubicBezTo>
                  <a:pt x="14758602" y="4868704"/>
                  <a:pt x="14770086" y="4861895"/>
                  <a:pt x="14782384" y="4859760"/>
                </a:cubicBezTo>
                <a:close/>
                <a:moveTo>
                  <a:pt x="10816209" y="4856569"/>
                </a:moveTo>
                <a:cubicBezTo>
                  <a:pt x="10819056" y="4858600"/>
                  <a:pt x="10819867" y="4862641"/>
                  <a:pt x="10817835" y="4865508"/>
                </a:cubicBezTo>
                <a:cubicBezTo>
                  <a:pt x="10815804" y="4868342"/>
                  <a:pt x="10811736" y="4869145"/>
                  <a:pt x="10808894" y="4867114"/>
                </a:cubicBezTo>
                <a:cubicBezTo>
                  <a:pt x="10806047" y="4865088"/>
                  <a:pt x="10805232" y="4861039"/>
                  <a:pt x="10807268" y="4858175"/>
                </a:cubicBezTo>
                <a:cubicBezTo>
                  <a:pt x="10809300" y="4855330"/>
                  <a:pt x="10813363" y="4854536"/>
                  <a:pt x="10816209" y="4856569"/>
                </a:cubicBezTo>
                <a:close/>
                <a:moveTo>
                  <a:pt x="13849481" y="4846833"/>
                </a:moveTo>
                <a:cubicBezTo>
                  <a:pt x="13865690" y="4843990"/>
                  <a:pt x="13882967" y="4847340"/>
                  <a:pt x="13897602" y="4857506"/>
                </a:cubicBezTo>
                <a:cubicBezTo>
                  <a:pt x="13926466" y="4878240"/>
                  <a:pt x="13933785" y="4918491"/>
                  <a:pt x="13913052" y="4947351"/>
                </a:cubicBezTo>
                <a:cubicBezTo>
                  <a:pt x="13892318" y="4976214"/>
                  <a:pt x="13852482" y="4983125"/>
                  <a:pt x="13823212" y="4962795"/>
                </a:cubicBezTo>
                <a:cubicBezTo>
                  <a:pt x="13794348" y="4942473"/>
                  <a:pt x="13787029" y="4902631"/>
                  <a:pt x="13807762" y="4873364"/>
                </a:cubicBezTo>
                <a:cubicBezTo>
                  <a:pt x="13818129" y="4858725"/>
                  <a:pt x="13833271" y="4849682"/>
                  <a:pt x="13849481" y="4846833"/>
                </a:cubicBezTo>
                <a:close/>
                <a:moveTo>
                  <a:pt x="11148739" y="4845984"/>
                </a:moveTo>
                <a:cubicBezTo>
                  <a:pt x="11151890" y="4845381"/>
                  <a:pt x="11155244" y="4845984"/>
                  <a:pt x="11158088" y="4848012"/>
                </a:cubicBezTo>
                <a:cubicBezTo>
                  <a:pt x="11163782" y="4852093"/>
                  <a:pt x="11165408" y="4859798"/>
                  <a:pt x="11161340" y="4865508"/>
                </a:cubicBezTo>
                <a:cubicBezTo>
                  <a:pt x="11157277" y="4871178"/>
                  <a:pt x="11149552" y="4872810"/>
                  <a:pt x="11143859" y="4868745"/>
                </a:cubicBezTo>
                <a:cubicBezTo>
                  <a:pt x="11138575" y="4864679"/>
                  <a:pt x="11136949" y="4856978"/>
                  <a:pt x="11140607" y="4851281"/>
                </a:cubicBezTo>
                <a:cubicBezTo>
                  <a:pt x="11142640" y="4848423"/>
                  <a:pt x="11145588" y="4846600"/>
                  <a:pt x="11148739" y="4845984"/>
                </a:cubicBezTo>
                <a:close/>
                <a:moveTo>
                  <a:pt x="14001466" y="4836129"/>
                </a:moveTo>
                <a:cubicBezTo>
                  <a:pt x="14022808" y="4832369"/>
                  <a:pt x="14045573" y="4836739"/>
                  <a:pt x="14064680" y="4850155"/>
                </a:cubicBezTo>
                <a:cubicBezTo>
                  <a:pt x="14102891" y="4876986"/>
                  <a:pt x="14112242" y="4929838"/>
                  <a:pt x="14085410" y="4968049"/>
                </a:cubicBezTo>
                <a:cubicBezTo>
                  <a:pt x="14058582" y="5006263"/>
                  <a:pt x="14005732" y="5015614"/>
                  <a:pt x="13967522" y="4988780"/>
                </a:cubicBezTo>
                <a:cubicBezTo>
                  <a:pt x="13929307" y="4961949"/>
                  <a:pt x="13919960" y="4909104"/>
                  <a:pt x="13946788" y="4870888"/>
                </a:cubicBezTo>
                <a:cubicBezTo>
                  <a:pt x="13960205" y="4851778"/>
                  <a:pt x="13980124" y="4839890"/>
                  <a:pt x="14001466" y="4836129"/>
                </a:cubicBezTo>
                <a:close/>
                <a:moveTo>
                  <a:pt x="3492258" y="4833975"/>
                </a:moveTo>
                <a:cubicBezTo>
                  <a:pt x="3496732" y="4836818"/>
                  <a:pt x="3497951" y="4843325"/>
                  <a:pt x="3494695" y="4847798"/>
                </a:cubicBezTo>
                <a:cubicBezTo>
                  <a:pt x="3491854" y="4852270"/>
                  <a:pt x="3485347" y="4853487"/>
                  <a:pt x="3480878" y="4850233"/>
                </a:cubicBezTo>
                <a:cubicBezTo>
                  <a:pt x="3476403" y="4847391"/>
                  <a:pt x="3475185" y="4840888"/>
                  <a:pt x="3478436" y="4836414"/>
                </a:cubicBezTo>
                <a:cubicBezTo>
                  <a:pt x="3481281" y="4831942"/>
                  <a:pt x="3487786" y="4830726"/>
                  <a:pt x="3492258" y="4833975"/>
                </a:cubicBezTo>
                <a:close/>
                <a:moveTo>
                  <a:pt x="11498746" y="4833389"/>
                </a:moveTo>
                <a:cubicBezTo>
                  <a:pt x="11504034" y="4837047"/>
                  <a:pt x="11505251" y="4844777"/>
                  <a:pt x="11501593" y="4850045"/>
                </a:cubicBezTo>
                <a:cubicBezTo>
                  <a:pt x="11497936" y="4855329"/>
                  <a:pt x="11490211" y="4856563"/>
                  <a:pt x="11484927" y="4852888"/>
                </a:cubicBezTo>
                <a:cubicBezTo>
                  <a:pt x="11479643" y="4849247"/>
                  <a:pt x="11478017" y="4841510"/>
                  <a:pt x="11482080" y="4836218"/>
                </a:cubicBezTo>
                <a:cubicBezTo>
                  <a:pt x="11485742" y="4830947"/>
                  <a:pt x="11493463" y="4829729"/>
                  <a:pt x="11498746" y="4833389"/>
                </a:cubicBezTo>
                <a:close/>
                <a:moveTo>
                  <a:pt x="13535701" y="4831913"/>
                </a:moveTo>
                <a:cubicBezTo>
                  <a:pt x="13550031" y="4829424"/>
                  <a:pt x="13565275" y="4832372"/>
                  <a:pt x="13578081" y="4841311"/>
                </a:cubicBezTo>
                <a:cubicBezTo>
                  <a:pt x="13603693" y="4859615"/>
                  <a:pt x="13609788" y="4894983"/>
                  <a:pt x="13591901" y="4920590"/>
                </a:cubicBezTo>
                <a:cubicBezTo>
                  <a:pt x="13573609" y="4946201"/>
                  <a:pt x="13538241" y="4952297"/>
                  <a:pt x="13512633" y="4934418"/>
                </a:cubicBezTo>
                <a:cubicBezTo>
                  <a:pt x="13487022" y="4916118"/>
                  <a:pt x="13480517" y="4880757"/>
                  <a:pt x="13498809" y="4855138"/>
                </a:cubicBezTo>
                <a:cubicBezTo>
                  <a:pt x="13507955" y="4842331"/>
                  <a:pt x="13521371" y="4834403"/>
                  <a:pt x="13535701" y="4831913"/>
                </a:cubicBezTo>
                <a:close/>
                <a:moveTo>
                  <a:pt x="2924854" y="4830314"/>
                </a:moveTo>
                <a:cubicBezTo>
                  <a:pt x="2935878" y="4828385"/>
                  <a:pt x="2947668" y="4830617"/>
                  <a:pt x="2957627" y="4837527"/>
                </a:cubicBezTo>
                <a:cubicBezTo>
                  <a:pt x="2977139" y="4851354"/>
                  <a:pt x="2982019" y="4878594"/>
                  <a:pt x="2968195" y="4898517"/>
                </a:cubicBezTo>
                <a:cubicBezTo>
                  <a:pt x="2954374" y="4918029"/>
                  <a:pt x="2927138" y="4922907"/>
                  <a:pt x="2907221" y="4909080"/>
                </a:cubicBezTo>
                <a:cubicBezTo>
                  <a:pt x="2887706" y="4894856"/>
                  <a:pt x="2882828" y="4867618"/>
                  <a:pt x="2896648" y="4848101"/>
                </a:cubicBezTo>
                <a:cubicBezTo>
                  <a:pt x="2903560" y="4838345"/>
                  <a:pt x="2913827" y="4832248"/>
                  <a:pt x="2924854" y="4830314"/>
                </a:cubicBezTo>
                <a:close/>
                <a:moveTo>
                  <a:pt x="13691295" y="4829540"/>
                </a:moveTo>
                <a:cubicBezTo>
                  <a:pt x="13709182" y="4826438"/>
                  <a:pt x="13728288" y="4830097"/>
                  <a:pt x="13744345" y="4841276"/>
                </a:cubicBezTo>
                <a:cubicBezTo>
                  <a:pt x="13776051" y="4863644"/>
                  <a:pt x="13783776" y="4907957"/>
                  <a:pt x="13761417" y="4940071"/>
                </a:cubicBezTo>
                <a:cubicBezTo>
                  <a:pt x="13739062" y="4971775"/>
                  <a:pt x="13694748" y="4979500"/>
                  <a:pt x="13662637" y="4957143"/>
                </a:cubicBezTo>
                <a:cubicBezTo>
                  <a:pt x="13630927" y="4934782"/>
                  <a:pt x="13623202" y="4890470"/>
                  <a:pt x="13645561" y="4858356"/>
                </a:cubicBezTo>
                <a:cubicBezTo>
                  <a:pt x="13656741" y="4842500"/>
                  <a:pt x="13673408" y="4832643"/>
                  <a:pt x="13691295" y="4829540"/>
                </a:cubicBezTo>
                <a:close/>
                <a:moveTo>
                  <a:pt x="10514982" y="4827697"/>
                </a:moveTo>
                <a:cubicBezTo>
                  <a:pt x="10516608" y="4828908"/>
                  <a:pt x="10517013" y="4831759"/>
                  <a:pt x="10515793" y="4833393"/>
                </a:cubicBezTo>
                <a:cubicBezTo>
                  <a:pt x="10514572" y="4835023"/>
                  <a:pt x="10511730" y="4835434"/>
                  <a:pt x="10510104" y="4834194"/>
                </a:cubicBezTo>
                <a:cubicBezTo>
                  <a:pt x="10508478" y="4832991"/>
                  <a:pt x="10508068" y="4830551"/>
                  <a:pt x="10509288" y="4828512"/>
                </a:cubicBezTo>
                <a:cubicBezTo>
                  <a:pt x="10510509" y="4826879"/>
                  <a:pt x="10513356" y="4826470"/>
                  <a:pt x="10514982" y="4827697"/>
                </a:cubicBezTo>
                <a:close/>
                <a:moveTo>
                  <a:pt x="1470052" y="4827214"/>
                </a:moveTo>
                <a:cubicBezTo>
                  <a:pt x="1475335" y="4830873"/>
                  <a:pt x="1476555" y="4837785"/>
                  <a:pt x="1472898" y="4842662"/>
                </a:cubicBezTo>
                <a:cubicBezTo>
                  <a:pt x="1469237" y="4847951"/>
                  <a:pt x="1462327" y="4849168"/>
                  <a:pt x="1457449" y="4845510"/>
                </a:cubicBezTo>
                <a:cubicBezTo>
                  <a:pt x="1452571" y="4841853"/>
                  <a:pt x="1451350" y="4834941"/>
                  <a:pt x="1454602" y="4830058"/>
                </a:cubicBezTo>
                <a:cubicBezTo>
                  <a:pt x="1458264" y="4824778"/>
                  <a:pt x="1465173" y="4823557"/>
                  <a:pt x="1470052" y="4827214"/>
                </a:cubicBezTo>
                <a:close/>
                <a:moveTo>
                  <a:pt x="5038829" y="4825662"/>
                </a:moveTo>
                <a:cubicBezTo>
                  <a:pt x="5044116" y="4829315"/>
                  <a:pt x="5045333" y="4837047"/>
                  <a:pt x="5041688" y="4842340"/>
                </a:cubicBezTo>
                <a:cubicBezTo>
                  <a:pt x="5038019" y="4847605"/>
                  <a:pt x="5030289" y="4848832"/>
                  <a:pt x="5025009" y="4845181"/>
                </a:cubicBezTo>
                <a:cubicBezTo>
                  <a:pt x="5019316" y="4841095"/>
                  <a:pt x="5018093" y="4833786"/>
                  <a:pt x="5022162" y="4828507"/>
                </a:cubicBezTo>
                <a:cubicBezTo>
                  <a:pt x="5025823" y="4823219"/>
                  <a:pt x="5033551" y="4822006"/>
                  <a:pt x="5038829" y="4825662"/>
                </a:cubicBezTo>
                <a:close/>
                <a:moveTo>
                  <a:pt x="4385691" y="4824076"/>
                </a:moveTo>
                <a:cubicBezTo>
                  <a:pt x="4396715" y="4822148"/>
                  <a:pt x="4408498" y="4824379"/>
                  <a:pt x="4418474" y="4831297"/>
                </a:cubicBezTo>
                <a:cubicBezTo>
                  <a:pt x="4437985" y="4845116"/>
                  <a:pt x="4442854" y="4872356"/>
                  <a:pt x="4429031" y="4892282"/>
                </a:cubicBezTo>
                <a:cubicBezTo>
                  <a:pt x="4415211" y="4911793"/>
                  <a:pt x="4387975" y="4916670"/>
                  <a:pt x="4368061" y="4902843"/>
                </a:cubicBezTo>
                <a:cubicBezTo>
                  <a:pt x="4348137" y="4889026"/>
                  <a:pt x="4343263" y="4861782"/>
                  <a:pt x="4357488" y="4841863"/>
                </a:cubicBezTo>
                <a:cubicBezTo>
                  <a:pt x="4364394" y="4832112"/>
                  <a:pt x="4374664" y="4826008"/>
                  <a:pt x="4385691" y="4824076"/>
                </a:cubicBezTo>
                <a:close/>
                <a:moveTo>
                  <a:pt x="12493955" y="4821396"/>
                </a:moveTo>
                <a:cubicBezTo>
                  <a:pt x="12509555" y="4818699"/>
                  <a:pt x="12526223" y="4821955"/>
                  <a:pt x="12540247" y="4831714"/>
                </a:cubicBezTo>
                <a:cubicBezTo>
                  <a:pt x="12568295" y="4851224"/>
                  <a:pt x="12574799" y="4889853"/>
                  <a:pt x="12555287" y="4917898"/>
                </a:cubicBezTo>
                <a:cubicBezTo>
                  <a:pt x="12535774" y="4945949"/>
                  <a:pt x="12497154" y="4952450"/>
                  <a:pt x="12469106" y="4932943"/>
                </a:cubicBezTo>
                <a:cubicBezTo>
                  <a:pt x="12441057" y="4913428"/>
                  <a:pt x="12434553" y="4874800"/>
                  <a:pt x="12454066" y="4846755"/>
                </a:cubicBezTo>
                <a:cubicBezTo>
                  <a:pt x="12463822" y="4832723"/>
                  <a:pt x="12478355" y="4824091"/>
                  <a:pt x="12493955" y="4821396"/>
                </a:cubicBezTo>
                <a:close/>
                <a:moveTo>
                  <a:pt x="3966448" y="4820103"/>
                </a:moveTo>
                <a:cubicBezTo>
                  <a:pt x="3970257" y="4819434"/>
                  <a:pt x="3974322" y="4820247"/>
                  <a:pt x="3977772" y="4822689"/>
                </a:cubicBezTo>
                <a:cubicBezTo>
                  <a:pt x="3984686" y="4827569"/>
                  <a:pt x="3986318" y="4836925"/>
                  <a:pt x="3981434" y="4843829"/>
                </a:cubicBezTo>
                <a:cubicBezTo>
                  <a:pt x="3976557" y="4850737"/>
                  <a:pt x="3967208" y="4852370"/>
                  <a:pt x="3960299" y="4847493"/>
                </a:cubicBezTo>
                <a:cubicBezTo>
                  <a:pt x="3953389" y="4842610"/>
                  <a:pt x="3951764" y="4833263"/>
                  <a:pt x="3956643" y="4826346"/>
                </a:cubicBezTo>
                <a:cubicBezTo>
                  <a:pt x="3959078" y="4822892"/>
                  <a:pt x="3962636" y="4820762"/>
                  <a:pt x="3966448" y="4820103"/>
                </a:cubicBezTo>
                <a:close/>
                <a:moveTo>
                  <a:pt x="13374365" y="4817869"/>
                </a:moveTo>
                <a:cubicBezTo>
                  <a:pt x="13388949" y="4815333"/>
                  <a:pt x="13404498" y="4818376"/>
                  <a:pt x="13417506" y="4827527"/>
                </a:cubicBezTo>
                <a:cubicBezTo>
                  <a:pt x="13443929" y="4845823"/>
                  <a:pt x="13450027" y="4882000"/>
                  <a:pt x="13431735" y="4908024"/>
                </a:cubicBezTo>
                <a:cubicBezTo>
                  <a:pt x="13413443" y="4934446"/>
                  <a:pt x="13377264" y="4940546"/>
                  <a:pt x="13351243" y="4922255"/>
                </a:cubicBezTo>
                <a:cubicBezTo>
                  <a:pt x="13324820" y="4903963"/>
                  <a:pt x="13318726" y="4867770"/>
                  <a:pt x="13337018" y="4841754"/>
                </a:cubicBezTo>
                <a:cubicBezTo>
                  <a:pt x="13346164" y="4828542"/>
                  <a:pt x="13359782" y="4820411"/>
                  <a:pt x="13374365" y="4817869"/>
                </a:cubicBezTo>
                <a:close/>
                <a:moveTo>
                  <a:pt x="2522103" y="4816132"/>
                </a:moveTo>
                <a:cubicBezTo>
                  <a:pt x="2533283" y="4814207"/>
                  <a:pt x="2545174" y="4816545"/>
                  <a:pt x="2555132" y="4823656"/>
                </a:cubicBezTo>
                <a:cubicBezTo>
                  <a:pt x="2575054" y="4837887"/>
                  <a:pt x="2579933" y="4865528"/>
                  <a:pt x="2565704" y="4885450"/>
                </a:cubicBezTo>
                <a:cubicBezTo>
                  <a:pt x="2551476" y="4905374"/>
                  <a:pt x="2523832" y="4910253"/>
                  <a:pt x="2503913" y="4896022"/>
                </a:cubicBezTo>
                <a:cubicBezTo>
                  <a:pt x="2483997" y="4881793"/>
                  <a:pt x="2479118" y="4854145"/>
                  <a:pt x="2493344" y="4834227"/>
                </a:cubicBezTo>
                <a:cubicBezTo>
                  <a:pt x="2500457" y="4824265"/>
                  <a:pt x="2510926" y="4818064"/>
                  <a:pt x="2522103" y="4816132"/>
                </a:cubicBezTo>
                <a:close/>
                <a:moveTo>
                  <a:pt x="1889965" y="4813886"/>
                </a:moveTo>
                <a:cubicBezTo>
                  <a:pt x="1894895" y="4813020"/>
                  <a:pt x="1900180" y="4814037"/>
                  <a:pt x="1904650" y="4817082"/>
                </a:cubicBezTo>
                <a:cubicBezTo>
                  <a:pt x="1913597" y="4823184"/>
                  <a:pt x="1915628" y="4835381"/>
                  <a:pt x="1909529" y="4844322"/>
                </a:cubicBezTo>
                <a:cubicBezTo>
                  <a:pt x="1903430" y="4853268"/>
                  <a:pt x="1891237" y="4855299"/>
                  <a:pt x="1882291" y="4849199"/>
                </a:cubicBezTo>
                <a:cubicBezTo>
                  <a:pt x="1873351" y="4843102"/>
                  <a:pt x="1871319" y="4830908"/>
                  <a:pt x="1877414" y="4821959"/>
                </a:cubicBezTo>
                <a:cubicBezTo>
                  <a:pt x="1880462" y="4817487"/>
                  <a:pt x="1885037" y="4814750"/>
                  <a:pt x="1889965" y="4813886"/>
                </a:cubicBezTo>
                <a:close/>
                <a:moveTo>
                  <a:pt x="1255801" y="4812157"/>
                </a:moveTo>
                <a:cubicBezTo>
                  <a:pt x="1256612" y="4812560"/>
                  <a:pt x="1256612" y="4813373"/>
                  <a:pt x="1256206" y="4814188"/>
                </a:cubicBezTo>
                <a:cubicBezTo>
                  <a:pt x="1255801" y="4814997"/>
                  <a:pt x="1254985" y="4814997"/>
                  <a:pt x="1254175" y="4814593"/>
                </a:cubicBezTo>
                <a:cubicBezTo>
                  <a:pt x="1253765" y="4814188"/>
                  <a:pt x="1253360" y="4813373"/>
                  <a:pt x="1253765" y="4812560"/>
                </a:cubicBezTo>
                <a:cubicBezTo>
                  <a:pt x="1254175" y="4811749"/>
                  <a:pt x="1254985" y="4811749"/>
                  <a:pt x="1255801" y="4812157"/>
                </a:cubicBezTo>
                <a:close/>
                <a:moveTo>
                  <a:pt x="12295117" y="4800020"/>
                </a:moveTo>
                <a:cubicBezTo>
                  <a:pt x="12299180" y="4802861"/>
                  <a:pt x="12299991" y="4808553"/>
                  <a:pt x="12297148" y="4812620"/>
                </a:cubicBezTo>
                <a:cubicBezTo>
                  <a:pt x="12294302" y="4816683"/>
                  <a:pt x="12288613" y="4817495"/>
                  <a:pt x="12284545" y="4814658"/>
                </a:cubicBezTo>
                <a:cubicBezTo>
                  <a:pt x="12280478" y="4811808"/>
                  <a:pt x="12279667" y="4806111"/>
                  <a:pt x="12282514" y="4802044"/>
                </a:cubicBezTo>
                <a:cubicBezTo>
                  <a:pt x="12285356" y="4797979"/>
                  <a:pt x="12291050" y="4797171"/>
                  <a:pt x="12295117" y="4800020"/>
                </a:cubicBezTo>
                <a:close/>
                <a:moveTo>
                  <a:pt x="12053238" y="4798295"/>
                </a:moveTo>
                <a:cubicBezTo>
                  <a:pt x="12061978" y="4796770"/>
                  <a:pt x="12071327" y="4798604"/>
                  <a:pt x="12079255" y="4804096"/>
                </a:cubicBezTo>
                <a:cubicBezTo>
                  <a:pt x="12095110" y="4815067"/>
                  <a:pt x="12098768" y="4836617"/>
                  <a:pt x="12087791" y="4852472"/>
                </a:cubicBezTo>
                <a:cubicBezTo>
                  <a:pt x="12076814" y="4868333"/>
                  <a:pt x="12055270" y="4871983"/>
                  <a:pt x="12039419" y="4861010"/>
                </a:cubicBezTo>
                <a:cubicBezTo>
                  <a:pt x="12023564" y="4849622"/>
                  <a:pt x="12019902" y="4828082"/>
                  <a:pt x="12030879" y="4812627"/>
                </a:cubicBezTo>
                <a:cubicBezTo>
                  <a:pt x="12036367" y="4804702"/>
                  <a:pt x="12044498" y="4799827"/>
                  <a:pt x="12053238" y="4798295"/>
                </a:cubicBezTo>
                <a:close/>
                <a:moveTo>
                  <a:pt x="13208100" y="4791021"/>
                </a:moveTo>
                <a:cubicBezTo>
                  <a:pt x="13225834" y="4787921"/>
                  <a:pt x="13244738" y="4791577"/>
                  <a:pt x="13260593" y="4802760"/>
                </a:cubicBezTo>
                <a:cubicBezTo>
                  <a:pt x="13292299" y="4825120"/>
                  <a:pt x="13300024" y="4869027"/>
                  <a:pt x="13277665" y="4900738"/>
                </a:cubicBezTo>
                <a:cubicBezTo>
                  <a:pt x="13255306" y="4932451"/>
                  <a:pt x="13211402" y="4940178"/>
                  <a:pt x="13179696" y="4917820"/>
                </a:cubicBezTo>
                <a:cubicBezTo>
                  <a:pt x="13147580" y="4895456"/>
                  <a:pt x="13140265" y="4851546"/>
                  <a:pt x="13162620" y="4819833"/>
                </a:cubicBezTo>
                <a:cubicBezTo>
                  <a:pt x="13173799" y="4803981"/>
                  <a:pt x="13190365" y="4794117"/>
                  <a:pt x="13208100" y="4791021"/>
                </a:cubicBezTo>
                <a:close/>
                <a:moveTo>
                  <a:pt x="11791289" y="4781689"/>
                </a:moveTo>
                <a:cubicBezTo>
                  <a:pt x="11798657" y="4780424"/>
                  <a:pt x="11806483" y="4781947"/>
                  <a:pt x="11812987" y="4786623"/>
                </a:cubicBezTo>
                <a:cubicBezTo>
                  <a:pt x="11826000" y="4795974"/>
                  <a:pt x="11829247" y="4814270"/>
                  <a:pt x="11819901" y="4827276"/>
                </a:cubicBezTo>
                <a:cubicBezTo>
                  <a:pt x="11810550" y="4840295"/>
                  <a:pt x="11792258" y="4843532"/>
                  <a:pt x="11779249" y="4834194"/>
                </a:cubicBezTo>
                <a:cubicBezTo>
                  <a:pt x="11766241" y="4824838"/>
                  <a:pt x="11762989" y="4806548"/>
                  <a:pt x="11772335" y="4793538"/>
                </a:cubicBezTo>
                <a:cubicBezTo>
                  <a:pt x="11777011" y="4787026"/>
                  <a:pt x="11783921" y="4782968"/>
                  <a:pt x="11791289" y="4781689"/>
                </a:cubicBezTo>
                <a:close/>
                <a:moveTo>
                  <a:pt x="2736308" y="4777281"/>
                </a:moveTo>
                <a:cubicBezTo>
                  <a:pt x="2743677" y="4776010"/>
                  <a:pt x="2751503" y="4777537"/>
                  <a:pt x="2758005" y="4782206"/>
                </a:cubicBezTo>
                <a:cubicBezTo>
                  <a:pt x="2771015" y="4791563"/>
                  <a:pt x="2774266" y="4809855"/>
                  <a:pt x="2764919" y="4822863"/>
                </a:cubicBezTo>
                <a:cubicBezTo>
                  <a:pt x="2755568" y="4835873"/>
                  <a:pt x="2737278" y="4839128"/>
                  <a:pt x="2724269" y="4829777"/>
                </a:cubicBezTo>
                <a:cubicBezTo>
                  <a:pt x="2711260" y="4820427"/>
                  <a:pt x="2708008" y="4802133"/>
                  <a:pt x="2717356" y="4789122"/>
                </a:cubicBezTo>
                <a:cubicBezTo>
                  <a:pt x="2722031" y="4782620"/>
                  <a:pt x="2728941" y="4778555"/>
                  <a:pt x="2736308" y="4777281"/>
                </a:cubicBezTo>
                <a:close/>
                <a:moveTo>
                  <a:pt x="2111281" y="4776193"/>
                </a:moveTo>
                <a:cubicBezTo>
                  <a:pt x="2115348" y="4775432"/>
                  <a:pt x="2119717" y="4776243"/>
                  <a:pt x="2123376" y="4778886"/>
                </a:cubicBezTo>
                <a:cubicBezTo>
                  <a:pt x="2130695" y="4783765"/>
                  <a:pt x="2132726" y="4793928"/>
                  <a:pt x="2127441" y="4801249"/>
                </a:cubicBezTo>
                <a:cubicBezTo>
                  <a:pt x="2122564" y="4808565"/>
                  <a:pt x="2112399" y="4810597"/>
                  <a:pt x="2105083" y="4805313"/>
                </a:cubicBezTo>
                <a:cubicBezTo>
                  <a:pt x="2097764" y="4800430"/>
                  <a:pt x="2096138" y="4790267"/>
                  <a:pt x="2101015" y="4782956"/>
                </a:cubicBezTo>
                <a:cubicBezTo>
                  <a:pt x="2103454" y="4779293"/>
                  <a:pt x="2107216" y="4776957"/>
                  <a:pt x="2111281" y="4776193"/>
                </a:cubicBezTo>
                <a:close/>
                <a:moveTo>
                  <a:pt x="13038786" y="4772343"/>
                </a:moveTo>
                <a:cubicBezTo>
                  <a:pt x="13056419" y="4769236"/>
                  <a:pt x="13075220" y="4772904"/>
                  <a:pt x="13091073" y="4784078"/>
                </a:cubicBezTo>
                <a:cubicBezTo>
                  <a:pt x="13122784" y="4806444"/>
                  <a:pt x="13130504" y="4849950"/>
                  <a:pt x="13108149" y="4881656"/>
                </a:cubicBezTo>
                <a:cubicBezTo>
                  <a:pt x="13085790" y="4913372"/>
                  <a:pt x="13042291" y="4921095"/>
                  <a:pt x="13010585" y="4898734"/>
                </a:cubicBezTo>
                <a:cubicBezTo>
                  <a:pt x="12978875" y="4876373"/>
                  <a:pt x="12971150" y="4832875"/>
                  <a:pt x="12993509" y="4801159"/>
                </a:cubicBezTo>
                <a:cubicBezTo>
                  <a:pt x="13004689" y="4785302"/>
                  <a:pt x="13021154" y="4775442"/>
                  <a:pt x="13038786" y="4772343"/>
                </a:cubicBezTo>
                <a:close/>
                <a:moveTo>
                  <a:pt x="4783425" y="4768211"/>
                </a:moveTo>
                <a:cubicBezTo>
                  <a:pt x="4787998" y="4767402"/>
                  <a:pt x="4792880" y="4768316"/>
                  <a:pt x="4796943" y="4771163"/>
                </a:cubicBezTo>
                <a:cubicBezTo>
                  <a:pt x="4805082" y="4776856"/>
                  <a:pt x="4807104" y="4788248"/>
                  <a:pt x="4801420" y="4796368"/>
                </a:cubicBezTo>
                <a:cubicBezTo>
                  <a:pt x="4795727" y="4804498"/>
                  <a:pt x="4784347" y="4806539"/>
                  <a:pt x="4776212" y="4800843"/>
                </a:cubicBezTo>
                <a:cubicBezTo>
                  <a:pt x="4768080" y="4795152"/>
                  <a:pt x="4766457" y="4783767"/>
                  <a:pt x="4771750" y="4775638"/>
                </a:cubicBezTo>
                <a:cubicBezTo>
                  <a:pt x="4774586" y="4771571"/>
                  <a:pt x="4778862" y="4769033"/>
                  <a:pt x="4783425" y="4768211"/>
                </a:cubicBezTo>
                <a:close/>
                <a:moveTo>
                  <a:pt x="10821496" y="4765908"/>
                </a:moveTo>
                <a:cubicBezTo>
                  <a:pt x="10824339" y="4767931"/>
                  <a:pt x="10825154" y="4771989"/>
                  <a:pt x="10823122" y="4774841"/>
                </a:cubicBezTo>
                <a:cubicBezTo>
                  <a:pt x="10821087" y="4777690"/>
                  <a:pt x="10817024" y="4778502"/>
                  <a:pt x="10814177" y="4776463"/>
                </a:cubicBezTo>
                <a:cubicBezTo>
                  <a:pt x="10810925" y="4774430"/>
                  <a:pt x="10810519" y="4770369"/>
                  <a:pt x="10812551" y="4767528"/>
                </a:cubicBezTo>
                <a:cubicBezTo>
                  <a:pt x="10814582" y="4764682"/>
                  <a:pt x="10818650" y="4763867"/>
                  <a:pt x="10821496" y="4765908"/>
                </a:cubicBezTo>
                <a:close/>
                <a:moveTo>
                  <a:pt x="11165813" y="4764264"/>
                </a:moveTo>
                <a:cubicBezTo>
                  <a:pt x="11171096" y="4767922"/>
                  <a:pt x="11172317" y="4774839"/>
                  <a:pt x="11168655" y="4779720"/>
                </a:cubicBezTo>
                <a:cubicBezTo>
                  <a:pt x="11164997" y="4785002"/>
                  <a:pt x="11158088" y="4786220"/>
                  <a:pt x="11153210" y="4782563"/>
                </a:cubicBezTo>
                <a:cubicBezTo>
                  <a:pt x="11148331" y="4778902"/>
                  <a:pt x="11147111" y="4771989"/>
                  <a:pt x="11150363" y="4767114"/>
                </a:cubicBezTo>
                <a:cubicBezTo>
                  <a:pt x="11154025" y="4761819"/>
                  <a:pt x="11160934" y="4760606"/>
                  <a:pt x="11165813" y="4764264"/>
                </a:cubicBezTo>
                <a:close/>
                <a:moveTo>
                  <a:pt x="4653248" y="4760074"/>
                </a:moveTo>
                <a:cubicBezTo>
                  <a:pt x="4662489" y="4758449"/>
                  <a:pt x="4672358" y="4760379"/>
                  <a:pt x="4680685" y="4766273"/>
                </a:cubicBezTo>
                <a:cubicBezTo>
                  <a:pt x="4697361" y="4778061"/>
                  <a:pt x="4701416" y="4800832"/>
                  <a:pt x="4689628" y="4817502"/>
                </a:cubicBezTo>
                <a:cubicBezTo>
                  <a:pt x="4677840" y="4834176"/>
                  <a:pt x="4655075" y="4838235"/>
                  <a:pt x="4638402" y="4826449"/>
                </a:cubicBezTo>
                <a:cubicBezTo>
                  <a:pt x="4621732" y="4815067"/>
                  <a:pt x="4617667" y="4791890"/>
                  <a:pt x="4629450" y="4775222"/>
                </a:cubicBezTo>
                <a:cubicBezTo>
                  <a:pt x="4635358" y="4766883"/>
                  <a:pt x="4643985" y="4761698"/>
                  <a:pt x="4653248" y="4760074"/>
                </a:cubicBezTo>
                <a:close/>
                <a:moveTo>
                  <a:pt x="1691618" y="4750803"/>
                </a:moveTo>
                <a:cubicBezTo>
                  <a:pt x="1693245" y="4752024"/>
                  <a:pt x="1693649" y="4754055"/>
                  <a:pt x="1692432" y="4755680"/>
                </a:cubicBezTo>
                <a:cubicBezTo>
                  <a:pt x="1691213" y="4757307"/>
                  <a:pt x="1689181" y="4757715"/>
                  <a:pt x="1687556" y="4756495"/>
                </a:cubicBezTo>
                <a:cubicBezTo>
                  <a:pt x="1685930" y="4755275"/>
                  <a:pt x="1685520" y="4753241"/>
                  <a:pt x="1686740" y="4751619"/>
                </a:cubicBezTo>
                <a:cubicBezTo>
                  <a:pt x="1687961" y="4749992"/>
                  <a:pt x="1689992" y="4749582"/>
                  <a:pt x="1691618" y="4750803"/>
                </a:cubicBezTo>
                <a:close/>
                <a:moveTo>
                  <a:pt x="12862713" y="4749594"/>
                </a:moveTo>
                <a:cubicBezTo>
                  <a:pt x="12879889" y="4746601"/>
                  <a:pt x="12898182" y="4750153"/>
                  <a:pt x="12913427" y="4760927"/>
                </a:cubicBezTo>
                <a:cubicBezTo>
                  <a:pt x="12944322" y="4782472"/>
                  <a:pt x="12951637" y="4825167"/>
                  <a:pt x="12930093" y="4855659"/>
                </a:cubicBezTo>
                <a:cubicBezTo>
                  <a:pt x="12908548" y="4886560"/>
                  <a:pt x="12865861" y="4893878"/>
                  <a:pt x="12835375" y="4872329"/>
                </a:cubicBezTo>
                <a:cubicBezTo>
                  <a:pt x="12804886" y="4850783"/>
                  <a:pt x="12797570" y="4808092"/>
                  <a:pt x="12818705" y="4777598"/>
                </a:cubicBezTo>
                <a:cubicBezTo>
                  <a:pt x="12829480" y="4762154"/>
                  <a:pt x="12845538" y="4752602"/>
                  <a:pt x="12862713" y="4749594"/>
                </a:cubicBezTo>
                <a:close/>
                <a:moveTo>
                  <a:pt x="10243838" y="4745977"/>
                </a:moveTo>
                <a:cubicBezTo>
                  <a:pt x="10244243" y="4745977"/>
                  <a:pt x="10244243" y="4745977"/>
                  <a:pt x="10244649" y="4745977"/>
                </a:cubicBezTo>
                <a:cubicBezTo>
                  <a:pt x="10244649" y="4746385"/>
                  <a:pt x="10245054" y="4746794"/>
                  <a:pt x="10244649" y="4746794"/>
                </a:cubicBezTo>
                <a:cubicBezTo>
                  <a:pt x="10244243" y="4746794"/>
                  <a:pt x="10244243" y="4746794"/>
                  <a:pt x="10243838" y="4746794"/>
                </a:cubicBezTo>
                <a:cubicBezTo>
                  <a:pt x="10243429" y="4746385"/>
                  <a:pt x="10243429" y="4746385"/>
                  <a:pt x="10243838" y="4745977"/>
                </a:cubicBezTo>
                <a:close/>
                <a:moveTo>
                  <a:pt x="11504034" y="4741915"/>
                </a:moveTo>
                <a:cubicBezTo>
                  <a:pt x="11509317" y="4745570"/>
                  <a:pt x="11510538" y="4752891"/>
                  <a:pt x="11506876" y="4758169"/>
                </a:cubicBezTo>
                <a:cubicBezTo>
                  <a:pt x="11503218" y="4763463"/>
                  <a:pt x="11495903" y="4764674"/>
                  <a:pt x="11490620" y="4761009"/>
                </a:cubicBezTo>
                <a:cubicBezTo>
                  <a:pt x="11485332" y="4757356"/>
                  <a:pt x="11484116" y="4750050"/>
                  <a:pt x="11487773" y="4744757"/>
                </a:cubicBezTo>
                <a:cubicBezTo>
                  <a:pt x="11491431" y="4739469"/>
                  <a:pt x="11498746" y="4738256"/>
                  <a:pt x="11504034" y="4741915"/>
                </a:cubicBezTo>
                <a:close/>
                <a:moveTo>
                  <a:pt x="2328685" y="4735869"/>
                </a:moveTo>
                <a:cubicBezTo>
                  <a:pt x="2334275" y="4734900"/>
                  <a:pt x="2340271" y="4736019"/>
                  <a:pt x="2345354" y="4739475"/>
                </a:cubicBezTo>
                <a:cubicBezTo>
                  <a:pt x="2355111" y="4746388"/>
                  <a:pt x="2357547" y="4760209"/>
                  <a:pt x="2350638" y="4770373"/>
                </a:cubicBezTo>
                <a:cubicBezTo>
                  <a:pt x="2343728" y="4780128"/>
                  <a:pt x="2329904" y="4782568"/>
                  <a:pt x="2319743" y="4775660"/>
                </a:cubicBezTo>
                <a:cubicBezTo>
                  <a:pt x="2309580" y="4768746"/>
                  <a:pt x="2307546" y="4754928"/>
                  <a:pt x="2314459" y="4744764"/>
                </a:cubicBezTo>
                <a:cubicBezTo>
                  <a:pt x="2317914" y="4739885"/>
                  <a:pt x="2323097" y="4736835"/>
                  <a:pt x="2328685" y="4735869"/>
                </a:cubicBezTo>
                <a:close/>
                <a:moveTo>
                  <a:pt x="10510918" y="4722800"/>
                </a:moveTo>
                <a:cubicBezTo>
                  <a:pt x="10512950" y="4724432"/>
                  <a:pt x="10513765" y="4727271"/>
                  <a:pt x="10512135" y="4729308"/>
                </a:cubicBezTo>
                <a:cubicBezTo>
                  <a:pt x="10510509" y="4731340"/>
                  <a:pt x="10507666" y="4732154"/>
                  <a:pt x="10505630" y="4730523"/>
                </a:cubicBezTo>
                <a:cubicBezTo>
                  <a:pt x="10503599" y="4729308"/>
                  <a:pt x="10503194" y="4726470"/>
                  <a:pt x="10504414" y="4724022"/>
                </a:cubicBezTo>
                <a:cubicBezTo>
                  <a:pt x="10506040" y="4721985"/>
                  <a:pt x="10508887" y="4721183"/>
                  <a:pt x="10510918" y="4722800"/>
                </a:cubicBezTo>
                <a:close/>
                <a:moveTo>
                  <a:pt x="3318402" y="4720406"/>
                </a:moveTo>
                <a:cubicBezTo>
                  <a:pt x="3322824" y="4719592"/>
                  <a:pt x="3327603" y="4720505"/>
                  <a:pt x="3331664" y="4723351"/>
                </a:cubicBezTo>
                <a:cubicBezTo>
                  <a:pt x="3339796" y="4728633"/>
                  <a:pt x="3341827" y="4739614"/>
                  <a:pt x="3336135" y="4747741"/>
                </a:cubicBezTo>
                <a:cubicBezTo>
                  <a:pt x="3330852" y="4755876"/>
                  <a:pt x="3319872" y="4757904"/>
                  <a:pt x="3311743" y="4752219"/>
                </a:cubicBezTo>
                <a:cubicBezTo>
                  <a:pt x="3303613" y="4746525"/>
                  <a:pt x="3301988" y="4735547"/>
                  <a:pt x="3307275" y="4727823"/>
                </a:cubicBezTo>
                <a:cubicBezTo>
                  <a:pt x="3309915" y="4723755"/>
                  <a:pt x="3313981" y="4721222"/>
                  <a:pt x="3318402" y="4720406"/>
                </a:cubicBezTo>
                <a:close/>
                <a:moveTo>
                  <a:pt x="3131333" y="4719004"/>
                </a:moveTo>
                <a:cubicBezTo>
                  <a:pt x="3139568" y="4717526"/>
                  <a:pt x="3148305" y="4719254"/>
                  <a:pt x="3155623" y="4724540"/>
                </a:cubicBezTo>
                <a:cubicBezTo>
                  <a:pt x="3170666" y="4735110"/>
                  <a:pt x="3174324" y="4755439"/>
                  <a:pt x="3163752" y="4770072"/>
                </a:cubicBezTo>
                <a:cubicBezTo>
                  <a:pt x="3153186" y="4785114"/>
                  <a:pt x="3132856" y="4788777"/>
                  <a:pt x="3118223" y="4778206"/>
                </a:cubicBezTo>
                <a:cubicBezTo>
                  <a:pt x="3103587" y="4767637"/>
                  <a:pt x="3099931" y="4747308"/>
                  <a:pt x="3110090" y="4732675"/>
                </a:cubicBezTo>
                <a:cubicBezTo>
                  <a:pt x="3115379" y="4725153"/>
                  <a:pt x="3123102" y="4720479"/>
                  <a:pt x="3131333" y="4719004"/>
                </a:cubicBezTo>
                <a:close/>
                <a:moveTo>
                  <a:pt x="14608903" y="4717399"/>
                </a:moveTo>
                <a:cubicBezTo>
                  <a:pt x="14613476" y="4716580"/>
                  <a:pt x="14618354" y="4717498"/>
                  <a:pt x="14622420" y="4720342"/>
                </a:cubicBezTo>
                <a:cubicBezTo>
                  <a:pt x="14630550" y="4726036"/>
                  <a:pt x="14632582" y="4737420"/>
                  <a:pt x="14626888" y="4745551"/>
                </a:cubicBezTo>
                <a:cubicBezTo>
                  <a:pt x="14621199" y="4753682"/>
                  <a:pt x="14609817" y="4755709"/>
                  <a:pt x="14601686" y="4750015"/>
                </a:cubicBezTo>
                <a:cubicBezTo>
                  <a:pt x="14593556" y="4744333"/>
                  <a:pt x="14591525" y="4732944"/>
                  <a:pt x="14597214" y="4724814"/>
                </a:cubicBezTo>
                <a:cubicBezTo>
                  <a:pt x="14600060" y="4720754"/>
                  <a:pt x="14604329" y="4718213"/>
                  <a:pt x="14608903" y="4717399"/>
                </a:cubicBezTo>
                <a:close/>
                <a:moveTo>
                  <a:pt x="12676478" y="4707644"/>
                </a:moveTo>
                <a:cubicBezTo>
                  <a:pt x="12695533" y="4704341"/>
                  <a:pt x="12715859" y="4708304"/>
                  <a:pt x="12732933" y="4720297"/>
                </a:cubicBezTo>
                <a:cubicBezTo>
                  <a:pt x="12767080" y="4744280"/>
                  <a:pt x="12775210" y="4791438"/>
                  <a:pt x="12751229" y="4825592"/>
                </a:cubicBezTo>
                <a:cubicBezTo>
                  <a:pt x="12727244" y="4859747"/>
                  <a:pt x="12680088" y="4867877"/>
                  <a:pt x="12645941" y="4843894"/>
                </a:cubicBezTo>
                <a:cubicBezTo>
                  <a:pt x="12611793" y="4819907"/>
                  <a:pt x="12603663" y="4773145"/>
                  <a:pt x="12627644" y="4738589"/>
                </a:cubicBezTo>
                <a:cubicBezTo>
                  <a:pt x="12639637" y="4721516"/>
                  <a:pt x="12657422" y="4710950"/>
                  <a:pt x="12676478" y="4707644"/>
                </a:cubicBezTo>
                <a:close/>
                <a:moveTo>
                  <a:pt x="14451071" y="4706290"/>
                </a:moveTo>
                <a:cubicBezTo>
                  <a:pt x="14460014" y="4704715"/>
                  <a:pt x="14469567" y="4706546"/>
                  <a:pt x="14477700" y="4712236"/>
                </a:cubicBezTo>
                <a:cubicBezTo>
                  <a:pt x="14493551" y="4723620"/>
                  <a:pt x="14497619" y="4745570"/>
                  <a:pt x="14486236" y="4761828"/>
                </a:cubicBezTo>
                <a:cubicBezTo>
                  <a:pt x="14474854" y="4777688"/>
                  <a:pt x="14452900" y="4781753"/>
                  <a:pt x="14436639" y="4770369"/>
                </a:cubicBezTo>
                <a:cubicBezTo>
                  <a:pt x="14420378" y="4758990"/>
                  <a:pt x="14416721" y="4737026"/>
                  <a:pt x="14428103" y="4720771"/>
                </a:cubicBezTo>
                <a:cubicBezTo>
                  <a:pt x="14433794" y="4712844"/>
                  <a:pt x="14442127" y="4707862"/>
                  <a:pt x="14451071" y="4706290"/>
                </a:cubicBezTo>
                <a:close/>
                <a:moveTo>
                  <a:pt x="453709" y="4703183"/>
                </a:moveTo>
                <a:cubicBezTo>
                  <a:pt x="454119" y="4703183"/>
                  <a:pt x="454119" y="4703183"/>
                  <a:pt x="454524" y="4703183"/>
                </a:cubicBezTo>
                <a:cubicBezTo>
                  <a:pt x="454524" y="4703588"/>
                  <a:pt x="454524" y="4703588"/>
                  <a:pt x="454524" y="4703998"/>
                </a:cubicBezTo>
                <a:cubicBezTo>
                  <a:pt x="454119" y="4703998"/>
                  <a:pt x="454119" y="4703998"/>
                  <a:pt x="453709" y="4703998"/>
                </a:cubicBezTo>
                <a:cubicBezTo>
                  <a:pt x="453304" y="4703998"/>
                  <a:pt x="453304" y="4703588"/>
                  <a:pt x="453709" y="4703183"/>
                </a:cubicBezTo>
                <a:close/>
                <a:moveTo>
                  <a:pt x="4914130" y="4702630"/>
                </a:moveTo>
                <a:cubicBezTo>
                  <a:pt x="4918197" y="4701863"/>
                  <a:pt x="4922564" y="4702679"/>
                  <a:pt x="4926224" y="4705322"/>
                </a:cubicBezTo>
                <a:cubicBezTo>
                  <a:pt x="4933539" y="4710196"/>
                  <a:pt x="4935584" y="4720357"/>
                  <a:pt x="4930295" y="4727680"/>
                </a:cubicBezTo>
                <a:cubicBezTo>
                  <a:pt x="4925412" y="4734996"/>
                  <a:pt x="4915247" y="4737025"/>
                  <a:pt x="4907938" y="4731741"/>
                </a:cubicBezTo>
                <a:cubicBezTo>
                  <a:pt x="4900611" y="4726462"/>
                  <a:pt x="4898976" y="4716703"/>
                  <a:pt x="4903874" y="4709384"/>
                </a:cubicBezTo>
                <a:cubicBezTo>
                  <a:pt x="4906296" y="4705724"/>
                  <a:pt x="4910060" y="4703387"/>
                  <a:pt x="4914130" y="4702630"/>
                </a:cubicBezTo>
                <a:close/>
                <a:moveTo>
                  <a:pt x="4525182" y="4702026"/>
                </a:moveTo>
                <a:cubicBezTo>
                  <a:pt x="4537484" y="4699894"/>
                  <a:pt x="4550587" y="4702432"/>
                  <a:pt x="4561561" y="4710156"/>
                </a:cubicBezTo>
                <a:cubicBezTo>
                  <a:pt x="4583512" y="4725599"/>
                  <a:pt x="4588803" y="4756093"/>
                  <a:pt x="4573358" y="4778053"/>
                </a:cubicBezTo>
                <a:cubicBezTo>
                  <a:pt x="4557902" y="4800000"/>
                  <a:pt x="4527408" y="4805283"/>
                  <a:pt x="4505475" y="4789836"/>
                </a:cubicBezTo>
                <a:cubicBezTo>
                  <a:pt x="4483514" y="4774387"/>
                  <a:pt x="4477824" y="4743902"/>
                  <a:pt x="4493672" y="4721946"/>
                </a:cubicBezTo>
                <a:cubicBezTo>
                  <a:pt x="4501394" y="4710971"/>
                  <a:pt x="4512882" y="4704163"/>
                  <a:pt x="4525182" y="4702026"/>
                </a:cubicBezTo>
                <a:close/>
                <a:moveTo>
                  <a:pt x="3833374" y="4700289"/>
                </a:moveTo>
                <a:cubicBezTo>
                  <a:pt x="3838661" y="4703951"/>
                  <a:pt x="3839879" y="4711673"/>
                  <a:pt x="3836221" y="4716958"/>
                </a:cubicBezTo>
                <a:cubicBezTo>
                  <a:pt x="3832566" y="4722244"/>
                  <a:pt x="3824840" y="4723460"/>
                  <a:pt x="3819556" y="4719805"/>
                </a:cubicBezTo>
                <a:cubicBezTo>
                  <a:pt x="3813864" y="4716147"/>
                  <a:pt x="3812643" y="4708424"/>
                  <a:pt x="3816709" y="4703139"/>
                </a:cubicBezTo>
                <a:cubicBezTo>
                  <a:pt x="3820365" y="4697856"/>
                  <a:pt x="3828095" y="4696630"/>
                  <a:pt x="3833374" y="4700289"/>
                </a:cubicBezTo>
                <a:close/>
                <a:moveTo>
                  <a:pt x="14294312" y="4696660"/>
                </a:moveTo>
                <a:cubicBezTo>
                  <a:pt x="14305542" y="4694677"/>
                  <a:pt x="14317535" y="4697019"/>
                  <a:pt x="14327697" y="4704129"/>
                </a:cubicBezTo>
                <a:cubicBezTo>
                  <a:pt x="14348025" y="4718353"/>
                  <a:pt x="14352899" y="4745994"/>
                  <a:pt x="14338674" y="4766325"/>
                </a:cubicBezTo>
                <a:cubicBezTo>
                  <a:pt x="14324445" y="4786648"/>
                  <a:pt x="14296802" y="4791530"/>
                  <a:pt x="14276474" y="4777303"/>
                </a:cubicBezTo>
                <a:cubicBezTo>
                  <a:pt x="14256150" y="4763071"/>
                  <a:pt x="14251272" y="4735429"/>
                  <a:pt x="14265501" y="4715105"/>
                </a:cubicBezTo>
                <a:cubicBezTo>
                  <a:pt x="14272613" y="4704940"/>
                  <a:pt x="14283081" y="4698641"/>
                  <a:pt x="14294312" y="4696660"/>
                </a:cubicBezTo>
                <a:close/>
                <a:moveTo>
                  <a:pt x="3661591" y="4695585"/>
                </a:moveTo>
                <a:cubicBezTo>
                  <a:pt x="3667384" y="4694563"/>
                  <a:pt x="3673584" y="4695781"/>
                  <a:pt x="3678864" y="4699440"/>
                </a:cubicBezTo>
                <a:cubicBezTo>
                  <a:pt x="3689436" y="4706760"/>
                  <a:pt x="3691873" y="4720991"/>
                  <a:pt x="3684560" y="4731554"/>
                </a:cubicBezTo>
                <a:cubicBezTo>
                  <a:pt x="3677240" y="4742130"/>
                  <a:pt x="3663014" y="4744571"/>
                  <a:pt x="3652443" y="4737249"/>
                </a:cubicBezTo>
                <a:cubicBezTo>
                  <a:pt x="3642283" y="4729932"/>
                  <a:pt x="3639437" y="4715709"/>
                  <a:pt x="3646756" y="4705133"/>
                </a:cubicBezTo>
                <a:cubicBezTo>
                  <a:pt x="3650411" y="4699854"/>
                  <a:pt x="3655798" y="4696602"/>
                  <a:pt x="3661591" y="4695585"/>
                </a:cubicBezTo>
                <a:close/>
                <a:moveTo>
                  <a:pt x="1488344" y="4691033"/>
                </a:moveTo>
                <a:cubicBezTo>
                  <a:pt x="1492002" y="4693876"/>
                  <a:pt x="1492812" y="4698754"/>
                  <a:pt x="1490376" y="4702415"/>
                </a:cubicBezTo>
                <a:cubicBezTo>
                  <a:pt x="1487529" y="4706071"/>
                  <a:pt x="1482651" y="4706883"/>
                  <a:pt x="1478994" y="4704443"/>
                </a:cubicBezTo>
                <a:cubicBezTo>
                  <a:pt x="1475336" y="4702006"/>
                  <a:pt x="1474520" y="4697127"/>
                  <a:pt x="1476962" y="4693064"/>
                </a:cubicBezTo>
                <a:cubicBezTo>
                  <a:pt x="1479804" y="4689407"/>
                  <a:pt x="1484683" y="4688590"/>
                  <a:pt x="1488344" y="4691033"/>
                </a:cubicBezTo>
                <a:close/>
                <a:moveTo>
                  <a:pt x="2943045" y="4682030"/>
                </a:moveTo>
                <a:cubicBezTo>
                  <a:pt x="2953158" y="4680304"/>
                  <a:pt x="2963930" y="4682436"/>
                  <a:pt x="2973075" y="4688738"/>
                </a:cubicBezTo>
                <a:cubicBezTo>
                  <a:pt x="2991368" y="4701746"/>
                  <a:pt x="2995436" y="4726545"/>
                  <a:pt x="2982833" y="4744841"/>
                </a:cubicBezTo>
                <a:cubicBezTo>
                  <a:pt x="2969825" y="4763128"/>
                  <a:pt x="2945027" y="4767198"/>
                  <a:pt x="2926732" y="4754591"/>
                </a:cubicBezTo>
                <a:cubicBezTo>
                  <a:pt x="2908847" y="4741990"/>
                  <a:pt x="2904376" y="4716787"/>
                  <a:pt x="2916975" y="4698497"/>
                </a:cubicBezTo>
                <a:cubicBezTo>
                  <a:pt x="2923481" y="4689348"/>
                  <a:pt x="2932933" y="4683755"/>
                  <a:pt x="2943045" y="4682030"/>
                </a:cubicBezTo>
                <a:close/>
                <a:moveTo>
                  <a:pt x="11171096" y="4680529"/>
                </a:moveTo>
                <a:cubicBezTo>
                  <a:pt x="11175568" y="4683368"/>
                  <a:pt x="11176789" y="4689873"/>
                  <a:pt x="11173533" y="4694351"/>
                </a:cubicBezTo>
                <a:cubicBezTo>
                  <a:pt x="11170690" y="4698819"/>
                  <a:pt x="11164186" y="4700047"/>
                  <a:pt x="11159713" y="4696786"/>
                </a:cubicBezTo>
                <a:cubicBezTo>
                  <a:pt x="11155241" y="4693531"/>
                  <a:pt x="11154024" y="4687038"/>
                  <a:pt x="11157272" y="4682962"/>
                </a:cubicBezTo>
                <a:cubicBezTo>
                  <a:pt x="11160119" y="4678487"/>
                  <a:pt x="11166623" y="4677273"/>
                  <a:pt x="11171096" y="4680529"/>
                </a:cubicBezTo>
                <a:close/>
                <a:moveTo>
                  <a:pt x="12047697" y="4678622"/>
                </a:moveTo>
                <a:cubicBezTo>
                  <a:pt x="12056183" y="4677152"/>
                  <a:pt x="12065229" y="4678878"/>
                  <a:pt x="12072751" y="4684167"/>
                </a:cubicBezTo>
                <a:cubicBezTo>
                  <a:pt x="12087791" y="4694732"/>
                  <a:pt x="12091448" y="4715874"/>
                  <a:pt x="12080881" y="4730910"/>
                </a:cubicBezTo>
                <a:cubicBezTo>
                  <a:pt x="12070309" y="4745961"/>
                  <a:pt x="12049171" y="4749610"/>
                  <a:pt x="12034131" y="4739044"/>
                </a:cubicBezTo>
                <a:cubicBezTo>
                  <a:pt x="12018681" y="4728062"/>
                  <a:pt x="12015024" y="4707326"/>
                  <a:pt x="12026001" y="4692292"/>
                </a:cubicBezTo>
                <a:cubicBezTo>
                  <a:pt x="12031284" y="4684779"/>
                  <a:pt x="12039211" y="4680105"/>
                  <a:pt x="12047697" y="4678622"/>
                </a:cubicBezTo>
                <a:close/>
                <a:moveTo>
                  <a:pt x="14759516" y="4678304"/>
                </a:moveTo>
                <a:cubicBezTo>
                  <a:pt x="14770289" y="4676424"/>
                  <a:pt x="14781773" y="4678658"/>
                  <a:pt x="14791527" y="4685369"/>
                </a:cubicBezTo>
                <a:cubicBezTo>
                  <a:pt x="14811044" y="4698782"/>
                  <a:pt x="14815512" y="4725204"/>
                  <a:pt x="14802098" y="4744716"/>
                </a:cubicBezTo>
                <a:cubicBezTo>
                  <a:pt x="14788684" y="4764226"/>
                  <a:pt x="14762262" y="4768701"/>
                  <a:pt x="14742749" y="4755288"/>
                </a:cubicBezTo>
                <a:cubicBezTo>
                  <a:pt x="14723232" y="4741877"/>
                  <a:pt x="14718763" y="4715041"/>
                  <a:pt x="14731772" y="4695936"/>
                </a:cubicBezTo>
                <a:cubicBezTo>
                  <a:pt x="14738681" y="4686179"/>
                  <a:pt x="14748743" y="4680183"/>
                  <a:pt x="14759516" y="4678304"/>
                </a:cubicBezTo>
                <a:close/>
                <a:moveTo>
                  <a:pt x="10825150" y="4676866"/>
                </a:moveTo>
                <a:cubicBezTo>
                  <a:pt x="10828402" y="4678899"/>
                  <a:pt x="10828812" y="4683368"/>
                  <a:pt x="10826776" y="4686617"/>
                </a:cubicBezTo>
                <a:cubicBezTo>
                  <a:pt x="10824745" y="4689873"/>
                  <a:pt x="10820272" y="4690690"/>
                  <a:pt x="10817020" y="4688247"/>
                </a:cubicBezTo>
                <a:cubicBezTo>
                  <a:pt x="10813768" y="4685816"/>
                  <a:pt x="10812957" y="4681340"/>
                  <a:pt x="10815394" y="4678494"/>
                </a:cubicBezTo>
                <a:cubicBezTo>
                  <a:pt x="10817430" y="4675240"/>
                  <a:pt x="10821898" y="4674434"/>
                  <a:pt x="10825150" y="4676866"/>
                </a:cubicBezTo>
                <a:close/>
                <a:moveTo>
                  <a:pt x="14136024" y="4675542"/>
                </a:moveTo>
                <a:cubicBezTo>
                  <a:pt x="14151471" y="4672848"/>
                  <a:pt x="14167934" y="4676097"/>
                  <a:pt x="14181756" y="4685856"/>
                </a:cubicBezTo>
                <a:cubicBezTo>
                  <a:pt x="14209809" y="4705372"/>
                  <a:pt x="14216313" y="4743584"/>
                  <a:pt x="14196801" y="4771222"/>
                </a:cubicBezTo>
                <a:cubicBezTo>
                  <a:pt x="14177288" y="4799279"/>
                  <a:pt x="14139073" y="4805780"/>
                  <a:pt x="14111430" y="4786269"/>
                </a:cubicBezTo>
                <a:cubicBezTo>
                  <a:pt x="14083787" y="4766753"/>
                  <a:pt x="14077283" y="4728536"/>
                  <a:pt x="14096390" y="4700896"/>
                </a:cubicBezTo>
                <a:cubicBezTo>
                  <a:pt x="14106146" y="4686872"/>
                  <a:pt x="14120577" y="4678232"/>
                  <a:pt x="14136024" y="4675542"/>
                </a:cubicBezTo>
                <a:close/>
                <a:moveTo>
                  <a:pt x="1909681" y="4674854"/>
                </a:moveTo>
                <a:cubicBezTo>
                  <a:pt x="1915118" y="4673889"/>
                  <a:pt x="1920911" y="4675009"/>
                  <a:pt x="1925790" y="4678460"/>
                </a:cubicBezTo>
                <a:cubicBezTo>
                  <a:pt x="1935545" y="4685374"/>
                  <a:pt x="1937983" y="4698791"/>
                  <a:pt x="1931073" y="4708544"/>
                </a:cubicBezTo>
                <a:cubicBezTo>
                  <a:pt x="1924163" y="4718302"/>
                  <a:pt x="1910746" y="4720736"/>
                  <a:pt x="1900989" y="4713829"/>
                </a:cubicBezTo>
                <a:cubicBezTo>
                  <a:pt x="1891233" y="4706918"/>
                  <a:pt x="1888796" y="4693501"/>
                  <a:pt x="1895705" y="4683748"/>
                </a:cubicBezTo>
                <a:cubicBezTo>
                  <a:pt x="1899160" y="4678872"/>
                  <a:pt x="1904242" y="4675819"/>
                  <a:pt x="1909681" y="4674854"/>
                </a:cubicBezTo>
                <a:close/>
                <a:moveTo>
                  <a:pt x="2540806" y="4673847"/>
                </a:moveTo>
                <a:cubicBezTo>
                  <a:pt x="2551985" y="4671914"/>
                  <a:pt x="2563875" y="4674257"/>
                  <a:pt x="2573833" y="4681364"/>
                </a:cubicBezTo>
                <a:cubicBezTo>
                  <a:pt x="2593751" y="4695595"/>
                  <a:pt x="2598631" y="4723237"/>
                  <a:pt x="2584400" y="4743155"/>
                </a:cubicBezTo>
                <a:cubicBezTo>
                  <a:pt x="2570175" y="4763077"/>
                  <a:pt x="2542534" y="4767960"/>
                  <a:pt x="2522610" y="4753732"/>
                </a:cubicBezTo>
                <a:cubicBezTo>
                  <a:pt x="2502287" y="4739902"/>
                  <a:pt x="2497814" y="4712261"/>
                  <a:pt x="2512044" y="4691936"/>
                </a:cubicBezTo>
                <a:cubicBezTo>
                  <a:pt x="2519159" y="4681979"/>
                  <a:pt x="2529625" y="4675779"/>
                  <a:pt x="2540806" y="4673847"/>
                </a:cubicBezTo>
                <a:close/>
                <a:moveTo>
                  <a:pt x="4121793" y="4672293"/>
                </a:moveTo>
                <a:cubicBezTo>
                  <a:pt x="4129308" y="4670976"/>
                  <a:pt x="4137342" y="4672499"/>
                  <a:pt x="4144053" y="4677172"/>
                </a:cubicBezTo>
                <a:cubicBezTo>
                  <a:pt x="4157463" y="4686527"/>
                  <a:pt x="4160715" y="4705219"/>
                  <a:pt x="4151369" y="4718639"/>
                </a:cubicBezTo>
                <a:cubicBezTo>
                  <a:pt x="4142010" y="4732044"/>
                  <a:pt x="4123319" y="4735309"/>
                  <a:pt x="4109901" y="4725954"/>
                </a:cubicBezTo>
                <a:cubicBezTo>
                  <a:pt x="4096489" y="4716605"/>
                  <a:pt x="4093234" y="4697908"/>
                  <a:pt x="4102581" y="4684487"/>
                </a:cubicBezTo>
                <a:cubicBezTo>
                  <a:pt x="4107261" y="4677779"/>
                  <a:pt x="4114276" y="4673616"/>
                  <a:pt x="4121793" y="4672293"/>
                </a:cubicBezTo>
                <a:close/>
                <a:moveTo>
                  <a:pt x="11789560" y="4670604"/>
                </a:moveTo>
                <a:cubicBezTo>
                  <a:pt x="11798148" y="4669133"/>
                  <a:pt x="11807295" y="4670965"/>
                  <a:pt x="11815017" y="4676452"/>
                </a:cubicBezTo>
                <a:cubicBezTo>
                  <a:pt x="11830463" y="4687428"/>
                  <a:pt x="11834125" y="4708565"/>
                  <a:pt x="11823148" y="4724008"/>
                </a:cubicBezTo>
                <a:cubicBezTo>
                  <a:pt x="11812171" y="4739458"/>
                  <a:pt x="11791032" y="4743123"/>
                  <a:pt x="11775587" y="4732135"/>
                </a:cubicBezTo>
                <a:cubicBezTo>
                  <a:pt x="11760137" y="4721164"/>
                  <a:pt x="11756480" y="4700023"/>
                  <a:pt x="11767457" y="4684582"/>
                </a:cubicBezTo>
                <a:cubicBezTo>
                  <a:pt x="11772943" y="4676859"/>
                  <a:pt x="11780972" y="4672077"/>
                  <a:pt x="11789560" y="4670604"/>
                </a:cubicBezTo>
                <a:close/>
                <a:moveTo>
                  <a:pt x="4261335" y="4670331"/>
                </a:moveTo>
                <a:cubicBezTo>
                  <a:pt x="4270482" y="4668759"/>
                  <a:pt x="4280242" y="4670694"/>
                  <a:pt x="4288373" y="4676379"/>
                </a:cubicBezTo>
                <a:cubicBezTo>
                  <a:pt x="4305044" y="4687765"/>
                  <a:pt x="4308693" y="4710530"/>
                  <a:pt x="4297317" y="4726787"/>
                </a:cubicBezTo>
                <a:cubicBezTo>
                  <a:pt x="4285924" y="4743464"/>
                  <a:pt x="4263170" y="4747120"/>
                  <a:pt x="4246900" y="4735734"/>
                </a:cubicBezTo>
                <a:cubicBezTo>
                  <a:pt x="4230638" y="4724348"/>
                  <a:pt x="4226571" y="4701587"/>
                  <a:pt x="4237949" y="4685323"/>
                </a:cubicBezTo>
                <a:cubicBezTo>
                  <a:pt x="4243645" y="4676986"/>
                  <a:pt x="4252188" y="4671912"/>
                  <a:pt x="4261335" y="4670331"/>
                </a:cubicBezTo>
                <a:close/>
                <a:moveTo>
                  <a:pt x="12480182" y="4668685"/>
                </a:moveTo>
                <a:cubicBezTo>
                  <a:pt x="12497155" y="4665740"/>
                  <a:pt x="12515245" y="4669300"/>
                  <a:pt x="12530490" y="4680072"/>
                </a:cubicBezTo>
                <a:cubicBezTo>
                  <a:pt x="12560975" y="4701620"/>
                  <a:pt x="12568295" y="4743492"/>
                  <a:pt x="12546750" y="4773982"/>
                </a:cubicBezTo>
                <a:cubicBezTo>
                  <a:pt x="12525202" y="4804471"/>
                  <a:pt x="12483330" y="4811793"/>
                  <a:pt x="12452844" y="4790244"/>
                </a:cubicBezTo>
                <a:cubicBezTo>
                  <a:pt x="12422355" y="4768692"/>
                  <a:pt x="12415040" y="4726822"/>
                  <a:pt x="12436584" y="4696332"/>
                </a:cubicBezTo>
                <a:cubicBezTo>
                  <a:pt x="12447356" y="4681087"/>
                  <a:pt x="12463210" y="4671630"/>
                  <a:pt x="12480182" y="4668685"/>
                </a:cubicBezTo>
                <a:close/>
                <a:moveTo>
                  <a:pt x="1278562" y="4668254"/>
                </a:moveTo>
                <a:cubicBezTo>
                  <a:pt x="1281408" y="4670287"/>
                  <a:pt x="1282223" y="4673944"/>
                  <a:pt x="1280188" y="4676790"/>
                </a:cubicBezTo>
                <a:cubicBezTo>
                  <a:pt x="1278156" y="4679635"/>
                  <a:pt x="1274499" y="4680449"/>
                  <a:pt x="1271651" y="4678417"/>
                </a:cubicBezTo>
                <a:cubicBezTo>
                  <a:pt x="1269215" y="4676386"/>
                  <a:pt x="1268400" y="4672722"/>
                  <a:pt x="1270025" y="4669881"/>
                </a:cubicBezTo>
                <a:cubicBezTo>
                  <a:pt x="1272057" y="4667034"/>
                  <a:pt x="1275719" y="4666221"/>
                  <a:pt x="1278562" y="4668254"/>
                </a:cubicBezTo>
                <a:close/>
                <a:moveTo>
                  <a:pt x="13825240" y="4660427"/>
                </a:moveTo>
                <a:cubicBezTo>
                  <a:pt x="13840281" y="4657791"/>
                  <a:pt x="13856339" y="4660944"/>
                  <a:pt x="13869958" y="4670495"/>
                </a:cubicBezTo>
                <a:cubicBezTo>
                  <a:pt x="13897191" y="4689598"/>
                  <a:pt x="13903695" y="4726589"/>
                  <a:pt x="13884592" y="4753833"/>
                </a:cubicBezTo>
                <a:cubicBezTo>
                  <a:pt x="13865485" y="4781072"/>
                  <a:pt x="13828491" y="4787576"/>
                  <a:pt x="13801258" y="4768470"/>
                </a:cubicBezTo>
                <a:cubicBezTo>
                  <a:pt x="13774020" y="4749355"/>
                  <a:pt x="13767516" y="4711960"/>
                  <a:pt x="13786623" y="4685129"/>
                </a:cubicBezTo>
                <a:cubicBezTo>
                  <a:pt x="13796174" y="4671511"/>
                  <a:pt x="13810199" y="4663074"/>
                  <a:pt x="13825240" y="4660427"/>
                </a:cubicBezTo>
                <a:close/>
                <a:moveTo>
                  <a:pt x="3510549" y="4660380"/>
                </a:moveTo>
                <a:cubicBezTo>
                  <a:pt x="3515832" y="4664044"/>
                  <a:pt x="3517053" y="4670948"/>
                  <a:pt x="3513398" y="4675825"/>
                </a:cubicBezTo>
                <a:cubicBezTo>
                  <a:pt x="3509734" y="4681114"/>
                  <a:pt x="3502826" y="4682331"/>
                  <a:pt x="3497945" y="4678670"/>
                </a:cubicBezTo>
                <a:cubicBezTo>
                  <a:pt x="3493067" y="4675013"/>
                  <a:pt x="3491850" y="4668105"/>
                  <a:pt x="3495100" y="4663223"/>
                </a:cubicBezTo>
                <a:cubicBezTo>
                  <a:pt x="3498761" y="4657940"/>
                  <a:pt x="3505672" y="4656723"/>
                  <a:pt x="3510549" y="4660380"/>
                </a:cubicBezTo>
                <a:close/>
                <a:moveTo>
                  <a:pt x="5172991" y="4659801"/>
                </a:moveTo>
                <a:cubicBezTo>
                  <a:pt x="5174609" y="4660616"/>
                  <a:pt x="5174609" y="4662647"/>
                  <a:pt x="5173783" y="4663863"/>
                </a:cubicBezTo>
                <a:cubicBezTo>
                  <a:pt x="5172991" y="4665491"/>
                  <a:pt x="5170943" y="4665491"/>
                  <a:pt x="5169721" y="4664673"/>
                </a:cubicBezTo>
                <a:cubicBezTo>
                  <a:pt x="5168509" y="4663456"/>
                  <a:pt x="5168101" y="4661831"/>
                  <a:pt x="5168908" y="4660616"/>
                </a:cubicBezTo>
                <a:cubicBezTo>
                  <a:pt x="5169721" y="4658987"/>
                  <a:pt x="5171751" y="4658987"/>
                  <a:pt x="5172991" y="4659801"/>
                </a:cubicBezTo>
                <a:close/>
                <a:moveTo>
                  <a:pt x="12274690" y="4653560"/>
                </a:moveTo>
                <a:cubicBezTo>
                  <a:pt x="12279263" y="4652745"/>
                  <a:pt x="12284142" y="4653660"/>
                  <a:pt x="12288207" y="4656502"/>
                </a:cubicBezTo>
                <a:cubicBezTo>
                  <a:pt x="12296337" y="4662192"/>
                  <a:pt x="12298369" y="4673583"/>
                  <a:pt x="12292679" y="4681711"/>
                </a:cubicBezTo>
                <a:cubicBezTo>
                  <a:pt x="12286986" y="4689843"/>
                  <a:pt x="12275604" y="4691873"/>
                  <a:pt x="12267473" y="4686179"/>
                </a:cubicBezTo>
                <a:cubicBezTo>
                  <a:pt x="12259343" y="4680080"/>
                  <a:pt x="12257312" y="4669112"/>
                  <a:pt x="12263001" y="4660977"/>
                </a:cubicBezTo>
                <a:cubicBezTo>
                  <a:pt x="12265848" y="4656910"/>
                  <a:pt x="12270116" y="4654371"/>
                  <a:pt x="12274690" y="4653560"/>
                </a:cubicBezTo>
                <a:close/>
                <a:moveTo>
                  <a:pt x="13977581" y="4651353"/>
                </a:moveTo>
                <a:cubicBezTo>
                  <a:pt x="13997196" y="4647903"/>
                  <a:pt x="14018132" y="4651965"/>
                  <a:pt x="14035816" y="4664367"/>
                </a:cubicBezTo>
                <a:cubicBezTo>
                  <a:pt x="14071184" y="4689168"/>
                  <a:pt x="14079720" y="4737538"/>
                  <a:pt x="14054919" y="4772907"/>
                </a:cubicBezTo>
                <a:cubicBezTo>
                  <a:pt x="14030123" y="4808276"/>
                  <a:pt x="13981751" y="4816811"/>
                  <a:pt x="13946383" y="4792014"/>
                </a:cubicBezTo>
                <a:cubicBezTo>
                  <a:pt x="13911420" y="4767621"/>
                  <a:pt x="13902885" y="4718841"/>
                  <a:pt x="13927275" y="4683472"/>
                </a:cubicBezTo>
                <a:cubicBezTo>
                  <a:pt x="13939673" y="4665785"/>
                  <a:pt x="13957967" y="4654814"/>
                  <a:pt x="13977581" y="4651353"/>
                </a:cubicBezTo>
                <a:close/>
                <a:moveTo>
                  <a:pt x="11497127" y="4645972"/>
                </a:moveTo>
                <a:cubicBezTo>
                  <a:pt x="11500278" y="4645362"/>
                  <a:pt x="11503632" y="4645972"/>
                  <a:pt x="11506476" y="4648008"/>
                </a:cubicBezTo>
                <a:cubicBezTo>
                  <a:pt x="11512170" y="4652070"/>
                  <a:pt x="11513796" y="4659794"/>
                  <a:pt x="11509728" y="4665491"/>
                </a:cubicBezTo>
                <a:cubicBezTo>
                  <a:pt x="11505665" y="4671182"/>
                  <a:pt x="11497940" y="4672807"/>
                  <a:pt x="11492247" y="4668745"/>
                </a:cubicBezTo>
                <a:cubicBezTo>
                  <a:pt x="11486557" y="4664673"/>
                  <a:pt x="11485337" y="4656952"/>
                  <a:pt x="11488994" y="4651260"/>
                </a:cubicBezTo>
                <a:cubicBezTo>
                  <a:pt x="11491028" y="4648417"/>
                  <a:pt x="11493976" y="4646583"/>
                  <a:pt x="11497127" y="4645972"/>
                </a:cubicBezTo>
                <a:close/>
                <a:moveTo>
                  <a:pt x="2141259" y="4645144"/>
                </a:moveTo>
                <a:cubicBezTo>
                  <a:pt x="2146544" y="4648802"/>
                  <a:pt x="2147766" y="4655710"/>
                  <a:pt x="2144107" y="4660589"/>
                </a:cubicBezTo>
                <a:cubicBezTo>
                  <a:pt x="2140450" y="4665877"/>
                  <a:pt x="2133535" y="4667091"/>
                  <a:pt x="2128663" y="4663439"/>
                </a:cubicBezTo>
                <a:cubicBezTo>
                  <a:pt x="2123375" y="4660186"/>
                  <a:pt x="2122158" y="4653275"/>
                  <a:pt x="2125816" y="4647986"/>
                </a:cubicBezTo>
                <a:cubicBezTo>
                  <a:pt x="2129473" y="4642703"/>
                  <a:pt x="2136383" y="4641487"/>
                  <a:pt x="2141259" y="4645144"/>
                </a:cubicBezTo>
                <a:close/>
                <a:moveTo>
                  <a:pt x="13510191" y="4640839"/>
                </a:moveTo>
                <a:cubicBezTo>
                  <a:pt x="13525537" y="4638147"/>
                  <a:pt x="13541900" y="4641300"/>
                  <a:pt x="13555722" y="4651053"/>
                </a:cubicBezTo>
                <a:cubicBezTo>
                  <a:pt x="13582955" y="4670569"/>
                  <a:pt x="13589869" y="4708375"/>
                  <a:pt x="13570356" y="4736015"/>
                </a:cubicBezTo>
                <a:cubicBezTo>
                  <a:pt x="13550844" y="4763256"/>
                  <a:pt x="13513034" y="4770167"/>
                  <a:pt x="13485396" y="4750657"/>
                </a:cubicBezTo>
                <a:cubicBezTo>
                  <a:pt x="13457748" y="4731136"/>
                  <a:pt x="13451248" y="4693329"/>
                  <a:pt x="13470757" y="4665690"/>
                </a:cubicBezTo>
                <a:cubicBezTo>
                  <a:pt x="13480514" y="4652070"/>
                  <a:pt x="13494844" y="4643536"/>
                  <a:pt x="13510191" y="4640839"/>
                </a:cubicBezTo>
                <a:close/>
                <a:moveTo>
                  <a:pt x="13350687" y="4636654"/>
                </a:moveTo>
                <a:cubicBezTo>
                  <a:pt x="13364662" y="4634218"/>
                  <a:pt x="13379501" y="4637063"/>
                  <a:pt x="13391899" y="4645804"/>
                </a:cubicBezTo>
                <a:cubicBezTo>
                  <a:pt x="13416695" y="4663693"/>
                  <a:pt x="13422794" y="4698245"/>
                  <a:pt x="13405312" y="4723045"/>
                </a:cubicBezTo>
                <a:cubicBezTo>
                  <a:pt x="13387426" y="4747846"/>
                  <a:pt x="13352873" y="4753943"/>
                  <a:pt x="13328072" y="4736458"/>
                </a:cubicBezTo>
                <a:cubicBezTo>
                  <a:pt x="13303276" y="4718982"/>
                  <a:pt x="13297182" y="4684424"/>
                  <a:pt x="13314659" y="4659218"/>
                </a:cubicBezTo>
                <a:cubicBezTo>
                  <a:pt x="13323602" y="4646817"/>
                  <a:pt x="13336713" y="4639091"/>
                  <a:pt x="13350687" y="4636654"/>
                </a:cubicBezTo>
                <a:close/>
                <a:moveTo>
                  <a:pt x="2756228" y="4634847"/>
                </a:moveTo>
                <a:cubicBezTo>
                  <a:pt x="2762582" y="4633734"/>
                  <a:pt x="2769391" y="4635052"/>
                  <a:pt x="2775082" y="4639115"/>
                </a:cubicBezTo>
                <a:cubicBezTo>
                  <a:pt x="2786465" y="4646843"/>
                  <a:pt x="2789310" y="4662699"/>
                  <a:pt x="2781180" y="4674074"/>
                </a:cubicBezTo>
                <a:cubicBezTo>
                  <a:pt x="2773455" y="4685462"/>
                  <a:pt x="2757601" y="4688305"/>
                  <a:pt x="2746218" y="4680176"/>
                </a:cubicBezTo>
                <a:cubicBezTo>
                  <a:pt x="2734835" y="4672043"/>
                  <a:pt x="2731990" y="4656190"/>
                  <a:pt x="2740118" y="4645215"/>
                </a:cubicBezTo>
                <a:cubicBezTo>
                  <a:pt x="2743983" y="4639521"/>
                  <a:pt x="2749877" y="4635967"/>
                  <a:pt x="2756228" y="4634847"/>
                </a:cubicBezTo>
                <a:close/>
                <a:moveTo>
                  <a:pt x="13665329" y="4634600"/>
                </a:moveTo>
                <a:cubicBezTo>
                  <a:pt x="13684587" y="4631196"/>
                  <a:pt x="13705116" y="4635159"/>
                  <a:pt x="13722392" y="4647360"/>
                </a:cubicBezTo>
                <a:cubicBezTo>
                  <a:pt x="13756949" y="4671746"/>
                  <a:pt x="13765485" y="4719316"/>
                  <a:pt x="13741094" y="4753869"/>
                </a:cubicBezTo>
                <a:cubicBezTo>
                  <a:pt x="13716703" y="4788424"/>
                  <a:pt x="13669142" y="4796962"/>
                  <a:pt x="13634585" y="4772565"/>
                </a:cubicBezTo>
                <a:cubicBezTo>
                  <a:pt x="13600032" y="4748587"/>
                  <a:pt x="13591901" y="4700613"/>
                  <a:pt x="13615887" y="4666058"/>
                </a:cubicBezTo>
                <a:cubicBezTo>
                  <a:pt x="13628082" y="4648781"/>
                  <a:pt x="13646070" y="4638005"/>
                  <a:pt x="13665329" y="4634600"/>
                </a:cubicBezTo>
                <a:close/>
                <a:moveTo>
                  <a:pt x="3989569" y="4634057"/>
                </a:moveTo>
                <a:cubicBezTo>
                  <a:pt x="3992006" y="4635688"/>
                  <a:pt x="3992414" y="4638530"/>
                  <a:pt x="3990785" y="4640969"/>
                </a:cubicBezTo>
                <a:cubicBezTo>
                  <a:pt x="3989159" y="4643409"/>
                  <a:pt x="3986318" y="4643816"/>
                  <a:pt x="3983872" y="4642190"/>
                </a:cubicBezTo>
                <a:cubicBezTo>
                  <a:pt x="3981844" y="4640565"/>
                  <a:pt x="3981022" y="4637314"/>
                  <a:pt x="3982656" y="4635276"/>
                </a:cubicBezTo>
                <a:cubicBezTo>
                  <a:pt x="3984277" y="4632839"/>
                  <a:pt x="3987126" y="4632434"/>
                  <a:pt x="3989569" y="4634057"/>
                </a:cubicBezTo>
                <a:close/>
                <a:moveTo>
                  <a:pt x="10224321" y="4628497"/>
                </a:moveTo>
                <a:cubicBezTo>
                  <a:pt x="10224727" y="4628497"/>
                  <a:pt x="10224727" y="4628497"/>
                  <a:pt x="10225137" y="4628497"/>
                </a:cubicBezTo>
                <a:cubicBezTo>
                  <a:pt x="10225137" y="4628901"/>
                  <a:pt x="10225137" y="4628901"/>
                  <a:pt x="10225137" y="4629307"/>
                </a:cubicBezTo>
                <a:cubicBezTo>
                  <a:pt x="10224727" y="4629307"/>
                  <a:pt x="10224727" y="4629307"/>
                  <a:pt x="10224321" y="4629307"/>
                </a:cubicBezTo>
                <a:cubicBezTo>
                  <a:pt x="10224321" y="4628901"/>
                  <a:pt x="10224321" y="4628497"/>
                  <a:pt x="10224321" y="4628497"/>
                </a:cubicBezTo>
                <a:close/>
                <a:moveTo>
                  <a:pt x="10504410" y="4623217"/>
                </a:moveTo>
                <a:cubicBezTo>
                  <a:pt x="10506036" y="4624427"/>
                  <a:pt x="10506446" y="4627278"/>
                  <a:pt x="10505226" y="4628901"/>
                </a:cubicBezTo>
                <a:cubicBezTo>
                  <a:pt x="10504005" y="4630533"/>
                  <a:pt x="10501158" y="4630935"/>
                  <a:pt x="10499532" y="4629715"/>
                </a:cubicBezTo>
                <a:cubicBezTo>
                  <a:pt x="10497501" y="4628496"/>
                  <a:pt x="10497501" y="4625650"/>
                  <a:pt x="10498721" y="4624023"/>
                </a:cubicBezTo>
                <a:cubicBezTo>
                  <a:pt x="10499942" y="4622401"/>
                  <a:pt x="10502784" y="4621989"/>
                  <a:pt x="10504410" y="4623217"/>
                </a:cubicBezTo>
                <a:close/>
                <a:moveTo>
                  <a:pt x="1712758" y="4613810"/>
                </a:moveTo>
                <a:cubicBezTo>
                  <a:pt x="1713569" y="4614619"/>
                  <a:pt x="1713979" y="4616244"/>
                  <a:pt x="1713163" y="4617467"/>
                </a:cubicBezTo>
                <a:cubicBezTo>
                  <a:pt x="1712352" y="4618687"/>
                  <a:pt x="1710725" y="4619092"/>
                  <a:pt x="1709505" y="4618282"/>
                </a:cubicBezTo>
                <a:cubicBezTo>
                  <a:pt x="1708285" y="4617467"/>
                  <a:pt x="1707879" y="4615838"/>
                  <a:pt x="1709100" y="4614215"/>
                </a:cubicBezTo>
                <a:cubicBezTo>
                  <a:pt x="1709911" y="4613400"/>
                  <a:pt x="1711537" y="4612995"/>
                  <a:pt x="1712758" y="4613810"/>
                </a:cubicBezTo>
                <a:close/>
                <a:moveTo>
                  <a:pt x="13183963" y="4610926"/>
                </a:moveTo>
                <a:cubicBezTo>
                  <a:pt x="13201849" y="4607823"/>
                  <a:pt x="13220956" y="4611482"/>
                  <a:pt x="13237013" y="4622662"/>
                </a:cubicBezTo>
                <a:cubicBezTo>
                  <a:pt x="13268719" y="4645025"/>
                  <a:pt x="13276444" y="4689338"/>
                  <a:pt x="13254085" y="4721449"/>
                </a:cubicBezTo>
                <a:cubicBezTo>
                  <a:pt x="13231725" y="4753156"/>
                  <a:pt x="13187416" y="4760886"/>
                  <a:pt x="13155301" y="4738528"/>
                </a:cubicBezTo>
                <a:cubicBezTo>
                  <a:pt x="13123595" y="4716168"/>
                  <a:pt x="13115870" y="4671851"/>
                  <a:pt x="13138229" y="4639737"/>
                </a:cubicBezTo>
                <a:cubicBezTo>
                  <a:pt x="13149409" y="4623884"/>
                  <a:pt x="13166076" y="4614027"/>
                  <a:pt x="13183963" y="4610926"/>
                </a:cubicBezTo>
                <a:close/>
                <a:moveTo>
                  <a:pt x="4401944" y="4600523"/>
                </a:moveTo>
                <a:cubicBezTo>
                  <a:pt x="4413989" y="4598442"/>
                  <a:pt x="4426794" y="4600983"/>
                  <a:pt x="4437565" y="4608506"/>
                </a:cubicBezTo>
                <a:cubicBezTo>
                  <a:pt x="4459522" y="4623956"/>
                  <a:pt x="4464809" y="4653220"/>
                  <a:pt x="4449365" y="4675174"/>
                </a:cubicBezTo>
                <a:cubicBezTo>
                  <a:pt x="4433916" y="4697127"/>
                  <a:pt x="4404231" y="4702007"/>
                  <a:pt x="4382684" y="4686966"/>
                </a:cubicBezTo>
                <a:cubicBezTo>
                  <a:pt x="4361143" y="4671926"/>
                  <a:pt x="4355858" y="4641841"/>
                  <a:pt x="4370902" y="4620297"/>
                </a:cubicBezTo>
                <a:cubicBezTo>
                  <a:pt x="4378633" y="4609317"/>
                  <a:pt x="4389913" y="4602611"/>
                  <a:pt x="4401944" y="4600523"/>
                </a:cubicBezTo>
                <a:close/>
                <a:moveTo>
                  <a:pt x="13015970" y="4599972"/>
                </a:moveTo>
                <a:cubicBezTo>
                  <a:pt x="13033145" y="4596976"/>
                  <a:pt x="13051438" y="4600532"/>
                  <a:pt x="13066683" y="4611308"/>
                </a:cubicBezTo>
                <a:cubicBezTo>
                  <a:pt x="13097578" y="4632851"/>
                  <a:pt x="13104893" y="4675537"/>
                  <a:pt x="13083349" y="4706024"/>
                </a:cubicBezTo>
                <a:cubicBezTo>
                  <a:pt x="13061804" y="4736922"/>
                  <a:pt x="13019121" y="4744246"/>
                  <a:pt x="12988631" y="4722693"/>
                </a:cubicBezTo>
                <a:cubicBezTo>
                  <a:pt x="12958142" y="4701149"/>
                  <a:pt x="12950822" y="4658874"/>
                  <a:pt x="12971965" y="4627971"/>
                </a:cubicBezTo>
                <a:cubicBezTo>
                  <a:pt x="12982738" y="4612523"/>
                  <a:pt x="12998795" y="4602972"/>
                  <a:pt x="13015970" y="4599972"/>
                </a:cubicBezTo>
                <a:close/>
                <a:moveTo>
                  <a:pt x="11174353" y="4595976"/>
                </a:moveTo>
                <a:cubicBezTo>
                  <a:pt x="11178416" y="4598815"/>
                  <a:pt x="11179231" y="4604509"/>
                  <a:pt x="11176384" y="4608571"/>
                </a:cubicBezTo>
                <a:cubicBezTo>
                  <a:pt x="11173538" y="4612646"/>
                  <a:pt x="11167849" y="4613450"/>
                  <a:pt x="11163781" y="4610614"/>
                </a:cubicBezTo>
                <a:cubicBezTo>
                  <a:pt x="11159718" y="4607364"/>
                  <a:pt x="11158498" y="4602076"/>
                  <a:pt x="11161750" y="4598004"/>
                </a:cubicBezTo>
                <a:cubicBezTo>
                  <a:pt x="11164596" y="4593937"/>
                  <a:pt x="11170286" y="4593127"/>
                  <a:pt x="11174353" y="4595976"/>
                </a:cubicBezTo>
                <a:close/>
                <a:moveTo>
                  <a:pt x="2349012" y="4592167"/>
                </a:moveTo>
                <a:cubicBezTo>
                  <a:pt x="2355619" y="4590999"/>
                  <a:pt x="2362630" y="4592321"/>
                  <a:pt x="2368525" y="4596381"/>
                </a:cubicBezTo>
                <a:cubicBezTo>
                  <a:pt x="2380316" y="4604920"/>
                  <a:pt x="2383158" y="4621184"/>
                  <a:pt x="2375027" y="4632968"/>
                </a:cubicBezTo>
                <a:cubicBezTo>
                  <a:pt x="2366493" y="4644760"/>
                  <a:pt x="2350233" y="4647602"/>
                  <a:pt x="2338446" y="4639472"/>
                </a:cubicBezTo>
                <a:cubicBezTo>
                  <a:pt x="2326659" y="4631343"/>
                  <a:pt x="2323811" y="4615083"/>
                  <a:pt x="2331940" y="4602888"/>
                </a:cubicBezTo>
                <a:cubicBezTo>
                  <a:pt x="2336209" y="4596995"/>
                  <a:pt x="2342408" y="4593336"/>
                  <a:pt x="2349012" y="4592167"/>
                </a:cubicBezTo>
                <a:close/>
                <a:moveTo>
                  <a:pt x="10827596" y="4587850"/>
                </a:moveTo>
                <a:cubicBezTo>
                  <a:pt x="10831659" y="4590689"/>
                  <a:pt x="10832470" y="4596379"/>
                  <a:pt x="10829627" y="4600444"/>
                </a:cubicBezTo>
                <a:cubicBezTo>
                  <a:pt x="10826781" y="4604509"/>
                  <a:pt x="10821092" y="4605319"/>
                  <a:pt x="10817024" y="4602482"/>
                </a:cubicBezTo>
                <a:cubicBezTo>
                  <a:pt x="10812957" y="4599630"/>
                  <a:pt x="10812146" y="4593937"/>
                  <a:pt x="10814993" y="4589877"/>
                </a:cubicBezTo>
                <a:cubicBezTo>
                  <a:pt x="10817835" y="4585818"/>
                  <a:pt x="10823529" y="4585000"/>
                  <a:pt x="10827596" y="4587850"/>
                </a:cubicBezTo>
                <a:close/>
                <a:moveTo>
                  <a:pt x="5062817" y="4587032"/>
                </a:moveTo>
                <a:cubicBezTo>
                  <a:pt x="5068108" y="4590689"/>
                  <a:pt x="5069321" y="4598411"/>
                  <a:pt x="5065666" y="4603692"/>
                </a:cubicBezTo>
                <a:cubicBezTo>
                  <a:pt x="5061997" y="4608981"/>
                  <a:pt x="5054276" y="4610199"/>
                  <a:pt x="5048998" y="4606541"/>
                </a:cubicBezTo>
                <a:cubicBezTo>
                  <a:pt x="5043305" y="4602476"/>
                  <a:pt x="5042082" y="4595161"/>
                  <a:pt x="5046150" y="4589877"/>
                </a:cubicBezTo>
                <a:cubicBezTo>
                  <a:pt x="5049804" y="4584590"/>
                  <a:pt x="5057532" y="4583370"/>
                  <a:pt x="5062817" y="4587032"/>
                </a:cubicBezTo>
                <a:close/>
                <a:moveTo>
                  <a:pt x="12840812" y="4582109"/>
                </a:moveTo>
                <a:cubicBezTo>
                  <a:pt x="12858039" y="4579108"/>
                  <a:pt x="12876435" y="4582666"/>
                  <a:pt x="12891883" y="4593437"/>
                </a:cubicBezTo>
                <a:cubicBezTo>
                  <a:pt x="12922778" y="4614987"/>
                  <a:pt x="12930093" y="4657671"/>
                  <a:pt x="12908549" y="4688571"/>
                </a:cubicBezTo>
                <a:cubicBezTo>
                  <a:pt x="12887004" y="4719466"/>
                  <a:pt x="12844317" y="4726779"/>
                  <a:pt x="12813426" y="4705232"/>
                </a:cubicBezTo>
                <a:cubicBezTo>
                  <a:pt x="12782526" y="4683281"/>
                  <a:pt x="12775211" y="4641005"/>
                  <a:pt x="12796755" y="4610114"/>
                </a:cubicBezTo>
                <a:cubicBezTo>
                  <a:pt x="12807527" y="4594655"/>
                  <a:pt x="12823585" y="4585104"/>
                  <a:pt x="12840812" y="4582109"/>
                </a:cubicBezTo>
                <a:close/>
                <a:moveTo>
                  <a:pt x="3349141" y="4563594"/>
                </a:moveTo>
                <a:cubicBezTo>
                  <a:pt x="3353614" y="4566838"/>
                  <a:pt x="3354835" y="4573341"/>
                  <a:pt x="3351583" y="4578224"/>
                </a:cubicBezTo>
                <a:cubicBezTo>
                  <a:pt x="3348331" y="4582688"/>
                  <a:pt x="3341827" y="4583915"/>
                  <a:pt x="3336948" y="4580661"/>
                </a:cubicBezTo>
                <a:cubicBezTo>
                  <a:pt x="3332070" y="4577408"/>
                  <a:pt x="3331256" y="4570901"/>
                  <a:pt x="3334508" y="4566028"/>
                </a:cubicBezTo>
                <a:cubicBezTo>
                  <a:pt x="3337758" y="4561553"/>
                  <a:pt x="3344264" y="4560340"/>
                  <a:pt x="3349141" y="4563594"/>
                </a:cubicBezTo>
                <a:close/>
                <a:moveTo>
                  <a:pt x="11784683" y="4562473"/>
                </a:moveTo>
                <a:cubicBezTo>
                  <a:pt x="11793271" y="4560998"/>
                  <a:pt x="11802417" y="4562833"/>
                  <a:pt x="11810139" y="4568317"/>
                </a:cubicBezTo>
                <a:cubicBezTo>
                  <a:pt x="11825589" y="4579294"/>
                  <a:pt x="11829247" y="4600433"/>
                  <a:pt x="11818270" y="4615877"/>
                </a:cubicBezTo>
                <a:cubicBezTo>
                  <a:pt x="11807293" y="4631330"/>
                  <a:pt x="11786154" y="4634986"/>
                  <a:pt x="11770709" y="4624014"/>
                </a:cubicBezTo>
                <a:cubicBezTo>
                  <a:pt x="11755259" y="4613028"/>
                  <a:pt x="11751602" y="4591891"/>
                  <a:pt x="11762579" y="4576452"/>
                </a:cubicBezTo>
                <a:cubicBezTo>
                  <a:pt x="11768067" y="4568720"/>
                  <a:pt x="11776096" y="4563950"/>
                  <a:pt x="11784683" y="4562473"/>
                </a:cubicBezTo>
                <a:close/>
                <a:moveTo>
                  <a:pt x="3152672" y="4561528"/>
                </a:moveTo>
                <a:cubicBezTo>
                  <a:pt x="3160701" y="4560104"/>
                  <a:pt x="3169239" y="4561731"/>
                  <a:pt x="3176351" y="4566812"/>
                </a:cubicBezTo>
                <a:cubicBezTo>
                  <a:pt x="3190579" y="4576972"/>
                  <a:pt x="3194237" y="4596889"/>
                  <a:pt x="3184076" y="4611120"/>
                </a:cubicBezTo>
                <a:cubicBezTo>
                  <a:pt x="3173914" y="4625352"/>
                  <a:pt x="3153996" y="4629011"/>
                  <a:pt x="3139767" y="4618849"/>
                </a:cubicBezTo>
                <a:cubicBezTo>
                  <a:pt x="3125537" y="4609089"/>
                  <a:pt x="3122286" y="4589171"/>
                  <a:pt x="3132041" y="4574536"/>
                </a:cubicBezTo>
                <a:cubicBezTo>
                  <a:pt x="3137123" y="4567426"/>
                  <a:pt x="3144643" y="4562954"/>
                  <a:pt x="3152672" y="4561528"/>
                </a:cubicBezTo>
                <a:close/>
                <a:moveTo>
                  <a:pt x="1509478" y="4554445"/>
                </a:moveTo>
                <a:cubicBezTo>
                  <a:pt x="1512326" y="4556477"/>
                  <a:pt x="1513140" y="4560133"/>
                  <a:pt x="1511105" y="4562979"/>
                </a:cubicBezTo>
                <a:cubicBezTo>
                  <a:pt x="1509074" y="4565830"/>
                  <a:pt x="1505416" y="4566639"/>
                  <a:pt x="1502569" y="4564608"/>
                </a:cubicBezTo>
                <a:cubicBezTo>
                  <a:pt x="1500132" y="4562575"/>
                  <a:pt x="1499316" y="4558914"/>
                  <a:pt x="1500943" y="4556072"/>
                </a:cubicBezTo>
                <a:cubicBezTo>
                  <a:pt x="1502975" y="4553226"/>
                  <a:pt x="1506636" y="4552409"/>
                  <a:pt x="1509478" y="4554445"/>
                </a:cubicBezTo>
                <a:close/>
                <a:moveTo>
                  <a:pt x="12656510" y="4552606"/>
                </a:moveTo>
                <a:cubicBezTo>
                  <a:pt x="12674599" y="4549443"/>
                  <a:pt x="12693908" y="4553212"/>
                  <a:pt x="12710169" y="4564596"/>
                </a:cubicBezTo>
                <a:cubicBezTo>
                  <a:pt x="12742690" y="4587358"/>
                  <a:pt x="12750415" y="4632078"/>
                  <a:pt x="12727650" y="4664601"/>
                </a:cubicBezTo>
                <a:cubicBezTo>
                  <a:pt x="12704885" y="4697123"/>
                  <a:pt x="12660171" y="4704850"/>
                  <a:pt x="12627649" y="4682083"/>
                </a:cubicBezTo>
                <a:cubicBezTo>
                  <a:pt x="12595124" y="4659312"/>
                  <a:pt x="12586998" y="4614596"/>
                  <a:pt x="12610168" y="4582072"/>
                </a:cubicBezTo>
                <a:cubicBezTo>
                  <a:pt x="12621551" y="4565811"/>
                  <a:pt x="12638421" y="4555758"/>
                  <a:pt x="12656510" y="4552606"/>
                </a:cubicBezTo>
                <a:close/>
                <a:moveTo>
                  <a:pt x="12036928" y="4551537"/>
                </a:moveTo>
                <a:cubicBezTo>
                  <a:pt x="12046329" y="4549906"/>
                  <a:pt x="12056288" y="4551839"/>
                  <a:pt x="12064621" y="4557736"/>
                </a:cubicBezTo>
                <a:cubicBezTo>
                  <a:pt x="12081287" y="4569932"/>
                  <a:pt x="12085354" y="4593100"/>
                  <a:pt x="12073566" y="4609770"/>
                </a:cubicBezTo>
                <a:cubicBezTo>
                  <a:pt x="12061369" y="4626437"/>
                  <a:pt x="12038198" y="4630495"/>
                  <a:pt x="12021532" y="4618713"/>
                </a:cubicBezTo>
                <a:cubicBezTo>
                  <a:pt x="12004862" y="4606918"/>
                  <a:pt x="12000799" y="4583753"/>
                  <a:pt x="12012587" y="4566675"/>
                </a:cubicBezTo>
                <a:cubicBezTo>
                  <a:pt x="12018685" y="4558345"/>
                  <a:pt x="12027527" y="4553160"/>
                  <a:pt x="12036928" y="4551537"/>
                </a:cubicBezTo>
                <a:close/>
                <a:moveTo>
                  <a:pt x="11496160" y="4547191"/>
                </a:moveTo>
                <a:cubicBezTo>
                  <a:pt x="11500479" y="4546484"/>
                  <a:pt x="11505053" y="4547396"/>
                  <a:pt x="11508913" y="4550039"/>
                </a:cubicBezTo>
                <a:cubicBezTo>
                  <a:pt x="11516637" y="4555733"/>
                  <a:pt x="11518263" y="4566296"/>
                  <a:pt x="11512980" y="4574026"/>
                </a:cubicBezTo>
                <a:cubicBezTo>
                  <a:pt x="11507291" y="4581747"/>
                  <a:pt x="11496719" y="4583370"/>
                  <a:pt x="11488994" y="4578089"/>
                </a:cubicBezTo>
                <a:cubicBezTo>
                  <a:pt x="11481270" y="4572393"/>
                  <a:pt x="11479238" y="4561828"/>
                  <a:pt x="11484931" y="4554104"/>
                </a:cubicBezTo>
                <a:cubicBezTo>
                  <a:pt x="11487775" y="4550244"/>
                  <a:pt x="11491841" y="4547897"/>
                  <a:pt x="11496160" y="4547191"/>
                </a:cubicBezTo>
                <a:close/>
                <a:moveTo>
                  <a:pt x="1932446" y="4541771"/>
                </a:moveTo>
                <a:cubicBezTo>
                  <a:pt x="1936865" y="4540960"/>
                  <a:pt x="1941643" y="4541875"/>
                  <a:pt x="1945707" y="4544720"/>
                </a:cubicBezTo>
                <a:cubicBezTo>
                  <a:pt x="1953838" y="4550002"/>
                  <a:pt x="1955870" y="4560979"/>
                  <a:pt x="1950180" y="4569108"/>
                </a:cubicBezTo>
                <a:cubicBezTo>
                  <a:pt x="1944893" y="4577237"/>
                  <a:pt x="1933920" y="4579268"/>
                  <a:pt x="1925790" y="4573578"/>
                </a:cubicBezTo>
                <a:cubicBezTo>
                  <a:pt x="1918065" y="4567888"/>
                  <a:pt x="1916034" y="4556917"/>
                  <a:pt x="1921317" y="4549193"/>
                </a:cubicBezTo>
                <a:cubicBezTo>
                  <a:pt x="1923959" y="4545124"/>
                  <a:pt x="1928025" y="4542582"/>
                  <a:pt x="1932446" y="4541771"/>
                </a:cubicBezTo>
                <a:close/>
                <a:moveTo>
                  <a:pt x="2563673" y="4536698"/>
                </a:moveTo>
                <a:cubicBezTo>
                  <a:pt x="2573430" y="4535021"/>
                  <a:pt x="2583795" y="4537056"/>
                  <a:pt x="2592536" y="4543154"/>
                </a:cubicBezTo>
                <a:cubicBezTo>
                  <a:pt x="2610015" y="4555759"/>
                  <a:pt x="2614079" y="4579741"/>
                  <a:pt x="2601886" y="4597222"/>
                </a:cubicBezTo>
                <a:cubicBezTo>
                  <a:pt x="2589284" y="4614698"/>
                  <a:pt x="2565298" y="4618765"/>
                  <a:pt x="2547821" y="4606567"/>
                </a:cubicBezTo>
                <a:cubicBezTo>
                  <a:pt x="2530339" y="4594376"/>
                  <a:pt x="2525867" y="4570387"/>
                  <a:pt x="2538470" y="4552510"/>
                </a:cubicBezTo>
                <a:cubicBezTo>
                  <a:pt x="2544772" y="4543770"/>
                  <a:pt x="2553917" y="4538375"/>
                  <a:pt x="2563673" y="4536698"/>
                </a:cubicBezTo>
                <a:close/>
                <a:moveTo>
                  <a:pt x="2965911" y="4534977"/>
                </a:moveTo>
                <a:cubicBezTo>
                  <a:pt x="2974804" y="4533452"/>
                  <a:pt x="2984256" y="4535281"/>
                  <a:pt x="2992179" y="4540768"/>
                </a:cubicBezTo>
                <a:cubicBezTo>
                  <a:pt x="3008034" y="4552152"/>
                  <a:pt x="3011697" y="4574105"/>
                  <a:pt x="3000719" y="4589956"/>
                </a:cubicBezTo>
                <a:cubicBezTo>
                  <a:pt x="2989338" y="4605808"/>
                  <a:pt x="2967382" y="4609876"/>
                  <a:pt x="2951530" y="4598495"/>
                </a:cubicBezTo>
                <a:cubicBezTo>
                  <a:pt x="2935679" y="4587111"/>
                  <a:pt x="2932021" y="4565160"/>
                  <a:pt x="2942993" y="4549310"/>
                </a:cubicBezTo>
                <a:cubicBezTo>
                  <a:pt x="2948684" y="4541380"/>
                  <a:pt x="2957017" y="4536502"/>
                  <a:pt x="2965911" y="4534977"/>
                </a:cubicBezTo>
                <a:close/>
                <a:moveTo>
                  <a:pt x="4808646" y="4533346"/>
                </a:moveTo>
                <a:cubicBezTo>
                  <a:pt x="4813308" y="4532532"/>
                  <a:pt x="4818297" y="4533550"/>
                  <a:pt x="4822565" y="4536593"/>
                </a:cubicBezTo>
                <a:cubicBezTo>
                  <a:pt x="4831096" y="4542698"/>
                  <a:pt x="4833122" y="4554086"/>
                  <a:pt x="4827028" y="4562621"/>
                </a:cubicBezTo>
                <a:cubicBezTo>
                  <a:pt x="4820929" y="4571150"/>
                  <a:pt x="4809542" y="4573187"/>
                  <a:pt x="4801013" y="4567087"/>
                </a:cubicBezTo>
                <a:cubicBezTo>
                  <a:pt x="4792474" y="4560989"/>
                  <a:pt x="4790442" y="4549609"/>
                  <a:pt x="4796541" y="4541070"/>
                </a:cubicBezTo>
                <a:cubicBezTo>
                  <a:pt x="4799584" y="4536798"/>
                  <a:pt x="4803957" y="4534160"/>
                  <a:pt x="4808646" y="4533346"/>
                </a:cubicBezTo>
                <a:close/>
                <a:moveTo>
                  <a:pt x="4676766" y="4533074"/>
                </a:moveTo>
                <a:cubicBezTo>
                  <a:pt x="4685252" y="4531605"/>
                  <a:pt x="4694307" y="4533331"/>
                  <a:pt x="4701819" y="4538621"/>
                </a:cubicBezTo>
                <a:cubicBezTo>
                  <a:pt x="4716863" y="4549194"/>
                  <a:pt x="4720529" y="4570331"/>
                  <a:pt x="4709950" y="4585369"/>
                </a:cubicBezTo>
                <a:cubicBezTo>
                  <a:pt x="4699378" y="4600413"/>
                  <a:pt x="4678241" y="4604065"/>
                  <a:pt x="4663200" y="4593499"/>
                </a:cubicBezTo>
                <a:cubicBezTo>
                  <a:pt x="4647759" y="4582933"/>
                  <a:pt x="4644096" y="4561788"/>
                  <a:pt x="4655065" y="4546749"/>
                </a:cubicBezTo>
                <a:cubicBezTo>
                  <a:pt x="4660348" y="4539234"/>
                  <a:pt x="4668288" y="4534555"/>
                  <a:pt x="4676766" y="4533074"/>
                </a:cubicBezTo>
                <a:close/>
                <a:moveTo>
                  <a:pt x="10495469" y="4526471"/>
                </a:moveTo>
                <a:cubicBezTo>
                  <a:pt x="10497095" y="4527679"/>
                  <a:pt x="10497500" y="4529716"/>
                  <a:pt x="10496284" y="4531338"/>
                </a:cubicBezTo>
                <a:cubicBezTo>
                  <a:pt x="10495063" y="4532963"/>
                  <a:pt x="10493032" y="4533376"/>
                  <a:pt x="10491406" y="4532158"/>
                </a:cubicBezTo>
                <a:cubicBezTo>
                  <a:pt x="10489780" y="4531338"/>
                  <a:pt x="10489370" y="4528905"/>
                  <a:pt x="10490590" y="4527275"/>
                </a:cubicBezTo>
                <a:cubicBezTo>
                  <a:pt x="10491811" y="4525646"/>
                  <a:pt x="10493843" y="4525239"/>
                  <a:pt x="10495469" y="4526471"/>
                </a:cubicBezTo>
                <a:close/>
                <a:moveTo>
                  <a:pt x="1303768" y="4525565"/>
                </a:moveTo>
                <a:cubicBezTo>
                  <a:pt x="1308240" y="4528408"/>
                  <a:pt x="1309461" y="4534912"/>
                  <a:pt x="1306209" y="4539384"/>
                </a:cubicBezTo>
                <a:cubicBezTo>
                  <a:pt x="1303363" y="4543857"/>
                  <a:pt x="1296858" y="4545075"/>
                  <a:pt x="1292386" y="4541826"/>
                </a:cubicBezTo>
                <a:cubicBezTo>
                  <a:pt x="1287913" y="4538575"/>
                  <a:pt x="1286697" y="4532065"/>
                  <a:pt x="1289948" y="4528003"/>
                </a:cubicBezTo>
                <a:cubicBezTo>
                  <a:pt x="1292790" y="4523530"/>
                  <a:pt x="1299295" y="4522313"/>
                  <a:pt x="1303768" y="4525565"/>
                </a:cubicBezTo>
                <a:close/>
                <a:moveTo>
                  <a:pt x="14735485" y="4519252"/>
                </a:moveTo>
                <a:cubicBezTo>
                  <a:pt x="14739195" y="4518590"/>
                  <a:pt x="14743159" y="4519302"/>
                  <a:pt x="14746411" y="4521539"/>
                </a:cubicBezTo>
                <a:cubicBezTo>
                  <a:pt x="14752915" y="4526014"/>
                  <a:pt x="14754541" y="4535365"/>
                  <a:pt x="14750069" y="4541871"/>
                </a:cubicBezTo>
                <a:cubicBezTo>
                  <a:pt x="14745596" y="4548377"/>
                  <a:pt x="14736245" y="4550002"/>
                  <a:pt x="14729741" y="4545528"/>
                </a:cubicBezTo>
                <a:cubicBezTo>
                  <a:pt x="14723237" y="4540649"/>
                  <a:pt x="14721615" y="4531704"/>
                  <a:pt x="14726083" y="4525198"/>
                </a:cubicBezTo>
                <a:cubicBezTo>
                  <a:pt x="14728320" y="4521946"/>
                  <a:pt x="14731776" y="4519911"/>
                  <a:pt x="14735485" y="4519252"/>
                </a:cubicBezTo>
                <a:close/>
                <a:moveTo>
                  <a:pt x="3684918" y="4518274"/>
                </a:moveTo>
                <a:cubicBezTo>
                  <a:pt x="3689744" y="4517509"/>
                  <a:pt x="3694926" y="4518528"/>
                  <a:pt x="3699193" y="4521379"/>
                </a:cubicBezTo>
                <a:cubicBezTo>
                  <a:pt x="3707729" y="4527066"/>
                  <a:pt x="3709765" y="4539273"/>
                  <a:pt x="3703664" y="4547804"/>
                </a:cubicBezTo>
                <a:cubicBezTo>
                  <a:pt x="3697973" y="4556346"/>
                  <a:pt x="3685779" y="4558376"/>
                  <a:pt x="3677244" y="4552283"/>
                </a:cubicBezTo>
                <a:cubicBezTo>
                  <a:pt x="3668704" y="4546582"/>
                  <a:pt x="3666673" y="4534392"/>
                  <a:pt x="3672773" y="4525848"/>
                </a:cubicBezTo>
                <a:cubicBezTo>
                  <a:pt x="3675618" y="4521578"/>
                  <a:pt x="3680090" y="4519034"/>
                  <a:pt x="3684918" y="4518274"/>
                </a:cubicBezTo>
                <a:close/>
                <a:moveTo>
                  <a:pt x="12460722" y="4517249"/>
                </a:moveTo>
                <a:cubicBezTo>
                  <a:pt x="12478254" y="4514198"/>
                  <a:pt x="12496954" y="4517854"/>
                  <a:pt x="12512604" y="4528839"/>
                </a:cubicBezTo>
                <a:cubicBezTo>
                  <a:pt x="12544310" y="4550793"/>
                  <a:pt x="12551629" y="4594289"/>
                  <a:pt x="12529675" y="4625591"/>
                </a:cubicBezTo>
                <a:cubicBezTo>
                  <a:pt x="12507725" y="4657298"/>
                  <a:pt x="12464227" y="4664614"/>
                  <a:pt x="12432927" y="4642665"/>
                </a:cubicBezTo>
                <a:cubicBezTo>
                  <a:pt x="12401626" y="4620710"/>
                  <a:pt x="12393901" y="4577210"/>
                  <a:pt x="12415851" y="4545916"/>
                </a:cubicBezTo>
                <a:cubicBezTo>
                  <a:pt x="12426828" y="4530058"/>
                  <a:pt x="12443191" y="4520296"/>
                  <a:pt x="12460722" y="4517249"/>
                </a:cubicBezTo>
                <a:close/>
                <a:moveTo>
                  <a:pt x="10201966" y="4516295"/>
                </a:moveTo>
                <a:cubicBezTo>
                  <a:pt x="10202372" y="4516295"/>
                  <a:pt x="10202372" y="4516295"/>
                  <a:pt x="10202777" y="4516295"/>
                </a:cubicBezTo>
                <a:cubicBezTo>
                  <a:pt x="10202777" y="4516699"/>
                  <a:pt x="10202777" y="4516699"/>
                  <a:pt x="10202777" y="4517110"/>
                </a:cubicBezTo>
                <a:cubicBezTo>
                  <a:pt x="10202372" y="4517110"/>
                  <a:pt x="10202372" y="4517110"/>
                  <a:pt x="10201966" y="4517110"/>
                </a:cubicBezTo>
                <a:cubicBezTo>
                  <a:pt x="10201966" y="4516699"/>
                  <a:pt x="10201966" y="4516699"/>
                  <a:pt x="10201966" y="4516295"/>
                </a:cubicBezTo>
                <a:close/>
                <a:moveTo>
                  <a:pt x="14421398" y="4515531"/>
                </a:moveTo>
                <a:cubicBezTo>
                  <a:pt x="14430545" y="4513957"/>
                  <a:pt x="14440301" y="4515884"/>
                  <a:pt x="14448432" y="4521581"/>
                </a:cubicBezTo>
                <a:cubicBezTo>
                  <a:pt x="14465098" y="4532963"/>
                  <a:pt x="14468756" y="4555736"/>
                  <a:pt x="14457373" y="4571993"/>
                </a:cubicBezTo>
                <a:cubicBezTo>
                  <a:pt x="14445991" y="4588661"/>
                  <a:pt x="14423226" y="4592316"/>
                  <a:pt x="14406965" y="4580936"/>
                </a:cubicBezTo>
                <a:cubicBezTo>
                  <a:pt x="14390299" y="4569553"/>
                  <a:pt x="14386641" y="4547194"/>
                  <a:pt x="14398024" y="4530524"/>
                </a:cubicBezTo>
                <a:cubicBezTo>
                  <a:pt x="14403715" y="4522188"/>
                  <a:pt x="14412252" y="4517108"/>
                  <a:pt x="14421398" y="4515531"/>
                </a:cubicBezTo>
                <a:close/>
                <a:moveTo>
                  <a:pt x="14265143" y="4510420"/>
                </a:moveTo>
                <a:cubicBezTo>
                  <a:pt x="14275256" y="4508698"/>
                  <a:pt x="14286029" y="4510826"/>
                  <a:pt x="14295176" y="4517124"/>
                </a:cubicBezTo>
                <a:cubicBezTo>
                  <a:pt x="14313468" y="4530143"/>
                  <a:pt x="14317535" y="4554944"/>
                  <a:pt x="14304932" y="4573228"/>
                </a:cubicBezTo>
                <a:cubicBezTo>
                  <a:pt x="14291923" y="4591523"/>
                  <a:pt x="14267123" y="4595589"/>
                  <a:pt x="14248831" y="4582987"/>
                </a:cubicBezTo>
                <a:cubicBezTo>
                  <a:pt x="14230538" y="4570386"/>
                  <a:pt x="14226066" y="4545185"/>
                  <a:pt x="14239074" y="4526888"/>
                </a:cubicBezTo>
                <a:cubicBezTo>
                  <a:pt x="14245579" y="4517739"/>
                  <a:pt x="14255031" y="4512144"/>
                  <a:pt x="14265143" y="4510420"/>
                </a:cubicBezTo>
                <a:close/>
                <a:moveTo>
                  <a:pt x="11175160" y="4510202"/>
                </a:moveTo>
                <a:cubicBezTo>
                  <a:pt x="11179227" y="4513042"/>
                  <a:pt x="11180038" y="4518732"/>
                  <a:pt x="11177195" y="4522804"/>
                </a:cubicBezTo>
                <a:cubicBezTo>
                  <a:pt x="11174349" y="4526871"/>
                  <a:pt x="11168655" y="4527672"/>
                  <a:pt x="11164592" y="4524836"/>
                </a:cubicBezTo>
                <a:cubicBezTo>
                  <a:pt x="11160529" y="4521986"/>
                  <a:pt x="11159714" y="4516290"/>
                  <a:pt x="11162561" y="4512229"/>
                </a:cubicBezTo>
                <a:cubicBezTo>
                  <a:pt x="11165408" y="4508170"/>
                  <a:pt x="11171097" y="4507362"/>
                  <a:pt x="11175160" y="4510202"/>
                </a:cubicBezTo>
                <a:close/>
                <a:moveTo>
                  <a:pt x="2163214" y="4509776"/>
                </a:moveTo>
                <a:cubicBezTo>
                  <a:pt x="2166872" y="4512214"/>
                  <a:pt x="2168093" y="4517902"/>
                  <a:pt x="2165246" y="4521564"/>
                </a:cubicBezTo>
                <a:cubicBezTo>
                  <a:pt x="2162804" y="4525222"/>
                  <a:pt x="2157116" y="4526443"/>
                  <a:pt x="2153459" y="4523596"/>
                </a:cubicBezTo>
                <a:cubicBezTo>
                  <a:pt x="2149797" y="4520750"/>
                  <a:pt x="2148581" y="4515465"/>
                  <a:pt x="2151422" y="4511811"/>
                </a:cubicBezTo>
                <a:cubicBezTo>
                  <a:pt x="2153863" y="4508151"/>
                  <a:pt x="2159147" y="4506939"/>
                  <a:pt x="2163214" y="4509776"/>
                </a:cubicBezTo>
                <a:close/>
                <a:moveTo>
                  <a:pt x="3846840" y="4506117"/>
                </a:moveTo>
                <a:cubicBezTo>
                  <a:pt x="3850548" y="4505462"/>
                  <a:pt x="3854510" y="4506171"/>
                  <a:pt x="3857766" y="4508405"/>
                </a:cubicBezTo>
                <a:cubicBezTo>
                  <a:pt x="3864269" y="4512882"/>
                  <a:pt x="3865892" y="4522225"/>
                  <a:pt x="3861423" y="4528735"/>
                </a:cubicBezTo>
                <a:cubicBezTo>
                  <a:pt x="3856947" y="4535239"/>
                  <a:pt x="3847598" y="4536864"/>
                  <a:pt x="3841094" y="4532392"/>
                </a:cubicBezTo>
                <a:cubicBezTo>
                  <a:pt x="3834591" y="4527915"/>
                  <a:pt x="3832967" y="4518568"/>
                  <a:pt x="3837440" y="4512061"/>
                </a:cubicBezTo>
                <a:cubicBezTo>
                  <a:pt x="3839672" y="4508812"/>
                  <a:pt x="3843129" y="4506784"/>
                  <a:pt x="3846840" y="4506117"/>
                </a:cubicBezTo>
                <a:close/>
                <a:moveTo>
                  <a:pt x="10827186" y="4500854"/>
                </a:moveTo>
                <a:cubicBezTo>
                  <a:pt x="10831658" y="4503699"/>
                  <a:pt x="10832879" y="4510202"/>
                  <a:pt x="10829623" y="4514669"/>
                </a:cubicBezTo>
                <a:cubicBezTo>
                  <a:pt x="10826780" y="4519142"/>
                  <a:pt x="10820276" y="4520370"/>
                  <a:pt x="10815803" y="4517110"/>
                </a:cubicBezTo>
                <a:cubicBezTo>
                  <a:pt x="10811331" y="4513857"/>
                  <a:pt x="10810114" y="4507769"/>
                  <a:pt x="10813362" y="4503291"/>
                </a:cubicBezTo>
                <a:cubicBezTo>
                  <a:pt x="10816209" y="4498825"/>
                  <a:pt x="10822713" y="4497603"/>
                  <a:pt x="10827186" y="4500854"/>
                </a:cubicBezTo>
                <a:close/>
                <a:moveTo>
                  <a:pt x="14575012" y="4499354"/>
                </a:moveTo>
                <a:cubicBezTo>
                  <a:pt x="14587055" y="4497270"/>
                  <a:pt x="14599860" y="4499809"/>
                  <a:pt x="14610632" y="4507330"/>
                </a:cubicBezTo>
                <a:cubicBezTo>
                  <a:pt x="14632586" y="4522777"/>
                  <a:pt x="14637465" y="4552462"/>
                  <a:pt x="14622425" y="4574002"/>
                </a:cubicBezTo>
                <a:cubicBezTo>
                  <a:pt x="14606975" y="4595955"/>
                  <a:pt x="14577300" y="4600831"/>
                  <a:pt x="14555752" y="4585794"/>
                </a:cubicBezTo>
                <a:cubicBezTo>
                  <a:pt x="14534207" y="4570751"/>
                  <a:pt x="14528924" y="4540668"/>
                  <a:pt x="14543964" y="4519119"/>
                </a:cubicBezTo>
                <a:cubicBezTo>
                  <a:pt x="14551688" y="4508147"/>
                  <a:pt x="14562969" y="4501437"/>
                  <a:pt x="14575012" y="4499354"/>
                </a:cubicBezTo>
                <a:close/>
                <a:moveTo>
                  <a:pt x="12254614" y="4498512"/>
                </a:moveTo>
                <a:cubicBezTo>
                  <a:pt x="12263508" y="4496939"/>
                  <a:pt x="12272960" y="4498771"/>
                  <a:pt x="12280888" y="4504466"/>
                </a:cubicBezTo>
                <a:cubicBezTo>
                  <a:pt x="12296738" y="4515839"/>
                  <a:pt x="12300396" y="4537800"/>
                  <a:pt x="12289423" y="4553656"/>
                </a:cubicBezTo>
                <a:cubicBezTo>
                  <a:pt x="12278041" y="4569508"/>
                  <a:pt x="12256087" y="4573568"/>
                  <a:pt x="12240236" y="4562192"/>
                </a:cubicBezTo>
                <a:cubicBezTo>
                  <a:pt x="12224381" y="4551221"/>
                  <a:pt x="12220719" y="4529261"/>
                  <a:pt x="12231696" y="4513001"/>
                </a:cubicBezTo>
                <a:cubicBezTo>
                  <a:pt x="12237387" y="4505075"/>
                  <a:pt x="12245721" y="4500086"/>
                  <a:pt x="12254614" y="4498512"/>
                </a:cubicBezTo>
                <a:close/>
                <a:moveTo>
                  <a:pt x="2780160" y="4488755"/>
                </a:moveTo>
                <a:cubicBezTo>
                  <a:pt x="2786258" y="4487688"/>
                  <a:pt x="2792765" y="4488907"/>
                  <a:pt x="2798251" y="4492767"/>
                </a:cubicBezTo>
                <a:cubicBezTo>
                  <a:pt x="2808822" y="4500489"/>
                  <a:pt x="2811669" y="4515527"/>
                  <a:pt x="2803944" y="4526508"/>
                </a:cubicBezTo>
                <a:cubicBezTo>
                  <a:pt x="2796221" y="4537077"/>
                  <a:pt x="2781180" y="4539926"/>
                  <a:pt x="2770204" y="4532196"/>
                </a:cubicBezTo>
                <a:cubicBezTo>
                  <a:pt x="2759227" y="4524473"/>
                  <a:pt x="2756789" y="4509433"/>
                  <a:pt x="2764510" y="4498459"/>
                </a:cubicBezTo>
                <a:cubicBezTo>
                  <a:pt x="2768373" y="4493174"/>
                  <a:pt x="2774064" y="4489820"/>
                  <a:pt x="2780160" y="4488755"/>
                </a:cubicBezTo>
                <a:close/>
                <a:moveTo>
                  <a:pt x="14106094" y="4487578"/>
                </a:moveTo>
                <a:cubicBezTo>
                  <a:pt x="14120677" y="4485039"/>
                  <a:pt x="14136226" y="4488089"/>
                  <a:pt x="14149235" y="4497230"/>
                </a:cubicBezTo>
                <a:cubicBezTo>
                  <a:pt x="14175658" y="4515522"/>
                  <a:pt x="14181756" y="4551709"/>
                  <a:pt x="14163464" y="4577722"/>
                </a:cubicBezTo>
                <a:cubicBezTo>
                  <a:pt x="14145172" y="4604146"/>
                  <a:pt x="14108989" y="4610245"/>
                  <a:pt x="14082972" y="4591952"/>
                </a:cubicBezTo>
                <a:cubicBezTo>
                  <a:pt x="14056955" y="4573660"/>
                  <a:pt x="14050451" y="4537886"/>
                  <a:pt x="14068743" y="4511456"/>
                </a:cubicBezTo>
                <a:cubicBezTo>
                  <a:pt x="14077891" y="4498247"/>
                  <a:pt x="14091510" y="4490122"/>
                  <a:pt x="14106094" y="4487578"/>
                </a:cubicBezTo>
                <a:close/>
                <a:moveTo>
                  <a:pt x="3526051" y="4482422"/>
                </a:moveTo>
                <a:cubicBezTo>
                  <a:pt x="3529558" y="4481812"/>
                  <a:pt x="3533319" y="4482521"/>
                  <a:pt x="3536570" y="4484758"/>
                </a:cubicBezTo>
                <a:cubicBezTo>
                  <a:pt x="3542663" y="4489224"/>
                  <a:pt x="3544290" y="4497762"/>
                  <a:pt x="3539822" y="4504270"/>
                </a:cubicBezTo>
                <a:cubicBezTo>
                  <a:pt x="3535349" y="4510358"/>
                  <a:pt x="3526815" y="4511990"/>
                  <a:pt x="3520311" y="4507525"/>
                </a:cubicBezTo>
                <a:cubicBezTo>
                  <a:pt x="3513805" y="4503049"/>
                  <a:pt x="3512179" y="4494108"/>
                  <a:pt x="3517057" y="4488012"/>
                </a:cubicBezTo>
                <a:cubicBezTo>
                  <a:pt x="3519292" y="4484960"/>
                  <a:pt x="3522546" y="4483030"/>
                  <a:pt x="3526051" y="4482422"/>
                </a:cubicBezTo>
                <a:close/>
                <a:moveTo>
                  <a:pt x="4550691" y="4478848"/>
                </a:moveTo>
                <a:cubicBezTo>
                  <a:pt x="4562385" y="4476815"/>
                  <a:pt x="4574784" y="4479252"/>
                  <a:pt x="4585139" y="4486571"/>
                </a:cubicBezTo>
                <a:cubicBezTo>
                  <a:pt x="4606273" y="4501604"/>
                  <a:pt x="4611156" y="4530472"/>
                  <a:pt x="4596525" y="4551205"/>
                </a:cubicBezTo>
                <a:cubicBezTo>
                  <a:pt x="4581490" y="4572347"/>
                  <a:pt x="4552627" y="4577223"/>
                  <a:pt x="4531892" y="4562590"/>
                </a:cubicBezTo>
                <a:cubicBezTo>
                  <a:pt x="4510748" y="4547555"/>
                  <a:pt x="4505873" y="4519085"/>
                  <a:pt x="4520502" y="4497951"/>
                </a:cubicBezTo>
                <a:cubicBezTo>
                  <a:pt x="4528025" y="4487379"/>
                  <a:pt x="4539002" y="4480879"/>
                  <a:pt x="4550691" y="4478848"/>
                </a:cubicBezTo>
                <a:close/>
                <a:moveTo>
                  <a:pt x="1737959" y="4475598"/>
                </a:moveTo>
                <a:cubicBezTo>
                  <a:pt x="1739589" y="4476814"/>
                  <a:pt x="1739994" y="4479662"/>
                  <a:pt x="1738773" y="4481287"/>
                </a:cubicBezTo>
                <a:cubicBezTo>
                  <a:pt x="1737553" y="4482914"/>
                  <a:pt x="1734706" y="4483319"/>
                  <a:pt x="1733083" y="4482099"/>
                </a:cubicBezTo>
                <a:cubicBezTo>
                  <a:pt x="1731049" y="4480878"/>
                  <a:pt x="1731049" y="4478038"/>
                  <a:pt x="1732269" y="4476411"/>
                </a:cubicBezTo>
                <a:cubicBezTo>
                  <a:pt x="1733489" y="4474784"/>
                  <a:pt x="1736332" y="4474374"/>
                  <a:pt x="1737959" y="4475598"/>
                </a:cubicBezTo>
                <a:close/>
                <a:moveTo>
                  <a:pt x="13948924" y="4470834"/>
                </a:moveTo>
                <a:cubicBezTo>
                  <a:pt x="13965896" y="4467888"/>
                  <a:pt x="13983987" y="4471446"/>
                  <a:pt x="13999232" y="4482220"/>
                </a:cubicBezTo>
                <a:cubicBezTo>
                  <a:pt x="14029717" y="4503762"/>
                  <a:pt x="14037037" y="4545638"/>
                  <a:pt x="14015488" y="4576120"/>
                </a:cubicBezTo>
                <a:cubicBezTo>
                  <a:pt x="13993944" y="4606613"/>
                  <a:pt x="13952072" y="4613931"/>
                  <a:pt x="13921586" y="4592386"/>
                </a:cubicBezTo>
                <a:cubicBezTo>
                  <a:pt x="13891097" y="4570838"/>
                  <a:pt x="13883782" y="4528966"/>
                  <a:pt x="13905326" y="4498474"/>
                </a:cubicBezTo>
                <a:cubicBezTo>
                  <a:pt x="13916098" y="4483236"/>
                  <a:pt x="13931952" y="4473780"/>
                  <a:pt x="13948924" y="4470834"/>
                </a:cubicBezTo>
                <a:close/>
                <a:moveTo>
                  <a:pt x="4146382" y="4464967"/>
                </a:moveTo>
                <a:cubicBezTo>
                  <a:pt x="4154421" y="4463540"/>
                  <a:pt x="4162953" y="4465168"/>
                  <a:pt x="4170070" y="4470256"/>
                </a:cubicBezTo>
                <a:cubicBezTo>
                  <a:pt x="4184298" y="4480418"/>
                  <a:pt x="4187953" y="4500324"/>
                  <a:pt x="4177792" y="4514554"/>
                </a:cubicBezTo>
                <a:cubicBezTo>
                  <a:pt x="4167622" y="4528790"/>
                  <a:pt x="4147710" y="4532444"/>
                  <a:pt x="4133482" y="4522283"/>
                </a:cubicBezTo>
                <a:cubicBezTo>
                  <a:pt x="4119255" y="4512115"/>
                  <a:pt x="4115594" y="4492199"/>
                  <a:pt x="4125761" y="4477974"/>
                </a:cubicBezTo>
                <a:cubicBezTo>
                  <a:pt x="4130836" y="4470867"/>
                  <a:pt x="4138357" y="4466392"/>
                  <a:pt x="4146382" y="4464967"/>
                </a:cubicBezTo>
                <a:close/>
                <a:moveTo>
                  <a:pt x="4945234" y="4463848"/>
                </a:moveTo>
                <a:cubicBezTo>
                  <a:pt x="4949900" y="4463033"/>
                  <a:pt x="4954879" y="4464042"/>
                  <a:pt x="4959143" y="4467099"/>
                </a:cubicBezTo>
                <a:cubicBezTo>
                  <a:pt x="4967694" y="4473193"/>
                  <a:pt x="4969713" y="4484582"/>
                  <a:pt x="4963625" y="4493113"/>
                </a:cubicBezTo>
                <a:cubicBezTo>
                  <a:pt x="4957527" y="4501650"/>
                  <a:pt x="4946137" y="4503688"/>
                  <a:pt x="4937608" y="4497581"/>
                </a:cubicBezTo>
                <a:cubicBezTo>
                  <a:pt x="4929069" y="4491490"/>
                  <a:pt x="4927028" y="4480112"/>
                  <a:pt x="4933136" y="4471571"/>
                </a:cubicBezTo>
                <a:cubicBezTo>
                  <a:pt x="4936177" y="4467299"/>
                  <a:pt x="4940552" y="4464659"/>
                  <a:pt x="4945234" y="4463848"/>
                </a:cubicBezTo>
                <a:close/>
                <a:moveTo>
                  <a:pt x="13791705" y="4459558"/>
                </a:moveTo>
                <a:cubicBezTo>
                  <a:pt x="13809591" y="4456457"/>
                  <a:pt x="13828697" y="4460116"/>
                  <a:pt x="13844755" y="4471297"/>
                </a:cubicBezTo>
                <a:cubicBezTo>
                  <a:pt x="13876461" y="4493653"/>
                  <a:pt x="13884186" y="4537966"/>
                  <a:pt x="13861827" y="4570079"/>
                </a:cubicBezTo>
                <a:cubicBezTo>
                  <a:pt x="13839468" y="4601792"/>
                  <a:pt x="13795159" y="4609512"/>
                  <a:pt x="13763043" y="4587156"/>
                </a:cubicBezTo>
                <a:cubicBezTo>
                  <a:pt x="13730931" y="4564391"/>
                  <a:pt x="13723206" y="4520074"/>
                  <a:pt x="13745971" y="4488374"/>
                </a:cubicBezTo>
                <a:cubicBezTo>
                  <a:pt x="13757151" y="4472512"/>
                  <a:pt x="13773818" y="4462657"/>
                  <a:pt x="13791705" y="4459558"/>
                </a:cubicBezTo>
                <a:close/>
                <a:moveTo>
                  <a:pt x="294352" y="4457239"/>
                </a:moveTo>
                <a:cubicBezTo>
                  <a:pt x="294762" y="4457239"/>
                  <a:pt x="294762" y="4457239"/>
                  <a:pt x="295167" y="4457239"/>
                </a:cubicBezTo>
                <a:cubicBezTo>
                  <a:pt x="295167" y="4457644"/>
                  <a:pt x="295572" y="4458050"/>
                  <a:pt x="295167" y="4458050"/>
                </a:cubicBezTo>
                <a:cubicBezTo>
                  <a:pt x="294762" y="4458050"/>
                  <a:pt x="294762" y="4458050"/>
                  <a:pt x="294352" y="4458050"/>
                </a:cubicBezTo>
                <a:cubicBezTo>
                  <a:pt x="293947" y="4457644"/>
                  <a:pt x="293947" y="4457239"/>
                  <a:pt x="294352" y="4457239"/>
                </a:cubicBezTo>
                <a:close/>
                <a:moveTo>
                  <a:pt x="4286746" y="4455688"/>
                </a:moveTo>
                <a:cubicBezTo>
                  <a:pt x="4296397" y="4454004"/>
                  <a:pt x="4306668" y="4456047"/>
                  <a:pt x="4315195" y="4462135"/>
                </a:cubicBezTo>
                <a:cubicBezTo>
                  <a:pt x="4332683" y="4474337"/>
                  <a:pt x="4336740" y="4498315"/>
                  <a:pt x="4324551" y="4515388"/>
                </a:cubicBezTo>
                <a:cubicBezTo>
                  <a:pt x="4312350" y="4532874"/>
                  <a:pt x="4288373" y="4536939"/>
                  <a:pt x="4271294" y="4524738"/>
                </a:cubicBezTo>
                <a:cubicBezTo>
                  <a:pt x="4253811" y="4512535"/>
                  <a:pt x="4249748" y="4488564"/>
                  <a:pt x="4261944" y="4471494"/>
                </a:cubicBezTo>
                <a:cubicBezTo>
                  <a:pt x="4268035" y="4462750"/>
                  <a:pt x="4277088" y="4457361"/>
                  <a:pt x="4286746" y="4455688"/>
                </a:cubicBezTo>
                <a:close/>
                <a:moveTo>
                  <a:pt x="11775892" y="4454491"/>
                </a:moveTo>
                <a:cubicBezTo>
                  <a:pt x="11783921" y="4453055"/>
                  <a:pt x="11792458" y="4454686"/>
                  <a:pt x="11799572" y="4459775"/>
                </a:cubicBezTo>
                <a:cubicBezTo>
                  <a:pt x="11813801" y="4469933"/>
                  <a:pt x="11817458" y="4489853"/>
                  <a:pt x="11807297" y="4504084"/>
                </a:cubicBezTo>
                <a:cubicBezTo>
                  <a:pt x="11797135" y="4518305"/>
                  <a:pt x="11777212" y="4521968"/>
                  <a:pt x="11762983" y="4511807"/>
                </a:cubicBezTo>
                <a:cubicBezTo>
                  <a:pt x="11748758" y="4502049"/>
                  <a:pt x="11745101" y="4482134"/>
                  <a:pt x="11755263" y="4467500"/>
                </a:cubicBezTo>
                <a:cubicBezTo>
                  <a:pt x="11760343" y="4460387"/>
                  <a:pt x="11767864" y="4455904"/>
                  <a:pt x="11775892" y="4454491"/>
                </a:cubicBezTo>
                <a:close/>
                <a:moveTo>
                  <a:pt x="13319385" y="4452493"/>
                </a:moveTo>
                <a:cubicBezTo>
                  <a:pt x="13333359" y="4450056"/>
                  <a:pt x="13348197" y="4452898"/>
                  <a:pt x="13360595" y="4461643"/>
                </a:cubicBezTo>
                <a:cubicBezTo>
                  <a:pt x="13385391" y="4479535"/>
                  <a:pt x="13391490" y="4514083"/>
                  <a:pt x="13374008" y="4538888"/>
                </a:cubicBezTo>
                <a:cubicBezTo>
                  <a:pt x="13356122" y="4563685"/>
                  <a:pt x="13321569" y="4569782"/>
                  <a:pt x="13296773" y="4552305"/>
                </a:cubicBezTo>
                <a:cubicBezTo>
                  <a:pt x="13271567" y="4534817"/>
                  <a:pt x="13265878" y="4500265"/>
                  <a:pt x="13283359" y="4475061"/>
                </a:cubicBezTo>
                <a:cubicBezTo>
                  <a:pt x="13292302" y="4462661"/>
                  <a:pt x="13305412" y="4454934"/>
                  <a:pt x="13319385" y="4452493"/>
                </a:cubicBezTo>
                <a:close/>
                <a:moveTo>
                  <a:pt x="2373249" y="4449585"/>
                </a:moveTo>
                <a:cubicBezTo>
                  <a:pt x="2380618" y="4448314"/>
                  <a:pt x="2388444" y="4449838"/>
                  <a:pt x="2394947" y="4454511"/>
                </a:cubicBezTo>
                <a:cubicBezTo>
                  <a:pt x="2407954" y="4463861"/>
                  <a:pt x="2411207" y="4482155"/>
                  <a:pt x="2401860" y="4495161"/>
                </a:cubicBezTo>
                <a:cubicBezTo>
                  <a:pt x="2392510" y="4508173"/>
                  <a:pt x="2374218" y="4511422"/>
                  <a:pt x="2361210" y="4502078"/>
                </a:cubicBezTo>
                <a:cubicBezTo>
                  <a:pt x="2348199" y="4492725"/>
                  <a:pt x="2344948" y="4474839"/>
                  <a:pt x="2354295" y="4461426"/>
                </a:cubicBezTo>
                <a:cubicBezTo>
                  <a:pt x="2358971" y="4454921"/>
                  <a:pt x="2365882" y="4450855"/>
                  <a:pt x="2373249" y="4449585"/>
                </a:cubicBezTo>
                <a:close/>
                <a:moveTo>
                  <a:pt x="13477164" y="4449565"/>
                </a:moveTo>
                <a:cubicBezTo>
                  <a:pt x="13493526" y="4446675"/>
                  <a:pt x="13511006" y="4450026"/>
                  <a:pt x="13525641" y="4460392"/>
                </a:cubicBezTo>
                <a:cubicBezTo>
                  <a:pt x="13554910" y="4480716"/>
                  <a:pt x="13562225" y="4521371"/>
                  <a:pt x="13541492" y="4550648"/>
                </a:cubicBezTo>
                <a:cubicBezTo>
                  <a:pt x="13521168" y="4579914"/>
                  <a:pt x="13480517" y="4587231"/>
                  <a:pt x="13451248" y="4566496"/>
                </a:cubicBezTo>
                <a:cubicBezTo>
                  <a:pt x="13421979" y="4546174"/>
                  <a:pt x="13415069" y="4505515"/>
                  <a:pt x="13435393" y="4476245"/>
                </a:cubicBezTo>
                <a:cubicBezTo>
                  <a:pt x="13445557" y="4461607"/>
                  <a:pt x="13460802" y="4452462"/>
                  <a:pt x="13477164" y="4449565"/>
                </a:cubicBezTo>
                <a:close/>
                <a:moveTo>
                  <a:pt x="11490771" y="4446829"/>
                </a:moveTo>
                <a:cubicBezTo>
                  <a:pt x="11496209" y="4445865"/>
                  <a:pt x="11502002" y="4446979"/>
                  <a:pt x="11506880" y="4450436"/>
                </a:cubicBezTo>
                <a:cubicBezTo>
                  <a:pt x="11516636" y="4457350"/>
                  <a:pt x="11519073" y="4470768"/>
                  <a:pt x="11512164" y="4480528"/>
                </a:cubicBezTo>
                <a:cubicBezTo>
                  <a:pt x="11505254" y="4490280"/>
                  <a:pt x="11491840" y="4492713"/>
                  <a:pt x="11482084" y="4485809"/>
                </a:cubicBezTo>
                <a:cubicBezTo>
                  <a:pt x="11472324" y="4478896"/>
                  <a:pt x="11469887" y="4465478"/>
                  <a:pt x="11476796" y="4455721"/>
                </a:cubicBezTo>
                <a:cubicBezTo>
                  <a:pt x="11480251" y="4450841"/>
                  <a:pt x="11485333" y="4447797"/>
                  <a:pt x="11490771" y="4446829"/>
                </a:cubicBezTo>
                <a:close/>
                <a:moveTo>
                  <a:pt x="13633671" y="4444854"/>
                </a:moveTo>
                <a:cubicBezTo>
                  <a:pt x="13653184" y="4441454"/>
                  <a:pt x="13674018" y="4445516"/>
                  <a:pt x="13691497" y="4457911"/>
                </a:cubicBezTo>
                <a:cubicBezTo>
                  <a:pt x="13726460" y="4482308"/>
                  <a:pt x="13734995" y="4530682"/>
                  <a:pt x="13710199" y="4565643"/>
                </a:cubicBezTo>
                <a:cubicBezTo>
                  <a:pt x="13685808" y="4600605"/>
                  <a:pt x="13637431" y="4609146"/>
                  <a:pt x="13602473" y="4584343"/>
                </a:cubicBezTo>
                <a:cubicBezTo>
                  <a:pt x="13567510" y="4559549"/>
                  <a:pt x="13558975" y="4511168"/>
                  <a:pt x="13583771" y="4476616"/>
                </a:cubicBezTo>
                <a:cubicBezTo>
                  <a:pt x="13595966" y="4459132"/>
                  <a:pt x="13614158" y="4448263"/>
                  <a:pt x="13633671" y="4444854"/>
                </a:cubicBezTo>
                <a:close/>
                <a:moveTo>
                  <a:pt x="4013957" y="4439328"/>
                </a:moveTo>
                <a:cubicBezTo>
                  <a:pt x="4014770" y="4439328"/>
                  <a:pt x="4014770" y="4440142"/>
                  <a:pt x="4014358" y="4440545"/>
                </a:cubicBezTo>
                <a:cubicBezTo>
                  <a:pt x="4014358" y="4441363"/>
                  <a:pt x="4013556" y="4441363"/>
                  <a:pt x="4013144" y="4440952"/>
                </a:cubicBezTo>
                <a:cubicBezTo>
                  <a:pt x="4012732" y="4440545"/>
                  <a:pt x="4012732" y="4440142"/>
                  <a:pt x="4012732" y="4439735"/>
                </a:cubicBezTo>
                <a:cubicBezTo>
                  <a:pt x="4012732" y="4438918"/>
                  <a:pt x="4013556" y="4438918"/>
                  <a:pt x="4013957" y="4439328"/>
                </a:cubicBezTo>
                <a:close/>
                <a:moveTo>
                  <a:pt x="10484897" y="4432556"/>
                </a:moveTo>
                <a:cubicBezTo>
                  <a:pt x="10486523" y="4433774"/>
                  <a:pt x="10486928" y="4435809"/>
                  <a:pt x="10485712" y="4437435"/>
                </a:cubicBezTo>
                <a:cubicBezTo>
                  <a:pt x="10484491" y="4439056"/>
                  <a:pt x="10482460" y="4439465"/>
                  <a:pt x="10480834" y="4438248"/>
                </a:cubicBezTo>
                <a:cubicBezTo>
                  <a:pt x="10479208" y="4437024"/>
                  <a:pt x="10479208" y="4434995"/>
                  <a:pt x="10480018" y="4433370"/>
                </a:cubicBezTo>
                <a:cubicBezTo>
                  <a:pt x="10481239" y="4431744"/>
                  <a:pt x="10483271" y="4431327"/>
                  <a:pt x="10484897" y="4432556"/>
                </a:cubicBezTo>
                <a:close/>
                <a:moveTo>
                  <a:pt x="13153425" y="4431797"/>
                </a:moveTo>
                <a:cubicBezTo>
                  <a:pt x="13170957" y="4428746"/>
                  <a:pt x="13189657" y="4432409"/>
                  <a:pt x="13205307" y="4443386"/>
                </a:cubicBezTo>
                <a:cubicBezTo>
                  <a:pt x="13237013" y="4465342"/>
                  <a:pt x="13244332" y="4508836"/>
                  <a:pt x="13222378" y="4540144"/>
                </a:cubicBezTo>
                <a:cubicBezTo>
                  <a:pt x="13200428" y="4571845"/>
                  <a:pt x="13156930" y="4579164"/>
                  <a:pt x="13125630" y="4557215"/>
                </a:cubicBezTo>
                <a:cubicBezTo>
                  <a:pt x="13094325" y="4535262"/>
                  <a:pt x="13086604" y="4491762"/>
                  <a:pt x="13108554" y="4460458"/>
                </a:cubicBezTo>
                <a:cubicBezTo>
                  <a:pt x="13119531" y="4444604"/>
                  <a:pt x="13135894" y="4434847"/>
                  <a:pt x="13153425" y="4431797"/>
                </a:cubicBezTo>
                <a:close/>
                <a:moveTo>
                  <a:pt x="12986294" y="4426635"/>
                </a:moveTo>
                <a:cubicBezTo>
                  <a:pt x="13003165" y="4423694"/>
                  <a:pt x="13021153" y="4427145"/>
                  <a:pt x="13036193" y="4437724"/>
                </a:cubicBezTo>
                <a:cubicBezTo>
                  <a:pt x="13066277" y="4458867"/>
                  <a:pt x="13073592" y="4500729"/>
                  <a:pt x="13052453" y="4530815"/>
                </a:cubicBezTo>
                <a:cubicBezTo>
                  <a:pt x="13031315" y="4560902"/>
                  <a:pt x="12989442" y="4568218"/>
                  <a:pt x="12959362" y="4547078"/>
                </a:cubicBezTo>
                <a:cubicBezTo>
                  <a:pt x="12929278" y="4525934"/>
                  <a:pt x="12921963" y="4484068"/>
                  <a:pt x="12943102" y="4453978"/>
                </a:cubicBezTo>
                <a:cubicBezTo>
                  <a:pt x="12953671" y="4438936"/>
                  <a:pt x="12969424" y="4429589"/>
                  <a:pt x="12986294" y="4426635"/>
                </a:cubicBezTo>
                <a:close/>
                <a:moveTo>
                  <a:pt x="12021478" y="4426318"/>
                </a:moveTo>
                <a:cubicBezTo>
                  <a:pt x="12030879" y="4424692"/>
                  <a:pt x="12040838" y="4426618"/>
                  <a:pt x="12049171" y="4432520"/>
                </a:cubicBezTo>
                <a:cubicBezTo>
                  <a:pt x="12065837" y="4444721"/>
                  <a:pt x="12069904" y="4467893"/>
                  <a:pt x="12058116" y="4484557"/>
                </a:cubicBezTo>
                <a:cubicBezTo>
                  <a:pt x="12045919" y="4501218"/>
                  <a:pt x="12022748" y="4505289"/>
                  <a:pt x="12006082" y="4493501"/>
                </a:cubicBezTo>
                <a:cubicBezTo>
                  <a:pt x="11989412" y="4481708"/>
                  <a:pt x="11985349" y="4458534"/>
                  <a:pt x="11997137" y="4441457"/>
                </a:cubicBezTo>
                <a:cubicBezTo>
                  <a:pt x="12003235" y="4433126"/>
                  <a:pt x="12012077" y="4427944"/>
                  <a:pt x="12021478" y="4426318"/>
                </a:cubicBezTo>
                <a:close/>
                <a:moveTo>
                  <a:pt x="5211611" y="4425235"/>
                </a:moveTo>
                <a:cubicBezTo>
                  <a:pt x="5212409" y="4426054"/>
                  <a:pt x="5212817" y="4427262"/>
                  <a:pt x="5212014" y="4428091"/>
                </a:cubicBezTo>
                <a:cubicBezTo>
                  <a:pt x="5211191" y="4428892"/>
                  <a:pt x="5209977" y="4429304"/>
                  <a:pt x="5209168" y="4428485"/>
                </a:cubicBezTo>
                <a:cubicBezTo>
                  <a:pt x="5208344" y="4427670"/>
                  <a:pt x="5207939" y="4426460"/>
                  <a:pt x="5208754" y="4425642"/>
                </a:cubicBezTo>
                <a:cubicBezTo>
                  <a:pt x="5209567" y="4424831"/>
                  <a:pt x="5210787" y="4424415"/>
                  <a:pt x="5211611" y="4425235"/>
                </a:cubicBezTo>
                <a:close/>
                <a:moveTo>
                  <a:pt x="11173943" y="4423199"/>
                </a:moveTo>
                <a:cubicBezTo>
                  <a:pt x="11178415" y="4426054"/>
                  <a:pt x="11179636" y="4432545"/>
                  <a:pt x="11176380" y="4437024"/>
                </a:cubicBezTo>
                <a:cubicBezTo>
                  <a:pt x="11173537" y="4441503"/>
                  <a:pt x="11167033" y="4442719"/>
                  <a:pt x="11162560" y="4439462"/>
                </a:cubicBezTo>
                <a:cubicBezTo>
                  <a:pt x="11158088" y="4436218"/>
                  <a:pt x="11156871" y="4429707"/>
                  <a:pt x="11160119" y="4425639"/>
                </a:cubicBezTo>
                <a:cubicBezTo>
                  <a:pt x="11162966" y="4421167"/>
                  <a:pt x="11169470" y="4419950"/>
                  <a:pt x="11173943" y="4423199"/>
                </a:cubicBezTo>
                <a:close/>
                <a:moveTo>
                  <a:pt x="1533463" y="4418666"/>
                </a:moveTo>
                <a:cubicBezTo>
                  <a:pt x="1535089" y="4419886"/>
                  <a:pt x="1535495" y="4421917"/>
                  <a:pt x="1534278" y="4423544"/>
                </a:cubicBezTo>
                <a:cubicBezTo>
                  <a:pt x="1533058" y="4425170"/>
                  <a:pt x="1531026" y="4425576"/>
                  <a:pt x="1529401" y="4424358"/>
                </a:cubicBezTo>
                <a:cubicBezTo>
                  <a:pt x="1527774" y="4423139"/>
                  <a:pt x="1527365" y="4421107"/>
                  <a:pt x="1528586" y="4419480"/>
                </a:cubicBezTo>
                <a:cubicBezTo>
                  <a:pt x="1529806" y="4417853"/>
                  <a:pt x="1531837" y="4417446"/>
                  <a:pt x="1533463" y="4418666"/>
                </a:cubicBezTo>
                <a:close/>
                <a:moveTo>
                  <a:pt x="10824344" y="4416294"/>
                </a:moveTo>
                <a:cubicBezTo>
                  <a:pt x="10828812" y="4419547"/>
                  <a:pt x="10829627" y="4425224"/>
                  <a:pt x="10826781" y="4429707"/>
                </a:cubicBezTo>
                <a:cubicBezTo>
                  <a:pt x="10823529" y="4434179"/>
                  <a:pt x="10817839" y="4434995"/>
                  <a:pt x="10813367" y="4432153"/>
                </a:cubicBezTo>
                <a:cubicBezTo>
                  <a:pt x="10809299" y="4428892"/>
                  <a:pt x="10808083" y="4422790"/>
                  <a:pt x="10810925" y="4418731"/>
                </a:cubicBezTo>
                <a:cubicBezTo>
                  <a:pt x="10814177" y="4414261"/>
                  <a:pt x="10819871" y="4413444"/>
                  <a:pt x="10824344" y="4416294"/>
                </a:cubicBezTo>
                <a:close/>
                <a:moveTo>
                  <a:pt x="12812710" y="4414564"/>
                </a:moveTo>
                <a:cubicBezTo>
                  <a:pt x="12829682" y="4411619"/>
                  <a:pt x="12847773" y="4415175"/>
                  <a:pt x="12863018" y="4425948"/>
                </a:cubicBezTo>
                <a:cubicBezTo>
                  <a:pt x="12893503" y="4447496"/>
                  <a:pt x="12900823" y="4489368"/>
                  <a:pt x="12879278" y="4519854"/>
                </a:cubicBezTo>
                <a:cubicBezTo>
                  <a:pt x="12857730" y="4550347"/>
                  <a:pt x="12815862" y="4557664"/>
                  <a:pt x="12785372" y="4536120"/>
                </a:cubicBezTo>
                <a:cubicBezTo>
                  <a:pt x="12754883" y="4514565"/>
                  <a:pt x="12747563" y="4472703"/>
                  <a:pt x="12769112" y="4442212"/>
                </a:cubicBezTo>
                <a:cubicBezTo>
                  <a:pt x="12779884" y="4426961"/>
                  <a:pt x="12795738" y="4417511"/>
                  <a:pt x="12812710" y="4414564"/>
                </a:cubicBezTo>
                <a:close/>
                <a:moveTo>
                  <a:pt x="1968472" y="4412194"/>
                </a:moveTo>
                <a:cubicBezTo>
                  <a:pt x="1973756" y="4415849"/>
                  <a:pt x="1974977" y="4423166"/>
                  <a:pt x="1971319" y="4428454"/>
                </a:cubicBezTo>
                <a:cubicBezTo>
                  <a:pt x="1967656" y="4433738"/>
                  <a:pt x="1960343" y="4434957"/>
                  <a:pt x="1955059" y="4431301"/>
                </a:cubicBezTo>
                <a:cubicBezTo>
                  <a:pt x="1949771" y="4427639"/>
                  <a:pt x="1948555" y="4420323"/>
                  <a:pt x="1952212" y="4415040"/>
                </a:cubicBezTo>
                <a:cubicBezTo>
                  <a:pt x="1955870" y="4409751"/>
                  <a:pt x="1963188" y="4408532"/>
                  <a:pt x="1968472" y="4412194"/>
                </a:cubicBezTo>
                <a:close/>
                <a:moveTo>
                  <a:pt x="2590605" y="4403822"/>
                </a:moveTo>
                <a:cubicBezTo>
                  <a:pt x="2597821" y="4402603"/>
                  <a:pt x="2605545" y="4404127"/>
                  <a:pt x="2612048" y="4408597"/>
                </a:cubicBezTo>
                <a:cubicBezTo>
                  <a:pt x="2625057" y="4417536"/>
                  <a:pt x="2627903" y="4435425"/>
                  <a:pt x="2618959" y="4448433"/>
                </a:cubicBezTo>
                <a:cubicBezTo>
                  <a:pt x="2610017" y="4461443"/>
                  <a:pt x="2592132" y="4464293"/>
                  <a:pt x="2579122" y="4455349"/>
                </a:cubicBezTo>
                <a:cubicBezTo>
                  <a:pt x="2566113" y="4446406"/>
                  <a:pt x="2562863" y="4428515"/>
                  <a:pt x="2572208" y="4415505"/>
                </a:cubicBezTo>
                <a:cubicBezTo>
                  <a:pt x="2576681" y="4409001"/>
                  <a:pt x="2583389" y="4405037"/>
                  <a:pt x="2590605" y="4403822"/>
                </a:cubicBezTo>
                <a:close/>
                <a:moveTo>
                  <a:pt x="3178336" y="4402424"/>
                </a:moveTo>
                <a:cubicBezTo>
                  <a:pt x="3186417" y="4401052"/>
                  <a:pt x="3195054" y="4402776"/>
                  <a:pt x="3202371" y="4407857"/>
                </a:cubicBezTo>
                <a:cubicBezTo>
                  <a:pt x="3217004" y="4418016"/>
                  <a:pt x="3220257" y="4437947"/>
                  <a:pt x="3210096" y="4452578"/>
                </a:cubicBezTo>
                <a:cubicBezTo>
                  <a:pt x="3199933" y="4467213"/>
                  <a:pt x="3180012" y="4470465"/>
                  <a:pt x="3165379" y="4460297"/>
                </a:cubicBezTo>
                <a:cubicBezTo>
                  <a:pt x="3150742" y="4450136"/>
                  <a:pt x="3147087" y="4429809"/>
                  <a:pt x="3157657" y="4415579"/>
                </a:cubicBezTo>
                <a:cubicBezTo>
                  <a:pt x="3162738" y="4408265"/>
                  <a:pt x="3170257" y="4403794"/>
                  <a:pt x="3178336" y="4402424"/>
                </a:cubicBezTo>
                <a:close/>
                <a:moveTo>
                  <a:pt x="1111474" y="4401971"/>
                </a:moveTo>
                <a:cubicBezTo>
                  <a:pt x="1111883" y="4401971"/>
                  <a:pt x="1111883" y="4401971"/>
                  <a:pt x="1112289" y="4401971"/>
                </a:cubicBezTo>
                <a:cubicBezTo>
                  <a:pt x="1112289" y="4402377"/>
                  <a:pt x="1112695" y="4402782"/>
                  <a:pt x="1112289" y="4402782"/>
                </a:cubicBezTo>
                <a:cubicBezTo>
                  <a:pt x="1111883" y="4402782"/>
                  <a:pt x="1111883" y="4402782"/>
                  <a:pt x="1111474" y="4402782"/>
                </a:cubicBezTo>
                <a:cubicBezTo>
                  <a:pt x="1111474" y="4402782"/>
                  <a:pt x="1111068" y="4402377"/>
                  <a:pt x="1111474" y="4401971"/>
                </a:cubicBezTo>
                <a:close/>
                <a:moveTo>
                  <a:pt x="3375159" y="4398536"/>
                </a:moveTo>
                <a:cubicBezTo>
                  <a:pt x="3379226" y="4401380"/>
                  <a:pt x="3380036" y="4407077"/>
                  <a:pt x="3377194" y="4411142"/>
                </a:cubicBezTo>
                <a:cubicBezTo>
                  <a:pt x="3374349" y="4415203"/>
                  <a:pt x="3368655" y="4416012"/>
                  <a:pt x="3364594" y="4413170"/>
                </a:cubicBezTo>
                <a:cubicBezTo>
                  <a:pt x="3360530" y="4410323"/>
                  <a:pt x="3359713" y="4404634"/>
                  <a:pt x="3362560" y="4400570"/>
                </a:cubicBezTo>
                <a:cubicBezTo>
                  <a:pt x="3365403" y="4396506"/>
                  <a:pt x="3371096" y="4395689"/>
                  <a:pt x="3375159" y="4398536"/>
                </a:cubicBezTo>
                <a:close/>
                <a:moveTo>
                  <a:pt x="12630186" y="4395943"/>
                </a:moveTo>
                <a:cubicBezTo>
                  <a:pt x="12647362" y="4392945"/>
                  <a:pt x="12665655" y="4396500"/>
                  <a:pt x="12680900" y="4407272"/>
                </a:cubicBezTo>
                <a:cubicBezTo>
                  <a:pt x="12711795" y="4428819"/>
                  <a:pt x="12719110" y="4471506"/>
                  <a:pt x="12697566" y="4501987"/>
                </a:cubicBezTo>
                <a:cubicBezTo>
                  <a:pt x="12676021" y="4532883"/>
                  <a:pt x="12633334" y="4540210"/>
                  <a:pt x="12602844" y="4518655"/>
                </a:cubicBezTo>
                <a:cubicBezTo>
                  <a:pt x="12571953" y="4497113"/>
                  <a:pt x="12564634" y="4454427"/>
                  <a:pt x="12586178" y="4423929"/>
                </a:cubicBezTo>
                <a:cubicBezTo>
                  <a:pt x="12596953" y="4408486"/>
                  <a:pt x="12613011" y="4398939"/>
                  <a:pt x="12630186" y="4395943"/>
                </a:cubicBezTo>
                <a:close/>
                <a:moveTo>
                  <a:pt x="2992738" y="4387357"/>
                </a:moveTo>
                <a:cubicBezTo>
                  <a:pt x="3000308" y="4385987"/>
                  <a:pt x="3008441" y="4387506"/>
                  <a:pt x="3015347" y="4392384"/>
                </a:cubicBezTo>
                <a:cubicBezTo>
                  <a:pt x="3028767" y="4401731"/>
                  <a:pt x="3032424" y="4420430"/>
                  <a:pt x="3022669" y="4434255"/>
                </a:cubicBezTo>
                <a:cubicBezTo>
                  <a:pt x="3013318" y="4447675"/>
                  <a:pt x="2994620" y="4451329"/>
                  <a:pt x="2980795" y="4441574"/>
                </a:cubicBezTo>
                <a:cubicBezTo>
                  <a:pt x="2966976" y="4431815"/>
                  <a:pt x="2963726" y="4413113"/>
                  <a:pt x="2973482" y="4399703"/>
                </a:cubicBezTo>
                <a:cubicBezTo>
                  <a:pt x="2978155" y="4392992"/>
                  <a:pt x="2985166" y="4388728"/>
                  <a:pt x="2992738" y="4387357"/>
                </a:cubicBezTo>
                <a:close/>
                <a:moveTo>
                  <a:pt x="1328568" y="4386942"/>
                </a:moveTo>
                <a:cubicBezTo>
                  <a:pt x="1332226" y="4389786"/>
                  <a:pt x="1333036" y="4394664"/>
                  <a:pt x="1330600" y="4398326"/>
                </a:cubicBezTo>
                <a:cubicBezTo>
                  <a:pt x="1327753" y="4401983"/>
                  <a:pt x="1322874" y="4402794"/>
                  <a:pt x="1319218" y="4400359"/>
                </a:cubicBezTo>
                <a:cubicBezTo>
                  <a:pt x="1315559" y="4397915"/>
                  <a:pt x="1314744" y="4393037"/>
                  <a:pt x="1317185" y="4388975"/>
                </a:cubicBezTo>
                <a:cubicBezTo>
                  <a:pt x="1320028" y="4385318"/>
                  <a:pt x="1324906" y="4384502"/>
                  <a:pt x="1328568" y="4386942"/>
                </a:cubicBezTo>
                <a:close/>
                <a:moveTo>
                  <a:pt x="4431319" y="4377496"/>
                </a:moveTo>
                <a:cubicBezTo>
                  <a:pt x="4444375" y="4375255"/>
                  <a:pt x="4458302" y="4378001"/>
                  <a:pt x="4470097" y="4386136"/>
                </a:cubicBezTo>
                <a:cubicBezTo>
                  <a:pt x="4493672" y="4402801"/>
                  <a:pt x="4498959" y="4434911"/>
                  <a:pt x="4482702" y="4458498"/>
                </a:cubicBezTo>
                <a:cubicBezTo>
                  <a:pt x="4466029" y="4482072"/>
                  <a:pt x="4433916" y="4487361"/>
                  <a:pt x="4410341" y="4471103"/>
                </a:cubicBezTo>
                <a:cubicBezTo>
                  <a:pt x="4386754" y="4454427"/>
                  <a:pt x="4381065" y="4422307"/>
                  <a:pt x="4397733" y="4398735"/>
                </a:cubicBezTo>
                <a:cubicBezTo>
                  <a:pt x="4406064" y="4386951"/>
                  <a:pt x="4418259" y="4379728"/>
                  <a:pt x="4431319" y="4377496"/>
                </a:cubicBezTo>
                <a:close/>
                <a:moveTo>
                  <a:pt x="2189232" y="4372379"/>
                </a:moveTo>
                <a:cubicBezTo>
                  <a:pt x="2192889" y="4374814"/>
                  <a:pt x="2193705" y="4379690"/>
                  <a:pt x="2191263" y="4382944"/>
                </a:cubicBezTo>
                <a:cubicBezTo>
                  <a:pt x="2188827" y="4386602"/>
                  <a:pt x="2183948" y="4387421"/>
                  <a:pt x="2180696" y="4384977"/>
                </a:cubicBezTo>
                <a:cubicBezTo>
                  <a:pt x="2177444" y="4382540"/>
                  <a:pt x="2176629" y="4377661"/>
                  <a:pt x="2178664" y="4374409"/>
                </a:cubicBezTo>
                <a:cubicBezTo>
                  <a:pt x="2181102" y="4370753"/>
                  <a:pt x="2185980" y="4369935"/>
                  <a:pt x="2189232" y="4372379"/>
                </a:cubicBezTo>
                <a:close/>
                <a:moveTo>
                  <a:pt x="12435922" y="4367900"/>
                </a:moveTo>
                <a:cubicBezTo>
                  <a:pt x="12453149" y="4364904"/>
                  <a:pt x="12471545" y="4368463"/>
                  <a:pt x="12486993" y="4379232"/>
                </a:cubicBezTo>
                <a:cubicBezTo>
                  <a:pt x="12517888" y="4400778"/>
                  <a:pt x="12525203" y="4443469"/>
                  <a:pt x="12503659" y="4474366"/>
                </a:cubicBezTo>
                <a:cubicBezTo>
                  <a:pt x="12482114" y="4505260"/>
                  <a:pt x="12439431" y="4512566"/>
                  <a:pt x="12408531" y="4491026"/>
                </a:cubicBezTo>
                <a:cubicBezTo>
                  <a:pt x="12377640" y="4469487"/>
                  <a:pt x="12370321" y="4426795"/>
                  <a:pt x="12391865" y="4395900"/>
                </a:cubicBezTo>
                <a:cubicBezTo>
                  <a:pt x="12402637" y="4380446"/>
                  <a:pt x="12418695" y="4370897"/>
                  <a:pt x="12435922" y="4367900"/>
                </a:cubicBezTo>
                <a:close/>
                <a:moveTo>
                  <a:pt x="5104284" y="4351661"/>
                </a:moveTo>
                <a:cubicBezTo>
                  <a:pt x="5109563" y="4355317"/>
                  <a:pt x="5110775" y="4363049"/>
                  <a:pt x="5107127" y="4368327"/>
                </a:cubicBezTo>
                <a:cubicBezTo>
                  <a:pt x="5103462" y="4373614"/>
                  <a:pt x="5095739" y="4374822"/>
                  <a:pt x="5090461" y="4371173"/>
                </a:cubicBezTo>
                <a:cubicBezTo>
                  <a:pt x="5085172" y="4367102"/>
                  <a:pt x="5083951" y="4359787"/>
                  <a:pt x="5087616" y="4354508"/>
                </a:cubicBezTo>
                <a:cubicBezTo>
                  <a:pt x="5091263" y="4349217"/>
                  <a:pt x="5098993" y="4347991"/>
                  <a:pt x="5104284" y="4351661"/>
                </a:cubicBezTo>
                <a:close/>
                <a:moveTo>
                  <a:pt x="11482643" y="4349677"/>
                </a:moveTo>
                <a:cubicBezTo>
                  <a:pt x="11487978" y="4348702"/>
                  <a:pt x="11493670" y="4349826"/>
                  <a:pt x="11498345" y="4353276"/>
                </a:cubicBezTo>
                <a:cubicBezTo>
                  <a:pt x="11508101" y="4359783"/>
                  <a:pt x="11510538" y="4373195"/>
                  <a:pt x="11503629" y="4382550"/>
                </a:cubicBezTo>
                <a:cubicBezTo>
                  <a:pt x="11497125" y="4392305"/>
                  <a:pt x="11483711" y="4394332"/>
                  <a:pt x="11474360" y="4387827"/>
                </a:cubicBezTo>
                <a:cubicBezTo>
                  <a:pt x="11465009" y="4380922"/>
                  <a:pt x="11462572" y="4367914"/>
                  <a:pt x="11469076" y="4358563"/>
                </a:cubicBezTo>
                <a:cubicBezTo>
                  <a:pt x="11472328" y="4353683"/>
                  <a:pt x="11477308" y="4350637"/>
                  <a:pt x="11482643" y="4349677"/>
                </a:cubicBezTo>
                <a:close/>
                <a:moveTo>
                  <a:pt x="12229667" y="4347393"/>
                </a:moveTo>
                <a:cubicBezTo>
                  <a:pt x="12241557" y="4345301"/>
                  <a:pt x="12254260" y="4347749"/>
                  <a:pt x="12265033" y="4355272"/>
                </a:cubicBezTo>
                <a:cubicBezTo>
                  <a:pt x="12286176" y="4370309"/>
                  <a:pt x="12291459" y="4399580"/>
                  <a:pt x="12276415" y="4421112"/>
                </a:cubicBezTo>
                <a:cubicBezTo>
                  <a:pt x="12261375" y="4442262"/>
                  <a:pt x="12232106" y="4447551"/>
                  <a:pt x="12210562" y="4432500"/>
                </a:cubicBezTo>
                <a:cubicBezTo>
                  <a:pt x="12189017" y="4417466"/>
                  <a:pt x="12184139" y="4388197"/>
                  <a:pt x="12199179" y="4366655"/>
                </a:cubicBezTo>
                <a:cubicBezTo>
                  <a:pt x="12206699" y="4356087"/>
                  <a:pt x="12217776" y="4349474"/>
                  <a:pt x="12229667" y="4347393"/>
                </a:cubicBezTo>
                <a:close/>
                <a:moveTo>
                  <a:pt x="3723183" y="4347382"/>
                </a:moveTo>
                <a:cubicBezTo>
                  <a:pt x="3727246" y="4350232"/>
                  <a:pt x="3728057" y="4355924"/>
                  <a:pt x="3725217" y="4359986"/>
                </a:cubicBezTo>
                <a:cubicBezTo>
                  <a:pt x="3722365" y="4364052"/>
                  <a:pt x="3716675" y="4364866"/>
                  <a:pt x="3712611" y="4362020"/>
                </a:cubicBezTo>
                <a:cubicBezTo>
                  <a:pt x="3708548" y="4359178"/>
                  <a:pt x="3707735" y="4353481"/>
                  <a:pt x="3710578" y="4349416"/>
                </a:cubicBezTo>
                <a:cubicBezTo>
                  <a:pt x="3713422" y="4345351"/>
                  <a:pt x="3719116" y="4344541"/>
                  <a:pt x="3723183" y="4347382"/>
                </a:cubicBezTo>
                <a:close/>
                <a:moveTo>
                  <a:pt x="11762683" y="4346051"/>
                </a:moveTo>
                <a:cubicBezTo>
                  <a:pt x="11769899" y="4344825"/>
                  <a:pt x="11777622" y="4346350"/>
                  <a:pt x="11784127" y="4350826"/>
                </a:cubicBezTo>
                <a:cubicBezTo>
                  <a:pt x="11797136" y="4359766"/>
                  <a:pt x="11799982" y="4377654"/>
                  <a:pt x="11791037" y="4390660"/>
                </a:cubicBezTo>
                <a:cubicBezTo>
                  <a:pt x="11782091" y="4403669"/>
                  <a:pt x="11764209" y="4406515"/>
                  <a:pt x="11751200" y="4397576"/>
                </a:cubicBezTo>
                <a:cubicBezTo>
                  <a:pt x="11738192" y="4388626"/>
                  <a:pt x="11734940" y="4370740"/>
                  <a:pt x="11744286" y="4357730"/>
                </a:cubicBezTo>
                <a:cubicBezTo>
                  <a:pt x="11748759" y="4351235"/>
                  <a:pt x="11755467" y="4347266"/>
                  <a:pt x="11762683" y="4346051"/>
                </a:cubicBezTo>
                <a:close/>
                <a:moveTo>
                  <a:pt x="14705350" y="4344709"/>
                </a:moveTo>
                <a:cubicBezTo>
                  <a:pt x="14706570" y="4345522"/>
                  <a:pt x="14706976" y="4347149"/>
                  <a:pt x="14706165" y="4348368"/>
                </a:cubicBezTo>
                <a:cubicBezTo>
                  <a:pt x="14705350" y="4349591"/>
                  <a:pt x="14703724" y="4349997"/>
                  <a:pt x="14702507" y="4349185"/>
                </a:cubicBezTo>
                <a:cubicBezTo>
                  <a:pt x="14701287" y="4348368"/>
                  <a:pt x="14701287" y="4346743"/>
                  <a:pt x="14701692" y="4345116"/>
                </a:cubicBezTo>
                <a:cubicBezTo>
                  <a:pt x="14702507" y="4344308"/>
                  <a:pt x="14704129" y="4343897"/>
                  <a:pt x="14705350" y="4344709"/>
                </a:cubicBezTo>
                <a:close/>
                <a:moveTo>
                  <a:pt x="10472704" y="4341908"/>
                </a:moveTo>
                <a:cubicBezTo>
                  <a:pt x="10474330" y="4342717"/>
                  <a:pt x="10474330" y="4344752"/>
                  <a:pt x="10473515" y="4345974"/>
                </a:cubicBezTo>
                <a:cubicBezTo>
                  <a:pt x="10472704" y="4347592"/>
                  <a:pt x="10470668" y="4347592"/>
                  <a:pt x="10469452" y="4346788"/>
                </a:cubicBezTo>
                <a:cubicBezTo>
                  <a:pt x="10467826" y="4345974"/>
                  <a:pt x="10467826" y="4343936"/>
                  <a:pt x="10468636" y="4342717"/>
                </a:cubicBezTo>
                <a:cubicBezTo>
                  <a:pt x="10469452" y="4341095"/>
                  <a:pt x="10471483" y="4341095"/>
                  <a:pt x="10472704" y="4341908"/>
                </a:cubicBezTo>
                <a:close/>
                <a:moveTo>
                  <a:pt x="2807808" y="4341190"/>
                </a:moveTo>
                <a:cubicBezTo>
                  <a:pt x="2813905" y="4340121"/>
                  <a:pt x="2820409" y="4341339"/>
                  <a:pt x="2825899" y="4345207"/>
                </a:cubicBezTo>
                <a:cubicBezTo>
                  <a:pt x="2836465" y="4352935"/>
                  <a:pt x="2839312" y="4367972"/>
                  <a:pt x="2831587" y="4378943"/>
                </a:cubicBezTo>
                <a:cubicBezTo>
                  <a:pt x="2823864" y="4389516"/>
                  <a:pt x="2808822" y="4392359"/>
                  <a:pt x="2797846" y="4384638"/>
                </a:cubicBezTo>
                <a:cubicBezTo>
                  <a:pt x="2786873" y="4376914"/>
                  <a:pt x="2784026" y="4361873"/>
                  <a:pt x="2792157" y="4350902"/>
                </a:cubicBezTo>
                <a:cubicBezTo>
                  <a:pt x="2796019" y="4345615"/>
                  <a:pt x="2801710" y="4342258"/>
                  <a:pt x="2807808" y="4341190"/>
                </a:cubicBezTo>
                <a:close/>
                <a:moveTo>
                  <a:pt x="11170281" y="4335805"/>
                </a:moveTo>
                <a:cubicBezTo>
                  <a:pt x="11174753" y="4339058"/>
                  <a:pt x="11175974" y="4345560"/>
                  <a:pt x="11172722" y="4350443"/>
                </a:cubicBezTo>
                <a:cubicBezTo>
                  <a:pt x="11169470" y="4354912"/>
                  <a:pt x="11162966" y="4356133"/>
                  <a:pt x="11158088" y="4352880"/>
                </a:cubicBezTo>
                <a:cubicBezTo>
                  <a:pt x="11153209" y="4349625"/>
                  <a:pt x="11151989" y="4343124"/>
                  <a:pt x="11155651" y="4338245"/>
                </a:cubicBezTo>
                <a:cubicBezTo>
                  <a:pt x="11158903" y="4333770"/>
                  <a:pt x="11165407" y="4332555"/>
                  <a:pt x="11170281" y="4335805"/>
                </a:cubicBezTo>
                <a:close/>
                <a:moveTo>
                  <a:pt x="1767232" y="4334943"/>
                </a:moveTo>
                <a:cubicBezTo>
                  <a:pt x="1770890" y="4337784"/>
                  <a:pt x="1771700" y="4342661"/>
                  <a:pt x="1769263" y="4346326"/>
                </a:cubicBezTo>
                <a:cubicBezTo>
                  <a:pt x="1766417" y="4349980"/>
                  <a:pt x="1761538" y="4350795"/>
                  <a:pt x="1757880" y="4348357"/>
                </a:cubicBezTo>
                <a:cubicBezTo>
                  <a:pt x="1754223" y="4345914"/>
                  <a:pt x="1753407" y="4340633"/>
                  <a:pt x="1755850" y="4336972"/>
                </a:cubicBezTo>
                <a:cubicBezTo>
                  <a:pt x="1758691" y="4333316"/>
                  <a:pt x="1763571" y="4332500"/>
                  <a:pt x="1767232" y="4334943"/>
                </a:cubicBezTo>
                <a:close/>
                <a:moveTo>
                  <a:pt x="10819056" y="4333365"/>
                </a:moveTo>
                <a:cubicBezTo>
                  <a:pt x="10822713" y="4335805"/>
                  <a:pt x="10823934" y="4341496"/>
                  <a:pt x="10821087" y="4345157"/>
                </a:cubicBezTo>
                <a:cubicBezTo>
                  <a:pt x="10818650" y="4348818"/>
                  <a:pt x="10813362" y="4350039"/>
                  <a:pt x="10809299" y="4347195"/>
                </a:cubicBezTo>
                <a:cubicBezTo>
                  <a:pt x="10805642" y="4344341"/>
                  <a:pt x="10804826" y="4339058"/>
                  <a:pt x="10807268" y="4335407"/>
                </a:cubicBezTo>
                <a:cubicBezTo>
                  <a:pt x="10809705" y="4331735"/>
                  <a:pt x="10814988" y="4330529"/>
                  <a:pt x="10819056" y="4333365"/>
                </a:cubicBezTo>
                <a:close/>
                <a:moveTo>
                  <a:pt x="14386944" y="4330920"/>
                </a:moveTo>
                <a:cubicBezTo>
                  <a:pt x="14394972" y="4329500"/>
                  <a:pt x="14403509" y="4331124"/>
                  <a:pt x="14410622" y="4336209"/>
                </a:cubicBezTo>
                <a:cubicBezTo>
                  <a:pt x="14424851" y="4346370"/>
                  <a:pt x="14428508" y="4366291"/>
                  <a:pt x="14418347" y="4380521"/>
                </a:cubicBezTo>
                <a:cubicBezTo>
                  <a:pt x="14408185" y="4394747"/>
                  <a:pt x="14388267" y="4398402"/>
                  <a:pt x="14374038" y="4388247"/>
                </a:cubicBezTo>
                <a:cubicBezTo>
                  <a:pt x="14359403" y="4378077"/>
                  <a:pt x="14356151" y="4358569"/>
                  <a:pt x="14366313" y="4343936"/>
                </a:cubicBezTo>
                <a:cubicBezTo>
                  <a:pt x="14371394" y="4336820"/>
                  <a:pt x="14378914" y="4332345"/>
                  <a:pt x="14386944" y="4330920"/>
                </a:cubicBezTo>
                <a:close/>
                <a:moveTo>
                  <a:pt x="3886221" y="4323031"/>
                </a:moveTo>
                <a:cubicBezTo>
                  <a:pt x="3890282" y="4325880"/>
                  <a:pt x="3891097" y="4331562"/>
                  <a:pt x="3888251" y="4335634"/>
                </a:cubicBezTo>
                <a:cubicBezTo>
                  <a:pt x="3885404" y="4339696"/>
                  <a:pt x="3879714" y="4340504"/>
                  <a:pt x="3875647" y="4337666"/>
                </a:cubicBezTo>
                <a:cubicBezTo>
                  <a:pt x="3871585" y="4334814"/>
                  <a:pt x="3870363" y="4329124"/>
                  <a:pt x="3873617" y="4325061"/>
                </a:cubicBezTo>
                <a:cubicBezTo>
                  <a:pt x="3876461" y="4320998"/>
                  <a:pt x="3882149" y="4320182"/>
                  <a:pt x="3886221" y="4323031"/>
                </a:cubicBezTo>
                <a:close/>
                <a:moveTo>
                  <a:pt x="14228813" y="4321905"/>
                </a:moveTo>
                <a:cubicBezTo>
                  <a:pt x="14238670" y="4320178"/>
                  <a:pt x="14249238" y="4322210"/>
                  <a:pt x="14258181" y="4328512"/>
                </a:cubicBezTo>
                <a:cubicBezTo>
                  <a:pt x="14275663" y="4340702"/>
                  <a:pt x="14280135" y="4365097"/>
                  <a:pt x="14267532" y="4382981"/>
                </a:cubicBezTo>
                <a:cubicBezTo>
                  <a:pt x="14255339" y="4400463"/>
                  <a:pt x="14230948" y="4404934"/>
                  <a:pt x="14213062" y="4392332"/>
                </a:cubicBezTo>
                <a:cubicBezTo>
                  <a:pt x="14195580" y="4379728"/>
                  <a:pt x="14191108" y="4355339"/>
                  <a:pt x="14203711" y="4337860"/>
                </a:cubicBezTo>
                <a:cubicBezTo>
                  <a:pt x="14209810" y="4329121"/>
                  <a:pt x="14218955" y="4323629"/>
                  <a:pt x="14228813" y="4321905"/>
                </a:cubicBezTo>
                <a:close/>
                <a:moveTo>
                  <a:pt x="2401296" y="4309743"/>
                </a:moveTo>
                <a:cubicBezTo>
                  <a:pt x="2408666" y="4308474"/>
                  <a:pt x="2416490" y="4310000"/>
                  <a:pt x="2422994" y="4314673"/>
                </a:cubicBezTo>
                <a:cubicBezTo>
                  <a:pt x="2436003" y="4324019"/>
                  <a:pt x="2439254" y="4342313"/>
                  <a:pt x="2429907" y="4355324"/>
                </a:cubicBezTo>
                <a:cubicBezTo>
                  <a:pt x="2420557" y="4368335"/>
                  <a:pt x="2402266" y="4371582"/>
                  <a:pt x="2389257" y="4362237"/>
                </a:cubicBezTo>
                <a:cubicBezTo>
                  <a:pt x="2375840" y="4352888"/>
                  <a:pt x="2372587" y="4334591"/>
                  <a:pt x="2382341" y="4321584"/>
                </a:cubicBezTo>
                <a:cubicBezTo>
                  <a:pt x="2387018" y="4315082"/>
                  <a:pt x="2393929" y="4311015"/>
                  <a:pt x="2401296" y="4309743"/>
                </a:cubicBezTo>
                <a:close/>
                <a:moveTo>
                  <a:pt x="3556485" y="4308015"/>
                </a:moveTo>
                <a:cubicBezTo>
                  <a:pt x="3559940" y="4307408"/>
                  <a:pt x="3563598" y="4308117"/>
                  <a:pt x="3566645" y="4310354"/>
                </a:cubicBezTo>
                <a:cubicBezTo>
                  <a:pt x="3572744" y="4314821"/>
                  <a:pt x="3574371" y="4323364"/>
                  <a:pt x="3569899" y="4329460"/>
                </a:cubicBezTo>
                <a:cubicBezTo>
                  <a:pt x="3565428" y="4335560"/>
                  <a:pt x="3556892" y="4337183"/>
                  <a:pt x="3550796" y="4332710"/>
                </a:cubicBezTo>
                <a:cubicBezTo>
                  <a:pt x="3544697" y="4328650"/>
                  <a:pt x="3543069" y="4320111"/>
                  <a:pt x="3547545" y="4313608"/>
                </a:cubicBezTo>
                <a:cubicBezTo>
                  <a:pt x="3549777" y="4310556"/>
                  <a:pt x="3553029" y="4308625"/>
                  <a:pt x="3556485" y="4308015"/>
                </a:cubicBezTo>
                <a:close/>
                <a:moveTo>
                  <a:pt x="4715483" y="4307704"/>
                </a:moveTo>
                <a:cubicBezTo>
                  <a:pt x="4722959" y="4306382"/>
                  <a:pt x="4730882" y="4307914"/>
                  <a:pt x="4737595" y="4312584"/>
                </a:cubicBezTo>
                <a:cubicBezTo>
                  <a:pt x="4751018" y="4321939"/>
                  <a:pt x="4754262" y="4340641"/>
                  <a:pt x="4744909" y="4354050"/>
                </a:cubicBezTo>
                <a:cubicBezTo>
                  <a:pt x="4735558" y="4367471"/>
                  <a:pt x="4716863" y="4370725"/>
                  <a:pt x="4703439" y="4361373"/>
                </a:cubicBezTo>
                <a:cubicBezTo>
                  <a:pt x="4690028" y="4351614"/>
                  <a:pt x="4686779" y="4333322"/>
                  <a:pt x="4696129" y="4319902"/>
                </a:cubicBezTo>
                <a:cubicBezTo>
                  <a:pt x="4701000" y="4313198"/>
                  <a:pt x="4708012" y="4309027"/>
                  <a:pt x="4715483" y="4307704"/>
                </a:cubicBezTo>
                <a:close/>
                <a:moveTo>
                  <a:pt x="12001714" y="4306495"/>
                </a:moveTo>
                <a:cubicBezTo>
                  <a:pt x="12009234" y="4305175"/>
                  <a:pt x="12017262" y="4306703"/>
                  <a:pt x="12023969" y="4311372"/>
                </a:cubicBezTo>
                <a:cubicBezTo>
                  <a:pt x="12037387" y="4320725"/>
                  <a:pt x="12040639" y="4339422"/>
                  <a:pt x="12031288" y="4352842"/>
                </a:cubicBezTo>
                <a:cubicBezTo>
                  <a:pt x="12021938" y="4366258"/>
                  <a:pt x="12003240" y="4369515"/>
                  <a:pt x="11989822" y="4360162"/>
                </a:cubicBezTo>
                <a:cubicBezTo>
                  <a:pt x="11976408" y="4350814"/>
                  <a:pt x="11973156" y="4332514"/>
                  <a:pt x="11982507" y="4318692"/>
                </a:cubicBezTo>
                <a:cubicBezTo>
                  <a:pt x="11987183" y="4311985"/>
                  <a:pt x="11994194" y="4307816"/>
                  <a:pt x="12001714" y="4306495"/>
                </a:cubicBezTo>
                <a:close/>
                <a:moveTo>
                  <a:pt x="14070017" y="4301340"/>
                </a:moveTo>
                <a:cubicBezTo>
                  <a:pt x="14083482" y="4298952"/>
                  <a:pt x="14097812" y="4301697"/>
                  <a:pt x="14109804" y="4310235"/>
                </a:cubicBezTo>
                <a:cubicBezTo>
                  <a:pt x="14133790" y="4327310"/>
                  <a:pt x="14139889" y="4360649"/>
                  <a:pt x="14122813" y="4384632"/>
                </a:cubicBezTo>
                <a:cubicBezTo>
                  <a:pt x="14105741" y="4408612"/>
                  <a:pt x="14072405" y="4414706"/>
                  <a:pt x="14048419" y="4397636"/>
                </a:cubicBezTo>
                <a:cubicBezTo>
                  <a:pt x="14024438" y="4380967"/>
                  <a:pt x="14018745" y="4347637"/>
                  <a:pt x="14035411" y="4323244"/>
                </a:cubicBezTo>
                <a:cubicBezTo>
                  <a:pt x="14043949" y="4311253"/>
                  <a:pt x="14056551" y="4303730"/>
                  <a:pt x="14070017" y="4301340"/>
                </a:cubicBezTo>
                <a:close/>
                <a:moveTo>
                  <a:pt x="4849330" y="4298924"/>
                </a:moveTo>
                <a:cubicBezTo>
                  <a:pt x="4854573" y="4298066"/>
                  <a:pt x="4860161" y="4299182"/>
                  <a:pt x="4864829" y="4302441"/>
                </a:cubicBezTo>
                <a:cubicBezTo>
                  <a:pt x="4874185" y="4308945"/>
                  <a:pt x="4876218" y="4321946"/>
                  <a:pt x="4869720" y="4331297"/>
                </a:cubicBezTo>
                <a:cubicBezTo>
                  <a:pt x="4863211" y="4340654"/>
                  <a:pt x="4850197" y="4342689"/>
                  <a:pt x="4840854" y="4336179"/>
                </a:cubicBezTo>
                <a:cubicBezTo>
                  <a:pt x="4831497" y="4329672"/>
                  <a:pt x="4829059" y="4316664"/>
                  <a:pt x="4835969" y="4307318"/>
                </a:cubicBezTo>
                <a:cubicBezTo>
                  <a:pt x="4839224" y="4302637"/>
                  <a:pt x="4844100" y="4299795"/>
                  <a:pt x="4849330" y="4298924"/>
                </a:cubicBezTo>
                <a:close/>
                <a:moveTo>
                  <a:pt x="14536391" y="4290969"/>
                </a:moveTo>
                <a:cubicBezTo>
                  <a:pt x="14553718" y="4287920"/>
                  <a:pt x="14572216" y="4291476"/>
                  <a:pt x="14587868" y="4302453"/>
                </a:cubicBezTo>
                <a:cubicBezTo>
                  <a:pt x="14618763" y="4324403"/>
                  <a:pt x="14626484" y="4367091"/>
                  <a:pt x="14604534" y="4398388"/>
                </a:cubicBezTo>
                <a:cubicBezTo>
                  <a:pt x="14582584" y="4429279"/>
                  <a:pt x="14539896" y="4437008"/>
                  <a:pt x="14508596" y="4415053"/>
                </a:cubicBezTo>
                <a:cubicBezTo>
                  <a:pt x="14477700" y="4393107"/>
                  <a:pt x="14469975" y="4350422"/>
                  <a:pt x="14491930" y="4319121"/>
                </a:cubicBezTo>
                <a:cubicBezTo>
                  <a:pt x="14502904" y="4303675"/>
                  <a:pt x="14519063" y="4294016"/>
                  <a:pt x="14536391" y="4290969"/>
                </a:cubicBezTo>
                <a:close/>
                <a:moveTo>
                  <a:pt x="13912126" y="4282958"/>
                </a:moveTo>
                <a:cubicBezTo>
                  <a:pt x="13928255" y="4280380"/>
                  <a:pt x="13945368" y="4283954"/>
                  <a:pt x="13959643" y="4294295"/>
                </a:cubicBezTo>
                <a:cubicBezTo>
                  <a:pt x="13988190" y="4314970"/>
                  <a:pt x="13994571" y="4354873"/>
                  <a:pt x="13973892" y="4383423"/>
                </a:cubicBezTo>
                <a:cubicBezTo>
                  <a:pt x="13953216" y="4411970"/>
                  <a:pt x="13913313" y="4418349"/>
                  <a:pt x="13884766" y="4397679"/>
                </a:cubicBezTo>
                <a:cubicBezTo>
                  <a:pt x="13856216" y="4376994"/>
                  <a:pt x="13849835" y="4337095"/>
                  <a:pt x="13870512" y="4308545"/>
                </a:cubicBezTo>
                <a:cubicBezTo>
                  <a:pt x="13880851" y="4294271"/>
                  <a:pt x="13895996" y="4285536"/>
                  <a:pt x="13912126" y="4282958"/>
                </a:cubicBezTo>
                <a:close/>
                <a:moveTo>
                  <a:pt x="1559890" y="4282890"/>
                </a:moveTo>
                <a:cubicBezTo>
                  <a:pt x="1560706" y="4282890"/>
                  <a:pt x="1560706" y="4283701"/>
                  <a:pt x="1560296" y="4284106"/>
                </a:cubicBezTo>
                <a:cubicBezTo>
                  <a:pt x="1560296" y="4284921"/>
                  <a:pt x="1559485" y="4284921"/>
                  <a:pt x="1559079" y="4284517"/>
                </a:cubicBezTo>
                <a:cubicBezTo>
                  <a:pt x="1558670" y="4284106"/>
                  <a:pt x="1558264" y="4283701"/>
                  <a:pt x="1558670" y="4283296"/>
                </a:cubicBezTo>
                <a:cubicBezTo>
                  <a:pt x="1558670" y="4282483"/>
                  <a:pt x="1559485" y="4282483"/>
                  <a:pt x="1559890" y="4282890"/>
                </a:cubicBezTo>
                <a:close/>
                <a:moveTo>
                  <a:pt x="1994489" y="4278453"/>
                </a:moveTo>
                <a:cubicBezTo>
                  <a:pt x="1998147" y="4280888"/>
                  <a:pt x="1998962" y="4285767"/>
                  <a:pt x="1996521" y="4289018"/>
                </a:cubicBezTo>
                <a:cubicBezTo>
                  <a:pt x="1994084" y="4292676"/>
                  <a:pt x="1989206" y="4293491"/>
                  <a:pt x="1985954" y="4291051"/>
                </a:cubicBezTo>
                <a:cubicBezTo>
                  <a:pt x="1982297" y="4288615"/>
                  <a:pt x="1981480" y="4283737"/>
                  <a:pt x="1983922" y="4280483"/>
                </a:cubicBezTo>
                <a:cubicBezTo>
                  <a:pt x="1986359" y="4276825"/>
                  <a:pt x="1991238" y="4276011"/>
                  <a:pt x="1994489" y="4278453"/>
                </a:cubicBezTo>
                <a:close/>
                <a:moveTo>
                  <a:pt x="4183075" y="4269067"/>
                </a:moveTo>
                <a:cubicBezTo>
                  <a:pt x="4188666" y="4268094"/>
                  <a:pt x="4194658" y="4269217"/>
                  <a:pt x="4199739" y="4272671"/>
                </a:cubicBezTo>
                <a:cubicBezTo>
                  <a:pt x="4209499" y="4279582"/>
                  <a:pt x="4211936" y="4293408"/>
                  <a:pt x="4205024" y="4303568"/>
                </a:cubicBezTo>
                <a:cubicBezTo>
                  <a:pt x="4198114" y="4313326"/>
                  <a:pt x="4184295" y="4315763"/>
                  <a:pt x="4174129" y="4308855"/>
                </a:cubicBezTo>
                <a:cubicBezTo>
                  <a:pt x="4163969" y="4301540"/>
                  <a:pt x="4161934" y="4288121"/>
                  <a:pt x="4168849" y="4277960"/>
                </a:cubicBezTo>
                <a:cubicBezTo>
                  <a:pt x="4172307" y="4273075"/>
                  <a:pt x="4177485" y="4270031"/>
                  <a:pt x="4183075" y="4269067"/>
                </a:cubicBezTo>
                <a:close/>
                <a:moveTo>
                  <a:pt x="2621141" y="4267181"/>
                </a:moveTo>
                <a:cubicBezTo>
                  <a:pt x="2626577" y="4266213"/>
                  <a:pt x="2632371" y="4267332"/>
                  <a:pt x="2637250" y="4270786"/>
                </a:cubicBezTo>
                <a:cubicBezTo>
                  <a:pt x="2647007" y="4277702"/>
                  <a:pt x="2649442" y="4291117"/>
                  <a:pt x="2642532" y="4300871"/>
                </a:cubicBezTo>
                <a:cubicBezTo>
                  <a:pt x="2635623" y="4310629"/>
                  <a:pt x="2622209" y="4313064"/>
                  <a:pt x="2612454" y="4306155"/>
                </a:cubicBezTo>
                <a:cubicBezTo>
                  <a:pt x="2602694" y="4299244"/>
                  <a:pt x="2600257" y="4285832"/>
                  <a:pt x="2607167" y="4276073"/>
                </a:cubicBezTo>
                <a:cubicBezTo>
                  <a:pt x="2610622" y="4271198"/>
                  <a:pt x="2615704" y="4268146"/>
                  <a:pt x="2621141" y="4267181"/>
                </a:cubicBezTo>
                <a:close/>
                <a:moveTo>
                  <a:pt x="13280409" y="4266459"/>
                </a:moveTo>
                <a:cubicBezTo>
                  <a:pt x="13294739" y="4263970"/>
                  <a:pt x="13309983" y="4266921"/>
                  <a:pt x="13322789" y="4275866"/>
                </a:cubicBezTo>
                <a:cubicBezTo>
                  <a:pt x="13348401" y="4294157"/>
                  <a:pt x="13354496" y="4329525"/>
                  <a:pt x="13336609" y="4355135"/>
                </a:cubicBezTo>
                <a:cubicBezTo>
                  <a:pt x="13318317" y="4380748"/>
                  <a:pt x="13282949" y="4386851"/>
                  <a:pt x="13257341" y="4368962"/>
                </a:cubicBezTo>
                <a:cubicBezTo>
                  <a:pt x="13231730" y="4351077"/>
                  <a:pt x="13225225" y="4315704"/>
                  <a:pt x="13243517" y="4289685"/>
                </a:cubicBezTo>
                <a:cubicBezTo>
                  <a:pt x="13252663" y="4276878"/>
                  <a:pt x="13266079" y="4268946"/>
                  <a:pt x="13280409" y="4266459"/>
                </a:cubicBezTo>
                <a:close/>
                <a:moveTo>
                  <a:pt x="13596172" y="4262421"/>
                </a:moveTo>
                <a:cubicBezTo>
                  <a:pt x="13614059" y="4259319"/>
                  <a:pt x="13633164" y="4262980"/>
                  <a:pt x="13649222" y="4274161"/>
                </a:cubicBezTo>
                <a:cubicBezTo>
                  <a:pt x="13680928" y="4296524"/>
                  <a:pt x="13688653" y="4340833"/>
                  <a:pt x="13666294" y="4372951"/>
                </a:cubicBezTo>
                <a:cubicBezTo>
                  <a:pt x="13643939" y="4404658"/>
                  <a:pt x="13599626" y="4412376"/>
                  <a:pt x="13567510" y="4390020"/>
                </a:cubicBezTo>
                <a:cubicBezTo>
                  <a:pt x="13535398" y="4367254"/>
                  <a:pt x="13527673" y="4323353"/>
                  <a:pt x="13550438" y="4291238"/>
                </a:cubicBezTo>
                <a:cubicBezTo>
                  <a:pt x="13561618" y="4275381"/>
                  <a:pt x="13578285" y="4265520"/>
                  <a:pt x="13596172" y="4262421"/>
                </a:cubicBezTo>
                <a:close/>
                <a:moveTo>
                  <a:pt x="13751968" y="4261526"/>
                </a:moveTo>
                <a:cubicBezTo>
                  <a:pt x="13771785" y="4258072"/>
                  <a:pt x="13792924" y="4262137"/>
                  <a:pt x="13810608" y="4274541"/>
                </a:cubicBezTo>
                <a:cubicBezTo>
                  <a:pt x="13845976" y="4299336"/>
                  <a:pt x="13854512" y="4348525"/>
                  <a:pt x="13829716" y="4383898"/>
                </a:cubicBezTo>
                <a:cubicBezTo>
                  <a:pt x="13804915" y="4419262"/>
                  <a:pt x="13755728" y="4427798"/>
                  <a:pt x="13720364" y="4403003"/>
                </a:cubicBezTo>
                <a:cubicBezTo>
                  <a:pt x="13684996" y="4378202"/>
                  <a:pt x="13676456" y="4329015"/>
                  <a:pt x="13701257" y="4293640"/>
                </a:cubicBezTo>
                <a:cubicBezTo>
                  <a:pt x="13713655" y="4275960"/>
                  <a:pt x="13732151" y="4264982"/>
                  <a:pt x="13751968" y="4261526"/>
                </a:cubicBezTo>
                <a:close/>
                <a:moveTo>
                  <a:pt x="1141554" y="4259283"/>
                </a:moveTo>
                <a:cubicBezTo>
                  <a:pt x="1142368" y="4260098"/>
                  <a:pt x="1142775" y="4261725"/>
                  <a:pt x="1141959" y="4262940"/>
                </a:cubicBezTo>
                <a:cubicBezTo>
                  <a:pt x="1141148" y="4263755"/>
                  <a:pt x="1139522" y="4264162"/>
                  <a:pt x="1138301" y="4263351"/>
                </a:cubicBezTo>
                <a:cubicBezTo>
                  <a:pt x="1137491" y="4262535"/>
                  <a:pt x="1137081" y="4260910"/>
                  <a:pt x="1137896" y="4260098"/>
                </a:cubicBezTo>
                <a:cubicBezTo>
                  <a:pt x="1138706" y="4258879"/>
                  <a:pt x="1140332" y="4258472"/>
                  <a:pt x="1141554" y="4259283"/>
                </a:cubicBezTo>
                <a:close/>
                <a:moveTo>
                  <a:pt x="13437935" y="4259204"/>
                </a:moveTo>
                <a:cubicBezTo>
                  <a:pt x="13455110" y="4256206"/>
                  <a:pt x="13473403" y="4259763"/>
                  <a:pt x="13488648" y="4270535"/>
                </a:cubicBezTo>
                <a:cubicBezTo>
                  <a:pt x="13519543" y="4292085"/>
                  <a:pt x="13526858" y="4334770"/>
                  <a:pt x="13505314" y="4365257"/>
                </a:cubicBezTo>
                <a:cubicBezTo>
                  <a:pt x="13483769" y="4396155"/>
                  <a:pt x="13441086" y="4403471"/>
                  <a:pt x="13410596" y="4381928"/>
                </a:cubicBezTo>
                <a:cubicBezTo>
                  <a:pt x="13380107" y="4360384"/>
                  <a:pt x="13372787" y="4318103"/>
                  <a:pt x="13393930" y="4287204"/>
                </a:cubicBezTo>
                <a:cubicBezTo>
                  <a:pt x="13404703" y="4271755"/>
                  <a:pt x="13420760" y="4262198"/>
                  <a:pt x="13437935" y="4259204"/>
                </a:cubicBezTo>
                <a:close/>
                <a:moveTo>
                  <a:pt x="4589364" y="4257934"/>
                </a:moveTo>
                <a:cubicBezTo>
                  <a:pt x="4600082" y="4256058"/>
                  <a:pt x="4611561" y="4258287"/>
                  <a:pt x="4621320" y="4265001"/>
                </a:cubicBezTo>
                <a:cubicBezTo>
                  <a:pt x="4640842" y="4278818"/>
                  <a:pt x="4645311" y="4305247"/>
                  <a:pt x="4631891" y="4324762"/>
                </a:cubicBezTo>
                <a:cubicBezTo>
                  <a:pt x="4618490" y="4344278"/>
                  <a:pt x="4592052" y="4348750"/>
                  <a:pt x="4572543" y="4335333"/>
                </a:cubicBezTo>
                <a:cubicBezTo>
                  <a:pt x="4553442" y="4321508"/>
                  <a:pt x="4548562" y="4295082"/>
                  <a:pt x="4561968" y="4275569"/>
                </a:cubicBezTo>
                <a:cubicBezTo>
                  <a:pt x="4568676" y="4265812"/>
                  <a:pt x="4578650" y="4259814"/>
                  <a:pt x="4589364" y="4257934"/>
                </a:cubicBezTo>
                <a:close/>
                <a:moveTo>
                  <a:pt x="13116531" y="4257447"/>
                </a:moveTo>
                <a:cubicBezTo>
                  <a:pt x="13132538" y="4254652"/>
                  <a:pt x="13149611" y="4258011"/>
                  <a:pt x="13163840" y="4268169"/>
                </a:cubicBezTo>
                <a:cubicBezTo>
                  <a:pt x="13192704" y="4288090"/>
                  <a:pt x="13199208" y="4327928"/>
                  <a:pt x="13179290" y="4356392"/>
                </a:cubicBezTo>
                <a:cubicBezTo>
                  <a:pt x="13159368" y="4385255"/>
                  <a:pt x="13119531" y="4392163"/>
                  <a:pt x="13091073" y="4371836"/>
                </a:cubicBezTo>
                <a:cubicBezTo>
                  <a:pt x="13062213" y="4351511"/>
                  <a:pt x="13055299" y="4312076"/>
                  <a:pt x="13075627" y="4283618"/>
                </a:cubicBezTo>
                <a:cubicBezTo>
                  <a:pt x="13085587" y="4269185"/>
                  <a:pt x="13100525" y="4260243"/>
                  <a:pt x="13116531" y="4257447"/>
                </a:cubicBezTo>
                <a:close/>
                <a:moveTo>
                  <a:pt x="10459290" y="4253680"/>
                </a:moveTo>
                <a:cubicBezTo>
                  <a:pt x="10460911" y="4254495"/>
                  <a:pt x="10460911" y="4256528"/>
                  <a:pt x="10460101" y="4257746"/>
                </a:cubicBezTo>
                <a:cubicBezTo>
                  <a:pt x="10459290" y="4259378"/>
                  <a:pt x="10457254" y="4259378"/>
                  <a:pt x="10456038" y="4258558"/>
                </a:cubicBezTo>
                <a:cubicBezTo>
                  <a:pt x="10454412" y="4257340"/>
                  <a:pt x="10454002" y="4255711"/>
                  <a:pt x="10455222" y="4254495"/>
                </a:cubicBezTo>
                <a:cubicBezTo>
                  <a:pt x="10456038" y="4252868"/>
                  <a:pt x="10458069" y="4252868"/>
                  <a:pt x="10459290" y="4253680"/>
                </a:cubicBezTo>
                <a:close/>
                <a:moveTo>
                  <a:pt x="11471461" y="4252094"/>
                </a:moveTo>
                <a:cubicBezTo>
                  <a:pt x="11476390" y="4251236"/>
                  <a:pt x="11481675" y="4252249"/>
                  <a:pt x="11486147" y="4255294"/>
                </a:cubicBezTo>
                <a:cubicBezTo>
                  <a:pt x="11495093" y="4261390"/>
                  <a:pt x="11497124" y="4273590"/>
                  <a:pt x="11491026" y="4282533"/>
                </a:cubicBezTo>
                <a:cubicBezTo>
                  <a:pt x="11484927" y="4291489"/>
                  <a:pt x="11472733" y="4293517"/>
                  <a:pt x="11463788" y="4287419"/>
                </a:cubicBezTo>
                <a:cubicBezTo>
                  <a:pt x="11454846" y="4281320"/>
                  <a:pt x="11452815" y="4269122"/>
                  <a:pt x="11458909" y="4260170"/>
                </a:cubicBezTo>
                <a:cubicBezTo>
                  <a:pt x="11461959" y="4255708"/>
                  <a:pt x="11466532" y="4252963"/>
                  <a:pt x="11471461" y="4252094"/>
                </a:cubicBezTo>
                <a:close/>
                <a:moveTo>
                  <a:pt x="1354990" y="4251570"/>
                </a:moveTo>
                <a:cubicBezTo>
                  <a:pt x="1356616" y="4252792"/>
                  <a:pt x="1357022" y="4255636"/>
                  <a:pt x="1355801" y="4257265"/>
                </a:cubicBezTo>
                <a:cubicBezTo>
                  <a:pt x="1354580" y="4258891"/>
                  <a:pt x="1351738" y="4259295"/>
                  <a:pt x="1350112" y="4258073"/>
                </a:cubicBezTo>
                <a:cubicBezTo>
                  <a:pt x="1348076" y="4256854"/>
                  <a:pt x="1347671" y="4254418"/>
                  <a:pt x="1349296" y="4252385"/>
                </a:cubicBezTo>
                <a:cubicBezTo>
                  <a:pt x="1350517" y="4250759"/>
                  <a:pt x="1353364" y="4250348"/>
                  <a:pt x="1354990" y="4251570"/>
                </a:cubicBezTo>
                <a:close/>
                <a:moveTo>
                  <a:pt x="10811736" y="4251246"/>
                </a:moveTo>
                <a:cubicBezTo>
                  <a:pt x="10814988" y="4253279"/>
                  <a:pt x="10815803" y="4257746"/>
                  <a:pt x="10813362" y="4260995"/>
                </a:cubicBezTo>
                <a:cubicBezTo>
                  <a:pt x="10811331" y="4264251"/>
                  <a:pt x="10806858" y="4265066"/>
                  <a:pt x="10803606" y="4262625"/>
                </a:cubicBezTo>
                <a:cubicBezTo>
                  <a:pt x="10800354" y="4260591"/>
                  <a:pt x="10799543" y="4256121"/>
                  <a:pt x="10801980" y="4252868"/>
                </a:cubicBezTo>
                <a:cubicBezTo>
                  <a:pt x="10804011" y="4249613"/>
                  <a:pt x="10808484" y="4248806"/>
                  <a:pt x="10811736" y="4251246"/>
                </a:cubicBezTo>
                <a:close/>
                <a:moveTo>
                  <a:pt x="12949304" y="4251019"/>
                </a:moveTo>
                <a:cubicBezTo>
                  <a:pt x="12966175" y="4248078"/>
                  <a:pt x="12984163" y="4251529"/>
                  <a:pt x="12999203" y="4262100"/>
                </a:cubicBezTo>
                <a:cubicBezTo>
                  <a:pt x="13029287" y="4283239"/>
                  <a:pt x="13036602" y="4325112"/>
                  <a:pt x="13015463" y="4355198"/>
                </a:cubicBezTo>
                <a:cubicBezTo>
                  <a:pt x="12994325" y="4385280"/>
                  <a:pt x="12952452" y="4392593"/>
                  <a:pt x="12922372" y="4371450"/>
                </a:cubicBezTo>
                <a:cubicBezTo>
                  <a:pt x="12892292" y="4350320"/>
                  <a:pt x="12884973" y="4308851"/>
                  <a:pt x="12906112" y="4278353"/>
                </a:cubicBezTo>
                <a:cubicBezTo>
                  <a:pt x="12916681" y="4263313"/>
                  <a:pt x="12932434" y="4253964"/>
                  <a:pt x="12949304" y="4251019"/>
                </a:cubicBezTo>
                <a:close/>
                <a:moveTo>
                  <a:pt x="11162155" y="4249613"/>
                </a:moveTo>
                <a:cubicBezTo>
                  <a:pt x="11166218" y="4252458"/>
                  <a:pt x="11167033" y="4258153"/>
                  <a:pt x="11164186" y="4262207"/>
                </a:cubicBezTo>
                <a:cubicBezTo>
                  <a:pt x="11161340" y="4266283"/>
                  <a:pt x="11155651" y="4267089"/>
                  <a:pt x="11151583" y="4264251"/>
                </a:cubicBezTo>
                <a:cubicBezTo>
                  <a:pt x="11147520" y="4261401"/>
                  <a:pt x="11146300" y="4255708"/>
                  <a:pt x="11149552" y="4251643"/>
                </a:cubicBezTo>
                <a:cubicBezTo>
                  <a:pt x="11152398" y="4247586"/>
                  <a:pt x="11158088" y="4246770"/>
                  <a:pt x="11162155" y="4249613"/>
                </a:cubicBezTo>
                <a:close/>
                <a:moveTo>
                  <a:pt x="12777703" y="4247071"/>
                </a:moveTo>
                <a:cubicBezTo>
                  <a:pt x="12794319" y="4244220"/>
                  <a:pt x="12812002" y="4247685"/>
                  <a:pt x="12826840" y="4258049"/>
                </a:cubicBezTo>
                <a:cubicBezTo>
                  <a:pt x="12856515" y="4279194"/>
                  <a:pt x="12863424" y="4320250"/>
                  <a:pt x="12842695" y="4349931"/>
                </a:cubicBezTo>
                <a:cubicBezTo>
                  <a:pt x="12821556" y="4379608"/>
                  <a:pt x="12780499" y="4386519"/>
                  <a:pt x="12750820" y="4365790"/>
                </a:cubicBezTo>
                <a:cubicBezTo>
                  <a:pt x="12721146" y="4344646"/>
                  <a:pt x="12713830" y="4303582"/>
                  <a:pt x="12734965" y="4273908"/>
                </a:cubicBezTo>
                <a:cubicBezTo>
                  <a:pt x="12745537" y="4259065"/>
                  <a:pt x="12761087" y="4249918"/>
                  <a:pt x="12777703" y="4247071"/>
                </a:cubicBezTo>
                <a:close/>
                <a:moveTo>
                  <a:pt x="3209586" y="4244135"/>
                </a:moveTo>
                <a:cubicBezTo>
                  <a:pt x="3217310" y="4242813"/>
                  <a:pt x="3225542" y="4244437"/>
                  <a:pt x="3232454" y="4249314"/>
                </a:cubicBezTo>
                <a:cubicBezTo>
                  <a:pt x="3246274" y="4259071"/>
                  <a:pt x="3249526" y="4278175"/>
                  <a:pt x="3239770" y="4292000"/>
                </a:cubicBezTo>
                <a:cubicBezTo>
                  <a:pt x="3230014" y="4305818"/>
                  <a:pt x="3210907" y="4309067"/>
                  <a:pt x="3197088" y="4299311"/>
                </a:cubicBezTo>
                <a:cubicBezTo>
                  <a:pt x="3183263" y="4289556"/>
                  <a:pt x="3179607" y="4270453"/>
                  <a:pt x="3189768" y="4256631"/>
                </a:cubicBezTo>
                <a:cubicBezTo>
                  <a:pt x="3194648" y="4249721"/>
                  <a:pt x="3201861" y="4245456"/>
                  <a:pt x="3209586" y="4244135"/>
                </a:cubicBezTo>
                <a:close/>
                <a:moveTo>
                  <a:pt x="4051767" y="4240534"/>
                </a:moveTo>
                <a:cubicBezTo>
                  <a:pt x="4052573" y="4241350"/>
                  <a:pt x="4052982" y="4242559"/>
                  <a:pt x="4052168" y="4243377"/>
                </a:cubicBezTo>
                <a:cubicBezTo>
                  <a:pt x="4051355" y="4244192"/>
                  <a:pt x="4050138" y="4244596"/>
                  <a:pt x="4049322" y="4243780"/>
                </a:cubicBezTo>
                <a:cubicBezTo>
                  <a:pt x="4048097" y="4243377"/>
                  <a:pt x="4048097" y="4241754"/>
                  <a:pt x="4048912" y="4240936"/>
                </a:cubicBezTo>
                <a:cubicBezTo>
                  <a:pt x="4049728" y="4240127"/>
                  <a:pt x="4050945" y="4239715"/>
                  <a:pt x="4051767" y="4240534"/>
                </a:cubicBezTo>
                <a:close/>
                <a:moveTo>
                  <a:pt x="3024496" y="4239585"/>
                </a:moveTo>
                <a:cubicBezTo>
                  <a:pt x="3030593" y="4238515"/>
                  <a:pt x="3037098" y="4239740"/>
                  <a:pt x="3042587" y="4243598"/>
                </a:cubicBezTo>
                <a:cubicBezTo>
                  <a:pt x="3053159" y="4251318"/>
                  <a:pt x="3056000" y="4266361"/>
                  <a:pt x="3048280" y="4277340"/>
                </a:cubicBezTo>
                <a:cubicBezTo>
                  <a:pt x="3040556" y="4287906"/>
                  <a:pt x="3025516" y="4290752"/>
                  <a:pt x="3014537" y="4283026"/>
                </a:cubicBezTo>
                <a:cubicBezTo>
                  <a:pt x="3003561" y="4275305"/>
                  <a:pt x="3001124" y="4260262"/>
                  <a:pt x="3008849" y="4249287"/>
                </a:cubicBezTo>
                <a:cubicBezTo>
                  <a:pt x="3012709" y="4244003"/>
                  <a:pt x="3018399" y="4240653"/>
                  <a:pt x="3024496" y="4239585"/>
                </a:cubicBezTo>
                <a:close/>
                <a:moveTo>
                  <a:pt x="12597003" y="4239218"/>
                </a:moveTo>
                <a:cubicBezTo>
                  <a:pt x="12613010" y="4236418"/>
                  <a:pt x="12630084" y="4239772"/>
                  <a:pt x="12644311" y="4249941"/>
                </a:cubicBezTo>
                <a:cubicBezTo>
                  <a:pt x="12673175" y="4269857"/>
                  <a:pt x="12679679" y="4309698"/>
                  <a:pt x="12659761" y="4338160"/>
                </a:cubicBezTo>
                <a:cubicBezTo>
                  <a:pt x="12639839" y="4367019"/>
                  <a:pt x="12600002" y="4373929"/>
                  <a:pt x="12571544" y="4353600"/>
                </a:cubicBezTo>
                <a:cubicBezTo>
                  <a:pt x="12543090" y="4333276"/>
                  <a:pt x="12536180" y="4293840"/>
                  <a:pt x="12556098" y="4265383"/>
                </a:cubicBezTo>
                <a:cubicBezTo>
                  <a:pt x="12566057" y="4250954"/>
                  <a:pt x="12580997" y="4242007"/>
                  <a:pt x="12597003" y="4239218"/>
                </a:cubicBezTo>
                <a:close/>
                <a:moveTo>
                  <a:pt x="4323031" y="4239150"/>
                </a:moveTo>
                <a:cubicBezTo>
                  <a:pt x="4333698" y="4237326"/>
                  <a:pt x="4345080" y="4239559"/>
                  <a:pt x="4354635" y="4246262"/>
                </a:cubicBezTo>
                <a:cubicBezTo>
                  <a:pt x="4373736" y="4259677"/>
                  <a:pt x="4378210" y="4286101"/>
                  <a:pt x="4364794" y="4305216"/>
                </a:cubicBezTo>
                <a:cubicBezTo>
                  <a:pt x="4351384" y="4324320"/>
                  <a:pt x="4324956" y="4328790"/>
                  <a:pt x="4305854" y="4315378"/>
                </a:cubicBezTo>
                <a:cubicBezTo>
                  <a:pt x="4286746" y="4301964"/>
                  <a:pt x="4282279" y="4275947"/>
                  <a:pt x="4295687" y="4256428"/>
                </a:cubicBezTo>
                <a:cubicBezTo>
                  <a:pt x="4302396" y="4246877"/>
                  <a:pt x="4312360" y="4240980"/>
                  <a:pt x="4323031" y="4239150"/>
                </a:cubicBezTo>
                <a:close/>
                <a:moveTo>
                  <a:pt x="2217689" y="4236600"/>
                </a:moveTo>
                <a:cubicBezTo>
                  <a:pt x="2219720" y="4238227"/>
                  <a:pt x="2220530" y="4241067"/>
                  <a:pt x="2218905" y="4243106"/>
                </a:cubicBezTo>
                <a:cubicBezTo>
                  <a:pt x="2217280" y="4245138"/>
                  <a:pt x="2214436" y="4245945"/>
                  <a:pt x="2212401" y="4244321"/>
                </a:cubicBezTo>
                <a:cubicBezTo>
                  <a:pt x="2210369" y="4242695"/>
                  <a:pt x="2209559" y="4239853"/>
                  <a:pt x="2211184" y="4237818"/>
                </a:cubicBezTo>
                <a:cubicBezTo>
                  <a:pt x="2212810" y="4235785"/>
                  <a:pt x="2215653" y="4234975"/>
                  <a:pt x="2217689" y="4236600"/>
                </a:cubicBezTo>
                <a:close/>
                <a:moveTo>
                  <a:pt x="11744338" y="4233183"/>
                </a:moveTo>
                <a:cubicBezTo>
                  <a:pt x="11751299" y="4231909"/>
                  <a:pt x="11758717" y="4233335"/>
                  <a:pt x="11765019" y="4237807"/>
                </a:cubicBezTo>
                <a:cubicBezTo>
                  <a:pt x="11777622" y="4246747"/>
                  <a:pt x="11780875" y="4263819"/>
                  <a:pt x="11771929" y="4276426"/>
                </a:cubicBezTo>
                <a:cubicBezTo>
                  <a:pt x="11762988" y="4289027"/>
                  <a:pt x="11745912" y="4292285"/>
                  <a:pt x="11733313" y="4283335"/>
                </a:cubicBezTo>
                <a:cubicBezTo>
                  <a:pt x="11721115" y="4274393"/>
                  <a:pt x="11717863" y="4257315"/>
                  <a:pt x="11726399" y="4244719"/>
                </a:cubicBezTo>
                <a:cubicBezTo>
                  <a:pt x="11730872" y="4238411"/>
                  <a:pt x="11737376" y="4234450"/>
                  <a:pt x="11744338" y="4233183"/>
                </a:cubicBezTo>
                <a:close/>
                <a:moveTo>
                  <a:pt x="3407274" y="4231863"/>
                </a:moveTo>
                <a:cubicBezTo>
                  <a:pt x="3410931" y="4234303"/>
                  <a:pt x="3412151" y="4239591"/>
                  <a:pt x="3409305" y="4243657"/>
                </a:cubicBezTo>
                <a:cubicBezTo>
                  <a:pt x="3406866" y="4247310"/>
                  <a:pt x="3401578" y="4248532"/>
                  <a:pt x="3397517" y="4245684"/>
                </a:cubicBezTo>
                <a:cubicBezTo>
                  <a:pt x="3393856" y="4242837"/>
                  <a:pt x="3392638" y="4237555"/>
                  <a:pt x="3395483" y="4233896"/>
                </a:cubicBezTo>
                <a:cubicBezTo>
                  <a:pt x="3397923" y="4230233"/>
                  <a:pt x="3403205" y="4229020"/>
                  <a:pt x="3407274" y="4231863"/>
                </a:cubicBezTo>
                <a:close/>
                <a:moveTo>
                  <a:pt x="4992830" y="4228607"/>
                </a:moveTo>
                <a:cubicBezTo>
                  <a:pt x="4998078" y="4227749"/>
                  <a:pt x="5003661" y="4228867"/>
                  <a:pt x="5008339" y="4232115"/>
                </a:cubicBezTo>
                <a:cubicBezTo>
                  <a:pt x="5017689" y="4238622"/>
                  <a:pt x="5019712" y="4251630"/>
                  <a:pt x="5013220" y="4260979"/>
                </a:cubicBezTo>
                <a:cubicBezTo>
                  <a:pt x="5006707" y="4270326"/>
                  <a:pt x="4993693" y="4272363"/>
                  <a:pt x="4984354" y="4265857"/>
                </a:cubicBezTo>
                <a:cubicBezTo>
                  <a:pt x="4975004" y="4259346"/>
                  <a:pt x="4972964" y="4246341"/>
                  <a:pt x="4979469" y="4236996"/>
                </a:cubicBezTo>
                <a:cubicBezTo>
                  <a:pt x="4982722" y="4232326"/>
                  <a:pt x="4987603" y="4229476"/>
                  <a:pt x="4992830" y="4228607"/>
                </a:cubicBezTo>
                <a:close/>
                <a:moveTo>
                  <a:pt x="12404568" y="4217333"/>
                </a:moveTo>
                <a:cubicBezTo>
                  <a:pt x="12421439" y="4214383"/>
                  <a:pt x="12439427" y="4217842"/>
                  <a:pt x="12454467" y="4228413"/>
                </a:cubicBezTo>
                <a:cubicBezTo>
                  <a:pt x="12484551" y="4249542"/>
                  <a:pt x="12491866" y="4291423"/>
                  <a:pt x="12470727" y="4321506"/>
                </a:cubicBezTo>
                <a:cubicBezTo>
                  <a:pt x="12449589" y="4351594"/>
                  <a:pt x="12407721" y="4358908"/>
                  <a:pt x="12377636" y="4337765"/>
                </a:cubicBezTo>
                <a:cubicBezTo>
                  <a:pt x="12347552" y="4316626"/>
                  <a:pt x="12340237" y="4274752"/>
                  <a:pt x="12361376" y="4244672"/>
                </a:cubicBezTo>
                <a:cubicBezTo>
                  <a:pt x="12371945" y="4229627"/>
                  <a:pt x="12387698" y="4220278"/>
                  <a:pt x="12404568" y="4217333"/>
                </a:cubicBezTo>
                <a:close/>
                <a:moveTo>
                  <a:pt x="12199280" y="4198543"/>
                </a:moveTo>
                <a:cubicBezTo>
                  <a:pt x="12213101" y="4196104"/>
                  <a:pt x="12227837" y="4198949"/>
                  <a:pt x="12240235" y="4207694"/>
                </a:cubicBezTo>
                <a:cubicBezTo>
                  <a:pt x="12265032" y="4225172"/>
                  <a:pt x="12271131" y="4259319"/>
                  <a:pt x="12253649" y="4284118"/>
                </a:cubicBezTo>
                <a:cubicBezTo>
                  <a:pt x="12236172" y="4308917"/>
                  <a:pt x="12202025" y="4315016"/>
                  <a:pt x="12177225" y="4297533"/>
                </a:cubicBezTo>
                <a:cubicBezTo>
                  <a:pt x="12152428" y="4280463"/>
                  <a:pt x="12146334" y="4245910"/>
                  <a:pt x="12163811" y="4221110"/>
                </a:cubicBezTo>
                <a:cubicBezTo>
                  <a:pt x="12172551" y="4208713"/>
                  <a:pt x="12185458" y="4200983"/>
                  <a:pt x="12199280" y="4198543"/>
                </a:cubicBezTo>
                <a:close/>
                <a:moveTo>
                  <a:pt x="5268521" y="4195558"/>
                </a:moveTo>
                <a:cubicBezTo>
                  <a:pt x="5269324" y="4196368"/>
                  <a:pt x="5269727" y="4197587"/>
                  <a:pt x="5268923" y="4198404"/>
                </a:cubicBezTo>
                <a:cubicBezTo>
                  <a:pt x="5268107" y="4199216"/>
                  <a:pt x="5266894" y="4199614"/>
                  <a:pt x="5266069" y="4198810"/>
                </a:cubicBezTo>
                <a:cubicBezTo>
                  <a:pt x="5265263" y="4197993"/>
                  <a:pt x="5264854" y="4196775"/>
                  <a:pt x="5265671" y="4195953"/>
                </a:cubicBezTo>
                <a:cubicBezTo>
                  <a:pt x="5266474" y="4195145"/>
                  <a:pt x="5267699" y="4194732"/>
                  <a:pt x="5268521" y="4195558"/>
                </a:cubicBezTo>
                <a:close/>
                <a:moveTo>
                  <a:pt x="2839310" y="4194840"/>
                </a:moveTo>
                <a:cubicBezTo>
                  <a:pt x="2844901" y="4193876"/>
                  <a:pt x="2850897" y="4194995"/>
                  <a:pt x="2855978" y="4198448"/>
                </a:cubicBezTo>
                <a:cubicBezTo>
                  <a:pt x="2865734" y="4205358"/>
                  <a:pt x="2868175" y="4219184"/>
                  <a:pt x="2861260" y="4229345"/>
                </a:cubicBezTo>
                <a:cubicBezTo>
                  <a:pt x="2854351" y="4239106"/>
                  <a:pt x="2840532" y="4241546"/>
                  <a:pt x="2830366" y="4234632"/>
                </a:cubicBezTo>
                <a:cubicBezTo>
                  <a:pt x="2820204" y="4227721"/>
                  <a:pt x="2817766" y="4213899"/>
                  <a:pt x="2825084" y="4203738"/>
                </a:cubicBezTo>
                <a:cubicBezTo>
                  <a:pt x="2828537" y="4198856"/>
                  <a:pt x="2833722" y="4195806"/>
                  <a:pt x="2839310" y="4194840"/>
                </a:cubicBezTo>
                <a:close/>
                <a:moveTo>
                  <a:pt x="1789842" y="4191694"/>
                </a:moveTo>
                <a:cubicBezTo>
                  <a:pt x="1793145" y="4191133"/>
                  <a:pt x="1796701" y="4191846"/>
                  <a:pt x="1799749" y="4193876"/>
                </a:cubicBezTo>
                <a:cubicBezTo>
                  <a:pt x="1805847" y="4197947"/>
                  <a:pt x="1807068" y="4206077"/>
                  <a:pt x="1803000" y="4212172"/>
                </a:cubicBezTo>
                <a:cubicBezTo>
                  <a:pt x="1798938" y="4218270"/>
                  <a:pt x="1790807" y="4219487"/>
                  <a:pt x="1784709" y="4215420"/>
                </a:cubicBezTo>
                <a:cubicBezTo>
                  <a:pt x="1779018" y="4211362"/>
                  <a:pt x="1777393" y="4203230"/>
                  <a:pt x="1781456" y="4197131"/>
                </a:cubicBezTo>
                <a:cubicBezTo>
                  <a:pt x="1783490" y="4194082"/>
                  <a:pt x="1786539" y="4192251"/>
                  <a:pt x="1789842" y="4191694"/>
                </a:cubicBezTo>
                <a:close/>
                <a:moveTo>
                  <a:pt x="11976964" y="4184739"/>
                </a:moveTo>
                <a:cubicBezTo>
                  <a:pt x="11982706" y="4183719"/>
                  <a:pt x="11988804" y="4184937"/>
                  <a:pt x="11993885" y="4188601"/>
                </a:cubicBezTo>
                <a:cubicBezTo>
                  <a:pt x="12004452" y="4195918"/>
                  <a:pt x="12006894" y="4210147"/>
                  <a:pt x="11999574" y="4220305"/>
                </a:cubicBezTo>
                <a:cubicBezTo>
                  <a:pt x="11992259" y="4230885"/>
                  <a:pt x="11978030" y="4233316"/>
                  <a:pt x="11967868" y="4226004"/>
                </a:cubicBezTo>
                <a:cubicBezTo>
                  <a:pt x="11957301" y="4218689"/>
                  <a:pt x="11954860" y="4204457"/>
                  <a:pt x="11962179" y="4194293"/>
                </a:cubicBezTo>
                <a:cubicBezTo>
                  <a:pt x="11965836" y="4189003"/>
                  <a:pt x="11971222" y="4185760"/>
                  <a:pt x="11976964" y="4184739"/>
                </a:cubicBezTo>
                <a:close/>
                <a:moveTo>
                  <a:pt x="2431992" y="4170202"/>
                </a:moveTo>
                <a:cubicBezTo>
                  <a:pt x="2438953" y="4168933"/>
                  <a:pt x="2446372" y="4170356"/>
                  <a:pt x="2452673" y="4174832"/>
                </a:cubicBezTo>
                <a:cubicBezTo>
                  <a:pt x="2465275" y="4183771"/>
                  <a:pt x="2468528" y="4200847"/>
                  <a:pt x="2459583" y="4213449"/>
                </a:cubicBezTo>
                <a:cubicBezTo>
                  <a:pt x="2450640" y="4226049"/>
                  <a:pt x="2433565" y="4229299"/>
                  <a:pt x="2420964" y="4220359"/>
                </a:cubicBezTo>
                <a:cubicBezTo>
                  <a:pt x="2408365" y="4211819"/>
                  <a:pt x="2405518" y="4194346"/>
                  <a:pt x="2414054" y="4181736"/>
                </a:cubicBezTo>
                <a:cubicBezTo>
                  <a:pt x="2418527" y="4175438"/>
                  <a:pt x="2425030" y="4171471"/>
                  <a:pt x="2431992" y="4170202"/>
                </a:cubicBezTo>
                <a:close/>
                <a:moveTo>
                  <a:pt x="3756513" y="4169732"/>
                </a:moveTo>
                <a:cubicBezTo>
                  <a:pt x="3757326" y="4170548"/>
                  <a:pt x="3757731" y="4172170"/>
                  <a:pt x="3756917" y="4173387"/>
                </a:cubicBezTo>
                <a:cubicBezTo>
                  <a:pt x="3756105" y="4174610"/>
                  <a:pt x="3754479" y="4175020"/>
                  <a:pt x="3753259" y="4174202"/>
                </a:cubicBezTo>
                <a:cubicBezTo>
                  <a:pt x="3752449" y="4173387"/>
                  <a:pt x="3752036" y="4171763"/>
                  <a:pt x="3752853" y="4170548"/>
                </a:cubicBezTo>
                <a:cubicBezTo>
                  <a:pt x="3753665" y="4169321"/>
                  <a:pt x="3755291" y="4168918"/>
                  <a:pt x="3756513" y="4169732"/>
                </a:cubicBezTo>
                <a:close/>
                <a:moveTo>
                  <a:pt x="10802389" y="4169128"/>
                </a:moveTo>
                <a:cubicBezTo>
                  <a:pt x="10805236" y="4171161"/>
                  <a:pt x="10806047" y="4174821"/>
                  <a:pt x="10804015" y="4177662"/>
                </a:cubicBezTo>
                <a:cubicBezTo>
                  <a:pt x="10801984" y="4180514"/>
                  <a:pt x="10798326" y="4181325"/>
                  <a:pt x="10795480" y="4179291"/>
                </a:cubicBezTo>
                <a:cubicBezTo>
                  <a:pt x="10792633" y="4177256"/>
                  <a:pt x="10792228" y="4173600"/>
                  <a:pt x="10793854" y="4170751"/>
                </a:cubicBezTo>
                <a:cubicBezTo>
                  <a:pt x="10795885" y="4167898"/>
                  <a:pt x="10799543" y="4167096"/>
                  <a:pt x="10802389" y="4169128"/>
                </a:cubicBezTo>
                <a:close/>
                <a:moveTo>
                  <a:pt x="10444250" y="4167492"/>
                </a:moveTo>
                <a:cubicBezTo>
                  <a:pt x="10445876" y="4168308"/>
                  <a:pt x="10445876" y="4170340"/>
                  <a:pt x="10445061" y="4171562"/>
                </a:cubicBezTo>
                <a:cubicBezTo>
                  <a:pt x="10444250" y="4173188"/>
                  <a:pt x="10442214" y="4173188"/>
                  <a:pt x="10440998" y="4172383"/>
                </a:cubicBezTo>
                <a:cubicBezTo>
                  <a:pt x="10439777" y="4171154"/>
                  <a:pt x="10439372" y="4169525"/>
                  <a:pt x="10440183" y="4168308"/>
                </a:cubicBezTo>
                <a:cubicBezTo>
                  <a:pt x="10440998" y="4166681"/>
                  <a:pt x="10443029" y="4166681"/>
                  <a:pt x="10444250" y="4167492"/>
                </a:cubicBezTo>
                <a:close/>
                <a:moveTo>
                  <a:pt x="11150367" y="4162203"/>
                </a:moveTo>
                <a:cubicBezTo>
                  <a:pt x="11154024" y="4164644"/>
                  <a:pt x="11154840" y="4169522"/>
                  <a:pt x="11152398" y="4172777"/>
                </a:cubicBezTo>
                <a:cubicBezTo>
                  <a:pt x="11149961" y="4176434"/>
                  <a:pt x="11145083" y="4177251"/>
                  <a:pt x="11141831" y="4174809"/>
                </a:cubicBezTo>
                <a:cubicBezTo>
                  <a:pt x="11138579" y="4172365"/>
                  <a:pt x="11137764" y="4167492"/>
                  <a:pt x="11139800" y="4164241"/>
                </a:cubicBezTo>
                <a:cubicBezTo>
                  <a:pt x="11142237" y="4160579"/>
                  <a:pt x="11147115" y="4159771"/>
                  <a:pt x="11150367" y="4162203"/>
                </a:cubicBezTo>
                <a:close/>
                <a:moveTo>
                  <a:pt x="4473400" y="4157714"/>
                </a:moveTo>
                <a:cubicBezTo>
                  <a:pt x="4486861" y="4155318"/>
                  <a:pt x="4501194" y="4158060"/>
                  <a:pt x="4513190" y="4166603"/>
                </a:cubicBezTo>
                <a:cubicBezTo>
                  <a:pt x="4537174" y="4183683"/>
                  <a:pt x="4543279" y="4217019"/>
                  <a:pt x="4526187" y="4241000"/>
                </a:cubicBezTo>
                <a:cubicBezTo>
                  <a:pt x="4509127" y="4264987"/>
                  <a:pt x="4475778" y="4271082"/>
                  <a:pt x="4451804" y="4254008"/>
                </a:cubicBezTo>
                <a:cubicBezTo>
                  <a:pt x="4427814" y="4236936"/>
                  <a:pt x="4422120" y="4203598"/>
                  <a:pt x="4438788" y="4179613"/>
                </a:cubicBezTo>
                <a:cubicBezTo>
                  <a:pt x="4447327" y="4167624"/>
                  <a:pt x="4459929" y="4160107"/>
                  <a:pt x="4473400" y="4157714"/>
                </a:cubicBezTo>
                <a:close/>
                <a:moveTo>
                  <a:pt x="11455407" y="4148169"/>
                </a:moveTo>
                <a:cubicBezTo>
                  <a:pt x="11461150" y="4147152"/>
                  <a:pt x="11467248" y="4148373"/>
                  <a:pt x="11472329" y="4152034"/>
                </a:cubicBezTo>
                <a:cubicBezTo>
                  <a:pt x="11482900" y="4159353"/>
                  <a:pt x="11485337" y="4173580"/>
                  <a:pt x="11478022" y="4183756"/>
                </a:cubicBezTo>
                <a:cubicBezTo>
                  <a:pt x="11470703" y="4194326"/>
                  <a:pt x="11456473" y="4196757"/>
                  <a:pt x="11446311" y="4189444"/>
                </a:cubicBezTo>
                <a:cubicBezTo>
                  <a:pt x="11436149" y="4182530"/>
                  <a:pt x="11433303" y="4168295"/>
                  <a:pt x="11440618" y="4157724"/>
                </a:cubicBezTo>
                <a:cubicBezTo>
                  <a:pt x="11444277" y="4152435"/>
                  <a:pt x="11449665" y="4149181"/>
                  <a:pt x="11455407" y="4148169"/>
                </a:cubicBezTo>
                <a:close/>
                <a:moveTo>
                  <a:pt x="2024573" y="4143890"/>
                </a:moveTo>
                <a:cubicBezTo>
                  <a:pt x="2026604" y="4145516"/>
                  <a:pt x="2027415" y="4148361"/>
                  <a:pt x="2025788" y="4150395"/>
                </a:cubicBezTo>
                <a:cubicBezTo>
                  <a:pt x="2024163" y="4152429"/>
                  <a:pt x="2021321" y="4153239"/>
                  <a:pt x="2019284" y="4151614"/>
                </a:cubicBezTo>
                <a:cubicBezTo>
                  <a:pt x="2017252" y="4149986"/>
                  <a:pt x="2016442" y="4147143"/>
                  <a:pt x="2018069" y="4145106"/>
                </a:cubicBezTo>
                <a:cubicBezTo>
                  <a:pt x="2019695" y="4143077"/>
                  <a:pt x="2022536" y="4142268"/>
                  <a:pt x="2024573" y="4143890"/>
                </a:cubicBezTo>
                <a:close/>
                <a:moveTo>
                  <a:pt x="3601608" y="4138392"/>
                </a:moveTo>
                <a:cubicBezTo>
                  <a:pt x="3606081" y="4141630"/>
                  <a:pt x="3607301" y="4148144"/>
                  <a:pt x="3604048" y="4153022"/>
                </a:cubicBezTo>
                <a:cubicBezTo>
                  <a:pt x="3600798" y="4157493"/>
                  <a:pt x="3594294" y="4158719"/>
                  <a:pt x="3589414" y="4155460"/>
                </a:cubicBezTo>
                <a:cubicBezTo>
                  <a:pt x="3584537" y="4152203"/>
                  <a:pt x="3583318" y="4145701"/>
                  <a:pt x="3586975" y="4140818"/>
                </a:cubicBezTo>
                <a:cubicBezTo>
                  <a:pt x="3590225" y="4136349"/>
                  <a:pt x="3596729" y="4135133"/>
                  <a:pt x="3601608" y="4138392"/>
                </a:cubicBezTo>
                <a:close/>
                <a:moveTo>
                  <a:pt x="3922399" y="4137237"/>
                </a:moveTo>
                <a:cubicBezTo>
                  <a:pt x="3924023" y="4138456"/>
                  <a:pt x="3924430" y="4140489"/>
                  <a:pt x="3923210" y="4142120"/>
                </a:cubicBezTo>
                <a:cubicBezTo>
                  <a:pt x="3921992" y="4143742"/>
                  <a:pt x="3919963" y="4144153"/>
                  <a:pt x="3918338" y="4142935"/>
                </a:cubicBezTo>
                <a:cubicBezTo>
                  <a:pt x="3917113" y="4141710"/>
                  <a:pt x="3916710" y="4139677"/>
                  <a:pt x="3917520" y="4138056"/>
                </a:cubicBezTo>
                <a:cubicBezTo>
                  <a:pt x="3918741" y="4136426"/>
                  <a:pt x="3920772" y="4136016"/>
                  <a:pt x="3922399" y="4137237"/>
                </a:cubicBezTo>
                <a:close/>
                <a:moveTo>
                  <a:pt x="14185569" y="4128747"/>
                </a:moveTo>
                <a:cubicBezTo>
                  <a:pt x="14196291" y="4126869"/>
                  <a:pt x="14207774" y="4129103"/>
                  <a:pt x="14217531" y="4135812"/>
                </a:cubicBezTo>
                <a:cubicBezTo>
                  <a:pt x="14237044" y="4149229"/>
                  <a:pt x="14241517" y="4175662"/>
                  <a:pt x="14228103" y="4195169"/>
                </a:cubicBezTo>
                <a:cubicBezTo>
                  <a:pt x="14214689" y="4214682"/>
                  <a:pt x="14188262" y="4219157"/>
                  <a:pt x="14168749" y="4205741"/>
                </a:cubicBezTo>
                <a:cubicBezTo>
                  <a:pt x="14149646" y="4191918"/>
                  <a:pt x="14144768" y="4165492"/>
                  <a:pt x="14158182" y="4146384"/>
                </a:cubicBezTo>
                <a:cubicBezTo>
                  <a:pt x="14164889" y="4136625"/>
                  <a:pt x="14174848" y="4130632"/>
                  <a:pt x="14185569" y="4128747"/>
                </a:cubicBezTo>
                <a:close/>
                <a:moveTo>
                  <a:pt x="2654221" y="4126771"/>
                </a:moveTo>
                <a:cubicBezTo>
                  <a:pt x="2658795" y="4125959"/>
                  <a:pt x="2663673" y="4126873"/>
                  <a:pt x="2667738" y="4129719"/>
                </a:cubicBezTo>
                <a:cubicBezTo>
                  <a:pt x="2675868" y="4135416"/>
                  <a:pt x="2677899" y="4146802"/>
                  <a:pt x="2672208" y="4154930"/>
                </a:cubicBezTo>
                <a:cubicBezTo>
                  <a:pt x="2666518" y="4163059"/>
                  <a:pt x="2655136" y="4165092"/>
                  <a:pt x="2647006" y="4159395"/>
                </a:cubicBezTo>
                <a:cubicBezTo>
                  <a:pt x="2638876" y="4153705"/>
                  <a:pt x="2636844" y="4142734"/>
                  <a:pt x="2642532" y="4134192"/>
                </a:cubicBezTo>
                <a:cubicBezTo>
                  <a:pt x="2645380" y="4130129"/>
                  <a:pt x="2649648" y="4127587"/>
                  <a:pt x="2654221" y="4126771"/>
                </a:cubicBezTo>
                <a:close/>
                <a:moveTo>
                  <a:pt x="14342535" y="4126036"/>
                </a:moveTo>
                <a:cubicBezTo>
                  <a:pt x="14354831" y="4123902"/>
                  <a:pt x="14367941" y="4126447"/>
                  <a:pt x="14378916" y="4134170"/>
                </a:cubicBezTo>
                <a:cubicBezTo>
                  <a:pt x="14400870" y="4149614"/>
                  <a:pt x="14406154" y="4180106"/>
                  <a:pt x="14390708" y="4202066"/>
                </a:cubicBezTo>
                <a:cubicBezTo>
                  <a:pt x="14375259" y="4224011"/>
                  <a:pt x="14344769" y="4229297"/>
                  <a:pt x="14322819" y="4213856"/>
                </a:cubicBezTo>
                <a:cubicBezTo>
                  <a:pt x="14300460" y="4198404"/>
                  <a:pt x="14295176" y="4167914"/>
                  <a:pt x="14311031" y="4145961"/>
                </a:cubicBezTo>
                <a:cubicBezTo>
                  <a:pt x="14318754" y="4134984"/>
                  <a:pt x="14330238" y="4128177"/>
                  <a:pt x="14342535" y="4126036"/>
                </a:cubicBezTo>
                <a:close/>
                <a:moveTo>
                  <a:pt x="14499244" y="4121954"/>
                </a:moveTo>
                <a:cubicBezTo>
                  <a:pt x="14512049" y="4119717"/>
                  <a:pt x="14525667" y="4122363"/>
                  <a:pt x="14537049" y="4130493"/>
                </a:cubicBezTo>
                <a:cubicBezTo>
                  <a:pt x="14559814" y="4146755"/>
                  <a:pt x="14565507" y="4178460"/>
                  <a:pt x="14549247" y="4201229"/>
                </a:cubicBezTo>
                <a:cubicBezTo>
                  <a:pt x="14532986" y="4223993"/>
                  <a:pt x="14501276" y="4229689"/>
                  <a:pt x="14478511" y="4213430"/>
                </a:cubicBezTo>
                <a:cubicBezTo>
                  <a:pt x="14455746" y="4197169"/>
                  <a:pt x="14450057" y="4165452"/>
                  <a:pt x="14466318" y="4142688"/>
                </a:cubicBezTo>
                <a:cubicBezTo>
                  <a:pt x="14474448" y="4131304"/>
                  <a:pt x="14486440" y="4124193"/>
                  <a:pt x="14499244" y="4121954"/>
                </a:cubicBezTo>
                <a:close/>
                <a:moveTo>
                  <a:pt x="5163638" y="4121137"/>
                </a:moveTo>
                <a:cubicBezTo>
                  <a:pt x="5168908" y="4124789"/>
                  <a:pt x="5170135" y="4132118"/>
                  <a:pt x="5166477" y="4137402"/>
                </a:cubicBezTo>
                <a:cubicBezTo>
                  <a:pt x="5162810" y="4142682"/>
                  <a:pt x="5155502" y="4143907"/>
                  <a:pt x="5150209" y="4140242"/>
                </a:cubicBezTo>
                <a:cubicBezTo>
                  <a:pt x="5144925" y="4136588"/>
                  <a:pt x="5143704" y="4129273"/>
                  <a:pt x="5147367" y="4123985"/>
                </a:cubicBezTo>
                <a:cubicBezTo>
                  <a:pt x="5151031" y="4118698"/>
                  <a:pt x="5158348" y="4117476"/>
                  <a:pt x="5163638" y="4121137"/>
                </a:cubicBezTo>
                <a:close/>
                <a:moveTo>
                  <a:pt x="11721574" y="4118625"/>
                </a:moveTo>
                <a:cubicBezTo>
                  <a:pt x="11728433" y="4117456"/>
                  <a:pt x="11735750" y="4118885"/>
                  <a:pt x="11741849" y="4123151"/>
                </a:cubicBezTo>
                <a:cubicBezTo>
                  <a:pt x="11754043" y="4131690"/>
                  <a:pt x="11756889" y="4148762"/>
                  <a:pt x="11748354" y="4160966"/>
                </a:cubicBezTo>
                <a:cubicBezTo>
                  <a:pt x="11739818" y="4173162"/>
                  <a:pt x="11722742" y="4176003"/>
                  <a:pt x="11710549" y="4167465"/>
                </a:cubicBezTo>
                <a:cubicBezTo>
                  <a:pt x="11698351" y="4158928"/>
                  <a:pt x="11695505" y="4141851"/>
                  <a:pt x="11704045" y="4129655"/>
                </a:cubicBezTo>
                <a:cubicBezTo>
                  <a:pt x="11708313" y="4123557"/>
                  <a:pt x="11714714" y="4119795"/>
                  <a:pt x="11721574" y="4118625"/>
                </a:cubicBezTo>
                <a:close/>
                <a:moveTo>
                  <a:pt x="1173264" y="4116598"/>
                </a:moveTo>
                <a:cubicBezTo>
                  <a:pt x="1175295" y="4118227"/>
                  <a:pt x="1176105" y="4121068"/>
                  <a:pt x="1174479" y="4123104"/>
                </a:cubicBezTo>
                <a:cubicBezTo>
                  <a:pt x="1172853" y="4125137"/>
                  <a:pt x="1170011" y="4125945"/>
                  <a:pt x="1167975" y="4124320"/>
                </a:cubicBezTo>
                <a:cubicBezTo>
                  <a:pt x="1165943" y="4122697"/>
                  <a:pt x="1165539" y="4119851"/>
                  <a:pt x="1166759" y="4117815"/>
                </a:cubicBezTo>
                <a:cubicBezTo>
                  <a:pt x="1168385" y="4115785"/>
                  <a:pt x="1171227" y="4114973"/>
                  <a:pt x="1173264" y="4116598"/>
                </a:cubicBezTo>
                <a:close/>
                <a:moveTo>
                  <a:pt x="14027127" y="4114851"/>
                </a:moveTo>
                <a:cubicBezTo>
                  <a:pt x="14039780" y="4112665"/>
                  <a:pt x="14053298" y="4115303"/>
                  <a:pt x="14064680" y="4123230"/>
                </a:cubicBezTo>
                <a:cubicBezTo>
                  <a:pt x="14087445" y="4139090"/>
                  <a:pt x="14092729" y="4170394"/>
                  <a:pt x="14076874" y="4193156"/>
                </a:cubicBezTo>
                <a:cubicBezTo>
                  <a:pt x="14061023" y="4215931"/>
                  <a:pt x="14029718" y="4221208"/>
                  <a:pt x="14006953" y="4205356"/>
                </a:cubicBezTo>
                <a:cubicBezTo>
                  <a:pt x="13984188" y="4189499"/>
                  <a:pt x="13978499" y="4158195"/>
                  <a:pt x="13994760" y="4135428"/>
                </a:cubicBezTo>
                <a:cubicBezTo>
                  <a:pt x="14002686" y="4124045"/>
                  <a:pt x="14014474" y="4117033"/>
                  <a:pt x="14027127" y="4114851"/>
                </a:cubicBezTo>
                <a:close/>
                <a:moveTo>
                  <a:pt x="1385075" y="4114171"/>
                </a:moveTo>
                <a:cubicBezTo>
                  <a:pt x="1385886" y="4114983"/>
                  <a:pt x="1386290" y="4116201"/>
                  <a:pt x="1385480" y="4117017"/>
                </a:cubicBezTo>
                <a:cubicBezTo>
                  <a:pt x="1384665" y="4117829"/>
                  <a:pt x="1383449" y="4118232"/>
                  <a:pt x="1382634" y="4117423"/>
                </a:cubicBezTo>
                <a:cubicBezTo>
                  <a:pt x="1381413" y="4117017"/>
                  <a:pt x="1381413" y="4115798"/>
                  <a:pt x="1382229" y="4114576"/>
                </a:cubicBezTo>
                <a:cubicBezTo>
                  <a:pt x="1383039" y="4113764"/>
                  <a:pt x="1384260" y="4113355"/>
                  <a:pt x="1385075" y="4114171"/>
                </a:cubicBezTo>
                <a:close/>
                <a:moveTo>
                  <a:pt x="2249800" y="4099602"/>
                </a:moveTo>
                <a:cubicBezTo>
                  <a:pt x="2251427" y="4100822"/>
                  <a:pt x="2251832" y="4102854"/>
                  <a:pt x="2250616" y="4104479"/>
                </a:cubicBezTo>
                <a:cubicBezTo>
                  <a:pt x="2249396" y="4106107"/>
                  <a:pt x="2247364" y="4106513"/>
                  <a:pt x="2245737" y="4105292"/>
                </a:cubicBezTo>
                <a:cubicBezTo>
                  <a:pt x="2244112" y="4104077"/>
                  <a:pt x="2243703" y="4102044"/>
                  <a:pt x="2244921" y="4100417"/>
                </a:cubicBezTo>
                <a:cubicBezTo>
                  <a:pt x="2246143" y="4098789"/>
                  <a:pt x="2248175" y="4098383"/>
                  <a:pt x="2249800" y="4099602"/>
                </a:cubicBezTo>
                <a:close/>
                <a:moveTo>
                  <a:pt x="13867570" y="4095466"/>
                </a:moveTo>
                <a:cubicBezTo>
                  <a:pt x="13883171" y="4092767"/>
                  <a:pt x="13899838" y="4096022"/>
                  <a:pt x="13913862" y="4105777"/>
                </a:cubicBezTo>
                <a:cubicBezTo>
                  <a:pt x="13941915" y="4125292"/>
                  <a:pt x="13948420" y="4163918"/>
                  <a:pt x="13928907" y="4191967"/>
                </a:cubicBezTo>
                <a:cubicBezTo>
                  <a:pt x="13909394" y="4220016"/>
                  <a:pt x="13870774" y="4226521"/>
                  <a:pt x="13842725" y="4207004"/>
                </a:cubicBezTo>
                <a:cubicBezTo>
                  <a:pt x="13814672" y="4187491"/>
                  <a:pt x="13807762" y="4148868"/>
                  <a:pt x="13827681" y="4120810"/>
                </a:cubicBezTo>
                <a:cubicBezTo>
                  <a:pt x="13837437" y="4106795"/>
                  <a:pt x="13851970" y="4098152"/>
                  <a:pt x="13867570" y="4095466"/>
                </a:cubicBezTo>
                <a:close/>
                <a:moveTo>
                  <a:pt x="3247186" y="4093916"/>
                </a:moveTo>
                <a:cubicBezTo>
                  <a:pt x="3252269" y="4092998"/>
                  <a:pt x="3257656" y="4094014"/>
                  <a:pt x="3262128" y="4097268"/>
                </a:cubicBezTo>
                <a:cubicBezTo>
                  <a:pt x="3271068" y="4103770"/>
                  <a:pt x="3273510" y="4116376"/>
                  <a:pt x="3267006" y="4125315"/>
                </a:cubicBezTo>
                <a:cubicBezTo>
                  <a:pt x="3260502" y="4134260"/>
                  <a:pt x="3247898" y="4136701"/>
                  <a:pt x="3238955" y="4130190"/>
                </a:cubicBezTo>
                <a:cubicBezTo>
                  <a:pt x="3229608" y="4124095"/>
                  <a:pt x="3227571" y="4111500"/>
                  <a:pt x="3234078" y="4102145"/>
                </a:cubicBezTo>
                <a:cubicBezTo>
                  <a:pt x="3237327" y="4097675"/>
                  <a:pt x="3242105" y="4094828"/>
                  <a:pt x="3247186" y="4093916"/>
                </a:cubicBezTo>
                <a:close/>
                <a:moveTo>
                  <a:pt x="3060375" y="4091453"/>
                </a:moveTo>
                <a:cubicBezTo>
                  <a:pt x="3064947" y="4090636"/>
                  <a:pt x="3069826" y="4091555"/>
                  <a:pt x="3073889" y="4094395"/>
                </a:cubicBezTo>
                <a:cubicBezTo>
                  <a:pt x="3082020" y="4100091"/>
                  <a:pt x="3084051" y="4111476"/>
                  <a:pt x="3078359" y="4119605"/>
                </a:cubicBezTo>
                <a:cubicBezTo>
                  <a:pt x="3072669" y="4127735"/>
                  <a:pt x="3061288" y="4129768"/>
                  <a:pt x="3053159" y="4124066"/>
                </a:cubicBezTo>
                <a:cubicBezTo>
                  <a:pt x="3045026" y="4118382"/>
                  <a:pt x="3042997" y="4107404"/>
                  <a:pt x="3048685" y="4098870"/>
                </a:cubicBezTo>
                <a:cubicBezTo>
                  <a:pt x="3051532" y="4094807"/>
                  <a:pt x="3055802" y="4092265"/>
                  <a:pt x="3060375" y="4091453"/>
                </a:cubicBezTo>
                <a:close/>
                <a:moveTo>
                  <a:pt x="10791003" y="4087811"/>
                </a:moveTo>
                <a:cubicBezTo>
                  <a:pt x="10793445" y="4089427"/>
                  <a:pt x="10793850" y="4093100"/>
                  <a:pt x="10792224" y="4095529"/>
                </a:cubicBezTo>
                <a:cubicBezTo>
                  <a:pt x="10790598" y="4097971"/>
                  <a:pt x="10786940" y="4098384"/>
                  <a:pt x="10784499" y="4096755"/>
                </a:cubicBezTo>
                <a:cubicBezTo>
                  <a:pt x="10782062" y="4094729"/>
                  <a:pt x="10781656" y="4091472"/>
                  <a:pt x="10783282" y="4089029"/>
                </a:cubicBezTo>
                <a:cubicBezTo>
                  <a:pt x="10784904" y="4086595"/>
                  <a:pt x="10788566" y="4086180"/>
                  <a:pt x="10791003" y="4087811"/>
                </a:cubicBezTo>
                <a:close/>
                <a:moveTo>
                  <a:pt x="4768947" y="4083646"/>
                </a:moveTo>
                <a:cubicBezTo>
                  <a:pt x="4775804" y="4082473"/>
                  <a:pt x="4783123" y="4083900"/>
                  <a:pt x="4789215" y="4088174"/>
                </a:cubicBezTo>
                <a:cubicBezTo>
                  <a:pt x="4801415" y="4096710"/>
                  <a:pt x="4804262" y="4113780"/>
                  <a:pt x="4795727" y="4125976"/>
                </a:cubicBezTo>
                <a:cubicBezTo>
                  <a:pt x="4787194" y="4138172"/>
                  <a:pt x="4770115" y="4141013"/>
                  <a:pt x="4757927" y="4132482"/>
                </a:cubicBezTo>
                <a:cubicBezTo>
                  <a:pt x="4745723" y="4123945"/>
                  <a:pt x="4742478" y="4106869"/>
                  <a:pt x="4751422" y="4094674"/>
                </a:cubicBezTo>
                <a:cubicBezTo>
                  <a:pt x="4755685" y="4088575"/>
                  <a:pt x="4762093" y="4084820"/>
                  <a:pt x="4768947" y="4083646"/>
                </a:cubicBezTo>
                <a:close/>
                <a:moveTo>
                  <a:pt x="10427984" y="4083339"/>
                </a:moveTo>
                <a:cubicBezTo>
                  <a:pt x="10429615" y="4084153"/>
                  <a:pt x="10429615" y="4085781"/>
                  <a:pt x="10428800" y="4087410"/>
                </a:cubicBezTo>
                <a:cubicBezTo>
                  <a:pt x="10427984" y="4089029"/>
                  <a:pt x="10425953" y="4089029"/>
                  <a:pt x="10424737" y="4088219"/>
                </a:cubicBezTo>
                <a:cubicBezTo>
                  <a:pt x="10423111" y="4087410"/>
                  <a:pt x="10422701" y="4085369"/>
                  <a:pt x="10423921" y="4084153"/>
                </a:cubicBezTo>
                <a:cubicBezTo>
                  <a:pt x="10424737" y="4082531"/>
                  <a:pt x="10426768" y="4082531"/>
                  <a:pt x="10427984" y="4083339"/>
                </a:cubicBezTo>
                <a:close/>
                <a:moveTo>
                  <a:pt x="13071918" y="4081913"/>
                </a:moveTo>
                <a:cubicBezTo>
                  <a:pt x="13086603" y="4079321"/>
                  <a:pt x="13102254" y="4082379"/>
                  <a:pt x="13115468" y="4091720"/>
                </a:cubicBezTo>
                <a:cubicBezTo>
                  <a:pt x="13141891" y="4110425"/>
                  <a:pt x="13148395" y="4146607"/>
                  <a:pt x="13129693" y="4173032"/>
                </a:cubicBezTo>
                <a:cubicBezTo>
                  <a:pt x="13110995" y="4199467"/>
                  <a:pt x="13074817" y="4205970"/>
                  <a:pt x="13048390" y="4187262"/>
                </a:cubicBezTo>
                <a:cubicBezTo>
                  <a:pt x="13022373" y="4168566"/>
                  <a:pt x="13015869" y="4132381"/>
                  <a:pt x="13034165" y="4105955"/>
                </a:cubicBezTo>
                <a:cubicBezTo>
                  <a:pt x="13043514" y="4092741"/>
                  <a:pt x="13057233" y="4084513"/>
                  <a:pt x="13071918" y="4081913"/>
                </a:cubicBezTo>
                <a:close/>
                <a:moveTo>
                  <a:pt x="12745942" y="4080392"/>
                </a:moveTo>
                <a:cubicBezTo>
                  <a:pt x="12780068" y="4080392"/>
                  <a:pt x="12807732" y="4108059"/>
                  <a:pt x="12807732" y="4142179"/>
                </a:cubicBezTo>
                <a:cubicBezTo>
                  <a:pt x="12807732" y="4176310"/>
                  <a:pt x="12780068" y="4203986"/>
                  <a:pt x="12745942" y="4203986"/>
                </a:cubicBezTo>
                <a:cubicBezTo>
                  <a:pt x="12711816" y="4203986"/>
                  <a:pt x="12684151" y="4176310"/>
                  <a:pt x="12684151" y="4142179"/>
                </a:cubicBezTo>
                <a:cubicBezTo>
                  <a:pt x="12684151" y="4108059"/>
                  <a:pt x="12711816" y="4080392"/>
                  <a:pt x="12745942" y="4080392"/>
                </a:cubicBezTo>
                <a:close/>
                <a:moveTo>
                  <a:pt x="12557319" y="4079536"/>
                </a:moveTo>
                <a:cubicBezTo>
                  <a:pt x="12572665" y="4076851"/>
                  <a:pt x="12589027" y="4080001"/>
                  <a:pt x="12602849" y="4089758"/>
                </a:cubicBezTo>
                <a:cubicBezTo>
                  <a:pt x="12630086" y="4109274"/>
                  <a:pt x="12636996" y="4147079"/>
                  <a:pt x="12617483" y="4174729"/>
                </a:cubicBezTo>
                <a:cubicBezTo>
                  <a:pt x="12597970" y="4201967"/>
                  <a:pt x="12560165" y="4208880"/>
                  <a:pt x="12532522" y="4189360"/>
                </a:cubicBezTo>
                <a:cubicBezTo>
                  <a:pt x="12505285" y="4169846"/>
                  <a:pt x="12498375" y="4132029"/>
                  <a:pt x="12517888" y="4104393"/>
                </a:cubicBezTo>
                <a:cubicBezTo>
                  <a:pt x="12527644" y="4090768"/>
                  <a:pt x="12541974" y="4082235"/>
                  <a:pt x="12557319" y="4079536"/>
                </a:cubicBezTo>
                <a:close/>
                <a:moveTo>
                  <a:pt x="13551149" y="4079021"/>
                </a:moveTo>
                <a:cubicBezTo>
                  <a:pt x="13567613" y="4076178"/>
                  <a:pt x="13585194" y="4079638"/>
                  <a:pt x="13600032" y="4090004"/>
                </a:cubicBezTo>
                <a:cubicBezTo>
                  <a:pt x="13629707" y="4110734"/>
                  <a:pt x="13636621" y="4151391"/>
                  <a:pt x="13615887" y="4181064"/>
                </a:cubicBezTo>
                <a:cubicBezTo>
                  <a:pt x="13595154" y="4210742"/>
                  <a:pt x="13554502" y="4217656"/>
                  <a:pt x="13524827" y="4196924"/>
                </a:cubicBezTo>
                <a:cubicBezTo>
                  <a:pt x="13495153" y="4176192"/>
                  <a:pt x="13488239" y="4135530"/>
                  <a:pt x="13508972" y="4105856"/>
                </a:cubicBezTo>
                <a:cubicBezTo>
                  <a:pt x="13519339" y="4091016"/>
                  <a:pt x="13534685" y="4081870"/>
                  <a:pt x="13551149" y="4079021"/>
                </a:cubicBezTo>
                <a:close/>
                <a:moveTo>
                  <a:pt x="13233406" y="4077730"/>
                </a:moveTo>
                <a:cubicBezTo>
                  <a:pt x="13249007" y="4075028"/>
                  <a:pt x="13265675" y="4078281"/>
                  <a:pt x="13279702" y="4088037"/>
                </a:cubicBezTo>
                <a:cubicBezTo>
                  <a:pt x="13307750" y="4107558"/>
                  <a:pt x="13314255" y="4146175"/>
                  <a:pt x="13294742" y="4174224"/>
                </a:cubicBezTo>
                <a:cubicBezTo>
                  <a:pt x="13275229" y="4202278"/>
                  <a:pt x="13236609" y="4208785"/>
                  <a:pt x="13208560" y="4189269"/>
                </a:cubicBezTo>
                <a:cubicBezTo>
                  <a:pt x="13180511" y="4169753"/>
                  <a:pt x="13173597" y="4131132"/>
                  <a:pt x="13193516" y="4103083"/>
                </a:cubicBezTo>
                <a:cubicBezTo>
                  <a:pt x="13203272" y="4089056"/>
                  <a:pt x="13217805" y="4080416"/>
                  <a:pt x="13233406" y="4077730"/>
                </a:cubicBezTo>
                <a:close/>
                <a:moveTo>
                  <a:pt x="12905401" y="4075392"/>
                </a:moveTo>
                <a:cubicBezTo>
                  <a:pt x="12922271" y="4072444"/>
                  <a:pt x="12940259" y="4075901"/>
                  <a:pt x="12955299" y="4086471"/>
                </a:cubicBezTo>
                <a:cubicBezTo>
                  <a:pt x="12985383" y="4107610"/>
                  <a:pt x="12992698" y="4149479"/>
                  <a:pt x="12971560" y="4179569"/>
                </a:cubicBezTo>
                <a:cubicBezTo>
                  <a:pt x="12950421" y="4209659"/>
                  <a:pt x="12908549" y="4216972"/>
                  <a:pt x="12878469" y="4195832"/>
                </a:cubicBezTo>
                <a:cubicBezTo>
                  <a:pt x="12847979" y="4174693"/>
                  <a:pt x="12840664" y="4132813"/>
                  <a:pt x="12862208" y="4102730"/>
                </a:cubicBezTo>
                <a:cubicBezTo>
                  <a:pt x="12872778" y="4087694"/>
                  <a:pt x="12888530" y="4078338"/>
                  <a:pt x="12905401" y="4075392"/>
                </a:cubicBezTo>
                <a:close/>
                <a:moveTo>
                  <a:pt x="13707048" y="4073405"/>
                </a:moveTo>
                <a:cubicBezTo>
                  <a:pt x="13726460" y="4070057"/>
                  <a:pt x="13747193" y="4074118"/>
                  <a:pt x="13764674" y="4086311"/>
                </a:cubicBezTo>
                <a:cubicBezTo>
                  <a:pt x="13799632" y="4110707"/>
                  <a:pt x="13807762" y="4158675"/>
                  <a:pt x="13783371" y="4193642"/>
                </a:cubicBezTo>
                <a:cubicBezTo>
                  <a:pt x="13758980" y="4228602"/>
                  <a:pt x="13711013" y="4236730"/>
                  <a:pt x="13676051" y="4212338"/>
                </a:cubicBezTo>
                <a:cubicBezTo>
                  <a:pt x="13641498" y="4187946"/>
                  <a:pt x="13632958" y="4139980"/>
                  <a:pt x="13657349" y="4105014"/>
                </a:cubicBezTo>
                <a:cubicBezTo>
                  <a:pt x="13669547" y="4087530"/>
                  <a:pt x="13687637" y="4076765"/>
                  <a:pt x="13707048" y="4073405"/>
                </a:cubicBezTo>
                <a:close/>
                <a:moveTo>
                  <a:pt x="11136949" y="4072770"/>
                </a:moveTo>
                <a:cubicBezTo>
                  <a:pt x="11140606" y="4075209"/>
                  <a:pt x="11141422" y="4080091"/>
                  <a:pt x="11138980" y="4083339"/>
                </a:cubicBezTo>
                <a:cubicBezTo>
                  <a:pt x="11136543" y="4086982"/>
                  <a:pt x="11131665" y="4087805"/>
                  <a:pt x="11128413" y="4085354"/>
                </a:cubicBezTo>
                <a:cubicBezTo>
                  <a:pt x="11124756" y="4083339"/>
                  <a:pt x="11123940" y="4078462"/>
                  <a:pt x="11126382" y="4074792"/>
                </a:cubicBezTo>
                <a:cubicBezTo>
                  <a:pt x="11128819" y="4071149"/>
                  <a:pt x="11133697" y="4070333"/>
                  <a:pt x="11136949" y="4072770"/>
                </a:cubicBezTo>
                <a:close/>
                <a:moveTo>
                  <a:pt x="4229516" y="4069561"/>
                </a:moveTo>
                <a:cubicBezTo>
                  <a:pt x="4233585" y="4068799"/>
                  <a:pt x="4237959" y="4069611"/>
                  <a:pt x="4241610" y="4072256"/>
                </a:cubicBezTo>
                <a:cubicBezTo>
                  <a:pt x="4248939" y="4077135"/>
                  <a:pt x="4250966" y="4087283"/>
                  <a:pt x="4245676" y="4094606"/>
                </a:cubicBezTo>
                <a:cubicBezTo>
                  <a:pt x="4240802" y="4101924"/>
                  <a:pt x="4230638" y="4103963"/>
                  <a:pt x="4223318" y="4098670"/>
                </a:cubicBezTo>
                <a:cubicBezTo>
                  <a:pt x="4216005" y="4093791"/>
                  <a:pt x="4214379" y="4083638"/>
                  <a:pt x="4219248" y="4076325"/>
                </a:cubicBezTo>
                <a:cubicBezTo>
                  <a:pt x="4221691" y="4072653"/>
                  <a:pt x="4225451" y="4070330"/>
                  <a:pt x="4229516" y="4069561"/>
                </a:cubicBezTo>
                <a:close/>
                <a:moveTo>
                  <a:pt x="13391489" y="4068549"/>
                </a:moveTo>
                <a:cubicBezTo>
                  <a:pt x="13409782" y="4065339"/>
                  <a:pt x="13429295" y="4069096"/>
                  <a:pt x="13445555" y="4080687"/>
                </a:cubicBezTo>
                <a:cubicBezTo>
                  <a:pt x="13478076" y="4103450"/>
                  <a:pt x="13486207" y="4148980"/>
                  <a:pt x="13463036" y="4181507"/>
                </a:cubicBezTo>
                <a:cubicBezTo>
                  <a:pt x="13440271" y="4214032"/>
                  <a:pt x="13394742" y="4222166"/>
                  <a:pt x="13362220" y="4198989"/>
                </a:cubicBezTo>
                <a:cubicBezTo>
                  <a:pt x="13329293" y="4176224"/>
                  <a:pt x="13321569" y="4130689"/>
                  <a:pt x="13344739" y="4098163"/>
                </a:cubicBezTo>
                <a:cubicBezTo>
                  <a:pt x="13356122" y="4081902"/>
                  <a:pt x="13373195" y="4071743"/>
                  <a:pt x="13391489" y="4068549"/>
                </a:cubicBezTo>
                <a:close/>
                <a:moveTo>
                  <a:pt x="12367322" y="4067263"/>
                </a:moveTo>
                <a:cubicBezTo>
                  <a:pt x="12383431" y="4064478"/>
                  <a:pt x="12400605" y="4067828"/>
                  <a:pt x="12415035" y="4077983"/>
                </a:cubicBezTo>
                <a:cubicBezTo>
                  <a:pt x="12443899" y="4098311"/>
                  <a:pt x="12450809" y="4138152"/>
                  <a:pt x="12430485" y="4167018"/>
                </a:cubicBezTo>
                <a:cubicBezTo>
                  <a:pt x="12410157" y="4195886"/>
                  <a:pt x="12370321" y="4202796"/>
                  <a:pt x="12341457" y="4182466"/>
                </a:cubicBezTo>
                <a:cubicBezTo>
                  <a:pt x="12312597" y="4162138"/>
                  <a:pt x="12305683" y="4122292"/>
                  <a:pt x="12326011" y="4093433"/>
                </a:cubicBezTo>
                <a:cubicBezTo>
                  <a:pt x="12336173" y="4078999"/>
                  <a:pt x="12351214" y="4070060"/>
                  <a:pt x="12367322" y="4067263"/>
                </a:cubicBezTo>
                <a:close/>
                <a:moveTo>
                  <a:pt x="4905287" y="4067249"/>
                </a:moveTo>
                <a:cubicBezTo>
                  <a:pt x="4911284" y="4066232"/>
                  <a:pt x="4917675" y="4067457"/>
                  <a:pt x="4922969" y="4071115"/>
                </a:cubicBezTo>
                <a:cubicBezTo>
                  <a:pt x="4933539" y="4078427"/>
                  <a:pt x="4935978" y="4093465"/>
                  <a:pt x="4928657" y="4104041"/>
                </a:cubicBezTo>
                <a:cubicBezTo>
                  <a:pt x="4921339" y="4114606"/>
                  <a:pt x="4906296" y="4117047"/>
                  <a:pt x="4895730" y="4109727"/>
                </a:cubicBezTo>
                <a:cubicBezTo>
                  <a:pt x="4885162" y="4102008"/>
                  <a:pt x="4882714" y="4087369"/>
                  <a:pt x="4890038" y="4076800"/>
                </a:cubicBezTo>
                <a:cubicBezTo>
                  <a:pt x="4893692" y="4071519"/>
                  <a:pt x="4899287" y="4068268"/>
                  <a:pt x="4905287" y="4067249"/>
                </a:cubicBezTo>
                <a:close/>
                <a:moveTo>
                  <a:pt x="3447108" y="4062742"/>
                </a:moveTo>
                <a:cubicBezTo>
                  <a:pt x="3451581" y="4065987"/>
                  <a:pt x="3452802" y="4072496"/>
                  <a:pt x="3449551" y="4077374"/>
                </a:cubicBezTo>
                <a:cubicBezTo>
                  <a:pt x="3446298" y="4081842"/>
                  <a:pt x="3439794" y="4083060"/>
                  <a:pt x="3434916" y="4079806"/>
                </a:cubicBezTo>
                <a:cubicBezTo>
                  <a:pt x="3430039" y="4076556"/>
                  <a:pt x="3428817" y="4070057"/>
                  <a:pt x="3432475" y="4065178"/>
                </a:cubicBezTo>
                <a:cubicBezTo>
                  <a:pt x="3435726" y="4060718"/>
                  <a:pt x="3442232" y="4059490"/>
                  <a:pt x="3447108" y="4062742"/>
                </a:cubicBezTo>
                <a:close/>
                <a:moveTo>
                  <a:pt x="1832273" y="4058509"/>
                </a:moveTo>
                <a:cubicBezTo>
                  <a:pt x="1837558" y="4062166"/>
                  <a:pt x="1838778" y="4069488"/>
                  <a:pt x="1835116" y="4074769"/>
                </a:cubicBezTo>
                <a:cubicBezTo>
                  <a:pt x="1831458" y="4080053"/>
                  <a:pt x="1824143" y="4081273"/>
                  <a:pt x="1818860" y="4077613"/>
                </a:cubicBezTo>
                <a:cubicBezTo>
                  <a:pt x="1813573" y="4073955"/>
                  <a:pt x="1812357" y="4066638"/>
                  <a:pt x="1816014" y="4061359"/>
                </a:cubicBezTo>
                <a:cubicBezTo>
                  <a:pt x="1819670" y="4056067"/>
                  <a:pt x="1826986" y="4054852"/>
                  <a:pt x="1832273" y="4058509"/>
                </a:cubicBezTo>
                <a:close/>
                <a:moveTo>
                  <a:pt x="11944701" y="4053176"/>
                </a:moveTo>
                <a:cubicBezTo>
                  <a:pt x="11950900" y="4052100"/>
                  <a:pt x="11957506" y="4053430"/>
                  <a:pt x="11962994" y="4057292"/>
                </a:cubicBezTo>
                <a:cubicBezTo>
                  <a:pt x="11974376" y="4065020"/>
                  <a:pt x="11976813" y="4080460"/>
                  <a:pt x="11969088" y="4091433"/>
                </a:cubicBezTo>
                <a:cubicBezTo>
                  <a:pt x="11961368" y="4102812"/>
                  <a:pt x="11945918" y="4105258"/>
                  <a:pt x="11934945" y="4097536"/>
                </a:cubicBezTo>
                <a:cubicBezTo>
                  <a:pt x="11923563" y="4089403"/>
                  <a:pt x="11921122" y="4074359"/>
                  <a:pt x="11928847" y="4063390"/>
                </a:cubicBezTo>
                <a:cubicBezTo>
                  <a:pt x="11932710" y="4057704"/>
                  <a:pt x="11938502" y="4054243"/>
                  <a:pt x="11944701" y="4053176"/>
                </a:cubicBezTo>
                <a:close/>
                <a:moveTo>
                  <a:pt x="12162996" y="4051273"/>
                </a:moveTo>
                <a:cubicBezTo>
                  <a:pt x="12178038" y="4048641"/>
                  <a:pt x="12194096" y="4051788"/>
                  <a:pt x="12207715" y="4061337"/>
                </a:cubicBezTo>
                <a:cubicBezTo>
                  <a:pt x="12234948" y="4080437"/>
                  <a:pt x="12241452" y="4117433"/>
                  <a:pt x="12222349" y="4144665"/>
                </a:cubicBezTo>
                <a:cubicBezTo>
                  <a:pt x="12203242" y="4171912"/>
                  <a:pt x="12166248" y="4178419"/>
                  <a:pt x="12139010" y="4159310"/>
                </a:cubicBezTo>
                <a:cubicBezTo>
                  <a:pt x="12112182" y="4140599"/>
                  <a:pt x="12105273" y="4103203"/>
                  <a:pt x="12124376" y="4075969"/>
                </a:cubicBezTo>
                <a:cubicBezTo>
                  <a:pt x="12133930" y="4062356"/>
                  <a:pt x="12147955" y="4053920"/>
                  <a:pt x="12162996" y="4051273"/>
                </a:cubicBezTo>
                <a:close/>
                <a:moveTo>
                  <a:pt x="2875183" y="4048345"/>
                </a:moveTo>
                <a:cubicBezTo>
                  <a:pt x="2880264" y="4047424"/>
                  <a:pt x="2885650" y="4048443"/>
                  <a:pt x="2890121" y="4051699"/>
                </a:cubicBezTo>
                <a:cubicBezTo>
                  <a:pt x="2899065" y="4058206"/>
                  <a:pt x="2901503" y="4070799"/>
                  <a:pt x="2894998" y="4079738"/>
                </a:cubicBezTo>
                <a:cubicBezTo>
                  <a:pt x="2888493" y="4088683"/>
                  <a:pt x="2875897" y="4091121"/>
                  <a:pt x="2866949" y="4084618"/>
                </a:cubicBezTo>
                <a:cubicBezTo>
                  <a:pt x="2858010" y="4078529"/>
                  <a:pt x="2855567" y="4065922"/>
                  <a:pt x="2862072" y="4056582"/>
                </a:cubicBezTo>
                <a:cubicBezTo>
                  <a:pt x="2865323" y="4052100"/>
                  <a:pt x="2870099" y="4049258"/>
                  <a:pt x="2875183" y="4048345"/>
                </a:cubicBezTo>
                <a:close/>
                <a:moveTo>
                  <a:pt x="11434774" y="4044507"/>
                </a:moveTo>
                <a:cubicBezTo>
                  <a:pt x="11441126" y="4043388"/>
                  <a:pt x="11447936" y="4044706"/>
                  <a:pt x="11453627" y="4048769"/>
                </a:cubicBezTo>
                <a:cubicBezTo>
                  <a:pt x="11465009" y="4056507"/>
                  <a:pt x="11467856" y="4072351"/>
                  <a:pt x="11459721" y="4083732"/>
                </a:cubicBezTo>
                <a:cubicBezTo>
                  <a:pt x="11452001" y="4095117"/>
                  <a:pt x="11436145" y="4097968"/>
                  <a:pt x="11424763" y="4089839"/>
                </a:cubicBezTo>
                <a:cubicBezTo>
                  <a:pt x="11413380" y="4081713"/>
                  <a:pt x="11410533" y="4066263"/>
                  <a:pt x="11418664" y="4054878"/>
                </a:cubicBezTo>
                <a:cubicBezTo>
                  <a:pt x="11422526" y="4049185"/>
                  <a:pt x="11428421" y="4045627"/>
                  <a:pt x="11434774" y="4044507"/>
                </a:cubicBezTo>
                <a:close/>
                <a:moveTo>
                  <a:pt x="4099735" y="4039302"/>
                </a:moveTo>
                <a:cubicBezTo>
                  <a:pt x="4102579" y="4041333"/>
                  <a:pt x="4103391" y="4045397"/>
                  <a:pt x="4101360" y="4048237"/>
                </a:cubicBezTo>
                <a:cubicBezTo>
                  <a:pt x="4099332" y="4051094"/>
                  <a:pt x="4095261" y="4051905"/>
                  <a:pt x="4092419" y="4049867"/>
                </a:cubicBezTo>
                <a:cubicBezTo>
                  <a:pt x="4089573" y="4047838"/>
                  <a:pt x="4088756" y="4043767"/>
                  <a:pt x="4090797" y="4040923"/>
                </a:cubicBezTo>
                <a:cubicBezTo>
                  <a:pt x="4092826" y="4038078"/>
                  <a:pt x="4096896" y="4037265"/>
                  <a:pt x="4099735" y="4039302"/>
                </a:cubicBezTo>
                <a:close/>
                <a:moveTo>
                  <a:pt x="4642568" y="4037446"/>
                </a:moveTo>
                <a:cubicBezTo>
                  <a:pt x="4652928" y="4035616"/>
                  <a:pt x="4664000" y="4037748"/>
                  <a:pt x="4673355" y="4044255"/>
                </a:cubicBezTo>
                <a:cubicBezTo>
                  <a:pt x="4692053" y="4057265"/>
                  <a:pt x="4696531" y="4082862"/>
                  <a:pt x="4683517" y="4101564"/>
                </a:cubicBezTo>
                <a:cubicBezTo>
                  <a:pt x="4670511" y="4120261"/>
                  <a:pt x="4644892" y="4124738"/>
                  <a:pt x="4626202" y="4111732"/>
                </a:cubicBezTo>
                <a:cubicBezTo>
                  <a:pt x="4607499" y="4098311"/>
                  <a:pt x="4603028" y="4072707"/>
                  <a:pt x="4616041" y="4054427"/>
                </a:cubicBezTo>
                <a:cubicBezTo>
                  <a:pt x="4622544" y="4045066"/>
                  <a:pt x="4632194" y="4039274"/>
                  <a:pt x="4642568" y="4037446"/>
                </a:cubicBezTo>
                <a:close/>
                <a:moveTo>
                  <a:pt x="2466899" y="4031586"/>
                </a:moveTo>
                <a:cubicBezTo>
                  <a:pt x="2473504" y="4030418"/>
                  <a:pt x="2480515" y="4031742"/>
                  <a:pt x="2486409" y="4035802"/>
                </a:cubicBezTo>
                <a:cubicBezTo>
                  <a:pt x="2498202" y="4044341"/>
                  <a:pt x="2501044" y="4060605"/>
                  <a:pt x="2492914" y="4072387"/>
                </a:cubicBezTo>
                <a:cubicBezTo>
                  <a:pt x="2484378" y="4084178"/>
                  <a:pt x="2468119" y="4087018"/>
                  <a:pt x="2456329" y="4078889"/>
                </a:cubicBezTo>
                <a:cubicBezTo>
                  <a:pt x="2444543" y="4070762"/>
                  <a:pt x="2441695" y="4054503"/>
                  <a:pt x="2449827" y="4042308"/>
                </a:cubicBezTo>
                <a:cubicBezTo>
                  <a:pt x="2454095" y="4036415"/>
                  <a:pt x="2460295" y="4032757"/>
                  <a:pt x="2466899" y="4031586"/>
                </a:cubicBezTo>
                <a:close/>
                <a:moveTo>
                  <a:pt x="4370688" y="4020903"/>
                </a:moveTo>
                <a:cubicBezTo>
                  <a:pt x="4383089" y="4018712"/>
                  <a:pt x="4396300" y="4021252"/>
                  <a:pt x="4407476" y="4029176"/>
                </a:cubicBezTo>
                <a:cubicBezTo>
                  <a:pt x="4429427" y="4045036"/>
                  <a:pt x="4435120" y="4075519"/>
                  <a:pt x="4419273" y="4097878"/>
                </a:cubicBezTo>
                <a:cubicBezTo>
                  <a:pt x="4403406" y="4119829"/>
                  <a:pt x="4372932" y="4125113"/>
                  <a:pt x="4350572" y="4109666"/>
                </a:cubicBezTo>
                <a:cubicBezTo>
                  <a:pt x="4328202" y="4094222"/>
                  <a:pt x="4322929" y="4063319"/>
                  <a:pt x="4338781" y="4040972"/>
                </a:cubicBezTo>
                <a:cubicBezTo>
                  <a:pt x="4346705" y="4029996"/>
                  <a:pt x="4358290" y="4023087"/>
                  <a:pt x="4370688" y="4020903"/>
                </a:cubicBezTo>
                <a:close/>
                <a:moveTo>
                  <a:pt x="2057499" y="4009339"/>
                </a:moveTo>
                <a:cubicBezTo>
                  <a:pt x="2058312" y="4010151"/>
                  <a:pt x="2058715" y="4011368"/>
                  <a:pt x="2057905" y="4012182"/>
                </a:cubicBezTo>
                <a:cubicBezTo>
                  <a:pt x="2057091" y="4012998"/>
                  <a:pt x="2055874" y="4013400"/>
                  <a:pt x="2055058" y="4012591"/>
                </a:cubicBezTo>
                <a:cubicBezTo>
                  <a:pt x="2054247" y="4012182"/>
                  <a:pt x="2053837" y="4010966"/>
                  <a:pt x="2054653" y="4009741"/>
                </a:cubicBezTo>
                <a:cubicBezTo>
                  <a:pt x="2055464" y="4008931"/>
                  <a:pt x="2056684" y="4008524"/>
                  <a:pt x="2057499" y="4009339"/>
                </a:cubicBezTo>
                <a:close/>
                <a:moveTo>
                  <a:pt x="1624118" y="4008896"/>
                </a:moveTo>
                <a:cubicBezTo>
                  <a:pt x="1624527" y="4008896"/>
                  <a:pt x="1624527" y="4008896"/>
                  <a:pt x="1624932" y="4008896"/>
                </a:cubicBezTo>
                <a:cubicBezTo>
                  <a:pt x="1624932" y="4009302"/>
                  <a:pt x="1624932" y="4009302"/>
                  <a:pt x="1624932" y="4009708"/>
                </a:cubicBezTo>
                <a:cubicBezTo>
                  <a:pt x="1624527" y="4009708"/>
                  <a:pt x="1624527" y="4009708"/>
                  <a:pt x="1624118" y="4009708"/>
                </a:cubicBezTo>
                <a:cubicBezTo>
                  <a:pt x="1623712" y="4009302"/>
                  <a:pt x="1623712" y="4008896"/>
                  <a:pt x="1624118" y="4008896"/>
                </a:cubicBezTo>
                <a:close/>
                <a:moveTo>
                  <a:pt x="10776778" y="4006107"/>
                </a:moveTo>
                <a:cubicBezTo>
                  <a:pt x="10779215" y="4007728"/>
                  <a:pt x="10779625" y="4010576"/>
                  <a:pt x="10777999" y="4013015"/>
                </a:cubicBezTo>
                <a:cubicBezTo>
                  <a:pt x="10776373" y="4015458"/>
                  <a:pt x="10773526" y="4015865"/>
                  <a:pt x="10771085" y="4014243"/>
                </a:cubicBezTo>
                <a:cubicBezTo>
                  <a:pt x="10769053" y="4012619"/>
                  <a:pt x="10768242" y="4009762"/>
                  <a:pt x="10769868" y="4007323"/>
                </a:cubicBezTo>
                <a:cubicBezTo>
                  <a:pt x="10771495" y="4004884"/>
                  <a:pt x="10774337" y="4004478"/>
                  <a:pt x="10776778" y="4006107"/>
                </a:cubicBezTo>
                <a:close/>
                <a:moveTo>
                  <a:pt x="10410103" y="4001229"/>
                </a:moveTo>
                <a:cubicBezTo>
                  <a:pt x="10411729" y="4002046"/>
                  <a:pt x="10411729" y="4004072"/>
                  <a:pt x="10410914" y="4005292"/>
                </a:cubicBezTo>
                <a:cubicBezTo>
                  <a:pt x="10410103" y="4006926"/>
                  <a:pt x="10408067" y="4006926"/>
                  <a:pt x="10406851" y="4006107"/>
                </a:cubicBezTo>
                <a:cubicBezTo>
                  <a:pt x="10405225" y="4005292"/>
                  <a:pt x="10404815" y="4003257"/>
                  <a:pt x="10406035" y="4002046"/>
                </a:cubicBezTo>
                <a:cubicBezTo>
                  <a:pt x="10406851" y="4000420"/>
                  <a:pt x="10408882" y="4000420"/>
                  <a:pt x="10410103" y="4001229"/>
                </a:cubicBezTo>
                <a:close/>
                <a:moveTo>
                  <a:pt x="11693115" y="4001045"/>
                </a:moveTo>
                <a:cubicBezTo>
                  <a:pt x="11700076" y="3999775"/>
                  <a:pt x="11707495" y="4001203"/>
                  <a:pt x="11713796" y="4005669"/>
                </a:cubicBezTo>
                <a:cubicBezTo>
                  <a:pt x="11726399" y="4014622"/>
                  <a:pt x="11729652" y="4031696"/>
                  <a:pt x="11720706" y="4044291"/>
                </a:cubicBezTo>
                <a:cubicBezTo>
                  <a:pt x="11711765" y="4056897"/>
                  <a:pt x="11694689" y="4060146"/>
                  <a:pt x="11682086" y="4051199"/>
                </a:cubicBezTo>
                <a:cubicBezTo>
                  <a:pt x="11669892" y="4042251"/>
                  <a:pt x="11666640" y="4025186"/>
                  <a:pt x="11675176" y="4012593"/>
                </a:cubicBezTo>
                <a:cubicBezTo>
                  <a:pt x="11679649" y="4006285"/>
                  <a:pt x="11686153" y="4002319"/>
                  <a:pt x="11693115" y="4001045"/>
                </a:cubicBezTo>
                <a:close/>
                <a:moveTo>
                  <a:pt x="5057473" y="4000141"/>
                </a:moveTo>
                <a:cubicBezTo>
                  <a:pt x="5062718" y="3999275"/>
                  <a:pt x="5068305" y="4000388"/>
                  <a:pt x="5072973" y="4003645"/>
                </a:cubicBezTo>
                <a:cubicBezTo>
                  <a:pt x="5082326" y="4010153"/>
                  <a:pt x="5084356" y="4023160"/>
                  <a:pt x="5077846" y="4032505"/>
                </a:cubicBezTo>
                <a:cubicBezTo>
                  <a:pt x="5071349" y="4041858"/>
                  <a:pt x="5058337" y="4043891"/>
                  <a:pt x="5048993" y="4037378"/>
                </a:cubicBezTo>
                <a:cubicBezTo>
                  <a:pt x="5039641" y="4030874"/>
                  <a:pt x="5037603" y="4017872"/>
                  <a:pt x="5044116" y="4008518"/>
                </a:cubicBezTo>
                <a:cubicBezTo>
                  <a:pt x="5047364" y="4003845"/>
                  <a:pt x="5052242" y="4000999"/>
                  <a:pt x="5057473" y="4000141"/>
                </a:cubicBezTo>
                <a:close/>
                <a:moveTo>
                  <a:pt x="3800820" y="3988010"/>
                </a:moveTo>
                <a:cubicBezTo>
                  <a:pt x="3801634" y="3988817"/>
                  <a:pt x="3802039" y="3990037"/>
                  <a:pt x="3801229" y="3990856"/>
                </a:cubicBezTo>
                <a:cubicBezTo>
                  <a:pt x="3800414" y="3991667"/>
                  <a:pt x="3799192" y="3992074"/>
                  <a:pt x="3798383" y="3991261"/>
                </a:cubicBezTo>
                <a:cubicBezTo>
                  <a:pt x="3797163" y="3990451"/>
                  <a:pt x="3797163" y="3989230"/>
                  <a:pt x="3797978" y="3988412"/>
                </a:cubicBezTo>
                <a:cubicBezTo>
                  <a:pt x="3798788" y="3987606"/>
                  <a:pt x="3800009" y="3987198"/>
                  <a:pt x="3800820" y="3988010"/>
                </a:cubicBezTo>
                <a:close/>
                <a:moveTo>
                  <a:pt x="2691365" y="3985667"/>
                </a:moveTo>
                <a:cubicBezTo>
                  <a:pt x="2695176" y="3985008"/>
                  <a:pt x="2699242" y="3985821"/>
                  <a:pt x="2702696" y="3988260"/>
                </a:cubicBezTo>
                <a:cubicBezTo>
                  <a:pt x="2709606" y="3993139"/>
                  <a:pt x="2711232" y="4002489"/>
                  <a:pt x="2706353" y="4009402"/>
                </a:cubicBezTo>
                <a:cubicBezTo>
                  <a:pt x="2701475" y="4016311"/>
                  <a:pt x="2692128" y="4017937"/>
                  <a:pt x="2685216" y="4013053"/>
                </a:cubicBezTo>
                <a:cubicBezTo>
                  <a:pt x="2678712" y="4008584"/>
                  <a:pt x="2677086" y="3998828"/>
                  <a:pt x="2681557" y="3991917"/>
                </a:cubicBezTo>
                <a:cubicBezTo>
                  <a:pt x="2683997" y="3988466"/>
                  <a:pt x="2687555" y="3986324"/>
                  <a:pt x="2691365" y="3985667"/>
                </a:cubicBezTo>
                <a:close/>
                <a:moveTo>
                  <a:pt x="11121098" y="3981299"/>
                </a:moveTo>
                <a:cubicBezTo>
                  <a:pt x="11125570" y="3984148"/>
                  <a:pt x="11126787" y="3990651"/>
                  <a:pt x="11123539" y="3995126"/>
                </a:cubicBezTo>
                <a:cubicBezTo>
                  <a:pt x="11120692" y="3999598"/>
                  <a:pt x="11114188" y="4000824"/>
                  <a:pt x="11109715" y="3997564"/>
                </a:cubicBezTo>
                <a:cubicBezTo>
                  <a:pt x="11105243" y="3994310"/>
                  <a:pt x="11104022" y="3988215"/>
                  <a:pt x="11107278" y="3983745"/>
                </a:cubicBezTo>
                <a:cubicBezTo>
                  <a:pt x="11110121" y="3979264"/>
                  <a:pt x="11116625" y="3978050"/>
                  <a:pt x="11121098" y="3981299"/>
                </a:cubicBezTo>
                <a:close/>
                <a:moveTo>
                  <a:pt x="1205784" y="3977975"/>
                </a:moveTo>
                <a:cubicBezTo>
                  <a:pt x="1207411" y="3978790"/>
                  <a:pt x="1207411" y="3980820"/>
                  <a:pt x="1206595" y="3982042"/>
                </a:cubicBezTo>
                <a:cubicBezTo>
                  <a:pt x="1205784" y="3983668"/>
                  <a:pt x="1203748" y="3983668"/>
                  <a:pt x="1202532" y="3982853"/>
                </a:cubicBezTo>
                <a:cubicBezTo>
                  <a:pt x="1201312" y="3982042"/>
                  <a:pt x="1200906" y="3980005"/>
                  <a:pt x="1201716" y="3978790"/>
                </a:cubicBezTo>
                <a:cubicBezTo>
                  <a:pt x="1202532" y="3977162"/>
                  <a:pt x="1204563" y="3977162"/>
                  <a:pt x="1205784" y="3977975"/>
                </a:cubicBezTo>
                <a:close/>
                <a:moveTo>
                  <a:pt x="1417995" y="3976768"/>
                </a:moveTo>
                <a:cubicBezTo>
                  <a:pt x="1418811" y="3976768"/>
                  <a:pt x="1418811" y="3977580"/>
                  <a:pt x="1418402" y="3977984"/>
                </a:cubicBezTo>
                <a:cubicBezTo>
                  <a:pt x="1418402" y="3978801"/>
                  <a:pt x="1417591" y="3978801"/>
                  <a:pt x="1417185" y="3978395"/>
                </a:cubicBezTo>
                <a:cubicBezTo>
                  <a:pt x="1416775" y="3977984"/>
                  <a:pt x="1416370" y="3977580"/>
                  <a:pt x="1416775" y="3977175"/>
                </a:cubicBezTo>
                <a:cubicBezTo>
                  <a:pt x="1416775" y="3976361"/>
                  <a:pt x="1417591" y="3976361"/>
                  <a:pt x="1417995" y="3976768"/>
                </a:cubicBezTo>
                <a:close/>
                <a:moveTo>
                  <a:pt x="5342094" y="3972766"/>
                </a:moveTo>
                <a:cubicBezTo>
                  <a:pt x="5342904" y="3973168"/>
                  <a:pt x="5342904" y="3973981"/>
                  <a:pt x="5342498" y="3974797"/>
                </a:cubicBezTo>
                <a:cubicBezTo>
                  <a:pt x="5342094" y="3975612"/>
                  <a:pt x="5341276" y="3975612"/>
                  <a:pt x="5340472" y="3975202"/>
                </a:cubicBezTo>
                <a:cubicBezTo>
                  <a:pt x="5340059" y="3974797"/>
                  <a:pt x="5339651" y="3973981"/>
                  <a:pt x="5340059" y="3973168"/>
                </a:cubicBezTo>
                <a:cubicBezTo>
                  <a:pt x="5340472" y="3972357"/>
                  <a:pt x="5341276" y="3972357"/>
                  <a:pt x="5342094" y="3972766"/>
                </a:cubicBezTo>
                <a:close/>
                <a:moveTo>
                  <a:pt x="3644292" y="3963980"/>
                </a:moveTo>
                <a:cubicBezTo>
                  <a:pt x="3648762" y="3967233"/>
                  <a:pt x="3649984" y="3972924"/>
                  <a:pt x="3646729" y="3977399"/>
                </a:cubicBezTo>
                <a:cubicBezTo>
                  <a:pt x="3643479" y="3981869"/>
                  <a:pt x="3637790" y="3982679"/>
                  <a:pt x="3633316" y="3979835"/>
                </a:cubicBezTo>
                <a:cubicBezTo>
                  <a:pt x="3629251" y="3976584"/>
                  <a:pt x="3628034" y="3970482"/>
                  <a:pt x="3630875" y="3966414"/>
                </a:cubicBezTo>
                <a:cubicBezTo>
                  <a:pt x="3634127" y="3961939"/>
                  <a:pt x="3639820" y="3961131"/>
                  <a:pt x="3644292" y="3963980"/>
                </a:cubicBezTo>
                <a:close/>
                <a:moveTo>
                  <a:pt x="14457782" y="3963871"/>
                </a:moveTo>
                <a:cubicBezTo>
                  <a:pt x="14463372" y="3962906"/>
                  <a:pt x="14469367" y="3964024"/>
                  <a:pt x="14474448" y="3967480"/>
                </a:cubicBezTo>
                <a:cubicBezTo>
                  <a:pt x="14484204" y="3974388"/>
                  <a:pt x="14486646" y="3988216"/>
                  <a:pt x="14479736" y="3998383"/>
                </a:cubicBezTo>
                <a:cubicBezTo>
                  <a:pt x="14472822" y="4008139"/>
                  <a:pt x="14459003" y="4010576"/>
                  <a:pt x="14448837" y="4003667"/>
                </a:cubicBezTo>
                <a:cubicBezTo>
                  <a:pt x="14439085" y="3996756"/>
                  <a:pt x="14436644" y="3982932"/>
                  <a:pt x="14443553" y="3972766"/>
                </a:cubicBezTo>
                <a:cubicBezTo>
                  <a:pt x="14447010" y="3967886"/>
                  <a:pt x="14452193" y="3964834"/>
                  <a:pt x="14457782" y="3963871"/>
                </a:cubicBezTo>
                <a:close/>
                <a:moveTo>
                  <a:pt x="2287199" y="3960160"/>
                </a:moveTo>
                <a:cubicBezTo>
                  <a:pt x="2289637" y="3961790"/>
                  <a:pt x="2290043" y="3965448"/>
                  <a:pt x="2288417" y="3967890"/>
                </a:cubicBezTo>
                <a:cubicBezTo>
                  <a:pt x="2286791" y="3970327"/>
                  <a:pt x="2283132" y="3970733"/>
                  <a:pt x="2280696" y="3969110"/>
                </a:cubicBezTo>
                <a:cubicBezTo>
                  <a:pt x="2278255" y="3967075"/>
                  <a:pt x="2277443" y="3963823"/>
                  <a:pt x="2279475" y="3961382"/>
                </a:cubicBezTo>
                <a:cubicBezTo>
                  <a:pt x="2281101" y="3958943"/>
                  <a:pt x="2284758" y="3958538"/>
                  <a:pt x="2287199" y="3960160"/>
                </a:cubicBezTo>
                <a:close/>
                <a:moveTo>
                  <a:pt x="3969198" y="3949009"/>
                </a:moveTo>
                <a:cubicBezTo>
                  <a:pt x="3970007" y="3949009"/>
                  <a:pt x="3970007" y="3949828"/>
                  <a:pt x="3969600" y="3950223"/>
                </a:cubicBezTo>
                <a:cubicBezTo>
                  <a:pt x="3969600" y="3951040"/>
                  <a:pt x="3968793" y="3951040"/>
                  <a:pt x="3968387" y="3950633"/>
                </a:cubicBezTo>
                <a:cubicBezTo>
                  <a:pt x="3967981" y="3950223"/>
                  <a:pt x="3967570" y="3949828"/>
                  <a:pt x="3967981" y="3949415"/>
                </a:cubicBezTo>
                <a:cubicBezTo>
                  <a:pt x="3967981" y="3948600"/>
                  <a:pt x="3968793" y="3948600"/>
                  <a:pt x="3969198" y="3949009"/>
                </a:cubicBezTo>
                <a:close/>
                <a:moveTo>
                  <a:pt x="3296275" y="3946449"/>
                </a:moveTo>
                <a:cubicBezTo>
                  <a:pt x="3299933" y="3949288"/>
                  <a:pt x="3300744" y="3954173"/>
                  <a:pt x="3298307" y="3957832"/>
                </a:cubicBezTo>
                <a:cubicBezTo>
                  <a:pt x="3295460" y="3961493"/>
                  <a:pt x="3290582" y="3962304"/>
                  <a:pt x="3286925" y="3959864"/>
                </a:cubicBezTo>
                <a:cubicBezTo>
                  <a:pt x="3283267" y="3957420"/>
                  <a:pt x="3282453" y="3952133"/>
                  <a:pt x="3284893" y="3948479"/>
                </a:cubicBezTo>
                <a:cubicBezTo>
                  <a:pt x="3287735" y="3944819"/>
                  <a:pt x="3292615" y="3944002"/>
                  <a:pt x="3296275" y="3946449"/>
                </a:cubicBezTo>
                <a:close/>
                <a:moveTo>
                  <a:pt x="4528887" y="3943056"/>
                </a:moveTo>
                <a:cubicBezTo>
                  <a:pt x="4541849" y="3940770"/>
                  <a:pt x="4555672" y="3943414"/>
                  <a:pt x="4567253" y="3951529"/>
                </a:cubicBezTo>
                <a:cubicBezTo>
                  <a:pt x="4590433" y="3967802"/>
                  <a:pt x="4596113" y="3999920"/>
                  <a:pt x="4579851" y="4023092"/>
                </a:cubicBezTo>
                <a:cubicBezTo>
                  <a:pt x="4563590" y="4046265"/>
                  <a:pt x="4531473" y="4051955"/>
                  <a:pt x="4508295" y="4035695"/>
                </a:cubicBezTo>
                <a:cubicBezTo>
                  <a:pt x="4485137" y="4019438"/>
                  <a:pt x="4479846" y="3987320"/>
                  <a:pt x="4495698" y="3964144"/>
                </a:cubicBezTo>
                <a:cubicBezTo>
                  <a:pt x="4503831" y="3952557"/>
                  <a:pt x="4515927" y="3945348"/>
                  <a:pt x="4528887" y="3943056"/>
                </a:cubicBezTo>
                <a:close/>
                <a:moveTo>
                  <a:pt x="11411300" y="3942315"/>
                </a:moveTo>
                <a:cubicBezTo>
                  <a:pt x="11417449" y="3941248"/>
                  <a:pt x="11423953" y="3942465"/>
                  <a:pt x="11429239" y="3946321"/>
                </a:cubicBezTo>
                <a:cubicBezTo>
                  <a:pt x="11439806" y="3954047"/>
                  <a:pt x="11442653" y="3969089"/>
                  <a:pt x="11434928" y="3980070"/>
                </a:cubicBezTo>
                <a:cubicBezTo>
                  <a:pt x="11427203" y="3990647"/>
                  <a:pt x="11412163" y="3993495"/>
                  <a:pt x="11401186" y="3985759"/>
                </a:cubicBezTo>
                <a:cubicBezTo>
                  <a:pt x="11390214" y="3978040"/>
                  <a:pt x="11387367" y="3962995"/>
                  <a:pt x="11395497" y="3952021"/>
                </a:cubicBezTo>
                <a:cubicBezTo>
                  <a:pt x="11399360" y="3946727"/>
                  <a:pt x="11405152" y="3943388"/>
                  <a:pt x="11411300" y="3942315"/>
                </a:cubicBezTo>
                <a:close/>
                <a:moveTo>
                  <a:pt x="3100411" y="3939257"/>
                </a:moveTo>
                <a:cubicBezTo>
                  <a:pt x="3104478" y="3938502"/>
                  <a:pt x="3108848" y="3939314"/>
                  <a:pt x="3112504" y="3941954"/>
                </a:cubicBezTo>
                <a:cubicBezTo>
                  <a:pt x="3119826" y="3946826"/>
                  <a:pt x="3121857" y="3956987"/>
                  <a:pt x="3116574" y="3964317"/>
                </a:cubicBezTo>
                <a:cubicBezTo>
                  <a:pt x="3111697" y="3971635"/>
                  <a:pt x="3101529" y="3973668"/>
                  <a:pt x="3094213" y="3968379"/>
                </a:cubicBezTo>
                <a:cubicBezTo>
                  <a:pt x="3086893" y="3963501"/>
                  <a:pt x="3085268" y="3953337"/>
                  <a:pt x="3090146" y="3946015"/>
                </a:cubicBezTo>
                <a:cubicBezTo>
                  <a:pt x="3092586" y="3942356"/>
                  <a:pt x="3096346" y="3940020"/>
                  <a:pt x="3100411" y="3939257"/>
                </a:cubicBezTo>
                <a:close/>
                <a:moveTo>
                  <a:pt x="14136987" y="3938089"/>
                </a:moveTo>
                <a:cubicBezTo>
                  <a:pt x="14148217" y="3936112"/>
                  <a:pt x="14160210" y="3938450"/>
                  <a:pt x="14170374" y="3945560"/>
                </a:cubicBezTo>
                <a:cubicBezTo>
                  <a:pt x="14190698" y="3959796"/>
                  <a:pt x="14195580" y="3987439"/>
                  <a:pt x="14181351" y="4007765"/>
                </a:cubicBezTo>
                <a:cubicBezTo>
                  <a:pt x="14167122" y="4028086"/>
                  <a:pt x="14139479" y="4032966"/>
                  <a:pt x="14119155" y="4018745"/>
                </a:cubicBezTo>
                <a:cubicBezTo>
                  <a:pt x="14098827" y="4004512"/>
                  <a:pt x="14093949" y="3976866"/>
                  <a:pt x="14108178" y="3956538"/>
                </a:cubicBezTo>
                <a:cubicBezTo>
                  <a:pt x="14115291" y="3946378"/>
                  <a:pt x="14125758" y="3940074"/>
                  <a:pt x="14136987" y="3938089"/>
                </a:cubicBezTo>
                <a:close/>
                <a:moveTo>
                  <a:pt x="13977686" y="3928768"/>
                </a:moveTo>
                <a:cubicBezTo>
                  <a:pt x="13989576" y="3926684"/>
                  <a:pt x="14002279" y="3929123"/>
                  <a:pt x="14013052" y="3936638"/>
                </a:cubicBezTo>
                <a:cubicBezTo>
                  <a:pt x="14034190" y="3951680"/>
                  <a:pt x="14039474" y="3980959"/>
                  <a:pt x="14024434" y="4002508"/>
                </a:cubicBezTo>
                <a:cubicBezTo>
                  <a:pt x="14009394" y="4023643"/>
                  <a:pt x="13980125" y="4028926"/>
                  <a:pt x="13958581" y="4013887"/>
                </a:cubicBezTo>
                <a:cubicBezTo>
                  <a:pt x="13937442" y="3998847"/>
                  <a:pt x="13932154" y="3969572"/>
                  <a:pt x="13947198" y="3948022"/>
                </a:cubicBezTo>
                <a:cubicBezTo>
                  <a:pt x="13954718" y="3937457"/>
                  <a:pt x="13965795" y="3930848"/>
                  <a:pt x="13977686" y="3928768"/>
                </a:cubicBezTo>
                <a:close/>
                <a:moveTo>
                  <a:pt x="1863981" y="3927609"/>
                </a:moveTo>
                <a:cubicBezTo>
                  <a:pt x="1866417" y="3929230"/>
                  <a:pt x="1866827" y="3932076"/>
                  <a:pt x="1865201" y="3934516"/>
                </a:cubicBezTo>
                <a:cubicBezTo>
                  <a:pt x="1863574" y="3936955"/>
                  <a:pt x="1860729" y="3937363"/>
                  <a:pt x="1858287" y="3935734"/>
                </a:cubicBezTo>
                <a:cubicBezTo>
                  <a:pt x="1855849" y="3934516"/>
                  <a:pt x="1855444" y="3931267"/>
                  <a:pt x="1857070" y="3928825"/>
                </a:cubicBezTo>
                <a:cubicBezTo>
                  <a:pt x="1858697" y="3926391"/>
                  <a:pt x="1861539" y="3925981"/>
                  <a:pt x="1863981" y="3927609"/>
                </a:cubicBezTo>
                <a:close/>
                <a:moveTo>
                  <a:pt x="10761332" y="3923579"/>
                </a:moveTo>
                <a:cubicBezTo>
                  <a:pt x="10763769" y="3925205"/>
                  <a:pt x="10764175" y="3928862"/>
                  <a:pt x="10762549" y="3931299"/>
                </a:cubicBezTo>
                <a:cubicBezTo>
                  <a:pt x="10760923" y="3933741"/>
                  <a:pt x="10757265" y="3934140"/>
                  <a:pt x="10754828" y="3932524"/>
                </a:cubicBezTo>
                <a:cubicBezTo>
                  <a:pt x="10752387" y="3930894"/>
                  <a:pt x="10751576" y="3927235"/>
                  <a:pt x="10753607" y="3924798"/>
                </a:cubicBezTo>
                <a:cubicBezTo>
                  <a:pt x="10755233" y="3922368"/>
                  <a:pt x="10758891" y="3921952"/>
                  <a:pt x="10761332" y="3923579"/>
                </a:cubicBezTo>
                <a:close/>
                <a:moveTo>
                  <a:pt x="10390586" y="3920736"/>
                </a:moveTo>
                <a:cubicBezTo>
                  <a:pt x="10391401" y="3921550"/>
                  <a:pt x="10391806" y="3923170"/>
                  <a:pt x="10390991" y="3924393"/>
                </a:cubicBezTo>
                <a:cubicBezTo>
                  <a:pt x="10390180" y="3925615"/>
                  <a:pt x="10388554" y="3926019"/>
                  <a:pt x="10387333" y="3925205"/>
                </a:cubicBezTo>
                <a:cubicBezTo>
                  <a:pt x="10386522" y="3924393"/>
                  <a:pt x="10386113" y="3922770"/>
                  <a:pt x="10386928" y="3921145"/>
                </a:cubicBezTo>
                <a:cubicBezTo>
                  <a:pt x="10387739" y="3920328"/>
                  <a:pt x="10389365" y="3919918"/>
                  <a:pt x="10390586" y="3920736"/>
                </a:cubicBezTo>
                <a:close/>
                <a:moveTo>
                  <a:pt x="12509755" y="3918964"/>
                </a:moveTo>
                <a:cubicBezTo>
                  <a:pt x="12524694" y="3916375"/>
                  <a:pt x="12540650" y="3919428"/>
                  <a:pt x="12554066" y="3928768"/>
                </a:cubicBezTo>
                <a:cubicBezTo>
                  <a:pt x="12580489" y="3947464"/>
                  <a:pt x="12586993" y="3984877"/>
                  <a:pt x="12568295" y="4011298"/>
                </a:cubicBezTo>
                <a:cubicBezTo>
                  <a:pt x="12549593" y="4037728"/>
                  <a:pt x="12512599" y="4044232"/>
                  <a:pt x="12485771" y="4025531"/>
                </a:cubicBezTo>
                <a:cubicBezTo>
                  <a:pt x="12458939" y="4006825"/>
                  <a:pt x="12452435" y="3969837"/>
                  <a:pt x="12471542" y="3942999"/>
                </a:cubicBezTo>
                <a:cubicBezTo>
                  <a:pt x="12480893" y="3929785"/>
                  <a:pt x="12494816" y="3921560"/>
                  <a:pt x="12509755" y="3918964"/>
                </a:cubicBezTo>
                <a:close/>
                <a:moveTo>
                  <a:pt x="12323163" y="3918573"/>
                </a:moveTo>
                <a:cubicBezTo>
                  <a:pt x="12338102" y="3915987"/>
                  <a:pt x="12354058" y="3919034"/>
                  <a:pt x="12367474" y="3928385"/>
                </a:cubicBezTo>
                <a:cubicBezTo>
                  <a:pt x="12393897" y="3947085"/>
                  <a:pt x="12400401" y="3984080"/>
                  <a:pt x="12381699" y="4010915"/>
                </a:cubicBezTo>
                <a:cubicBezTo>
                  <a:pt x="12363001" y="4037338"/>
                  <a:pt x="12326007" y="4043839"/>
                  <a:pt x="12299179" y="4025144"/>
                </a:cubicBezTo>
                <a:cubicBezTo>
                  <a:pt x="12272347" y="4006035"/>
                  <a:pt x="12265843" y="3969035"/>
                  <a:pt x="12284950" y="3942607"/>
                </a:cubicBezTo>
                <a:cubicBezTo>
                  <a:pt x="12294301" y="3929403"/>
                  <a:pt x="12308224" y="3921168"/>
                  <a:pt x="12323163" y="3918573"/>
                </a:cubicBezTo>
                <a:close/>
                <a:moveTo>
                  <a:pt x="12685979" y="3916367"/>
                </a:moveTo>
                <a:cubicBezTo>
                  <a:pt x="12700410" y="3913827"/>
                  <a:pt x="12715857" y="3916769"/>
                  <a:pt x="12728866" y="3925916"/>
                </a:cubicBezTo>
                <a:cubicBezTo>
                  <a:pt x="12754478" y="3943795"/>
                  <a:pt x="12760982" y="3979575"/>
                  <a:pt x="12742690" y="4005599"/>
                </a:cubicBezTo>
                <a:cubicBezTo>
                  <a:pt x="12724799" y="4031207"/>
                  <a:pt x="12689030" y="4037714"/>
                  <a:pt x="12663013" y="4019424"/>
                </a:cubicBezTo>
                <a:cubicBezTo>
                  <a:pt x="12637402" y="4001127"/>
                  <a:pt x="12630897" y="3965342"/>
                  <a:pt x="12649189" y="3939737"/>
                </a:cubicBezTo>
                <a:cubicBezTo>
                  <a:pt x="12658133" y="3926927"/>
                  <a:pt x="12671548" y="3918901"/>
                  <a:pt x="12685979" y="3916367"/>
                </a:cubicBezTo>
                <a:close/>
                <a:moveTo>
                  <a:pt x="11905419" y="3913119"/>
                </a:moveTo>
                <a:cubicBezTo>
                  <a:pt x="11913905" y="3911642"/>
                  <a:pt x="11922951" y="3913373"/>
                  <a:pt x="11930473" y="3918658"/>
                </a:cubicBezTo>
                <a:cubicBezTo>
                  <a:pt x="11945513" y="3929224"/>
                  <a:pt x="11949170" y="3950356"/>
                  <a:pt x="11938603" y="3965410"/>
                </a:cubicBezTo>
                <a:cubicBezTo>
                  <a:pt x="11928031" y="3980449"/>
                  <a:pt x="11906893" y="3984110"/>
                  <a:pt x="11891853" y="3973537"/>
                </a:cubicBezTo>
                <a:cubicBezTo>
                  <a:pt x="11876403" y="3962965"/>
                  <a:pt x="11872746" y="3941816"/>
                  <a:pt x="11883723" y="3926787"/>
                </a:cubicBezTo>
                <a:cubicBezTo>
                  <a:pt x="11889007" y="3919260"/>
                  <a:pt x="11896933" y="3914593"/>
                  <a:pt x="11905419" y="3913119"/>
                </a:cubicBezTo>
                <a:close/>
                <a:moveTo>
                  <a:pt x="13817060" y="3910341"/>
                </a:moveTo>
                <a:cubicBezTo>
                  <a:pt x="13831643" y="3907800"/>
                  <a:pt x="13847192" y="3910855"/>
                  <a:pt x="13860201" y="3919995"/>
                </a:cubicBezTo>
                <a:cubicBezTo>
                  <a:pt x="13886628" y="3938287"/>
                  <a:pt x="13892722" y="3974469"/>
                  <a:pt x="13874430" y="4000491"/>
                </a:cubicBezTo>
                <a:cubicBezTo>
                  <a:pt x="13856138" y="4026910"/>
                  <a:pt x="13819955" y="4033009"/>
                  <a:pt x="13793942" y="4014719"/>
                </a:cubicBezTo>
                <a:cubicBezTo>
                  <a:pt x="13767515" y="3996428"/>
                  <a:pt x="13761417" y="3960238"/>
                  <a:pt x="13779713" y="3934219"/>
                </a:cubicBezTo>
                <a:cubicBezTo>
                  <a:pt x="13788859" y="3921010"/>
                  <a:pt x="13802477" y="3912887"/>
                  <a:pt x="13817060" y="3910341"/>
                </a:cubicBezTo>
                <a:close/>
                <a:moveTo>
                  <a:pt x="14289992" y="3910284"/>
                </a:moveTo>
                <a:cubicBezTo>
                  <a:pt x="14309404" y="3906934"/>
                  <a:pt x="14330136" y="3911003"/>
                  <a:pt x="14347615" y="3923189"/>
                </a:cubicBezTo>
                <a:cubicBezTo>
                  <a:pt x="14382578" y="3947579"/>
                  <a:pt x="14390708" y="3995561"/>
                  <a:pt x="14366317" y="4030519"/>
                </a:cubicBezTo>
                <a:cubicBezTo>
                  <a:pt x="14341926" y="4065475"/>
                  <a:pt x="14293955" y="4073603"/>
                  <a:pt x="14258997" y="4049212"/>
                </a:cubicBezTo>
                <a:cubicBezTo>
                  <a:pt x="14224444" y="4024824"/>
                  <a:pt x="14215908" y="3976853"/>
                  <a:pt x="14240295" y="3941883"/>
                </a:cubicBezTo>
                <a:cubicBezTo>
                  <a:pt x="14252491" y="3924407"/>
                  <a:pt x="14270581" y="3913643"/>
                  <a:pt x="14289992" y="3910284"/>
                </a:cubicBezTo>
                <a:close/>
                <a:moveTo>
                  <a:pt x="12121939" y="3907777"/>
                </a:moveTo>
                <a:cubicBezTo>
                  <a:pt x="12137183" y="3905129"/>
                  <a:pt x="12153444" y="3908278"/>
                  <a:pt x="12167063" y="3917839"/>
                </a:cubicBezTo>
                <a:cubicBezTo>
                  <a:pt x="12194300" y="3936928"/>
                  <a:pt x="12200805" y="3974740"/>
                  <a:pt x="12181697" y="4001987"/>
                </a:cubicBezTo>
                <a:cubicBezTo>
                  <a:pt x="12162590" y="4029220"/>
                  <a:pt x="12124785" y="4035726"/>
                  <a:pt x="12097547" y="4016627"/>
                </a:cubicBezTo>
                <a:cubicBezTo>
                  <a:pt x="12069904" y="3997519"/>
                  <a:pt x="12063400" y="3959695"/>
                  <a:pt x="12082917" y="3932466"/>
                </a:cubicBezTo>
                <a:cubicBezTo>
                  <a:pt x="12092469" y="3918850"/>
                  <a:pt x="12106695" y="3910412"/>
                  <a:pt x="12121939" y="3907777"/>
                </a:cubicBezTo>
                <a:close/>
                <a:moveTo>
                  <a:pt x="13020084" y="3904625"/>
                </a:moveTo>
                <a:cubicBezTo>
                  <a:pt x="13034159" y="3902181"/>
                  <a:pt x="13049200" y="3905129"/>
                  <a:pt x="13061803" y="3914077"/>
                </a:cubicBezTo>
                <a:cubicBezTo>
                  <a:pt x="13087005" y="3931549"/>
                  <a:pt x="13093104" y="3966514"/>
                  <a:pt x="13075217" y="3991725"/>
                </a:cubicBezTo>
                <a:cubicBezTo>
                  <a:pt x="13057736" y="4016931"/>
                  <a:pt x="13022778" y="4023027"/>
                  <a:pt x="12997572" y="4005143"/>
                </a:cubicBezTo>
                <a:cubicBezTo>
                  <a:pt x="12972370" y="3987256"/>
                  <a:pt x="12966271" y="3952690"/>
                  <a:pt x="12984158" y="3927487"/>
                </a:cubicBezTo>
                <a:cubicBezTo>
                  <a:pt x="12992898" y="3914887"/>
                  <a:pt x="13006008" y="3907061"/>
                  <a:pt x="13020084" y="3904625"/>
                </a:cubicBezTo>
                <a:close/>
                <a:moveTo>
                  <a:pt x="2915222" y="3901995"/>
                </a:moveTo>
                <a:cubicBezTo>
                  <a:pt x="2919795" y="3901178"/>
                  <a:pt x="2924674" y="3902095"/>
                  <a:pt x="2928738" y="3904942"/>
                </a:cubicBezTo>
                <a:cubicBezTo>
                  <a:pt x="2936869" y="3910633"/>
                  <a:pt x="2938899" y="3922015"/>
                  <a:pt x="2933211" y="3930143"/>
                </a:cubicBezTo>
                <a:cubicBezTo>
                  <a:pt x="2927519" y="3938272"/>
                  <a:pt x="2916137" y="3940295"/>
                  <a:pt x="2908005" y="3934609"/>
                </a:cubicBezTo>
                <a:cubicBezTo>
                  <a:pt x="2899471" y="3928921"/>
                  <a:pt x="2897846" y="3917544"/>
                  <a:pt x="2903536" y="3909416"/>
                </a:cubicBezTo>
                <a:cubicBezTo>
                  <a:pt x="2906382" y="3905347"/>
                  <a:pt x="2910650" y="3902803"/>
                  <a:pt x="2915222" y="3901995"/>
                </a:cubicBezTo>
                <a:close/>
                <a:moveTo>
                  <a:pt x="12853977" y="3901505"/>
                </a:moveTo>
                <a:cubicBezTo>
                  <a:pt x="12870441" y="3898654"/>
                  <a:pt x="12888022" y="3902116"/>
                  <a:pt x="12902860" y="3912483"/>
                </a:cubicBezTo>
                <a:cubicBezTo>
                  <a:pt x="12932535" y="3933205"/>
                  <a:pt x="12939444" y="3973864"/>
                  <a:pt x="12918715" y="4003546"/>
                </a:cubicBezTo>
                <a:cubicBezTo>
                  <a:pt x="12897982" y="4033221"/>
                  <a:pt x="12857330" y="4040129"/>
                  <a:pt x="12827655" y="4019399"/>
                </a:cubicBezTo>
                <a:cubicBezTo>
                  <a:pt x="12797981" y="3998671"/>
                  <a:pt x="12791067" y="3957600"/>
                  <a:pt x="12811800" y="3928328"/>
                </a:cubicBezTo>
                <a:cubicBezTo>
                  <a:pt x="12822167" y="3913494"/>
                  <a:pt x="12837513" y="3904351"/>
                  <a:pt x="12853977" y="3901505"/>
                </a:cubicBezTo>
                <a:close/>
                <a:moveTo>
                  <a:pt x="5238831" y="3897955"/>
                </a:moveTo>
                <a:cubicBezTo>
                  <a:pt x="5243296" y="3901209"/>
                  <a:pt x="5244524" y="3907716"/>
                  <a:pt x="5241269" y="3912596"/>
                </a:cubicBezTo>
                <a:cubicBezTo>
                  <a:pt x="5238022" y="3917068"/>
                  <a:pt x="5231519" y="3918281"/>
                  <a:pt x="5226633" y="3915037"/>
                </a:cubicBezTo>
                <a:cubicBezTo>
                  <a:pt x="5222165" y="3911784"/>
                  <a:pt x="5220952" y="3905282"/>
                  <a:pt x="5224196" y="3900394"/>
                </a:cubicBezTo>
                <a:cubicBezTo>
                  <a:pt x="5227456" y="3895920"/>
                  <a:pt x="5233958" y="3894701"/>
                  <a:pt x="5238831" y="3897955"/>
                </a:cubicBezTo>
                <a:close/>
                <a:moveTo>
                  <a:pt x="2505262" y="3894533"/>
                </a:moveTo>
                <a:cubicBezTo>
                  <a:pt x="2511004" y="3893515"/>
                  <a:pt x="2517104" y="3894738"/>
                  <a:pt x="2522182" y="3898402"/>
                </a:cubicBezTo>
                <a:cubicBezTo>
                  <a:pt x="2532754" y="3905716"/>
                  <a:pt x="2535191" y="3919946"/>
                  <a:pt x="2527876" y="3930098"/>
                </a:cubicBezTo>
                <a:cubicBezTo>
                  <a:pt x="2520559" y="3940677"/>
                  <a:pt x="2506331" y="3943111"/>
                  <a:pt x="2496166" y="3935791"/>
                </a:cubicBezTo>
                <a:cubicBezTo>
                  <a:pt x="2486004" y="3928476"/>
                  <a:pt x="2483567" y="3914254"/>
                  <a:pt x="2490478" y="3904088"/>
                </a:cubicBezTo>
                <a:cubicBezTo>
                  <a:pt x="2494136" y="3898804"/>
                  <a:pt x="2499520" y="3895553"/>
                  <a:pt x="2505262" y="3894533"/>
                </a:cubicBezTo>
                <a:close/>
                <a:moveTo>
                  <a:pt x="13656282" y="3891210"/>
                </a:moveTo>
                <a:cubicBezTo>
                  <a:pt x="13673915" y="3888113"/>
                  <a:pt x="13692717" y="3891765"/>
                  <a:pt x="13708572" y="3902948"/>
                </a:cubicBezTo>
                <a:cubicBezTo>
                  <a:pt x="13740278" y="3925303"/>
                  <a:pt x="13748003" y="3968806"/>
                  <a:pt x="13725644" y="4000522"/>
                </a:cubicBezTo>
                <a:cubicBezTo>
                  <a:pt x="13703284" y="4032227"/>
                  <a:pt x="13659786" y="4039948"/>
                  <a:pt x="13628080" y="4017594"/>
                </a:cubicBezTo>
                <a:cubicBezTo>
                  <a:pt x="13596369" y="3995638"/>
                  <a:pt x="13589054" y="3952126"/>
                  <a:pt x="13611008" y="3920024"/>
                </a:cubicBezTo>
                <a:cubicBezTo>
                  <a:pt x="13622185" y="3904165"/>
                  <a:pt x="13638649" y="3894307"/>
                  <a:pt x="13656282" y="3891210"/>
                </a:cubicBezTo>
                <a:close/>
                <a:moveTo>
                  <a:pt x="3482934" y="3888591"/>
                </a:moveTo>
                <a:cubicBezTo>
                  <a:pt x="3486746" y="3887931"/>
                  <a:pt x="3490810" y="3888747"/>
                  <a:pt x="3494265" y="3891188"/>
                </a:cubicBezTo>
                <a:cubicBezTo>
                  <a:pt x="3501174" y="3896061"/>
                  <a:pt x="3502801" y="3905422"/>
                  <a:pt x="3497921" y="3912329"/>
                </a:cubicBezTo>
                <a:cubicBezTo>
                  <a:pt x="3493046" y="3919235"/>
                  <a:pt x="3483696" y="3920864"/>
                  <a:pt x="3476784" y="3915987"/>
                </a:cubicBezTo>
                <a:cubicBezTo>
                  <a:pt x="3469874" y="3911113"/>
                  <a:pt x="3468250" y="3901754"/>
                  <a:pt x="3473127" y="3894844"/>
                </a:cubicBezTo>
                <a:cubicBezTo>
                  <a:pt x="3475564" y="3891386"/>
                  <a:pt x="3479122" y="3889260"/>
                  <a:pt x="3482934" y="3888591"/>
                </a:cubicBezTo>
                <a:close/>
                <a:moveTo>
                  <a:pt x="13178984" y="3888072"/>
                </a:moveTo>
                <a:cubicBezTo>
                  <a:pt x="13196160" y="3885076"/>
                  <a:pt x="13214453" y="3888633"/>
                  <a:pt x="13229698" y="3899402"/>
                </a:cubicBezTo>
                <a:cubicBezTo>
                  <a:pt x="13260593" y="3920949"/>
                  <a:pt x="13267908" y="3963227"/>
                  <a:pt x="13246364" y="3994138"/>
                </a:cubicBezTo>
                <a:cubicBezTo>
                  <a:pt x="13224819" y="4025031"/>
                  <a:pt x="13182132" y="4032348"/>
                  <a:pt x="13151642" y="4010803"/>
                </a:cubicBezTo>
                <a:cubicBezTo>
                  <a:pt x="13121157" y="3989252"/>
                  <a:pt x="13113432" y="3946961"/>
                  <a:pt x="13134976" y="3916072"/>
                </a:cubicBezTo>
                <a:cubicBezTo>
                  <a:pt x="13145751" y="3900622"/>
                  <a:pt x="13161809" y="3891070"/>
                  <a:pt x="13178984" y="3888072"/>
                </a:cubicBezTo>
                <a:close/>
                <a:moveTo>
                  <a:pt x="13497337" y="3886891"/>
                </a:moveTo>
                <a:cubicBezTo>
                  <a:pt x="13514867" y="3883888"/>
                  <a:pt x="13533567" y="3887549"/>
                  <a:pt x="13549217" y="3898523"/>
                </a:cubicBezTo>
                <a:cubicBezTo>
                  <a:pt x="13580928" y="3920480"/>
                  <a:pt x="13588243" y="3963968"/>
                  <a:pt x="13566293" y="3995288"/>
                </a:cubicBezTo>
                <a:cubicBezTo>
                  <a:pt x="13544339" y="4026988"/>
                  <a:pt x="13500841" y="4034312"/>
                  <a:pt x="13469540" y="4012363"/>
                </a:cubicBezTo>
                <a:cubicBezTo>
                  <a:pt x="13438240" y="3990407"/>
                  <a:pt x="13430925" y="3947302"/>
                  <a:pt x="13452469" y="3915190"/>
                </a:cubicBezTo>
                <a:cubicBezTo>
                  <a:pt x="13463444" y="3899541"/>
                  <a:pt x="13479806" y="3889885"/>
                  <a:pt x="13497337" y="3886891"/>
                </a:cubicBezTo>
                <a:close/>
                <a:moveTo>
                  <a:pt x="11092085" y="3885616"/>
                </a:moveTo>
                <a:cubicBezTo>
                  <a:pt x="11095388" y="3885056"/>
                  <a:pt x="11098944" y="3885760"/>
                  <a:pt x="11101991" y="3887792"/>
                </a:cubicBezTo>
                <a:cubicBezTo>
                  <a:pt x="11108090" y="3891858"/>
                  <a:pt x="11109311" y="3899997"/>
                  <a:pt x="11105243" y="3906088"/>
                </a:cubicBezTo>
                <a:cubicBezTo>
                  <a:pt x="11101180" y="3912191"/>
                  <a:pt x="11093050" y="3913415"/>
                  <a:pt x="11086951" y="3909352"/>
                </a:cubicBezTo>
                <a:cubicBezTo>
                  <a:pt x="11081262" y="3904871"/>
                  <a:pt x="11079636" y="3896745"/>
                  <a:pt x="11083699" y="3891040"/>
                </a:cubicBezTo>
                <a:cubicBezTo>
                  <a:pt x="11085732" y="3887994"/>
                  <a:pt x="11088782" y="3886172"/>
                  <a:pt x="11092085" y="3885616"/>
                </a:cubicBezTo>
                <a:close/>
                <a:moveTo>
                  <a:pt x="1019183" y="3881624"/>
                </a:moveTo>
                <a:cubicBezTo>
                  <a:pt x="1019590" y="3881624"/>
                  <a:pt x="1019590" y="3881624"/>
                  <a:pt x="1019999" y="3881624"/>
                </a:cubicBezTo>
                <a:cubicBezTo>
                  <a:pt x="1019999" y="3882029"/>
                  <a:pt x="1019999" y="3882029"/>
                  <a:pt x="1019999" y="3882439"/>
                </a:cubicBezTo>
                <a:cubicBezTo>
                  <a:pt x="1019590" y="3882439"/>
                  <a:pt x="1019590" y="3882439"/>
                  <a:pt x="1019183" y="3882439"/>
                </a:cubicBezTo>
                <a:cubicBezTo>
                  <a:pt x="1019183" y="3882439"/>
                  <a:pt x="1019183" y="3882029"/>
                  <a:pt x="1019183" y="3881624"/>
                </a:cubicBezTo>
                <a:close/>
                <a:moveTo>
                  <a:pt x="11659224" y="3878832"/>
                </a:moveTo>
                <a:cubicBezTo>
                  <a:pt x="11667253" y="3877400"/>
                  <a:pt x="11675791" y="3879029"/>
                  <a:pt x="11682906" y="3884119"/>
                </a:cubicBezTo>
                <a:cubicBezTo>
                  <a:pt x="11697131" y="3894276"/>
                  <a:pt x="11700788" y="3914195"/>
                  <a:pt x="11690627" y="3928425"/>
                </a:cubicBezTo>
                <a:cubicBezTo>
                  <a:pt x="11680465" y="3942650"/>
                  <a:pt x="11660546" y="3946312"/>
                  <a:pt x="11646317" y="3936142"/>
                </a:cubicBezTo>
                <a:cubicBezTo>
                  <a:pt x="11632088" y="3925979"/>
                  <a:pt x="11628836" y="3906475"/>
                  <a:pt x="11638592" y="3891843"/>
                </a:cubicBezTo>
                <a:cubicBezTo>
                  <a:pt x="11643673" y="3884727"/>
                  <a:pt x="11651194" y="3880252"/>
                  <a:pt x="11659224" y="3878832"/>
                </a:cubicBezTo>
                <a:close/>
                <a:moveTo>
                  <a:pt x="13337524" y="3877925"/>
                </a:moveTo>
                <a:cubicBezTo>
                  <a:pt x="13356936" y="3874573"/>
                  <a:pt x="13377668" y="3878637"/>
                  <a:pt x="13395147" y="3890833"/>
                </a:cubicBezTo>
                <a:cubicBezTo>
                  <a:pt x="13430110" y="3915225"/>
                  <a:pt x="13438240" y="3963192"/>
                  <a:pt x="13413849" y="3998170"/>
                </a:cubicBezTo>
                <a:cubicBezTo>
                  <a:pt x="13389458" y="4033128"/>
                  <a:pt x="13341487" y="4041257"/>
                  <a:pt x="13306529" y="4016863"/>
                </a:cubicBezTo>
                <a:cubicBezTo>
                  <a:pt x="13271566" y="3992471"/>
                  <a:pt x="13263031" y="3944494"/>
                  <a:pt x="13287827" y="3909538"/>
                </a:cubicBezTo>
                <a:cubicBezTo>
                  <a:pt x="13300023" y="3892049"/>
                  <a:pt x="13318113" y="3881278"/>
                  <a:pt x="13337524" y="3877925"/>
                </a:cubicBezTo>
                <a:close/>
                <a:moveTo>
                  <a:pt x="2094083" y="3873557"/>
                </a:moveTo>
                <a:cubicBezTo>
                  <a:pt x="2094894" y="3873557"/>
                  <a:pt x="2094894" y="3874369"/>
                  <a:pt x="2094488" y="3874775"/>
                </a:cubicBezTo>
                <a:cubicBezTo>
                  <a:pt x="2094488" y="3875592"/>
                  <a:pt x="2093677" y="3875592"/>
                  <a:pt x="2093268" y="3875186"/>
                </a:cubicBezTo>
                <a:cubicBezTo>
                  <a:pt x="2092862" y="3874775"/>
                  <a:pt x="2092862" y="3874369"/>
                  <a:pt x="2092862" y="3873965"/>
                </a:cubicBezTo>
                <a:cubicBezTo>
                  <a:pt x="2092862" y="3873149"/>
                  <a:pt x="2093677" y="3873149"/>
                  <a:pt x="2094083" y="3873557"/>
                </a:cubicBezTo>
                <a:close/>
                <a:moveTo>
                  <a:pt x="1662331" y="3870275"/>
                </a:moveTo>
                <a:cubicBezTo>
                  <a:pt x="1663551" y="3871088"/>
                  <a:pt x="1663957" y="3872711"/>
                  <a:pt x="1663147" y="3873934"/>
                </a:cubicBezTo>
                <a:cubicBezTo>
                  <a:pt x="1662331" y="3874750"/>
                  <a:pt x="1660705" y="3875153"/>
                  <a:pt x="1659484" y="3874338"/>
                </a:cubicBezTo>
                <a:cubicBezTo>
                  <a:pt x="1658268" y="3873527"/>
                  <a:pt x="1658268" y="3871899"/>
                  <a:pt x="1658673" y="3870682"/>
                </a:cubicBezTo>
                <a:cubicBezTo>
                  <a:pt x="1659484" y="3869869"/>
                  <a:pt x="1661110" y="3869459"/>
                  <a:pt x="1662331" y="3870275"/>
                </a:cubicBezTo>
                <a:close/>
                <a:moveTo>
                  <a:pt x="4286180" y="3864922"/>
                </a:moveTo>
                <a:cubicBezTo>
                  <a:pt x="4290502" y="3864203"/>
                  <a:pt x="4295074" y="3865120"/>
                  <a:pt x="4298939" y="3867765"/>
                </a:cubicBezTo>
                <a:cubicBezTo>
                  <a:pt x="4306661" y="3873461"/>
                  <a:pt x="4308287" y="3884029"/>
                  <a:pt x="4303001" y="3891744"/>
                </a:cubicBezTo>
                <a:cubicBezTo>
                  <a:pt x="4297311" y="3899477"/>
                  <a:pt x="4286740" y="3901100"/>
                  <a:pt x="4279013" y="3895812"/>
                </a:cubicBezTo>
                <a:cubicBezTo>
                  <a:pt x="4271291" y="3890527"/>
                  <a:pt x="4269668" y="3879554"/>
                  <a:pt x="4274955" y="3871828"/>
                </a:cubicBezTo>
                <a:cubicBezTo>
                  <a:pt x="4277797" y="3867966"/>
                  <a:pt x="4281858" y="3865628"/>
                  <a:pt x="4286180" y="3864922"/>
                </a:cubicBezTo>
                <a:close/>
                <a:moveTo>
                  <a:pt x="4836428" y="3859541"/>
                </a:moveTo>
                <a:cubicBezTo>
                  <a:pt x="4843387" y="3858269"/>
                  <a:pt x="4850808" y="3859696"/>
                  <a:pt x="4857108" y="3864178"/>
                </a:cubicBezTo>
                <a:cubicBezTo>
                  <a:pt x="4869720" y="3873115"/>
                  <a:pt x="4872968" y="3890191"/>
                  <a:pt x="4864034" y="3902796"/>
                </a:cubicBezTo>
                <a:cubicBezTo>
                  <a:pt x="4855079" y="3915399"/>
                  <a:pt x="4838008" y="3918652"/>
                  <a:pt x="4825398" y="3909709"/>
                </a:cubicBezTo>
                <a:cubicBezTo>
                  <a:pt x="4812790" y="3900761"/>
                  <a:pt x="4809542" y="3883688"/>
                  <a:pt x="4818493" y="3871082"/>
                </a:cubicBezTo>
                <a:cubicBezTo>
                  <a:pt x="4822967" y="3864784"/>
                  <a:pt x="4829461" y="3860815"/>
                  <a:pt x="4836428" y="3859541"/>
                </a:cubicBezTo>
                <a:close/>
                <a:moveTo>
                  <a:pt x="2732221" y="3843788"/>
                </a:moveTo>
                <a:cubicBezTo>
                  <a:pt x="2735524" y="3843231"/>
                  <a:pt x="2739081" y="3843938"/>
                  <a:pt x="2742128" y="3845973"/>
                </a:cubicBezTo>
                <a:cubicBezTo>
                  <a:pt x="2748227" y="3850042"/>
                  <a:pt x="2749448" y="3858169"/>
                  <a:pt x="2745379" y="3864264"/>
                </a:cubicBezTo>
                <a:cubicBezTo>
                  <a:pt x="2741316" y="3870363"/>
                  <a:pt x="2733184" y="3871586"/>
                  <a:pt x="2727087" y="3867516"/>
                </a:cubicBezTo>
                <a:cubicBezTo>
                  <a:pt x="2720988" y="3863454"/>
                  <a:pt x="2719771" y="3855327"/>
                  <a:pt x="2723835" y="3849225"/>
                </a:cubicBezTo>
                <a:cubicBezTo>
                  <a:pt x="2725870" y="3846176"/>
                  <a:pt x="2728919" y="3844346"/>
                  <a:pt x="2732221" y="3843788"/>
                </a:cubicBezTo>
                <a:close/>
                <a:moveTo>
                  <a:pt x="10369046" y="3842258"/>
                </a:moveTo>
                <a:cubicBezTo>
                  <a:pt x="10369857" y="3843073"/>
                  <a:pt x="10370262" y="3844292"/>
                  <a:pt x="10369451" y="3845111"/>
                </a:cubicBezTo>
                <a:cubicBezTo>
                  <a:pt x="10368636" y="3845916"/>
                  <a:pt x="10367420" y="3846322"/>
                  <a:pt x="10366604" y="3845517"/>
                </a:cubicBezTo>
                <a:cubicBezTo>
                  <a:pt x="10365793" y="3845111"/>
                  <a:pt x="10365384" y="3843487"/>
                  <a:pt x="10366199" y="3842670"/>
                </a:cubicBezTo>
                <a:cubicBezTo>
                  <a:pt x="10367010" y="3841856"/>
                  <a:pt x="10368231" y="3841442"/>
                  <a:pt x="10369046" y="3842258"/>
                </a:cubicBezTo>
                <a:close/>
                <a:moveTo>
                  <a:pt x="10742631" y="3841039"/>
                </a:moveTo>
                <a:cubicBezTo>
                  <a:pt x="10745474" y="3843080"/>
                  <a:pt x="10746289" y="3846733"/>
                  <a:pt x="10744257" y="3849579"/>
                </a:cubicBezTo>
                <a:cubicBezTo>
                  <a:pt x="10742226" y="3852431"/>
                  <a:pt x="10738564" y="3853243"/>
                  <a:pt x="10735721" y="3851204"/>
                </a:cubicBezTo>
                <a:cubicBezTo>
                  <a:pt x="10732874" y="3849182"/>
                  <a:pt x="10732059" y="3845517"/>
                  <a:pt x="10734091" y="3842670"/>
                </a:cubicBezTo>
                <a:cubicBezTo>
                  <a:pt x="10736127" y="3839823"/>
                  <a:pt x="10739784" y="3839010"/>
                  <a:pt x="10742631" y="3841039"/>
                </a:cubicBezTo>
                <a:close/>
                <a:moveTo>
                  <a:pt x="4977286" y="3840809"/>
                </a:moveTo>
                <a:cubicBezTo>
                  <a:pt x="4983736" y="3839690"/>
                  <a:pt x="4990646" y="3841015"/>
                  <a:pt x="4996544" y="3845083"/>
                </a:cubicBezTo>
                <a:cubicBezTo>
                  <a:pt x="5007930" y="3853211"/>
                  <a:pt x="5010777" y="3869068"/>
                  <a:pt x="5002640" y="3880857"/>
                </a:cubicBezTo>
                <a:cubicBezTo>
                  <a:pt x="4994516" y="3892238"/>
                  <a:pt x="4978667" y="3895090"/>
                  <a:pt x="4966869" y="3886955"/>
                </a:cubicBezTo>
                <a:cubicBezTo>
                  <a:pt x="4955495" y="3878417"/>
                  <a:pt x="4952645" y="3862562"/>
                  <a:pt x="4960778" y="3851180"/>
                </a:cubicBezTo>
                <a:cubicBezTo>
                  <a:pt x="4964843" y="3845490"/>
                  <a:pt x="4970837" y="3841930"/>
                  <a:pt x="4977286" y="3840809"/>
                </a:cubicBezTo>
                <a:close/>
                <a:moveTo>
                  <a:pt x="11382236" y="3840267"/>
                </a:moveTo>
                <a:cubicBezTo>
                  <a:pt x="11387673" y="3839306"/>
                  <a:pt x="11393466" y="3840423"/>
                  <a:pt x="11398344" y="3843878"/>
                </a:cubicBezTo>
                <a:cubicBezTo>
                  <a:pt x="11408100" y="3850792"/>
                  <a:pt x="11410537" y="3864203"/>
                  <a:pt x="11403628" y="3873962"/>
                </a:cubicBezTo>
                <a:cubicBezTo>
                  <a:pt x="11396718" y="3883721"/>
                  <a:pt x="11383300" y="3886159"/>
                  <a:pt x="11373544" y="3879243"/>
                </a:cubicBezTo>
                <a:cubicBezTo>
                  <a:pt x="11363792" y="3872333"/>
                  <a:pt x="11361351" y="3858509"/>
                  <a:pt x="11368260" y="3849159"/>
                </a:cubicBezTo>
                <a:cubicBezTo>
                  <a:pt x="11371717" y="3844287"/>
                  <a:pt x="11376799" y="3841235"/>
                  <a:pt x="11382236" y="3840267"/>
                </a:cubicBezTo>
                <a:close/>
                <a:moveTo>
                  <a:pt x="1241558" y="3839759"/>
                </a:moveTo>
                <a:cubicBezTo>
                  <a:pt x="1242368" y="3840165"/>
                  <a:pt x="1242368" y="3840977"/>
                  <a:pt x="1241963" y="3841790"/>
                </a:cubicBezTo>
                <a:cubicBezTo>
                  <a:pt x="1241558" y="3842602"/>
                  <a:pt x="1240742" y="3842602"/>
                  <a:pt x="1239932" y="3842195"/>
                </a:cubicBezTo>
                <a:cubicBezTo>
                  <a:pt x="1239521" y="3841790"/>
                  <a:pt x="1239116" y="3840570"/>
                  <a:pt x="1239521" y="3840165"/>
                </a:cubicBezTo>
                <a:cubicBezTo>
                  <a:pt x="1239932" y="3839350"/>
                  <a:pt x="1240742" y="3839350"/>
                  <a:pt x="1241558" y="3839759"/>
                </a:cubicBezTo>
                <a:close/>
                <a:moveTo>
                  <a:pt x="4157865" y="3838872"/>
                </a:moveTo>
                <a:cubicBezTo>
                  <a:pt x="4162340" y="3842128"/>
                  <a:pt x="4163558" y="3848632"/>
                  <a:pt x="4160312" y="3853506"/>
                </a:cubicBezTo>
                <a:cubicBezTo>
                  <a:pt x="4157058" y="3857975"/>
                  <a:pt x="4150555" y="3859199"/>
                  <a:pt x="4145674" y="3855947"/>
                </a:cubicBezTo>
                <a:cubicBezTo>
                  <a:pt x="4140796" y="3852694"/>
                  <a:pt x="4139576" y="3846194"/>
                  <a:pt x="4143229" y="3841313"/>
                </a:cubicBezTo>
                <a:cubicBezTo>
                  <a:pt x="4146483" y="3836839"/>
                  <a:pt x="4152993" y="3835625"/>
                  <a:pt x="4157865" y="3838872"/>
                </a:cubicBezTo>
                <a:close/>
                <a:moveTo>
                  <a:pt x="2327851" y="3819515"/>
                </a:moveTo>
                <a:cubicBezTo>
                  <a:pt x="2331510" y="3822354"/>
                  <a:pt x="2332320" y="3827234"/>
                  <a:pt x="2329882" y="3830896"/>
                </a:cubicBezTo>
                <a:cubicBezTo>
                  <a:pt x="2327035" y="3834555"/>
                  <a:pt x="2322158" y="3835363"/>
                  <a:pt x="2318499" y="3832929"/>
                </a:cubicBezTo>
                <a:cubicBezTo>
                  <a:pt x="2314843" y="3830484"/>
                  <a:pt x="2314028" y="3825608"/>
                  <a:pt x="2316468" y="3821546"/>
                </a:cubicBezTo>
                <a:cubicBezTo>
                  <a:pt x="2319310" y="3817887"/>
                  <a:pt x="2324189" y="3817074"/>
                  <a:pt x="2327851" y="3819515"/>
                </a:cubicBezTo>
                <a:close/>
                <a:moveTo>
                  <a:pt x="4709585" y="3818266"/>
                </a:moveTo>
                <a:cubicBezTo>
                  <a:pt x="4719903" y="3816490"/>
                  <a:pt x="4730882" y="3818623"/>
                  <a:pt x="4740027" y="3825125"/>
                </a:cubicBezTo>
                <a:cubicBezTo>
                  <a:pt x="4758324" y="3838141"/>
                  <a:pt x="4762794" y="3863751"/>
                  <a:pt x="4749789" y="3882046"/>
                </a:cubicBezTo>
                <a:cubicBezTo>
                  <a:pt x="4736778" y="3900343"/>
                  <a:pt x="4711173" y="3904828"/>
                  <a:pt x="4692872" y="3891800"/>
                </a:cubicBezTo>
                <a:cubicBezTo>
                  <a:pt x="4674180" y="3878789"/>
                  <a:pt x="4670106" y="3853588"/>
                  <a:pt x="4683119" y="3834887"/>
                </a:cubicBezTo>
                <a:cubicBezTo>
                  <a:pt x="4689628" y="3825740"/>
                  <a:pt x="4699272" y="3820047"/>
                  <a:pt x="4709585" y="3818266"/>
                </a:cubicBezTo>
                <a:close/>
                <a:moveTo>
                  <a:pt x="3852855" y="3805475"/>
                </a:moveTo>
                <a:cubicBezTo>
                  <a:pt x="3853668" y="3806274"/>
                  <a:pt x="3854074" y="3807496"/>
                  <a:pt x="3853263" y="3808318"/>
                </a:cubicBezTo>
                <a:cubicBezTo>
                  <a:pt x="3852448" y="3809129"/>
                  <a:pt x="3851231" y="3809533"/>
                  <a:pt x="3850415" y="3808726"/>
                </a:cubicBezTo>
                <a:cubicBezTo>
                  <a:pt x="3849603" y="3808318"/>
                  <a:pt x="3849197" y="3807099"/>
                  <a:pt x="3850010" y="3805871"/>
                </a:cubicBezTo>
                <a:cubicBezTo>
                  <a:pt x="3850820" y="3805065"/>
                  <a:pt x="3852042" y="3804651"/>
                  <a:pt x="3852855" y="3805475"/>
                </a:cubicBezTo>
                <a:close/>
                <a:moveTo>
                  <a:pt x="4429528" y="3805372"/>
                </a:moveTo>
                <a:cubicBezTo>
                  <a:pt x="4443354" y="3802941"/>
                  <a:pt x="4458090" y="3805776"/>
                  <a:pt x="4470494" y="3814533"/>
                </a:cubicBezTo>
                <a:cubicBezTo>
                  <a:pt x="4495287" y="3832011"/>
                  <a:pt x="4501392" y="3866159"/>
                  <a:pt x="4483902" y="3890959"/>
                </a:cubicBezTo>
                <a:cubicBezTo>
                  <a:pt x="4466422" y="3915756"/>
                  <a:pt x="4432278" y="3921853"/>
                  <a:pt x="4407476" y="3904373"/>
                </a:cubicBezTo>
                <a:cubicBezTo>
                  <a:pt x="4382684" y="3887304"/>
                  <a:pt x="4376990" y="3852746"/>
                  <a:pt x="4394067" y="3827939"/>
                </a:cubicBezTo>
                <a:cubicBezTo>
                  <a:pt x="4402805" y="3815539"/>
                  <a:pt x="4415704" y="3807820"/>
                  <a:pt x="4429528" y="3805372"/>
                </a:cubicBezTo>
                <a:close/>
                <a:moveTo>
                  <a:pt x="14412658" y="3796347"/>
                </a:moveTo>
                <a:cubicBezTo>
                  <a:pt x="14415095" y="3797971"/>
                  <a:pt x="14415505" y="3800814"/>
                  <a:pt x="14413879" y="3803250"/>
                </a:cubicBezTo>
                <a:cubicBezTo>
                  <a:pt x="14412253" y="3805686"/>
                  <a:pt x="14409406" y="3806096"/>
                  <a:pt x="14406965" y="3804473"/>
                </a:cubicBezTo>
                <a:cubicBezTo>
                  <a:pt x="14404528" y="3802845"/>
                  <a:pt x="14404122" y="3800002"/>
                  <a:pt x="14405748" y="3797562"/>
                </a:cubicBezTo>
                <a:cubicBezTo>
                  <a:pt x="14407374" y="3795125"/>
                  <a:pt x="14410221" y="3794719"/>
                  <a:pt x="14412658" y="3796347"/>
                </a:cubicBezTo>
                <a:close/>
                <a:moveTo>
                  <a:pt x="1900968" y="3794271"/>
                </a:moveTo>
                <a:cubicBezTo>
                  <a:pt x="1901784" y="3795082"/>
                  <a:pt x="1902190" y="3796302"/>
                  <a:pt x="1901379" y="3797119"/>
                </a:cubicBezTo>
                <a:cubicBezTo>
                  <a:pt x="1900563" y="3797929"/>
                  <a:pt x="1899343" y="3798336"/>
                  <a:pt x="1898532" y="3797524"/>
                </a:cubicBezTo>
                <a:cubicBezTo>
                  <a:pt x="1897715" y="3796710"/>
                  <a:pt x="1897715" y="3795489"/>
                  <a:pt x="1898127" y="3794678"/>
                </a:cubicBezTo>
                <a:cubicBezTo>
                  <a:pt x="1898937" y="3793866"/>
                  <a:pt x="1900158" y="3793456"/>
                  <a:pt x="1900968" y="3794271"/>
                </a:cubicBezTo>
                <a:close/>
                <a:moveTo>
                  <a:pt x="11067083" y="3792408"/>
                </a:moveTo>
                <a:cubicBezTo>
                  <a:pt x="11070793" y="3791744"/>
                  <a:pt x="11074757" y="3792459"/>
                  <a:pt x="11078009" y="3794696"/>
                </a:cubicBezTo>
                <a:cubicBezTo>
                  <a:pt x="11084513" y="3799166"/>
                  <a:pt x="11086139" y="3808516"/>
                  <a:pt x="11081667" y="3815025"/>
                </a:cubicBezTo>
                <a:cubicBezTo>
                  <a:pt x="11077194" y="3821528"/>
                  <a:pt x="11067847" y="3823155"/>
                  <a:pt x="11061339" y="3818678"/>
                </a:cubicBezTo>
                <a:cubicBezTo>
                  <a:pt x="11054835" y="3813805"/>
                  <a:pt x="11053209" y="3804854"/>
                  <a:pt x="11057681" y="3798355"/>
                </a:cubicBezTo>
                <a:cubicBezTo>
                  <a:pt x="11059917" y="3795097"/>
                  <a:pt x="11063373" y="3793063"/>
                  <a:pt x="11067083" y="3792408"/>
                </a:cubicBezTo>
                <a:close/>
                <a:moveTo>
                  <a:pt x="3693482" y="3791209"/>
                </a:moveTo>
                <a:cubicBezTo>
                  <a:pt x="3696734" y="3793247"/>
                  <a:pt x="3697548" y="3797713"/>
                  <a:pt x="3695110" y="3800961"/>
                </a:cubicBezTo>
                <a:cubicBezTo>
                  <a:pt x="3693075" y="3804214"/>
                  <a:pt x="3688605" y="3805025"/>
                  <a:pt x="3685350" y="3802589"/>
                </a:cubicBezTo>
                <a:cubicBezTo>
                  <a:pt x="3682100" y="3800561"/>
                  <a:pt x="3681693" y="3796086"/>
                  <a:pt x="3683723" y="3792835"/>
                </a:cubicBezTo>
                <a:cubicBezTo>
                  <a:pt x="3685755" y="3789585"/>
                  <a:pt x="3690231" y="3788773"/>
                  <a:pt x="3693482" y="3791209"/>
                </a:cubicBezTo>
                <a:close/>
                <a:moveTo>
                  <a:pt x="3340174" y="3789939"/>
                </a:moveTo>
                <a:cubicBezTo>
                  <a:pt x="3341802" y="3791162"/>
                  <a:pt x="3342205" y="3793192"/>
                  <a:pt x="3340990" y="3794821"/>
                </a:cubicBezTo>
                <a:cubicBezTo>
                  <a:pt x="3339770" y="3796449"/>
                  <a:pt x="3337739" y="3796850"/>
                  <a:pt x="3336112" y="3795635"/>
                </a:cubicBezTo>
                <a:cubicBezTo>
                  <a:pt x="3334487" y="3794412"/>
                  <a:pt x="3334076" y="3792386"/>
                  <a:pt x="3335295" y="3790756"/>
                </a:cubicBezTo>
                <a:cubicBezTo>
                  <a:pt x="3336518" y="3789131"/>
                  <a:pt x="3338548" y="3788719"/>
                  <a:pt x="3340174" y="3789939"/>
                </a:cubicBezTo>
                <a:close/>
                <a:moveTo>
                  <a:pt x="3144367" y="3783725"/>
                </a:moveTo>
                <a:cubicBezTo>
                  <a:pt x="3148788" y="3782915"/>
                  <a:pt x="3153564" y="3783821"/>
                  <a:pt x="3157629" y="3786666"/>
                </a:cubicBezTo>
                <a:cubicBezTo>
                  <a:pt x="3165761" y="3791948"/>
                  <a:pt x="3167791" y="3802924"/>
                  <a:pt x="3162103" y="3811052"/>
                </a:cubicBezTo>
                <a:cubicBezTo>
                  <a:pt x="3156813" y="3819186"/>
                  <a:pt x="3145841" y="3821220"/>
                  <a:pt x="3137711" y="3815526"/>
                </a:cubicBezTo>
                <a:cubicBezTo>
                  <a:pt x="3129988" y="3809835"/>
                  <a:pt x="3127955" y="3798865"/>
                  <a:pt x="3133239" y="3791138"/>
                </a:cubicBezTo>
                <a:cubicBezTo>
                  <a:pt x="3135880" y="3787075"/>
                  <a:pt x="3139947" y="3784533"/>
                  <a:pt x="3144367" y="3783725"/>
                </a:cubicBezTo>
                <a:close/>
                <a:moveTo>
                  <a:pt x="5137962" y="3777353"/>
                </a:moveTo>
                <a:cubicBezTo>
                  <a:pt x="5143197" y="3776488"/>
                  <a:pt x="5148785" y="3777594"/>
                  <a:pt x="5153458" y="3780851"/>
                </a:cubicBezTo>
                <a:cubicBezTo>
                  <a:pt x="5162810" y="3787358"/>
                  <a:pt x="5164843" y="3800367"/>
                  <a:pt x="5158348" y="3809715"/>
                </a:cubicBezTo>
                <a:cubicBezTo>
                  <a:pt x="5151838" y="3819076"/>
                  <a:pt x="5138831" y="3821101"/>
                  <a:pt x="5129483" y="3814597"/>
                </a:cubicBezTo>
                <a:cubicBezTo>
                  <a:pt x="5120124" y="3808088"/>
                  <a:pt x="5118098" y="3795082"/>
                  <a:pt x="5124599" y="3785730"/>
                </a:cubicBezTo>
                <a:cubicBezTo>
                  <a:pt x="5127860" y="3781064"/>
                  <a:pt x="5132729" y="3778214"/>
                  <a:pt x="5137962" y="3777353"/>
                </a:cubicBezTo>
                <a:close/>
                <a:moveTo>
                  <a:pt x="11860396" y="3772658"/>
                </a:moveTo>
                <a:cubicBezTo>
                  <a:pt x="11870915" y="3770779"/>
                  <a:pt x="11882094" y="3772914"/>
                  <a:pt x="11891442" y="3779622"/>
                </a:cubicBezTo>
                <a:cubicBezTo>
                  <a:pt x="11910144" y="3793040"/>
                  <a:pt x="11915022" y="3819052"/>
                  <a:pt x="11901604" y="3837759"/>
                </a:cubicBezTo>
                <a:cubicBezTo>
                  <a:pt x="11888190" y="3856453"/>
                  <a:pt x="11862173" y="3861333"/>
                  <a:pt x="11843476" y="3847922"/>
                </a:cubicBezTo>
                <a:cubicBezTo>
                  <a:pt x="11824369" y="3834507"/>
                  <a:pt x="11819896" y="3808473"/>
                  <a:pt x="11833310" y="3789791"/>
                </a:cubicBezTo>
                <a:cubicBezTo>
                  <a:pt x="11840019" y="3780435"/>
                  <a:pt x="11849878" y="3774534"/>
                  <a:pt x="11860396" y="3772658"/>
                </a:cubicBezTo>
                <a:close/>
                <a:moveTo>
                  <a:pt x="12271689" y="3767703"/>
                </a:moveTo>
                <a:cubicBezTo>
                  <a:pt x="12285764" y="3765262"/>
                  <a:pt x="12300805" y="3768214"/>
                  <a:pt x="12313408" y="3777154"/>
                </a:cubicBezTo>
                <a:cubicBezTo>
                  <a:pt x="12338610" y="3794637"/>
                  <a:pt x="12344709" y="3829594"/>
                  <a:pt x="12326822" y="3854795"/>
                </a:cubicBezTo>
                <a:cubicBezTo>
                  <a:pt x="12309341" y="3879996"/>
                  <a:pt x="12274383" y="3886108"/>
                  <a:pt x="12249177" y="3868212"/>
                </a:cubicBezTo>
                <a:cubicBezTo>
                  <a:pt x="12223975" y="3850324"/>
                  <a:pt x="12217876" y="3815773"/>
                  <a:pt x="12235763" y="3790567"/>
                </a:cubicBezTo>
                <a:cubicBezTo>
                  <a:pt x="12244504" y="3777970"/>
                  <a:pt x="12257613" y="3770146"/>
                  <a:pt x="12271689" y="3767703"/>
                </a:cubicBezTo>
                <a:close/>
                <a:moveTo>
                  <a:pt x="12074276" y="3767365"/>
                </a:moveTo>
                <a:cubicBezTo>
                  <a:pt x="12088605" y="3764874"/>
                  <a:pt x="12103849" y="3767820"/>
                  <a:pt x="12116655" y="3776770"/>
                </a:cubicBezTo>
                <a:cubicBezTo>
                  <a:pt x="12142267" y="3795060"/>
                  <a:pt x="12148366" y="3830433"/>
                  <a:pt x="12130479" y="3856039"/>
                </a:cubicBezTo>
                <a:cubicBezTo>
                  <a:pt x="12112187" y="3881648"/>
                  <a:pt x="12076819" y="3887745"/>
                  <a:pt x="12051207" y="3869857"/>
                </a:cubicBezTo>
                <a:cubicBezTo>
                  <a:pt x="12025595" y="3851558"/>
                  <a:pt x="12019501" y="3816204"/>
                  <a:pt x="12037383" y="3790587"/>
                </a:cubicBezTo>
                <a:cubicBezTo>
                  <a:pt x="12046532" y="3777782"/>
                  <a:pt x="12059946" y="3769853"/>
                  <a:pt x="12074276" y="3767365"/>
                </a:cubicBezTo>
                <a:close/>
                <a:moveTo>
                  <a:pt x="10345465" y="3765017"/>
                </a:moveTo>
                <a:cubicBezTo>
                  <a:pt x="10346276" y="3765418"/>
                  <a:pt x="10346276" y="3766230"/>
                  <a:pt x="10345870" y="3767042"/>
                </a:cubicBezTo>
                <a:cubicBezTo>
                  <a:pt x="10345465" y="3767859"/>
                  <a:pt x="10344650" y="3767859"/>
                  <a:pt x="10343839" y="3767454"/>
                </a:cubicBezTo>
                <a:cubicBezTo>
                  <a:pt x="10343429" y="3766640"/>
                  <a:pt x="10343024" y="3765827"/>
                  <a:pt x="10343429" y="3765418"/>
                </a:cubicBezTo>
                <a:cubicBezTo>
                  <a:pt x="10343839" y="3764609"/>
                  <a:pt x="10344650" y="3764609"/>
                  <a:pt x="10345465" y="3765017"/>
                </a:cubicBezTo>
                <a:close/>
                <a:moveTo>
                  <a:pt x="2547492" y="3760740"/>
                </a:moveTo>
                <a:cubicBezTo>
                  <a:pt x="2551556" y="3759983"/>
                  <a:pt x="2555927" y="3760793"/>
                  <a:pt x="2559585" y="3763432"/>
                </a:cubicBezTo>
                <a:cubicBezTo>
                  <a:pt x="2566901" y="3768311"/>
                  <a:pt x="2568932" y="3778472"/>
                  <a:pt x="2563650" y="3785798"/>
                </a:cubicBezTo>
                <a:cubicBezTo>
                  <a:pt x="2558772" y="3793109"/>
                  <a:pt x="2548609" y="3795144"/>
                  <a:pt x="2541291" y="3789857"/>
                </a:cubicBezTo>
                <a:cubicBezTo>
                  <a:pt x="2534381" y="3784574"/>
                  <a:pt x="2532348" y="3774818"/>
                  <a:pt x="2537227" y="3767502"/>
                </a:cubicBezTo>
                <a:cubicBezTo>
                  <a:pt x="2539666" y="3763842"/>
                  <a:pt x="2543426" y="3761508"/>
                  <a:pt x="2547492" y="3760740"/>
                </a:cubicBezTo>
                <a:close/>
                <a:moveTo>
                  <a:pt x="10720271" y="3759730"/>
                </a:moveTo>
                <a:cubicBezTo>
                  <a:pt x="10722713" y="3761363"/>
                  <a:pt x="10723118" y="3765017"/>
                  <a:pt x="10721492" y="3767454"/>
                </a:cubicBezTo>
                <a:cubicBezTo>
                  <a:pt x="10719866" y="3769897"/>
                  <a:pt x="10716208" y="3770299"/>
                  <a:pt x="10713767" y="3768671"/>
                </a:cubicBezTo>
                <a:cubicBezTo>
                  <a:pt x="10711330" y="3767051"/>
                  <a:pt x="10710924" y="3763391"/>
                  <a:pt x="10712550" y="3760952"/>
                </a:cubicBezTo>
                <a:cubicBezTo>
                  <a:pt x="10714176" y="3758511"/>
                  <a:pt x="10717834" y="3758112"/>
                  <a:pt x="10720271" y="3759730"/>
                </a:cubicBezTo>
                <a:close/>
                <a:moveTo>
                  <a:pt x="5432744" y="3758511"/>
                </a:moveTo>
                <a:cubicBezTo>
                  <a:pt x="5433551" y="3758917"/>
                  <a:pt x="5433551" y="3759728"/>
                  <a:pt x="5433160" y="3760547"/>
                </a:cubicBezTo>
                <a:cubicBezTo>
                  <a:pt x="5432744" y="3761356"/>
                  <a:pt x="5431935" y="3761356"/>
                  <a:pt x="5431120" y="3760947"/>
                </a:cubicBezTo>
                <a:cubicBezTo>
                  <a:pt x="5430313" y="3760141"/>
                  <a:pt x="5429899" y="3759320"/>
                  <a:pt x="5430709" y="3758917"/>
                </a:cubicBezTo>
                <a:cubicBezTo>
                  <a:pt x="5431120" y="3758104"/>
                  <a:pt x="5431935" y="3758104"/>
                  <a:pt x="5432744" y="3758511"/>
                </a:cubicBezTo>
                <a:close/>
                <a:moveTo>
                  <a:pt x="11619637" y="3758242"/>
                </a:moveTo>
                <a:cubicBezTo>
                  <a:pt x="11628123" y="3756768"/>
                  <a:pt x="11637169" y="3758499"/>
                  <a:pt x="11644691" y="3763785"/>
                </a:cubicBezTo>
                <a:cubicBezTo>
                  <a:pt x="11659731" y="3774347"/>
                  <a:pt x="11663388" y="3795488"/>
                  <a:pt x="11652821" y="3810527"/>
                </a:cubicBezTo>
                <a:cubicBezTo>
                  <a:pt x="11642249" y="3825577"/>
                  <a:pt x="11621111" y="3829232"/>
                  <a:pt x="11606071" y="3818669"/>
                </a:cubicBezTo>
                <a:cubicBezTo>
                  <a:pt x="11591031" y="3807684"/>
                  <a:pt x="11587373" y="3786948"/>
                  <a:pt x="11597940" y="3771911"/>
                </a:cubicBezTo>
                <a:cubicBezTo>
                  <a:pt x="11603224" y="3764395"/>
                  <a:pt x="11611151" y="3759717"/>
                  <a:pt x="11619637" y="3758242"/>
                </a:cubicBezTo>
                <a:close/>
                <a:moveTo>
                  <a:pt x="12454824" y="3756762"/>
                </a:moveTo>
                <a:cubicBezTo>
                  <a:pt x="12469509" y="3754171"/>
                  <a:pt x="12485160" y="3757219"/>
                  <a:pt x="12498374" y="3766570"/>
                </a:cubicBezTo>
                <a:cubicBezTo>
                  <a:pt x="12524797" y="3785271"/>
                  <a:pt x="12531301" y="3821450"/>
                  <a:pt x="12512599" y="3847873"/>
                </a:cubicBezTo>
                <a:cubicBezTo>
                  <a:pt x="12493901" y="3874301"/>
                  <a:pt x="12457723" y="3880800"/>
                  <a:pt x="12431296" y="3862100"/>
                </a:cubicBezTo>
                <a:cubicBezTo>
                  <a:pt x="12405279" y="3843809"/>
                  <a:pt x="12398775" y="3807211"/>
                  <a:pt x="12417071" y="3780803"/>
                </a:cubicBezTo>
                <a:cubicBezTo>
                  <a:pt x="12426420" y="3767585"/>
                  <a:pt x="12440139" y="3759357"/>
                  <a:pt x="12454824" y="3756762"/>
                </a:cubicBezTo>
                <a:close/>
                <a:moveTo>
                  <a:pt x="2959690" y="3755999"/>
                </a:moveTo>
                <a:cubicBezTo>
                  <a:pt x="2963502" y="3755344"/>
                  <a:pt x="2967567" y="3756152"/>
                  <a:pt x="2971022" y="3758593"/>
                </a:cubicBezTo>
                <a:cubicBezTo>
                  <a:pt x="2977929" y="3763471"/>
                  <a:pt x="2979557" y="3772827"/>
                  <a:pt x="2974677" y="3779734"/>
                </a:cubicBezTo>
                <a:cubicBezTo>
                  <a:pt x="2969801" y="3786644"/>
                  <a:pt x="2960451" y="3788272"/>
                  <a:pt x="2953540" y="3783390"/>
                </a:cubicBezTo>
                <a:cubicBezTo>
                  <a:pt x="2946630" y="3778513"/>
                  <a:pt x="2945001" y="3769163"/>
                  <a:pt x="2949881" y="3762254"/>
                </a:cubicBezTo>
                <a:cubicBezTo>
                  <a:pt x="2952320" y="3758796"/>
                  <a:pt x="2955879" y="3756662"/>
                  <a:pt x="2959690" y="3755999"/>
                </a:cubicBezTo>
                <a:close/>
                <a:moveTo>
                  <a:pt x="12629424" y="3748152"/>
                </a:moveTo>
                <a:cubicBezTo>
                  <a:pt x="12643499" y="3745714"/>
                  <a:pt x="12658540" y="3748663"/>
                  <a:pt x="12671143" y="3757606"/>
                </a:cubicBezTo>
                <a:cubicBezTo>
                  <a:pt x="12696345" y="3775088"/>
                  <a:pt x="12702444" y="3810048"/>
                  <a:pt x="12684557" y="3835257"/>
                </a:cubicBezTo>
                <a:cubicBezTo>
                  <a:pt x="12667076" y="3860454"/>
                  <a:pt x="12632118" y="3866561"/>
                  <a:pt x="12606912" y="3848667"/>
                </a:cubicBezTo>
                <a:cubicBezTo>
                  <a:pt x="12581710" y="3831188"/>
                  <a:pt x="12575611" y="3796235"/>
                  <a:pt x="12593498" y="3771023"/>
                </a:cubicBezTo>
                <a:cubicBezTo>
                  <a:pt x="12602238" y="3758420"/>
                  <a:pt x="12615348" y="3750595"/>
                  <a:pt x="12629424" y="3748152"/>
                </a:cubicBezTo>
                <a:close/>
                <a:moveTo>
                  <a:pt x="13922300" y="3743749"/>
                </a:moveTo>
                <a:cubicBezTo>
                  <a:pt x="13933479" y="3741821"/>
                  <a:pt x="13945369" y="3744155"/>
                  <a:pt x="13955328" y="3751268"/>
                </a:cubicBezTo>
                <a:cubicBezTo>
                  <a:pt x="13975246" y="3765500"/>
                  <a:pt x="13980124" y="3793143"/>
                  <a:pt x="13965900" y="3813060"/>
                </a:cubicBezTo>
                <a:cubicBezTo>
                  <a:pt x="13951670" y="3832979"/>
                  <a:pt x="13924027" y="3837862"/>
                  <a:pt x="13904109" y="3823629"/>
                </a:cubicBezTo>
                <a:cubicBezTo>
                  <a:pt x="13884191" y="3809804"/>
                  <a:pt x="13879313" y="3782168"/>
                  <a:pt x="13893538" y="3761845"/>
                </a:cubicBezTo>
                <a:cubicBezTo>
                  <a:pt x="13900652" y="3751882"/>
                  <a:pt x="13911121" y="3745686"/>
                  <a:pt x="13922300" y="3743749"/>
                </a:cubicBezTo>
                <a:close/>
                <a:moveTo>
                  <a:pt x="14080283" y="3740175"/>
                </a:moveTo>
                <a:cubicBezTo>
                  <a:pt x="14094358" y="3737737"/>
                  <a:pt x="14109399" y="3740682"/>
                  <a:pt x="14122002" y="3749624"/>
                </a:cubicBezTo>
                <a:cubicBezTo>
                  <a:pt x="14147204" y="3767106"/>
                  <a:pt x="14153303" y="3802066"/>
                  <a:pt x="14135416" y="3827270"/>
                </a:cubicBezTo>
                <a:cubicBezTo>
                  <a:pt x="14117935" y="3852473"/>
                  <a:pt x="14082977" y="3858566"/>
                  <a:pt x="14057771" y="3840681"/>
                </a:cubicBezTo>
                <a:cubicBezTo>
                  <a:pt x="14032569" y="3823201"/>
                  <a:pt x="14026470" y="3788246"/>
                  <a:pt x="14044357" y="3763040"/>
                </a:cubicBezTo>
                <a:cubicBezTo>
                  <a:pt x="14053097" y="3750440"/>
                  <a:pt x="14066207" y="3742606"/>
                  <a:pt x="14080283" y="3740175"/>
                </a:cubicBezTo>
                <a:close/>
                <a:moveTo>
                  <a:pt x="1058620" y="3739752"/>
                </a:moveTo>
                <a:cubicBezTo>
                  <a:pt x="1059430" y="3740158"/>
                  <a:pt x="1059430" y="3740968"/>
                  <a:pt x="1059024" y="3741784"/>
                </a:cubicBezTo>
                <a:cubicBezTo>
                  <a:pt x="1058620" y="3742594"/>
                  <a:pt x="1057804" y="3742594"/>
                  <a:pt x="1056993" y="3742189"/>
                </a:cubicBezTo>
                <a:cubicBezTo>
                  <a:pt x="1056178" y="3741784"/>
                  <a:pt x="1056178" y="3740563"/>
                  <a:pt x="1056587" y="3740158"/>
                </a:cubicBezTo>
                <a:cubicBezTo>
                  <a:pt x="1056993" y="3739343"/>
                  <a:pt x="1057804" y="3739343"/>
                  <a:pt x="1058620" y="3739752"/>
                </a:cubicBezTo>
                <a:close/>
                <a:moveTo>
                  <a:pt x="2134329" y="3737782"/>
                </a:moveTo>
                <a:cubicBezTo>
                  <a:pt x="2134738" y="3737782"/>
                  <a:pt x="2134738" y="3737782"/>
                  <a:pt x="2135145" y="3737782"/>
                </a:cubicBezTo>
                <a:cubicBezTo>
                  <a:pt x="2135145" y="3738191"/>
                  <a:pt x="2135145" y="3738191"/>
                  <a:pt x="2135145" y="3738599"/>
                </a:cubicBezTo>
                <a:cubicBezTo>
                  <a:pt x="2134738" y="3738599"/>
                  <a:pt x="2134738" y="3738599"/>
                  <a:pt x="2134329" y="3738599"/>
                </a:cubicBezTo>
                <a:cubicBezTo>
                  <a:pt x="2133924" y="3738191"/>
                  <a:pt x="2133924" y="3738191"/>
                  <a:pt x="2134329" y="3737782"/>
                </a:cubicBezTo>
                <a:close/>
                <a:moveTo>
                  <a:pt x="11348286" y="3736205"/>
                </a:moveTo>
                <a:cubicBezTo>
                  <a:pt x="11353215" y="3735332"/>
                  <a:pt x="11358499" y="3736355"/>
                  <a:pt x="11362972" y="3739398"/>
                </a:cubicBezTo>
                <a:cubicBezTo>
                  <a:pt x="11371918" y="3745501"/>
                  <a:pt x="11373949" y="3757696"/>
                  <a:pt x="11367851" y="3766629"/>
                </a:cubicBezTo>
                <a:cubicBezTo>
                  <a:pt x="11361752" y="3775581"/>
                  <a:pt x="11349558" y="3777609"/>
                  <a:pt x="11340613" y="3771508"/>
                </a:cubicBezTo>
                <a:cubicBezTo>
                  <a:pt x="11331671" y="3765418"/>
                  <a:pt x="11329640" y="3753221"/>
                  <a:pt x="11335734" y="3744277"/>
                </a:cubicBezTo>
                <a:cubicBezTo>
                  <a:pt x="11338783" y="3739800"/>
                  <a:pt x="11343357" y="3737057"/>
                  <a:pt x="11348286" y="3736205"/>
                </a:cubicBezTo>
                <a:close/>
                <a:moveTo>
                  <a:pt x="4597896" y="3732172"/>
                </a:moveTo>
                <a:cubicBezTo>
                  <a:pt x="4609942" y="3730080"/>
                  <a:pt x="4622739" y="3732620"/>
                  <a:pt x="4633524" y="3740151"/>
                </a:cubicBezTo>
                <a:cubicBezTo>
                  <a:pt x="4655470" y="3755599"/>
                  <a:pt x="4660348" y="3785278"/>
                  <a:pt x="4645311" y="3806813"/>
                </a:cubicBezTo>
                <a:cubicBezTo>
                  <a:pt x="4629858" y="3828774"/>
                  <a:pt x="4600184" y="3833655"/>
                  <a:pt x="4578635" y="3818607"/>
                </a:cubicBezTo>
                <a:cubicBezTo>
                  <a:pt x="4557096" y="3803565"/>
                  <a:pt x="4551807" y="3773894"/>
                  <a:pt x="4566848" y="3751937"/>
                </a:cubicBezTo>
                <a:cubicBezTo>
                  <a:pt x="4574582" y="3740967"/>
                  <a:pt x="4585863" y="3734257"/>
                  <a:pt x="4597896" y="3732172"/>
                </a:cubicBezTo>
                <a:close/>
                <a:moveTo>
                  <a:pt x="1703797" y="3731655"/>
                </a:moveTo>
                <a:cubicBezTo>
                  <a:pt x="1706234" y="3733282"/>
                  <a:pt x="1706641" y="3736940"/>
                  <a:pt x="1705015" y="3739376"/>
                </a:cubicBezTo>
                <a:cubicBezTo>
                  <a:pt x="1703388" y="3741817"/>
                  <a:pt x="1699731" y="3742222"/>
                  <a:pt x="1697293" y="3740595"/>
                </a:cubicBezTo>
                <a:cubicBezTo>
                  <a:pt x="1694853" y="3738970"/>
                  <a:pt x="1694042" y="3735312"/>
                  <a:pt x="1696073" y="3732871"/>
                </a:cubicBezTo>
                <a:cubicBezTo>
                  <a:pt x="1697699" y="3730435"/>
                  <a:pt x="1701356" y="3730031"/>
                  <a:pt x="1703797" y="3731655"/>
                </a:cubicBezTo>
                <a:close/>
                <a:moveTo>
                  <a:pt x="12795943" y="3731266"/>
                </a:moveTo>
                <a:cubicBezTo>
                  <a:pt x="12811187" y="3728614"/>
                  <a:pt x="12827448" y="3731778"/>
                  <a:pt x="12841065" y="3741325"/>
                </a:cubicBezTo>
                <a:cubicBezTo>
                  <a:pt x="12868302" y="3760431"/>
                  <a:pt x="12874807" y="3798242"/>
                  <a:pt x="12855699" y="3825480"/>
                </a:cubicBezTo>
                <a:cubicBezTo>
                  <a:pt x="12836592" y="3852710"/>
                  <a:pt x="12798787" y="3859218"/>
                  <a:pt x="12771554" y="3840112"/>
                </a:cubicBezTo>
                <a:cubicBezTo>
                  <a:pt x="12744316" y="3821010"/>
                  <a:pt x="12737812" y="3783610"/>
                  <a:pt x="12756919" y="3755965"/>
                </a:cubicBezTo>
                <a:cubicBezTo>
                  <a:pt x="12766470" y="3742344"/>
                  <a:pt x="12780698" y="3733909"/>
                  <a:pt x="12795943" y="3731266"/>
                </a:cubicBezTo>
                <a:close/>
                <a:moveTo>
                  <a:pt x="13759892" y="3726796"/>
                </a:moveTo>
                <a:cubicBezTo>
                  <a:pt x="13773410" y="3724457"/>
                  <a:pt x="13787842" y="3727296"/>
                  <a:pt x="13800037" y="3735846"/>
                </a:cubicBezTo>
                <a:cubicBezTo>
                  <a:pt x="13824428" y="3752923"/>
                  <a:pt x="13830117" y="3786254"/>
                  <a:pt x="13813045" y="3810643"/>
                </a:cubicBezTo>
                <a:cubicBezTo>
                  <a:pt x="13795974" y="3835036"/>
                  <a:pt x="13762637" y="3840723"/>
                  <a:pt x="13738246" y="3823654"/>
                </a:cubicBezTo>
                <a:cubicBezTo>
                  <a:pt x="13714261" y="3806581"/>
                  <a:pt x="13708162" y="3772840"/>
                  <a:pt x="13725238" y="3748857"/>
                </a:cubicBezTo>
                <a:cubicBezTo>
                  <a:pt x="13733774" y="3736655"/>
                  <a:pt x="13746376" y="3729133"/>
                  <a:pt x="13759892" y="3726796"/>
                </a:cubicBezTo>
                <a:close/>
                <a:moveTo>
                  <a:pt x="12959514" y="3724570"/>
                </a:moveTo>
                <a:cubicBezTo>
                  <a:pt x="12973691" y="3722088"/>
                  <a:pt x="12988833" y="3725037"/>
                  <a:pt x="13001639" y="3733978"/>
                </a:cubicBezTo>
                <a:cubicBezTo>
                  <a:pt x="13027247" y="3751867"/>
                  <a:pt x="13033346" y="3786834"/>
                  <a:pt x="13015459" y="3812441"/>
                </a:cubicBezTo>
                <a:cubicBezTo>
                  <a:pt x="12997572" y="3838059"/>
                  <a:pt x="12962614" y="3844145"/>
                  <a:pt x="12937002" y="3826264"/>
                </a:cubicBezTo>
                <a:cubicBezTo>
                  <a:pt x="12911390" y="3808377"/>
                  <a:pt x="12905291" y="3773418"/>
                  <a:pt x="12923182" y="3747802"/>
                </a:cubicBezTo>
                <a:cubicBezTo>
                  <a:pt x="12932125" y="3734992"/>
                  <a:pt x="12945337" y="3727066"/>
                  <a:pt x="12959514" y="3724570"/>
                </a:cubicBezTo>
                <a:close/>
                <a:moveTo>
                  <a:pt x="14236739" y="3720742"/>
                </a:moveTo>
                <a:cubicBezTo>
                  <a:pt x="14257064" y="3717186"/>
                  <a:pt x="14278711" y="3721354"/>
                  <a:pt x="14296802" y="3734160"/>
                </a:cubicBezTo>
                <a:cubicBezTo>
                  <a:pt x="14332981" y="3759772"/>
                  <a:pt x="14341922" y="3810173"/>
                  <a:pt x="14316315" y="3846353"/>
                </a:cubicBezTo>
                <a:cubicBezTo>
                  <a:pt x="14290703" y="3882539"/>
                  <a:pt x="14240295" y="3891476"/>
                  <a:pt x="14204116" y="3865867"/>
                </a:cubicBezTo>
                <a:cubicBezTo>
                  <a:pt x="14167528" y="3840257"/>
                  <a:pt x="14158992" y="3790260"/>
                  <a:pt x="14184604" y="3753674"/>
                </a:cubicBezTo>
                <a:cubicBezTo>
                  <a:pt x="14197409" y="3735580"/>
                  <a:pt x="14216413" y="3724299"/>
                  <a:pt x="14236739" y="3720742"/>
                </a:cubicBezTo>
                <a:close/>
                <a:moveTo>
                  <a:pt x="3532732" y="3719633"/>
                </a:moveTo>
                <a:cubicBezTo>
                  <a:pt x="3536952" y="3718922"/>
                  <a:pt x="3541422" y="3719830"/>
                  <a:pt x="3545083" y="3722478"/>
                </a:cubicBezTo>
                <a:cubicBezTo>
                  <a:pt x="3552802" y="3727762"/>
                  <a:pt x="3554429" y="3738337"/>
                  <a:pt x="3549144" y="3745642"/>
                </a:cubicBezTo>
                <a:cubicBezTo>
                  <a:pt x="3543861" y="3753378"/>
                  <a:pt x="3533291" y="3755000"/>
                  <a:pt x="3525973" y="3749715"/>
                </a:cubicBezTo>
                <a:cubicBezTo>
                  <a:pt x="3518655" y="3744437"/>
                  <a:pt x="3517028" y="3734259"/>
                  <a:pt x="3521909" y="3726545"/>
                </a:cubicBezTo>
                <a:cubicBezTo>
                  <a:pt x="3524550" y="3722680"/>
                  <a:pt x="3528515" y="3720338"/>
                  <a:pt x="3532732" y="3719633"/>
                </a:cubicBezTo>
                <a:close/>
                <a:moveTo>
                  <a:pt x="13599373" y="3713044"/>
                </a:moveTo>
                <a:cubicBezTo>
                  <a:pt x="13614769" y="3710347"/>
                  <a:pt x="13631131" y="3713499"/>
                  <a:pt x="13644750" y="3723263"/>
                </a:cubicBezTo>
                <a:cubicBezTo>
                  <a:pt x="13671987" y="3742775"/>
                  <a:pt x="13678897" y="3780584"/>
                  <a:pt x="13659384" y="3808221"/>
                </a:cubicBezTo>
                <a:cubicBezTo>
                  <a:pt x="13639872" y="3835465"/>
                  <a:pt x="13602067" y="3842368"/>
                  <a:pt x="13574424" y="3822858"/>
                </a:cubicBezTo>
                <a:cubicBezTo>
                  <a:pt x="13546776" y="3803343"/>
                  <a:pt x="13540272" y="3765541"/>
                  <a:pt x="13559789" y="3737901"/>
                </a:cubicBezTo>
                <a:cubicBezTo>
                  <a:pt x="13569546" y="3724266"/>
                  <a:pt x="13583976" y="3715742"/>
                  <a:pt x="13599373" y="3713044"/>
                </a:cubicBezTo>
                <a:close/>
                <a:moveTo>
                  <a:pt x="2784815" y="3704499"/>
                </a:moveTo>
                <a:cubicBezTo>
                  <a:pt x="2789286" y="3707756"/>
                  <a:pt x="2790507" y="3714264"/>
                  <a:pt x="2787254" y="3719140"/>
                </a:cubicBezTo>
                <a:cubicBezTo>
                  <a:pt x="2784002" y="3723606"/>
                  <a:pt x="2777499" y="3724826"/>
                  <a:pt x="2772620" y="3721578"/>
                </a:cubicBezTo>
                <a:cubicBezTo>
                  <a:pt x="2767742" y="3717919"/>
                  <a:pt x="2766522" y="3711413"/>
                  <a:pt x="2770180" y="3706940"/>
                </a:cubicBezTo>
                <a:cubicBezTo>
                  <a:pt x="2773431" y="3702469"/>
                  <a:pt x="2779937" y="3701250"/>
                  <a:pt x="2784815" y="3704499"/>
                </a:cubicBezTo>
                <a:close/>
                <a:moveTo>
                  <a:pt x="13118109" y="3703096"/>
                </a:moveTo>
                <a:cubicBezTo>
                  <a:pt x="13135996" y="3699990"/>
                  <a:pt x="13155102" y="3703658"/>
                  <a:pt x="13171159" y="3714835"/>
                </a:cubicBezTo>
                <a:cubicBezTo>
                  <a:pt x="13202865" y="3737201"/>
                  <a:pt x="13210590" y="3781514"/>
                  <a:pt x="13188231" y="3813629"/>
                </a:cubicBezTo>
                <a:cubicBezTo>
                  <a:pt x="13165872" y="3845332"/>
                  <a:pt x="13121563" y="3853058"/>
                  <a:pt x="13089447" y="3830697"/>
                </a:cubicBezTo>
                <a:cubicBezTo>
                  <a:pt x="13057335" y="3807934"/>
                  <a:pt x="13049610" y="3764035"/>
                  <a:pt x="13072375" y="3731918"/>
                </a:cubicBezTo>
                <a:cubicBezTo>
                  <a:pt x="13083555" y="3716057"/>
                  <a:pt x="13100222" y="3706202"/>
                  <a:pt x="13118109" y="3703096"/>
                </a:cubicBezTo>
                <a:close/>
                <a:moveTo>
                  <a:pt x="1280177" y="3701139"/>
                </a:moveTo>
                <a:cubicBezTo>
                  <a:pt x="1280988" y="3701139"/>
                  <a:pt x="1280988" y="3701951"/>
                  <a:pt x="1280583" y="3702355"/>
                </a:cubicBezTo>
                <a:cubicBezTo>
                  <a:pt x="1280583" y="3703170"/>
                  <a:pt x="1279773" y="3703170"/>
                  <a:pt x="1279362" y="3702765"/>
                </a:cubicBezTo>
                <a:cubicBezTo>
                  <a:pt x="1278957" y="3702355"/>
                  <a:pt x="1278957" y="3701951"/>
                  <a:pt x="1278957" y="3701543"/>
                </a:cubicBezTo>
                <a:cubicBezTo>
                  <a:pt x="1278957" y="3700728"/>
                  <a:pt x="1279773" y="3700728"/>
                  <a:pt x="1280177" y="3701139"/>
                </a:cubicBezTo>
                <a:close/>
                <a:moveTo>
                  <a:pt x="11038221" y="3700465"/>
                </a:moveTo>
                <a:cubicBezTo>
                  <a:pt x="11041727" y="3699857"/>
                  <a:pt x="11045488" y="3700565"/>
                  <a:pt x="11048740" y="3702801"/>
                </a:cubicBezTo>
                <a:cubicBezTo>
                  <a:pt x="11054835" y="3707274"/>
                  <a:pt x="11056461" y="3715810"/>
                  <a:pt x="11051988" y="3722323"/>
                </a:cubicBezTo>
                <a:cubicBezTo>
                  <a:pt x="11047520" y="3728418"/>
                  <a:pt x="11038980" y="3730054"/>
                  <a:pt x="11032480" y="3725572"/>
                </a:cubicBezTo>
                <a:cubicBezTo>
                  <a:pt x="11026381" y="3721096"/>
                  <a:pt x="11024755" y="3712150"/>
                  <a:pt x="11029228" y="3706064"/>
                </a:cubicBezTo>
                <a:cubicBezTo>
                  <a:pt x="11031462" y="3703014"/>
                  <a:pt x="11034714" y="3701076"/>
                  <a:pt x="11038221" y="3700465"/>
                </a:cubicBezTo>
                <a:close/>
                <a:moveTo>
                  <a:pt x="13436666" y="3695913"/>
                </a:moveTo>
                <a:cubicBezTo>
                  <a:pt x="13455416" y="3692614"/>
                  <a:pt x="13475437" y="3696475"/>
                  <a:pt x="13492306" y="3708264"/>
                </a:cubicBezTo>
                <a:cubicBezTo>
                  <a:pt x="13526047" y="3731841"/>
                  <a:pt x="13534178" y="3778196"/>
                  <a:pt x="13510602" y="3811930"/>
                </a:cubicBezTo>
                <a:cubicBezTo>
                  <a:pt x="13487022" y="3845672"/>
                  <a:pt x="13440681" y="3853804"/>
                  <a:pt x="13406939" y="3830228"/>
                </a:cubicBezTo>
                <a:cubicBezTo>
                  <a:pt x="13373198" y="3806235"/>
                  <a:pt x="13365067" y="3759898"/>
                  <a:pt x="13388647" y="3726552"/>
                </a:cubicBezTo>
                <a:cubicBezTo>
                  <a:pt x="13400435" y="3709684"/>
                  <a:pt x="13417915" y="3699220"/>
                  <a:pt x="13436666" y="3695913"/>
                </a:cubicBezTo>
                <a:close/>
                <a:moveTo>
                  <a:pt x="13276192" y="3689441"/>
                </a:moveTo>
                <a:cubicBezTo>
                  <a:pt x="13296569" y="3685943"/>
                  <a:pt x="13318318" y="3690207"/>
                  <a:pt x="13336613" y="3703014"/>
                </a:cubicBezTo>
                <a:cubicBezTo>
                  <a:pt x="13373197" y="3728625"/>
                  <a:pt x="13381733" y="3779041"/>
                  <a:pt x="13356121" y="3815621"/>
                </a:cubicBezTo>
                <a:cubicBezTo>
                  <a:pt x="13330514" y="3852214"/>
                  <a:pt x="13280106" y="3860747"/>
                  <a:pt x="13243517" y="3835137"/>
                </a:cubicBezTo>
                <a:cubicBezTo>
                  <a:pt x="13206933" y="3809523"/>
                  <a:pt x="13197987" y="3758713"/>
                  <a:pt x="13224005" y="3722530"/>
                </a:cubicBezTo>
                <a:cubicBezTo>
                  <a:pt x="13236811" y="3704227"/>
                  <a:pt x="13255815" y="3692951"/>
                  <a:pt x="13276192" y="3689441"/>
                </a:cubicBezTo>
                <a:close/>
                <a:moveTo>
                  <a:pt x="10319854" y="3688171"/>
                </a:moveTo>
                <a:cubicBezTo>
                  <a:pt x="10320665" y="3688171"/>
                  <a:pt x="10320665" y="3688981"/>
                  <a:pt x="10320259" y="3689385"/>
                </a:cubicBezTo>
                <a:cubicBezTo>
                  <a:pt x="10320259" y="3690207"/>
                  <a:pt x="10319448" y="3690207"/>
                  <a:pt x="10319039" y="3689794"/>
                </a:cubicBezTo>
                <a:cubicBezTo>
                  <a:pt x="10318633" y="3689794"/>
                  <a:pt x="10318633" y="3688981"/>
                  <a:pt x="10318633" y="3688581"/>
                </a:cubicBezTo>
                <a:cubicBezTo>
                  <a:pt x="10318633" y="3687761"/>
                  <a:pt x="10319448" y="3687761"/>
                  <a:pt x="10319854" y="3688171"/>
                </a:cubicBezTo>
                <a:close/>
                <a:moveTo>
                  <a:pt x="5330299" y="3682483"/>
                </a:moveTo>
                <a:cubicBezTo>
                  <a:pt x="5334368" y="3685332"/>
                  <a:pt x="5335184" y="3691008"/>
                  <a:pt x="5332339" y="3695083"/>
                </a:cubicBezTo>
                <a:cubicBezTo>
                  <a:pt x="5329490" y="3699138"/>
                  <a:pt x="5323791" y="3699948"/>
                  <a:pt x="5319731" y="3697105"/>
                </a:cubicBezTo>
                <a:cubicBezTo>
                  <a:pt x="5315671" y="3694266"/>
                  <a:pt x="5314448" y="3688570"/>
                  <a:pt x="5317693" y="3684519"/>
                </a:cubicBezTo>
                <a:cubicBezTo>
                  <a:pt x="5320539" y="3680441"/>
                  <a:pt x="5326239" y="3679632"/>
                  <a:pt x="5330299" y="3682483"/>
                </a:cubicBezTo>
                <a:close/>
                <a:moveTo>
                  <a:pt x="2371348" y="3680892"/>
                </a:moveTo>
                <a:cubicBezTo>
                  <a:pt x="2375823" y="3683731"/>
                  <a:pt x="2377041" y="3690240"/>
                  <a:pt x="2373790" y="3694711"/>
                </a:cubicBezTo>
                <a:cubicBezTo>
                  <a:pt x="2370943" y="3699185"/>
                  <a:pt x="2364439" y="3700399"/>
                  <a:pt x="2359966" y="3697150"/>
                </a:cubicBezTo>
                <a:cubicBezTo>
                  <a:pt x="2355494" y="3693900"/>
                  <a:pt x="2354277" y="3687387"/>
                  <a:pt x="2357529" y="3683338"/>
                </a:cubicBezTo>
                <a:cubicBezTo>
                  <a:pt x="2360371" y="3678863"/>
                  <a:pt x="2366876" y="3677641"/>
                  <a:pt x="2371348" y="3680892"/>
                </a:cubicBezTo>
                <a:close/>
                <a:moveTo>
                  <a:pt x="10694663" y="3678009"/>
                </a:moveTo>
                <a:cubicBezTo>
                  <a:pt x="10696695" y="3679634"/>
                  <a:pt x="10697506" y="3682483"/>
                  <a:pt x="10695880" y="3684519"/>
                </a:cubicBezTo>
                <a:cubicBezTo>
                  <a:pt x="10694254" y="3686548"/>
                  <a:pt x="10691411" y="3687358"/>
                  <a:pt x="10689380" y="3685735"/>
                </a:cubicBezTo>
                <a:cubicBezTo>
                  <a:pt x="10687344" y="3684107"/>
                  <a:pt x="10686939" y="3681259"/>
                  <a:pt x="10688159" y="3679229"/>
                </a:cubicBezTo>
                <a:cubicBezTo>
                  <a:pt x="10689785" y="3677194"/>
                  <a:pt x="10692628" y="3676385"/>
                  <a:pt x="10694663" y="3678009"/>
                </a:cubicBezTo>
                <a:close/>
                <a:moveTo>
                  <a:pt x="1941625" y="3659303"/>
                </a:moveTo>
                <a:cubicBezTo>
                  <a:pt x="1942436" y="3659303"/>
                  <a:pt x="1942436" y="3660120"/>
                  <a:pt x="1942030" y="3660522"/>
                </a:cubicBezTo>
                <a:cubicBezTo>
                  <a:pt x="1942030" y="3661338"/>
                  <a:pt x="1941220" y="3661338"/>
                  <a:pt x="1940809" y="3660933"/>
                </a:cubicBezTo>
                <a:cubicBezTo>
                  <a:pt x="1940404" y="3660522"/>
                  <a:pt x="1940404" y="3660120"/>
                  <a:pt x="1940404" y="3659713"/>
                </a:cubicBezTo>
                <a:cubicBezTo>
                  <a:pt x="1940404" y="3658898"/>
                  <a:pt x="1941220" y="3658898"/>
                  <a:pt x="1941625" y="3659303"/>
                </a:cubicBezTo>
                <a:close/>
                <a:moveTo>
                  <a:pt x="4351986" y="3656562"/>
                </a:moveTo>
                <a:cubicBezTo>
                  <a:pt x="4357983" y="3655552"/>
                  <a:pt x="4364386" y="3656770"/>
                  <a:pt x="4369673" y="3660430"/>
                </a:cubicBezTo>
                <a:cubicBezTo>
                  <a:pt x="4380242" y="3667740"/>
                  <a:pt x="4382681" y="3682789"/>
                  <a:pt x="4375362" y="3693353"/>
                </a:cubicBezTo>
                <a:cubicBezTo>
                  <a:pt x="4368050" y="3703923"/>
                  <a:pt x="4353005" y="3706370"/>
                  <a:pt x="4342437" y="3699050"/>
                </a:cubicBezTo>
                <a:cubicBezTo>
                  <a:pt x="4331456" y="3691327"/>
                  <a:pt x="4329020" y="3676692"/>
                  <a:pt x="4336740" y="3666115"/>
                </a:cubicBezTo>
                <a:cubicBezTo>
                  <a:pt x="4340401" y="3660831"/>
                  <a:pt x="4345992" y="3657581"/>
                  <a:pt x="4351986" y="3656562"/>
                </a:cubicBezTo>
                <a:close/>
                <a:moveTo>
                  <a:pt x="4222901" y="3643329"/>
                </a:moveTo>
                <a:cubicBezTo>
                  <a:pt x="4227379" y="3646577"/>
                  <a:pt x="4228599" y="3653088"/>
                  <a:pt x="4225344" y="3657963"/>
                </a:cubicBezTo>
                <a:cubicBezTo>
                  <a:pt x="4222097" y="3662429"/>
                  <a:pt x="4215585" y="3663652"/>
                  <a:pt x="4210711" y="3660401"/>
                </a:cubicBezTo>
                <a:cubicBezTo>
                  <a:pt x="4205834" y="3657151"/>
                  <a:pt x="4204614" y="3650643"/>
                  <a:pt x="4208273" y="3645768"/>
                </a:cubicBezTo>
                <a:cubicBezTo>
                  <a:pt x="4211521" y="3641294"/>
                  <a:pt x="4218029" y="3640076"/>
                  <a:pt x="4222901" y="3643329"/>
                </a:cubicBezTo>
                <a:close/>
                <a:moveTo>
                  <a:pt x="4918197" y="3640669"/>
                </a:moveTo>
                <a:cubicBezTo>
                  <a:pt x="4925403" y="3639456"/>
                  <a:pt x="4933124" y="3640979"/>
                  <a:pt x="4939629" y="3645458"/>
                </a:cubicBezTo>
                <a:cubicBezTo>
                  <a:pt x="4952645" y="3654396"/>
                  <a:pt x="4955495" y="3672289"/>
                  <a:pt x="4946539" y="3685287"/>
                </a:cubicBezTo>
                <a:cubicBezTo>
                  <a:pt x="4937608" y="3698298"/>
                  <a:pt x="4919712" y="3701141"/>
                  <a:pt x="4906701" y="3692197"/>
                </a:cubicBezTo>
                <a:cubicBezTo>
                  <a:pt x="4893692" y="3682856"/>
                  <a:pt x="4890452" y="3664963"/>
                  <a:pt x="4899789" y="3652360"/>
                </a:cubicBezTo>
                <a:cubicBezTo>
                  <a:pt x="4904271" y="3645856"/>
                  <a:pt x="4910967" y="3641890"/>
                  <a:pt x="4918197" y="3640669"/>
                </a:cubicBezTo>
                <a:close/>
                <a:moveTo>
                  <a:pt x="11575072" y="3639937"/>
                </a:moveTo>
                <a:cubicBezTo>
                  <a:pt x="11582897" y="3638562"/>
                  <a:pt x="11591231" y="3640189"/>
                  <a:pt x="11598346" y="3645072"/>
                </a:cubicBezTo>
                <a:cubicBezTo>
                  <a:pt x="11612575" y="3654824"/>
                  <a:pt x="11615827" y="3674346"/>
                  <a:pt x="11606071" y="3688566"/>
                </a:cubicBezTo>
                <a:cubicBezTo>
                  <a:pt x="11596314" y="3702799"/>
                  <a:pt x="11576802" y="3706049"/>
                  <a:pt x="11562572" y="3696289"/>
                </a:cubicBezTo>
                <a:cubicBezTo>
                  <a:pt x="11548749" y="3686132"/>
                  <a:pt x="11545091" y="3666613"/>
                  <a:pt x="11554848" y="3652790"/>
                </a:cubicBezTo>
                <a:cubicBezTo>
                  <a:pt x="11559929" y="3645679"/>
                  <a:pt x="11567246" y="3641308"/>
                  <a:pt x="11575072" y="3639937"/>
                </a:cubicBezTo>
                <a:close/>
                <a:moveTo>
                  <a:pt x="11808922" y="3634340"/>
                </a:moveTo>
                <a:cubicBezTo>
                  <a:pt x="11820711" y="3632256"/>
                  <a:pt x="11833315" y="3634699"/>
                  <a:pt x="11843886" y="3642216"/>
                </a:cubicBezTo>
                <a:cubicBezTo>
                  <a:pt x="11865020" y="3656850"/>
                  <a:pt x="11870308" y="3686118"/>
                  <a:pt x="11855268" y="3707252"/>
                </a:cubicBezTo>
                <a:cubicBezTo>
                  <a:pt x="11840629" y="3728404"/>
                  <a:pt x="11811360" y="3733695"/>
                  <a:pt x="11790226" y="3718637"/>
                </a:cubicBezTo>
                <a:cubicBezTo>
                  <a:pt x="11769087" y="3704007"/>
                  <a:pt x="11763799" y="3674741"/>
                  <a:pt x="11778843" y="3653599"/>
                </a:cubicBezTo>
                <a:cubicBezTo>
                  <a:pt x="11786158" y="3643026"/>
                  <a:pt x="11797133" y="3636418"/>
                  <a:pt x="11808922" y="3634340"/>
                </a:cubicBezTo>
                <a:close/>
                <a:moveTo>
                  <a:pt x="11309263" y="3630593"/>
                </a:moveTo>
                <a:cubicBezTo>
                  <a:pt x="11314090" y="3629826"/>
                  <a:pt x="11319273" y="3630841"/>
                  <a:pt x="11323540" y="3633691"/>
                </a:cubicBezTo>
                <a:cubicBezTo>
                  <a:pt x="11332080" y="3639387"/>
                  <a:pt x="11334112" y="3651578"/>
                  <a:pt x="11328013" y="3660113"/>
                </a:cubicBezTo>
                <a:cubicBezTo>
                  <a:pt x="11322320" y="3668657"/>
                  <a:pt x="11310126" y="3670682"/>
                  <a:pt x="11301591" y="3664584"/>
                </a:cubicBezTo>
                <a:cubicBezTo>
                  <a:pt x="11293051" y="3658482"/>
                  <a:pt x="11291019" y="3646702"/>
                  <a:pt x="11297118" y="3638164"/>
                </a:cubicBezTo>
                <a:cubicBezTo>
                  <a:pt x="11299964" y="3633893"/>
                  <a:pt x="11304436" y="3631352"/>
                  <a:pt x="11309263" y="3630593"/>
                </a:cubicBezTo>
                <a:close/>
                <a:moveTo>
                  <a:pt x="3391395" y="3629767"/>
                </a:moveTo>
                <a:cubicBezTo>
                  <a:pt x="3393022" y="3630584"/>
                  <a:pt x="3393022" y="3632615"/>
                  <a:pt x="3392208" y="3633833"/>
                </a:cubicBezTo>
                <a:cubicBezTo>
                  <a:pt x="3391395" y="3635465"/>
                  <a:pt x="3389360" y="3635465"/>
                  <a:pt x="3388145" y="3634644"/>
                </a:cubicBezTo>
                <a:cubicBezTo>
                  <a:pt x="3386925" y="3633427"/>
                  <a:pt x="3386519" y="3631800"/>
                  <a:pt x="3387330" y="3630584"/>
                </a:cubicBezTo>
                <a:cubicBezTo>
                  <a:pt x="3388145" y="3628953"/>
                  <a:pt x="3390176" y="3628953"/>
                  <a:pt x="3391395" y="3629767"/>
                </a:cubicBezTo>
                <a:close/>
                <a:moveTo>
                  <a:pt x="3193962" y="3629234"/>
                </a:moveTo>
                <a:cubicBezTo>
                  <a:pt x="3198383" y="3628424"/>
                  <a:pt x="3203160" y="3629342"/>
                  <a:pt x="3207224" y="3632180"/>
                </a:cubicBezTo>
                <a:cubicBezTo>
                  <a:pt x="3215356" y="3637467"/>
                  <a:pt x="3217386" y="3648444"/>
                  <a:pt x="3211698" y="3656570"/>
                </a:cubicBezTo>
                <a:cubicBezTo>
                  <a:pt x="3206414" y="3664705"/>
                  <a:pt x="3195439" y="3666736"/>
                  <a:pt x="3187307" y="3661042"/>
                </a:cubicBezTo>
                <a:cubicBezTo>
                  <a:pt x="3179177" y="3655351"/>
                  <a:pt x="3177145" y="3644389"/>
                  <a:pt x="3182835" y="3636656"/>
                </a:cubicBezTo>
                <a:cubicBezTo>
                  <a:pt x="3185478" y="3632593"/>
                  <a:pt x="3189542" y="3630052"/>
                  <a:pt x="3193962" y="3629234"/>
                </a:cubicBezTo>
                <a:close/>
                <a:moveTo>
                  <a:pt x="2602265" y="3626840"/>
                </a:moveTo>
                <a:cubicBezTo>
                  <a:pt x="2607552" y="3630495"/>
                  <a:pt x="2608769" y="3637814"/>
                  <a:pt x="2605112" y="3643102"/>
                </a:cubicBezTo>
                <a:cubicBezTo>
                  <a:pt x="2601454" y="3648384"/>
                  <a:pt x="2594134" y="3649601"/>
                  <a:pt x="2588850" y="3645950"/>
                </a:cubicBezTo>
                <a:cubicBezTo>
                  <a:pt x="2583973" y="3642290"/>
                  <a:pt x="2582751" y="3634972"/>
                  <a:pt x="2586005" y="3629691"/>
                </a:cubicBezTo>
                <a:cubicBezTo>
                  <a:pt x="2589666" y="3624398"/>
                  <a:pt x="2596982" y="3623176"/>
                  <a:pt x="2602265" y="3626840"/>
                </a:cubicBezTo>
                <a:close/>
                <a:moveTo>
                  <a:pt x="12019955" y="3626388"/>
                </a:moveTo>
                <a:cubicBezTo>
                  <a:pt x="12033421" y="3624000"/>
                  <a:pt x="12047750" y="3626742"/>
                  <a:pt x="12059743" y="3635282"/>
                </a:cubicBezTo>
                <a:cubicBezTo>
                  <a:pt x="12083728" y="3652357"/>
                  <a:pt x="12089823" y="3685694"/>
                  <a:pt x="12072751" y="3709682"/>
                </a:cubicBezTo>
                <a:cubicBezTo>
                  <a:pt x="12055675" y="3733662"/>
                  <a:pt x="12022343" y="3739770"/>
                  <a:pt x="11998358" y="3722697"/>
                </a:cubicBezTo>
                <a:cubicBezTo>
                  <a:pt x="11974372" y="3705611"/>
                  <a:pt x="11968277" y="3672280"/>
                  <a:pt x="11985349" y="3648292"/>
                </a:cubicBezTo>
                <a:cubicBezTo>
                  <a:pt x="11993887" y="3636296"/>
                  <a:pt x="12006489" y="3628782"/>
                  <a:pt x="12019955" y="3626388"/>
                </a:cubicBezTo>
                <a:close/>
                <a:moveTo>
                  <a:pt x="3911800" y="3624967"/>
                </a:moveTo>
                <a:cubicBezTo>
                  <a:pt x="3912612" y="3624967"/>
                  <a:pt x="3912612" y="3625774"/>
                  <a:pt x="3912208" y="3626183"/>
                </a:cubicBezTo>
                <a:cubicBezTo>
                  <a:pt x="3912208" y="3627000"/>
                  <a:pt x="3911391" y="3627000"/>
                  <a:pt x="3910986" y="3626591"/>
                </a:cubicBezTo>
                <a:cubicBezTo>
                  <a:pt x="3910580" y="3626183"/>
                  <a:pt x="3910580" y="3625367"/>
                  <a:pt x="3910580" y="3625367"/>
                </a:cubicBezTo>
                <a:cubicBezTo>
                  <a:pt x="3910580" y="3624557"/>
                  <a:pt x="3911391" y="3624557"/>
                  <a:pt x="3911800" y="3624967"/>
                </a:cubicBezTo>
                <a:close/>
                <a:moveTo>
                  <a:pt x="3747954" y="3620058"/>
                </a:moveTo>
                <a:cubicBezTo>
                  <a:pt x="3749580" y="3620870"/>
                  <a:pt x="3749580" y="3622908"/>
                  <a:pt x="3748768" y="3624121"/>
                </a:cubicBezTo>
                <a:cubicBezTo>
                  <a:pt x="3747954" y="3625751"/>
                  <a:pt x="3745920" y="3625751"/>
                  <a:pt x="3744705" y="3624934"/>
                </a:cubicBezTo>
                <a:cubicBezTo>
                  <a:pt x="3743483" y="3624121"/>
                  <a:pt x="3743078" y="3622085"/>
                  <a:pt x="3743889" y="3620870"/>
                </a:cubicBezTo>
                <a:cubicBezTo>
                  <a:pt x="3744705" y="3619248"/>
                  <a:pt x="3746738" y="3619248"/>
                  <a:pt x="3747954" y="3620058"/>
                </a:cubicBezTo>
                <a:close/>
                <a:moveTo>
                  <a:pt x="5064081" y="3619300"/>
                </a:moveTo>
                <a:cubicBezTo>
                  <a:pt x="5071040" y="3618031"/>
                  <a:pt x="5078461" y="3619449"/>
                  <a:pt x="5084759" y="3623924"/>
                </a:cubicBezTo>
                <a:cubicBezTo>
                  <a:pt x="5097373" y="3632862"/>
                  <a:pt x="5100615" y="3649939"/>
                  <a:pt x="5091668" y="3662535"/>
                </a:cubicBezTo>
                <a:cubicBezTo>
                  <a:pt x="5082724" y="3675144"/>
                  <a:pt x="5065653" y="3678393"/>
                  <a:pt x="5053053" y="3669456"/>
                </a:cubicBezTo>
                <a:cubicBezTo>
                  <a:pt x="5040862" y="3660914"/>
                  <a:pt x="5037601" y="3643432"/>
                  <a:pt x="5046144" y="3630831"/>
                </a:cubicBezTo>
                <a:cubicBezTo>
                  <a:pt x="5050617" y="3624530"/>
                  <a:pt x="5057121" y="3620566"/>
                  <a:pt x="5064081" y="3619300"/>
                </a:cubicBezTo>
                <a:close/>
                <a:moveTo>
                  <a:pt x="14352088" y="3616248"/>
                </a:moveTo>
                <a:cubicBezTo>
                  <a:pt x="14352493" y="3616248"/>
                  <a:pt x="14352493" y="3616248"/>
                  <a:pt x="14352903" y="3616248"/>
                </a:cubicBezTo>
                <a:cubicBezTo>
                  <a:pt x="14352903" y="3616655"/>
                  <a:pt x="14352903" y="3616655"/>
                  <a:pt x="14352903" y="3617062"/>
                </a:cubicBezTo>
                <a:cubicBezTo>
                  <a:pt x="14352493" y="3617062"/>
                  <a:pt x="14352493" y="3617062"/>
                  <a:pt x="14352088" y="3617062"/>
                </a:cubicBezTo>
                <a:cubicBezTo>
                  <a:pt x="14352088" y="3617062"/>
                  <a:pt x="14352088" y="3616655"/>
                  <a:pt x="14352088" y="3616248"/>
                </a:cubicBezTo>
                <a:close/>
                <a:moveTo>
                  <a:pt x="12213457" y="3615810"/>
                </a:moveTo>
                <a:cubicBezTo>
                  <a:pt x="12226923" y="3613424"/>
                  <a:pt x="12241252" y="3616164"/>
                  <a:pt x="12253245" y="3624701"/>
                </a:cubicBezTo>
                <a:cubicBezTo>
                  <a:pt x="12277230" y="3641781"/>
                  <a:pt x="12283325" y="3675113"/>
                  <a:pt x="12266253" y="3699097"/>
                </a:cubicBezTo>
                <a:cubicBezTo>
                  <a:pt x="12249177" y="3723086"/>
                  <a:pt x="12215845" y="3729186"/>
                  <a:pt x="12191860" y="3712112"/>
                </a:cubicBezTo>
                <a:cubicBezTo>
                  <a:pt x="12167874" y="3695038"/>
                  <a:pt x="12161779" y="3661702"/>
                  <a:pt x="12178851" y="3637717"/>
                </a:cubicBezTo>
                <a:cubicBezTo>
                  <a:pt x="12187389" y="3625721"/>
                  <a:pt x="12199991" y="3618194"/>
                  <a:pt x="12213457" y="3615810"/>
                </a:cubicBezTo>
                <a:close/>
                <a:moveTo>
                  <a:pt x="3016548" y="3613065"/>
                </a:moveTo>
                <a:cubicBezTo>
                  <a:pt x="3021833" y="3616718"/>
                  <a:pt x="3023053" y="3623629"/>
                  <a:pt x="3019397" y="3628510"/>
                </a:cubicBezTo>
                <a:cubicBezTo>
                  <a:pt x="3015734" y="3633794"/>
                  <a:pt x="3008824" y="3635010"/>
                  <a:pt x="3003946" y="3631352"/>
                </a:cubicBezTo>
                <a:cubicBezTo>
                  <a:pt x="2999067" y="3627697"/>
                  <a:pt x="2997847" y="3620787"/>
                  <a:pt x="3001101" y="3615902"/>
                </a:cubicBezTo>
                <a:cubicBezTo>
                  <a:pt x="3004760" y="3610625"/>
                  <a:pt x="3011671" y="3609407"/>
                  <a:pt x="3016548" y="3613065"/>
                </a:cubicBezTo>
                <a:close/>
                <a:moveTo>
                  <a:pt x="10293022" y="3612154"/>
                </a:moveTo>
                <a:cubicBezTo>
                  <a:pt x="10293837" y="3612154"/>
                  <a:pt x="10293837" y="3612970"/>
                  <a:pt x="10293431" y="3613374"/>
                </a:cubicBezTo>
                <a:cubicBezTo>
                  <a:pt x="10293431" y="3614192"/>
                  <a:pt x="10292616" y="3614192"/>
                  <a:pt x="10292210" y="3613782"/>
                </a:cubicBezTo>
                <a:cubicBezTo>
                  <a:pt x="10291395" y="3613374"/>
                  <a:pt x="10291395" y="3612970"/>
                  <a:pt x="10291805" y="3612571"/>
                </a:cubicBezTo>
                <a:cubicBezTo>
                  <a:pt x="10291805" y="3611752"/>
                  <a:pt x="10292616" y="3611752"/>
                  <a:pt x="10293022" y="3612154"/>
                </a:cubicBezTo>
                <a:close/>
                <a:moveTo>
                  <a:pt x="11005035" y="3606976"/>
                </a:moveTo>
                <a:cubicBezTo>
                  <a:pt x="11008593" y="3606368"/>
                  <a:pt x="11012354" y="3607079"/>
                  <a:pt x="11015403" y="3609312"/>
                </a:cubicBezTo>
                <a:cubicBezTo>
                  <a:pt x="11021498" y="3613782"/>
                  <a:pt x="11023124" y="3622321"/>
                  <a:pt x="11018651" y="3628820"/>
                </a:cubicBezTo>
                <a:cubicBezTo>
                  <a:pt x="11014183" y="3634914"/>
                  <a:pt x="11005647" y="3636539"/>
                  <a:pt x="10999143" y="3632070"/>
                </a:cubicBezTo>
                <a:cubicBezTo>
                  <a:pt x="10993044" y="3627594"/>
                  <a:pt x="10991418" y="3618655"/>
                  <a:pt x="10995887" y="3612571"/>
                </a:cubicBezTo>
                <a:cubicBezTo>
                  <a:pt x="10998123" y="3609518"/>
                  <a:pt x="11001477" y="3607583"/>
                  <a:pt x="11005035" y="3606976"/>
                </a:cubicBezTo>
                <a:close/>
                <a:moveTo>
                  <a:pt x="4789271" y="3603923"/>
                </a:moveTo>
                <a:cubicBezTo>
                  <a:pt x="4799275" y="3602152"/>
                  <a:pt x="4809948" y="3604181"/>
                  <a:pt x="4818905" y="3610478"/>
                </a:cubicBezTo>
                <a:cubicBezTo>
                  <a:pt x="4836787" y="3623078"/>
                  <a:pt x="4841252" y="3647871"/>
                  <a:pt x="4828656" y="3665760"/>
                </a:cubicBezTo>
                <a:cubicBezTo>
                  <a:pt x="4816042" y="3683649"/>
                  <a:pt x="4791255" y="3688122"/>
                  <a:pt x="4773366" y="3675517"/>
                </a:cubicBezTo>
                <a:cubicBezTo>
                  <a:pt x="4755069" y="3662915"/>
                  <a:pt x="4751008" y="3638118"/>
                  <a:pt x="4763614" y="3620229"/>
                </a:cubicBezTo>
                <a:cubicBezTo>
                  <a:pt x="4769905" y="3611291"/>
                  <a:pt x="4779261" y="3605705"/>
                  <a:pt x="4789271" y="3603923"/>
                </a:cubicBezTo>
                <a:close/>
                <a:moveTo>
                  <a:pt x="1098860" y="3599505"/>
                </a:moveTo>
                <a:cubicBezTo>
                  <a:pt x="1099675" y="3599505"/>
                  <a:pt x="1099675" y="3600316"/>
                  <a:pt x="1099266" y="3600721"/>
                </a:cubicBezTo>
                <a:cubicBezTo>
                  <a:pt x="1099266" y="3601536"/>
                  <a:pt x="1098456" y="3601536"/>
                  <a:pt x="1098049" y="3601131"/>
                </a:cubicBezTo>
                <a:cubicBezTo>
                  <a:pt x="1097639" y="3600721"/>
                  <a:pt x="1097235" y="3600316"/>
                  <a:pt x="1097639" y="3599911"/>
                </a:cubicBezTo>
                <a:cubicBezTo>
                  <a:pt x="1097639" y="3599096"/>
                  <a:pt x="1098456" y="3599096"/>
                  <a:pt x="1098860" y="3599505"/>
                </a:cubicBezTo>
                <a:close/>
                <a:moveTo>
                  <a:pt x="12392831" y="3597004"/>
                </a:moveTo>
                <a:cubicBezTo>
                  <a:pt x="12407009" y="3594511"/>
                  <a:pt x="12422152" y="3597461"/>
                  <a:pt x="12434958" y="3606406"/>
                </a:cubicBezTo>
                <a:cubicBezTo>
                  <a:pt x="12460566" y="3624286"/>
                  <a:pt x="12466665" y="3659240"/>
                  <a:pt x="12448778" y="3684860"/>
                </a:cubicBezTo>
                <a:cubicBezTo>
                  <a:pt x="12430891" y="3710465"/>
                  <a:pt x="12395933" y="3716560"/>
                  <a:pt x="12370321" y="3698670"/>
                </a:cubicBezTo>
                <a:cubicBezTo>
                  <a:pt x="12345115" y="3680796"/>
                  <a:pt x="12338610" y="3645417"/>
                  <a:pt x="12356497" y="3620218"/>
                </a:cubicBezTo>
                <a:cubicBezTo>
                  <a:pt x="12365440" y="3607418"/>
                  <a:pt x="12378653" y="3599489"/>
                  <a:pt x="12392831" y="3597004"/>
                </a:cubicBezTo>
                <a:close/>
                <a:moveTo>
                  <a:pt x="10665391" y="3596723"/>
                </a:moveTo>
                <a:cubicBezTo>
                  <a:pt x="10667017" y="3597942"/>
                  <a:pt x="10667422" y="3599972"/>
                  <a:pt x="10666206" y="3601600"/>
                </a:cubicBezTo>
                <a:cubicBezTo>
                  <a:pt x="10664985" y="3603219"/>
                  <a:pt x="10662954" y="3603627"/>
                  <a:pt x="10661328" y="3602407"/>
                </a:cubicBezTo>
                <a:cubicBezTo>
                  <a:pt x="10659702" y="3601192"/>
                  <a:pt x="10659292" y="3599160"/>
                  <a:pt x="10660512" y="3597537"/>
                </a:cubicBezTo>
                <a:cubicBezTo>
                  <a:pt x="10661733" y="3595915"/>
                  <a:pt x="10663765" y="3595503"/>
                  <a:pt x="10665391" y="3596723"/>
                </a:cubicBezTo>
                <a:close/>
                <a:moveTo>
                  <a:pt x="1745665" y="3596287"/>
                </a:moveTo>
                <a:cubicBezTo>
                  <a:pt x="1748103" y="3597911"/>
                  <a:pt x="1748512" y="3600754"/>
                  <a:pt x="1746886" y="3603196"/>
                </a:cubicBezTo>
                <a:cubicBezTo>
                  <a:pt x="1745260" y="3605630"/>
                  <a:pt x="1742413" y="3606041"/>
                  <a:pt x="1739972" y="3604414"/>
                </a:cubicBezTo>
                <a:cubicBezTo>
                  <a:pt x="1737535" y="3602790"/>
                  <a:pt x="1737129" y="3599537"/>
                  <a:pt x="1738756" y="3597503"/>
                </a:cubicBezTo>
                <a:cubicBezTo>
                  <a:pt x="1740382" y="3595066"/>
                  <a:pt x="1743223" y="3594658"/>
                  <a:pt x="1745665" y="3596287"/>
                </a:cubicBezTo>
                <a:close/>
                <a:moveTo>
                  <a:pt x="4500930" y="3594554"/>
                </a:moveTo>
                <a:cubicBezTo>
                  <a:pt x="4515610" y="3591964"/>
                  <a:pt x="4531265" y="3595017"/>
                  <a:pt x="4544479" y="3604356"/>
                </a:cubicBezTo>
                <a:cubicBezTo>
                  <a:pt x="4570907" y="3623053"/>
                  <a:pt x="4577411" y="3659229"/>
                  <a:pt x="4558703" y="3685661"/>
                </a:cubicBezTo>
                <a:cubicBezTo>
                  <a:pt x="4540007" y="3712081"/>
                  <a:pt x="4503826" y="3718589"/>
                  <a:pt x="4477400" y="3699880"/>
                </a:cubicBezTo>
                <a:cubicBezTo>
                  <a:pt x="4450978" y="3681590"/>
                  <a:pt x="4444878" y="3645003"/>
                  <a:pt x="4463174" y="3618580"/>
                </a:cubicBezTo>
                <a:cubicBezTo>
                  <a:pt x="4472524" y="3605374"/>
                  <a:pt x="4486239" y="3597145"/>
                  <a:pt x="4500930" y="3594554"/>
                </a:cubicBezTo>
                <a:close/>
                <a:moveTo>
                  <a:pt x="12564026" y="3578092"/>
                </a:moveTo>
                <a:cubicBezTo>
                  <a:pt x="12578458" y="3575547"/>
                  <a:pt x="12593905" y="3578496"/>
                  <a:pt x="12606911" y="3587689"/>
                </a:cubicBezTo>
                <a:cubicBezTo>
                  <a:pt x="12632523" y="3605570"/>
                  <a:pt x="12638621" y="3641737"/>
                  <a:pt x="12620735" y="3667359"/>
                </a:cubicBezTo>
                <a:cubicBezTo>
                  <a:pt x="12602848" y="3692967"/>
                  <a:pt x="12567075" y="3699469"/>
                  <a:pt x="12541058" y="3681182"/>
                </a:cubicBezTo>
                <a:cubicBezTo>
                  <a:pt x="12515041" y="3662880"/>
                  <a:pt x="12508942" y="3627106"/>
                  <a:pt x="12527234" y="3601508"/>
                </a:cubicBezTo>
                <a:cubicBezTo>
                  <a:pt x="12536178" y="3588708"/>
                  <a:pt x="12549594" y="3580631"/>
                  <a:pt x="12564026" y="3578092"/>
                </a:cubicBezTo>
                <a:close/>
                <a:moveTo>
                  <a:pt x="1321639" y="3563324"/>
                </a:moveTo>
                <a:cubicBezTo>
                  <a:pt x="1322045" y="3563324"/>
                  <a:pt x="1322045" y="3563324"/>
                  <a:pt x="1322455" y="3563324"/>
                </a:cubicBezTo>
                <a:cubicBezTo>
                  <a:pt x="1322455" y="3563729"/>
                  <a:pt x="1322455" y="3563729"/>
                  <a:pt x="1322455" y="3564135"/>
                </a:cubicBezTo>
                <a:cubicBezTo>
                  <a:pt x="1322045" y="3564135"/>
                  <a:pt x="1322045" y="3564135"/>
                  <a:pt x="1321639" y="3564135"/>
                </a:cubicBezTo>
                <a:cubicBezTo>
                  <a:pt x="1321639" y="3563729"/>
                  <a:pt x="1321639" y="3563729"/>
                  <a:pt x="1321639" y="3563324"/>
                </a:cubicBezTo>
                <a:close/>
                <a:moveTo>
                  <a:pt x="2831564" y="3562209"/>
                </a:moveTo>
                <a:cubicBezTo>
                  <a:pt x="2835221" y="3564647"/>
                  <a:pt x="2836442" y="3569930"/>
                  <a:pt x="2833594" y="3573997"/>
                </a:cubicBezTo>
                <a:cubicBezTo>
                  <a:pt x="2831154" y="3577654"/>
                  <a:pt x="2825869" y="3578874"/>
                  <a:pt x="2821808" y="3576029"/>
                </a:cubicBezTo>
                <a:cubicBezTo>
                  <a:pt x="2818145" y="3573181"/>
                  <a:pt x="2816928" y="3567899"/>
                  <a:pt x="2819772" y="3564241"/>
                </a:cubicBezTo>
                <a:cubicBezTo>
                  <a:pt x="2822212" y="3560580"/>
                  <a:pt x="2827496" y="3559363"/>
                  <a:pt x="2831564" y="3562209"/>
                </a:cubicBezTo>
                <a:close/>
                <a:moveTo>
                  <a:pt x="13860252" y="3561611"/>
                </a:moveTo>
                <a:cubicBezTo>
                  <a:pt x="13870364" y="3559884"/>
                  <a:pt x="13881137" y="3562018"/>
                  <a:pt x="13890286" y="3568319"/>
                </a:cubicBezTo>
                <a:cubicBezTo>
                  <a:pt x="13908578" y="3581328"/>
                  <a:pt x="13912641" y="3606148"/>
                  <a:pt x="13900042" y="3624433"/>
                </a:cubicBezTo>
                <a:cubicBezTo>
                  <a:pt x="13887033" y="3642727"/>
                  <a:pt x="13862233" y="3646796"/>
                  <a:pt x="13843941" y="3634189"/>
                </a:cubicBezTo>
                <a:cubicBezTo>
                  <a:pt x="13825648" y="3621179"/>
                  <a:pt x="13821176" y="3596394"/>
                  <a:pt x="13834184" y="3578074"/>
                </a:cubicBezTo>
                <a:cubicBezTo>
                  <a:pt x="13840688" y="3568927"/>
                  <a:pt x="13850140" y="3563338"/>
                  <a:pt x="13860252" y="3561611"/>
                </a:cubicBezTo>
                <a:close/>
                <a:moveTo>
                  <a:pt x="12729834" y="3561148"/>
                </a:moveTo>
                <a:cubicBezTo>
                  <a:pt x="12744011" y="3558660"/>
                  <a:pt x="12759154" y="3561608"/>
                  <a:pt x="12771959" y="3570553"/>
                </a:cubicBezTo>
                <a:cubicBezTo>
                  <a:pt x="12797567" y="3588482"/>
                  <a:pt x="12803666" y="3623424"/>
                  <a:pt x="12785779" y="3649040"/>
                </a:cubicBezTo>
                <a:cubicBezTo>
                  <a:pt x="12767892" y="3674649"/>
                  <a:pt x="12732934" y="3680748"/>
                  <a:pt x="12707322" y="3662861"/>
                </a:cubicBezTo>
                <a:cubicBezTo>
                  <a:pt x="12681710" y="3644975"/>
                  <a:pt x="12675611" y="3610023"/>
                  <a:pt x="12693502" y="3584411"/>
                </a:cubicBezTo>
                <a:cubicBezTo>
                  <a:pt x="12702445" y="3571566"/>
                  <a:pt x="12715657" y="3563636"/>
                  <a:pt x="12729834" y="3561148"/>
                </a:cubicBezTo>
                <a:close/>
                <a:moveTo>
                  <a:pt x="5233293" y="3560950"/>
                </a:moveTo>
                <a:cubicBezTo>
                  <a:pt x="5238632" y="3559989"/>
                  <a:pt x="5244319" y="3561103"/>
                  <a:pt x="5248991" y="3564562"/>
                </a:cubicBezTo>
                <a:cubicBezTo>
                  <a:pt x="5258745" y="3571061"/>
                  <a:pt x="5261191" y="3584510"/>
                  <a:pt x="5254274" y="3593862"/>
                </a:cubicBezTo>
                <a:cubicBezTo>
                  <a:pt x="5247774" y="3603607"/>
                  <a:pt x="5234366" y="3606054"/>
                  <a:pt x="5225012" y="3599144"/>
                </a:cubicBezTo>
                <a:cubicBezTo>
                  <a:pt x="5215655" y="3592647"/>
                  <a:pt x="5213216" y="3579191"/>
                  <a:pt x="5219723" y="3569839"/>
                </a:cubicBezTo>
                <a:cubicBezTo>
                  <a:pt x="5222990" y="3564962"/>
                  <a:pt x="5227954" y="3561914"/>
                  <a:pt x="5233293" y="3560950"/>
                </a:cubicBezTo>
                <a:close/>
                <a:moveTo>
                  <a:pt x="14182011" y="3560763"/>
                </a:moveTo>
                <a:cubicBezTo>
                  <a:pt x="14195985" y="3558323"/>
                  <a:pt x="14210824" y="3561172"/>
                  <a:pt x="14223224" y="3569909"/>
                </a:cubicBezTo>
                <a:cubicBezTo>
                  <a:pt x="14248020" y="3587819"/>
                  <a:pt x="14254119" y="3622370"/>
                  <a:pt x="14236638" y="3647164"/>
                </a:cubicBezTo>
                <a:cubicBezTo>
                  <a:pt x="14218751" y="3671958"/>
                  <a:pt x="14184198" y="3678064"/>
                  <a:pt x="14159398" y="3660579"/>
                </a:cubicBezTo>
                <a:cubicBezTo>
                  <a:pt x="14134196" y="3643099"/>
                  <a:pt x="14128097" y="3608546"/>
                  <a:pt x="14145984" y="3583328"/>
                </a:cubicBezTo>
                <a:cubicBezTo>
                  <a:pt x="14154927" y="3570926"/>
                  <a:pt x="14168037" y="3563202"/>
                  <a:pt x="14182011" y="3560763"/>
                </a:cubicBezTo>
                <a:close/>
                <a:moveTo>
                  <a:pt x="3598335" y="3560252"/>
                </a:moveTo>
                <a:cubicBezTo>
                  <a:pt x="3602805" y="3563505"/>
                  <a:pt x="3604023" y="3570412"/>
                  <a:pt x="3600773" y="3574884"/>
                </a:cubicBezTo>
                <a:cubicBezTo>
                  <a:pt x="3597520" y="3579354"/>
                  <a:pt x="3591017" y="3580576"/>
                  <a:pt x="3586141" y="3577322"/>
                </a:cubicBezTo>
                <a:cubicBezTo>
                  <a:pt x="3581668" y="3574070"/>
                  <a:pt x="3580449" y="3567568"/>
                  <a:pt x="3583702" y="3562689"/>
                </a:cubicBezTo>
                <a:cubicBezTo>
                  <a:pt x="3586953" y="3558215"/>
                  <a:pt x="3593457" y="3557001"/>
                  <a:pt x="3598335" y="3560252"/>
                </a:cubicBezTo>
                <a:close/>
                <a:moveTo>
                  <a:pt x="5538038" y="3553205"/>
                </a:moveTo>
                <a:cubicBezTo>
                  <a:pt x="5538851" y="3553607"/>
                  <a:pt x="5538851" y="3554418"/>
                  <a:pt x="5538436" y="3555234"/>
                </a:cubicBezTo>
                <a:cubicBezTo>
                  <a:pt x="5538038" y="3556044"/>
                  <a:pt x="5537217" y="3556044"/>
                  <a:pt x="5536416" y="3555637"/>
                </a:cubicBezTo>
                <a:cubicBezTo>
                  <a:pt x="5535591" y="3555234"/>
                  <a:pt x="5535591" y="3554418"/>
                  <a:pt x="5536007" y="3553607"/>
                </a:cubicBezTo>
                <a:cubicBezTo>
                  <a:pt x="5536416" y="3552792"/>
                  <a:pt x="5537217" y="3552792"/>
                  <a:pt x="5538038" y="3553205"/>
                </a:cubicBezTo>
                <a:close/>
                <a:moveTo>
                  <a:pt x="13696988" y="3544764"/>
                </a:moveTo>
                <a:cubicBezTo>
                  <a:pt x="13709386" y="3542629"/>
                  <a:pt x="13722599" y="3545169"/>
                  <a:pt x="13733778" y="3552892"/>
                </a:cubicBezTo>
                <a:cubicBezTo>
                  <a:pt x="13755728" y="3568746"/>
                  <a:pt x="13761016" y="3599261"/>
                  <a:pt x="13745566" y="3621612"/>
                </a:cubicBezTo>
                <a:cubicBezTo>
                  <a:pt x="13729711" y="3643567"/>
                  <a:pt x="13699225" y="3649252"/>
                  <a:pt x="13676866" y="3633403"/>
                </a:cubicBezTo>
                <a:cubicBezTo>
                  <a:pt x="13654507" y="3617955"/>
                  <a:pt x="13649223" y="3587071"/>
                  <a:pt x="13665078" y="3564680"/>
                </a:cubicBezTo>
                <a:cubicBezTo>
                  <a:pt x="13673003" y="3553706"/>
                  <a:pt x="13684589" y="3546897"/>
                  <a:pt x="13696988" y="3544764"/>
                </a:cubicBezTo>
                <a:close/>
                <a:moveTo>
                  <a:pt x="12891830" y="3544053"/>
                </a:moveTo>
                <a:cubicBezTo>
                  <a:pt x="12906718" y="3541461"/>
                  <a:pt x="12922573" y="3544512"/>
                  <a:pt x="12935786" y="3553856"/>
                </a:cubicBezTo>
                <a:cubicBezTo>
                  <a:pt x="12962209" y="3572558"/>
                  <a:pt x="12968713" y="3609590"/>
                  <a:pt x="12950011" y="3636004"/>
                </a:cubicBezTo>
                <a:cubicBezTo>
                  <a:pt x="12931313" y="3662425"/>
                  <a:pt x="12894320" y="3668933"/>
                  <a:pt x="12867897" y="3650233"/>
                </a:cubicBezTo>
                <a:cubicBezTo>
                  <a:pt x="12841475" y="3631532"/>
                  <a:pt x="12834970" y="3594960"/>
                  <a:pt x="12853668" y="3568088"/>
                </a:cubicBezTo>
                <a:cubicBezTo>
                  <a:pt x="12863019" y="3554876"/>
                  <a:pt x="12876942" y="3546644"/>
                  <a:pt x="12891830" y="3544053"/>
                </a:cubicBezTo>
                <a:close/>
                <a:moveTo>
                  <a:pt x="2418505" y="3541442"/>
                </a:moveTo>
                <a:cubicBezTo>
                  <a:pt x="2423787" y="3545099"/>
                  <a:pt x="2425006" y="3552419"/>
                  <a:pt x="2421350" y="3557702"/>
                </a:cubicBezTo>
                <a:cubicBezTo>
                  <a:pt x="2417689" y="3562986"/>
                  <a:pt x="2410373" y="3564206"/>
                  <a:pt x="2405091" y="3560545"/>
                </a:cubicBezTo>
                <a:cubicBezTo>
                  <a:pt x="2399803" y="3556886"/>
                  <a:pt x="2398585" y="3549977"/>
                  <a:pt x="2402244" y="3544289"/>
                </a:cubicBezTo>
                <a:cubicBezTo>
                  <a:pt x="2405900" y="3539002"/>
                  <a:pt x="2413220" y="3537782"/>
                  <a:pt x="2418505" y="3541442"/>
                </a:cubicBezTo>
                <a:close/>
                <a:moveTo>
                  <a:pt x="10263347" y="3536955"/>
                </a:moveTo>
                <a:cubicBezTo>
                  <a:pt x="10264162" y="3536955"/>
                  <a:pt x="10264162" y="3537766"/>
                  <a:pt x="10263752" y="3538171"/>
                </a:cubicBezTo>
                <a:cubicBezTo>
                  <a:pt x="10263752" y="3538981"/>
                  <a:pt x="10262941" y="3538981"/>
                  <a:pt x="10262536" y="3538578"/>
                </a:cubicBezTo>
                <a:cubicBezTo>
                  <a:pt x="10262126" y="3538171"/>
                  <a:pt x="10261721" y="3537766"/>
                  <a:pt x="10262126" y="3537357"/>
                </a:cubicBezTo>
                <a:cubicBezTo>
                  <a:pt x="10262126" y="3536542"/>
                  <a:pt x="10262941" y="3536542"/>
                  <a:pt x="10263347" y="3536955"/>
                </a:cubicBezTo>
                <a:close/>
                <a:moveTo>
                  <a:pt x="13550104" y="3533514"/>
                </a:moveTo>
                <a:cubicBezTo>
                  <a:pt x="13557019" y="3534394"/>
                  <a:pt x="13563875" y="3536645"/>
                  <a:pt x="13570279" y="3540370"/>
                </a:cubicBezTo>
                <a:cubicBezTo>
                  <a:pt x="13595897" y="3555270"/>
                  <a:pt x="13604584" y="3588149"/>
                  <a:pt x="13589683" y="3613756"/>
                </a:cubicBezTo>
                <a:cubicBezTo>
                  <a:pt x="13574782" y="3639374"/>
                  <a:pt x="13541936" y="3648054"/>
                  <a:pt x="13516319" y="3633153"/>
                </a:cubicBezTo>
                <a:cubicBezTo>
                  <a:pt x="13490701" y="3618254"/>
                  <a:pt x="13482014" y="3585426"/>
                  <a:pt x="13496915" y="3559773"/>
                </a:cubicBezTo>
                <a:cubicBezTo>
                  <a:pt x="13508091" y="3540562"/>
                  <a:pt x="13529361" y="3530874"/>
                  <a:pt x="13550104" y="3533514"/>
                </a:cubicBezTo>
                <a:close/>
                <a:moveTo>
                  <a:pt x="14015390" y="3532528"/>
                </a:moveTo>
                <a:cubicBezTo>
                  <a:pt x="14035005" y="3529073"/>
                  <a:pt x="14055941" y="3533139"/>
                  <a:pt x="14073625" y="3545537"/>
                </a:cubicBezTo>
                <a:cubicBezTo>
                  <a:pt x="14108993" y="3570333"/>
                  <a:pt x="14117529" y="3618728"/>
                  <a:pt x="14092733" y="3654091"/>
                </a:cubicBezTo>
                <a:cubicBezTo>
                  <a:pt x="14067932" y="3689456"/>
                  <a:pt x="14019555" y="3697995"/>
                  <a:pt x="13984192" y="3673197"/>
                </a:cubicBezTo>
                <a:cubicBezTo>
                  <a:pt x="13949229" y="3648403"/>
                  <a:pt x="13940694" y="3599624"/>
                  <a:pt x="13965084" y="3564640"/>
                </a:cubicBezTo>
                <a:cubicBezTo>
                  <a:pt x="13977483" y="3546958"/>
                  <a:pt x="13995776" y="3535983"/>
                  <a:pt x="14015390" y="3532528"/>
                </a:cubicBezTo>
                <a:close/>
                <a:moveTo>
                  <a:pt x="4678591" y="3524510"/>
                </a:moveTo>
                <a:cubicBezTo>
                  <a:pt x="4690020" y="3522531"/>
                  <a:pt x="4702221" y="3524865"/>
                  <a:pt x="4712382" y="3531979"/>
                </a:cubicBezTo>
                <a:cubicBezTo>
                  <a:pt x="4732709" y="3546206"/>
                  <a:pt x="4737595" y="3574659"/>
                  <a:pt x="4723352" y="3595027"/>
                </a:cubicBezTo>
                <a:cubicBezTo>
                  <a:pt x="4709127" y="3615342"/>
                  <a:pt x="4680669" y="3620218"/>
                  <a:pt x="4660344" y="3606005"/>
                </a:cubicBezTo>
                <a:cubicBezTo>
                  <a:pt x="4640017" y="3591779"/>
                  <a:pt x="4635141" y="3563277"/>
                  <a:pt x="4649373" y="3542955"/>
                </a:cubicBezTo>
                <a:cubicBezTo>
                  <a:pt x="4656492" y="3532794"/>
                  <a:pt x="4667152" y="3526491"/>
                  <a:pt x="4678591" y="3524510"/>
                </a:cubicBezTo>
                <a:close/>
                <a:moveTo>
                  <a:pt x="1985929" y="3524334"/>
                </a:moveTo>
                <a:cubicBezTo>
                  <a:pt x="1986338" y="3524334"/>
                  <a:pt x="1986338" y="3524334"/>
                  <a:pt x="1986745" y="3524334"/>
                </a:cubicBezTo>
                <a:cubicBezTo>
                  <a:pt x="1986745" y="3524740"/>
                  <a:pt x="1986745" y="3524740"/>
                  <a:pt x="1986745" y="3525150"/>
                </a:cubicBezTo>
                <a:cubicBezTo>
                  <a:pt x="1986338" y="3525150"/>
                  <a:pt x="1986338" y="3525150"/>
                  <a:pt x="1985929" y="3525150"/>
                </a:cubicBezTo>
                <a:cubicBezTo>
                  <a:pt x="1985522" y="3525150"/>
                  <a:pt x="1985522" y="3524740"/>
                  <a:pt x="1985929" y="3524334"/>
                </a:cubicBezTo>
                <a:close/>
                <a:moveTo>
                  <a:pt x="11264953" y="3522850"/>
                </a:moveTo>
                <a:cubicBezTo>
                  <a:pt x="11269781" y="3522085"/>
                  <a:pt x="11274964" y="3523106"/>
                  <a:pt x="11279232" y="3525950"/>
                </a:cubicBezTo>
                <a:cubicBezTo>
                  <a:pt x="11287767" y="3531641"/>
                  <a:pt x="11289393" y="3543837"/>
                  <a:pt x="11283704" y="3552371"/>
                </a:cubicBezTo>
                <a:cubicBezTo>
                  <a:pt x="11278011" y="3560906"/>
                  <a:pt x="11265818" y="3562939"/>
                  <a:pt x="11257278" y="3556846"/>
                </a:cubicBezTo>
                <a:cubicBezTo>
                  <a:pt x="11248742" y="3550747"/>
                  <a:pt x="11246301" y="3538963"/>
                  <a:pt x="11252809" y="3530422"/>
                </a:cubicBezTo>
                <a:cubicBezTo>
                  <a:pt x="11255653" y="3526154"/>
                  <a:pt x="11260125" y="3523611"/>
                  <a:pt x="11264953" y="3522850"/>
                </a:cubicBezTo>
                <a:close/>
                <a:moveTo>
                  <a:pt x="11525024" y="3521008"/>
                </a:moveTo>
                <a:cubicBezTo>
                  <a:pt x="11532392" y="3519740"/>
                  <a:pt x="11540217" y="3521264"/>
                  <a:pt x="11546721" y="3525934"/>
                </a:cubicBezTo>
                <a:cubicBezTo>
                  <a:pt x="11559730" y="3535286"/>
                  <a:pt x="11562982" y="3553578"/>
                  <a:pt x="11553631" y="3566586"/>
                </a:cubicBezTo>
                <a:cubicBezTo>
                  <a:pt x="11544284" y="3579593"/>
                  <a:pt x="11525988" y="3582844"/>
                  <a:pt x="11512979" y="3573498"/>
                </a:cubicBezTo>
                <a:cubicBezTo>
                  <a:pt x="11499565" y="3564151"/>
                  <a:pt x="11496718" y="3545858"/>
                  <a:pt x="11506069" y="3532847"/>
                </a:cubicBezTo>
                <a:cubicBezTo>
                  <a:pt x="11510744" y="3526344"/>
                  <a:pt x="11517655" y="3522281"/>
                  <a:pt x="11525024" y="3521008"/>
                </a:cubicBezTo>
                <a:close/>
                <a:moveTo>
                  <a:pt x="13050016" y="3520143"/>
                </a:moveTo>
                <a:cubicBezTo>
                  <a:pt x="13068309" y="3516941"/>
                  <a:pt x="13087822" y="3520700"/>
                  <a:pt x="13104082" y="3532285"/>
                </a:cubicBezTo>
                <a:cubicBezTo>
                  <a:pt x="13136603" y="3555047"/>
                  <a:pt x="13144734" y="3600202"/>
                  <a:pt x="13121563" y="3633122"/>
                </a:cubicBezTo>
                <a:cubicBezTo>
                  <a:pt x="13098798" y="3665642"/>
                  <a:pt x="13053269" y="3673779"/>
                  <a:pt x="13020747" y="3650603"/>
                </a:cubicBezTo>
                <a:cubicBezTo>
                  <a:pt x="12987820" y="3627430"/>
                  <a:pt x="12980096" y="3582285"/>
                  <a:pt x="13003266" y="3549765"/>
                </a:cubicBezTo>
                <a:cubicBezTo>
                  <a:pt x="13014649" y="3533505"/>
                  <a:pt x="13031722" y="3523342"/>
                  <a:pt x="13050016" y="3520143"/>
                </a:cubicBezTo>
                <a:close/>
                <a:moveTo>
                  <a:pt x="10633684" y="3513775"/>
                </a:moveTo>
                <a:cubicBezTo>
                  <a:pt x="10635310" y="3514995"/>
                  <a:pt x="10635720" y="3517840"/>
                  <a:pt x="10634500" y="3519468"/>
                </a:cubicBezTo>
                <a:cubicBezTo>
                  <a:pt x="10633279" y="3521095"/>
                  <a:pt x="10630432" y="3521501"/>
                  <a:pt x="10628806" y="3520277"/>
                </a:cubicBezTo>
                <a:cubicBezTo>
                  <a:pt x="10626775" y="3518651"/>
                  <a:pt x="10626775" y="3516217"/>
                  <a:pt x="10627995" y="3514590"/>
                </a:cubicBezTo>
                <a:cubicBezTo>
                  <a:pt x="10629216" y="3512964"/>
                  <a:pt x="10632063" y="3512553"/>
                  <a:pt x="10633684" y="3513775"/>
                </a:cubicBezTo>
                <a:close/>
                <a:moveTo>
                  <a:pt x="10966673" y="3511883"/>
                </a:moveTo>
                <a:cubicBezTo>
                  <a:pt x="10970383" y="3511226"/>
                  <a:pt x="10974347" y="3511938"/>
                  <a:pt x="10977599" y="3514174"/>
                </a:cubicBezTo>
                <a:cubicBezTo>
                  <a:pt x="10984103" y="3518646"/>
                  <a:pt x="10985729" y="3527992"/>
                  <a:pt x="10981257" y="3534499"/>
                </a:cubicBezTo>
                <a:cubicBezTo>
                  <a:pt x="10976784" y="3541002"/>
                  <a:pt x="10967437" y="3542630"/>
                  <a:pt x="10960929" y="3538153"/>
                </a:cubicBezTo>
                <a:cubicBezTo>
                  <a:pt x="10954425" y="3533684"/>
                  <a:pt x="10952799" y="3524331"/>
                  <a:pt x="10957271" y="3517831"/>
                </a:cubicBezTo>
                <a:cubicBezTo>
                  <a:pt x="10959508" y="3514583"/>
                  <a:pt x="10962964" y="3512545"/>
                  <a:pt x="10966673" y="3511883"/>
                </a:cubicBezTo>
                <a:close/>
                <a:moveTo>
                  <a:pt x="13369588" y="3510526"/>
                </a:moveTo>
                <a:cubicBezTo>
                  <a:pt x="13388338" y="3507221"/>
                  <a:pt x="13408359" y="3511084"/>
                  <a:pt x="13425228" y="3522873"/>
                </a:cubicBezTo>
                <a:cubicBezTo>
                  <a:pt x="13458969" y="3546447"/>
                  <a:pt x="13467100" y="3592821"/>
                  <a:pt x="13443524" y="3626555"/>
                </a:cubicBezTo>
                <a:cubicBezTo>
                  <a:pt x="13419944" y="3660289"/>
                  <a:pt x="13373603" y="3668427"/>
                  <a:pt x="13339861" y="3644845"/>
                </a:cubicBezTo>
                <a:cubicBezTo>
                  <a:pt x="13306120" y="3621267"/>
                  <a:pt x="13297989" y="3574905"/>
                  <a:pt x="13321569" y="3541165"/>
                </a:cubicBezTo>
                <a:cubicBezTo>
                  <a:pt x="13333357" y="3524294"/>
                  <a:pt x="13350837" y="3513828"/>
                  <a:pt x="13369588" y="3510526"/>
                </a:cubicBezTo>
                <a:close/>
                <a:moveTo>
                  <a:pt x="13207947" y="3503286"/>
                </a:moveTo>
                <a:cubicBezTo>
                  <a:pt x="13228882" y="3499626"/>
                  <a:pt x="13251241" y="3503995"/>
                  <a:pt x="13269941" y="3517208"/>
                </a:cubicBezTo>
                <a:cubicBezTo>
                  <a:pt x="13307745" y="3543223"/>
                  <a:pt x="13316691" y="3595285"/>
                  <a:pt x="13290268" y="3632679"/>
                </a:cubicBezTo>
                <a:cubicBezTo>
                  <a:pt x="13264251" y="3670484"/>
                  <a:pt x="13212217" y="3679434"/>
                  <a:pt x="13174818" y="3653008"/>
                </a:cubicBezTo>
                <a:cubicBezTo>
                  <a:pt x="13137009" y="3626987"/>
                  <a:pt x="13128067" y="3574931"/>
                  <a:pt x="13154490" y="3537535"/>
                </a:cubicBezTo>
                <a:cubicBezTo>
                  <a:pt x="13167499" y="3518632"/>
                  <a:pt x="13187011" y="3506943"/>
                  <a:pt x="13207947" y="3503286"/>
                </a:cubicBezTo>
                <a:close/>
                <a:moveTo>
                  <a:pt x="11751450" y="3497623"/>
                </a:moveTo>
                <a:cubicBezTo>
                  <a:pt x="11764102" y="3495434"/>
                  <a:pt x="11777618" y="3498075"/>
                  <a:pt x="11789001" y="3506005"/>
                </a:cubicBezTo>
                <a:cubicBezTo>
                  <a:pt x="11811766" y="3521861"/>
                  <a:pt x="11817050" y="3553160"/>
                  <a:pt x="11801195" y="3575919"/>
                </a:cubicBezTo>
                <a:cubicBezTo>
                  <a:pt x="11785344" y="3598718"/>
                  <a:pt x="11754043" y="3603999"/>
                  <a:pt x="11731274" y="3588159"/>
                </a:cubicBezTo>
                <a:cubicBezTo>
                  <a:pt x="11708509" y="3572264"/>
                  <a:pt x="11703225" y="3540964"/>
                  <a:pt x="11719080" y="3518200"/>
                </a:cubicBezTo>
                <a:cubicBezTo>
                  <a:pt x="11727008" y="3506817"/>
                  <a:pt x="11738797" y="3499806"/>
                  <a:pt x="11751450" y="3497623"/>
                </a:cubicBezTo>
                <a:close/>
                <a:moveTo>
                  <a:pt x="2649420" y="3489020"/>
                </a:moveTo>
                <a:cubicBezTo>
                  <a:pt x="2653487" y="3491862"/>
                  <a:pt x="2654299" y="3497556"/>
                  <a:pt x="2651455" y="3501620"/>
                </a:cubicBezTo>
                <a:cubicBezTo>
                  <a:pt x="2648610" y="3505687"/>
                  <a:pt x="2642916" y="3506499"/>
                  <a:pt x="2638853" y="3503654"/>
                </a:cubicBezTo>
                <a:cubicBezTo>
                  <a:pt x="2634786" y="3500807"/>
                  <a:pt x="2633975" y="3495120"/>
                  <a:pt x="2636822" y="3491053"/>
                </a:cubicBezTo>
                <a:cubicBezTo>
                  <a:pt x="2639664" y="3486986"/>
                  <a:pt x="2645358" y="3486176"/>
                  <a:pt x="2649420" y="3489020"/>
                </a:cubicBezTo>
                <a:close/>
                <a:moveTo>
                  <a:pt x="11958521" y="3484448"/>
                </a:moveTo>
                <a:cubicBezTo>
                  <a:pt x="11971326" y="3482212"/>
                  <a:pt x="11984944" y="3484856"/>
                  <a:pt x="11996326" y="3492986"/>
                </a:cubicBezTo>
                <a:cubicBezTo>
                  <a:pt x="12019091" y="3509246"/>
                  <a:pt x="12024784" y="3540949"/>
                  <a:pt x="12008524" y="3563714"/>
                </a:cubicBezTo>
                <a:cubicBezTo>
                  <a:pt x="11992263" y="3586514"/>
                  <a:pt x="11960553" y="3592202"/>
                  <a:pt x="11937788" y="3575907"/>
                </a:cubicBezTo>
                <a:cubicBezTo>
                  <a:pt x="11915023" y="3560053"/>
                  <a:pt x="11909334" y="3528346"/>
                  <a:pt x="11925595" y="3505177"/>
                </a:cubicBezTo>
                <a:cubicBezTo>
                  <a:pt x="11933725" y="3493797"/>
                  <a:pt x="11945717" y="3486683"/>
                  <a:pt x="11958521" y="3484448"/>
                </a:cubicBezTo>
                <a:close/>
                <a:moveTo>
                  <a:pt x="3249096" y="3480135"/>
                </a:moveTo>
                <a:cubicBezTo>
                  <a:pt x="3252245" y="3479525"/>
                  <a:pt x="3255600" y="3480135"/>
                  <a:pt x="3258445" y="3482165"/>
                </a:cubicBezTo>
                <a:cubicBezTo>
                  <a:pt x="3264137" y="3486233"/>
                  <a:pt x="3265764" y="3493953"/>
                  <a:pt x="3261694" y="3499646"/>
                </a:cubicBezTo>
                <a:cubicBezTo>
                  <a:pt x="3257633" y="3505334"/>
                  <a:pt x="3249907" y="3506960"/>
                  <a:pt x="3244214" y="3502899"/>
                </a:cubicBezTo>
                <a:cubicBezTo>
                  <a:pt x="3238526" y="3498830"/>
                  <a:pt x="3237303" y="3491110"/>
                  <a:pt x="3240963" y="3485418"/>
                </a:cubicBezTo>
                <a:cubicBezTo>
                  <a:pt x="3242996" y="3482573"/>
                  <a:pt x="3245942" y="3480742"/>
                  <a:pt x="3249096" y="3480135"/>
                </a:cubicBezTo>
                <a:close/>
                <a:moveTo>
                  <a:pt x="5436407" y="3474737"/>
                </a:moveTo>
                <a:cubicBezTo>
                  <a:pt x="5440061" y="3477179"/>
                  <a:pt x="5441289" y="3482461"/>
                  <a:pt x="5438444" y="3486530"/>
                </a:cubicBezTo>
                <a:cubicBezTo>
                  <a:pt x="5435996" y="3490185"/>
                  <a:pt x="5430709" y="3491407"/>
                  <a:pt x="5426651" y="3488561"/>
                </a:cubicBezTo>
                <a:cubicBezTo>
                  <a:pt x="5423000" y="3486116"/>
                  <a:pt x="5422180" y="3480836"/>
                  <a:pt x="5424620" y="3476774"/>
                </a:cubicBezTo>
                <a:cubicBezTo>
                  <a:pt x="5427067" y="3473110"/>
                  <a:pt x="5432339" y="3471896"/>
                  <a:pt x="5436407" y="3474737"/>
                </a:cubicBezTo>
                <a:close/>
                <a:moveTo>
                  <a:pt x="3065736" y="3469548"/>
                </a:moveTo>
                <a:cubicBezTo>
                  <a:pt x="3068174" y="3471173"/>
                  <a:pt x="3068583" y="3474016"/>
                  <a:pt x="3066958" y="3476457"/>
                </a:cubicBezTo>
                <a:cubicBezTo>
                  <a:pt x="3065329" y="3478894"/>
                  <a:pt x="3062484" y="3479303"/>
                  <a:pt x="3060043" y="3477677"/>
                </a:cubicBezTo>
                <a:cubicBezTo>
                  <a:pt x="3058011" y="3476457"/>
                  <a:pt x="3057200" y="3473203"/>
                  <a:pt x="3058826" y="3470763"/>
                </a:cubicBezTo>
                <a:cubicBezTo>
                  <a:pt x="3060453" y="3468326"/>
                  <a:pt x="3063294" y="3467923"/>
                  <a:pt x="3065736" y="3469548"/>
                </a:cubicBezTo>
                <a:close/>
                <a:moveTo>
                  <a:pt x="3448716" y="3469177"/>
                </a:moveTo>
                <a:cubicBezTo>
                  <a:pt x="3450342" y="3469992"/>
                  <a:pt x="3450342" y="3472024"/>
                  <a:pt x="3449529" y="3473243"/>
                </a:cubicBezTo>
                <a:cubicBezTo>
                  <a:pt x="3448716" y="3474870"/>
                  <a:pt x="3446681" y="3474870"/>
                  <a:pt x="3445465" y="3474053"/>
                </a:cubicBezTo>
                <a:cubicBezTo>
                  <a:pt x="3444247" y="3473243"/>
                  <a:pt x="3443839" y="3471209"/>
                  <a:pt x="3444650" y="3469992"/>
                </a:cubicBezTo>
                <a:cubicBezTo>
                  <a:pt x="3445465" y="3468367"/>
                  <a:pt x="3447497" y="3468367"/>
                  <a:pt x="3448716" y="3469177"/>
                </a:cubicBezTo>
                <a:close/>
                <a:moveTo>
                  <a:pt x="12147397" y="3464155"/>
                </a:moveTo>
                <a:cubicBezTo>
                  <a:pt x="12160355" y="3461871"/>
                  <a:pt x="12174176" y="3464511"/>
                  <a:pt x="12185761" y="3472641"/>
                </a:cubicBezTo>
                <a:cubicBezTo>
                  <a:pt x="12208931" y="3488900"/>
                  <a:pt x="12214625" y="3521012"/>
                  <a:pt x="12198364" y="3544184"/>
                </a:cubicBezTo>
                <a:cubicBezTo>
                  <a:pt x="12182103" y="3567352"/>
                  <a:pt x="12149987" y="3573048"/>
                  <a:pt x="12126817" y="3556787"/>
                </a:cubicBezTo>
                <a:cubicBezTo>
                  <a:pt x="12103647" y="3540121"/>
                  <a:pt x="12097953" y="3508411"/>
                  <a:pt x="12114214" y="3485244"/>
                </a:cubicBezTo>
                <a:cubicBezTo>
                  <a:pt x="12122344" y="3473658"/>
                  <a:pt x="12134439" y="3466446"/>
                  <a:pt x="12147397" y="3464155"/>
                </a:cubicBezTo>
                <a:close/>
                <a:moveTo>
                  <a:pt x="1789159" y="3463347"/>
                </a:moveTo>
                <a:cubicBezTo>
                  <a:pt x="1789975" y="3464160"/>
                  <a:pt x="1790380" y="3465379"/>
                  <a:pt x="1789570" y="3466195"/>
                </a:cubicBezTo>
                <a:cubicBezTo>
                  <a:pt x="1788755" y="3467006"/>
                  <a:pt x="1787533" y="3467409"/>
                  <a:pt x="1786722" y="3466600"/>
                </a:cubicBezTo>
                <a:cubicBezTo>
                  <a:pt x="1785906" y="3465785"/>
                  <a:pt x="1785906" y="3464570"/>
                  <a:pt x="1786317" y="3463752"/>
                </a:cubicBezTo>
                <a:cubicBezTo>
                  <a:pt x="1787127" y="3462943"/>
                  <a:pt x="1788348" y="3462533"/>
                  <a:pt x="1789159" y="3463347"/>
                </a:cubicBezTo>
                <a:close/>
                <a:moveTo>
                  <a:pt x="10231232" y="3462158"/>
                </a:moveTo>
                <a:cubicBezTo>
                  <a:pt x="10232047" y="3462158"/>
                  <a:pt x="10232047" y="3462970"/>
                  <a:pt x="10231642" y="3463378"/>
                </a:cubicBezTo>
                <a:cubicBezTo>
                  <a:pt x="10231642" y="3464191"/>
                  <a:pt x="10230826" y="3464191"/>
                  <a:pt x="10230421" y="3463782"/>
                </a:cubicBezTo>
                <a:cubicBezTo>
                  <a:pt x="10229605" y="3463378"/>
                  <a:pt x="10229605" y="3462970"/>
                  <a:pt x="10230015" y="3462564"/>
                </a:cubicBezTo>
                <a:cubicBezTo>
                  <a:pt x="10230015" y="3461750"/>
                  <a:pt x="10230826" y="3461750"/>
                  <a:pt x="10231232" y="3462158"/>
                </a:cubicBezTo>
                <a:close/>
                <a:moveTo>
                  <a:pt x="1141949" y="3460065"/>
                </a:moveTo>
                <a:cubicBezTo>
                  <a:pt x="1142359" y="3460065"/>
                  <a:pt x="1142359" y="3460065"/>
                  <a:pt x="1142765" y="3460065"/>
                </a:cubicBezTo>
                <a:cubicBezTo>
                  <a:pt x="1142765" y="3460470"/>
                  <a:pt x="1142765" y="3460470"/>
                  <a:pt x="1142765" y="3460875"/>
                </a:cubicBezTo>
                <a:cubicBezTo>
                  <a:pt x="1142359" y="3460875"/>
                  <a:pt x="1142359" y="3460875"/>
                  <a:pt x="1141949" y="3460875"/>
                </a:cubicBezTo>
                <a:cubicBezTo>
                  <a:pt x="1141544" y="3460875"/>
                  <a:pt x="1141544" y="3460470"/>
                  <a:pt x="1141949" y="3460065"/>
                </a:cubicBezTo>
                <a:close/>
                <a:moveTo>
                  <a:pt x="4294868" y="3453056"/>
                </a:moveTo>
                <a:cubicBezTo>
                  <a:pt x="4297717" y="3455088"/>
                  <a:pt x="4298528" y="3458741"/>
                  <a:pt x="4296489" y="3461592"/>
                </a:cubicBezTo>
                <a:cubicBezTo>
                  <a:pt x="4294460" y="3464435"/>
                  <a:pt x="4290803" y="3465246"/>
                  <a:pt x="4287963" y="3463216"/>
                </a:cubicBezTo>
                <a:cubicBezTo>
                  <a:pt x="4285112" y="3461183"/>
                  <a:pt x="4284297" y="3457524"/>
                  <a:pt x="4286331" y="3454680"/>
                </a:cubicBezTo>
                <a:cubicBezTo>
                  <a:pt x="4288362" y="3451837"/>
                  <a:pt x="4292021" y="3451021"/>
                  <a:pt x="4294868" y="3453056"/>
                </a:cubicBezTo>
                <a:close/>
                <a:moveTo>
                  <a:pt x="3810551" y="3448490"/>
                </a:moveTo>
                <a:cubicBezTo>
                  <a:pt x="3810962" y="3448490"/>
                  <a:pt x="3810962" y="3448490"/>
                  <a:pt x="3811369" y="3448490"/>
                </a:cubicBezTo>
                <a:cubicBezTo>
                  <a:pt x="3811369" y="3448894"/>
                  <a:pt x="3811369" y="3448894"/>
                  <a:pt x="3811369" y="3449301"/>
                </a:cubicBezTo>
                <a:cubicBezTo>
                  <a:pt x="3810962" y="3449301"/>
                  <a:pt x="3810962" y="3449301"/>
                  <a:pt x="3810551" y="3449301"/>
                </a:cubicBezTo>
                <a:cubicBezTo>
                  <a:pt x="3810145" y="3448894"/>
                  <a:pt x="3810145" y="3448894"/>
                  <a:pt x="3810551" y="3448490"/>
                </a:cubicBezTo>
                <a:close/>
                <a:moveTo>
                  <a:pt x="4426480" y="3441594"/>
                </a:moveTo>
                <a:cubicBezTo>
                  <a:pt x="4436337" y="3439866"/>
                  <a:pt x="4446903" y="3441897"/>
                  <a:pt x="4455851" y="3448199"/>
                </a:cubicBezTo>
                <a:cubicBezTo>
                  <a:pt x="4473329" y="3460392"/>
                  <a:pt x="4477802" y="3484783"/>
                  <a:pt x="4465194" y="3502665"/>
                </a:cubicBezTo>
                <a:cubicBezTo>
                  <a:pt x="4453006" y="3520148"/>
                  <a:pt x="4428615" y="3524619"/>
                  <a:pt x="4410728" y="3512016"/>
                </a:cubicBezTo>
                <a:cubicBezTo>
                  <a:pt x="4393247" y="3499826"/>
                  <a:pt x="4388775" y="3475027"/>
                  <a:pt x="4401380" y="3457550"/>
                </a:cubicBezTo>
                <a:cubicBezTo>
                  <a:pt x="4407472" y="3448811"/>
                  <a:pt x="4416619" y="3443321"/>
                  <a:pt x="4426480" y="3441594"/>
                </a:cubicBezTo>
                <a:close/>
                <a:moveTo>
                  <a:pt x="12324234" y="3439597"/>
                </a:moveTo>
                <a:cubicBezTo>
                  <a:pt x="12337293" y="3437358"/>
                  <a:pt x="12351216" y="3440102"/>
                  <a:pt x="12363006" y="3448232"/>
                </a:cubicBezTo>
                <a:cubicBezTo>
                  <a:pt x="12386586" y="3464904"/>
                  <a:pt x="12391870" y="3497013"/>
                  <a:pt x="12375609" y="3520594"/>
                </a:cubicBezTo>
                <a:cubicBezTo>
                  <a:pt x="12358939" y="3544169"/>
                  <a:pt x="12326827" y="3549452"/>
                  <a:pt x="12303247" y="3533195"/>
                </a:cubicBezTo>
                <a:cubicBezTo>
                  <a:pt x="12279671" y="3516936"/>
                  <a:pt x="12274383" y="3484416"/>
                  <a:pt x="12290644" y="3460835"/>
                </a:cubicBezTo>
                <a:cubicBezTo>
                  <a:pt x="12298979" y="3449050"/>
                  <a:pt x="12311175" y="3441835"/>
                  <a:pt x="12324234" y="3439597"/>
                </a:cubicBezTo>
                <a:close/>
                <a:moveTo>
                  <a:pt x="10597911" y="3430037"/>
                </a:moveTo>
                <a:cubicBezTo>
                  <a:pt x="10600348" y="3431664"/>
                  <a:pt x="10600758" y="3434507"/>
                  <a:pt x="10599132" y="3436946"/>
                </a:cubicBezTo>
                <a:cubicBezTo>
                  <a:pt x="10597506" y="3439383"/>
                  <a:pt x="10594659" y="3439796"/>
                  <a:pt x="10592218" y="3438168"/>
                </a:cubicBezTo>
                <a:cubicBezTo>
                  <a:pt x="10589781" y="3436540"/>
                  <a:pt x="10589375" y="3433292"/>
                  <a:pt x="10591001" y="3431250"/>
                </a:cubicBezTo>
                <a:cubicBezTo>
                  <a:pt x="10592627" y="3428815"/>
                  <a:pt x="10595474" y="3428409"/>
                  <a:pt x="10597911" y="3430037"/>
                </a:cubicBezTo>
                <a:close/>
                <a:moveTo>
                  <a:pt x="1582637" y="3428371"/>
                </a:moveTo>
                <a:cubicBezTo>
                  <a:pt x="1583448" y="3428777"/>
                  <a:pt x="1583448" y="3429588"/>
                  <a:pt x="1583043" y="3430403"/>
                </a:cubicBezTo>
                <a:cubicBezTo>
                  <a:pt x="1582637" y="3431213"/>
                  <a:pt x="1581823" y="3431213"/>
                  <a:pt x="1581012" y="3430809"/>
                </a:cubicBezTo>
                <a:cubicBezTo>
                  <a:pt x="1580603" y="3430403"/>
                  <a:pt x="1580196" y="3429588"/>
                  <a:pt x="1580603" y="3428777"/>
                </a:cubicBezTo>
                <a:cubicBezTo>
                  <a:pt x="1581012" y="3427963"/>
                  <a:pt x="1581823" y="3427963"/>
                  <a:pt x="1582637" y="3428371"/>
                </a:cubicBezTo>
                <a:close/>
                <a:moveTo>
                  <a:pt x="5013769" y="3424846"/>
                </a:moveTo>
                <a:cubicBezTo>
                  <a:pt x="5021655" y="3423473"/>
                  <a:pt x="5030083" y="3425098"/>
                  <a:pt x="5037196" y="3429976"/>
                </a:cubicBezTo>
                <a:cubicBezTo>
                  <a:pt x="5051424" y="3439737"/>
                  <a:pt x="5054668" y="3459250"/>
                  <a:pt x="5044919" y="3473480"/>
                </a:cubicBezTo>
                <a:cubicBezTo>
                  <a:pt x="5035180" y="3487702"/>
                  <a:pt x="5015649" y="3490957"/>
                  <a:pt x="5001422" y="3481200"/>
                </a:cubicBezTo>
                <a:cubicBezTo>
                  <a:pt x="4987206" y="3471447"/>
                  <a:pt x="4983538" y="3451934"/>
                  <a:pt x="4993693" y="3437703"/>
                </a:cubicBezTo>
                <a:cubicBezTo>
                  <a:pt x="4998581" y="3430588"/>
                  <a:pt x="5005894" y="3426216"/>
                  <a:pt x="5013769" y="3424846"/>
                </a:cubicBezTo>
                <a:close/>
                <a:moveTo>
                  <a:pt x="2883598" y="3418305"/>
                </a:moveTo>
                <a:cubicBezTo>
                  <a:pt x="2887254" y="3421149"/>
                  <a:pt x="2888065" y="3426027"/>
                  <a:pt x="2885628" y="3429688"/>
                </a:cubicBezTo>
                <a:cubicBezTo>
                  <a:pt x="2882782" y="3433345"/>
                  <a:pt x="2877904" y="3434158"/>
                  <a:pt x="2874245" y="3431719"/>
                </a:cubicBezTo>
                <a:cubicBezTo>
                  <a:pt x="2870588" y="3429279"/>
                  <a:pt x="2869773" y="3423995"/>
                  <a:pt x="2872213" y="3420336"/>
                </a:cubicBezTo>
                <a:cubicBezTo>
                  <a:pt x="2875056" y="3416678"/>
                  <a:pt x="2879935" y="3415864"/>
                  <a:pt x="2883598" y="3418305"/>
                </a:cubicBezTo>
                <a:close/>
                <a:moveTo>
                  <a:pt x="10924342" y="3417932"/>
                </a:moveTo>
                <a:cubicBezTo>
                  <a:pt x="10927798" y="3417323"/>
                  <a:pt x="10931457" y="3418036"/>
                  <a:pt x="10934506" y="3420271"/>
                </a:cubicBezTo>
                <a:cubicBezTo>
                  <a:pt x="10940605" y="3424740"/>
                  <a:pt x="10942231" y="3433279"/>
                  <a:pt x="10937758" y="3439376"/>
                </a:cubicBezTo>
                <a:cubicBezTo>
                  <a:pt x="10933286" y="3445473"/>
                  <a:pt x="10924750" y="3447101"/>
                  <a:pt x="10918651" y="3442630"/>
                </a:cubicBezTo>
                <a:cubicBezTo>
                  <a:pt x="10912552" y="3438160"/>
                  <a:pt x="10911336" y="3429618"/>
                  <a:pt x="10915399" y="3423523"/>
                </a:cubicBezTo>
                <a:cubicBezTo>
                  <a:pt x="10917635" y="3420475"/>
                  <a:pt x="10920887" y="3418542"/>
                  <a:pt x="10924342" y="3417932"/>
                </a:cubicBezTo>
                <a:close/>
                <a:moveTo>
                  <a:pt x="11214544" y="3413806"/>
                </a:moveTo>
                <a:cubicBezTo>
                  <a:pt x="11219474" y="3412941"/>
                  <a:pt x="11224758" y="3413956"/>
                  <a:pt x="11229229" y="3417004"/>
                </a:cubicBezTo>
                <a:cubicBezTo>
                  <a:pt x="11238175" y="3423104"/>
                  <a:pt x="11240206" y="3435302"/>
                  <a:pt x="11234108" y="3444243"/>
                </a:cubicBezTo>
                <a:cubicBezTo>
                  <a:pt x="11228013" y="3453191"/>
                  <a:pt x="11215815" y="3455223"/>
                  <a:pt x="11206870" y="3449121"/>
                </a:cubicBezTo>
                <a:cubicBezTo>
                  <a:pt x="11197928" y="3443028"/>
                  <a:pt x="11195897" y="3430830"/>
                  <a:pt x="11201991" y="3421884"/>
                </a:cubicBezTo>
                <a:cubicBezTo>
                  <a:pt x="11205040" y="3417413"/>
                  <a:pt x="11209615" y="3414670"/>
                  <a:pt x="11214544" y="3413806"/>
                </a:cubicBezTo>
                <a:close/>
                <a:moveTo>
                  <a:pt x="14122151" y="3411014"/>
                </a:moveTo>
                <a:cubicBezTo>
                  <a:pt x="14127486" y="3410047"/>
                  <a:pt x="14133177" y="3411167"/>
                  <a:pt x="14137853" y="3414622"/>
                </a:cubicBezTo>
                <a:cubicBezTo>
                  <a:pt x="14147610" y="3421128"/>
                  <a:pt x="14149641" y="3434541"/>
                  <a:pt x="14143137" y="3443891"/>
                </a:cubicBezTo>
                <a:cubicBezTo>
                  <a:pt x="14136633" y="3453648"/>
                  <a:pt x="14123219" y="3456089"/>
                  <a:pt x="14113868" y="3449176"/>
                </a:cubicBezTo>
                <a:cubicBezTo>
                  <a:pt x="14104517" y="3442675"/>
                  <a:pt x="14102080" y="3429257"/>
                  <a:pt x="14108584" y="3419904"/>
                </a:cubicBezTo>
                <a:cubicBezTo>
                  <a:pt x="14111836" y="3415025"/>
                  <a:pt x="14116816" y="3411979"/>
                  <a:pt x="14122151" y="3411014"/>
                </a:cubicBezTo>
                <a:close/>
                <a:moveTo>
                  <a:pt x="12491817" y="3408731"/>
                </a:moveTo>
                <a:cubicBezTo>
                  <a:pt x="12506503" y="3406136"/>
                  <a:pt x="12522153" y="3409186"/>
                  <a:pt x="12535364" y="3418536"/>
                </a:cubicBezTo>
                <a:cubicBezTo>
                  <a:pt x="12561791" y="3437234"/>
                  <a:pt x="12568295" y="3473414"/>
                  <a:pt x="12549593" y="3499836"/>
                </a:cubicBezTo>
                <a:cubicBezTo>
                  <a:pt x="12530895" y="3526262"/>
                  <a:pt x="12494712" y="3532765"/>
                  <a:pt x="12468290" y="3514062"/>
                </a:cubicBezTo>
                <a:cubicBezTo>
                  <a:pt x="12441868" y="3495773"/>
                  <a:pt x="12435363" y="3459188"/>
                  <a:pt x="12454061" y="3432764"/>
                </a:cubicBezTo>
                <a:cubicBezTo>
                  <a:pt x="12463412" y="3419552"/>
                  <a:pt x="12477132" y="3411321"/>
                  <a:pt x="12491817" y="3408731"/>
                </a:cubicBezTo>
                <a:close/>
                <a:moveTo>
                  <a:pt x="5166116" y="3407078"/>
                </a:moveTo>
                <a:cubicBezTo>
                  <a:pt x="5173270" y="3405805"/>
                  <a:pt x="5180893" y="3407228"/>
                  <a:pt x="5187203" y="3411702"/>
                </a:cubicBezTo>
                <a:cubicBezTo>
                  <a:pt x="5199808" y="3420643"/>
                  <a:pt x="5203056" y="3438530"/>
                  <a:pt x="5194111" y="3451133"/>
                </a:cubicBezTo>
                <a:cubicBezTo>
                  <a:pt x="5185172" y="3463740"/>
                  <a:pt x="5167281" y="3466989"/>
                  <a:pt x="5154680" y="3458044"/>
                </a:cubicBezTo>
                <a:cubicBezTo>
                  <a:pt x="5142078" y="3449102"/>
                  <a:pt x="5138821" y="3431213"/>
                  <a:pt x="5147770" y="3418614"/>
                </a:cubicBezTo>
                <a:cubicBezTo>
                  <a:pt x="5152240" y="3412311"/>
                  <a:pt x="5158947" y="3408345"/>
                  <a:pt x="5166116" y="3407078"/>
                </a:cubicBezTo>
                <a:close/>
                <a:moveTo>
                  <a:pt x="2467690" y="3404448"/>
                </a:moveTo>
                <a:cubicBezTo>
                  <a:pt x="2472974" y="3408105"/>
                  <a:pt x="2474195" y="3415832"/>
                  <a:pt x="2470538" y="3421116"/>
                </a:cubicBezTo>
                <a:cubicBezTo>
                  <a:pt x="2466880" y="3426399"/>
                  <a:pt x="2459155" y="3427620"/>
                  <a:pt x="2453872" y="3423961"/>
                </a:cubicBezTo>
                <a:cubicBezTo>
                  <a:pt x="2448583" y="3419893"/>
                  <a:pt x="2447368" y="3412578"/>
                  <a:pt x="2451025" y="3407290"/>
                </a:cubicBezTo>
                <a:cubicBezTo>
                  <a:pt x="2454683" y="3402006"/>
                  <a:pt x="2462408" y="3400790"/>
                  <a:pt x="2467690" y="3404448"/>
                </a:cubicBezTo>
                <a:close/>
                <a:moveTo>
                  <a:pt x="3656871" y="3399684"/>
                </a:moveTo>
                <a:cubicBezTo>
                  <a:pt x="3658499" y="3400500"/>
                  <a:pt x="3658499" y="3402532"/>
                  <a:pt x="3657683" y="3403750"/>
                </a:cubicBezTo>
                <a:cubicBezTo>
                  <a:pt x="3656871" y="3405376"/>
                  <a:pt x="3654838" y="3405376"/>
                  <a:pt x="3653622" y="3404562"/>
                </a:cubicBezTo>
                <a:cubicBezTo>
                  <a:pt x="3651997" y="3403750"/>
                  <a:pt x="3651584" y="3401715"/>
                  <a:pt x="3652805" y="3400500"/>
                </a:cubicBezTo>
                <a:cubicBezTo>
                  <a:pt x="3653622" y="3398873"/>
                  <a:pt x="3655653" y="3398873"/>
                  <a:pt x="3656871" y="3399684"/>
                </a:cubicBezTo>
                <a:close/>
                <a:moveTo>
                  <a:pt x="11467347" y="3397995"/>
                </a:moveTo>
                <a:cubicBezTo>
                  <a:pt x="11475070" y="3396672"/>
                  <a:pt x="11483302" y="3398299"/>
                  <a:pt x="11490214" y="3403178"/>
                </a:cubicBezTo>
                <a:cubicBezTo>
                  <a:pt x="11504033" y="3412934"/>
                  <a:pt x="11507290" y="3432040"/>
                  <a:pt x="11497529" y="3445865"/>
                </a:cubicBezTo>
                <a:cubicBezTo>
                  <a:pt x="11487773" y="3459678"/>
                  <a:pt x="11468670" y="3462934"/>
                  <a:pt x="11454846" y="3453180"/>
                </a:cubicBezTo>
                <a:cubicBezTo>
                  <a:pt x="11441027" y="3443420"/>
                  <a:pt x="11437775" y="3424314"/>
                  <a:pt x="11447531" y="3410491"/>
                </a:cubicBezTo>
                <a:cubicBezTo>
                  <a:pt x="11452409" y="3403583"/>
                  <a:pt x="11459624" y="3399315"/>
                  <a:pt x="11467347" y="3397995"/>
                </a:cubicBezTo>
                <a:close/>
                <a:moveTo>
                  <a:pt x="4882199" y="3394091"/>
                </a:moveTo>
                <a:cubicBezTo>
                  <a:pt x="4892059" y="3392358"/>
                  <a:pt x="4902631" y="3394394"/>
                  <a:pt x="4911577" y="3400695"/>
                </a:cubicBezTo>
                <a:cubicBezTo>
                  <a:pt x="4929052" y="3412886"/>
                  <a:pt x="4933530" y="3437279"/>
                  <a:pt x="4920919" y="3455165"/>
                </a:cubicBezTo>
                <a:cubicBezTo>
                  <a:pt x="4908734" y="3472644"/>
                  <a:pt x="4884334" y="3477118"/>
                  <a:pt x="4866449" y="3464517"/>
                </a:cubicBezTo>
                <a:cubicBezTo>
                  <a:pt x="4848970" y="3451913"/>
                  <a:pt x="4844495" y="3427520"/>
                  <a:pt x="4857101" y="3410045"/>
                </a:cubicBezTo>
                <a:cubicBezTo>
                  <a:pt x="4863197" y="3401305"/>
                  <a:pt x="4872345" y="3395817"/>
                  <a:pt x="4882199" y="3394091"/>
                </a:cubicBezTo>
                <a:close/>
                <a:moveTo>
                  <a:pt x="4584678" y="3390036"/>
                </a:moveTo>
                <a:cubicBezTo>
                  <a:pt x="4599567" y="3387445"/>
                  <a:pt x="4615418" y="3390492"/>
                  <a:pt x="4628634" y="3399841"/>
                </a:cubicBezTo>
                <a:cubicBezTo>
                  <a:pt x="4655058" y="3418543"/>
                  <a:pt x="4661554" y="3455539"/>
                  <a:pt x="4642862" y="3481959"/>
                </a:cubicBezTo>
                <a:cubicBezTo>
                  <a:pt x="4624156" y="3508380"/>
                  <a:pt x="4587168" y="3514884"/>
                  <a:pt x="4560735" y="3496189"/>
                </a:cubicBezTo>
                <a:cubicBezTo>
                  <a:pt x="4533907" y="3477486"/>
                  <a:pt x="4527815" y="3440906"/>
                  <a:pt x="4546521" y="3414070"/>
                </a:cubicBezTo>
                <a:cubicBezTo>
                  <a:pt x="4555865" y="3400861"/>
                  <a:pt x="4569791" y="3392628"/>
                  <a:pt x="4584678" y="3390036"/>
                </a:cubicBezTo>
                <a:close/>
                <a:moveTo>
                  <a:pt x="12656357" y="3389448"/>
                </a:moveTo>
                <a:cubicBezTo>
                  <a:pt x="12670331" y="3387006"/>
                  <a:pt x="12685170" y="3389856"/>
                  <a:pt x="12697570" y="3398594"/>
                </a:cubicBezTo>
                <a:cubicBezTo>
                  <a:pt x="12722366" y="3416479"/>
                  <a:pt x="12728461" y="3451033"/>
                  <a:pt x="12710984" y="3475835"/>
                </a:cubicBezTo>
                <a:cubicBezTo>
                  <a:pt x="12693097" y="3500628"/>
                  <a:pt x="12658544" y="3506730"/>
                  <a:pt x="12633744" y="3489248"/>
                </a:cubicBezTo>
                <a:cubicBezTo>
                  <a:pt x="12608542" y="3471766"/>
                  <a:pt x="12602443" y="3437216"/>
                  <a:pt x="12620330" y="3412009"/>
                </a:cubicBezTo>
                <a:cubicBezTo>
                  <a:pt x="12629273" y="3399612"/>
                  <a:pt x="12642383" y="3391886"/>
                  <a:pt x="12656357" y="3389448"/>
                </a:cubicBezTo>
                <a:close/>
                <a:moveTo>
                  <a:pt x="10195868" y="3388170"/>
                </a:moveTo>
                <a:cubicBezTo>
                  <a:pt x="10196679" y="3388170"/>
                  <a:pt x="10196679" y="3388985"/>
                  <a:pt x="10196273" y="3389388"/>
                </a:cubicBezTo>
                <a:cubicBezTo>
                  <a:pt x="10196273" y="3390202"/>
                  <a:pt x="10195462" y="3390202"/>
                  <a:pt x="10195052" y="3389798"/>
                </a:cubicBezTo>
                <a:cubicBezTo>
                  <a:pt x="10194647" y="3389388"/>
                  <a:pt x="10194647" y="3389388"/>
                  <a:pt x="10194647" y="3388574"/>
                </a:cubicBezTo>
                <a:cubicBezTo>
                  <a:pt x="10194647" y="3387760"/>
                  <a:pt x="10195462" y="3387760"/>
                  <a:pt x="10195868" y="3388170"/>
                </a:cubicBezTo>
                <a:close/>
                <a:moveTo>
                  <a:pt x="4165151" y="3385133"/>
                </a:moveTo>
                <a:cubicBezTo>
                  <a:pt x="4165558" y="3385133"/>
                  <a:pt x="4165558" y="3385133"/>
                  <a:pt x="4165966" y="3385133"/>
                </a:cubicBezTo>
                <a:cubicBezTo>
                  <a:pt x="4165966" y="3385541"/>
                  <a:pt x="4165966" y="3385541"/>
                  <a:pt x="4165966" y="3385949"/>
                </a:cubicBezTo>
                <a:cubicBezTo>
                  <a:pt x="4165558" y="3385949"/>
                  <a:pt x="4165558" y="3385949"/>
                  <a:pt x="4165151" y="3385949"/>
                </a:cubicBezTo>
                <a:cubicBezTo>
                  <a:pt x="4165151" y="3385949"/>
                  <a:pt x="4165151" y="3385541"/>
                  <a:pt x="4165151" y="3385133"/>
                </a:cubicBezTo>
                <a:close/>
                <a:moveTo>
                  <a:pt x="13790587" y="3374110"/>
                </a:moveTo>
                <a:cubicBezTo>
                  <a:pt x="13801461" y="3372179"/>
                  <a:pt x="13813048" y="3374416"/>
                  <a:pt x="13822806" y="3381328"/>
                </a:cubicBezTo>
                <a:cubicBezTo>
                  <a:pt x="13842319" y="3395147"/>
                  <a:pt x="13847197" y="3421979"/>
                  <a:pt x="13833373" y="3441492"/>
                </a:cubicBezTo>
                <a:cubicBezTo>
                  <a:pt x="13819554" y="3460998"/>
                  <a:pt x="13792722" y="3465884"/>
                  <a:pt x="13773209" y="3452062"/>
                </a:cubicBezTo>
                <a:cubicBezTo>
                  <a:pt x="13753696" y="3438241"/>
                  <a:pt x="13748818" y="3411406"/>
                  <a:pt x="13762638" y="3391895"/>
                </a:cubicBezTo>
                <a:cubicBezTo>
                  <a:pt x="13769550" y="3382139"/>
                  <a:pt x="13779712" y="3376041"/>
                  <a:pt x="13790587" y="3374110"/>
                </a:cubicBezTo>
                <a:close/>
                <a:moveTo>
                  <a:pt x="13626762" y="3364883"/>
                </a:moveTo>
                <a:cubicBezTo>
                  <a:pt x="13637941" y="3362952"/>
                  <a:pt x="13649831" y="3365290"/>
                  <a:pt x="13659790" y="3372402"/>
                </a:cubicBezTo>
                <a:cubicBezTo>
                  <a:pt x="13679712" y="3386627"/>
                  <a:pt x="13684590" y="3414274"/>
                  <a:pt x="13670361" y="3434192"/>
                </a:cubicBezTo>
                <a:cubicBezTo>
                  <a:pt x="13656132" y="3454115"/>
                  <a:pt x="13628489" y="3458987"/>
                  <a:pt x="13608571" y="3444764"/>
                </a:cubicBezTo>
                <a:cubicBezTo>
                  <a:pt x="13588649" y="3430535"/>
                  <a:pt x="13583775" y="3402892"/>
                  <a:pt x="13598000" y="3382974"/>
                </a:cubicBezTo>
                <a:cubicBezTo>
                  <a:pt x="13605115" y="3373015"/>
                  <a:pt x="13615583" y="3366816"/>
                  <a:pt x="13626762" y="3364883"/>
                </a:cubicBezTo>
                <a:close/>
                <a:moveTo>
                  <a:pt x="11688392" y="3364285"/>
                </a:moveTo>
                <a:cubicBezTo>
                  <a:pt x="11700995" y="3362102"/>
                  <a:pt x="11714410" y="3364741"/>
                  <a:pt x="11725589" y="3372671"/>
                </a:cubicBezTo>
                <a:cubicBezTo>
                  <a:pt x="11748354" y="3388522"/>
                  <a:pt x="11753638" y="3419821"/>
                  <a:pt x="11737782" y="3442186"/>
                </a:cubicBezTo>
                <a:cubicBezTo>
                  <a:pt x="11721932" y="3464948"/>
                  <a:pt x="11690626" y="3470235"/>
                  <a:pt x="11668271" y="3454379"/>
                </a:cubicBezTo>
                <a:cubicBezTo>
                  <a:pt x="11645506" y="3438527"/>
                  <a:pt x="11640218" y="3407631"/>
                  <a:pt x="11656074" y="3384865"/>
                </a:cubicBezTo>
                <a:cubicBezTo>
                  <a:pt x="11664001" y="3373485"/>
                  <a:pt x="11675790" y="3366470"/>
                  <a:pt x="11688392" y="3364285"/>
                </a:cubicBezTo>
                <a:close/>
                <a:moveTo>
                  <a:pt x="12815509" y="3360362"/>
                </a:moveTo>
                <a:cubicBezTo>
                  <a:pt x="12832125" y="3357518"/>
                  <a:pt x="12849807" y="3360972"/>
                  <a:pt x="12864645" y="3371339"/>
                </a:cubicBezTo>
                <a:cubicBezTo>
                  <a:pt x="12894320" y="3392475"/>
                  <a:pt x="12901229" y="3433533"/>
                  <a:pt x="12880500" y="3463213"/>
                </a:cubicBezTo>
                <a:cubicBezTo>
                  <a:pt x="12859361" y="3492885"/>
                  <a:pt x="12818304" y="3499795"/>
                  <a:pt x="12788625" y="3479064"/>
                </a:cubicBezTo>
                <a:cubicBezTo>
                  <a:pt x="12758951" y="3458330"/>
                  <a:pt x="12751631" y="3417271"/>
                  <a:pt x="12772774" y="3387193"/>
                </a:cubicBezTo>
                <a:cubicBezTo>
                  <a:pt x="12783344" y="3372357"/>
                  <a:pt x="12798893" y="3363207"/>
                  <a:pt x="12815509" y="3360362"/>
                </a:cubicBezTo>
                <a:close/>
                <a:moveTo>
                  <a:pt x="5656738" y="3359305"/>
                </a:moveTo>
                <a:cubicBezTo>
                  <a:pt x="5657553" y="3359305"/>
                  <a:pt x="5657553" y="3360115"/>
                  <a:pt x="5657142" y="3360521"/>
                </a:cubicBezTo>
                <a:cubicBezTo>
                  <a:pt x="5657142" y="3361336"/>
                  <a:pt x="5656338" y="3361336"/>
                  <a:pt x="5655933" y="3360931"/>
                </a:cubicBezTo>
                <a:cubicBezTo>
                  <a:pt x="5655519" y="3360521"/>
                  <a:pt x="5655119" y="3359710"/>
                  <a:pt x="5655519" y="3359710"/>
                </a:cubicBezTo>
                <a:cubicBezTo>
                  <a:pt x="5655519" y="3358896"/>
                  <a:pt x="5656338" y="3358896"/>
                  <a:pt x="5656738" y="3359305"/>
                </a:cubicBezTo>
                <a:close/>
                <a:moveTo>
                  <a:pt x="5344231" y="3354699"/>
                </a:moveTo>
                <a:cubicBezTo>
                  <a:pt x="5349304" y="3353789"/>
                  <a:pt x="5354691" y="3354805"/>
                  <a:pt x="5359160" y="3358058"/>
                </a:cubicBezTo>
                <a:cubicBezTo>
                  <a:pt x="5368112" y="3364556"/>
                  <a:pt x="5370559" y="3377162"/>
                  <a:pt x="5364045" y="3386099"/>
                </a:cubicBezTo>
                <a:cubicBezTo>
                  <a:pt x="5357534" y="3395047"/>
                  <a:pt x="5344940" y="3397485"/>
                  <a:pt x="5335992" y="3390981"/>
                </a:cubicBezTo>
                <a:cubicBezTo>
                  <a:pt x="5327047" y="3384472"/>
                  <a:pt x="5324599" y="3371881"/>
                  <a:pt x="5331118" y="3362931"/>
                </a:cubicBezTo>
                <a:cubicBezTo>
                  <a:pt x="5334368" y="3358465"/>
                  <a:pt x="5339146" y="3355618"/>
                  <a:pt x="5344231" y="3354699"/>
                </a:cubicBezTo>
                <a:close/>
                <a:moveTo>
                  <a:pt x="13462069" y="3353471"/>
                </a:moveTo>
                <a:cubicBezTo>
                  <a:pt x="13474721" y="3351287"/>
                  <a:pt x="13488237" y="3353930"/>
                  <a:pt x="13499620" y="3361856"/>
                </a:cubicBezTo>
                <a:cubicBezTo>
                  <a:pt x="13522385" y="3377711"/>
                  <a:pt x="13527669" y="3409009"/>
                  <a:pt x="13511818" y="3431775"/>
                </a:cubicBezTo>
                <a:cubicBezTo>
                  <a:pt x="13495963" y="3454543"/>
                  <a:pt x="13464662" y="3459824"/>
                  <a:pt x="13441897" y="3443973"/>
                </a:cubicBezTo>
                <a:cubicBezTo>
                  <a:pt x="13419132" y="3427711"/>
                  <a:pt x="13413844" y="3396407"/>
                  <a:pt x="13429699" y="3374055"/>
                </a:cubicBezTo>
                <a:cubicBezTo>
                  <a:pt x="13437627" y="3362670"/>
                  <a:pt x="13449416" y="3355658"/>
                  <a:pt x="13462069" y="3353471"/>
                </a:cubicBezTo>
                <a:close/>
                <a:moveTo>
                  <a:pt x="2700642" y="3350803"/>
                </a:moveTo>
                <a:cubicBezTo>
                  <a:pt x="2703895" y="3352835"/>
                  <a:pt x="2704712" y="3357306"/>
                  <a:pt x="2702269" y="3360560"/>
                </a:cubicBezTo>
                <a:cubicBezTo>
                  <a:pt x="2700238" y="3363811"/>
                  <a:pt x="2695764" y="3364627"/>
                  <a:pt x="2692513" y="3362183"/>
                </a:cubicBezTo>
                <a:cubicBezTo>
                  <a:pt x="2689260" y="3360152"/>
                  <a:pt x="2688451" y="3355679"/>
                  <a:pt x="2690886" y="3352428"/>
                </a:cubicBezTo>
                <a:cubicBezTo>
                  <a:pt x="2692923" y="3349178"/>
                  <a:pt x="2697391" y="3348772"/>
                  <a:pt x="2700642" y="3350803"/>
                </a:cubicBezTo>
                <a:close/>
                <a:moveTo>
                  <a:pt x="10558069" y="3345488"/>
                </a:moveTo>
                <a:cubicBezTo>
                  <a:pt x="10560916" y="3347520"/>
                  <a:pt x="10561727" y="3351180"/>
                  <a:pt x="10559695" y="3354024"/>
                </a:cubicBezTo>
                <a:cubicBezTo>
                  <a:pt x="10557664" y="3356869"/>
                  <a:pt x="10554002" y="3357681"/>
                  <a:pt x="10551160" y="3355647"/>
                </a:cubicBezTo>
                <a:cubicBezTo>
                  <a:pt x="10548313" y="3354024"/>
                  <a:pt x="10547908" y="3349960"/>
                  <a:pt x="10549534" y="3347115"/>
                </a:cubicBezTo>
                <a:cubicBezTo>
                  <a:pt x="10551565" y="3344266"/>
                  <a:pt x="10555223" y="3343455"/>
                  <a:pt x="10558069" y="3345488"/>
                </a:cubicBezTo>
                <a:close/>
                <a:moveTo>
                  <a:pt x="11889566" y="3343136"/>
                </a:moveTo>
                <a:cubicBezTo>
                  <a:pt x="11901609" y="3341053"/>
                  <a:pt x="11914415" y="3343593"/>
                  <a:pt x="11925189" y="3351113"/>
                </a:cubicBezTo>
                <a:cubicBezTo>
                  <a:pt x="11947139" y="3366557"/>
                  <a:pt x="11952017" y="3396232"/>
                  <a:pt x="11936977" y="3417777"/>
                </a:cubicBezTo>
                <a:cubicBezTo>
                  <a:pt x="11921528" y="3439734"/>
                  <a:pt x="11891853" y="3444610"/>
                  <a:pt x="11870309" y="3429571"/>
                </a:cubicBezTo>
                <a:cubicBezTo>
                  <a:pt x="11848764" y="3414522"/>
                  <a:pt x="11843886" y="3384447"/>
                  <a:pt x="11858516" y="3362900"/>
                </a:cubicBezTo>
                <a:cubicBezTo>
                  <a:pt x="11866241" y="3351930"/>
                  <a:pt x="11877522" y="3345220"/>
                  <a:pt x="11889566" y="3343136"/>
                </a:cubicBezTo>
                <a:close/>
                <a:moveTo>
                  <a:pt x="13947958" y="3342435"/>
                </a:moveTo>
                <a:cubicBezTo>
                  <a:pt x="13969148" y="3338727"/>
                  <a:pt x="13991710" y="3343097"/>
                  <a:pt x="14010615" y="3356512"/>
                </a:cubicBezTo>
                <a:cubicBezTo>
                  <a:pt x="14048419" y="3383340"/>
                  <a:pt x="14057770" y="3435779"/>
                  <a:pt x="14030938" y="3473587"/>
                </a:cubicBezTo>
                <a:cubicBezTo>
                  <a:pt x="14004110" y="3511391"/>
                  <a:pt x="13951671" y="3520742"/>
                  <a:pt x="13913862" y="3493911"/>
                </a:cubicBezTo>
                <a:cubicBezTo>
                  <a:pt x="13876057" y="3467084"/>
                  <a:pt x="13866706" y="3414639"/>
                  <a:pt x="13893538" y="3376837"/>
                </a:cubicBezTo>
                <a:cubicBezTo>
                  <a:pt x="13906952" y="3357932"/>
                  <a:pt x="13926769" y="3346145"/>
                  <a:pt x="13947958" y="3342435"/>
                </a:cubicBezTo>
                <a:close/>
                <a:moveTo>
                  <a:pt x="12974201" y="3337668"/>
                </a:moveTo>
                <a:cubicBezTo>
                  <a:pt x="12993104" y="3334314"/>
                  <a:pt x="13013227" y="3338176"/>
                  <a:pt x="13030098" y="3350168"/>
                </a:cubicBezTo>
                <a:cubicBezTo>
                  <a:pt x="13063835" y="3374152"/>
                  <a:pt x="13072375" y="3420902"/>
                  <a:pt x="13048390" y="3454645"/>
                </a:cubicBezTo>
                <a:cubicBezTo>
                  <a:pt x="13024404" y="3488381"/>
                  <a:pt x="12977654" y="3496917"/>
                  <a:pt x="12943917" y="3472935"/>
                </a:cubicBezTo>
                <a:cubicBezTo>
                  <a:pt x="12909769" y="3448951"/>
                  <a:pt x="12901639" y="3402199"/>
                  <a:pt x="12925620" y="3368456"/>
                </a:cubicBezTo>
                <a:cubicBezTo>
                  <a:pt x="12937613" y="3351592"/>
                  <a:pt x="12955297" y="3341022"/>
                  <a:pt x="12974201" y="3337668"/>
                </a:cubicBezTo>
                <a:close/>
                <a:moveTo>
                  <a:pt x="13296721" y="3334943"/>
                </a:moveTo>
                <a:cubicBezTo>
                  <a:pt x="13313439" y="3331997"/>
                  <a:pt x="13331326" y="3335454"/>
                  <a:pt x="13346366" y="3346021"/>
                </a:cubicBezTo>
                <a:cubicBezTo>
                  <a:pt x="13376450" y="3367158"/>
                  <a:pt x="13383765" y="3408621"/>
                  <a:pt x="13362626" y="3438705"/>
                </a:cubicBezTo>
                <a:cubicBezTo>
                  <a:pt x="13341893" y="3468782"/>
                  <a:pt x="13300430" y="3476102"/>
                  <a:pt x="13270346" y="3454968"/>
                </a:cubicBezTo>
                <a:cubicBezTo>
                  <a:pt x="13240266" y="3433826"/>
                  <a:pt x="13233356" y="3392358"/>
                  <a:pt x="13254085" y="3362281"/>
                </a:cubicBezTo>
                <a:cubicBezTo>
                  <a:pt x="13264452" y="3347241"/>
                  <a:pt x="13280002" y="3337891"/>
                  <a:pt x="13296721" y="3334943"/>
                </a:cubicBezTo>
                <a:close/>
                <a:moveTo>
                  <a:pt x="3314140" y="3334200"/>
                </a:moveTo>
                <a:cubicBezTo>
                  <a:pt x="3316576" y="3335825"/>
                  <a:pt x="3316983" y="3339483"/>
                  <a:pt x="3315355" y="3341919"/>
                </a:cubicBezTo>
                <a:cubicBezTo>
                  <a:pt x="3313730" y="3344361"/>
                  <a:pt x="3310072" y="3344767"/>
                  <a:pt x="3307635" y="3343140"/>
                </a:cubicBezTo>
                <a:cubicBezTo>
                  <a:pt x="3305194" y="3341513"/>
                  <a:pt x="3304382" y="3337857"/>
                  <a:pt x="3306415" y="3335417"/>
                </a:cubicBezTo>
                <a:cubicBezTo>
                  <a:pt x="3308040" y="3332978"/>
                  <a:pt x="3311698" y="3332574"/>
                  <a:pt x="3314140" y="3334200"/>
                </a:cubicBezTo>
                <a:close/>
                <a:moveTo>
                  <a:pt x="1835910" y="3330005"/>
                </a:moveTo>
                <a:cubicBezTo>
                  <a:pt x="1836319" y="3330005"/>
                  <a:pt x="1836724" y="3329599"/>
                  <a:pt x="1836724" y="3330005"/>
                </a:cubicBezTo>
                <a:cubicBezTo>
                  <a:pt x="1836724" y="3330414"/>
                  <a:pt x="1836724" y="3330414"/>
                  <a:pt x="1836724" y="3330819"/>
                </a:cubicBezTo>
                <a:cubicBezTo>
                  <a:pt x="1836319" y="3330819"/>
                  <a:pt x="1836319" y="3330819"/>
                  <a:pt x="1835910" y="3330819"/>
                </a:cubicBezTo>
                <a:cubicBezTo>
                  <a:pt x="1835504" y="3330414"/>
                  <a:pt x="1835504" y="3330005"/>
                  <a:pt x="1835910" y="3330005"/>
                </a:cubicBezTo>
                <a:close/>
                <a:moveTo>
                  <a:pt x="10885724" y="3326373"/>
                </a:moveTo>
                <a:cubicBezTo>
                  <a:pt x="10891008" y="3330031"/>
                  <a:pt x="10892229" y="3337756"/>
                  <a:pt x="10888571" y="3343039"/>
                </a:cubicBezTo>
                <a:cubicBezTo>
                  <a:pt x="10884914" y="3348323"/>
                  <a:pt x="10877189" y="3349542"/>
                  <a:pt x="10871905" y="3345887"/>
                </a:cubicBezTo>
                <a:cubicBezTo>
                  <a:pt x="10866212" y="3342224"/>
                  <a:pt x="10864991" y="3334501"/>
                  <a:pt x="10869058" y="3329215"/>
                </a:cubicBezTo>
                <a:cubicBezTo>
                  <a:pt x="10872716" y="3323932"/>
                  <a:pt x="10880441" y="3322715"/>
                  <a:pt x="10885724" y="3326373"/>
                </a:cubicBezTo>
                <a:close/>
                <a:moveTo>
                  <a:pt x="3121832" y="3323204"/>
                </a:moveTo>
                <a:cubicBezTo>
                  <a:pt x="3122644" y="3324012"/>
                  <a:pt x="3123053" y="3325640"/>
                  <a:pt x="3122238" y="3326860"/>
                </a:cubicBezTo>
                <a:cubicBezTo>
                  <a:pt x="3121429" y="3328081"/>
                  <a:pt x="3119801" y="3328485"/>
                  <a:pt x="3118579" y="3327677"/>
                </a:cubicBezTo>
                <a:cubicBezTo>
                  <a:pt x="3117360" y="3326860"/>
                  <a:pt x="3117360" y="3325235"/>
                  <a:pt x="3118175" y="3323608"/>
                </a:cubicBezTo>
                <a:cubicBezTo>
                  <a:pt x="3118986" y="3322797"/>
                  <a:pt x="3120612" y="3322388"/>
                  <a:pt x="3121832" y="3323204"/>
                </a:cubicBezTo>
                <a:close/>
                <a:moveTo>
                  <a:pt x="13133099" y="3322646"/>
                </a:moveTo>
                <a:cubicBezTo>
                  <a:pt x="13153780" y="3319040"/>
                  <a:pt x="13175833" y="3323308"/>
                  <a:pt x="13194330" y="3336315"/>
                </a:cubicBezTo>
                <a:cubicBezTo>
                  <a:pt x="13231325" y="3362328"/>
                  <a:pt x="13240266" y="3413546"/>
                  <a:pt x="13214249" y="3450542"/>
                </a:cubicBezTo>
                <a:cubicBezTo>
                  <a:pt x="13188232" y="3487532"/>
                  <a:pt x="13137013" y="3496473"/>
                  <a:pt x="13100019" y="3470459"/>
                </a:cubicBezTo>
                <a:cubicBezTo>
                  <a:pt x="13063024" y="3444443"/>
                  <a:pt x="13054083" y="3393224"/>
                  <a:pt x="13080100" y="3356230"/>
                </a:cubicBezTo>
                <a:cubicBezTo>
                  <a:pt x="13093108" y="3337736"/>
                  <a:pt x="13112417" y="3326253"/>
                  <a:pt x="13133099" y="3322646"/>
                </a:cubicBezTo>
                <a:close/>
                <a:moveTo>
                  <a:pt x="1188704" y="3320629"/>
                </a:moveTo>
                <a:cubicBezTo>
                  <a:pt x="1189515" y="3320629"/>
                  <a:pt x="1189515" y="3321440"/>
                  <a:pt x="1189109" y="3321846"/>
                </a:cubicBezTo>
                <a:cubicBezTo>
                  <a:pt x="1189109" y="3322661"/>
                  <a:pt x="1188299" y="3322661"/>
                  <a:pt x="1187888" y="3322256"/>
                </a:cubicBezTo>
                <a:cubicBezTo>
                  <a:pt x="1187483" y="3321846"/>
                  <a:pt x="1187483" y="3321440"/>
                  <a:pt x="1187483" y="3321035"/>
                </a:cubicBezTo>
                <a:cubicBezTo>
                  <a:pt x="1187483" y="3320219"/>
                  <a:pt x="1188299" y="3320219"/>
                  <a:pt x="1188704" y="3320629"/>
                </a:cubicBezTo>
                <a:close/>
                <a:moveTo>
                  <a:pt x="4771275" y="3318818"/>
                </a:moveTo>
                <a:cubicBezTo>
                  <a:pt x="4782503" y="3316835"/>
                  <a:pt x="4794506" y="3319174"/>
                  <a:pt x="4804654" y="3326288"/>
                </a:cubicBezTo>
                <a:cubicBezTo>
                  <a:pt x="4824992" y="3340514"/>
                  <a:pt x="4829859" y="3368152"/>
                  <a:pt x="4815635" y="3388478"/>
                </a:cubicBezTo>
                <a:cubicBezTo>
                  <a:pt x="4801406" y="3408801"/>
                  <a:pt x="4773772" y="3413685"/>
                  <a:pt x="4753439" y="3399456"/>
                </a:cubicBezTo>
                <a:cubicBezTo>
                  <a:pt x="4733525" y="3385228"/>
                  <a:pt x="4728235" y="3357586"/>
                  <a:pt x="4742463" y="3337261"/>
                </a:cubicBezTo>
                <a:cubicBezTo>
                  <a:pt x="4749575" y="3327098"/>
                  <a:pt x="4760047" y="3320798"/>
                  <a:pt x="4771275" y="3318818"/>
                </a:cubicBezTo>
                <a:close/>
                <a:moveTo>
                  <a:pt x="10157247" y="3314599"/>
                </a:moveTo>
                <a:cubicBezTo>
                  <a:pt x="10157657" y="3314599"/>
                  <a:pt x="10157657" y="3314599"/>
                  <a:pt x="10158062" y="3314599"/>
                </a:cubicBezTo>
                <a:cubicBezTo>
                  <a:pt x="10158062" y="3315005"/>
                  <a:pt x="10158062" y="3315005"/>
                  <a:pt x="10158062" y="3315415"/>
                </a:cubicBezTo>
                <a:cubicBezTo>
                  <a:pt x="10157657" y="3315415"/>
                  <a:pt x="10157657" y="3315415"/>
                  <a:pt x="10157247" y="3315415"/>
                </a:cubicBezTo>
                <a:cubicBezTo>
                  <a:pt x="10156841" y="3315415"/>
                  <a:pt x="10156841" y="3315005"/>
                  <a:pt x="10157247" y="3314599"/>
                </a:cubicBezTo>
                <a:close/>
                <a:moveTo>
                  <a:pt x="12074176" y="3312225"/>
                </a:moveTo>
                <a:cubicBezTo>
                  <a:pt x="12086777" y="3310036"/>
                  <a:pt x="12100192" y="3312681"/>
                  <a:pt x="12111372" y="3320608"/>
                </a:cubicBezTo>
                <a:cubicBezTo>
                  <a:pt x="12134137" y="3336461"/>
                  <a:pt x="12139421" y="3367760"/>
                  <a:pt x="12123570" y="3390117"/>
                </a:cubicBezTo>
                <a:cubicBezTo>
                  <a:pt x="12107715" y="3412882"/>
                  <a:pt x="12076414" y="3418164"/>
                  <a:pt x="12054054" y="3402312"/>
                </a:cubicBezTo>
                <a:cubicBezTo>
                  <a:pt x="12031289" y="3386456"/>
                  <a:pt x="12026001" y="3355569"/>
                  <a:pt x="12041857" y="3332805"/>
                </a:cubicBezTo>
                <a:cubicBezTo>
                  <a:pt x="12049784" y="3321421"/>
                  <a:pt x="12061573" y="3314410"/>
                  <a:pt x="12074176" y="3312225"/>
                </a:cubicBezTo>
                <a:close/>
                <a:moveTo>
                  <a:pt x="3513757" y="3306579"/>
                </a:moveTo>
                <a:cubicBezTo>
                  <a:pt x="3516605" y="3308609"/>
                  <a:pt x="3517413" y="3312673"/>
                  <a:pt x="3515380" y="3315519"/>
                </a:cubicBezTo>
                <a:cubicBezTo>
                  <a:pt x="3513350" y="3318364"/>
                  <a:pt x="3509282" y="3319175"/>
                  <a:pt x="3506440" y="3317146"/>
                </a:cubicBezTo>
                <a:cubicBezTo>
                  <a:pt x="3503594" y="3315113"/>
                  <a:pt x="3502779" y="3311046"/>
                  <a:pt x="3504814" y="3308204"/>
                </a:cubicBezTo>
                <a:cubicBezTo>
                  <a:pt x="3506846" y="3305357"/>
                  <a:pt x="3510911" y="3304542"/>
                  <a:pt x="3513757" y="3306579"/>
                </a:cubicBezTo>
                <a:close/>
                <a:moveTo>
                  <a:pt x="11158086" y="3302833"/>
                </a:moveTo>
                <a:cubicBezTo>
                  <a:pt x="11163676" y="3301868"/>
                  <a:pt x="11169672" y="3302989"/>
                  <a:pt x="11174753" y="3306444"/>
                </a:cubicBezTo>
                <a:cubicBezTo>
                  <a:pt x="11184509" y="3313353"/>
                  <a:pt x="11186951" y="3327176"/>
                  <a:pt x="11180037" y="3337338"/>
                </a:cubicBezTo>
                <a:cubicBezTo>
                  <a:pt x="11173127" y="3347094"/>
                  <a:pt x="11159308" y="3349534"/>
                  <a:pt x="11149146" y="3342621"/>
                </a:cubicBezTo>
                <a:cubicBezTo>
                  <a:pt x="11139386" y="3335714"/>
                  <a:pt x="11136949" y="3321895"/>
                  <a:pt x="11143858" y="3311731"/>
                </a:cubicBezTo>
                <a:cubicBezTo>
                  <a:pt x="11147313" y="3306846"/>
                  <a:pt x="11152496" y="3303801"/>
                  <a:pt x="11158086" y="3302833"/>
                </a:cubicBezTo>
                <a:close/>
                <a:moveTo>
                  <a:pt x="1632231" y="3291376"/>
                </a:moveTo>
                <a:cubicBezTo>
                  <a:pt x="1633857" y="3292596"/>
                  <a:pt x="1634263" y="3294628"/>
                  <a:pt x="1633047" y="3296254"/>
                </a:cubicBezTo>
                <a:cubicBezTo>
                  <a:pt x="1631826" y="3297880"/>
                  <a:pt x="1629794" y="3298285"/>
                  <a:pt x="1628168" y="3297069"/>
                </a:cubicBezTo>
                <a:cubicBezTo>
                  <a:pt x="1626542" y="3295849"/>
                  <a:pt x="1626132" y="3293817"/>
                  <a:pt x="1627353" y="3292192"/>
                </a:cubicBezTo>
                <a:cubicBezTo>
                  <a:pt x="1628573" y="3290565"/>
                  <a:pt x="1630606" y="3290156"/>
                  <a:pt x="1632231" y="3291376"/>
                </a:cubicBezTo>
                <a:close/>
                <a:moveTo>
                  <a:pt x="12247656" y="3284410"/>
                </a:moveTo>
                <a:cubicBezTo>
                  <a:pt x="12259343" y="3282374"/>
                  <a:pt x="12271741" y="3284814"/>
                  <a:pt x="12282108" y="3292133"/>
                </a:cubicBezTo>
                <a:cubicBezTo>
                  <a:pt x="12303247" y="3307178"/>
                  <a:pt x="12308125" y="3336039"/>
                  <a:pt x="12293490" y="3356769"/>
                </a:cubicBezTo>
                <a:cubicBezTo>
                  <a:pt x="12278450" y="3377907"/>
                  <a:pt x="12249587" y="3382786"/>
                  <a:pt x="12228853" y="3368152"/>
                </a:cubicBezTo>
                <a:cubicBezTo>
                  <a:pt x="12208120" y="3353517"/>
                  <a:pt x="12203246" y="3324655"/>
                  <a:pt x="12217471" y="3303517"/>
                </a:cubicBezTo>
                <a:cubicBezTo>
                  <a:pt x="12224993" y="3292950"/>
                  <a:pt x="12235969" y="3286443"/>
                  <a:pt x="12247656" y="3284410"/>
                </a:cubicBezTo>
                <a:close/>
                <a:moveTo>
                  <a:pt x="5557142" y="3276765"/>
                </a:moveTo>
                <a:cubicBezTo>
                  <a:pt x="5560801" y="3279609"/>
                  <a:pt x="5561610" y="3284489"/>
                  <a:pt x="5559168" y="3288153"/>
                </a:cubicBezTo>
                <a:cubicBezTo>
                  <a:pt x="5556323" y="3291810"/>
                  <a:pt x="5551443" y="3292621"/>
                  <a:pt x="5547787" y="3290184"/>
                </a:cubicBezTo>
                <a:cubicBezTo>
                  <a:pt x="5544133" y="3287744"/>
                  <a:pt x="5543311" y="3282455"/>
                  <a:pt x="5545771" y="3278801"/>
                </a:cubicBezTo>
                <a:cubicBezTo>
                  <a:pt x="5548601" y="3275139"/>
                  <a:pt x="5553479" y="3274321"/>
                  <a:pt x="5557142" y="3276765"/>
                </a:cubicBezTo>
                <a:close/>
                <a:moveTo>
                  <a:pt x="2938882" y="3276020"/>
                </a:moveTo>
                <a:cubicBezTo>
                  <a:pt x="2942135" y="3278057"/>
                  <a:pt x="2942950" y="3282526"/>
                  <a:pt x="2940509" y="3285778"/>
                </a:cubicBezTo>
                <a:cubicBezTo>
                  <a:pt x="2938477" y="3289032"/>
                  <a:pt x="2934004" y="3289848"/>
                  <a:pt x="2930752" y="3287407"/>
                </a:cubicBezTo>
                <a:cubicBezTo>
                  <a:pt x="2927501" y="3285374"/>
                  <a:pt x="2927095" y="3280899"/>
                  <a:pt x="2929125" y="3277647"/>
                </a:cubicBezTo>
                <a:cubicBezTo>
                  <a:pt x="2931157" y="3274394"/>
                  <a:pt x="2935628" y="3273584"/>
                  <a:pt x="2938882" y="3276020"/>
                </a:cubicBezTo>
                <a:close/>
                <a:moveTo>
                  <a:pt x="11403167" y="3274056"/>
                </a:moveTo>
                <a:cubicBezTo>
                  <a:pt x="11411551" y="3272580"/>
                  <a:pt x="11420494" y="3274304"/>
                  <a:pt x="11428014" y="3279594"/>
                </a:cubicBezTo>
                <a:cubicBezTo>
                  <a:pt x="11443059" y="3290164"/>
                  <a:pt x="11446716" y="3310898"/>
                  <a:pt x="11436149" y="3325940"/>
                </a:cubicBezTo>
                <a:cubicBezTo>
                  <a:pt x="11425577" y="3340981"/>
                  <a:pt x="11404844" y="3344640"/>
                  <a:pt x="11389804" y="3334072"/>
                </a:cubicBezTo>
                <a:cubicBezTo>
                  <a:pt x="11374764" y="3323501"/>
                  <a:pt x="11371102" y="3302767"/>
                  <a:pt x="11381673" y="3287730"/>
                </a:cubicBezTo>
                <a:cubicBezTo>
                  <a:pt x="11386957" y="3280201"/>
                  <a:pt x="11394782" y="3275525"/>
                  <a:pt x="11403167" y="3274056"/>
                </a:cubicBezTo>
                <a:close/>
                <a:moveTo>
                  <a:pt x="2519319" y="3269075"/>
                </a:moveTo>
                <a:cubicBezTo>
                  <a:pt x="2523788" y="3271918"/>
                  <a:pt x="2525009" y="3278421"/>
                  <a:pt x="2521755" y="3282892"/>
                </a:cubicBezTo>
                <a:cubicBezTo>
                  <a:pt x="2518908" y="3287370"/>
                  <a:pt x="2512406" y="3288590"/>
                  <a:pt x="2507937" y="3285336"/>
                </a:cubicBezTo>
                <a:cubicBezTo>
                  <a:pt x="2503059" y="3282082"/>
                  <a:pt x="2502243" y="3275983"/>
                  <a:pt x="2505496" y="3271510"/>
                </a:cubicBezTo>
                <a:cubicBezTo>
                  <a:pt x="2508341" y="3267039"/>
                  <a:pt x="2514847" y="3265819"/>
                  <a:pt x="2519319" y="3269075"/>
                </a:cubicBezTo>
                <a:close/>
                <a:moveTo>
                  <a:pt x="4379019" y="3262804"/>
                </a:moveTo>
                <a:cubicBezTo>
                  <a:pt x="4381456" y="3264430"/>
                  <a:pt x="4381859" y="3268090"/>
                  <a:pt x="4380231" y="3270526"/>
                </a:cubicBezTo>
                <a:cubicBezTo>
                  <a:pt x="4378607" y="3272966"/>
                  <a:pt x="4374949" y="3273372"/>
                  <a:pt x="4372511" y="3271748"/>
                </a:cubicBezTo>
                <a:cubicBezTo>
                  <a:pt x="4370075" y="3270119"/>
                  <a:pt x="4369263" y="3266462"/>
                  <a:pt x="4371296" y="3264020"/>
                </a:cubicBezTo>
                <a:cubicBezTo>
                  <a:pt x="4372917" y="3261584"/>
                  <a:pt x="4376581" y="3261177"/>
                  <a:pt x="4379019" y="3262804"/>
                </a:cubicBezTo>
                <a:close/>
                <a:moveTo>
                  <a:pt x="10513355" y="3262551"/>
                </a:moveTo>
                <a:cubicBezTo>
                  <a:pt x="10516202" y="3264587"/>
                  <a:pt x="10517013" y="3268245"/>
                  <a:pt x="10514981" y="3271090"/>
                </a:cubicBezTo>
                <a:cubicBezTo>
                  <a:pt x="10512950" y="3273935"/>
                  <a:pt x="10509288" y="3274743"/>
                  <a:pt x="10506446" y="3272712"/>
                </a:cubicBezTo>
                <a:cubicBezTo>
                  <a:pt x="10503599" y="3270686"/>
                  <a:pt x="10503194" y="3267025"/>
                  <a:pt x="10504820" y="3264181"/>
                </a:cubicBezTo>
                <a:cubicBezTo>
                  <a:pt x="10506851" y="3261332"/>
                  <a:pt x="10510509" y="3260517"/>
                  <a:pt x="10513355" y="3262551"/>
                </a:cubicBezTo>
                <a:close/>
                <a:moveTo>
                  <a:pt x="14057361" y="3247546"/>
                </a:moveTo>
                <a:cubicBezTo>
                  <a:pt x="14058987" y="3248764"/>
                  <a:pt x="14059392" y="3250797"/>
                  <a:pt x="14058176" y="3252421"/>
                </a:cubicBezTo>
                <a:cubicBezTo>
                  <a:pt x="14056955" y="3254049"/>
                  <a:pt x="14054924" y="3254454"/>
                  <a:pt x="14053298" y="3253238"/>
                </a:cubicBezTo>
                <a:cubicBezTo>
                  <a:pt x="14051672" y="3252018"/>
                  <a:pt x="14051262" y="3249984"/>
                  <a:pt x="14052482" y="3248359"/>
                </a:cubicBezTo>
                <a:cubicBezTo>
                  <a:pt x="14053703" y="3246733"/>
                  <a:pt x="14055735" y="3246323"/>
                  <a:pt x="14057361" y="3247546"/>
                </a:cubicBezTo>
                <a:close/>
                <a:moveTo>
                  <a:pt x="12412447" y="3245562"/>
                </a:moveTo>
                <a:cubicBezTo>
                  <a:pt x="12426421" y="3243124"/>
                  <a:pt x="12441260" y="3245970"/>
                  <a:pt x="12453660" y="3254712"/>
                </a:cubicBezTo>
                <a:cubicBezTo>
                  <a:pt x="12478456" y="3272599"/>
                  <a:pt x="12484551" y="3307156"/>
                  <a:pt x="12467074" y="3331959"/>
                </a:cubicBezTo>
                <a:cubicBezTo>
                  <a:pt x="12449187" y="3356751"/>
                  <a:pt x="12414634" y="3362848"/>
                  <a:pt x="12389834" y="3345369"/>
                </a:cubicBezTo>
                <a:cubicBezTo>
                  <a:pt x="12364632" y="3327891"/>
                  <a:pt x="12358533" y="3292932"/>
                  <a:pt x="12376420" y="3268129"/>
                </a:cubicBezTo>
                <a:cubicBezTo>
                  <a:pt x="12385363" y="3255729"/>
                  <a:pt x="12398473" y="3248003"/>
                  <a:pt x="12412447" y="3245562"/>
                </a:cubicBezTo>
                <a:close/>
                <a:moveTo>
                  <a:pt x="10115375" y="3241416"/>
                </a:moveTo>
                <a:cubicBezTo>
                  <a:pt x="10115785" y="3241416"/>
                  <a:pt x="10115785" y="3241416"/>
                  <a:pt x="10116190" y="3241416"/>
                </a:cubicBezTo>
                <a:cubicBezTo>
                  <a:pt x="10116190" y="3241820"/>
                  <a:pt x="10116190" y="3241820"/>
                  <a:pt x="10116190" y="3242227"/>
                </a:cubicBezTo>
                <a:cubicBezTo>
                  <a:pt x="10115785" y="3242227"/>
                  <a:pt x="10115785" y="3242227"/>
                  <a:pt x="10115375" y="3242227"/>
                </a:cubicBezTo>
                <a:cubicBezTo>
                  <a:pt x="10114969" y="3242227"/>
                  <a:pt x="10114969" y="3241820"/>
                  <a:pt x="10115375" y="3241416"/>
                </a:cubicBezTo>
                <a:close/>
                <a:moveTo>
                  <a:pt x="4513325" y="3236149"/>
                </a:moveTo>
                <a:cubicBezTo>
                  <a:pt x="4525372" y="3234063"/>
                  <a:pt x="4538175" y="3236603"/>
                  <a:pt x="4548946" y="3244125"/>
                </a:cubicBezTo>
                <a:cubicBezTo>
                  <a:pt x="4570907" y="3259575"/>
                  <a:pt x="4575784" y="3289255"/>
                  <a:pt x="4560735" y="3310799"/>
                </a:cubicBezTo>
                <a:cubicBezTo>
                  <a:pt x="4545295" y="3332755"/>
                  <a:pt x="4515610" y="3337632"/>
                  <a:pt x="4494063" y="3322591"/>
                </a:cubicBezTo>
                <a:cubicBezTo>
                  <a:pt x="4472524" y="3307546"/>
                  <a:pt x="4467234" y="3277461"/>
                  <a:pt x="4482278" y="3255912"/>
                </a:cubicBezTo>
                <a:cubicBezTo>
                  <a:pt x="4490002" y="3244938"/>
                  <a:pt x="4501285" y="3238231"/>
                  <a:pt x="4513325" y="3236149"/>
                </a:cubicBezTo>
                <a:close/>
                <a:moveTo>
                  <a:pt x="11618621" y="3235928"/>
                </a:moveTo>
                <a:cubicBezTo>
                  <a:pt x="11630054" y="3233946"/>
                  <a:pt x="11642250" y="3236284"/>
                  <a:pt x="11652412" y="3243396"/>
                </a:cubicBezTo>
                <a:cubicBezTo>
                  <a:pt x="11672740" y="3257620"/>
                  <a:pt x="11677618" y="3286082"/>
                  <a:pt x="11663389" y="3306411"/>
                </a:cubicBezTo>
                <a:cubicBezTo>
                  <a:pt x="11649160" y="3326736"/>
                  <a:pt x="11620705" y="3331617"/>
                  <a:pt x="11600377" y="3317389"/>
                </a:cubicBezTo>
                <a:cubicBezTo>
                  <a:pt x="11579648" y="3303155"/>
                  <a:pt x="11574770" y="3274700"/>
                  <a:pt x="11589405" y="3254376"/>
                </a:cubicBezTo>
                <a:cubicBezTo>
                  <a:pt x="11596517" y="3244209"/>
                  <a:pt x="11607188" y="3237907"/>
                  <a:pt x="11618621" y="3235928"/>
                </a:cubicBezTo>
                <a:close/>
                <a:moveTo>
                  <a:pt x="3724756" y="3235458"/>
                </a:moveTo>
                <a:cubicBezTo>
                  <a:pt x="3725572" y="3235458"/>
                  <a:pt x="3725572" y="3236269"/>
                  <a:pt x="3725164" y="3236675"/>
                </a:cubicBezTo>
                <a:cubicBezTo>
                  <a:pt x="3725164" y="3237489"/>
                  <a:pt x="3724354" y="3237489"/>
                  <a:pt x="3723947" y="3237084"/>
                </a:cubicBezTo>
                <a:cubicBezTo>
                  <a:pt x="3723538" y="3236675"/>
                  <a:pt x="3723134" y="3236269"/>
                  <a:pt x="3723538" y="3235864"/>
                </a:cubicBezTo>
                <a:cubicBezTo>
                  <a:pt x="3723538" y="3235048"/>
                  <a:pt x="3724354" y="3235048"/>
                  <a:pt x="3724756" y="3235458"/>
                </a:cubicBezTo>
                <a:close/>
                <a:moveTo>
                  <a:pt x="10831659" y="3231241"/>
                </a:moveTo>
                <a:cubicBezTo>
                  <a:pt x="10836942" y="3234899"/>
                  <a:pt x="10838163" y="3241808"/>
                  <a:pt x="10834501" y="3246688"/>
                </a:cubicBezTo>
                <a:cubicBezTo>
                  <a:pt x="10830843" y="3251971"/>
                  <a:pt x="10823934" y="3253193"/>
                  <a:pt x="10819056" y="3249535"/>
                </a:cubicBezTo>
                <a:cubicBezTo>
                  <a:pt x="10814177" y="3246283"/>
                  <a:pt x="10812957" y="3239373"/>
                  <a:pt x="10816209" y="3234088"/>
                </a:cubicBezTo>
                <a:cubicBezTo>
                  <a:pt x="10819871" y="3228805"/>
                  <a:pt x="10826780" y="3227581"/>
                  <a:pt x="10831659" y="3231241"/>
                </a:cubicBezTo>
                <a:close/>
                <a:moveTo>
                  <a:pt x="12574240" y="3218305"/>
                </a:moveTo>
                <a:cubicBezTo>
                  <a:pt x="12588215" y="3215867"/>
                  <a:pt x="12603054" y="3218714"/>
                  <a:pt x="12615452" y="3227451"/>
                </a:cubicBezTo>
                <a:cubicBezTo>
                  <a:pt x="12640248" y="3245337"/>
                  <a:pt x="12646347" y="3279893"/>
                  <a:pt x="12628865" y="3304698"/>
                </a:cubicBezTo>
                <a:cubicBezTo>
                  <a:pt x="12610979" y="3329495"/>
                  <a:pt x="12576426" y="3335593"/>
                  <a:pt x="12551630" y="3318111"/>
                </a:cubicBezTo>
                <a:cubicBezTo>
                  <a:pt x="12526829" y="3300226"/>
                  <a:pt x="12520735" y="3266074"/>
                  <a:pt x="12538212" y="3240868"/>
                </a:cubicBezTo>
                <a:cubicBezTo>
                  <a:pt x="12547155" y="3228467"/>
                  <a:pt x="12560266" y="3220745"/>
                  <a:pt x="12574240" y="3218305"/>
                </a:cubicBezTo>
                <a:close/>
                <a:moveTo>
                  <a:pt x="5122568" y="3215235"/>
                </a:moveTo>
                <a:cubicBezTo>
                  <a:pt x="5131304" y="3213711"/>
                  <a:pt x="5140656" y="3215539"/>
                  <a:pt x="5148574" y="3221025"/>
                </a:cubicBezTo>
                <a:cubicBezTo>
                  <a:pt x="5164434" y="3232003"/>
                  <a:pt x="5168101" y="3253546"/>
                  <a:pt x="5157106" y="3269402"/>
                </a:cubicBezTo>
                <a:cubicBezTo>
                  <a:pt x="5146145" y="3285260"/>
                  <a:pt x="5124588" y="3288921"/>
                  <a:pt x="5108747" y="3277940"/>
                </a:cubicBezTo>
                <a:cubicBezTo>
                  <a:pt x="5092886" y="3266960"/>
                  <a:pt x="5089242" y="3245415"/>
                  <a:pt x="5100201" y="3229564"/>
                </a:cubicBezTo>
                <a:cubicBezTo>
                  <a:pt x="5105690" y="3221638"/>
                  <a:pt x="5113821" y="3216760"/>
                  <a:pt x="5122568" y="3215235"/>
                </a:cubicBezTo>
                <a:close/>
                <a:moveTo>
                  <a:pt x="2755117" y="3212995"/>
                </a:moveTo>
                <a:cubicBezTo>
                  <a:pt x="2757555" y="3214622"/>
                  <a:pt x="2757965" y="3217464"/>
                  <a:pt x="2756339" y="3219905"/>
                </a:cubicBezTo>
                <a:cubicBezTo>
                  <a:pt x="2754713" y="3222342"/>
                  <a:pt x="2751865" y="3222751"/>
                  <a:pt x="2749425" y="3221125"/>
                </a:cubicBezTo>
                <a:cubicBezTo>
                  <a:pt x="2746987" y="3219499"/>
                  <a:pt x="2746581" y="3216653"/>
                  <a:pt x="2748208" y="3214212"/>
                </a:cubicBezTo>
                <a:cubicBezTo>
                  <a:pt x="2749834" y="3211775"/>
                  <a:pt x="2752677" y="3211370"/>
                  <a:pt x="2755117" y="3212995"/>
                </a:cubicBezTo>
                <a:close/>
                <a:moveTo>
                  <a:pt x="5281978" y="3203925"/>
                </a:moveTo>
                <a:cubicBezTo>
                  <a:pt x="5288827" y="3202752"/>
                  <a:pt x="5296164" y="3204176"/>
                  <a:pt x="5302252" y="3208444"/>
                </a:cubicBezTo>
                <a:cubicBezTo>
                  <a:pt x="5314448" y="3216981"/>
                  <a:pt x="5317294" y="3234049"/>
                  <a:pt x="5308761" y="3246249"/>
                </a:cubicBezTo>
                <a:cubicBezTo>
                  <a:pt x="5300228" y="3258442"/>
                  <a:pt x="5283139" y="3261289"/>
                  <a:pt x="5270942" y="3252749"/>
                </a:cubicBezTo>
                <a:cubicBezTo>
                  <a:pt x="5258760" y="3244216"/>
                  <a:pt x="5255494" y="3227142"/>
                  <a:pt x="5264441" y="3214947"/>
                </a:cubicBezTo>
                <a:cubicBezTo>
                  <a:pt x="5268710" y="3208850"/>
                  <a:pt x="5275110" y="3205089"/>
                  <a:pt x="5281978" y="3203925"/>
                </a:cubicBezTo>
                <a:close/>
                <a:moveTo>
                  <a:pt x="11813901" y="3201869"/>
                </a:moveTo>
                <a:cubicBezTo>
                  <a:pt x="11825487" y="3199890"/>
                  <a:pt x="11837785" y="3202331"/>
                  <a:pt x="11847949" y="3209646"/>
                </a:cubicBezTo>
                <a:cubicBezTo>
                  <a:pt x="11868273" y="3224280"/>
                  <a:pt x="11873556" y="3252733"/>
                  <a:pt x="11858922" y="3273467"/>
                </a:cubicBezTo>
                <a:cubicBezTo>
                  <a:pt x="11844287" y="3293796"/>
                  <a:pt x="11815833" y="3299084"/>
                  <a:pt x="11795099" y="3284451"/>
                </a:cubicBezTo>
                <a:cubicBezTo>
                  <a:pt x="11774776" y="3269809"/>
                  <a:pt x="11769488" y="3241351"/>
                  <a:pt x="11784122" y="3220616"/>
                </a:cubicBezTo>
                <a:cubicBezTo>
                  <a:pt x="11791440" y="3210254"/>
                  <a:pt x="11802314" y="3203851"/>
                  <a:pt x="11813901" y="3201869"/>
                </a:cubicBezTo>
                <a:close/>
                <a:moveTo>
                  <a:pt x="4248896" y="3200171"/>
                </a:moveTo>
                <a:cubicBezTo>
                  <a:pt x="4249710" y="3200171"/>
                  <a:pt x="4249710" y="3200982"/>
                  <a:pt x="4249300" y="3201387"/>
                </a:cubicBezTo>
                <a:cubicBezTo>
                  <a:pt x="4249300" y="3202203"/>
                  <a:pt x="4248485" y="3202203"/>
                  <a:pt x="4248077" y="3201798"/>
                </a:cubicBezTo>
                <a:cubicBezTo>
                  <a:pt x="4247670" y="3201387"/>
                  <a:pt x="4247670" y="3200982"/>
                  <a:pt x="4247670" y="3200578"/>
                </a:cubicBezTo>
                <a:cubicBezTo>
                  <a:pt x="4247670" y="3199763"/>
                  <a:pt x="4248485" y="3199763"/>
                  <a:pt x="4248896" y="3200171"/>
                </a:cubicBezTo>
                <a:close/>
                <a:moveTo>
                  <a:pt x="2327830" y="3195884"/>
                </a:moveTo>
                <a:cubicBezTo>
                  <a:pt x="2328235" y="3195884"/>
                  <a:pt x="2328235" y="3195884"/>
                  <a:pt x="2328644" y="3195884"/>
                </a:cubicBezTo>
                <a:cubicBezTo>
                  <a:pt x="2328644" y="3196290"/>
                  <a:pt x="2329050" y="3196695"/>
                  <a:pt x="2328644" y="3196695"/>
                </a:cubicBezTo>
                <a:cubicBezTo>
                  <a:pt x="2328235" y="3196695"/>
                  <a:pt x="2328235" y="3196695"/>
                  <a:pt x="2327830" y="3196695"/>
                </a:cubicBezTo>
                <a:cubicBezTo>
                  <a:pt x="2327830" y="3196695"/>
                  <a:pt x="2327830" y="3196290"/>
                  <a:pt x="2327830" y="3195884"/>
                </a:cubicBezTo>
                <a:close/>
                <a:moveTo>
                  <a:pt x="4679748" y="3192064"/>
                </a:moveTo>
                <a:cubicBezTo>
                  <a:pt x="4694072" y="3189573"/>
                  <a:pt x="4709319" y="3192521"/>
                  <a:pt x="4722127" y="3201467"/>
                </a:cubicBezTo>
                <a:cubicBezTo>
                  <a:pt x="4747740" y="3219756"/>
                  <a:pt x="4753835" y="3255120"/>
                  <a:pt x="4735957" y="3280739"/>
                </a:cubicBezTo>
                <a:cubicBezTo>
                  <a:pt x="4717654" y="3306351"/>
                  <a:pt x="4682293" y="3312452"/>
                  <a:pt x="4656677" y="3294561"/>
                </a:cubicBezTo>
                <a:cubicBezTo>
                  <a:pt x="4631066" y="3276261"/>
                  <a:pt x="4624968" y="3240895"/>
                  <a:pt x="4642850" y="3215287"/>
                </a:cubicBezTo>
                <a:cubicBezTo>
                  <a:pt x="4652002" y="3202479"/>
                  <a:pt x="4665410" y="3194553"/>
                  <a:pt x="4679748" y="3192064"/>
                </a:cubicBezTo>
                <a:close/>
                <a:moveTo>
                  <a:pt x="11095331" y="3191749"/>
                </a:moveTo>
                <a:cubicBezTo>
                  <a:pt x="11101480" y="3190683"/>
                  <a:pt x="11108086" y="3192004"/>
                  <a:pt x="11113778" y="3195869"/>
                </a:cubicBezTo>
                <a:cubicBezTo>
                  <a:pt x="11125160" y="3203592"/>
                  <a:pt x="11127597" y="3219035"/>
                  <a:pt x="11119877" y="3230011"/>
                </a:cubicBezTo>
                <a:cubicBezTo>
                  <a:pt x="11112152" y="3241396"/>
                  <a:pt x="11096702" y="3243829"/>
                  <a:pt x="11085729" y="3236110"/>
                </a:cubicBezTo>
                <a:cubicBezTo>
                  <a:pt x="11074753" y="3227980"/>
                  <a:pt x="11071906" y="3213349"/>
                  <a:pt x="11079631" y="3201966"/>
                </a:cubicBezTo>
                <a:cubicBezTo>
                  <a:pt x="11083491" y="3196276"/>
                  <a:pt x="11089182" y="3192821"/>
                  <a:pt x="11095331" y="3191749"/>
                </a:cubicBezTo>
                <a:close/>
                <a:moveTo>
                  <a:pt x="4988404" y="3189765"/>
                </a:moveTo>
                <a:cubicBezTo>
                  <a:pt x="4998060" y="3188090"/>
                  <a:pt x="5008333" y="3190124"/>
                  <a:pt x="5016867" y="3196217"/>
                </a:cubicBezTo>
                <a:cubicBezTo>
                  <a:pt x="5034345" y="3208413"/>
                  <a:pt x="5038410" y="3232399"/>
                  <a:pt x="5026226" y="3249468"/>
                </a:cubicBezTo>
                <a:cubicBezTo>
                  <a:pt x="5014020" y="3266952"/>
                  <a:pt x="4990026" y="3271017"/>
                  <a:pt x="4972961" y="3258820"/>
                </a:cubicBezTo>
                <a:cubicBezTo>
                  <a:pt x="4955897" y="3246624"/>
                  <a:pt x="4951826" y="3222643"/>
                  <a:pt x="4963607" y="3205568"/>
                </a:cubicBezTo>
                <a:cubicBezTo>
                  <a:pt x="4969713" y="3196828"/>
                  <a:pt x="4978751" y="3191442"/>
                  <a:pt x="4988404" y="3189765"/>
                </a:cubicBezTo>
                <a:close/>
                <a:moveTo>
                  <a:pt x="13550389" y="3188964"/>
                </a:moveTo>
                <a:cubicBezTo>
                  <a:pt x="13559790" y="3187337"/>
                  <a:pt x="13569749" y="3189269"/>
                  <a:pt x="13578082" y="3195162"/>
                </a:cubicBezTo>
                <a:cubicBezTo>
                  <a:pt x="13594748" y="3207358"/>
                  <a:pt x="13598815" y="3230527"/>
                  <a:pt x="13587027" y="3247193"/>
                </a:cubicBezTo>
                <a:cubicBezTo>
                  <a:pt x="13574830" y="3263861"/>
                  <a:pt x="13551659" y="3267929"/>
                  <a:pt x="13534993" y="3256138"/>
                </a:cubicBezTo>
                <a:cubicBezTo>
                  <a:pt x="13518323" y="3244347"/>
                  <a:pt x="13514260" y="3221178"/>
                  <a:pt x="13526048" y="3204108"/>
                </a:cubicBezTo>
                <a:cubicBezTo>
                  <a:pt x="13532146" y="3195774"/>
                  <a:pt x="13540989" y="3190590"/>
                  <a:pt x="13550389" y="3188964"/>
                </a:cubicBezTo>
                <a:close/>
                <a:moveTo>
                  <a:pt x="3375112" y="3184600"/>
                </a:moveTo>
                <a:cubicBezTo>
                  <a:pt x="3375923" y="3184600"/>
                  <a:pt x="3375923" y="3185415"/>
                  <a:pt x="3375517" y="3185820"/>
                </a:cubicBezTo>
                <a:cubicBezTo>
                  <a:pt x="3375517" y="3186636"/>
                  <a:pt x="3374708" y="3186636"/>
                  <a:pt x="3374299" y="3186226"/>
                </a:cubicBezTo>
                <a:cubicBezTo>
                  <a:pt x="3373893" y="3185820"/>
                  <a:pt x="3373893" y="3185415"/>
                  <a:pt x="3374299" y="3185009"/>
                </a:cubicBezTo>
                <a:cubicBezTo>
                  <a:pt x="3374299" y="3184600"/>
                  <a:pt x="3375112" y="3184194"/>
                  <a:pt x="3375112" y="3184600"/>
                </a:cubicBezTo>
                <a:close/>
                <a:moveTo>
                  <a:pt x="1237076" y="3182818"/>
                </a:moveTo>
                <a:cubicBezTo>
                  <a:pt x="1237481" y="3182818"/>
                  <a:pt x="1237481" y="3182818"/>
                  <a:pt x="1237891" y="3182818"/>
                </a:cubicBezTo>
                <a:cubicBezTo>
                  <a:pt x="1237891" y="3183223"/>
                  <a:pt x="1238296" y="3183629"/>
                  <a:pt x="1237891" y="3183629"/>
                </a:cubicBezTo>
                <a:cubicBezTo>
                  <a:pt x="1237481" y="3183629"/>
                  <a:pt x="1237481" y="3183629"/>
                  <a:pt x="1237076" y="3183629"/>
                </a:cubicBezTo>
                <a:cubicBezTo>
                  <a:pt x="1237076" y="3183223"/>
                  <a:pt x="1237076" y="3183223"/>
                  <a:pt x="1237076" y="3182818"/>
                </a:cubicBezTo>
                <a:close/>
                <a:moveTo>
                  <a:pt x="13878140" y="3181964"/>
                </a:moveTo>
                <a:cubicBezTo>
                  <a:pt x="13893739" y="3179271"/>
                  <a:pt x="13910407" y="3182523"/>
                  <a:pt x="13924433" y="3192280"/>
                </a:cubicBezTo>
                <a:cubicBezTo>
                  <a:pt x="13952481" y="3211792"/>
                  <a:pt x="13958985" y="3250409"/>
                  <a:pt x="13939473" y="3278462"/>
                </a:cubicBezTo>
                <a:cubicBezTo>
                  <a:pt x="13919960" y="3306511"/>
                  <a:pt x="13881340" y="3313017"/>
                  <a:pt x="13853292" y="3293502"/>
                </a:cubicBezTo>
                <a:cubicBezTo>
                  <a:pt x="13825649" y="3273987"/>
                  <a:pt x="13818739" y="3235367"/>
                  <a:pt x="13838252" y="3207320"/>
                </a:cubicBezTo>
                <a:cubicBezTo>
                  <a:pt x="13848008" y="3193295"/>
                  <a:pt x="13862540" y="3184657"/>
                  <a:pt x="13878140" y="3181964"/>
                </a:cubicBezTo>
                <a:close/>
                <a:moveTo>
                  <a:pt x="12731663" y="3181139"/>
                </a:moveTo>
                <a:cubicBezTo>
                  <a:pt x="12749397" y="3178041"/>
                  <a:pt x="12768299" y="3181697"/>
                  <a:pt x="12784152" y="3192877"/>
                </a:cubicBezTo>
                <a:cubicBezTo>
                  <a:pt x="12815863" y="3215235"/>
                  <a:pt x="12823588" y="3259139"/>
                  <a:pt x="12801228" y="3290850"/>
                </a:cubicBezTo>
                <a:cubicBezTo>
                  <a:pt x="12778869" y="3322561"/>
                  <a:pt x="12734965" y="3330285"/>
                  <a:pt x="12703259" y="3307928"/>
                </a:cubicBezTo>
                <a:cubicBezTo>
                  <a:pt x="12671549" y="3285564"/>
                  <a:pt x="12663824" y="3241656"/>
                  <a:pt x="12686183" y="3209955"/>
                </a:cubicBezTo>
                <a:cubicBezTo>
                  <a:pt x="12697363" y="3194098"/>
                  <a:pt x="12713929" y="3184240"/>
                  <a:pt x="12731663" y="3181139"/>
                </a:cubicBezTo>
                <a:close/>
                <a:moveTo>
                  <a:pt x="10463758" y="3180032"/>
                </a:moveTo>
                <a:cubicBezTo>
                  <a:pt x="10466200" y="3181658"/>
                  <a:pt x="10466605" y="3185317"/>
                  <a:pt x="10464979" y="3187755"/>
                </a:cubicBezTo>
                <a:cubicBezTo>
                  <a:pt x="10463353" y="3190194"/>
                  <a:pt x="10459695" y="3190601"/>
                  <a:pt x="10457254" y="3188973"/>
                </a:cubicBezTo>
                <a:cubicBezTo>
                  <a:pt x="10454817" y="3186941"/>
                  <a:pt x="10454411" y="3183691"/>
                  <a:pt x="10456037" y="3181248"/>
                </a:cubicBezTo>
                <a:cubicBezTo>
                  <a:pt x="10457663" y="3178810"/>
                  <a:pt x="10461321" y="3178404"/>
                  <a:pt x="10463758" y="3180032"/>
                </a:cubicBezTo>
                <a:close/>
                <a:moveTo>
                  <a:pt x="5788452" y="3176377"/>
                </a:moveTo>
                <a:cubicBezTo>
                  <a:pt x="5789271" y="3176377"/>
                  <a:pt x="5789271" y="3177189"/>
                  <a:pt x="5788855" y="3177592"/>
                </a:cubicBezTo>
                <a:cubicBezTo>
                  <a:pt x="5788855" y="3178408"/>
                  <a:pt x="5788048" y="3178408"/>
                  <a:pt x="5787649" y="3178003"/>
                </a:cubicBezTo>
                <a:cubicBezTo>
                  <a:pt x="5787232" y="3177592"/>
                  <a:pt x="5786826" y="3176784"/>
                  <a:pt x="5787232" y="3176784"/>
                </a:cubicBezTo>
                <a:cubicBezTo>
                  <a:pt x="5787232" y="3175966"/>
                  <a:pt x="5788048" y="3175966"/>
                  <a:pt x="5788452" y="3176377"/>
                </a:cubicBezTo>
                <a:close/>
                <a:moveTo>
                  <a:pt x="3183622" y="3174821"/>
                </a:moveTo>
                <a:cubicBezTo>
                  <a:pt x="3185250" y="3176043"/>
                  <a:pt x="3185654" y="3178074"/>
                  <a:pt x="3184436" y="3179698"/>
                </a:cubicBezTo>
                <a:cubicBezTo>
                  <a:pt x="3183217" y="3181327"/>
                  <a:pt x="3181185" y="3181731"/>
                  <a:pt x="3179559" y="3180515"/>
                </a:cubicBezTo>
                <a:cubicBezTo>
                  <a:pt x="3177935" y="3179295"/>
                  <a:pt x="3177935" y="3177263"/>
                  <a:pt x="3178744" y="3175638"/>
                </a:cubicBezTo>
                <a:cubicBezTo>
                  <a:pt x="3179966" y="3174010"/>
                  <a:pt x="3181997" y="3173599"/>
                  <a:pt x="3183622" y="3174821"/>
                </a:cubicBezTo>
                <a:close/>
                <a:moveTo>
                  <a:pt x="13711874" y="3173039"/>
                </a:moveTo>
                <a:cubicBezTo>
                  <a:pt x="13727474" y="3170345"/>
                  <a:pt x="13744141" y="3173597"/>
                  <a:pt x="13758165" y="3183353"/>
                </a:cubicBezTo>
                <a:cubicBezTo>
                  <a:pt x="13786218" y="3202867"/>
                  <a:pt x="13792723" y="3241484"/>
                  <a:pt x="13773210" y="3269534"/>
                </a:cubicBezTo>
                <a:cubicBezTo>
                  <a:pt x="13753697" y="3297585"/>
                  <a:pt x="13715077" y="3304091"/>
                  <a:pt x="13687028" y="3284573"/>
                </a:cubicBezTo>
                <a:cubicBezTo>
                  <a:pt x="13658975" y="3264655"/>
                  <a:pt x="13652065" y="3226441"/>
                  <a:pt x="13671988" y="3198393"/>
                </a:cubicBezTo>
                <a:cubicBezTo>
                  <a:pt x="13681742" y="3184369"/>
                  <a:pt x="13696274" y="3175730"/>
                  <a:pt x="13711874" y="3173039"/>
                </a:cubicBezTo>
                <a:close/>
                <a:moveTo>
                  <a:pt x="13382748" y="3172424"/>
                </a:moveTo>
                <a:cubicBezTo>
                  <a:pt x="13395045" y="3170289"/>
                  <a:pt x="13408156" y="3172829"/>
                  <a:pt x="13419133" y="3180556"/>
                </a:cubicBezTo>
                <a:cubicBezTo>
                  <a:pt x="13441083" y="3196001"/>
                  <a:pt x="13446367" y="3226489"/>
                  <a:pt x="13430921" y="3248442"/>
                </a:cubicBezTo>
                <a:cubicBezTo>
                  <a:pt x="13415476" y="3270392"/>
                  <a:pt x="13384986" y="3275675"/>
                  <a:pt x="13363032" y="3260229"/>
                </a:cubicBezTo>
                <a:cubicBezTo>
                  <a:pt x="13341082" y="3244779"/>
                  <a:pt x="13335794" y="3214294"/>
                  <a:pt x="13351244" y="3192342"/>
                </a:cubicBezTo>
                <a:cubicBezTo>
                  <a:pt x="13358966" y="3181369"/>
                  <a:pt x="13370450" y="3174558"/>
                  <a:pt x="13382748" y="3172424"/>
                </a:cubicBezTo>
                <a:close/>
                <a:moveTo>
                  <a:pt x="13218012" y="3165838"/>
                </a:moveTo>
                <a:cubicBezTo>
                  <a:pt x="13231732" y="3163500"/>
                  <a:pt x="13246366" y="3166346"/>
                  <a:pt x="13258562" y="3174881"/>
                </a:cubicBezTo>
                <a:cubicBezTo>
                  <a:pt x="13282953" y="3191957"/>
                  <a:pt x="13288642" y="3226101"/>
                  <a:pt x="13271570" y="3250491"/>
                </a:cubicBezTo>
                <a:cubicBezTo>
                  <a:pt x="13254495" y="3274883"/>
                  <a:pt x="13220347" y="3280573"/>
                  <a:pt x="13195956" y="3263500"/>
                </a:cubicBezTo>
                <a:cubicBezTo>
                  <a:pt x="13171565" y="3246422"/>
                  <a:pt x="13165876" y="3212685"/>
                  <a:pt x="13182948" y="3187891"/>
                </a:cubicBezTo>
                <a:cubicBezTo>
                  <a:pt x="13191486" y="3175696"/>
                  <a:pt x="13204292" y="3168176"/>
                  <a:pt x="13218012" y="3165838"/>
                </a:cubicBezTo>
                <a:close/>
                <a:moveTo>
                  <a:pt x="11992718" y="3162066"/>
                </a:moveTo>
                <a:cubicBezTo>
                  <a:pt x="12004862" y="3159930"/>
                  <a:pt x="12017871" y="3162470"/>
                  <a:pt x="12028848" y="3170195"/>
                </a:cubicBezTo>
                <a:cubicBezTo>
                  <a:pt x="12050802" y="3185236"/>
                  <a:pt x="12056086" y="3215315"/>
                  <a:pt x="12040636" y="3237267"/>
                </a:cubicBezTo>
                <a:cubicBezTo>
                  <a:pt x="12025596" y="3259224"/>
                  <a:pt x="11995512" y="3264505"/>
                  <a:pt x="11973562" y="3249055"/>
                </a:cubicBezTo>
                <a:cubicBezTo>
                  <a:pt x="11951612" y="3234014"/>
                  <a:pt x="11946324" y="3203938"/>
                  <a:pt x="11961774" y="3181985"/>
                </a:cubicBezTo>
                <a:cubicBezTo>
                  <a:pt x="11969294" y="3171008"/>
                  <a:pt x="11980574" y="3164200"/>
                  <a:pt x="11992718" y="3162066"/>
                </a:cubicBezTo>
                <a:close/>
                <a:moveTo>
                  <a:pt x="5468066" y="3157799"/>
                </a:moveTo>
                <a:cubicBezTo>
                  <a:pt x="5472896" y="3157036"/>
                  <a:pt x="5478072" y="3158055"/>
                  <a:pt x="5482330" y="3160899"/>
                </a:cubicBezTo>
                <a:cubicBezTo>
                  <a:pt x="5490878" y="3166588"/>
                  <a:pt x="5492910" y="3178785"/>
                  <a:pt x="5486813" y="3187320"/>
                </a:cubicBezTo>
                <a:cubicBezTo>
                  <a:pt x="5481129" y="3195856"/>
                  <a:pt x="5468933" y="3197891"/>
                  <a:pt x="5460392" y="3191793"/>
                </a:cubicBezTo>
                <a:cubicBezTo>
                  <a:pt x="5451851" y="3185696"/>
                  <a:pt x="5449819" y="3173905"/>
                  <a:pt x="5455918" y="3165366"/>
                </a:cubicBezTo>
                <a:cubicBezTo>
                  <a:pt x="5458761" y="3161099"/>
                  <a:pt x="5463238" y="3158559"/>
                  <a:pt x="5468066" y="3157799"/>
                </a:cubicBezTo>
                <a:close/>
                <a:moveTo>
                  <a:pt x="1682642" y="3157223"/>
                </a:moveTo>
                <a:cubicBezTo>
                  <a:pt x="1684269" y="3158038"/>
                  <a:pt x="1684269" y="3160069"/>
                  <a:pt x="1683453" y="3161290"/>
                </a:cubicBezTo>
                <a:cubicBezTo>
                  <a:pt x="1682642" y="3162916"/>
                  <a:pt x="1680606" y="3162916"/>
                  <a:pt x="1679391" y="3162100"/>
                </a:cubicBezTo>
                <a:cubicBezTo>
                  <a:pt x="1677764" y="3160880"/>
                  <a:pt x="1677355" y="3159254"/>
                  <a:pt x="1678575" y="3158038"/>
                </a:cubicBezTo>
                <a:cubicBezTo>
                  <a:pt x="1679391" y="3156412"/>
                  <a:pt x="1681421" y="3156412"/>
                  <a:pt x="1682642" y="3157223"/>
                </a:cubicBezTo>
                <a:close/>
                <a:moveTo>
                  <a:pt x="12890358" y="3154226"/>
                </a:moveTo>
                <a:cubicBezTo>
                  <a:pt x="12910683" y="3150669"/>
                  <a:pt x="12932329" y="3154837"/>
                  <a:pt x="12950421" y="3167641"/>
                </a:cubicBezTo>
                <a:cubicBezTo>
                  <a:pt x="12986600" y="3193248"/>
                  <a:pt x="12995541" y="3243654"/>
                  <a:pt x="12969934" y="3279841"/>
                </a:cubicBezTo>
                <a:cubicBezTo>
                  <a:pt x="12944322" y="3316022"/>
                  <a:pt x="12893914" y="3324962"/>
                  <a:pt x="12857735" y="3299352"/>
                </a:cubicBezTo>
                <a:cubicBezTo>
                  <a:pt x="12821147" y="3274143"/>
                  <a:pt x="12812611" y="3223736"/>
                  <a:pt x="12838223" y="3187153"/>
                </a:cubicBezTo>
                <a:cubicBezTo>
                  <a:pt x="12851029" y="3169063"/>
                  <a:pt x="12870032" y="3157782"/>
                  <a:pt x="12890358" y="3154226"/>
                </a:cubicBezTo>
                <a:close/>
                <a:moveTo>
                  <a:pt x="11332283" y="3150477"/>
                </a:moveTo>
                <a:cubicBezTo>
                  <a:pt x="11341226" y="3148903"/>
                  <a:pt x="11350779" y="3150732"/>
                  <a:pt x="11358909" y="3156424"/>
                </a:cubicBezTo>
                <a:cubicBezTo>
                  <a:pt x="11374764" y="3167803"/>
                  <a:pt x="11378832" y="3189757"/>
                  <a:pt x="11367449" y="3206013"/>
                </a:cubicBezTo>
                <a:cubicBezTo>
                  <a:pt x="11356067" y="3221868"/>
                  <a:pt x="11334113" y="3225934"/>
                  <a:pt x="11317852" y="3214554"/>
                </a:cubicBezTo>
                <a:cubicBezTo>
                  <a:pt x="11301997" y="3203171"/>
                  <a:pt x="11297934" y="3180813"/>
                  <a:pt x="11309316" y="3164957"/>
                </a:cubicBezTo>
                <a:cubicBezTo>
                  <a:pt x="11315008" y="3157031"/>
                  <a:pt x="11323341" y="3152052"/>
                  <a:pt x="11332283" y="3150477"/>
                </a:cubicBezTo>
                <a:close/>
                <a:moveTo>
                  <a:pt x="13051539" y="3146475"/>
                </a:moveTo>
                <a:cubicBezTo>
                  <a:pt x="13071154" y="3143019"/>
                  <a:pt x="13092088" y="3147083"/>
                  <a:pt x="13109770" y="3159482"/>
                </a:cubicBezTo>
                <a:cubicBezTo>
                  <a:pt x="13145138" y="3184278"/>
                  <a:pt x="13153678" y="3232652"/>
                  <a:pt x="13128878" y="3268014"/>
                </a:cubicBezTo>
                <a:cubicBezTo>
                  <a:pt x="13104081" y="3303387"/>
                  <a:pt x="13055705" y="3311927"/>
                  <a:pt x="13020341" y="3287126"/>
                </a:cubicBezTo>
                <a:cubicBezTo>
                  <a:pt x="12984973" y="3262327"/>
                  <a:pt x="12976433" y="3213952"/>
                  <a:pt x="13001234" y="3178587"/>
                </a:cubicBezTo>
                <a:cubicBezTo>
                  <a:pt x="13013632" y="3160904"/>
                  <a:pt x="13031925" y="3149927"/>
                  <a:pt x="13051539" y="3146475"/>
                </a:cubicBezTo>
                <a:close/>
                <a:moveTo>
                  <a:pt x="3586117" y="3143159"/>
                </a:moveTo>
                <a:cubicBezTo>
                  <a:pt x="3591401" y="3146818"/>
                  <a:pt x="3592621" y="3154542"/>
                  <a:pt x="3588963" y="3159826"/>
                </a:cubicBezTo>
                <a:cubicBezTo>
                  <a:pt x="3585300" y="3165110"/>
                  <a:pt x="3577582" y="3166331"/>
                  <a:pt x="3572294" y="3162672"/>
                </a:cubicBezTo>
                <a:cubicBezTo>
                  <a:pt x="3566604" y="3159011"/>
                  <a:pt x="3565789" y="3151289"/>
                  <a:pt x="3569452" y="3146003"/>
                </a:cubicBezTo>
                <a:cubicBezTo>
                  <a:pt x="3573107" y="3140719"/>
                  <a:pt x="3580833" y="3139501"/>
                  <a:pt x="3586117" y="3143159"/>
                </a:cubicBezTo>
                <a:close/>
                <a:moveTo>
                  <a:pt x="10772305" y="3136936"/>
                </a:moveTo>
                <a:cubicBezTo>
                  <a:pt x="10776777" y="3139777"/>
                  <a:pt x="10777998" y="3146285"/>
                  <a:pt x="10774742" y="3150755"/>
                </a:cubicBezTo>
                <a:cubicBezTo>
                  <a:pt x="10771899" y="3155226"/>
                  <a:pt x="10765395" y="3156444"/>
                  <a:pt x="10760922" y="3153190"/>
                </a:cubicBezTo>
                <a:cubicBezTo>
                  <a:pt x="10756450" y="3149943"/>
                  <a:pt x="10755233" y="3143847"/>
                  <a:pt x="10758481" y="3139372"/>
                </a:cubicBezTo>
                <a:cubicBezTo>
                  <a:pt x="10761328" y="3134899"/>
                  <a:pt x="10767832" y="3133683"/>
                  <a:pt x="10772305" y="3136936"/>
                </a:cubicBezTo>
                <a:close/>
                <a:moveTo>
                  <a:pt x="2572978" y="3135736"/>
                </a:moveTo>
                <a:cubicBezTo>
                  <a:pt x="2575825" y="3137769"/>
                  <a:pt x="2576637" y="3141831"/>
                  <a:pt x="2574605" y="3144678"/>
                </a:cubicBezTo>
                <a:cubicBezTo>
                  <a:pt x="2572573" y="3147525"/>
                  <a:pt x="2568505" y="3148336"/>
                  <a:pt x="2565664" y="3146304"/>
                </a:cubicBezTo>
                <a:cubicBezTo>
                  <a:pt x="2562818" y="3144274"/>
                  <a:pt x="2562001" y="3140205"/>
                  <a:pt x="2564037" y="3137363"/>
                </a:cubicBezTo>
                <a:cubicBezTo>
                  <a:pt x="2566071" y="3134517"/>
                  <a:pt x="2570132" y="3133701"/>
                  <a:pt x="2572978" y="3135736"/>
                </a:cubicBezTo>
                <a:close/>
                <a:moveTo>
                  <a:pt x="2998641" y="3133742"/>
                </a:moveTo>
                <a:cubicBezTo>
                  <a:pt x="3001488" y="3135774"/>
                  <a:pt x="3002298" y="3139431"/>
                  <a:pt x="3000266" y="3142279"/>
                </a:cubicBezTo>
                <a:cubicBezTo>
                  <a:pt x="2998236" y="3145126"/>
                  <a:pt x="2994575" y="3145937"/>
                  <a:pt x="2991731" y="3143905"/>
                </a:cubicBezTo>
                <a:cubicBezTo>
                  <a:pt x="2988884" y="3141873"/>
                  <a:pt x="2988070" y="3138211"/>
                  <a:pt x="2990105" y="3135368"/>
                </a:cubicBezTo>
                <a:cubicBezTo>
                  <a:pt x="2992135" y="3132523"/>
                  <a:pt x="2995794" y="3131707"/>
                  <a:pt x="2998641" y="3133742"/>
                </a:cubicBezTo>
                <a:close/>
                <a:moveTo>
                  <a:pt x="12162543" y="3127341"/>
                </a:moveTo>
                <a:cubicBezTo>
                  <a:pt x="12173773" y="3125362"/>
                  <a:pt x="12185765" y="3127696"/>
                  <a:pt x="12195927" y="3134815"/>
                </a:cubicBezTo>
                <a:cubicBezTo>
                  <a:pt x="12216255" y="3149038"/>
                  <a:pt x="12221133" y="3176683"/>
                  <a:pt x="12206904" y="3197009"/>
                </a:cubicBezTo>
                <a:cubicBezTo>
                  <a:pt x="12192675" y="3217333"/>
                  <a:pt x="12165032" y="3222213"/>
                  <a:pt x="12144708" y="3207985"/>
                </a:cubicBezTo>
                <a:cubicBezTo>
                  <a:pt x="12124790" y="3193756"/>
                  <a:pt x="12119912" y="3166111"/>
                  <a:pt x="12133731" y="3145785"/>
                </a:cubicBezTo>
                <a:cubicBezTo>
                  <a:pt x="12140846" y="3135624"/>
                  <a:pt x="12151314" y="3129324"/>
                  <a:pt x="12162543" y="3127341"/>
                </a:cubicBezTo>
                <a:close/>
                <a:moveTo>
                  <a:pt x="1048853" y="3116146"/>
                </a:moveTo>
                <a:cubicBezTo>
                  <a:pt x="1049262" y="3116146"/>
                  <a:pt x="1049262" y="3116146"/>
                  <a:pt x="1049668" y="3116146"/>
                </a:cubicBezTo>
                <a:cubicBezTo>
                  <a:pt x="1049668" y="3116552"/>
                  <a:pt x="1049668" y="3116552"/>
                  <a:pt x="1049668" y="3116957"/>
                </a:cubicBezTo>
                <a:cubicBezTo>
                  <a:pt x="1049262" y="3116957"/>
                  <a:pt x="1049262" y="3116957"/>
                  <a:pt x="1048853" y="3116957"/>
                </a:cubicBezTo>
                <a:cubicBezTo>
                  <a:pt x="1048447" y="3116957"/>
                  <a:pt x="1048447" y="3116552"/>
                  <a:pt x="1048853" y="3116146"/>
                </a:cubicBezTo>
                <a:close/>
                <a:moveTo>
                  <a:pt x="4876305" y="3115705"/>
                </a:moveTo>
                <a:cubicBezTo>
                  <a:pt x="4887991" y="3113672"/>
                  <a:pt x="4900407" y="3116112"/>
                  <a:pt x="4910762" y="3123431"/>
                </a:cubicBezTo>
                <a:cubicBezTo>
                  <a:pt x="4931899" y="3138469"/>
                  <a:pt x="4936784" y="3167336"/>
                  <a:pt x="4922145" y="3188070"/>
                </a:cubicBezTo>
                <a:cubicBezTo>
                  <a:pt x="4907099" y="3209207"/>
                  <a:pt x="4878236" y="3214085"/>
                  <a:pt x="4857503" y="3199453"/>
                </a:cubicBezTo>
                <a:cubicBezTo>
                  <a:pt x="4836774" y="3184818"/>
                  <a:pt x="4831497" y="3155953"/>
                  <a:pt x="4846116" y="3134815"/>
                </a:cubicBezTo>
                <a:cubicBezTo>
                  <a:pt x="4853653" y="3124242"/>
                  <a:pt x="4864629" y="3117738"/>
                  <a:pt x="4876305" y="3115705"/>
                </a:cubicBezTo>
                <a:close/>
                <a:moveTo>
                  <a:pt x="11541891" y="3107673"/>
                </a:moveTo>
                <a:cubicBezTo>
                  <a:pt x="11552206" y="3105894"/>
                  <a:pt x="11563182" y="3108029"/>
                  <a:pt x="11572328" y="3114534"/>
                </a:cubicBezTo>
                <a:cubicBezTo>
                  <a:pt x="11590621" y="3127544"/>
                  <a:pt x="11595093" y="3153156"/>
                  <a:pt x="11582085" y="3171445"/>
                </a:cubicBezTo>
                <a:cubicBezTo>
                  <a:pt x="11569076" y="3189739"/>
                  <a:pt x="11543465" y="3194214"/>
                  <a:pt x="11525173" y="3181203"/>
                </a:cubicBezTo>
                <a:cubicBezTo>
                  <a:pt x="11506880" y="3168195"/>
                  <a:pt x="11502408" y="3142588"/>
                  <a:pt x="11515416" y="3124291"/>
                </a:cubicBezTo>
                <a:cubicBezTo>
                  <a:pt x="11521920" y="3115147"/>
                  <a:pt x="11531576" y="3109453"/>
                  <a:pt x="11541891" y="3107673"/>
                </a:cubicBezTo>
                <a:close/>
                <a:moveTo>
                  <a:pt x="10408882" y="3097101"/>
                </a:moveTo>
                <a:cubicBezTo>
                  <a:pt x="10411319" y="3098728"/>
                  <a:pt x="10411729" y="3101571"/>
                  <a:pt x="10410103" y="3104012"/>
                </a:cubicBezTo>
                <a:cubicBezTo>
                  <a:pt x="10408477" y="3106449"/>
                  <a:pt x="10405630" y="3106858"/>
                  <a:pt x="10403189" y="3105234"/>
                </a:cubicBezTo>
                <a:cubicBezTo>
                  <a:pt x="10401157" y="3103606"/>
                  <a:pt x="10400346" y="3100758"/>
                  <a:pt x="10401972" y="3098319"/>
                </a:cubicBezTo>
                <a:cubicBezTo>
                  <a:pt x="10403599" y="3095883"/>
                  <a:pt x="10406441" y="3095475"/>
                  <a:pt x="10408882" y="3097101"/>
                </a:cubicBezTo>
                <a:close/>
                <a:moveTo>
                  <a:pt x="5690881" y="3089362"/>
                </a:moveTo>
                <a:cubicBezTo>
                  <a:pt x="5694541" y="3092203"/>
                  <a:pt x="5695354" y="3097084"/>
                  <a:pt x="5692920" y="3100745"/>
                </a:cubicBezTo>
                <a:cubicBezTo>
                  <a:pt x="5690080" y="3104404"/>
                  <a:pt x="5685185" y="3105214"/>
                  <a:pt x="5681530" y="3102775"/>
                </a:cubicBezTo>
                <a:cubicBezTo>
                  <a:pt x="5677874" y="3100337"/>
                  <a:pt x="5677057" y="3095052"/>
                  <a:pt x="5679501" y="3091395"/>
                </a:cubicBezTo>
                <a:cubicBezTo>
                  <a:pt x="5682348" y="3087737"/>
                  <a:pt x="5687239" y="3086921"/>
                  <a:pt x="5690881" y="3089362"/>
                </a:cubicBezTo>
                <a:close/>
                <a:moveTo>
                  <a:pt x="12324840" y="3084130"/>
                </a:moveTo>
                <a:cubicBezTo>
                  <a:pt x="12338002" y="3081842"/>
                  <a:pt x="12352027" y="3084589"/>
                  <a:pt x="12363817" y="3092920"/>
                </a:cubicBezTo>
                <a:cubicBezTo>
                  <a:pt x="12387393" y="3109587"/>
                  <a:pt x="12393086" y="3142110"/>
                  <a:pt x="12376420" y="3165690"/>
                </a:cubicBezTo>
                <a:cubicBezTo>
                  <a:pt x="12359750" y="3189265"/>
                  <a:pt x="12327228" y="3194958"/>
                  <a:pt x="12303652" y="3178287"/>
                </a:cubicBezTo>
                <a:cubicBezTo>
                  <a:pt x="12280072" y="3161623"/>
                  <a:pt x="12274383" y="3129101"/>
                  <a:pt x="12291049" y="3105521"/>
                </a:cubicBezTo>
                <a:cubicBezTo>
                  <a:pt x="12299382" y="3093732"/>
                  <a:pt x="12311679" y="3086415"/>
                  <a:pt x="12324840" y="3084130"/>
                </a:cubicBezTo>
                <a:close/>
                <a:moveTo>
                  <a:pt x="11027446" y="3082239"/>
                </a:moveTo>
                <a:cubicBezTo>
                  <a:pt x="11033900" y="3081121"/>
                  <a:pt x="11040810" y="3082445"/>
                  <a:pt x="11046704" y="3086510"/>
                </a:cubicBezTo>
                <a:cubicBezTo>
                  <a:pt x="11058087" y="3094639"/>
                  <a:pt x="11060934" y="3110497"/>
                  <a:pt x="11052803" y="3122283"/>
                </a:cubicBezTo>
                <a:cubicBezTo>
                  <a:pt x="11044673" y="3133667"/>
                  <a:pt x="11028818" y="3136516"/>
                  <a:pt x="11017030" y="3128383"/>
                </a:cubicBezTo>
                <a:cubicBezTo>
                  <a:pt x="11005242" y="3120251"/>
                  <a:pt x="11002395" y="3103992"/>
                  <a:pt x="11010931" y="3092609"/>
                </a:cubicBezTo>
                <a:cubicBezTo>
                  <a:pt x="11014996" y="3086915"/>
                  <a:pt x="11020993" y="3083360"/>
                  <a:pt x="11027446" y="3082239"/>
                </a:cubicBezTo>
                <a:close/>
                <a:moveTo>
                  <a:pt x="2813655" y="3075187"/>
                </a:moveTo>
                <a:cubicBezTo>
                  <a:pt x="2815283" y="3076407"/>
                  <a:pt x="2815688" y="3078438"/>
                  <a:pt x="2814471" y="3080063"/>
                </a:cubicBezTo>
                <a:cubicBezTo>
                  <a:pt x="2813250" y="3081689"/>
                  <a:pt x="2811218" y="3082095"/>
                  <a:pt x="2809592" y="3080878"/>
                </a:cubicBezTo>
                <a:cubicBezTo>
                  <a:pt x="2808372" y="3080063"/>
                  <a:pt x="2807967" y="3077626"/>
                  <a:pt x="2808777" y="3076001"/>
                </a:cubicBezTo>
                <a:cubicBezTo>
                  <a:pt x="2809998" y="3074375"/>
                  <a:pt x="2812029" y="3073964"/>
                  <a:pt x="2813655" y="3075187"/>
                </a:cubicBezTo>
                <a:close/>
                <a:moveTo>
                  <a:pt x="3800367" y="3070816"/>
                </a:moveTo>
                <a:cubicBezTo>
                  <a:pt x="3801182" y="3070816"/>
                  <a:pt x="3801182" y="3071628"/>
                  <a:pt x="3800773" y="3072034"/>
                </a:cubicBezTo>
                <a:cubicBezTo>
                  <a:pt x="3800773" y="3072850"/>
                  <a:pt x="3799962" y="3072850"/>
                  <a:pt x="3799557" y="3072444"/>
                </a:cubicBezTo>
                <a:cubicBezTo>
                  <a:pt x="3799147" y="3072034"/>
                  <a:pt x="3798741" y="3071628"/>
                  <a:pt x="3799147" y="3071222"/>
                </a:cubicBezTo>
                <a:cubicBezTo>
                  <a:pt x="3799147" y="3070407"/>
                  <a:pt x="3799962" y="3070407"/>
                  <a:pt x="3800367" y="3070816"/>
                </a:cubicBezTo>
                <a:close/>
                <a:moveTo>
                  <a:pt x="4466875" y="3064980"/>
                </a:moveTo>
                <a:cubicBezTo>
                  <a:pt x="4470579" y="3064317"/>
                  <a:pt x="4474548" y="3065028"/>
                  <a:pt x="4477801" y="3067265"/>
                </a:cubicBezTo>
                <a:cubicBezTo>
                  <a:pt x="4484302" y="3071740"/>
                  <a:pt x="4485926" y="3081092"/>
                  <a:pt x="4481455" y="3087596"/>
                </a:cubicBezTo>
                <a:cubicBezTo>
                  <a:pt x="4476985" y="3094100"/>
                  <a:pt x="4467630" y="3095728"/>
                  <a:pt x="4461127" y="3091253"/>
                </a:cubicBezTo>
                <a:cubicBezTo>
                  <a:pt x="4454625" y="3086376"/>
                  <a:pt x="4452995" y="3077430"/>
                  <a:pt x="4457470" y="3070925"/>
                </a:cubicBezTo>
                <a:cubicBezTo>
                  <a:pt x="4459702" y="3067670"/>
                  <a:pt x="4463159" y="3065641"/>
                  <a:pt x="4466875" y="3064980"/>
                </a:cubicBezTo>
                <a:close/>
                <a:moveTo>
                  <a:pt x="11730361" y="3061059"/>
                </a:moveTo>
                <a:cubicBezTo>
                  <a:pt x="11741540" y="3059129"/>
                  <a:pt x="11753430" y="3061465"/>
                  <a:pt x="11763389" y="3068577"/>
                </a:cubicBezTo>
                <a:cubicBezTo>
                  <a:pt x="11783307" y="3082806"/>
                  <a:pt x="11788189" y="3110451"/>
                  <a:pt x="11773960" y="3130370"/>
                </a:cubicBezTo>
                <a:cubicBezTo>
                  <a:pt x="11759731" y="3150294"/>
                  <a:pt x="11732088" y="3155170"/>
                  <a:pt x="11712170" y="3140943"/>
                </a:cubicBezTo>
                <a:cubicBezTo>
                  <a:pt x="11692248" y="3127117"/>
                  <a:pt x="11687374" y="3099471"/>
                  <a:pt x="11701599" y="3079154"/>
                </a:cubicBezTo>
                <a:cubicBezTo>
                  <a:pt x="11708714" y="3069187"/>
                  <a:pt x="11719181" y="3062989"/>
                  <a:pt x="11730361" y="3061059"/>
                </a:cubicBezTo>
                <a:close/>
                <a:moveTo>
                  <a:pt x="2385151" y="3060921"/>
                </a:moveTo>
                <a:cubicBezTo>
                  <a:pt x="2385961" y="3061325"/>
                  <a:pt x="2385961" y="3062136"/>
                  <a:pt x="2385556" y="3062951"/>
                </a:cubicBezTo>
                <a:cubicBezTo>
                  <a:pt x="2385151" y="3063762"/>
                  <a:pt x="2384336" y="3063762"/>
                  <a:pt x="2383524" y="3063356"/>
                </a:cubicBezTo>
                <a:cubicBezTo>
                  <a:pt x="2383115" y="3062951"/>
                  <a:pt x="2382709" y="3061730"/>
                  <a:pt x="2383115" y="3061325"/>
                </a:cubicBezTo>
                <a:cubicBezTo>
                  <a:pt x="2383524" y="3060511"/>
                  <a:pt x="2384336" y="3060511"/>
                  <a:pt x="2385151" y="3060921"/>
                </a:cubicBezTo>
                <a:close/>
                <a:moveTo>
                  <a:pt x="12484449" y="3047721"/>
                </a:moveTo>
                <a:cubicBezTo>
                  <a:pt x="12498779" y="3045227"/>
                  <a:pt x="12514023" y="3048175"/>
                  <a:pt x="12526829" y="3057117"/>
                </a:cubicBezTo>
                <a:cubicBezTo>
                  <a:pt x="12552441" y="3075416"/>
                  <a:pt x="12558536" y="3110782"/>
                  <a:pt x="12540649" y="3136394"/>
                </a:cubicBezTo>
                <a:cubicBezTo>
                  <a:pt x="12522357" y="3162006"/>
                  <a:pt x="12486989" y="3168104"/>
                  <a:pt x="12461381" y="3150216"/>
                </a:cubicBezTo>
                <a:cubicBezTo>
                  <a:pt x="12435770" y="3131922"/>
                  <a:pt x="12429265" y="3096558"/>
                  <a:pt x="12447557" y="3070941"/>
                </a:cubicBezTo>
                <a:cubicBezTo>
                  <a:pt x="12456704" y="3058138"/>
                  <a:pt x="12470119" y="3050208"/>
                  <a:pt x="12484449" y="3047721"/>
                </a:cubicBezTo>
                <a:close/>
                <a:moveTo>
                  <a:pt x="10707672" y="3041393"/>
                </a:moveTo>
                <a:cubicBezTo>
                  <a:pt x="10712145" y="3044239"/>
                  <a:pt x="10713361" y="3050743"/>
                  <a:pt x="10710109" y="3055215"/>
                </a:cubicBezTo>
                <a:cubicBezTo>
                  <a:pt x="10707266" y="3059691"/>
                  <a:pt x="10700762" y="3060909"/>
                  <a:pt x="10696290" y="3057654"/>
                </a:cubicBezTo>
                <a:cubicBezTo>
                  <a:pt x="10691411" y="3054402"/>
                  <a:pt x="10690596" y="3048305"/>
                  <a:pt x="10693848" y="3043832"/>
                </a:cubicBezTo>
                <a:cubicBezTo>
                  <a:pt x="10696695" y="3039361"/>
                  <a:pt x="10703199" y="3038146"/>
                  <a:pt x="10707672" y="3041393"/>
                </a:cubicBezTo>
                <a:close/>
                <a:moveTo>
                  <a:pt x="4611551" y="3040866"/>
                </a:moveTo>
                <a:cubicBezTo>
                  <a:pt x="4624353" y="3038631"/>
                  <a:pt x="4637968" y="3041273"/>
                  <a:pt x="4649355" y="3049404"/>
                </a:cubicBezTo>
                <a:cubicBezTo>
                  <a:pt x="4672121" y="3065663"/>
                  <a:pt x="4677811" y="3097370"/>
                  <a:pt x="4661554" y="3120136"/>
                </a:cubicBezTo>
                <a:cubicBezTo>
                  <a:pt x="4645294" y="3142903"/>
                  <a:pt x="4613582" y="3148597"/>
                  <a:pt x="4590820" y="3132336"/>
                </a:cubicBezTo>
                <a:cubicBezTo>
                  <a:pt x="4568055" y="3116074"/>
                  <a:pt x="4562367" y="3084362"/>
                  <a:pt x="4578630" y="3061598"/>
                </a:cubicBezTo>
                <a:cubicBezTo>
                  <a:pt x="4586752" y="3050213"/>
                  <a:pt x="4598746" y="3043102"/>
                  <a:pt x="4611551" y="3040866"/>
                </a:cubicBezTo>
                <a:close/>
                <a:moveTo>
                  <a:pt x="13805172" y="3034093"/>
                </a:moveTo>
                <a:cubicBezTo>
                  <a:pt x="13812540" y="3032823"/>
                  <a:pt x="13820365" y="3034346"/>
                  <a:pt x="13826869" y="3039018"/>
                </a:cubicBezTo>
                <a:cubicBezTo>
                  <a:pt x="13839878" y="3048369"/>
                  <a:pt x="13843130" y="3066661"/>
                  <a:pt x="13833779" y="3079671"/>
                </a:cubicBezTo>
                <a:cubicBezTo>
                  <a:pt x="13824432" y="3092680"/>
                  <a:pt x="13806136" y="3095931"/>
                  <a:pt x="13793127" y="3086585"/>
                </a:cubicBezTo>
                <a:cubicBezTo>
                  <a:pt x="13779713" y="3077234"/>
                  <a:pt x="13776866" y="3058942"/>
                  <a:pt x="13786217" y="3045932"/>
                </a:cubicBezTo>
                <a:cubicBezTo>
                  <a:pt x="13790893" y="3039429"/>
                  <a:pt x="13797804" y="3035364"/>
                  <a:pt x="13805172" y="3034093"/>
                </a:cubicBezTo>
                <a:close/>
                <a:moveTo>
                  <a:pt x="11255605" y="3027855"/>
                </a:moveTo>
                <a:cubicBezTo>
                  <a:pt x="11265006" y="3026227"/>
                  <a:pt x="11274966" y="3028161"/>
                  <a:pt x="11283299" y="3034053"/>
                </a:cubicBezTo>
                <a:cubicBezTo>
                  <a:pt x="11299965" y="3046249"/>
                  <a:pt x="11304032" y="3069420"/>
                  <a:pt x="11292240" y="3086087"/>
                </a:cubicBezTo>
                <a:cubicBezTo>
                  <a:pt x="11280047" y="3102755"/>
                  <a:pt x="11256877" y="3106824"/>
                  <a:pt x="11240206" y="3095035"/>
                </a:cubicBezTo>
                <a:cubicBezTo>
                  <a:pt x="11223135" y="3083243"/>
                  <a:pt x="11219072" y="3060070"/>
                  <a:pt x="11231265" y="3042996"/>
                </a:cubicBezTo>
                <a:cubicBezTo>
                  <a:pt x="11237362" y="3034665"/>
                  <a:pt x="11246203" y="3029480"/>
                  <a:pt x="11255605" y="3027855"/>
                </a:cubicBezTo>
                <a:close/>
                <a:moveTo>
                  <a:pt x="3250700" y="3026444"/>
                </a:moveTo>
                <a:cubicBezTo>
                  <a:pt x="3252730" y="3028070"/>
                  <a:pt x="3253541" y="3030911"/>
                  <a:pt x="3251914" y="3032950"/>
                </a:cubicBezTo>
                <a:cubicBezTo>
                  <a:pt x="3250292" y="3034979"/>
                  <a:pt x="3247448" y="3035790"/>
                  <a:pt x="3245416" y="3034165"/>
                </a:cubicBezTo>
                <a:cubicBezTo>
                  <a:pt x="3243381" y="3032950"/>
                  <a:pt x="3242975" y="3030101"/>
                  <a:pt x="3244195" y="3027659"/>
                </a:cubicBezTo>
                <a:cubicBezTo>
                  <a:pt x="3245822" y="3025629"/>
                  <a:pt x="3248668" y="3024820"/>
                  <a:pt x="3250700" y="3026444"/>
                </a:cubicBezTo>
                <a:close/>
                <a:moveTo>
                  <a:pt x="1735079" y="3024701"/>
                </a:moveTo>
                <a:cubicBezTo>
                  <a:pt x="1735894" y="3024701"/>
                  <a:pt x="1735894" y="3025512"/>
                  <a:pt x="1735488" y="3025918"/>
                </a:cubicBezTo>
                <a:cubicBezTo>
                  <a:pt x="1735488" y="3026733"/>
                  <a:pt x="1734672" y="3026733"/>
                  <a:pt x="1734267" y="3026328"/>
                </a:cubicBezTo>
                <a:cubicBezTo>
                  <a:pt x="1733452" y="3025918"/>
                  <a:pt x="1733452" y="3025512"/>
                  <a:pt x="1733863" y="3025107"/>
                </a:cubicBezTo>
                <a:cubicBezTo>
                  <a:pt x="1733863" y="3024292"/>
                  <a:pt x="1734672" y="3024292"/>
                  <a:pt x="1735079" y="3024701"/>
                </a:cubicBezTo>
                <a:close/>
                <a:moveTo>
                  <a:pt x="4341175" y="3018051"/>
                </a:moveTo>
                <a:cubicBezTo>
                  <a:pt x="4341986" y="3018455"/>
                  <a:pt x="4341986" y="3019266"/>
                  <a:pt x="4341577" y="3020080"/>
                </a:cubicBezTo>
                <a:cubicBezTo>
                  <a:pt x="4341175" y="3020892"/>
                  <a:pt x="4340356" y="3020892"/>
                  <a:pt x="4339543" y="3020488"/>
                </a:cubicBezTo>
                <a:cubicBezTo>
                  <a:pt x="4339137" y="3020080"/>
                  <a:pt x="4338730" y="3018861"/>
                  <a:pt x="4339137" y="3018455"/>
                </a:cubicBezTo>
                <a:cubicBezTo>
                  <a:pt x="4339543" y="3017640"/>
                  <a:pt x="4340356" y="3017640"/>
                  <a:pt x="4341175" y="3018051"/>
                </a:cubicBezTo>
                <a:close/>
                <a:moveTo>
                  <a:pt x="1517578" y="3017371"/>
                </a:moveTo>
                <a:cubicBezTo>
                  <a:pt x="1517988" y="3017371"/>
                  <a:pt x="1517988" y="3017371"/>
                  <a:pt x="1518394" y="3017371"/>
                </a:cubicBezTo>
                <a:cubicBezTo>
                  <a:pt x="1518394" y="3017777"/>
                  <a:pt x="1518394" y="3017777"/>
                  <a:pt x="1518394" y="3018183"/>
                </a:cubicBezTo>
                <a:cubicBezTo>
                  <a:pt x="1517988" y="3018183"/>
                  <a:pt x="1517988" y="3018183"/>
                  <a:pt x="1517578" y="3018183"/>
                </a:cubicBezTo>
                <a:cubicBezTo>
                  <a:pt x="1517173" y="3017777"/>
                  <a:pt x="1517173" y="3017777"/>
                  <a:pt x="1517578" y="3017371"/>
                </a:cubicBezTo>
                <a:close/>
                <a:moveTo>
                  <a:pt x="10349533" y="3014980"/>
                </a:moveTo>
                <a:cubicBezTo>
                  <a:pt x="10351159" y="3016199"/>
                  <a:pt x="10351564" y="3019049"/>
                  <a:pt x="10350344" y="3020676"/>
                </a:cubicBezTo>
                <a:cubicBezTo>
                  <a:pt x="10349123" y="3022299"/>
                  <a:pt x="10346280" y="3022705"/>
                  <a:pt x="10344654" y="3021486"/>
                </a:cubicBezTo>
                <a:cubicBezTo>
                  <a:pt x="10342618" y="3020264"/>
                  <a:pt x="10342213" y="3017827"/>
                  <a:pt x="10343839" y="3015795"/>
                </a:cubicBezTo>
                <a:cubicBezTo>
                  <a:pt x="10345060" y="3014172"/>
                  <a:pt x="10347906" y="3013760"/>
                  <a:pt x="10349533" y="3014980"/>
                </a:cubicBezTo>
                <a:close/>
                <a:moveTo>
                  <a:pt x="5243957" y="3014058"/>
                </a:moveTo>
                <a:cubicBezTo>
                  <a:pt x="5253472" y="3012378"/>
                  <a:pt x="5263632" y="3014312"/>
                  <a:pt x="5272164" y="3020208"/>
                </a:cubicBezTo>
                <a:cubicBezTo>
                  <a:pt x="5289241" y="3031996"/>
                  <a:pt x="5293308" y="3055573"/>
                  <a:pt x="5281514" y="3072647"/>
                </a:cubicBezTo>
                <a:cubicBezTo>
                  <a:pt x="5269722" y="3089719"/>
                  <a:pt x="5246145" y="3093786"/>
                  <a:pt x="5229079" y="3082000"/>
                </a:cubicBezTo>
                <a:cubicBezTo>
                  <a:pt x="5211993" y="3070204"/>
                  <a:pt x="5207939" y="3046630"/>
                  <a:pt x="5219729" y="3029556"/>
                </a:cubicBezTo>
                <a:cubicBezTo>
                  <a:pt x="5225619" y="3021019"/>
                  <a:pt x="5234463" y="3015737"/>
                  <a:pt x="5243957" y="3014058"/>
                </a:cubicBezTo>
                <a:close/>
                <a:moveTo>
                  <a:pt x="13466645" y="3013707"/>
                </a:moveTo>
                <a:cubicBezTo>
                  <a:pt x="13474724" y="3012335"/>
                  <a:pt x="13483362" y="3014062"/>
                  <a:pt x="13490679" y="3019143"/>
                </a:cubicBezTo>
                <a:cubicBezTo>
                  <a:pt x="13505318" y="3029304"/>
                  <a:pt x="13508566" y="3049224"/>
                  <a:pt x="13498404" y="3063859"/>
                </a:cubicBezTo>
                <a:cubicBezTo>
                  <a:pt x="13488242" y="3078496"/>
                  <a:pt x="13468324" y="3081746"/>
                  <a:pt x="13453690" y="3071578"/>
                </a:cubicBezTo>
                <a:cubicBezTo>
                  <a:pt x="13439055" y="3061418"/>
                  <a:pt x="13435803" y="3041500"/>
                  <a:pt x="13445965" y="3026868"/>
                </a:cubicBezTo>
                <a:cubicBezTo>
                  <a:pt x="13451046" y="3019550"/>
                  <a:pt x="13458566" y="3015078"/>
                  <a:pt x="13466645" y="3013707"/>
                </a:cubicBezTo>
                <a:close/>
                <a:moveTo>
                  <a:pt x="11904555" y="3013275"/>
                </a:moveTo>
                <a:cubicBezTo>
                  <a:pt x="11916242" y="3011241"/>
                  <a:pt x="11928641" y="3013683"/>
                  <a:pt x="11939008" y="3020998"/>
                </a:cubicBezTo>
                <a:cubicBezTo>
                  <a:pt x="11960147" y="3036039"/>
                  <a:pt x="11965025" y="3064901"/>
                  <a:pt x="11950390" y="3085637"/>
                </a:cubicBezTo>
                <a:cubicBezTo>
                  <a:pt x="11935346" y="3106779"/>
                  <a:pt x="11906487" y="3111656"/>
                  <a:pt x="11885753" y="3097020"/>
                </a:cubicBezTo>
                <a:cubicBezTo>
                  <a:pt x="11865020" y="3082384"/>
                  <a:pt x="11859736" y="3053519"/>
                  <a:pt x="11874371" y="3032382"/>
                </a:cubicBezTo>
                <a:cubicBezTo>
                  <a:pt x="11881891" y="3021813"/>
                  <a:pt x="11892867" y="3015311"/>
                  <a:pt x="11904555" y="3013275"/>
                </a:cubicBezTo>
                <a:close/>
                <a:moveTo>
                  <a:pt x="12641267" y="3007960"/>
                </a:moveTo>
                <a:cubicBezTo>
                  <a:pt x="12659153" y="3004858"/>
                  <a:pt x="12678259" y="3008519"/>
                  <a:pt x="12694317" y="3019696"/>
                </a:cubicBezTo>
                <a:cubicBezTo>
                  <a:pt x="12726023" y="3042056"/>
                  <a:pt x="12733748" y="3086365"/>
                  <a:pt x="12711389" y="3118481"/>
                </a:cubicBezTo>
                <a:cubicBezTo>
                  <a:pt x="12689034" y="3150189"/>
                  <a:pt x="12644721" y="3157915"/>
                  <a:pt x="12612605" y="3135553"/>
                </a:cubicBezTo>
                <a:cubicBezTo>
                  <a:pt x="12580493" y="3113197"/>
                  <a:pt x="12572768" y="3068883"/>
                  <a:pt x="12595533" y="3036772"/>
                </a:cubicBezTo>
                <a:cubicBezTo>
                  <a:pt x="12606713" y="3020915"/>
                  <a:pt x="12623380" y="3011058"/>
                  <a:pt x="12641267" y="3007960"/>
                </a:cubicBezTo>
                <a:close/>
                <a:moveTo>
                  <a:pt x="5410429" y="3007066"/>
                </a:moveTo>
                <a:cubicBezTo>
                  <a:pt x="5417596" y="3005794"/>
                  <a:pt x="5425224" y="3007217"/>
                  <a:pt x="5431520" y="3011688"/>
                </a:cubicBezTo>
                <a:cubicBezTo>
                  <a:pt x="5444135" y="3020628"/>
                  <a:pt x="5447379" y="3038515"/>
                  <a:pt x="5438426" y="3051117"/>
                </a:cubicBezTo>
                <a:cubicBezTo>
                  <a:pt x="5429494" y="3063717"/>
                  <a:pt x="5411608" y="3066972"/>
                  <a:pt x="5399003" y="3058029"/>
                </a:cubicBezTo>
                <a:cubicBezTo>
                  <a:pt x="5385983" y="3049085"/>
                  <a:pt x="5383145" y="3031606"/>
                  <a:pt x="5392093" y="3018596"/>
                </a:cubicBezTo>
                <a:cubicBezTo>
                  <a:pt x="5396559" y="3012295"/>
                  <a:pt x="5403267" y="3008333"/>
                  <a:pt x="5410429" y="3007066"/>
                </a:cubicBezTo>
                <a:close/>
                <a:moveTo>
                  <a:pt x="5931545" y="3005639"/>
                </a:moveTo>
                <a:cubicBezTo>
                  <a:pt x="5932350" y="3005639"/>
                  <a:pt x="5932350" y="3006455"/>
                  <a:pt x="5931951" y="3006857"/>
                </a:cubicBezTo>
                <a:cubicBezTo>
                  <a:pt x="5931951" y="3007673"/>
                  <a:pt x="5931133" y="3007673"/>
                  <a:pt x="5930736" y="3007268"/>
                </a:cubicBezTo>
                <a:cubicBezTo>
                  <a:pt x="5929925" y="3006857"/>
                  <a:pt x="5929925" y="3006455"/>
                  <a:pt x="5930325" y="3006047"/>
                </a:cubicBezTo>
                <a:cubicBezTo>
                  <a:pt x="5930325" y="3005228"/>
                  <a:pt x="5931133" y="3005228"/>
                  <a:pt x="5931545" y="3005639"/>
                </a:cubicBezTo>
                <a:close/>
                <a:moveTo>
                  <a:pt x="2631516" y="3001184"/>
                </a:moveTo>
                <a:cubicBezTo>
                  <a:pt x="2633548" y="3002811"/>
                  <a:pt x="2634364" y="3005654"/>
                  <a:pt x="2632733" y="3007690"/>
                </a:cubicBezTo>
                <a:cubicBezTo>
                  <a:pt x="2631108" y="3009719"/>
                  <a:pt x="2628265" y="3010530"/>
                  <a:pt x="2626228" y="3008905"/>
                </a:cubicBezTo>
                <a:cubicBezTo>
                  <a:pt x="2624197" y="3007279"/>
                  <a:pt x="2623791" y="3004439"/>
                  <a:pt x="2625012" y="3002401"/>
                </a:cubicBezTo>
                <a:cubicBezTo>
                  <a:pt x="2626639" y="3000369"/>
                  <a:pt x="2629480" y="2999558"/>
                  <a:pt x="2631516" y="3001184"/>
                </a:cubicBezTo>
                <a:close/>
                <a:moveTo>
                  <a:pt x="4786052" y="2999730"/>
                </a:moveTo>
                <a:cubicBezTo>
                  <a:pt x="4799566" y="2997394"/>
                  <a:pt x="4813998" y="3000238"/>
                  <a:pt x="4826188" y="3008775"/>
                </a:cubicBezTo>
                <a:cubicBezTo>
                  <a:pt x="4850579" y="3025849"/>
                  <a:pt x="4856280" y="3059178"/>
                  <a:pt x="4839203" y="3083573"/>
                </a:cubicBezTo>
                <a:cubicBezTo>
                  <a:pt x="4822126" y="3107963"/>
                  <a:pt x="4788793" y="3113657"/>
                  <a:pt x="4764406" y="3096580"/>
                </a:cubicBezTo>
                <a:cubicBezTo>
                  <a:pt x="4740012" y="3079510"/>
                  <a:pt x="4734321" y="3045762"/>
                  <a:pt x="4751396" y="3021781"/>
                </a:cubicBezTo>
                <a:cubicBezTo>
                  <a:pt x="4759933" y="3009589"/>
                  <a:pt x="4772539" y="3002068"/>
                  <a:pt x="4786052" y="2999730"/>
                </a:cubicBezTo>
                <a:close/>
                <a:moveTo>
                  <a:pt x="13297129" y="2996250"/>
                </a:moveTo>
                <a:cubicBezTo>
                  <a:pt x="13308359" y="2994266"/>
                  <a:pt x="13320352" y="2996606"/>
                  <a:pt x="13330514" y="3003720"/>
                </a:cubicBezTo>
                <a:cubicBezTo>
                  <a:pt x="13350842" y="3017944"/>
                  <a:pt x="13355716" y="3045585"/>
                  <a:pt x="13341491" y="3065913"/>
                </a:cubicBezTo>
                <a:cubicBezTo>
                  <a:pt x="13327262" y="3086238"/>
                  <a:pt x="13299619" y="3091116"/>
                  <a:pt x="13279291" y="3076891"/>
                </a:cubicBezTo>
                <a:cubicBezTo>
                  <a:pt x="13258967" y="3062662"/>
                  <a:pt x="13254089" y="3035020"/>
                  <a:pt x="13268318" y="3014697"/>
                </a:cubicBezTo>
                <a:cubicBezTo>
                  <a:pt x="13275430" y="3004531"/>
                  <a:pt x="13285899" y="2998232"/>
                  <a:pt x="13297129" y="2996250"/>
                </a:cubicBezTo>
                <a:close/>
                <a:moveTo>
                  <a:pt x="3062057" y="2993087"/>
                </a:moveTo>
                <a:cubicBezTo>
                  <a:pt x="3063682" y="2994308"/>
                  <a:pt x="3064086" y="2997155"/>
                  <a:pt x="3062868" y="2998780"/>
                </a:cubicBezTo>
                <a:cubicBezTo>
                  <a:pt x="3061647" y="3000407"/>
                  <a:pt x="3058804" y="3000811"/>
                  <a:pt x="3057177" y="2999591"/>
                </a:cubicBezTo>
                <a:cubicBezTo>
                  <a:pt x="3055142" y="2998371"/>
                  <a:pt x="3054738" y="2995933"/>
                  <a:pt x="3056362" y="2993903"/>
                </a:cubicBezTo>
                <a:cubicBezTo>
                  <a:pt x="3057584" y="2992277"/>
                  <a:pt x="3060429" y="2991866"/>
                  <a:pt x="3062057" y="2993087"/>
                </a:cubicBezTo>
                <a:close/>
                <a:moveTo>
                  <a:pt x="13131067" y="2992919"/>
                </a:moveTo>
                <a:cubicBezTo>
                  <a:pt x="13143110" y="2990835"/>
                  <a:pt x="13155915" y="2993376"/>
                  <a:pt x="13166687" y="3000896"/>
                </a:cubicBezTo>
                <a:cubicBezTo>
                  <a:pt x="13188637" y="3016345"/>
                  <a:pt x="13193515" y="3046017"/>
                  <a:pt x="13178475" y="3067560"/>
                </a:cubicBezTo>
                <a:cubicBezTo>
                  <a:pt x="13163030" y="3089516"/>
                  <a:pt x="13133355" y="3094394"/>
                  <a:pt x="13111807" y="3079355"/>
                </a:cubicBezTo>
                <a:cubicBezTo>
                  <a:pt x="13090262" y="3063902"/>
                  <a:pt x="13084979" y="3034232"/>
                  <a:pt x="13100019" y="3012687"/>
                </a:cubicBezTo>
                <a:cubicBezTo>
                  <a:pt x="13107744" y="3001712"/>
                  <a:pt x="13119024" y="2995001"/>
                  <a:pt x="13131067" y="2992919"/>
                </a:cubicBezTo>
                <a:close/>
                <a:moveTo>
                  <a:pt x="5107467" y="2992442"/>
                </a:moveTo>
                <a:cubicBezTo>
                  <a:pt x="5116868" y="2990819"/>
                  <a:pt x="5126824" y="2992750"/>
                  <a:pt x="5135156" y="2998646"/>
                </a:cubicBezTo>
                <a:cubicBezTo>
                  <a:pt x="5151824" y="3010842"/>
                  <a:pt x="5155898" y="3034012"/>
                  <a:pt x="5144101" y="3050674"/>
                </a:cubicBezTo>
                <a:cubicBezTo>
                  <a:pt x="5131902" y="3067342"/>
                  <a:pt x="5108733" y="3071410"/>
                  <a:pt x="5092073" y="3059625"/>
                </a:cubicBezTo>
                <a:cubicBezTo>
                  <a:pt x="5075402" y="3047830"/>
                  <a:pt x="5071339" y="3024661"/>
                  <a:pt x="5083131" y="3007591"/>
                </a:cubicBezTo>
                <a:cubicBezTo>
                  <a:pt x="5089223" y="2999255"/>
                  <a:pt x="5098072" y="2994071"/>
                  <a:pt x="5107467" y="2992442"/>
                </a:cubicBezTo>
                <a:close/>
                <a:moveTo>
                  <a:pt x="3660504" y="2985022"/>
                </a:moveTo>
                <a:cubicBezTo>
                  <a:pt x="3665790" y="2988681"/>
                  <a:pt x="3667006" y="2996404"/>
                  <a:pt x="3663350" y="3001689"/>
                </a:cubicBezTo>
                <a:cubicBezTo>
                  <a:pt x="3659692" y="3006972"/>
                  <a:pt x="3651971" y="3008192"/>
                  <a:pt x="3646686" y="3004536"/>
                </a:cubicBezTo>
                <a:cubicBezTo>
                  <a:pt x="3640993" y="3000877"/>
                  <a:pt x="3639771" y="2993153"/>
                  <a:pt x="3643838" y="2987869"/>
                </a:cubicBezTo>
                <a:cubicBezTo>
                  <a:pt x="3647495" y="2982580"/>
                  <a:pt x="3655221" y="2981360"/>
                  <a:pt x="3660504" y="2985022"/>
                </a:cubicBezTo>
                <a:close/>
                <a:moveTo>
                  <a:pt x="11457182" y="2977839"/>
                </a:moveTo>
                <a:cubicBezTo>
                  <a:pt x="11467040" y="2976111"/>
                  <a:pt x="11477609" y="2978143"/>
                  <a:pt x="11486553" y="2984449"/>
                </a:cubicBezTo>
                <a:cubicBezTo>
                  <a:pt x="11504034" y="2996641"/>
                  <a:pt x="11508507" y="3021030"/>
                  <a:pt x="11495904" y="3038918"/>
                </a:cubicBezTo>
                <a:cubicBezTo>
                  <a:pt x="11483706" y="3056401"/>
                  <a:pt x="11459319" y="3060870"/>
                  <a:pt x="11441433" y="3048270"/>
                </a:cubicBezTo>
                <a:cubicBezTo>
                  <a:pt x="11423546" y="3036075"/>
                  <a:pt x="11419073" y="3011274"/>
                  <a:pt x="11432082" y="2993797"/>
                </a:cubicBezTo>
                <a:cubicBezTo>
                  <a:pt x="11438178" y="2985057"/>
                  <a:pt x="11447324" y="2979566"/>
                  <a:pt x="11457182" y="2977839"/>
                </a:cubicBezTo>
                <a:close/>
                <a:moveTo>
                  <a:pt x="1102106" y="2976714"/>
                </a:moveTo>
                <a:cubicBezTo>
                  <a:pt x="1102922" y="2976714"/>
                  <a:pt x="1102516" y="2977120"/>
                  <a:pt x="1102516" y="2977931"/>
                </a:cubicBezTo>
                <a:cubicBezTo>
                  <a:pt x="1102516" y="2978746"/>
                  <a:pt x="1101701" y="2978746"/>
                  <a:pt x="1101296" y="2978341"/>
                </a:cubicBezTo>
                <a:cubicBezTo>
                  <a:pt x="1100481" y="2977931"/>
                  <a:pt x="1100481" y="2977525"/>
                  <a:pt x="1100890" y="2977120"/>
                </a:cubicBezTo>
                <a:cubicBezTo>
                  <a:pt x="1100890" y="2976304"/>
                  <a:pt x="1101701" y="2976304"/>
                  <a:pt x="1102106" y="2976714"/>
                </a:cubicBezTo>
                <a:close/>
                <a:moveTo>
                  <a:pt x="12963021" y="2975124"/>
                </a:moveTo>
                <a:cubicBezTo>
                  <a:pt x="12981111" y="2971976"/>
                  <a:pt x="13000420" y="2975734"/>
                  <a:pt x="13016680" y="2987117"/>
                </a:cubicBezTo>
                <a:cubicBezTo>
                  <a:pt x="13049201" y="3009881"/>
                  <a:pt x="13056926" y="3054598"/>
                  <a:pt x="13034161" y="3087121"/>
                </a:cubicBezTo>
                <a:cubicBezTo>
                  <a:pt x="13011396" y="3119641"/>
                  <a:pt x="12966682" y="3127366"/>
                  <a:pt x="12934160" y="3104600"/>
                </a:cubicBezTo>
                <a:cubicBezTo>
                  <a:pt x="12901639" y="3081836"/>
                  <a:pt x="12893509" y="3037118"/>
                  <a:pt x="12916679" y="3004598"/>
                </a:cubicBezTo>
                <a:cubicBezTo>
                  <a:pt x="12928062" y="2988338"/>
                  <a:pt x="12944932" y="2978276"/>
                  <a:pt x="12963021" y="2975124"/>
                </a:cubicBezTo>
                <a:close/>
                <a:moveTo>
                  <a:pt x="10952647" y="2974105"/>
                </a:moveTo>
                <a:cubicBezTo>
                  <a:pt x="10959101" y="2972990"/>
                  <a:pt x="10966012" y="2974306"/>
                  <a:pt x="10971905" y="2978377"/>
                </a:cubicBezTo>
                <a:cubicBezTo>
                  <a:pt x="10983288" y="2986505"/>
                  <a:pt x="10986135" y="3002363"/>
                  <a:pt x="10978004" y="3014152"/>
                </a:cubicBezTo>
                <a:cubicBezTo>
                  <a:pt x="10969874" y="3025532"/>
                  <a:pt x="10954019" y="3028380"/>
                  <a:pt x="10942231" y="3020249"/>
                </a:cubicBezTo>
                <a:cubicBezTo>
                  <a:pt x="10930443" y="3012119"/>
                  <a:pt x="10927596" y="2995859"/>
                  <a:pt x="10936132" y="2984474"/>
                </a:cubicBezTo>
                <a:cubicBezTo>
                  <a:pt x="10940197" y="2978781"/>
                  <a:pt x="10946194" y="2975225"/>
                  <a:pt x="10952647" y="2974105"/>
                </a:cubicBezTo>
                <a:close/>
                <a:moveTo>
                  <a:pt x="13627013" y="2973846"/>
                </a:moveTo>
                <a:cubicBezTo>
                  <a:pt x="13647390" y="2970340"/>
                  <a:pt x="13669139" y="2974609"/>
                  <a:pt x="13687434" y="2987416"/>
                </a:cubicBezTo>
                <a:cubicBezTo>
                  <a:pt x="13724018" y="3013026"/>
                  <a:pt x="13732554" y="3063433"/>
                  <a:pt x="13706942" y="3100017"/>
                </a:cubicBezTo>
                <a:cubicBezTo>
                  <a:pt x="13681335" y="3136608"/>
                  <a:pt x="13630927" y="3145143"/>
                  <a:pt x="13594338" y="3119529"/>
                </a:cubicBezTo>
                <a:cubicBezTo>
                  <a:pt x="13557754" y="3093919"/>
                  <a:pt x="13548808" y="3043511"/>
                  <a:pt x="13574826" y="3006932"/>
                </a:cubicBezTo>
                <a:cubicBezTo>
                  <a:pt x="13587632" y="2988634"/>
                  <a:pt x="13606636" y="2977352"/>
                  <a:pt x="13627013" y="2973846"/>
                </a:cubicBezTo>
                <a:close/>
                <a:moveTo>
                  <a:pt x="12798435" y="2973120"/>
                </a:moveTo>
                <a:cubicBezTo>
                  <a:pt x="12820234" y="2969258"/>
                  <a:pt x="12843508" y="2973730"/>
                  <a:pt x="12863023" y="2987553"/>
                </a:cubicBezTo>
                <a:cubicBezTo>
                  <a:pt x="12902044" y="3014791"/>
                  <a:pt x="12911801" y="3068853"/>
                  <a:pt x="12884158" y="3107881"/>
                </a:cubicBezTo>
                <a:cubicBezTo>
                  <a:pt x="12856924" y="3146908"/>
                  <a:pt x="12802854" y="3156663"/>
                  <a:pt x="12763833" y="3129021"/>
                </a:cubicBezTo>
                <a:cubicBezTo>
                  <a:pt x="12724803" y="3101375"/>
                  <a:pt x="12715457" y="3047715"/>
                  <a:pt x="12742690" y="3008693"/>
                </a:cubicBezTo>
                <a:cubicBezTo>
                  <a:pt x="12756309" y="2989180"/>
                  <a:pt x="12776635" y="2976981"/>
                  <a:pt x="12798435" y="2973120"/>
                </a:cubicBezTo>
                <a:close/>
                <a:moveTo>
                  <a:pt x="5604438" y="2970539"/>
                </a:moveTo>
                <a:cubicBezTo>
                  <a:pt x="5608870" y="2969724"/>
                  <a:pt x="5613640" y="2970642"/>
                  <a:pt x="5617705" y="2973486"/>
                </a:cubicBezTo>
                <a:cubicBezTo>
                  <a:pt x="5625833" y="2978772"/>
                  <a:pt x="5627877" y="2989747"/>
                  <a:pt x="5622175" y="2997879"/>
                </a:cubicBezTo>
                <a:cubicBezTo>
                  <a:pt x="5616901" y="3006009"/>
                  <a:pt x="5605923" y="3008044"/>
                  <a:pt x="5597787" y="3002349"/>
                </a:cubicBezTo>
                <a:cubicBezTo>
                  <a:pt x="5590063" y="2996659"/>
                  <a:pt x="5588029" y="2985685"/>
                  <a:pt x="5593319" y="2977957"/>
                </a:cubicBezTo>
                <a:cubicBezTo>
                  <a:pt x="5595955" y="2973892"/>
                  <a:pt x="5600019" y="2971354"/>
                  <a:pt x="5604438" y="2970539"/>
                </a:cubicBezTo>
                <a:close/>
                <a:moveTo>
                  <a:pt x="12069501" y="2967982"/>
                </a:moveTo>
                <a:cubicBezTo>
                  <a:pt x="12081391" y="2965899"/>
                  <a:pt x="12094094" y="2968338"/>
                  <a:pt x="12104867" y="2975860"/>
                </a:cubicBezTo>
                <a:cubicBezTo>
                  <a:pt x="12126005" y="2990904"/>
                  <a:pt x="12131289" y="3020170"/>
                  <a:pt x="12116249" y="3041713"/>
                </a:cubicBezTo>
                <a:cubicBezTo>
                  <a:pt x="12101209" y="3062851"/>
                  <a:pt x="12071940" y="3068134"/>
                  <a:pt x="12050396" y="3053098"/>
                </a:cubicBezTo>
                <a:cubicBezTo>
                  <a:pt x="12029257" y="3038057"/>
                  <a:pt x="12023969" y="3008788"/>
                  <a:pt x="12039013" y="2987243"/>
                </a:cubicBezTo>
                <a:cubicBezTo>
                  <a:pt x="12046533" y="2976670"/>
                  <a:pt x="12057610" y="2970066"/>
                  <a:pt x="12069501" y="2967982"/>
                </a:cubicBezTo>
                <a:close/>
                <a:moveTo>
                  <a:pt x="10637342" y="2945052"/>
                </a:moveTo>
                <a:cubicBezTo>
                  <a:pt x="10642625" y="2948709"/>
                  <a:pt x="10643846" y="2955619"/>
                  <a:pt x="10640184" y="2960498"/>
                </a:cubicBezTo>
                <a:cubicBezTo>
                  <a:pt x="10636526" y="2965784"/>
                  <a:pt x="10629617" y="2967001"/>
                  <a:pt x="10624739" y="2963345"/>
                </a:cubicBezTo>
                <a:cubicBezTo>
                  <a:pt x="10619860" y="2959685"/>
                  <a:pt x="10618640" y="2952770"/>
                  <a:pt x="10621892" y="2947898"/>
                </a:cubicBezTo>
                <a:cubicBezTo>
                  <a:pt x="10625554" y="2942612"/>
                  <a:pt x="10632463" y="2941389"/>
                  <a:pt x="10637342" y="2945052"/>
                </a:cubicBezTo>
                <a:close/>
                <a:moveTo>
                  <a:pt x="2876666" y="2937376"/>
                </a:moveTo>
                <a:cubicBezTo>
                  <a:pt x="2878291" y="2938190"/>
                  <a:pt x="2878291" y="2940223"/>
                  <a:pt x="2877477" y="2941443"/>
                </a:cubicBezTo>
                <a:cubicBezTo>
                  <a:pt x="2876666" y="2943068"/>
                  <a:pt x="2874629" y="2943068"/>
                  <a:pt x="2873414" y="2942254"/>
                </a:cubicBezTo>
                <a:cubicBezTo>
                  <a:pt x="2872193" y="2941033"/>
                  <a:pt x="2871788" y="2939407"/>
                  <a:pt x="2872598" y="2938190"/>
                </a:cubicBezTo>
                <a:cubicBezTo>
                  <a:pt x="2873414" y="2936565"/>
                  <a:pt x="2875445" y="2936565"/>
                  <a:pt x="2876666" y="2937376"/>
                </a:cubicBezTo>
                <a:close/>
                <a:moveTo>
                  <a:pt x="10284081" y="2933269"/>
                </a:moveTo>
                <a:cubicBezTo>
                  <a:pt x="10285707" y="2934493"/>
                  <a:pt x="10286112" y="2936524"/>
                  <a:pt x="10284896" y="2938148"/>
                </a:cubicBezTo>
                <a:cubicBezTo>
                  <a:pt x="10283675" y="2939779"/>
                  <a:pt x="10281644" y="2940181"/>
                  <a:pt x="10280018" y="2938964"/>
                </a:cubicBezTo>
                <a:cubicBezTo>
                  <a:pt x="10278392" y="2937743"/>
                  <a:pt x="10277982" y="2935710"/>
                  <a:pt x="10279202" y="2934085"/>
                </a:cubicBezTo>
                <a:cubicBezTo>
                  <a:pt x="10280423" y="2932461"/>
                  <a:pt x="10282455" y="2932051"/>
                  <a:pt x="10284081" y="2933269"/>
                </a:cubicBezTo>
                <a:close/>
                <a:moveTo>
                  <a:pt x="2445716" y="2926362"/>
                </a:moveTo>
                <a:cubicBezTo>
                  <a:pt x="2446531" y="2927174"/>
                  <a:pt x="2446938" y="2928799"/>
                  <a:pt x="2446122" y="2930020"/>
                </a:cubicBezTo>
                <a:cubicBezTo>
                  <a:pt x="2445310" y="2930835"/>
                  <a:pt x="2443685" y="2931241"/>
                  <a:pt x="2442463" y="2930426"/>
                </a:cubicBezTo>
                <a:cubicBezTo>
                  <a:pt x="2441653" y="2929614"/>
                  <a:pt x="2441243" y="2927988"/>
                  <a:pt x="2442059" y="2926768"/>
                </a:cubicBezTo>
                <a:cubicBezTo>
                  <a:pt x="2442870" y="2925957"/>
                  <a:pt x="2444496" y="2925547"/>
                  <a:pt x="2445716" y="2926362"/>
                </a:cubicBezTo>
                <a:close/>
                <a:moveTo>
                  <a:pt x="11638742" y="2921672"/>
                </a:moveTo>
                <a:cubicBezTo>
                  <a:pt x="11649464" y="2919797"/>
                  <a:pt x="11660947" y="2922031"/>
                  <a:pt x="11670704" y="2928736"/>
                </a:cubicBezTo>
                <a:cubicBezTo>
                  <a:pt x="11690221" y="2942555"/>
                  <a:pt x="11694690" y="2968984"/>
                  <a:pt x="11681276" y="2988498"/>
                </a:cubicBezTo>
                <a:cubicBezTo>
                  <a:pt x="11667862" y="3008012"/>
                  <a:pt x="11641435" y="3012481"/>
                  <a:pt x="11621926" y="2999066"/>
                </a:cubicBezTo>
                <a:cubicBezTo>
                  <a:pt x="11602409" y="2985650"/>
                  <a:pt x="11597941" y="2958816"/>
                  <a:pt x="11611355" y="2939306"/>
                </a:cubicBezTo>
                <a:cubicBezTo>
                  <a:pt x="11618062" y="2929549"/>
                  <a:pt x="11628021" y="2923551"/>
                  <a:pt x="11638742" y="2921672"/>
                </a:cubicBezTo>
                <a:close/>
                <a:moveTo>
                  <a:pt x="12228754" y="2920754"/>
                </a:moveTo>
                <a:cubicBezTo>
                  <a:pt x="12242068" y="2918418"/>
                  <a:pt x="12256296" y="2921160"/>
                  <a:pt x="12268288" y="2929496"/>
                </a:cubicBezTo>
                <a:cubicBezTo>
                  <a:pt x="12292269" y="2946165"/>
                  <a:pt x="12297963" y="2979093"/>
                  <a:pt x="12281292" y="3003080"/>
                </a:cubicBezTo>
                <a:cubicBezTo>
                  <a:pt x="12264626" y="3027063"/>
                  <a:pt x="12231700" y="3032756"/>
                  <a:pt x="12207714" y="3016092"/>
                </a:cubicBezTo>
                <a:cubicBezTo>
                  <a:pt x="12184138" y="2999420"/>
                  <a:pt x="12178040" y="2966491"/>
                  <a:pt x="12194706" y="2942503"/>
                </a:cubicBezTo>
                <a:cubicBezTo>
                  <a:pt x="12203041" y="2930515"/>
                  <a:pt x="12215440" y="2923091"/>
                  <a:pt x="12228754" y="2920754"/>
                </a:cubicBezTo>
                <a:close/>
                <a:moveTo>
                  <a:pt x="4992630" y="2919103"/>
                </a:moveTo>
                <a:cubicBezTo>
                  <a:pt x="5004669" y="2917018"/>
                  <a:pt x="5017468" y="2919558"/>
                  <a:pt x="5028240" y="2927076"/>
                </a:cubicBezTo>
                <a:cubicBezTo>
                  <a:pt x="5050205" y="2942528"/>
                  <a:pt x="5055490" y="2971800"/>
                  <a:pt x="5040046" y="2993748"/>
                </a:cubicBezTo>
                <a:cubicBezTo>
                  <a:pt x="5024579" y="3015702"/>
                  <a:pt x="4994909" y="3020580"/>
                  <a:pt x="4973363" y="3005546"/>
                </a:cubicBezTo>
                <a:cubicBezTo>
                  <a:pt x="4951826" y="2990495"/>
                  <a:pt x="4946126" y="2960820"/>
                  <a:pt x="4961579" y="2938872"/>
                </a:cubicBezTo>
                <a:cubicBezTo>
                  <a:pt x="4969293" y="2927893"/>
                  <a:pt x="4980576" y="2921184"/>
                  <a:pt x="4992630" y="2919103"/>
                </a:cubicBezTo>
                <a:close/>
                <a:moveTo>
                  <a:pt x="5836008" y="2913741"/>
                </a:moveTo>
                <a:cubicBezTo>
                  <a:pt x="5839660" y="2916183"/>
                  <a:pt x="5840886" y="2921463"/>
                  <a:pt x="5838039" y="2925533"/>
                </a:cubicBezTo>
                <a:cubicBezTo>
                  <a:pt x="5835599" y="2929187"/>
                  <a:pt x="5830314" y="2930409"/>
                  <a:pt x="5826249" y="2927561"/>
                </a:cubicBezTo>
                <a:cubicBezTo>
                  <a:pt x="5822604" y="2924718"/>
                  <a:pt x="5821776" y="2919432"/>
                  <a:pt x="5824217" y="2915775"/>
                </a:cubicBezTo>
                <a:cubicBezTo>
                  <a:pt x="5826669" y="2912116"/>
                  <a:pt x="5831936" y="2910896"/>
                  <a:pt x="5836008" y="2913741"/>
                </a:cubicBezTo>
                <a:close/>
                <a:moveTo>
                  <a:pt x="11171302" y="2909813"/>
                </a:moveTo>
                <a:cubicBezTo>
                  <a:pt x="11180245" y="2908240"/>
                  <a:pt x="11189797" y="2910068"/>
                  <a:pt x="11197928" y="2915761"/>
                </a:cubicBezTo>
                <a:cubicBezTo>
                  <a:pt x="11213783" y="2927140"/>
                  <a:pt x="11217851" y="2949090"/>
                  <a:pt x="11206468" y="2965353"/>
                </a:cubicBezTo>
                <a:cubicBezTo>
                  <a:pt x="11195086" y="2981207"/>
                  <a:pt x="11173132" y="2985276"/>
                  <a:pt x="11156871" y="2973892"/>
                </a:cubicBezTo>
                <a:cubicBezTo>
                  <a:pt x="11140611" y="2962915"/>
                  <a:pt x="11136548" y="2940557"/>
                  <a:pt x="11148335" y="2924296"/>
                </a:cubicBezTo>
                <a:cubicBezTo>
                  <a:pt x="11154026" y="2916366"/>
                  <a:pt x="11162359" y="2911389"/>
                  <a:pt x="11171302" y="2909813"/>
                </a:cubicBezTo>
                <a:close/>
                <a:moveTo>
                  <a:pt x="3881672" y="2907808"/>
                </a:moveTo>
                <a:cubicBezTo>
                  <a:pt x="3882077" y="2907808"/>
                  <a:pt x="3882077" y="2907808"/>
                  <a:pt x="3882484" y="2907808"/>
                </a:cubicBezTo>
                <a:cubicBezTo>
                  <a:pt x="3882484" y="2908212"/>
                  <a:pt x="3882484" y="2908212"/>
                  <a:pt x="3882484" y="2908623"/>
                </a:cubicBezTo>
                <a:cubicBezTo>
                  <a:pt x="3882077" y="2908623"/>
                  <a:pt x="3882077" y="2908623"/>
                  <a:pt x="3881672" y="2908623"/>
                </a:cubicBezTo>
                <a:cubicBezTo>
                  <a:pt x="3881672" y="2908623"/>
                  <a:pt x="3881672" y="2908212"/>
                  <a:pt x="3881672" y="2907808"/>
                </a:cubicBezTo>
                <a:close/>
                <a:moveTo>
                  <a:pt x="3320214" y="2881724"/>
                </a:moveTo>
                <a:cubicBezTo>
                  <a:pt x="3321840" y="2882540"/>
                  <a:pt x="3321840" y="2884573"/>
                  <a:pt x="3321026" y="2885791"/>
                </a:cubicBezTo>
                <a:cubicBezTo>
                  <a:pt x="3320214" y="2887418"/>
                  <a:pt x="3318178" y="2887418"/>
                  <a:pt x="3316963" y="2886604"/>
                </a:cubicBezTo>
                <a:cubicBezTo>
                  <a:pt x="3315742" y="2885382"/>
                  <a:pt x="3315336" y="2883756"/>
                  <a:pt x="3316148" y="2882540"/>
                </a:cubicBezTo>
                <a:cubicBezTo>
                  <a:pt x="3316963" y="2880914"/>
                  <a:pt x="3318993" y="2880914"/>
                  <a:pt x="3320214" y="2881724"/>
                </a:cubicBezTo>
                <a:close/>
                <a:moveTo>
                  <a:pt x="1575306" y="2881188"/>
                </a:moveTo>
                <a:cubicBezTo>
                  <a:pt x="1576121" y="2882003"/>
                  <a:pt x="1576526" y="2883629"/>
                  <a:pt x="1575711" y="2884845"/>
                </a:cubicBezTo>
                <a:cubicBezTo>
                  <a:pt x="1574900" y="2885660"/>
                  <a:pt x="1573274" y="2886066"/>
                  <a:pt x="1572054" y="2885255"/>
                </a:cubicBezTo>
                <a:cubicBezTo>
                  <a:pt x="1571243" y="2884440"/>
                  <a:pt x="1570833" y="2882814"/>
                  <a:pt x="1571648" y="2882003"/>
                </a:cubicBezTo>
                <a:cubicBezTo>
                  <a:pt x="1572459" y="2880783"/>
                  <a:pt x="1574085" y="2880377"/>
                  <a:pt x="1575306" y="2881188"/>
                </a:cubicBezTo>
                <a:close/>
                <a:moveTo>
                  <a:pt x="13729305" y="2878044"/>
                </a:moveTo>
                <a:cubicBezTo>
                  <a:pt x="13732963" y="2880886"/>
                  <a:pt x="13733774" y="2885763"/>
                  <a:pt x="13731337" y="2889425"/>
                </a:cubicBezTo>
                <a:cubicBezTo>
                  <a:pt x="13728490" y="2893084"/>
                  <a:pt x="13723612" y="2893894"/>
                  <a:pt x="13719954" y="2891456"/>
                </a:cubicBezTo>
                <a:cubicBezTo>
                  <a:pt x="13716297" y="2889016"/>
                  <a:pt x="13715481" y="2883733"/>
                  <a:pt x="13717923" y="2880074"/>
                </a:cubicBezTo>
                <a:cubicBezTo>
                  <a:pt x="13720765" y="2876416"/>
                  <a:pt x="13725643" y="2875602"/>
                  <a:pt x="13729305" y="2878044"/>
                </a:cubicBezTo>
                <a:close/>
                <a:moveTo>
                  <a:pt x="12385818" y="2875661"/>
                </a:moveTo>
                <a:cubicBezTo>
                  <a:pt x="12401417" y="2872969"/>
                  <a:pt x="12418085" y="2876219"/>
                  <a:pt x="12432111" y="2885976"/>
                </a:cubicBezTo>
                <a:cubicBezTo>
                  <a:pt x="12460159" y="2905489"/>
                  <a:pt x="12466663" y="2944109"/>
                  <a:pt x="12447151" y="2972159"/>
                </a:cubicBezTo>
                <a:cubicBezTo>
                  <a:pt x="12427638" y="3000209"/>
                  <a:pt x="12389018" y="3006715"/>
                  <a:pt x="12360970" y="2987200"/>
                </a:cubicBezTo>
                <a:cubicBezTo>
                  <a:pt x="12333327" y="2967685"/>
                  <a:pt x="12326417" y="2929065"/>
                  <a:pt x="12345930" y="2901014"/>
                </a:cubicBezTo>
                <a:cubicBezTo>
                  <a:pt x="12355686" y="2886992"/>
                  <a:pt x="12370218" y="2878354"/>
                  <a:pt x="12385818" y="2875661"/>
                </a:cubicBezTo>
                <a:close/>
                <a:moveTo>
                  <a:pt x="11808417" y="2868250"/>
                </a:moveTo>
                <a:cubicBezTo>
                  <a:pt x="11819291" y="2866321"/>
                  <a:pt x="11830877" y="2868555"/>
                  <a:pt x="11840634" y="2875467"/>
                </a:cubicBezTo>
                <a:cubicBezTo>
                  <a:pt x="11860147" y="2889288"/>
                  <a:pt x="11865025" y="2916119"/>
                  <a:pt x="11851201" y="2935624"/>
                </a:cubicBezTo>
                <a:cubicBezTo>
                  <a:pt x="11837382" y="2955140"/>
                  <a:pt x="11810550" y="2960020"/>
                  <a:pt x="11791037" y="2946199"/>
                </a:cubicBezTo>
                <a:cubicBezTo>
                  <a:pt x="11771119" y="2932374"/>
                  <a:pt x="11766646" y="2905548"/>
                  <a:pt x="11780470" y="2886035"/>
                </a:cubicBezTo>
                <a:cubicBezTo>
                  <a:pt x="11787380" y="2876276"/>
                  <a:pt x="11797542" y="2870180"/>
                  <a:pt x="11808417" y="2868250"/>
                </a:cubicBezTo>
                <a:close/>
                <a:moveTo>
                  <a:pt x="10870681" y="2867752"/>
                </a:moveTo>
                <a:cubicBezTo>
                  <a:pt x="10876881" y="2866689"/>
                  <a:pt x="10883488" y="2868007"/>
                  <a:pt x="10888976" y="2871867"/>
                </a:cubicBezTo>
                <a:cubicBezTo>
                  <a:pt x="10900358" y="2879593"/>
                  <a:pt x="10902795" y="2895039"/>
                  <a:pt x="10895075" y="2906019"/>
                </a:cubicBezTo>
                <a:cubicBezTo>
                  <a:pt x="10887350" y="2917399"/>
                  <a:pt x="10871900" y="2919834"/>
                  <a:pt x="10860927" y="2912116"/>
                </a:cubicBezTo>
                <a:cubicBezTo>
                  <a:pt x="10849951" y="2904389"/>
                  <a:pt x="10847104" y="2889350"/>
                  <a:pt x="10854829" y="2877966"/>
                </a:cubicBezTo>
                <a:cubicBezTo>
                  <a:pt x="10858689" y="2872276"/>
                  <a:pt x="10864482" y="2868822"/>
                  <a:pt x="10870681" y="2867752"/>
                </a:cubicBezTo>
                <a:close/>
                <a:moveTo>
                  <a:pt x="2693305" y="2867437"/>
                </a:moveTo>
                <a:cubicBezTo>
                  <a:pt x="2694932" y="2868252"/>
                  <a:pt x="2694932" y="2870284"/>
                  <a:pt x="2694117" y="2871503"/>
                </a:cubicBezTo>
                <a:cubicBezTo>
                  <a:pt x="2693305" y="2873129"/>
                  <a:pt x="2691270" y="2873129"/>
                  <a:pt x="2690053" y="2872315"/>
                </a:cubicBezTo>
                <a:cubicBezTo>
                  <a:pt x="2688835" y="2871503"/>
                  <a:pt x="2688429" y="2869468"/>
                  <a:pt x="2689239" y="2868252"/>
                </a:cubicBezTo>
                <a:cubicBezTo>
                  <a:pt x="2690053" y="2866626"/>
                  <a:pt x="2692085" y="2866626"/>
                  <a:pt x="2693305" y="2867437"/>
                </a:cubicBezTo>
                <a:close/>
                <a:moveTo>
                  <a:pt x="4567389" y="2859688"/>
                </a:moveTo>
                <a:cubicBezTo>
                  <a:pt x="4576281" y="2858114"/>
                  <a:pt x="4585729" y="2859940"/>
                  <a:pt x="4593663" y="2865636"/>
                </a:cubicBezTo>
                <a:cubicBezTo>
                  <a:pt x="4609512" y="2877015"/>
                  <a:pt x="4613571" y="2898967"/>
                  <a:pt x="4602197" y="2914821"/>
                </a:cubicBezTo>
                <a:cubicBezTo>
                  <a:pt x="4590812" y="2930673"/>
                  <a:pt x="4568861" y="2934738"/>
                  <a:pt x="4553005" y="2923356"/>
                </a:cubicBezTo>
                <a:cubicBezTo>
                  <a:pt x="4537155" y="2912384"/>
                  <a:pt x="4533084" y="2890432"/>
                  <a:pt x="4544475" y="2874170"/>
                </a:cubicBezTo>
                <a:cubicBezTo>
                  <a:pt x="4550165" y="2866245"/>
                  <a:pt x="4558498" y="2861261"/>
                  <a:pt x="4567389" y="2859688"/>
                </a:cubicBezTo>
                <a:close/>
                <a:moveTo>
                  <a:pt x="3129130" y="2852839"/>
                </a:moveTo>
                <a:cubicBezTo>
                  <a:pt x="3129940" y="2853652"/>
                  <a:pt x="3130346" y="2854872"/>
                  <a:pt x="3129534" y="2855686"/>
                </a:cubicBezTo>
                <a:cubicBezTo>
                  <a:pt x="3128721" y="2856497"/>
                  <a:pt x="3127503" y="2856904"/>
                  <a:pt x="3126689" y="2856092"/>
                </a:cubicBezTo>
                <a:cubicBezTo>
                  <a:pt x="3125876" y="2855686"/>
                  <a:pt x="3125467" y="2854466"/>
                  <a:pt x="3126284" y="2853244"/>
                </a:cubicBezTo>
                <a:cubicBezTo>
                  <a:pt x="3127094" y="2852433"/>
                  <a:pt x="3128315" y="2852025"/>
                  <a:pt x="3129130" y="2852839"/>
                </a:cubicBezTo>
                <a:close/>
                <a:moveTo>
                  <a:pt x="10212943" y="2851971"/>
                </a:moveTo>
                <a:cubicBezTo>
                  <a:pt x="10214569" y="2852787"/>
                  <a:pt x="10214569" y="2854818"/>
                  <a:pt x="10213754" y="2856038"/>
                </a:cubicBezTo>
                <a:cubicBezTo>
                  <a:pt x="10212943" y="2857663"/>
                  <a:pt x="10210907" y="2857663"/>
                  <a:pt x="10209691" y="2856849"/>
                </a:cubicBezTo>
                <a:cubicBezTo>
                  <a:pt x="10208470" y="2856038"/>
                  <a:pt x="10208065" y="2854004"/>
                  <a:pt x="10208876" y="2852787"/>
                </a:cubicBezTo>
                <a:cubicBezTo>
                  <a:pt x="10209691" y="2851159"/>
                  <a:pt x="10211722" y="2851159"/>
                  <a:pt x="10212943" y="2851971"/>
                </a:cubicBezTo>
                <a:close/>
                <a:moveTo>
                  <a:pt x="11365007" y="2848316"/>
                </a:moveTo>
                <a:cubicBezTo>
                  <a:pt x="11374662" y="2846641"/>
                  <a:pt x="11384926" y="2848668"/>
                  <a:pt x="11393462" y="2854769"/>
                </a:cubicBezTo>
                <a:cubicBezTo>
                  <a:pt x="11410943" y="2866965"/>
                  <a:pt x="11415006" y="2890948"/>
                  <a:pt x="11402813" y="2908022"/>
                </a:cubicBezTo>
                <a:cubicBezTo>
                  <a:pt x="11390615" y="2925501"/>
                  <a:pt x="11366630" y="2929563"/>
                  <a:pt x="11349558" y="2917371"/>
                </a:cubicBezTo>
                <a:cubicBezTo>
                  <a:pt x="11332483" y="2905175"/>
                  <a:pt x="11328014" y="2881597"/>
                  <a:pt x="11340207" y="2864117"/>
                </a:cubicBezTo>
                <a:cubicBezTo>
                  <a:pt x="11346306" y="2855379"/>
                  <a:pt x="11355352" y="2849994"/>
                  <a:pt x="11365007" y="2848316"/>
                </a:cubicBezTo>
                <a:close/>
                <a:moveTo>
                  <a:pt x="4719381" y="2847972"/>
                </a:moveTo>
                <a:cubicBezTo>
                  <a:pt x="4733205" y="2845535"/>
                  <a:pt x="4747938" y="2848379"/>
                  <a:pt x="4760339" y="2857120"/>
                </a:cubicBezTo>
                <a:cubicBezTo>
                  <a:pt x="4785134" y="2874598"/>
                  <a:pt x="4791235" y="2908745"/>
                  <a:pt x="4773748" y="2933543"/>
                </a:cubicBezTo>
                <a:cubicBezTo>
                  <a:pt x="4756273" y="2958339"/>
                  <a:pt x="4722127" y="2964436"/>
                  <a:pt x="4697329" y="2946955"/>
                </a:cubicBezTo>
                <a:cubicBezTo>
                  <a:pt x="4672534" y="2929881"/>
                  <a:pt x="4666432" y="2895332"/>
                  <a:pt x="4683914" y="2870531"/>
                </a:cubicBezTo>
                <a:cubicBezTo>
                  <a:pt x="4692650" y="2858135"/>
                  <a:pt x="4705557" y="2850411"/>
                  <a:pt x="4719381" y="2847972"/>
                </a:cubicBezTo>
                <a:close/>
                <a:moveTo>
                  <a:pt x="6083649" y="2847912"/>
                </a:moveTo>
                <a:cubicBezTo>
                  <a:pt x="6084456" y="2847912"/>
                  <a:pt x="6084456" y="2848722"/>
                  <a:pt x="6084056" y="2849130"/>
                </a:cubicBezTo>
                <a:cubicBezTo>
                  <a:pt x="6084056" y="2849943"/>
                  <a:pt x="6083234" y="2849943"/>
                  <a:pt x="6082838" y="2849538"/>
                </a:cubicBezTo>
                <a:cubicBezTo>
                  <a:pt x="6082436" y="2849130"/>
                  <a:pt x="6082436" y="2848722"/>
                  <a:pt x="6082436" y="2848316"/>
                </a:cubicBezTo>
                <a:cubicBezTo>
                  <a:pt x="6082436" y="2847503"/>
                  <a:pt x="6083234" y="2847503"/>
                  <a:pt x="6083649" y="2847912"/>
                </a:cubicBezTo>
                <a:close/>
                <a:moveTo>
                  <a:pt x="10551822" y="2846930"/>
                </a:moveTo>
                <a:cubicBezTo>
                  <a:pt x="10555125" y="2846374"/>
                  <a:pt x="10558681" y="2847083"/>
                  <a:pt x="10561728" y="2849115"/>
                </a:cubicBezTo>
                <a:cubicBezTo>
                  <a:pt x="10567827" y="2853183"/>
                  <a:pt x="10569048" y="2861310"/>
                  <a:pt x="10564985" y="2867406"/>
                </a:cubicBezTo>
                <a:cubicBezTo>
                  <a:pt x="10560917" y="2873504"/>
                  <a:pt x="10552787" y="2874723"/>
                  <a:pt x="10546688" y="2870656"/>
                </a:cubicBezTo>
                <a:cubicBezTo>
                  <a:pt x="10540999" y="2866594"/>
                  <a:pt x="10539373" y="2858464"/>
                  <a:pt x="10543436" y="2852366"/>
                </a:cubicBezTo>
                <a:cubicBezTo>
                  <a:pt x="10545470" y="2849318"/>
                  <a:pt x="10548519" y="2847489"/>
                  <a:pt x="10551822" y="2846930"/>
                </a:cubicBezTo>
                <a:close/>
                <a:moveTo>
                  <a:pt x="4441182" y="2839589"/>
                </a:moveTo>
                <a:cubicBezTo>
                  <a:pt x="4441993" y="2839589"/>
                  <a:pt x="4441993" y="2840401"/>
                  <a:pt x="4441587" y="2840805"/>
                </a:cubicBezTo>
                <a:cubicBezTo>
                  <a:pt x="4441587" y="2841618"/>
                  <a:pt x="4440776" y="2841618"/>
                  <a:pt x="4440365" y="2841214"/>
                </a:cubicBezTo>
                <a:cubicBezTo>
                  <a:pt x="4439964" y="2840805"/>
                  <a:pt x="4439964" y="2840401"/>
                  <a:pt x="4439964" y="2839993"/>
                </a:cubicBezTo>
                <a:cubicBezTo>
                  <a:pt x="4439964" y="2839178"/>
                  <a:pt x="4440776" y="2839178"/>
                  <a:pt x="4441182" y="2839589"/>
                </a:cubicBezTo>
                <a:close/>
                <a:moveTo>
                  <a:pt x="1156582" y="2838900"/>
                </a:moveTo>
                <a:cubicBezTo>
                  <a:pt x="1156988" y="2838900"/>
                  <a:pt x="1156988" y="2838900"/>
                  <a:pt x="1157393" y="2838900"/>
                </a:cubicBezTo>
                <a:cubicBezTo>
                  <a:pt x="1157393" y="2839306"/>
                  <a:pt x="1157393" y="2839306"/>
                  <a:pt x="1157393" y="2839715"/>
                </a:cubicBezTo>
                <a:cubicBezTo>
                  <a:pt x="1156988" y="2839715"/>
                  <a:pt x="1156988" y="2839715"/>
                  <a:pt x="1156582" y="2839715"/>
                </a:cubicBezTo>
                <a:cubicBezTo>
                  <a:pt x="1156582" y="2839715"/>
                  <a:pt x="1156582" y="2839306"/>
                  <a:pt x="1156582" y="2838900"/>
                </a:cubicBezTo>
                <a:close/>
                <a:moveTo>
                  <a:pt x="12543091" y="2836563"/>
                </a:moveTo>
                <a:cubicBezTo>
                  <a:pt x="12561180" y="2833407"/>
                  <a:pt x="12580489" y="2837175"/>
                  <a:pt x="12596750" y="2848554"/>
                </a:cubicBezTo>
                <a:cubicBezTo>
                  <a:pt x="12629276" y="2871316"/>
                  <a:pt x="12636996" y="2916035"/>
                  <a:pt x="12614231" y="2948555"/>
                </a:cubicBezTo>
                <a:cubicBezTo>
                  <a:pt x="12591466" y="2981077"/>
                  <a:pt x="12546752" y="2988806"/>
                  <a:pt x="12514230" y="2966037"/>
                </a:cubicBezTo>
                <a:cubicBezTo>
                  <a:pt x="12481709" y="2943273"/>
                  <a:pt x="12473579" y="2898556"/>
                  <a:pt x="12496749" y="2866033"/>
                </a:cubicBezTo>
                <a:cubicBezTo>
                  <a:pt x="12508132" y="2849774"/>
                  <a:pt x="12525002" y="2839715"/>
                  <a:pt x="12543091" y="2836563"/>
                </a:cubicBezTo>
                <a:close/>
                <a:moveTo>
                  <a:pt x="3737334" y="2833392"/>
                </a:moveTo>
                <a:cubicBezTo>
                  <a:pt x="3739776" y="2835020"/>
                  <a:pt x="3740181" y="2838678"/>
                  <a:pt x="3738556" y="2841113"/>
                </a:cubicBezTo>
                <a:cubicBezTo>
                  <a:pt x="3736930" y="2843555"/>
                  <a:pt x="3733271" y="2843961"/>
                  <a:pt x="3730830" y="2842334"/>
                </a:cubicBezTo>
                <a:cubicBezTo>
                  <a:pt x="3727990" y="2840709"/>
                  <a:pt x="3727579" y="2837455"/>
                  <a:pt x="3729613" y="2834612"/>
                </a:cubicBezTo>
                <a:cubicBezTo>
                  <a:pt x="3731240" y="2832172"/>
                  <a:pt x="3734899" y="2831767"/>
                  <a:pt x="3737334" y="2833392"/>
                </a:cubicBezTo>
                <a:close/>
                <a:moveTo>
                  <a:pt x="13374669" y="2830468"/>
                </a:moveTo>
                <a:cubicBezTo>
                  <a:pt x="13384171" y="2828791"/>
                  <a:pt x="13394334" y="2830721"/>
                  <a:pt x="13402872" y="2836619"/>
                </a:cubicBezTo>
                <a:cubicBezTo>
                  <a:pt x="13419943" y="2848407"/>
                  <a:pt x="13424011" y="2871981"/>
                  <a:pt x="13412223" y="2889057"/>
                </a:cubicBezTo>
                <a:cubicBezTo>
                  <a:pt x="13400431" y="2906128"/>
                  <a:pt x="13376855" y="2910196"/>
                  <a:pt x="13359779" y="2898409"/>
                </a:cubicBezTo>
                <a:cubicBezTo>
                  <a:pt x="13342708" y="2886211"/>
                  <a:pt x="13338640" y="2862634"/>
                  <a:pt x="13350432" y="2845966"/>
                </a:cubicBezTo>
                <a:cubicBezTo>
                  <a:pt x="13356326" y="2837428"/>
                  <a:pt x="13365167" y="2832146"/>
                  <a:pt x="13374669" y="2830468"/>
                </a:cubicBezTo>
                <a:close/>
                <a:moveTo>
                  <a:pt x="13204747" y="2826021"/>
                </a:moveTo>
                <a:cubicBezTo>
                  <a:pt x="13214249" y="2824344"/>
                  <a:pt x="13224412" y="2826278"/>
                  <a:pt x="13232950" y="2832172"/>
                </a:cubicBezTo>
                <a:cubicBezTo>
                  <a:pt x="13250021" y="2843961"/>
                  <a:pt x="13254089" y="2867536"/>
                  <a:pt x="13242301" y="2884611"/>
                </a:cubicBezTo>
                <a:cubicBezTo>
                  <a:pt x="13230509" y="2901682"/>
                  <a:pt x="13206933" y="2905750"/>
                  <a:pt x="13189857" y="2893962"/>
                </a:cubicBezTo>
                <a:cubicBezTo>
                  <a:pt x="13172786" y="2881764"/>
                  <a:pt x="13168718" y="2858188"/>
                  <a:pt x="13180510" y="2841519"/>
                </a:cubicBezTo>
                <a:cubicBezTo>
                  <a:pt x="13186404" y="2832986"/>
                  <a:pt x="13195245" y="2827699"/>
                  <a:pt x="13204747" y="2826021"/>
                </a:cubicBezTo>
                <a:close/>
                <a:moveTo>
                  <a:pt x="5378572" y="2822952"/>
                </a:moveTo>
                <a:cubicBezTo>
                  <a:pt x="5388434" y="2821222"/>
                  <a:pt x="5399003" y="2823253"/>
                  <a:pt x="5407946" y="2829559"/>
                </a:cubicBezTo>
                <a:cubicBezTo>
                  <a:pt x="5425428" y="2841750"/>
                  <a:pt x="5429899" y="2866137"/>
                  <a:pt x="5417290" y="2884023"/>
                </a:cubicBezTo>
                <a:cubicBezTo>
                  <a:pt x="5405097" y="2901506"/>
                  <a:pt x="5380719" y="2905976"/>
                  <a:pt x="5362830" y="2893374"/>
                </a:cubicBezTo>
                <a:cubicBezTo>
                  <a:pt x="5345336" y="2880769"/>
                  <a:pt x="5340869" y="2856383"/>
                  <a:pt x="5353469" y="2838908"/>
                </a:cubicBezTo>
                <a:cubicBezTo>
                  <a:pt x="5359568" y="2830164"/>
                  <a:pt x="5368716" y="2824675"/>
                  <a:pt x="5378572" y="2822952"/>
                </a:cubicBezTo>
                <a:close/>
                <a:moveTo>
                  <a:pt x="5550881" y="2820986"/>
                </a:moveTo>
                <a:cubicBezTo>
                  <a:pt x="5558243" y="2819713"/>
                  <a:pt x="5566081" y="2821236"/>
                  <a:pt x="5572575" y="2825906"/>
                </a:cubicBezTo>
                <a:cubicBezTo>
                  <a:pt x="5585591" y="2835260"/>
                  <a:pt x="5588838" y="2853550"/>
                  <a:pt x="5579499" y="2866556"/>
                </a:cubicBezTo>
                <a:cubicBezTo>
                  <a:pt x="5570145" y="2879566"/>
                  <a:pt x="5551856" y="2882814"/>
                  <a:pt x="5538851" y="2873468"/>
                </a:cubicBezTo>
                <a:cubicBezTo>
                  <a:pt x="5525832" y="2864121"/>
                  <a:pt x="5522595" y="2845834"/>
                  <a:pt x="5531933" y="2832820"/>
                </a:cubicBezTo>
                <a:cubicBezTo>
                  <a:pt x="5536616" y="2826320"/>
                  <a:pt x="5543511" y="2822252"/>
                  <a:pt x="5550881" y="2820986"/>
                </a:cubicBezTo>
                <a:close/>
                <a:moveTo>
                  <a:pt x="13035789" y="2817814"/>
                </a:moveTo>
                <a:cubicBezTo>
                  <a:pt x="13047578" y="2815729"/>
                  <a:pt x="13060180" y="2818168"/>
                  <a:pt x="13070750" y="2825692"/>
                </a:cubicBezTo>
                <a:cubicBezTo>
                  <a:pt x="13091884" y="2840325"/>
                  <a:pt x="13097172" y="2869593"/>
                  <a:pt x="13082132" y="2890732"/>
                </a:cubicBezTo>
                <a:cubicBezTo>
                  <a:pt x="13067497" y="2911869"/>
                  <a:pt x="13038228" y="2917153"/>
                  <a:pt x="13017090" y="2902114"/>
                </a:cubicBezTo>
                <a:cubicBezTo>
                  <a:pt x="12995951" y="2887069"/>
                  <a:pt x="12990663" y="2857801"/>
                  <a:pt x="13005707" y="2837075"/>
                </a:cubicBezTo>
                <a:cubicBezTo>
                  <a:pt x="13013024" y="2826502"/>
                  <a:pt x="13024000" y="2819895"/>
                  <a:pt x="13035789" y="2817814"/>
                </a:cubicBezTo>
                <a:close/>
                <a:moveTo>
                  <a:pt x="11968732" y="2812440"/>
                </a:moveTo>
                <a:cubicBezTo>
                  <a:pt x="11980877" y="2810308"/>
                  <a:pt x="11993885" y="2812845"/>
                  <a:pt x="12004862" y="2820575"/>
                </a:cubicBezTo>
                <a:cubicBezTo>
                  <a:pt x="12026816" y="2835607"/>
                  <a:pt x="12032100" y="2865695"/>
                  <a:pt x="12016650" y="2887644"/>
                </a:cubicBezTo>
                <a:cubicBezTo>
                  <a:pt x="12001610" y="2909597"/>
                  <a:pt x="11971526" y="2914882"/>
                  <a:pt x="11949576" y="2899430"/>
                </a:cubicBezTo>
                <a:cubicBezTo>
                  <a:pt x="11927626" y="2883985"/>
                  <a:pt x="11922338" y="2853902"/>
                  <a:pt x="11937788" y="2832359"/>
                </a:cubicBezTo>
                <a:cubicBezTo>
                  <a:pt x="11945308" y="2821382"/>
                  <a:pt x="11956588" y="2814578"/>
                  <a:pt x="11968732" y="2812440"/>
                </a:cubicBezTo>
                <a:close/>
                <a:moveTo>
                  <a:pt x="4903846" y="2812428"/>
                </a:moveTo>
                <a:cubicBezTo>
                  <a:pt x="4916651" y="2810192"/>
                  <a:pt x="4930264" y="2812836"/>
                  <a:pt x="4941649" y="2820965"/>
                </a:cubicBezTo>
                <a:cubicBezTo>
                  <a:pt x="4964411" y="2837222"/>
                  <a:pt x="4970102" y="2868930"/>
                  <a:pt x="4953847" y="2891695"/>
                </a:cubicBezTo>
                <a:cubicBezTo>
                  <a:pt x="4937584" y="2914460"/>
                  <a:pt x="4905878" y="2920152"/>
                  <a:pt x="4883112" y="2903891"/>
                </a:cubicBezTo>
                <a:cubicBezTo>
                  <a:pt x="4859931" y="2888035"/>
                  <a:pt x="4854653" y="2856327"/>
                  <a:pt x="4870910" y="2833156"/>
                </a:cubicBezTo>
                <a:cubicBezTo>
                  <a:pt x="4879044" y="2821775"/>
                  <a:pt x="4891034" y="2814663"/>
                  <a:pt x="4903846" y="2812428"/>
                </a:cubicBezTo>
                <a:close/>
                <a:moveTo>
                  <a:pt x="12868102" y="2809549"/>
                </a:moveTo>
                <a:cubicBezTo>
                  <a:pt x="12883855" y="2806803"/>
                  <a:pt x="12900623" y="2810057"/>
                  <a:pt x="12914647" y="2820017"/>
                </a:cubicBezTo>
                <a:cubicBezTo>
                  <a:pt x="12942696" y="2839939"/>
                  <a:pt x="12949606" y="2878963"/>
                  <a:pt x="12929687" y="2907012"/>
                </a:cubicBezTo>
                <a:cubicBezTo>
                  <a:pt x="12909769" y="2935060"/>
                  <a:pt x="12870744" y="2941969"/>
                  <a:pt x="12842695" y="2922052"/>
                </a:cubicBezTo>
                <a:cubicBezTo>
                  <a:pt x="12814646" y="2902132"/>
                  <a:pt x="12807732" y="2863107"/>
                  <a:pt x="12827651" y="2835060"/>
                </a:cubicBezTo>
                <a:cubicBezTo>
                  <a:pt x="12837612" y="2821034"/>
                  <a:pt x="12852349" y="2812293"/>
                  <a:pt x="12868102" y="2809549"/>
                </a:cubicBezTo>
                <a:close/>
                <a:moveTo>
                  <a:pt x="13540835" y="2806156"/>
                </a:moveTo>
                <a:cubicBezTo>
                  <a:pt x="13558468" y="2803058"/>
                  <a:pt x="13577269" y="2806717"/>
                  <a:pt x="13593122" y="2817894"/>
                </a:cubicBezTo>
                <a:cubicBezTo>
                  <a:pt x="13624833" y="2840254"/>
                  <a:pt x="13632553" y="2883753"/>
                  <a:pt x="13610194" y="2915460"/>
                </a:cubicBezTo>
                <a:cubicBezTo>
                  <a:pt x="13587839" y="2947169"/>
                  <a:pt x="13544340" y="2954890"/>
                  <a:pt x="13512634" y="2932535"/>
                </a:cubicBezTo>
                <a:cubicBezTo>
                  <a:pt x="13480924" y="2910177"/>
                  <a:pt x="13473199" y="2866677"/>
                  <a:pt x="13495558" y="2834973"/>
                </a:cubicBezTo>
                <a:cubicBezTo>
                  <a:pt x="13506738" y="2819115"/>
                  <a:pt x="13523202" y="2809257"/>
                  <a:pt x="13540835" y="2806156"/>
                </a:cubicBezTo>
                <a:close/>
                <a:moveTo>
                  <a:pt x="12700460" y="2800354"/>
                </a:moveTo>
                <a:cubicBezTo>
                  <a:pt x="12722260" y="2796490"/>
                  <a:pt x="12745534" y="2800962"/>
                  <a:pt x="12765049" y="2814784"/>
                </a:cubicBezTo>
                <a:cubicBezTo>
                  <a:pt x="12804070" y="2842023"/>
                  <a:pt x="12813827" y="2896085"/>
                  <a:pt x="12786184" y="2935113"/>
                </a:cubicBezTo>
                <a:cubicBezTo>
                  <a:pt x="12758950" y="2974137"/>
                  <a:pt x="12704880" y="2983895"/>
                  <a:pt x="12665859" y="2956253"/>
                </a:cubicBezTo>
                <a:cubicBezTo>
                  <a:pt x="12626829" y="2928609"/>
                  <a:pt x="12617483" y="2874543"/>
                  <a:pt x="12644716" y="2835924"/>
                </a:cubicBezTo>
                <a:cubicBezTo>
                  <a:pt x="12658335" y="2816410"/>
                  <a:pt x="12678661" y="2804214"/>
                  <a:pt x="12700460" y="2800354"/>
                </a:cubicBezTo>
                <a:close/>
                <a:moveTo>
                  <a:pt x="5237197" y="2800170"/>
                </a:moveTo>
                <a:cubicBezTo>
                  <a:pt x="5246959" y="2798440"/>
                  <a:pt x="5257322" y="2800473"/>
                  <a:pt x="5266058" y="2806777"/>
                </a:cubicBezTo>
                <a:cubicBezTo>
                  <a:pt x="5283538" y="2819378"/>
                  <a:pt x="5287605" y="2843357"/>
                  <a:pt x="5275411" y="2860838"/>
                </a:cubicBezTo>
                <a:cubicBezTo>
                  <a:pt x="5262806" y="2878319"/>
                  <a:pt x="5238831" y="2882385"/>
                  <a:pt x="5221342" y="2870187"/>
                </a:cubicBezTo>
                <a:cubicBezTo>
                  <a:pt x="5203856" y="2857990"/>
                  <a:pt x="5199792" y="2834015"/>
                  <a:pt x="5211993" y="2816126"/>
                </a:cubicBezTo>
                <a:cubicBezTo>
                  <a:pt x="5218293" y="2807385"/>
                  <a:pt x="5227437" y="2801897"/>
                  <a:pt x="5237197" y="2800170"/>
                </a:cubicBezTo>
                <a:close/>
                <a:moveTo>
                  <a:pt x="2944144" y="2799976"/>
                </a:moveTo>
                <a:cubicBezTo>
                  <a:pt x="2944955" y="2800786"/>
                  <a:pt x="2945361" y="2802412"/>
                  <a:pt x="2944549" y="2803633"/>
                </a:cubicBezTo>
                <a:cubicBezTo>
                  <a:pt x="2943738" y="2804448"/>
                  <a:pt x="2942112" y="2804854"/>
                  <a:pt x="2940892" y="2804039"/>
                </a:cubicBezTo>
                <a:cubicBezTo>
                  <a:pt x="2939671" y="2803228"/>
                  <a:pt x="2939266" y="2801602"/>
                  <a:pt x="2940487" y="2800381"/>
                </a:cubicBezTo>
                <a:cubicBezTo>
                  <a:pt x="2941298" y="2799570"/>
                  <a:pt x="2942924" y="2799160"/>
                  <a:pt x="2944144" y="2799976"/>
                </a:cubicBezTo>
                <a:close/>
                <a:moveTo>
                  <a:pt x="5753196" y="2794778"/>
                </a:moveTo>
                <a:cubicBezTo>
                  <a:pt x="5757250" y="2794011"/>
                  <a:pt x="5761627" y="2794828"/>
                  <a:pt x="5765279" y="2797471"/>
                </a:cubicBezTo>
                <a:cubicBezTo>
                  <a:pt x="5772604" y="2802347"/>
                  <a:pt x="5774632" y="2812509"/>
                  <a:pt x="5769344" y="2819830"/>
                </a:cubicBezTo>
                <a:cubicBezTo>
                  <a:pt x="5764475" y="2827144"/>
                  <a:pt x="5754301" y="2829173"/>
                  <a:pt x="5746988" y="2823891"/>
                </a:cubicBezTo>
                <a:cubicBezTo>
                  <a:pt x="5739675" y="2819017"/>
                  <a:pt x="5738040" y="2808850"/>
                  <a:pt x="5742920" y="2801537"/>
                </a:cubicBezTo>
                <a:cubicBezTo>
                  <a:pt x="5745360" y="2797879"/>
                  <a:pt x="5749118" y="2795540"/>
                  <a:pt x="5753196" y="2794778"/>
                </a:cubicBezTo>
                <a:close/>
                <a:moveTo>
                  <a:pt x="11080140" y="2793958"/>
                </a:moveTo>
                <a:cubicBezTo>
                  <a:pt x="11088371" y="2792484"/>
                  <a:pt x="11097111" y="2794212"/>
                  <a:pt x="11104428" y="2799497"/>
                </a:cubicBezTo>
                <a:cubicBezTo>
                  <a:pt x="11119473" y="2810069"/>
                  <a:pt x="11123130" y="2830394"/>
                  <a:pt x="11112559" y="2845023"/>
                </a:cubicBezTo>
                <a:cubicBezTo>
                  <a:pt x="11101991" y="2860062"/>
                  <a:pt x="11081663" y="2863724"/>
                  <a:pt x="11067029" y="2853156"/>
                </a:cubicBezTo>
                <a:cubicBezTo>
                  <a:pt x="11052394" y="2842584"/>
                  <a:pt x="11048736" y="2822259"/>
                  <a:pt x="11058898" y="2807627"/>
                </a:cubicBezTo>
                <a:cubicBezTo>
                  <a:pt x="11064184" y="2800108"/>
                  <a:pt x="11071908" y="2795434"/>
                  <a:pt x="11080140" y="2793958"/>
                </a:cubicBezTo>
                <a:close/>
                <a:moveTo>
                  <a:pt x="2508320" y="2793026"/>
                </a:moveTo>
                <a:cubicBezTo>
                  <a:pt x="2509947" y="2793841"/>
                  <a:pt x="2509947" y="2795871"/>
                  <a:pt x="2509132" y="2797092"/>
                </a:cubicBezTo>
                <a:cubicBezTo>
                  <a:pt x="2508320" y="2798718"/>
                  <a:pt x="2506285" y="2798718"/>
                  <a:pt x="2505069" y="2797904"/>
                </a:cubicBezTo>
                <a:cubicBezTo>
                  <a:pt x="2503848" y="2797092"/>
                  <a:pt x="2503443" y="2795057"/>
                  <a:pt x="2504254" y="2793841"/>
                </a:cubicBezTo>
                <a:cubicBezTo>
                  <a:pt x="2505069" y="2792215"/>
                  <a:pt x="2507101" y="2792215"/>
                  <a:pt x="2508320" y="2793026"/>
                </a:cubicBezTo>
                <a:close/>
                <a:moveTo>
                  <a:pt x="11539910" y="2784936"/>
                </a:moveTo>
                <a:cubicBezTo>
                  <a:pt x="11550276" y="2783108"/>
                  <a:pt x="11561354" y="2785246"/>
                  <a:pt x="11570703" y="2791748"/>
                </a:cubicBezTo>
                <a:cubicBezTo>
                  <a:pt x="11589400" y="2804759"/>
                  <a:pt x="11593873" y="2830360"/>
                  <a:pt x="11580864" y="2849066"/>
                </a:cubicBezTo>
                <a:cubicBezTo>
                  <a:pt x="11567856" y="2867760"/>
                  <a:pt x="11542244" y="2872231"/>
                  <a:pt x="11523547" y="2859224"/>
                </a:cubicBezTo>
                <a:cubicBezTo>
                  <a:pt x="11504845" y="2845815"/>
                  <a:pt x="11500376" y="2820201"/>
                  <a:pt x="11513385" y="2801911"/>
                </a:cubicBezTo>
                <a:cubicBezTo>
                  <a:pt x="11519889" y="2792559"/>
                  <a:pt x="11529544" y="2786767"/>
                  <a:pt x="11539910" y="2784936"/>
                </a:cubicBezTo>
                <a:close/>
                <a:moveTo>
                  <a:pt x="10136924" y="2771488"/>
                </a:moveTo>
                <a:cubicBezTo>
                  <a:pt x="10137735" y="2772296"/>
                  <a:pt x="10138140" y="2773924"/>
                  <a:pt x="10137329" y="2775140"/>
                </a:cubicBezTo>
                <a:cubicBezTo>
                  <a:pt x="10136518" y="2776361"/>
                  <a:pt x="10134888" y="2776768"/>
                  <a:pt x="10133672" y="2775962"/>
                </a:cubicBezTo>
                <a:cubicBezTo>
                  <a:pt x="10132451" y="2775140"/>
                  <a:pt x="10132045" y="2773515"/>
                  <a:pt x="10133266" y="2771893"/>
                </a:cubicBezTo>
                <a:cubicBezTo>
                  <a:pt x="10134077" y="2771083"/>
                  <a:pt x="10135703" y="2770670"/>
                  <a:pt x="10136924" y="2771488"/>
                </a:cubicBezTo>
                <a:close/>
                <a:moveTo>
                  <a:pt x="10782468" y="2761651"/>
                </a:moveTo>
                <a:cubicBezTo>
                  <a:pt x="10788668" y="2760581"/>
                  <a:pt x="10795275" y="2761906"/>
                  <a:pt x="10800763" y="2765766"/>
                </a:cubicBezTo>
                <a:cubicBezTo>
                  <a:pt x="10812145" y="2773494"/>
                  <a:pt x="10814582" y="2788939"/>
                  <a:pt x="10806857" y="2799918"/>
                </a:cubicBezTo>
                <a:cubicBezTo>
                  <a:pt x="10799137" y="2811299"/>
                  <a:pt x="10783687" y="2813736"/>
                  <a:pt x="10772710" y="2806014"/>
                </a:cubicBezTo>
                <a:cubicBezTo>
                  <a:pt x="10761738" y="2798291"/>
                  <a:pt x="10758891" y="2782841"/>
                  <a:pt x="10766616" y="2771865"/>
                </a:cubicBezTo>
                <a:cubicBezTo>
                  <a:pt x="10770476" y="2766174"/>
                  <a:pt x="10776268" y="2762718"/>
                  <a:pt x="10782468" y="2761651"/>
                </a:cubicBezTo>
                <a:close/>
                <a:moveTo>
                  <a:pt x="12125651" y="2760439"/>
                </a:moveTo>
                <a:cubicBezTo>
                  <a:pt x="12139117" y="2758048"/>
                  <a:pt x="12153447" y="2760793"/>
                  <a:pt x="12165437" y="2769331"/>
                </a:cubicBezTo>
                <a:cubicBezTo>
                  <a:pt x="12189423" y="2786406"/>
                  <a:pt x="12195522" y="2819742"/>
                  <a:pt x="12178446" y="2843726"/>
                </a:cubicBezTo>
                <a:cubicBezTo>
                  <a:pt x="12161374" y="2867710"/>
                  <a:pt x="12128038" y="2873802"/>
                  <a:pt x="12104052" y="2856733"/>
                </a:cubicBezTo>
                <a:cubicBezTo>
                  <a:pt x="12080071" y="2839661"/>
                  <a:pt x="12074378" y="2806733"/>
                  <a:pt x="12091044" y="2782342"/>
                </a:cubicBezTo>
                <a:cubicBezTo>
                  <a:pt x="12099582" y="2770350"/>
                  <a:pt x="12112185" y="2762829"/>
                  <a:pt x="12125651" y="2760439"/>
                </a:cubicBezTo>
                <a:close/>
                <a:moveTo>
                  <a:pt x="10468282" y="2752511"/>
                </a:moveTo>
                <a:cubicBezTo>
                  <a:pt x="10471992" y="2751855"/>
                  <a:pt x="10475956" y="2752564"/>
                  <a:pt x="10479208" y="2754800"/>
                </a:cubicBezTo>
                <a:cubicBezTo>
                  <a:pt x="10485712" y="2759272"/>
                  <a:pt x="10487338" y="2768625"/>
                  <a:pt x="10482866" y="2775129"/>
                </a:cubicBezTo>
                <a:cubicBezTo>
                  <a:pt x="10478393" y="2781633"/>
                  <a:pt x="10469042" y="2783263"/>
                  <a:pt x="10462538" y="2778789"/>
                </a:cubicBezTo>
                <a:cubicBezTo>
                  <a:pt x="10456034" y="2773909"/>
                  <a:pt x="10454412" y="2764962"/>
                  <a:pt x="10458880" y="2758458"/>
                </a:cubicBezTo>
                <a:cubicBezTo>
                  <a:pt x="10461116" y="2755205"/>
                  <a:pt x="10464572" y="2753173"/>
                  <a:pt x="10468282" y="2752511"/>
                </a:cubicBezTo>
                <a:close/>
                <a:moveTo>
                  <a:pt x="5991703" y="2750319"/>
                </a:moveTo>
                <a:cubicBezTo>
                  <a:pt x="5995369" y="2752760"/>
                  <a:pt x="5996586" y="2758043"/>
                  <a:pt x="5993743" y="2762111"/>
                </a:cubicBezTo>
                <a:cubicBezTo>
                  <a:pt x="5991298" y="2765771"/>
                  <a:pt x="5986011" y="2766991"/>
                  <a:pt x="5981947" y="2764143"/>
                </a:cubicBezTo>
                <a:cubicBezTo>
                  <a:pt x="5978300" y="2761296"/>
                  <a:pt x="5977478" y="2756014"/>
                  <a:pt x="5979926" y="2752356"/>
                </a:cubicBezTo>
                <a:cubicBezTo>
                  <a:pt x="5982357" y="2748693"/>
                  <a:pt x="5987636" y="2747476"/>
                  <a:pt x="5991703" y="2750319"/>
                </a:cubicBezTo>
                <a:close/>
                <a:moveTo>
                  <a:pt x="1634254" y="2747851"/>
                </a:moveTo>
                <a:cubicBezTo>
                  <a:pt x="1635063" y="2748666"/>
                  <a:pt x="1635473" y="2750292"/>
                  <a:pt x="1634658" y="2751508"/>
                </a:cubicBezTo>
                <a:cubicBezTo>
                  <a:pt x="1633847" y="2752323"/>
                  <a:pt x="1632221" y="2752729"/>
                  <a:pt x="1631000" y="2751918"/>
                </a:cubicBezTo>
                <a:cubicBezTo>
                  <a:pt x="1629780" y="2751103"/>
                  <a:pt x="1629374" y="2749477"/>
                  <a:pt x="1630595" y="2748666"/>
                </a:cubicBezTo>
                <a:cubicBezTo>
                  <a:pt x="1631406" y="2747446"/>
                  <a:pt x="1633032" y="2747040"/>
                  <a:pt x="1634254" y="2747851"/>
                </a:cubicBezTo>
                <a:close/>
                <a:moveTo>
                  <a:pt x="3394602" y="2737821"/>
                </a:moveTo>
                <a:cubicBezTo>
                  <a:pt x="3395418" y="2737821"/>
                  <a:pt x="3395418" y="2738631"/>
                  <a:pt x="3395010" y="2739036"/>
                </a:cubicBezTo>
                <a:cubicBezTo>
                  <a:pt x="3395010" y="2739852"/>
                  <a:pt x="3394197" y="2739852"/>
                  <a:pt x="3393791" y="2739447"/>
                </a:cubicBezTo>
                <a:cubicBezTo>
                  <a:pt x="3393383" y="2739036"/>
                  <a:pt x="3392976" y="2738226"/>
                  <a:pt x="3393383" y="2738226"/>
                </a:cubicBezTo>
                <a:cubicBezTo>
                  <a:pt x="3393383" y="2737411"/>
                  <a:pt x="3394197" y="2737411"/>
                  <a:pt x="3394602" y="2737821"/>
                </a:cubicBezTo>
                <a:close/>
                <a:moveTo>
                  <a:pt x="2759568" y="2733694"/>
                </a:moveTo>
                <a:cubicBezTo>
                  <a:pt x="2760380" y="2734505"/>
                  <a:pt x="2760785" y="2735725"/>
                  <a:pt x="2759975" y="2736542"/>
                </a:cubicBezTo>
                <a:cubicBezTo>
                  <a:pt x="2759160" y="2737352"/>
                  <a:pt x="2757942" y="2737758"/>
                  <a:pt x="2757127" y="2736946"/>
                </a:cubicBezTo>
                <a:cubicBezTo>
                  <a:pt x="2756317" y="2736131"/>
                  <a:pt x="2755907" y="2734915"/>
                  <a:pt x="2756722" y="2734100"/>
                </a:cubicBezTo>
                <a:cubicBezTo>
                  <a:pt x="2757533" y="2733289"/>
                  <a:pt x="2758754" y="2732878"/>
                  <a:pt x="2759568" y="2733694"/>
                </a:cubicBezTo>
                <a:close/>
                <a:moveTo>
                  <a:pt x="5120525" y="2731393"/>
                </a:moveTo>
                <a:cubicBezTo>
                  <a:pt x="5132410" y="2729312"/>
                  <a:pt x="5145125" y="2731750"/>
                  <a:pt x="5155889" y="2739269"/>
                </a:cubicBezTo>
                <a:cubicBezTo>
                  <a:pt x="5177033" y="2754314"/>
                  <a:pt x="5182305" y="2783584"/>
                  <a:pt x="5167281" y="2805129"/>
                </a:cubicBezTo>
                <a:cubicBezTo>
                  <a:pt x="5152230" y="2826264"/>
                  <a:pt x="5122972" y="2831549"/>
                  <a:pt x="5101423" y="2816509"/>
                </a:cubicBezTo>
                <a:cubicBezTo>
                  <a:pt x="5080287" y="2801874"/>
                  <a:pt x="5074998" y="2772198"/>
                  <a:pt x="5090036" y="2750653"/>
                </a:cubicBezTo>
                <a:cubicBezTo>
                  <a:pt x="5097560" y="2740085"/>
                  <a:pt x="5108634" y="2733476"/>
                  <a:pt x="5120525" y="2731393"/>
                </a:cubicBezTo>
                <a:close/>
                <a:moveTo>
                  <a:pt x="3598286" y="2730518"/>
                </a:moveTo>
                <a:cubicBezTo>
                  <a:pt x="3598692" y="2730518"/>
                  <a:pt x="3599099" y="2730113"/>
                  <a:pt x="3599099" y="2730518"/>
                </a:cubicBezTo>
                <a:cubicBezTo>
                  <a:pt x="3599099" y="2730928"/>
                  <a:pt x="3599099" y="2730928"/>
                  <a:pt x="3599099" y="2731334"/>
                </a:cubicBezTo>
                <a:cubicBezTo>
                  <a:pt x="3598692" y="2731334"/>
                  <a:pt x="3598692" y="2731334"/>
                  <a:pt x="3598286" y="2731334"/>
                </a:cubicBezTo>
                <a:cubicBezTo>
                  <a:pt x="3598286" y="2731334"/>
                  <a:pt x="3598286" y="2730928"/>
                  <a:pt x="3598286" y="2730518"/>
                </a:cubicBezTo>
                <a:close/>
                <a:moveTo>
                  <a:pt x="11704348" y="2726580"/>
                </a:moveTo>
                <a:cubicBezTo>
                  <a:pt x="11714206" y="2724852"/>
                  <a:pt x="11724775" y="2726884"/>
                  <a:pt x="11733719" y="2733185"/>
                </a:cubicBezTo>
                <a:cubicBezTo>
                  <a:pt x="11751196" y="2745381"/>
                  <a:pt x="11755668" y="2769773"/>
                  <a:pt x="11743065" y="2787661"/>
                </a:cubicBezTo>
                <a:cubicBezTo>
                  <a:pt x="11730872" y="2805141"/>
                  <a:pt x="11706481" y="2809614"/>
                  <a:pt x="11688595" y="2797010"/>
                </a:cubicBezTo>
                <a:cubicBezTo>
                  <a:pt x="11671113" y="2784406"/>
                  <a:pt x="11666641" y="2760010"/>
                  <a:pt x="11679244" y="2742536"/>
                </a:cubicBezTo>
                <a:cubicBezTo>
                  <a:pt x="11685343" y="2733794"/>
                  <a:pt x="11694490" y="2728307"/>
                  <a:pt x="11704348" y="2726580"/>
                </a:cubicBezTo>
                <a:close/>
                <a:moveTo>
                  <a:pt x="13981751" y="2724748"/>
                </a:moveTo>
                <a:cubicBezTo>
                  <a:pt x="13982157" y="2724748"/>
                  <a:pt x="13982157" y="2724748"/>
                  <a:pt x="13982562" y="2724748"/>
                </a:cubicBezTo>
                <a:cubicBezTo>
                  <a:pt x="13982562" y="2725152"/>
                  <a:pt x="13982562" y="2725152"/>
                  <a:pt x="13982562" y="2725562"/>
                </a:cubicBezTo>
                <a:cubicBezTo>
                  <a:pt x="13982157" y="2725562"/>
                  <a:pt x="13982157" y="2725562"/>
                  <a:pt x="13981751" y="2725562"/>
                </a:cubicBezTo>
                <a:cubicBezTo>
                  <a:pt x="13981751" y="2725562"/>
                  <a:pt x="13981751" y="2725152"/>
                  <a:pt x="13981751" y="2724748"/>
                </a:cubicBezTo>
                <a:close/>
                <a:moveTo>
                  <a:pt x="11265768" y="2721328"/>
                </a:moveTo>
                <a:cubicBezTo>
                  <a:pt x="11275169" y="2719703"/>
                  <a:pt x="11285128" y="2721634"/>
                  <a:pt x="11293461" y="2727526"/>
                </a:cubicBezTo>
                <a:cubicBezTo>
                  <a:pt x="11310127" y="2739726"/>
                  <a:pt x="11314194" y="2762897"/>
                  <a:pt x="11302406" y="2779562"/>
                </a:cubicBezTo>
                <a:cubicBezTo>
                  <a:pt x="11290209" y="2796232"/>
                  <a:pt x="11267038" y="2800299"/>
                  <a:pt x="11250372" y="2788511"/>
                </a:cubicBezTo>
                <a:cubicBezTo>
                  <a:pt x="11233702" y="2776715"/>
                  <a:pt x="11229639" y="2753547"/>
                  <a:pt x="11241427" y="2736472"/>
                </a:cubicBezTo>
                <a:cubicBezTo>
                  <a:pt x="11247526" y="2728138"/>
                  <a:pt x="11256368" y="2722954"/>
                  <a:pt x="11265768" y="2721328"/>
                </a:cubicBezTo>
                <a:close/>
                <a:moveTo>
                  <a:pt x="13808171" y="2718262"/>
                </a:moveTo>
                <a:cubicBezTo>
                  <a:pt x="13808576" y="2718262"/>
                  <a:pt x="13808576" y="2718262"/>
                  <a:pt x="13808982" y="2718262"/>
                </a:cubicBezTo>
                <a:cubicBezTo>
                  <a:pt x="13808982" y="2718666"/>
                  <a:pt x="13809387" y="2719073"/>
                  <a:pt x="13808982" y="2719073"/>
                </a:cubicBezTo>
                <a:cubicBezTo>
                  <a:pt x="13808576" y="2719073"/>
                  <a:pt x="13808576" y="2719073"/>
                  <a:pt x="13808171" y="2719073"/>
                </a:cubicBezTo>
                <a:cubicBezTo>
                  <a:pt x="13807762" y="2719073"/>
                  <a:pt x="13807762" y="2718666"/>
                  <a:pt x="13808171" y="2718262"/>
                </a:cubicBezTo>
                <a:close/>
                <a:moveTo>
                  <a:pt x="3200266" y="2713404"/>
                </a:moveTo>
                <a:cubicBezTo>
                  <a:pt x="3200675" y="2713404"/>
                  <a:pt x="3200675" y="2713404"/>
                  <a:pt x="3201080" y="2713404"/>
                </a:cubicBezTo>
                <a:cubicBezTo>
                  <a:pt x="3201080" y="2713809"/>
                  <a:pt x="3201080" y="2713809"/>
                  <a:pt x="3201080" y="2714216"/>
                </a:cubicBezTo>
                <a:cubicBezTo>
                  <a:pt x="3200675" y="2714216"/>
                  <a:pt x="3200675" y="2714216"/>
                  <a:pt x="3200266" y="2714216"/>
                </a:cubicBezTo>
                <a:cubicBezTo>
                  <a:pt x="3200266" y="2713809"/>
                  <a:pt x="3199861" y="2713404"/>
                  <a:pt x="3200266" y="2713404"/>
                </a:cubicBezTo>
                <a:close/>
                <a:moveTo>
                  <a:pt x="12280532" y="2707926"/>
                </a:moveTo>
                <a:cubicBezTo>
                  <a:pt x="12297148" y="2705082"/>
                  <a:pt x="12314833" y="2708535"/>
                  <a:pt x="12329670" y="2718902"/>
                </a:cubicBezTo>
                <a:cubicBezTo>
                  <a:pt x="12359345" y="2740043"/>
                  <a:pt x="12366259" y="2781101"/>
                  <a:pt x="12345525" y="2810778"/>
                </a:cubicBezTo>
                <a:cubicBezTo>
                  <a:pt x="12324386" y="2840454"/>
                  <a:pt x="12283329" y="2847363"/>
                  <a:pt x="12253650" y="2826630"/>
                </a:cubicBezTo>
                <a:cubicBezTo>
                  <a:pt x="12223976" y="2805899"/>
                  <a:pt x="12216656" y="2764839"/>
                  <a:pt x="12237799" y="2734756"/>
                </a:cubicBezTo>
                <a:cubicBezTo>
                  <a:pt x="12248366" y="2719920"/>
                  <a:pt x="12263915" y="2710771"/>
                  <a:pt x="12280532" y="2707926"/>
                </a:cubicBezTo>
                <a:close/>
                <a:moveTo>
                  <a:pt x="13635399" y="2707713"/>
                </a:moveTo>
                <a:cubicBezTo>
                  <a:pt x="13636210" y="2708524"/>
                  <a:pt x="13636619" y="2710151"/>
                  <a:pt x="13635804" y="2711372"/>
                </a:cubicBezTo>
                <a:cubicBezTo>
                  <a:pt x="13634993" y="2712186"/>
                  <a:pt x="13633367" y="2712592"/>
                  <a:pt x="13632147" y="2711777"/>
                </a:cubicBezTo>
                <a:cubicBezTo>
                  <a:pt x="13630926" y="2710965"/>
                  <a:pt x="13630521" y="2709340"/>
                  <a:pt x="13631737" y="2708119"/>
                </a:cubicBezTo>
                <a:cubicBezTo>
                  <a:pt x="13632552" y="2707308"/>
                  <a:pt x="13634178" y="2706898"/>
                  <a:pt x="13635399" y="2707713"/>
                </a:cubicBezTo>
                <a:close/>
                <a:moveTo>
                  <a:pt x="6245030" y="2703596"/>
                </a:moveTo>
                <a:cubicBezTo>
                  <a:pt x="6245844" y="2703596"/>
                  <a:pt x="6245844" y="2704407"/>
                  <a:pt x="6245450" y="2704814"/>
                </a:cubicBezTo>
                <a:cubicBezTo>
                  <a:pt x="6245450" y="2705629"/>
                  <a:pt x="6244624" y="2705629"/>
                  <a:pt x="6244227" y="2705224"/>
                </a:cubicBezTo>
                <a:cubicBezTo>
                  <a:pt x="6243827" y="2704814"/>
                  <a:pt x="6243827" y="2704004"/>
                  <a:pt x="6243827" y="2704004"/>
                </a:cubicBezTo>
                <a:cubicBezTo>
                  <a:pt x="6243827" y="2703187"/>
                  <a:pt x="6244624" y="2703187"/>
                  <a:pt x="6245030" y="2703596"/>
                </a:cubicBezTo>
                <a:close/>
                <a:moveTo>
                  <a:pt x="10054400" y="2692618"/>
                </a:moveTo>
                <a:cubicBezTo>
                  <a:pt x="10055211" y="2693426"/>
                  <a:pt x="10055616" y="2695054"/>
                  <a:pt x="10054805" y="2696275"/>
                </a:cubicBezTo>
                <a:cubicBezTo>
                  <a:pt x="10053994" y="2697089"/>
                  <a:pt x="10052364" y="2697493"/>
                  <a:pt x="10051148" y="2696680"/>
                </a:cubicBezTo>
                <a:cubicBezTo>
                  <a:pt x="10049927" y="2695868"/>
                  <a:pt x="10049521" y="2694243"/>
                  <a:pt x="10050742" y="2693024"/>
                </a:cubicBezTo>
                <a:cubicBezTo>
                  <a:pt x="10051553" y="2692208"/>
                  <a:pt x="10053179" y="2691804"/>
                  <a:pt x="10054400" y="2692618"/>
                </a:cubicBezTo>
                <a:close/>
                <a:moveTo>
                  <a:pt x="3820266" y="2681763"/>
                </a:moveTo>
                <a:cubicBezTo>
                  <a:pt x="3821081" y="2681763"/>
                  <a:pt x="3821081" y="2682574"/>
                  <a:pt x="3820673" y="2682980"/>
                </a:cubicBezTo>
                <a:cubicBezTo>
                  <a:pt x="3820673" y="2683794"/>
                  <a:pt x="3819860" y="2683794"/>
                  <a:pt x="3819454" y="2683389"/>
                </a:cubicBezTo>
                <a:cubicBezTo>
                  <a:pt x="3819046" y="2682980"/>
                  <a:pt x="3818641" y="2682574"/>
                  <a:pt x="3819046" y="2682168"/>
                </a:cubicBezTo>
                <a:cubicBezTo>
                  <a:pt x="3819046" y="2681353"/>
                  <a:pt x="3819860" y="2681353"/>
                  <a:pt x="3820266" y="2681763"/>
                </a:cubicBezTo>
                <a:close/>
                <a:moveTo>
                  <a:pt x="10981814" y="2680233"/>
                </a:moveTo>
                <a:cubicBezTo>
                  <a:pt x="10989385" y="2678863"/>
                  <a:pt x="10997515" y="2680386"/>
                  <a:pt x="11004427" y="2685265"/>
                </a:cubicBezTo>
                <a:cubicBezTo>
                  <a:pt x="11017841" y="2694611"/>
                  <a:pt x="11021499" y="2713316"/>
                  <a:pt x="11011742" y="2727133"/>
                </a:cubicBezTo>
                <a:cubicBezTo>
                  <a:pt x="11002391" y="2740550"/>
                  <a:pt x="10983694" y="2744206"/>
                  <a:pt x="10969870" y="2734455"/>
                </a:cubicBezTo>
                <a:cubicBezTo>
                  <a:pt x="10956456" y="2725100"/>
                  <a:pt x="10953204" y="2705993"/>
                  <a:pt x="10962555" y="2692580"/>
                </a:cubicBezTo>
                <a:cubicBezTo>
                  <a:pt x="10967230" y="2685874"/>
                  <a:pt x="10974243" y="2681605"/>
                  <a:pt x="10981814" y="2680233"/>
                </a:cubicBezTo>
                <a:close/>
                <a:moveTo>
                  <a:pt x="4678366" y="2672385"/>
                </a:moveTo>
                <a:cubicBezTo>
                  <a:pt x="4689090" y="2670505"/>
                  <a:pt x="4700575" y="2672741"/>
                  <a:pt x="4710332" y="2679448"/>
                </a:cubicBezTo>
                <a:cubicBezTo>
                  <a:pt x="4729844" y="2692861"/>
                  <a:pt x="4734316" y="2719284"/>
                  <a:pt x="4720900" y="2738798"/>
                </a:cubicBezTo>
                <a:cubicBezTo>
                  <a:pt x="4707487" y="2758312"/>
                  <a:pt x="4681064" y="2762785"/>
                  <a:pt x="4661552" y="2749372"/>
                </a:cubicBezTo>
                <a:cubicBezTo>
                  <a:pt x="4642026" y="2735957"/>
                  <a:pt x="4637564" y="2709124"/>
                  <a:pt x="4650976" y="2690017"/>
                </a:cubicBezTo>
                <a:cubicBezTo>
                  <a:pt x="4657688" y="2680259"/>
                  <a:pt x="4667648" y="2674266"/>
                  <a:pt x="4678366" y="2672385"/>
                </a:cubicBezTo>
                <a:close/>
                <a:moveTo>
                  <a:pt x="12436683" y="2664096"/>
                </a:moveTo>
                <a:cubicBezTo>
                  <a:pt x="12456094" y="2660744"/>
                  <a:pt x="12476826" y="2664808"/>
                  <a:pt x="12494307" y="2677005"/>
                </a:cubicBezTo>
                <a:cubicBezTo>
                  <a:pt x="12529266" y="2701397"/>
                  <a:pt x="12537396" y="2749363"/>
                  <a:pt x="12513005" y="2784324"/>
                </a:cubicBezTo>
                <a:cubicBezTo>
                  <a:pt x="12488614" y="2819287"/>
                  <a:pt x="12440647" y="2827417"/>
                  <a:pt x="12405685" y="2803025"/>
                </a:cubicBezTo>
                <a:cubicBezTo>
                  <a:pt x="12370726" y="2778633"/>
                  <a:pt x="12362596" y="2730663"/>
                  <a:pt x="12386987" y="2695701"/>
                </a:cubicBezTo>
                <a:cubicBezTo>
                  <a:pt x="12399182" y="2678224"/>
                  <a:pt x="12417272" y="2667449"/>
                  <a:pt x="12436683" y="2664096"/>
                </a:cubicBezTo>
                <a:close/>
                <a:moveTo>
                  <a:pt x="4551348" y="2663563"/>
                </a:moveTo>
                <a:cubicBezTo>
                  <a:pt x="4552162" y="2664377"/>
                  <a:pt x="4552568" y="2665597"/>
                  <a:pt x="4551756" y="2666411"/>
                </a:cubicBezTo>
                <a:cubicBezTo>
                  <a:pt x="4550941" y="2667223"/>
                  <a:pt x="4549720" y="2667629"/>
                  <a:pt x="4548915" y="2666817"/>
                </a:cubicBezTo>
                <a:cubicBezTo>
                  <a:pt x="4548092" y="2666411"/>
                  <a:pt x="4548092" y="2664784"/>
                  <a:pt x="4548499" y="2663969"/>
                </a:cubicBezTo>
                <a:cubicBezTo>
                  <a:pt x="4549316" y="2663161"/>
                  <a:pt x="4550533" y="2662749"/>
                  <a:pt x="4551348" y="2663563"/>
                </a:cubicBezTo>
                <a:close/>
                <a:moveTo>
                  <a:pt x="3014475" y="2663386"/>
                </a:moveTo>
                <a:cubicBezTo>
                  <a:pt x="3015286" y="2664197"/>
                  <a:pt x="3015691" y="2665417"/>
                  <a:pt x="3014880" y="2666234"/>
                </a:cubicBezTo>
                <a:cubicBezTo>
                  <a:pt x="3014065" y="2667045"/>
                  <a:pt x="3012848" y="2667449"/>
                  <a:pt x="3012033" y="2666638"/>
                </a:cubicBezTo>
                <a:cubicBezTo>
                  <a:pt x="3011221" y="2666234"/>
                  <a:pt x="3010813" y="2664607"/>
                  <a:pt x="3011627" y="2663791"/>
                </a:cubicBezTo>
                <a:cubicBezTo>
                  <a:pt x="3012439" y="2662980"/>
                  <a:pt x="3013659" y="2662570"/>
                  <a:pt x="3014475" y="2663386"/>
                </a:cubicBezTo>
                <a:close/>
                <a:moveTo>
                  <a:pt x="4837880" y="2662753"/>
                </a:moveTo>
                <a:cubicBezTo>
                  <a:pt x="4852213" y="2660263"/>
                  <a:pt x="4867451" y="2663210"/>
                  <a:pt x="4880260" y="2672156"/>
                </a:cubicBezTo>
                <a:cubicBezTo>
                  <a:pt x="4905866" y="2690448"/>
                  <a:pt x="4911969" y="2725812"/>
                  <a:pt x="4894078" y="2751426"/>
                </a:cubicBezTo>
                <a:cubicBezTo>
                  <a:pt x="4875786" y="2777039"/>
                  <a:pt x="4840412" y="2783138"/>
                  <a:pt x="4814807" y="2765251"/>
                </a:cubicBezTo>
                <a:cubicBezTo>
                  <a:pt x="4789196" y="2747361"/>
                  <a:pt x="4783097" y="2711996"/>
                  <a:pt x="4800985" y="2685977"/>
                </a:cubicBezTo>
                <a:cubicBezTo>
                  <a:pt x="4810134" y="2673171"/>
                  <a:pt x="4823550" y="2665240"/>
                  <a:pt x="4837880" y="2662753"/>
                </a:cubicBezTo>
                <a:close/>
                <a:moveTo>
                  <a:pt x="13452059" y="2661846"/>
                </a:moveTo>
                <a:cubicBezTo>
                  <a:pt x="13461816" y="2660169"/>
                  <a:pt x="13472183" y="2662201"/>
                  <a:pt x="13480923" y="2668298"/>
                </a:cubicBezTo>
                <a:cubicBezTo>
                  <a:pt x="13498400" y="2680902"/>
                  <a:pt x="13502467" y="2704886"/>
                  <a:pt x="13490270" y="2722368"/>
                </a:cubicBezTo>
                <a:cubicBezTo>
                  <a:pt x="13477671" y="2739844"/>
                  <a:pt x="13453685" y="2743912"/>
                  <a:pt x="13436204" y="2731713"/>
                </a:cubicBezTo>
                <a:cubicBezTo>
                  <a:pt x="13418723" y="2719520"/>
                  <a:pt x="13414660" y="2695131"/>
                  <a:pt x="13426853" y="2677649"/>
                </a:cubicBezTo>
                <a:cubicBezTo>
                  <a:pt x="13433154" y="2668909"/>
                  <a:pt x="13442302" y="2663523"/>
                  <a:pt x="13452059" y="2661846"/>
                </a:cubicBezTo>
                <a:close/>
                <a:moveTo>
                  <a:pt x="2574173" y="2660909"/>
                </a:moveTo>
                <a:cubicBezTo>
                  <a:pt x="2575394" y="2661720"/>
                  <a:pt x="2575800" y="2663346"/>
                  <a:pt x="2574989" y="2664567"/>
                </a:cubicBezTo>
                <a:cubicBezTo>
                  <a:pt x="2574173" y="2665787"/>
                  <a:pt x="2572548" y="2666193"/>
                  <a:pt x="2571327" y="2665382"/>
                </a:cubicBezTo>
                <a:cubicBezTo>
                  <a:pt x="2570111" y="2664567"/>
                  <a:pt x="2570111" y="2662940"/>
                  <a:pt x="2570516" y="2661314"/>
                </a:cubicBezTo>
                <a:cubicBezTo>
                  <a:pt x="2571327" y="2660504"/>
                  <a:pt x="2572954" y="2660094"/>
                  <a:pt x="2574173" y="2660909"/>
                </a:cubicBezTo>
                <a:close/>
                <a:moveTo>
                  <a:pt x="11860193" y="2660405"/>
                </a:moveTo>
                <a:cubicBezTo>
                  <a:pt x="11872338" y="2658270"/>
                  <a:pt x="11885346" y="2660810"/>
                  <a:pt x="11896321" y="2668535"/>
                </a:cubicBezTo>
                <a:cubicBezTo>
                  <a:pt x="11918275" y="2683574"/>
                  <a:pt x="11923559" y="2713662"/>
                  <a:pt x="11908109" y="2735611"/>
                </a:cubicBezTo>
                <a:cubicBezTo>
                  <a:pt x="11893069" y="2757564"/>
                  <a:pt x="11862989" y="2762848"/>
                  <a:pt x="11841035" y="2747397"/>
                </a:cubicBezTo>
                <a:cubicBezTo>
                  <a:pt x="11819085" y="2731954"/>
                  <a:pt x="11813797" y="2701867"/>
                  <a:pt x="11829247" y="2680323"/>
                </a:cubicBezTo>
                <a:cubicBezTo>
                  <a:pt x="11836767" y="2669349"/>
                  <a:pt x="11848048" y="2662538"/>
                  <a:pt x="11860193" y="2660405"/>
                </a:cubicBezTo>
                <a:close/>
                <a:moveTo>
                  <a:pt x="10378646" y="2659932"/>
                </a:moveTo>
                <a:cubicBezTo>
                  <a:pt x="10382558" y="2659272"/>
                  <a:pt x="10386725" y="2660087"/>
                  <a:pt x="10390180" y="2662524"/>
                </a:cubicBezTo>
                <a:cubicBezTo>
                  <a:pt x="10397090" y="2667406"/>
                  <a:pt x="10398720" y="2677159"/>
                  <a:pt x="10393837" y="2684068"/>
                </a:cubicBezTo>
                <a:cubicBezTo>
                  <a:pt x="10388964" y="2690979"/>
                  <a:pt x="10379207" y="2692607"/>
                  <a:pt x="10372293" y="2687728"/>
                </a:cubicBezTo>
                <a:cubicBezTo>
                  <a:pt x="10364978" y="2682847"/>
                  <a:pt x="10363352" y="2673094"/>
                  <a:pt x="10368636" y="2666183"/>
                </a:cubicBezTo>
                <a:cubicBezTo>
                  <a:pt x="10371075" y="2662728"/>
                  <a:pt x="10374734" y="2660596"/>
                  <a:pt x="10378646" y="2659932"/>
                </a:cubicBezTo>
                <a:close/>
                <a:moveTo>
                  <a:pt x="13106269" y="2658841"/>
                </a:moveTo>
                <a:cubicBezTo>
                  <a:pt x="13113840" y="2657470"/>
                  <a:pt x="13121970" y="2658994"/>
                  <a:pt x="13128882" y="2663873"/>
                </a:cubicBezTo>
                <a:cubicBezTo>
                  <a:pt x="13142296" y="2673219"/>
                  <a:pt x="13145954" y="2691921"/>
                  <a:pt x="13136197" y="2705741"/>
                </a:cubicBezTo>
                <a:cubicBezTo>
                  <a:pt x="13126846" y="2719159"/>
                  <a:pt x="13108149" y="2722815"/>
                  <a:pt x="13094325" y="2713060"/>
                </a:cubicBezTo>
                <a:cubicBezTo>
                  <a:pt x="13080911" y="2703709"/>
                  <a:pt x="13077659" y="2685011"/>
                  <a:pt x="13087010" y="2671189"/>
                </a:cubicBezTo>
                <a:cubicBezTo>
                  <a:pt x="13091686" y="2664482"/>
                  <a:pt x="13098697" y="2660213"/>
                  <a:pt x="13106269" y="2658841"/>
                </a:cubicBezTo>
                <a:close/>
                <a:moveTo>
                  <a:pt x="10687548" y="2658245"/>
                </a:moveTo>
                <a:cubicBezTo>
                  <a:pt x="10693544" y="2657230"/>
                  <a:pt x="10699947" y="2658449"/>
                  <a:pt x="10705231" y="2662106"/>
                </a:cubicBezTo>
                <a:cubicBezTo>
                  <a:pt x="10715802" y="2669423"/>
                  <a:pt x="10718239" y="2684460"/>
                  <a:pt x="10710924" y="2695035"/>
                </a:cubicBezTo>
                <a:cubicBezTo>
                  <a:pt x="10703605" y="2705602"/>
                  <a:pt x="10688565" y="2708045"/>
                  <a:pt x="10677997" y="2700722"/>
                </a:cubicBezTo>
                <a:cubicBezTo>
                  <a:pt x="10667426" y="2693407"/>
                  <a:pt x="10664579" y="2678365"/>
                  <a:pt x="10672304" y="2667798"/>
                </a:cubicBezTo>
                <a:cubicBezTo>
                  <a:pt x="10675961" y="2662509"/>
                  <a:pt x="10681551" y="2659260"/>
                  <a:pt x="10687548" y="2658245"/>
                </a:cubicBezTo>
                <a:close/>
                <a:moveTo>
                  <a:pt x="11433759" y="2649258"/>
                </a:moveTo>
                <a:cubicBezTo>
                  <a:pt x="11443870" y="2647529"/>
                  <a:pt x="11454643" y="2649664"/>
                  <a:pt x="11463789" y="2655965"/>
                </a:cubicBezTo>
                <a:cubicBezTo>
                  <a:pt x="11482085" y="2668974"/>
                  <a:pt x="11486148" y="2693772"/>
                  <a:pt x="11473545" y="2712063"/>
                </a:cubicBezTo>
                <a:cubicBezTo>
                  <a:pt x="11460536" y="2730356"/>
                  <a:pt x="11435740" y="2734425"/>
                  <a:pt x="11417448" y="2721819"/>
                </a:cubicBezTo>
                <a:cubicBezTo>
                  <a:pt x="11399151" y="2709217"/>
                  <a:pt x="11395088" y="2684016"/>
                  <a:pt x="11407691" y="2665723"/>
                </a:cubicBezTo>
                <a:cubicBezTo>
                  <a:pt x="11414196" y="2656575"/>
                  <a:pt x="11423647" y="2650984"/>
                  <a:pt x="11433759" y="2649258"/>
                </a:cubicBezTo>
                <a:close/>
                <a:moveTo>
                  <a:pt x="12765148" y="2646334"/>
                </a:moveTo>
                <a:cubicBezTo>
                  <a:pt x="12778665" y="2643996"/>
                  <a:pt x="12793096" y="2646842"/>
                  <a:pt x="12805291" y="2655377"/>
                </a:cubicBezTo>
                <a:cubicBezTo>
                  <a:pt x="12829682" y="2672455"/>
                  <a:pt x="12835375" y="2705787"/>
                  <a:pt x="12818299" y="2730174"/>
                </a:cubicBezTo>
                <a:cubicBezTo>
                  <a:pt x="12801228" y="2754569"/>
                  <a:pt x="12767891" y="2760261"/>
                  <a:pt x="12743500" y="2743185"/>
                </a:cubicBezTo>
                <a:cubicBezTo>
                  <a:pt x="12719109" y="2726113"/>
                  <a:pt x="12713420" y="2692372"/>
                  <a:pt x="12730492" y="2668387"/>
                </a:cubicBezTo>
                <a:cubicBezTo>
                  <a:pt x="12739030" y="2656192"/>
                  <a:pt x="12751632" y="2648671"/>
                  <a:pt x="12765148" y="2646334"/>
                </a:cubicBezTo>
                <a:close/>
                <a:moveTo>
                  <a:pt x="5702919" y="2645365"/>
                </a:moveTo>
                <a:cubicBezTo>
                  <a:pt x="5710290" y="2644094"/>
                  <a:pt x="5718119" y="2645618"/>
                  <a:pt x="5724620" y="2650290"/>
                </a:cubicBezTo>
                <a:cubicBezTo>
                  <a:pt x="5737631" y="2659641"/>
                  <a:pt x="5740882" y="2677937"/>
                  <a:pt x="5731544" y="2690944"/>
                </a:cubicBezTo>
                <a:cubicBezTo>
                  <a:pt x="5722187" y="2703953"/>
                  <a:pt x="5703898" y="2707206"/>
                  <a:pt x="5690881" y="2697854"/>
                </a:cubicBezTo>
                <a:cubicBezTo>
                  <a:pt x="5677874" y="2688910"/>
                  <a:pt x="5674620" y="2670618"/>
                  <a:pt x="5683970" y="2657207"/>
                </a:cubicBezTo>
                <a:cubicBezTo>
                  <a:pt x="5688657" y="2650701"/>
                  <a:pt x="5695548" y="2646636"/>
                  <a:pt x="5702919" y="2645365"/>
                </a:cubicBezTo>
                <a:close/>
                <a:moveTo>
                  <a:pt x="12933854" y="2644380"/>
                </a:moveTo>
                <a:cubicBezTo>
                  <a:pt x="12945541" y="2642347"/>
                  <a:pt x="12957940" y="2644786"/>
                  <a:pt x="12968307" y="2652103"/>
                </a:cubicBezTo>
                <a:cubicBezTo>
                  <a:pt x="12989446" y="2667142"/>
                  <a:pt x="12994324" y="2696007"/>
                  <a:pt x="12979689" y="2716737"/>
                </a:cubicBezTo>
                <a:cubicBezTo>
                  <a:pt x="12964645" y="2737877"/>
                  <a:pt x="12935786" y="2742756"/>
                  <a:pt x="12915052" y="2728121"/>
                </a:cubicBezTo>
                <a:cubicBezTo>
                  <a:pt x="12894319" y="2713486"/>
                  <a:pt x="12889035" y="2684623"/>
                  <a:pt x="12903670" y="2663485"/>
                </a:cubicBezTo>
                <a:cubicBezTo>
                  <a:pt x="12911190" y="2652916"/>
                  <a:pt x="12922166" y="2646412"/>
                  <a:pt x="12933854" y="2644380"/>
                </a:cubicBezTo>
                <a:close/>
                <a:moveTo>
                  <a:pt x="5525220" y="2644077"/>
                </a:moveTo>
                <a:cubicBezTo>
                  <a:pt x="5534466" y="2642448"/>
                  <a:pt x="5544323" y="2644381"/>
                  <a:pt x="5552661" y="2650275"/>
                </a:cubicBezTo>
                <a:cubicBezTo>
                  <a:pt x="5569319" y="2662063"/>
                  <a:pt x="5573392" y="2684824"/>
                  <a:pt x="5561599" y="2701499"/>
                </a:cubicBezTo>
                <a:cubicBezTo>
                  <a:pt x="5549810" y="2718163"/>
                  <a:pt x="5527055" y="2722228"/>
                  <a:pt x="5510381" y="2710441"/>
                </a:cubicBezTo>
                <a:cubicBezTo>
                  <a:pt x="5493710" y="2698654"/>
                  <a:pt x="5489649" y="2675886"/>
                  <a:pt x="5501440" y="2659222"/>
                </a:cubicBezTo>
                <a:cubicBezTo>
                  <a:pt x="5507329" y="2650885"/>
                  <a:pt x="5515968" y="2645702"/>
                  <a:pt x="5525220" y="2644077"/>
                </a:cubicBezTo>
                <a:close/>
                <a:moveTo>
                  <a:pt x="12596853" y="2636321"/>
                </a:moveTo>
                <a:cubicBezTo>
                  <a:pt x="12617179" y="2632762"/>
                  <a:pt x="12638827" y="2636930"/>
                  <a:pt x="12656918" y="2649734"/>
                </a:cubicBezTo>
                <a:cubicBezTo>
                  <a:pt x="12693097" y="2675344"/>
                  <a:pt x="12702038" y="2725752"/>
                  <a:pt x="12676426" y="2761931"/>
                </a:cubicBezTo>
                <a:cubicBezTo>
                  <a:pt x="12650819" y="2798114"/>
                  <a:pt x="12600411" y="2807055"/>
                  <a:pt x="12564232" y="2781447"/>
                </a:cubicBezTo>
                <a:cubicBezTo>
                  <a:pt x="12528049" y="2755834"/>
                  <a:pt x="12519108" y="2705426"/>
                  <a:pt x="12544720" y="2669248"/>
                </a:cubicBezTo>
                <a:cubicBezTo>
                  <a:pt x="12557523" y="2651157"/>
                  <a:pt x="12576527" y="2639876"/>
                  <a:pt x="12596853" y="2636321"/>
                </a:cubicBezTo>
                <a:close/>
                <a:moveTo>
                  <a:pt x="13274004" y="2633054"/>
                </a:moveTo>
                <a:cubicBezTo>
                  <a:pt x="13289045" y="2630412"/>
                  <a:pt x="13305103" y="2633562"/>
                  <a:pt x="13318722" y="2643118"/>
                </a:cubicBezTo>
                <a:cubicBezTo>
                  <a:pt x="13345959" y="2662219"/>
                  <a:pt x="13352464" y="2699214"/>
                  <a:pt x="13333356" y="2726451"/>
                </a:cubicBezTo>
                <a:cubicBezTo>
                  <a:pt x="13314249" y="2753688"/>
                  <a:pt x="13277255" y="2760191"/>
                  <a:pt x="13250022" y="2741084"/>
                </a:cubicBezTo>
                <a:cubicBezTo>
                  <a:pt x="13222784" y="2722383"/>
                  <a:pt x="13216280" y="2684984"/>
                  <a:pt x="13235387" y="2657752"/>
                </a:cubicBezTo>
                <a:cubicBezTo>
                  <a:pt x="13244939" y="2644132"/>
                  <a:pt x="13258963" y="2635697"/>
                  <a:pt x="13274004" y="2633054"/>
                </a:cubicBezTo>
                <a:close/>
                <a:moveTo>
                  <a:pt x="5912480" y="2630235"/>
                </a:moveTo>
                <a:cubicBezTo>
                  <a:pt x="5916295" y="2629570"/>
                  <a:pt x="5920358" y="2630387"/>
                  <a:pt x="5923809" y="2632827"/>
                </a:cubicBezTo>
                <a:cubicBezTo>
                  <a:pt x="5930727" y="2637703"/>
                  <a:pt x="5932347" y="2647057"/>
                  <a:pt x="5927468" y="2653968"/>
                </a:cubicBezTo>
                <a:cubicBezTo>
                  <a:pt x="5922592" y="2660877"/>
                  <a:pt x="5913247" y="2662506"/>
                  <a:pt x="5906333" y="2657625"/>
                </a:cubicBezTo>
                <a:cubicBezTo>
                  <a:pt x="5899421" y="2653150"/>
                  <a:pt x="5897793" y="2643394"/>
                  <a:pt x="5902681" y="2636483"/>
                </a:cubicBezTo>
                <a:cubicBezTo>
                  <a:pt x="5905111" y="2633028"/>
                  <a:pt x="5908671" y="2630892"/>
                  <a:pt x="5912480" y="2630235"/>
                </a:cubicBezTo>
                <a:close/>
                <a:moveTo>
                  <a:pt x="5031283" y="2630152"/>
                </a:moveTo>
                <a:cubicBezTo>
                  <a:pt x="5043684" y="2627966"/>
                  <a:pt x="5056897" y="2630507"/>
                  <a:pt x="5068071" y="2638435"/>
                </a:cubicBezTo>
                <a:cubicBezTo>
                  <a:pt x="5090026" y="2654290"/>
                  <a:pt x="5095718" y="2684777"/>
                  <a:pt x="5079865" y="2707141"/>
                </a:cubicBezTo>
                <a:cubicBezTo>
                  <a:pt x="5064004" y="2729090"/>
                  <a:pt x="5033517" y="2734782"/>
                  <a:pt x="5011163" y="2718927"/>
                </a:cubicBezTo>
                <a:cubicBezTo>
                  <a:pt x="4989205" y="2703071"/>
                  <a:pt x="4983518" y="2672177"/>
                  <a:pt x="4999364" y="2650227"/>
                </a:cubicBezTo>
                <a:cubicBezTo>
                  <a:pt x="5007293" y="2639248"/>
                  <a:pt x="5018886" y="2632338"/>
                  <a:pt x="5031283" y="2630152"/>
                </a:cubicBezTo>
                <a:close/>
                <a:moveTo>
                  <a:pt x="1693196" y="2616549"/>
                </a:moveTo>
                <a:cubicBezTo>
                  <a:pt x="1693602" y="2616549"/>
                  <a:pt x="1693602" y="2616549"/>
                  <a:pt x="1694007" y="2616549"/>
                </a:cubicBezTo>
                <a:cubicBezTo>
                  <a:pt x="1694007" y="2616955"/>
                  <a:pt x="1694007" y="2616955"/>
                  <a:pt x="1694007" y="2617361"/>
                </a:cubicBezTo>
                <a:cubicBezTo>
                  <a:pt x="1693602" y="2617361"/>
                  <a:pt x="1693602" y="2617361"/>
                  <a:pt x="1693196" y="2617361"/>
                </a:cubicBezTo>
                <a:cubicBezTo>
                  <a:pt x="1693196" y="2617361"/>
                  <a:pt x="1693196" y="2616955"/>
                  <a:pt x="1693196" y="2616549"/>
                </a:cubicBezTo>
                <a:close/>
                <a:moveTo>
                  <a:pt x="9965371" y="2614565"/>
                </a:moveTo>
                <a:cubicBezTo>
                  <a:pt x="9966187" y="2615375"/>
                  <a:pt x="9966592" y="2617001"/>
                  <a:pt x="9965777" y="2618223"/>
                </a:cubicBezTo>
                <a:cubicBezTo>
                  <a:pt x="9964966" y="2619440"/>
                  <a:pt x="9963340" y="2619846"/>
                  <a:pt x="9962119" y="2619035"/>
                </a:cubicBezTo>
                <a:cubicBezTo>
                  <a:pt x="9961308" y="2618223"/>
                  <a:pt x="9960898" y="2616598"/>
                  <a:pt x="9961714" y="2614969"/>
                </a:cubicBezTo>
                <a:cubicBezTo>
                  <a:pt x="9962525" y="2614159"/>
                  <a:pt x="9964151" y="2613746"/>
                  <a:pt x="9965371" y="2614565"/>
                </a:cubicBezTo>
                <a:close/>
                <a:moveTo>
                  <a:pt x="5377189" y="2614335"/>
                </a:moveTo>
                <a:cubicBezTo>
                  <a:pt x="5387913" y="2612459"/>
                  <a:pt x="5399407" y="2614692"/>
                  <a:pt x="5409160" y="2621400"/>
                </a:cubicBezTo>
                <a:cubicBezTo>
                  <a:pt x="5428672" y="2634813"/>
                  <a:pt x="5433138" y="2661236"/>
                  <a:pt x="5419723" y="2680751"/>
                </a:cubicBezTo>
                <a:cubicBezTo>
                  <a:pt x="5406317" y="2700264"/>
                  <a:pt x="5379892" y="2704736"/>
                  <a:pt x="5360369" y="2691321"/>
                </a:cubicBezTo>
                <a:cubicBezTo>
                  <a:pt x="5341266" y="2677496"/>
                  <a:pt x="5336386" y="2651078"/>
                  <a:pt x="5349802" y="2631964"/>
                </a:cubicBezTo>
                <a:cubicBezTo>
                  <a:pt x="5356513" y="2622212"/>
                  <a:pt x="5366468" y="2616214"/>
                  <a:pt x="5377189" y="2614335"/>
                </a:cubicBezTo>
                <a:close/>
                <a:moveTo>
                  <a:pt x="12014316" y="2603778"/>
                </a:moveTo>
                <a:cubicBezTo>
                  <a:pt x="12027833" y="2601438"/>
                  <a:pt x="12042263" y="2604287"/>
                  <a:pt x="12054459" y="2612819"/>
                </a:cubicBezTo>
                <a:cubicBezTo>
                  <a:pt x="12078850" y="2629895"/>
                  <a:pt x="12084543" y="2663227"/>
                  <a:pt x="12067467" y="2687618"/>
                </a:cubicBezTo>
                <a:cubicBezTo>
                  <a:pt x="12050396" y="2712011"/>
                  <a:pt x="12017059" y="2717705"/>
                  <a:pt x="11992668" y="2700628"/>
                </a:cubicBezTo>
                <a:cubicBezTo>
                  <a:pt x="11968277" y="2683553"/>
                  <a:pt x="11962588" y="2649814"/>
                  <a:pt x="11979660" y="2625829"/>
                </a:cubicBezTo>
                <a:cubicBezTo>
                  <a:pt x="11988198" y="2613632"/>
                  <a:pt x="12000800" y="2606113"/>
                  <a:pt x="12014316" y="2603778"/>
                </a:cubicBezTo>
                <a:close/>
                <a:moveTo>
                  <a:pt x="2829079" y="2600357"/>
                </a:moveTo>
                <a:cubicBezTo>
                  <a:pt x="2829891" y="2600762"/>
                  <a:pt x="2829891" y="2601573"/>
                  <a:pt x="2829485" y="2602388"/>
                </a:cubicBezTo>
                <a:cubicBezTo>
                  <a:pt x="2829079" y="2603199"/>
                  <a:pt x="2828264" y="2603199"/>
                  <a:pt x="2827454" y="2602793"/>
                </a:cubicBezTo>
                <a:cubicBezTo>
                  <a:pt x="2826639" y="2602388"/>
                  <a:pt x="2826639" y="2601573"/>
                  <a:pt x="2827049" y="2600762"/>
                </a:cubicBezTo>
                <a:cubicBezTo>
                  <a:pt x="2827454" y="2599948"/>
                  <a:pt x="2828264" y="2599948"/>
                  <a:pt x="2829079" y="2600357"/>
                </a:cubicBezTo>
                <a:close/>
                <a:moveTo>
                  <a:pt x="6156408" y="2599518"/>
                </a:moveTo>
                <a:cubicBezTo>
                  <a:pt x="6160072" y="2602361"/>
                  <a:pt x="6160883" y="2607238"/>
                  <a:pt x="6158447" y="2610901"/>
                </a:cubicBezTo>
                <a:cubicBezTo>
                  <a:pt x="6155600" y="2614557"/>
                  <a:pt x="6150717" y="2615366"/>
                  <a:pt x="6147069" y="2612929"/>
                </a:cubicBezTo>
                <a:cubicBezTo>
                  <a:pt x="6143400" y="2610487"/>
                  <a:pt x="6142178" y="2605613"/>
                  <a:pt x="6145022" y="2601546"/>
                </a:cubicBezTo>
                <a:cubicBezTo>
                  <a:pt x="6147873" y="2597891"/>
                  <a:pt x="6152759" y="2597076"/>
                  <a:pt x="6156408" y="2599518"/>
                </a:cubicBezTo>
                <a:close/>
                <a:moveTo>
                  <a:pt x="11158293" y="2596122"/>
                </a:moveTo>
                <a:cubicBezTo>
                  <a:pt x="11167541" y="2594498"/>
                  <a:pt x="11177400" y="2596428"/>
                  <a:pt x="11185735" y="2602323"/>
                </a:cubicBezTo>
                <a:cubicBezTo>
                  <a:pt x="11202401" y="2614109"/>
                  <a:pt x="11206468" y="2636874"/>
                  <a:pt x="11194676" y="2653546"/>
                </a:cubicBezTo>
                <a:cubicBezTo>
                  <a:pt x="11182888" y="2670210"/>
                  <a:pt x="11160123" y="2674273"/>
                  <a:pt x="11143457" y="2662484"/>
                </a:cubicBezTo>
                <a:cubicBezTo>
                  <a:pt x="11126787" y="2650699"/>
                  <a:pt x="11122724" y="2627930"/>
                  <a:pt x="11134512" y="2611269"/>
                </a:cubicBezTo>
                <a:cubicBezTo>
                  <a:pt x="11140406" y="2602933"/>
                  <a:pt x="11149044" y="2597748"/>
                  <a:pt x="11158293" y="2596122"/>
                </a:cubicBezTo>
                <a:close/>
                <a:moveTo>
                  <a:pt x="11592503" y="2584756"/>
                </a:moveTo>
                <a:cubicBezTo>
                  <a:pt x="11602006" y="2583079"/>
                  <a:pt x="11612169" y="2585009"/>
                  <a:pt x="11620705" y="2590908"/>
                </a:cubicBezTo>
                <a:cubicBezTo>
                  <a:pt x="11637781" y="2602693"/>
                  <a:pt x="11641848" y="2626267"/>
                  <a:pt x="11630056" y="2643347"/>
                </a:cubicBezTo>
                <a:cubicBezTo>
                  <a:pt x="11618268" y="2660418"/>
                  <a:pt x="11594692" y="2664486"/>
                  <a:pt x="11577616" y="2652697"/>
                </a:cubicBezTo>
                <a:cubicBezTo>
                  <a:pt x="11560545" y="2640905"/>
                  <a:pt x="11556072" y="2617329"/>
                  <a:pt x="11568265" y="2600253"/>
                </a:cubicBezTo>
                <a:cubicBezTo>
                  <a:pt x="11574159" y="2591717"/>
                  <a:pt x="11583001" y="2586432"/>
                  <a:pt x="11592503" y="2584756"/>
                </a:cubicBezTo>
                <a:close/>
                <a:moveTo>
                  <a:pt x="3684473" y="2580520"/>
                </a:moveTo>
                <a:cubicBezTo>
                  <a:pt x="3685281" y="2580926"/>
                  <a:pt x="3685281" y="2581737"/>
                  <a:pt x="3684876" y="2582550"/>
                </a:cubicBezTo>
                <a:cubicBezTo>
                  <a:pt x="3684473" y="2583362"/>
                  <a:pt x="3683656" y="2583362"/>
                  <a:pt x="3682845" y="2582956"/>
                </a:cubicBezTo>
                <a:cubicBezTo>
                  <a:pt x="3682435" y="2582550"/>
                  <a:pt x="3682030" y="2581737"/>
                  <a:pt x="3682435" y="2580926"/>
                </a:cubicBezTo>
                <a:cubicBezTo>
                  <a:pt x="3682845" y="2580110"/>
                  <a:pt x="3683656" y="2580110"/>
                  <a:pt x="3684473" y="2580520"/>
                </a:cubicBezTo>
                <a:close/>
                <a:moveTo>
                  <a:pt x="6412963" y="2573106"/>
                </a:moveTo>
                <a:cubicBezTo>
                  <a:pt x="6413383" y="2573106"/>
                  <a:pt x="6413383" y="2573106"/>
                  <a:pt x="6413788" y="2573106"/>
                </a:cubicBezTo>
                <a:cubicBezTo>
                  <a:pt x="6413788" y="2573514"/>
                  <a:pt x="6413788" y="2573514"/>
                  <a:pt x="6413788" y="2573921"/>
                </a:cubicBezTo>
                <a:cubicBezTo>
                  <a:pt x="6413383" y="2573921"/>
                  <a:pt x="6413383" y="2573921"/>
                  <a:pt x="6412963" y="2573921"/>
                </a:cubicBezTo>
                <a:cubicBezTo>
                  <a:pt x="6412963" y="2573921"/>
                  <a:pt x="6412564" y="2573514"/>
                  <a:pt x="6412963" y="2573106"/>
                </a:cubicBezTo>
                <a:close/>
                <a:moveTo>
                  <a:pt x="10281694" y="2570804"/>
                </a:moveTo>
                <a:cubicBezTo>
                  <a:pt x="10285404" y="2570145"/>
                  <a:pt x="10289368" y="2570858"/>
                  <a:pt x="10292620" y="2573094"/>
                </a:cubicBezTo>
                <a:cubicBezTo>
                  <a:pt x="10299124" y="2577565"/>
                  <a:pt x="10300750" y="2586915"/>
                  <a:pt x="10296278" y="2593421"/>
                </a:cubicBezTo>
                <a:cubicBezTo>
                  <a:pt x="10291805" y="2599923"/>
                  <a:pt x="10282454" y="2601548"/>
                  <a:pt x="10275950" y="2597076"/>
                </a:cubicBezTo>
                <a:cubicBezTo>
                  <a:pt x="10269446" y="2592603"/>
                  <a:pt x="10267820" y="2583255"/>
                  <a:pt x="10272292" y="2576753"/>
                </a:cubicBezTo>
                <a:cubicBezTo>
                  <a:pt x="10274529" y="2573500"/>
                  <a:pt x="10277985" y="2571466"/>
                  <a:pt x="10281694" y="2570804"/>
                </a:cubicBezTo>
                <a:close/>
                <a:moveTo>
                  <a:pt x="10876477" y="2566156"/>
                </a:moveTo>
                <a:cubicBezTo>
                  <a:pt x="10883997" y="2564837"/>
                  <a:pt x="10892025" y="2566359"/>
                  <a:pt x="10898732" y="2571032"/>
                </a:cubicBezTo>
                <a:cubicBezTo>
                  <a:pt x="10912150" y="2580386"/>
                  <a:pt x="10915402" y="2599083"/>
                  <a:pt x="10906051" y="2612497"/>
                </a:cubicBezTo>
                <a:cubicBezTo>
                  <a:pt x="10896701" y="2625913"/>
                  <a:pt x="10878003" y="2629165"/>
                  <a:pt x="10864589" y="2619817"/>
                </a:cubicBezTo>
                <a:cubicBezTo>
                  <a:pt x="10851171" y="2610467"/>
                  <a:pt x="10847919" y="2591766"/>
                  <a:pt x="10857270" y="2578351"/>
                </a:cubicBezTo>
                <a:cubicBezTo>
                  <a:pt x="10861945" y="2571644"/>
                  <a:pt x="10868957" y="2567474"/>
                  <a:pt x="10876477" y="2566156"/>
                </a:cubicBezTo>
                <a:close/>
                <a:moveTo>
                  <a:pt x="10585464" y="2557682"/>
                </a:moveTo>
                <a:cubicBezTo>
                  <a:pt x="10590902" y="2556718"/>
                  <a:pt x="10596694" y="2557838"/>
                  <a:pt x="10601572" y="2561290"/>
                </a:cubicBezTo>
                <a:cubicBezTo>
                  <a:pt x="10611328" y="2568198"/>
                  <a:pt x="10613765" y="2581613"/>
                  <a:pt x="10606856" y="2591371"/>
                </a:cubicBezTo>
                <a:cubicBezTo>
                  <a:pt x="10599946" y="2601126"/>
                  <a:pt x="10586532" y="2603564"/>
                  <a:pt x="10576772" y="2596650"/>
                </a:cubicBezTo>
                <a:cubicBezTo>
                  <a:pt x="10567020" y="2590150"/>
                  <a:pt x="10564579" y="2576328"/>
                  <a:pt x="10571488" y="2566570"/>
                </a:cubicBezTo>
                <a:cubicBezTo>
                  <a:pt x="10574945" y="2561694"/>
                  <a:pt x="10580027" y="2558646"/>
                  <a:pt x="10585464" y="2557682"/>
                </a:cubicBezTo>
                <a:close/>
                <a:moveTo>
                  <a:pt x="13891506" y="2553200"/>
                </a:moveTo>
                <a:cubicBezTo>
                  <a:pt x="13891912" y="2553200"/>
                  <a:pt x="13891912" y="2553200"/>
                  <a:pt x="13892317" y="2553200"/>
                </a:cubicBezTo>
                <a:cubicBezTo>
                  <a:pt x="13892317" y="2553606"/>
                  <a:pt x="13892317" y="2553606"/>
                  <a:pt x="13892317" y="2554016"/>
                </a:cubicBezTo>
                <a:cubicBezTo>
                  <a:pt x="13891912" y="2554016"/>
                  <a:pt x="13891912" y="2554016"/>
                  <a:pt x="13891506" y="2554016"/>
                </a:cubicBezTo>
                <a:cubicBezTo>
                  <a:pt x="13891097" y="2554016"/>
                  <a:pt x="13891097" y="2553606"/>
                  <a:pt x="13891506" y="2553200"/>
                </a:cubicBezTo>
                <a:close/>
                <a:moveTo>
                  <a:pt x="5259508" y="2552532"/>
                </a:moveTo>
                <a:cubicBezTo>
                  <a:pt x="5270940" y="2550551"/>
                  <a:pt x="5283125" y="2552889"/>
                  <a:pt x="5293299" y="2560003"/>
                </a:cubicBezTo>
                <a:cubicBezTo>
                  <a:pt x="5313628" y="2574223"/>
                  <a:pt x="5318490" y="2602680"/>
                  <a:pt x="5304271" y="2623000"/>
                </a:cubicBezTo>
                <a:cubicBezTo>
                  <a:pt x="5290034" y="2643333"/>
                  <a:pt x="5261583" y="2648209"/>
                  <a:pt x="5241256" y="2633977"/>
                </a:cubicBezTo>
                <a:cubicBezTo>
                  <a:pt x="5220931" y="2619755"/>
                  <a:pt x="5216058" y="2591295"/>
                  <a:pt x="5230281" y="2570972"/>
                </a:cubicBezTo>
                <a:cubicBezTo>
                  <a:pt x="5237389" y="2560808"/>
                  <a:pt x="5248063" y="2554512"/>
                  <a:pt x="5259508" y="2552532"/>
                </a:cubicBezTo>
                <a:close/>
                <a:moveTo>
                  <a:pt x="12167365" y="2546847"/>
                </a:moveTo>
                <a:cubicBezTo>
                  <a:pt x="12184134" y="2543902"/>
                  <a:pt x="12202021" y="2547357"/>
                  <a:pt x="12217061" y="2557925"/>
                </a:cubicBezTo>
                <a:cubicBezTo>
                  <a:pt x="12247145" y="2578654"/>
                  <a:pt x="12254460" y="2620117"/>
                  <a:pt x="12233321" y="2650201"/>
                </a:cubicBezTo>
                <a:cubicBezTo>
                  <a:pt x="12212183" y="2680285"/>
                  <a:pt x="12170720" y="2687601"/>
                  <a:pt x="12140636" y="2666464"/>
                </a:cubicBezTo>
                <a:cubicBezTo>
                  <a:pt x="12110961" y="2645325"/>
                  <a:pt x="12103642" y="2603857"/>
                  <a:pt x="12124375" y="2574184"/>
                </a:cubicBezTo>
                <a:cubicBezTo>
                  <a:pt x="12134944" y="2559142"/>
                  <a:pt x="12150596" y="2549793"/>
                  <a:pt x="12167365" y="2546847"/>
                </a:cubicBezTo>
                <a:close/>
                <a:moveTo>
                  <a:pt x="13716293" y="2544684"/>
                </a:moveTo>
                <a:cubicBezTo>
                  <a:pt x="13717514" y="2545495"/>
                  <a:pt x="13717924" y="2547121"/>
                  <a:pt x="13717108" y="2548341"/>
                </a:cubicBezTo>
                <a:cubicBezTo>
                  <a:pt x="13716293" y="2549157"/>
                  <a:pt x="13714667" y="2549562"/>
                  <a:pt x="13713451" y="2548747"/>
                </a:cubicBezTo>
                <a:cubicBezTo>
                  <a:pt x="13712230" y="2547936"/>
                  <a:pt x="13711825" y="2546310"/>
                  <a:pt x="13712636" y="2545088"/>
                </a:cubicBezTo>
                <a:cubicBezTo>
                  <a:pt x="13713451" y="2544279"/>
                  <a:pt x="13715077" y="2543868"/>
                  <a:pt x="13716293" y="2544684"/>
                </a:cubicBezTo>
                <a:close/>
                <a:moveTo>
                  <a:pt x="9870248" y="2538962"/>
                </a:moveTo>
                <a:cubicBezTo>
                  <a:pt x="9871874" y="2539774"/>
                  <a:pt x="9871874" y="2541807"/>
                  <a:pt x="9871059" y="2543027"/>
                </a:cubicBezTo>
                <a:cubicBezTo>
                  <a:pt x="9870248" y="2544654"/>
                  <a:pt x="9868213" y="2544654"/>
                  <a:pt x="9866996" y="2543839"/>
                </a:cubicBezTo>
                <a:cubicBezTo>
                  <a:pt x="9865370" y="2543027"/>
                  <a:pt x="9864961" y="2540991"/>
                  <a:pt x="9866181" y="2539774"/>
                </a:cubicBezTo>
                <a:cubicBezTo>
                  <a:pt x="9866996" y="2538152"/>
                  <a:pt x="9869028" y="2538152"/>
                  <a:pt x="9870248" y="2538962"/>
                </a:cubicBezTo>
                <a:close/>
                <a:moveTo>
                  <a:pt x="13536615" y="2536167"/>
                </a:moveTo>
                <a:cubicBezTo>
                  <a:pt x="13537426" y="2536167"/>
                  <a:pt x="13537426" y="2536978"/>
                  <a:pt x="13537020" y="2537383"/>
                </a:cubicBezTo>
                <a:cubicBezTo>
                  <a:pt x="13537020" y="2538199"/>
                  <a:pt x="13536209" y="2538199"/>
                  <a:pt x="13535800" y="2537793"/>
                </a:cubicBezTo>
                <a:cubicBezTo>
                  <a:pt x="13535394" y="2537383"/>
                  <a:pt x="13535394" y="2536978"/>
                  <a:pt x="13535394" y="2536572"/>
                </a:cubicBezTo>
                <a:cubicBezTo>
                  <a:pt x="13535394" y="2535757"/>
                  <a:pt x="13536209" y="2535757"/>
                  <a:pt x="13536615" y="2536167"/>
                </a:cubicBezTo>
                <a:close/>
                <a:moveTo>
                  <a:pt x="2642878" y="2530824"/>
                </a:moveTo>
                <a:cubicBezTo>
                  <a:pt x="2643687" y="2531230"/>
                  <a:pt x="2643687" y="2532041"/>
                  <a:pt x="2643284" y="2532856"/>
                </a:cubicBezTo>
                <a:cubicBezTo>
                  <a:pt x="2642878" y="2533667"/>
                  <a:pt x="2642063" y="2533667"/>
                  <a:pt x="2641251" y="2533261"/>
                </a:cubicBezTo>
                <a:cubicBezTo>
                  <a:pt x="2640435" y="2532856"/>
                  <a:pt x="2640435" y="2532041"/>
                  <a:pt x="2640847" y="2531230"/>
                </a:cubicBezTo>
                <a:cubicBezTo>
                  <a:pt x="2641251" y="2530415"/>
                  <a:pt x="2642063" y="2530415"/>
                  <a:pt x="2642878" y="2530824"/>
                </a:cubicBezTo>
                <a:close/>
                <a:moveTo>
                  <a:pt x="3088861" y="2527609"/>
                </a:moveTo>
                <a:cubicBezTo>
                  <a:pt x="3089672" y="2528419"/>
                  <a:pt x="3089672" y="2529235"/>
                  <a:pt x="3089267" y="2529640"/>
                </a:cubicBezTo>
                <a:cubicBezTo>
                  <a:pt x="3088861" y="2530451"/>
                  <a:pt x="3088048" y="2530451"/>
                  <a:pt x="3087236" y="2530045"/>
                </a:cubicBezTo>
                <a:cubicBezTo>
                  <a:pt x="3086422" y="2529640"/>
                  <a:pt x="3086422" y="2528825"/>
                  <a:pt x="3086831" y="2528014"/>
                </a:cubicBezTo>
                <a:cubicBezTo>
                  <a:pt x="3087236" y="2527199"/>
                  <a:pt x="3088048" y="2527199"/>
                  <a:pt x="3088861" y="2527609"/>
                </a:cubicBezTo>
                <a:close/>
                <a:moveTo>
                  <a:pt x="11319376" y="2517216"/>
                </a:moveTo>
                <a:cubicBezTo>
                  <a:pt x="11329234" y="2515489"/>
                  <a:pt x="11339803" y="2517519"/>
                  <a:pt x="11348747" y="2523821"/>
                </a:cubicBezTo>
                <a:cubicBezTo>
                  <a:pt x="11366228" y="2536047"/>
                  <a:pt x="11370696" y="2560435"/>
                  <a:pt x="11358098" y="2578320"/>
                </a:cubicBezTo>
                <a:cubicBezTo>
                  <a:pt x="11345900" y="2595799"/>
                  <a:pt x="11321509" y="2600274"/>
                  <a:pt x="11303623" y="2587674"/>
                </a:cubicBezTo>
                <a:cubicBezTo>
                  <a:pt x="11285736" y="2575480"/>
                  <a:pt x="11281673" y="2550684"/>
                  <a:pt x="11294272" y="2533172"/>
                </a:cubicBezTo>
                <a:cubicBezTo>
                  <a:pt x="11300370" y="2524431"/>
                  <a:pt x="11309518" y="2518943"/>
                  <a:pt x="11319376" y="2517216"/>
                </a:cubicBezTo>
                <a:close/>
                <a:moveTo>
                  <a:pt x="11744083" y="2510632"/>
                </a:moveTo>
                <a:cubicBezTo>
                  <a:pt x="11756482" y="2508445"/>
                  <a:pt x="11769694" y="2510986"/>
                  <a:pt x="11780874" y="2518912"/>
                </a:cubicBezTo>
                <a:cubicBezTo>
                  <a:pt x="11802824" y="2534764"/>
                  <a:pt x="11808517" y="2565681"/>
                  <a:pt x="11792662" y="2587640"/>
                </a:cubicBezTo>
                <a:cubicBezTo>
                  <a:pt x="11776807" y="2609586"/>
                  <a:pt x="11746321" y="2615279"/>
                  <a:pt x="11723962" y="2599428"/>
                </a:cubicBezTo>
                <a:cubicBezTo>
                  <a:pt x="11702008" y="2583975"/>
                  <a:pt x="11696319" y="2553084"/>
                  <a:pt x="11712170" y="2530703"/>
                </a:cubicBezTo>
                <a:cubicBezTo>
                  <a:pt x="11720098" y="2519726"/>
                  <a:pt x="11731684" y="2512815"/>
                  <a:pt x="11744083" y="2510632"/>
                </a:cubicBezTo>
                <a:close/>
                <a:moveTo>
                  <a:pt x="13355208" y="2509660"/>
                </a:moveTo>
                <a:cubicBezTo>
                  <a:pt x="13359781" y="2508847"/>
                  <a:pt x="13364660" y="2509762"/>
                  <a:pt x="13368725" y="2512606"/>
                </a:cubicBezTo>
                <a:cubicBezTo>
                  <a:pt x="13376855" y="2518300"/>
                  <a:pt x="13378887" y="2529682"/>
                  <a:pt x="13373197" y="2537813"/>
                </a:cubicBezTo>
                <a:cubicBezTo>
                  <a:pt x="13367504" y="2545943"/>
                  <a:pt x="13356122" y="2547974"/>
                  <a:pt x="13347991" y="2542281"/>
                </a:cubicBezTo>
                <a:cubicBezTo>
                  <a:pt x="13339456" y="2536593"/>
                  <a:pt x="13337830" y="2525209"/>
                  <a:pt x="13343519" y="2517079"/>
                </a:cubicBezTo>
                <a:cubicBezTo>
                  <a:pt x="13346365" y="2513013"/>
                  <a:pt x="13350634" y="2510473"/>
                  <a:pt x="13355208" y="2509660"/>
                </a:cubicBezTo>
                <a:close/>
                <a:moveTo>
                  <a:pt x="4801953" y="2506411"/>
                </a:moveTo>
                <a:cubicBezTo>
                  <a:pt x="4810433" y="2504937"/>
                  <a:pt x="4819478" y="2506664"/>
                  <a:pt x="4826993" y="2511950"/>
                </a:cubicBezTo>
                <a:cubicBezTo>
                  <a:pt x="4842042" y="2522516"/>
                  <a:pt x="4845693" y="2543665"/>
                  <a:pt x="4835133" y="2558711"/>
                </a:cubicBezTo>
                <a:cubicBezTo>
                  <a:pt x="4824559" y="2573750"/>
                  <a:pt x="4803423" y="2577409"/>
                  <a:pt x="4788384" y="2566841"/>
                </a:cubicBezTo>
                <a:cubicBezTo>
                  <a:pt x="4773340" y="2555865"/>
                  <a:pt x="4769680" y="2535132"/>
                  <a:pt x="4780253" y="2520079"/>
                </a:cubicBezTo>
                <a:cubicBezTo>
                  <a:pt x="4785538" y="2512560"/>
                  <a:pt x="4793458" y="2507884"/>
                  <a:pt x="4801953" y="2506411"/>
                </a:cubicBezTo>
                <a:close/>
                <a:moveTo>
                  <a:pt x="1524078" y="2505160"/>
                </a:moveTo>
                <a:cubicBezTo>
                  <a:pt x="1524889" y="2505160"/>
                  <a:pt x="1524889" y="2505971"/>
                  <a:pt x="1524484" y="2506377"/>
                </a:cubicBezTo>
                <a:cubicBezTo>
                  <a:pt x="1524484" y="2507192"/>
                  <a:pt x="1523672" y="2507192"/>
                  <a:pt x="1523263" y="2506787"/>
                </a:cubicBezTo>
                <a:cubicBezTo>
                  <a:pt x="1522858" y="2506377"/>
                  <a:pt x="1522858" y="2505566"/>
                  <a:pt x="1522858" y="2505566"/>
                </a:cubicBezTo>
                <a:cubicBezTo>
                  <a:pt x="1522858" y="2504751"/>
                  <a:pt x="1523672" y="2504751"/>
                  <a:pt x="1524078" y="2505160"/>
                </a:cubicBezTo>
                <a:close/>
                <a:moveTo>
                  <a:pt x="12322706" y="2493401"/>
                </a:moveTo>
                <a:cubicBezTo>
                  <a:pt x="12343896" y="2489692"/>
                  <a:pt x="12366458" y="2494062"/>
                  <a:pt x="12385360" y="2507478"/>
                </a:cubicBezTo>
                <a:cubicBezTo>
                  <a:pt x="12423165" y="2534304"/>
                  <a:pt x="12432516" y="2586753"/>
                  <a:pt x="12405688" y="2624562"/>
                </a:cubicBezTo>
                <a:cubicBezTo>
                  <a:pt x="12378856" y="2662370"/>
                  <a:pt x="12326417" y="2671720"/>
                  <a:pt x="12288608" y="2644889"/>
                </a:cubicBezTo>
                <a:cubicBezTo>
                  <a:pt x="12250397" y="2618058"/>
                  <a:pt x="12241452" y="2566025"/>
                  <a:pt x="12268284" y="2527799"/>
                </a:cubicBezTo>
                <a:cubicBezTo>
                  <a:pt x="12281698" y="2508898"/>
                  <a:pt x="12301516" y="2497109"/>
                  <a:pt x="12322706" y="2493401"/>
                </a:cubicBezTo>
                <a:close/>
                <a:moveTo>
                  <a:pt x="13000675" y="2488615"/>
                </a:moveTo>
                <a:cubicBezTo>
                  <a:pt x="13008043" y="2487344"/>
                  <a:pt x="13015868" y="2488867"/>
                  <a:pt x="13022373" y="2493541"/>
                </a:cubicBezTo>
                <a:cubicBezTo>
                  <a:pt x="13035381" y="2502892"/>
                  <a:pt x="13038633" y="2521184"/>
                  <a:pt x="13029287" y="2534192"/>
                </a:cubicBezTo>
                <a:cubicBezTo>
                  <a:pt x="13019936" y="2547202"/>
                  <a:pt x="13001644" y="2550455"/>
                  <a:pt x="12988635" y="2541107"/>
                </a:cubicBezTo>
                <a:cubicBezTo>
                  <a:pt x="12975217" y="2531754"/>
                  <a:pt x="12971965" y="2513869"/>
                  <a:pt x="12981721" y="2500455"/>
                </a:cubicBezTo>
                <a:cubicBezTo>
                  <a:pt x="12986396" y="2493951"/>
                  <a:pt x="12993307" y="2489886"/>
                  <a:pt x="13000675" y="2488615"/>
                </a:cubicBezTo>
                <a:close/>
                <a:moveTo>
                  <a:pt x="4672084" y="2487543"/>
                </a:moveTo>
                <a:cubicBezTo>
                  <a:pt x="4675741" y="2489979"/>
                  <a:pt x="4676553" y="2494857"/>
                  <a:pt x="4674116" y="2498110"/>
                </a:cubicBezTo>
                <a:cubicBezTo>
                  <a:pt x="4671676" y="2501767"/>
                  <a:pt x="4666794" y="2502581"/>
                  <a:pt x="4663545" y="2500141"/>
                </a:cubicBezTo>
                <a:cubicBezTo>
                  <a:pt x="4660293" y="2498110"/>
                  <a:pt x="4659072" y="2493232"/>
                  <a:pt x="4661509" y="2489574"/>
                </a:cubicBezTo>
                <a:cubicBezTo>
                  <a:pt x="4663949" y="2485916"/>
                  <a:pt x="4668833" y="2485101"/>
                  <a:pt x="4672084" y="2487543"/>
                </a:cubicBezTo>
                <a:close/>
                <a:moveTo>
                  <a:pt x="4966596" y="2485494"/>
                </a:moveTo>
                <a:cubicBezTo>
                  <a:pt x="4980770" y="2483006"/>
                  <a:pt x="4995914" y="2485952"/>
                  <a:pt x="5008719" y="2494894"/>
                </a:cubicBezTo>
                <a:cubicBezTo>
                  <a:pt x="5034323" y="2512781"/>
                  <a:pt x="5040430" y="2547765"/>
                  <a:pt x="5022538" y="2573373"/>
                </a:cubicBezTo>
                <a:cubicBezTo>
                  <a:pt x="5004654" y="2598979"/>
                  <a:pt x="4969696" y="2605079"/>
                  <a:pt x="4944081" y="2587194"/>
                </a:cubicBezTo>
                <a:cubicBezTo>
                  <a:pt x="4918470" y="2569307"/>
                  <a:pt x="4912369" y="2534329"/>
                  <a:pt x="4930261" y="2508718"/>
                </a:cubicBezTo>
                <a:cubicBezTo>
                  <a:pt x="4939201" y="2495913"/>
                  <a:pt x="4952419" y="2487985"/>
                  <a:pt x="4966596" y="2485494"/>
                </a:cubicBezTo>
                <a:close/>
                <a:moveTo>
                  <a:pt x="10178236" y="2484688"/>
                </a:moveTo>
                <a:cubicBezTo>
                  <a:pt x="10181539" y="2484130"/>
                  <a:pt x="10185096" y="2484842"/>
                  <a:pt x="10188143" y="2486873"/>
                </a:cubicBezTo>
                <a:cubicBezTo>
                  <a:pt x="10194242" y="2490941"/>
                  <a:pt x="10195462" y="2499071"/>
                  <a:pt x="10191395" y="2505164"/>
                </a:cubicBezTo>
                <a:cubicBezTo>
                  <a:pt x="10187332" y="2511262"/>
                  <a:pt x="10179202" y="2512484"/>
                  <a:pt x="10173103" y="2508416"/>
                </a:cubicBezTo>
                <a:cubicBezTo>
                  <a:pt x="10167413" y="2503948"/>
                  <a:pt x="10165787" y="2495819"/>
                  <a:pt x="10169850" y="2490125"/>
                </a:cubicBezTo>
                <a:cubicBezTo>
                  <a:pt x="10171884" y="2487076"/>
                  <a:pt x="10174933" y="2485246"/>
                  <a:pt x="10178236" y="2484688"/>
                </a:cubicBezTo>
                <a:close/>
                <a:moveTo>
                  <a:pt x="5864972" y="2482067"/>
                </a:moveTo>
                <a:cubicBezTo>
                  <a:pt x="5872189" y="2480847"/>
                  <a:pt x="5879908" y="2482373"/>
                  <a:pt x="5886415" y="2486845"/>
                </a:cubicBezTo>
                <a:cubicBezTo>
                  <a:pt x="5899421" y="2495785"/>
                  <a:pt x="5902263" y="2513671"/>
                  <a:pt x="5893329" y="2526680"/>
                </a:cubicBezTo>
                <a:cubicBezTo>
                  <a:pt x="5884380" y="2539722"/>
                  <a:pt x="5866488" y="2542573"/>
                  <a:pt x="5853486" y="2533593"/>
                </a:cubicBezTo>
                <a:cubicBezTo>
                  <a:pt x="5840484" y="2524243"/>
                  <a:pt x="5837630" y="2506356"/>
                  <a:pt x="5846571" y="2493755"/>
                </a:cubicBezTo>
                <a:cubicBezTo>
                  <a:pt x="5851048" y="2487250"/>
                  <a:pt x="5857747" y="2483287"/>
                  <a:pt x="5864972" y="2482067"/>
                </a:cubicBezTo>
                <a:close/>
                <a:moveTo>
                  <a:pt x="12654679" y="2481136"/>
                </a:moveTo>
                <a:cubicBezTo>
                  <a:pt x="12667281" y="2478950"/>
                  <a:pt x="12680696" y="2481591"/>
                  <a:pt x="12691876" y="2489520"/>
                </a:cubicBezTo>
                <a:cubicBezTo>
                  <a:pt x="12714641" y="2505375"/>
                  <a:pt x="12719925" y="2536677"/>
                  <a:pt x="12704074" y="2559037"/>
                </a:cubicBezTo>
                <a:cubicBezTo>
                  <a:pt x="12688219" y="2581800"/>
                  <a:pt x="12656918" y="2587084"/>
                  <a:pt x="12634559" y="2571230"/>
                </a:cubicBezTo>
                <a:cubicBezTo>
                  <a:pt x="12612199" y="2555378"/>
                  <a:pt x="12606916" y="2524480"/>
                  <a:pt x="12622361" y="2501717"/>
                </a:cubicBezTo>
                <a:cubicBezTo>
                  <a:pt x="12630288" y="2490334"/>
                  <a:pt x="12642077" y="2483321"/>
                  <a:pt x="12654679" y="2481136"/>
                </a:cubicBezTo>
                <a:close/>
                <a:moveTo>
                  <a:pt x="12485365" y="2478389"/>
                </a:moveTo>
                <a:cubicBezTo>
                  <a:pt x="12503455" y="2475237"/>
                  <a:pt x="12522765" y="2478998"/>
                  <a:pt x="12539026" y="2490380"/>
                </a:cubicBezTo>
                <a:cubicBezTo>
                  <a:pt x="12571548" y="2513145"/>
                  <a:pt x="12579272" y="2557866"/>
                  <a:pt x="12556507" y="2590389"/>
                </a:cubicBezTo>
                <a:cubicBezTo>
                  <a:pt x="12533743" y="2622908"/>
                  <a:pt x="12489023" y="2630632"/>
                  <a:pt x="12456502" y="2607869"/>
                </a:cubicBezTo>
                <a:cubicBezTo>
                  <a:pt x="12423981" y="2585104"/>
                  <a:pt x="12416256" y="2539981"/>
                  <a:pt x="12439021" y="2507860"/>
                </a:cubicBezTo>
                <a:cubicBezTo>
                  <a:pt x="12450403" y="2491601"/>
                  <a:pt x="12467274" y="2481539"/>
                  <a:pt x="12485365" y="2478389"/>
                </a:cubicBezTo>
                <a:close/>
                <a:moveTo>
                  <a:pt x="6080038" y="2478063"/>
                </a:moveTo>
                <a:cubicBezTo>
                  <a:pt x="6083755" y="2477403"/>
                  <a:pt x="6087709" y="2478116"/>
                  <a:pt x="6090970" y="2480351"/>
                </a:cubicBezTo>
                <a:cubicBezTo>
                  <a:pt x="6097467" y="2484825"/>
                  <a:pt x="6099101" y="2494174"/>
                  <a:pt x="6094625" y="2500678"/>
                </a:cubicBezTo>
                <a:cubicBezTo>
                  <a:pt x="6090151" y="2507183"/>
                  <a:pt x="6080796" y="2508808"/>
                  <a:pt x="6074294" y="2504337"/>
                </a:cubicBezTo>
                <a:cubicBezTo>
                  <a:pt x="6067785" y="2499458"/>
                  <a:pt x="6066158" y="2490514"/>
                  <a:pt x="6070634" y="2484009"/>
                </a:cubicBezTo>
                <a:cubicBezTo>
                  <a:pt x="6072871" y="2480758"/>
                  <a:pt x="6076327" y="2478725"/>
                  <a:pt x="6080038" y="2478063"/>
                </a:cubicBezTo>
                <a:close/>
                <a:moveTo>
                  <a:pt x="12824753" y="2476336"/>
                </a:moveTo>
                <a:cubicBezTo>
                  <a:pt x="12835983" y="2474356"/>
                  <a:pt x="12847976" y="2476692"/>
                  <a:pt x="12858140" y="2483807"/>
                </a:cubicBezTo>
                <a:cubicBezTo>
                  <a:pt x="12878464" y="2498036"/>
                  <a:pt x="12883346" y="2525678"/>
                  <a:pt x="12869117" y="2546003"/>
                </a:cubicBezTo>
                <a:cubicBezTo>
                  <a:pt x="12854888" y="2566330"/>
                  <a:pt x="12827245" y="2571204"/>
                  <a:pt x="12806921" y="2556979"/>
                </a:cubicBezTo>
                <a:cubicBezTo>
                  <a:pt x="12786593" y="2542751"/>
                  <a:pt x="12781715" y="2514701"/>
                  <a:pt x="12795944" y="2494779"/>
                </a:cubicBezTo>
                <a:cubicBezTo>
                  <a:pt x="12803056" y="2484618"/>
                  <a:pt x="12813523" y="2478317"/>
                  <a:pt x="12824753" y="2476336"/>
                </a:cubicBezTo>
                <a:close/>
                <a:moveTo>
                  <a:pt x="5682505" y="2476111"/>
                </a:moveTo>
                <a:cubicBezTo>
                  <a:pt x="5691084" y="2474637"/>
                  <a:pt x="5700223" y="2476466"/>
                  <a:pt x="5707950" y="2481954"/>
                </a:cubicBezTo>
                <a:cubicBezTo>
                  <a:pt x="5723411" y="2492930"/>
                  <a:pt x="5727060" y="2514068"/>
                  <a:pt x="5716078" y="2529514"/>
                </a:cubicBezTo>
                <a:cubicBezTo>
                  <a:pt x="5705107" y="2544998"/>
                  <a:pt x="5683967" y="2548655"/>
                  <a:pt x="5668523" y="2537676"/>
                </a:cubicBezTo>
                <a:cubicBezTo>
                  <a:pt x="5653077" y="2526667"/>
                  <a:pt x="5649415" y="2505527"/>
                  <a:pt x="5660384" y="2490085"/>
                </a:cubicBezTo>
                <a:cubicBezTo>
                  <a:pt x="5665877" y="2482361"/>
                  <a:pt x="5673907" y="2477582"/>
                  <a:pt x="5682505" y="2476111"/>
                </a:cubicBezTo>
                <a:close/>
                <a:moveTo>
                  <a:pt x="11043654" y="2474798"/>
                </a:moveTo>
                <a:cubicBezTo>
                  <a:pt x="11052597" y="2473223"/>
                  <a:pt x="11062149" y="2475053"/>
                  <a:pt x="11070280" y="2480744"/>
                </a:cubicBezTo>
                <a:cubicBezTo>
                  <a:pt x="11086135" y="2492126"/>
                  <a:pt x="11090198" y="2514075"/>
                  <a:pt x="11078816" y="2530335"/>
                </a:cubicBezTo>
                <a:cubicBezTo>
                  <a:pt x="11067433" y="2546227"/>
                  <a:pt x="11045484" y="2550291"/>
                  <a:pt x="11029223" y="2538909"/>
                </a:cubicBezTo>
                <a:cubicBezTo>
                  <a:pt x="11012963" y="2527491"/>
                  <a:pt x="11008895" y="2505134"/>
                  <a:pt x="11020687" y="2489280"/>
                </a:cubicBezTo>
                <a:cubicBezTo>
                  <a:pt x="11026378" y="2481353"/>
                  <a:pt x="11034711" y="2476373"/>
                  <a:pt x="11043654" y="2474798"/>
                </a:cubicBezTo>
                <a:close/>
                <a:moveTo>
                  <a:pt x="2901846" y="2467836"/>
                </a:moveTo>
                <a:cubicBezTo>
                  <a:pt x="2902657" y="2467836"/>
                  <a:pt x="2902657" y="2468647"/>
                  <a:pt x="2902252" y="2469052"/>
                </a:cubicBezTo>
                <a:cubicBezTo>
                  <a:pt x="2902252" y="2469868"/>
                  <a:pt x="2901440" y="2469868"/>
                  <a:pt x="2901031" y="2469462"/>
                </a:cubicBezTo>
                <a:cubicBezTo>
                  <a:pt x="2900625" y="2469462"/>
                  <a:pt x="2900625" y="2468647"/>
                  <a:pt x="2900625" y="2468241"/>
                </a:cubicBezTo>
                <a:cubicBezTo>
                  <a:pt x="2900625" y="2467426"/>
                  <a:pt x="2901440" y="2467426"/>
                  <a:pt x="2901846" y="2467836"/>
                </a:cubicBezTo>
                <a:close/>
                <a:moveTo>
                  <a:pt x="9768212" y="2466151"/>
                </a:moveTo>
                <a:cubicBezTo>
                  <a:pt x="9769838" y="2466965"/>
                  <a:pt x="9769838" y="2468997"/>
                  <a:pt x="9769023" y="2470217"/>
                </a:cubicBezTo>
                <a:cubicBezTo>
                  <a:pt x="9768212" y="2471843"/>
                  <a:pt x="9766177" y="2471843"/>
                  <a:pt x="9764960" y="2471028"/>
                </a:cubicBezTo>
                <a:cubicBezTo>
                  <a:pt x="9763740" y="2470217"/>
                  <a:pt x="9763334" y="2468181"/>
                  <a:pt x="9764145" y="2466965"/>
                </a:cubicBezTo>
                <a:cubicBezTo>
                  <a:pt x="9764960" y="2465340"/>
                  <a:pt x="9766992" y="2465340"/>
                  <a:pt x="9768212" y="2466151"/>
                </a:cubicBezTo>
                <a:close/>
                <a:moveTo>
                  <a:pt x="6328387" y="2462486"/>
                </a:moveTo>
                <a:cubicBezTo>
                  <a:pt x="6332055" y="2464923"/>
                  <a:pt x="6332869" y="2469799"/>
                  <a:pt x="6330426" y="2473052"/>
                </a:cubicBezTo>
                <a:cubicBezTo>
                  <a:pt x="6327991" y="2476710"/>
                  <a:pt x="6323107" y="2477525"/>
                  <a:pt x="6319855" y="2475083"/>
                </a:cubicBezTo>
                <a:cubicBezTo>
                  <a:pt x="6316609" y="2472646"/>
                  <a:pt x="6315788" y="2468174"/>
                  <a:pt x="6317823" y="2464516"/>
                </a:cubicBezTo>
                <a:cubicBezTo>
                  <a:pt x="6320250" y="2460859"/>
                  <a:pt x="6325146" y="2460044"/>
                  <a:pt x="6328387" y="2462486"/>
                </a:cubicBezTo>
                <a:close/>
                <a:moveTo>
                  <a:pt x="10476058" y="2459527"/>
                </a:moveTo>
                <a:cubicBezTo>
                  <a:pt x="10481139" y="2458613"/>
                  <a:pt x="10486526" y="2459629"/>
                  <a:pt x="10490996" y="2462880"/>
                </a:cubicBezTo>
                <a:cubicBezTo>
                  <a:pt x="10499942" y="2469383"/>
                  <a:pt x="10502379" y="2481986"/>
                  <a:pt x="10495874" y="2490927"/>
                </a:cubicBezTo>
                <a:cubicBezTo>
                  <a:pt x="10489370" y="2499871"/>
                  <a:pt x="10476771" y="2502309"/>
                  <a:pt x="10467826" y="2495805"/>
                </a:cubicBezTo>
                <a:cubicBezTo>
                  <a:pt x="10458885" y="2489301"/>
                  <a:pt x="10456443" y="2477108"/>
                  <a:pt x="10462948" y="2467757"/>
                </a:cubicBezTo>
                <a:cubicBezTo>
                  <a:pt x="10466200" y="2463287"/>
                  <a:pt x="10470977" y="2460441"/>
                  <a:pt x="10476058" y="2459527"/>
                </a:cubicBezTo>
                <a:close/>
                <a:moveTo>
                  <a:pt x="6587362" y="2455990"/>
                </a:moveTo>
                <a:cubicBezTo>
                  <a:pt x="6587772" y="2455990"/>
                  <a:pt x="6587772" y="2455990"/>
                  <a:pt x="6588171" y="2455990"/>
                </a:cubicBezTo>
                <a:cubicBezTo>
                  <a:pt x="6588171" y="2456396"/>
                  <a:pt x="6588171" y="2456396"/>
                  <a:pt x="6588171" y="2456806"/>
                </a:cubicBezTo>
                <a:cubicBezTo>
                  <a:pt x="6587772" y="2456806"/>
                  <a:pt x="6587772" y="2456806"/>
                  <a:pt x="6587362" y="2456806"/>
                </a:cubicBezTo>
                <a:cubicBezTo>
                  <a:pt x="6586954" y="2456806"/>
                  <a:pt x="6586954" y="2456396"/>
                  <a:pt x="6587362" y="2455990"/>
                </a:cubicBezTo>
                <a:close/>
                <a:moveTo>
                  <a:pt x="10763058" y="2454332"/>
                </a:moveTo>
                <a:cubicBezTo>
                  <a:pt x="10770578" y="2453012"/>
                  <a:pt x="10778606" y="2454537"/>
                  <a:pt x="10785313" y="2459211"/>
                </a:cubicBezTo>
                <a:cubicBezTo>
                  <a:pt x="10798731" y="2468562"/>
                  <a:pt x="10801983" y="2487259"/>
                  <a:pt x="10792632" y="2500673"/>
                </a:cubicBezTo>
                <a:cubicBezTo>
                  <a:pt x="10783282" y="2514090"/>
                  <a:pt x="10764584" y="2517342"/>
                  <a:pt x="10751166" y="2507992"/>
                </a:cubicBezTo>
                <a:cubicBezTo>
                  <a:pt x="10737752" y="2498640"/>
                  <a:pt x="10734500" y="2479944"/>
                  <a:pt x="10743851" y="2466527"/>
                </a:cubicBezTo>
                <a:cubicBezTo>
                  <a:pt x="10748527" y="2459820"/>
                  <a:pt x="10755538" y="2455654"/>
                  <a:pt x="10763058" y="2454332"/>
                </a:cubicBezTo>
                <a:close/>
                <a:moveTo>
                  <a:pt x="5168737" y="2451978"/>
                </a:moveTo>
                <a:cubicBezTo>
                  <a:pt x="5181391" y="2449794"/>
                  <a:pt x="5194902" y="2452435"/>
                  <a:pt x="5206285" y="2460361"/>
                </a:cubicBezTo>
                <a:cubicBezTo>
                  <a:pt x="5229060" y="2476216"/>
                  <a:pt x="5234337" y="2507514"/>
                  <a:pt x="5218484" y="2530280"/>
                </a:cubicBezTo>
                <a:cubicBezTo>
                  <a:pt x="5202623" y="2553072"/>
                  <a:pt x="5171322" y="2558352"/>
                  <a:pt x="5148564" y="2542504"/>
                </a:cubicBezTo>
                <a:cubicBezTo>
                  <a:pt x="5125798" y="2526215"/>
                  <a:pt x="5120108" y="2494913"/>
                  <a:pt x="5136369" y="2472559"/>
                </a:cubicBezTo>
                <a:cubicBezTo>
                  <a:pt x="5144297" y="2461177"/>
                  <a:pt x="5156081" y="2454164"/>
                  <a:pt x="5168737" y="2451978"/>
                </a:cubicBezTo>
                <a:close/>
                <a:moveTo>
                  <a:pt x="11895004" y="2447300"/>
                </a:moveTo>
                <a:cubicBezTo>
                  <a:pt x="11909333" y="2444809"/>
                  <a:pt x="11924577" y="2447757"/>
                  <a:pt x="11937383" y="2456700"/>
                </a:cubicBezTo>
                <a:cubicBezTo>
                  <a:pt x="11962995" y="2474995"/>
                  <a:pt x="11969094" y="2510358"/>
                  <a:pt x="11951207" y="2535991"/>
                </a:cubicBezTo>
                <a:cubicBezTo>
                  <a:pt x="11932910" y="2561603"/>
                  <a:pt x="11897547" y="2567700"/>
                  <a:pt x="11871935" y="2549818"/>
                </a:cubicBezTo>
                <a:cubicBezTo>
                  <a:pt x="11846323" y="2531496"/>
                  <a:pt x="11840224" y="2496134"/>
                  <a:pt x="11858115" y="2470522"/>
                </a:cubicBezTo>
                <a:cubicBezTo>
                  <a:pt x="11867261" y="2457718"/>
                  <a:pt x="11880675" y="2449791"/>
                  <a:pt x="11895004" y="2447300"/>
                </a:cubicBezTo>
                <a:close/>
                <a:moveTo>
                  <a:pt x="13167756" y="2444994"/>
                </a:moveTo>
                <a:cubicBezTo>
                  <a:pt x="13187014" y="2441589"/>
                  <a:pt x="13207544" y="2445552"/>
                  <a:pt x="13224820" y="2457746"/>
                </a:cubicBezTo>
                <a:cubicBezTo>
                  <a:pt x="13259373" y="2482138"/>
                  <a:pt x="13267909" y="2529702"/>
                  <a:pt x="13243518" y="2564255"/>
                </a:cubicBezTo>
                <a:cubicBezTo>
                  <a:pt x="13219127" y="2598811"/>
                  <a:pt x="13171566" y="2607344"/>
                  <a:pt x="13137013" y="2582953"/>
                </a:cubicBezTo>
                <a:cubicBezTo>
                  <a:pt x="13102460" y="2558563"/>
                  <a:pt x="13093920" y="2511000"/>
                  <a:pt x="13118315" y="2476448"/>
                </a:cubicBezTo>
                <a:cubicBezTo>
                  <a:pt x="13130509" y="2459172"/>
                  <a:pt x="13148497" y="2448399"/>
                  <a:pt x="13167756" y="2444994"/>
                </a:cubicBezTo>
                <a:close/>
                <a:moveTo>
                  <a:pt x="11472224" y="2444032"/>
                </a:moveTo>
                <a:cubicBezTo>
                  <a:pt x="11482081" y="2442304"/>
                  <a:pt x="11492649" y="2444336"/>
                  <a:pt x="11501593" y="2450638"/>
                </a:cubicBezTo>
                <a:cubicBezTo>
                  <a:pt x="11519074" y="2462831"/>
                  <a:pt x="11523547" y="2487221"/>
                  <a:pt x="11510944" y="2505106"/>
                </a:cubicBezTo>
                <a:cubicBezTo>
                  <a:pt x="11498746" y="2522586"/>
                  <a:pt x="11474359" y="2527060"/>
                  <a:pt x="11456473" y="2514457"/>
                </a:cubicBezTo>
                <a:cubicBezTo>
                  <a:pt x="11438991" y="2501853"/>
                  <a:pt x="11434519" y="2477464"/>
                  <a:pt x="11447122" y="2459988"/>
                </a:cubicBezTo>
                <a:cubicBezTo>
                  <a:pt x="11453220" y="2451248"/>
                  <a:pt x="11462366" y="2445760"/>
                  <a:pt x="11472224" y="2444032"/>
                </a:cubicBezTo>
                <a:close/>
                <a:moveTo>
                  <a:pt x="5529086" y="2436260"/>
                </a:moveTo>
                <a:cubicBezTo>
                  <a:pt x="5540964" y="2434175"/>
                  <a:pt x="5553677" y="2436615"/>
                  <a:pt x="5564435" y="2444136"/>
                </a:cubicBezTo>
                <a:cubicBezTo>
                  <a:pt x="5585591" y="2459178"/>
                  <a:pt x="5590858" y="2488444"/>
                  <a:pt x="5575833" y="2509987"/>
                </a:cubicBezTo>
                <a:cubicBezTo>
                  <a:pt x="5560789" y="2531125"/>
                  <a:pt x="5531512" y="2536441"/>
                  <a:pt x="5509973" y="2521369"/>
                </a:cubicBezTo>
                <a:cubicBezTo>
                  <a:pt x="5488839" y="2506330"/>
                  <a:pt x="5483554" y="2477062"/>
                  <a:pt x="5498593" y="2455519"/>
                </a:cubicBezTo>
                <a:cubicBezTo>
                  <a:pt x="5506110" y="2444949"/>
                  <a:pt x="5517188" y="2438344"/>
                  <a:pt x="5529086" y="2436260"/>
                </a:cubicBezTo>
                <a:close/>
                <a:moveTo>
                  <a:pt x="3358806" y="2434538"/>
                </a:moveTo>
                <a:cubicBezTo>
                  <a:pt x="3359216" y="2434538"/>
                  <a:pt x="3359216" y="2434538"/>
                  <a:pt x="3359622" y="2434538"/>
                </a:cubicBezTo>
                <a:cubicBezTo>
                  <a:pt x="3359622" y="2434944"/>
                  <a:pt x="3360026" y="2435354"/>
                  <a:pt x="3359622" y="2435354"/>
                </a:cubicBezTo>
                <a:cubicBezTo>
                  <a:pt x="3359216" y="2435354"/>
                  <a:pt x="3359216" y="2435354"/>
                  <a:pt x="3358806" y="2435354"/>
                </a:cubicBezTo>
                <a:cubicBezTo>
                  <a:pt x="3358402" y="2434944"/>
                  <a:pt x="3358402" y="2434944"/>
                  <a:pt x="3358806" y="2434538"/>
                </a:cubicBezTo>
                <a:close/>
                <a:moveTo>
                  <a:pt x="3775530" y="2431734"/>
                </a:moveTo>
                <a:cubicBezTo>
                  <a:pt x="3777157" y="2432550"/>
                  <a:pt x="3777157" y="2434581"/>
                  <a:pt x="3776341" y="2435801"/>
                </a:cubicBezTo>
                <a:cubicBezTo>
                  <a:pt x="3775530" y="2437428"/>
                  <a:pt x="3773496" y="2437428"/>
                  <a:pt x="3772278" y="2436612"/>
                </a:cubicBezTo>
                <a:cubicBezTo>
                  <a:pt x="3771058" y="2435801"/>
                  <a:pt x="3770651" y="2433766"/>
                  <a:pt x="3771464" y="2432550"/>
                </a:cubicBezTo>
                <a:cubicBezTo>
                  <a:pt x="3772278" y="2430924"/>
                  <a:pt x="3774310" y="2430924"/>
                  <a:pt x="3775530" y="2431734"/>
                </a:cubicBezTo>
                <a:close/>
                <a:moveTo>
                  <a:pt x="10077164" y="2403134"/>
                </a:moveTo>
                <a:cubicBezTo>
                  <a:pt x="10082448" y="2406791"/>
                  <a:pt x="10083669" y="2414109"/>
                  <a:pt x="10080011" y="2419391"/>
                </a:cubicBezTo>
                <a:cubicBezTo>
                  <a:pt x="10076349" y="2424676"/>
                  <a:pt x="10069034" y="2425895"/>
                  <a:pt x="10063750" y="2422239"/>
                </a:cubicBezTo>
                <a:cubicBezTo>
                  <a:pt x="10058463" y="2418578"/>
                  <a:pt x="10057242" y="2411263"/>
                  <a:pt x="10060904" y="2405978"/>
                </a:cubicBezTo>
                <a:cubicBezTo>
                  <a:pt x="10064561" y="2400692"/>
                  <a:pt x="10071876" y="2399475"/>
                  <a:pt x="10077164" y="2403134"/>
                </a:cubicBezTo>
                <a:close/>
                <a:moveTo>
                  <a:pt x="2714830" y="2400741"/>
                </a:moveTo>
                <a:cubicBezTo>
                  <a:pt x="2715640" y="2400741"/>
                  <a:pt x="2715640" y="2401552"/>
                  <a:pt x="2715235" y="2401957"/>
                </a:cubicBezTo>
                <a:cubicBezTo>
                  <a:pt x="2715235" y="2402773"/>
                  <a:pt x="2714419" y="2402773"/>
                  <a:pt x="2714014" y="2402367"/>
                </a:cubicBezTo>
                <a:cubicBezTo>
                  <a:pt x="2713609" y="2402367"/>
                  <a:pt x="2713609" y="2401552"/>
                  <a:pt x="2713609" y="2401146"/>
                </a:cubicBezTo>
                <a:cubicBezTo>
                  <a:pt x="2713609" y="2400331"/>
                  <a:pt x="2714419" y="2400331"/>
                  <a:pt x="2714830" y="2400741"/>
                </a:cubicBezTo>
                <a:close/>
                <a:moveTo>
                  <a:pt x="9660076" y="2396638"/>
                </a:moveTo>
                <a:cubicBezTo>
                  <a:pt x="9660892" y="2397453"/>
                  <a:pt x="9661297" y="2399078"/>
                  <a:pt x="9660482" y="2400296"/>
                </a:cubicBezTo>
                <a:cubicBezTo>
                  <a:pt x="9659671" y="2401109"/>
                  <a:pt x="9658045" y="2401516"/>
                  <a:pt x="9656824" y="2400705"/>
                </a:cubicBezTo>
                <a:cubicBezTo>
                  <a:pt x="9656013" y="2399890"/>
                  <a:pt x="9655603" y="2398670"/>
                  <a:pt x="9656419" y="2397453"/>
                </a:cubicBezTo>
                <a:cubicBezTo>
                  <a:pt x="9657230" y="2396232"/>
                  <a:pt x="9658856" y="2395827"/>
                  <a:pt x="9660076" y="2396638"/>
                </a:cubicBezTo>
                <a:close/>
                <a:moveTo>
                  <a:pt x="3166913" y="2393056"/>
                </a:moveTo>
                <a:cubicBezTo>
                  <a:pt x="3167723" y="2393056"/>
                  <a:pt x="3167723" y="2393867"/>
                  <a:pt x="3167320" y="2394273"/>
                </a:cubicBezTo>
                <a:cubicBezTo>
                  <a:pt x="3167320" y="2395088"/>
                  <a:pt x="3166502" y="2395088"/>
                  <a:pt x="3166097" y="2394682"/>
                </a:cubicBezTo>
                <a:cubicBezTo>
                  <a:pt x="3165691" y="2394682"/>
                  <a:pt x="3165691" y="2393867"/>
                  <a:pt x="3165691" y="2393462"/>
                </a:cubicBezTo>
                <a:cubicBezTo>
                  <a:pt x="3165691" y="2392646"/>
                  <a:pt x="3166502" y="2392646"/>
                  <a:pt x="3166913" y="2393056"/>
                </a:cubicBezTo>
                <a:close/>
                <a:moveTo>
                  <a:pt x="11197879" y="2389166"/>
                </a:moveTo>
                <a:cubicBezTo>
                  <a:pt x="11207280" y="2387540"/>
                  <a:pt x="11217239" y="2389471"/>
                  <a:pt x="11225572" y="2395365"/>
                </a:cubicBezTo>
                <a:cubicBezTo>
                  <a:pt x="11242238" y="2407562"/>
                  <a:pt x="11246305" y="2430731"/>
                  <a:pt x="11234513" y="2447397"/>
                </a:cubicBezTo>
                <a:cubicBezTo>
                  <a:pt x="11222320" y="2464060"/>
                  <a:pt x="11199149" y="2468128"/>
                  <a:pt x="11182479" y="2456341"/>
                </a:cubicBezTo>
                <a:cubicBezTo>
                  <a:pt x="11165813" y="2444144"/>
                  <a:pt x="11161750" y="2420975"/>
                  <a:pt x="11173538" y="2404310"/>
                </a:cubicBezTo>
                <a:cubicBezTo>
                  <a:pt x="11179637" y="2395974"/>
                  <a:pt x="11188479" y="2390792"/>
                  <a:pt x="11197879" y="2389166"/>
                </a:cubicBezTo>
                <a:close/>
                <a:moveTo>
                  <a:pt x="12047244" y="2388799"/>
                </a:moveTo>
                <a:cubicBezTo>
                  <a:pt x="12064217" y="2385852"/>
                  <a:pt x="12082307" y="2389409"/>
                  <a:pt x="12097552" y="2400181"/>
                </a:cubicBezTo>
                <a:cubicBezTo>
                  <a:pt x="12128037" y="2421725"/>
                  <a:pt x="12135357" y="2463595"/>
                  <a:pt x="12113808" y="2494083"/>
                </a:cubicBezTo>
                <a:cubicBezTo>
                  <a:pt x="12092264" y="2524566"/>
                  <a:pt x="12050392" y="2531888"/>
                  <a:pt x="12019906" y="2510343"/>
                </a:cubicBezTo>
                <a:cubicBezTo>
                  <a:pt x="11989417" y="2488796"/>
                  <a:pt x="11982102" y="2446930"/>
                  <a:pt x="12003646" y="2416441"/>
                </a:cubicBezTo>
                <a:cubicBezTo>
                  <a:pt x="12014418" y="2401197"/>
                  <a:pt x="12030272" y="2391746"/>
                  <a:pt x="12047244" y="2388799"/>
                </a:cubicBezTo>
                <a:close/>
                <a:moveTo>
                  <a:pt x="5408701" y="2380147"/>
                </a:moveTo>
                <a:cubicBezTo>
                  <a:pt x="5419928" y="2378166"/>
                  <a:pt x="5431919" y="2380505"/>
                  <a:pt x="5442091" y="2387618"/>
                </a:cubicBezTo>
                <a:cubicBezTo>
                  <a:pt x="5462403" y="2401846"/>
                  <a:pt x="5467287" y="2429483"/>
                  <a:pt x="5453065" y="2449811"/>
                </a:cubicBezTo>
                <a:cubicBezTo>
                  <a:pt x="5438825" y="2470134"/>
                  <a:pt x="5411183" y="2475011"/>
                  <a:pt x="5390874" y="2460786"/>
                </a:cubicBezTo>
                <a:cubicBezTo>
                  <a:pt x="5370536" y="2446559"/>
                  <a:pt x="5365653" y="2418512"/>
                  <a:pt x="5379892" y="2398591"/>
                </a:cubicBezTo>
                <a:cubicBezTo>
                  <a:pt x="5387008" y="2388429"/>
                  <a:pt x="5397465" y="2382129"/>
                  <a:pt x="5408701" y="2380147"/>
                </a:cubicBezTo>
                <a:close/>
                <a:moveTo>
                  <a:pt x="1589526" y="2372634"/>
                </a:moveTo>
                <a:cubicBezTo>
                  <a:pt x="1590337" y="2372634"/>
                  <a:pt x="1590337" y="2373445"/>
                  <a:pt x="1589932" y="2373854"/>
                </a:cubicBezTo>
                <a:cubicBezTo>
                  <a:pt x="1589932" y="2374665"/>
                  <a:pt x="1589121" y="2374665"/>
                  <a:pt x="1588711" y="2374260"/>
                </a:cubicBezTo>
                <a:cubicBezTo>
                  <a:pt x="1588306" y="2373854"/>
                  <a:pt x="1588306" y="2373445"/>
                  <a:pt x="1588306" y="2373039"/>
                </a:cubicBezTo>
                <a:cubicBezTo>
                  <a:pt x="1588306" y="2372228"/>
                  <a:pt x="1588711" y="2372634"/>
                  <a:pt x="1589526" y="2372634"/>
                </a:cubicBezTo>
                <a:close/>
                <a:moveTo>
                  <a:pt x="13619138" y="2371917"/>
                </a:moveTo>
                <a:cubicBezTo>
                  <a:pt x="13621985" y="2373949"/>
                  <a:pt x="13622796" y="2377606"/>
                  <a:pt x="13620764" y="2380453"/>
                </a:cubicBezTo>
                <a:cubicBezTo>
                  <a:pt x="13618733" y="2383300"/>
                  <a:pt x="13615075" y="2384111"/>
                  <a:pt x="13612229" y="2382078"/>
                </a:cubicBezTo>
                <a:cubicBezTo>
                  <a:pt x="13609382" y="2380453"/>
                  <a:pt x="13608977" y="2376385"/>
                  <a:pt x="13610603" y="2373543"/>
                </a:cubicBezTo>
                <a:cubicBezTo>
                  <a:pt x="13612634" y="2370696"/>
                  <a:pt x="13616296" y="2369881"/>
                  <a:pt x="13619138" y="2371917"/>
                </a:cubicBezTo>
                <a:close/>
                <a:moveTo>
                  <a:pt x="13434173" y="2366648"/>
                </a:moveTo>
                <a:cubicBezTo>
                  <a:pt x="13434988" y="2366648"/>
                  <a:pt x="13434988" y="2367460"/>
                  <a:pt x="13434583" y="2367865"/>
                </a:cubicBezTo>
                <a:cubicBezTo>
                  <a:pt x="13434583" y="2368681"/>
                  <a:pt x="13433768" y="2368681"/>
                  <a:pt x="13433362" y="2368275"/>
                </a:cubicBezTo>
                <a:cubicBezTo>
                  <a:pt x="13432952" y="2367865"/>
                  <a:pt x="13432547" y="2367460"/>
                  <a:pt x="13432952" y="2367054"/>
                </a:cubicBezTo>
                <a:cubicBezTo>
                  <a:pt x="13432952" y="2366239"/>
                  <a:pt x="13433768" y="2366239"/>
                  <a:pt x="13434173" y="2366648"/>
                </a:cubicBezTo>
                <a:close/>
                <a:moveTo>
                  <a:pt x="11619738" y="2365001"/>
                </a:moveTo>
                <a:cubicBezTo>
                  <a:pt x="11632390" y="2362818"/>
                  <a:pt x="11645907" y="2365459"/>
                  <a:pt x="11657289" y="2373386"/>
                </a:cubicBezTo>
                <a:cubicBezTo>
                  <a:pt x="11680054" y="2389240"/>
                  <a:pt x="11685338" y="2420539"/>
                  <a:pt x="11669487" y="2443305"/>
                </a:cubicBezTo>
                <a:cubicBezTo>
                  <a:pt x="11653632" y="2466066"/>
                  <a:pt x="11622331" y="2471351"/>
                  <a:pt x="11599566" y="2455501"/>
                </a:cubicBezTo>
                <a:cubicBezTo>
                  <a:pt x="11576801" y="2439646"/>
                  <a:pt x="11571513" y="2407937"/>
                  <a:pt x="11587368" y="2385583"/>
                </a:cubicBezTo>
                <a:cubicBezTo>
                  <a:pt x="11595296" y="2374200"/>
                  <a:pt x="11607085" y="2367188"/>
                  <a:pt x="11619738" y="2365001"/>
                </a:cubicBezTo>
                <a:close/>
                <a:moveTo>
                  <a:pt x="10358829" y="2363747"/>
                </a:moveTo>
                <a:cubicBezTo>
                  <a:pt x="10363759" y="2362884"/>
                  <a:pt x="10369043" y="2363900"/>
                  <a:pt x="10373514" y="2366947"/>
                </a:cubicBezTo>
                <a:cubicBezTo>
                  <a:pt x="10382460" y="2373045"/>
                  <a:pt x="10384491" y="2385243"/>
                  <a:pt x="10378393" y="2394184"/>
                </a:cubicBezTo>
                <a:cubicBezTo>
                  <a:pt x="10372294" y="2403128"/>
                  <a:pt x="10360100" y="2405161"/>
                  <a:pt x="10351155" y="2399061"/>
                </a:cubicBezTo>
                <a:cubicBezTo>
                  <a:pt x="10342213" y="2392557"/>
                  <a:pt x="10340182" y="2380364"/>
                  <a:pt x="10346276" y="2371824"/>
                </a:cubicBezTo>
                <a:cubicBezTo>
                  <a:pt x="10349326" y="2367355"/>
                  <a:pt x="10353900" y="2364610"/>
                  <a:pt x="10358829" y="2363747"/>
                </a:cubicBezTo>
                <a:close/>
                <a:moveTo>
                  <a:pt x="10921244" y="2355441"/>
                </a:moveTo>
                <a:cubicBezTo>
                  <a:pt x="10930136" y="2353916"/>
                  <a:pt x="10939587" y="2355746"/>
                  <a:pt x="10947515" y="2361232"/>
                </a:cubicBezTo>
                <a:cubicBezTo>
                  <a:pt x="10963370" y="2372613"/>
                  <a:pt x="10967433" y="2394567"/>
                  <a:pt x="10956051" y="2410421"/>
                </a:cubicBezTo>
                <a:cubicBezTo>
                  <a:pt x="10944668" y="2426272"/>
                  <a:pt x="10922718" y="2429928"/>
                  <a:pt x="10906863" y="2418956"/>
                </a:cubicBezTo>
                <a:cubicBezTo>
                  <a:pt x="10891008" y="2407574"/>
                  <a:pt x="10886945" y="2385621"/>
                  <a:pt x="10898327" y="2369767"/>
                </a:cubicBezTo>
                <a:cubicBezTo>
                  <a:pt x="10904018" y="2361843"/>
                  <a:pt x="10912352" y="2356964"/>
                  <a:pt x="10921244" y="2355441"/>
                </a:cubicBezTo>
                <a:close/>
                <a:moveTo>
                  <a:pt x="6765822" y="2353146"/>
                </a:moveTo>
                <a:cubicBezTo>
                  <a:pt x="6766231" y="2353146"/>
                  <a:pt x="6766231" y="2353146"/>
                  <a:pt x="6766638" y="2353146"/>
                </a:cubicBezTo>
                <a:cubicBezTo>
                  <a:pt x="6766638" y="2353553"/>
                  <a:pt x="6766638" y="2353553"/>
                  <a:pt x="6766638" y="2353964"/>
                </a:cubicBezTo>
                <a:cubicBezTo>
                  <a:pt x="6766231" y="2353964"/>
                  <a:pt x="6766231" y="2353964"/>
                  <a:pt x="6765822" y="2353964"/>
                </a:cubicBezTo>
                <a:cubicBezTo>
                  <a:pt x="6765409" y="2353553"/>
                  <a:pt x="6765409" y="2353553"/>
                  <a:pt x="6765822" y="2353146"/>
                </a:cubicBezTo>
                <a:close/>
                <a:moveTo>
                  <a:pt x="10642474" y="2346967"/>
                </a:moveTo>
                <a:cubicBezTo>
                  <a:pt x="10649843" y="2345696"/>
                  <a:pt x="10657668" y="2347220"/>
                  <a:pt x="10664170" y="2351892"/>
                </a:cubicBezTo>
                <a:cubicBezTo>
                  <a:pt x="10677178" y="2361244"/>
                  <a:pt x="10680435" y="2379534"/>
                  <a:pt x="10671084" y="2392541"/>
                </a:cubicBezTo>
                <a:cubicBezTo>
                  <a:pt x="10661733" y="2405551"/>
                  <a:pt x="10643441" y="2408802"/>
                  <a:pt x="10630432" y="2399455"/>
                </a:cubicBezTo>
                <a:cubicBezTo>
                  <a:pt x="10617424" y="2390104"/>
                  <a:pt x="10614172" y="2371815"/>
                  <a:pt x="10623518" y="2358807"/>
                </a:cubicBezTo>
                <a:cubicBezTo>
                  <a:pt x="10628194" y="2352301"/>
                  <a:pt x="10635106" y="2348237"/>
                  <a:pt x="10642474" y="2346967"/>
                </a:cubicBezTo>
                <a:close/>
                <a:moveTo>
                  <a:pt x="13249668" y="2344818"/>
                </a:moveTo>
                <a:cubicBezTo>
                  <a:pt x="13253175" y="2344208"/>
                  <a:pt x="13256936" y="2344920"/>
                  <a:pt x="13260188" y="2347156"/>
                </a:cubicBezTo>
                <a:cubicBezTo>
                  <a:pt x="13266283" y="2351624"/>
                  <a:pt x="13267909" y="2360164"/>
                  <a:pt x="13263440" y="2366668"/>
                </a:cubicBezTo>
                <a:cubicBezTo>
                  <a:pt x="13258968" y="2372763"/>
                  <a:pt x="13250432" y="2374388"/>
                  <a:pt x="13243927" y="2369921"/>
                </a:cubicBezTo>
                <a:cubicBezTo>
                  <a:pt x="13237423" y="2365448"/>
                  <a:pt x="13235797" y="2356502"/>
                  <a:pt x="13240675" y="2350408"/>
                </a:cubicBezTo>
                <a:cubicBezTo>
                  <a:pt x="13242909" y="2347359"/>
                  <a:pt x="13246162" y="2345427"/>
                  <a:pt x="13249668" y="2344818"/>
                </a:cubicBezTo>
                <a:close/>
                <a:moveTo>
                  <a:pt x="6507680" y="2339722"/>
                </a:moveTo>
                <a:cubicBezTo>
                  <a:pt x="6510922" y="2341758"/>
                  <a:pt x="6511753" y="2346226"/>
                  <a:pt x="6509310" y="2349478"/>
                </a:cubicBezTo>
                <a:cubicBezTo>
                  <a:pt x="6507278" y="2352729"/>
                  <a:pt x="6502808" y="2353545"/>
                  <a:pt x="6499562" y="2351103"/>
                </a:cubicBezTo>
                <a:cubicBezTo>
                  <a:pt x="6496297" y="2348665"/>
                  <a:pt x="6495490" y="2344193"/>
                  <a:pt x="6497924" y="2341348"/>
                </a:cubicBezTo>
                <a:cubicBezTo>
                  <a:pt x="6499965" y="2338095"/>
                  <a:pt x="6504433" y="2337284"/>
                  <a:pt x="6507680" y="2339722"/>
                </a:cubicBezTo>
                <a:close/>
                <a:moveTo>
                  <a:pt x="6256686" y="2336705"/>
                </a:moveTo>
                <a:cubicBezTo>
                  <a:pt x="6260586" y="2336044"/>
                  <a:pt x="6264758" y="2336857"/>
                  <a:pt x="6268222" y="2339296"/>
                </a:cubicBezTo>
                <a:cubicBezTo>
                  <a:pt x="6275128" y="2344175"/>
                  <a:pt x="6276752" y="2353929"/>
                  <a:pt x="6271878" y="2360839"/>
                </a:cubicBezTo>
                <a:cubicBezTo>
                  <a:pt x="6266997" y="2367748"/>
                  <a:pt x="6257227" y="2369375"/>
                  <a:pt x="6250320" y="2364497"/>
                </a:cubicBezTo>
                <a:cubicBezTo>
                  <a:pt x="6243004" y="2359620"/>
                  <a:pt x="6241380" y="2349863"/>
                  <a:pt x="6246666" y="2342953"/>
                </a:cubicBezTo>
                <a:cubicBezTo>
                  <a:pt x="6249113" y="2339499"/>
                  <a:pt x="6252776" y="2337365"/>
                  <a:pt x="6256686" y="2336705"/>
                </a:cubicBezTo>
                <a:close/>
                <a:moveTo>
                  <a:pt x="2978269" y="2336527"/>
                </a:moveTo>
                <a:cubicBezTo>
                  <a:pt x="2978680" y="2336527"/>
                  <a:pt x="2978680" y="2336527"/>
                  <a:pt x="2979086" y="2336527"/>
                </a:cubicBezTo>
                <a:cubicBezTo>
                  <a:pt x="2979086" y="2336932"/>
                  <a:pt x="2979086" y="2336932"/>
                  <a:pt x="2979086" y="2337342"/>
                </a:cubicBezTo>
                <a:cubicBezTo>
                  <a:pt x="2978680" y="2337342"/>
                  <a:pt x="2978680" y="2337342"/>
                  <a:pt x="2978269" y="2337342"/>
                </a:cubicBezTo>
                <a:cubicBezTo>
                  <a:pt x="2978269" y="2337342"/>
                  <a:pt x="2977865" y="2336527"/>
                  <a:pt x="2978269" y="2336527"/>
                </a:cubicBezTo>
                <a:close/>
                <a:moveTo>
                  <a:pt x="4932698" y="2334613"/>
                </a:moveTo>
                <a:cubicBezTo>
                  <a:pt x="4941432" y="2333090"/>
                  <a:pt x="4950792" y="2334917"/>
                  <a:pt x="4958711" y="2340404"/>
                </a:cubicBezTo>
                <a:cubicBezTo>
                  <a:pt x="4974568" y="2351381"/>
                  <a:pt x="4978225" y="2372923"/>
                  <a:pt x="4967247" y="2388778"/>
                </a:cubicBezTo>
                <a:cubicBezTo>
                  <a:pt x="4956273" y="2404633"/>
                  <a:pt x="4934724" y="2408290"/>
                  <a:pt x="4918869" y="2397314"/>
                </a:cubicBezTo>
                <a:cubicBezTo>
                  <a:pt x="4903426" y="2386342"/>
                  <a:pt x="4899366" y="2364794"/>
                  <a:pt x="4910335" y="2348939"/>
                </a:cubicBezTo>
                <a:cubicBezTo>
                  <a:pt x="4915826" y="2341014"/>
                  <a:pt x="4923957" y="2336137"/>
                  <a:pt x="4932698" y="2334613"/>
                </a:cubicBezTo>
                <a:close/>
                <a:moveTo>
                  <a:pt x="6036732" y="2331508"/>
                </a:moveTo>
                <a:cubicBezTo>
                  <a:pt x="6043422" y="2330339"/>
                  <a:pt x="6050311" y="2331764"/>
                  <a:pt x="6056411" y="2336032"/>
                </a:cubicBezTo>
                <a:cubicBezTo>
                  <a:pt x="6068599" y="2344162"/>
                  <a:pt x="6071446" y="2360829"/>
                  <a:pt x="6062909" y="2373021"/>
                </a:cubicBezTo>
                <a:cubicBezTo>
                  <a:pt x="6054780" y="2385218"/>
                  <a:pt x="6038457" y="2388066"/>
                  <a:pt x="6026253" y="2379525"/>
                </a:cubicBezTo>
                <a:cubicBezTo>
                  <a:pt x="6014475" y="2370990"/>
                  <a:pt x="6011613" y="2354324"/>
                  <a:pt x="6019752" y="2342537"/>
                </a:cubicBezTo>
                <a:cubicBezTo>
                  <a:pt x="6023813" y="2336439"/>
                  <a:pt x="6030022" y="2332678"/>
                  <a:pt x="6036732" y="2331508"/>
                </a:cubicBezTo>
                <a:close/>
                <a:moveTo>
                  <a:pt x="12201465" y="2331358"/>
                </a:moveTo>
                <a:cubicBezTo>
                  <a:pt x="12223163" y="2327597"/>
                  <a:pt x="12246334" y="2332068"/>
                  <a:pt x="12265847" y="2345686"/>
                </a:cubicBezTo>
                <a:cubicBezTo>
                  <a:pt x="12304463" y="2372923"/>
                  <a:pt x="12313814" y="2426582"/>
                  <a:pt x="12286576" y="2465607"/>
                </a:cubicBezTo>
                <a:cubicBezTo>
                  <a:pt x="12259343" y="2504222"/>
                  <a:pt x="12205683" y="2513572"/>
                  <a:pt x="12166657" y="2486334"/>
                </a:cubicBezTo>
                <a:cubicBezTo>
                  <a:pt x="12128037" y="2459103"/>
                  <a:pt x="12118686" y="2405444"/>
                  <a:pt x="12145924" y="2366420"/>
                </a:cubicBezTo>
                <a:cubicBezTo>
                  <a:pt x="12159543" y="2347111"/>
                  <a:pt x="12179767" y="2335118"/>
                  <a:pt x="12201465" y="2331358"/>
                </a:cubicBezTo>
                <a:close/>
                <a:moveTo>
                  <a:pt x="9544631" y="2330789"/>
                </a:moveTo>
                <a:cubicBezTo>
                  <a:pt x="9545442" y="2331599"/>
                  <a:pt x="9545847" y="2332820"/>
                  <a:pt x="9545036" y="2333635"/>
                </a:cubicBezTo>
                <a:cubicBezTo>
                  <a:pt x="9544221" y="2334447"/>
                  <a:pt x="9543004" y="2334850"/>
                  <a:pt x="9542189" y="2334041"/>
                </a:cubicBezTo>
                <a:cubicBezTo>
                  <a:pt x="9541378" y="2333635"/>
                  <a:pt x="9540968" y="2332416"/>
                  <a:pt x="9541784" y="2331193"/>
                </a:cubicBezTo>
                <a:cubicBezTo>
                  <a:pt x="9542595" y="2330382"/>
                  <a:pt x="9543815" y="2329973"/>
                  <a:pt x="9544631" y="2330789"/>
                </a:cubicBezTo>
                <a:close/>
                <a:moveTo>
                  <a:pt x="9958462" y="2323464"/>
                </a:moveTo>
                <a:cubicBezTo>
                  <a:pt x="9962930" y="2326307"/>
                  <a:pt x="9963745" y="2332810"/>
                  <a:pt x="9960899" y="2337282"/>
                </a:cubicBezTo>
                <a:cubicBezTo>
                  <a:pt x="9958052" y="2341756"/>
                  <a:pt x="9951548" y="2342976"/>
                  <a:pt x="9947079" y="2339724"/>
                </a:cubicBezTo>
                <a:cubicBezTo>
                  <a:pt x="9942201" y="2336472"/>
                  <a:pt x="9941792" y="2330372"/>
                  <a:pt x="9944638" y="2325900"/>
                </a:cubicBezTo>
                <a:cubicBezTo>
                  <a:pt x="9947485" y="2321429"/>
                  <a:pt x="9953989" y="2320213"/>
                  <a:pt x="9958462" y="2323464"/>
                </a:cubicBezTo>
                <a:close/>
                <a:moveTo>
                  <a:pt x="12366968" y="2322062"/>
                </a:moveTo>
                <a:cubicBezTo>
                  <a:pt x="12383432" y="2319217"/>
                  <a:pt x="12401013" y="2322673"/>
                  <a:pt x="12415851" y="2333039"/>
                </a:cubicBezTo>
                <a:cubicBezTo>
                  <a:pt x="12445526" y="2353772"/>
                  <a:pt x="12452440" y="2394422"/>
                  <a:pt x="12431706" y="2424096"/>
                </a:cubicBezTo>
                <a:cubicBezTo>
                  <a:pt x="12410973" y="2453770"/>
                  <a:pt x="12370321" y="2460679"/>
                  <a:pt x="12340646" y="2439950"/>
                </a:cubicBezTo>
                <a:cubicBezTo>
                  <a:pt x="12310967" y="2419218"/>
                  <a:pt x="12304058" y="2378162"/>
                  <a:pt x="12324791" y="2348894"/>
                </a:cubicBezTo>
                <a:cubicBezTo>
                  <a:pt x="12335158" y="2334055"/>
                  <a:pt x="12350504" y="2324907"/>
                  <a:pt x="12366968" y="2322062"/>
                </a:cubicBezTo>
                <a:close/>
                <a:moveTo>
                  <a:pt x="12536789" y="2317416"/>
                </a:moveTo>
                <a:cubicBezTo>
                  <a:pt x="12549187" y="2315231"/>
                  <a:pt x="12562399" y="2317771"/>
                  <a:pt x="12573579" y="2325696"/>
                </a:cubicBezTo>
                <a:cubicBezTo>
                  <a:pt x="12595529" y="2341550"/>
                  <a:pt x="12600817" y="2372040"/>
                  <a:pt x="12585367" y="2394398"/>
                </a:cubicBezTo>
                <a:cubicBezTo>
                  <a:pt x="12569516" y="2416348"/>
                  <a:pt x="12539026" y="2421632"/>
                  <a:pt x="12516667" y="2406186"/>
                </a:cubicBezTo>
                <a:cubicBezTo>
                  <a:pt x="12494308" y="2390332"/>
                  <a:pt x="12489024" y="2359843"/>
                  <a:pt x="12504879" y="2337487"/>
                </a:cubicBezTo>
                <a:cubicBezTo>
                  <a:pt x="12512805" y="2326511"/>
                  <a:pt x="12524390" y="2319600"/>
                  <a:pt x="12536789" y="2317416"/>
                </a:cubicBezTo>
                <a:close/>
                <a:moveTo>
                  <a:pt x="12710014" y="2316679"/>
                </a:moveTo>
                <a:cubicBezTo>
                  <a:pt x="12719516" y="2315003"/>
                  <a:pt x="12729679" y="2316934"/>
                  <a:pt x="12738217" y="2322829"/>
                </a:cubicBezTo>
                <a:cubicBezTo>
                  <a:pt x="12755288" y="2334617"/>
                  <a:pt x="12759356" y="2358193"/>
                  <a:pt x="12747568" y="2375268"/>
                </a:cubicBezTo>
                <a:cubicBezTo>
                  <a:pt x="12735776" y="2392339"/>
                  <a:pt x="12712200" y="2396407"/>
                  <a:pt x="12695124" y="2384619"/>
                </a:cubicBezTo>
                <a:cubicBezTo>
                  <a:pt x="12678053" y="2372826"/>
                  <a:pt x="12673985" y="2349252"/>
                  <a:pt x="12685777" y="2332176"/>
                </a:cubicBezTo>
                <a:cubicBezTo>
                  <a:pt x="12691671" y="2323641"/>
                  <a:pt x="12700512" y="2318356"/>
                  <a:pt x="12710014" y="2316679"/>
                </a:cubicBezTo>
                <a:close/>
                <a:moveTo>
                  <a:pt x="5848756" y="2315036"/>
                </a:moveTo>
                <a:cubicBezTo>
                  <a:pt x="5857657" y="2313460"/>
                  <a:pt x="5867102" y="2315289"/>
                  <a:pt x="5875023" y="2320980"/>
                </a:cubicBezTo>
                <a:cubicBezTo>
                  <a:pt x="5890884" y="2332363"/>
                  <a:pt x="5894950" y="2354312"/>
                  <a:pt x="5883572" y="2370166"/>
                </a:cubicBezTo>
                <a:cubicBezTo>
                  <a:pt x="5872189" y="2386019"/>
                  <a:pt x="5850230" y="2389677"/>
                  <a:pt x="5834373" y="2378703"/>
                </a:cubicBezTo>
                <a:cubicBezTo>
                  <a:pt x="5818530" y="2367319"/>
                  <a:pt x="5814866" y="2345370"/>
                  <a:pt x="5825845" y="2329516"/>
                </a:cubicBezTo>
                <a:cubicBezTo>
                  <a:pt x="5831534" y="2321589"/>
                  <a:pt x="5839866" y="2316610"/>
                  <a:pt x="5848756" y="2315036"/>
                </a:cubicBezTo>
                <a:close/>
                <a:moveTo>
                  <a:pt x="5104403" y="2313953"/>
                </a:moveTo>
                <a:cubicBezTo>
                  <a:pt x="5118579" y="2311463"/>
                  <a:pt x="5133721" y="2314410"/>
                  <a:pt x="5146527" y="2323354"/>
                </a:cubicBezTo>
                <a:cubicBezTo>
                  <a:pt x="5172139" y="2341238"/>
                  <a:pt x="5178236" y="2376201"/>
                  <a:pt x="5160349" y="2401811"/>
                </a:cubicBezTo>
                <a:cubicBezTo>
                  <a:pt x="5142461" y="2427417"/>
                  <a:pt x="5107502" y="2433516"/>
                  <a:pt x="5081893" y="2415629"/>
                </a:cubicBezTo>
                <a:cubicBezTo>
                  <a:pt x="5056685" y="2397744"/>
                  <a:pt x="5050592" y="2362787"/>
                  <a:pt x="5068071" y="2337178"/>
                </a:cubicBezTo>
                <a:cubicBezTo>
                  <a:pt x="5077017" y="2324371"/>
                  <a:pt x="5090231" y="2316442"/>
                  <a:pt x="5104403" y="2313953"/>
                </a:cubicBezTo>
                <a:close/>
                <a:moveTo>
                  <a:pt x="12884666" y="2309089"/>
                </a:moveTo>
                <a:cubicBezTo>
                  <a:pt x="12895032" y="2307260"/>
                  <a:pt x="12906109" y="2309394"/>
                  <a:pt x="12915458" y="2315898"/>
                </a:cubicBezTo>
                <a:cubicBezTo>
                  <a:pt x="12934160" y="2328907"/>
                  <a:pt x="12938633" y="2354513"/>
                  <a:pt x="12925624" y="2373215"/>
                </a:cubicBezTo>
                <a:cubicBezTo>
                  <a:pt x="12912616" y="2391912"/>
                  <a:pt x="12887004" y="2396385"/>
                  <a:pt x="12868303" y="2383376"/>
                </a:cubicBezTo>
                <a:cubicBezTo>
                  <a:pt x="12850010" y="2369962"/>
                  <a:pt x="12845538" y="2344352"/>
                  <a:pt x="12858141" y="2326060"/>
                </a:cubicBezTo>
                <a:cubicBezTo>
                  <a:pt x="12864645" y="2316710"/>
                  <a:pt x="12874300" y="2310917"/>
                  <a:pt x="12884666" y="2309089"/>
                </a:cubicBezTo>
                <a:close/>
                <a:moveTo>
                  <a:pt x="4789972" y="2305883"/>
                </a:moveTo>
                <a:cubicBezTo>
                  <a:pt x="4795564" y="2304920"/>
                  <a:pt x="4801564" y="2306037"/>
                  <a:pt x="4806643" y="2309493"/>
                </a:cubicBezTo>
                <a:cubicBezTo>
                  <a:pt x="4816395" y="2316401"/>
                  <a:pt x="4818836" y="2330224"/>
                  <a:pt x="4811922" y="2340386"/>
                </a:cubicBezTo>
                <a:cubicBezTo>
                  <a:pt x="4805017" y="2350142"/>
                  <a:pt x="4791195" y="2352583"/>
                  <a:pt x="4781029" y="2345670"/>
                </a:cubicBezTo>
                <a:cubicBezTo>
                  <a:pt x="4771275" y="2338760"/>
                  <a:pt x="4768838" y="2324942"/>
                  <a:pt x="4775744" y="2314776"/>
                </a:cubicBezTo>
                <a:cubicBezTo>
                  <a:pt x="4779199" y="2309898"/>
                  <a:pt x="4784383" y="2306850"/>
                  <a:pt x="4789972" y="2305883"/>
                </a:cubicBezTo>
                <a:close/>
                <a:moveTo>
                  <a:pt x="11344374" y="2304500"/>
                </a:moveTo>
                <a:cubicBezTo>
                  <a:pt x="11355045" y="2302670"/>
                  <a:pt x="11366427" y="2304906"/>
                  <a:pt x="11375981" y="2311613"/>
                </a:cubicBezTo>
                <a:cubicBezTo>
                  <a:pt x="11395089" y="2325031"/>
                  <a:pt x="11399561" y="2351452"/>
                  <a:pt x="11386143" y="2370558"/>
                </a:cubicBezTo>
                <a:cubicBezTo>
                  <a:pt x="11372729" y="2389661"/>
                  <a:pt x="11346306" y="2394134"/>
                  <a:pt x="11327199" y="2380721"/>
                </a:cubicBezTo>
                <a:cubicBezTo>
                  <a:pt x="11308096" y="2367306"/>
                  <a:pt x="11303213" y="2341291"/>
                  <a:pt x="11317037" y="2321779"/>
                </a:cubicBezTo>
                <a:cubicBezTo>
                  <a:pt x="11323744" y="2312226"/>
                  <a:pt x="11333703" y="2306331"/>
                  <a:pt x="11344374" y="2304500"/>
                </a:cubicBezTo>
                <a:close/>
                <a:moveTo>
                  <a:pt x="11767863" y="2295014"/>
                </a:moveTo>
                <a:cubicBezTo>
                  <a:pt x="11782904" y="2292373"/>
                  <a:pt x="11798962" y="2295524"/>
                  <a:pt x="11812581" y="2305076"/>
                </a:cubicBezTo>
                <a:cubicBezTo>
                  <a:pt x="11839818" y="2324178"/>
                  <a:pt x="11846323" y="2361171"/>
                  <a:pt x="11827215" y="2388407"/>
                </a:cubicBezTo>
                <a:cubicBezTo>
                  <a:pt x="11808108" y="2415645"/>
                  <a:pt x="11771114" y="2422148"/>
                  <a:pt x="11743881" y="2403043"/>
                </a:cubicBezTo>
                <a:cubicBezTo>
                  <a:pt x="11716643" y="2383935"/>
                  <a:pt x="11710139" y="2346537"/>
                  <a:pt x="11729246" y="2319711"/>
                </a:cubicBezTo>
                <a:cubicBezTo>
                  <a:pt x="11738798" y="2306092"/>
                  <a:pt x="11752822" y="2297656"/>
                  <a:pt x="11767863" y="2295014"/>
                </a:cubicBezTo>
                <a:close/>
                <a:moveTo>
                  <a:pt x="3871874" y="2286206"/>
                </a:moveTo>
                <a:cubicBezTo>
                  <a:pt x="3872683" y="2287017"/>
                  <a:pt x="3873090" y="2288643"/>
                  <a:pt x="3872278" y="2289864"/>
                </a:cubicBezTo>
                <a:cubicBezTo>
                  <a:pt x="3871466" y="2290679"/>
                  <a:pt x="3869842" y="2291084"/>
                  <a:pt x="3868620" y="2290269"/>
                </a:cubicBezTo>
                <a:cubicBezTo>
                  <a:pt x="3867399" y="2289459"/>
                  <a:pt x="3866994" y="2288238"/>
                  <a:pt x="3868215" y="2286611"/>
                </a:cubicBezTo>
                <a:cubicBezTo>
                  <a:pt x="3869026" y="2285801"/>
                  <a:pt x="3870652" y="2285390"/>
                  <a:pt x="3871874" y="2286206"/>
                </a:cubicBezTo>
                <a:close/>
                <a:moveTo>
                  <a:pt x="13059721" y="2286098"/>
                </a:moveTo>
                <a:cubicBezTo>
                  <a:pt x="13076439" y="2283151"/>
                  <a:pt x="13094326" y="2286606"/>
                  <a:pt x="13109366" y="2297176"/>
                </a:cubicBezTo>
                <a:cubicBezTo>
                  <a:pt x="13139450" y="2317909"/>
                  <a:pt x="13146765" y="2359370"/>
                  <a:pt x="13125626" y="2389455"/>
                </a:cubicBezTo>
                <a:cubicBezTo>
                  <a:pt x="13104487" y="2419534"/>
                  <a:pt x="13063025" y="2426853"/>
                  <a:pt x="13032940" y="2405714"/>
                </a:cubicBezTo>
                <a:cubicBezTo>
                  <a:pt x="13002860" y="2384982"/>
                  <a:pt x="12995541" y="2343515"/>
                  <a:pt x="13017085" y="2313435"/>
                </a:cubicBezTo>
                <a:cubicBezTo>
                  <a:pt x="13027452" y="2298394"/>
                  <a:pt x="13043002" y="2289044"/>
                  <a:pt x="13059721" y="2286098"/>
                </a:cubicBezTo>
                <a:close/>
                <a:moveTo>
                  <a:pt x="5315903" y="2280739"/>
                </a:moveTo>
                <a:cubicBezTo>
                  <a:pt x="5328855" y="2278454"/>
                  <a:pt x="5342677" y="2281096"/>
                  <a:pt x="5354263" y="2289226"/>
                </a:cubicBezTo>
                <a:cubicBezTo>
                  <a:pt x="5377438" y="2305485"/>
                  <a:pt x="5383133" y="2337599"/>
                  <a:pt x="5366867" y="2360770"/>
                </a:cubicBezTo>
                <a:cubicBezTo>
                  <a:pt x="5350604" y="2383940"/>
                  <a:pt x="5318483" y="2389632"/>
                  <a:pt x="5295321" y="2373372"/>
                </a:cubicBezTo>
                <a:cubicBezTo>
                  <a:pt x="5272148" y="2357111"/>
                  <a:pt x="5266453" y="2324996"/>
                  <a:pt x="5282714" y="2301827"/>
                </a:cubicBezTo>
                <a:cubicBezTo>
                  <a:pt x="5290848" y="2290244"/>
                  <a:pt x="5302947" y="2283028"/>
                  <a:pt x="5315903" y="2280739"/>
                </a:cubicBezTo>
                <a:close/>
                <a:moveTo>
                  <a:pt x="2790438" y="2271876"/>
                </a:moveTo>
                <a:cubicBezTo>
                  <a:pt x="2790849" y="2271876"/>
                  <a:pt x="2790849" y="2271876"/>
                  <a:pt x="2791254" y="2271876"/>
                </a:cubicBezTo>
                <a:cubicBezTo>
                  <a:pt x="2791254" y="2272282"/>
                  <a:pt x="2791254" y="2272282"/>
                  <a:pt x="2791254" y="2272692"/>
                </a:cubicBezTo>
                <a:cubicBezTo>
                  <a:pt x="2790849" y="2272692"/>
                  <a:pt x="2790849" y="2272692"/>
                  <a:pt x="2790438" y="2272692"/>
                </a:cubicBezTo>
                <a:cubicBezTo>
                  <a:pt x="2790034" y="2272692"/>
                  <a:pt x="2790034" y="2272282"/>
                  <a:pt x="2790438" y="2271876"/>
                </a:cubicBezTo>
                <a:close/>
                <a:moveTo>
                  <a:pt x="10234843" y="2270656"/>
                </a:moveTo>
                <a:cubicBezTo>
                  <a:pt x="10239772" y="2269793"/>
                  <a:pt x="10245056" y="2270809"/>
                  <a:pt x="10249527" y="2273856"/>
                </a:cubicBezTo>
                <a:cubicBezTo>
                  <a:pt x="10258473" y="2279955"/>
                  <a:pt x="10260504" y="2292151"/>
                  <a:pt x="10254406" y="2301092"/>
                </a:cubicBezTo>
                <a:cubicBezTo>
                  <a:pt x="10248307" y="2310037"/>
                  <a:pt x="10236113" y="2312069"/>
                  <a:pt x="10227168" y="2305970"/>
                </a:cubicBezTo>
                <a:cubicBezTo>
                  <a:pt x="10218227" y="2299466"/>
                  <a:pt x="10216195" y="2287275"/>
                  <a:pt x="10222290" y="2278733"/>
                </a:cubicBezTo>
                <a:cubicBezTo>
                  <a:pt x="10225339" y="2274264"/>
                  <a:pt x="10229913" y="2271519"/>
                  <a:pt x="10234843" y="2270656"/>
                </a:cubicBezTo>
                <a:close/>
                <a:moveTo>
                  <a:pt x="5690879" y="2269344"/>
                </a:moveTo>
                <a:cubicBezTo>
                  <a:pt x="5703674" y="2267108"/>
                  <a:pt x="5717299" y="2269750"/>
                  <a:pt x="5728679" y="2277880"/>
                </a:cubicBezTo>
                <a:cubicBezTo>
                  <a:pt x="5751449" y="2294140"/>
                  <a:pt x="5757140" y="2325845"/>
                  <a:pt x="5740882" y="2348608"/>
                </a:cubicBezTo>
                <a:cubicBezTo>
                  <a:pt x="5724620" y="2371372"/>
                  <a:pt x="5692904" y="2377064"/>
                  <a:pt x="5670142" y="2360805"/>
                </a:cubicBezTo>
                <a:cubicBezTo>
                  <a:pt x="5647375" y="2344546"/>
                  <a:pt x="5641681" y="2312836"/>
                  <a:pt x="5657943" y="2290072"/>
                </a:cubicBezTo>
                <a:cubicBezTo>
                  <a:pt x="5666079" y="2278689"/>
                  <a:pt x="5678077" y="2271577"/>
                  <a:pt x="5690879" y="2269344"/>
                </a:cubicBezTo>
                <a:close/>
                <a:moveTo>
                  <a:pt x="9422266" y="2269000"/>
                </a:moveTo>
                <a:cubicBezTo>
                  <a:pt x="9423081" y="2269405"/>
                  <a:pt x="9423081" y="2270217"/>
                  <a:pt x="9422671" y="2271032"/>
                </a:cubicBezTo>
                <a:cubicBezTo>
                  <a:pt x="9422266" y="2271842"/>
                  <a:pt x="9421455" y="2271842"/>
                  <a:pt x="9420640" y="2271437"/>
                </a:cubicBezTo>
                <a:cubicBezTo>
                  <a:pt x="9419829" y="2271032"/>
                  <a:pt x="9419419" y="2270217"/>
                  <a:pt x="9420235" y="2269405"/>
                </a:cubicBezTo>
                <a:cubicBezTo>
                  <a:pt x="9420640" y="2268592"/>
                  <a:pt x="9421455" y="2268592"/>
                  <a:pt x="9422266" y="2269000"/>
                </a:cubicBezTo>
                <a:close/>
                <a:moveTo>
                  <a:pt x="11068046" y="2265032"/>
                </a:moveTo>
                <a:cubicBezTo>
                  <a:pt x="11076989" y="2263457"/>
                  <a:pt x="11086542" y="2265287"/>
                  <a:pt x="11094675" y="2270978"/>
                </a:cubicBezTo>
                <a:cubicBezTo>
                  <a:pt x="11110526" y="2282360"/>
                  <a:pt x="11114594" y="2304308"/>
                  <a:pt x="11103211" y="2320569"/>
                </a:cubicBezTo>
                <a:cubicBezTo>
                  <a:pt x="11091829" y="2336423"/>
                  <a:pt x="11069875" y="2340492"/>
                  <a:pt x="11053614" y="2329108"/>
                </a:cubicBezTo>
                <a:cubicBezTo>
                  <a:pt x="11037353" y="2317727"/>
                  <a:pt x="11033696" y="2295367"/>
                  <a:pt x="11045078" y="2279513"/>
                </a:cubicBezTo>
                <a:cubicBezTo>
                  <a:pt x="11050770" y="2271587"/>
                  <a:pt x="11059103" y="2266609"/>
                  <a:pt x="11068046" y="2265032"/>
                </a:cubicBezTo>
                <a:close/>
                <a:moveTo>
                  <a:pt x="6947529" y="2263718"/>
                </a:moveTo>
                <a:cubicBezTo>
                  <a:pt x="6947943" y="2263718"/>
                  <a:pt x="6947943" y="2263718"/>
                  <a:pt x="6948350" y="2263718"/>
                </a:cubicBezTo>
                <a:cubicBezTo>
                  <a:pt x="6948350" y="2264124"/>
                  <a:pt x="6948350" y="2264124"/>
                  <a:pt x="6948350" y="2264534"/>
                </a:cubicBezTo>
                <a:cubicBezTo>
                  <a:pt x="6947943" y="2264534"/>
                  <a:pt x="6947943" y="2264534"/>
                  <a:pt x="6947529" y="2264534"/>
                </a:cubicBezTo>
                <a:cubicBezTo>
                  <a:pt x="6947529" y="2264534"/>
                  <a:pt x="6947130" y="2264124"/>
                  <a:pt x="6947529" y="2263718"/>
                </a:cubicBezTo>
                <a:close/>
                <a:moveTo>
                  <a:pt x="3249431" y="2259716"/>
                </a:moveTo>
                <a:cubicBezTo>
                  <a:pt x="3249841" y="2259716"/>
                  <a:pt x="3249841" y="2259716"/>
                  <a:pt x="3250247" y="2259716"/>
                </a:cubicBezTo>
                <a:cubicBezTo>
                  <a:pt x="3250247" y="2260122"/>
                  <a:pt x="3250247" y="2260122"/>
                  <a:pt x="3250247" y="2260531"/>
                </a:cubicBezTo>
                <a:cubicBezTo>
                  <a:pt x="3249841" y="2260531"/>
                  <a:pt x="3249841" y="2260531"/>
                  <a:pt x="3249431" y="2260531"/>
                </a:cubicBezTo>
                <a:cubicBezTo>
                  <a:pt x="3249025" y="2260531"/>
                  <a:pt x="3249025" y="2260122"/>
                  <a:pt x="3249431" y="2259716"/>
                </a:cubicBezTo>
                <a:close/>
                <a:moveTo>
                  <a:pt x="9833660" y="2246229"/>
                </a:moveTo>
                <a:cubicBezTo>
                  <a:pt x="9838132" y="2249480"/>
                  <a:pt x="9838943" y="2255168"/>
                  <a:pt x="9836101" y="2259640"/>
                </a:cubicBezTo>
                <a:cubicBezTo>
                  <a:pt x="9832849" y="2264114"/>
                  <a:pt x="9827156" y="2264925"/>
                  <a:pt x="9822683" y="2262082"/>
                </a:cubicBezTo>
                <a:cubicBezTo>
                  <a:pt x="9818214" y="2258829"/>
                  <a:pt x="9817399" y="2253138"/>
                  <a:pt x="9820246" y="2248666"/>
                </a:cubicBezTo>
                <a:cubicBezTo>
                  <a:pt x="9823498" y="2244197"/>
                  <a:pt x="9829187" y="2243383"/>
                  <a:pt x="9833660" y="2246229"/>
                </a:cubicBezTo>
                <a:close/>
                <a:moveTo>
                  <a:pt x="10513865" y="2243055"/>
                </a:moveTo>
                <a:cubicBezTo>
                  <a:pt x="10521081" y="2241837"/>
                  <a:pt x="10528805" y="2243360"/>
                  <a:pt x="10535309" y="2247833"/>
                </a:cubicBezTo>
                <a:cubicBezTo>
                  <a:pt x="10548318" y="2256775"/>
                  <a:pt x="10551164" y="2274662"/>
                  <a:pt x="10542219" y="2287669"/>
                </a:cubicBezTo>
                <a:cubicBezTo>
                  <a:pt x="10533273" y="2300676"/>
                  <a:pt x="10515391" y="2303525"/>
                  <a:pt x="10502382" y="2294583"/>
                </a:cubicBezTo>
                <a:cubicBezTo>
                  <a:pt x="10489374" y="2285637"/>
                  <a:pt x="10486122" y="2267752"/>
                  <a:pt x="10495468" y="2254743"/>
                </a:cubicBezTo>
                <a:cubicBezTo>
                  <a:pt x="10499941" y="2248239"/>
                  <a:pt x="10506649" y="2244275"/>
                  <a:pt x="10513865" y="2243055"/>
                </a:cubicBezTo>
                <a:close/>
                <a:moveTo>
                  <a:pt x="1657005" y="2241733"/>
                </a:moveTo>
                <a:cubicBezTo>
                  <a:pt x="1657410" y="2241733"/>
                  <a:pt x="1657410" y="2241733"/>
                  <a:pt x="1657820" y="2241733"/>
                </a:cubicBezTo>
                <a:cubicBezTo>
                  <a:pt x="1657820" y="2242139"/>
                  <a:pt x="1657820" y="2242139"/>
                  <a:pt x="1657820" y="2242544"/>
                </a:cubicBezTo>
                <a:cubicBezTo>
                  <a:pt x="1657410" y="2242544"/>
                  <a:pt x="1657410" y="2242544"/>
                  <a:pt x="1657005" y="2242544"/>
                </a:cubicBezTo>
                <a:cubicBezTo>
                  <a:pt x="1657005" y="2242139"/>
                  <a:pt x="1657005" y="2242139"/>
                  <a:pt x="1657005" y="2241733"/>
                </a:cubicBezTo>
                <a:close/>
                <a:moveTo>
                  <a:pt x="10791156" y="2241163"/>
                </a:moveTo>
                <a:cubicBezTo>
                  <a:pt x="10799744" y="2239689"/>
                  <a:pt x="10808891" y="2241519"/>
                  <a:pt x="10816613" y="2247008"/>
                </a:cubicBezTo>
                <a:cubicBezTo>
                  <a:pt x="10832059" y="2257985"/>
                  <a:pt x="10835721" y="2279120"/>
                  <a:pt x="10824744" y="2294565"/>
                </a:cubicBezTo>
                <a:cubicBezTo>
                  <a:pt x="10813767" y="2310015"/>
                  <a:pt x="10792628" y="2313673"/>
                  <a:pt x="10777183" y="2302695"/>
                </a:cubicBezTo>
                <a:cubicBezTo>
                  <a:pt x="10761733" y="2291720"/>
                  <a:pt x="10758076" y="2270582"/>
                  <a:pt x="10769053" y="2255137"/>
                </a:cubicBezTo>
                <a:cubicBezTo>
                  <a:pt x="10774539" y="2247413"/>
                  <a:pt x="10782568" y="2242635"/>
                  <a:pt x="10791156" y="2241163"/>
                </a:cubicBezTo>
                <a:close/>
                <a:moveTo>
                  <a:pt x="11918274" y="2231683"/>
                </a:moveTo>
                <a:cubicBezTo>
                  <a:pt x="11936364" y="2228533"/>
                  <a:pt x="11955674" y="2232292"/>
                  <a:pt x="11971935" y="2243674"/>
                </a:cubicBezTo>
                <a:cubicBezTo>
                  <a:pt x="12004457" y="2266438"/>
                  <a:pt x="12012177" y="2311155"/>
                  <a:pt x="11989412" y="2343676"/>
                </a:cubicBezTo>
                <a:cubicBezTo>
                  <a:pt x="11966647" y="2376195"/>
                  <a:pt x="11921932" y="2383920"/>
                  <a:pt x="11889411" y="2361156"/>
                </a:cubicBezTo>
                <a:cubicBezTo>
                  <a:pt x="11856890" y="2338392"/>
                  <a:pt x="11849165" y="2293269"/>
                  <a:pt x="11871930" y="2261155"/>
                </a:cubicBezTo>
                <a:cubicBezTo>
                  <a:pt x="11883312" y="2244895"/>
                  <a:pt x="11900183" y="2234833"/>
                  <a:pt x="11918274" y="2231683"/>
                </a:cubicBezTo>
                <a:close/>
                <a:moveTo>
                  <a:pt x="6692643" y="2229561"/>
                </a:moveTo>
                <a:cubicBezTo>
                  <a:pt x="6695892" y="2231595"/>
                  <a:pt x="6696713" y="2236064"/>
                  <a:pt x="6694278" y="2239316"/>
                </a:cubicBezTo>
                <a:cubicBezTo>
                  <a:pt x="6692243" y="2242568"/>
                  <a:pt x="6687774" y="2243384"/>
                  <a:pt x="6684527" y="2240941"/>
                </a:cubicBezTo>
                <a:cubicBezTo>
                  <a:pt x="6681261" y="2238505"/>
                  <a:pt x="6680443" y="2234032"/>
                  <a:pt x="6682893" y="2231186"/>
                </a:cubicBezTo>
                <a:cubicBezTo>
                  <a:pt x="6684932" y="2227934"/>
                  <a:pt x="6689395" y="2227123"/>
                  <a:pt x="6692643" y="2229561"/>
                </a:cubicBezTo>
                <a:close/>
                <a:moveTo>
                  <a:pt x="11488386" y="2224351"/>
                </a:moveTo>
                <a:cubicBezTo>
                  <a:pt x="11500989" y="2222166"/>
                  <a:pt x="11514403" y="2224809"/>
                  <a:pt x="11525583" y="2232735"/>
                </a:cubicBezTo>
                <a:cubicBezTo>
                  <a:pt x="11548348" y="2248590"/>
                  <a:pt x="11553632" y="2279890"/>
                  <a:pt x="11537776" y="2302248"/>
                </a:cubicBezTo>
                <a:cubicBezTo>
                  <a:pt x="11521926" y="2325012"/>
                  <a:pt x="11490620" y="2330295"/>
                  <a:pt x="11468261" y="2314441"/>
                </a:cubicBezTo>
                <a:cubicBezTo>
                  <a:pt x="11445496" y="2298590"/>
                  <a:pt x="11440212" y="2267286"/>
                  <a:pt x="11456068" y="2244931"/>
                </a:cubicBezTo>
                <a:cubicBezTo>
                  <a:pt x="11463996" y="2233551"/>
                  <a:pt x="11475785" y="2226537"/>
                  <a:pt x="11488386" y="2224351"/>
                </a:cubicBezTo>
                <a:close/>
                <a:moveTo>
                  <a:pt x="5566879" y="2213887"/>
                </a:moveTo>
                <a:cubicBezTo>
                  <a:pt x="5578666" y="2211804"/>
                  <a:pt x="5591268" y="2214244"/>
                  <a:pt x="5601835" y="2221765"/>
                </a:cubicBezTo>
                <a:cubicBezTo>
                  <a:pt x="5622976" y="2236398"/>
                  <a:pt x="5628264" y="2265666"/>
                  <a:pt x="5613216" y="2286804"/>
                </a:cubicBezTo>
                <a:cubicBezTo>
                  <a:pt x="5598585" y="2307943"/>
                  <a:pt x="5569319" y="2313227"/>
                  <a:pt x="5548181" y="2298188"/>
                </a:cubicBezTo>
                <a:cubicBezTo>
                  <a:pt x="5527038" y="2283553"/>
                  <a:pt x="5522163" y="2254286"/>
                  <a:pt x="5536795" y="2233146"/>
                </a:cubicBezTo>
                <a:cubicBezTo>
                  <a:pt x="5544119" y="2222578"/>
                  <a:pt x="5555087" y="2215973"/>
                  <a:pt x="5566879" y="2213887"/>
                </a:cubicBezTo>
                <a:close/>
                <a:moveTo>
                  <a:pt x="9293401" y="2211686"/>
                </a:moveTo>
                <a:cubicBezTo>
                  <a:pt x="9294212" y="2212092"/>
                  <a:pt x="9294212" y="2212903"/>
                  <a:pt x="9293806" y="2213717"/>
                </a:cubicBezTo>
                <a:cubicBezTo>
                  <a:pt x="9293401" y="2214529"/>
                  <a:pt x="9292586" y="2214529"/>
                  <a:pt x="9291775" y="2214123"/>
                </a:cubicBezTo>
                <a:cubicBezTo>
                  <a:pt x="9290960" y="2213311"/>
                  <a:pt x="9290960" y="2212498"/>
                  <a:pt x="9291370" y="2212092"/>
                </a:cubicBezTo>
                <a:cubicBezTo>
                  <a:pt x="9291775" y="2211277"/>
                  <a:pt x="9292586" y="2211277"/>
                  <a:pt x="9293401" y="2211686"/>
                </a:cubicBezTo>
                <a:close/>
                <a:moveTo>
                  <a:pt x="6440056" y="2207998"/>
                </a:moveTo>
                <a:cubicBezTo>
                  <a:pt x="6444268" y="2207287"/>
                  <a:pt x="6448740" y="2208201"/>
                  <a:pt x="6452391" y="2210843"/>
                </a:cubicBezTo>
                <a:cubicBezTo>
                  <a:pt x="6460125" y="2216127"/>
                  <a:pt x="6461742" y="2226697"/>
                  <a:pt x="6456461" y="2234012"/>
                </a:cubicBezTo>
                <a:cubicBezTo>
                  <a:pt x="6451179" y="2241738"/>
                  <a:pt x="6440603" y="2243362"/>
                  <a:pt x="6433291" y="2238080"/>
                </a:cubicBezTo>
                <a:cubicBezTo>
                  <a:pt x="6425565" y="2232797"/>
                  <a:pt x="6423944" y="2222630"/>
                  <a:pt x="6429232" y="2214910"/>
                </a:cubicBezTo>
                <a:cubicBezTo>
                  <a:pt x="6431872" y="2211047"/>
                  <a:pt x="6435841" y="2208710"/>
                  <a:pt x="6440056" y="2207998"/>
                </a:cubicBezTo>
                <a:close/>
                <a:moveTo>
                  <a:pt x="3059162" y="2206038"/>
                </a:moveTo>
                <a:cubicBezTo>
                  <a:pt x="3059573" y="2206038"/>
                  <a:pt x="3059573" y="2206038"/>
                  <a:pt x="3059978" y="2206038"/>
                </a:cubicBezTo>
                <a:cubicBezTo>
                  <a:pt x="3059978" y="2206443"/>
                  <a:pt x="3059978" y="2206443"/>
                  <a:pt x="3059978" y="2206853"/>
                </a:cubicBezTo>
                <a:cubicBezTo>
                  <a:pt x="3059573" y="2206853"/>
                  <a:pt x="3059573" y="2206853"/>
                  <a:pt x="3059162" y="2206853"/>
                </a:cubicBezTo>
                <a:cubicBezTo>
                  <a:pt x="3058758" y="2206443"/>
                  <a:pt x="3058758" y="2206038"/>
                  <a:pt x="3059162" y="2206038"/>
                </a:cubicBezTo>
                <a:close/>
                <a:moveTo>
                  <a:pt x="13515070" y="2205241"/>
                </a:moveTo>
                <a:cubicBezTo>
                  <a:pt x="13518322" y="2207277"/>
                  <a:pt x="13518728" y="2211746"/>
                  <a:pt x="13516696" y="2214998"/>
                </a:cubicBezTo>
                <a:cubicBezTo>
                  <a:pt x="13514665" y="2218249"/>
                  <a:pt x="13510192" y="2219064"/>
                  <a:pt x="13506940" y="2216623"/>
                </a:cubicBezTo>
                <a:cubicBezTo>
                  <a:pt x="13503688" y="2214592"/>
                  <a:pt x="13502877" y="2210119"/>
                  <a:pt x="13505314" y="2206868"/>
                </a:cubicBezTo>
                <a:cubicBezTo>
                  <a:pt x="13507345" y="2203616"/>
                  <a:pt x="13511818" y="2202805"/>
                  <a:pt x="13515070" y="2205241"/>
                </a:cubicBezTo>
                <a:close/>
                <a:moveTo>
                  <a:pt x="13328073" y="2197134"/>
                </a:moveTo>
                <a:cubicBezTo>
                  <a:pt x="13330105" y="2198760"/>
                  <a:pt x="13330916" y="2201603"/>
                  <a:pt x="13329294" y="2203638"/>
                </a:cubicBezTo>
                <a:cubicBezTo>
                  <a:pt x="13327664" y="2205670"/>
                  <a:pt x="13324821" y="2206481"/>
                  <a:pt x="13322790" y="2204854"/>
                </a:cubicBezTo>
                <a:cubicBezTo>
                  <a:pt x="13320754" y="2203638"/>
                  <a:pt x="13320349" y="2200792"/>
                  <a:pt x="13321569" y="2198351"/>
                </a:cubicBezTo>
                <a:cubicBezTo>
                  <a:pt x="13323195" y="2196319"/>
                  <a:pt x="13326038" y="2195508"/>
                  <a:pt x="13328073" y="2197134"/>
                </a:cubicBezTo>
                <a:close/>
                <a:moveTo>
                  <a:pt x="6217612" y="2193810"/>
                </a:moveTo>
                <a:cubicBezTo>
                  <a:pt x="6223708" y="2192743"/>
                  <a:pt x="6230207" y="2193961"/>
                  <a:pt x="6235700" y="2197823"/>
                </a:cubicBezTo>
                <a:cubicBezTo>
                  <a:pt x="6246252" y="2205548"/>
                  <a:pt x="6249113" y="2220587"/>
                  <a:pt x="6241380" y="2231564"/>
                </a:cubicBezTo>
                <a:cubicBezTo>
                  <a:pt x="6233649" y="2242131"/>
                  <a:pt x="6218612" y="2244978"/>
                  <a:pt x="6207638" y="2237253"/>
                </a:cubicBezTo>
                <a:cubicBezTo>
                  <a:pt x="6196672" y="2229533"/>
                  <a:pt x="6193815" y="2214489"/>
                  <a:pt x="6201949" y="2203518"/>
                </a:cubicBezTo>
                <a:cubicBezTo>
                  <a:pt x="6205819" y="2198231"/>
                  <a:pt x="6211515" y="2194877"/>
                  <a:pt x="6217612" y="2193810"/>
                </a:cubicBezTo>
                <a:close/>
                <a:moveTo>
                  <a:pt x="7131293" y="2187702"/>
                </a:moveTo>
                <a:cubicBezTo>
                  <a:pt x="7131714" y="2187702"/>
                  <a:pt x="7131714" y="2187702"/>
                  <a:pt x="7132108" y="2187702"/>
                </a:cubicBezTo>
                <a:cubicBezTo>
                  <a:pt x="7132108" y="2188108"/>
                  <a:pt x="7132108" y="2188108"/>
                  <a:pt x="7132108" y="2188518"/>
                </a:cubicBezTo>
                <a:cubicBezTo>
                  <a:pt x="7131714" y="2188518"/>
                  <a:pt x="7131714" y="2188518"/>
                  <a:pt x="7131293" y="2188518"/>
                </a:cubicBezTo>
                <a:cubicBezTo>
                  <a:pt x="7131293" y="2188518"/>
                  <a:pt x="7130876" y="2188108"/>
                  <a:pt x="7131293" y="2187702"/>
                </a:cubicBezTo>
                <a:close/>
                <a:moveTo>
                  <a:pt x="10103131" y="2181638"/>
                </a:moveTo>
                <a:cubicBezTo>
                  <a:pt x="10108061" y="2180773"/>
                  <a:pt x="10113345" y="2181789"/>
                  <a:pt x="10117816" y="2184837"/>
                </a:cubicBezTo>
                <a:cubicBezTo>
                  <a:pt x="10126762" y="2190936"/>
                  <a:pt x="10128793" y="2203131"/>
                  <a:pt x="10122694" y="2212073"/>
                </a:cubicBezTo>
                <a:cubicBezTo>
                  <a:pt x="10116595" y="2221019"/>
                  <a:pt x="10104402" y="2223049"/>
                  <a:pt x="10095456" y="2216951"/>
                </a:cubicBezTo>
                <a:cubicBezTo>
                  <a:pt x="10086515" y="2210853"/>
                  <a:pt x="10084484" y="2198661"/>
                  <a:pt x="10090578" y="2189714"/>
                </a:cubicBezTo>
                <a:cubicBezTo>
                  <a:pt x="10093628" y="2185244"/>
                  <a:pt x="10098202" y="2182500"/>
                  <a:pt x="10103131" y="2181638"/>
                </a:cubicBezTo>
                <a:close/>
                <a:moveTo>
                  <a:pt x="12074324" y="2181205"/>
                </a:moveTo>
                <a:cubicBezTo>
                  <a:pt x="12094497" y="2177699"/>
                  <a:pt x="12116043" y="2181865"/>
                  <a:pt x="12134132" y="2194468"/>
                </a:cubicBezTo>
                <a:cubicBezTo>
                  <a:pt x="12170315" y="2219669"/>
                  <a:pt x="12178851" y="2269671"/>
                  <a:pt x="12153645" y="2305851"/>
                </a:cubicBezTo>
                <a:cubicBezTo>
                  <a:pt x="12128443" y="2342030"/>
                  <a:pt x="12078440" y="2350566"/>
                  <a:pt x="12042261" y="2325359"/>
                </a:cubicBezTo>
                <a:cubicBezTo>
                  <a:pt x="12006082" y="2300159"/>
                  <a:pt x="11997546" y="2250158"/>
                  <a:pt x="12022748" y="2213980"/>
                </a:cubicBezTo>
                <a:cubicBezTo>
                  <a:pt x="12035349" y="2195891"/>
                  <a:pt x="12054150" y="2184711"/>
                  <a:pt x="12074324" y="2181205"/>
                </a:cubicBezTo>
                <a:close/>
                <a:moveTo>
                  <a:pt x="13137212" y="2178961"/>
                </a:moveTo>
                <a:cubicBezTo>
                  <a:pt x="13140769" y="2178351"/>
                  <a:pt x="13144530" y="2179063"/>
                  <a:pt x="13147579" y="2181299"/>
                </a:cubicBezTo>
                <a:cubicBezTo>
                  <a:pt x="13153674" y="2185767"/>
                  <a:pt x="13155300" y="2194308"/>
                  <a:pt x="13150831" y="2200812"/>
                </a:cubicBezTo>
                <a:cubicBezTo>
                  <a:pt x="13146359" y="2206906"/>
                  <a:pt x="13137823" y="2208532"/>
                  <a:pt x="13131319" y="2204064"/>
                </a:cubicBezTo>
                <a:cubicBezTo>
                  <a:pt x="13125220" y="2199592"/>
                  <a:pt x="13123594" y="2190646"/>
                  <a:pt x="13128067" y="2184551"/>
                </a:cubicBezTo>
                <a:cubicBezTo>
                  <a:pt x="13130301" y="2181503"/>
                  <a:pt x="13133655" y="2179571"/>
                  <a:pt x="13137212" y="2178961"/>
                </a:cubicBezTo>
                <a:close/>
                <a:moveTo>
                  <a:pt x="9701949" y="2173058"/>
                </a:moveTo>
                <a:cubicBezTo>
                  <a:pt x="9706421" y="2176311"/>
                  <a:pt x="9707232" y="2181999"/>
                  <a:pt x="9704390" y="2186472"/>
                </a:cubicBezTo>
                <a:cubicBezTo>
                  <a:pt x="9701138" y="2190944"/>
                  <a:pt x="9695445" y="2191754"/>
                  <a:pt x="9690972" y="2188912"/>
                </a:cubicBezTo>
                <a:cubicBezTo>
                  <a:pt x="9686503" y="2186067"/>
                  <a:pt x="9685688" y="2179968"/>
                  <a:pt x="9688535" y="2175495"/>
                </a:cubicBezTo>
                <a:cubicBezTo>
                  <a:pt x="9691787" y="2171027"/>
                  <a:pt x="9697476" y="2170213"/>
                  <a:pt x="9701949" y="2173058"/>
                </a:cubicBezTo>
                <a:close/>
                <a:moveTo>
                  <a:pt x="11208041" y="2170405"/>
                </a:moveTo>
                <a:cubicBezTo>
                  <a:pt x="11219475" y="2168424"/>
                  <a:pt x="11231670" y="2170763"/>
                  <a:pt x="11241832" y="2177876"/>
                </a:cubicBezTo>
                <a:cubicBezTo>
                  <a:pt x="11262160" y="2192100"/>
                  <a:pt x="11267038" y="2220556"/>
                  <a:pt x="11252809" y="2240880"/>
                </a:cubicBezTo>
                <a:cubicBezTo>
                  <a:pt x="11238580" y="2261207"/>
                  <a:pt x="11210126" y="2266086"/>
                  <a:pt x="11189802" y="2251856"/>
                </a:cubicBezTo>
                <a:cubicBezTo>
                  <a:pt x="11169474" y="2237628"/>
                  <a:pt x="11164596" y="2209175"/>
                  <a:pt x="11178825" y="2188850"/>
                </a:cubicBezTo>
                <a:cubicBezTo>
                  <a:pt x="11185938" y="2178687"/>
                  <a:pt x="11196608" y="2172388"/>
                  <a:pt x="11208041" y="2170405"/>
                </a:cubicBezTo>
                <a:close/>
                <a:moveTo>
                  <a:pt x="12241047" y="2167542"/>
                </a:moveTo>
                <a:cubicBezTo>
                  <a:pt x="12256393" y="2164850"/>
                  <a:pt x="12272755" y="2168000"/>
                  <a:pt x="12286577" y="2177756"/>
                </a:cubicBezTo>
                <a:cubicBezTo>
                  <a:pt x="12313814" y="2197269"/>
                  <a:pt x="12320724" y="2235072"/>
                  <a:pt x="12301211" y="2262715"/>
                </a:cubicBezTo>
                <a:cubicBezTo>
                  <a:pt x="12281698" y="2289951"/>
                  <a:pt x="12243893" y="2296861"/>
                  <a:pt x="12216250" y="2277349"/>
                </a:cubicBezTo>
                <a:cubicBezTo>
                  <a:pt x="12189013" y="2258246"/>
                  <a:pt x="12182103" y="2220439"/>
                  <a:pt x="12201616" y="2192390"/>
                </a:cubicBezTo>
                <a:cubicBezTo>
                  <a:pt x="12211372" y="2178772"/>
                  <a:pt x="12225702" y="2170235"/>
                  <a:pt x="12241047" y="2167542"/>
                </a:cubicBezTo>
                <a:close/>
                <a:moveTo>
                  <a:pt x="1473660" y="2164088"/>
                </a:moveTo>
                <a:cubicBezTo>
                  <a:pt x="1474070" y="2164088"/>
                  <a:pt x="1474070" y="2164088"/>
                  <a:pt x="1474475" y="2164088"/>
                </a:cubicBezTo>
                <a:cubicBezTo>
                  <a:pt x="1474475" y="2164494"/>
                  <a:pt x="1474475" y="2164494"/>
                  <a:pt x="1474475" y="2164899"/>
                </a:cubicBezTo>
                <a:cubicBezTo>
                  <a:pt x="1474070" y="2164899"/>
                  <a:pt x="1474070" y="2164899"/>
                  <a:pt x="1473660" y="2164899"/>
                </a:cubicBezTo>
                <a:cubicBezTo>
                  <a:pt x="1473660" y="2164494"/>
                  <a:pt x="1473255" y="2164494"/>
                  <a:pt x="1473660" y="2164088"/>
                </a:cubicBezTo>
                <a:close/>
                <a:moveTo>
                  <a:pt x="6023669" y="2163307"/>
                </a:moveTo>
                <a:cubicBezTo>
                  <a:pt x="6033268" y="2161629"/>
                  <a:pt x="6043529" y="2163663"/>
                  <a:pt x="6051928" y="2169759"/>
                </a:cubicBezTo>
                <a:cubicBezTo>
                  <a:pt x="6069417" y="2181956"/>
                  <a:pt x="6073478" y="2205941"/>
                  <a:pt x="6061287" y="2223010"/>
                </a:cubicBezTo>
                <a:cubicBezTo>
                  <a:pt x="6049084" y="2240492"/>
                  <a:pt x="6025441" y="2244554"/>
                  <a:pt x="6008369" y="2232362"/>
                </a:cubicBezTo>
                <a:cubicBezTo>
                  <a:pt x="5990885" y="2220165"/>
                  <a:pt x="5986821" y="2196183"/>
                  <a:pt x="5999018" y="2179110"/>
                </a:cubicBezTo>
                <a:cubicBezTo>
                  <a:pt x="6005121" y="2170368"/>
                  <a:pt x="6014064" y="2164984"/>
                  <a:pt x="6023669" y="2163307"/>
                </a:cubicBezTo>
                <a:close/>
                <a:moveTo>
                  <a:pt x="5071064" y="2162053"/>
                </a:moveTo>
                <a:cubicBezTo>
                  <a:pt x="5082087" y="2160122"/>
                  <a:pt x="5093879" y="2162357"/>
                  <a:pt x="5103838" y="2169266"/>
                </a:cubicBezTo>
                <a:cubicBezTo>
                  <a:pt x="5123349" y="2183090"/>
                  <a:pt x="5128232" y="2210327"/>
                  <a:pt x="5114409" y="2230245"/>
                </a:cubicBezTo>
                <a:cubicBezTo>
                  <a:pt x="5100582" y="2249756"/>
                  <a:pt x="5073353" y="2254634"/>
                  <a:pt x="5053428" y="2240811"/>
                </a:cubicBezTo>
                <a:cubicBezTo>
                  <a:pt x="5033509" y="2226586"/>
                  <a:pt x="5029040" y="2199350"/>
                  <a:pt x="5042866" y="2179838"/>
                </a:cubicBezTo>
                <a:cubicBezTo>
                  <a:pt x="5049773" y="2170083"/>
                  <a:pt x="5060037" y="2163984"/>
                  <a:pt x="5071064" y="2162053"/>
                </a:cubicBezTo>
                <a:close/>
                <a:moveTo>
                  <a:pt x="12588927" y="2161142"/>
                </a:moveTo>
                <a:cubicBezTo>
                  <a:pt x="12596650" y="2159821"/>
                  <a:pt x="12604882" y="2161448"/>
                  <a:pt x="12611794" y="2166326"/>
                </a:cubicBezTo>
                <a:cubicBezTo>
                  <a:pt x="12625613" y="2176082"/>
                  <a:pt x="12628865" y="2195185"/>
                  <a:pt x="12619113" y="2209007"/>
                </a:cubicBezTo>
                <a:cubicBezTo>
                  <a:pt x="12609353" y="2222827"/>
                  <a:pt x="12590250" y="2226079"/>
                  <a:pt x="12576426" y="2216322"/>
                </a:cubicBezTo>
                <a:cubicBezTo>
                  <a:pt x="12562607" y="2206567"/>
                  <a:pt x="12559355" y="2187464"/>
                  <a:pt x="12569111" y="2173641"/>
                </a:cubicBezTo>
                <a:cubicBezTo>
                  <a:pt x="12573989" y="2166732"/>
                  <a:pt x="12581204" y="2162463"/>
                  <a:pt x="12588927" y="2161142"/>
                </a:cubicBezTo>
                <a:close/>
                <a:moveTo>
                  <a:pt x="9157628" y="2159654"/>
                </a:moveTo>
                <a:cubicBezTo>
                  <a:pt x="9158439" y="2159654"/>
                  <a:pt x="9158439" y="2160466"/>
                  <a:pt x="9158033" y="2160872"/>
                </a:cubicBezTo>
                <a:cubicBezTo>
                  <a:pt x="9158033" y="2161687"/>
                  <a:pt x="9157218" y="2161687"/>
                  <a:pt x="9156812" y="2161282"/>
                </a:cubicBezTo>
                <a:cubicBezTo>
                  <a:pt x="9156407" y="2160872"/>
                  <a:pt x="9156407" y="2160466"/>
                  <a:pt x="9156407" y="2160062"/>
                </a:cubicBezTo>
                <a:cubicBezTo>
                  <a:pt x="9156407" y="2159245"/>
                  <a:pt x="9157218" y="2159245"/>
                  <a:pt x="9157628" y="2159654"/>
                </a:cubicBezTo>
                <a:close/>
                <a:moveTo>
                  <a:pt x="12411987" y="2156439"/>
                </a:moveTo>
                <a:cubicBezTo>
                  <a:pt x="12424385" y="2154253"/>
                  <a:pt x="12437598" y="2156794"/>
                  <a:pt x="12448777" y="2164720"/>
                </a:cubicBezTo>
                <a:cubicBezTo>
                  <a:pt x="12470727" y="2180575"/>
                  <a:pt x="12476420" y="2211064"/>
                  <a:pt x="12460565" y="2233423"/>
                </a:cubicBezTo>
                <a:cubicBezTo>
                  <a:pt x="12444714" y="2255372"/>
                  <a:pt x="12414224" y="2260655"/>
                  <a:pt x="12391865" y="2245210"/>
                </a:cubicBezTo>
                <a:cubicBezTo>
                  <a:pt x="12369506" y="2229761"/>
                  <a:pt x="12364222" y="2198866"/>
                  <a:pt x="12380077" y="2176511"/>
                </a:cubicBezTo>
                <a:cubicBezTo>
                  <a:pt x="12388003" y="2165535"/>
                  <a:pt x="12399588" y="2158624"/>
                  <a:pt x="12411987" y="2156439"/>
                </a:cubicBezTo>
                <a:close/>
                <a:moveTo>
                  <a:pt x="5252323" y="2151709"/>
                </a:moveTo>
                <a:cubicBezTo>
                  <a:pt x="5266042" y="2149370"/>
                  <a:pt x="5280676" y="2152217"/>
                  <a:pt x="5292873" y="2160753"/>
                </a:cubicBezTo>
                <a:cubicBezTo>
                  <a:pt x="5317263" y="2177828"/>
                  <a:pt x="5322964" y="2211973"/>
                  <a:pt x="5305887" y="2236364"/>
                </a:cubicBezTo>
                <a:cubicBezTo>
                  <a:pt x="5288811" y="2260753"/>
                  <a:pt x="5254663" y="2266442"/>
                  <a:pt x="5230269" y="2249371"/>
                </a:cubicBezTo>
                <a:cubicBezTo>
                  <a:pt x="5205882" y="2232296"/>
                  <a:pt x="5199782" y="2198556"/>
                  <a:pt x="5217264" y="2173760"/>
                </a:cubicBezTo>
                <a:cubicBezTo>
                  <a:pt x="5225800" y="2161566"/>
                  <a:pt x="5238603" y="2154046"/>
                  <a:pt x="5252323" y="2151709"/>
                </a:cubicBezTo>
                <a:close/>
                <a:moveTo>
                  <a:pt x="11633713" y="2148927"/>
                </a:moveTo>
                <a:cubicBezTo>
                  <a:pt x="11649060" y="2146235"/>
                  <a:pt x="11665423" y="2149385"/>
                  <a:pt x="11679244" y="2159140"/>
                </a:cubicBezTo>
                <a:cubicBezTo>
                  <a:pt x="11706477" y="2178654"/>
                  <a:pt x="11713391" y="2216458"/>
                  <a:pt x="11693878" y="2244100"/>
                </a:cubicBezTo>
                <a:cubicBezTo>
                  <a:pt x="11674366" y="2271336"/>
                  <a:pt x="11636556" y="2278244"/>
                  <a:pt x="11608913" y="2258733"/>
                </a:cubicBezTo>
                <a:cubicBezTo>
                  <a:pt x="11581275" y="2239631"/>
                  <a:pt x="11574766" y="2201418"/>
                  <a:pt x="11594279" y="2173777"/>
                </a:cubicBezTo>
                <a:cubicBezTo>
                  <a:pt x="11604035" y="2160156"/>
                  <a:pt x="11618366" y="2151621"/>
                  <a:pt x="11633713" y="2148927"/>
                </a:cubicBezTo>
                <a:close/>
                <a:moveTo>
                  <a:pt x="3970692" y="2144330"/>
                </a:moveTo>
                <a:cubicBezTo>
                  <a:pt x="3971104" y="2144330"/>
                  <a:pt x="3971104" y="2144330"/>
                  <a:pt x="3971507" y="2144330"/>
                </a:cubicBezTo>
                <a:cubicBezTo>
                  <a:pt x="3971507" y="2144736"/>
                  <a:pt x="3971918" y="2145146"/>
                  <a:pt x="3971507" y="2145146"/>
                </a:cubicBezTo>
                <a:cubicBezTo>
                  <a:pt x="3971104" y="2145146"/>
                  <a:pt x="3971104" y="2145146"/>
                  <a:pt x="3970692" y="2145146"/>
                </a:cubicBezTo>
                <a:cubicBezTo>
                  <a:pt x="3970286" y="2144736"/>
                  <a:pt x="3970286" y="2144330"/>
                  <a:pt x="3970692" y="2144330"/>
                </a:cubicBezTo>
                <a:close/>
                <a:moveTo>
                  <a:pt x="10930438" y="2144050"/>
                </a:moveTo>
                <a:cubicBezTo>
                  <a:pt x="10939178" y="2142525"/>
                  <a:pt x="10948528" y="2144353"/>
                  <a:pt x="10956455" y="2149839"/>
                </a:cubicBezTo>
                <a:cubicBezTo>
                  <a:pt x="10972310" y="2160816"/>
                  <a:pt x="10975968" y="2182360"/>
                  <a:pt x="10964991" y="2198214"/>
                </a:cubicBezTo>
                <a:cubicBezTo>
                  <a:pt x="10954014" y="2214069"/>
                  <a:pt x="10932470" y="2217726"/>
                  <a:pt x="10916619" y="2206749"/>
                </a:cubicBezTo>
                <a:cubicBezTo>
                  <a:pt x="10900764" y="2195773"/>
                  <a:pt x="10897106" y="2173824"/>
                  <a:pt x="10908079" y="2158376"/>
                </a:cubicBezTo>
                <a:cubicBezTo>
                  <a:pt x="10913567" y="2150449"/>
                  <a:pt x="10921698" y="2145573"/>
                  <a:pt x="10930438" y="2144050"/>
                </a:cubicBezTo>
                <a:close/>
                <a:moveTo>
                  <a:pt x="2869305" y="2143418"/>
                </a:moveTo>
                <a:cubicBezTo>
                  <a:pt x="2869710" y="2143418"/>
                  <a:pt x="2869710" y="2143418"/>
                  <a:pt x="2870115" y="2143418"/>
                </a:cubicBezTo>
                <a:cubicBezTo>
                  <a:pt x="2870115" y="2143823"/>
                  <a:pt x="2870526" y="2144233"/>
                  <a:pt x="2870115" y="2144233"/>
                </a:cubicBezTo>
                <a:cubicBezTo>
                  <a:pt x="2869710" y="2144233"/>
                  <a:pt x="2869710" y="2144233"/>
                  <a:pt x="2869305" y="2144233"/>
                </a:cubicBezTo>
                <a:cubicBezTo>
                  <a:pt x="2869305" y="2144233"/>
                  <a:pt x="2869305" y="2143823"/>
                  <a:pt x="2869305" y="2143418"/>
                </a:cubicBezTo>
                <a:close/>
                <a:moveTo>
                  <a:pt x="10378442" y="2143212"/>
                </a:moveTo>
                <a:cubicBezTo>
                  <a:pt x="10385607" y="2141941"/>
                  <a:pt x="10393230" y="2143366"/>
                  <a:pt x="10399531" y="2147836"/>
                </a:cubicBezTo>
                <a:cubicBezTo>
                  <a:pt x="10412134" y="2156779"/>
                  <a:pt x="10415386" y="2174664"/>
                  <a:pt x="10406441" y="2187267"/>
                </a:cubicBezTo>
                <a:cubicBezTo>
                  <a:pt x="10397500" y="2199869"/>
                  <a:pt x="10379613" y="2203122"/>
                  <a:pt x="10367010" y="2194175"/>
                </a:cubicBezTo>
                <a:cubicBezTo>
                  <a:pt x="10354001" y="2185235"/>
                  <a:pt x="10351155" y="2167755"/>
                  <a:pt x="10360100" y="2154748"/>
                </a:cubicBezTo>
                <a:cubicBezTo>
                  <a:pt x="10364570" y="2148445"/>
                  <a:pt x="10371277" y="2144483"/>
                  <a:pt x="10378442" y="2143212"/>
                </a:cubicBezTo>
                <a:close/>
                <a:moveTo>
                  <a:pt x="12947116" y="2142550"/>
                </a:moveTo>
                <a:cubicBezTo>
                  <a:pt x="12958346" y="2140568"/>
                  <a:pt x="12970338" y="2142906"/>
                  <a:pt x="12980500" y="2150020"/>
                </a:cubicBezTo>
                <a:cubicBezTo>
                  <a:pt x="13000828" y="2164250"/>
                  <a:pt x="13005702" y="2191888"/>
                  <a:pt x="12991477" y="2212215"/>
                </a:cubicBezTo>
                <a:cubicBezTo>
                  <a:pt x="12977248" y="2232538"/>
                  <a:pt x="12949605" y="2237416"/>
                  <a:pt x="12929277" y="2223192"/>
                </a:cubicBezTo>
                <a:cubicBezTo>
                  <a:pt x="12908953" y="2208963"/>
                  <a:pt x="12904075" y="2180916"/>
                  <a:pt x="12918304" y="2160993"/>
                </a:cubicBezTo>
                <a:cubicBezTo>
                  <a:pt x="12925418" y="2150832"/>
                  <a:pt x="12935886" y="2144531"/>
                  <a:pt x="12947116" y="2142550"/>
                </a:cubicBezTo>
                <a:close/>
                <a:moveTo>
                  <a:pt x="4922247" y="2133626"/>
                </a:moveTo>
                <a:cubicBezTo>
                  <a:pt x="4930728" y="2132152"/>
                  <a:pt x="4939771" y="2133879"/>
                  <a:pt x="4947299" y="2139166"/>
                </a:cubicBezTo>
                <a:cubicBezTo>
                  <a:pt x="4962338" y="2149732"/>
                  <a:pt x="4965998" y="2170875"/>
                  <a:pt x="4955429" y="2185914"/>
                </a:cubicBezTo>
                <a:cubicBezTo>
                  <a:pt x="4944861" y="2200953"/>
                  <a:pt x="4923718" y="2204611"/>
                  <a:pt x="4908676" y="2194044"/>
                </a:cubicBezTo>
                <a:cubicBezTo>
                  <a:pt x="4893229" y="2183067"/>
                  <a:pt x="4889575" y="2162335"/>
                  <a:pt x="4900550" y="2147295"/>
                </a:cubicBezTo>
                <a:cubicBezTo>
                  <a:pt x="4905832" y="2139776"/>
                  <a:pt x="4913754" y="2135099"/>
                  <a:pt x="4922247" y="2133626"/>
                </a:cubicBezTo>
                <a:close/>
                <a:moveTo>
                  <a:pt x="6881677" y="2133222"/>
                </a:moveTo>
                <a:cubicBezTo>
                  <a:pt x="6884926" y="2135258"/>
                  <a:pt x="6885338" y="2139726"/>
                  <a:pt x="6883304" y="2142977"/>
                </a:cubicBezTo>
                <a:cubicBezTo>
                  <a:pt x="6881274" y="2146229"/>
                  <a:pt x="6876796" y="2147044"/>
                  <a:pt x="6873545" y="2144604"/>
                </a:cubicBezTo>
                <a:cubicBezTo>
                  <a:pt x="6870288" y="2142167"/>
                  <a:pt x="6869476" y="2137695"/>
                  <a:pt x="6871918" y="2134848"/>
                </a:cubicBezTo>
                <a:cubicBezTo>
                  <a:pt x="6873948" y="2131595"/>
                  <a:pt x="6878423" y="2130786"/>
                  <a:pt x="6881677" y="2133222"/>
                </a:cubicBezTo>
                <a:close/>
                <a:moveTo>
                  <a:pt x="10653145" y="2130901"/>
                </a:moveTo>
                <a:cubicBezTo>
                  <a:pt x="10661530" y="2129428"/>
                  <a:pt x="10670473" y="2131154"/>
                  <a:pt x="10677993" y="2136440"/>
                </a:cubicBezTo>
                <a:cubicBezTo>
                  <a:pt x="10693033" y="2147007"/>
                  <a:pt x="10696690" y="2167740"/>
                  <a:pt x="10686123" y="2182778"/>
                </a:cubicBezTo>
                <a:cubicBezTo>
                  <a:pt x="10675552" y="2197823"/>
                  <a:pt x="10654823" y="2201481"/>
                  <a:pt x="10639778" y="2190908"/>
                </a:cubicBezTo>
                <a:cubicBezTo>
                  <a:pt x="10625144" y="2180341"/>
                  <a:pt x="10621486" y="2159609"/>
                  <a:pt x="10631648" y="2144570"/>
                </a:cubicBezTo>
                <a:cubicBezTo>
                  <a:pt x="10636934" y="2137051"/>
                  <a:pt x="10644760" y="2132377"/>
                  <a:pt x="10653145" y="2130901"/>
                </a:cubicBezTo>
                <a:close/>
                <a:moveTo>
                  <a:pt x="7315851" y="2125100"/>
                </a:moveTo>
                <a:cubicBezTo>
                  <a:pt x="7316258" y="2125100"/>
                  <a:pt x="7316258" y="2125100"/>
                  <a:pt x="7316665" y="2125100"/>
                </a:cubicBezTo>
                <a:cubicBezTo>
                  <a:pt x="7316665" y="2125506"/>
                  <a:pt x="7316665" y="2125506"/>
                  <a:pt x="7316665" y="2125917"/>
                </a:cubicBezTo>
                <a:cubicBezTo>
                  <a:pt x="7316258" y="2125917"/>
                  <a:pt x="7316258" y="2125917"/>
                  <a:pt x="7315851" y="2125917"/>
                </a:cubicBezTo>
                <a:cubicBezTo>
                  <a:pt x="7315851" y="2125917"/>
                  <a:pt x="7315851" y="2125506"/>
                  <a:pt x="7315851" y="2125100"/>
                </a:cubicBezTo>
                <a:close/>
                <a:moveTo>
                  <a:pt x="12761643" y="2123772"/>
                </a:moveTo>
                <a:cubicBezTo>
                  <a:pt x="12777447" y="2120978"/>
                  <a:pt x="12794318" y="2124229"/>
                  <a:pt x="12808547" y="2134189"/>
                </a:cubicBezTo>
                <a:cubicBezTo>
                  <a:pt x="12837001" y="2154106"/>
                  <a:pt x="12843915" y="2193131"/>
                  <a:pt x="12823993" y="2221589"/>
                </a:cubicBezTo>
                <a:cubicBezTo>
                  <a:pt x="12804075" y="2250042"/>
                  <a:pt x="12765049" y="2256952"/>
                  <a:pt x="12736591" y="2237034"/>
                </a:cubicBezTo>
                <a:cubicBezTo>
                  <a:pt x="12708137" y="2217116"/>
                  <a:pt x="12701227" y="2177686"/>
                  <a:pt x="12721145" y="2149633"/>
                </a:cubicBezTo>
                <a:cubicBezTo>
                  <a:pt x="12731104" y="2135407"/>
                  <a:pt x="12745840" y="2126566"/>
                  <a:pt x="12761643" y="2123772"/>
                </a:cubicBezTo>
                <a:close/>
                <a:moveTo>
                  <a:pt x="5473165" y="2121190"/>
                </a:moveTo>
                <a:cubicBezTo>
                  <a:pt x="5485567" y="2119006"/>
                  <a:pt x="5498780" y="2121547"/>
                  <a:pt x="5509959" y="2129471"/>
                </a:cubicBezTo>
                <a:cubicBezTo>
                  <a:pt x="5531913" y="2145325"/>
                  <a:pt x="5537600" y="2175815"/>
                  <a:pt x="5521741" y="2198173"/>
                </a:cubicBezTo>
                <a:cubicBezTo>
                  <a:pt x="5505890" y="2220122"/>
                  <a:pt x="5475404" y="2225405"/>
                  <a:pt x="5453048" y="2209960"/>
                </a:cubicBezTo>
                <a:cubicBezTo>
                  <a:pt x="5430689" y="2194511"/>
                  <a:pt x="5425404" y="2163616"/>
                  <a:pt x="5441260" y="2141261"/>
                </a:cubicBezTo>
                <a:cubicBezTo>
                  <a:pt x="5449185" y="2130286"/>
                  <a:pt x="5460771" y="2123376"/>
                  <a:pt x="5473165" y="2121190"/>
                </a:cubicBezTo>
                <a:close/>
                <a:moveTo>
                  <a:pt x="5861867" y="2114921"/>
                </a:moveTo>
                <a:cubicBezTo>
                  <a:pt x="5874819" y="2112635"/>
                  <a:pt x="5888641" y="2115274"/>
                  <a:pt x="5900226" y="2123406"/>
                </a:cubicBezTo>
                <a:cubicBezTo>
                  <a:pt x="5923396" y="2139665"/>
                  <a:pt x="5929086" y="2171781"/>
                  <a:pt x="5912834" y="2194949"/>
                </a:cubicBezTo>
                <a:cubicBezTo>
                  <a:pt x="5896575" y="2218119"/>
                  <a:pt x="5864448" y="2223811"/>
                  <a:pt x="5841286" y="2207551"/>
                </a:cubicBezTo>
                <a:cubicBezTo>
                  <a:pt x="5818118" y="2191292"/>
                  <a:pt x="5812426" y="2159582"/>
                  <a:pt x="5828685" y="2136008"/>
                </a:cubicBezTo>
                <a:cubicBezTo>
                  <a:pt x="5836810" y="2124424"/>
                  <a:pt x="5848905" y="2117207"/>
                  <a:pt x="5861867" y="2114921"/>
                </a:cubicBezTo>
                <a:close/>
                <a:moveTo>
                  <a:pt x="9015750" y="2113311"/>
                </a:moveTo>
                <a:cubicBezTo>
                  <a:pt x="9016561" y="2113311"/>
                  <a:pt x="9016561" y="2114122"/>
                  <a:pt x="9016155" y="2114533"/>
                </a:cubicBezTo>
                <a:cubicBezTo>
                  <a:pt x="9016155" y="2115344"/>
                  <a:pt x="9015344" y="2115344"/>
                  <a:pt x="9014934" y="2114938"/>
                </a:cubicBezTo>
                <a:cubicBezTo>
                  <a:pt x="9014529" y="2114938"/>
                  <a:pt x="9014529" y="2114122"/>
                  <a:pt x="9014529" y="2113717"/>
                </a:cubicBezTo>
                <a:cubicBezTo>
                  <a:pt x="9014529" y="2112907"/>
                  <a:pt x="9014934" y="2113311"/>
                  <a:pt x="9015750" y="2113311"/>
                </a:cubicBezTo>
                <a:close/>
                <a:moveTo>
                  <a:pt x="9563328" y="2105174"/>
                </a:moveTo>
                <a:cubicBezTo>
                  <a:pt x="9567800" y="2108425"/>
                  <a:pt x="9568611" y="2114114"/>
                  <a:pt x="9565769" y="2118586"/>
                </a:cubicBezTo>
                <a:cubicBezTo>
                  <a:pt x="9562517" y="2123059"/>
                  <a:pt x="9556824" y="2123869"/>
                  <a:pt x="9552351" y="2121027"/>
                </a:cubicBezTo>
                <a:cubicBezTo>
                  <a:pt x="9547882" y="2118182"/>
                  <a:pt x="9547067" y="2112083"/>
                  <a:pt x="9549914" y="2107611"/>
                </a:cubicBezTo>
                <a:cubicBezTo>
                  <a:pt x="9553166" y="2103142"/>
                  <a:pt x="9558855" y="2102326"/>
                  <a:pt x="9563328" y="2105174"/>
                </a:cubicBezTo>
                <a:close/>
                <a:moveTo>
                  <a:pt x="9964506" y="2097898"/>
                </a:moveTo>
                <a:cubicBezTo>
                  <a:pt x="9969436" y="2097034"/>
                  <a:pt x="9974721" y="2098049"/>
                  <a:pt x="9979191" y="2101097"/>
                </a:cubicBezTo>
                <a:cubicBezTo>
                  <a:pt x="9988137" y="2107195"/>
                  <a:pt x="9990168" y="2119392"/>
                  <a:pt x="9984069" y="2128333"/>
                </a:cubicBezTo>
                <a:cubicBezTo>
                  <a:pt x="9977970" y="2137278"/>
                  <a:pt x="9965777" y="2139310"/>
                  <a:pt x="9956831" y="2133210"/>
                </a:cubicBezTo>
                <a:cubicBezTo>
                  <a:pt x="9947890" y="2127113"/>
                  <a:pt x="9945859" y="2114515"/>
                  <a:pt x="9951953" y="2105974"/>
                </a:cubicBezTo>
                <a:cubicBezTo>
                  <a:pt x="9955003" y="2101505"/>
                  <a:pt x="9959577" y="2098761"/>
                  <a:pt x="9964506" y="2097898"/>
                </a:cubicBezTo>
                <a:close/>
                <a:moveTo>
                  <a:pt x="6629332" y="2094746"/>
                </a:moveTo>
                <a:cubicBezTo>
                  <a:pt x="6633399" y="2093986"/>
                  <a:pt x="6637766" y="2094799"/>
                  <a:pt x="6641428" y="2097441"/>
                </a:cubicBezTo>
                <a:cubicBezTo>
                  <a:pt x="6648757" y="2102319"/>
                  <a:pt x="6650782" y="2112480"/>
                  <a:pt x="6645492" y="2119798"/>
                </a:cubicBezTo>
                <a:cubicBezTo>
                  <a:pt x="6640617" y="2127113"/>
                  <a:pt x="6630453" y="2129148"/>
                  <a:pt x="6623131" y="2123862"/>
                </a:cubicBezTo>
                <a:cubicBezTo>
                  <a:pt x="6615817" y="2118578"/>
                  <a:pt x="6614181" y="2108822"/>
                  <a:pt x="6619075" y="2101508"/>
                </a:cubicBezTo>
                <a:cubicBezTo>
                  <a:pt x="6621514" y="2097847"/>
                  <a:pt x="6625265" y="2095510"/>
                  <a:pt x="6629332" y="2094746"/>
                </a:cubicBezTo>
                <a:close/>
                <a:moveTo>
                  <a:pt x="11348950" y="2088177"/>
                </a:moveTo>
                <a:cubicBezTo>
                  <a:pt x="11361553" y="2085991"/>
                  <a:pt x="11374967" y="2088634"/>
                  <a:pt x="11386147" y="2096560"/>
                </a:cubicBezTo>
                <a:cubicBezTo>
                  <a:pt x="11408912" y="2112415"/>
                  <a:pt x="11414196" y="2143714"/>
                  <a:pt x="11398345" y="2166072"/>
                </a:cubicBezTo>
                <a:cubicBezTo>
                  <a:pt x="11382490" y="2188838"/>
                  <a:pt x="11351189" y="2194120"/>
                  <a:pt x="11328829" y="2178267"/>
                </a:cubicBezTo>
                <a:cubicBezTo>
                  <a:pt x="11306064" y="2162415"/>
                  <a:pt x="11300776" y="2131522"/>
                  <a:pt x="11316632" y="2108758"/>
                </a:cubicBezTo>
                <a:cubicBezTo>
                  <a:pt x="11324560" y="2097376"/>
                  <a:pt x="11336349" y="2090363"/>
                  <a:pt x="11348950" y="2088177"/>
                </a:cubicBezTo>
                <a:close/>
                <a:moveTo>
                  <a:pt x="3143312" y="2076363"/>
                </a:moveTo>
                <a:cubicBezTo>
                  <a:pt x="3143722" y="2076363"/>
                  <a:pt x="3143722" y="2076363"/>
                  <a:pt x="3144127" y="2076363"/>
                </a:cubicBezTo>
                <a:cubicBezTo>
                  <a:pt x="3144127" y="2076768"/>
                  <a:pt x="3144127" y="2076768"/>
                  <a:pt x="3144127" y="2077174"/>
                </a:cubicBezTo>
                <a:cubicBezTo>
                  <a:pt x="3143722" y="2077174"/>
                  <a:pt x="3143722" y="2077174"/>
                  <a:pt x="3143312" y="2077174"/>
                </a:cubicBezTo>
                <a:cubicBezTo>
                  <a:pt x="3143312" y="2076768"/>
                  <a:pt x="3142907" y="2076768"/>
                  <a:pt x="3143312" y="2076363"/>
                </a:cubicBezTo>
                <a:close/>
                <a:moveTo>
                  <a:pt x="11781788" y="2075536"/>
                </a:moveTo>
                <a:cubicBezTo>
                  <a:pt x="11801810" y="2072029"/>
                  <a:pt x="11823153" y="2076196"/>
                  <a:pt x="11841039" y="2088800"/>
                </a:cubicBezTo>
                <a:cubicBezTo>
                  <a:pt x="11877218" y="2114000"/>
                  <a:pt x="11885754" y="2163596"/>
                  <a:pt x="11860552" y="2199367"/>
                </a:cubicBezTo>
                <a:cubicBezTo>
                  <a:pt x="11835346" y="2235545"/>
                  <a:pt x="11785753" y="2244079"/>
                  <a:pt x="11749979" y="2218878"/>
                </a:cubicBezTo>
                <a:cubicBezTo>
                  <a:pt x="11714206" y="2193674"/>
                  <a:pt x="11705260" y="2144082"/>
                  <a:pt x="11730466" y="2108310"/>
                </a:cubicBezTo>
                <a:cubicBezTo>
                  <a:pt x="11743067" y="2090222"/>
                  <a:pt x="11761767" y="2079043"/>
                  <a:pt x="11781788" y="2075536"/>
                </a:cubicBezTo>
                <a:close/>
                <a:moveTo>
                  <a:pt x="7500407" y="2075510"/>
                </a:moveTo>
                <a:cubicBezTo>
                  <a:pt x="7500816" y="2075510"/>
                  <a:pt x="7500816" y="2075510"/>
                  <a:pt x="7501222" y="2075510"/>
                </a:cubicBezTo>
                <a:cubicBezTo>
                  <a:pt x="7501222" y="2075915"/>
                  <a:pt x="7501222" y="2075915"/>
                  <a:pt x="7501222" y="2076325"/>
                </a:cubicBezTo>
                <a:cubicBezTo>
                  <a:pt x="7500816" y="2076325"/>
                  <a:pt x="7500816" y="2076325"/>
                  <a:pt x="7500407" y="2076325"/>
                </a:cubicBezTo>
                <a:cubicBezTo>
                  <a:pt x="7500005" y="2076325"/>
                  <a:pt x="7500005" y="2075915"/>
                  <a:pt x="7500407" y="2075510"/>
                </a:cubicBezTo>
                <a:close/>
                <a:moveTo>
                  <a:pt x="8867778" y="2073884"/>
                </a:moveTo>
                <a:cubicBezTo>
                  <a:pt x="8868594" y="2073884"/>
                  <a:pt x="8868594" y="2074695"/>
                  <a:pt x="8868184" y="2075099"/>
                </a:cubicBezTo>
                <a:cubicBezTo>
                  <a:pt x="8868184" y="2075915"/>
                  <a:pt x="8867373" y="2075915"/>
                  <a:pt x="8866967" y="2075510"/>
                </a:cubicBezTo>
                <a:cubicBezTo>
                  <a:pt x="8866152" y="2075099"/>
                  <a:pt x="8866152" y="2074289"/>
                  <a:pt x="8866562" y="2074289"/>
                </a:cubicBezTo>
                <a:cubicBezTo>
                  <a:pt x="8866562" y="2073474"/>
                  <a:pt x="8867373" y="2073474"/>
                  <a:pt x="8867778" y="2073884"/>
                </a:cubicBezTo>
                <a:close/>
                <a:moveTo>
                  <a:pt x="6404991" y="2069014"/>
                </a:moveTo>
                <a:cubicBezTo>
                  <a:pt x="6410315" y="2068050"/>
                  <a:pt x="6416015" y="2069168"/>
                  <a:pt x="6420695" y="2072621"/>
                </a:cubicBezTo>
                <a:cubicBezTo>
                  <a:pt x="6430448" y="2079126"/>
                  <a:pt x="6432472" y="2092544"/>
                  <a:pt x="6425971" y="2101891"/>
                </a:cubicBezTo>
                <a:cubicBezTo>
                  <a:pt x="6419471" y="2111645"/>
                  <a:pt x="6406050" y="2114087"/>
                  <a:pt x="6396707" y="2107177"/>
                </a:cubicBezTo>
                <a:cubicBezTo>
                  <a:pt x="6386950" y="2100669"/>
                  <a:pt x="6384509" y="2087257"/>
                  <a:pt x="6391425" y="2077906"/>
                </a:cubicBezTo>
                <a:cubicBezTo>
                  <a:pt x="6394675" y="2073028"/>
                  <a:pt x="6399641" y="2069978"/>
                  <a:pt x="6404991" y="2069014"/>
                </a:cubicBezTo>
                <a:close/>
                <a:moveTo>
                  <a:pt x="5734572" y="2056064"/>
                </a:moveTo>
                <a:cubicBezTo>
                  <a:pt x="5747176" y="2053878"/>
                  <a:pt x="5760588" y="2056521"/>
                  <a:pt x="5771767" y="2064449"/>
                </a:cubicBezTo>
                <a:cubicBezTo>
                  <a:pt x="5794532" y="2080303"/>
                  <a:pt x="5799815" y="2111602"/>
                  <a:pt x="5783962" y="2133961"/>
                </a:cubicBezTo>
                <a:cubicBezTo>
                  <a:pt x="5768119" y="2156726"/>
                  <a:pt x="5736810" y="2162010"/>
                  <a:pt x="5714452" y="2146156"/>
                </a:cubicBezTo>
                <a:cubicBezTo>
                  <a:pt x="5692101" y="2130304"/>
                  <a:pt x="5686394" y="2099000"/>
                  <a:pt x="5702256" y="2076646"/>
                </a:cubicBezTo>
                <a:cubicBezTo>
                  <a:pt x="5710186" y="2065263"/>
                  <a:pt x="5721967" y="2058249"/>
                  <a:pt x="5734572" y="2056064"/>
                </a:cubicBezTo>
                <a:close/>
                <a:moveTo>
                  <a:pt x="7073168" y="2050706"/>
                </a:moveTo>
                <a:cubicBezTo>
                  <a:pt x="7076000" y="2052737"/>
                  <a:pt x="7076819" y="2056801"/>
                  <a:pt x="7074787" y="2059647"/>
                </a:cubicBezTo>
                <a:cubicBezTo>
                  <a:pt x="7072751" y="2062493"/>
                  <a:pt x="7068690" y="2063305"/>
                  <a:pt x="7065844" y="2061273"/>
                </a:cubicBezTo>
                <a:cubicBezTo>
                  <a:pt x="7062590" y="2059241"/>
                  <a:pt x="7062187" y="2055174"/>
                  <a:pt x="7064212" y="2052332"/>
                </a:cubicBezTo>
                <a:cubicBezTo>
                  <a:pt x="7066249" y="2049486"/>
                  <a:pt x="7070327" y="2048670"/>
                  <a:pt x="7073168" y="2050706"/>
                </a:cubicBezTo>
                <a:close/>
                <a:moveTo>
                  <a:pt x="10235348" y="2049413"/>
                </a:moveTo>
                <a:cubicBezTo>
                  <a:pt x="10242207" y="2048242"/>
                  <a:pt x="10249524" y="2049665"/>
                  <a:pt x="10255621" y="2053936"/>
                </a:cubicBezTo>
                <a:cubicBezTo>
                  <a:pt x="10267819" y="2062471"/>
                  <a:pt x="10270666" y="2079541"/>
                  <a:pt x="10262126" y="2091740"/>
                </a:cubicBezTo>
                <a:cubicBezTo>
                  <a:pt x="10253590" y="2103932"/>
                  <a:pt x="10236519" y="2106779"/>
                  <a:pt x="10224321" y="2098244"/>
                </a:cubicBezTo>
                <a:cubicBezTo>
                  <a:pt x="10212128" y="2089708"/>
                  <a:pt x="10208876" y="2072633"/>
                  <a:pt x="10217817" y="2060440"/>
                </a:cubicBezTo>
                <a:cubicBezTo>
                  <a:pt x="10222085" y="2054341"/>
                  <a:pt x="10228488" y="2050581"/>
                  <a:pt x="10235348" y="2049413"/>
                </a:cubicBezTo>
                <a:close/>
                <a:moveTo>
                  <a:pt x="13403687" y="2043862"/>
                </a:moveTo>
                <a:cubicBezTo>
                  <a:pt x="13405719" y="2045488"/>
                  <a:pt x="13406534" y="2048330"/>
                  <a:pt x="13404904" y="2050366"/>
                </a:cubicBezTo>
                <a:cubicBezTo>
                  <a:pt x="13403278" y="2052397"/>
                  <a:pt x="13400435" y="2053208"/>
                  <a:pt x="13398400" y="2051582"/>
                </a:cubicBezTo>
                <a:cubicBezTo>
                  <a:pt x="13396368" y="2049956"/>
                  <a:pt x="13395557" y="2047114"/>
                  <a:pt x="13397183" y="2045078"/>
                </a:cubicBezTo>
                <a:cubicBezTo>
                  <a:pt x="13398809" y="2043046"/>
                  <a:pt x="13401656" y="2042236"/>
                  <a:pt x="13403687" y="2043862"/>
                </a:cubicBezTo>
                <a:close/>
                <a:moveTo>
                  <a:pt x="9417793" y="2043385"/>
                </a:moveTo>
                <a:cubicBezTo>
                  <a:pt x="9422265" y="2046638"/>
                  <a:pt x="9423076" y="2052326"/>
                  <a:pt x="9420234" y="2056799"/>
                </a:cubicBezTo>
                <a:cubicBezTo>
                  <a:pt x="9416982" y="2061272"/>
                  <a:pt x="9411289" y="2062082"/>
                  <a:pt x="9406816" y="2059241"/>
                </a:cubicBezTo>
                <a:cubicBezTo>
                  <a:pt x="9402347" y="2055988"/>
                  <a:pt x="9401532" y="2049890"/>
                  <a:pt x="9404379" y="2045823"/>
                </a:cubicBezTo>
                <a:cubicBezTo>
                  <a:pt x="9407631" y="2041355"/>
                  <a:pt x="9413320" y="2040540"/>
                  <a:pt x="9417793" y="2043385"/>
                </a:cubicBezTo>
                <a:close/>
                <a:moveTo>
                  <a:pt x="11065101" y="2042511"/>
                </a:moveTo>
                <a:cubicBezTo>
                  <a:pt x="11076788" y="2040478"/>
                  <a:pt x="11089187" y="2042917"/>
                  <a:pt x="11099554" y="2050234"/>
                </a:cubicBezTo>
                <a:cubicBezTo>
                  <a:pt x="11120693" y="2065273"/>
                  <a:pt x="11125571" y="2094135"/>
                  <a:pt x="11110936" y="2114870"/>
                </a:cubicBezTo>
                <a:cubicBezTo>
                  <a:pt x="11095896" y="2136006"/>
                  <a:pt x="11067033" y="2140884"/>
                  <a:pt x="11046299" y="2126250"/>
                </a:cubicBezTo>
                <a:cubicBezTo>
                  <a:pt x="11025161" y="2111617"/>
                  <a:pt x="11020282" y="2082754"/>
                  <a:pt x="11034917" y="2061616"/>
                </a:cubicBezTo>
                <a:cubicBezTo>
                  <a:pt x="11042437" y="2051048"/>
                  <a:pt x="11053413" y="2044543"/>
                  <a:pt x="11065101" y="2042511"/>
                </a:cubicBezTo>
                <a:close/>
                <a:moveTo>
                  <a:pt x="8713302" y="2041363"/>
                </a:moveTo>
                <a:cubicBezTo>
                  <a:pt x="8714113" y="2041363"/>
                  <a:pt x="8714113" y="2042175"/>
                  <a:pt x="8713707" y="2042579"/>
                </a:cubicBezTo>
                <a:cubicBezTo>
                  <a:pt x="8713707" y="2043395"/>
                  <a:pt x="8712896" y="2043395"/>
                  <a:pt x="8712486" y="2042990"/>
                </a:cubicBezTo>
                <a:cubicBezTo>
                  <a:pt x="8712081" y="2042579"/>
                  <a:pt x="8712081" y="2042175"/>
                  <a:pt x="8712081" y="2041769"/>
                </a:cubicBezTo>
                <a:cubicBezTo>
                  <a:pt x="8712081" y="2040953"/>
                  <a:pt x="8712896" y="2040953"/>
                  <a:pt x="8713302" y="2041363"/>
                </a:cubicBezTo>
                <a:close/>
                <a:moveTo>
                  <a:pt x="11940987" y="2038168"/>
                </a:moveTo>
                <a:cubicBezTo>
                  <a:pt x="11959027" y="2035017"/>
                  <a:pt x="11978234" y="2038777"/>
                  <a:pt x="11994290" y="2050160"/>
                </a:cubicBezTo>
                <a:cubicBezTo>
                  <a:pt x="12026816" y="2072923"/>
                  <a:pt x="12034536" y="2117640"/>
                  <a:pt x="12011771" y="2149755"/>
                </a:cubicBezTo>
                <a:cubicBezTo>
                  <a:pt x="11989006" y="2182276"/>
                  <a:pt x="11944292" y="2189996"/>
                  <a:pt x="11912176" y="2167231"/>
                </a:cubicBezTo>
                <a:cubicBezTo>
                  <a:pt x="11879655" y="2144467"/>
                  <a:pt x="11871930" y="2099754"/>
                  <a:pt x="11894695" y="2067640"/>
                </a:cubicBezTo>
                <a:cubicBezTo>
                  <a:pt x="11906078" y="2051380"/>
                  <a:pt x="11922948" y="2041317"/>
                  <a:pt x="11940987" y="2038168"/>
                </a:cubicBezTo>
                <a:close/>
                <a:moveTo>
                  <a:pt x="7683714" y="2038112"/>
                </a:moveTo>
                <a:cubicBezTo>
                  <a:pt x="7684133" y="2038112"/>
                  <a:pt x="7684133" y="2038112"/>
                  <a:pt x="7684538" y="2038112"/>
                </a:cubicBezTo>
                <a:cubicBezTo>
                  <a:pt x="7684538" y="2038517"/>
                  <a:pt x="7684538" y="2038517"/>
                  <a:pt x="7684538" y="2038928"/>
                </a:cubicBezTo>
                <a:cubicBezTo>
                  <a:pt x="7684133" y="2038928"/>
                  <a:pt x="7684133" y="2038928"/>
                  <a:pt x="7683714" y="2038928"/>
                </a:cubicBezTo>
                <a:cubicBezTo>
                  <a:pt x="7683311" y="2038928"/>
                  <a:pt x="7683311" y="2038517"/>
                  <a:pt x="7683714" y="2038112"/>
                </a:cubicBezTo>
                <a:close/>
                <a:moveTo>
                  <a:pt x="1545207" y="2032377"/>
                </a:moveTo>
                <a:cubicBezTo>
                  <a:pt x="1545616" y="2032377"/>
                  <a:pt x="1545616" y="2032377"/>
                  <a:pt x="1546022" y="2032377"/>
                </a:cubicBezTo>
                <a:cubicBezTo>
                  <a:pt x="1546022" y="2032783"/>
                  <a:pt x="1546022" y="2032783"/>
                  <a:pt x="1546022" y="2033192"/>
                </a:cubicBezTo>
                <a:cubicBezTo>
                  <a:pt x="1545616" y="2033192"/>
                  <a:pt x="1545616" y="2033192"/>
                  <a:pt x="1545207" y="2033192"/>
                </a:cubicBezTo>
                <a:cubicBezTo>
                  <a:pt x="1544801" y="2033192"/>
                  <a:pt x="1544801" y="2032783"/>
                  <a:pt x="1545207" y="2032377"/>
                </a:cubicBezTo>
                <a:close/>
                <a:moveTo>
                  <a:pt x="10785467" y="2026976"/>
                </a:moveTo>
                <a:cubicBezTo>
                  <a:pt x="10794359" y="2025454"/>
                  <a:pt x="10803810" y="2027281"/>
                  <a:pt x="10811736" y="2032767"/>
                </a:cubicBezTo>
                <a:cubicBezTo>
                  <a:pt x="10827591" y="2044150"/>
                  <a:pt x="10831249" y="2066103"/>
                  <a:pt x="10820276" y="2081956"/>
                </a:cubicBezTo>
                <a:cubicBezTo>
                  <a:pt x="10808894" y="2097808"/>
                  <a:pt x="10786940" y="2101465"/>
                  <a:pt x="10771085" y="2090492"/>
                </a:cubicBezTo>
                <a:cubicBezTo>
                  <a:pt x="10755234" y="2079515"/>
                  <a:pt x="10751576" y="2057567"/>
                  <a:pt x="10762549" y="2041303"/>
                </a:cubicBezTo>
                <a:cubicBezTo>
                  <a:pt x="10768240" y="2033378"/>
                  <a:pt x="10776574" y="2028501"/>
                  <a:pt x="10785467" y="2026976"/>
                </a:cubicBezTo>
                <a:close/>
                <a:moveTo>
                  <a:pt x="10508428" y="2026129"/>
                </a:moveTo>
                <a:cubicBezTo>
                  <a:pt x="10516507" y="2024756"/>
                  <a:pt x="10525145" y="2026484"/>
                  <a:pt x="10532463" y="2031566"/>
                </a:cubicBezTo>
                <a:cubicBezTo>
                  <a:pt x="10547097" y="2041727"/>
                  <a:pt x="10550349" y="2061647"/>
                  <a:pt x="10540188" y="2076283"/>
                </a:cubicBezTo>
                <a:cubicBezTo>
                  <a:pt x="10530021" y="2090915"/>
                  <a:pt x="10510103" y="2094167"/>
                  <a:pt x="10495469" y="2084003"/>
                </a:cubicBezTo>
                <a:cubicBezTo>
                  <a:pt x="10480834" y="2073841"/>
                  <a:pt x="10477176" y="2053924"/>
                  <a:pt x="10487744" y="2039289"/>
                </a:cubicBezTo>
                <a:cubicBezTo>
                  <a:pt x="10492827" y="2031973"/>
                  <a:pt x="10500348" y="2027501"/>
                  <a:pt x="10508428" y="2026129"/>
                </a:cubicBezTo>
                <a:close/>
                <a:moveTo>
                  <a:pt x="6206730" y="2025758"/>
                </a:moveTo>
                <a:cubicBezTo>
                  <a:pt x="6216586" y="2024031"/>
                  <a:pt x="6227155" y="2026063"/>
                  <a:pt x="6236104" y="2032364"/>
                </a:cubicBezTo>
                <a:cubicBezTo>
                  <a:pt x="6253574" y="2044557"/>
                  <a:pt x="6258046" y="2068947"/>
                  <a:pt x="6245455" y="2086833"/>
                </a:cubicBezTo>
                <a:cubicBezTo>
                  <a:pt x="6233252" y="2104313"/>
                  <a:pt x="6208868" y="2108784"/>
                  <a:pt x="6190969" y="2096183"/>
                </a:cubicBezTo>
                <a:cubicBezTo>
                  <a:pt x="6173080" y="2083582"/>
                  <a:pt x="6169029" y="2059191"/>
                  <a:pt x="6181623" y="2041715"/>
                </a:cubicBezTo>
                <a:cubicBezTo>
                  <a:pt x="6187718" y="2032974"/>
                  <a:pt x="6196868" y="2027486"/>
                  <a:pt x="6206730" y="2025758"/>
                </a:cubicBezTo>
                <a:close/>
                <a:moveTo>
                  <a:pt x="13209371" y="2024877"/>
                </a:moveTo>
                <a:cubicBezTo>
                  <a:pt x="13212826" y="2024268"/>
                  <a:pt x="13216485" y="2024979"/>
                  <a:pt x="13219532" y="2027215"/>
                </a:cubicBezTo>
                <a:cubicBezTo>
                  <a:pt x="13225631" y="2031684"/>
                  <a:pt x="13227257" y="2040224"/>
                  <a:pt x="13222784" y="2046318"/>
                </a:cubicBezTo>
                <a:cubicBezTo>
                  <a:pt x="13218316" y="2052417"/>
                  <a:pt x="13209780" y="2054043"/>
                  <a:pt x="13203681" y="2049570"/>
                </a:cubicBezTo>
                <a:cubicBezTo>
                  <a:pt x="13197582" y="2045102"/>
                  <a:pt x="13195956" y="2036972"/>
                  <a:pt x="13200429" y="2030468"/>
                </a:cubicBezTo>
                <a:cubicBezTo>
                  <a:pt x="13202663" y="2027418"/>
                  <a:pt x="13205915" y="2025487"/>
                  <a:pt x="13209371" y="2024877"/>
                </a:cubicBezTo>
                <a:close/>
                <a:moveTo>
                  <a:pt x="9819333" y="2019801"/>
                </a:moveTo>
                <a:cubicBezTo>
                  <a:pt x="9824008" y="2018988"/>
                  <a:pt x="9828987" y="2020004"/>
                  <a:pt x="9833255" y="2023053"/>
                </a:cubicBezTo>
                <a:cubicBezTo>
                  <a:pt x="9841791" y="2029150"/>
                  <a:pt x="9843823" y="2040534"/>
                  <a:pt x="9837728" y="2049070"/>
                </a:cubicBezTo>
                <a:cubicBezTo>
                  <a:pt x="9831629" y="2057606"/>
                  <a:pt x="9820246" y="2059637"/>
                  <a:pt x="9811711" y="2053542"/>
                </a:cubicBezTo>
                <a:cubicBezTo>
                  <a:pt x="9803170" y="2047849"/>
                  <a:pt x="9801139" y="2036061"/>
                  <a:pt x="9807238" y="2027526"/>
                </a:cubicBezTo>
                <a:cubicBezTo>
                  <a:pt x="9810287" y="2023255"/>
                  <a:pt x="9814658" y="2020613"/>
                  <a:pt x="9819333" y="2019801"/>
                </a:cubicBezTo>
                <a:close/>
                <a:moveTo>
                  <a:pt x="12107964" y="2019015"/>
                </a:moveTo>
                <a:cubicBezTo>
                  <a:pt x="12121939" y="2016576"/>
                  <a:pt x="12136777" y="2019422"/>
                  <a:pt x="12149176" y="2028163"/>
                </a:cubicBezTo>
                <a:cubicBezTo>
                  <a:pt x="12173972" y="2046048"/>
                  <a:pt x="12180071" y="2080599"/>
                  <a:pt x="12162589" y="2105400"/>
                </a:cubicBezTo>
                <a:cubicBezTo>
                  <a:pt x="12144703" y="2130196"/>
                  <a:pt x="12110150" y="2136294"/>
                  <a:pt x="12085354" y="2118814"/>
                </a:cubicBezTo>
                <a:cubicBezTo>
                  <a:pt x="12060553" y="2101334"/>
                  <a:pt x="12054459" y="2066781"/>
                  <a:pt x="12071936" y="2041575"/>
                </a:cubicBezTo>
                <a:cubicBezTo>
                  <a:pt x="12080879" y="2029178"/>
                  <a:pt x="12093990" y="2021455"/>
                  <a:pt x="12107964" y="2019015"/>
                </a:cubicBezTo>
                <a:close/>
                <a:moveTo>
                  <a:pt x="8552730" y="2017380"/>
                </a:moveTo>
                <a:cubicBezTo>
                  <a:pt x="8553141" y="2017380"/>
                  <a:pt x="8553141" y="2017380"/>
                  <a:pt x="8553545" y="2017380"/>
                </a:cubicBezTo>
                <a:cubicBezTo>
                  <a:pt x="8553545" y="2017786"/>
                  <a:pt x="8553955" y="2018195"/>
                  <a:pt x="8553545" y="2018195"/>
                </a:cubicBezTo>
                <a:cubicBezTo>
                  <a:pt x="8553141" y="2018195"/>
                  <a:pt x="8553141" y="2018195"/>
                  <a:pt x="8552730" y="2018195"/>
                </a:cubicBezTo>
                <a:cubicBezTo>
                  <a:pt x="8552730" y="2017786"/>
                  <a:pt x="8552324" y="2017786"/>
                  <a:pt x="8552730" y="2017380"/>
                </a:cubicBezTo>
                <a:close/>
                <a:moveTo>
                  <a:pt x="13019526" y="2016768"/>
                </a:moveTo>
                <a:cubicBezTo>
                  <a:pt x="13022982" y="2016158"/>
                  <a:pt x="13026641" y="2016870"/>
                  <a:pt x="13029688" y="2019106"/>
                </a:cubicBezTo>
                <a:cubicBezTo>
                  <a:pt x="13035787" y="2023574"/>
                  <a:pt x="13037413" y="2032115"/>
                  <a:pt x="13032940" y="2038209"/>
                </a:cubicBezTo>
                <a:cubicBezTo>
                  <a:pt x="13028468" y="2044308"/>
                  <a:pt x="13019932" y="2045934"/>
                  <a:pt x="13013837" y="2041461"/>
                </a:cubicBezTo>
                <a:cubicBezTo>
                  <a:pt x="13007738" y="2036993"/>
                  <a:pt x="13006112" y="2028453"/>
                  <a:pt x="13010581" y="2022358"/>
                </a:cubicBezTo>
                <a:cubicBezTo>
                  <a:pt x="13012817" y="2019309"/>
                  <a:pt x="13016070" y="2017377"/>
                  <a:pt x="13019526" y="2016768"/>
                </a:cubicBezTo>
                <a:close/>
                <a:moveTo>
                  <a:pt x="2951827" y="2016586"/>
                </a:moveTo>
                <a:cubicBezTo>
                  <a:pt x="2952233" y="2016586"/>
                  <a:pt x="2952233" y="2016586"/>
                  <a:pt x="2952639" y="2016586"/>
                </a:cubicBezTo>
                <a:cubicBezTo>
                  <a:pt x="2952639" y="2016991"/>
                  <a:pt x="2952639" y="2016991"/>
                  <a:pt x="2952639" y="2017401"/>
                </a:cubicBezTo>
                <a:cubicBezTo>
                  <a:pt x="2952233" y="2017401"/>
                  <a:pt x="2952233" y="2017401"/>
                  <a:pt x="2951827" y="2017401"/>
                </a:cubicBezTo>
                <a:cubicBezTo>
                  <a:pt x="2951827" y="2016991"/>
                  <a:pt x="2951827" y="2016586"/>
                  <a:pt x="2951827" y="2016586"/>
                </a:cubicBezTo>
                <a:close/>
                <a:moveTo>
                  <a:pt x="7864613" y="2012908"/>
                </a:moveTo>
                <a:cubicBezTo>
                  <a:pt x="7865021" y="2012908"/>
                  <a:pt x="7865021" y="2012908"/>
                  <a:pt x="7865423" y="2012908"/>
                </a:cubicBezTo>
                <a:cubicBezTo>
                  <a:pt x="7865423" y="2013312"/>
                  <a:pt x="7865423" y="2013312"/>
                  <a:pt x="7865423" y="2013723"/>
                </a:cubicBezTo>
                <a:cubicBezTo>
                  <a:pt x="7865021" y="2013723"/>
                  <a:pt x="7865021" y="2013723"/>
                  <a:pt x="7864613" y="2013723"/>
                </a:cubicBezTo>
                <a:cubicBezTo>
                  <a:pt x="7864204" y="2013312"/>
                  <a:pt x="7864204" y="2012908"/>
                  <a:pt x="7864613" y="2012908"/>
                </a:cubicBezTo>
                <a:close/>
                <a:moveTo>
                  <a:pt x="11491483" y="2008181"/>
                </a:moveTo>
                <a:cubicBezTo>
                  <a:pt x="11507082" y="2005487"/>
                  <a:pt x="11523749" y="2008738"/>
                  <a:pt x="11537776" y="2018494"/>
                </a:cubicBezTo>
                <a:cubicBezTo>
                  <a:pt x="11565824" y="2038007"/>
                  <a:pt x="11572328" y="2076626"/>
                  <a:pt x="11552816" y="2104672"/>
                </a:cubicBezTo>
                <a:cubicBezTo>
                  <a:pt x="11533303" y="2132719"/>
                  <a:pt x="11494683" y="2139223"/>
                  <a:pt x="11466635" y="2119711"/>
                </a:cubicBezTo>
                <a:cubicBezTo>
                  <a:pt x="11438992" y="2100199"/>
                  <a:pt x="11432082" y="2061582"/>
                  <a:pt x="11451595" y="2033534"/>
                </a:cubicBezTo>
                <a:cubicBezTo>
                  <a:pt x="11461351" y="2019510"/>
                  <a:pt x="11475883" y="2010873"/>
                  <a:pt x="11491483" y="2008181"/>
                </a:cubicBezTo>
                <a:close/>
                <a:moveTo>
                  <a:pt x="8387298" y="2001525"/>
                </a:moveTo>
                <a:cubicBezTo>
                  <a:pt x="8387697" y="2001525"/>
                  <a:pt x="8387697" y="2001525"/>
                  <a:pt x="8388107" y="2001525"/>
                </a:cubicBezTo>
                <a:cubicBezTo>
                  <a:pt x="8388107" y="2001932"/>
                  <a:pt x="8388107" y="2001932"/>
                  <a:pt x="8388107" y="2002341"/>
                </a:cubicBezTo>
                <a:cubicBezTo>
                  <a:pt x="8387697" y="2002341"/>
                  <a:pt x="8387697" y="2002341"/>
                  <a:pt x="8387298" y="2002341"/>
                </a:cubicBezTo>
                <a:cubicBezTo>
                  <a:pt x="8387298" y="2001932"/>
                  <a:pt x="8387298" y="2001932"/>
                  <a:pt x="8387298" y="2001525"/>
                </a:cubicBezTo>
                <a:close/>
                <a:moveTo>
                  <a:pt x="12279870" y="2000901"/>
                </a:moveTo>
                <a:cubicBezTo>
                  <a:pt x="12292167" y="1998767"/>
                  <a:pt x="12305278" y="2001307"/>
                  <a:pt x="12316255" y="2009032"/>
                </a:cubicBezTo>
                <a:cubicBezTo>
                  <a:pt x="12338205" y="2024477"/>
                  <a:pt x="12343489" y="2054966"/>
                  <a:pt x="12328043" y="2076920"/>
                </a:cubicBezTo>
                <a:cubicBezTo>
                  <a:pt x="12312594" y="2098869"/>
                  <a:pt x="12282108" y="2104152"/>
                  <a:pt x="12260154" y="2088707"/>
                </a:cubicBezTo>
                <a:cubicBezTo>
                  <a:pt x="12238200" y="2073258"/>
                  <a:pt x="12232916" y="2042773"/>
                  <a:pt x="12248366" y="2020820"/>
                </a:cubicBezTo>
                <a:cubicBezTo>
                  <a:pt x="12256088" y="2009845"/>
                  <a:pt x="12267572" y="2003036"/>
                  <a:pt x="12279870" y="2000901"/>
                </a:cubicBezTo>
                <a:close/>
                <a:moveTo>
                  <a:pt x="12459094" y="2000218"/>
                </a:moveTo>
                <a:cubicBezTo>
                  <a:pt x="12467580" y="1998744"/>
                  <a:pt x="12476626" y="2000471"/>
                  <a:pt x="12484146" y="2005755"/>
                </a:cubicBezTo>
                <a:cubicBezTo>
                  <a:pt x="12499186" y="2016322"/>
                  <a:pt x="12502843" y="2037460"/>
                  <a:pt x="12492276" y="2052504"/>
                </a:cubicBezTo>
                <a:cubicBezTo>
                  <a:pt x="12481704" y="2067543"/>
                  <a:pt x="12460566" y="2071202"/>
                  <a:pt x="12445526" y="2060634"/>
                </a:cubicBezTo>
                <a:cubicBezTo>
                  <a:pt x="12430486" y="2049657"/>
                  <a:pt x="12426824" y="2028925"/>
                  <a:pt x="12437395" y="2013885"/>
                </a:cubicBezTo>
                <a:cubicBezTo>
                  <a:pt x="12442679" y="2006365"/>
                  <a:pt x="12450607" y="2001690"/>
                  <a:pt x="12459094" y="2000218"/>
                </a:cubicBezTo>
                <a:close/>
                <a:moveTo>
                  <a:pt x="8042632" y="1998679"/>
                </a:moveTo>
                <a:cubicBezTo>
                  <a:pt x="8043036" y="1998679"/>
                  <a:pt x="8043036" y="1998679"/>
                  <a:pt x="8043447" y="1998679"/>
                </a:cubicBezTo>
                <a:cubicBezTo>
                  <a:pt x="8043447" y="1999083"/>
                  <a:pt x="8043447" y="1999083"/>
                  <a:pt x="8043447" y="1999494"/>
                </a:cubicBezTo>
                <a:cubicBezTo>
                  <a:pt x="8043036" y="1999494"/>
                  <a:pt x="8043036" y="1999494"/>
                  <a:pt x="8042632" y="1999494"/>
                </a:cubicBezTo>
                <a:cubicBezTo>
                  <a:pt x="8042632" y="1999083"/>
                  <a:pt x="8042632" y="1998679"/>
                  <a:pt x="8042632" y="1998679"/>
                </a:cubicBezTo>
                <a:close/>
                <a:moveTo>
                  <a:pt x="5408783" y="1996682"/>
                </a:moveTo>
                <a:cubicBezTo>
                  <a:pt x="5421951" y="1994394"/>
                  <a:pt x="5435972" y="1997138"/>
                  <a:pt x="5447764" y="2005471"/>
                </a:cubicBezTo>
                <a:cubicBezTo>
                  <a:pt x="5471334" y="2022136"/>
                  <a:pt x="5477026" y="2054656"/>
                  <a:pt x="5460360" y="2078235"/>
                </a:cubicBezTo>
                <a:cubicBezTo>
                  <a:pt x="5443695" y="2101811"/>
                  <a:pt x="5411176" y="2107505"/>
                  <a:pt x="5387600" y="2090834"/>
                </a:cubicBezTo>
                <a:cubicBezTo>
                  <a:pt x="5364015" y="2074168"/>
                  <a:pt x="5358329" y="2041243"/>
                  <a:pt x="5374990" y="2018073"/>
                </a:cubicBezTo>
                <a:cubicBezTo>
                  <a:pt x="5383327" y="2006284"/>
                  <a:pt x="5395629" y="1998966"/>
                  <a:pt x="5408783" y="1996682"/>
                </a:cubicBezTo>
                <a:close/>
                <a:moveTo>
                  <a:pt x="6824008" y="1995260"/>
                </a:moveTo>
                <a:cubicBezTo>
                  <a:pt x="6827802" y="1994598"/>
                  <a:pt x="6831873" y="1995410"/>
                  <a:pt x="6835330" y="1997851"/>
                </a:cubicBezTo>
                <a:cubicBezTo>
                  <a:pt x="6842243" y="2002727"/>
                  <a:pt x="6843878" y="2012079"/>
                  <a:pt x="6838998" y="2018988"/>
                </a:cubicBezTo>
                <a:cubicBezTo>
                  <a:pt x="6834112" y="2025898"/>
                  <a:pt x="6824762" y="2027524"/>
                  <a:pt x="6817842" y="2022646"/>
                </a:cubicBezTo>
                <a:cubicBezTo>
                  <a:pt x="6811340" y="2017768"/>
                  <a:pt x="6809724" y="2008417"/>
                  <a:pt x="6814195" y="2001509"/>
                </a:cubicBezTo>
                <a:cubicBezTo>
                  <a:pt x="6816631" y="1998053"/>
                  <a:pt x="6820191" y="1995919"/>
                  <a:pt x="6824008" y="1995260"/>
                </a:cubicBezTo>
                <a:close/>
                <a:moveTo>
                  <a:pt x="8217401" y="1995022"/>
                </a:moveTo>
                <a:cubicBezTo>
                  <a:pt x="8217813" y="1995022"/>
                  <a:pt x="8217813" y="1995022"/>
                  <a:pt x="8218221" y="1995022"/>
                </a:cubicBezTo>
                <a:cubicBezTo>
                  <a:pt x="8218221" y="1995427"/>
                  <a:pt x="8218221" y="1995427"/>
                  <a:pt x="8218221" y="1995836"/>
                </a:cubicBezTo>
                <a:cubicBezTo>
                  <a:pt x="8217813" y="1995836"/>
                  <a:pt x="8217813" y="1995836"/>
                  <a:pt x="8217401" y="1995836"/>
                </a:cubicBezTo>
                <a:cubicBezTo>
                  <a:pt x="8217002" y="1995427"/>
                  <a:pt x="8217002" y="1995022"/>
                  <a:pt x="8217401" y="1995022"/>
                </a:cubicBezTo>
                <a:close/>
                <a:moveTo>
                  <a:pt x="5217714" y="1994525"/>
                </a:moveTo>
                <a:cubicBezTo>
                  <a:pt x="5231181" y="1992138"/>
                  <a:pt x="5245506" y="1994882"/>
                  <a:pt x="5257502" y="2003418"/>
                </a:cubicBezTo>
                <a:cubicBezTo>
                  <a:pt x="5281484" y="2020492"/>
                  <a:pt x="5287587" y="2053824"/>
                  <a:pt x="5270515" y="2077809"/>
                </a:cubicBezTo>
                <a:cubicBezTo>
                  <a:pt x="5253438" y="2101793"/>
                  <a:pt x="5220104" y="2107888"/>
                  <a:pt x="5196122" y="2090816"/>
                </a:cubicBezTo>
                <a:cubicBezTo>
                  <a:pt x="5172128" y="2073741"/>
                  <a:pt x="5166025" y="2040409"/>
                  <a:pt x="5183105" y="2016426"/>
                </a:cubicBezTo>
                <a:cubicBezTo>
                  <a:pt x="5191646" y="2004433"/>
                  <a:pt x="5204252" y="1996913"/>
                  <a:pt x="5217714" y="1994525"/>
                </a:cubicBezTo>
                <a:close/>
                <a:moveTo>
                  <a:pt x="12826638" y="1989500"/>
                </a:moveTo>
                <a:cubicBezTo>
                  <a:pt x="12835784" y="1987925"/>
                  <a:pt x="12845540" y="1989857"/>
                  <a:pt x="12853668" y="1995547"/>
                </a:cubicBezTo>
                <a:cubicBezTo>
                  <a:pt x="12870338" y="2006930"/>
                  <a:pt x="12873996" y="2029694"/>
                  <a:pt x="12862613" y="2045955"/>
                </a:cubicBezTo>
                <a:cubicBezTo>
                  <a:pt x="12851231" y="2062622"/>
                  <a:pt x="12828466" y="2066279"/>
                  <a:pt x="12812205" y="2054897"/>
                </a:cubicBezTo>
                <a:cubicBezTo>
                  <a:pt x="12795539" y="2043514"/>
                  <a:pt x="12791881" y="2020749"/>
                  <a:pt x="12803264" y="2004489"/>
                </a:cubicBezTo>
                <a:cubicBezTo>
                  <a:pt x="12808955" y="1996156"/>
                  <a:pt x="12817492" y="1991075"/>
                  <a:pt x="12826638" y="1989500"/>
                </a:cubicBezTo>
                <a:close/>
                <a:moveTo>
                  <a:pt x="9265759" y="1988103"/>
                </a:moveTo>
                <a:cubicBezTo>
                  <a:pt x="9269822" y="1990946"/>
                  <a:pt x="9270637" y="1996638"/>
                  <a:pt x="9267790" y="2000701"/>
                </a:cubicBezTo>
                <a:cubicBezTo>
                  <a:pt x="9264944" y="2004768"/>
                  <a:pt x="9259254" y="2005578"/>
                  <a:pt x="9255187" y="2002736"/>
                </a:cubicBezTo>
                <a:cubicBezTo>
                  <a:pt x="9251124" y="1999889"/>
                  <a:pt x="9249903" y="1994197"/>
                  <a:pt x="9253156" y="1990134"/>
                </a:cubicBezTo>
                <a:cubicBezTo>
                  <a:pt x="9256002" y="1986067"/>
                  <a:pt x="9261691" y="1985256"/>
                  <a:pt x="9265759" y="1988103"/>
                </a:cubicBezTo>
                <a:close/>
                <a:moveTo>
                  <a:pt x="5066199" y="1987335"/>
                </a:moveTo>
                <a:cubicBezTo>
                  <a:pt x="5072200" y="1986319"/>
                  <a:pt x="5078605" y="1987539"/>
                  <a:pt x="5083890" y="1991199"/>
                </a:cubicBezTo>
                <a:cubicBezTo>
                  <a:pt x="5094455" y="1998514"/>
                  <a:pt x="5096898" y="2013553"/>
                  <a:pt x="5089578" y="2024124"/>
                </a:cubicBezTo>
                <a:cubicBezTo>
                  <a:pt x="5082258" y="2034691"/>
                  <a:pt x="5067222" y="2037132"/>
                  <a:pt x="5056652" y="2029813"/>
                </a:cubicBezTo>
                <a:cubicBezTo>
                  <a:pt x="5045675" y="2022498"/>
                  <a:pt x="5043236" y="2007459"/>
                  <a:pt x="5050953" y="1996887"/>
                </a:cubicBezTo>
                <a:cubicBezTo>
                  <a:pt x="5054621" y="1991603"/>
                  <a:pt x="5060209" y="1988351"/>
                  <a:pt x="5066199" y="1987335"/>
                </a:cubicBezTo>
                <a:close/>
                <a:moveTo>
                  <a:pt x="7267086" y="1981599"/>
                </a:moveTo>
                <a:cubicBezTo>
                  <a:pt x="7269926" y="1983631"/>
                  <a:pt x="7270737" y="1987693"/>
                  <a:pt x="7268706" y="1990540"/>
                </a:cubicBezTo>
                <a:cubicBezTo>
                  <a:pt x="7266667" y="1993387"/>
                  <a:pt x="7262603" y="1994197"/>
                  <a:pt x="7259751" y="1992167"/>
                </a:cubicBezTo>
                <a:cubicBezTo>
                  <a:pt x="7256499" y="1989729"/>
                  <a:pt x="7256104" y="1985661"/>
                  <a:pt x="7258138" y="1983225"/>
                </a:cubicBezTo>
                <a:cubicBezTo>
                  <a:pt x="7260161" y="1980378"/>
                  <a:pt x="7264228" y="1979564"/>
                  <a:pt x="7267086" y="1981599"/>
                </a:cubicBezTo>
                <a:close/>
                <a:moveTo>
                  <a:pt x="6041904" y="1975035"/>
                </a:moveTo>
                <a:cubicBezTo>
                  <a:pt x="6053883" y="1972900"/>
                  <a:pt x="6066978" y="1975441"/>
                  <a:pt x="6077954" y="1983165"/>
                </a:cubicBezTo>
                <a:cubicBezTo>
                  <a:pt x="6099908" y="1998610"/>
                  <a:pt x="6105196" y="2029099"/>
                  <a:pt x="6089753" y="2051052"/>
                </a:cubicBezTo>
                <a:cubicBezTo>
                  <a:pt x="6074294" y="2073000"/>
                  <a:pt x="6043932" y="2078283"/>
                  <a:pt x="6022186" y="2062840"/>
                </a:cubicBezTo>
                <a:cubicBezTo>
                  <a:pt x="6000236" y="2047389"/>
                  <a:pt x="5994949" y="2017312"/>
                  <a:pt x="6010397" y="1994953"/>
                </a:cubicBezTo>
                <a:cubicBezTo>
                  <a:pt x="6018131" y="1983978"/>
                  <a:pt x="6029608" y="1977170"/>
                  <a:pt x="6041904" y="1975035"/>
                </a:cubicBezTo>
                <a:close/>
                <a:moveTo>
                  <a:pt x="5638981" y="1969056"/>
                </a:moveTo>
                <a:cubicBezTo>
                  <a:pt x="5651021" y="1966972"/>
                  <a:pt x="5663827" y="1969513"/>
                  <a:pt x="5674597" y="1977032"/>
                </a:cubicBezTo>
                <a:cubicBezTo>
                  <a:pt x="5696549" y="1992482"/>
                  <a:pt x="5701434" y="2022156"/>
                  <a:pt x="5686394" y="2043698"/>
                </a:cubicBezTo>
                <a:cubicBezTo>
                  <a:pt x="5670942" y="2065652"/>
                  <a:pt x="5641268" y="2070529"/>
                  <a:pt x="5619717" y="2055492"/>
                </a:cubicBezTo>
                <a:cubicBezTo>
                  <a:pt x="5597765" y="2040446"/>
                  <a:pt x="5592887" y="2010774"/>
                  <a:pt x="5607929" y="1988825"/>
                </a:cubicBezTo>
                <a:cubicBezTo>
                  <a:pt x="5615654" y="1977847"/>
                  <a:pt x="5626934" y="1971140"/>
                  <a:pt x="5638981" y="1969056"/>
                </a:cubicBezTo>
                <a:close/>
                <a:moveTo>
                  <a:pt x="10084886" y="1960696"/>
                </a:moveTo>
                <a:cubicBezTo>
                  <a:pt x="10091491" y="1959527"/>
                  <a:pt x="10098503" y="1960848"/>
                  <a:pt x="10104397" y="1964912"/>
                </a:cubicBezTo>
                <a:cubicBezTo>
                  <a:pt x="10116189" y="1973448"/>
                  <a:pt x="10119032" y="1989707"/>
                  <a:pt x="10110901" y="2001496"/>
                </a:cubicBezTo>
                <a:cubicBezTo>
                  <a:pt x="10102366" y="2013286"/>
                  <a:pt x="10086105" y="2016130"/>
                  <a:pt x="10074317" y="2007999"/>
                </a:cubicBezTo>
                <a:cubicBezTo>
                  <a:pt x="10062530" y="1999869"/>
                  <a:pt x="10059683" y="1983609"/>
                  <a:pt x="10067813" y="1971416"/>
                </a:cubicBezTo>
                <a:cubicBezTo>
                  <a:pt x="10072081" y="1965523"/>
                  <a:pt x="10078280" y="1961864"/>
                  <a:pt x="10084886" y="1960696"/>
                </a:cubicBezTo>
                <a:close/>
                <a:moveTo>
                  <a:pt x="11201842" y="1955962"/>
                </a:moveTo>
                <a:cubicBezTo>
                  <a:pt x="11214799" y="1953674"/>
                  <a:pt x="11228621" y="1956315"/>
                  <a:pt x="11240206" y="1964445"/>
                </a:cubicBezTo>
                <a:cubicBezTo>
                  <a:pt x="11263376" y="1980706"/>
                  <a:pt x="11269070" y="2012820"/>
                  <a:pt x="11252809" y="2035989"/>
                </a:cubicBezTo>
                <a:cubicBezTo>
                  <a:pt x="11236548" y="2059159"/>
                  <a:pt x="11204432" y="2064853"/>
                  <a:pt x="11181262" y="2048591"/>
                </a:cubicBezTo>
                <a:cubicBezTo>
                  <a:pt x="11158092" y="2032332"/>
                  <a:pt x="11152398" y="2000218"/>
                  <a:pt x="11168659" y="1977048"/>
                </a:cubicBezTo>
                <a:cubicBezTo>
                  <a:pt x="11176789" y="1965464"/>
                  <a:pt x="11188884" y="1958247"/>
                  <a:pt x="11201842" y="1955962"/>
                </a:cubicBezTo>
                <a:close/>
                <a:moveTo>
                  <a:pt x="6598842" y="1955450"/>
                </a:moveTo>
                <a:cubicBezTo>
                  <a:pt x="6603922" y="1954535"/>
                  <a:pt x="6609309" y="1955551"/>
                  <a:pt x="6613782" y="1958803"/>
                </a:cubicBezTo>
                <a:cubicBezTo>
                  <a:pt x="6622735" y="1965307"/>
                  <a:pt x="6625175" y="1977909"/>
                  <a:pt x="6618667" y="1986850"/>
                </a:cubicBezTo>
                <a:cubicBezTo>
                  <a:pt x="6612163" y="1995795"/>
                  <a:pt x="6599553" y="1998233"/>
                  <a:pt x="6590620" y="1991728"/>
                </a:cubicBezTo>
                <a:cubicBezTo>
                  <a:pt x="6581266" y="1985634"/>
                  <a:pt x="6579218" y="1973031"/>
                  <a:pt x="6585736" y="1963682"/>
                </a:cubicBezTo>
                <a:cubicBezTo>
                  <a:pt x="6588989" y="1959211"/>
                  <a:pt x="6593760" y="1956364"/>
                  <a:pt x="6598842" y="1955450"/>
                </a:cubicBezTo>
                <a:close/>
                <a:moveTo>
                  <a:pt x="12634152" y="1953798"/>
                </a:moveTo>
                <a:cubicBezTo>
                  <a:pt x="12652547" y="1950547"/>
                  <a:pt x="12672161" y="1954307"/>
                  <a:pt x="12688624" y="1965892"/>
                </a:cubicBezTo>
                <a:cubicBezTo>
                  <a:pt x="12721555" y="1989067"/>
                  <a:pt x="12729685" y="2034595"/>
                  <a:pt x="12706511" y="2067522"/>
                </a:cubicBezTo>
                <a:cubicBezTo>
                  <a:pt x="12683340" y="2100448"/>
                  <a:pt x="12637811" y="2108577"/>
                  <a:pt x="12604884" y="2085408"/>
                </a:cubicBezTo>
                <a:cubicBezTo>
                  <a:pt x="12571957" y="2062238"/>
                  <a:pt x="12564233" y="2016709"/>
                  <a:pt x="12586997" y="1983778"/>
                </a:cubicBezTo>
                <a:cubicBezTo>
                  <a:pt x="12598582" y="1967315"/>
                  <a:pt x="12615758" y="1957051"/>
                  <a:pt x="12634152" y="1953798"/>
                </a:cubicBezTo>
                <a:close/>
                <a:moveTo>
                  <a:pt x="9666478" y="1948155"/>
                </a:moveTo>
                <a:cubicBezTo>
                  <a:pt x="9671051" y="1947342"/>
                  <a:pt x="9675929" y="1948256"/>
                  <a:pt x="9679994" y="1951101"/>
                </a:cubicBezTo>
                <a:cubicBezTo>
                  <a:pt x="9688125" y="1956794"/>
                  <a:pt x="9690156" y="1968175"/>
                  <a:pt x="9684467" y="1976305"/>
                </a:cubicBezTo>
                <a:cubicBezTo>
                  <a:pt x="9678774" y="1984435"/>
                  <a:pt x="9667391" y="1986466"/>
                  <a:pt x="9659261" y="1980773"/>
                </a:cubicBezTo>
                <a:cubicBezTo>
                  <a:pt x="9650725" y="1975086"/>
                  <a:pt x="9649099" y="1963704"/>
                  <a:pt x="9654793" y="1955574"/>
                </a:cubicBezTo>
                <a:cubicBezTo>
                  <a:pt x="9657637" y="1951508"/>
                  <a:pt x="9661905" y="1948968"/>
                  <a:pt x="9666478" y="1948155"/>
                </a:cubicBezTo>
                <a:close/>
                <a:moveTo>
                  <a:pt x="9106404" y="1939729"/>
                </a:moveTo>
                <a:cubicBezTo>
                  <a:pt x="9110061" y="1942171"/>
                  <a:pt x="9111282" y="1947454"/>
                  <a:pt x="9108435" y="1951522"/>
                </a:cubicBezTo>
                <a:cubicBezTo>
                  <a:pt x="9105994" y="1955179"/>
                  <a:pt x="9100710" y="1956399"/>
                  <a:pt x="9096647" y="1953551"/>
                </a:cubicBezTo>
                <a:cubicBezTo>
                  <a:pt x="9092985" y="1951111"/>
                  <a:pt x="9091769" y="1945423"/>
                  <a:pt x="9094611" y="1941765"/>
                </a:cubicBezTo>
                <a:cubicBezTo>
                  <a:pt x="9097053" y="1938104"/>
                  <a:pt x="9102336" y="1936887"/>
                  <a:pt x="9106404" y="1939729"/>
                </a:cubicBezTo>
                <a:close/>
                <a:moveTo>
                  <a:pt x="4943601" y="1937111"/>
                </a:moveTo>
                <a:cubicBezTo>
                  <a:pt x="4944014" y="1937111"/>
                  <a:pt x="4944014" y="1937111"/>
                  <a:pt x="4944413" y="1937111"/>
                </a:cubicBezTo>
                <a:cubicBezTo>
                  <a:pt x="4944413" y="1937516"/>
                  <a:pt x="4944413" y="1937516"/>
                  <a:pt x="4944413" y="1937921"/>
                </a:cubicBezTo>
                <a:cubicBezTo>
                  <a:pt x="4944014" y="1937921"/>
                  <a:pt x="4944014" y="1937921"/>
                  <a:pt x="4943601" y="1937921"/>
                </a:cubicBezTo>
                <a:cubicBezTo>
                  <a:pt x="4943601" y="1937921"/>
                  <a:pt x="4943197" y="1937516"/>
                  <a:pt x="4943601" y="1937111"/>
                </a:cubicBezTo>
                <a:close/>
                <a:moveTo>
                  <a:pt x="11638389" y="1928536"/>
                </a:moveTo>
                <a:cubicBezTo>
                  <a:pt x="11659324" y="1924877"/>
                  <a:pt x="11681682" y="1929247"/>
                  <a:pt x="11700382" y="1942459"/>
                </a:cubicBezTo>
                <a:cubicBezTo>
                  <a:pt x="11738192" y="1968474"/>
                  <a:pt x="11747133" y="2020508"/>
                  <a:pt x="11720710" y="2057904"/>
                </a:cubicBezTo>
                <a:cubicBezTo>
                  <a:pt x="11694693" y="2095708"/>
                  <a:pt x="11642659" y="2104654"/>
                  <a:pt x="11605260" y="2078232"/>
                </a:cubicBezTo>
                <a:cubicBezTo>
                  <a:pt x="11567860" y="2051806"/>
                  <a:pt x="11558915" y="2000184"/>
                  <a:pt x="11584932" y="1962785"/>
                </a:cubicBezTo>
                <a:cubicBezTo>
                  <a:pt x="11597940" y="1943881"/>
                  <a:pt x="11617453" y="1932194"/>
                  <a:pt x="11638389" y="1928536"/>
                </a:cubicBezTo>
                <a:close/>
                <a:moveTo>
                  <a:pt x="10355933" y="1925874"/>
                </a:moveTo>
                <a:cubicBezTo>
                  <a:pt x="10363962" y="1924451"/>
                  <a:pt x="10372499" y="1926077"/>
                  <a:pt x="10379613" y="1931160"/>
                </a:cubicBezTo>
                <a:cubicBezTo>
                  <a:pt x="10393842" y="1941322"/>
                  <a:pt x="10397499" y="1961238"/>
                  <a:pt x="10387338" y="1975466"/>
                </a:cubicBezTo>
                <a:cubicBezTo>
                  <a:pt x="10377176" y="1989694"/>
                  <a:pt x="10357253" y="1993353"/>
                  <a:pt x="10343024" y="1983191"/>
                </a:cubicBezTo>
                <a:cubicBezTo>
                  <a:pt x="10328799" y="1973436"/>
                  <a:pt x="10325142" y="1953109"/>
                  <a:pt x="10335304" y="1938880"/>
                </a:cubicBezTo>
                <a:cubicBezTo>
                  <a:pt x="10340384" y="1931769"/>
                  <a:pt x="10347904" y="1927296"/>
                  <a:pt x="10355933" y="1925874"/>
                </a:cubicBezTo>
                <a:close/>
                <a:moveTo>
                  <a:pt x="7461801" y="1925505"/>
                </a:moveTo>
                <a:cubicBezTo>
                  <a:pt x="7464635" y="1927536"/>
                  <a:pt x="7465464" y="1931599"/>
                  <a:pt x="7463417" y="1934445"/>
                </a:cubicBezTo>
                <a:cubicBezTo>
                  <a:pt x="7461385" y="1937292"/>
                  <a:pt x="7457319" y="1938104"/>
                  <a:pt x="7454480" y="1936072"/>
                </a:cubicBezTo>
                <a:cubicBezTo>
                  <a:pt x="7451222" y="1934040"/>
                  <a:pt x="7450821" y="1929975"/>
                  <a:pt x="7452848" y="1927131"/>
                </a:cubicBezTo>
                <a:cubicBezTo>
                  <a:pt x="7454880" y="1924286"/>
                  <a:pt x="7458937" y="1923470"/>
                  <a:pt x="7461801" y="1925505"/>
                </a:cubicBezTo>
                <a:close/>
                <a:moveTo>
                  <a:pt x="10914536" y="1923254"/>
                </a:moveTo>
                <a:cubicBezTo>
                  <a:pt x="10925766" y="1921274"/>
                  <a:pt x="10937758" y="1923612"/>
                  <a:pt x="10947920" y="1930726"/>
                </a:cubicBezTo>
                <a:cubicBezTo>
                  <a:pt x="10968248" y="1944950"/>
                  <a:pt x="10973122" y="1972593"/>
                  <a:pt x="10958897" y="1992919"/>
                </a:cubicBezTo>
                <a:cubicBezTo>
                  <a:pt x="10944668" y="2013241"/>
                  <a:pt x="10917025" y="2018119"/>
                  <a:pt x="10896697" y="2003896"/>
                </a:cubicBezTo>
                <a:cubicBezTo>
                  <a:pt x="10876373" y="1989667"/>
                  <a:pt x="10871495" y="1962025"/>
                  <a:pt x="10885724" y="1941698"/>
                </a:cubicBezTo>
                <a:cubicBezTo>
                  <a:pt x="10892839" y="1931536"/>
                  <a:pt x="10903307" y="1925237"/>
                  <a:pt x="10914536" y="1923254"/>
                </a:cubicBezTo>
                <a:close/>
                <a:moveTo>
                  <a:pt x="10632465" y="1913311"/>
                </a:moveTo>
                <a:cubicBezTo>
                  <a:pt x="10642120" y="1911635"/>
                  <a:pt x="10652384" y="1913668"/>
                  <a:pt x="10660922" y="1919765"/>
                </a:cubicBezTo>
                <a:cubicBezTo>
                  <a:pt x="10678403" y="1931961"/>
                  <a:pt x="10682466" y="1955946"/>
                  <a:pt x="10670273" y="1973017"/>
                </a:cubicBezTo>
                <a:cubicBezTo>
                  <a:pt x="10658075" y="1990496"/>
                  <a:pt x="10634094" y="1994559"/>
                  <a:pt x="10617018" y="1982368"/>
                </a:cubicBezTo>
                <a:cubicBezTo>
                  <a:pt x="10599537" y="1970170"/>
                  <a:pt x="10595474" y="1946190"/>
                  <a:pt x="10607667" y="1929114"/>
                </a:cubicBezTo>
                <a:cubicBezTo>
                  <a:pt x="10613766" y="1920375"/>
                  <a:pt x="10622811" y="1914989"/>
                  <a:pt x="10632465" y="1913311"/>
                </a:cubicBezTo>
                <a:close/>
                <a:moveTo>
                  <a:pt x="7022387" y="1909744"/>
                </a:moveTo>
                <a:cubicBezTo>
                  <a:pt x="7025905" y="1909134"/>
                  <a:pt x="7029653" y="1909844"/>
                  <a:pt x="7032922" y="1912081"/>
                </a:cubicBezTo>
                <a:cubicBezTo>
                  <a:pt x="7039008" y="1916551"/>
                  <a:pt x="7040630" y="1925495"/>
                  <a:pt x="7036157" y="1931594"/>
                </a:cubicBezTo>
                <a:cubicBezTo>
                  <a:pt x="7031693" y="1937688"/>
                  <a:pt x="7023160" y="1939313"/>
                  <a:pt x="7016658" y="1934846"/>
                </a:cubicBezTo>
                <a:cubicBezTo>
                  <a:pt x="7010150" y="1930373"/>
                  <a:pt x="7008924" y="1921838"/>
                  <a:pt x="7013398" y="1915333"/>
                </a:cubicBezTo>
                <a:cubicBezTo>
                  <a:pt x="7015636" y="1912285"/>
                  <a:pt x="7018885" y="1910353"/>
                  <a:pt x="7022387" y="1909744"/>
                </a:cubicBezTo>
                <a:close/>
                <a:moveTo>
                  <a:pt x="5910078" y="1907844"/>
                </a:moveTo>
                <a:cubicBezTo>
                  <a:pt x="5923594" y="1905507"/>
                  <a:pt x="5938026" y="1908352"/>
                  <a:pt x="5950216" y="1916888"/>
                </a:cubicBezTo>
                <a:cubicBezTo>
                  <a:pt x="5974618" y="1933963"/>
                  <a:pt x="5980302" y="1967293"/>
                  <a:pt x="5963240" y="1991684"/>
                </a:cubicBezTo>
                <a:cubicBezTo>
                  <a:pt x="5946157" y="2016073"/>
                  <a:pt x="5912820" y="2021766"/>
                  <a:pt x="5888443" y="2004691"/>
                </a:cubicBezTo>
                <a:cubicBezTo>
                  <a:pt x="5864045" y="1987619"/>
                  <a:pt x="5858353" y="1953882"/>
                  <a:pt x="5875423" y="1929897"/>
                </a:cubicBezTo>
                <a:cubicBezTo>
                  <a:pt x="5883956" y="1917700"/>
                  <a:pt x="5896560" y="1910181"/>
                  <a:pt x="5910078" y="1907844"/>
                </a:cubicBezTo>
                <a:close/>
                <a:moveTo>
                  <a:pt x="6398128" y="1904470"/>
                </a:moveTo>
                <a:cubicBezTo>
                  <a:pt x="6407068" y="1902895"/>
                  <a:pt x="6416622" y="1904725"/>
                  <a:pt x="6424754" y="1910415"/>
                </a:cubicBezTo>
                <a:cubicBezTo>
                  <a:pt x="6440603" y="1921797"/>
                  <a:pt x="6444670" y="1943746"/>
                  <a:pt x="6433291" y="1960006"/>
                </a:cubicBezTo>
                <a:cubicBezTo>
                  <a:pt x="6421902" y="1975861"/>
                  <a:pt x="6399953" y="1979928"/>
                  <a:pt x="6383696" y="1968545"/>
                </a:cubicBezTo>
                <a:cubicBezTo>
                  <a:pt x="6367424" y="1957163"/>
                  <a:pt x="6363774" y="1934805"/>
                  <a:pt x="6375166" y="1918951"/>
                </a:cubicBezTo>
                <a:cubicBezTo>
                  <a:pt x="6380852" y="1911023"/>
                  <a:pt x="6389189" y="1906043"/>
                  <a:pt x="6398128" y="1904470"/>
                </a:cubicBezTo>
                <a:close/>
                <a:moveTo>
                  <a:pt x="8941766" y="1898674"/>
                </a:moveTo>
                <a:cubicBezTo>
                  <a:pt x="8945423" y="1901517"/>
                  <a:pt x="8946239" y="1906395"/>
                  <a:pt x="8943797" y="1910056"/>
                </a:cubicBezTo>
                <a:cubicBezTo>
                  <a:pt x="8940951" y="1913714"/>
                  <a:pt x="8936072" y="1914525"/>
                  <a:pt x="8932415" y="1912087"/>
                </a:cubicBezTo>
                <a:cubicBezTo>
                  <a:pt x="8928757" y="1909648"/>
                  <a:pt x="8927942" y="1904363"/>
                  <a:pt x="8930383" y="1900706"/>
                </a:cubicBezTo>
                <a:cubicBezTo>
                  <a:pt x="8933226" y="1897048"/>
                  <a:pt x="8938104" y="1896234"/>
                  <a:pt x="8941766" y="1898674"/>
                </a:cubicBezTo>
                <a:close/>
                <a:moveTo>
                  <a:pt x="11798910" y="1894904"/>
                </a:moveTo>
                <a:cubicBezTo>
                  <a:pt x="11816137" y="1891907"/>
                  <a:pt x="11834533" y="1895463"/>
                  <a:pt x="11849981" y="1906235"/>
                </a:cubicBezTo>
                <a:cubicBezTo>
                  <a:pt x="11880876" y="1927778"/>
                  <a:pt x="11888191" y="1970464"/>
                  <a:pt x="11866647" y="2001359"/>
                </a:cubicBezTo>
                <a:cubicBezTo>
                  <a:pt x="11845102" y="2032253"/>
                  <a:pt x="11802415" y="2039568"/>
                  <a:pt x="11771524" y="2018025"/>
                </a:cubicBezTo>
                <a:cubicBezTo>
                  <a:pt x="11740624" y="1996482"/>
                  <a:pt x="11733309" y="1953795"/>
                  <a:pt x="11754853" y="1922901"/>
                </a:cubicBezTo>
                <a:cubicBezTo>
                  <a:pt x="11765626" y="1907454"/>
                  <a:pt x="11781684" y="1897901"/>
                  <a:pt x="11798910" y="1894904"/>
                </a:cubicBezTo>
                <a:close/>
                <a:moveTo>
                  <a:pt x="13286610" y="1886946"/>
                </a:moveTo>
                <a:cubicBezTo>
                  <a:pt x="13287421" y="1887351"/>
                  <a:pt x="13287421" y="1888161"/>
                  <a:pt x="13287015" y="1888977"/>
                </a:cubicBezTo>
                <a:cubicBezTo>
                  <a:pt x="13286610" y="1889788"/>
                  <a:pt x="13285795" y="1889788"/>
                  <a:pt x="13284984" y="1889383"/>
                </a:cubicBezTo>
                <a:cubicBezTo>
                  <a:pt x="13284574" y="1888977"/>
                  <a:pt x="13284169" y="1888161"/>
                  <a:pt x="13284574" y="1887351"/>
                </a:cubicBezTo>
                <a:cubicBezTo>
                  <a:pt x="13284984" y="1886536"/>
                  <a:pt x="13285795" y="1886536"/>
                  <a:pt x="13286610" y="1886946"/>
                </a:cubicBezTo>
                <a:close/>
                <a:moveTo>
                  <a:pt x="9506567" y="1882710"/>
                </a:moveTo>
                <a:cubicBezTo>
                  <a:pt x="9510988" y="1881897"/>
                  <a:pt x="9515764" y="1882812"/>
                  <a:pt x="9519829" y="1885656"/>
                </a:cubicBezTo>
                <a:cubicBezTo>
                  <a:pt x="9527960" y="1890940"/>
                  <a:pt x="9529991" y="1901916"/>
                  <a:pt x="9524302" y="1910045"/>
                </a:cubicBezTo>
                <a:cubicBezTo>
                  <a:pt x="9519018" y="1918176"/>
                  <a:pt x="9508041" y="1920208"/>
                  <a:pt x="9499911" y="1914518"/>
                </a:cubicBezTo>
                <a:cubicBezTo>
                  <a:pt x="9491781" y="1908826"/>
                  <a:pt x="9489749" y="1897853"/>
                  <a:pt x="9495439" y="1890129"/>
                </a:cubicBezTo>
                <a:cubicBezTo>
                  <a:pt x="9498081" y="1886064"/>
                  <a:pt x="9502146" y="1883523"/>
                  <a:pt x="9506567" y="1882710"/>
                </a:cubicBezTo>
                <a:close/>
                <a:moveTo>
                  <a:pt x="7656084" y="1882415"/>
                </a:moveTo>
                <a:cubicBezTo>
                  <a:pt x="7658929" y="1884446"/>
                  <a:pt x="7659743" y="1888509"/>
                  <a:pt x="7657717" y="1891357"/>
                </a:cubicBezTo>
                <a:cubicBezTo>
                  <a:pt x="7655687" y="1894203"/>
                  <a:pt x="7651614" y="1895014"/>
                  <a:pt x="7648779" y="1892983"/>
                </a:cubicBezTo>
                <a:cubicBezTo>
                  <a:pt x="7645928" y="1890950"/>
                  <a:pt x="7645106" y="1886884"/>
                  <a:pt x="7647145" y="1884040"/>
                </a:cubicBezTo>
                <a:cubicBezTo>
                  <a:pt x="7649182" y="1881195"/>
                  <a:pt x="7653239" y="1880380"/>
                  <a:pt x="7656084" y="1882415"/>
                </a:cubicBezTo>
                <a:close/>
                <a:moveTo>
                  <a:pt x="9927411" y="1878530"/>
                </a:moveTo>
                <a:cubicBezTo>
                  <a:pt x="9933763" y="1877411"/>
                  <a:pt x="9940573" y="1878732"/>
                  <a:pt x="9946264" y="1882798"/>
                </a:cubicBezTo>
                <a:cubicBezTo>
                  <a:pt x="9957647" y="1890522"/>
                  <a:pt x="9960494" y="1906376"/>
                  <a:pt x="9952363" y="1917759"/>
                </a:cubicBezTo>
                <a:cubicBezTo>
                  <a:pt x="9944638" y="1929139"/>
                  <a:pt x="9928783" y="1931986"/>
                  <a:pt x="9917400" y="1923857"/>
                </a:cubicBezTo>
                <a:cubicBezTo>
                  <a:pt x="9906018" y="1916133"/>
                  <a:pt x="9903171" y="1900277"/>
                  <a:pt x="9911302" y="1888896"/>
                </a:cubicBezTo>
                <a:cubicBezTo>
                  <a:pt x="9915164" y="1883205"/>
                  <a:pt x="9921059" y="1879648"/>
                  <a:pt x="9927411" y="1878530"/>
                </a:cubicBezTo>
                <a:close/>
                <a:moveTo>
                  <a:pt x="11968278" y="1874504"/>
                </a:moveTo>
                <a:cubicBezTo>
                  <a:pt x="11981083" y="1872268"/>
                  <a:pt x="11994701" y="1874911"/>
                  <a:pt x="12006083" y="1883042"/>
                </a:cubicBezTo>
                <a:cubicBezTo>
                  <a:pt x="12028848" y="1899302"/>
                  <a:pt x="12034541" y="1931006"/>
                  <a:pt x="12018281" y="1953771"/>
                </a:cubicBezTo>
                <a:cubicBezTo>
                  <a:pt x="12002016" y="1976535"/>
                  <a:pt x="11970309" y="1982228"/>
                  <a:pt x="11947544" y="1965968"/>
                </a:cubicBezTo>
                <a:cubicBezTo>
                  <a:pt x="11924374" y="1949708"/>
                  <a:pt x="11918681" y="1918404"/>
                  <a:pt x="11935351" y="1895234"/>
                </a:cubicBezTo>
                <a:cubicBezTo>
                  <a:pt x="11943482" y="1883852"/>
                  <a:pt x="11955473" y="1876739"/>
                  <a:pt x="11968278" y="1874504"/>
                </a:cubicBezTo>
                <a:close/>
                <a:moveTo>
                  <a:pt x="11342293" y="1869713"/>
                </a:moveTo>
                <a:cubicBezTo>
                  <a:pt x="11358909" y="1866868"/>
                  <a:pt x="11376592" y="1870323"/>
                  <a:pt x="11391430" y="1880690"/>
                </a:cubicBezTo>
                <a:cubicBezTo>
                  <a:pt x="11421105" y="1901827"/>
                  <a:pt x="11428014" y="1942883"/>
                  <a:pt x="11407285" y="1972557"/>
                </a:cubicBezTo>
                <a:cubicBezTo>
                  <a:pt x="11386146" y="2002235"/>
                  <a:pt x="11345085" y="2009145"/>
                  <a:pt x="11315410" y="1988411"/>
                </a:cubicBezTo>
                <a:cubicBezTo>
                  <a:pt x="11285736" y="1967273"/>
                  <a:pt x="11278420" y="1926218"/>
                  <a:pt x="11299555" y="1896544"/>
                </a:cubicBezTo>
                <a:cubicBezTo>
                  <a:pt x="11310127" y="1881705"/>
                  <a:pt x="11325677" y="1872558"/>
                  <a:pt x="11342293" y="1869713"/>
                </a:cubicBezTo>
                <a:close/>
                <a:moveTo>
                  <a:pt x="8770620" y="1866564"/>
                </a:moveTo>
                <a:cubicBezTo>
                  <a:pt x="8774277" y="1869001"/>
                  <a:pt x="8775092" y="1873879"/>
                  <a:pt x="8772651" y="1877131"/>
                </a:cubicBezTo>
                <a:cubicBezTo>
                  <a:pt x="8770214" y="1880789"/>
                  <a:pt x="8765336" y="1881602"/>
                  <a:pt x="8762084" y="1879163"/>
                </a:cubicBezTo>
                <a:cubicBezTo>
                  <a:pt x="8758832" y="1876726"/>
                  <a:pt x="8758017" y="1871847"/>
                  <a:pt x="8760052" y="1868595"/>
                </a:cubicBezTo>
                <a:cubicBezTo>
                  <a:pt x="8762489" y="1864938"/>
                  <a:pt x="8767368" y="1864123"/>
                  <a:pt x="8770620" y="1866564"/>
                </a:cubicBezTo>
                <a:close/>
                <a:moveTo>
                  <a:pt x="12904486" y="1862191"/>
                </a:moveTo>
                <a:cubicBezTo>
                  <a:pt x="12909769" y="1865848"/>
                  <a:pt x="12910990" y="1873167"/>
                  <a:pt x="12907332" y="1878451"/>
                </a:cubicBezTo>
                <a:cubicBezTo>
                  <a:pt x="12903670" y="1883734"/>
                  <a:pt x="12896355" y="1884955"/>
                  <a:pt x="12891067" y="1881293"/>
                </a:cubicBezTo>
                <a:cubicBezTo>
                  <a:pt x="12885784" y="1877636"/>
                  <a:pt x="12884568" y="1870321"/>
                  <a:pt x="12888225" y="1865038"/>
                </a:cubicBezTo>
                <a:cubicBezTo>
                  <a:pt x="12891883" y="1859750"/>
                  <a:pt x="12899198" y="1858534"/>
                  <a:pt x="12904486" y="1862191"/>
                </a:cubicBezTo>
                <a:close/>
                <a:moveTo>
                  <a:pt x="13088176" y="1860186"/>
                </a:moveTo>
                <a:cubicBezTo>
                  <a:pt x="13093106" y="1859324"/>
                  <a:pt x="13098390" y="1860339"/>
                  <a:pt x="13102861" y="1863386"/>
                </a:cubicBezTo>
                <a:cubicBezTo>
                  <a:pt x="13111807" y="1869485"/>
                  <a:pt x="13113838" y="1881682"/>
                  <a:pt x="13107740" y="1890623"/>
                </a:cubicBezTo>
                <a:cubicBezTo>
                  <a:pt x="13101645" y="1899569"/>
                  <a:pt x="13089447" y="1901600"/>
                  <a:pt x="13080502" y="1895502"/>
                </a:cubicBezTo>
                <a:cubicBezTo>
                  <a:pt x="13071560" y="1888998"/>
                  <a:pt x="13069529" y="1876804"/>
                  <a:pt x="13075623" y="1868264"/>
                </a:cubicBezTo>
                <a:cubicBezTo>
                  <a:pt x="13078673" y="1863793"/>
                  <a:pt x="13083247" y="1861050"/>
                  <a:pt x="13088176" y="1860186"/>
                </a:cubicBezTo>
                <a:close/>
                <a:moveTo>
                  <a:pt x="12142163" y="1854661"/>
                </a:moveTo>
                <a:cubicBezTo>
                  <a:pt x="12153037" y="1852730"/>
                  <a:pt x="12164623" y="1854964"/>
                  <a:pt x="12174382" y="1861874"/>
                </a:cubicBezTo>
                <a:cubicBezTo>
                  <a:pt x="12193891" y="1875697"/>
                  <a:pt x="12198769" y="1902525"/>
                  <a:pt x="12184949" y="1922038"/>
                </a:cubicBezTo>
                <a:cubicBezTo>
                  <a:pt x="12171126" y="1941550"/>
                  <a:pt x="12144298" y="1946427"/>
                  <a:pt x="12124785" y="1932608"/>
                </a:cubicBezTo>
                <a:cubicBezTo>
                  <a:pt x="12105272" y="1918785"/>
                  <a:pt x="12100394" y="1891553"/>
                  <a:pt x="12114214" y="1872446"/>
                </a:cubicBezTo>
                <a:cubicBezTo>
                  <a:pt x="12121125" y="1862690"/>
                  <a:pt x="12131288" y="1856592"/>
                  <a:pt x="12142163" y="1854661"/>
                </a:cubicBezTo>
                <a:close/>
                <a:moveTo>
                  <a:pt x="6796863" y="1853165"/>
                </a:moveTo>
                <a:cubicBezTo>
                  <a:pt x="6802195" y="1852199"/>
                  <a:pt x="6807895" y="1853316"/>
                  <a:pt x="6812564" y="1856772"/>
                </a:cubicBezTo>
                <a:cubicBezTo>
                  <a:pt x="6822325" y="1863275"/>
                  <a:pt x="6824352" y="1876687"/>
                  <a:pt x="6817842" y="1886039"/>
                </a:cubicBezTo>
                <a:cubicBezTo>
                  <a:pt x="6811340" y="1895794"/>
                  <a:pt x="6797927" y="1898236"/>
                  <a:pt x="6788578" y="1891322"/>
                </a:cubicBezTo>
                <a:cubicBezTo>
                  <a:pt x="6778824" y="1884823"/>
                  <a:pt x="6776794" y="1871405"/>
                  <a:pt x="6783296" y="1862055"/>
                </a:cubicBezTo>
                <a:cubicBezTo>
                  <a:pt x="6786550" y="1857180"/>
                  <a:pt x="6791531" y="1854131"/>
                  <a:pt x="6796863" y="1853165"/>
                </a:cubicBezTo>
                <a:close/>
                <a:moveTo>
                  <a:pt x="7849570" y="1851521"/>
                </a:moveTo>
                <a:cubicBezTo>
                  <a:pt x="7852421" y="1853552"/>
                  <a:pt x="7853232" y="1857614"/>
                  <a:pt x="7851200" y="1860462"/>
                </a:cubicBezTo>
                <a:cubicBezTo>
                  <a:pt x="7849160" y="1863309"/>
                  <a:pt x="7845106" y="1864119"/>
                  <a:pt x="7842261" y="1862088"/>
                </a:cubicBezTo>
                <a:cubicBezTo>
                  <a:pt x="7838996" y="1860056"/>
                  <a:pt x="7838599" y="1855989"/>
                  <a:pt x="7840642" y="1853147"/>
                </a:cubicBezTo>
                <a:cubicBezTo>
                  <a:pt x="7842663" y="1850300"/>
                  <a:pt x="7846720" y="1849485"/>
                  <a:pt x="7849570" y="1851521"/>
                </a:cubicBezTo>
                <a:close/>
                <a:moveTo>
                  <a:pt x="5217632" y="1848108"/>
                </a:moveTo>
                <a:cubicBezTo>
                  <a:pt x="5220786" y="1847500"/>
                  <a:pt x="5224144" y="1848108"/>
                  <a:pt x="5226986" y="1850140"/>
                </a:cubicBezTo>
                <a:cubicBezTo>
                  <a:pt x="5232669" y="1854207"/>
                  <a:pt x="5234294" y="1861928"/>
                  <a:pt x="5230235" y="1867621"/>
                </a:cubicBezTo>
                <a:cubicBezTo>
                  <a:pt x="5226171" y="1873310"/>
                  <a:pt x="5218447" y="1874936"/>
                  <a:pt x="5212757" y="1870873"/>
                </a:cubicBezTo>
                <a:cubicBezTo>
                  <a:pt x="5207062" y="1866806"/>
                  <a:pt x="5205440" y="1859085"/>
                  <a:pt x="5209500" y="1853392"/>
                </a:cubicBezTo>
                <a:cubicBezTo>
                  <a:pt x="5211534" y="1850548"/>
                  <a:pt x="5214482" y="1848719"/>
                  <a:pt x="5217632" y="1848108"/>
                </a:cubicBezTo>
                <a:close/>
                <a:moveTo>
                  <a:pt x="6229546" y="1846681"/>
                </a:moveTo>
                <a:cubicBezTo>
                  <a:pt x="6241074" y="1844647"/>
                  <a:pt x="6253374" y="1846983"/>
                  <a:pt x="6263745" y="1854301"/>
                </a:cubicBezTo>
                <a:cubicBezTo>
                  <a:pt x="6284478" y="1868935"/>
                  <a:pt x="6289355" y="1897392"/>
                  <a:pt x="6274714" y="1918125"/>
                </a:cubicBezTo>
                <a:cubicBezTo>
                  <a:pt x="6260074" y="1938853"/>
                  <a:pt x="6231631" y="1943731"/>
                  <a:pt x="6210888" y="1929098"/>
                </a:cubicBezTo>
                <a:cubicBezTo>
                  <a:pt x="6190572" y="1914873"/>
                  <a:pt x="6185272" y="1886010"/>
                  <a:pt x="6199916" y="1865277"/>
                </a:cubicBezTo>
                <a:cubicBezTo>
                  <a:pt x="6207233" y="1855117"/>
                  <a:pt x="6218009" y="1848714"/>
                  <a:pt x="6229546" y="1846681"/>
                </a:cubicBezTo>
                <a:close/>
                <a:moveTo>
                  <a:pt x="5572611" y="1845766"/>
                </a:moveTo>
                <a:cubicBezTo>
                  <a:pt x="5586075" y="1843378"/>
                  <a:pt x="5600404" y="1846121"/>
                  <a:pt x="5612399" y="1854658"/>
                </a:cubicBezTo>
                <a:cubicBezTo>
                  <a:pt x="5636385" y="1871733"/>
                  <a:pt x="5642486" y="1905063"/>
                  <a:pt x="5625406" y="1929048"/>
                </a:cubicBezTo>
                <a:cubicBezTo>
                  <a:pt x="5608336" y="1953034"/>
                  <a:pt x="5575001" y="1959128"/>
                  <a:pt x="5551013" y="1942057"/>
                </a:cubicBezTo>
                <a:cubicBezTo>
                  <a:pt x="5527032" y="1925391"/>
                  <a:pt x="5521337" y="1892056"/>
                  <a:pt x="5538002" y="1867666"/>
                </a:cubicBezTo>
                <a:cubicBezTo>
                  <a:pt x="5546542" y="1855673"/>
                  <a:pt x="5559146" y="1848154"/>
                  <a:pt x="5572611" y="1845766"/>
                </a:cubicBezTo>
                <a:close/>
                <a:moveTo>
                  <a:pt x="8595004" y="1843390"/>
                </a:moveTo>
                <a:cubicBezTo>
                  <a:pt x="8598256" y="1845426"/>
                  <a:pt x="8598666" y="1849895"/>
                  <a:pt x="8596630" y="1853147"/>
                </a:cubicBezTo>
                <a:cubicBezTo>
                  <a:pt x="8594598" y="1856399"/>
                  <a:pt x="8590126" y="1857214"/>
                  <a:pt x="8586874" y="1854773"/>
                </a:cubicBezTo>
                <a:cubicBezTo>
                  <a:pt x="8583622" y="1852741"/>
                  <a:pt x="8582811" y="1848269"/>
                  <a:pt x="8585248" y="1845017"/>
                </a:cubicBezTo>
                <a:cubicBezTo>
                  <a:pt x="8587283" y="1841764"/>
                  <a:pt x="8591752" y="1840954"/>
                  <a:pt x="8595004" y="1843390"/>
                </a:cubicBezTo>
                <a:close/>
                <a:moveTo>
                  <a:pt x="5373464" y="1841831"/>
                </a:moveTo>
                <a:cubicBezTo>
                  <a:pt x="5387281" y="1839392"/>
                  <a:pt x="5402023" y="1842238"/>
                  <a:pt x="5414425" y="1850979"/>
                </a:cubicBezTo>
                <a:cubicBezTo>
                  <a:pt x="5439216" y="1868459"/>
                  <a:pt x="5445310" y="1902605"/>
                  <a:pt x="5427836" y="1927401"/>
                </a:cubicBezTo>
                <a:cubicBezTo>
                  <a:pt x="5410358" y="1952196"/>
                  <a:pt x="5376209" y="1958295"/>
                  <a:pt x="5351413" y="1940818"/>
                </a:cubicBezTo>
                <a:cubicBezTo>
                  <a:pt x="5326612" y="1923337"/>
                  <a:pt x="5320510" y="1889192"/>
                  <a:pt x="5337994" y="1864392"/>
                </a:cubicBezTo>
                <a:cubicBezTo>
                  <a:pt x="5346733" y="1851993"/>
                  <a:pt x="5359640" y="1844271"/>
                  <a:pt x="5373464" y="1841831"/>
                </a:cubicBezTo>
                <a:close/>
                <a:moveTo>
                  <a:pt x="7223216" y="1836575"/>
                </a:moveTo>
                <a:cubicBezTo>
                  <a:pt x="7226721" y="1835966"/>
                  <a:pt x="7230491" y="1836676"/>
                  <a:pt x="7233733" y="1838914"/>
                </a:cubicBezTo>
                <a:cubicBezTo>
                  <a:pt x="7239827" y="1843382"/>
                  <a:pt x="7241461" y="1851922"/>
                  <a:pt x="7236989" y="1858425"/>
                </a:cubicBezTo>
                <a:cubicBezTo>
                  <a:pt x="7232514" y="1864518"/>
                  <a:pt x="7223984" y="1866144"/>
                  <a:pt x="7217470" y="1861677"/>
                </a:cubicBezTo>
                <a:cubicBezTo>
                  <a:pt x="7210976" y="1857205"/>
                  <a:pt x="7209353" y="1848261"/>
                  <a:pt x="7214221" y="1842165"/>
                </a:cubicBezTo>
                <a:cubicBezTo>
                  <a:pt x="7216464" y="1839117"/>
                  <a:pt x="7219709" y="1837185"/>
                  <a:pt x="7223216" y="1836575"/>
                </a:cubicBezTo>
                <a:close/>
                <a:moveTo>
                  <a:pt x="8040602" y="1833230"/>
                </a:moveTo>
                <a:cubicBezTo>
                  <a:pt x="8043447" y="1835261"/>
                  <a:pt x="8044259" y="1839324"/>
                  <a:pt x="8042233" y="1842170"/>
                </a:cubicBezTo>
                <a:cubicBezTo>
                  <a:pt x="8040191" y="1845017"/>
                  <a:pt x="8036128" y="1845827"/>
                  <a:pt x="8033283" y="1843795"/>
                </a:cubicBezTo>
                <a:cubicBezTo>
                  <a:pt x="8030447" y="1841764"/>
                  <a:pt x="8029625" y="1837698"/>
                  <a:pt x="8031660" y="1834856"/>
                </a:cubicBezTo>
                <a:cubicBezTo>
                  <a:pt x="8033697" y="1832010"/>
                  <a:pt x="8037749" y="1831194"/>
                  <a:pt x="8040602" y="1833230"/>
                </a:cubicBezTo>
                <a:close/>
                <a:moveTo>
                  <a:pt x="10196168" y="1832531"/>
                </a:moveTo>
                <a:cubicBezTo>
                  <a:pt x="10203994" y="1831160"/>
                  <a:pt x="10212328" y="1832785"/>
                  <a:pt x="10219443" y="1837663"/>
                </a:cubicBezTo>
                <a:cubicBezTo>
                  <a:pt x="10233672" y="1847420"/>
                  <a:pt x="10236924" y="1866931"/>
                  <a:pt x="10227168" y="1881159"/>
                </a:cubicBezTo>
                <a:cubicBezTo>
                  <a:pt x="10217002" y="1895388"/>
                  <a:pt x="10197898" y="1898640"/>
                  <a:pt x="10183669" y="1888883"/>
                </a:cubicBezTo>
                <a:cubicBezTo>
                  <a:pt x="10169440" y="1879128"/>
                  <a:pt x="10166188" y="1859616"/>
                  <a:pt x="10175944" y="1845387"/>
                </a:cubicBezTo>
                <a:cubicBezTo>
                  <a:pt x="10181025" y="1838274"/>
                  <a:pt x="10188342" y="1833903"/>
                  <a:pt x="10196168" y="1832531"/>
                </a:cubicBezTo>
                <a:close/>
                <a:moveTo>
                  <a:pt x="8414114" y="1829163"/>
                </a:moveTo>
                <a:cubicBezTo>
                  <a:pt x="8417369" y="1831199"/>
                  <a:pt x="8418182" y="1835666"/>
                  <a:pt x="8415748" y="1838919"/>
                </a:cubicBezTo>
                <a:cubicBezTo>
                  <a:pt x="8413709" y="1842170"/>
                  <a:pt x="8409246" y="1842986"/>
                  <a:pt x="8405992" y="1840544"/>
                </a:cubicBezTo>
                <a:cubicBezTo>
                  <a:pt x="8403144" y="1838513"/>
                  <a:pt x="8402327" y="1834040"/>
                  <a:pt x="8404366" y="1830788"/>
                </a:cubicBezTo>
                <a:cubicBezTo>
                  <a:pt x="8406398" y="1827537"/>
                  <a:pt x="8410864" y="1826726"/>
                  <a:pt x="8414114" y="1829163"/>
                </a:cubicBezTo>
                <a:close/>
                <a:moveTo>
                  <a:pt x="11047569" y="1828727"/>
                </a:moveTo>
                <a:cubicBezTo>
                  <a:pt x="11061034" y="1826339"/>
                  <a:pt x="11075364" y="1829084"/>
                  <a:pt x="11087357" y="1837622"/>
                </a:cubicBezTo>
                <a:cubicBezTo>
                  <a:pt x="11111342" y="1854693"/>
                  <a:pt x="11117441" y="1888027"/>
                  <a:pt x="11100365" y="1912012"/>
                </a:cubicBezTo>
                <a:cubicBezTo>
                  <a:pt x="11083294" y="1935992"/>
                  <a:pt x="11049957" y="1942091"/>
                  <a:pt x="11025972" y="1925021"/>
                </a:cubicBezTo>
                <a:cubicBezTo>
                  <a:pt x="11001580" y="1908350"/>
                  <a:pt x="10995891" y="1875020"/>
                  <a:pt x="11012963" y="1850629"/>
                </a:cubicBezTo>
                <a:cubicBezTo>
                  <a:pt x="11021501" y="1838637"/>
                  <a:pt x="11034103" y="1831116"/>
                  <a:pt x="11047569" y="1828727"/>
                </a:cubicBezTo>
                <a:close/>
                <a:moveTo>
                  <a:pt x="12697809" y="1828662"/>
                </a:moveTo>
                <a:cubicBezTo>
                  <a:pt x="12719701" y="1824841"/>
                  <a:pt x="12740549" y="1839494"/>
                  <a:pt x="12744370" y="1861389"/>
                </a:cubicBezTo>
                <a:cubicBezTo>
                  <a:pt x="12748190" y="1883282"/>
                  <a:pt x="12733537" y="1904129"/>
                  <a:pt x="12711645" y="1907949"/>
                </a:cubicBezTo>
                <a:cubicBezTo>
                  <a:pt x="12689749" y="1911770"/>
                  <a:pt x="12668901" y="1897117"/>
                  <a:pt x="12665080" y="1875225"/>
                </a:cubicBezTo>
                <a:cubicBezTo>
                  <a:pt x="12661260" y="1853330"/>
                  <a:pt x="12675913" y="1832482"/>
                  <a:pt x="12697809" y="1828662"/>
                </a:cubicBezTo>
                <a:close/>
                <a:moveTo>
                  <a:pt x="12320367" y="1827857"/>
                </a:moveTo>
                <a:cubicBezTo>
                  <a:pt x="12333529" y="1825571"/>
                  <a:pt x="12347554" y="1828315"/>
                  <a:pt x="12359344" y="1836648"/>
                </a:cubicBezTo>
                <a:cubicBezTo>
                  <a:pt x="12382920" y="1853313"/>
                  <a:pt x="12388613" y="1885834"/>
                  <a:pt x="12371943" y="1909414"/>
                </a:cubicBezTo>
                <a:cubicBezTo>
                  <a:pt x="12355277" y="1932989"/>
                  <a:pt x="12322755" y="1938683"/>
                  <a:pt x="12299179" y="1922012"/>
                </a:cubicBezTo>
                <a:cubicBezTo>
                  <a:pt x="12275599" y="1905347"/>
                  <a:pt x="12269910" y="1872826"/>
                  <a:pt x="12286576" y="1849251"/>
                </a:cubicBezTo>
                <a:cubicBezTo>
                  <a:pt x="12294909" y="1837461"/>
                  <a:pt x="12307206" y="1830143"/>
                  <a:pt x="12320367" y="1827857"/>
                </a:cubicBezTo>
                <a:close/>
                <a:moveTo>
                  <a:pt x="8229584" y="1825504"/>
                </a:moveTo>
                <a:cubicBezTo>
                  <a:pt x="8232843" y="1827542"/>
                  <a:pt x="8233662" y="1832009"/>
                  <a:pt x="8231221" y="1835261"/>
                </a:cubicBezTo>
                <a:cubicBezTo>
                  <a:pt x="8229188" y="1838512"/>
                  <a:pt x="8224716" y="1839328"/>
                  <a:pt x="8221468" y="1836886"/>
                </a:cubicBezTo>
                <a:cubicBezTo>
                  <a:pt x="8218215" y="1834855"/>
                  <a:pt x="8217401" y="1830382"/>
                  <a:pt x="8219840" y="1827131"/>
                </a:cubicBezTo>
                <a:cubicBezTo>
                  <a:pt x="8221882" y="1823878"/>
                  <a:pt x="8226342" y="1823068"/>
                  <a:pt x="8229584" y="1825504"/>
                </a:cubicBezTo>
                <a:close/>
                <a:moveTo>
                  <a:pt x="9341214" y="1824682"/>
                </a:moveTo>
                <a:cubicBezTo>
                  <a:pt x="9345432" y="1823970"/>
                  <a:pt x="9349904" y="1824885"/>
                  <a:pt x="9353561" y="1827526"/>
                </a:cubicBezTo>
                <a:cubicBezTo>
                  <a:pt x="9361286" y="1832810"/>
                  <a:pt x="9362912" y="1843381"/>
                  <a:pt x="9357629" y="1850697"/>
                </a:cubicBezTo>
                <a:cubicBezTo>
                  <a:pt x="9352345" y="1858421"/>
                  <a:pt x="9341773" y="1860047"/>
                  <a:pt x="9334458" y="1854763"/>
                </a:cubicBezTo>
                <a:cubicBezTo>
                  <a:pt x="9326733" y="1849480"/>
                  <a:pt x="9325107" y="1839314"/>
                  <a:pt x="9330391" y="1831593"/>
                </a:cubicBezTo>
                <a:cubicBezTo>
                  <a:pt x="9333033" y="1827731"/>
                  <a:pt x="9336997" y="1825394"/>
                  <a:pt x="9341214" y="1824682"/>
                </a:cubicBezTo>
                <a:close/>
                <a:moveTo>
                  <a:pt x="5812614" y="1824038"/>
                </a:moveTo>
                <a:cubicBezTo>
                  <a:pt x="5825011" y="1821852"/>
                  <a:pt x="5838223" y="1824392"/>
                  <a:pt x="5849401" y="1832319"/>
                </a:cubicBezTo>
                <a:cubicBezTo>
                  <a:pt x="5871356" y="1848173"/>
                  <a:pt x="5877045" y="1878662"/>
                  <a:pt x="5861193" y="1901020"/>
                </a:cubicBezTo>
                <a:cubicBezTo>
                  <a:pt x="5845331" y="1922969"/>
                  <a:pt x="5814846" y="1928253"/>
                  <a:pt x="5792492" y="1912807"/>
                </a:cubicBezTo>
                <a:cubicBezTo>
                  <a:pt x="5770135" y="1897358"/>
                  <a:pt x="5764849" y="1866464"/>
                  <a:pt x="5780704" y="1844110"/>
                </a:cubicBezTo>
                <a:cubicBezTo>
                  <a:pt x="5788634" y="1833133"/>
                  <a:pt x="5800220" y="1826223"/>
                  <a:pt x="5812614" y="1824038"/>
                </a:cubicBezTo>
                <a:close/>
                <a:moveTo>
                  <a:pt x="10757163" y="1809283"/>
                </a:moveTo>
                <a:cubicBezTo>
                  <a:pt x="10768240" y="1807350"/>
                  <a:pt x="10780029" y="1809587"/>
                  <a:pt x="10789786" y="1816496"/>
                </a:cubicBezTo>
                <a:cubicBezTo>
                  <a:pt x="10809299" y="1830319"/>
                  <a:pt x="10814177" y="1857556"/>
                  <a:pt x="10800357" y="1877472"/>
                </a:cubicBezTo>
                <a:cubicBezTo>
                  <a:pt x="10786534" y="1896984"/>
                  <a:pt x="10759300" y="1901862"/>
                  <a:pt x="10739378" y="1888040"/>
                </a:cubicBezTo>
                <a:cubicBezTo>
                  <a:pt x="10719460" y="1873816"/>
                  <a:pt x="10714987" y="1846579"/>
                  <a:pt x="10728811" y="1827067"/>
                </a:cubicBezTo>
                <a:cubicBezTo>
                  <a:pt x="10735720" y="1817310"/>
                  <a:pt x="10746086" y="1811213"/>
                  <a:pt x="10757163" y="1809283"/>
                </a:cubicBezTo>
                <a:close/>
                <a:moveTo>
                  <a:pt x="10472349" y="1806400"/>
                </a:moveTo>
                <a:cubicBezTo>
                  <a:pt x="10482461" y="1804622"/>
                  <a:pt x="10493234" y="1806754"/>
                  <a:pt x="10502383" y="1813259"/>
                </a:cubicBezTo>
                <a:cubicBezTo>
                  <a:pt x="10520675" y="1826267"/>
                  <a:pt x="10525148" y="1851061"/>
                  <a:pt x="10512139" y="1869358"/>
                </a:cubicBezTo>
                <a:cubicBezTo>
                  <a:pt x="10499130" y="1887649"/>
                  <a:pt x="10474330" y="1891713"/>
                  <a:pt x="10456038" y="1879113"/>
                </a:cubicBezTo>
                <a:cubicBezTo>
                  <a:pt x="10437745" y="1866106"/>
                  <a:pt x="10433273" y="1841307"/>
                  <a:pt x="10446281" y="1823015"/>
                </a:cubicBezTo>
                <a:cubicBezTo>
                  <a:pt x="10452786" y="1813870"/>
                  <a:pt x="10462237" y="1808178"/>
                  <a:pt x="10472349" y="1806400"/>
                </a:cubicBezTo>
                <a:close/>
                <a:moveTo>
                  <a:pt x="12503199" y="1804408"/>
                </a:moveTo>
                <a:cubicBezTo>
                  <a:pt x="12519917" y="1801461"/>
                  <a:pt x="12537804" y="1804917"/>
                  <a:pt x="12552846" y="1815486"/>
                </a:cubicBezTo>
                <a:cubicBezTo>
                  <a:pt x="12582926" y="1836625"/>
                  <a:pt x="12590245" y="1878086"/>
                  <a:pt x="12569107" y="1908170"/>
                </a:cubicBezTo>
                <a:cubicBezTo>
                  <a:pt x="12548373" y="1938249"/>
                  <a:pt x="12506911" y="1945569"/>
                  <a:pt x="12476826" y="1924431"/>
                </a:cubicBezTo>
                <a:cubicBezTo>
                  <a:pt x="12446742" y="1903291"/>
                  <a:pt x="12439427" y="1861826"/>
                  <a:pt x="12460566" y="1831747"/>
                </a:cubicBezTo>
                <a:cubicBezTo>
                  <a:pt x="12470932" y="1816705"/>
                  <a:pt x="12486481" y="1807356"/>
                  <a:pt x="12503199" y="1804408"/>
                </a:cubicBezTo>
                <a:close/>
                <a:moveTo>
                  <a:pt x="9763332" y="1802671"/>
                </a:moveTo>
                <a:cubicBezTo>
                  <a:pt x="9769532" y="1801603"/>
                  <a:pt x="9776137" y="1802925"/>
                  <a:pt x="9781626" y="1806786"/>
                </a:cubicBezTo>
                <a:cubicBezTo>
                  <a:pt x="9793008" y="1814512"/>
                  <a:pt x="9795445" y="1829955"/>
                  <a:pt x="9787724" y="1840932"/>
                </a:cubicBezTo>
                <a:cubicBezTo>
                  <a:pt x="9779999" y="1852313"/>
                  <a:pt x="9764550" y="1854749"/>
                  <a:pt x="9753577" y="1847030"/>
                </a:cubicBezTo>
                <a:cubicBezTo>
                  <a:pt x="9742195" y="1839305"/>
                  <a:pt x="9739754" y="1823857"/>
                  <a:pt x="9747478" y="1812884"/>
                </a:cubicBezTo>
                <a:cubicBezTo>
                  <a:pt x="9751341" y="1807193"/>
                  <a:pt x="9757133" y="1803737"/>
                  <a:pt x="9763332" y="1802671"/>
                </a:cubicBezTo>
                <a:close/>
                <a:moveTo>
                  <a:pt x="6595792" y="1795377"/>
                </a:moveTo>
                <a:cubicBezTo>
                  <a:pt x="6603828" y="1793953"/>
                  <a:pt x="6612356" y="1795580"/>
                  <a:pt x="6619479" y="1800662"/>
                </a:cubicBezTo>
                <a:cubicBezTo>
                  <a:pt x="6633706" y="1810823"/>
                  <a:pt x="6637354" y="1830742"/>
                  <a:pt x="6627200" y="1844969"/>
                </a:cubicBezTo>
                <a:cubicBezTo>
                  <a:pt x="6617032" y="1859198"/>
                  <a:pt x="6597112" y="1862856"/>
                  <a:pt x="6582888" y="1852695"/>
                </a:cubicBezTo>
                <a:cubicBezTo>
                  <a:pt x="6568660" y="1842529"/>
                  <a:pt x="6565006" y="1823017"/>
                  <a:pt x="6575172" y="1808382"/>
                </a:cubicBezTo>
                <a:cubicBezTo>
                  <a:pt x="6580238" y="1801271"/>
                  <a:pt x="6587765" y="1796799"/>
                  <a:pt x="6595792" y="1795377"/>
                </a:cubicBezTo>
                <a:close/>
                <a:moveTo>
                  <a:pt x="11489502" y="1794236"/>
                </a:moveTo>
                <a:cubicBezTo>
                  <a:pt x="11509524" y="1790729"/>
                  <a:pt x="11530866" y="1794897"/>
                  <a:pt x="11548753" y="1807499"/>
                </a:cubicBezTo>
                <a:cubicBezTo>
                  <a:pt x="11584932" y="1832703"/>
                  <a:pt x="11593468" y="1882296"/>
                  <a:pt x="11568266" y="1918067"/>
                </a:cubicBezTo>
                <a:cubicBezTo>
                  <a:pt x="11543060" y="1954245"/>
                  <a:pt x="11493467" y="1962780"/>
                  <a:pt x="11457693" y="1937580"/>
                </a:cubicBezTo>
                <a:cubicBezTo>
                  <a:pt x="11421920" y="1911969"/>
                  <a:pt x="11412974" y="1862782"/>
                  <a:pt x="11438180" y="1827011"/>
                </a:cubicBezTo>
                <a:cubicBezTo>
                  <a:pt x="11450781" y="1808923"/>
                  <a:pt x="11469481" y="1797743"/>
                  <a:pt x="11489502" y="1794236"/>
                </a:cubicBezTo>
                <a:close/>
                <a:moveTo>
                  <a:pt x="5090360" y="1788733"/>
                </a:moveTo>
                <a:cubicBezTo>
                  <a:pt x="5091985" y="1789548"/>
                  <a:pt x="5091985" y="1791579"/>
                  <a:pt x="5091168" y="1792800"/>
                </a:cubicBezTo>
                <a:cubicBezTo>
                  <a:pt x="5090360" y="1794426"/>
                  <a:pt x="5088326" y="1794426"/>
                  <a:pt x="5087107" y="1793611"/>
                </a:cubicBezTo>
                <a:cubicBezTo>
                  <a:pt x="5085891" y="1792390"/>
                  <a:pt x="5085483" y="1790764"/>
                  <a:pt x="5086294" y="1789548"/>
                </a:cubicBezTo>
                <a:cubicBezTo>
                  <a:pt x="5087107" y="1787922"/>
                  <a:pt x="5089141" y="1787922"/>
                  <a:pt x="5090360" y="1788733"/>
                </a:cubicBezTo>
                <a:close/>
                <a:moveTo>
                  <a:pt x="7425254" y="1776413"/>
                </a:moveTo>
                <a:cubicBezTo>
                  <a:pt x="7428757" y="1775804"/>
                  <a:pt x="7432520" y="1776515"/>
                  <a:pt x="7435775" y="1778751"/>
                </a:cubicBezTo>
                <a:cubicBezTo>
                  <a:pt x="7441872" y="1783220"/>
                  <a:pt x="7443498" y="1791759"/>
                  <a:pt x="7439036" y="1798263"/>
                </a:cubicBezTo>
                <a:cubicBezTo>
                  <a:pt x="7434552" y="1804357"/>
                  <a:pt x="7426018" y="1805983"/>
                  <a:pt x="7419520" y="1801514"/>
                </a:cubicBezTo>
                <a:cubicBezTo>
                  <a:pt x="7413423" y="1797042"/>
                  <a:pt x="7411803" y="1788507"/>
                  <a:pt x="7416252" y="1782004"/>
                </a:cubicBezTo>
                <a:cubicBezTo>
                  <a:pt x="7418496" y="1778955"/>
                  <a:pt x="7421747" y="1777023"/>
                  <a:pt x="7425254" y="1776413"/>
                </a:cubicBezTo>
                <a:close/>
                <a:moveTo>
                  <a:pt x="9168702" y="1774428"/>
                </a:moveTo>
                <a:cubicBezTo>
                  <a:pt x="9172768" y="1773667"/>
                  <a:pt x="9177138" y="1774480"/>
                  <a:pt x="9180798" y="1777121"/>
                </a:cubicBezTo>
                <a:cubicBezTo>
                  <a:pt x="9188113" y="1781999"/>
                  <a:pt x="9190148" y="1792160"/>
                  <a:pt x="9184861" y="1799480"/>
                </a:cubicBezTo>
                <a:cubicBezTo>
                  <a:pt x="9179982" y="1806793"/>
                  <a:pt x="9169820" y="1808830"/>
                  <a:pt x="9162505" y="1803542"/>
                </a:cubicBezTo>
                <a:cubicBezTo>
                  <a:pt x="9155186" y="1798664"/>
                  <a:pt x="9153154" y="1788502"/>
                  <a:pt x="9158438" y="1781188"/>
                </a:cubicBezTo>
                <a:cubicBezTo>
                  <a:pt x="9160877" y="1777528"/>
                  <a:pt x="9164637" y="1775191"/>
                  <a:pt x="9168702" y="1774428"/>
                </a:cubicBezTo>
                <a:close/>
                <a:moveTo>
                  <a:pt x="6092957" y="1768467"/>
                </a:moveTo>
                <a:cubicBezTo>
                  <a:pt x="6107629" y="1765875"/>
                  <a:pt x="6123272" y="1768924"/>
                  <a:pt x="6136496" y="1778272"/>
                </a:cubicBezTo>
                <a:cubicBezTo>
                  <a:pt x="6162913" y="1796974"/>
                  <a:pt x="6169428" y="1833152"/>
                  <a:pt x="6150717" y="1859572"/>
                </a:cubicBezTo>
                <a:cubicBezTo>
                  <a:pt x="6132021" y="1885996"/>
                  <a:pt x="6095850" y="1892501"/>
                  <a:pt x="6069417" y="1873800"/>
                </a:cubicBezTo>
                <a:cubicBezTo>
                  <a:pt x="6043717" y="1855509"/>
                  <a:pt x="6037223" y="1818922"/>
                  <a:pt x="6055186" y="1792501"/>
                </a:cubicBezTo>
                <a:cubicBezTo>
                  <a:pt x="6064539" y="1779290"/>
                  <a:pt x="6078253" y="1771059"/>
                  <a:pt x="6092957" y="1768467"/>
                </a:cubicBezTo>
                <a:close/>
                <a:moveTo>
                  <a:pt x="6999730" y="1763073"/>
                </a:moveTo>
                <a:cubicBezTo>
                  <a:pt x="7005482" y="1762056"/>
                  <a:pt x="7011571" y="1763276"/>
                  <a:pt x="7016658" y="1766935"/>
                </a:cubicBezTo>
                <a:cubicBezTo>
                  <a:pt x="7027227" y="1774252"/>
                  <a:pt x="7029667" y="1788478"/>
                  <a:pt x="7022341" y="1798640"/>
                </a:cubicBezTo>
                <a:cubicBezTo>
                  <a:pt x="7015026" y="1809211"/>
                  <a:pt x="7000786" y="1811648"/>
                  <a:pt x="6990630" y="1804333"/>
                </a:cubicBezTo>
                <a:cubicBezTo>
                  <a:pt x="6980058" y="1797419"/>
                  <a:pt x="6977620" y="1783196"/>
                  <a:pt x="6984936" y="1772624"/>
                </a:cubicBezTo>
                <a:cubicBezTo>
                  <a:pt x="6988601" y="1767341"/>
                  <a:pt x="6993982" y="1764090"/>
                  <a:pt x="6999730" y="1763073"/>
                </a:cubicBezTo>
                <a:close/>
                <a:moveTo>
                  <a:pt x="11650840" y="1756231"/>
                </a:moveTo>
                <a:cubicBezTo>
                  <a:pt x="11667457" y="1753387"/>
                  <a:pt x="11685140" y="1756842"/>
                  <a:pt x="11699977" y="1767208"/>
                </a:cubicBezTo>
                <a:cubicBezTo>
                  <a:pt x="11729652" y="1788347"/>
                  <a:pt x="11736561" y="1829402"/>
                  <a:pt x="11715832" y="1859075"/>
                </a:cubicBezTo>
                <a:cubicBezTo>
                  <a:pt x="11694693" y="1888754"/>
                  <a:pt x="11653636" y="1895663"/>
                  <a:pt x="11623957" y="1874931"/>
                </a:cubicBezTo>
                <a:cubicBezTo>
                  <a:pt x="11594283" y="1854199"/>
                  <a:pt x="11586967" y="1813143"/>
                  <a:pt x="11608102" y="1783063"/>
                </a:cubicBezTo>
                <a:cubicBezTo>
                  <a:pt x="11618673" y="1768223"/>
                  <a:pt x="11634223" y="1759076"/>
                  <a:pt x="11650840" y="1756231"/>
                </a:cubicBezTo>
                <a:close/>
                <a:moveTo>
                  <a:pt x="10029499" y="1744983"/>
                </a:moveTo>
                <a:cubicBezTo>
                  <a:pt x="10037325" y="1743561"/>
                  <a:pt x="10045659" y="1745185"/>
                  <a:pt x="10052774" y="1750269"/>
                </a:cubicBezTo>
                <a:cubicBezTo>
                  <a:pt x="10067003" y="1760431"/>
                  <a:pt x="10070255" y="1779537"/>
                  <a:pt x="10060499" y="1793761"/>
                </a:cubicBezTo>
                <a:cubicBezTo>
                  <a:pt x="10050332" y="1807990"/>
                  <a:pt x="10031229" y="1811241"/>
                  <a:pt x="10017000" y="1801485"/>
                </a:cubicBezTo>
                <a:cubicBezTo>
                  <a:pt x="10002771" y="1791729"/>
                  <a:pt x="9999519" y="1772218"/>
                  <a:pt x="10009275" y="1757994"/>
                </a:cubicBezTo>
                <a:cubicBezTo>
                  <a:pt x="10014356" y="1750880"/>
                  <a:pt x="10021673" y="1746408"/>
                  <a:pt x="10029499" y="1744983"/>
                </a:cubicBezTo>
                <a:close/>
                <a:moveTo>
                  <a:pt x="11184767" y="1734403"/>
                </a:moveTo>
                <a:cubicBezTo>
                  <a:pt x="11203010" y="1731202"/>
                  <a:pt x="11222522" y="1734961"/>
                  <a:pt x="11238986" y="1746547"/>
                </a:cubicBezTo>
                <a:cubicBezTo>
                  <a:pt x="11271507" y="1769311"/>
                  <a:pt x="11279638" y="1814838"/>
                  <a:pt x="11256467" y="1847358"/>
                </a:cubicBezTo>
                <a:cubicBezTo>
                  <a:pt x="11233702" y="1879878"/>
                  <a:pt x="11188173" y="1888009"/>
                  <a:pt x="11155651" y="1864840"/>
                </a:cubicBezTo>
                <a:cubicBezTo>
                  <a:pt x="11123130" y="1841666"/>
                  <a:pt x="11115000" y="1796547"/>
                  <a:pt x="11138170" y="1764026"/>
                </a:cubicBezTo>
                <a:cubicBezTo>
                  <a:pt x="11149552" y="1747767"/>
                  <a:pt x="11166525" y="1737604"/>
                  <a:pt x="11184767" y="1734403"/>
                </a:cubicBezTo>
                <a:close/>
                <a:moveTo>
                  <a:pt x="9592189" y="1733565"/>
                </a:moveTo>
                <a:cubicBezTo>
                  <a:pt x="9598389" y="1732496"/>
                  <a:pt x="9604995" y="1733818"/>
                  <a:pt x="9610484" y="1737680"/>
                </a:cubicBezTo>
                <a:cubicBezTo>
                  <a:pt x="9621866" y="1745406"/>
                  <a:pt x="9624303" y="1760849"/>
                  <a:pt x="9616578" y="1771824"/>
                </a:cubicBezTo>
                <a:cubicBezTo>
                  <a:pt x="9608858" y="1783206"/>
                  <a:pt x="9593408" y="1785643"/>
                  <a:pt x="9582431" y="1777925"/>
                </a:cubicBezTo>
                <a:cubicBezTo>
                  <a:pt x="9571458" y="1770201"/>
                  <a:pt x="9568612" y="1754752"/>
                  <a:pt x="9576336" y="1743778"/>
                </a:cubicBezTo>
                <a:cubicBezTo>
                  <a:pt x="9580197" y="1738086"/>
                  <a:pt x="9585989" y="1734632"/>
                  <a:pt x="9592189" y="1733565"/>
                </a:cubicBezTo>
                <a:close/>
                <a:moveTo>
                  <a:pt x="8990801" y="1733474"/>
                </a:moveTo>
                <a:cubicBezTo>
                  <a:pt x="8994714" y="1732813"/>
                  <a:pt x="8998881" y="1733627"/>
                  <a:pt x="9002336" y="1736065"/>
                </a:cubicBezTo>
                <a:cubicBezTo>
                  <a:pt x="9009245" y="1740943"/>
                  <a:pt x="9010871" y="1750699"/>
                  <a:pt x="9005993" y="1757608"/>
                </a:cubicBezTo>
                <a:cubicBezTo>
                  <a:pt x="9001115" y="1764518"/>
                  <a:pt x="8991359" y="1766144"/>
                  <a:pt x="8984449" y="1761266"/>
                </a:cubicBezTo>
                <a:cubicBezTo>
                  <a:pt x="8977539" y="1756389"/>
                  <a:pt x="8975913" y="1746632"/>
                  <a:pt x="8980791" y="1739722"/>
                </a:cubicBezTo>
                <a:cubicBezTo>
                  <a:pt x="8983230" y="1736268"/>
                  <a:pt x="8986889" y="1734135"/>
                  <a:pt x="8990801" y="1733474"/>
                </a:cubicBezTo>
                <a:close/>
                <a:moveTo>
                  <a:pt x="11820916" y="1732227"/>
                </a:moveTo>
                <a:cubicBezTo>
                  <a:pt x="11833314" y="1730093"/>
                  <a:pt x="11846525" y="1732632"/>
                  <a:pt x="11857705" y="1740358"/>
                </a:cubicBezTo>
                <a:cubicBezTo>
                  <a:pt x="11879659" y="1756212"/>
                  <a:pt x="11885348" y="1786698"/>
                  <a:pt x="11869493" y="1809056"/>
                </a:cubicBezTo>
                <a:cubicBezTo>
                  <a:pt x="11853642" y="1831009"/>
                  <a:pt x="11823152" y="1836699"/>
                  <a:pt x="11800793" y="1820844"/>
                </a:cubicBezTo>
                <a:cubicBezTo>
                  <a:pt x="11778434" y="1804993"/>
                  <a:pt x="11773150" y="1774504"/>
                  <a:pt x="11789005" y="1752146"/>
                </a:cubicBezTo>
                <a:cubicBezTo>
                  <a:pt x="11796932" y="1741171"/>
                  <a:pt x="11808518" y="1734361"/>
                  <a:pt x="11820916" y="1732227"/>
                </a:cubicBezTo>
                <a:close/>
                <a:moveTo>
                  <a:pt x="7628440" y="1729666"/>
                </a:moveTo>
                <a:cubicBezTo>
                  <a:pt x="7631901" y="1729055"/>
                  <a:pt x="7635553" y="1729768"/>
                  <a:pt x="7638610" y="1732004"/>
                </a:cubicBezTo>
                <a:cubicBezTo>
                  <a:pt x="7644709" y="1736473"/>
                  <a:pt x="7646330" y="1745013"/>
                  <a:pt x="7641857" y="1751106"/>
                </a:cubicBezTo>
                <a:cubicBezTo>
                  <a:pt x="7637386" y="1757204"/>
                  <a:pt x="7628855" y="1758831"/>
                  <a:pt x="7622756" y="1754358"/>
                </a:cubicBezTo>
                <a:cubicBezTo>
                  <a:pt x="7616659" y="1749890"/>
                  <a:pt x="7615438" y="1741351"/>
                  <a:pt x="7619503" y="1735255"/>
                </a:cubicBezTo>
                <a:cubicBezTo>
                  <a:pt x="7621739" y="1732206"/>
                  <a:pt x="7624994" y="1730275"/>
                  <a:pt x="7628440" y="1729666"/>
                </a:cubicBezTo>
                <a:close/>
                <a:moveTo>
                  <a:pt x="1493580" y="1729517"/>
                </a:moveTo>
                <a:cubicBezTo>
                  <a:pt x="1493990" y="1729517"/>
                  <a:pt x="1493990" y="1729517"/>
                  <a:pt x="1494395" y="1729517"/>
                </a:cubicBezTo>
                <a:cubicBezTo>
                  <a:pt x="1494395" y="1729923"/>
                  <a:pt x="1494395" y="1729923"/>
                  <a:pt x="1494395" y="1730332"/>
                </a:cubicBezTo>
                <a:cubicBezTo>
                  <a:pt x="1493990" y="1730332"/>
                  <a:pt x="1493990" y="1730332"/>
                  <a:pt x="1493580" y="1730332"/>
                </a:cubicBezTo>
                <a:cubicBezTo>
                  <a:pt x="1493174" y="1730332"/>
                  <a:pt x="1493174" y="1729923"/>
                  <a:pt x="1493580" y="1729517"/>
                </a:cubicBezTo>
                <a:close/>
                <a:moveTo>
                  <a:pt x="6424242" y="1728495"/>
                </a:moveTo>
                <a:cubicBezTo>
                  <a:pt x="6435424" y="1726564"/>
                  <a:pt x="6447307" y="1728902"/>
                  <a:pt x="6457262" y="1736013"/>
                </a:cubicBezTo>
                <a:cubicBezTo>
                  <a:pt x="6477195" y="1750241"/>
                  <a:pt x="6482066" y="1777883"/>
                  <a:pt x="6467841" y="1797800"/>
                </a:cubicBezTo>
                <a:cubicBezTo>
                  <a:pt x="6453610" y="1817722"/>
                  <a:pt x="6425971" y="1822601"/>
                  <a:pt x="6406050" y="1808372"/>
                </a:cubicBezTo>
                <a:cubicBezTo>
                  <a:pt x="6386126" y="1794143"/>
                  <a:pt x="6381259" y="1766907"/>
                  <a:pt x="6395485" y="1746583"/>
                </a:cubicBezTo>
                <a:cubicBezTo>
                  <a:pt x="6402599" y="1736625"/>
                  <a:pt x="6413068" y="1730427"/>
                  <a:pt x="6424242" y="1728495"/>
                </a:cubicBezTo>
                <a:close/>
                <a:moveTo>
                  <a:pt x="2198898" y="1719369"/>
                </a:moveTo>
                <a:cubicBezTo>
                  <a:pt x="2199307" y="1719369"/>
                  <a:pt x="2199307" y="1719369"/>
                  <a:pt x="2199713" y="1719369"/>
                </a:cubicBezTo>
                <a:cubicBezTo>
                  <a:pt x="2199713" y="1719774"/>
                  <a:pt x="2199713" y="1719774"/>
                  <a:pt x="2199713" y="1720184"/>
                </a:cubicBezTo>
                <a:cubicBezTo>
                  <a:pt x="2199307" y="1720184"/>
                  <a:pt x="2199307" y="1720184"/>
                  <a:pt x="2198898" y="1720184"/>
                </a:cubicBezTo>
                <a:cubicBezTo>
                  <a:pt x="2198898" y="1720184"/>
                  <a:pt x="2198493" y="1719774"/>
                  <a:pt x="2198898" y="1719369"/>
                </a:cubicBezTo>
                <a:close/>
                <a:moveTo>
                  <a:pt x="11998563" y="1715686"/>
                </a:moveTo>
                <a:cubicBezTo>
                  <a:pt x="12007506" y="1714110"/>
                  <a:pt x="12017060" y="1715940"/>
                  <a:pt x="12025190" y="1721632"/>
                </a:cubicBezTo>
                <a:cubicBezTo>
                  <a:pt x="12041046" y="1733014"/>
                  <a:pt x="12045109" y="1754963"/>
                  <a:pt x="12033726" y="1771223"/>
                </a:cubicBezTo>
                <a:cubicBezTo>
                  <a:pt x="12022344" y="1787077"/>
                  <a:pt x="12000394" y="1791146"/>
                  <a:pt x="11984129" y="1779763"/>
                </a:cubicBezTo>
                <a:cubicBezTo>
                  <a:pt x="11967868" y="1768381"/>
                  <a:pt x="11964211" y="1746022"/>
                  <a:pt x="11975593" y="1730167"/>
                </a:cubicBezTo>
                <a:cubicBezTo>
                  <a:pt x="11981284" y="1722240"/>
                  <a:pt x="11989619" y="1717260"/>
                  <a:pt x="11998563" y="1715686"/>
                </a:cubicBezTo>
                <a:close/>
                <a:moveTo>
                  <a:pt x="10306031" y="1709654"/>
                </a:moveTo>
                <a:cubicBezTo>
                  <a:pt x="10315787" y="1707976"/>
                  <a:pt x="10326153" y="1710010"/>
                  <a:pt x="10334894" y="1716105"/>
                </a:cubicBezTo>
                <a:cubicBezTo>
                  <a:pt x="10352375" y="1728706"/>
                  <a:pt x="10356848" y="1752693"/>
                  <a:pt x="10344245" y="1770172"/>
                </a:cubicBezTo>
                <a:cubicBezTo>
                  <a:pt x="10331641" y="1787650"/>
                  <a:pt x="10307656" y="1791716"/>
                  <a:pt x="10290179" y="1779518"/>
                </a:cubicBezTo>
                <a:cubicBezTo>
                  <a:pt x="10272697" y="1767326"/>
                  <a:pt x="10268225" y="1743342"/>
                  <a:pt x="10280828" y="1725456"/>
                </a:cubicBezTo>
                <a:cubicBezTo>
                  <a:pt x="10287130" y="1716716"/>
                  <a:pt x="10296276" y="1711329"/>
                  <a:pt x="10306031" y="1709654"/>
                </a:cubicBezTo>
                <a:close/>
                <a:moveTo>
                  <a:pt x="10885469" y="1707438"/>
                </a:moveTo>
                <a:cubicBezTo>
                  <a:pt x="10899544" y="1704998"/>
                  <a:pt x="10914585" y="1707945"/>
                  <a:pt x="10927186" y="1716888"/>
                </a:cubicBezTo>
                <a:cubicBezTo>
                  <a:pt x="10952392" y="1734369"/>
                  <a:pt x="10958491" y="1769326"/>
                  <a:pt x="10940604" y="1794531"/>
                </a:cubicBezTo>
                <a:cubicBezTo>
                  <a:pt x="10923123" y="1819732"/>
                  <a:pt x="10888161" y="1825830"/>
                  <a:pt x="10862959" y="1807945"/>
                </a:cubicBezTo>
                <a:cubicBezTo>
                  <a:pt x="10837753" y="1790464"/>
                  <a:pt x="10832064" y="1755505"/>
                  <a:pt x="10849545" y="1730302"/>
                </a:cubicBezTo>
                <a:cubicBezTo>
                  <a:pt x="10858284" y="1717701"/>
                  <a:pt x="10871393" y="1709876"/>
                  <a:pt x="10885469" y="1707438"/>
                </a:cubicBezTo>
                <a:close/>
                <a:moveTo>
                  <a:pt x="12964497" y="1707288"/>
                </a:moveTo>
                <a:cubicBezTo>
                  <a:pt x="12968816" y="1706577"/>
                  <a:pt x="12973390" y="1707491"/>
                  <a:pt x="12977253" y="1710133"/>
                </a:cubicBezTo>
                <a:cubicBezTo>
                  <a:pt x="12984973" y="1715826"/>
                  <a:pt x="12986599" y="1726394"/>
                  <a:pt x="12981316" y="1734119"/>
                </a:cubicBezTo>
                <a:cubicBezTo>
                  <a:pt x="12975623" y="1741843"/>
                  <a:pt x="12965055" y="1743469"/>
                  <a:pt x="12957330" y="1738181"/>
                </a:cubicBezTo>
                <a:cubicBezTo>
                  <a:pt x="12949606" y="1732492"/>
                  <a:pt x="12947574" y="1721921"/>
                  <a:pt x="12953267" y="1714200"/>
                </a:cubicBezTo>
                <a:cubicBezTo>
                  <a:pt x="12956112" y="1710337"/>
                  <a:pt x="12960177" y="1708000"/>
                  <a:pt x="12964497" y="1707288"/>
                </a:cubicBezTo>
                <a:close/>
                <a:moveTo>
                  <a:pt x="5744975" y="1705118"/>
                </a:moveTo>
                <a:cubicBezTo>
                  <a:pt x="5758445" y="1702730"/>
                  <a:pt x="5772774" y="1705474"/>
                  <a:pt x="5784766" y="1714009"/>
                </a:cubicBezTo>
                <a:cubicBezTo>
                  <a:pt x="5808750" y="1731085"/>
                  <a:pt x="5814835" y="1764416"/>
                  <a:pt x="5797770" y="1788401"/>
                </a:cubicBezTo>
                <a:cubicBezTo>
                  <a:pt x="5780704" y="1812385"/>
                  <a:pt x="5747370" y="1818480"/>
                  <a:pt x="5723379" y="1801410"/>
                </a:cubicBezTo>
                <a:cubicBezTo>
                  <a:pt x="5698988" y="1784333"/>
                  <a:pt x="5693301" y="1751003"/>
                  <a:pt x="5710369" y="1727017"/>
                </a:cubicBezTo>
                <a:cubicBezTo>
                  <a:pt x="5718909" y="1715024"/>
                  <a:pt x="5731513" y="1707505"/>
                  <a:pt x="5744975" y="1705118"/>
                </a:cubicBezTo>
                <a:close/>
                <a:moveTo>
                  <a:pt x="5374598" y="1703901"/>
                </a:moveTo>
                <a:cubicBezTo>
                  <a:pt x="5378106" y="1703291"/>
                  <a:pt x="5381871" y="1704003"/>
                  <a:pt x="5385119" y="1706239"/>
                </a:cubicBezTo>
                <a:cubicBezTo>
                  <a:pt x="5391219" y="1710708"/>
                  <a:pt x="5392839" y="1719247"/>
                  <a:pt x="5388375" y="1725752"/>
                </a:cubicBezTo>
                <a:cubicBezTo>
                  <a:pt x="5383900" y="1731846"/>
                  <a:pt x="5375360" y="1733472"/>
                  <a:pt x="5368860" y="1729003"/>
                </a:cubicBezTo>
                <a:cubicBezTo>
                  <a:pt x="5362760" y="1724531"/>
                  <a:pt x="5361135" y="1715585"/>
                  <a:pt x="5365608" y="1709490"/>
                </a:cubicBezTo>
                <a:cubicBezTo>
                  <a:pt x="5367839" y="1706442"/>
                  <a:pt x="5371091" y="1704510"/>
                  <a:pt x="5374598" y="1703901"/>
                </a:cubicBezTo>
                <a:close/>
                <a:moveTo>
                  <a:pt x="12765505" y="1703394"/>
                </a:moveTo>
                <a:cubicBezTo>
                  <a:pt x="12769215" y="1702734"/>
                  <a:pt x="12773179" y="1703445"/>
                  <a:pt x="12776431" y="1705681"/>
                </a:cubicBezTo>
                <a:cubicBezTo>
                  <a:pt x="12782935" y="1710154"/>
                  <a:pt x="12784561" y="1719505"/>
                  <a:pt x="12780089" y="1726008"/>
                </a:cubicBezTo>
                <a:cubicBezTo>
                  <a:pt x="12775616" y="1732513"/>
                  <a:pt x="12766269" y="1734139"/>
                  <a:pt x="12759761" y="1729666"/>
                </a:cubicBezTo>
                <a:cubicBezTo>
                  <a:pt x="12753257" y="1725194"/>
                  <a:pt x="12751631" y="1715843"/>
                  <a:pt x="12756103" y="1709339"/>
                </a:cubicBezTo>
                <a:cubicBezTo>
                  <a:pt x="12758340" y="1706087"/>
                  <a:pt x="12761796" y="1704054"/>
                  <a:pt x="12765505" y="1703394"/>
                </a:cubicBezTo>
                <a:close/>
                <a:moveTo>
                  <a:pt x="10592118" y="1700747"/>
                </a:moveTo>
                <a:cubicBezTo>
                  <a:pt x="10602992" y="1698815"/>
                  <a:pt x="10614578" y="1701051"/>
                  <a:pt x="10624337" y="1707961"/>
                </a:cubicBezTo>
                <a:cubicBezTo>
                  <a:pt x="10643846" y="1721783"/>
                  <a:pt x="10648728" y="1748610"/>
                  <a:pt x="10634904" y="1768126"/>
                </a:cubicBezTo>
                <a:cubicBezTo>
                  <a:pt x="10621081" y="1787639"/>
                  <a:pt x="10594253" y="1792512"/>
                  <a:pt x="10574740" y="1778693"/>
                </a:cubicBezTo>
                <a:cubicBezTo>
                  <a:pt x="10555227" y="1764871"/>
                  <a:pt x="10550349" y="1738044"/>
                  <a:pt x="10564169" y="1718531"/>
                </a:cubicBezTo>
                <a:cubicBezTo>
                  <a:pt x="10571080" y="1708775"/>
                  <a:pt x="10581243" y="1702679"/>
                  <a:pt x="10592118" y="1700747"/>
                </a:cubicBezTo>
                <a:close/>
                <a:moveTo>
                  <a:pt x="8807462" y="1700549"/>
                </a:moveTo>
                <a:cubicBezTo>
                  <a:pt x="8811374" y="1699888"/>
                  <a:pt x="8815541" y="1700703"/>
                  <a:pt x="8818996" y="1703141"/>
                </a:cubicBezTo>
                <a:cubicBezTo>
                  <a:pt x="8825905" y="1708020"/>
                  <a:pt x="8827531" y="1717775"/>
                  <a:pt x="8822653" y="1724684"/>
                </a:cubicBezTo>
                <a:cubicBezTo>
                  <a:pt x="8817775" y="1731593"/>
                  <a:pt x="8808019" y="1733220"/>
                  <a:pt x="8801109" y="1728342"/>
                </a:cubicBezTo>
                <a:cubicBezTo>
                  <a:pt x="8794199" y="1723058"/>
                  <a:pt x="8792573" y="1713303"/>
                  <a:pt x="8797451" y="1706799"/>
                </a:cubicBezTo>
                <a:cubicBezTo>
                  <a:pt x="8799890" y="1703344"/>
                  <a:pt x="8803549" y="1701210"/>
                  <a:pt x="8807462" y="1700549"/>
                </a:cubicBezTo>
                <a:close/>
                <a:moveTo>
                  <a:pt x="6798591" y="1698583"/>
                </a:moveTo>
                <a:cubicBezTo>
                  <a:pt x="6805957" y="1697312"/>
                  <a:pt x="6813795" y="1698835"/>
                  <a:pt x="6820288" y="1703508"/>
                </a:cubicBezTo>
                <a:cubicBezTo>
                  <a:pt x="6833304" y="1712859"/>
                  <a:pt x="6836552" y="1731151"/>
                  <a:pt x="6827198" y="1744158"/>
                </a:cubicBezTo>
                <a:cubicBezTo>
                  <a:pt x="6817842" y="1757165"/>
                  <a:pt x="6799565" y="1760419"/>
                  <a:pt x="6786550" y="1751071"/>
                </a:cubicBezTo>
                <a:cubicBezTo>
                  <a:pt x="6773140" y="1741721"/>
                  <a:pt x="6770289" y="1723835"/>
                  <a:pt x="6779647" y="1710422"/>
                </a:cubicBezTo>
                <a:cubicBezTo>
                  <a:pt x="6784319" y="1703917"/>
                  <a:pt x="6791226" y="1699852"/>
                  <a:pt x="6798591" y="1698583"/>
                </a:cubicBezTo>
                <a:close/>
                <a:moveTo>
                  <a:pt x="5537287" y="1698332"/>
                </a:moveTo>
                <a:cubicBezTo>
                  <a:pt x="5551110" y="1695894"/>
                  <a:pt x="5565841" y="1698740"/>
                  <a:pt x="5578245" y="1707480"/>
                </a:cubicBezTo>
                <a:cubicBezTo>
                  <a:pt x="5603046" y="1724960"/>
                  <a:pt x="5609139" y="1759107"/>
                  <a:pt x="5591658" y="1783903"/>
                </a:cubicBezTo>
                <a:cubicBezTo>
                  <a:pt x="5574180" y="1808697"/>
                  <a:pt x="5540032" y="1814795"/>
                  <a:pt x="5515235" y="1797316"/>
                </a:cubicBezTo>
                <a:cubicBezTo>
                  <a:pt x="5490442" y="1779839"/>
                  <a:pt x="5484339" y="1745694"/>
                  <a:pt x="5501822" y="1720893"/>
                </a:cubicBezTo>
                <a:cubicBezTo>
                  <a:pt x="5510560" y="1708495"/>
                  <a:pt x="5523469" y="1700773"/>
                  <a:pt x="5537287" y="1698332"/>
                </a:cubicBezTo>
                <a:close/>
                <a:moveTo>
                  <a:pt x="7830878" y="1695519"/>
                </a:moveTo>
                <a:cubicBezTo>
                  <a:pt x="7834336" y="1694910"/>
                  <a:pt x="7837992" y="1695622"/>
                  <a:pt x="7841037" y="1697858"/>
                </a:cubicBezTo>
                <a:cubicBezTo>
                  <a:pt x="7847132" y="1702328"/>
                  <a:pt x="7848765" y="1710866"/>
                  <a:pt x="7844284" y="1716960"/>
                </a:cubicBezTo>
                <a:cubicBezTo>
                  <a:pt x="7839823" y="1723058"/>
                  <a:pt x="7831284" y="1724685"/>
                  <a:pt x="7825182" y="1720213"/>
                </a:cubicBezTo>
                <a:cubicBezTo>
                  <a:pt x="7819089" y="1715744"/>
                  <a:pt x="7817876" y="1707204"/>
                  <a:pt x="7821930" y="1701111"/>
                </a:cubicBezTo>
                <a:cubicBezTo>
                  <a:pt x="7824171" y="1698061"/>
                  <a:pt x="7827422" y="1696130"/>
                  <a:pt x="7830878" y="1695519"/>
                </a:cubicBezTo>
                <a:close/>
                <a:moveTo>
                  <a:pt x="7205082" y="1688291"/>
                </a:moveTo>
                <a:cubicBezTo>
                  <a:pt x="7210867" y="1687276"/>
                  <a:pt x="7217071" y="1688494"/>
                  <a:pt x="7222352" y="1692153"/>
                </a:cubicBezTo>
                <a:cubicBezTo>
                  <a:pt x="7232929" y="1699468"/>
                  <a:pt x="7235355" y="1713697"/>
                  <a:pt x="7228042" y="1724263"/>
                </a:cubicBezTo>
                <a:cubicBezTo>
                  <a:pt x="7220729" y="1734835"/>
                  <a:pt x="7206498" y="1737271"/>
                  <a:pt x="7195934" y="1729956"/>
                </a:cubicBezTo>
                <a:cubicBezTo>
                  <a:pt x="7185358" y="1722638"/>
                  <a:pt x="7182918" y="1708414"/>
                  <a:pt x="7190236" y="1697843"/>
                </a:cubicBezTo>
                <a:cubicBezTo>
                  <a:pt x="7193890" y="1692559"/>
                  <a:pt x="7199282" y="1689306"/>
                  <a:pt x="7205082" y="1688291"/>
                </a:cubicBezTo>
                <a:close/>
                <a:moveTo>
                  <a:pt x="5992997" y="1685064"/>
                </a:moveTo>
                <a:cubicBezTo>
                  <a:pt x="6006518" y="1682727"/>
                  <a:pt x="6020960" y="1685572"/>
                  <a:pt x="6033144" y="1694108"/>
                </a:cubicBezTo>
                <a:cubicBezTo>
                  <a:pt x="6057218" y="1711183"/>
                  <a:pt x="6062909" y="1744513"/>
                  <a:pt x="6045836" y="1768905"/>
                </a:cubicBezTo>
                <a:cubicBezTo>
                  <a:pt x="6029082" y="1793294"/>
                  <a:pt x="5995749" y="1798987"/>
                  <a:pt x="5971352" y="1781912"/>
                </a:cubicBezTo>
                <a:cubicBezTo>
                  <a:pt x="5946970" y="1764842"/>
                  <a:pt x="5941279" y="1731507"/>
                  <a:pt x="5958346" y="1707116"/>
                </a:cubicBezTo>
                <a:cubicBezTo>
                  <a:pt x="5966885" y="1694921"/>
                  <a:pt x="5979489" y="1687402"/>
                  <a:pt x="5992997" y="1685064"/>
                </a:cubicBezTo>
                <a:close/>
                <a:moveTo>
                  <a:pt x="8619447" y="1677380"/>
                </a:moveTo>
                <a:cubicBezTo>
                  <a:pt x="8623258" y="1676719"/>
                  <a:pt x="8627323" y="1677533"/>
                  <a:pt x="8630778" y="1679972"/>
                </a:cubicBezTo>
                <a:cubicBezTo>
                  <a:pt x="8637688" y="1684850"/>
                  <a:pt x="8639314" y="1694200"/>
                  <a:pt x="8634436" y="1701110"/>
                </a:cubicBezTo>
                <a:cubicBezTo>
                  <a:pt x="8629557" y="1708018"/>
                  <a:pt x="8620206" y="1709644"/>
                  <a:pt x="8613297" y="1704767"/>
                </a:cubicBezTo>
                <a:cubicBezTo>
                  <a:pt x="8606387" y="1699887"/>
                  <a:pt x="8604761" y="1690538"/>
                  <a:pt x="8609639" y="1683628"/>
                </a:cubicBezTo>
                <a:cubicBezTo>
                  <a:pt x="8612078" y="1680175"/>
                  <a:pt x="8615635" y="1678040"/>
                  <a:pt x="8619447" y="1677380"/>
                </a:cubicBezTo>
                <a:close/>
                <a:moveTo>
                  <a:pt x="8032069" y="1673567"/>
                </a:moveTo>
                <a:cubicBezTo>
                  <a:pt x="8035524" y="1672957"/>
                  <a:pt x="8039182" y="1673669"/>
                  <a:pt x="8042233" y="1675906"/>
                </a:cubicBezTo>
                <a:cubicBezTo>
                  <a:pt x="8048332" y="1680373"/>
                  <a:pt x="8049948" y="1688913"/>
                  <a:pt x="8045480" y="1695007"/>
                </a:cubicBezTo>
                <a:cubicBezTo>
                  <a:pt x="8041009" y="1701107"/>
                  <a:pt x="8032467" y="1702732"/>
                  <a:pt x="8026381" y="1698260"/>
                </a:cubicBezTo>
                <a:cubicBezTo>
                  <a:pt x="8020280" y="1694197"/>
                  <a:pt x="8018660" y="1685662"/>
                  <a:pt x="8023125" y="1679157"/>
                </a:cubicBezTo>
                <a:cubicBezTo>
                  <a:pt x="8025360" y="1676108"/>
                  <a:pt x="8028609" y="1674176"/>
                  <a:pt x="8032069" y="1673567"/>
                </a:cubicBezTo>
                <a:close/>
                <a:moveTo>
                  <a:pt x="9414948" y="1672592"/>
                </a:moveTo>
                <a:cubicBezTo>
                  <a:pt x="9421148" y="1671524"/>
                  <a:pt x="9427754" y="1672844"/>
                  <a:pt x="9433243" y="1676708"/>
                </a:cubicBezTo>
                <a:cubicBezTo>
                  <a:pt x="9444625" y="1684432"/>
                  <a:pt x="9447062" y="1699877"/>
                  <a:pt x="9439337" y="1710854"/>
                </a:cubicBezTo>
                <a:cubicBezTo>
                  <a:pt x="9431617" y="1722234"/>
                  <a:pt x="9416167" y="1724672"/>
                  <a:pt x="9405190" y="1716952"/>
                </a:cubicBezTo>
                <a:cubicBezTo>
                  <a:pt x="9394217" y="1708822"/>
                  <a:pt x="9391371" y="1693778"/>
                  <a:pt x="9399095" y="1682807"/>
                </a:cubicBezTo>
                <a:cubicBezTo>
                  <a:pt x="9402956" y="1677114"/>
                  <a:pt x="9408748" y="1673659"/>
                  <a:pt x="9414948" y="1672592"/>
                </a:cubicBezTo>
                <a:close/>
                <a:moveTo>
                  <a:pt x="12563364" y="1671000"/>
                </a:moveTo>
                <a:cubicBezTo>
                  <a:pt x="12574798" y="1669020"/>
                  <a:pt x="12586993" y="1671356"/>
                  <a:pt x="12597155" y="1678471"/>
                </a:cubicBezTo>
                <a:cubicBezTo>
                  <a:pt x="12617483" y="1692696"/>
                  <a:pt x="12622361" y="1721153"/>
                  <a:pt x="12608132" y="1741477"/>
                </a:cubicBezTo>
                <a:cubicBezTo>
                  <a:pt x="12593903" y="1761804"/>
                  <a:pt x="12565448" y="1766683"/>
                  <a:pt x="12545120" y="1752453"/>
                </a:cubicBezTo>
                <a:cubicBezTo>
                  <a:pt x="12524391" y="1738224"/>
                  <a:pt x="12519513" y="1709772"/>
                  <a:pt x="12534143" y="1689444"/>
                </a:cubicBezTo>
                <a:cubicBezTo>
                  <a:pt x="12541258" y="1679282"/>
                  <a:pt x="12551930" y="1672982"/>
                  <a:pt x="12563364" y="1671000"/>
                </a:cubicBezTo>
                <a:close/>
                <a:moveTo>
                  <a:pt x="11334112" y="1667613"/>
                </a:moveTo>
                <a:cubicBezTo>
                  <a:pt x="11352608" y="1664411"/>
                  <a:pt x="11372323" y="1668273"/>
                  <a:pt x="11388990" y="1679860"/>
                </a:cubicBezTo>
                <a:cubicBezTo>
                  <a:pt x="11422326" y="1703435"/>
                  <a:pt x="11430051" y="1748964"/>
                  <a:pt x="11406876" y="1782299"/>
                </a:cubicBezTo>
                <a:cubicBezTo>
                  <a:pt x="11383301" y="1815630"/>
                  <a:pt x="11337771" y="1823355"/>
                  <a:pt x="11304434" y="1800185"/>
                </a:cubicBezTo>
                <a:cubicBezTo>
                  <a:pt x="11271507" y="1777012"/>
                  <a:pt x="11263377" y="1731078"/>
                  <a:pt x="11286552" y="1697746"/>
                </a:cubicBezTo>
                <a:cubicBezTo>
                  <a:pt x="11298340" y="1681079"/>
                  <a:pt x="11315616" y="1670813"/>
                  <a:pt x="11334112" y="1667613"/>
                </a:cubicBezTo>
                <a:close/>
                <a:moveTo>
                  <a:pt x="9855967" y="1664750"/>
                </a:moveTo>
                <a:cubicBezTo>
                  <a:pt x="9864046" y="1663378"/>
                  <a:pt x="9872684" y="1665105"/>
                  <a:pt x="9880001" y="1670186"/>
                </a:cubicBezTo>
                <a:cubicBezTo>
                  <a:pt x="9894636" y="1680348"/>
                  <a:pt x="9897888" y="1700269"/>
                  <a:pt x="9887726" y="1714903"/>
                </a:cubicBezTo>
                <a:cubicBezTo>
                  <a:pt x="9877564" y="1729536"/>
                  <a:pt x="9857646" y="1732790"/>
                  <a:pt x="9843011" y="1722622"/>
                </a:cubicBezTo>
                <a:cubicBezTo>
                  <a:pt x="9828377" y="1712462"/>
                  <a:pt x="9825125" y="1692139"/>
                  <a:pt x="9835286" y="1677910"/>
                </a:cubicBezTo>
                <a:cubicBezTo>
                  <a:pt x="9840367" y="1670594"/>
                  <a:pt x="9847887" y="1666122"/>
                  <a:pt x="9855967" y="1664750"/>
                </a:cubicBezTo>
                <a:close/>
                <a:moveTo>
                  <a:pt x="8426773" y="1664372"/>
                </a:moveTo>
                <a:cubicBezTo>
                  <a:pt x="8430581" y="1663712"/>
                  <a:pt x="8434648" y="1664525"/>
                  <a:pt x="8438103" y="1666965"/>
                </a:cubicBezTo>
                <a:cubicBezTo>
                  <a:pt x="8445011" y="1671842"/>
                  <a:pt x="8446640" y="1681192"/>
                  <a:pt x="8441763" y="1688101"/>
                </a:cubicBezTo>
                <a:cubicBezTo>
                  <a:pt x="8436884" y="1695011"/>
                  <a:pt x="8427534" y="1696637"/>
                  <a:pt x="8420622" y="1691759"/>
                </a:cubicBezTo>
                <a:cubicBezTo>
                  <a:pt x="8413716" y="1686881"/>
                  <a:pt x="8412090" y="1677531"/>
                  <a:pt x="8416968" y="1670622"/>
                </a:cubicBezTo>
                <a:cubicBezTo>
                  <a:pt x="8419406" y="1667167"/>
                  <a:pt x="8422961" y="1665033"/>
                  <a:pt x="8426773" y="1664372"/>
                </a:cubicBezTo>
                <a:close/>
                <a:moveTo>
                  <a:pt x="8230457" y="1663456"/>
                </a:moveTo>
                <a:cubicBezTo>
                  <a:pt x="8234168" y="1662794"/>
                  <a:pt x="8238137" y="1663506"/>
                  <a:pt x="8241377" y="1665744"/>
                </a:cubicBezTo>
                <a:cubicBezTo>
                  <a:pt x="8247887" y="1670215"/>
                  <a:pt x="8249512" y="1679566"/>
                  <a:pt x="8245045" y="1686070"/>
                </a:cubicBezTo>
                <a:cubicBezTo>
                  <a:pt x="8240572" y="1692574"/>
                  <a:pt x="8231226" y="1694200"/>
                  <a:pt x="8224716" y="1689728"/>
                </a:cubicBezTo>
                <a:cubicBezTo>
                  <a:pt x="8218215" y="1684850"/>
                  <a:pt x="8216585" y="1675906"/>
                  <a:pt x="8221060" y="1669401"/>
                </a:cubicBezTo>
                <a:cubicBezTo>
                  <a:pt x="8223292" y="1666149"/>
                  <a:pt x="8226752" y="1664116"/>
                  <a:pt x="8230457" y="1663456"/>
                </a:cubicBezTo>
                <a:close/>
                <a:moveTo>
                  <a:pt x="12366864" y="1662844"/>
                </a:moveTo>
                <a:cubicBezTo>
                  <a:pt x="12381295" y="1660303"/>
                  <a:pt x="12396743" y="1663250"/>
                  <a:pt x="12409751" y="1672395"/>
                </a:cubicBezTo>
                <a:cubicBezTo>
                  <a:pt x="12435363" y="1690282"/>
                  <a:pt x="12441867" y="1726055"/>
                  <a:pt x="12423575" y="1752071"/>
                </a:cubicBezTo>
                <a:cubicBezTo>
                  <a:pt x="12405688" y="1777682"/>
                  <a:pt x="12369915" y="1784186"/>
                  <a:pt x="12343898" y="1765895"/>
                </a:cubicBezTo>
                <a:cubicBezTo>
                  <a:pt x="12318287" y="1747599"/>
                  <a:pt x="12311782" y="1712235"/>
                  <a:pt x="12330074" y="1686219"/>
                </a:cubicBezTo>
                <a:cubicBezTo>
                  <a:pt x="12339018" y="1673414"/>
                  <a:pt x="12352433" y="1665385"/>
                  <a:pt x="12366864" y="1662844"/>
                </a:cubicBezTo>
                <a:close/>
                <a:moveTo>
                  <a:pt x="12175193" y="1658291"/>
                </a:moveTo>
                <a:cubicBezTo>
                  <a:pt x="12193587" y="1655039"/>
                  <a:pt x="12213202" y="1658799"/>
                  <a:pt x="12229665" y="1670384"/>
                </a:cubicBezTo>
                <a:cubicBezTo>
                  <a:pt x="12262592" y="1693558"/>
                  <a:pt x="12270722" y="1739086"/>
                  <a:pt x="12247552" y="1772013"/>
                </a:cubicBezTo>
                <a:cubicBezTo>
                  <a:pt x="12224381" y="1804939"/>
                  <a:pt x="12178851" y="1813069"/>
                  <a:pt x="12145924" y="1789899"/>
                </a:cubicBezTo>
                <a:cubicBezTo>
                  <a:pt x="12112588" y="1766730"/>
                  <a:pt x="12104863" y="1721201"/>
                  <a:pt x="12128038" y="1688269"/>
                </a:cubicBezTo>
                <a:cubicBezTo>
                  <a:pt x="12139623" y="1671807"/>
                  <a:pt x="12156798" y="1661543"/>
                  <a:pt x="12175193" y="1658291"/>
                </a:cubicBezTo>
                <a:close/>
                <a:moveTo>
                  <a:pt x="5245652" y="1643206"/>
                </a:moveTo>
                <a:cubicBezTo>
                  <a:pt x="5249312" y="1646050"/>
                  <a:pt x="5250117" y="1650928"/>
                  <a:pt x="5247688" y="1654588"/>
                </a:cubicBezTo>
                <a:cubicBezTo>
                  <a:pt x="5244837" y="1658247"/>
                  <a:pt x="5239963" y="1659058"/>
                  <a:pt x="5236305" y="1656621"/>
                </a:cubicBezTo>
                <a:cubicBezTo>
                  <a:pt x="5232644" y="1654179"/>
                  <a:pt x="5231831" y="1649301"/>
                  <a:pt x="5234277" y="1645238"/>
                </a:cubicBezTo>
                <a:cubicBezTo>
                  <a:pt x="5237111" y="1641581"/>
                  <a:pt x="5241991" y="1640765"/>
                  <a:pt x="5245652" y="1643206"/>
                </a:cubicBezTo>
                <a:close/>
                <a:moveTo>
                  <a:pt x="6283468" y="1641944"/>
                </a:moveTo>
                <a:cubicBezTo>
                  <a:pt x="6298920" y="1639251"/>
                  <a:pt x="6315384" y="1642505"/>
                  <a:pt x="6329213" y="1652260"/>
                </a:cubicBezTo>
                <a:cubicBezTo>
                  <a:pt x="6357261" y="1671771"/>
                  <a:pt x="6363774" y="1709980"/>
                  <a:pt x="6344259" y="1737623"/>
                </a:cubicBezTo>
                <a:cubicBezTo>
                  <a:pt x="6324734" y="1765673"/>
                  <a:pt x="6286512" y="1772178"/>
                  <a:pt x="6258862" y="1752665"/>
                </a:cubicBezTo>
                <a:cubicBezTo>
                  <a:pt x="6231227" y="1733559"/>
                  <a:pt x="6224708" y="1694941"/>
                  <a:pt x="6243827" y="1667300"/>
                </a:cubicBezTo>
                <a:cubicBezTo>
                  <a:pt x="6253574" y="1653275"/>
                  <a:pt x="6268011" y="1644637"/>
                  <a:pt x="6283468" y="1641944"/>
                </a:cubicBezTo>
                <a:close/>
                <a:moveTo>
                  <a:pt x="11495851" y="1628133"/>
                </a:moveTo>
                <a:cubicBezTo>
                  <a:pt x="11510536" y="1625541"/>
                  <a:pt x="11526186" y="1628590"/>
                  <a:pt x="11539398" y="1637939"/>
                </a:cubicBezTo>
                <a:cubicBezTo>
                  <a:pt x="11565825" y="1656639"/>
                  <a:pt x="11572329" y="1692817"/>
                  <a:pt x="11553627" y="1719240"/>
                </a:cubicBezTo>
                <a:cubicBezTo>
                  <a:pt x="11534929" y="1745665"/>
                  <a:pt x="11498746" y="1752169"/>
                  <a:pt x="11472324" y="1733467"/>
                </a:cubicBezTo>
                <a:cubicBezTo>
                  <a:pt x="11446307" y="1714770"/>
                  <a:pt x="11439803" y="1678588"/>
                  <a:pt x="11458095" y="1652168"/>
                </a:cubicBezTo>
                <a:cubicBezTo>
                  <a:pt x="11467446" y="1638957"/>
                  <a:pt x="11481166" y="1630725"/>
                  <a:pt x="11495851" y="1628133"/>
                </a:cubicBezTo>
                <a:close/>
                <a:moveTo>
                  <a:pt x="7413156" y="1626503"/>
                </a:moveTo>
                <a:cubicBezTo>
                  <a:pt x="7418902" y="1625487"/>
                  <a:pt x="7424999" y="1626707"/>
                  <a:pt x="7430085" y="1630366"/>
                </a:cubicBezTo>
                <a:cubicBezTo>
                  <a:pt x="7440658" y="1637682"/>
                  <a:pt x="7443086" y="1651908"/>
                  <a:pt x="7435775" y="1662071"/>
                </a:cubicBezTo>
                <a:cubicBezTo>
                  <a:pt x="7428461" y="1672641"/>
                  <a:pt x="7414231" y="1675079"/>
                  <a:pt x="7404063" y="1667764"/>
                </a:cubicBezTo>
                <a:cubicBezTo>
                  <a:pt x="7393909" y="1660849"/>
                  <a:pt x="7391462" y="1646626"/>
                  <a:pt x="7398372" y="1636055"/>
                </a:cubicBezTo>
                <a:cubicBezTo>
                  <a:pt x="7402040" y="1630771"/>
                  <a:pt x="7407421" y="1627520"/>
                  <a:pt x="7413156" y="1626503"/>
                </a:cubicBezTo>
                <a:close/>
                <a:moveTo>
                  <a:pt x="10132651" y="1620887"/>
                </a:moveTo>
                <a:cubicBezTo>
                  <a:pt x="10141900" y="1619261"/>
                  <a:pt x="10151758" y="1621192"/>
                  <a:pt x="10160094" y="1627085"/>
                </a:cubicBezTo>
                <a:cubicBezTo>
                  <a:pt x="10176760" y="1638873"/>
                  <a:pt x="10180823" y="1661637"/>
                  <a:pt x="10169035" y="1678307"/>
                </a:cubicBezTo>
                <a:cubicBezTo>
                  <a:pt x="10157247" y="1694973"/>
                  <a:pt x="10134482" y="1699034"/>
                  <a:pt x="10117816" y="1687247"/>
                </a:cubicBezTo>
                <a:cubicBezTo>
                  <a:pt x="10101146" y="1675461"/>
                  <a:pt x="10097083" y="1652696"/>
                  <a:pt x="10108871" y="1636031"/>
                </a:cubicBezTo>
                <a:cubicBezTo>
                  <a:pt x="10114764" y="1627696"/>
                  <a:pt x="10123403" y="1622513"/>
                  <a:pt x="10132651" y="1620887"/>
                </a:cubicBezTo>
                <a:close/>
                <a:moveTo>
                  <a:pt x="9232627" y="1620658"/>
                </a:moveTo>
                <a:cubicBezTo>
                  <a:pt x="9238725" y="1619590"/>
                  <a:pt x="9245229" y="1620810"/>
                  <a:pt x="9250718" y="1624672"/>
                </a:cubicBezTo>
                <a:cubicBezTo>
                  <a:pt x="9261285" y="1632396"/>
                  <a:pt x="9264131" y="1647436"/>
                  <a:pt x="9256407" y="1658412"/>
                </a:cubicBezTo>
                <a:cubicBezTo>
                  <a:pt x="9248682" y="1668979"/>
                  <a:pt x="9233642" y="1671825"/>
                  <a:pt x="9222665" y="1664100"/>
                </a:cubicBezTo>
                <a:cubicBezTo>
                  <a:pt x="9211692" y="1656381"/>
                  <a:pt x="9208846" y="1641336"/>
                  <a:pt x="9216976" y="1630365"/>
                </a:cubicBezTo>
                <a:cubicBezTo>
                  <a:pt x="9220839" y="1625080"/>
                  <a:pt x="9226530" y="1621724"/>
                  <a:pt x="9232627" y="1620658"/>
                </a:cubicBezTo>
                <a:close/>
                <a:moveTo>
                  <a:pt x="6622775" y="1616910"/>
                </a:moveTo>
                <a:cubicBezTo>
                  <a:pt x="6634921" y="1614775"/>
                  <a:pt x="6647936" y="1617316"/>
                  <a:pt x="6658900" y="1625039"/>
                </a:cubicBezTo>
                <a:cubicBezTo>
                  <a:pt x="6680853" y="1640079"/>
                  <a:pt x="6686144" y="1670163"/>
                  <a:pt x="6670700" y="1692112"/>
                </a:cubicBezTo>
                <a:cubicBezTo>
                  <a:pt x="6655658" y="1714065"/>
                  <a:pt x="6625575" y="1719348"/>
                  <a:pt x="6603618" y="1703899"/>
                </a:cubicBezTo>
                <a:cubicBezTo>
                  <a:pt x="6582073" y="1688860"/>
                  <a:pt x="6576792" y="1658370"/>
                  <a:pt x="6591829" y="1636827"/>
                </a:cubicBezTo>
                <a:cubicBezTo>
                  <a:pt x="6599349" y="1625853"/>
                  <a:pt x="6610633" y="1619043"/>
                  <a:pt x="6622775" y="1616910"/>
                </a:cubicBezTo>
                <a:close/>
                <a:moveTo>
                  <a:pt x="7005274" y="1614740"/>
                </a:moveTo>
                <a:cubicBezTo>
                  <a:pt x="7011878" y="1613571"/>
                  <a:pt x="7018885" y="1614892"/>
                  <a:pt x="7024775" y="1618958"/>
                </a:cubicBezTo>
                <a:cubicBezTo>
                  <a:pt x="7036580" y="1627492"/>
                  <a:pt x="7039829" y="1643752"/>
                  <a:pt x="7031291" y="1655540"/>
                </a:cubicBezTo>
                <a:cubicBezTo>
                  <a:pt x="7022751" y="1667331"/>
                  <a:pt x="7006491" y="1670174"/>
                  <a:pt x="6994686" y="1662042"/>
                </a:cubicBezTo>
                <a:cubicBezTo>
                  <a:pt x="6982894" y="1653507"/>
                  <a:pt x="6980058" y="1637248"/>
                  <a:pt x="6988174" y="1625460"/>
                </a:cubicBezTo>
                <a:cubicBezTo>
                  <a:pt x="6992462" y="1619568"/>
                  <a:pt x="6998650" y="1615909"/>
                  <a:pt x="7005274" y="1614740"/>
                </a:cubicBezTo>
                <a:close/>
                <a:moveTo>
                  <a:pt x="11020990" y="1606812"/>
                </a:moveTo>
                <a:cubicBezTo>
                  <a:pt x="11040503" y="1603459"/>
                  <a:pt x="11061337" y="1607524"/>
                  <a:pt x="11078816" y="1619718"/>
                </a:cubicBezTo>
                <a:cubicBezTo>
                  <a:pt x="11113779" y="1644108"/>
                  <a:pt x="11122314" y="1692478"/>
                  <a:pt x="11097518" y="1727440"/>
                </a:cubicBezTo>
                <a:cubicBezTo>
                  <a:pt x="11073127" y="1762396"/>
                  <a:pt x="11024750" y="1770937"/>
                  <a:pt x="10989792" y="1746136"/>
                </a:cubicBezTo>
                <a:cubicBezTo>
                  <a:pt x="10954829" y="1721747"/>
                  <a:pt x="10946294" y="1673376"/>
                  <a:pt x="10971090" y="1638415"/>
                </a:cubicBezTo>
                <a:cubicBezTo>
                  <a:pt x="10983286" y="1620937"/>
                  <a:pt x="11001477" y="1610165"/>
                  <a:pt x="11020990" y="1606812"/>
                </a:cubicBezTo>
                <a:close/>
                <a:moveTo>
                  <a:pt x="10420209" y="1597650"/>
                </a:moveTo>
                <a:cubicBezTo>
                  <a:pt x="10431439" y="1595669"/>
                  <a:pt x="10443432" y="1598006"/>
                  <a:pt x="10453596" y="1605120"/>
                </a:cubicBezTo>
                <a:cubicBezTo>
                  <a:pt x="10473920" y="1619349"/>
                  <a:pt x="10478798" y="1646986"/>
                  <a:pt x="10464573" y="1667314"/>
                </a:cubicBezTo>
                <a:cubicBezTo>
                  <a:pt x="10450344" y="1687637"/>
                  <a:pt x="10422701" y="1692515"/>
                  <a:pt x="10402373" y="1678290"/>
                </a:cubicBezTo>
                <a:cubicBezTo>
                  <a:pt x="10382049" y="1664061"/>
                  <a:pt x="10377171" y="1636015"/>
                  <a:pt x="10391400" y="1616093"/>
                </a:cubicBezTo>
                <a:cubicBezTo>
                  <a:pt x="10398512" y="1605930"/>
                  <a:pt x="10408979" y="1599631"/>
                  <a:pt x="10420209" y="1597650"/>
                </a:cubicBezTo>
                <a:close/>
                <a:moveTo>
                  <a:pt x="9676237" y="1593511"/>
                </a:moveTo>
                <a:cubicBezTo>
                  <a:pt x="9684063" y="1592139"/>
                  <a:pt x="9692397" y="1593765"/>
                  <a:pt x="9699512" y="1598643"/>
                </a:cubicBezTo>
                <a:cubicBezTo>
                  <a:pt x="9713741" y="1608399"/>
                  <a:pt x="9716993" y="1627911"/>
                  <a:pt x="9707237" y="1642139"/>
                </a:cubicBezTo>
                <a:cubicBezTo>
                  <a:pt x="9697070" y="1656367"/>
                  <a:pt x="9677967" y="1659621"/>
                  <a:pt x="9663738" y="1649865"/>
                </a:cubicBezTo>
                <a:cubicBezTo>
                  <a:pt x="9649919" y="1639698"/>
                  <a:pt x="9646257" y="1620186"/>
                  <a:pt x="9656013" y="1606367"/>
                </a:cubicBezTo>
                <a:cubicBezTo>
                  <a:pt x="9661094" y="1599254"/>
                  <a:pt x="9668412" y="1594884"/>
                  <a:pt x="9676237" y="1593511"/>
                </a:cubicBezTo>
                <a:close/>
                <a:moveTo>
                  <a:pt x="11666438" y="1592947"/>
                </a:moveTo>
                <a:cubicBezTo>
                  <a:pt x="11679040" y="1590762"/>
                  <a:pt x="11692454" y="1593403"/>
                  <a:pt x="11703634" y="1601331"/>
                </a:cubicBezTo>
                <a:cubicBezTo>
                  <a:pt x="11726399" y="1617186"/>
                  <a:pt x="11731683" y="1648486"/>
                  <a:pt x="11715832" y="1670845"/>
                </a:cubicBezTo>
                <a:cubicBezTo>
                  <a:pt x="11699977" y="1693609"/>
                  <a:pt x="11668676" y="1698893"/>
                  <a:pt x="11646317" y="1683038"/>
                </a:cubicBezTo>
                <a:cubicBezTo>
                  <a:pt x="11623957" y="1667187"/>
                  <a:pt x="11618674" y="1635883"/>
                  <a:pt x="11634119" y="1613528"/>
                </a:cubicBezTo>
                <a:cubicBezTo>
                  <a:pt x="11642047" y="1602146"/>
                  <a:pt x="11653836" y="1595134"/>
                  <a:pt x="11666438" y="1592947"/>
                </a:cubicBezTo>
                <a:close/>
                <a:moveTo>
                  <a:pt x="10717021" y="1592042"/>
                </a:moveTo>
                <a:cubicBezTo>
                  <a:pt x="10731961" y="1589450"/>
                  <a:pt x="10747916" y="1592499"/>
                  <a:pt x="10761332" y="1601848"/>
                </a:cubicBezTo>
                <a:cubicBezTo>
                  <a:pt x="10787755" y="1620549"/>
                  <a:pt x="10794259" y="1657945"/>
                  <a:pt x="10775561" y="1684368"/>
                </a:cubicBezTo>
                <a:cubicBezTo>
                  <a:pt x="10756859" y="1710789"/>
                  <a:pt x="10719865" y="1717292"/>
                  <a:pt x="10693037" y="1698595"/>
                </a:cubicBezTo>
                <a:cubicBezTo>
                  <a:pt x="10666205" y="1679894"/>
                  <a:pt x="10659701" y="1642906"/>
                  <a:pt x="10678808" y="1616075"/>
                </a:cubicBezTo>
                <a:cubicBezTo>
                  <a:pt x="10688159" y="1602865"/>
                  <a:pt x="10702082" y="1594634"/>
                  <a:pt x="10717021" y="1592042"/>
                </a:cubicBezTo>
                <a:close/>
                <a:moveTo>
                  <a:pt x="7622346" y="1579200"/>
                </a:moveTo>
                <a:cubicBezTo>
                  <a:pt x="7627935" y="1578234"/>
                  <a:pt x="7633931" y="1579352"/>
                  <a:pt x="7639008" y="1582807"/>
                </a:cubicBezTo>
                <a:cubicBezTo>
                  <a:pt x="7648766" y="1589715"/>
                  <a:pt x="7651210" y="1603539"/>
                  <a:pt x="7644298" y="1613700"/>
                </a:cubicBezTo>
                <a:cubicBezTo>
                  <a:pt x="7637386" y="1623455"/>
                  <a:pt x="7623567" y="1625896"/>
                  <a:pt x="7613402" y="1618983"/>
                </a:cubicBezTo>
                <a:cubicBezTo>
                  <a:pt x="7603241" y="1612075"/>
                  <a:pt x="7601213" y="1598255"/>
                  <a:pt x="7608122" y="1588094"/>
                </a:cubicBezTo>
                <a:cubicBezTo>
                  <a:pt x="7611582" y="1583215"/>
                  <a:pt x="7616753" y="1580165"/>
                  <a:pt x="7622346" y="1579200"/>
                </a:cubicBezTo>
                <a:close/>
                <a:moveTo>
                  <a:pt x="9044004" y="1577726"/>
                </a:moveTo>
                <a:cubicBezTo>
                  <a:pt x="9050000" y="1576710"/>
                  <a:pt x="9056403" y="1577930"/>
                  <a:pt x="9061689" y="1581589"/>
                </a:cubicBezTo>
                <a:cubicBezTo>
                  <a:pt x="9072256" y="1588904"/>
                  <a:pt x="9074697" y="1603944"/>
                  <a:pt x="9067378" y="1614515"/>
                </a:cubicBezTo>
                <a:cubicBezTo>
                  <a:pt x="9060063" y="1625082"/>
                  <a:pt x="9045018" y="1627524"/>
                  <a:pt x="9034451" y="1620204"/>
                </a:cubicBezTo>
                <a:cubicBezTo>
                  <a:pt x="9023474" y="1612890"/>
                  <a:pt x="9021037" y="1597846"/>
                  <a:pt x="9028762" y="1587278"/>
                </a:cubicBezTo>
                <a:cubicBezTo>
                  <a:pt x="9032420" y="1581993"/>
                  <a:pt x="9038009" y="1578741"/>
                  <a:pt x="9044004" y="1577726"/>
                </a:cubicBezTo>
                <a:close/>
                <a:moveTo>
                  <a:pt x="5924608" y="1575797"/>
                </a:moveTo>
                <a:cubicBezTo>
                  <a:pt x="5937409" y="1573562"/>
                  <a:pt x="5951026" y="1576205"/>
                  <a:pt x="5962410" y="1584334"/>
                </a:cubicBezTo>
                <a:cubicBezTo>
                  <a:pt x="5985174" y="1600594"/>
                  <a:pt x="5990871" y="1632300"/>
                  <a:pt x="5974609" y="1655063"/>
                </a:cubicBezTo>
                <a:cubicBezTo>
                  <a:pt x="5958344" y="1677827"/>
                  <a:pt x="5926634" y="1683520"/>
                  <a:pt x="5903875" y="1667261"/>
                </a:cubicBezTo>
                <a:cubicBezTo>
                  <a:pt x="5881105" y="1651000"/>
                  <a:pt x="5875416" y="1619292"/>
                  <a:pt x="5891678" y="1596528"/>
                </a:cubicBezTo>
                <a:cubicBezTo>
                  <a:pt x="5899813" y="1585145"/>
                  <a:pt x="5911797" y="1578033"/>
                  <a:pt x="5924608" y="1575797"/>
                </a:cubicBezTo>
                <a:close/>
                <a:moveTo>
                  <a:pt x="11846780" y="1569245"/>
                </a:moveTo>
                <a:cubicBezTo>
                  <a:pt x="11857095" y="1567467"/>
                  <a:pt x="11868071" y="1569600"/>
                  <a:pt x="11877217" y="1576104"/>
                </a:cubicBezTo>
                <a:cubicBezTo>
                  <a:pt x="11895509" y="1589112"/>
                  <a:pt x="11899982" y="1614724"/>
                  <a:pt x="11886974" y="1633015"/>
                </a:cubicBezTo>
                <a:cubicBezTo>
                  <a:pt x="11873965" y="1651306"/>
                  <a:pt x="11848354" y="1655779"/>
                  <a:pt x="11830062" y="1642771"/>
                </a:cubicBezTo>
                <a:cubicBezTo>
                  <a:pt x="11811364" y="1629763"/>
                  <a:pt x="11806892" y="1604151"/>
                  <a:pt x="11820305" y="1585860"/>
                </a:cubicBezTo>
                <a:cubicBezTo>
                  <a:pt x="11826810" y="1576715"/>
                  <a:pt x="11836465" y="1571023"/>
                  <a:pt x="11846780" y="1569245"/>
                </a:cubicBezTo>
                <a:close/>
                <a:moveTo>
                  <a:pt x="12842290" y="1565824"/>
                </a:moveTo>
                <a:cubicBezTo>
                  <a:pt x="12846353" y="1568667"/>
                  <a:pt x="12847164" y="1574360"/>
                  <a:pt x="12844321" y="1578423"/>
                </a:cubicBezTo>
                <a:cubicBezTo>
                  <a:pt x="12841475" y="1582490"/>
                  <a:pt x="12835786" y="1583301"/>
                  <a:pt x="12831718" y="1580459"/>
                </a:cubicBezTo>
                <a:cubicBezTo>
                  <a:pt x="12827651" y="1577612"/>
                  <a:pt x="12826840" y="1571919"/>
                  <a:pt x="12829687" y="1567856"/>
                </a:cubicBezTo>
                <a:cubicBezTo>
                  <a:pt x="12832534" y="1563788"/>
                  <a:pt x="12838223" y="1562978"/>
                  <a:pt x="12842290" y="1565824"/>
                </a:cubicBezTo>
                <a:close/>
                <a:moveTo>
                  <a:pt x="5708436" y="1562563"/>
                </a:moveTo>
                <a:cubicBezTo>
                  <a:pt x="5722252" y="1560124"/>
                  <a:pt x="5736993" y="1562969"/>
                  <a:pt x="5749398" y="1571710"/>
                </a:cubicBezTo>
                <a:cubicBezTo>
                  <a:pt x="5774187" y="1589190"/>
                  <a:pt x="5780283" y="1623337"/>
                  <a:pt x="5762810" y="1648132"/>
                </a:cubicBezTo>
                <a:cubicBezTo>
                  <a:pt x="5745329" y="1672928"/>
                  <a:pt x="5711174" y="1679026"/>
                  <a:pt x="5686378" y="1661546"/>
                </a:cubicBezTo>
                <a:cubicBezTo>
                  <a:pt x="5661584" y="1644069"/>
                  <a:pt x="5655890" y="1609923"/>
                  <a:pt x="5672967" y="1585123"/>
                </a:cubicBezTo>
                <a:cubicBezTo>
                  <a:pt x="5681707" y="1572726"/>
                  <a:pt x="5694607" y="1565001"/>
                  <a:pt x="5708436" y="1562563"/>
                </a:cubicBezTo>
                <a:close/>
                <a:moveTo>
                  <a:pt x="6179936" y="1556815"/>
                </a:moveTo>
                <a:cubicBezTo>
                  <a:pt x="6194519" y="1554274"/>
                  <a:pt x="6210084" y="1557323"/>
                  <a:pt x="6223088" y="1566469"/>
                </a:cubicBezTo>
                <a:cubicBezTo>
                  <a:pt x="6249501" y="1584761"/>
                  <a:pt x="6255605" y="1620938"/>
                  <a:pt x="6237309" y="1646954"/>
                </a:cubicBezTo>
                <a:cubicBezTo>
                  <a:pt x="6219035" y="1673379"/>
                  <a:pt x="6182840" y="1679474"/>
                  <a:pt x="6156819" y="1661183"/>
                </a:cubicBezTo>
                <a:cubicBezTo>
                  <a:pt x="6130795" y="1642486"/>
                  <a:pt x="6124290" y="1606713"/>
                  <a:pt x="6142594" y="1580698"/>
                </a:cubicBezTo>
                <a:cubicBezTo>
                  <a:pt x="6151734" y="1567483"/>
                  <a:pt x="6165359" y="1559355"/>
                  <a:pt x="6179936" y="1556815"/>
                </a:cubicBezTo>
                <a:close/>
                <a:moveTo>
                  <a:pt x="5536797" y="1554154"/>
                </a:moveTo>
                <a:cubicBezTo>
                  <a:pt x="5543660" y="1552985"/>
                  <a:pt x="5550974" y="1554407"/>
                  <a:pt x="5557068" y="1558677"/>
                </a:cubicBezTo>
                <a:cubicBezTo>
                  <a:pt x="5569263" y="1567213"/>
                  <a:pt x="5572111" y="1584283"/>
                  <a:pt x="5563576" y="1596481"/>
                </a:cubicBezTo>
                <a:cubicBezTo>
                  <a:pt x="5555040" y="1608674"/>
                  <a:pt x="5537973" y="1611520"/>
                  <a:pt x="5525767" y="1602985"/>
                </a:cubicBezTo>
                <a:cubicBezTo>
                  <a:pt x="5513573" y="1594450"/>
                  <a:pt x="5510319" y="1577375"/>
                  <a:pt x="5519259" y="1565182"/>
                </a:cubicBezTo>
                <a:cubicBezTo>
                  <a:pt x="5523529" y="1559083"/>
                  <a:pt x="5529936" y="1555322"/>
                  <a:pt x="5536797" y="1554154"/>
                </a:cubicBezTo>
                <a:close/>
                <a:moveTo>
                  <a:pt x="12629829" y="1547195"/>
                </a:moveTo>
                <a:cubicBezTo>
                  <a:pt x="12635164" y="1546230"/>
                  <a:pt x="12640855" y="1547348"/>
                  <a:pt x="12645531" y="1550803"/>
                </a:cubicBezTo>
                <a:cubicBezTo>
                  <a:pt x="12655287" y="1557306"/>
                  <a:pt x="12657319" y="1570721"/>
                  <a:pt x="12650819" y="1580071"/>
                </a:cubicBezTo>
                <a:cubicBezTo>
                  <a:pt x="12644315" y="1589827"/>
                  <a:pt x="12630897" y="1591859"/>
                  <a:pt x="12621550" y="1585355"/>
                </a:cubicBezTo>
                <a:cubicBezTo>
                  <a:pt x="12611790" y="1578445"/>
                  <a:pt x="12609353" y="1565437"/>
                  <a:pt x="12616262" y="1556086"/>
                </a:cubicBezTo>
                <a:cubicBezTo>
                  <a:pt x="12619514" y="1551208"/>
                  <a:pt x="12624494" y="1548160"/>
                  <a:pt x="12629829" y="1547195"/>
                </a:cubicBezTo>
                <a:close/>
                <a:moveTo>
                  <a:pt x="11171659" y="1546402"/>
                </a:moveTo>
                <a:cubicBezTo>
                  <a:pt x="11188987" y="1543353"/>
                  <a:pt x="11207485" y="1546910"/>
                  <a:pt x="11223135" y="1557886"/>
                </a:cubicBezTo>
                <a:cubicBezTo>
                  <a:pt x="11254030" y="1579837"/>
                  <a:pt x="11261755" y="1622522"/>
                  <a:pt x="11239801" y="1653822"/>
                </a:cubicBezTo>
                <a:cubicBezTo>
                  <a:pt x="11217851" y="1684716"/>
                  <a:pt x="11175163" y="1692440"/>
                  <a:pt x="11143863" y="1670487"/>
                </a:cubicBezTo>
                <a:cubicBezTo>
                  <a:pt x="11112967" y="1648538"/>
                  <a:pt x="11105242" y="1605852"/>
                  <a:pt x="11127197" y="1574553"/>
                </a:cubicBezTo>
                <a:cubicBezTo>
                  <a:pt x="11138171" y="1559105"/>
                  <a:pt x="11154331" y="1549451"/>
                  <a:pt x="11171659" y="1546402"/>
                </a:cubicBezTo>
                <a:close/>
                <a:moveTo>
                  <a:pt x="8850705" y="1545864"/>
                </a:moveTo>
                <a:cubicBezTo>
                  <a:pt x="8856295" y="1544899"/>
                  <a:pt x="8862292" y="1546017"/>
                  <a:pt x="8867373" y="1549472"/>
                </a:cubicBezTo>
                <a:cubicBezTo>
                  <a:pt x="8877129" y="1556380"/>
                  <a:pt x="8879566" y="1570203"/>
                  <a:pt x="8872656" y="1580365"/>
                </a:cubicBezTo>
                <a:cubicBezTo>
                  <a:pt x="8865747" y="1590121"/>
                  <a:pt x="8851923" y="1592563"/>
                  <a:pt x="8841761" y="1585648"/>
                </a:cubicBezTo>
                <a:cubicBezTo>
                  <a:pt x="8831599" y="1578334"/>
                  <a:pt x="8829563" y="1564510"/>
                  <a:pt x="8836477" y="1554759"/>
                </a:cubicBezTo>
                <a:cubicBezTo>
                  <a:pt x="8839932" y="1549878"/>
                  <a:pt x="8845116" y="1546830"/>
                  <a:pt x="8850705" y="1545864"/>
                </a:cubicBezTo>
                <a:close/>
                <a:moveTo>
                  <a:pt x="7831439" y="1543831"/>
                </a:moveTo>
                <a:cubicBezTo>
                  <a:pt x="7836867" y="1542868"/>
                  <a:pt x="7842663" y="1543986"/>
                  <a:pt x="7847534" y="1547440"/>
                </a:cubicBezTo>
                <a:cubicBezTo>
                  <a:pt x="7857295" y="1554350"/>
                  <a:pt x="7859733" y="1567767"/>
                  <a:pt x="7852825" y="1577524"/>
                </a:cubicBezTo>
                <a:cubicBezTo>
                  <a:pt x="7845912" y="1587278"/>
                  <a:pt x="7832491" y="1589715"/>
                  <a:pt x="7822746" y="1582806"/>
                </a:cubicBezTo>
                <a:cubicBezTo>
                  <a:pt x="7812992" y="1575897"/>
                  <a:pt x="7810958" y="1562479"/>
                  <a:pt x="7817473" y="1552723"/>
                </a:cubicBezTo>
                <a:cubicBezTo>
                  <a:pt x="7820917" y="1547846"/>
                  <a:pt x="7826000" y="1544797"/>
                  <a:pt x="7831439" y="1543831"/>
                </a:cubicBezTo>
                <a:close/>
                <a:moveTo>
                  <a:pt x="7214637" y="1542487"/>
                </a:moveTo>
                <a:cubicBezTo>
                  <a:pt x="7220834" y="1541419"/>
                  <a:pt x="7227430" y="1542740"/>
                  <a:pt x="7232929" y="1546602"/>
                </a:cubicBezTo>
                <a:cubicBezTo>
                  <a:pt x="7244305" y="1554326"/>
                  <a:pt x="7246749" y="1569770"/>
                  <a:pt x="7239028" y="1580747"/>
                </a:cubicBezTo>
                <a:cubicBezTo>
                  <a:pt x="7231288" y="1592131"/>
                  <a:pt x="7215850" y="1594567"/>
                  <a:pt x="7204875" y="1586846"/>
                </a:cubicBezTo>
                <a:cubicBezTo>
                  <a:pt x="7193890" y="1579122"/>
                  <a:pt x="7191049" y="1563673"/>
                  <a:pt x="7198775" y="1552701"/>
                </a:cubicBezTo>
                <a:cubicBezTo>
                  <a:pt x="7202636" y="1547009"/>
                  <a:pt x="7208428" y="1543554"/>
                  <a:pt x="7214637" y="1542487"/>
                </a:cubicBezTo>
                <a:close/>
                <a:moveTo>
                  <a:pt x="9952563" y="1538114"/>
                </a:moveTo>
                <a:cubicBezTo>
                  <a:pt x="9961710" y="1536538"/>
                  <a:pt x="9971466" y="1538469"/>
                  <a:pt x="9979597" y="1544161"/>
                </a:cubicBezTo>
                <a:cubicBezTo>
                  <a:pt x="9996267" y="1555542"/>
                  <a:pt x="9999925" y="1578307"/>
                  <a:pt x="9988542" y="1594567"/>
                </a:cubicBezTo>
                <a:cubicBezTo>
                  <a:pt x="9977160" y="1611232"/>
                  <a:pt x="9954395" y="1614891"/>
                  <a:pt x="9938134" y="1603508"/>
                </a:cubicBezTo>
                <a:cubicBezTo>
                  <a:pt x="9921873" y="1592126"/>
                  <a:pt x="9917806" y="1569766"/>
                  <a:pt x="9929188" y="1553101"/>
                </a:cubicBezTo>
                <a:cubicBezTo>
                  <a:pt x="9934879" y="1544769"/>
                  <a:pt x="9943416" y="1539688"/>
                  <a:pt x="9952563" y="1538114"/>
                </a:cubicBezTo>
                <a:close/>
                <a:moveTo>
                  <a:pt x="9491070" y="1531166"/>
                </a:moveTo>
                <a:cubicBezTo>
                  <a:pt x="9498590" y="1529845"/>
                  <a:pt x="9506618" y="1531370"/>
                  <a:pt x="9513325" y="1536045"/>
                </a:cubicBezTo>
                <a:cubicBezTo>
                  <a:pt x="9526743" y="1545395"/>
                  <a:pt x="9529995" y="1564092"/>
                  <a:pt x="9520644" y="1577504"/>
                </a:cubicBezTo>
                <a:cubicBezTo>
                  <a:pt x="9511293" y="1590923"/>
                  <a:pt x="9492596" y="1594175"/>
                  <a:pt x="9479178" y="1584825"/>
                </a:cubicBezTo>
                <a:cubicBezTo>
                  <a:pt x="9465764" y="1575473"/>
                  <a:pt x="9462512" y="1556777"/>
                  <a:pt x="9471863" y="1543359"/>
                </a:cubicBezTo>
                <a:cubicBezTo>
                  <a:pt x="9476538" y="1536652"/>
                  <a:pt x="9483550" y="1532486"/>
                  <a:pt x="9491070" y="1531166"/>
                </a:cubicBezTo>
                <a:close/>
                <a:moveTo>
                  <a:pt x="6480915" y="1529340"/>
                </a:moveTo>
                <a:cubicBezTo>
                  <a:pt x="6496494" y="1526648"/>
                  <a:pt x="6513177" y="1529900"/>
                  <a:pt x="6527194" y="1539656"/>
                </a:cubicBezTo>
                <a:cubicBezTo>
                  <a:pt x="6555244" y="1559168"/>
                  <a:pt x="6561750" y="1597787"/>
                  <a:pt x="6542236" y="1625834"/>
                </a:cubicBezTo>
                <a:cubicBezTo>
                  <a:pt x="6522722" y="1653882"/>
                  <a:pt x="6484105" y="1660385"/>
                  <a:pt x="6456054" y="1640873"/>
                </a:cubicBezTo>
                <a:cubicBezTo>
                  <a:pt x="6428016" y="1621361"/>
                  <a:pt x="6421503" y="1582742"/>
                  <a:pt x="6441007" y="1554696"/>
                </a:cubicBezTo>
                <a:cubicBezTo>
                  <a:pt x="6450778" y="1540670"/>
                  <a:pt x="6465309" y="1532032"/>
                  <a:pt x="6480915" y="1529340"/>
                </a:cubicBezTo>
                <a:close/>
                <a:moveTo>
                  <a:pt x="12424641" y="1526384"/>
                </a:moveTo>
                <a:cubicBezTo>
                  <a:pt x="12435160" y="1524504"/>
                  <a:pt x="12446339" y="1526638"/>
                  <a:pt x="12455687" y="1533344"/>
                </a:cubicBezTo>
                <a:cubicBezTo>
                  <a:pt x="12474389" y="1546763"/>
                  <a:pt x="12479267" y="1572774"/>
                  <a:pt x="12465849" y="1591476"/>
                </a:cubicBezTo>
                <a:cubicBezTo>
                  <a:pt x="12452435" y="1610177"/>
                  <a:pt x="12426418" y="1615055"/>
                  <a:pt x="12407721" y="1601638"/>
                </a:cubicBezTo>
                <a:cubicBezTo>
                  <a:pt x="12388614" y="1588224"/>
                  <a:pt x="12384141" y="1562208"/>
                  <a:pt x="12397555" y="1543511"/>
                </a:cubicBezTo>
                <a:cubicBezTo>
                  <a:pt x="12404264" y="1534159"/>
                  <a:pt x="12414123" y="1528265"/>
                  <a:pt x="12424641" y="1526384"/>
                </a:cubicBezTo>
                <a:close/>
                <a:moveTo>
                  <a:pt x="8652885" y="1523505"/>
                </a:moveTo>
                <a:cubicBezTo>
                  <a:pt x="8658220" y="1522539"/>
                  <a:pt x="8663912" y="1523658"/>
                  <a:pt x="8668587" y="1527114"/>
                </a:cubicBezTo>
                <a:cubicBezTo>
                  <a:pt x="8678343" y="1533616"/>
                  <a:pt x="8680375" y="1547030"/>
                  <a:pt x="8673871" y="1556380"/>
                </a:cubicBezTo>
                <a:cubicBezTo>
                  <a:pt x="8667367" y="1566136"/>
                  <a:pt x="8653953" y="1568577"/>
                  <a:pt x="8644602" y="1561664"/>
                </a:cubicBezTo>
                <a:cubicBezTo>
                  <a:pt x="8635251" y="1554754"/>
                  <a:pt x="8632814" y="1541746"/>
                  <a:pt x="8639318" y="1532396"/>
                </a:cubicBezTo>
                <a:cubicBezTo>
                  <a:pt x="8642570" y="1527518"/>
                  <a:pt x="8647550" y="1524469"/>
                  <a:pt x="8652885" y="1523505"/>
                </a:cubicBezTo>
                <a:close/>
                <a:moveTo>
                  <a:pt x="6828423" y="1522856"/>
                </a:moveTo>
                <a:cubicBezTo>
                  <a:pt x="6840212" y="1520771"/>
                  <a:pt x="6852818" y="1523210"/>
                  <a:pt x="6863391" y="1530731"/>
                </a:cubicBezTo>
                <a:cubicBezTo>
                  <a:pt x="6884518" y="1545366"/>
                  <a:pt x="6889803" y="1574633"/>
                  <a:pt x="6874764" y="1595770"/>
                </a:cubicBezTo>
                <a:cubicBezTo>
                  <a:pt x="6860128" y="1616910"/>
                  <a:pt x="6830867" y="1622193"/>
                  <a:pt x="6809724" y="1607155"/>
                </a:cubicBezTo>
                <a:cubicBezTo>
                  <a:pt x="6788585" y="1592520"/>
                  <a:pt x="6783293" y="1563252"/>
                  <a:pt x="6798335" y="1542113"/>
                </a:cubicBezTo>
                <a:cubicBezTo>
                  <a:pt x="6805657" y="1531545"/>
                  <a:pt x="6816631" y="1524939"/>
                  <a:pt x="6828423" y="1522856"/>
                </a:cubicBezTo>
                <a:close/>
                <a:moveTo>
                  <a:pt x="8039949" y="1520663"/>
                </a:moveTo>
                <a:cubicBezTo>
                  <a:pt x="8045375" y="1519697"/>
                  <a:pt x="8051171" y="1520814"/>
                  <a:pt x="8056053" y="1524271"/>
                </a:cubicBezTo>
                <a:cubicBezTo>
                  <a:pt x="8065807" y="1531181"/>
                  <a:pt x="8068248" y="1544598"/>
                  <a:pt x="8061332" y="1554354"/>
                </a:cubicBezTo>
                <a:cubicBezTo>
                  <a:pt x="8054421" y="1564109"/>
                  <a:pt x="8041009" y="1566546"/>
                  <a:pt x="8031253" y="1559637"/>
                </a:cubicBezTo>
                <a:cubicBezTo>
                  <a:pt x="8021499" y="1552727"/>
                  <a:pt x="8019058" y="1539310"/>
                  <a:pt x="8025967" y="1529555"/>
                </a:cubicBezTo>
                <a:cubicBezTo>
                  <a:pt x="8029429" y="1524677"/>
                  <a:pt x="8034509" y="1521628"/>
                  <a:pt x="8039949" y="1520663"/>
                </a:cubicBezTo>
                <a:close/>
                <a:moveTo>
                  <a:pt x="12223112" y="1515993"/>
                </a:moveTo>
                <a:cubicBezTo>
                  <a:pt x="12237695" y="1513452"/>
                  <a:pt x="12253244" y="1516502"/>
                  <a:pt x="12266253" y="1525647"/>
                </a:cubicBezTo>
                <a:cubicBezTo>
                  <a:pt x="12292680" y="1543939"/>
                  <a:pt x="12298774" y="1580118"/>
                  <a:pt x="12280482" y="1606134"/>
                </a:cubicBezTo>
                <a:cubicBezTo>
                  <a:pt x="12262190" y="1632560"/>
                  <a:pt x="12226011" y="1638655"/>
                  <a:pt x="12199990" y="1620363"/>
                </a:cubicBezTo>
                <a:cubicBezTo>
                  <a:pt x="12173567" y="1602071"/>
                  <a:pt x="12167473" y="1565893"/>
                  <a:pt x="12185765" y="1539876"/>
                </a:cubicBezTo>
                <a:cubicBezTo>
                  <a:pt x="12194911" y="1526663"/>
                  <a:pt x="12208529" y="1518533"/>
                  <a:pt x="12223112" y="1515993"/>
                </a:cubicBezTo>
                <a:close/>
                <a:moveTo>
                  <a:pt x="8451874" y="1511415"/>
                </a:moveTo>
                <a:cubicBezTo>
                  <a:pt x="8457108" y="1510551"/>
                  <a:pt x="8462703" y="1511669"/>
                  <a:pt x="8467370" y="1514920"/>
                </a:cubicBezTo>
                <a:cubicBezTo>
                  <a:pt x="8476717" y="1521426"/>
                  <a:pt x="8478748" y="1534433"/>
                  <a:pt x="8472242" y="1543783"/>
                </a:cubicBezTo>
                <a:cubicBezTo>
                  <a:pt x="8465744" y="1553133"/>
                  <a:pt x="8452739" y="1555164"/>
                  <a:pt x="8443387" y="1548662"/>
                </a:cubicBezTo>
                <a:cubicBezTo>
                  <a:pt x="8434039" y="1542157"/>
                  <a:pt x="8432003" y="1529555"/>
                  <a:pt x="8438506" y="1519799"/>
                </a:cubicBezTo>
                <a:cubicBezTo>
                  <a:pt x="8441763" y="1515126"/>
                  <a:pt x="8446640" y="1512279"/>
                  <a:pt x="8451874" y="1511415"/>
                </a:cubicBezTo>
                <a:close/>
                <a:moveTo>
                  <a:pt x="12026508" y="1510734"/>
                </a:moveTo>
                <a:cubicBezTo>
                  <a:pt x="12045920" y="1507380"/>
                  <a:pt x="12066652" y="1511445"/>
                  <a:pt x="12084134" y="1523640"/>
                </a:cubicBezTo>
                <a:cubicBezTo>
                  <a:pt x="12119092" y="1548032"/>
                  <a:pt x="12127222" y="1595997"/>
                  <a:pt x="12102831" y="1630959"/>
                </a:cubicBezTo>
                <a:cubicBezTo>
                  <a:pt x="12078440" y="1665917"/>
                  <a:pt x="12030473" y="1674046"/>
                  <a:pt x="11995511" y="1649656"/>
                </a:cubicBezTo>
                <a:cubicBezTo>
                  <a:pt x="11960958" y="1625266"/>
                  <a:pt x="11952418" y="1577299"/>
                  <a:pt x="11976809" y="1542338"/>
                </a:cubicBezTo>
                <a:cubicBezTo>
                  <a:pt x="11989007" y="1524860"/>
                  <a:pt x="12007097" y="1514087"/>
                  <a:pt x="12026508" y="1510734"/>
                </a:cubicBezTo>
                <a:close/>
                <a:moveTo>
                  <a:pt x="8247431" y="1510600"/>
                </a:moveTo>
                <a:cubicBezTo>
                  <a:pt x="8252652" y="1509736"/>
                  <a:pt x="8258245" y="1510853"/>
                  <a:pt x="8262923" y="1514104"/>
                </a:cubicBezTo>
                <a:cubicBezTo>
                  <a:pt x="8272266" y="1520609"/>
                  <a:pt x="8274299" y="1533616"/>
                  <a:pt x="8267802" y="1542967"/>
                </a:cubicBezTo>
                <a:cubicBezTo>
                  <a:pt x="8261294" y="1552318"/>
                  <a:pt x="8248283" y="1554349"/>
                  <a:pt x="8238943" y="1547845"/>
                </a:cubicBezTo>
                <a:cubicBezTo>
                  <a:pt x="8229584" y="1541341"/>
                  <a:pt x="8227155" y="1528739"/>
                  <a:pt x="8234062" y="1518983"/>
                </a:cubicBezTo>
                <a:cubicBezTo>
                  <a:pt x="8237311" y="1514310"/>
                  <a:pt x="8242185" y="1511464"/>
                  <a:pt x="8247431" y="1510600"/>
                </a:cubicBezTo>
                <a:close/>
                <a:moveTo>
                  <a:pt x="5404602" y="1508656"/>
                </a:moveTo>
                <a:cubicBezTo>
                  <a:pt x="5408257" y="1511094"/>
                  <a:pt x="5409483" y="1516376"/>
                  <a:pt x="5406633" y="1520444"/>
                </a:cubicBezTo>
                <a:cubicBezTo>
                  <a:pt x="5404199" y="1524101"/>
                  <a:pt x="5398906" y="1525323"/>
                  <a:pt x="5394842" y="1522476"/>
                </a:cubicBezTo>
                <a:cubicBezTo>
                  <a:pt x="5390783" y="1519629"/>
                  <a:pt x="5389963" y="1514346"/>
                  <a:pt x="5392811" y="1510687"/>
                </a:cubicBezTo>
                <a:cubicBezTo>
                  <a:pt x="5395253" y="1507030"/>
                  <a:pt x="5400945" y="1506214"/>
                  <a:pt x="5404602" y="1508656"/>
                </a:cubicBezTo>
                <a:close/>
                <a:moveTo>
                  <a:pt x="11334772" y="1507199"/>
                </a:moveTo>
                <a:cubicBezTo>
                  <a:pt x="11347424" y="1505013"/>
                  <a:pt x="11360941" y="1507655"/>
                  <a:pt x="11372323" y="1515583"/>
                </a:cubicBezTo>
                <a:cubicBezTo>
                  <a:pt x="11395088" y="1531437"/>
                  <a:pt x="11400372" y="1562737"/>
                  <a:pt x="11384517" y="1585501"/>
                </a:cubicBezTo>
                <a:cubicBezTo>
                  <a:pt x="11368666" y="1608265"/>
                  <a:pt x="11337365" y="1613548"/>
                  <a:pt x="11314596" y="1597699"/>
                </a:cubicBezTo>
                <a:cubicBezTo>
                  <a:pt x="11292241" y="1581438"/>
                  <a:pt x="11286547" y="1550135"/>
                  <a:pt x="11302402" y="1527779"/>
                </a:cubicBezTo>
                <a:cubicBezTo>
                  <a:pt x="11310330" y="1516397"/>
                  <a:pt x="11322119" y="1509384"/>
                  <a:pt x="11334772" y="1507199"/>
                </a:cubicBezTo>
                <a:close/>
                <a:moveTo>
                  <a:pt x="10241039" y="1499837"/>
                </a:moveTo>
                <a:cubicBezTo>
                  <a:pt x="10253184" y="1497702"/>
                  <a:pt x="10266192" y="1500243"/>
                  <a:pt x="10277167" y="1507966"/>
                </a:cubicBezTo>
                <a:cubicBezTo>
                  <a:pt x="10299121" y="1523007"/>
                  <a:pt x="10304405" y="1553089"/>
                  <a:pt x="10288959" y="1575038"/>
                </a:cubicBezTo>
                <a:cubicBezTo>
                  <a:pt x="10273915" y="1596992"/>
                  <a:pt x="10243835" y="1602274"/>
                  <a:pt x="10221881" y="1586827"/>
                </a:cubicBezTo>
                <a:cubicBezTo>
                  <a:pt x="10200336" y="1571381"/>
                  <a:pt x="10195052" y="1541298"/>
                  <a:pt x="10210093" y="1519756"/>
                </a:cubicBezTo>
                <a:cubicBezTo>
                  <a:pt x="10217613" y="1508779"/>
                  <a:pt x="10228894" y="1501970"/>
                  <a:pt x="10241039" y="1499837"/>
                </a:cubicBezTo>
                <a:close/>
                <a:moveTo>
                  <a:pt x="10851274" y="1490960"/>
                </a:moveTo>
                <a:cubicBezTo>
                  <a:pt x="10870685" y="1487607"/>
                  <a:pt x="10891418" y="1491672"/>
                  <a:pt x="10908899" y="1503867"/>
                </a:cubicBezTo>
                <a:cubicBezTo>
                  <a:pt x="10943857" y="1528257"/>
                  <a:pt x="10951987" y="1576222"/>
                  <a:pt x="10927596" y="1611183"/>
                </a:cubicBezTo>
                <a:cubicBezTo>
                  <a:pt x="10903205" y="1646141"/>
                  <a:pt x="10855238" y="1654270"/>
                  <a:pt x="10820276" y="1629880"/>
                </a:cubicBezTo>
                <a:cubicBezTo>
                  <a:pt x="10785723" y="1605491"/>
                  <a:pt x="10777183" y="1557525"/>
                  <a:pt x="10801574" y="1522564"/>
                </a:cubicBezTo>
                <a:cubicBezTo>
                  <a:pt x="10813772" y="1505085"/>
                  <a:pt x="10831862" y="1494313"/>
                  <a:pt x="10851274" y="1490960"/>
                </a:cubicBezTo>
                <a:close/>
                <a:moveTo>
                  <a:pt x="10541251" y="1482898"/>
                </a:moveTo>
                <a:cubicBezTo>
                  <a:pt x="10557054" y="1480105"/>
                  <a:pt x="10573926" y="1483357"/>
                  <a:pt x="10588155" y="1493315"/>
                </a:cubicBezTo>
                <a:cubicBezTo>
                  <a:pt x="10616609" y="1513233"/>
                  <a:pt x="10623518" y="1552257"/>
                  <a:pt x="10603600" y="1580714"/>
                </a:cubicBezTo>
                <a:cubicBezTo>
                  <a:pt x="10583682" y="1609167"/>
                  <a:pt x="10544656" y="1616076"/>
                  <a:pt x="10516198" y="1596160"/>
                </a:cubicBezTo>
                <a:cubicBezTo>
                  <a:pt x="10487744" y="1576242"/>
                  <a:pt x="10480834" y="1537218"/>
                  <a:pt x="10500752" y="1508760"/>
                </a:cubicBezTo>
                <a:cubicBezTo>
                  <a:pt x="10510712" y="1494534"/>
                  <a:pt x="10525447" y="1485693"/>
                  <a:pt x="10541251" y="1482898"/>
                </a:cubicBezTo>
                <a:close/>
                <a:moveTo>
                  <a:pt x="7426677" y="1481510"/>
                </a:moveTo>
                <a:cubicBezTo>
                  <a:pt x="7432824" y="1480442"/>
                  <a:pt x="7439436" y="1481762"/>
                  <a:pt x="7445125" y="1485624"/>
                </a:cubicBezTo>
                <a:cubicBezTo>
                  <a:pt x="7456497" y="1493349"/>
                  <a:pt x="7458937" y="1508388"/>
                  <a:pt x="7451210" y="1519770"/>
                </a:cubicBezTo>
                <a:cubicBezTo>
                  <a:pt x="7443498" y="1531152"/>
                  <a:pt x="7428041" y="1533590"/>
                  <a:pt x="7417068" y="1525870"/>
                </a:cubicBezTo>
                <a:cubicBezTo>
                  <a:pt x="7406100" y="1518145"/>
                  <a:pt x="7403250" y="1502695"/>
                  <a:pt x="7410985" y="1491723"/>
                </a:cubicBezTo>
                <a:cubicBezTo>
                  <a:pt x="7414840" y="1486033"/>
                  <a:pt x="7420539" y="1482577"/>
                  <a:pt x="7426677" y="1481510"/>
                </a:cubicBezTo>
                <a:close/>
                <a:moveTo>
                  <a:pt x="9300006" y="1478424"/>
                </a:moveTo>
                <a:cubicBezTo>
                  <a:pt x="9307222" y="1477207"/>
                  <a:pt x="9314945" y="1478729"/>
                  <a:pt x="9321450" y="1483204"/>
                </a:cubicBezTo>
                <a:cubicBezTo>
                  <a:pt x="9334458" y="1492143"/>
                  <a:pt x="9337305" y="1510030"/>
                  <a:pt x="9328364" y="1523037"/>
                </a:cubicBezTo>
                <a:cubicBezTo>
                  <a:pt x="9319418" y="1536047"/>
                  <a:pt x="9301531" y="1538891"/>
                  <a:pt x="9288523" y="1529951"/>
                </a:cubicBezTo>
                <a:cubicBezTo>
                  <a:pt x="9275514" y="1520600"/>
                  <a:pt x="9272667" y="1502713"/>
                  <a:pt x="9281613" y="1490113"/>
                </a:cubicBezTo>
                <a:cubicBezTo>
                  <a:pt x="9286084" y="1483608"/>
                  <a:pt x="9292791" y="1479645"/>
                  <a:pt x="9300006" y="1478424"/>
                </a:cubicBezTo>
                <a:close/>
                <a:moveTo>
                  <a:pt x="3113601" y="1466559"/>
                </a:moveTo>
                <a:cubicBezTo>
                  <a:pt x="3114012" y="1466559"/>
                  <a:pt x="3114012" y="1466559"/>
                  <a:pt x="3114417" y="1466559"/>
                </a:cubicBezTo>
                <a:cubicBezTo>
                  <a:pt x="3114417" y="1466964"/>
                  <a:pt x="3114417" y="1466964"/>
                  <a:pt x="3114417" y="1467370"/>
                </a:cubicBezTo>
                <a:cubicBezTo>
                  <a:pt x="3114012" y="1467370"/>
                  <a:pt x="3114012" y="1467370"/>
                  <a:pt x="3113601" y="1467370"/>
                </a:cubicBezTo>
                <a:cubicBezTo>
                  <a:pt x="3113601" y="1467370"/>
                  <a:pt x="3113197" y="1466964"/>
                  <a:pt x="3113601" y="1466559"/>
                </a:cubicBezTo>
                <a:close/>
                <a:moveTo>
                  <a:pt x="11506474" y="1463781"/>
                </a:moveTo>
                <a:cubicBezTo>
                  <a:pt x="11518263" y="1461698"/>
                  <a:pt x="11530864" y="1464137"/>
                  <a:pt x="11541434" y="1471658"/>
                </a:cubicBezTo>
                <a:cubicBezTo>
                  <a:pt x="11562572" y="1486293"/>
                  <a:pt x="11567856" y="1515562"/>
                  <a:pt x="11552816" y="1536700"/>
                </a:cubicBezTo>
                <a:cubicBezTo>
                  <a:pt x="11538181" y="1557837"/>
                  <a:pt x="11508912" y="1563121"/>
                  <a:pt x="11487773" y="1548082"/>
                </a:cubicBezTo>
                <a:cubicBezTo>
                  <a:pt x="11466635" y="1533038"/>
                  <a:pt x="11461756" y="1504179"/>
                  <a:pt x="11476391" y="1483041"/>
                </a:cubicBezTo>
                <a:cubicBezTo>
                  <a:pt x="11483709" y="1472471"/>
                  <a:pt x="11494685" y="1465865"/>
                  <a:pt x="11506474" y="1463781"/>
                </a:cubicBezTo>
                <a:close/>
                <a:moveTo>
                  <a:pt x="9766786" y="1462760"/>
                </a:moveTo>
                <a:cubicBezTo>
                  <a:pt x="9776035" y="1461133"/>
                  <a:pt x="9785894" y="1463065"/>
                  <a:pt x="9794229" y="1468959"/>
                </a:cubicBezTo>
                <a:cubicBezTo>
                  <a:pt x="9810895" y="1480747"/>
                  <a:pt x="9814958" y="1503510"/>
                  <a:pt x="9803170" y="1520180"/>
                </a:cubicBezTo>
                <a:cubicBezTo>
                  <a:pt x="9791382" y="1536846"/>
                  <a:pt x="9768617" y="1540909"/>
                  <a:pt x="9751951" y="1529121"/>
                </a:cubicBezTo>
                <a:cubicBezTo>
                  <a:pt x="9735281" y="1517739"/>
                  <a:pt x="9731218" y="1494570"/>
                  <a:pt x="9743006" y="1477904"/>
                </a:cubicBezTo>
                <a:cubicBezTo>
                  <a:pt x="9748899" y="1469569"/>
                  <a:pt x="9757538" y="1464386"/>
                  <a:pt x="9766786" y="1462760"/>
                </a:cubicBezTo>
                <a:close/>
                <a:moveTo>
                  <a:pt x="6110685" y="1454508"/>
                </a:moveTo>
                <a:cubicBezTo>
                  <a:pt x="6123069" y="1452323"/>
                  <a:pt x="6136287" y="1454863"/>
                  <a:pt x="6147471" y="1462789"/>
                </a:cubicBezTo>
                <a:cubicBezTo>
                  <a:pt x="6169428" y="1478643"/>
                  <a:pt x="6175117" y="1509133"/>
                  <a:pt x="6159262" y="1531491"/>
                </a:cubicBezTo>
                <a:cubicBezTo>
                  <a:pt x="6143413" y="1553440"/>
                  <a:pt x="6112916" y="1559133"/>
                  <a:pt x="6090557" y="1543279"/>
                </a:cubicBezTo>
                <a:cubicBezTo>
                  <a:pt x="6068599" y="1527829"/>
                  <a:pt x="6063319" y="1496936"/>
                  <a:pt x="6078776" y="1474582"/>
                </a:cubicBezTo>
                <a:cubicBezTo>
                  <a:pt x="6086694" y="1463605"/>
                  <a:pt x="6098282" y="1456693"/>
                  <a:pt x="6110685" y="1454508"/>
                </a:cubicBezTo>
                <a:close/>
                <a:moveTo>
                  <a:pt x="7031797" y="1450513"/>
                </a:moveTo>
                <a:cubicBezTo>
                  <a:pt x="7051457" y="1442844"/>
                  <a:pt x="7073606" y="1452566"/>
                  <a:pt x="7081282" y="1472224"/>
                </a:cubicBezTo>
                <a:cubicBezTo>
                  <a:pt x="7088948" y="1491885"/>
                  <a:pt x="7079230" y="1514035"/>
                  <a:pt x="7059570" y="1521705"/>
                </a:cubicBezTo>
                <a:cubicBezTo>
                  <a:pt x="7039911" y="1529374"/>
                  <a:pt x="7017753" y="1519656"/>
                  <a:pt x="7010076" y="1499994"/>
                </a:cubicBezTo>
                <a:cubicBezTo>
                  <a:pt x="7002403" y="1480337"/>
                  <a:pt x="7012126" y="1458181"/>
                  <a:pt x="7031797" y="1450513"/>
                </a:cubicBezTo>
                <a:close/>
                <a:moveTo>
                  <a:pt x="6374406" y="1438676"/>
                </a:moveTo>
                <a:cubicBezTo>
                  <a:pt x="6389999" y="1435983"/>
                  <a:pt x="6406663" y="1439235"/>
                  <a:pt x="6420695" y="1448990"/>
                </a:cubicBezTo>
                <a:cubicBezTo>
                  <a:pt x="6448740" y="1468503"/>
                  <a:pt x="6455237" y="1507120"/>
                  <a:pt x="6435740" y="1535168"/>
                </a:cubicBezTo>
                <a:cubicBezTo>
                  <a:pt x="6416219" y="1563217"/>
                  <a:pt x="6377597" y="1569720"/>
                  <a:pt x="6349545" y="1550208"/>
                </a:cubicBezTo>
                <a:cubicBezTo>
                  <a:pt x="6321480" y="1530696"/>
                  <a:pt x="6314568" y="1492077"/>
                  <a:pt x="6334484" y="1464030"/>
                </a:cubicBezTo>
                <a:cubicBezTo>
                  <a:pt x="6344259" y="1450007"/>
                  <a:pt x="6358801" y="1441368"/>
                  <a:pt x="6374406" y="1438676"/>
                </a:cubicBezTo>
                <a:close/>
                <a:moveTo>
                  <a:pt x="5887450" y="1437870"/>
                </a:moveTo>
                <a:cubicBezTo>
                  <a:pt x="5900508" y="1435633"/>
                  <a:pt x="5914432" y="1438376"/>
                  <a:pt x="5926220" y="1446505"/>
                </a:cubicBezTo>
                <a:cubicBezTo>
                  <a:pt x="5949802" y="1463176"/>
                  <a:pt x="5955082" y="1495286"/>
                  <a:pt x="5938823" y="1518866"/>
                </a:cubicBezTo>
                <a:cubicBezTo>
                  <a:pt x="5922156" y="1542441"/>
                  <a:pt x="5890037" y="1547728"/>
                  <a:pt x="5866467" y="1531469"/>
                </a:cubicBezTo>
                <a:cubicBezTo>
                  <a:pt x="5842882" y="1515209"/>
                  <a:pt x="5837195" y="1482687"/>
                  <a:pt x="5853859" y="1459108"/>
                </a:cubicBezTo>
                <a:cubicBezTo>
                  <a:pt x="5862197" y="1447321"/>
                  <a:pt x="5874388" y="1440106"/>
                  <a:pt x="5887450" y="1437870"/>
                </a:cubicBezTo>
                <a:close/>
                <a:moveTo>
                  <a:pt x="9104012" y="1433859"/>
                </a:moveTo>
                <a:cubicBezTo>
                  <a:pt x="9111177" y="1432589"/>
                  <a:pt x="9118800" y="1434013"/>
                  <a:pt x="9125101" y="1438485"/>
                </a:cubicBezTo>
                <a:cubicBezTo>
                  <a:pt x="9137704" y="1447427"/>
                  <a:pt x="9140956" y="1465312"/>
                  <a:pt x="9132011" y="1477914"/>
                </a:cubicBezTo>
                <a:cubicBezTo>
                  <a:pt x="9123070" y="1490517"/>
                  <a:pt x="9105183" y="1493768"/>
                  <a:pt x="9092580" y="1484824"/>
                </a:cubicBezTo>
                <a:cubicBezTo>
                  <a:pt x="9079977" y="1475882"/>
                  <a:pt x="9076725" y="1457997"/>
                  <a:pt x="9085670" y="1445396"/>
                </a:cubicBezTo>
                <a:cubicBezTo>
                  <a:pt x="9090141" y="1439093"/>
                  <a:pt x="9096848" y="1435130"/>
                  <a:pt x="9104012" y="1433859"/>
                </a:cubicBezTo>
                <a:close/>
                <a:moveTo>
                  <a:pt x="6684463" y="1432441"/>
                </a:moveTo>
                <a:cubicBezTo>
                  <a:pt x="6699051" y="1429902"/>
                  <a:pt x="6714597" y="1432949"/>
                  <a:pt x="6727604" y="1442095"/>
                </a:cubicBezTo>
                <a:cubicBezTo>
                  <a:pt x="6754034" y="1460387"/>
                  <a:pt x="6760123" y="1496565"/>
                  <a:pt x="6741839" y="1522580"/>
                </a:cubicBezTo>
                <a:cubicBezTo>
                  <a:pt x="6723548" y="1549002"/>
                  <a:pt x="6687365" y="1555101"/>
                  <a:pt x="6661340" y="1536809"/>
                </a:cubicBezTo>
                <a:cubicBezTo>
                  <a:pt x="6634917" y="1518518"/>
                  <a:pt x="6628821" y="1482746"/>
                  <a:pt x="6647119" y="1456325"/>
                </a:cubicBezTo>
                <a:cubicBezTo>
                  <a:pt x="6656267" y="1443112"/>
                  <a:pt x="6669881" y="1434981"/>
                  <a:pt x="6684463" y="1432441"/>
                </a:cubicBezTo>
                <a:close/>
                <a:moveTo>
                  <a:pt x="11002646" y="1431311"/>
                </a:moveTo>
                <a:cubicBezTo>
                  <a:pt x="11018856" y="1428518"/>
                  <a:pt x="11036132" y="1431872"/>
                  <a:pt x="11050767" y="1442035"/>
                </a:cubicBezTo>
                <a:cubicBezTo>
                  <a:pt x="11080036" y="1462763"/>
                  <a:pt x="11087351" y="1503009"/>
                  <a:pt x="11066622" y="1531871"/>
                </a:cubicBezTo>
                <a:cubicBezTo>
                  <a:pt x="11045889" y="1560734"/>
                  <a:pt x="11006048" y="1567644"/>
                  <a:pt x="10976779" y="1547317"/>
                </a:cubicBezTo>
                <a:cubicBezTo>
                  <a:pt x="10947510" y="1526994"/>
                  <a:pt x="10940195" y="1486343"/>
                  <a:pt x="10960928" y="1457480"/>
                </a:cubicBezTo>
                <a:cubicBezTo>
                  <a:pt x="10971295" y="1443049"/>
                  <a:pt x="10986437" y="1434106"/>
                  <a:pt x="11002646" y="1431311"/>
                </a:cubicBezTo>
                <a:close/>
                <a:moveTo>
                  <a:pt x="7639871" y="1431104"/>
                </a:moveTo>
                <a:cubicBezTo>
                  <a:pt x="7646729" y="1429936"/>
                  <a:pt x="7654046" y="1431359"/>
                  <a:pt x="7660149" y="1435628"/>
                </a:cubicBezTo>
                <a:cubicBezTo>
                  <a:pt x="7672341" y="1444164"/>
                  <a:pt x="7675190" y="1461236"/>
                  <a:pt x="7666650" y="1473432"/>
                </a:cubicBezTo>
                <a:cubicBezTo>
                  <a:pt x="7658116" y="1485624"/>
                  <a:pt x="7641048" y="1488472"/>
                  <a:pt x="7628855" y="1479936"/>
                </a:cubicBezTo>
                <a:cubicBezTo>
                  <a:pt x="7616659" y="1471400"/>
                  <a:pt x="7613807" y="1454326"/>
                  <a:pt x="7622346" y="1442133"/>
                </a:cubicBezTo>
                <a:cubicBezTo>
                  <a:pt x="7626619" y="1436035"/>
                  <a:pt x="7633015" y="1432273"/>
                  <a:pt x="7639871" y="1431104"/>
                </a:cubicBezTo>
                <a:close/>
                <a:moveTo>
                  <a:pt x="12703259" y="1423544"/>
                </a:moveTo>
                <a:cubicBezTo>
                  <a:pt x="12704479" y="1424360"/>
                  <a:pt x="12704885" y="1425986"/>
                  <a:pt x="12704074" y="1427202"/>
                </a:cubicBezTo>
                <a:cubicBezTo>
                  <a:pt x="12703259" y="1428423"/>
                  <a:pt x="12701633" y="1428828"/>
                  <a:pt x="12700416" y="1428017"/>
                </a:cubicBezTo>
                <a:cubicBezTo>
                  <a:pt x="12699196" y="1427202"/>
                  <a:pt x="12699196" y="1425576"/>
                  <a:pt x="12699601" y="1424360"/>
                </a:cubicBezTo>
                <a:cubicBezTo>
                  <a:pt x="12700416" y="1423139"/>
                  <a:pt x="12702038" y="1422733"/>
                  <a:pt x="12703259" y="1423544"/>
                </a:cubicBezTo>
                <a:close/>
                <a:moveTo>
                  <a:pt x="11685189" y="1411313"/>
                </a:moveTo>
                <a:cubicBezTo>
                  <a:pt x="11701196" y="1408519"/>
                  <a:pt x="11718269" y="1411874"/>
                  <a:pt x="11732498" y="1422037"/>
                </a:cubicBezTo>
                <a:cubicBezTo>
                  <a:pt x="11761362" y="1441955"/>
                  <a:pt x="11767866" y="1481791"/>
                  <a:pt x="11747944" y="1510248"/>
                </a:cubicBezTo>
                <a:cubicBezTo>
                  <a:pt x="11728026" y="1539111"/>
                  <a:pt x="11688189" y="1545615"/>
                  <a:pt x="11659731" y="1525694"/>
                </a:cubicBezTo>
                <a:cubicBezTo>
                  <a:pt x="11630867" y="1505775"/>
                  <a:pt x="11623957" y="1465940"/>
                  <a:pt x="11644285" y="1437482"/>
                </a:cubicBezTo>
                <a:cubicBezTo>
                  <a:pt x="11654244" y="1423051"/>
                  <a:pt x="11669183" y="1414108"/>
                  <a:pt x="11685189" y="1411313"/>
                </a:cubicBezTo>
                <a:close/>
                <a:moveTo>
                  <a:pt x="10056280" y="1410458"/>
                </a:moveTo>
                <a:cubicBezTo>
                  <a:pt x="10069237" y="1408169"/>
                  <a:pt x="10083059" y="1410813"/>
                  <a:pt x="10094646" y="1418942"/>
                </a:cubicBezTo>
                <a:cubicBezTo>
                  <a:pt x="10117816" y="1435202"/>
                  <a:pt x="10123505" y="1467316"/>
                  <a:pt x="10107245" y="1490486"/>
                </a:cubicBezTo>
                <a:cubicBezTo>
                  <a:pt x="10090984" y="1513655"/>
                  <a:pt x="10058872" y="1519349"/>
                  <a:pt x="10035698" y="1503088"/>
                </a:cubicBezTo>
                <a:cubicBezTo>
                  <a:pt x="10012527" y="1486829"/>
                  <a:pt x="10007244" y="1454714"/>
                  <a:pt x="10023099" y="1431544"/>
                </a:cubicBezTo>
                <a:cubicBezTo>
                  <a:pt x="10031229" y="1419960"/>
                  <a:pt x="10043322" y="1412745"/>
                  <a:pt x="10056280" y="1410458"/>
                </a:cubicBezTo>
                <a:close/>
                <a:moveTo>
                  <a:pt x="5712371" y="1409899"/>
                </a:moveTo>
                <a:cubicBezTo>
                  <a:pt x="5735498" y="1409899"/>
                  <a:pt x="5754239" y="1428643"/>
                  <a:pt x="5754239" y="1451770"/>
                </a:cubicBezTo>
                <a:cubicBezTo>
                  <a:pt x="5754239" y="1474892"/>
                  <a:pt x="5735498" y="1493637"/>
                  <a:pt x="5712371" y="1493637"/>
                </a:cubicBezTo>
                <a:cubicBezTo>
                  <a:pt x="5689246" y="1493637"/>
                  <a:pt x="5670498" y="1474892"/>
                  <a:pt x="5670498" y="1451770"/>
                </a:cubicBezTo>
                <a:cubicBezTo>
                  <a:pt x="5670498" y="1428643"/>
                  <a:pt x="5689246" y="1409899"/>
                  <a:pt x="5712371" y="1409899"/>
                </a:cubicBezTo>
                <a:close/>
                <a:moveTo>
                  <a:pt x="12489838" y="1401256"/>
                </a:moveTo>
                <a:cubicBezTo>
                  <a:pt x="12495427" y="1400291"/>
                  <a:pt x="12501424" y="1401409"/>
                  <a:pt x="12506505" y="1404864"/>
                </a:cubicBezTo>
                <a:cubicBezTo>
                  <a:pt x="12516261" y="1411773"/>
                  <a:pt x="12518703" y="1425597"/>
                  <a:pt x="12511789" y="1435759"/>
                </a:cubicBezTo>
                <a:cubicBezTo>
                  <a:pt x="12504879" y="1445515"/>
                  <a:pt x="12491059" y="1447957"/>
                  <a:pt x="12480893" y="1441042"/>
                </a:cubicBezTo>
                <a:cubicBezTo>
                  <a:pt x="12470731" y="1433727"/>
                  <a:pt x="12468294" y="1419903"/>
                  <a:pt x="12475610" y="1410148"/>
                </a:cubicBezTo>
                <a:cubicBezTo>
                  <a:pt x="12479064" y="1405269"/>
                  <a:pt x="12484248" y="1402221"/>
                  <a:pt x="12489838" y="1401256"/>
                </a:cubicBezTo>
                <a:close/>
                <a:moveTo>
                  <a:pt x="8903398" y="1398598"/>
                </a:moveTo>
                <a:cubicBezTo>
                  <a:pt x="8910766" y="1397328"/>
                  <a:pt x="8918591" y="1398851"/>
                  <a:pt x="8925096" y="1403524"/>
                </a:cubicBezTo>
                <a:cubicBezTo>
                  <a:pt x="8938104" y="1412875"/>
                  <a:pt x="8941356" y="1431165"/>
                  <a:pt x="8932006" y="1444174"/>
                </a:cubicBezTo>
                <a:cubicBezTo>
                  <a:pt x="8922659" y="1457182"/>
                  <a:pt x="8904362" y="1460433"/>
                  <a:pt x="8891354" y="1451089"/>
                </a:cubicBezTo>
                <a:cubicBezTo>
                  <a:pt x="8877940" y="1441737"/>
                  <a:pt x="8875093" y="1423445"/>
                  <a:pt x="8884444" y="1410437"/>
                </a:cubicBezTo>
                <a:cubicBezTo>
                  <a:pt x="8889120" y="1403933"/>
                  <a:pt x="8896030" y="1399869"/>
                  <a:pt x="8903398" y="1398598"/>
                </a:cubicBezTo>
                <a:close/>
                <a:moveTo>
                  <a:pt x="9574710" y="1395028"/>
                </a:moveTo>
                <a:cubicBezTo>
                  <a:pt x="9584467" y="1393349"/>
                  <a:pt x="9594833" y="1395383"/>
                  <a:pt x="9603574" y="1401478"/>
                </a:cubicBezTo>
                <a:cubicBezTo>
                  <a:pt x="9621051" y="1414080"/>
                  <a:pt x="9625118" y="1438066"/>
                  <a:pt x="9612920" y="1455546"/>
                </a:cubicBezTo>
                <a:cubicBezTo>
                  <a:pt x="9600322" y="1473022"/>
                  <a:pt x="9576336" y="1477089"/>
                  <a:pt x="9558855" y="1464892"/>
                </a:cubicBezTo>
                <a:cubicBezTo>
                  <a:pt x="9541374" y="1452699"/>
                  <a:pt x="9537311" y="1428714"/>
                  <a:pt x="9549504" y="1410829"/>
                </a:cubicBezTo>
                <a:cubicBezTo>
                  <a:pt x="9555806" y="1402088"/>
                  <a:pt x="9564953" y="1396702"/>
                  <a:pt x="9574710" y="1395028"/>
                </a:cubicBezTo>
                <a:close/>
                <a:moveTo>
                  <a:pt x="12281600" y="1394016"/>
                </a:moveTo>
                <a:cubicBezTo>
                  <a:pt x="12289323" y="1392695"/>
                  <a:pt x="12297555" y="1394321"/>
                  <a:pt x="12304467" y="1399199"/>
                </a:cubicBezTo>
                <a:cubicBezTo>
                  <a:pt x="12318286" y="1408955"/>
                  <a:pt x="12321538" y="1428058"/>
                  <a:pt x="12311782" y="1441881"/>
                </a:cubicBezTo>
                <a:cubicBezTo>
                  <a:pt x="12302026" y="1455701"/>
                  <a:pt x="12282923" y="1458952"/>
                  <a:pt x="12269099" y="1449196"/>
                </a:cubicBezTo>
                <a:cubicBezTo>
                  <a:pt x="12255280" y="1439440"/>
                  <a:pt x="12252028" y="1420337"/>
                  <a:pt x="12261784" y="1406514"/>
                </a:cubicBezTo>
                <a:cubicBezTo>
                  <a:pt x="12266662" y="1399605"/>
                  <a:pt x="12273877" y="1395336"/>
                  <a:pt x="12281600" y="1394016"/>
                </a:cubicBezTo>
                <a:close/>
                <a:moveTo>
                  <a:pt x="7853898" y="1393720"/>
                </a:moveTo>
                <a:cubicBezTo>
                  <a:pt x="7861254" y="1392449"/>
                  <a:pt x="7869084" y="1393974"/>
                  <a:pt x="7875584" y="1398648"/>
                </a:cubicBezTo>
                <a:cubicBezTo>
                  <a:pt x="7888596" y="1407999"/>
                  <a:pt x="7891848" y="1426289"/>
                  <a:pt x="7882495" y="1439296"/>
                </a:cubicBezTo>
                <a:cubicBezTo>
                  <a:pt x="7873143" y="1452305"/>
                  <a:pt x="7854858" y="1455557"/>
                  <a:pt x="7841845" y="1446211"/>
                </a:cubicBezTo>
                <a:cubicBezTo>
                  <a:pt x="7828439" y="1436859"/>
                  <a:pt x="7825587" y="1418974"/>
                  <a:pt x="7834935" y="1405562"/>
                </a:cubicBezTo>
                <a:cubicBezTo>
                  <a:pt x="7839616" y="1399056"/>
                  <a:pt x="7846533" y="1394992"/>
                  <a:pt x="7853898" y="1393720"/>
                </a:cubicBezTo>
                <a:close/>
                <a:moveTo>
                  <a:pt x="10675965" y="1386485"/>
                </a:moveTo>
                <a:cubicBezTo>
                  <a:pt x="10694360" y="1383234"/>
                  <a:pt x="10713975" y="1386994"/>
                  <a:pt x="10730438" y="1398579"/>
                </a:cubicBezTo>
                <a:cubicBezTo>
                  <a:pt x="10763365" y="1421752"/>
                  <a:pt x="10771495" y="1467281"/>
                  <a:pt x="10748325" y="1500207"/>
                </a:cubicBezTo>
                <a:cubicBezTo>
                  <a:pt x="10725150" y="1533132"/>
                  <a:pt x="10679624" y="1541261"/>
                  <a:pt x="10646693" y="1518091"/>
                </a:cubicBezTo>
                <a:cubicBezTo>
                  <a:pt x="10613766" y="1494923"/>
                  <a:pt x="10605636" y="1449394"/>
                  <a:pt x="10628806" y="1416465"/>
                </a:cubicBezTo>
                <a:cubicBezTo>
                  <a:pt x="10640393" y="1400002"/>
                  <a:pt x="10657570" y="1389737"/>
                  <a:pt x="10675965" y="1386485"/>
                </a:cubicBezTo>
                <a:close/>
                <a:moveTo>
                  <a:pt x="11166679" y="1386316"/>
                </a:moveTo>
                <a:cubicBezTo>
                  <a:pt x="11178823" y="1384182"/>
                  <a:pt x="11191832" y="1386722"/>
                  <a:pt x="11202807" y="1394446"/>
                </a:cubicBezTo>
                <a:cubicBezTo>
                  <a:pt x="11224761" y="1409486"/>
                  <a:pt x="11230045" y="1439570"/>
                  <a:pt x="11214595" y="1461519"/>
                </a:cubicBezTo>
                <a:cubicBezTo>
                  <a:pt x="11199555" y="1483472"/>
                  <a:pt x="11169475" y="1488756"/>
                  <a:pt x="11147521" y="1473307"/>
                </a:cubicBezTo>
                <a:cubicBezTo>
                  <a:pt x="11125571" y="1457862"/>
                  <a:pt x="11120283" y="1427777"/>
                  <a:pt x="11135733" y="1406234"/>
                </a:cubicBezTo>
                <a:cubicBezTo>
                  <a:pt x="11143253" y="1395260"/>
                  <a:pt x="11154534" y="1388450"/>
                  <a:pt x="11166679" y="1386316"/>
                </a:cubicBezTo>
                <a:close/>
                <a:moveTo>
                  <a:pt x="5566801" y="1384263"/>
                </a:moveTo>
                <a:cubicBezTo>
                  <a:pt x="5568424" y="1385484"/>
                  <a:pt x="5568831" y="1387516"/>
                  <a:pt x="5567618" y="1389141"/>
                </a:cubicBezTo>
                <a:cubicBezTo>
                  <a:pt x="5566392" y="1390767"/>
                  <a:pt x="5564362" y="1391173"/>
                  <a:pt x="5562734" y="1389957"/>
                </a:cubicBezTo>
                <a:cubicBezTo>
                  <a:pt x="5561107" y="1389141"/>
                  <a:pt x="5560698" y="1386705"/>
                  <a:pt x="5561924" y="1385079"/>
                </a:cubicBezTo>
                <a:cubicBezTo>
                  <a:pt x="5563144" y="1383453"/>
                  <a:pt x="5565171" y="1383043"/>
                  <a:pt x="5566801" y="1384263"/>
                </a:cubicBezTo>
                <a:close/>
                <a:moveTo>
                  <a:pt x="7252393" y="1382916"/>
                </a:moveTo>
                <a:cubicBezTo>
                  <a:pt x="7260776" y="1381442"/>
                  <a:pt x="7269715" y="1383170"/>
                  <a:pt x="7277237" y="1388454"/>
                </a:cubicBezTo>
                <a:cubicBezTo>
                  <a:pt x="7292279" y="1399021"/>
                  <a:pt x="7295933" y="1419754"/>
                  <a:pt x="7285360" y="1434793"/>
                </a:cubicBezTo>
                <a:cubicBezTo>
                  <a:pt x="7274797" y="1449838"/>
                  <a:pt x="7254064" y="1453495"/>
                  <a:pt x="7239028" y="1442928"/>
                </a:cubicBezTo>
                <a:cubicBezTo>
                  <a:pt x="7224377" y="1432358"/>
                  <a:pt x="7220319" y="1411624"/>
                  <a:pt x="7230892" y="1396584"/>
                </a:cubicBezTo>
                <a:cubicBezTo>
                  <a:pt x="7236168" y="1389064"/>
                  <a:pt x="7244004" y="1384390"/>
                  <a:pt x="7252393" y="1382916"/>
                </a:cubicBezTo>
                <a:close/>
                <a:moveTo>
                  <a:pt x="10360557" y="1382338"/>
                </a:moveTo>
                <a:cubicBezTo>
                  <a:pt x="10377173" y="1379493"/>
                  <a:pt x="10394855" y="1382948"/>
                  <a:pt x="10409693" y="1393315"/>
                </a:cubicBezTo>
                <a:cubicBezTo>
                  <a:pt x="10439372" y="1414452"/>
                  <a:pt x="10446687" y="1455507"/>
                  <a:pt x="10425548" y="1485181"/>
                </a:cubicBezTo>
                <a:cubicBezTo>
                  <a:pt x="10404409" y="1514860"/>
                  <a:pt x="10363352" y="1521768"/>
                  <a:pt x="10333677" y="1501036"/>
                </a:cubicBezTo>
                <a:cubicBezTo>
                  <a:pt x="10303593" y="1479897"/>
                  <a:pt x="10296683" y="1438843"/>
                  <a:pt x="10317822" y="1409169"/>
                </a:cubicBezTo>
                <a:cubicBezTo>
                  <a:pt x="10328392" y="1394330"/>
                  <a:pt x="10343941" y="1385183"/>
                  <a:pt x="10360557" y="1382338"/>
                </a:cubicBezTo>
                <a:close/>
                <a:moveTo>
                  <a:pt x="11873558" y="1376584"/>
                </a:moveTo>
                <a:cubicBezTo>
                  <a:pt x="11891952" y="1373331"/>
                  <a:pt x="11911567" y="1377092"/>
                  <a:pt x="11928032" y="1388676"/>
                </a:cubicBezTo>
                <a:cubicBezTo>
                  <a:pt x="11960959" y="1411850"/>
                  <a:pt x="11969089" y="1457379"/>
                  <a:pt x="11945919" y="1490305"/>
                </a:cubicBezTo>
                <a:cubicBezTo>
                  <a:pt x="11922748" y="1523232"/>
                  <a:pt x="11877218" y="1531362"/>
                  <a:pt x="11844287" y="1508192"/>
                </a:cubicBezTo>
                <a:cubicBezTo>
                  <a:pt x="11811360" y="1485022"/>
                  <a:pt x="11803230" y="1439493"/>
                  <a:pt x="11826405" y="1406562"/>
                </a:cubicBezTo>
                <a:cubicBezTo>
                  <a:pt x="11837990" y="1390100"/>
                  <a:pt x="11855164" y="1379835"/>
                  <a:pt x="11873558" y="1376584"/>
                </a:cubicBezTo>
                <a:close/>
                <a:moveTo>
                  <a:pt x="8698160" y="1373141"/>
                </a:moveTo>
                <a:cubicBezTo>
                  <a:pt x="8705883" y="1371820"/>
                  <a:pt x="8714115" y="1373446"/>
                  <a:pt x="8721027" y="1378324"/>
                </a:cubicBezTo>
                <a:cubicBezTo>
                  <a:pt x="8734846" y="1388079"/>
                  <a:pt x="8738098" y="1407181"/>
                  <a:pt x="8728346" y="1421007"/>
                </a:cubicBezTo>
                <a:cubicBezTo>
                  <a:pt x="8718585" y="1434823"/>
                  <a:pt x="8699482" y="1438075"/>
                  <a:pt x="8685659" y="1428321"/>
                </a:cubicBezTo>
                <a:cubicBezTo>
                  <a:pt x="8671840" y="1418564"/>
                  <a:pt x="8668587" y="1399462"/>
                  <a:pt x="8678344" y="1385639"/>
                </a:cubicBezTo>
                <a:cubicBezTo>
                  <a:pt x="8683222" y="1378731"/>
                  <a:pt x="8690437" y="1374462"/>
                  <a:pt x="8698160" y="1373141"/>
                </a:cubicBezTo>
                <a:close/>
                <a:moveTo>
                  <a:pt x="8066766" y="1370042"/>
                </a:moveTo>
                <a:cubicBezTo>
                  <a:pt x="8074330" y="1368671"/>
                  <a:pt x="8082469" y="1370194"/>
                  <a:pt x="8089380" y="1375073"/>
                </a:cubicBezTo>
                <a:cubicBezTo>
                  <a:pt x="8102792" y="1384419"/>
                  <a:pt x="8106049" y="1403526"/>
                  <a:pt x="8096699" y="1416939"/>
                </a:cubicBezTo>
                <a:cubicBezTo>
                  <a:pt x="8087344" y="1430356"/>
                  <a:pt x="8068642" y="1434013"/>
                  <a:pt x="8054829" y="1424258"/>
                </a:cubicBezTo>
                <a:cubicBezTo>
                  <a:pt x="8041415" y="1414906"/>
                  <a:pt x="8037756" y="1395800"/>
                  <a:pt x="8047513" y="1382387"/>
                </a:cubicBezTo>
                <a:cubicBezTo>
                  <a:pt x="8052189" y="1375681"/>
                  <a:pt x="8059199" y="1371413"/>
                  <a:pt x="8066766" y="1370042"/>
                </a:cubicBezTo>
                <a:close/>
                <a:moveTo>
                  <a:pt x="12072803" y="1367513"/>
                </a:moveTo>
                <a:cubicBezTo>
                  <a:pt x="12089419" y="1364667"/>
                  <a:pt x="12107102" y="1368123"/>
                  <a:pt x="12121939" y="1378490"/>
                </a:cubicBezTo>
                <a:cubicBezTo>
                  <a:pt x="12151618" y="1399628"/>
                  <a:pt x="12158527" y="1440684"/>
                  <a:pt x="12137794" y="1470359"/>
                </a:cubicBezTo>
                <a:cubicBezTo>
                  <a:pt x="12116655" y="1500037"/>
                  <a:pt x="12075598" y="1506947"/>
                  <a:pt x="12045923" y="1486214"/>
                </a:cubicBezTo>
                <a:cubicBezTo>
                  <a:pt x="12015839" y="1465075"/>
                  <a:pt x="12008929" y="1424019"/>
                  <a:pt x="12030068" y="1394345"/>
                </a:cubicBezTo>
                <a:cubicBezTo>
                  <a:pt x="12040638" y="1379506"/>
                  <a:pt x="12056187" y="1370359"/>
                  <a:pt x="12072803" y="1367513"/>
                </a:cubicBezTo>
                <a:close/>
                <a:moveTo>
                  <a:pt x="8490031" y="1359369"/>
                </a:moveTo>
                <a:cubicBezTo>
                  <a:pt x="8497857" y="1357997"/>
                  <a:pt x="8506197" y="1359624"/>
                  <a:pt x="8513309" y="1364502"/>
                </a:cubicBezTo>
                <a:cubicBezTo>
                  <a:pt x="8527545" y="1374258"/>
                  <a:pt x="8530791" y="1393770"/>
                  <a:pt x="8521035" y="1407999"/>
                </a:cubicBezTo>
                <a:cubicBezTo>
                  <a:pt x="8510865" y="1422226"/>
                  <a:pt x="8491761" y="1425478"/>
                  <a:pt x="8477525" y="1415722"/>
                </a:cubicBezTo>
                <a:cubicBezTo>
                  <a:pt x="8463306" y="1405966"/>
                  <a:pt x="8460055" y="1386455"/>
                  <a:pt x="8469806" y="1372227"/>
                </a:cubicBezTo>
                <a:cubicBezTo>
                  <a:pt x="8474885" y="1365112"/>
                  <a:pt x="8482203" y="1360741"/>
                  <a:pt x="8490031" y="1359369"/>
                </a:cubicBezTo>
                <a:close/>
                <a:moveTo>
                  <a:pt x="8279484" y="1358917"/>
                </a:moveTo>
                <a:cubicBezTo>
                  <a:pt x="8287204" y="1357597"/>
                  <a:pt x="8295435" y="1359222"/>
                  <a:pt x="8302356" y="1364101"/>
                </a:cubicBezTo>
                <a:cubicBezTo>
                  <a:pt x="8316154" y="1373856"/>
                  <a:pt x="8319403" y="1392958"/>
                  <a:pt x="8309661" y="1406781"/>
                </a:cubicBezTo>
                <a:cubicBezTo>
                  <a:pt x="8299903" y="1420600"/>
                  <a:pt x="8280812" y="1423851"/>
                  <a:pt x="8266987" y="1414097"/>
                </a:cubicBezTo>
                <a:cubicBezTo>
                  <a:pt x="8253171" y="1404340"/>
                  <a:pt x="8249923" y="1385238"/>
                  <a:pt x="8259672" y="1371415"/>
                </a:cubicBezTo>
                <a:cubicBezTo>
                  <a:pt x="8264545" y="1364506"/>
                  <a:pt x="8271768" y="1360238"/>
                  <a:pt x="8279484" y="1358917"/>
                </a:cubicBezTo>
                <a:close/>
                <a:moveTo>
                  <a:pt x="6893669" y="1351191"/>
                </a:moveTo>
                <a:cubicBezTo>
                  <a:pt x="6906266" y="1349005"/>
                  <a:pt x="6919673" y="1351647"/>
                  <a:pt x="6930858" y="1359574"/>
                </a:cubicBezTo>
                <a:cubicBezTo>
                  <a:pt x="6953629" y="1375428"/>
                  <a:pt x="6958920" y="1406729"/>
                  <a:pt x="6943051" y="1429088"/>
                </a:cubicBezTo>
                <a:cubicBezTo>
                  <a:pt x="6927205" y="1451851"/>
                  <a:pt x="6895907" y="1457135"/>
                  <a:pt x="6873545" y="1441281"/>
                </a:cubicBezTo>
                <a:cubicBezTo>
                  <a:pt x="6850785" y="1425430"/>
                  <a:pt x="6845500" y="1394127"/>
                  <a:pt x="6861354" y="1371773"/>
                </a:cubicBezTo>
                <a:cubicBezTo>
                  <a:pt x="6869276" y="1360389"/>
                  <a:pt x="6881062" y="1353377"/>
                  <a:pt x="6893669" y="1351191"/>
                </a:cubicBezTo>
                <a:close/>
                <a:moveTo>
                  <a:pt x="11340918" y="1340864"/>
                </a:moveTo>
                <a:cubicBezTo>
                  <a:pt x="11351792" y="1338933"/>
                  <a:pt x="11363378" y="1341167"/>
                  <a:pt x="11373134" y="1348077"/>
                </a:cubicBezTo>
                <a:cubicBezTo>
                  <a:pt x="11392647" y="1361901"/>
                  <a:pt x="11397525" y="1388728"/>
                  <a:pt x="11383705" y="1408240"/>
                </a:cubicBezTo>
                <a:cubicBezTo>
                  <a:pt x="11369882" y="1427753"/>
                  <a:pt x="11343054" y="1432634"/>
                  <a:pt x="11323541" y="1418812"/>
                </a:cubicBezTo>
                <a:cubicBezTo>
                  <a:pt x="11304028" y="1405398"/>
                  <a:pt x="11299150" y="1378161"/>
                  <a:pt x="11312970" y="1358648"/>
                </a:cubicBezTo>
                <a:cubicBezTo>
                  <a:pt x="11319881" y="1348892"/>
                  <a:pt x="11330044" y="1342795"/>
                  <a:pt x="11340918" y="1340864"/>
                </a:cubicBezTo>
                <a:close/>
                <a:moveTo>
                  <a:pt x="6302620" y="1339263"/>
                </a:moveTo>
                <a:cubicBezTo>
                  <a:pt x="6315583" y="1336977"/>
                  <a:pt x="6329407" y="1339617"/>
                  <a:pt x="6340998" y="1347749"/>
                </a:cubicBezTo>
                <a:cubicBezTo>
                  <a:pt x="6364185" y="1364009"/>
                  <a:pt x="6369869" y="1396122"/>
                  <a:pt x="6353610" y="1419292"/>
                </a:cubicBezTo>
                <a:cubicBezTo>
                  <a:pt x="6337338" y="1442462"/>
                  <a:pt x="6305214" y="1448155"/>
                  <a:pt x="6282052" y="1431895"/>
                </a:cubicBezTo>
                <a:cubicBezTo>
                  <a:pt x="6258862" y="1415635"/>
                  <a:pt x="6253174" y="1383520"/>
                  <a:pt x="6269442" y="1360351"/>
                </a:cubicBezTo>
                <a:cubicBezTo>
                  <a:pt x="6277571" y="1348766"/>
                  <a:pt x="6289659" y="1341550"/>
                  <a:pt x="6302620" y="1339263"/>
                </a:cubicBezTo>
                <a:close/>
                <a:moveTo>
                  <a:pt x="9377599" y="1336489"/>
                </a:moveTo>
                <a:cubicBezTo>
                  <a:pt x="9387914" y="1334710"/>
                  <a:pt x="9398890" y="1336845"/>
                  <a:pt x="9408036" y="1343347"/>
                </a:cubicBezTo>
                <a:cubicBezTo>
                  <a:pt x="9426328" y="1356356"/>
                  <a:pt x="9430801" y="1381967"/>
                  <a:pt x="9417793" y="1400257"/>
                </a:cubicBezTo>
                <a:cubicBezTo>
                  <a:pt x="9404784" y="1418549"/>
                  <a:pt x="9379172" y="1423021"/>
                  <a:pt x="9360880" y="1410014"/>
                </a:cubicBezTo>
                <a:cubicBezTo>
                  <a:pt x="9342588" y="1397006"/>
                  <a:pt x="9338116" y="1371804"/>
                  <a:pt x="9351124" y="1353103"/>
                </a:cubicBezTo>
                <a:cubicBezTo>
                  <a:pt x="9357628" y="1343958"/>
                  <a:pt x="9367283" y="1338269"/>
                  <a:pt x="9377599" y="1336489"/>
                </a:cubicBezTo>
                <a:close/>
                <a:moveTo>
                  <a:pt x="6573842" y="1332476"/>
                </a:moveTo>
                <a:cubicBezTo>
                  <a:pt x="6590203" y="1329580"/>
                  <a:pt x="6607689" y="1332933"/>
                  <a:pt x="6622324" y="1343301"/>
                </a:cubicBezTo>
                <a:cubicBezTo>
                  <a:pt x="6651586" y="1363624"/>
                  <a:pt x="6658900" y="1404274"/>
                  <a:pt x="6638173" y="1433541"/>
                </a:cubicBezTo>
                <a:cubicBezTo>
                  <a:pt x="6617846" y="1462811"/>
                  <a:pt x="6577194" y="1470129"/>
                  <a:pt x="6547930" y="1449396"/>
                </a:cubicBezTo>
                <a:cubicBezTo>
                  <a:pt x="6518654" y="1429073"/>
                  <a:pt x="6511753" y="1388423"/>
                  <a:pt x="6532078" y="1359151"/>
                </a:cubicBezTo>
                <a:cubicBezTo>
                  <a:pt x="6542236" y="1344517"/>
                  <a:pt x="6557480" y="1335371"/>
                  <a:pt x="6573842" y="1332476"/>
                </a:cubicBezTo>
                <a:close/>
                <a:moveTo>
                  <a:pt x="9866437" y="1331849"/>
                </a:moveTo>
                <a:cubicBezTo>
                  <a:pt x="9879496" y="1329612"/>
                  <a:pt x="9893419" y="1332356"/>
                  <a:pt x="9905207" y="1340485"/>
                </a:cubicBezTo>
                <a:cubicBezTo>
                  <a:pt x="9928787" y="1357156"/>
                  <a:pt x="9934070" y="1389265"/>
                  <a:pt x="9917810" y="1412845"/>
                </a:cubicBezTo>
                <a:cubicBezTo>
                  <a:pt x="9901144" y="1436418"/>
                  <a:pt x="9869028" y="1441706"/>
                  <a:pt x="9845452" y="1425446"/>
                </a:cubicBezTo>
                <a:cubicBezTo>
                  <a:pt x="9821872" y="1409188"/>
                  <a:pt x="9816183" y="1376667"/>
                  <a:pt x="9832849" y="1353087"/>
                </a:cubicBezTo>
                <a:cubicBezTo>
                  <a:pt x="9841182" y="1341300"/>
                  <a:pt x="9853378" y="1334084"/>
                  <a:pt x="9866437" y="1331849"/>
                </a:cubicBezTo>
                <a:close/>
                <a:moveTo>
                  <a:pt x="10827792" y="1326384"/>
                </a:moveTo>
                <a:cubicBezTo>
                  <a:pt x="10842223" y="1323842"/>
                  <a:pt x="10857671" y="1326789"/>
                  <a:pt x="10870679" y="1335936"/>
                </a:cubicBezTo>
                <a:cubicBezTo>
                  <a:pt x="10896291" y="1353821"/>
                  <a:pt x="10902795" y="1389593"/>
                  <a:pt x="10884503" y="1415609"/>
                </a:cubicBezTo>
                <a:cubicBezTo>
                  <a:pt x="10866616" y="1441220"/>
                  <a:pt x="10830843" y="1447724"/>
                  <a:pt x="10804826" y="1429432"/>
                </a:cubicBezTo>
                <a:cubicBezTo>
                  <a:pt x="10778809" y="1411137"/>
                  <a:pt x="10772710" y="1375365"/>
                  <a:pt x="10791002" y="1349759"/>
                </a:cubicBezTo>
                <a:cubicBezTo>
                  <a:pt x="10799945" y="1336953"/>
                  <a:pt x="10813361" y="1328924"/>
                  <a:pt x="10827792" y="1326384"/>
                </a:cubicBezTo>
                <a:close/>
                <a:moveTo>
                  <a:pt x="7467785" y="1326264"/>
                </a:moveTo>
                <a:cubicBezTo>
                  <a:pt x="7475811" y="1324840"/>
                  <a:pt x="7484343" y="1326466"/>
                  <a:pt x="7491461" y="1331550"/>
                </a:cubicBezTo>
                <a:cubicBezTo>
                  <a:pt x="7505683" y="1341710"/>
                  <a:pt x="7509341" y="1361629"/>
                  <a:pt x="7499186" y="1375856"/>
                </a:cubicBezTo>
                <a:cubicBezTo>
                  <a:pt x="7489025" y="1390085"/>
                  <a:pt x="7469111" y="1393743"/>
                  <a:pt x="7454880" y="1383581"/>
                </a:cubicBezTo>
                <a:cubicBezTo>
                  <a:pt x="7440658" y="1373416"/>
                  <a:pt x="7437402" y="1353903"/>
                  <a:pt x="7447151" y="1339270"/>
                </a:cubicBezTo>
                <a:cubicBezTo>
                  <a:pt x="7452233" y="1332157"/>
                  <a:pt x="7459748" y="1327685"/>
                  <a:pt x="7467785" y="1326264"/>
                </a:cubicBezTo>
                <a:close/>
                <a:moveTo>
                  <a:pt x="6072053" y="1321964"/>
                </a:moveTo>
                <a:cubicBezTo>
                  <a:pt x="6084456" y="1319780"/>
                  <a:pt x="6097676" y="1322319"/>
                  <a:pt x="6108844" y="1330245"/>
                </a:cubicBezTo>
                <a:cubicBezTo>
                  <a:pt x="6130795" y="1346099"/>
                  <a:pt x="6136081" y="1376589"/>
                  <a:pt x="6120631" y="1398947"/>
                </a:cubicBezTo>
                <a:cubicBezTo>
                  <a:pt x="6104779" y="1420897"/>
                  <a:pt x="6074294" y="1426180"/>
                  <a:pt x="6051928" y="1410735"/>
                </a:cubicBezTo>
                <a:cubicBezTo>
                  <a:pt x="6029892" y="1394880"/>
                  <a:pt x="6024604" y="1364391"/>
                  <a:pt x="6040456" y="1342037"/>
                </a:cubicBezTo>
                <a:cubicBezTo>
                  <a:pt x="6048072" y="1331060"/>
                  <a:pt x="6059662" y="1324149"/>
                  <a:pt x="6072053" y="1321964"/>
                </a:cubicBezTo>
                <a:close/>
                <a:moveTo>
                  <a:pt x="10173559" y="1292503"/>
                </a:moveTo>
                <a:cubicBezTo>
                  <a:pt x="10190175" y="1289657"/>
                  <a:pt x="10207859" y="1293113"/>
                  <a:pt x="10222696" y="1303478"/>
                </a:cubicBezTo>
                <a:cubicBezTo>
                  <a:pt x="10252375" y="1324618"/>
                  <a:pt x="10259284" y="1365672"/>
                  <a:pt x="10238551" y="1395346"/>
                </a:cubicBezTo>
                <a:cubicBezTo>
                  <a:pt x="10217412" y="1425023"/>
                  <a:pt x="10176355" y="1431933"/>
                  <a:pt x="10146680" y="1411201"/>
                </a:cubicBezTo>
                <a:cubicBezTo>
                  <a:pt x="10116596" y="1390469"/>
                  <a:pt x="10109686" y="1349413"/>
                  <a:pt x="10130825" y="1319334"/>
                </a:cubicBezTo>
                <a:cubicBezTo>
                  <a:pt x="10141394" y="1304495"/>
                  <a:pt x="10156943" y="1295347"/>
                  <a:pt x="10173559" y="1292503"/>
                </a:cubicBezTo>
                <a:close/>
                <a:moveTo>
                  <a:pt x="10494604" y="1291549"/>
                </a:moveTo>
                <a:cubicBezTo>
                  <a:pt x="10511322" y="1288602"/>
                  <a:pt x="10529209" y="1292057"/>
                  <a:pt x="10544251" y="1302627"/>
                </a:cubicBezTo>
                <a:cubicBezTo>
                  <a:pt x="10574331" y="1323359"/>
                  <a:pt x="10581650" y="1364820"/>
                  <a:pt x="10560512" y="1394904"/>
                </a:cubicBezTo>
                <a:cubicBezTo>
                  <a:pt x="10539778" y="1424983"/>
                  <a:pt x="10498316" y="1432302"/>
                  <a:pt x="10468231" y="1411164"/>
                </a:cubicBezTo>
                <a:cubicBezTo>
                  <a:pt x="10438147" y="1390430"/>
                  <a:pt x="10430832" y="1348966"/>
                  <a:pt x="10451971" y="1318887"/>
                </a:cubicBezTo>
                <a:cubicBezTo>
                  <a:pt x="10462337" y="1303844"/>
                  <a:pt x="10477886" y="1294496"/>
                  <a:pt x="10494604" y="1291549"/>
                </a:cubicBezTo>
                <a:close/>
                <a:moveTo>
                  <a:pt x="9175967" y="1289745"/>
                </a:moveTo>
                <a:cubicBezTo>
                  <a:pt x="9186282" y="1287967"/>
                  <a:pt x="9197258" y="1290100"/>
                  <a:pt x="9206404" y="1296604"/>
                </a:cubicBezTo>
                <a:cubicBezTo>
                  <a:pt x="9224696" y="1309612"/>
                  <a:pt x="9229169" y="1335221"/>
                  <a:pt x="9216161" y="1353514"/>
                </a:cubicBezTo>
                <a:cubicBezTo>
                  <a:pt x="9203152" y="1371804"/>
                  <a:pt x="9177540" y="1376278"/>
                  <a:pt x="9159248" y="1363270"/>
                </a:cubicBezTo>
                <a:cubicBezTo>
                  <a:pt x="9140956" y="1350262"/>
                  <a:pt x="9136484" y="1325062"/>
                  <a:pt x="9149492" y="1306361"/>
                </a:cubicBezTo>
                <a:cubicBezTo>
                  <a:pt x="9155996" y="1297214"/>
                  <a:pt x="9165651" y="1291523"/>
                  <a:pt x="9175967" y="1289745"/>
                </a:cubicBezTo>
                <a:close/>
                <a:moveTo>
                  <a:pt x="5881984" y="1284287"/>
                </a:moveTo>
                <a:cubicBezTo>
                  <a:pt x="5893668" y="1282254"/>
                  <a:pt x="5906068" y="1284694"/>
                  <a:pt x="5916432" y="1292011"/>
                </a:cubicBezTo>
                <a:cubicBezTo>
                  <a:pt x="5937574" y="1307050"/>
                  <a:pt x="5942451" y="1335912"/>
                  <a:pt x="5927818" y="1356645"/>
                </a:cubicBezTo>
                <a:cubicBezTo>
                  <a:pt x="5912770" y="1377784"/>
                  <a:pt x="5883915" y="1382661"/>
                  <a:pt x="5863182" y="1368028"/>
                </a:cubicBezTo>
                <a:cubicBezTo>
                  <a:pt x="5842447" y="1353394"/>
                  <a:pt x="5837164" y="1324531"/>
                  <a:pt x="5851803" y="1303392"/>
                </a:cubicBezTo>
                <a:cubicBezTo>
                  <a:pt x="5859321" y="1292823"/>
                  <a:pt x="5870291" y="1286320"/>
                  <a:pt x="5881984" y="1284287"/>
                </a:cubicBezTo>
                <a:close/>
                <a:moveTo>
                  <a:pt x="12561791" y="1283299"/>
                </a:moveTo>
                <a:cubicBezTo>
                  <a:pt x="12562197" y="1283299"/>
                  <a:pt x="12562197" y="1283299"/>
                  <a:pt x="12562602" y="1283299"/>
                </a:cubicBezTo>
                <a:cubicBezTo>
                  <a:pt x="12562602" y="1283705"/>
                  <a:pt x="12562602" y="1283705"/>
                  <a:pt x="12562602" y="1284115"/>
                </a:cubicBezTo>
                <a:cubicBezTo>
                  <a:pt x="12562197" y="1284115"/>
                  <a:pt x="12562197" y="1284115"/>
                  <a:pt x="12561791" y="1284115"/>
                </a:cubicBezTo>
                <a:cubicBezTo>
                  <a:pt x="12561382" y="1283705"/>
                  <a:pt x="12561382" y="1283705"/>
                  <a:pt x="12561791" y="1283299"/>
                </a:cubicBezTo>
                <a:close/>
                <a:moveTo>
                  <a:pt x="7684442" y="1282055"/>
                </a:moveTo>
                <a:cubicBezTo>
                  <a:pt x="7692163" y="1280733"/>
                  <a:pt x="7700392" y="1282359"/>
                  <a:pt x="7707305" y="1287238"/>
                </a:cubicBezTo>
                <a:cubicBezTo>
                  <a:pt x="7721122" y="1296993"/>
                  <a:pt x="7724366" y="1316095"/>
                  <a:pt x="7714627" y="1329917"/>
                </a:cubicBezTo>
                <a:cubicBezTo>
                  <a:pt x="7704865" y="1343737"/>
                  <a:pt x="7685770" y="1346989"/>
                  <a:pt x="7671929" y="1337234"/>
                </a:cubicBezTo>
                <a:cubicBezTo>
                  <a:pt x="7658116" y="1327477"/>
                  <a:pt x="7654868" y="1308375"/>
                  <a:pt x="7664619" y="1294551"/>
                </a:cubicBezTo>
                <a:cubicBezTo>
                  <a:pt x="7669502" y="1287644"/>
                  <a:pt x="7676714" y="1283375"/>
                  <a:pt x="7684442" y="1282055"/>
                </a:cubicBezTo>
                <a:close/>
                <a:moveTo>
                  <a:pt x="7105487" y="1274872"/>
                </a:moveTo>
                <a:cubicBezTo>
                  <a:pt x="7117880" y="1272687"/>
                  <a:pt x="7131098" y="1275227"/>
                  <a:pt x="7142266" y="1283152"/>
                </a:cubicBezTo>
                <a:cubicBezTo>
                  <a:pt x="7164225" y="1299007"/>
                  <a:pt x="7169903" y="1329496"/>
                  <a:pt x="7154052" y="1351855"/>
                </a:cubicBezTo>
                <a:cubicBezTo>
                  <a:pt x="7138203" y="1373804"/>
                  <a:pt x="7107723" y="1379497"/>
                  <a:pt x="7085356" y="1363642"/>
                </a:cubicBezTo>
                <a:cubicBezTo>
                  <a:pt x="7063006" y="1347787"/>
                  <a:pt x="7057709" y="1317300"/>
                  <a:pt x="7073570" y="1294945"/>
                </a:cubicBezTo>
                <a:cubicBezTo>
                  <a:pt x="7081501" y="1283969"/>
                  <a:pt x="7093086" y="1277058"/>
                  <a:pt x="7105487" y="1274872"/>
                </a:cubicBezTo>
                <a:close/>
                <a:moveTo>
                  <a:pt x="10991672" y="1268584"/>
                </a:moveTo>
                <a:cubicBezTo>
                  <a:pt x="11004324" y="1266399"/>
                  <a:pt x="11017840" y="1269041"/>
                  <a:pt x="11029223" y="1276968"/>
                </a:cubicBezTo>
                <a:cubicBezTo>
                  <a:pt x="11051988" y="1292822"/>
                  <a:pt x="11057272" y="1324122"/>
                  <a:pt x="11041417" y="1346887"/>
                </a:cubicBezTo>
                <a:cubicBezTo>
                  <a:pt x="11025566" y="1369651"/>
                  <a:pt x="10994265" y="1374934"/>
                  <a:pt x="10971500" y="1359083"/>
                </a:cubicBezTo>
                <a:cubicBezTo>
                  <a:pt x="10948731" y="1342823"/>
                  <a:pt x="10943447" y="1311520"/>
                  <a:pt x="10959302" y="1289164"/>
                </a:cubicBezTo>
                <a:cubicBezTo>
                  <a:pt x="10967230" y="1277783"/>
                  <a:pt x="10979019" y="1270770"/>
                  <a:pt x="10991672" y="1268584"/>
                </a:cubicBezTo>
                <a:close/>
                <a:moveTo>
                  <a:pt x="11518822" y="1264974"/>
                </a:moveTo>
                <a:cubicBezTo>
                  <a:pt x="11539199" y="1261468"/>
                  <a:pt x="11560949" y="1265737"/>
                  <a:pt x="11579243" y="1278542"/>
                </a:cubicBezTo>
                <a:cubicBezTo>
                  <a:pt x="11615827" y="1304154"/>
                  <a:pt x="11624367" y="1354560"/>
                  <a:pt x="11598756" y="1391143"/>
                </a:cubicBezTo>
                <a:cubicBezTo>
                  <a:pt x="11573144" y="1427730"/>
                  <a:pt x="11522736" y="1436266"/>
                  <a:pt x="11486147" y="1410655"/>
                </a:cubicBezTo>
                <a:cubicBezTo>
                  <a:pt x="11449563" y="1385044"/>
                  <a:pt x="11440617" y="1334638"/>
                  <a:pt x="11466635" y="1298055"/>
                </a:cubicBezTo>
                <a:cubicBezTo>
                  <a:pt x="11479441" y="1279760"/>
                  <a:pt x="11498445" y="1268480"/>
                  <a:pt x="11518822" y="1264974"/>
                </a:cubicBezTo>
                <a:close/>
                <a:moveTo>
                  <a:pt x="12344865" y="1264927"/>
                </a:moveTo>
                <a:cubicBezTo>
                  <a:pt x="12349285" y="1264113"/>
                  <a:pt x="12354062" y="1265027"/>
                  <a:pt x="12358128" y="1267872"/>
                </a:cubicBezTo>
                <a:cubicBezTo>
                  <a:pt x="12366258" y="1273155"/>
                  <a:pt x="12368290" y="1284132"/>
                  <a:pt x="12362596" y="1292263"/>
                </a:cubicBezTo>
                <a:cubicBezTo>
                  <a:pt x="12357313" y="1300392"/>
                  <a:pt x="12346336" y="1302424"/>
                  <a:pt x="12338205" y="1296734"/>
                </a:cubicBezTo>
                <a:cubicBezTo>
                  <a:pt x="12330075" y="1291041"/>
                  <a:pt x="12328449" y="1280069"/>
                  <a:pt x="12333737" y="1272345"/>
                </a:cubicBezTo>
                <a:cubicBezTo>
                  <a:pt x="12336379" y="1268279"/>
                  <a:pt x="12340444" y="1265739"/>
                  <a:pt x="12344865" y="1264927"/>
                </a:cubicBezTo>
                <a:close/>
                <a:moveTo>
                  <a:pt x="5736730" y="1264753"/>
                </a:moveTo>
                <a:cubicBezTo>
                  <a:pt x="5737545" y="1265158"/>
                  <a:pt x="5737545" y="1265969"/>
                  <a:pt x="5737137" y="1266784"/>
                </a:cubicBezTo>
                <a:cubicBezTo>
                  <a:pt x="5736730" y="1267594"/>
                  <a:pt x="5735916" y="1267594"/>
                  <a:pt x="5735107" y="1267190"/>
                </a:cubicBezTo>
                <a:cubicBezTo>
                  <a:pt x="5734696" y="1266379"/>
                  <a:pt x="5734293" y="1265564"/>
                  <a:pt x="5734696" y="1265158"/>
                </a:cubicBezTo>
                <a:cubicBezTo>
                  <a:pt x="5735107" y="1264344"/>
                  <a:pt x="5735916" y="1264344"/>
                  <a:pt x="5736730" y="1264753"/>
                </a:cubicBezTo>
                <a:close/>
                <a:moveTo>
                  <a:pt x="9670494" y="1263713"/>
                </a:moveTo>
                <a:cubicBezTo>
                  <a:pt x="9683452" y="1261425"/>
                  <a:pt x="9697273" y="1264067"/>
                  <a:pt x="9708859" y="1272198"/>
                </a:cubicBezTo>
                <a:cubicBezTo>
                  <a:pt x="9732029" y="1288457"/>
                  <a:pt x="9737722" y="1320573"/>
                  <a:pt x="9721462" y="1343741"/>
                </a:cubicBezTo>
                <a:cubicBezTo>
                  <a:pt x="9705201" y="1366911"/>
                  <a:pt x="9673085" y="1372603"/>
                  <a:pt x="9649915" y="1356345"/>
                </a:cubicBezTo>
                <a:cubicBezTo>
                  <a:pt x="9626745" y="1340083"/>
                  <a:pt x="9621051" y="1307969"/>
                  <a:pt x="9637312" y="1284801"/>
                </a:cubicBezTo>
                <a:cubicBezTo>
                  <a:pt x="9645442" y="1273216"/>
                  <a:pt x="9657536" y="1266000"/>
                  <a:pt x="9670494" y="1263713"/>
                </a:cubicBezTo>
                <a:close/>
                <a:moveTo>
                  <a:pt x="12132661" y="1263220"/>
                </a:moveTo>
                <a:cubicBezTo>
                  <a:pt x="12138403" y="1262205"/>
                  <a:pt x="12144501" y="1263425"/>
                  <a:pt x="12149582" y="1267084"/>
                </a:cubicBezTo>
                <a:cubicBezTo>
                  <a:pt x="12160153" y="1274400"/>
                  <a:pt x="12162590" y="1288628"/>
                  <a:pt x="12155275" y="1298790"/>
                </a:cubicBezTo>
                <a:cubicBezTo>
                  <a:pt x="12147956" y="1309357"/>
                  <a:pt x="12133731" y="1311798"/>
                  <a:pt x="12123565" y="1304483"/>
                </a:cubicBezTo>
                <a:cubicBezTo>
                  <a:pt x="12113403" y="1297570"/>
                  <a:pt x="12110966" y="1283344"/>
                  <a:pt x="12117876" y="1272773"/>
                </a:cubicBezTo>
                <a:cubicBezTo>
                  <a:pt x="12121533" y="1267488"/>
                  <a:pt x="12126920" y="1264235"/>
                  <a:pt x="12132661" y="1263220"/>
                </a:cubicBezTo>
                <a:close/>
                <a:moveTo>
                  <a:pt x="8969864" y="1254273"/>
                </a:moveTo>
                <a:cubicBezTo>
                  <a:pt x="8979875" y="1252496"/>
                  <a:pt x="8990546" y="1254529"/>
                  <a:pt x="8999489" y="1260827"/>
                </a:cubicBezTo>
                <a:cubicBezTo>
                  <a:pt x="9017376" y="1273431"/>
                  <a:pt x="9021849" y="1298226"/>
                  <a:pt x="9009246" y="1316112"/>
                </a:cubicBezTo>
                <a:cubicBezTo>
                  <a:pt x="8996647" y="1333998"/>
                  <a:pt x="8971846" y="1338471"/>
                  <a:pt x="8953959" y="1325868"/>
                </a:cubicBezTo>
                <a:cubicBezTo>
                  <a:pt x="8936072" y="1313269"/>
                  <a:pt x="8931604" y="1288470"/>
                  <a:pt x="8944203" y="1270583"/>
                </a:cubicBezTo>
                <a:cubicBezTo>
                  <a:pt x="8950504" y="1261641"/>
                  <a:pt x="8959854" y="1256051"/>
                  <a:pt x="8969864" y="1254273"/>
                </a:cubicBezTo>
                <a:close/>
                <a:moveTo>
                  <a:pt x="7901903" y="1249129"/>
                </a:moveTo>
                <a:cubicBezTo>
                  <a:pt x="7909631" y="1247807"/>
                  <a:pt x="7917858" y="1249433"/>
                  <a:pt x="7924764" y="1254312"/>
                </a:cubicBezTo>
                <a:cubicBezTo>
                  <a:pt x="7938596" y="1264067"/>
                  <a:pt x="7941844" y="1283170"/>
                  <a:pt x="7932079" y="1296993"/>
                </a:cubicBezTo>
                <a:cubicBezTo>
                  <a:pt x="7922333" y="1310811"/>
                  <a:pt x="7903225" y="1314063"/>
                  <a:pt x="7889407" y="1304308"/>
                </a:cubicBezTo>
                <a:cubicBezTo>
                  <a:pt x="7875179" y="1294551"/>
                  <a:pt x="7871925" y="1275449"/>
                  <a:pt x="7882089" y="1261626"/>
                </a:cubicBezTo>
                <a:cubicBezTo>
                  <a:pt x="7886970" y="1254716"/>
                  <a:pt x="7894185" y="1250449"/>
                  <a:pt x="7901903" y="1249129"/>
                </a:cubicBezTo>
                <a:close/>
                <a:moveTo>
                  <a:pt x="11714760" y="1248889"/>
                </a:moveTo>
                <a:cubicBezTo>
                  <a:pt x="11731987" y="1245891"/>
                  <a:pt x="11750383" y="1249448"/>
                  <a:pt x="11765831" y="1260220"/>
                </a:cubicBezTo>
                <a:cubicBezTo>
                  <a:pt x="11796726" y="1281764"/>
                  <a:pt x="11804041" y="1324450"/>
                  <a:pt x="11782497" y="1355345"/>
                </a:cubicBezTo>
                <a:cubicBezTo>
                  <a:pt x="11760952" y="1386239"/>
                  <a:pt x="11718269" y="1393553"/>
                  <a:pt x="11687374" y="1372010"/>
                </a:cubicBezTo>
                <a:cubicBezTo>
                  <a:pt x="11656474" y="1350057"/>
                  <a:pt x="11649159" y="1307375"/>
                  <a:pt x="11670703" y="1276886"/>
                </a:cubicBezTo>
                <a:cubicBezTo>
                  <a:pt x="11681475" y="1261439"/>
                  <a:pt x="11697533" y="1251887"/>
                  <a:pt x="11714760" y="1248889"/>
                </a:cubicBezTo>
                <a:close/>
                <a:moveTo>
                  <a:pt x="6779328" y="1238015"/>
                </a:moveTo>
                <a:cubicBezTo>
                  <a:pt x="6796311" y="1235069"/>
                  <a:pt x="6814391" y="1238625"/>
                  <a:pt x="6829645" y="1249397"/>
                </a:cubicBezTo>
                <a:cubicBezTo>
                  <a:pt x="6860119" y="1270941"/>
                  <a:pt x="6867446" y="1312812"/>
                  <a:pt x="6845889" y="1343300"/>
                </a:cubicBezTo>
                <a:cubicBezTo>
                  <a:pt x="6824352" y="1373784"/>
                  <a:pt x="6782488" y="1381103"/>
                  <a:pt x="6751997" y="1359559"/>
                </a:cubicBezTo>
                <a:cubicBezTo>
                  <a:pt x="6721510" y="1338012"/>
                  <a:pt x="6714196" y="1296145"/>
                  <a:pt x="6735747" y="1265657"/>
                </a:cubicBezTo>
                <a:cubicBezTo>
                  <a:pt x="6746514" y="1250413"/>
                  <a:pt x="6762371" y="1240961"/>
                  <a:pt x="6779328" y="1238015"/>
                </a:cubicBezTo>
                <a:close/>
                <a:moveTo>
                  <a:pt x="8760866" y="1229987"/>
                </a:moveTo>
                <a:cubicBezTo>
                  <a:pt x="8770521" y="1228310"/>
                  <a:pt x="8780785" y="1230341"/>
                  <a:pt x="8789321" y="1236438"/>
                </a:cubicBezTo>
                <a:cubicBezTo>
                  <a:pt x="8806802" y="1248635"/>
                  <a:pt x="8810865" y="1272620"/>
                  <a:pt x="8798671" y="1289691"/>
                </a:cubicBezTo>
                <a:cubicBezTo>
                  <a:pt x="8786474" y="1307170"/>
                  <a:pt x="8762493" y="1311233"/>
                  <a:pt x="8745417" y="1299040"/>
                </a:cubicBezTo>
                <a:cubicBezTo>
                  <a:pt x="8727936" y="1286842"/>
                  <a:pt x="8723873" y="1262864"/>
                  <a:pt x="8736066" y="1245788"/>
                </a:cubicBezTo>
                <a:cubicBezTo>
                  <a:pt x="8742165" y="1237049"/>
                  <a:pt x="8751211" y="1231662"/>
                  <a:pt x="8760866" y="1229987"/>
                </a:cubicBezTo>
                <a:close/>
                <a:moveTo>
                  <a:pt x="6499509" y="1229966"/>
                </a:moveTo>
                <a:cubicBezTo>
                  <a:pt x="6514090" y="1227425"/>
                  <a:pt x="6529632" y="1230475"/>
                  <a:pt x="6542644" y="1239621"/>
                </a:cubicBezTo>
                <a:cubicBezTo>
                  <a:pt x="6569063" y="1257912"/>
                  <a:pt x="6575172" y="1294091"/>
                  <a:pt x="6556872" y="1320106"/>
                </a:cubicBezTo>
                <a:cubicBezTo>
                  <a:pt x="6538585" y="1346527"/>
                  <a:pt x="6502396" y="1352626"/>
                  <a:pt x="6476379" y="1334335"/>
                </a:cubicBezTo>
                <a:cubicBezTo>
                  <a:pt x="6449957" y="1316043"/>
                  <a:pt x="6443854" y="1279861"/>
                  <a:pt x="6462156" y="1253849"/>
                </a:cubicBezTo>
                <a:cubicBezTo>
                  <a:pt x="6471303" y="1240637"/>
                  <a:pt x="6484924" y="1232506"/>
                  <a:pt x="6499509" y="1229966"/>
                </a:cubicBezTo>
                <a:close/>
                <a:moveTo>
                  <a:pt x="11916802" y="1229762"/>
                </a:moveTo>
                <a:cubicBezTo>
                  <a:pt x="11934029" y="1226764"/>
                  <a:pt x="11952425" y="1230321"/>
                  <a:pt x="11967873" y="1241092"/>
                </a:cubicBezTo>
                <a:cubicBezTo>
                  <a:pt x="11998768" y="1262637"/>
                  <a:pt x="12006083" y="1305323"/>
                  <a:pt x="11984539" y="1336218"/>
                </a:cubicBezTo>
                <a:cubicBezTo>
                  <a:pt x="11962994" y="1367112"/>
                  <a:pt x="11920311" y="1374427"/>
                  <a:pt x="11889416" y="1352883"/>
                </a:cubicBezTo>
                <a:cubicBezTo>
                  <a:pt x="11858516" y="1330934"/>
                  <a:pt x="11851201" y="1288653"/>
                  <a:pt x="11872745" y="1257759"/>
                </a:cubicBezTo>
                <a:cubicBezTo>
                  <a:pt x="11883517" y="1242311"/>
                  <a:pt x="11899575" y="1232759"/>
                  <a:pt x="11916802" y="1229762"/>
                </a:cubicBezTo>
                <a:close/>
                <a:moveTo>
                  <a:pt x="10647356" y="1228365"/>
                </a:moveTo>
                <a:cubicBezTo>
                  <a:pt x="10660008" y="1226179"/>
                  <a:pt x="10673525" y="1228822"/>
                  <a:pt x="10684907" y="1236748"/>
                </a:cubicBezTo>
                <a:cubicBezTo>
                  <a:pt x="10707672" y="1252602"/>
                  <a:pt x="10712956" y="1283904"/>
                  <a:pt x="10697101" y="1306667"/>
                </a:cubicBezTo>
                <a:cubicBezTo>
                  <a:pt x="10681245" y="1329432"/>
                  <a:pt x="10649945" y="1334715"/>
                  <a:pt x="10627180" y="1318864"/>
                </a:cubicBezTo>
                <a:cubicBezTo>
                  <a:pt x="10604415" y="1302604"/>
                  <a:pt x="10598726" y="1271299"/>
                  <a:pt x="10614987" y="1248946"/>
                </a:cubicBezTo>
                <a:cubicBezTo>
                  <a:pt x="10622915" y="1237563"/>
                  <a:pt x="10634703" y="1230550"/>
                  <a:pt x="10647356" y="1228365"/>
                </a:cubicBezTo>
                <a:close/>
                <a:moveTo>
                  <a:pt x="8118590" y="1226921"/>
                </a:moveTo>
                <a:cubicBezTo>
                  <a:pt x="8126668" y="1225550"/>
                  <a:pt x="8135301" y="1227279"/>
                  <a:pt x="8142616" y="1232359"/>
                </a:cubicBezTo>
                <a:cubicBezTo>
                  <a:pt x="8157255" y="1242521"/>
                  <a:pt x="8160502" y="1262442"/>
                  <a:pt x="8150344" y="1277076"/>
                </a:cubicBezTo>
                <a:cubicBezTo>
                  <a:pt x="8140185" y="1291711"/>
                  <a:pt x="8120266" y="1294963"/>
                  <a:pt x="8105631" y="1284797"/>
                </a:cubicBezTo>
                <a:cubicBezTo>
                  <a:pt x="8090999" y="1274635"/>
                  <a:pt x="8087344" y="1254717"/>
                  <a:pt x="8097910" y="1240084"/>
                </a:cubicBezTo>
                <a:cubicBezTo>
                  <a:pt x="8102994" y="1232767"/>
                  <a:pt x="8110516" y="1228295"/>
                  <a:pt x="8118590" y="1226921"/>
                </a:cubicBezTo>
                <a:close/>
                <a:moveTo>
                  <a:pt x="8548868" y="1216825"/>
                </a:moveTo>
                <a:cubicBezTo>
                  <a:pt x="8558116" y="1215200"/>
                  <a:pt x="8567979" y="1217132"/>
                  <a:pt x="8576307" y="1223026"/>
                </a:cubicBezTo>
                <a:cubicBezTo>
                  <a:pt x="8592973" y="1234813"/>
                  <a:pt x="8597036" y="1257576"/>
                  <a:pt x="8585248" y="1274247"/>
                </a:cubicBezTo>
                <a:cubicBezTo>
                  <a:pt x="8573460" y="1290911"/>
                  <a:pt x="8550699" y="1294974"/>
                  <a:pt x="8534034" y="1283187"/>
                </a:cubicBezTo>
                <a:cubicBezTo>
                  <a:pt x="8517365" y="1271399"/>
                  <a:pt x="8513309" y="1248635"/>
                  <a:pt x="8525104" y="1231971"/>
                </a:cubicBezTo>
                <a:cubicBezTo>
                  <a:pt x="8531000" y="1223636"/>
                  <a:pt x="8539626" y="1218452"/>
                  <a:pt x="8548868" y="1216825"/>
                </a:cubicBezTo>
                <a:close/>
                <a:moveTo>
                  <a:pt x="9981631" y="1216438"/>
                </a:moveTo>
                <a:cubicBezTo>
                  <a:pt x="9996977" y="1213746"/>
                  <a:pt x="10013340" y="1216896"/>
                  <a:pt x="10027162" y="1226652"/>
                </a:cubicBezTo>
                <a:cubicBezTo>
                  <a:pt x="10054395" y="1246163"/>
                  <a:pt x="10061309" y="1283968"/>
                  <a:pt x="10041796" y="1311609"/>
                </a:cubicBezTo>
                <a:cubicBezTo>
                  <a:pt x="10022283" y="1338845"/>
                  <a:pt x="9984474" y="1345755"/>
                  <a:pt x="9956831" y="1326244"/>
                </a:cubicBezTo>
                <a:cubicBezTo>
                  <a:pt x="9929188" y="1306731"/>
                  <a:pt x="9922684" y="1268929"/>
                  <a:pt x="9942201" y="1241287"/>
                </a:cubicBezTo>
                <a:cubicBezTo>
                  <a:pt x="9951955" y="1227668"/>
                  <a:pt x="9966285" y="1219132"/>
                  <a:pt x="9981631" y="1216438"/>
                </a:cubicBezTo>
                <a:close/>
                <a:moveTo>
                  <a:pt x="8334038" y="1215592"/>
                </a:moveTo>
                <a:cubicBezTo>
                  <a:pt x="8342782" y="1214067"/>
                  <a:pt x="8352136" y="1215897"/>
                  <a:pt x="8360055" y="1221382"/>
                </a:cubicBezTo>
                <a:cubicBezTo>
                  <a:pt x="8375912" y="1232359"/>
                  <a:pt x="8379571" y="1253903"/>
                  <a:pt x="8368597" y="1269757"/>
                </a:cubicBezTo>
                <a:cubicBezTo>
                  <a:pt x="8357616" y="1285611"/>
                  <a:pt x="8336071" y="1289269"/>
                  <a:pt x="8320220" y="1278292"/>
                </a:cubicBezTo>
                <a:cubicBezTo>
                  <a:pt x="8304794" y="1267320"/>
                  <a:pt x="8300722" y="1245772"/>
                  <a:pt x="8311701" y="1229918"/>
                </a:cubicBezTo>
                <a:cubicBezTo>
                  <a:pt x="8317174" y="1221993"/>
                  <a:pt x="8325298" y="1217116"/>
                  <a:pt x="8334038" y="1215592"/>
                </a:cubicBezTo>
                <a:close/>
                <a:moveTo>
                  <a:pt x="11167492" y="1212867"/>
                </a:moveTo>
                <a:cubicBezTo>
                  <a:pt x="11180654" y="1210581"/>
                  <a:pt x="11194679" y="1213325"/>
                  <a:pt x="11206469" y="1221658"/>
                </a:cubicBezTo>
                <a:cubicBezTo>
                  <a:pt x="11230045" y="1238323"/>
                  <a:pt x="11235738" y="1270843"/>
                  <a:pt x="11219072" y="1294424"/>
                </a:cubicBezTo>
                <a:cubicBezTo>
                  <a:pt x="11202402" y="1317998"/>
                  <a:pt x="11169880" y="1323692"/>
                  <a:pt x="11146304" y="1307022"/>
                </a:cubicBezTo>
                <a:cubicBezTo>
                  <a:pt x="11122724" y="1290357"/>
                  <a:pt x="11117035" y="1257836"/>
                  <a:pt x="11133701" y="1234260"/>
                </a:cubicBezTo>
                <a:cubicBezTo>
                  <a:pt x="11142034" y="1222472"/>
                  <a:pt x="11154331" y="1215154"/>
                  <a:pt x="11167492" y="1212867"/>
                </a:cubicBezTo>
                <a:close/>
                <a:moveTo>
                  <a:pt x="6270657" y="1211549"/>
                </a:moveTo>
                <a:cubicBezTo>
                  <a:pt x="6297605" y="1211549"/>
                  <a:pt x="6319449" y="1233387"/>
                  <a:pt x="6319449" y="1260331"/>
                </a:cubicBezTo>
                <a:cubicBezTo>
                  <a:pt x="6319449" y="1287272"/>
                  <a:pt x="6297605" y="1309111"/>
                  <a:pt x="6270657" y="1309111"/>
                </a:cubicBezTo>
                <a:cubicBezTo>
                  <a:pt x="6243709" y="1309111"/>
                  <a:pt x="6221880" y="1287272"/>
                  <a:pt x="6221880" y="1260331"/>
                </a:cubicBezTo>
                <a:cubicBezTo>
                  <a:pt x="6221880" y="1233387"/>
                  <a:pt x="6243709" y="1211549"/>
                  <a:pt x="6270657" y="1211549"/>
                </a:cubicBezTo>
                <a:close/>
                <a:moveTo>
                  <a:pt x="10308469" y="1205828"/>
                </a:moveTo>
                <a:cubicBezTo>
                  <a:pt x="10323408" y="1203236"/>
                  <a:pt x="10339364" y="1206284"/>
                  <a:pt x="10352780" y="1215634"/>
                </a:cubicBezTo>
                <a:cubicBezTo>
                  <a:pt x="10379203" y="1234335"/>
                  <a:pt x="10385707" y="1271328"/>
                  <a:pt x="10367009" y="1298154"/>
                </a:cubicBezTo>
                <a:cubicBezTo>
                  <a:pt x="10348307" y="1324576"/>
                  <a:pt x="10311313" y="1331079"/>
                  <a:pt x="10284485" y="1312383"/>
                </a:cubicBezTo>
                <a:cubicBezTo>
                  <a:pt x="10257653" y="1293681"/>
                  <a:pt x="10251149" y="1256693"/>
                  <a:pt x="10270256" y="1229861"/>
                </a:cubicBezTo>
                <a:cubicBezTo>
                  <a:pt x="10279607" y="1216651"/>
                  <a:pt x="10293530" y="1208420"/>
                  <a:pt x="10308469" y="1205828"/>
                </a:cubicBezTo>
                <a:close/>
                <a:moveTo>
                  <a:pt x="9470080" y="1205683"/>
                </a:moveTo>
                <a:cubicBezTo>
                  <a:pt x="9482733" y="1203500"/>
                  <a:pt x="9496250" y="1206141"/>
                  <a:pt x="9507632" y="1214067"/>
                </a:cubicBezTo>
                <a:cubicBezTo>
                  <a:pt x="9530397" y="1229922"/>
                  <a:pt x="9535680" y="1261221"/>
                  <a:pt x="9519830" y="1283984"/>
                </a:cubicBezTo>
                <a:cubicBezTo>
                  <a:pt x="9503974" y="1306749"/>
                  <a:pt x="9472674" y="1312033"/>
                  <a:pt x="9449909" y="1296181"/>
                </a:cubicBezTo>
                <a:cubicBezTo>
                  <a:pt x="9427144" y="1280328"/>
                  <a:pt x="9421856" y="1249028"/>
                  <a:pt x="9437711" y="1226265"/>
                </a:cubicBezTo>
                <a:cubicBezTo>
                  <a:pt x="9445639" y="1214883"/>
                  <a:pt x="9457428" y="1207870"/>
                  <a:pt x="9470080" y="1205683"/>
                </a:cubicBezTo>
                <a:close/>
                <a:moveTo>
                  <a:pt x="7318796" y="1205412"/>
                </a:moveTo>
                <a:cubicBezTo>
                  <a:pt x="7332311" y="1203074"/>
                  <a:pt x="7346753" y="1205920"/>
                  <a:pt x="7358942" y="1214455"/>
                </a:cubicBezTo>
                <a:cubicBezTo>
                  <a:pt x="7383339" y="1231530"/>
                  <a:pt x="7389031" y="1264862"/>
                  <a:pt x="7371952" y="1289252"/>
                </a:cubicBezTo>
                <a:cubicBezTo>
                  <a:pt x="7354875" y="1313640"/>
                  <a:pt x="7321544" y="1319334"/>
                  <a:pt x="7297160" y="1302261"/>
                </a:cubicBezTo>
                <a:cubicBezTo>
                  <a:pt x="7272771" y="1285188"/>
                  <a:pt x="7267086" y="1251448"/>
                  <a:pt x="7284139" y="1227463"/>
                </a:cubicBezTo>
                <a:cubicBezTo>
                  <a:pt x="7292684" y="1215269"/>
                  <a:pt x="7305285" y="1207749"/>
                  <a:pt x="7318796" y="1205412"/>
                </a:cubicBezTo>
                <a:close/>
                <a:moveTo>
                  <a:pt x="6064182" y="1169248"/>
                </a:moveTo>
                <a:cubicBezTo>
                  <a:pt x="6076327" y="1167113"/>
                  <a:pt x="6089331" y="1169654"/>
                  <a:pt x="6100320" y="1177378"/>
                </a:cubicBezTo>
                <a:cubicBezTo>
                  <a:pt x="6122257" y="1192418"/>
                  <a:pt x="6127547" y="1222502"/>
                  <a:pt x="6112107" y="1244451"/>
                </a:cubicBezTo>
                <a:cubicBezTo>
                  <a:pt x="6097063" y="1266404"/>
                  <a:pt x="6066978" y="1271688"/>
                  <a:pt x="6045037" y="1256239"/>
                </a:cubicBezTo>
                <a:cubicBezTo>
                  <a:pt x="6023761" y="1240794"/>
                  <a:pt x="6018477" y="1210710"/>
                  <a:pt x="6033516" y="1189166"/>
                </a:cubicBezTo>
                <a:cubicBezTo>
                  <a:pt x="6041040" y="1178191"/>
                  <a:pt x="6052047" y="1171383"/>
                  <a:pt x="6064182" y="1169248"/>
                </a:cubicBezTo>
                <a:close/>
                <a:moveTo>
                  <a:pt x="10811740" y="1159082"/>
                </a:moveTo>
                <a:cubicBezTo>
                  <a:pt x="10824545" y="1156847"/>
                  <a:pt x="10838163" y="1159490"/>
                  <a:pt x="10849545" y="1167619"/>
                </a:cubicBezTo>
                <a:cubicBezTo>
                  <a:pt x="10872310" y="1183880"/>
                  <a:pt x="10878003" y="1215585"/>
                  <a:pt x="10861743" y="1238349"/>
                </a:cubicBezTo>
                <a:cubicBezTo>
                  <a:pt x="10845482" y="1261113"/>
                  <a:pt x="10813772" y="1266807"/>
                  <a:pt x="10791007" y="1250546"/>
                </a:cubicBezTo>
                <a:cubicBezTo>
                  <a:pt x="10768242" y="1234691"/>
                  <a:pt x="10762553" y="1202982"/>
                  <a:pt x="10778814" y="1179813"/>
                </a:cubicBezTo>
                <a:cubicBezTo>
                  <a:pt x="10786944" y="1168430"/>
                  <a:pt x="10798936" y="1161317"/>
                  <a:pt x="10811740" y="1159082"/>
                </a:cubicBezTo>
                <a:close/>
                <a:moveTo>
                  <a:pt x="9265502" y="1158123"/>
                </a:moveTo>
                <a:cubicBezTo>
                  <a:pt x="9277545" y="1156038"/>
                  <a:pt x="9290350" y="1158579"/>
                  <a:pt x="9301122" y="1166098"/>
                </a:cubicBezTo>
                <a:cubicBezTo>
                  <a:pt x="9323076" y="1181548"/>
                  <a:pt x="9327954" y="1211220"/>
                  <a:pt x="9312910" y="1232765"/>
                </a:cubicBezTo>
                <a:cubicBezTo>
                  <a:pt x="9297465" y="1254717"/>
                  <a:pt x="9267790" y="1259597"/>
                  <a:pt x="9246241" y="1244556"/>
                </a:cubicBezTo>
                <a:cubicBezTo>
                  <a:pt x="9224697" y="1229512"/>
                  <a:pt x="9219413" y="1199434"/>
                  <a:pt x="9234453" y="1177890"/>
                </a:cubicBezTo>
                <a:cubicBezTo>
                  <a:pt x="9242178" y="1166914"/>
                  <a:pt x="9253459" y="1160206"/>
                  <a:pt x="9265502" y="1158123"/>
                </a:cubicBezTo>
                <a:close/>
                <a:moveTo>
                  <a:pt x="7536429" y="1156071"/>
                </a:moveTo>
                <a:cubicBezTo>
                  <a:pt x="7549082" y="1153885"/>
                  <a:pt x="7562590" y="1156527"/>
                  <a:pt x="7573974" y="1164455"/>
                </a:cubicBezTo>
                <a:cubicBezTo>
                  <a:pt x="7596740" y="1180308"/>
                  <a:pt x="7602028" y="1211609"/>
                  <a:pt x="7586169" y="1234373"/>
                </a:cubicBezTo>
                <a:cubicBezTo>
                  <a:pt x="7570317" y="1257136"/>
                  <a:pt x="7539016" y="1262421"/>
                  <a:pt x="7516256" y="1246570"/>
                </a:cubicBezTo>
                <a:cubicBezTo>
                  <a:pt x="7493490" y="1230311"/>
                  <a:pt x="7487809" y="1199007"/>
                  <a:pt x="7504063" y="1176652"/>
                </a:cubicBezTo>
                <a:cubicBezTo>
                  <a:pt x="7511994" y="1165270"/>
                  <a:pt x="7523780" y="1158257"/>
                  <a:pt x="7536429" y="1156071"/>
                </a:cubicBezTo>
                <a:close/>
                <a:moveTo>
                  <a:pt x="6988752" y="1154884"/>
                </a:moveTo>
                <a:cubicBezTo>
                  <a:pt x="7006287" y="1151836"/>
                  <a:pt x="7024985" y="1155495"/>
                  <a:pt x="7040642" y="1166472"/>
                </a:cubicBezTo>
                <a:cubicBezTo>
                  <a:pt x="7071944" y="1188420"/>
                  <a:pt x="7079245" y="1231916"/>
                  <a:pt x="7057310" y="1263216"/>
                </a:cubicBezTo>
                <a:cubicBezTo>
                  <a:pt x="7035358" y="1294925"/>
                  <a:pt x="6991841" y="1302241"/>
                  <a:pt x="6960541" y="1280291"/>
                </a:cubicBezTo>
                <a:cubicBezTo>
                  <a:pt x="6928822" y="1257932"/>
                  <a:pt x="6921513" y="1214842"/>
                  <a:pt x="6943859" y="1183542"/>
                </a:cubicBezTo>
                <a:cubicBezTo>
                  <a:pt x="6954850" y="1167690"/>
                  <a:pt x="6971211" y="1157934"/>
                  <a:pt x="6988752" y="1154884"/>
                </a:cubicBezTo>
                <a:close/>
                <a:moveTo>
                  <a:pt x="9784728" y="1149599"/>
                </a:moveTo>
                <a:cubicBezTo>
                  <a:pt x="9798703" y="1147160"/>
                  <a:pt x="9813541" y="1150004"/>
                  <a:pt x="9825939" y="1158745"/>
                </a:cubicBezTo>
                <a:cubicBezTo>
                  <a:pt x="9850736" y="1176631"/>
                  <a:pt x="9856834" y="1211183"/>
                  <a:pt x="9839353" y="1235983"/>
                </a:cubicBezTo>
                <a:cubicBezTo>
                  <a:pt x="9821467" y="1260778"/>
                  <a:pt x="9786914" y="1266877"/>
                  <a:pt x="9762113" y="1249396"/>
                </a:cubicBezTo>
                <a:cubicBezTo>
                  <a:pt x="9737317" y="1231915"/>
                  <a:pt x="9731222" y="1197363"/>
                  <a:pt x="9748699" y="1172159"/>
                </a:cubicBezTo>
                <a:cubicBezTo>
                  <a:pt x="9757643" y="1159761"/>
                  <a:pt x="9770753" y="1152038"/>
                  <a:pt x="9784728" y="1149599"/>
                </a:cubicBezTo>
                <a:close/>
                <a:moveTo>
                  <a:pt x="5914778" y="1149301"/>
                </a:moveTo>
                <a:cubicBezTo>
                  <a:pt x="5916408" y="1150117"/>
                  <a:pt x="5916408" y="1152149"/>
                  <a:pt x="5915589" y="1153369"/>
                </a:cubicBezTo>
                <a:cubicBezTo>
                  <a:pt x="5914778" y="1154995"/>
                  <a:pt x="5912744" y="1154995"/>
                  <a:pt x="5911532" y="1154180"/>
                </a:cubicBezTo>
                <a:cubicBezTo>
                  <a:pt x="5910307" y="1152960"/>
                  <a:pt x="5909906" y="1151334"/>
                  <a:pt x="5910715" y="1150117"/>
                </a:cubicBezTo>
                <a:cubicBezTo>
                  <a:pt x="5911532" y="1148491"/>
                  <a:pt x="5913560" y="1148491"/>
                  <a:pt x="5914778" y="1149301"/>
                </a:cubicBezTo>
                <a:close/>
                <a:moveTo>
                  <a:pt x="12204462" y="1138605"/>
                </a:moveTo>
                <a:cubicBezTo>
                  <a:pt x="12208930" y="1141857"/>
                  <a:pt x="12210151" y="1148361"/>
                  <a:pt x="12206899" y="1153239"/>
                </a:cubicBezTo>
                <a:cubicBezTo>
                  <a:pt x="12203647" y="1157707"/>
                  <a:pt x="12197143" y="1158928"/>
                  <a:pt x="12192265" y="1155676"/>
                </a:cubicBezTo>
                <a:cubicBezTo>
                  <a:pt x="12187386" y="1152018"/>
                  <a:pt x="12186166" y="1145514"/>
                  <a:pt x="12189823" y="1141041"/>
                </a:cubicBezTo>
                <a:cubicBezTo>
                  <a:pt x="12193080" y="1136569"/>
                  <a:pt x="12199989" y="1135352"/>
                  <a:pt x="12204462" y="1138605"/>
                </a:cubicBezTo>
                <a:close/>
                <a:moveTo>
                  <a:pt x="11977727" y="1133649"/>
                </a:moveTo>
                <a:cubicBezTo>
                  <a:pt x="11982808" y="1132734"/>
                  <a:pt x="11988195" y="1133749"/>
                  <a:pt x="11992668" y="1137002"/>
                </a:cubicBezTo>
                <a:cubicBezTo>
                  <a:pt x="12001610" y="1143506"/>
                  <a:pt x="12004051" y="1156108"/>
                  <a:pt x="11997547" y="1165049"/>
                </a:cubicBezTo>
                <a:cubicBezTo>
                  <a:pt x="11991042" y="1173995"/>
                  <a:pt x="11978439" y="1176431"/>
                  <a:pt x="11969494" y="1169928"/>
                </a:cubicBezTo>
                <a:cubicBezTo>
                  <a:pt x="11960552" y="1163423"/>
                  <a:pt x="11958521" y="1150825"/>
                  <a:pt x="11964615" y="1141880"/>
                </a:cubicBezTo>
                <a:cubicBezTo>
                  <a:pt x="11967868" y="1137409"/>
                  <a:pt x="11972645" y="1134563"/>
                  <a:pt x="11977727" y="1133649"/>
                </a:cubicBezTo>
                <a:close/>
                <a:moveTo>
                  <a:pt x="6706460" y="1131169"/>
                </a:moveTo>
                <a:cubicBezTo>
                  <a:pt x="6722710" y="1129535"/>
                  <a:pt x="6739589" y="1134100"/>
                  <a:pt x="6753235" y="1145252"/>
                </a:cubicBezTo>
                <a:cubicBezTo>
                  <a:pt x="6780519" y="1167556"/>
                  <a:pt x="6784566" y="1207762"/>
                  <a:pt x="6762264" y="1235054"/>
                </a:cubicBezTo>
                <a:cubicBezTo>
                  <a:pt x="6739959" y="1262345"/>
                  <a:pt x="6699755" y="1266390"/>
                  <a:pt x="6672454" y="1244084"/>
                </a:cubicBezTo>
                <a:cubicBezTo>
                  <a:pt x="6645168" y="1221780"/>
                  <a:pt x="6641123" y="1181574"/>
                  <a:pt x="6663431" y="1154283"/>
                </a:cubicBezTo>
                <a:cubicBezTo>
                  <a:pt x="6674579" y="1140635"/>
                  <a:pt x="6690211" y="1132803"/>
                  <a:pt x="6706460" y="1131169"/>
                </a:cubicBezTo>
                <a:close/>
                <a:moveTo>
                  <a:pt x="10460100" y="1130651"/>
                </a:moveTo>
                <a:cubicBezTo>
                  <a:pt x="10472905" y="1128415"/>
                  <a:pt x="10486522" y="1131058"/>
                  <a:pt x="10497905" y="1139187"/>
                </a:cubicBezTo>
                <a:cubicBezTo>
                  <a:pt x="10520670" y="1155448"/>
                  <a:pt x="10526363" y="1187152"/>
                  <a:pt x="10510103" y="1209917"/>
                </a:cubicBezTo>
                <a:cubicBezTo>
                  <a:pt x="10493842" y="1232680"/>
                  <a:pt x="10462132" y="1238374"/>
                  <a:pt x="10439367" y="1222114"/>
                </a:cubicBezTo>
                <a:cubicBezTo>
                  <a:pt x="10416602" y="1205854"/>
                  <a:pt x="10410913" y="1174145"/>
                  <a:pt x="10427174" y="1151380"/>
                </a:cubicBezTo>
                <a:cubicBezTo>
                  <a:pt x="10435304" y="1139999"/>
                  <a:pt x="10447295" y="1132886"/>
                  <a:pt x="10460100" y="1130651"/>
                </a:cubicBezTo>
                <a:close/>
                <a:moveTo>
                  <a:pt x="10116087" y="1126812"/>
                </a:moveTo>
                <a:cubicBezTo>
                  <a:pt x="10129400" y="1124474"/>
                  <a:pt x="10143629" y="1127217"/>
                  <a:pt x="10155621" y="1135549"/>
                </a:cubicBezTo>
                <a:cubicBezTo>
                  <a:pt x="10179603" y="1152219"/>
                  <a:pt x="10185296" y="1185146"/>
                  <a:pt x="10168630" y="1209132"/>
                </a:cubicBezTo>
                <a:cubicBezTo>
                  <a:pt x="10151960" y="1233111"/>
                  <a:pt x="10119033" y="1238804"/>
                  <a:pt x="10095047" y="1222138"/>
                </a:cubicBezTo>
                <a:cubicBezTo>
                  <a:pt x="10071066" y="1205469"/>
                  <a:pt x="10065372" y="1172543"/>
                  <a:pt x="10082039" y="1148559"/>
                </a:cubicBezTo>
                <a:cubicBezTo>
                  <a:pt x="10090374" y="1136568"/>
                  <a:pt x="10102773" y="1129149"/>
                  <a:pt x="10116087" y="1126812"/>
                </a:cubicBezTo>
                <a:close/>
                <a:moveTo>
                  <a:pt x="9056756" y="1122027"/>
                </a:moveTo>
                <a:cubicBezTo>
                  <a:pt x="9067985" y="1120045"/>
                  <a:pt x="9079977" y="1122383"/>
                  <a:pt x="9090139" y="1129498"/>
                </a:cubicBezTo>
                <a:cubicBezTo>
                  <a:pt x="9110467" y="1143722"/>
                  <a:pt x="9115345" y="1171364"/>
                  <a:pt x="9101116" y="1191690"/>
                </a:cubicBezTo>
                <a:cubicBezTo>
                  <a:pt x="9086887" y="1212013"/>
                  <a:pt x="9059244" y="1216893"/>
                  <a:pt x="9038920" y="1202667"/>
                </a:cubicBezTo>
                <a:cubicBezTo>
                  <a:pt x="9019002" y="1188438"/>
                  <a:pt x="9014124" y="1160797"/>
                  <a:pt x="9027943" y="1140470"/>
                </a:cubicBezTo>
                <a:cubicBezTo>
                  <a:pt x="9035058" y="1130308"/>
                  <a:pt x="9045526" y="1124008"/>
                  <a:pt x="9056756" y="1122027"/>
                </a:cubicBezTo>
                <a:close/>
                <a:moveTo>
                  <a:pt x="7755985" y="1121873"/>
                </a:moveTo>
                <a:cubicBezTo>
                  <a:pt x="7766860" y="1119943"/>
                  <a:pt x="7778442" y="1122179"/>
                  <a:pt x="7788201" y="1129088"/>
                </a:cubicBezTo>
                <a:cubicBezTo>
                  <a:pt x="7807704" y="1142912"/>
                  <a:pt x="7812589" y="1169739"/>
                  <a:pt x="7798762" y="1189252"/>
                </a:cubicBezTo>
                <a:cubicBezTo>
                  <a:pt x="7784941" y="1208762"/>
                  <a:pt x="7758115" y="1213641"/>
                  <a:pt x="7738607" y="1199822"/>
                </a:cubicBezTo>
                <a:cubicBezTo>
                  <a:pt x="7719102" y="1185998"/>
                  <a:pt x="7714222" y="1159172"/>
                  <a:pt x="7728043" y="1139660"/>
                </a:cubicBezTo>
                <a:cubicBezTo>
                  <a:pt x="7734940" y="1129903"/>
                  <a:pt x="7745110" y="1123806"/>
                  <a:pt x="7755985" y="1121873"/>
                </a:cubicBezTo>
                <a:close/>
                <a:moveTo>
                  <a:pt x="11550125" y="1121499"/>
                </a:moveTo>
                <a:cubicBezTo>
                  <a:pt x="11567452" y="1118450"/>
                  <a:pt x="11585948" y="1122007"/>
                  <a:pt x="11601598" y="1132985"/>
                </a:cubicBezTo>
                <a:cubicBezTo>
                  <a:pt x="11632494" y="1154933"/>
                  <a:pt x="11640219" y="1197620"/>
                  <a:pt x="11618264" y="1228920"/>
                </a:cubicBezTo>
                <a:cubicBezTo>
                  <a:pt x="11596315" y="1259815"/>
                  <a:pt x="11553632" y="1267540"/>
                  <a:pt x="11522327" y="1245586"/>
                </a:cubicBezTo>
                <a:cubicBezTo>
                  <a:pt x="11491026" y="1224042"/>
                  <a:pt x="11483706" y="1180950"/>
                  <a:pt x="11505660" y="1149650"/>
                </a:cubicBezTo>
                <a:cubicBezTo>
                  <a:pt x="11516637" y="1134203"/>
                  <a:pt x="11532797" y="1124547"/>
                  <a:pt x="11550125" y="1121499"/>
                </a:cubicBezTo>
                <a:close/>
                <a:moveTo>
                  <a:pt x="6458493" y="1113836"/>
                </a:moveTo>
                <a:cubicBezTo>
                  <a:pt x="6470278" y="1111754"/>
                  <a:pt x="6482882" y="1114192"/>
                  <a:pt x="6493449" y="1121713"/>
                </a:cubicBezTo>
                <a:cubicBezTo>
                  <a:pt x="6514609" y="1136348"/>
                  <a:pt x="6519884" y="1165616"/>
                  <a:pt x="6504842" y="1186754"/>
                </a:cubicBezTo>
                <a:cubicBezTo>
                  <a:pt x="6490203" y="1207892"/>
                  <a:pt x="6460939" y="1213175"/>
                  <a:pt x="6439799" y="1198136"/>
                </a:cubicBezTo>
                <a:cubicBezTo>
                  <a:pt x="6418643" y="1183093"/>
                  <a:pt x="6413366" y="1154234"/>
                  <a:pt x="6428411" y="1133096"/>
                </a:cubicBezTo>
                <a:cubicBezTo>
                  <a:pt x="6435740" y="1122527"/>
                  <a:pt x="6446700" y="1115920"/>
                  <a:pt x="6458493" y="1113836"/>
                </a:cubicBezTo>
                <a:close/>
                <a:moveTo>
                  <a:pt x="11758462" y="1109331"/>
                </a:moveTo>
                <a:cubicBezTo>
                  <a:pt x="11773148" y="1106739"/>
                  <a:pt x="11788798" y="1109787"/>
                  <a:pt x="11802009" y="1119136"/>
                </a:cubicBezTo>
                <a:cubicBezTo>
                  <a:pt x="11828436" y="1137837"/>
                  <a:pt x="11834940" y="1174015"/>
                  <a:pt x="11816238" y="1200438"/>
                </a:cubicBezTo>
                <a:cubicBezTo>
                  <a:pt x="11797540" y="1226863"/>
                  <a:pt x="11761357" y="1233368"/>
                  <a:pt x="11734935" y="1214666"/>
                </a:cubicBezTo>
                <a:cubicBezTo>
                  <a:pt x="11708513" y="1196375"/>
                  <a:pt x="11702008" y="1159787"/>
                  <a:pt x="11720706" y="1133365"/>
                </a:cubicBezTo>
                <a:cubicBezTo>
                  <a:pt x="11730057" y="1120154"/>
                  <a:pt x="11743777" y="1111922"/>
                  <a:pt x="11758462" y="1109331"/>
                </a:cubicBezTo>
                <a:close/>
                <a:moveTo>
                  <a:pt x="8845521" y="1095959"/>
                </a:moveTo>
                <a:cubicBezTo>
                  <a:pt x="8856193" y="1094129"/>
                  <a:pt x="8867575" y="1096364"/>
                  <a:pt x="8877129" y="1103071"/>
                </a:cubicBezTo>
                <a:cubicBezTo>
                  <a:pt x="8896232" y="1116489"/>
                  <a:pt x="8900705" y="1142910"/>
                  <a:pt x="8887291" y="1162017"/>
                </a:cubicBezTo>
                <a:cubicBezTo>
                  <a:pt x="8873877" y="1181120"/>
                  <a:pt x="8847450" y="1185593"/>
                  <a:pt x="8828347" y="1172178"/>
                </a:cubicBezTo>
                <a:cubicBezTo>
                  <a:pt x="8809239" y="1158765"/>
                  <a:pt x="8804767" y="1132340"/>
                  <a:pt x="8818181" y="1113236"/>
                </a:cubicBezTo>
                <a:cubicBezTo>
                  <a:pt x="8824890" y="1103684"/>
                  <a:pt x="8834850" y="1097789"/>
                  <a:pt x="8845521" y="1095959"/>
                </a:cubicBezTo>
                <a:close/>
                <a:moveTo>
                  <a:pt x="7975427" y="1094485"/>
                </a:moveTo>
                <a:cubicBezTo>
                  <a:pt x="7985939" y="1092605"/>
                  <a:pt x="7997119" y="1094739"/>
                  <a:pt x="8006463" y="1101445"/>
                </a:cubicBezTo>
                <a:cubicBezTo>
                  <a:pt x="8025158" y="1114863"/>
                  <a:pt x="8030042" y="1140880"/>
                  <a:pt x="8016615" y="1159575"/>
                </a:cubicBezTo>
                <a:cubicBezTo>
                  <a:pt x="8003208" y="1178277"/>
                  <a:pt x="7977201" y="1183156"/>
                  <a:pt x="7958513" y="1169737"/>
                </a:cubicBezTo>
                <a:cubicBezTo>
                  <a:pt x="7939805" y="1156324"/>
                  <a:pt x="7935338" y="1130308"/>
                  <a:pt x="7948347" y="1111612"/>
                </a:cubicBezTo>
                <a:cubicBezTo>
                  <a:pt x="7955053" y="1102260"/>
                  <a:pt x="7964909" y="1096366"/>
                  <a:pt x="7975427" y="1094485"/>
                </a:cubicBezTo>
                <a:close/>
                <a:moveTo>
                  <a:pt x="9582686" y="1090504"/>
                </a:moveTo>
                <a:cubicBezTo>
                  <a:pt x="9595644" y="1088216"/>
                  <a:pt x="9609466" y="1090857"/>
                  <a:pt x="9621051" y="1098988"/>
                </a:cubicBezTo>
                <a:cubicBezTo>
                  <a:pt x="9644221" y="1115248"/>
                  <a:pt x="9649914" y="1147363"/>
                  <a:pt x="9633654" y="1170533"/>
                </a:cubicBezTo>
                <a:cubicBezTo>
                  <a:pt x="9617393" y="1193702"/>
                  <a:pt x="9585277" y="1199395"/>
                  <a:pt x="9562107" y="1183135"/>
                </a:cubicBezTo>
                <a:cubicBezTo>
                  <a:pt x="9538937" y="1166875"/>
                  <a:pt x="9533243" y="1135166"/>
                  <a:pt x="9549504" y="1111591"/>
                </a:cubicBezTo>
                <a:cubicBezTo>
                  <a:pt x="9557634" y="1100006"/>
                  <a:pt x="9569728" y="1092790"/>
                  <a:pt x="9582686" y="1090504"/>
                </a:cubicBezTo>
                <a:close/>
                <a:moveTo>
                  <a:pt x="7201721" y="1086849"/>
                </a:moveTo>
                <a:cubicBezTo>
                  <a:pt x="7218896" y="1083851"/>
                  <a:pt x="7237197" y="1087407"/>
                  <a:pt x="7252426" y="1098180"/>
                </a:cubicBezTo>
                <a:cubicBezTo>
                  <a:pt x="7283332" y="1119722"/>
                  <a:pt x="7290650" y="1162407"/>
                  <a:pt x="7269113" y="1192893"/>
                </a:cubicBezTo>
                <a:cubicBezTo>
                  <a:pt x="7247557" y="1223788"/>
                  <a:pt x="7204875" y="1231106"/>
                  <a:pt x="7174390" y="1209563"/>
                </a:cubicBezTo>
                <a:cubicBezTo>
                  <a:pt x="7143893" y="1188014"/>
                  <a:pt x="7136181" y="1145333"/>
                  <a:pt x="7157714" y="1114844"/>
                </a:cubicBezTo>
                <a:cubicBezTo>
                  <a:pt x="7168483" y="1099396"/>
                  <a:pt x="7184540" y="1089844"/>
                  <a:pt x="7201721" y="1086849"/>
                </a:cubicBezTo>
                <a:close/>
                <a:moveTo>
                  <a:pt x="8630677" y="1081432"/>
                </a:moveTo>
                <a:cubicBezTo>
                  <a:pt x="8640535" y="1079702"/>
                  <a:pt x="8651104" y="1081736"/>
                  <a:pt x="8660047" y="1088036"/>
                </a:cubicBezTo>
                <a:cubicBezTo>
                  <a:pt x="8677528" y="1100229"/>
                  <a:pt x="8682001" y="1124619"/>
                  <a:pt x="8669398" y="1142505"/>
                </a:cubicBezTo>
                <a:cubicBezTo>
                  <a:pt x="8657205" y="1159986"/>
                  <a:pt x="8632814" y="1164458"/>
                  <a:pt x="8614927" y="1151856"/>
                </a:cubicBezTo>
                <a:cubicBezTo>
                  <a:pt x="8597446" y="1139663"/>
                  <a:pt x="8592973" y="1114863"/>
                  <a:pt x="8605576" y="1097387"/>
                </a:cubicBezTo>
                <a:cubicBezTo>
                  <a:pt x="8611673" y="1088647"/>
                  <a:pt x="8620819" y="1083159"/>
                  <a:pt x="8630677" y="1081432"/>
                </a:cubicBezTo>
                <a:close/>
                <a:moveTo>
                  <a:pt x="10986136" y="1080801"/>
                </a:moveTo>
                <a:cubicBezTo>
                  <a:pt x="11004226" y="1077650"/>
                  <a:pt x="11023535" y="1081411"/>
                  <a:pt x="11039795" y="1092792"/>
                </a:cubicBezTo>
                <a:cubicBezTo>
                  <a:pt x="11072317" y="1115557"/>
                  <a:pt x="11080041" y="1160275"/>
                  <a:pt x="11057277" y="1192794"/>
                </a:cubicBezTo>
                <a:cubicBezTo>
                  <a:pt x="11034512" y="1225315"/>
                  <a:pt x="10989792" y="1233040"/>
                  <a:pt x="10957271" y="1210275"/>
                </a:cubicBezTo>
                <a:cubicBezTo>
                  <a:pt x="10924750" y="1187510"/>
                  <a:pt x="10917025" y="1142794"/>
                  <a:pt x="10939790" y="1110273"/>
                </a:cubicBezTo>
                <a:cubicBezTo>
                  <a:pt x="10951175" y="1094014"/>
                  <a:pt x="10968045" y="1083952"/>
                  <a:pt x="10986136" y="1080801"/>
                </a:cubicBezTo>
                <a:close/>
                <a:moveTo>
                  <a:pt x="8195102" y="1078331"/>
                </a:moveTo>
                <a:cubicBezTo>
                  <a:pt x="8205412" y="1076553"/>
                  <a:pt x="8216389" y="1078687"/>
                  <a:pt x="8225540" y="1085191"/>
                </a:cubicBezTo>
                <a:cubicBezTo>
                  <a:pt x="8243815" y="1098199"/>
                  <a:pt x="8248296" y="1123809"/>
                  <a:pt x="8235290" y="1142100"/>
                </a:cubicBezTo>
                <a:cubicBezTo>
                  <a:pt x="8222281" y="1160393"/>
                  <a:pt x="8196679" y="1164865"/>
                  <a:pt x="8178390" y="1151856"/>
                </a:cubicBezTo>
                <a:cubicBezTo>
                  <a:pt x="8160101" y="1138849"/>
                  <a:pt x="8155630" y="1113648"/>
                  <a:pt x="8168632" y="1094947"/>
                </a:cubicBezTo>
                <a:cubicBezTo>
                  <a:pt x="8175139" y="1085801"/>
                  <a:pt x="8184793" y="1080110"/>
                  <a:pt x="8195102" y="1078331"/>
                </a:cubicBezTo>
                <a:close/>
                <a:moveTo>
                  <a:pt x="8414126" y="1075076"/>
                </a:moveTo>
                <a:cubicBezTo>
                  <a:pt x="8423878" y="1073399"/>
                  <a:pt x="8434241" y="1075433"/>
                  <a:pt x="8442979" y="1081529"/>
                </a:cubicBezTo>
                <a:cubicBezTo>
                  <a:pt x="8460463" y="1094132"/>
                  <a:pt x="8464528" y="1118116"/>
                  <a:pt x="8452335" y="1135597"/>
                </a:cubicBezTo>
                <a:cubicBezTo>
                  <a:pt x="8439733" y="1153072"/>
                  <a:pt x="8415748" y="1157139"/>
                  <a:pt x="8398276" y="1144942"/>
                </a:cubicBezTo>
                <a:cubicBezTo>
                  <a:pt x="8380793" y="1132750"/>
                  <a:pt x="8376313" y="1108766"/>
                  <a:pt x="8388919" y="1090879"/>
                </a:cubicBezTo>
                <a:cubicBezTo>
                  <a:pt x="8395220" y="1082140"/>
                  <a:pt x="8404368" y="1076753"/>
                  <a:pt x="8414126" y="1075076"/>
                </a:cubicBezTo>
                <a:close/>
                <a:moveTo>
                  <a:pt x="6253374" y="1062488"/>
                </a:moveTo>
                <a:cubicBezTo>
                  <a:pt x="6265979" y="1060303"/>
                  <a:pt x="6279405" y="1062944"/>
                  <a:pt x="6290580" y="1070871"/>
                </a:cubicBezTo>
                <a:cubicBezTo>
                  <a:pt x="6313350" y="1086727"/>
                  <a:pt x="6318629" y="1118027"/>
                  <a:pt x="6302780" y="1140386"/>
                </a:cubicBezTo>
                <a:cubicBezTo>
                  <a:pt x="6286913" y="1163150"/>
                  <a:pt x="6255605" y="1168435"/>
                  <a:pt x="6233252" y="1152579"/>
                </a:cubicBezTo>
                <a:cubicBezTo>
                  <a:pt x="6210888" y="1136729"/>
                  <a:pt x="6205194" y="1105424"/>
                  <a:pt x="6221062" y="1083070"/>
                </a:cubicBezTo>
                <a:cubicBezTo>
                  <a:pt x="6228981" y="1071688"/>
                  <a:pt x="6240779" y="1064675"/>
                  <a:pt x="6253374" y="1062488"/>
                </a:cubicBezTo>
                <a:close/>
                <a:moveTo>
                  <a:pt x="5787500" y="1062282"/>
                </a:moveTo>
                <a:cubicBezTo>
                  <a:pt x="5787911" y="1062282"/>
                  <a:pt x="5788315" y="1061876"/>
                  <a:pt x="5788315" y="1062282"/>
                </a:cubicBezTo>
                <a:cubicBezTo>
                  <a:pt x="5788315" y="1062691"/>
                  <a:pt x="5788315" y="1062691"/>
                  <a:pt x="5788315" y="1063096"/>
                </a:cubicBezTo>
                <a:cubicBezTo>
                  <a:pt x="5787911" y="1063096"/>
                  <a:pt x="5787911" y="1063096"/>
                  <a:pt x="5787500" y="1063096"/>
                </a:cubicBezTo>
                <a:cubicBezTo>
                  <a:pt x="5787500" y="1063096"/>
                  <a:pt x="5787096" y="1062691"/>
                  <a:pt x="5787500" y="1062282"/>
                </a:cubicBezTo>
                <a:close/>
                <a:moveTo>
                  <a:pt x="10625455" y="1056032"/>
                </a:moveTo>
                <a:cubicBezTo>
                  <a:pt x="10638769" y="1053696"/>
                  <a:pt x="10652997" y="1056437"/>
                  <a:pt x="10664990" y="1064771"/>
                </a:cubicBezTo>
                <a:cubicBezTo>
                  <a:pt x="10688971" y="1081441"/>
                  <a:pt x="10694664" y="1114366"/>
                  <a:pt x="10677998" y="1138352"/>
                </a:cubicBezTo>
                <a:cubicBezTo>
                  <a:pt x="10661328" y="1162331"/>
                  <a:pt x="10628401" y="1168026"/>
                  <a:pt x="10604415" y="1151360"/>
                </a:cubicBezTo>
                <a:cubicBezTo>
                  <a:pt x="10580434" y="1134284"/>
                  <a:pt x="10574741" y="1101764"/>
                  <a:pt x="10591407" y="1077779"/>
                </a:cubicBezTo>
                <a:cubicBezTo>
                  <a:pt x="10599742" y="1065788"/>
                  <a:pt x="10612141" y="1058370"/>
                  <a:pt x="10625455" y="1056032"/>
                </a:cubicBezTo>
                <a:close/>
                <a:moveTo>
                  <a:pt x="9918418" y="1053591"/>
                </a:moveTo>
                <a:cubicBezTo>
                  <a:pt x="9931020" y="1051405"/>
                  <a:pt x="9944435" y="1054047"/>
                  <a:pt x="9955615" y="1061974"/>
                </a:cubicBezTo>
                <a:cubicBezTo>
                  <a:pt x="9978380" y="1077830"/>
                  <a:pt x="9983663" y="1109128"/>
                  <a:pt x="9967813" y="1131487"/>
                </a:cubicBezTo>
                <a:cubicBezTo>
                  <a:pt x="9951957" y="1154252"/>
                  <a:pt x="9920657" y="1159535"/>
                  <a:pt x="9898298" y="1143681"/>
                </a:cubicBezTo>
                <a:cubicBezTo>
                  <a:pt x="9875938" y="1127830"/>
                  <a:pt x="9870655" y="1096935"/>
                  <a:pt x="9886100" y="1074173"/>
                </a:cubicBezTo>
                <a:cubicBezTo>
                  <a:pt x="9894027" y="1062790"/>
                  <a:pt x="9905816" y="1055776"/>
                  <a:pt x="9918418" y="1053591"/>
                </a:cubicBezTo>
                <a:close/>
                <a:moveTo>
                  <a:pt x="6907839" y="1044955"/>
                </a:moveTo>
                <a:cubicBezTo>
                  <a:pt x="6925077" y="1041957"/>
                  <a:pt x="6943453" y="1045515"/>
                  <a:pt x="6958920" y="1056287"/>
                </a:cubicBezTo>
                <a:cubicBezTo>
                  <a:pt x="6989819" y="1077831"/>
                  <a:pt x="6997122" y="1120516"/>
                  <a:pt x="6975580" y="1151411"/>
                </a:cubicBezTo>
                <a:cubicBezTo>
                  <a:pt x="6954032" y="1182304"/>
                  <a:pt x="6911339" y="1189619"/>
                  <a:pt x="6880461" y="1168075"/>
                </a:cubicBezTo>
                <a:cubicBezTo>
                  <a:pt x="6849575" y="1146533"/>
                  <a:pt x="6842243" y="1103847"/>
                  <a:pt x="6863783" y="1072953"/>
                </a:cubicBezTo>
                <a:cubicBezTo>
                  <a:pt x="6874565" y="1057506"/>
                  <a:pt x="6890616" y="1047954"/>
                  <a:pt x="6907839" y="1044955"/>
                </a:cubicBezTo>
                <a:close/>
                <a:moveTo>
                  <a:pt x="9376734" y="1042335"/>
                </a:moveTo>
                <a:cubicBezTo>
                  <a:pt x="9388523" y="1040252"/>
                  <a:pt x="9401125" y="1042692"/>
                  <a:pt x="9411694" y="1050213"/>
                </a:cubicBezTo>
                <a:cubicBezTo>
                  <a:pt x="9432833" y="1064846"/>
                  <a:pt x="9438117" y="1094114"/>
                  <a:pt x="9423077" y="1115253"/>
                </a:cubicBezTo>
                <a:cubicBezTo>
                  <a:pt x="9408442" y="1136391"/>
                  <a:pt x="9379173" y="1141674"/>
                  <a:pt x="9358034" y="1126635"/>
                </a:cubicBezTo>
                <a:cubicBezTo>
                  <a:pt x="9336895" y="1111591"/>
                  <a:pt x="9332017" y="1082322"/>
                  <a:pt x="9346652" y="1061595"/>
                </a:cubicBezTo>
                <a:cubicBezTo>
                  <a:pt x="9353969" y="1051025"/>
                  <a:pt x="9364945" y="1044419"/>
                  <a:pt x="9376734" y="1042335"/>
                </a:cubicBezTo>
                <a:close/>
                <a:moveTo>
                  <a:pt x="7419459" y="1038930"/>
                </a:moveTo>
                <a:cubicBezTo>
                  <a:pt x="7434043" y="1036389"/>
                  <a:pt x="7449592" y="1039437"/>
                  <a:pt x="7462596" y="1048584"/>
                </a:cubicBezTo>
                <a:cubicBezTo>
                  <a:pt x="7489025" y="1066875"/>
                  <a:pt x="7495111" y="1103053"/>
                  <a:pt x="7476821" y="1129068"/>
                </a:cubicBezTo>
                <a:cubicBezTo>
                  <a:pt x="7458536" y="1155495"/>
                  <a:pt x="7422362" y="1161589"/>
                  <a:pt x="7396344" y="1143296"/>
                </a:cubicBezTo>
                <a:cubicBezTo>
                  <a:pt x="7369917" y="1125005"/>
                  <a:pt x="7363815" y="1089233"/>
                  <a:pt x="7382118" y="1062813"/>
                </a:cubicBezTo>
                <a:cubicBezTo>
                  <a:pt x="7391259" y="1049599"/>
                  <a:pt x="7404879" y="1041470"/>
                  <a:pt x="7419459" y="1038930"/>
                </a:cubicBezTo>
                <a:close/>
                <a:moveTo>
                  <a:pt x="6101129" y="1037516"/>
                </a:moveTo>
                <a:cubicBezTo>
                  <a:pt x="6105196" y="1040359"/>
                  <a:pt x="6106004" y="1046051"/>
                  <a:pt x="6103162" y="1050114"/>
                </a:cubicBezTo>
                <a:cubicBezTo>
                  <a:pt x="6100320" y="1054182"/>
                  <a:pt x="6094625" y="1054993"/>
                  <a:pt x="6090557" y="1052150"/>
                </a:cubicBezTo>
                <a:cubicBezTo>
                  <a:pt x="6086497" y="1049304"/>
                  <a:pt x="6085270" y="1043611"/>
                  <a:pt x="6088526" y="1039548"/>
                </a:cubicBezTo>
                <a:cubicBezTo>
                  <a:pt x="6091370" y="1035481"/>
                  <a:pt x="6097050" y="1034669"/>
                  <a:pt x="6101129" y="1037516"/>
                </a:cubicBezTo>
                <a:close/>
                <a:moveTo>
                  <a:pt x="10266700" y="1037358"/>
                </a:moveTo>
                <a:cubicBezTo>
                  <a:pt x="10280521" y="1034919"/>
                  <a:pt x="10295257" y="1037764"/>
                  <a:pt x="10307655" y="1046505"/>
                </a:cubicBezTo>
                <a:cubicBezTo>
                  <a:pt x="10332452" y="1063986"/>
                  <a:pt x="10338551" y="1098131"/>
                  <a:pt x="10321074" y="1122927"/>
                </a:cubicBezTo>
                <a:cubicBezTo>
                  <a:pt x="10303592" y="1147722"/>
                  <a:pt x="10269445" y="1153822"/>
                  <a:pt x="10244645" y="1136341"/>
                </a:cubicBezTo>
                <a:cubicBezTo>
                  <a:pt x="10219848" y="1119270"/>
                  <a:pt x="10213754" y="1085124"/>
                  <a:pt x="10231231" y="1059918"/>
                </a:cubicBezTo>
                <a:cubicBezTo>
                  <a:pt x="10239971" y="1047521"/>
                  <a:pt x="10252878" y="1039797"/>
                  <a:pt x="10266700" y="1037358"/>
                </a:cubicBezTo>
                <a:close/>
                <a:moveTo>
                  <a:pt x="11176280" y="1029051"/>
                </a:moveTo>
                <a:cubicBezTo>
                  <a:pt x="11195793" y="1025698"/>
                  <a:pt x="11216626" y="1029763"/>
                  <a:pt x="11234107" y="1041958"/>
                </a:cubicBezTo>
                <a:cubicBezTo>
                  <a:pt x="11269066" y="1066349"/>
                  <a:pt x="11277196" y="1114719"/>
                  <a:pt x="11252805" y="1149681"/>
                </a:cubicBezTo>
                <a:cubicBezTo>
                  <a:pt x="11228414" y="1184638"/>
                  <a:pt x="11180042" y="1193178"/>
                  <a:pt x="11145080" y="1168377"/>
                </a:cubicBezTo>
                <a:cubicBezTo>
                  <a:pt x="11110121" y="1143987"/>
                  <a:pt x="11101991" y="1095617"/>
                  <a:pt x="11126382" y="1060655"/>
                </a:cubicBezTo>
                <a:cubicBezTo>
                  <a:pt x="11138577" y="1043177"/>
                  <a:pt x="11156768" y="1032405"/>
                  <a:pt x="11176280" y="1029051"/>
                </a:cubicBezTo>
                <a:close/>
                <a:moveTo>
                  <a:pt x="6659668" y="1023693"/>
                </a:moveTo>
                <a:cubicBezTo>
                  <a:pt x="6671206" y="1021712"/>
                  <a:pt x="6683499" y="1024151"/>
                  <a:pt x="6693869" y="1031467"/>
                </a:cubicBezTo>
                <a:cubicBezTo>
                  <a:pt x="6714600" y="1046102"/>
                  <a:pt x="6719473" y="1074555"/>
                  <a:pt x="6704846" y="1095288"/>
                </a:cubicBezTo>
                <a:cubicBezTo>
                  <a:pt x="6690211" y="1115611"/>
                  <a:pt x="6661756" y="1120899"/>
                  <a:pt x="6641019" y="1106266"/>
                </a:cubicBezTo>
                <a:cubicBezTo>
                  <a:pt x="6620293" y="1091630"/>
                  <a:pt x="6615417" y="1063173"/>
                  <a:pt x="6630051" y="1042440"/>
                </a:cubicBezTo>
                <a:cubicBezTo>
                  <a:pt x="6637363" y="1032076"/>
                  <a:pt x="6648138" y="1025674"/>
                  <a:pt x="6659668" y="1023693"/>
                </a:cubicBezTo>
                <a:close/>
                <a:moveTo>
                  <a:pt x="12046734" y="1012178"/>
                </a:moveTo>
                <a:cubicBezTo>
                  <a:pt x="12049171" y="1013804"/>
                  <a:pt x="12049577" y="1017463"/>
                  <a:pt x="12047951" y="1019899"/>
                </a:cubicBezTo>
                <a:cubicBezTo>
                  <a:pt x="12046325" y="1022341"/>
                  <a:pt x="12042667" y="1022746"/>
                  <a:pt x="12040230" y="1021119"/>
                </a:cubicBezTo>
                <a:cubicBezTo>
                  <a:pt x="12037789" y="1019494"/>
                  <a:pt x="12036978" y="1015836"/>
                  <a:pt x="12039009" y="1013395"/>
                </a:cubicBezTo>
                <a:cubicBezTo>
                  <a:pt x="12040635" y="1010958"/>
                  <a:pt x="12044293" y="1010552"/>
                  <a:pt x="12046734" y="1012178"/>
                </a:cubicBezTo>
                <a:close/>
                <a:moveTo>
                  <a:pt x="11817815" y="1005851"/>
                </a:moveTo>
                <a:cubicBezTo>
                  <a:pt x="11823049" y="1004987"/>
                  <a:pt x="11828639" y="1006104"/>
                  <a:pt x="11833314" y="1009356"/>
                </a:cubicBezTo>
                <a:cubicBezTo>
                  <a:pt x="11842661" y="1015860"/>
                  <a:pt x="11844697" y="1028868"/>
                  <a:pt x="11838193" y="1038219"/>
                </a:cubicBezTo>
                <a:cubicBezTo>
                  <a:pt x="11831684" y="1047570"/>
                  <a:pt x="11818680" y="1049602"/>
                  <a:pt x="11809329" y="1043097"/>
                </a:cubicBezTo>
                <a:cubicBezTo>
                  <a:pt x="11799978" y="1036593"/>
                  <a:pt x="11797541" y="1023585"/>
                  <a:pt x="11804451" y="1014234"/>
                </a:cubicBezTo>
                <a:cubicBezTo>
                  <a:pt x="11807703" y="1009560"/>
                  <a:pt x="11812581" y="1006715"/>
                  <a:pt x="11817815" y="1005851"/>
                </a:cubicBezTo>
                <a:close/>
                <a:moveTo>
                  <a:pt x="7639421" y="1003312"/>
                </a:moveTo>
                <a:cubicBezTo>
                  <a:pt x="7651310" y="1001228"/>
                  <a:pt x="7664014" y="1003668"/>
                  <a:pt x="7674781" y="1011191"/>
                </a:cubicBezTo>
                <a:cubicBezTo>
                  <a:pt x="7695918" y="1026230"/>
                  <a:pt x="7701208" y="1055497"/>
                  <a:pt x="7686163" y="1077041"/>
                </a:cubicBezTo>
                <a:cubicBezTo>
                  <a:pt x="7671125" y="1098180"/>
                  <a:pt x="7641857" y="1103463"/>
                  <a:pt x="7620316" y="1088423"/>
                </a:cubicBezTo>
                <a:cubicBezTo>
                  <a:pt x="7599174" y="1073385"/>
                  <a:pt x="7593892" y="1043710"/>
                  <a:pt x="7608927" y="1022572"/>
                </a:cubicBezTo>
                <a:cubicBezTo>
                  <a:pt x="7616445" y="1012001"/>
                  <a:pt x="7627529" y="1005395"/>
                  <a:pt x="7639421" y="1003312"/>
                </a:cubicBezTo>
                <a:close/>
                <a:moveTo>
                  <a:pt x="11596010" y="1002575"/>
                </a:moveTo>
                <a:cubicBezTo>
                  <a:pt x="11606375" y="1000747"/>
                  <a:pt x="11617453" y="1002881"/>
                  <a:pt x="11626804" y="1009386"/>
                </a:cubicBezTo>
                <a:cubicBezTo>
                  <a:pt x="11645501" y="1022394"/>
                  <a:pt x="11649974" y="1048000"/>
                  <a:pt x="11636965" y="1066702"/>
                </a:cubicBezTo>
                <a:cubicBezTo>
                  <a:pt x="11623957" y="1085399"/>
                  <a:pt x="11598345" y="1089872"/>
                  <a:pt x="11579648" y="1076863"/>
                </a:cubicBezTo>
                <a:cubicBezTo>
                  <a:pt x="11560946" y="1063855"/>
                  <a:pt x="11556477" y="1038244"/>
                  <a:pt x="11569486" y="1019547"/>
                </a:cubicBezTo>
                <a:cubicBezTo>
                  <a:pt x="11575990" y="1010196"/>
                  <a:pt x="11585644" y="1004404"/>
                  <a:pt x="11596010" y="1002575"/>
                </a:cubicBezTo>
                <a:close/>
                <a:moveTo>
                  <a:pt x="9166667" y="999399"/>
                </a:moveTo>
                <a:cubicBezTo>
                  <a:pt x="9178355" y="997366"/>
                  <a:pt x="9190754" y="999805"/>
                  <a:pt x="9201121" y="1007122"/>
                </a:cubicBezTo>
                <a:cubicBezTo>
                  <a:pt x="9222259" y="1022161"/>
                  <a:pt x="9227138" y="1051023"/>
                  <a:pt x="9212503" y="1071756"/>
                </a:cubicBezTo>
                <a:cubicBezTo>
                  <a:pt x="9197459" y="1092893"/>
                  <a:pt x="9168599" y="1097772"/>
                  <a:pt x="9147866" y="1083139"/>
                </a:cubicBezTo>
                <a:cubicBezTo>
                  <a:pt x="9127133" y="1068504"/>
                  <a:pt x="9121849" y="1039641"/>
                  <a:pt x="9136484" y="1018503"/>
                </a:cubicBezTo>
                <a:cubicBezTo>
                  <a:pt x="9144004" y="1007934"/>
                  <a:pt x="9154980" y="1001431"/>
                  <a:pt x="9166667" y="999399"/>
                </a:cubicBezTo>
                <a:close/>
                <a:moveTo>
                  <a:pt x="11379285" y="996605"/>
                </a:moveTo>
                <a:cubicBezTo>
                  <a:pt x="11397934" y="993352"/>
                  <a:pt x="11417853" y="997213"/>
                  <a:pt x="11434519" y="1009001"/>
                </a:cubicBezTo>
                <a:cubicBezTo>
                  <a:pt x="11467855" y="1032171"/>
                  <a:pt x="11475985" y="1078514"/>
                  <a:pt x="11452405" y="1111846"/>
                </a:cubicBezTo>
                <a:cubicBezTo>
                  <a:pt x="11440820" y="1128514"/>
                  <a:pt x="11423443" y="1138880"/>
                  <a:pt x="11404794" y="1142132"/>
                </a:cubicBezTo>
                <a:lnTo>
                  <a:pt x="11383148" y="1141706"/>
                </a:lnTo>
                <a:lnTo>
                  <a:pt x="11411755" y="1154149"/>
                </a:lnTo>
                <a:cubicBezTo>
                  <a:pt x="11448749" y="1180571"/>
                  <a:pt x="11457694" y="1231793"/>
                  <a:pt x="11431677" y="1269192"/>
                </a:cubicBezTo>
                <a:cubicBezTo>
                  <a:pt x="11405250" y="1306180"/>
                  <a:pt x="11354031" y="1315125"/>
                  <a:pt x="11316632" y="1289109"/>
                </a:cubicBezTo>
                <a:cubicBezTo>
                  <a:pt x="11279232" y="1262687"/>
                  <a:pt x="11270287" y="1211465"/>
                  <a:pt x="11296713" y="1174066"/>
                </a:cubicBezTo>
                <a:cubicBezTo>
                  <a:pt x="11309924" y="1155570"/>
                  <a:pt x="11329335" y="1144087"/>
                  <a:pt x="11350118" y="1140480"/>
                </a:cubicBezTo>
                <a:lnTo>
                  <a:pt x="11375032" y="1140956"/>
                </a:lnTo>
                <a:lnTo>
                  <a:pt x="11349558" y="1129732"/>
                </a:lnTo>
                <a:cubicBezTo>
                  <a:pt x="11316226" y="1106157"/>
                  <a:pt x="11308096" y="1060224"/>
                  <a:pt x="11331672" y="1026887"/>
                </a:cubicBezTo>
                <a:cubicBezTo>
                  <a:pt x="11343257" y="1010222"/>
                  <a:pt x="11360636" y="999857"/>
                  <a:pt x="11379285" y="996605"/>
                </a:cubicBezTo>
                <a:close/>
                <a:moveTo>
                  <a:pt x="9715059" y="983012"/>
                </a:moveTo>
                <a:cubicBezTo>
                  <a:pt x="9728779" y="980675"/>
                  <a:pt x="9743414" y="983520"/>
                  <a:pt x="9755609" y="992056"/>
                </a:cubicBezTo>
                <a:cubicBezTo>
                  <a:pt x="9780000" y="1009130"/>
                  <a:pt x="9785694" y="1043278"/>
                  <a:pt x="9768618" y="1067668"/>
                </a:cubicBezTo>
                <a:cubicBezTo>
                  <a:pt x="9751546" y="1092058"/>
                  <a:pt x="9717399" y="1097746"/>
                  <a:pt x="9693008" y="1080675"/>
                </a:cubicBezTo>
                <a:cubicBezTo>
                  <a:pt x="9668616" y="1063195"/>
                  <a:pt x="9662518" y="1029454"/>
                  <a:pt x="9679999" y="1005065"/>
                </a:cubicBezTo>
                <a:cubicBezTo>
                  <a:pt x="9688535" y="992869"/>
                  <a:pt x="9701340" y="985350"/>
                  <a:pt x="9715059" y="983012"/>
                </a:cubicBezTo>
                <a:close/>
                <a:moveTo>
                  <a:pt x="6448275" y="971128"/>
                </a:moveTo>
                <a:cubicBezTo>
                  <a:pt x="6459718" y="969146"/>
                  <a:pt x="6471902" y="971484"/>
                  <a:pt x="6482066" y="978599"/>
                </a:cubicBezTo>
                <a:cubicBezTo>
                  <a:pt x="6502396" y="992823"/>
                  <a:pt x="6507278" y="1021281"/>
                  <a:pt x="6493043" y="1041603"/>
                </a:cubicBezTo>
                <a:cubicBezTo>
                  <a:pt x="6478814" y="1061931"/>
                  <a:pt x="6450375" y="1066809"/>
                  <a:pt x="6430030" y="1052580"/>
                </a:cubicBezTo>
                <a:cubicBezTo>
                  <a:pt x="6409308" y="1037946"/>
                  <a:pt x="6404435" y="1009899"/>
                  <a:pt x="6419059" y="989570"/>
                </a:cubicBezTo>
                <a:cubicBezTo>
                  <a:pt x="6426171" y="979409"/>
                  <a:pt x="6436843" y="973110"/>
                  <a:pt x="6448275" y="971128"/>
                </a:cubicBezTo>
                <a:close/>
                <a:moveTo>
                  <a:pt x="7118695" y="970309"/>
                </a:moveTo>
                <a:cubicBezTo>
                  <a:pt x="7136777" y="967159"/>
                  <a:pt x="7156087" y="970918"/>
                  <a:pt x="7172342" y="982300"/>
                </a:cubicBezTo>
                <a:cubicBezTo>
                  <a:pt x="7204875" y="1005065"/>
                  <a:pt x="7212593" y="1049781"/>
                  <a:pt x="7189831" y="1082300"/>
                </a:cubicBezTo>
                <a:cubicBezTo>
                  <a:pt x="7167075" y="1114822"/>
                  <a:pt x="7122349" y="1122547"/>
                  <a:pt x="7089820" y="1099783"/>
                </a:cubicBezTo>
                <a:cubicBezTo>
                  <a:pt x="7057304" y="1076609"/>
                  <a:pt x="7049575" y="1031896"/>
                  <a:pt x="7072346" y="999782"/>
                </a:cubicBezTo>
                <a:cubicBezTo>
                  <a:pt x="7083726" y="983522"/>
                  <a:pt x="7100604" y="973460"/>
                  <a:pt x="7118695" y="970309"/>
                </a:cubicBezTo>
                <a:close/>
                <a:moveTo>
                  <a:pt x="7858311" y="965404"/>
                </a:moveTo>
                <a:cubicBezTo>
                  <a:pt x="7870910" y="963219"/>
                  <a:pt x="7884318" y="965861"/>
                  <a:pt x="7895509" y="973788"/>
                </a:cubicBezTo>
                <a:cubicBezTo>
                  <a:pt x="7918261" y="989642"/>
                  <a:pt x="7923547" y="1020942"/>
                  <a:pt x="7907696" y="1043301"/>
                </a:cubicBezTo>
                <a:cubicBezTo>
                  <a:pt x="7891848" y="1066064"/>
                  <a:pt x="7860544" y="1071347"/>
                  <a:pt x="7838197" y="1055493"/>
                </a:cubicBezTo>
                <a:cubicBezTo>
                  <a:pt x="7815830" y="1039643"/>
                  <a:pt x="7810556" y="1008748"/>
                  <a:pt x="7826000" y="985984"/>
                </a:cubicBezTo>
                <a:cubicBezTo>
                  <a:pt x="7833915" y="974602"/>
                  <a:pt x="7845708" y="967589"/>
                  <a:pt x="7858311" y="965404"/>
                </a:cubicBezTo>
                <a:close/>
                <a:moveTo>
                  <a:pt x="8952181" y="961493"/>
                </a:moveTo>
                <a:cubicBezTo>
                  <a:pt x="8965240" y="959256"/>
                  <a:pt x="8979163" y="962000"/>
                  <a:pt x="8990953" y="970130"/>
                </a:cubicBezTo>
                <a:cubicBezTo>
                  <a:pt x="9014528" y="986799"/>
                  <a:pt x="9019816" y="1018909"/>
                  <a:pt x="9003556" y="1042488"/>
                </a:cubicBezTo>
                <a:cubicBezTo>
                  <a:pt x="8986885" y="1066063"/>
                  <a:pt x="8954774" y="1071351"/>
                  <a:pt x="8931194" y="1055091"/>
                </a:cubicBezTo>
                <a:cubicBezTo>
                  <a:pt x="8907618" y="1038421"/>
                  <a:pt x="8902330" y="1006310"/>
                  <a:pt x="8918591" y="982732"/>
                </a:cubicBezTo>
                <a:cubicBezTo>
                  <a:pt x="8926926" y="970945"/>
                  <a:pt x="8939121" y="963728"/>
                  <a:pt x="8952181" y="961493"/>
                </a:cubicBezTo>
                <a:close/>
                <a:moveTo>
                  <a:pt x="10069132" y="957279"/>
                </a:moveTo>
                <a:cubicBezTo>
                  <a:pt x="10082954" y="954840"/>
                  <a:pt x="10097691" y="957685"/>
                  <a:pt x="10110091" y="966425"/>
                </a:cubicBezTo>
                <a:cubicBezTo>
                  <a:pt x="10134888" y="983906"/>
                  <a:pt x="10140986" y="1018054"/>
                  <a:pt x="10123505" y="1042848"/>
                </a:cubicBezTo>
                <a:cubicBezTo>
                  <a:pt x="10106024" y="1067643"/>
                  <a:pt x="10071877" y="1073743"/>
                  <a:pt x="10047080" y="1056262"/>
                </a:cubicBezTo>
                <a:cubicBezTo>
                  <a:pt x="10022284" y="1038786"/>
                  <a:pt x="10016591" y="1004639"/>
                  <a:pt x="10033666" y="979839"/>
                </a:cubicBezTo>
                <a:cubicBezTo>
                  <a:pt x="10042405" y="967442"/>
                  <a:pt x="10055311" y="959718"/>
                  <a:pt x="10069132" y="957279"/>
                </a:cubicBezTo>
                <a:close/>
                <a:moveTo>
                  <a:pt x="5964744" y="956187"/>
                </a:moveTo>
                <a:cubicBezTo>
                  <a:pt x="5965149" y="956187"/>
                  <a:pt x="5965149" y="956187"/>
                  <a:pt x="5965555" y="956187"/>
                </a:cubicBezTo>
                <a:cubicBezTo>
                  <a:pt x="5965555" y="956593"/>
                  <a:pt x="5965555" y="956593"/>
                  <a:pt x="5965555" y="957004"/>
                </a:cubicBezTo>
                <a:cubicBezTo>
                  <a:pt x="5965149" y="957004"/>
                  <a:pt x="5965149" y="957004"/>
                  <a:pt x="5964744" y="957004"/>
                </a:cubicBezTo>
                <a:cubicBezTo>
                  <a:pt x="5964334" y="957004"/>
                  <a:pt x="5964334" y="956593"/>
                  <a:pt x="5964744" y="956187"/>
                </a:cubicBezTo>
                <a:close/>
                <a:moveTo>
                  <a:pt x="10433323" y="954052"/>
                </a:moveTo>
                <a:cubicBezTo>
                  <a:pt x="10448923" y="951359"/>
                  <a:pt x="10465590" y="954612"/>
                  <a:pt x="10479614" y="964368"/>
                </a:cubicBezTo>
                <a:cubicBezTo>
                  <a:pt x="10507667" y="983879"/>
                  <a:pt x="10514172" y="1022499"/>
                  <a:pt x="10494659" y="1050547"/>
                </a:cubicBezTo>
                <a:cubicBezTo>
                  <a:pt x="10475146" y="1078594"/>
                  <a:pt x="10436526" y="1085098"/>
                  <a:pt x="10408477" y="1065585"/>
                </a:cubicBezTo>
                <a:cubicBezTo>
                  <a:pt x="10380424" y="1045667"/>
                  <a:pt x="10373514" y="1007049"/>
                  <a:pt x="10393433" y="979407"/>
                </a:cubicBezTo>
                <a:cubicBezTo>
                  <a:pt x="10403189" y="965383"/>
                  <a:pt x="10417722" y="956745"/>
                  <a:pt x="10433323" y="954052"/>
                </a:cubicBezTo>
                <a:close/>
                <a:moveTo>
                  <a:pt x="6864395" y="939446"/>
                </a:moveTo>
                <a:cubicBezTo>
                  <a:pt x="6876810" y="937262"/>
                  <a:pt x="6890009" y="939801"/>
                  <a:pt x="6901186" y="947726"/>
                </a:cubicBezTo>
                <a:cubicBezTo>
                  <a:pt x="6923130" y="963582"/>
                  <a:pt x="6928822" y="994070"/>
                  <a:pt x="6912963" y="1016429"/>
                </a:cubicBezTo>
                <a:cubicBezTo>
                  <a:pt x="6897125" y="1038378"/>
                  <a:pt x="6866637" y="1044071"/>
                  <a:pt x="6844273" y="1028216"/>
                </a:cubicBezTo>
                <a:cubicBezTo>
                  <a:pt x="6821918" y="1012362"/>
                  <a:pt x="6816631" y="981873"/>
                  <a:pt x="6832493" y="959519"/>
                </a:cubicBezTo>
                <a:cubicBezTo>
                  <a:pt x="6840420" y="948541"/>
                  <a:pt x="6852007" y="941631"/>
                  <a:pt x="6864395" y="939446"/>
                </a:cubicBezTo>
                <a:close/>
                <a:moveTo>
                  <a:pt x="8735353" y="937917"/>
                </a:moveTo>
                <a:cubicBezTo>
                  <a:pt x="8748870" y="935579"/>
                  <a:pt x="8763302" y="938424"/>
                  <a:pt x="8775497" y="946959"/>
                </a:cubicBezTo>
                <a:cubicBezTo>
                  <a:pt x="8799888" y="964036"/>
                  <a:pt x="8805582" y="997366"/>
                  <a:pt x="8788506" y="1021756"/>
                </a:cubicBezTo>
                <a:cubicBezTo>
                  <a:pt x="8771434" y="1046147"/>
                  <a:pt x="8738098" y="1051839"/>
                  <a:pt x="8713707" y="1034764"/>
                </a:cubicBezTo>
                <a:cubicBezTo>
                  <a:pt x="8689722" y="1017693"/>
                  <a:pt x="8683627" y="983953"/>
                  <a:pt x="8700699" y="959968"/>
                </a:cubicBezTo>
                <a:cubicBezTo>
                  <a:pt x="8709235" y="947772"/>
                  <a:pt x="8721837" y="940253"/>
                  <a:pt x="8735353" y="937917"/>
                </a:cubicBezTo>
                <a:close/>
                <a:moveTo>
                  <a:pt x="8077133" y="935526"/>
                </a:moveTo>
                <a:cubicBezTo>
                  <a:pt x="8091615" y="933036"/>
                  <a:pt x="8107050" y="935982"/>
                  <a:pt x="8119862" y="944924"/>
                </a:cubicBezTo>
                <a:cubicBezTo>
                  <a:pt x="8145470" y="962810"/>
                  <a:pt x="8151974" y="998583"/>
                  <a:pt x="8133683" y="1024599"/>
                </a:cubicBezTo>
                <a:cubicBezTo>
                  <a:pt x="8115792" y="1050209"/>
                  <a:pt x="8080031" y="1056713"/>
                  <a:pt x="8054020" y="1038422"/>
                </a:cubicBezTo>
                <a:cubicBezTo>
                  <a:pt x="8028411" y="1020536"/>
                  <a:pt x="8021904" y="984764"/>
                  <a:pt x="8040191" y="958749"/>
                </a:cubicBezTo>
                <a:cubicBezTo>
                  <a:pt x="8049132" y="945943"/>
                  <a:pt x="8062651" y="938015"/>
                  <a:pt x="8077133" y="935526"/>
                </a:cubicBezTo>
                <a:close/>
                <a:moveTo>
                  <a:pt x="6280666" y="930859"/>
                </a:moveTo>
                <a:cubicBezTo>
                  <a:pt x="6284586" y="930199"/>
                  <a:pt x="6288750" y="931011"/>
                  <a:pt x="6292201" y="933450"/>
                </a:cubicBezTo>
                <a:cubicBezTo>
                  <a:pt x="6299121" y="938328"/>
                  <a:pt x="6300742" y="948085"/>
                  <a:pt x="6295859" y="954994"/>
                </a:cubicBezTo>
                <a:cubicBezTo>
                  <a:pt x="6290980" y="961905"/>
                  <a:pt x="6281227" y="963530"/>
                  <a:pt x="6274319" y="958652"/>
                </a:cubicBezTo>
                <a:cubicBezTo>
                  <a:pt x="6267402" y="953773"/>
                  <a:pt x="6265780" y="944018"/>
                  <a:pt x="6270657" y="937108"/>
                </a:cubicBezTo>
                <a:cubicBezTo>
                  <a:pt x="6273099" y="933653"/>
                  <a:pt x="6276752" y="931520"/>
                  <a:pt x="6280666" y="930859"/>
                </a:cubicBezTo>
                <a:close/>
                <a:moveTo>
                  <a:pt x="8517824" y="928413"/>
                </a:moveTo>
                <a:cubicBezTo>
                  <a:pt x="8531000" y="926127"/>
                  <a:pt x="8545008" y="928871"/>
                  <a:pt x="8556800" y="937203"/>
                </a:cubicBezTo>
                <a:cubicBezTo>
                  <a:pt x="8580370" y="953870"/>
                  <a:pt x="8586064" y="986390"/>
                  <a:pt x="8569398" y="1009969"/>
                </a:cubicBezTo>
                <a:cubicBezTo>
                  <a:pt x="8552730" y="1033544"/>
                  <a:pt x="8520213" y="1039237"/>
                  <a:pt x="8496641" y="1022566"/>
                </a:cubicBezTo>
                <a:cubicBezTo>
                  <a:pt x="8473057" y="1005901"/>
                  <a:pt x="8467370" y="973382"/>
                  <a:pt x="8484037" y="949808"/>
                </a:cubicBezTo>
                <a:cubicBezTo>
                  <a:pt x="8492370" y="938018"/>
                  <a:pt x="8504668" y="930700"/>
                  <a:pt x="8517824" y="928413"/>
                </a:cubicBezTo>
                <a:close/>
                <a:moveTo>
                  <a:pt x="10997922" y="925082"/>
                </a:moveTo>
                <a:cubicBezTo>
                  <a:pt x="11016012" y="921931"/>
                  <a:pt x="11035322" y="925691"/>
                  <a:pt x="11051583" y="937074"/>
                </a:cubicBezTo>
                <a:cubicBezTo>
                  <a:pt x="11084105" y="959838"/>
                  <a:pt x="11091829" y="1004555"/>
                  <a:pt x="11069065" y="1037075"/>
                </a:cubicBezTo>
                <a:cubicBezTo>
                  <a:pt x="11046300" y="1069596"/>
                  <a:pt x="11001580" y="1077321"/>
                  <a:pt x="10969059" y="1054557"/>
                </a:cubicBezTo>
                <a:cubicBezTo>
                  <a:pt x="10936538" y="1031792"/>
                  <a:pt x="10928813" y="986669"/>
                  <a:pt x="10951578" y="954554"/>
                </a:cubicBezTo>
                <a:cubicBezTo>
                  <a:pt x="10962961" y="938294"/>
                  <a:pt x="10979832" y="928232"/>
                  <a:pt x="10997922" y="925082"/>
                </a:cubicBezTo>
                <a:close/>
                <a:moveTo>
                  <a:pt x="8297781" y="924143"/>
                </a:moveTo>
                <a:cubicBezTo>
                  <a:pt x="8312106" y="921653"/>
                  <a:pt x="8327337" y="924599"/>
                  <a:pt x="8340137" y="933543"/>
                </a:cubicBezTo>
                <a:cubicBezTo>
                  <a:pt x="8365752" y="951838"/>
                  <a:pt x="8371847" y="987201"/>
                  <a:pt x="8353960" y="1012811"/>
                </a:cubicBezTo>
                <a:cubicBezTo>
                  <a:pt x="8335666" y="1038422"/>
                  <a:pt x="8300316" y="1044522"/>
                  <a:pt x="8274714" y="1026634"/>
                </a:cubicBezTo>
                <a:cubicBezTo>
                  <a:pt x="8249111" y="1008340"/>
                  <a:pt x="8242600" y="972976"/>
                  <a:pt x="8260892" y="947366"/>
                </a:cubicBezTo>
                <a:cubicBezTo>
                  <a:pt x="8270037" y="934559"/>
                  <a:pt x="8283438" y="926633"/>
                  <a:pt x="8297781" y="924143"/>
                </a:cubicBezTo>
                <a:close/>
                <a:moveTo>
                  <a:pt x="9507428" y="922750"/>
                </a:moveTo>
                <a:cubicBezTo>
                  <a:pt x="9521859" y="920210"/>
                  <a:pt x="9537306" y="923157"/>
                  <a:pt x="9550315" y="932302"/>
                </a:cubicBezTo>
                <a:cubicBezTo>
                  <a:pt x="9575926" y="950190"/>
                  <a:pt x="9582431" y="985961"/>
                  <a:pt x="9564139" y="1011977"/>
                </a:cubicBezTo>
                <a:cubicBezTo>
                  <a:pt x="9546252" y="1037588"/>
                  <a:pt x="9510479" y="1044092"/>
                  <a:pt x="9484462" y="1025800"/>
                </a:cubicBezTo>
                <a:cubicBezTo>
                  <a:pt x="9458445" y="1007505"/>
                  <a:pt x="9452346" y="971732"/>
                  <a:pt x="9470638" y="946127"/>
                </a:cubicBezTo>
                <a:cubicBezTo>
                  <a:pt x="9479582" y="933320"/>
                  <a:pt x="9492997" y="925293"/>
                  <a:pt x="9507428" y="922750"/>
                </a:cubicBezTo>
                <a:close/>
                <a:moveTo>
                  <a:pt x="7332926" y="909185"/>
                </a:moveTo>
                <a:cubicBezTo>
                  <a:pt x="7351216" y="905984"/>
                  <a:pt x="7370730" y="909744"/>
                  <a:pt x="7386990" y="921328"/>
                </a:cubicBezTo>
                <a:cubicBezTo>
                  <a:pt x="7419511" y="944092"/>
                  <a:pt x="7427649" y="989620"/>
                  <a:pt x="7404476" y="1022142"/>
                </a:cubicBezTo>
                <a:cubicBezTo>
                  <a:pt x="7381714" y="1054661"/>
                  <a:pt x="7336184" y="1062791"/>
                  <a:pt x="7303654" y="1039621"/>
                </a:cubicBezTo>
                <a:cubicBezTo>
                  <a:pt x="7271148" y="1016448"/>
                  <a:pt x="7263005" y="971329"/>
                  <a:pt x="7286175" y="938808"/>
                </a:cubicBezTo>
                <a:cubicBezTo>
                  <a:pt x="7297558" y="922548"/>
                  <a:pt x="7314630" y="912386"/>
                  <a:pt x="7332926" y="909185"/>
                </a:cubicBezTo>
                <a:close/>
                <a:moveTo>
                  <a:pt x="11428474" y="897848"/>
                </a:moveTo>
                <a:cubicBezTo>
                  <a:pt x="11435639" y="896577"/>
                  <a:pt x="11443262" y="898000"/>
                  <a:pt x="11449563" y="902473"/>
                </a:cubicBezTo>
                <a:cubicBezTo>
                  <a:pt x="11462166" y="911414"/>
                  <a:pt x="11465418" y="929301"/>
                  <a:pt x="11456477" y="941904"/>
                </a:cubicBezTo>
                <a:cubicBezTo>
                  <a:pt x="11447532" y="954506"/>
                  <a:pt x="11429645" y="957758"/>
                  <a:pt x="11417042" y="948813"/>
                </a:cubicBezTo>
                <a:cubicBezTo>
                  <a:pt x="11404033" y="939871"/>
                  <a:pt x="11401187" y="921985"/>
                  <a:pt x="11410132" y="909382"/>
                </a:cubicBezTo>
                <a:cubicBezTo>
                  <a:pt x="11414603" y="903081"/>
                  <a:pt x="11421310" y="899118"/>
                  <a:pt x="11428474" y="897848"/>
                </a:cubicBezTo>
                <a:close/>
                <a:moveTo>
                  <a:pt x="6648335" y="890026"/>
                </a:moveTo>
                <a:cubicBezTo>
                  <a:pt x="6658089" y="888350"/>
                  <a:pt x="6668458" y="890383"/>
                  <a:pt x="6677206" y="896479"/>
                </a:cubicBezTo>
                <a:cubicBezTo>
                  <a:pt x="6694678" y="909082"/>
                  <a:pt x="6698751" y="933066"/>
                  <a:pt x="6686556" y="950547"/>
                </a:cubicBezTo>
                <a:cubicBezTo>
                  <a:pt x="6673948" y="968025"/>
                  <a:pt x="6649961" y="972091"/>
                  <a:pt x="6632491" y="959894"/>
                </a:cubicBezTo>
                <a:cubicBezTo>
                  <a:pt x="6615000" y="947295"/>
                  <a:pt x="6610527" y="923311"/>
                  <a:pt x="6623131" y="905830"/>
                </a:cubicBezTo>
                <a:cubicBezTo>
                  <a:pt x="6629438" y="897088"/>
                  <a:pt x="6638584" y="891704"/>
                  <a:pt x="6648335" y="890026"/>
                </a:cubicBezTo>
                <a:close/>
                <a:moveTo>
                  <a:pt x="11885349" y="889410"/>
                </a:moveTo>
                <a:cubicBezTo>
                  <a:pt x="11886565" y="890226"/>
                  <a:pt x="11886975" y="891852"/>
                  <a:pt x="11886159" y="893068"/>
                </a:cubicBezTo>
                <a:cubicBezTo>
                  <a:pt x="11885349" y="894289"/>
                  <a:pt x="11883723" y="894695"/>
                  <a:pt x="11882502" y="893883"/>
                </a:cubicBezTo>
                <a:cubicBezTo>
                  <a:pt x="11881687" y="893068"/>
                  <a:pt x="11881281" y="891443"/>
                  <a:pt x="11881687" y="890226"/>
                </a:cubicBezTo>
                <a:cubicBezTo>
                  <a:pt x="11882502" y="889006"/>
                  <a:pt x="11884128" y="888599"/>
                  <a:pt x="11885349" y="889410"/>
                </a:cubicBezTo>
                <a:close/>
                <a:moveTo>
                  <a:pt x="11652767" y="884304"/>
                </a:moveTo>
                <a:cubicBezTo>
                  <a:pt x="11658001" y="883440"/>
                  <a:pt x="11663590" y="884557"/>
                  <a:pt x="11668266" y="887809"/>
                </a:cubicBezTo>
                <a:cubicBezTo>
                  <a:pt x="11677617" y="894313"/>
                  <a:pt x="11679649" y="907321"/>
                  <a:pt x="11673144" y="916673"/>
                </a:cubicBezTo>
                <a:cubicBezTo>
                  <a:pt x="11666640" y="926022"/>
                  <a:pt x="11653632" y="928054"/>
                  <a:pt x="11644281" y="921550"/>
                </a:cubicBezTo>
                <a:cubicBezTo>
                  <a:pt x="11634930" y="915046"/>
                  <a:pt x="11632898" y="902037"/>
                  <a:pt x="11639403" y="892687"/>
                </a:cubicBezTo>
                <a:cubicBezTo>
                  <a:pt x="11642655" y="888014"/>
                  <a:pt x="11647533" y="885169"/>
                  <a:pt x="11652767" y="884304"/>
                </a:cubicBezTo>
                <a:close/>
                <a:moveTo>
                  <a:pt x="9867150" y="884262"/>
                </a:moveTo>
                <a:cubicBezTo>
                  <a:pt x="9881327" y="881771"/>
                  <a:pt x="9896469" y="884718"/>
                  <a:pt x="9909275" y="893662"/>
                </a:cubicBezTo>
                <a:cubicBezTo>
                  <a:pt x="9934882" y="911547"/>
                  <a:pt x="9940981" y="946509"/>
                  <a:pt x="9923095" y="972119"/>
                </a:cubicBezTo>
                <a:cubicBezTo>
                  <a:pt x="9905208" y="997725"/>
                  <a:pt x="9870249" y="1003824"/>
                  <a:pt x="9844638" y="985939"/>
                </a:cubicBezTo>
                <a:cubicBezTo>
                  <a:pt x="9819026" y="968052"/>
                  <a:pt x="9812927" y="933095"/>
                  <a:pt x="9830818" y="907484"/>
                </a:cubicBezTo>
                <a:cubicBezTo>
                  <a:pt x="9839762" y="894679"/>
                  <a:pt x="9852973" y="886751"/>
                  <a:pt x="9867150" y="884262"/>
                </a:cubicBezTo>
                <a:close/>
                <a:moveTo>
                  <a:pt x="11204483" y="882782"/>
                </a:moveTo>
                <a:cubicBezTo>
                  <a:pt x="11223132" y="879530"/>
                  <a:pt x="11243051" y="883392"/>
                  <a:pt x="11259719" y="895179"/>
                </a:cubicBezTo>
                <a:cubicBezTo>
                  <a:pt x="11293051" y="918349"/>
                  <a:pt x="11301181" y="964693"/>
                  <a:pt x="11277606" y="998024"/>
                </a:cubicBezTo>
                <a:cubicBezTo>
                  <a:pt x="11254435" y="1031360"/>
                  <a:pt x="11208091" y="1039489"/>
                  <a:pt x="11174758" y="1015910"/>
                </a:cubicBezTo>
                <a:cubicBezTo>
                  <a:pt x="11141017" y="992740"/>
                  <a:pt x="11133292" y="946400"/>
                  <a:pt x="11156872" y="913065"/>
                </a:cubicBezTo>
                <a:cubicBezTo>
                  <a:pt x="11168457" y="896399"/>
                  <a:pt x="11185835" y="886034"/>
                  <a:pt x="11204483" y="882782"/>
                </a:cubicBezTo>
                <a:close/>
                <a:moveTo>
                  <a:pt x="9297718" y="876407"/>
                </a:moveTo>
                <a:cubicBezTo>
                  <a:pt x="9311693" y="873969"/>
                  <a:pt x="9326531" y="876814"/>
                  <a:pt x="9338931" y="885556"/>
                </a:cubicBezTo>
                <a:cubicBezTo>
                  <a:pt x="9363728" y="903441"/>
                  <a:pt x="9369826" y="937993"/>
                  <a:pt x="9352345" y="962792"/>
                </a:cubicBezTo>
                <a:cubicBezTo>
                  <a:pt x="9334459" y="987587"/>
                  <a:pt x="9299906" y="993687"/>
                  <a:pt x="9275109" y="976205"/>
                </a:cubicBezTo>
                <a:cubicBezTo>
                  <a:pt x="9250309" y="958724"/>
                  <a:pt x="9244210" y="924174"/>
                  <a:pt x="9261691" y="898969"/>
                </a:cubicBezTo>
                <a:cubicBezTo>
                  <a:pt x="9270634" y="886570"/>
                  <a:pt x="9283744" y="878847"/>
                  <a:pt x="9297718" y="876407"/>
                </a:cubicBezTo>
                <a:close/>
                <a:moveTo>
                  <a:pt x="7071333" y="860530"/>
                </a:moveTo>
                <a:cubicBezTo>
                  <a:pt x="7085768" y="857990"/>
                  <a:pt x="7101213" y="860935"/>
                  <a:pt x="7114217" y="870082"/>
                </a:cubicBezTo>
                <a:cubicBezTo>
                  <a:pt x="7139825" y="887969"/>
                  <a:pt x="7146338" y="923740"/>
                  <a:pt x="7128041" y="949756"/>
                </a:cubicBezTo>
                <a:cubicBezTo>
                  <a:pt x="7110164" y="975367"/>
                  <a:pt x="7074379" y="981872"/>
                  <a:pt x="7048366" y="963580"/>
                </a:cubicBezTo>
                <a:cubicBezTo>
                  <a:pt x="7022751" y="945695"/>
                  <a:pt x="7016245" y="909921"/>
                  <a:pt x="7034545" y="883906"/>
                </a:cubicBezTo>
                <a:cubicBezTo>
                  <a:pt x="7043482" y="871101"/>
                  <a:pt x="7056896" y="863072"/>
                  <a:pt x="7071333" y="860530"/>
                </a:cubicBezTo>
                <a:close/>
                <a:moveTo>
                  <a:pt x="10235756" y="856489"/>
                </a:moveTo>
                <a:cubicBezTo>
                  <a:pt x="10254506" y="853187"/>
                  <a:pt x="10274527" y="857049"/>
                  <a:pt x="10291396" y="868838"/>
                </a:cubicBezTo>
                <a:cubicBezTo>
                  <a:pt x="10325137" y="892413"/>
                  <a:pt x="10333268" y="938757"/>
                  <a:pt x="10309692" y="972494"/>
                </a:cubicBezTo>
                <a:cubicBezTo>
                  <a:pt x="10286112" y="1006235"/>
                  <a:pt x="10239771" y="1014365"/>
                  <a:pt x="10206030" y="990790"/>
                </a:cubicBezTo>
                <a:cubicBezTo>
                  <a:pt x="10172287" y="967210"/>
                  <a:pt x="10164157" y="920462"/>
                  <a:pt x="10187737" y="887129"/>
                </a:cubicBezTo>
                <a:cubicBezTo>
                  <a:pt x="10199525" y="870258"/>
                  <a:pt x="10217006" y="859791"/>
                  <a:pt x="10235756" y="856489"/>
                </a:cubicBezTo>
                <a:close/>
                <a:moveTo>
                  <a:pt x="9083586" y="835911"/>
                </a:moveTo>
                <a:cubicBezTo>
                  <a:pt x="9098271" y="833318"/>
                  <a:pt x="9113921" y="836368"/>
                  <a:pt x="9127133" y="845716"/>
                </a:cubicBezTo>
                <a:cubicBezTo>
                  <a:pt x="9153559" y="864416"/>
                  <a:pt x="9160064" y="900595"/>
                  <a:pt x="9141362" y="927017"/>
                </a:cubicBezTo>
                <a:cubicBezTo>
                  <a:pt x="9122664" y="953442"/>
                  <a:pt x="9086481" y="959946"/>
                  <a:pt x="9060059" y="941244"/>
                </a:cubicBezTo>
                <a:cubicBezTo>
                  <a:pt x="9033636" y="922953"/>
                  <a:pt x="9027132" y="886367"/>
                  <a:pt x="9045830" y="859944"/>
                </a:cubicBezTo>
                <a:cubicBezTo>
                  <a:pt x="9055181" y="846735"/>
                  <a:pt x="9068901" y="838502"/>
                  <a:pt x="9083586" y="835911"/>
                </a:cubicBezTo>
                <a:close/>
                <a:moveTo>
                  <a:pt x="6472060" y="833903"/>
                </a:moveTo>
                <a:cubicBezTo>
                  <a:pt x="6477497" y="832938"/>
                  <a:pt x="6483282" y="834056"/>
                  <a:pt x="6488178" y="837510"/>
                </a:cubicBezTo>
                <a:cubicBezTo>
                  <a:pt x="6497924" y="844420"/>
                  <a:pt x="6500370" y="857838"/>
                  <a:pt x="6493449" y="867594"/>
                </a:cubicBezTo>
                <a:cubicBezTo>
                  <a:pt x="6486541" y="877350"/>
                  <a:pt x="6473123" y="879786"/>
                  <a:pt x="6463374" y="872877"/>
                </a:cubicBezTo>
                <a:cubicBezTo>
                  <a:pt x="6453610" y="866374"/>
                  <a:pt x="6451179" y="852550"/>
                  <a:pt x="6458078" y="842794"/>
                </a:cubicBezTo>
                <a:cubicBezTo>
                  <a:pt x="6461543" y="837916"/>
                  <a:pt x="6466623" y="834867"/>
                  <a:pt x="6472060" y="833903"/>
                </a:cubicBezTo>
                <a:close/>
                <a:moveTo>
                  <a:pt x="10814176" y="822090"/>
                </a:moveTo>
                <a:cubicBezTo>
                  <a:pt x="10832470" y="818889"/>
                  <a:pt x="10851983" y="822648"/>
                  <a:pt x="10868243" y="834233"/>
                </a:cubicBezTo>
                <a:cubicBezTo>
                  <a:pt x="10900764" y="856998"/>
                  <a:pt x="10908895" y="902527"/>
                  <a:pt x="10885724" y="935046"/>
                </a:cubicBezTo>
                <a:cubicBezTo>
                  <a:pt x="10874341" y="951307"/>
                  <a:pt x="10857268" y="961469"/>
                  <a:pt x="10838975" y="964671"/>
                </a:cubicBezTo>
                <a:lnTo>
                  <a:pt x="10834362" y="964584"/>
                </a:lnTo>
                <a:lnTo>
                  <a:pt x="10864180" y="977755"/>
                </a:lnTo>
                <a:cubicBezTo>
                  <a:pt x="10901984" y="1004583"/>
                  <a:pt x="10911335" y="1057021"/>
                  <a:pt x="10884503" y="1094829"/>
                </a:cubicBezTo>
                <a:cubicBezTo>
                  <a:pt x="10857675" y="1132633"/>
                  <a:pt x="10805232" y="1141984"/>
                  <a:pt x="10767427" y="1115152"/>
                </a:cubicBezTo>
                <a:cubicBezTo>
                  <a:pt x="10729622" y="1088325"/>
                  <a:pt x="10720271" y="1035883"/>
                  <a:pt x="10747103" y="998079"/>
                </a:cubicBezTo>
                <a:cubicBezTo>
                  <a:pt x="10760517" y="979177"/>
                  <a:pt x="10780334" y="967388"/>
                  <a:pt x="10801523" y="963679"/>
                </a:cubicBezTo>
                <a:lnTo>
                  <a:pt x="10810515" y="963851"/>
                </a:lnTo>
                <a:lnTo>
                  <a:pt x="10784908" y="952527"/>
                </a:lnTo>
                <a:cubicBezTo>
                  <a:pt x="10752387" y="929354"/>
                  <a:pt x="10744257" y="884234"/>
                  <a:pt x="10767427" y="851713"/>
                </a:cubicBezTo>
                <a:cubicBezTo>
                  <a:pt x="10778809" y="835454"/>
                  <a:pt x="10795883" y="825291"/>
                  <a:pt x="10814176" y="822090"/>
                </a:cubicBezTo>
                <a:close/>
                <a:moveTo>
                  <a:pt x="9660535" y="816680"/>
                </a:moveTo>
                <a:cubicBezTo>
                  <a:pt x="9676136" y="813986"/>
                  <a:pt x="9692803" y="817239"/>
                  <a:pt x="9706827" y="826994"/>
                </a:cubicBezTo>
                <a:cubicBezTo>
                  <a:pt x="9734876" y="846506"/>
                  <a:pt x="9741380" y="885125"/>
                  <a:pt x="9721867" y="913173"/>
                </a:cubicBezTo>
                <a:cubicBezTo>
                  <a:pt x="9702354" y="941221"/>
                  <a:pt x="9663734" y="947724"/>
                  <a:pt x="9635685" y="928213"/>
                </a:cubicBezTo>
                <a:cubicBezTo>
                  <a:pt x="9607637" y="908700"/>
                  <a:pt x="9601132" y="870082"/>
                  <a:pt x="9620645" y="842033"/>
                </a:cubicBezTo>
                <a:cubicBezTo>
                  <a:pt x="9630402" y="828010"/>
                  <a:pt x="9644935" y="819373"/>
                  <a:pt x="9660535" y="816680"/>
                </a:cubicBezTo>
                <a:close/>
                <a:moveTo>
                  <a:pt x="6851398" y="814924"/>
                </a:moveTo>
                <a:cubicBezTo>
                  <a:pt x="6860338" y="813350"/>
                  <a:pt x="6869891" y="815180"/>
                  <a:pt x="6878022" y="820870"/>
                </a:cubicBezTo>
                <a:cubicBezTo>
                  <a:pt x="6893870" y="832254"/>
                  <a:pt x="6897935" y="854201"/>
                  <a:pt x="6886558" y="870462"/>
                </a:cubicBezTo>
                <a:cubicBezTo>
                  <a:pt x="6875177" y="886317"/>
                  <a:pt x="6853219" y="890385"/>
                  <a:pt x="6836952" y="879001"/>
                </a:cubicBezTo>
                <a:cubicBezTo>
                  <a:pt x="6820691" y="867621"/>
                  <a:pt x="6817029" y="845668"/>
                  <a:pt x="6828423" y="829407"/>
                </a:cubicBezTo>
                <a:cubicBezTo>
                  <a:pt x="6834112" y="821479"/>
                  <a:pt x="6842454" y="816500"/>
                  <a:pt x="6851398" y="814924"/>
                </a:cubicBezTo>
                <a:close/>
                <a:moveTo>
                  <a:pt x="8866762" y="806288"/>
                </a:moveTo>
                <a:cubicBezTo>
                  <a:pt x="8882210" y="803545"/>
                  <a:pt x="8898675" y="806695"/>
                  <a:pt x="8912496" y="816452"/>
                </a:cubicBezTo>
                <a:cubicBezTo>
                  <a:pt x="8940545" y="835963"/>
                  <a:pt x="8947049" y="874172"/>
                  <a:pt x="8927536" y="901814"/>
                </a:cubicBezTo>
                <a:cubicBezTo>
                  <a:pt x="8908024" y="929862"/>
                  <a:pt x="8869809" y="936367"/>
                  <a:pt x="8842166" y="916854"/>
                </a:cubicBezTo>
                <a:cubicBezTo>
                  <a:pt x="8814523" y="897342"/>
                  <a:pt x="8808019" y="859133"/>
                  <a:pt x="8827126" y="831491"/>
                </a:cubicBezTo>
                <a:cubicBezTo>
                  <a:pt x="8836883" y="817671"/>
                  <a:pt x="8851314" y="809032"/>
                  <a:pt x="8866762" y="806288"/>
                </a:cubicBezTo>
                <a:close/>
                <a:moveTo>
                  <a:pt x="8649631" y="794445"/>
                </a:moveTo>
                <a:cubicBezTo>
                  <a:pt x="8663809" y="791955"/>
                  <a:pt x="8678952" y="794901"/>
                  <a:pt x="8691758" y="803845"/>
                </a:cubicBezTo>
                <a:cubicBezTo>
                  <a:pt x="8717365" y="821729"/>
                  <a:pt x="8723464" y="856693"/>
                  <a:pt x="8705578" y="882303"/>
                </a:cubicBezTo>
                <a:cubicBezTo>
                  <a:pt x="8687691" y="907910"/>
                  <a:pt x="8652732" y="914009"/>
                  <a:pt x="8627121" y="896122"/>
                </a:cubicBezTo>
                <a:cubicBezTo>
                  <a:pt x="8601915" y="878237"/>
                  <a:pt x="8595410" y="842869"/>
                  <a:pt x="8613297" y="817669"/>
                </a:cubicBezTo>
                <a:cubicBezTo>
                  <a:pt x="8622241" y="804863"/>
                  <a:pt x="8635453" y="796936"/>
                  <a:pt x="8649631" y="794445"/>
                </a:cubicBezTo>
                <a:close/>
                <a:moveTo>
                  <a:pt x="7282366" y="793507"/>
                </a:moveTo>
                <a:cubicBezTo>
                  <a:pt x="7298373" y="790713"/>
                  <a:pt x="7315444" y="794068"/>
                  <a:pt x="7329681" y="804231"/>
                </a:cubicBezTo>
                <a:cubicBezTo>
                  <a:pt x="7358528" y="824149"/>
                  <a:pt x="7365047" y="863984"/>
                  <a:pt x="7345122" y="892441"/>
                </a:cubicBezTo>
                <a:cubicBezTo>
                  <a:pt x="7325203" y="921304"/>
                  <a:pt x="7285360" y="928215"/>
                  <a:pt x="7256912" y="907887"/>
                </a:cubicBezTo>
                <a:cubicBezTo>
                  <a:pt x="7228444" y="887969"/>
                  <a:pt x="7221543" y="848539"/>
                  <a:pt x="7241461" y="819677"/>
                </a:cubicBezTo>
                <a:cubicBezTo>
                  <a:pt x="7251435" y="805245"/>
                  <a:pt x="7266373" y="796302"/>
                  <a:pt x="7282366" y="793507"/>
                </a:cubicBezTo>
                <a:close/>
                <a:moveTo>
                  <a:pt x="8431091" y="791855"/>
                </a:moveTo>
                <a:cubicBezTo>
                  <a:pt x="8444404" y="789517"/>
                  <a:pt x="8458634" y="792261"/>
                  <a:pt x="8470619" y="800594"/>
                </a:cubicBezTo>
                <a:cubicBezTo>
                  <a:pt x="8494609" y="817264"/>
                  <a:pt x="8500298" y="850190"/>
                  <a:pt x="8483629" y="874174"/>
                </a:cubicBezTo>
                <a:cubicBezTo>
                  <a:pt x="8466957" y="898154"/>
                  <a:pt x="8434036" y="903847"/>
                  <a:pt x="8410058" y="887181"/>
                </a:cubicBezTo>
                <a:cubicBezTo>
                  <a:pt x="8386080" y="870512"/>
                  <a:pt x="8380383" y="837587"/>
                  <a:pt x="8397046" y="813601"/>
                </a:cubicBezTo>
                <a:cubicBezTo>
                  <a:pt x="8405380" y="801611"/>
                  <a:pt x="8417780" y="794192"/>
                  <a:pt x="8431091" y="791855"/>
                </a:cubicBezTo>
                <a:close/>
                <a:moveTo>
                  <a:pt x="8209680" y="790129"/>
                </a:moveTo>
                <a:cubicBezTo>
                  <a:pt x="8224716" y="787488"/>
                  <a:pt x="8240775" y="790638"/>
                  <a:pt x="8254390" y="800192"/>
                </a:cubicBezTo>
                <a:cubicBezTo>
                  <a:pt x="8281623" y="819294"/>
                  <a:pt x="8288128" y="856287"/>
                  <a:pt x="8269022" y="883524"/>
                </a:cubicBezTo>
                <a:cubicBezTo>
                  <a:pt x="8249923" y="910761"/>
                  <a:pt x="8212938" y="917264"/>
                  <a:pt x="8185700" y="898158"/>
                </a:cubicBezTo>
                <a:cubicBezTo>
                  <a:pt x="8158876" y="879051"/>
                  <a:pt x="8152370" y="842059"/>
                  <a:pt x="8171077" y="814825"/>
                </a:cubicBezTo>
                <a:cubicBezTo>
                  <a:pt x="8180629" y="801207"/>
                  <a:pt x="8194657" y="792773"/>
                  <a:pt x="8209680" y="790129"/>
                </a:cubicBezTo>
                <a:close/>
                <a:moveTo>
                  <a:pt x="11254280" y="789257"/>
                </a:moveTo>
                <a:cubicBezTo>
                  <a:pt x="11260734" y="788139"/>
                  <a:pt x="11267644" y="789460"/>
                  <a:pt x="11273538" y="793524"/>
                </a:cubicBezTo>
                <a:cubicBezTo>
                  <a:pt x="11284921" y="801655"/>
                  <a:pt x="11287768" y="817510"/>
                  <a:pt x="11279637" y="829298"/>
                </a:cubicBezTo>
                <a:cubicBezTo>
                  <a:pt x="11271507" y="840681"/>
                  <a:pt x="11255652" y="843527"/>
                  <a:pt x="11243864" y="835396"/>
                </a:cubicBezTo>
                <a:cubicBezTo>
                  <a:pt x="11232076" y="827266"/>
                  <a:pt x="11229229" y="811006"/>
                  <a:pt x="11237765" y="799623"/>
                </a:cubicBezTo>
                <a:cubicBezTo>
                  <a:pt x="11241830" y="793932"/>
                  <a:pt x="11247826" y="790375"/>
                  <a:pt x="11254280" y="789257"/>
                </a:cubicBezTo>
                <a:close/>
                <a:moveTo>
                  <a:pt x="11026226" y="785322"/>
                </a:moveTo>
                <a:cubicBezTo>
                  <a:pt x="11042436" y="782477"/>
                  <a:pt x="11059713" y="785830"/>
                  <a:pt x="11074348" y="795992"/>
                </a:cubicBezTo>
                <a:cubicBezTo>
                  <a:pt x="11103617" y="816724"/>
                  <a:pt x="11110527" y="856561"/>
                  <a:pt x="11090199" y="885829"/>
                </a:cubicBezTo>
                <a:cubicBezTo>
                  <a:pt x="11069470" y="914693"/>
                  <a:pt x="11029629" y="921602"/>
                  <a:pt x="11000360" y="901278"/>
                </a:cubicBezTo>
                <a:cubicBezTo>
                  <a:pt x="10971500" y="880951"/>
                  <a:pt x="10964586" y="840710"/>
                  <a:pt x="10984505" y="811846"/>
                </a:cubicBezTo>
                <a:cubicBezTo>
                  <a:pt x="10994871" y="797212"/>
                  <a:pt x="11010015" y="788167"/>
                  <a:pt x="11026226" y="785322"/>
                </a:cubicBezTo>
                <a:close/>
                <a:moveTo>
                  <a:pt x="11720706" y="771935"/>
                </a:moveTo>
                <a:cubicBezTo>
                  <a:pt x="11721521" y="771935"/>
                  <a:pt x="11721521" y="772747"/>
                  <a:pt x="11721111" y="773152"/>
                </a:cubicBezTo>
                <a:cubicBezTo>
                  <a:pt x="11721111" y="773967"/>
                  <a:pt x="11720301" y="773967"/>
                  <a:pt x="11719895" y="773561"/>
                </a:cubicBezTo>
                <a:cubicBezTo>
                  <a:pt x="11719485" y="773152"/>
                  <a:pt x="11719080" y="772747"/>
                  <a:pt x="11719485" y="772340"/>
                </a:cubicBezTo>
                <a:cubicBezTo>
                  <a:pt x="11719485" y="771525"/>
                  <a:pt x="11720301" y="771525"/>
                  <a:pt x="11720706" y="771935"/>
                </a:cubicBezTo>
                <a:close/>
                <a:moveTo>
                  <a:pt x="11483455" y="771856"/>
                </a:moveTo>
                <a:cubicBezTo>
                  <a:pt x="11487877" y="771042"/>
                  <a:pt x="11492654" y="771956"/>
                  <a:pt x="11496719" y="774801"/>
                </a:cubicBezTo>
                <a:cubicBezTo>
                  <a:pt x="11504849" y="780085"/>
                  <a:pt x="11506881" y="791061"/>
                  <a:pt x="11501191" y="799191"/>
                </a:cubicBezTo>
                <a:cubicBezTo>
                  <a:pt x="11495904" y="807322"/>
                  <a:pt x="11484931" y="809353"/>
                  <a:pt x="11476801" y="803665"/>
                </a:cubicBezTo>
                <a:cubicBezTo>
                  <a:pt x="11469076" y="798381"/>
                  <a:pt x="11467044" y="787404"/>
                  <a:pt x="11472328" y="779274"/>
                </a:cubicBezTo>
                <a:cubicBezTo>
                  <a:pt x="11474970" y="775209"/>
                  <a:pt x="11479035" y="772669"/>
                  <a:pt x="11483455" y="771856"/>
                </a:cubicBezTo>
                <a:close/>
                <a:moveTo>
                  <a:pt x="9450418" y="759006"/>
                </a:moveTo>
                <a:cubicBezTo>
                  <a:pt x="9467288" y="756059"/>
                  <a:pt x="9485276" y="759515"/>
                  <a:pt x="9500316" y="770084"/>
                </a:cubicBezTo>
                <a:cubicBezTo>
                  <a:pt x="9530401" y="791221"/>
                  <a:pt x="9537716" y="833092"/>
                  <a:pt x="9516577" y="863171"/>
                </a:cubicBezTo>
                <a:cubicBezTo>
                  <a:pt x="9495438" y="893256"/>
                  <a:pt x="9453566" y="900571"/>
                  <a:pt x="9423486" y="879431"/>
                </a:cubicBezTo>
                <a:cubicBezTo>
                  <a:pt x="9393406" y="858294"/>
                  <a:pt x="9386087" y="816423"/>
                  <a:pt x="9407225" y="786343"/>
                </a:cubicBezTo>
                <a:cubicBezTo>
                  <a:pt x="9417795" y="771302"/>
                  <a:pt x="9433547" y="761952"/>
                  <a:pt x="9450418" y="759006"/>
                </a:cubicBezTo>
                <a:close/>
                <a:moveTo>
                  <a:pt x="7058270" y="746227"/>
                </a:moveTo>
                <a:cubicBezTo>
                  <a:pt x="7067162" y="744652"/>
                  <a:pt x="7076617" y="746481"/>
                  <a:pt x="7084539" y="752173"/>
                </a:cubicBezTo>
                <a:cubicBezTo>
                  <a:pt x="7100411" y="763556"/>
                  <a:pt x="7104470" y="785504"/>
                  <a:pt x="7093086" y="801359"/>
                </a:cubicBezTo>
                <a:cubicBezTo>
                  <a:pt x="7081704" y="817213"/>
                  <a:pt x="7059749" y="820870"/>
                  <a:pt x="7043892" y="809894"/>
                </a:cubicBezTo>
                <a:cubicBezTo>
                  <a:pt x="7028035" y="798922"/>
                  <a:pt x="7023967" y="776969"/>
                  <a:pt x="7035358" y="760708"/>
                </a:cubicBezTo>
                <a:cubicBezTo>
                  <a:pt x="7041045" y="752782"/>
                  <a:pt x="7049378" y="747802"/>
                  <a:pt x="7058270" y="746227"/>
                </a:cubicBezTo>
                <a:close/>
                <a:moveTo>
                  <a:pt x="6668114" y="744373"/>
                </a:moveTo>
                <a:cubicBezTo>
                  <a:pt x="6675470" y="743103"/>
                  <a:pt x="6683303" y="744627"/>
                  <a:pt x="6689802" y="749300"/>
                </a:cubicBezTo>
                <a:cubicBezTo>
                  <a:pt x="6702820" y="758651"/>
                  <a:pt x="6706061" y="776942"/>
                  <a:pt x="6696713" y="789950"/>
                </a:cubicBezTo>
                <a:cubicBezTo>
                  <a:pt x="6687365" y="802958"/>
                  <a:pt x="6669067" y="806210"/>
                  <a:pt x="6656069" y="796864"/>
                </a:cubicBezTo>
                <a:cubicBezTo>
                  <a:pt x="6642649" y="787514"/>
                  <a:pt x="6639393" y="769627"/>
                  <a:pt x="6649151" y="756214"/>
                </a:cubicBezTo>
                <a:cubicBezTo>
                  <a:pt x="6653830" y="749709"/>
                  <a:pt x="6660729" y="745645"/>
                  <a:pt x="6668114" y="744373"/>
                </a:cubicBezTo>
                <a:close/>
                <a:moveTo>
                  <a:pt x="7496082" y="736803"/>
                </a:moveTo>
                <a:cubicBezTo>
                  <a:pt x="7513719" y="733704"/>
                  <a:pt x="7532513" y="737363"/>
                  <a:pt x="7548366" y="748542"/>
                </a:cubicBezTo>
                <a:cubicBezTo>
                  <a:pt x="7580070" y="770901"/>
                  <a:pt x="7587794" y="814398"/>
                  <a:pt x="7565440" y="846103"/>
                </a:cubicBezTo>
                <a:lnTo>
                  <a:pt x="7551192" y="859624"/>
                </a:lnTo>
                <a:lnTo>
                  <a:pt x="7577374" y="860120"/>
                </a:lnTo>
                <a:cubicBezTo>
                  <a:pt x="7586573" y="862107"/>
                  <a:pt x="7595524" y="865945"/>
                  <a:pt x="7603657" y="871737"/>
                </a:cubicBezTo>
                <a:cubicBezTo>
                  <a:pt x="7636165" y="894502"/>
                  <a:pt x="7644303" y="939624"/>
                  <a:pt x="7621131" y="972550"/>
                </a:cubicBezTo>
                <a:cubicBezTo>
                  <a:pt x="7598369" y="1005069"/>
                  <a:pt x="7553248" y="1013200"/>
                  <a:pt x="7520329" y="990031"/>
                </a:cubicBezTo>
                <a:cubicBezTo>
                  <a:pt x="7487809" y="967266"/>
                  <a:pt x="7479673" y="922143"/>
                  <a:pt x="7502832" y="889218"/>
                </a:cubicBezTo>
                <a:lnTo>
                  <a:pt x="7517974" y="874872"/>
                </a:lnTo>
                <a:lnTo>
                  <a:pt x="7493358" y="874401"/>
                </a:lnTo>
                <a:cubicBezTo>
                  <a:pt x="7484476" y="872475"/>
                  <a:pt x="7475811" y="868766"/>
                  <a:pt x="7467883" y="863178"/>
                </a:cubicBezTo>
                <a:cubicBezTo>
                  <a:pt x="7436588" y="840821"/>
                  <a:pt x="7428864" y="797323"/>
                  <a:pt x="7450808" y="765616"/>
                </a:cubicBezTo>
                <a:cubicBezTo>
                  <a:pt x="7461994" y="749762"/>
                  <a:pt x="7478457" y="739904"/>
                  <a:pt x="7496082" y="736803"/>
                </a:cubicBezTo>
                <a:close/>
                <a:moveTo>
                  <a:pt x="10624641" y="721631"/>
                </a:moveTo>
                <a:cubicBezTo>
                  <a:pt x="10644256" y="718174"/>
                  <a:pt x="10665192" y="722241"/>
                  <a:pt x="10682876" y="734640"/>
                </a:cubicBezTo>
                <a:cubicBezTo>
                  <a:pt x="10718239" y="759436"/>
                  <a:pt x="10726775" y="807812"/>
                  <a:pt x="10701979" y="843174"/>
                </a:cubicBezTo>
                <a:cubicBezTo>
                  <a:pt x="10695780" y="852016"/>
                  <a:pt x="10688107" y="859181"/>
                  <a:pt x="10679532" y="864567"/>
                </a:cubicBezTo>
                <a:lnTo>
                  <a:pt x="10660542" y="871876"/>
                </a:lnTo>
                <a:lnTo>
                  <a:pt x="10676777" y="878975"/>
                </a:lnTo>
                <a:cubicBezTo>
                  <a:pt x="10714988" y="905805"/>
                  <a:pt x="10724339" y="958649"/>
                  <a:pt x="10697507" y="996862"/>
                </a:cubicBezTo>
                <a:cubicBezTo>
                  <a:pt x="10670679" y="1035072"/>
                  <a:pt x="10617834" y="1044423"/>
                  <a:pt x="10579619" y="1017591"/>
                </a:cubicBezTo>
                <a:cubicBezTo>
                  <a:pt x="10541404" y="990764"/>
                  <a:pt x="10532057" y="938325"/>
                  <a:pt x="10558885" y="899706"/>
                </a:cubicBezTo>
                <a:cubicBezTo>
                  <a:pt x="10565593" y="890152"/>
                  <a:pt x="10573927" y="882403"/>
                  <a:pt x="10583252" y="876573"/>
                </a:cubicBezTo>
                <a:lnTo>
                  <a:pt x="10606074" y="867821"/>
                </a:lnTo>
                <a:lnTo>
                  <a:pt x="10593438" y="862281"/>
                </a:lnTo>
                <a:cubicBezTo>
                  <a:pt x="10558074" y="837485"/>
                  <a:pt x="10549538" y="788705"/>
                  <a:pt x="10574335" y="753742"/>
                </a:cubicBezTo>
                <a:cubicBezTo>
                  <a:pt x="10586733" y="736062"/>
                  <a:pt x="10605026" y="725086"/>
                  <a:pt x="10624641" y="721631"/>
                </a:cubicBezTo>
                <a:close/>
                <a:moveTo>
                  <a:pt x="10845226" y="701426"/>
                </a:moveTo>
                <a:cubicBezTo>
                  <a:pt x="10857269" y="699342"/>
                  <a:pt x="10870074" y="701883"/>
                  <a:pt x="10880846" y="709403"/>
                </a:cubicBezTo>
                <a:cubicBezTo>
                  <a:pt x="10902800" y="724852"/>
                  <a:pt x="10907679" y="754527"/>
                  <a:pt x="10892639" y="776069"/>
                </a:cubicBezTo>
                <a:cubicBezTo>
                  <a:pt x="10877189" y="798024"/>
                  <a:pt x="10847514" y="802902"/>
                  <a:pt x="10825966" y="787862"/>
                </a:cubicBezTo>
                <a:cubicBezTo>
                  <a:pt x="10804421" y="772818"/>
                  <a:pt x="10799138" y="743144"/>
                  <a:pt x="10814178" y="721194"/>
                </a:cubicBezTo>
                <a:cubicBezTo>
                  <a:pt x="10821902" y="710217"/>
                  <a:pt x="10833184" y="703510"/>
                  <a:pt x="10845226" y="701426"/>
                </a:cubicBezTo>
                <a:close/>
                <a:moveTo>
                  <a:pt x="10226050" y="701028"/>
                </a:moveTo>
                <a:cubicBezTo>
                  <a:pt x="10245461" y="697674"/>
                  <a:pt x="10266194" y="701740"/>
                  <a:pt x="10283675" y="713935"/>
                </a:cubicBezTo>
                <a:cubicBezTo>
                  <a:pt x="10318633" y="738326"/>
                  <a:pt x="10326763" y="786291"/>
                  <a:pt x="10302372" y="821252"/>
                </a:cubicBezTo>
                <a:cubicBezTo>
                  <a:pt x="10277981" y="856210"/>
                  <a:pt x="10230015" y="864340"/>
                  <a:pt x="10195051" y="839949"/>
                </a:cubicBezTo>
                <a:cubicBezTo>
                  <a:pt x="10160093" y="815559"/>
                  <a:pt x="10151963" y="767594"/>
                  <a:pt x="10176354" y="732631"/>
                </a:cubicBezTo>
                <a:cubicBezTo>
                  <a:pt x="10188549" y="715154"/>
                  <a:pt x="10206639" y="704382"/>
                  <a:pt x="10226050" y="701028"/>
                </a:cubicBezTo>
                <a:close/>
                <a:moveTo>
                  <a:pt x="7711632" y="690666"/>
                </a:moveTo>
                <a:cubicBezTo>
                  <a:pt x="7730873" y="687262"/>
                  <a:pt x="7751410" y="691224"/>
                  <a:pt x="7768683" y="703419"/>
                </a:cubicBezTo>
                <a:cubicBezTo>
                  <a:pt x="7803234" y="727810"/>
                  <a:pt x="7811776" y="775373"/>
                  <a:pt x="7787383" y="809926"/>
                </a:cubicBezTo>
                <a:lnTo>
                  <a:pt x="7776676" y="820077"/>
                </a:lnTo>
                <a:lnTo>
                  <a:pt x="7796276" y="820465"/>
                </a:lnTo>
                <a:cubicBezTo>
                  <a:pt x="7805675" y="822496"/>
                  <a:pt x="7814825" y="826409"/>
                  <a:pt x="7823157" y="832303"/>
                </a:cubicBezTo>
                <a:cubicBezTo>
                  <a:pt x="7856477" y="855471"/>
                  <a:pt x="7864613" y="901816"/>
                  <a:pt x="7841037" y="935147"/>
                </a:cubicBezTo>
                <a:cubicBezTo>
                  <a:pt x="7817863" y="968481"/>
                  <a:pt x="7771525" y="976612"/>
                  <a:pt x="7738195" y="953033"/>
                </a:cubicBezTo>
                <a:cubicBezTo>
                  <a:pt x="7704460" y="929458"/>
                  <a:pt x="7696733" y="883524"/>
                  <a:pt x="7720320" y="850189"/>
                </a:cubicBezTo>
                <a:lnTo>
                  <a:pt x="7729713" y="841228"/>
                </a:lnTo>
                <a:lnTo>
                  <a:pt x="7708677" y="840849"/>
                </a:lnTo>
                <a:cubicBezTo>
                  <a:pt x="7698981" y="838760"/>
                  <a:pt x="7689513" y="834720"/>
                  <a:pt x="7680881" y="828622"/>
                </a:cubicBezTo>
                <a:cubicBezTo>
                  <a:pt x="7646330" y="804233"/>
                  <a:pt x="7638199" y="756673"/>
                  <a:pt x="7662189" y="722120"/>
                </a:cubicBezTo>
                <a:cubicBezTo>
                  <a:pt x="7674379" y="704844"/>
                  <a:pt x="7692367" y="694072"/>
                  <a:pt x="7711632" y="690666"/>
                </a:cubicBezTo>
                <a:close/>
                <a:moveTo>
                  <a:pt x="7267281" y="685812"/>
                </a:moveTo>
                <a:cubicBezTo>
                  <a:pt x="7276523" y="684185"/>
                  <a:pt x="7286387" y="686116"/>
                  <a:pt x="7294723" y="692010"/>
                </a:cubicBezTo>
                <a:cubicBezTo>
                  <a:pt x="7311382" y="703797"/>
                  <a:pt x="7315444" y="726562"/>
                  <a:pt x="7303654" y="743232"/>
                </a:cubicBezTo>
                <a:cubicBezTo>
                  <a:pt x="7291871" y="759898"/>
                  <a:pt x="7269113" y="763961"/>
                  <a:pt x="7252441" y="752173"/>
                </a:cubicBezTo>
                <a:cubicBezTo>
                  <a:pt x="7236168" y="740385"/>
                  <a:pt x="7232113" y="717621"/>
                  <a:pt x="7243498" y="700956"/>
                </a:cubicBezTo>
                <a:cubicBezTo>
                  <a:pt x="7249386" y="692620"/>
                  <a:pt x="7258030" y="687437"/>
                  <a:pt x="7267281" y="685812"/>
                </a:cubicBezTo>
                <a:close/>
                <a:moveTo>
                  <a:pt x="11074803" y="681586"/>
                </a:moveTo>
                <a:cubicBezTo>
                  <a:pt x="11081968" y="680316"/>
                  <a:pt x="11089591" y="681739"/>
                  <a:pt x="11095892" y="686211"/>
                </a:cubicBezTo>
                <a:cubicBezTo>
                  <a:pt x="11108495" y="695153"/>
                  <a:pt x="11111748" y="713039"/>
                  <a:pt x="11102802" y="725642"/>
                </a:cubicBezTo>
                <a:cubicBezTo>
                  <a:pt x="11093861" y="738244"/>
                  <a:pt x="11075974" y="741497"/>
                  <a:pt x="11063371" y="732551"/>
                </a:cubicBezTo>
                <a:cubicBezTo>
                  <a:pt x="11050768" y="723610"/>
                  <a:pt x="11047516" y="706129"/>
                  <a:pt x="11056461" y="693122"/>
                </a:cubicBezTo>
                <a:cubicBezTo>
                  <a:pt x="11060931" y="686820"/>
                  <a:pt x="11067638" y="682857"/>
                  <a:pt x="11074803" y="681586"/>
                </a:cubicBezTo>
                <a:close/>
                <a:moveTo>
                  <a:pt x="11311192" y="667331"/>
                </a:moveTo>
                <a:cubicBezTo>
                  <a:pt x="11314494" y="666772"/>
                  <a:pt x="11318051" y="667484"/>
                  <a:pt x="11321100" y="669515"/>
                </a:cubicBezTo>
                <a:cubicBezTo>
                  <a:pt x="11327199" y="673582"/>
                  <a:pt x="11328420" y="681713"/>
                  <a:pt x="11324352" y="687807"/>
                </a:cubicBezTo>
                <a:cubicBezTo>
                  <a:pt x="11320289" y="693907"/>
                  <a:pt x="11312159" y="695127"/>
                  <a:pt x="11306060" y="691060"/>
                </a:cubicBezTo>
                <a:cubicBezTo>
                  <a:pt x="11299961" y="686591"/>
                  <a:pt x="11298745" y="678461"/>
                  <a:pt x="11302808" y="672768"/>
                </a:cubicBezTo>
                <a:cubicBezTo>
                  <a:pt x="11304842" y="669718"/>
                  <a:pt x="11307890" y="667889"/>
                  <a:pt x="11311192" y="667331"/>
                </a:cubicBezTo>
                <a:close/>
                <a:moveTo>
                  <a:pt x="6867046" y="665054"/>
                </a:moveTo>
                <a:cubicBezTo>
                  <a:pt x="6875783" y="663531"/>
                  <a:pt x="6885132" y="665359"/>
                  <a:pt x="6893055" y="670845"/>
                </a:cubicBezTo>
                <a:cubicBezTo>
                  <a:pt x="6908911" y="681821"/>
                  <a:pt x="6912567" y="703366"/>
                  <a:pt x="6901580" y="719221"/>
                </a:cubicBezTo>
                <a:cubicBezTo>
                  <a:pt x="6890616" y="735075"/>
                  <a:pt x="6869074" y="738732"/>
                  <a:pt x="6853219" y="727756"/>
                </a:cubicBezTo>
                <a:cubicBezTo>
                  <a:pt x="6837772" y="716783"/>
                  <a:pt x="6833706" y="695235"/>
                  <a:pt x="6844687" y="679381"/>
                </a:cubicBezTo>
                <a:cubicBezTo>
                  <a:pt x="6850171" y="671455"/>
                  <a:pt x="6858303" y="666579"/>
                  <a:pt x="6867046" y="665054"/>
                </a:cubicBezTo>
                <a:close/>
                <a:moveTo>
                  <a:pt x="7929545" y="659924"/>
                </a:moveTo>
                <a:cubicBezTo>
                  <a:pt x="7949158" y="656468"/>
                  <a:pt x="7970084" y="660534"/>
                  <a:pt x="7987767" y="672934"/>
                </a:cubicBezTo>
                <a:cubicBezTo>
                  <a:pt x="8023125" y="697729"/>
                  <a:pt x="8031660" y="746104"/>
                  <a:pt x="8006869" y="781467"/>
                </a:cubicBezTo>
                <a:lnTo>
                  <a:pt x="7991377" y="796237"/>
                </a:lnTo>
                <a:lnTo>
                  <a:pt x="8015058" y="796690"/>
                </a:lnTo>
                <a:cubicBezTo>
                  <a:pt x="8023992" y="798614"/>
                  <a:pt x="8032678" y="802323"/>
                  <a:pt x="8040602" y="807913"/>
                </a:cubicBezTo>
                <a:cubicBezTo>
                  <a:pt x="8072307" y="830271"/>
                  <a:pt x="8080031" y="874174"/>
                  <a:pt x="8057675" y="905878"/>
                </a:cubicBezTo>
                <a:cubicBezTo>
                  <a:pt x="8035322" y="937587"/>
                  <a:pt x="7991433" y="945313"/>
                  <a:pt x="7959724" y="922954"/>
                </a:cubicBezTo>
                <a:cubicBezTo>
                  <a:pt x="7928024" y="900595"/>
                  <a:pt x="7920292" y="856693"/>
                  <a:pt x="7942650" y="824987"/>
                </a:cubicBezTo>
                <a:lnTo>
                  <a:pt x="7954744" y="813547"/>
                </a:lnTo>
                <a:lnTo>
                  <a:pt x="7926728" y="813022"/>
                </a:lnTo>
                <a:cubicBezTo>
                  <a:pt x="7916844" y="810888"/>
                  <a:pt x="7907184" y="806772"/>
                  <a:pt x="7898349" y="800574"/>
                </a:cubicBezTo>
                <a:cubicBezTo>
                  <a:pt x="7862983" y="775777"/>
                  <a:pt x="7854451" y="726998"/>
                  <a:pt x="7879241" y="692036"/>
                </a:cubicBezTo>
                <a:cubicBezTo>
                  <a:pt x="7891633" y="674355"/>
                  <a:pt x="7909931" y="663379"/>
                  <a:pt x="7929545" y="659924"/>
                </a:cubicBezTo>
                <a:close/>
                <a:moveTo>
                  <a:pt x="11552411" y="658922"/>
                </a:moveTo>
                <a:cubicBezTo>
                  <a:pt x="11552820" y="658922"/>
                  <a:pt x="11552820" y="658922"/>
                  <a:pt x="11553226" y="658922"/>
                </a:cubicBezTo>
                <a:cubicBezTo>
                  <a:pt x="11553226" y="659329"/>
                  <a:pt x="11553631" y="659738"/>
                  <a:pt x="11553226" y="659738"/>
                </a:cubicBezTo>
                <a:cubicBezTo>
                  <a:pt x="11552820" y="659738"/>
                  <a:pt x="11552820" y="659738"/>
                  <a:pt x="11552411" y="659738"/>
                </a:cubicBezTo>
                <a:cubicBezTo>
                  <a:pt x="11552006" y="659329"/>
                  <a:pt x="11552006" y="659329"/>
                  <a:pt x="11552411" y="658922"/>
                </a:cubicBezTo>
                <a:close/>
                <a:moveTo>
                  <a:pt x="10432355" y="634993"/>
                </a:moveTo>
                <a:cubicBezTo>
                  <a:pt x="10451867" y="631589"/>
                  <a:pt x="10472701" y="635653"/>
                  <a:pt x="10490180" y="648051"/>
                </a:cubicBezTo>
                <a:cubicBezTo>
                  <a:pt x="10525143" y="672441"/>
                  <a:pt x="10533273" y="720817"/>
                  <a:pt x="10508882" y="755778"/>
                </a:cubicBezTo>
                <a:cubicBezTo>
                  <a:pt x="10502784" y="764517"/>
                  <a:pt x="10495187" y="771580"/>
                  <a:pt x="10486676" y="776877"/>
                </a:cubicBezTo>
                <a:lnTo>
                  <a:pt x="10464733" y="785200"/>
                </a:lnTo>
                <a:lnTo>
                  <a:pt x="10482054" y="792795"/>
                </a:lnTo>
                <a:cubicBezTo>
                  <a:pt x="10518643" y="818404"/>
                  <a:pt x="10527178" y="868811"/>
                  <a:pt x="10501567" y="905395"/>
                </a:cubicBezTo>
                <a:cubicBezTo>
                  <a:pt x="10475955" y="941982"/>
                  <a:pt x="10425547" y="950517"/>
                  <a:pt x="10388963" y="924908"/>
                </a:cubicBezTo>
                <a:cubicBezTo>
                  <a:pt x="10352375" y="899296"/>
                  <a:pt x="10343839" y="848890"/>
                  <a:pt x="10369451" y="812307"/>
                </a:cubicBezTo>
                <a:cubicBezTo>
                  <a:pt x="10375854" y="803160"/>
                  <a:pt x="10383807" y="795766"/>
                  <a:pt x="10392705" y="790221"/>
                </a:cubicBezTo>
                <a:lnTo>
                  <a:pt x="10416509" y="781175"/>
                </a:lnTo>
                <a:lnTo>
                  <a:pt x="10401157" y="774476"/>
                </a:lnTo>
                <a:cubicBezTo>
                  <a:pt x="10366194" y="750085"/>
                  <a:pt x="10357659" y="701711"/>
                  <a:pt x="10382455" y="666753"/>
                </a:cubicBezTo>
                <a:cubicBezTo>
                  <a:pt x="10394651" y="649272"/>
                  <a:pt x="10412842" y="638398"/>
                  <a:pt x="10432355" y="634993"/>
                </a:cubicBezTo>
                <a:close/>
                <a:moveTo>
                  <a:pt x="7486176" y="631038"/>
                </a:moveTo>
                <a:cubicBezTo>
                  <a:pt x="7509298" y="631038"/>
                  <a:pt x="7528036" y="649781"/>
                  <a:pt x="7528036" y="672908"/>
                </a:cubicBezTo>
                <a:cubicBezTo>
                  <a:pt x="7528036" y="696031"/>
                  <a:pt x="7509298" y="714779"/>
                  <a:pt x="7486176" y="714779"/>
                </a:cubicBezTo>
                <a:cubicBezTo>
                  <a:pt x="7463055" y="714779"/>
                  <a:pt x="7444318" y="696031"/>
                  <a:pt x="7444318" y="672908"/>
                </a:cubicBezTo>
                <a:cubicBezTo>
                  <a:pt x="7444318" y="649781"/>
                  <a:pt x="7463055" y="631038"/>
                  <a:pt x="7486176" y="631038"/>
                </a:cubicBezTo>
                <a:close/>
                <a:moveTo>
                  <a:pt x="10025434" y="626128"/>
                </a:moveTo>
                <a:cubicBezTo>
                  <a:pt x="10045251" y="622673"/>
                  <a:pt x="10066390" y="626738"/>
                  <a:pt x="10084074" y="639137"/>
                </a:cubicBezTo>
                <a:cubicBezTo>
                  <a:pt x="10119442" y="663934"/>
                  <a:pt x="10127978" y="713120"/>
                  <a:pt x="10103181" y="748487"/>
                </a:cubicBezTo>
                <a:cubicBezTo>
                  <a:pt x="10096981" y="757328"/>
                  <a:pt x="10089257" y="764494"/>
                  <a:pt x="10080605" y="769879"/>
                </a:cubicBezTo>
                <a:lnTo>
                  <a:pt x="10068928" y="774329"/>
                </a:lnTo>
                <a:lnTo>
                  <a:pt x="10096268" y="786317"/>
                </a:lnTo>
                <a:cubicBezTo>
                  <a:pt x="10133262" y="812333"/>
                  <a:pt x="10142204" y="863551"/>
                  <a:pt x="10116187" y="900544"/>
                </a:cubicBezTo>
                <a:cubicBezTo>
                  <a:pt x="10090169" y="937536"/>
                  <a:pt x="10038950" y="946477"/>
                  <a:pt x="10001956" y="920461"/>
                </a:cubicBezTo>
                <a:cubicBezTo>
                  <a:pt x="9964962" y="894444"/>
                  <a:pt x="9956021" y="843227"/>
                  <a:pt x="9982038" y="806234"/>
                </a:cubicBezTo>
                <a:cubicBezTo>
                  <a:pt x="9988542" y="796986"/>
                  <a:pt x="9996622" y="789491"/>
                  <a:pt x="10005660" y="783857"/>
                </a:cubicBezTo>
                <a:lnTo>
                  <a:pt x="10019226" y="778681"/>
                </a:lnTo>
                <a:lnTo>
                  <a:pt x="9993825" y="767593"/>
                </a:lnTo>
                <a:cubicBezTo>
                  <a:pt x="9958462" y="742793"/>
                  <a:pt x="9949922" y="694013"/>
                  <a:pt x="9974722" y="658240"/>
                </a:cubicBezTo>
                <a:cubicBezTo>
                  <a:pt x="9987120" y="640559"/>
                  <a:pt x="10005617" y="629583"/>
                  <a:pt x="10025434" y="626128"/>
                </a:cubicBezTo>
                <a:close/>
                <a:moveTo>
                  <a:pt x="10659090" y="620432"/>
                </a:moveTo>
                <a:cubicBezTo>
                  <a:pt x="10668237" y="618858"/>
                  <a:pt x="10677993" y="620789"/>
                  <a:pt x="10686124" y="626479"/>
                </a:cubicBezTo>
                <a:cubicBezTo>
                  <a:pt x="10702794" y="637862"/>
                  <a:pt x="10706452" y="660217"/>
                  <a:pt x="10695069" y="676887"/>
                </a:cubicBezTo>
                <a:cubicBezTo>
                  <a:pt x="10683687" y="693553"/>
                  <a:pt x="10660922" y="697210"/>
                  <a:pt x="10644661" y="685828"/>
                </a:cubicBezTo>
                <a:cubicBezTo>
                  <a:pt x="10628400" y="674446"/>
                  <a:pt x="10624333" y="651681"/>
                  <a:pt x="10635716" y="635421"/>
                </a:cubicBezTo>
                <a:cubicBezTo>
                  <a:pt x="10641407" y="627088"/>
                  <a:pt x="10649944" y="622007"/>
                  <a:pt x="10659090" y="620432"/>
                </a:cubicBezTo>
                <a:close/>
                <a:moveTo>
                  <a:pt x="6719473" y="605778"/>
                </a:moveTo>
                <a:cubicBezTo>
                  <a:pt x="6719886" y="605778"/>
                  <a:pt x="6719886" y="605778"/>
                  <a:pt x="6720298" y="605778"/>
                </a:cubicBezTo>
                <a:cubicBezTo>
                  <a:pt x="6720298" y="606184"/>
                  <a:pt x="6720298" y="606184"/>
                  <a:pt x="6720298" y="606594"/>
                </a:cubicBezTo>
                <a:cubicBezTo>
                  <a:pt x="6719886" y="606594"/>
                  <a:pt x="6719886" y="606594"/>
                  <a:pt x="6719473" y="606594"/>
                </a:cubicBezTo>
                <a:cubicBezTo>
                  <a:pt x="6719473" y="606184"/>
                  <a:pt x="6719066" y="605778"/>
                  <a:pt x="6719473" y="605778"/>
                </a:cubicBezTo>
                <a:close/>
                <a:moveTo>
                  <a:pt x="7071699" y="601181"/>
                </a:moveTo>
                <a:cubicBezTo>
                  <a:pt x="7080276" y="599707"/>
                  <a:pt x="7089428" y="601537"/>
                  <a:pt x="7097148" y="607026"/>
                </a:cubicBezTo>
                <a:cubicBezTo>
                  <a:pt x="7112604" y="618003"/>
                  <a:pt x="7116260" y="639140"/>
                  <a:pt x="7105284" y="654585"/>
                </a:cubicBezTo>
                <a:cubicBezTo>
                  <a:pt x="7094305" y="670035"/>
                  <a:pt x="7073157" y="673692"/>
                  <a:pt x="7057709" y="662716"/>
                </a:cubicBezTo>
                <a:cubicBezTo>
                  <a:pt x="7042263" y="651738"/>
                  <a:pt x="7038603" y="630196"/>
                  <a:pt x="7049583" y="615155"/>
                </a:cubicBezTo>
                <a:cubicBezTo>
                  <a:pt x="7055065" y="607432"/>
                  <a:pt x="7063098" y="602655"/>
                  <a:pt x="7071699" y="601181"/>
                </a:cubicBezTo>
                <a:close/>
                <a:moveTo>
                  <a:pt x="9415050" y="598106"/>
                </a:moveTo>
                <a:cubicBezTo>
                  <a:pt x="9435376" y="594550"/>
                  <a:pt x="9457023" y="598718"/>
                  <a:pt x="9475115" y="611523"/>
                </a:cubicBezTo>
                <a:cubicBezTo>
                  <a:pt x="9511294" y="637130"/>
                  <a:pt x="9520235" y="687537"/>
                  <a:pt x="9494623" y="723719"/>
                </a:cubicBezTo>
                <a:cubicBezTo>
                  <a:pt x="9469016" y="759896"/>
                  <a:pt x="9418608" y="768837"/>
                  <a:pt x="9382429" y="743230"/>
                </a:cubicBezTo>
                <a:cubicBezTo>
                  <a:pt x="9346246" y="718025"/>
                  <a:pt x="9337305" y="667618"/>
                  <a:pt x="9362916" y="631035"/>
                </a:cubicBezTo>
                <a:cubicBezTo>
                  <a:pt x="9375720" y="612944"/>
                  <a:pt x="9394724" y="601663"/>
                  <a:pt x="9415050" y="598106"/>
                </a:cubicBezTo>
                <a:close/>
                <a:moveTo>
                  <a:pt x="7691703" y="582713"/>
                </a:moveTo>
                <a:cubicBezTo>
                  <a:pt x="7704666" y="580426"/>
                  <a:pt x="7718483" y="583067"/>
                  <a:pt x="7730064" y="591197"/>
                </a:cubicBezTo>
                <a:cubicBezTo>
                  <a:pt x="7753241" y="607458"/>
                  <a:pt x="7758925" y="639572"/>
                  <a:pt x="7742667" y="662741"/>
                </a:cubicBezTo>
                <a:cubicBezTo>
                  <a:pt x="7726413" y="685911"/>
                  <a:pt x="7694297" y="691604"/>
                  <a:pt x="7671125" y="675344"/>
                </a:cubicBezTo>
                <a:cubicBezTo>
                  <a:pt x="7647958" y="659084"/>
                  <a:pt x="7642264" y="627375"/>
                  <a:pt x="7658530" y="603800"/>
                </a:cubicBezTo>
                <a:cubicBezTo>
                  <a:pt x="7666650" y="592216"/>
                  <a:pt x="7678748" y="585000"/>
                  <a:pt x="7691703" y="582713"/>
                </a:cubicBezTo>
                <a:close/>
                <a:moveTo>
                  <a:pt x="10891517" y="582551"/>
                </a:moveTo>
                <a:cubicBezTo>
                  <a:pt x="10899037" y="581230"/>
                  <a:pt x="10907065" y="582753"/>
                  <a:pt x="10913772" y="587429"/>
                </a:cubicBezTo>
                <a:cubicBezTo>
                  <a:pt x="10927190" y="597186"/>
                  <a:pt x="10930442" y="615477"/>
                  <a:pt x="10921091" y="628890"/>
                </a:cubicBezTo>
                <a:cubicBezTo>
                  <a:pt x="10911741" y="642309"/>
                  <a:pt x="10893043" y="645561"/>
                  <a:pt x="10879625" y="636210"/>
                </a:cubicBezTo>
                <a:cubicBezTo>
                  <a:pt x="10866211" y="626859"/>
                  <a:pt x="10862959" y="608161"/>
                  <a:pt x="10872310" y="594744"/>
                </a:cubicBezTo>
                <a:cubicBezTo>
                  <a:pt x="10876986" y="588038"/>
                  <a:pt x="10883998" y="583871"/>
                  <a:pt x="10891517" y="582551"/>
                </a:cubicBezTo>
                <a:close/>
                <a:moveTo>
                  <a:pt x="11141016" y="570331"/>
                </a:moveTo>
                <a:cubicBezTo>
                  <a:pt x="11144673" y="573174"/>
                  <a:pt x="11145894" y="578052"/>
                  <a:pt x="11143047" y="581714"/>
                </a:cubicBezTo>
                <a:cubicBezTo>
                  <a:pt x="11140201" y="585371"/>
                  <a:pt x="11135323" y="586182"/>
                  <a:pt x="11131665" y="583745"/>
                </a:cubicBezTo>
                <a:cubicBezTo>
                  <a:pt x="11128008" y="581304"/>
                  <a:pt x="11127192" y="576426"/>
                  <a:pt x="11129634" y="572363"/>
                </a:cubicBezTo>
                <a:cubicBezTo>
                  <a:pt x="11132480" y="568705"/>
                  <a:pt x="11137354" y="567890"/>
                  <a:pt x="11141016" y="570331"/>
                </a:cubicBezTo>
                <a:close/>
                <a:moveTo>
                  <a:pt x="10238399" y="568683"/>
                </a:moveTo>
                <a:cubicBezTo>
                  <a:pt x="10254609" y="565838"/>
                  <a:pt x="10271885" y="569192"/>
                  <a:pt x="10286518" y="579353"/>
                </a:cubicBezTo>
                <a:cubicBezTo>
                  <a:pt x="10315382" y="600086"/>
                  <a:pt x="10322701" y="640331"/>
                  <a:pt x="10301968" y="669190"/>
                </a:cubicBezTo>
                <a:cubicBezTo>
                  <a:pt x="10281234" y="698053"/>
                  <a:pt x="10241398" y="704962"/>
                  <a:pt x="10212128" y="684640"/>
                </a:cubicBezTo>
                <a:cubicBezTo>
                  <a:pt x="10183264" y="664312"/>
                  <a:pt x="10175949" y="624477"/>
                  <a:pt x="10196678" y="595208"/>
                </a:cubicBezTo>
                <a:cubicBezTo>
                  <a:pt x="10207046" y="580574"/>
                  <a:pt x="10222189" y="571530"/>
                  <a:pt x="10238399" y="568683"/>
                </a:cubicBezTo>
                <a:close/>
                <a:moveTo>
                  <a:pt x="9821569" y="559461"/>
                </a:moveTo>
                <a:cubicBezTo>
                  <a:pt x="9841894" y="555904"/>
                  <a:pt x="9863541" y="560071"/>
                  <a:pt x="9881631" y="572877"/>
                </a:cubicBezTo>
                <a:cubicBezTo>
                  <a:pt x="9917810" y="598483"/>
                  <a:pt x="9926755" y="648890"/>
                  <a:pt x="9901143" y="685072"/>
                </a:cubicBezTo>
                <a:cubicBezTo>
                  <a:pt x="9894740" y="694117"/>
                  <a:pt x="9886788" y="701458"/>
                  <a:pt x="9877895" y="706984"/>
                </a:cubicBezTo>
                <a:lnTo>
                  <a:pt x="9873691" y="708587"/>
                </a:lnTo>
                <a:lnTo>
                  <a:pt x="9893419" y="717209"/>
                </a:lnTo>
                <a:cubicBezTo>
                  <a:pt x="9931224" y="743631"/>
                  <a:pt x="9940165" y="795663"/>
                  <a:pt x="9913743" y="833472"/>
                </a:cubicBezTo>
                <a:cubicBezTo>
                  <a:pt x="9887320" y="871277"/>
                  <a:pt x="9835286" y="880217"/>
                  <a:pt x="9797481" y="853795"/>
                </a:cubicBezTo>
                <a:cubicBezTo>
                  <a:pt x="9759672" y="827374"/>
                  <a:pt x="9750731" y="775341"/>
                  <a:pt x="9777154" y="737537"/>
                </a:cubicBezTo>
                <a:cubicBezTo>
                  <a:pt x="9783759" y="728085"/>
                  <a:pt x="9791966" y="720438"/>
                  <a:pt x="9801150" y="714695"/>
                </a:cubicBezTo>
                <a:lnTo>
                  <a:pt x="9806920" y="712493"/>
                </a:lnTo>
                <a:lnTo>
                  <a:pt x="9788945" y="704584"/>
                </a:lnTo>
                <a:cubicBezTo>
                  <a:pt x="9752356" y="678973"/>
                  <a:pt x="9743821" y="628973"/>
                  <a:pt x="9769432" y="592389"/>
                </a:cubicBezTo>
                <a:cubicBezTo>
                  <a:pt x="9782238" y="574298"/>
                  <a:pt x="9801243" y="563017"/>
                  <a:pt x="9821569" y="559461"/>
                </a:cubicBezTo>
                <a:close/>
                <a:moveTo>
                  <a:pt x="9202440" y="559236"/>
                </a:moveTo>
                <a:cubicBezTo>
                  <a:pt x="9222461" y="555730"/>
                  <a:pt x="9243804" y="559896"/>
                  <a:pt x="9261691" y="572499"/>
                </a:cubicBezTo>
                <a:cubicBezTo>
                  <a:pt x="9297870" y="597701"/>
                  <a:pt x="9306406" y="647295"/>
                  <a:pt x="9281204" y="683068"/>
                </a:cubicBezTo>
                <a:cubicBezTo>
                  <a:pt x="9274902" y="692111"/>
                  <a:pt x="9267076" y="699429"/>
                  <a:pt x="9258323" y="704923"/>
                </a:cubicBezTo>
                <a:lnTo>
                  <a:pt x="9238766" y="712429"/>
                </a:lnTo>
                <a:lnTo>
                  <a:pt x="9264673" y="712927"/>
                </a:lnTo>
                <a:cubicBezTo>
                  <a:pt x="9273559" y="714852"/>
                  <a:pt x="9282223" y="718561"/>
                  <a:pt x="9290149" y="724151"/>
                </a:cubicBezTo>
                <a:cubicBezTo>
                  <a:pt x="9321859" y="746509"/>
                  <a:pt x="9329580" y="790006"/>
                  <a:pt x="9307225" y="821711"/>
                </a:cubicBezTo>
                <a:cubicBezTo>
                  <a:pt x="9284865" y="853420"/>
                  <a:pt x="9241367" y="861141"/>
                  <a:pt x="9209661" y="838787"/>
                </a:cubicBezTo>
                <a:cubicBezTo>
                  <a:pt x="9177950" y="816428"/>
                  <a:pt x="9170225" y="772931"/>
                  <a:pt x="9192585" y="741226"/>
                </a:cubicBezTo>
                <a:cubicBezTo>
                  <a:pt x="9198175" y="733299"/>
                  <a:pt x="9205086" y="726870"/>
                  <a:pt x="9212803" y="722037"/>
                </a:cubicBezTo>
                <a:lnTo>
                  <a:pt x="9228981" y="715823"/>
                </a:lnTo>
                <a:lnTo>
                  <a:pt x="9199455" y="715250"/>
                </a:lnTo>
                <a:cubicBezTo>
                  <a:pt x="9189381" y="713072"/>
                  <a:pt x="9179574" y="708879"/>
                  <a:pt x="9170631" y="702580"/>
                </a:cubicBezTo>
                <a:cubicBezTo>
                  <a:pt x="9134857" y="677374"/>
                  <a:pt x="9125912" y="627783"/>
                  <a:pt x="9151118" y="592011"/>
                </a:cubicBezTo>
                <a:cubicBezTo>
                  <a:pt x="9163719" y="573922"/>
                  <a:pt x="9182419" y="562743"/>
                  <a:pt x="9202440" y="559236"/>
                </a:cubicBezTo>
                <a:close/>
                <a:moveTo>
                  <a:pt x="7279927" y="550063"/>
                </a:moveTo>
                <a:cubicBezTo>
                  <a:pt x="7287295" y="548792"/>
                  <a:pt x="7295114" y="550315"/>
                  <a:pt x="7301622" y="554988"/>
                </a:cubicBezTo>
                <a:cubicBezTo>
                  <a:pt x="7314630" y="564340"/>
                  <a:pt x="7317881" y="582631"/>
                  <a:pt x="7308535" y="595639"/>
                </a:cubicBezTo>
                <a:cubicBezTo>
                  <a:pt x="7299181" y="608646"/>
                  <a:pt x="7280894" y="611900"/>
                  <a:pt x="7267888" y="602553"/>
                </a:cubicBezTo>
                <a:cubicBezTo>
                  <a:pt x="7254878" y="593202"/>
                  <a:pt x="7251629" y="575316"/>
                  <a:pt x="7260972" y="561903"/>
                </a:cubicBezTo>
                <a:cubicBezTo>
                  <a:pt x="7265645" y="555398"/>
                  <a:pt x="7272563" y="551334"/>
                  <a:pt x="7279927" y="550063"/>
                </a:cubicBezTo>
                <a:close/>
                <a:moveTo>
                  <a:pt x="7906628" y="548461"/>
                </a:moveTo>
                <a:cubicBezTo>
                  <a:pt x="7920803" y="545971"/>
                  <a:pt x="7935945" y="548919"/>
                  <a:pt x="7948756" y="557862"/>
                </a:cubicBezTo>
                <a:cubicBezTo>
                  <a:pt x="7974359" y="575748"/>
                  <a:pt x="7980455" y="610709"/>
                  <a:pt x="7962573" y="636319"/>
                </a:cubicBezTo>
                <a:cubicBezTo>
                  <a:pt x="7944681" y="661926"/>
                  <a:pt x="7909736" y="668026"/>
                  <a:pt x="7884123" y="650139"/>
                </a:cubicBezTo>
                <a:cubicBezTo>
                  <a:pt x="7858516" y="632253"/>
                  <a:pt x="7852421" y="597295"/>
                  <a:pt x="7870296" y="571685"/>
                </a:cubicBezTo>
                <a:cubicBezTo>
                  <a:pt x="7879241" y="558879"/>
                  <a:pt x="7892449" y="550952"/>
                  <a:pt x="7906628" y="548461"/>
                </a:cubicBezTo>
                <a:close/>
                <a:moveTo>
                  <a:pt x="10467622" y="536386"/>
                </a:moveTo>
                <a:cubicBezTo>
                  <a:pt x="10476565" y="534811"/>
                  <a:pt x="10486117" y="536641"/>
                  <a:pt x="10494248" y="542331"/>
                </a:cubicBezTo>
                <a:cubicBezTo>
                  <a:pt x="10510103" y="553714"/>
                  <a:pt x="10514171" y="575664"/>
                  <a:pt x="10502784" y="591924"/>
                </a:cubicBezTo>
                <a:cubicBezTo>
                  <a:pt x="10491401" y="607778"/>
                  <a:pt x="10469452" y="611846"/>
                  <a:pt x="10453191" y="600464"/>
                </a:cubicBezTo>
                <a:cubicBezTo>
                  <a:pt x="10437336" y="589082"/>
                  <a:pt x="10433273" y="566723"/>
                  <a:pt x="10444655" y="550868"/>
                </a:cubicBezTo>
                <a:cubicBezTo>
                  <a:pt x="10450347" y="542941"/>
                  <a:pt x="10458680" y="537961"/>
                  <a:pt x="10467622" y="536386"/>
                </a:cubicBezTo>
                <a:close/>
                <a:moveTo>
                  <a:pt x="6919883" y="536264"/>
                </a:moveTo>
                <a:cubicBezTo>
                  <a:pt x="6920688" y="537076"/>
                  <a:pt x="6921098" y="538296"/>
                  <a:pt x="6920295" y="539111"/>
                </a:cubicBezTo>
                <a:cubicBezTo>
                  <a:pt x="6919487" y="539922"/>
                  <a:pt x="6918247" y="540327"/>
                  <a:pt x="6917445" y="539517"/>
                </a:cubicBezTo>
                <a:cubicBezTo>
                  <a:pt x="6916235" y="539111"/>
                  <a:pt x="6916235" y="537484"/>
                  <a:pt x="6917046" y="536669"/>
                </a:cubicBezTo>
                <a:cubicBezTo>
                  <a:pt x="6917854" y="535858"/>
                  <a:pt x="6919066" y="535448"/>
                  <a:pt x="6919883" y="536264"/>
                </a:cubicBezTo>
                <a:close/>
                <a:moveTo>
                  <a:pt x="8988004" y="530222"/>
                </a:moveTo>
                <a:cubicBezTo>
                  <a:pt x="9007619" y="526766"/>
                  <a:pt x="9028555" y="530830"/>
                  <a:pt x="9046239" y="543231"/>
                </a:cubicBezTo>
                <a:cubicBezTo>
                  <a:pt x="9081603" y="568027"/>
                  <a:pt x="9090143" y="616402"/>
                  <a:pt x="9065346" y="651764"/>
                </a:cubicBezTo>
                <a:cubicBezTo>
                  <a:pt x="9059146" y="660606"/>
                  <a:pt x="9051473" y="667772"/>
                  <a:pt x="9042898" y="673158"/>
                </a:cubicBezTo>
                <a:lnTo>
                  <a:pt x="9035539" y="675989"/>
                </a:lnTo>
                <a:lnTo>
                  <a:pt x="9050788" y="676303"/>
                </a:lnTo>
                <a:cubicBezTo>
                  <a:pt x="9060112" y="678317"/>
                  <a:pt x="9069207" y="682178"/>
                  <a:pt x="9077541" y="687973"/>
                </a:cubicBezTo>
                <a:cubicBezTo>
                  <a:pt x="9110877" y="711547"/>
                  <a:pt x="9118598" y="757076"/>
                  <a:pt x="9095427" y="790412"/>
                </a:cubicBezTo>
                <a:cubicBezTo>
                  <a:pt x="9071852" y="823743"/>
                  <a:pt x="9026322" y="831467"/>
                  <a:pt x="8992985" y="808297"/>
                </a:cubicBezTo>
                <a:cubicBezTo>
                  <a:pt x="8959653" y="785124"/>
                  <a:pt x="8951523" y="739191"/>
                  <a:pt x="8975098" y="705859"/>
                </a:cubicBezTo>
                <a:cubicBezTo>
                  <a:pt x="8980993" y="697525"/>
                  <a:pt x="8988260" y="690792"/>
                  <a:pt x="8996365" y="685742"/>
                </a:cubicBezTo>
                <a:lnTo>
                  <a:pt x="9001901" y="683634"/>
                </a:lnTo>
                <a:lnTo>
                  <a:pt x="8985198" y="683320"/>
                </a:lnTo>
                <a:cubicBezTo>
                  <a:pt x="8975302" y="681186"/>
                  <a:pt x="8965648" y="677070"/>
                  <a:pt x="8956806" y="670872"/>
                </a:cubicBezTo>
                <a:cubicBezTo>
                  <a:pt x="8921843" y="646481"/>
                  <a:pt x="8913307" y="597701"/>
                  <a:pt x="8937698" y="562334"/>
                </a:cubicBezTo>
                <a:cubicBezTo>
                  <a:pt x="8950096" y="544652"/>
                  <a:pt x="8968390" y="533677"/>
                  <a:pt x="8988004" y="530222"/>
                </a:cubicBezTo>
                <a:close/>
                <a:moveTo>
                  <a:pt x="8122760" y="523971"/>
                </a:moveTo>
                <a:cubicBezTo>
                  <a:pt x="8138354" y="521278"/>
                  <a:pt x="8155010" y="524530"/>
                  <a:pt x="8169034" y="534287"/>
                </a:cubicBezTo>
                <a:cubicBezTo>
                  <a:pt x="8197081" y="553798"/>
                  <a:pt x="8203588" y="592417"/>
                  <a:pt x="8184077" y="620465"/>
                </a:cubicBezTo>
                <a:cubicBezTo>
                  <a:pt x="8179196" y="627477"/>
                  <a:pt x="8173126" y="633141"/>
                  <a:pt x="8166326" y="637391"/>
                </a:cubicBezTo>
                <a:lnTo>
                  <a:pt x="8149625" y="643749"/>
                </a:lnTo>
                <a:lnTo>
                  <a:pt x="8162131" y="641226"/>
                </a:lnTo>
                <a:cubicBezTo>
                  <a:pt x="8204560" y="641226"/>
                  <a:pt x="8238943" y="675624"/>
                  <a:pt x="8238943" y="718053"/>
                </a:cubicBezTo>
                <a:cubicBezTo>
                  <a:pt x="8238943" y="760488"/>
                  <a:pt x="8204560" y="794881"/>
                  <a:pt x="8162131" y="794881"/>
                </a:cubicBezTo>
                <a:cubicBezTo>
                  <a:pt x="8119711" y="794881"/>
                  <a:pt x="8085314" y="760488"/>
                  <a:pt x="8085314" y="718053"/>
                </a:cubicBezTo>
                <a:cubicBezTo>
                  <a:pt x="8085314" y="686231"/>
                  <a:pt x="8104665" y="658925"/>
                  <a:pt x="8132234" y="647263"/>
                </a:cubicBezTo>
                <a:lnTo>
                  <a:pt x="8139823" y="645728"/>
                </a:lnTo>
                <a:lnTo>
                  <a:pt x="8120462" y="645331"/>
                </a:lnTo>
                <a:cubicBezTo>
                  <a:pt x="8112591" y="643634"/>
                  <a:pt x="8104920" y="640382"/>
                  <a:pt x="8097907" y="635505"/>
                </a:cubicBezTo>
                <a:cubicBezTo>
                  <a:pt x="8069869" y="615586"/>
                  <a:pt x="8063372" y="576968"/>
                  <a:pt x="8082870" y="549325"/>
                </a:cubicBezTo>
                <a:cubicBezTo>
                  <a:pt x="8092630" y="535302"/>
                  <a:pt x="8107152" y="526663"/>
                  <a:pt x="8122760" y="523971"/>
                </a:cubicBezTo>
                <a:close/>
                <a:moveTo>
                  <a:pt x="8773108" y="514165"/>
                </a:moveTo>
                <a:cubicBezTo>
                  <a:pt x="8791757" y="510912"/>
                  <a:pt x="8811677" y="514773"/>
                  <a:pt x="8828343" y="526561"/>
                </a:cubicBezTo>
                <a:cubicBezTo>
                  <a:pt x="8861679" y="549731"/>
                  <a:pt x="8869809" y="596074"/>
                  <a:pt x="8846229" y="629405"/>
                </a:cubicBezTo>
                <a:cubicBezTo>
                  <a:pt x="8840437" y="637739"/>
                  <a:pt x="8833196" y="644498"/>
                  <a:pt x="8825072" y="649579"/>
                </a:cubicBezTo>
                <a:lnTo>
                  <a:pt x="8824344" y="649857"/>
                </a:lnTo>
                <a:lnTo>
                  <a:pt x="8834812" y="650078"/>
                </a:lnTo>
                <a:cubicBezTo>
                  <a:pt x="8844606" y="652200"/>
                  <a:pt x="8854160" y="656265"/>
                  <a:pt x="8862900" y="662362"/>
                </a:cubicBezTo>
                <a:cubicBezTo>
                  <a:pt x="8897453" y="686753"/>
                  <a:pt x="8905989" y="734718"/>
                  <a:pt x="8881598" y="769679"/>
                </a:cubicBezTo>
                <a:cubicBezTo>
                  <a:pt x="8857207" y="804635"/>
                  <a:pt x="8809240" y="812766"/>
                  <a:pt x="8774277" y="788376"/>
                </a:cubicBezTo>
                <a:cubicBezTo>
                  <a:pt x="8739319" y="763580"/>
                  <a:pt x="8731189" y="716021"/>
                  <a:pt x="8755580" y="681060"/>
                </a:cubicBezTo>
                <a:cubicBezTo>
                  <a:pt x="8761678" y="672320"/>
                  <a:pt x="8769249" y="665258"/>
                  <a:pt x="8777722" y="659961"/>
                </a:cubicBezTo>
                <a:lnTo>
                  <a:pt x="8779421" y="659312"/>
                </a:lnTo>
                <a:lnTo>
                  <a:pt x="8770256" y="659131"/>
                </a:lnTo>
                <a:cubicBezTo>
                  <a:pt x="8760861" y="657100"/>
                  <a:pt x="8751715" y="653185"/>
                  <a:pt x="8743382" y="647292"/>
                </a:cubicBezTo>
                <a:cubicBezTo>
                  <a:pt x="8709640" y="623716"/>
                  <a:pt x="8702325" y="577782"/>
                  <a:pt x="8725495" y="544447"/>
                </a:cubicBezTo>
                <a:cubicBezTo>
                  <a:pt x="8737081" y="527781"/>
                  <a:pt x="8754459" y="517416"/>
                  <a:pt x="8773108" y="514165"/>
                </a:cubicBezTo>
                <a:close/>
                <a:moveTo>
                  <a:pt x="10040627" y="513091"/>
                </a:moveTo>
                <a:cubicBezTo>
                  <a:pt x="10052771" y="510956"/>
                  <a:pt x="10065780" y="513497"/>
                  <a:pt x="10076755" y="521221"/>
                </a:cubicBezTo>
                <a:cubicBezTo>
                  <a:pt x="10098709" y="536261"/>
                  <a:pt x="10103993" y="566345"/>
                  <a:pt x="10088547" y="588294"/>
                </a:cubicBezTo>
                <a:cubicBezTo>
                  <a:pt x="10073503" y="610248"/>
                  <a:pt x="10043423" y="615531"/>
                  <a:pt x="10021468" y="600082"/>
                </a:cubicBezTo>
                <a:cubicBezTo>
                  <a:pt x="9999924" y="585042"/>
                  <a:pt x="9994640" y="554963"/>
                  <a:pt x="10009680" y="533009"/>
                </a:cubicBezTo>
                <a:cubicBezTo>
                  <a:pt x="10017201" y="522035"/>
                  <a:pt x="10028482" y="515226"/>
                  <a:pt x="10040627" y="513091"/>
                </a:cubicBezTo>
                <a:close/>
                <a:moveTo>
                  <a:pt x="9615413" y="509311"/>
                </a:moveTo>
                <a:cubicBezTo>
                  <a:pt x="9634164" y="506008"/>
                  <a:pt x="9654184" y="509870"/>
                  <a:pt x="9671053" y="521659"/>
                </a:cubicBezTo>
                <a:cubicBezTo>
                  <a:pt x="9704795" y="545235"/>
                  <a:pt x="9712926" y="591579"/>
                  <a:pt x="9689350" y="625316"/>
                </a:cubicBezTo>
                <a:cubicBezTo>
                  <a:pt x="9683455" y="633751"/>
                  <a:pt x="9676137" y="640586"/>
                  <a:pt x="9667950" y="645724"/>
                </a:cubicBezTo>
                <a:lnTo>
                  <a:pt x="9659500" y="648972"/>
                </a:lnTo>
                <a:lnTo>
                  <a:pt x="9685282" y="660304"/>
                </a:lnTo>
                <a:cubicBezTo>
                  <a:pt x="9722276" y="685914"/>
                  <a:pt x="9731218" y="736727"/>
                  <a:pt x="9705201" y="773720"/>
                </a:cubicBezTo>
                <a:cubicBezTo>
                  <a:pt x="9679593" y="810708"/>
                  <a:pt x="9628776" y="819653"/>
                  <a:pt x="9591782" y="793637"/>
                </a:cubicBezTo>
                <a:cubicBezTo>
                  <a:pt x="9554792" y="767621"/>
                  <a:pt x="9546256" y="716809"/>
                  <a:pt x="9571864" y="680221"/>
                </a:cubicBezTo>
                <a:cubicBezTo>
                  <a:pt x="9578267" y="670973"/>
                  <a:pt x="9586245" y="663478"/>
                  <a:pt x="9595188" y="657844"/>
                </a:cubicBezTo>
                <a:lnTo>
                  <a:pt x="9607470" y="653116"/>
                </a:lnTo>
                <a:lnTo>
                  <a:pt x="9585687" y="643611"/>
                </a:lnTo>
                <a:cubicBezTo>
                  <a:pt x="9551945" y="620032"/>
                  <a:pt x="9543815" y="573692"/>
                  <a:pt x="9567395" y="539952"/>
                </a:cubicBezTo>
                <a:cubicBezTo>
                  <a:pt x="9579183" y="523081"/>
                  <a:pt x="9596663" y="512613"/>
                  <a:pt x="9615413" y="509311"/>
                </a:cubicBezTo>
                <a:close/>
                <a:moveTo>
                  <a:pt x="7490232" y="507785"/>
                </a:moveTo>
                <a:cubicBezTo>
                  <a:pt x="7496435" y="506719"/>
                  <a:pt x="7503041" y="508039"/>
                  <a:pt x="7508527" y="511901"/>
                </a:cubicBezTo>
                <a:cubicBezTo>
                  <a:pt x="7519913" y="519626"/>
                  <a:pt x="7522345" y="535070"/>
                  <a:pt x="7514630" y="546047"/>
                </a:cubicBezTo>
                <a:cubicBezTo>
                  <a:pt x="7506907" y="557429"/>
                  <a:pt x="7491461" y="559866"/>
                  <a:pt x="7480485" y="552145"/>
                </a:cubicBezTo>
                <a:cubicBezTo>
                  <a:pt x="7469111" y="544422"/>
                  <a:pt x="7466667" y="528972"/>
                  <a:pt x="7474394" y="518001"/>
                </a:cubicBezTo>
                <a:cubicBezTo>
                  <a:pt x="7478244" y="512309"/>
                  <a:pt x="7484037" y="508853"/>
                  <a:pt x="7490232" y="507785"/>
                </a:cubicBezTo>
                <a:close/>
                <a:moveTo>
                  <a:pt x="8339479" y="506849"/>
                </a:moveTo>
                <a:cubicBezTo>
                  <a:pt x="8357008" y="503801"/>
                  <a:pt x="8375707" y="507459"/>
                  <a:pt x="8391355" y="518436"/>
                </a:cubicBezTo>
                <a:cubicBezTo>
                  <a:pt x="8422657" y="540385"/>
                  <a:pt x="8429975" y="583882"/>
                  <a:pt x="8408022" y="615181"/>
                </a:cubicBezTo>
                <a:cubicBezTo>
                  <a:pt x="8402536" y="623109"/>
                  <a:pt x="8395701" y="629512"/>
                  <a:pt x="8388051" y="634313"/>
                </a:cubicBezTo>
                <a:lnTo>
                  <a:pt x="8387745" y="634429"/>
                </a:lnTo>
                <a:lnTo>
                  <a:pt x="8397417" y="634634"/>
                </a:lnTo>
                <a:cubicBezTo>
                  <a:pt x="8407214" y="636754"/>
                  <a:pt x="8416765" y="640820"/>
                  <a:pt x="8425502" y="646918"/>
                </a:cubicBezTo>
                <a:cubicBezTo>
                  <a:pt x="8460463" y="671308"/>
                  <a:pt x="8468590" y="719272"/>
                  <a:pt x="8444208" y="754235"/>
                </a:cubicBezTo>
                <a:cubicBezTo>
                  <a:pt x="8419815" y="789191"/>
                  <a:pt x="8371847" y="797321"/>
                  <a:pt x="8336893" y="772932"/>
                </a:cubicBezTo>
                <a:cubicBezTo>
                  <a:pt x="8302356" y="748542"/>
                  <a:pt x="8293821" y="700576"/>
                  <a:pt x="8318190" y="665614"/>
                </a:cubicBezTo>
                <a:cubicBezTo>
                  <a:pt x="8324288" y="656875"/>
                  <a:pt x="8331854" y="649813"/>
                  <a:pt x="8340330" y="644516"/>
                </a:cubicBezTo>
                <a:lnTo>
                  <a:pt x="8343153" y="643441"/>
                </a:lnTo>
                <a:lnTo>
                  <a:pt x="8336518" y="643308"/>
                </a:lnTo>
                <a:cubicBezTo>
                  <a:pt x="8327695" y="641402"/>
                  <a:pt x="8319107" y="637744"/>
                  <a:pt x="8311295" y="632256"/>
                </a:cubicBezTo>
                <a:cubicBezTo>
                  <a:pt x="8279998" y="610303"/>
                  <a:pt x="8272276" y="566806"/>
                  <a:pt x="8294627" y="535507"/>
                </a:cubicBezTo>
                <a:cubicBezTo>
                  <a:pt x="8305606" y="519654"/>
                  <a:pt x="8321949" y="509898"/>
                  <a:pt x="8339479" y="506849"/>
                </a:cubicBezTo>
                <a:close/>
                <a:moveTo>
                  <a:pt x="8556391" y="505071"/>
                </a:moveTo>
                <a:cubicBezTo>
                  <a:pt x="8574680" y="501870"/>
                  <a:pt x="8594193" y="505630"/>
                  <a:pt x="8610454" y="517215"/>
                </a:cubicBezTo>
                <a:cubicBezTo>
                  <a:pt x="8642975" y="539979"/>
                  <a:pt x="8651105" y="585507"/>
                  <a:pt x="8627935" y="618027"/>
                </a:cubicBezTo>
                <a:lnTo>
                  <a:pt x="8609463" y="635546"/>
                </a:lnTo>
                <a:lnTo>
                  <a:pt x="8616892" y="635684"/>
                </a:lnTo>
                <a:cubicBezTo>
                  <a:pt x="8626864" y="637818"/>
                  <a:pt x="8636570" y="641934"/>
                  <a:pt x="8645412" y="648134"/>
                </a:cubicBezTo>
                <a:cubicBezTo>
                  <a:pt x="8680780" y="672929"/>
                  <a:pt x="8689316" y="722115"/>
                  <a:pt x="8664519" y="757482"/>
                </a:cubicBezTo>
                <a:cubicBezTo>
                  <a:pt x="8639719" y="792850"/>
                  <a:pt x="8590531" y="801384"/>
                  <a:pt x="8555167" y="776589"/>
                </a:cubicBezTo>
                <a:cubicBezTo>
                  <a:pt x="8519817" y="751788"/>
                  <a:pt x="8511266" y="702604"/>
                  <a:pt x="8536072" y="667236"/>
                </a:cubicBezTo>
                <a:lnTo>
                  <a:pt x="8557215" y="647198"/>
                </a:lnTo>
                <a:lnTo>
                  <a:pt x="8553393" y="647124"/>
                </a:lnTo>
                <a:cubicBezTo>
                  <a:pt x="8544193" y="645137"/>
                  <a:pt x="8535256" y="641301"/>
                  <a:pt x="8527129" y="635509"/>
                </a:cubicBezTo>
                <a:cubicBezTo>
                  <a:pt x="8494202" y="612335"/>
                  <a:pt x="8486477" y="567215"/>
                  <a:pt x="8509654" y="534696"/>
                </a:cubicBezTo>
                <a:cubicBezTo>
                  <a:pt x="8521035" y="518435"/>
                  <a:pt x="8538098" y="508273"/>
                  <a:pt x="8556391" y="505071"/>
                </a:cubicBezTo>
                <a:close/>
                <a:moveTo>
                  <a:pt x="10705484" y="492256"/>
                </a:moveTo>
                <a:cubicBezTo>
                  <a:pt x="10712852" y="490986"/>
                  <a:pt x="10720677" y="492510"/>
                  <a:pt x="10727181" y="497183"/>
                </a:cubicBezTo>
                <a:cubicBezTo>
                  <a:pt x="10740190" y="506533"/>
                  <a:pt x="10743442" y="524825"/>
                  <a:pt x="10734091" y="537833"/>
                </a:cubicBezTo>
                <a:cubicBezTo>
                  <a:pt x="10724744" y="550842"/>
                  <a:pt x="10706448" y="554094"/>
                  <a:pt x="10693439" y="544747"/>
                </a:cubicBezTo>
                <a:cubicBezTo>
                  <a:pt x="10680025" y="535397"/>
                  <a:pt x="10677178" y="517510"/>
                  <a:pt x="10686529" y="504096"/>
                </a:cubicBezTo>
                <a:cubicBezTo>
                  <a:pt x="10691204" y="497593"/>
                  <a:pt x="10698115" y="493527"/>
                  <a:pt x="10705484" y="492256"/>
                </a:cubicBezTo>
                <a:close/>
                <a:moveTo>
                  <a:pt x="10957676" y="476833"/>
                </a:moveTo>
                <a:cubicBezTo>
                  <a:pt x="10959708" y="478459"/>
                  <a:pt x="10960519" y="481301"/>
                  <a:pt x="10958893" y="483337"/>
                </a:cubicBezTo>
                <a:cubicBezTo>
                  <a:pt x="10957271" y="485368"/>
                  <a:pt x="10954424" y="486179"/>
                  <a:pt x="10952393" y="484552"/>
                </a:cubicBezTo>
                <a:cubicBezTo>
                  <a:pt x="10950357" y="483337"/>
                  <a:pt x="10949952" y="480490"/>
                  <a:pt x="10951172" y="478049"/>
                </a:cubicBezTo>
                <a:cubicBezTo>
                  <a:pt x="10952798" y="476018"/>
                  <a:pt x="10955645" y="475207"/>
                  <a:pt x="10957676" y="476833"/>
                </a:cubicBezTo>
                <a:close/>
                <a:moveTo>
                  <a:pt x="9408495" y="474757"/>
                </a:moveTo>
                <a:cubicBezTo>
                  <a:pt x="9424095" y="472064"/>
                  <a:pt x="9440763" y="475317"/>
                  <a:pt x="9454787" y="485073"/>
                </a:cubicBezTo>
                <a:cubicBezTo>
                  <a:pt x="9482840" y="504585"/>
                  <a:pt x="9489344" y="543203"/>
                  <a:pt x="9469831" y="571251"/>
                </a:cubicBezTo>
                <a:cubicBezTo>
                  <a:pt x="9450319" y="599300"/>
                  <a:pt x="9411698" y="605802"/>
                  <a:pt x="9383650" y="586291"/>
                </a:cubicBezTo>
                <a:cubicBezTo>
                  <a:pt x="9355597" y="566373"/>
                  <a:pt x="9348687" y="528160"/>
                  <a:pt x="9368605" y="500112"/>
                </a:cubicBezTo>
                <a:cubicBezTo>
                  <a:pt x="9378362" y="486088"/>
                  <a:pt x="9392895" y="477451"/>
                  <a:pt x="9408495" y="474757"/>
                </a:cubicBezTo>
                <a:close/>
                <a:moveTo>
                  <a:pt x="7123175" y="474070"/>
                </a:moveTo>
                <a:cubicBezTo>
                  <a:pt x="7125606" y="475695"/>
                  <a:pt x="7126013" y="478538"/>
                  <a:pt x="7124384" y="480980"/>
                </a:cubicBezTo>
                <a:cubicBezTo>
                  <a:pt x="7122764" y="483416"/>
                  <a:pt x="7119927" y="483826"/>
                  <a:pt x="7117477" y="482200"/>
                </a:cubicBezTo>
                <a:cubicBezTo>
                  <a:pt x="7115045" y="480573"/>
                  <a:pt x="7114632" y="477322"/>
                  <a:pt x="7116260" y="475286"/>
                </a:cubicBezTo>
                <a:cubicBezTo>
                  <a:pt x="7117888" y="472849"/>
                  <a:pt x="7120714" y="472443"/>
                  <a:pt x="7123175" y="474070"/>
                </a:cubicBezTo>
                <a:close/>
                <a:moveTo>
                  <a:pt x="7702019" y="470387"/>
                </a:moveTo>
                <a:cubicBezTo>
                  <a:pt x="7708213" y="469319"/>
                  <a:pt x="7714824" y="470640"/>
                  <a:pt x="7720312" y="474502"/>
                </a:cubicBezTo>
                <a:cubicBezTo>
                  <a:pt x="7731697" y="482227"/>
                  <a:pt x="7734136" y="497672"/>
                  <a:pt x="7726400" y="508648"/>
                </a:cubicBezTo>
                <a:cubicBezTo>
                  <a:pt x="7718688" y="520030"/>
                  <a:pt x="7703235" y="522468"/>
                  <a:pt x="7692259" y="514747"/>
                </a:cubicBezTo>
                <a:cubicBezTo>
                  <a:pt x="7680881" y="507023"/>
                  <a:pt x="7678437" y="491573"/>
                  <a:pt x="7686163" y="480601"/>
                </a:cubicBezTo>
                <a:cubicBezTo>
                  <a:pt x="7690030" y="474909"/>
                  <a:pt x="7695816" y="471454"/>
                  <a:pt x="7702019" y="470387"/>
                </a:cubicBezTo>
                <a:close/>
                <a:moveTo>
                  <a:pt x="9839252" y="455471"/>
                </a:moveTo>
                <a:cubicBezTo>
                  <a:pt x="9850126" y="453540"/>
                  <a:pt x="9861713" y="455776"/>
                  <a:pt x="9871469" y="462685"/>
                </a:cubicBezTo>
                <a:cubicBezTo>
                  <a:pt x="9890977" y="476508"/>
                  <a:pt x="9895856" y="503336"/>
                  <a:pt x="9882036" y="522848"/>
                </a:cubicBezTo>
                <a:cubicBezTo>
                  <a:pt x="9868213" y="542360"/>
                  <a:pt x="9841385" y="547238"/>
                  <a:pt x="9821872" y="533419"/>
                </a:cubicBezTo>
                <a:cubicBezTo>
                  <a:pt x="9802359" y="519596"/>
                  <a:pt x="9797481" y="492768"/>
                  <a:pt x="9811305" y="473257"/>
                </a:cubicBezTo>
                <a:cubicBezTo>
                  <a:pt x="9818214" y="463500"/>
                  <a:pt x="9828377" y="457403"/>
                  <a:pt x="9839252" y="455471"/>
                </a:cubicBezTo>
                <a:close/>
                <a:moveTo>
                  <a:pt x="10271781" y="455240"/>
                </a:moveTo>
                <a:cubicBezTo>
                  <a:pt x="10281639" y="453512"/>
                  <a:pt x="10292208" y="455544"/>
                  <a:pt x="10301151" y="461845"/>
                </a:cubicBezTo>
                <a:cubicBezTo>
                  <a:pt x="10318633" y="474039"/>
                  <a:pt x="10323105" y="498429"/>
                  <a:pt x="10310502" y="516315"/>
                </a:cubicBezTo>
                <a:cubicBezTo>
                  <a:pt x="10298309" y="533797"/>
                  <a:pt x="10273918" y="538269"/>
                  <a:pt x="10256032" y="525666"/>
                </a:cubicBezTo>
                <a:cubicBezTo>
                  <a:pt x="10238550" y="513062"/>
                  <a:pt x="10234078" y="488673"/>
                  <a:pt x="10246681" y="471196"/>
                </a:cubicBezTo>
                <a:cubicBezTo>
                  <a:pt x="10252777" y="462456"/>
                  <a:pt x="10261923" y="456967"/>
                  <a:pt x="10271781" y="455240"/>
                </a:cubicBezTo>
                <a:close/>
                <a:moveTo>
                  <a:pt x="9197617" y="441931"/>
                </a:moveTo>
                <a:cubicBezTo>
                  <a:pt x="9211794" y="439440"/>
                  <a:pt x="9226936" y="442388"/>
                  <a:pt x="9239742" y="451331"/>
                </a:cubicBezTo>
                <a:cubicBezTo>
                  <a:pt x="9265353" y="469218"/>
                  <a:pt x="9271452" y="504179"/>
                  <a:pt x="9253566" y="529790"/>
                </a:cubicBezTo>
                <a:cubicBezTo>
                  <a:pt x="9235679" y="555396"/>
                  <a:pt x="9200716" y="561495"/>
                  <a:pt x="9175104" y="543609"/>
                </a:cubicBezTo>
                <a:cubicBezTo>
                  <a:pt x="9149903" y="525723"/>
                  <a:pt x="9143804" y="490766"/>
                  <a:pt x="9161285" y="465154"/>
                </a:cubicBezTo>
                <a:cubicBezTo>
                  <a:pt x="9170229" y="452349"/>
                  <a:pt x="9183440" y="444422"/>
                  <a:pt x="9197617" y="441931"/>
                </a:cubicBezTo>
                <a:close/>
                <a:moveTo>
                  <a:pt x="7915060" y="438986"/>
                </a:moveTo>
                <a:cubicBezTo>
                  <a:pt x="7922026" y="437714"/>
                  <a:pt x="7929444" y="439139"/>
                  <a:pt x="7935741" y="443612"/>
                </a:cubicBezTo>
                <a:cubicBezTo>
                  <a:pt x="7948338" y="452552"/>
                  <a:pt x="7951595" y="469628"/>
                  <a:pt x="7942650" y="482227"/>
                </a:cubicBezTo>
                <a:cubicBezTo>
                  <a:pt x="7933712" y="494830"/>
                  <a:pt x="7916637" y="498082"/>
                  <a:pt x="7904039" y="489141"/>
                </a:cubicBezTo>
                <a:cubicBezTo>
                  <a:pt x="7891435" y="480601"/>
                  <a:pt x="7888182" y="463125"/>
                  <a:pt x="7897125" y="450522"/>
                </a:cubicBezTo>
                <a:cubicBezTo>
                  <a:pt x="7901594" y="444221"/>
                  <a:pt x="7908107" y="440257"/>
                  <a:pt x="7915060" y="438986"/>
                </a:cubicBezTo>
                <a:close/>
                <a:moveTo>
                  <a:pt x="7331710" y="417155"/>
                </a:moveTo>
                <a:cubicBezTo>
                  <a:pt x="7336988" y="420813"/>
                  <a:pt x="7338214" y="428539"/>
                  <a:pt x="7334558" y="433821"/>
                </a:cubicBezTo>
                <a:cubicBezTo>
                  <a:pt x="7330894" y="439109"/>
                  <a:pt x="7323174" y="440329"/>
                  <a:pt x="7317881" y="436667"/>
                </a:cubicBezTo>
                <a:cubicBezTo>
                  <a:pt x="7312601" y="432601"/>
                  <a:pt x="7311382" y="425286"/>
                  <a:pt x="7315036" y="420002"/>
                </a:cubicBezTo>
                <a:cubicBezTo>
                  <a:pt x="7318701" y="414713"/>
                  <a:pt x="7326417" y="413497"/>
                  <a:pt x="7331710" y="417155"/>
                </a:cubicBezTo>
                <a:close/>
                <a:moveTo>
                  <a:pt x="8985006" y="414234"/>
                </a:moveTo>
                <a:cubicBezTo>
                  <a:pt x="8999082" y="411795"/>
                  <a:pt x="9014123" y="414744"/>
                  <a:pt x="9026726" y="423685"/>
                </a:cubicBezTo>
                <a:cubicBezTo>
                  <a:pt x="9051928" y="441171"/>
                  <a:pt x="9058027" y="476128"/>
                  <a:pt x="9040140" y="501333"/>
                </a:cubicBezTo>
                <a:cubicBezTo>
                  <a:pt x="9022659" y="526534"/>
                  <a:pt x="8987701" y="532633"/>
                  <a:pt x="8962494" y="514747"/>
                </a:cubicBezTo>
                <a:cubicBezTo>
                  <a:pt x="8937293" y="496860"/>
                  <a:pt x="8931194" y="461904"/>
                  <a:pt x="8949081" y="437100"/>
                </a:cubicBezTo>
                <a:cubicBezTo>
                  <a:pt x="8957821" y="424498"/>
                  <a:pt x="8970931" y="416675"/>
                  <a:pt x="8985006" y="414234"/>
                </a:cubicBezTo>
                <a:close/>
                <a:moveTo>
                  <a:pt x="10515999" y="413491"/>
                </a:moveTo>
                <a:cubicBezTo>
                  <a:pt x="10522096" y="412422"/>
                  <a:pt x="10528601" y="413643"/>
                  <a:pt x="10534089" y="417505"/>
                </a:cubicBezTo>
                <a:cubicBezTo>
                  <a:pt x="10544660" y="425230"/>
                  <a:pt x="10547503" y="440271"/>
                  <a:pt x="10539778" y="451249"/>
                </a:cubicBezTo>
                <a:cubicBezTo>
                  <a:pt x="10532057" y="461816"/>
                  <a:pt x="10517013" y="464662"/>
                  <a:pt x="10506040" y="456937"/>
                </a:cubicBezTo>
                <a:cubicBezTo>
                  <a:pt x="10495469" y="449217"/>
                  <a:pt x="10492622" y="433765"/>
                  <a:pt x="10500347" y="423198"/>
                </a:cubicBezTo>
                <a:cubicBezTo>
                  <a:pt x="10504210" y="417912"/>
                  <a:pt x="10509901" y="414558"/>
                  <a:pt x="10515999" y="413491"/>
                </a:cubicBezTo>
                <a:close/>
                <a:moveTo>
                  <a:pt x="8128540" y="413267"/>
                </a:moveTo>
                <a:cubicBezTo>
                  <a:pt x="8137439" y="411692"/>
                  <a:pt x="8146889" y="413523"/>
                  <a:pt x="8154812" y="419213"/>
                </a:cubicBezTo>
                <a:cubicBezTo>
                  <a:pt x="8170664" y="430596"/>
                  <a:pt x="8174326" y="452549"/>
                  <a:pt x="8163348" y="468403"/>
                </a:cubicBezTo>
                <a:cubicBezTo>
                  <a:pt x="8151961" y="484258"/>
                  <a:pt x="8130022" y="488321"/>
                  <a:pt x="8114166" y="476939"/>
                </a:cubicBezTo>
                <a:cubicBezTo>
                  <a:pt x="8098315" y="465967"/>
                  <a:pt x="8094259" y="444013"/>
                  <a:pt x="8105631" y="427749"/>
                </a:cubicBezTo>
                <a:cubicBezTo>
                  <a:pt x="8111329" y="419821"/>
                  <a:pt x="8119655" y="414844"/>
                  <a:pt x="8128540" y="413267"/>
                </a:cubicBezTo>
                <a:close/>
                <a:moveTo>
                  <a:pt x="9632841" y="397489"/>
                </a:moveTo>
                <a:cubicBezTo>
                  <a:pt x="9644630" y="395404"/>
                  <a:pt x="9657232" y="397844"/>
                  <a:pt x="9667801" y="405364"/>
                </a:cubicBezTo>
                <a:cubicBezTo>
                  <a:pt x="9688940" y="420001"/>
                  <a:pt x="9694224" y="449272"/>
                  <a:pt x="9679184" y="470410"/>
                </a:cubicBezTo>
                <a:cubicBezTo>
                  <a:pt x="9664549" y="491548"/>
                  <a:pt x="9635280" y="496831"/>
                  <a:pt x="9614141" y="481792"/>
                </a:cubicBezTo>
                <a:cubicBezTo>
                  <a:pt x="9593002" y="466748"/>
                  <a:pt x="9588124" y="437889"/>
                  <a:pt x="9602759" y="416748"/>
                </a:cubicBezTo>
                <a:cubicBezTo>
                  <a:pt x="9610076" y="406179"/>
                  <a:pt x="9621052" y="399573"/>
                  <a:pt x="9632841" y="397489"/>
                </a:cubicBezTo>
                <a:close/>
                <a:moveTo>
                  <a:pt x="8771076" y="396906"/>
                </a:moveTo>
                <a:cubicBezTo>
                  <a:pt x="8784542" y="394518"/>
                  <a:pt x="8798873" y="397262"/>
                  <a:pt x="8810865" y="405799"/>
                </a:cubicBezTo>
                <a:cubicBezTo>
                  <a:pt x="8834847" y="422870"/>
                  <a:pt x="8840946" y="456210"/>
                  <a:pt x="8823874" y="480195"/>
                </a:cubicBezTo>
                <a:cubicBezTo>
                  <a:pt x="8806798" y="504175"/>
                  <a:pt x="8773466" y="510273"/>
                  <a:pt x="8749480" y="493203"/>
                </a:cubicBezTo>
                <a:cubicBezTo>
                  <a:pt x="8725495" y="476128"/>
                  <a:pt x="8719400" y="442797"/>
                  <a:pt x="8736472" y="418809"/>
                </a:cubicBezTo>
                <a:cubicBezTo>
                  <a:pt x="8745007" y="406815"/>
                  <a:pt x="8757609" y="399294"/>
                  <a:pt x="8771076" y="396906"/>
                </a:cubicBezTo>
                <a:close/>
                <a:moveTo>
                  <a:pt x="8341511" y="391725"/>
                </a:moveTo>
                <a:cubicBezTo>
                  <a:pt x="8353553" y="389640"/>
                  <a:pt x="8366359" y="392181"/>
                  <a:pt x="8377130" y="399700"/>
                </a:cubicBezTo>
                <a:cubicBezTo>
                  <a:pt x="8399081" y="415150"/>
                  <a:pt x="8403957" y="444828"/>
                  <a:pt x="8388919" y="466371"/>
                </a:cubicBezTo>
                <a:cubicBezTo>
                  <a:pt x="8373474" y="488326"/>
                  <a:pt x="8343802" y="493203"/>
                  <a:pt x="8322255" y="478164"/>
                </a:cubicBezTo>
                <a:cubicBezTo>
                  <a:pt x="8300316" y="463120"/>
                  <a:pt x="8295435" y="433442"/>
                  <a:pt x="8310473" y="411494"/>
                </a:cubicBezTo>
                <a:cubicBezTo>
                  <a:pt x="8318190" y="400516"/>
                  <a:pt x="8329463" y="393808"/>
                  <a:pt x="8341511" y="391725"/>
                </a:cubicBezTo>
                <a:close/>
                <a:moveTo>
                  <a:pt x="10772306" y="389024"/>
                </a:moveTo>
                <a:cubicBezTo>
                  <a:pt x="10773121" y="389839"/>
                  <a:pt x="10773526" y="391465"/>
                  <a:pt x="10772711" y="392683"/>
                </a:cubicBezTo>
                <a:cubicBezTo>
                  <a:pt x="10771900" y="393902"/>
                  <a:pt x="10770274" y="394308"/>
                  <a:pt x="10769053" y="393497"/>
                </a:cubicBezTo>
                <a:cubicBezTo>
                  <a:pt x="10767832" y="392683"/>
                  <a:pt x="10767832" y="391057"/>
                  <a:pt x="10768648" y="389839"/>
                </a:cubicBezTo>
                <a:cubicBezTo>
                  <a:pt x="10769459" y="388618"/>
                  <a:pt x="10771085" y="388213"/>
                  <a:pt x="10772306" y="389024"/>
                </a:cubicBezTo>
                <a:close/>
                <a:moveTo>
                  <a:pt x="8555476" y="387304"/>
                </a:moveTo>
                <a:cubicBezTo>
                  <a:pt x="8568788" y="384968"/>
                  <a:pt x="8583012" y="387710"/>
                  <a:pt x="8595005" y="396043"/>
                </a:cubicBezTo>
                <a:cubicBezTo>
                  <a:pt x="8618990" y="412714"/>
                  <a:pt x="8624679" y="445643"/>
                  <a:pt x="8608013" y="469628"/>
                </a:cubicBezTo>
                <a:cubicBezTo>
                  <a:pt x="8591347" y="493610"/>
                  <a:pt x="8558421" y="499303"/>
                  <a:pt x="8534451" y="482637"/>
                </a:cubicBezTo>
                <a:cubicBezTo>
                  <a:pt x="8510865" y="465967"/>
                  <a:pt x="8505177" y="433036"/>
                  <a:pt x="8521432" y="409051"/>
                </a:cubicBezTo>
                <a:cubicBezTo>
                  <a:pt x="8529781" y="397062"/>
                  <a:pt x="8542163" y="389644"/>
                  <a:pt x="8555476" y="387304"/>
                </a:cubicBezTo>
                <a:close/>
                <a:moveTo>
                  <a:pt x="10073200" y="382370"/>
                </a:moveTo>
                <a:cubicBezTo>
                  <a:pt x="10083872" y="380540"/>
                  <a:pt x="10095254" y="382775"/>
                  <a:pt x="10104808" y="389483"/>
                </a:cubicBezTo>
                <a:cubicBezTo>
                  <a:pt x="10123911" y="402900"/>
                  <a:pt x="10128384" y="429323"/>
                  <a:pt x="10114970" y="448432"/>
                </a:cubicBezTo>
                <a:cubicBezTo>
                  <a:pt x="10101556" y="467535"/>
                  <a:pt x="10075129" y="472008"/>
                  <a:pt x="10056026" y="458594"/>
                </a:cubicBezTo>
                <a:cubicBezTo>
                  <a:pt x="10036918" y="445180"/>
                  <a:pt x="10032446" y="418752"/>
                  <a:pt x="10045860" y="399649"/>
                </a:cubicBezTo>
                <a:cubicBezTo>
                  <a:pt x="10052569" y="390095"/>
                  <a:pt x="10062529" y="384201"/>
                  <a:pt x="10073200" y="382370"/>
                </a:cubicBezTo>
                <a:close/>
                <a:moveTo>
                  <a:pt x="7528559" y="364205"/>
                </a:moveTo>
                <a:cubicBezTo>
                  <a:pt x="7533626" y="363291"/>
                  <a:pt x="7539016" y="364305"/>
                  <a:pt x="7543483" y="367557"/>
                </a:cubicBezTo>
                <a:cubicBezTo>
                  <a:pt x="7552430" y="374063"/>
                  <a:pt x="7554870" y="386665"/>
                  <a:pt x="7548366" y="395606"/>
                </a:cubicBezTo>
                <a:cubicBezTo>
                  <a:pt x="7541858" y="404551"/>
                  <a:pt x="7529260" y="406989"/>
                  <a:pt x="7520315" y="400484"/>
                </a:cubicBezTo>
                <a:cubicBezTo>
                  <a:pt x="7511379" y="393980"/>
                  <a:pt x="7508940" y="381381"/>
                  <a:pt x="7515446" y="372437"/>
                </a:cubicBezTo>
                <a:cubicBezTo>
                  <a:pt x="7518694" y="367965"/>
                  <a:pt x="7523471" y="365119"/>
                  <a:pt x="7528559" y="364205"/>
                </a:cubicBezTo>
                <a:close/>
                <a:moveTo>
                  <a:pt x="11026786" y="354447"/>
                </a:moveTo>
                <a:cubicBezTo>
                  <a:pt x="11027192" y="354447"/>
                  <a:pt x="11027192" y="354447"/>
                  <a:pt x="11027597" y="354447"/>
                </a:cubicBezTo>
                <a:cubicBezTo>
                  <a:pt x="11027597" y="354853"/>
                  <a:pt x="11027597" y="354853"/>
                  <a:pt x="11027597" y="355257"/>
                </a:cubicBezTo>
                <a:cubicBezTo>
                  <a:pt x="11027192" y="355257"/>
                  <a:pt x="11027192" y="355257"/>
                  <a:pt x="11026786" y="355257"/>
                </a:cubicBezTo>
                <a:cubicBezTo>
                  <a:pt x="11026377" y="355257"/>
                  <a:pt x="11026377" y="354447"/>
                  <a:pt x="11026786" y="354447"/>
                </a:cubicBezTo>
                <a:close/>
                <a:moveTo>
                  <a:pt x="9424910" y="348201"/>
                </a:moveTo>
                <a:cubicBezTo>
                  <a:pt x="9437512" y="346014"/>
                  <a:pt x="9450927" y="348657"/>
                  <a:pt x="9462107" y="356583"/>
                </a:cubicBezTo>
                <a:cubicBezTo>
                  <a:pt x="9484872" y="372440"/>
                  <a:pt x="9490156" y="403740"/>
                  <a:pt x="9474300" y="426099"/>
                </a:cubicBezTo>
                <a:cubicBezTo>
                  <a:pt x="9458445" y="448867"/>
                  <a:pt x="9427144" y="454151"/>
                  <a:pt x="9404785" y="438296"/>
                </a:cubicBezTo>
                <a:cubicBezTo>
                  <a:pt x="9382429" y="422442"/>
                  <a:pt x="9376736" y="391547"/>
                  <a:pt x="9392591" y="368782"/>
                </a:cubicBezTo>
                <a:cubicBezTo>
                  <a:pt x="9400519" y="357399"/>
                  <a:pt x="9412308" y="350387"/>
                  <a:pt x="9424910" y="348201"/>
                </a:cubicBezTo>
                <a:close/>
                <a:moveTo>
                  <a:pt x="10324175" y="345808"/>
                </a:moveTo>
                <a:cubicBezTo>
                  <a:pt x="10328087" y="345148"/>
                  <a:pt x="10332254" y="345961"/>
                  <a:pt x="10335709" y="348400"/>
                </a:cubicBezTo>
                <a:cubicBezTo>
                  <a:pt x="10342619" y="353277"/>
                  <a:pt x="10344245" y="363036"/>
                  <a:pt x="10339366" y="369944"/>
                </a:cubicBezTo>
                <a:cubicBezTo>
                  <a:pt x="10334488" y="376854"/>
                  <a:pt x="10324732" y="378479"/>
                  <a:pt x="10317822" y="373602"/>
                </a:cubicBezTo>
                <a:cubicBezTo>
                  <a:pt x="10310912" y="368724"/>
                  <a:pt x="10309286" y="358966"/>
                  <a:pt x="10314165" y="352057"/>
                </a:cubicBezTo>
                <a:cubicBezTo>
                  <a:pt x="10316604" y="348603"/>
                  <a:pt x="10320262" y="346470"/>
                  <a:pt x="10324175" y="345808"/>
                </a:cubicBezTo>
                <a:close/>
                <a:moveTo>
                  <a:pt x="7736829" y="324670"/>
                </a:moveTo>
                <a:cubicBezTo>
                  <a:pt x="7743272" y="323554"/>
                  <a:pt x="7750185" y="324873"/>
                  <a:pt x="7756081" y="328938"/>
                </a:cubicBezTo>
                <a:cubicBezTo>
                  <a:pt x="7767462" y="337069"/>
                  <a:pt x="7770308" y="352923"/>
                  <a:pt x="7762187" y="364711"/>
                </a:cubicBezTo>
                <a:cubicBezTo>
                  <a:pt x="7754054" y="376095"/>
                  <a:pt x="7738195" y="378940"/>
                  <a:pt x="7726413" y="370809"/>
                </a:cubicBezTo>
                <a:cubicBezTo>
                  <a:pt x="7714627" y="362680"/>
                  <a:pt x="7711778" y="346825"/>
                  <a:pt x="7720312" y="335039"/>
                </a:cubicBezTo>
                <a:cubicBezTo>
                  <a:pt x="7724371" y="329347"/>
                  <a:pt x="7730373" y="325789"/>
                  <a:pt x="7736829" y="324670"/>
                </a:cubicBezTo>
                <a:close/>
                <a:moveTo>
                  <a:pt x="9872738" y="322766"/>
                </a:moveTo>
                <a:cubicBezTo>
                  <a:pt x="9882749" y="320987"/>
                  <a:pt x="9893421" y="323020"/>
                  <a:pt x="9902364" y="329320"/>
                </a:cubicBezTo>
                <a:cubicBezTo>
                  <a:pt x="9920251" y="341923"/>
                  <a:pt x="9924720" y="366718"/>
                  <a:pt x="9912121" y="384605"/>
                </a:cubicBezTo>
                <a:cubicBezTo>
                  <a:pt x="9899518" y="402491"/>
                  <a:pt x="9874721" y="406966"/>
                  <a:pt x="9856834" y="394361"/>
                </a:cubicBezTo>
                <a:cubicBezTo>
                  <a:pt x="9838538" y="381763"/>
                  <a:pt x="9834475" y="356962"/>
                  <a:pt x="9847078" y="339076"/>
                </a:cubicBezTo>
                <a:cubicBezTo>
                  <a:pt x="9853378" y="330133"/>
                  <a:pt x="9862727" y="324544"/>
                  <a:pt x="9872738" y="322766"/>
                </a:cubicBezTo>
                <a:close/>
                <a:moveTo>
                  <a:pt x="9215198" y="311207"/>
                </a:moveTo>
                <a:cubicBezTo>
                  <a:pt x="9227851" y="309020"/>
                  <a:pt x="9241367" y="311664"/>
                  <a:pt x="9252750" y="319592"/>
                </a:cubicBezTo>
                <a:cubicBezTo>
                  <a:pt x="9275515" y="335446"/>
                  <a:pt x="9280798" y="366746"/>
                  <a:pt x="9264948" y="389510"/>
                </a:cubicBezTo>
                <a:cubicBezTo>
                  <a:pt x="9249092" y="412277"/>
                  <a:pt x="9217792" y="417560"/>
                  <a:pt x="9195027" y="401708"/>
                </a:cubicBezTo>
                <a:cubicBezTo>
                  <a:pt x="9172262" y="385853"/>
                  <a:pt x="9166974" y="354143"/>
                  <a:pt x="9182829" y="331789"/>
                </a:cubicBezTo>
                <a:cubicBezTo>
                  <a:pt x="9190757" y="320407"/>
                  <a:pt x="9202546" y="313393"/>
                  <a:pt x="9215198" y="311207"/>
                </a:cubicBezTo>
                <a:close/>
                <a:moveTo>
                  <a:pt x="10584088" y="306908"/>
                </a:moveTo>
                <a:cubicBezTo>
                  <a:pt x="10584903" y="307719"/>
                  <a:pt x="10585313" y="308939"/>
                  <a:pt x="10584497" y="309754"/>
                </a:cubicBezTo>
                <a:cubicBezTo>
                  <a:pt x="10583682" y="310566"/>
                  <a:pt x="10582466" y="310971"/>
                  <a:pt x="10581650" y="310159"/>
                </a:cubicBezTo>
                <a:cubicBezTo>
                  <a:pt x="10580839" y="309345"/>
                  <a:pt x="10580430" y="308128"/>
                  <a:pt x="10581245" y="307313"/>
                </a:cubicBezTo>
                <a:cubicBezTo>
                  <a:pt x="10582056" y="306503"/>
                  <a:pt x="10583277" y="306092"/>
                  <a:pt x="10584088" y="306908"/>
                </a:cubicBezTo>
                <a:close/>
                <a:moveTo>
                  <a:pt x="7947326" y="301504"/>
                </a:moveTo>
                <a:cubicBezTo>
                  <a:pt x="7953320" y="300488"/>
                  <a:pt x="7959724" y="301708"/>
                  <a:pt x="7965012" y="305368"/>
                </a:cubicBezTo>
                <a:cubicBezTo>
                  <a:pt x="7975580" y="312681"/>
                  <a:pt x="7978014" y="327722"/>
                  <a:pt x="7970687" y="338294"/>
                </a:cubicBezTo>
                <a:cubicBezTo>
                  <a:pt x="7963388" y="348860"/>
                  <a:pt x="7948347" y="351302"/>
                  <a:pt x="7937764" y="343983"/>
                </a:cubicBezTo>
                <a:cubicBezTo>
                  <a:pt x="7927202" y="336261"/>
                  <a:pt x="7924764" y="321626"/>
                  <a:pt x="7932079" y="311057"/>
                </a:cubicBezTo>
                <a:cubicBezTo>
                  <a:pt x="7935738" y="305771"/>
                  <a:pt x="7941332" y="302521"/>
                  <a:pt x="7947326" y="301504"/>
                </a:cubicBezTo>
                <a:close/>
                <a:moveTo>
                  <a:pt x="9012907" y="290323"/>
                </a:moveTo>
                <a:cubicBezTo>
                  <a:pt x="9036030" y="290323"/>
                  <a:pt x="9054779" y="309067"/>
                  <a:pt x="9054779" y="332194"/>
                </a:cubicBezTo>
                <a:cubicBezTo>
                  <a:pt x="9054779" y="355316"/>
                  <a:pt x="9036030" y="374062"/>
                  <a:pt x="9012907" y="374062"/>
                </a:cubicBezTo>
                <a:cubicBezTo>
                  <a:pt x="8989784" y="374062"/>
                  <a:pt x="8971035" y="355316"/>
                  <a:pt x="8971035" y="332194"/>
                </a:cubicBezTo>
                <a:cubicBezTo>
                  <a:pt x="8971035" y="309067"/>
                  <a:pt x="8989784" y="290323"/>
                  <a:pt x="9012907" y="290323"/>
                </a:cubicBezTo>
                <a:close/>
                <a:moveTo>
                  <a:pt x="8159639" y="288751"/>
                </a:moveTo>
                <a:cubicBezTo>
                  <a:pt x="8164564" y="287888"/>
                  <a:pt x="8169844" y="288902"/>
                  <a:pt x="8174326" y="291950"/>
                </a:cubicBezTo>
                <a:cubicBezTo>
                  <a:pt x="8183268" y="298049"/>
                  <a:pt x="8185297" y="310246"/>
                  <a:pt x="8179196" y="319188"/>
                </a:cubicBezTo>
                <a:cubicBezTo>
                  <a:pt x="8173100" y="328132"/>
                  <a:pt x="8160911" y="330164"/>
                  <a:pt x="8151961" y="324065"/>
                </a:cubicBezTo>
                <a:cubicBezTo>
                  <a:pt x="8143025" y="317967"/>
                  <a:pt x="8140998" y="305774"/>
                  <a:pt x="8147102" y="296827"/>
                </a:cubicBezTo>
                <a:cubicBezTo>
                  <a:pt x="8150131" y="292356"/>
                  <a:pt x="8154707" y="289613"/>
                  <a:pt x="8159639" y="288751"/>
                </a:cubicBezTo>
                <a:close/>
                <a:moveTo>
                  <a:pt x="8795873" y="285292"/>
                </a:moveTo>
                <a:cubicBezTo>
                  <a:pt x="8802835" y="284023"/>
                  <a:pt x="8810253" y="285445"/>
                  <a:pt x="8816555" y="289918"/>
                </a:cubicBezTo>
                <a:cubicBezTo>
                  <a:pt x="8829158" y="298860"/>
                  <a:pt x="8832410" y="315934"/>
                  <a:pt x="8823465" y="328533"/>
                </a:cubicBezTo>
                <a:cubicBezTo>
                  <a:pt x="8814523" y="341136"/>
                  <a:pt x="8797448" y="344388"/>
                  <a:pt x="8784849" y="335446"/>
                </a:cubicBezTo>
                <a:cubicBezTo>
                  <a:pt x="8772651" y="326502"/>
                  <a:pt x="8769399" y="309431"/>
                  <a:pt x="8777935" y="296827"/>
                </a:cubicBezTo>
                <a:cubicBezTo>
                  <a:pt x="8782408" y="290526"/>
                  <a:pt x="8788912" y="286563"/>
                  <a:pt x="8795873" y="285292"/>
                </a:cubicBezTo>
                <a:close/>
                <a:moveTo>
                  <a:pt x="10136514" y="283764"/>
                </a:moveTo>
                <a:cubicBezTo>
                  <a:pt x="10140986" y="287016"/>
                  <a:pt x="10141797" y="292704"/>
                  <a:pt x="10138955" y="297177"/>
                </a:cubicBezTo>
                <a:cubicBezTo>
                  <a:pt x="10135703" y="301651"/>
                  <a:pt x="10130010" y="302462"/>
                  <a:pt x="10125537" y="299619"/>
                </a:cubicBezTo>
                <a:cubicBezTo>
                  <a:pt x="10121068" y="296368"/>
                  <a:pt x="10120253" y="290674"/>
                  <a:pt x="10123100" y="286201"/>
                </a:cubicBezTo>
                <a:cubicBezTo>
                  <a:pt x="10126352" y="281733"/>
                  <a:pt x="10132041" y="280918"/>
                  <a:pt x="10136514" y="283764"/>
                </a:cubicBezTo>
                <a:close/>
                <a:moveTo>
                  <a:pt x="8372206" y="282344"/>
                </a:moveTo>
                <a:cubicBezTo>
                  <a:pt x="8377028" y="281581"/>
                  <a:pt x="8382214" y="282599"/>
                  <a:pt x="8386484" y="285445"/>
                </a:cubicBezTo>
                <a:cubicBezTo>
                  <a:pt x="8395011" y="291135"/>
                  <a:pt x="8397047" y="303331"/>
                  <a:pt x="8390951" y="311868"/>
                </a:cubicBezTo>
                <a:cubicBezTo>
                  <a:pt x="8385272" y="320403"/>
                  <a:pt x="8373069" y="322434"/>
                  <a:pt x="8364529" y="316340"/>
                </a:cubicBezTo>
                <a:cubicBezTo>
                  <a:pt x="8355998" y="310241"/>
                  <a:pt x="8353958" y="298454"/>
                  <a:pt x="8360055" y="289913"/>
                </a:cubicBezTo>
                <a:cubicBezTo>
                  <a:pt x="8362907" y="285646"/>
                  <a:pt x="8367373" y="283107"/>
                  <a:pt x="8372206" y="282344"/>
                </a:cubicBezTo>
                <a:close/>
                <a:moveTo>
                  <a:pt x="8585198" y="281940"/>
                </a:moveTo>
                <a:cubicBezTo>
                  <a:pt x="8590432" y="281076"/>
                  <a:pt x="8596022" y="282193"/>
                  <a:pt x="8600697" y="285445"/>
                </a:cubicBezTo>
                <a:cubicBezTo>
                  <a:pt x="8610044" y="291949"/>
                  <a:pt x="8612080" y="304957"/>
                  <a:pt x="8605575" y="314307"/>
                </a:cubicBezTo>
                <a:cubicBezTo>
                  <a:pt x="8599071" y="323659"/>
                  <a:pt x="8586063" y="325690"/>
                  <a:pt x="8576712" y="319184"/>
                </a:cubicBezTo>
                <a:cubicBezTo>
                  <a:pt x="8567368" y="312681"/>
                  <a:pt x="8564928" y="299673"/>
                  <a:pt x="8571834" y="290324"/>
                </a:cubicBezTo>
                <a:cubicBezTo>
                  <a:pt x="8575086" y="285650"/>
                  <a:pt x="8579964" y="282805"/>
                  <a:pt x="8585198" y="281940"/>
                </a:cubicBezTo>
                <a:close/>
                <a:moveTo>
                  <a:pt x="9671154" y="278911"/>
                </a:moveTo>
                <a:cubicBezTo>
                  <a:pt x="9678674" y="277590"/>
                  <a:pt x="9686702" y="279116"/>
                  <a:pt x="9693409" y="283790"/>
                </a:cubicBezTo>
                <a:cubicBezTo>
                  <a:pt x="9706827" y="293546"/>
                  <a:pt x="9710079" y="311839"/>
                  <a:pt x="9700728" y="325250"/>
                </a:cubicBezTo>
                <a:cubicBezTo>
                  <a:pt x="9691377" y="338670"/>
                  <a:pt x="9672680" y="341921"/>
                  <a:pt x="9659262" y="332571"/>
                </a:cubicBezTo>
                <a:cubicBezTo>
                  <a:pt x="9645848" y="323220"/>
                  <a:pt x="9642596" y="304523"/>
                  <a:pt x="9651947" y="291105"/>
                </a:cubicBezTo>
                <a:cubicBezTo>
                  <a:pt x="9656622" y="284398"/>
                  <a:pt x="9663634" y="280233"/>
                  <a:pt x="9671154" y="278911"/>
                </a:cubicBezTo>
                <a:close/>
                <a:moveTo>
                  <a:pt x="10844667" y="265826"/>
                </a:moveTo>
                <a:cubicBezTo>
                  <a:pt x="10845073" y="265826"/>
                  <a:pt x="10845073" y="265826"/>
                  <a:pt x="10845482" y="265826"/>
                </a:cubicBezTo>
                <a:cubicBezTo>
                  <a:pt x="10845482" y="266231"/>
                  <a:pt x="10845482" y="266231"/>
                  <a:pt x="10845482" y="266638"/>
                </a:cubicBezTo>
                <a:cubicBezTo>
                  <a:pt x="10845073" y="266638"/>
                  <a:pt x="10845073" y="266638"/>
                  <a:pt x="10844667" y="266638"/>
                </a:cubicBezTo>
                <a:cubicBezTo>
                  <a:pt x="10844667" y="266231"/>
                  <a:pt x="10844667" y="266231"/>
                  <a:pt x="10844667" y="265826"/>
                </a:cubicBezTo>
                <a:close/>
                <a:moveTo>
                  <a:pt x="9467692" y="244358"/>
                </a:moveTo>
                <a:cubicBezTo>
                  <a:pt x="9472367" y="243547"/>
                  <a:pt x="9477347" y="244563"/>
                  <a:pt x="9481614" y="247612"/>
                </a:cubicBezTo>
                <a:cubicBezTo>
                  <a:pt x="9490150" y="253711"/>
                  <a:pt x="9492186" y="265095"/>
                  <a:pt x="9486087" y="273630"/>
                </a:cubicBezTo>
                <a:cubicBezTo>
                  <a:pt x="9479988" y="282165"/>
                  <a:pt x="9468606" y="284196"/>
                  <a:pt x="9460070" y="278103"/>
                </a:cubicBezTo>
                <a:cubicBezTo>
                  <a:pt x="9451940" y="272003"/>
                  <a:pt x="9449908" y="260621"/>
                  <a:pt x="9455598" y="252085"/>
                </a:cubicBezTo>
                <a:cubicBezTo>
                  <a:pt x="9458647" y="247815"/>
                  <a:pt x="9463017" y="245173"/>
                  <a:pt x="9467692" y="244358"/>
                </a:cubicBezTo>
                <a:close/>
                <a:moveTo>
                  <a:pt x="10394653" y="229674"/>
                </a:moveTo>
                <a:cubicBezTo>
                  <a:pt x="10396279" y="230894"/>
                  <a:pt x="10396684" y="232925"/>
                  <a:pt x="10395468" y="234552"/>
                </a:cubicBezTo>
                <a:cubicBezTo>
                  <a:pt x="10394247" y="236177"/>
                  <a:pt x="10392216" y="236582"/>
                  <a:pt x="10390590" y="235367"/>
                </a:cubicBezTo>
                <a:cubicBezTo>
                  <a:pt x="10388964" y="234147"/>
                  <a:pt x="10388554" y="232115"/>
                  <a:pt x="10389774" y="230489"/>
                </a:cubicBezTo>
                <a:cubicBezTo>
                  <a:pt x="10390995" y="228863"/>
                  <a:pt x="10393027" y="228453"/>
                  <a:pt x="10394653" y="229674"/>
                </a:cubicBezTo>
                <a:close/>
                <a:moveTo>
                  <a:pt x="9937323" y="223602"/>
                </a:moveTo>
                <a:cubicBezTo>
                  <a:pt x="9940980" y="226444"/>
                  <a:pt x="9941791" y="231321"/>
                  <a:pt x="9939354" y="234985"/>
                </a:cubicBezTo>
                <a:cubicBezTo>
                  <a:pt x="9936508" y="238642"/>
                  <a:pt x="9931629" y="239451"/>
                  <a:pt x="9927972" y="237014"/>
                </a:cubicBezTo>
                <a:cubicBezTo>
                  <a:pt x="9924314" y="234169"/>
                  <a:pt x="9923499" y="229291"/>
                  <a:pt x="9925940" y="225633"/>
                </a:cubicBezTo>
                <a:cubicBezTo>
                  <a:pt x="9928783" y="221975"/>
                  <a:pt x="9933661" y="221160"/>
                  <a:pt x="9937323" y="223602"/>
                </a:cubicBezTo>
                <a:close/>
                <a:moveTo>
                  <a:pt x="9261336" y="211178"/>
                </a:moveTo>
                <a:cubicBezTo>
                  <a:pt x="9265046" y="210518"/>
                  <a:pt x="9269010" y="211229"/>
                  <a:pt x="9272262" y="213466"/>
                </a:cubicBezTo>
                <a:cubicBezTo>
                  <a:pt x="9278766" y="217939"/>
                  <a:pt x="9280392" y="227289"/>
                  <a:pt x="9275919" y="233794"/>
                </a:cubicBezTo>
                <a:cubicBezTo>
                  <a:pt x="9271447" y="240297"/>
                  <a:pt x="9262096" y="241922"/>
                  <a:pt x="9255592" y="237451"/>
                </a:cubicBezTo>
                <a:cubicBezTo>
                  <a:pt x="9249087" y="232978"/>
                  <a:pt x="9247461" y="223627"/>
                  <a:pt x="9251934" y="217124"/>
                </a:cubicBezTo>
                <a:cubicBezTo>
                  <a:pt x="9254170" y="213870"/>
                  <a:pt x="9257626" y="211839"/>
                  <a:pt x="9261336" y="211178"/>
                </a:cubicBezTo>
                <a:close/>
                <a:moveTo>
                  <a:pt x="7802025" y="199644"/>
                </a:moveTo>
                <a:cubicBezTo>
                  <a:pt x="7802421" y="199644"/>
                  <a:pt x="7802826" y="199239"/>
                  <a:pt x="7802826" y="199644"/>
                </a:cubicBezTo>
                <a:cubicBezTo>
                  <a:pt x="7802826" y="200052"/>
                  <a:pt x="7802826" y="200052"/>
                  <a:pt x="7802826" y="200458"/>
                </a:cubicBezTo>
                <a:cubicBezTo>
                  <a:pt x="7802421" y="200458"/>
                  <a:pt x="7802421" y="200458"/>
                  <a:pt x="7802025" y="200458"/>
                </a:cubicBezTo>
                <a:cubicBezTo>
                  <a:pt x="7801617" y="200458"/>
                  <a:pt x="7801617" y="200052"/>
                  <a:pt x="7802025" y="199644"/>
                </a:cubicBezTo>
                <a:close/>
                <a:moveTo>
                  <a:pt x="10660111" y="183303"/>
                </a:moveTo>
                <a:cubicBezTo>
                  <a:pt x="10660517" y="183303"/>
                  <a:pt x="10660517" y="183303"/>
                  <a:pt x="10660922" y="183303"/>
                </a:cubicBezTo>
                <a:cubicBezTo>
                  <a:pt x="10660922" y="183709"/>
                  <a:pt x="10660922" y="183709"/>
                  <a:pt x="10660922" y="184114"/>
                </a:cubicBezTo>
                <a:cubicBezTo>
                  <a:pt x="10660517" y="184114"/>
                  <a:pt x="10660517" y="184114"/>
                  <a:pt x="10660111" y="184114"/>
                </a:cubicBezTo>
                <a:cubicBezTo>
                  <a:pt x="10659702" y="184114"/>
                  <a:pt x="10659702" y="183303"/>
                  <a:pt x="10660111" y="183303"/>
                </a:cubicBezTo>
                <a:close/>
                <a:moveTo>
                  <a:pt x="9053200" y="181605"/>
                </a:moveTo>
                <a:cubicBezTo>
                  <a:pt x="9057011" y="180946"/>
                  <a:pt x="9061076" y="181756"/>
                  <a:pt x="9064531" y="184197"/>
                </a:cubicBezTo>
                <a:cubicBezTo>
                  <a:pt x="9071441" y="189076"/>
                  <a:pt x="9073067" y="198426"/>
                  <a:pt x="9068189" y="205336"/>
                </a:cubicBezTo>
                <a:cubicBezTo>
                  <a:pt x="9063310" y="212246"/>
                  <a:pt x="9053959" y="213870"/>
                  <a:pt x="9047050" y="208994"/>
                </a:cubicBezTo>
                <a:cubicBezTo>
                  <a:pt x="9040140" y="204115"/>
                  <a:pt x="9038514" y="194763"/>
                  <a:pt x="9043392" y="187856"/>
                </a:cubicBezTo>
                <a:cubicBezTo>
                  <a:pt x="9045831" y="184400"/>
                  <a:pt x="9049389" y="182266"/>
                  <a:pt x="9053200" y="181605"/>
                </a:cubicBezTo>
                <a:close/>
                <a:moveTo>
                  <a:pt x="8011746" y="175658"/>
                </a:moveTo>
                <a:cubicBezTo>
                  <a:pt x="8013364" y="176878"/>
                  <a:pt x="8013769" y="178909"/>
                  <a:pt x="8012562" y="180535"/>
                </a:cubicBezTo>
                <a:cubicBezTo>
                  <a:pt x="8011344" y="182161"/>
                  <a:pt x="8009311" y="182567"/>
                  <a:pt x="8007680" y="181351"/>
                </a:cubicBezTo>
                <a:cubicBezTo>
                  <a:pt x="8006051" y="180131"/>
                  <a:pt x="8005645" y="178099"/>
                  <a:pt x="8006869" y="176473"/>
                </a:cubicBezTo>
                <a:cubicBezTo>
                  <a:pt x="8008094" y="174847"/>
                  <a:pt x="8010121" y="174438"/>
                  <a:pt x="8011746" y="175658"/>
                </a:cubicBezTo>
                <a:close/>
                <a:moveTo>
                  <a:pt x="9737722" y="168316"/>
                </a:moveTo>
                <a:cubicBezTo>
                  <a:pt x="9742194" y="171569"/>
                  <a:pt x="9743005" y="177257"/>
                  <a:pt x="9740163" y="181729"/>
                </a:cubicBezTo>
                <a:cubicBezTo>
                  <a:pt x="9736911" y="186202"/>
                  <a:pt x="9731218" y="187013"/>
                  <a:pt x="9726745" y="184170"/>
                </a:cubicBezTo>
                <a:cubicBezTo>
                  <a:pt x="9722276" y="181323"/>
                  <a:pt x="9721461" y="175225"/>
                  <a:pt x="9724308" y="170753"/>
                </a:cubicBezTo>
                <a:cubicBezTo>
                  <a:pt x="9727560" y="166285"/>
                  <a:pt x="9733249" y="165469"/>
                  <a:pt x="9737722" y="168316"/>
                </a:cubicBezTo>
                <a:close/>
                <a:moveTo>
                  <a:pt x="10201967" y="160564"/>
                </a:moveTo>
                <a:cubicBezTo>
                  <a:pt x="10203593" y="161785"/>
                  <a:pt x="10203998" y="164632"/>
                  <a:pt x="10202778" y="166257"/>
                </a:cubicBezTo>
                <a:cubicBezTo>
                  <a:pt x="10201557" y="167883"/>
                  <a:pt x="10198714" y="168289"/>
                  <a:pt x="10197088" y="167068"/>
                </a:cubicBezTo>
                <a:cubicBezTo>
                  <a:pt x="10195052" y="165848"/>
                  <a:pt x="10194647" y="163004"/>
                  <a:pt x="10196273" y="161380"/>
                </a:cubicBezTo>
                <a:cubicBezTo>
                  <a:pt x="10197493" y="159753"/>
                  <a:pt x="10200340" y="159344"/>
                  <a:pt x="10201967" y="160564"/>
                </a:cubicBezTo>
                <a:close/>
                <a:moveTo>
                  <a:pt x="8843489" y="160368"/>
                </a:moveTo>
                <a:cubicBezTo>
                  <a:pt x="8847555" y="159604"/>
                  <a:pt x="8851925" y="160418"/>
                  <a:pt x="8855585" y="163060"/>
                </a:cubicBezTo>
                <a:cubicBezTo>
                  <a:pt x="8862900" y="167938"/>
                  <a:pt x="8864931" y="178099"/>
                  <a:pt x="8859648" y="185420"/>
                </a:cubicBezTo>
                <a:cubicBezTo>
                  <a:pt x="8854769" y="192733"/>
                  <a:pt x="8844607" y="194770"/>
                  <a:pt x="8837288" y="189483"/>
                </a:cubicBezTo>
                <a:cubicBezTo>
                  <a:pt x="8830378" y="184199"/>
                  <a:pt x="8828347" y="174036"/>
                  <a:pt x="8833225" y="167127"/>
                </a:cubicBezTo>
                <a:cubicBezTo>
                  <a:pt x="8835664" y="163467"/>
                  <a:pt x="8839424" y="161129"/>
                  <a:pt x="8843489" y="160368"/>
                </a:cubicBezTo>
                <a:close/>
                <a:moveTo>
                  <a:pt x="8223898" y="157366"/>
                </a:moveTo>
                <a:cubicBezTo>
                  <a:pt x="8228376" y="160617"/>
                  <a:pt x="8229188" y="166307"/>
                  <a:pt x="8226342" y="170779"/>
                </a:cubicBezTo>
                <a:cubicBezTo>
                  <a:pt x="8223092" y="175252"/>
                  <a:pt x="8217401" y="176064"/>
                  <a:pt x="8212934" y="173222"/>
                </a:cubicBezTo>
                <a:cubicBezTo>
                  <a:pt x="8208465" y="169969"/>
                  <a:pt x="8207652" y="164275"/>
                  <a:pt x="8210499" y="159804"/>
                </a:cubicBezTo>
                <a:cubicBezTo>
                  <a:pt x="8213751" y="155336"/>
                  <a:pt x="8219433" y="154520"/>
                  <a:pt x="8223898" y="157366"/>
                </a:cubicBezTo>
                <a:close/>
                <a:moveTo>
                  <a:pt x="8634692" y="147207"/>
                </a:moveTo>
                <a:cubicBezTo>
                  <a:pt x="8639011" y="146495"/>
                  <a:pt x="8643584" y="147408"/>
                  <a:pt x="8647444" y="150052"/>
                </a:cubicBezTo>
                <a:cubicBezTo>
                  <a:pt x="8655169" y="155744"/>
                  <a:pt x="8656795" y="166312"/>
                  <a:pt x="8651512" y="174035"/>
                </a:cubicBezTo>
                <a:cubicBezTo>
                  <a:pt x="8645818" y="181761"/>
                  <a:pt x="8635251" y="183387"/>
                  <a:pt x="8627526" y="178099"/>
                </a:cubicBezTo>
                <a:cubicBezTo>
                  <a:pt x="8619801" y="172815"/>
                  <a:pt x="8617770" y="161838"/>
                  <a:pt x="8623463" y="154118"/>
                </a:cubicBezTo>
                <a:cubicBezTo>
                  <a:pt x="8626308" y="150255"/>
                  <a:pt x="8630373" y="147918"/>
                  <a:pt x="8634692" y="147207"/>
                </a:cubicBezTo>
                <a:close/>
                <a:moveTo>
                  <a:pt x="8424383" y="144512"/>
                </a:moveTo>
                <a:cubicBezTo>
                  <a:pt x="8428450" y="143750"/>
                  <a:pt x="8432821" y="144563"/>
                  <a:pt x="8436478" y="147204"/>
                </a:cubicBezTo>
                <a:cubicBezTo>
                  <a:pt x="8443791" y="152083"/>
                  <a:pt x="8445824" y="162244"/>
                  <a:pt x="8440543" y="169563"/>
                </a:cubicBezTo>
                <a:cubicBezTo>
                  <a:pt x="8435663" y="176878"/>
                  <a:pt x="8425502" y="178915"/>
                  <a:pt x="8418182" y="173626"/>
                </a:cubicBezTo>
                <a:cubicBezTo>
                  <a:pt x="8411275" y="168342"/>
                  <a:pt x="8409246" y="158587"/>
                  <a:pt x="8414126" y="151273"/>
                </a:cubicBezTo>
                <a:cubicBezTo>
                  <a:pt x="8416558" y="147611"/>
                  <a:pt x="8420322" y="145273"/>
                  <a:pt x="8424383" y="144512"/>
                </a:cubicBezTo>
                <a:close/>
                <a:moveTo>
                  <a:pt x="9536090" y="121977"/>
                </a:moveTo>
                <a:cubicBezTo>
                  <a:pt x="9540563" y="125228"/>
                  <a:pt x="9541784" y="131732"/>
                  <a:pt x="9538532" y="136612"/>
                </a:cubicBezTo>
                <a:cubicBezTo>
                  <a:pt x="9535280" y="141079"/>
                  <a:pt x="9528775" y="142299"/>
                  <a:pt x="9523897" y="139047"/>
                </a:cubicBezTo>
                <a:cubicBezTo>
                  <a:pt x="9519019" y="135795"/>
                  <a:pt x="9517799" y="129291"/>
                  <a:pt x="9521456" y="124413"/>
                </a:cubicBezTo>
                <a:cubicBezTo>
                  <a:pt x="9524708" y="119941"/>
                  <a:pt x="9531622" y="118724"/>
                  <a:pt x="9536090" y="121977"/>
                </a:cubicBezTo>
                <a:close/>
                <a:moveTo>
                  <a:pt x="10005617" y="99591"/>
                </a:moveTo>
                <a:cubicBezTo>
                  <a:pt x="10007243" y="100406"/>
                  <a:pt x="10007243" y="102438"/>
                  <a:pt x="10006428" y="103658"/>
                </a:cubicBezTo>
                <a:cubicBezTo>
                  <a:pt x="10005617" y="105283"/>
                  <a:pt x="10003582" y="105283"/>
                  <a:pt x="10002365" y="104469"/>
                </a:cubicBezTo>
                <a:cubicBezTo>
                  <a:pt x="10000739" y="103658"/>
                  <a:pt x="10000739" y="101623"/>
                  <a:pt x="10001550" y="100406"/>
                </a:cubicBezTo>
                <a:cubicBezTo>
                  <a:pt x="10002365" y="98781"/>
                  <a:pt x="10004397" y="98781"/>
                  <a:pt x="10005617" y="99591"/>
                </a:cubicBezTo>
                <a:close/>
                <a:moveTo>
                  <a:pt x="9331611" y="84168"/>
                </a:moveTo>
                <a:cubicBezTo>
                  <a:pt x="9336084" y="87419"/>
                  <a:pt x="9336895" y="93110"/>
                  <a:pt x="9334049" y="97581"/>
                </a:cubicBezTo>
                <a:cubicBezTo>
                  <a:pt x="9330796" y="102054"/>
                  <a:pt x="9325107" y="102866"/>
                  <a:pt x="9320634" y="100023"/>
                </a:cubicBezTo>
                <a:cubicBezTo>
                  <a:pt x="9316161" y="97177"/>
                  <a:pt x="9314945" y="91078"/>
                  <a:pt x="9318197" y="86605"/>
                </a:cubicBezTo>
                <a:cubicBezTo>
                  <a:pt x="9321449" y="82138"/>
                  <a:pt x="9327139" y="81322"/>
                  <a:pt x="9331611" y="84168"/>
                </a:cubicBezTo>
                <a:close/>
                <a:moveTo>
                  <a:pt x="9124696" y="56936"/>
                </a:moveTo>
                <a:cubicBezTo>
                  <a:pt x="9127538" y="58968"/>
                  <a:pt x="9128354" y="63031"/>
                  <a:pt x="9126322" y="65878"/>
                </a:cubicBezTo>
                <a:cubicBezTo>
                  <a:pt x="9124286" y="68724"/>
                  <a:pt x="9120223" y="69535"/>
                  <a:pt x="9117377" y="67503"/>
                </a:cubicBezTo>
                <a:cubicBezTo>
                  <a:pt x="9114125" y="65471"/>
                  <a:pt x="9113719" y="61404"/>
                  <a:pt x="9115751" y="58562"/>
                </a:cubicBezTo>
                <a:cubicBezTo>
                  <a:pt x="9117782" y="55716"/>
                  <a:pt x="9121849" y="54900"/>
                  <a:pt x="9124696" y="56936"/>
                </a:cubicBezTo>
                <a:close/>
                <a:moveTo>
                  <a:pt x="9807643" y="46337"/>
                </a:moveTo>
                <a:cubicBezTo>
                  <a:pt x="9808454" y="46743"/>
                  <a:pt x="9808454" y="47553"/>
                  <a:pt x="9808048" y="48368"/>
                </a:cubicBezTo>
                <a:cubicBezTo>
                  <a:pt x="9807643" y="49179"/>
                  <a:pt x="9806828" y="49179"/>
                  <a:pt x="9806017" y="48773"/>
                </a:cubicBezTo>
                <a:cubicBezTo>
                  <a:pt x="9805202" y="48368"/>
                  <a:pt x="9805202" y="47553"/>
                  <a:pt x="9805612" y="46743"/>
                </a:cubicBezTo>
                <a:cubicBezTo>
                  <a:pt x="9806017" y="45927"/>
                  <a:pt x="9806828" y="45927"/>
                  <a:pt x="9807643" y="46337"/>
                </a:cubicBezTo>
                <a:close/>
                <a:moveTo>
                  <a:pt x="8916559" y="37425"/>
                </a:moveTo>
                <a:cubicBezTo>
                  <a:pt x="8917776" y="38236"/>
                  <a:pt x="8918185" y="39862"/>
                  <a:pt x="8917370" y="41082"/>
                </a:cubicBezTo>
                <a:cubicBezTo>
                  <a:pt x="8916559" y="42303"/>
                  <a:pt x="8914933" y="42708"/>
                  <a:pt x="8913713" y="41897"/>
                </a:cubicBezTo>
                <a:cubicBezTo>
                  <a:pt x="8912898" y="41082"/>
                  <a:pt x="8912492" y="39456"/>
                  <a:pt x="8912898" y="37830"/>
                </a:cubicBezTo>
                <a:cubicBezTo>
                  <a:pt x="8913713" y="37019"/>
                  <a:pt x="8915339" y="36609"/>
                  <a:pt x="8916559" y="37425"/>
                </a:cubicBezTo>
                <a:close/>
                <a:moveTo>
                  <a:pt x="8708829" y="24821"/>
                </a:moveTo>
                <a:cubicBezTo>
                  <a:pt x="8709234" y="24821"/>
                  <a:pt x="8709234" y="24821"/>
                  <a:pt x="8709644" y="24821"/>
                </a:cubicBezTo>
                <a:cubicBezTo>
                  <a:pt x="8709644" y="25228"/>
                  <a:pt x="8709644" y="25228"/>
                  <a:pt x="8709644" y="25634"/>
                </a:cubicBezTo>
                <a:cubicBezTo>
                  <a:pt x="8709234" y="25634"/>
                  <a:pt x="8709234" y="25634"/>
                  <a:pt x="8708829" y="25634"/>
                </a:cubicBezTo>
                <a:cubicBezTo>
                  <a:pt x="8708829" y="25634"/>
                  <a:pt x="8708829" y="25228"/>
                  <a:pt x="8708829" y="24821"/>
                </a:cubicBezTo>
                <a:close/>
                <a:moveTo>
                  <a:pt x="9607637" y="0"/>
                </a:moveTo>
                <a:cubicBezTo>
                  <a:pt x="9608047" y="0"/>
                  <a:pt x="9608047" y="0"/>
                  <a:pt x="9608452" y="0"/>
                </a:cubicBezTo>
                <a:cubicBezTo>
                  <a:pt x="9608452" y="405"/>
                  <a:pt x="9608452" y="405"/>
                  <a:pt x="9608452" y="815"/>
                </a:cubicBezTo>
                <a:cubicBezTo>
                  <a:pt x="9608047" y="815"/>
                  <a:pt x="9608047" y="815"/>
                  <a:pt x="9607637" y="815"/>
                </a:cubicBezTo>
                <a:cubicBezTo>
                  <a:pt x="9607231" y="815"/>
                  <a:pt x="9607231" y="405"/>
                  <a:pt x="960763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1">
                  <a:lumMod val="50000"/>
                  <a:lumOff val="5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4731659-3FC5-4A24-AFDA-6F9BDA2208BC}"/>
              </a:ext>
            </a:extLst>
          </p:cNvPr>
          <p:cNvSpPr>
            <a:spLocks/>
          </p:cNvSpPr>
          <p:nvPr/>
        </p:nvSpPr>
        <p:spPr>
          <a:xfrm rot="1173896">
            <a:off x="3031606" y="39951"/>
            <a:ext cx="6636946" cy="6034772"/>
          </a:xfrm>
          <a:custGeom>
            <a:avLst/>
            <a:gdLst>
              <a:gd name="connsiteX0" fmla="*/ 1692878 w 4203096"/>
              <a:gd name="connsiteY0" fmla="*/ 3815368 h 3821750"/>
              <a:gd name="connsiteX1" fmla="*/ 1695354 w 4203096"/>
              <a:gd name="connsiteY1" fmla="*/ 3819464 h 3821750"/>
              <a:gd name="connsiteX2" fmla="*/ 1692973 w 4203096"/>
              <a:gd name="connsiteY2" fmla="*/ 3821750 h 3821750"/>
              <a:gd name="connsiteX3" fmla="*/ 1690973 w 4203096"/>
              <a:gd name="connsiteY3" fmla="*/ 3818702 h 3821750"/>
              <a:gd name="connsiteX4" fmla="*/ 1692878 w 4203096"/>
              <a:gd name="connsiteY4" fmla="*/ 3815368 h 3821750"/>
              <a:gd name="connsiteX5" fmla="*/ 1800891 w 4203096"/>
              <a:gd name="connsiteY5" fmla="*/ 3803558 h 3821750"/>
              <a:gd name="connsiteX6" fmla="*/ 1805654 w 4203096"/>
              <a:gd name="connsiteY6" fmla="*/ 3807654 h 3821750"/>
              <a:gd name="connsiteX7" fmla="*/ 1800605 w 4203096"/>
              <a:gd name="connsiteY7" fmla="*/ 3811368 h 3821750"/>
              <a:gd name="connsiteX8" fmla="*/ 1796319 w 4203096"/>
              <a:gd name="connsiteY8" fmla="*/ 3807939 h 3821750"/>
              <a:gd name="connsiteX9" fmla="*/ 1800891 w 4203096"/>
              <a:gd name="connsiteY9" fmla="*/ 3803558 h 3821750"/>
              <a:gd name="connsiteX10" fmla="*/ 1878235 w 4203096"/>
              <a:gd name="connsiteY10" fmla="*/ 3796223 h 3821750"/>
              <a:gd name="connsiteX11" fmla="*/ 1880997 w 4203096"/>
              <a:gd name="connsiteY11" fmla="*/ 3799938 h 3821750"/>
              <a:gd name="connsiteX12" fmla="*/ 1876520 w 4203096"/>
              <a:gd name="connsiteY12" fmla="*/ 3805939 h 3821750"/>
              <a:gd name="connsiteX13" fmla="*/ 1873091 w 4203096"/>
              <a:gd name="connsiteY13" fmla="*/ 3801652 h 3821750"/>
              <a:gd name="connsiteX14" fmla="*/ 1878235 w 4203096"/>
              <a:gd name="connsiteY14" fmla="*/ 3796223 h 3821750"/>
              <a:gd name="connsiteX15" fmla="*/ 1728692 w 4203096"/>
              <a:gd name="connsiteY15" fmla="*/ 3789460 h 3821750"/>
              <a:gd name="connsiteX16" fmla="*/ 1732788 w 4203096"/>
              <a:gd name="connsiteY16" fmla="*/ 3793080 h 3821750"/>
              <a:gd name="connsiteX17" fmla="*/ 1734598 w 4203096"/>
              <a:gd name="connsiteY17" fmla="*/ 3796795 h 3821750"/>
              <a:gd name="connsiteX18" fmla="*/ 1729168 w 4203096"/>
              <a:gd name="connsiteY18" fmla="*/ 3796985 h 3821750"/>
              <a:gd name="connsiteX19" fmla="*/ 1724882 w 4203096"/>
              <a:gd name="connsiteY19" fmla="*/ 3793175 h 3821750"/>
              <a:gd name="connsiteX20" fmla="*/ 1728692 w 4203096"/>
              <a:gd name="connsiteY20" fmla="*/ 3789460 h 3821750"/>
              <a:gd name="connsiteX21" fmla="*/ 1958435 w 4203096"/>
              <a:gd name="connsiteY21" fmla="*/ 3771363 h 3821750"/>
              <a:gd name="connsiteX22" fmla="*/ 1963673 w 4203096"/>
              <a:gd name="connsiteY22" fmla="*/ 3772792 h 3821750"/>
              <a:gd name="connsiteX23" fmla="*/ 1957101 w 4203096"/>
              <a:gd name="connsiteY23" fmla="*/ 3777935 h 3821750"/>
              <a:gd name="connsiteX24" fmla="*/ 1954434 w 4203096"/>
              <a:gd name="connsiteY24" fmla="*/ 3775077 h 3821750"/>
              <a:gd name="connsiteX25" fmla="*/ 1958435 w 4203096"/>
              <a:gd name="connsiteY25" fmla="*/ 3771363 h 3821750"/>
              <a:gd name="connsiteX26" fmla="*/ 1659826 w 4203096"/>
              <a:gd name="connsiteY26" fmla="*/ 3763267 h 3821750"/>
              <a:gd name="connsiteX27" fmla="*/ 1664302 w 4203096"/>
              <a:gd name="connsiteY27" fmla="*/ 3768982 h 3821750"/>
              <a:gd name="connsiteX28" fmla="*/ 1659254 w 4203096"/>
              <a:gd name="connsiteY28" fmla="*/ 3769839 h 3821750"/>
              <a:gd name="connsiteX29" fmla="*/ 1656682 w 4203096"/>
              <a:gd name="connsiteY29" fmla="*/ 3765839 h 3821750"/>
              <a:gd name="connsiteX30" fmla="*/ 1659826 w 4203096"/>
              <a:gd name="connsiteY30" fmla="*/ 3763267 h 3821750"/>
              <a:gd name="connsiteX31" fmla="*/ 1843849 w 4203096"/>
              <a:gd name="connsiteY31" fmla="*/ 3762695 h 3821750"/>
              <a:gd name="connsiteX32" fmla="*/ 1847849 w 4203096"/>
              <a:gd name="connsiteY32" fmla="*/ 3769648 h 3821750"/>
              <a:gd name="connsiteX33" fmla="*/ 1841753 w 4203096"/>
              <a:gd name="connsiteY33" fmla="*/ 3775077 h 3821750"/>
              <a:gd name="connsiteX34" fmla="*/ 1837276 w 4203096"/>
              <a:gd name="connsiteY34" fmla="*/ 3770601 h 3821750"/>
              <a:gd name="connsiteX35" fmla="*/ 1843849 w 4203096"/>
              <a:gd name="connsiteY35" fmla="*/ 3762695 h 3821750"/>
              <a:gd name="connsiteX36" fmla="*/ 1768601 w 4203096"/>
              <a:gd name="connsiteY36" fmla="*/ 3760695 h 3821750"/>
              <a:gd name="connsiteX37" fmla="*/ 1775555 w 4203096"/>
              <a:gd name="connsiteY37" fmla="*/ 3766791 h 3821750"/>
              <a:gd name="connsiteX38" fmla="*/ 1767459 w 4203096"/>
              <a:gd name="connsiteY38" fmla="*/ 3770601 h 3821750"/>
              <a:gd name="connsiteX39" fmla="*/ 1762696 w 4203096"/>
              <a:gd name="connsiteY39" fmla="*/ 3764696 h 3821750"/>
              <a:gd name="connsiteX40" fmla="*/ 1768601 w 4203096"/>
              <a:gd name="connsiteY40" fmla="*/ 3760695 h 3821750"/>
              <a:gd name="connsiteX41" fmla="*/ 1923573 w 4203096"/>
              <a:gd name="connsiteY41" fmla="*/ 3748407 h 3821750"/>
              <a:gd name="connsiteX42" fmla="*/ 1930812 w 4203096"/>
              <a:gd name="connsiteY42" fmla="*/ 3750789 h 3821750"/>
              <a:gd name="connsiteX43" fmla="*/ 1921287 w 4203096"/>
              <a:gd name="connsiteY43" fmla="*/ 3757932 h 3821750"/>
              <a:gd name="connsiteX44" fmla="*/ 1916620 w 4203096"/>
              <a:gd name="connsiteY44" fmla="*/ 3754694 h 3821750"/>
              <a:gd name="connsiteX45" fmla="*/ 1923573 w 4203096"/>
              <a:gd name="connsiteY45" fmla="*/ 3748407 h 3821750"/>
              <a:gd name="connsiteX46" fmla="*/ 1698211 w 4203096"/>
              <a:gd name="connsiteY46" fmla="*/ 3738407 h 3821750"/>
              <a:gd name="connsiteX47" fmla="*/ 1704117 w 4203096"/>
              <a:gd name="connsiteY47" fmla="*/ 3746122 h 3821750"/>
              <a:gd name="connsiteX48" fmla="*/ 1696973 w 4203096"/>
              <a:gd name="connsiteY48" fmla="*/ 3748980 h 3821750"/>
              <a:gd name="connsiteX49" fmla="*/ 1692020 w 4203096"/>
              <a:gd name="connsiteY49" fmla="*/ 3742217 h 3821750"/>
              <a:gd name="connsiteX50" fmla="*/ 1698211 w 4203096"/>
              <a:gd name="connsiteY50" fmla="*/ 3738407 h 3821750"/>
              <a:gd name="connsiteX51" fmla="*/ 2043493 w 4203096"/>
              <a:gd name="connsiteY51" fmla="*/ 3732977 h 3821750"/>
              <a:gd name="connsiteX52" fmla="*/ 2044732 w 4203096"/>
              <a:gd name="connsiteY52" fmla="*/ 3736882 h 3821750"/>
              <a:gd name="connsiteX53" fmla="*/ 2041493 w 4203096"/>
              <a:gd name="connsiteY53" fmla="*/ 3740025 h 3821750"/>
              <a:gd name="connsiteX54" fmla="*/ 2038350 w 4203096"/>
              <a:gd name="connsiteY54" fmla="*/ 3738787 h 3821750"/>
              <a:gd name="connsiteX55" fmla="*/ 2043493 w 4203096"/>
              <a:gd name="connsiteY55" fmla="*/ 3732977 h 3821750"/>
              <a:gd name="connsiteX56" fmla="*/ 1593151 w 4203096"/>
              <a:gd name="connsiteY56" fmla="*/ 3729644 h 3821750"/>
              <a:gd name="connsiteX57" fmla="*/ 1597151 w 4203096"/>
              <a:gd name="connsiteY57" fmla="*/ 3734596 h 3821750"/>
              <a:gd name="connsiteX58" fmla="*/ 1592770 w 4203096"/>
              <a:gd name="connsiteY58" fmla="*/ 3736216 h 3821750"/>
              <a:gd name="connsiteX59" fmla="*/ 1590008 w 4203096"/>
              <a:gd name="connsiteY59" fmla="*/ 3732025 h 3821750"/>
              <a:gd name="connsiteX60" fmla="*/ 1593151 w 4203096"/>
              <a:gd name="connsiteY60" fmla="*/ 3729644 h 3821750"/>
              <a:gd name="connsiteX61" fmla="*/ 1812226 w 4203096"/>
              <a:gd name="connsiteY61" fmla="*/ 3726786 h 3821750"/>
              <a:gd name="connsiteX62" fmla="*/ 1818131 w 4203096"/>
              <a:gd name="connsiteY62" fmla="*/ 3734882 h 3821750"/>
              <a:gd name="connsiteX63" fmla="*/ 1808797 w 4203096"/>
              <a:gd name="connsiteY63" fmla="*/ 3743741 h 3821750"/>
              <a:gd name="connsiteX64" fmla="*/ 1804320 w 4203096"/>
              <a:gd name="connsiteY64" fmla="*/ 3733263 h 3821750"/>
              <a:gd name="connsiteX65" fmla="*/ 1812226 w 4203096"/>
              <a:gd name="connsiteY65" fmla="*/ 3726786 h 3821750"/>
              <a:gd name="connsiteX66" fmla="*/ 1890617 w 4203096"/>
              <a:gd name="connsiteY66" fmla="*/ 3721261 h 3821750"/>
              <a:gd name="connsiteX67" fmla="*/ 1896713 w 4203096"/>
              <a:gd name="connsiteY67" fmla="*/ 3725928 h 3821750"/>
              <a:gd name="connsiteX68" fmla="*/ 1887759 w 4203096"/>
              <a:gd name="connsiteY68" fmla="*/ 3737358 h 3821750"/>
              <a:gd name="connsiteX69" fmla="*/ 1882235 w 4203096"/>
              <a:gd name="connsiteY69" fmla="*/ 3729548 h 3821750"/>
              <a:gd name="connsiteX70" fmla="*/ 1890617 w 4203096"/>
              <a:gd name="connsiteY70" fmla="*/ 3721261 h 3821750"/>
              <a:gd name="connsiteX71" fmla="*/ 2005774 w 4203096"/>
              <a:gd name="connsiteY71" fmla="*/ 3717452 h 3821750"/>
              <a:gd name="connsiteX72" fmla="*/ 2014251 w 4203096"/>
              <a:gd name="connsiteY72" fmla="*/ 3717928 h 3821750"/>
              <a:gd name="connsiteX73" fmla="*/ 2003773 w 4203096"/>
              <a:gd name="connsiteY73" fmla="*/ 3726310 h 3821750"/>
              <a:gd name="connsiteX74" fmla="*/ 2000249 w 4203096"/>
              <a:gd name="connsiteY74" fmla="*/ 3723738 h 3821750"/>
              <a:gd name="connsiteX75" fmla="*/ 2005774 w 4203096"/>
              <a:gd name="connsiteY75" fmla="*/ 3717452 h 3821750"/>
              <a:gd name="connsiteX76" fmla="*/ 1740027 w 4203096"/>
              <a:gd name="connsiteY76" fmla="*/ 3712117 h 3821750"/>
              <a:gd name="connsiteX77" fmla="*/ 1747266 w 4203096"/>
              <a:gd name="connsiteY77" fmla="*/ 3722690 h 3821750"/>
              <a:gd name="connsiteX78" fmla="*/ 1735455 w 4203096"/>
              <a:gd name="connsiteY78" fmla="*/ 3724023 h 3821750"/>
              <a:gd name="connsiteX79" fmla="*/ 1732216 w 4203096"/>
              <a:gd name="connsiteY79" fmla="*/ 3714594 h 3821750"/>
              <a:gd name="connsiteX80" fmla="*/ 1740027 w 4203096"/>
              <a:gd name="connsiteY80" fmla="*/ 3712117 h 3821750"/>
              <a:gd name="connsiteX81" fmla="*/ 1628489 w 4203096"/>
              <a:gd name="connsiteY81" fmla="*/ 3707736 h 3821750"/>
              <a:gd name="connsiteX82" fmla="*/ 1635442 w 4203096"/>
              <a:gd name="connsiteY82" fmla="*/ 3715546 h 3821750"/>
              <a:gd name="connsiteX83" fmla="*/ 1628489 w 4203096"/>
              <a:gd name="connsiteY83" fmla="*/ 3718022 h 3821750"/>
              <a:gd name="connsiteX84" fmla="*/ 1624488 w 4203096"/>
              <a:gd name="connsiteY84" fmla="*/ 3712117 h 3821750"/>
              <a:gd name="connsiteX85" fmla="*/ 1628489 w 4203096"/>
              <a:gd name="connsiteY85" fmla="*/ 3707736 h 3821750"/>
              <a:gd name="connsiteX86" fmla="*/ 1973389 w 4203096"/>
              <a:gd name="connsiteY86" fmla="*/ 3697640 h 3821750"/>
              <a:gd name="connsiteX87" fmla="*/ 1978628 w 4203096"/>
              <a:gd name="connsiteY87" fmla="*/ 3701640 h 3821750"/>
              <a:gd name="connsiteX88" fmla="*/ 1969103 w 4203096"/>
              <a:gd name="connsiteY88" fmla="*/ 3712785 h 3821750"/>
              <a:gd name="connsiteX89" fmla="*/ 1964912 w 4203096"/>
              <a:gd name="connsiteY89" fmla="*/ 3705641 h 3821750"/>
              <a:gd name="connsiteX90" fmla="*/ 1973389 w 4203096"/>
              <a:gd name="connsiteY90" fmla="*/ 3697640 h 3821750"/>
              <a:gd name="connsiteX91" fmla="*/ 1526571 w 4203096"/>
              <a:gd name="connsiteY91" fmla="*/ 3693258 h 3821750"/>
              <a:gd name="connsiteX92" fmla="*/ 1529333 w 4203096"/>
              <a:gd name="connsiteY92" fmla="*/ 3697544 h 3821750"/>
              <a:gd name="connsiteX93" fmla="*/ 1527333 w 4203096"/>
              <a:gd name="connsiteY93" fmla="*/ 3701450 h 3821750"/>
              <a:gd name="connsiteX94" fmla="*/ 1524285 w 4203096"/>
              <a:gd name="connsiteY94" fmla="*/ 3695544 h 3821750"/>
              <a:gd name="connsiteX95" fmla="*/ 1526571 w 4203096"/>
              <a:gd name="connsiteY95" fmla="*/ 3693258 h 3821750"/>
              <a:gd name="connsiteX96" fmla="*/ 1862137 w 4203096"/>
              <a:gd name="connsiteY96" fmla="*/ 3689448 h 3821750"/>
              <a:gd name="connsiteX97" fmla="*/ 1867757 w 4203096"/>
              <a:gd name="connsiteY97" fmla="*/ 3696592 h 3821750"/>
              <a:gd name="connsiteX98" fmla="*/ 1856232 w 4203096"/>
              <a:gd name="connsiteY98" fmla="*/ 3705735 h 3821750"/>
              <a:gd name="connsiteX99" fmla="*/ 1849850 w 4203096"/>
              <a:gd name="connsiteY99" fmla="*/ 3697544 h 3821750"/>
              <a:gd name="connsiteX100" fmla="*/ 1862137 w 4203096"/>
              <a:gd name="connsiteY100" fmla="*/ 3689448 h 3821750"/>
              <a:gd name="connsiteX101" fmla="*/ 1668970 w 4203096"/>
              <a:gd name="connsiteY101" fmla="*/ 3685638 h 3821750"/>
              <a:gd name="connsiteX102" fmla="*/ 1676209 w 4203096"/>
              <a:gd name="connsiteY102" fmla="*/ 3695163 h 3821750"/>
              <a:gd name="connsiteX103" fmla="*/ 1667350 w 4203096"/>
              <a:gd name="connsiteY103" fmla="*/ 3698212 h 3821750"/>
              <a:gd name="connsiteX104" fmla="*/ 1661540 w 4203096"/>
              <a:gd name="connsiteY104" fmla="*/ 3689163 h 3821750"/>
              <a:gd name="connsiteX105" fmla="*/ 1668970 w 4203096"/>
              <a:gd name="connsiteY105" fmla="*/ 3685638 h 3821750"/>
              <a:gd name="connsiteX106" fmla="*/ 1783841 w 4203096"/>
              <a:gd name="connsiteY106" fmla="*/ 3683257 h 3821750"/>
              <a:gd name="connsiteX107" fmla="*/ 1790794 w 4203096"/>
              <a:gd name="connsiteY107" fmla="*/ 3692878 h 3821750"/>
              <a:gd name="connsiteX108" fmla="*/ 1780222 w 4203096"/>
              <a:gd name="connsiteY108" fmla="*/ 3699831 h 3821750"/>
              <a:gd name="connsiteX109" fmla="*/ 1773935 w 4203096"/>
              <a:gd name="connsiteY109" fmla="*/ 3689353 h 3821750"/>
              <a:gd name="connsiteX110" fmla="*/ 1783841 w 4203096"/>
              <a:gd name="connsiteY110" fmla="*/ 3683257 h 3821750"/>
              <a:gd name="connsiteX111" fmla="*/ 2090452 w 4203096"/>
              <a:gd name="connsiteY111" fmla="*/ 3679161 h 3821750"/>
              <a:gd name="connsiteX112" fmla="*/ 2096643 w 4203096"/>
              <a:gd name="connsiteY112" fmla="*/ 3679827 h 3821750"/>
              <a:gd name="connsiteX113" fmla="*/ 2088547 w 4203096"/>
              <a:gd name="connsiteY113" fmla="*/ 3686971 h 3821750"/>
              <a:gd name="connsiteX114" fmla="*/ 2085308 w 4203096"/>
              <a:gd name="connsiteY114" fmla="*/ 3684399 h 3821750"/>
              <a:gd name="connsiteX115" fmla="*/ 2090452 w 4203096"/>
              <a:gd name="connsiteY115" fmla="*/ 3679161 h 3821750"/>
              <a:gd name="connsiteX116" fmla="*/ 1943957 w 4203096"/>
              <a:gd name="connsiteY116" fmla="*/ 3674589 h 3821750"/>
              <a:gd name="connsiteX117" fmla="*/ 1950244 w 4203096"/>
              <a:gd name="connsiteY117" fmla="*/ 3677827 h 3821750"/>
              <a:gd name="connsiteX118" fmla="*/ 1936813 w 4203096"/>
              <a:gd name="connsiteY118" fmla="*/ 3690019 h 3821750"/>
              <a:gd name="connsiteX119" fmla="*/ 1931384 w 4203096"/>
              <a:gd name="connsiteY119" fmla="*/ 3684209 h 3821750"/>
              <a:gd name="connsiteX120" fmla="*/ 1943957 w 4203096"/>
              <a:gd name="connsiteY120" fmla="*/ 3674589 h 3821750"/>
              <a:gd name="connsiteX121" fmla="*/ 1561623 w 4203096"/>
              <a:gd name="connsiteY121" fmla="*/ 3671732 h 3821750"/>
              <a:gd name="connsiteX122" fmla="*/ 1565623 w 4203096"/>
              <a:gd name="connsiteY122" fmla="*/ 3679733 h 3821750"/>
              <a:gd name="connsiteX123" fmla="*/ 1562099 w 4203096"/>
              <a:gd name="connsiteY123" fmla="*/ 3681638 h 3821750"/>
              <a:gd name="connsiteX124" fmla="*/ 1558099 w 4203096"/>
              <a:gd name="connsiteY124" fmla="*/ 3675351 h 3821750"/>
              <a:gd name="connsiteX125" fmla="*/ 1561623 w 4203096"/>
              <a:gd name="connsiteY125" fmla="*/ 3671732 h 3821750"/>
              <a:gd name="connsiteX126" fmla="*/ 2058257 w 4203096"/>
              <a:gd name="connsiteY126" fmla="*/ 3663445 h 3821750"/>
              <a:gd name="connsiteX127" fmla="*/ 2066068 w 4203096"/>
              <a:gd name="connsiteY127" fmla="*/ 3664778 h 3821750"/>
              <a:gd name="connsiteX128" fmla="*/ 2054447 w 4203096"/>
              <a:gd name="connsiteY128" fmla="*/ 3674589 h 3821750"/>
              <a:gd name="connsiteX129" fmla="*/ 2049303 w 4203096"/>
              <a:gd name="connsiteY129" fmla="*/ 3671446 h 3821750"/>
              <a:gd name="connsiteX130" fmla="*/ 2058257 w 4203096"/>
              <a:gd name="connsiteY130" fmla="*/ 3663445 h 3821750"/>
              <a:gd name="connsiteX131" fmla="*/ 1711737 w 4203096"/>
              <a:gd name="connsiteY131" fmla="*/ 3660301 h 3821750"/>
              <a:gd name="connsiteX132" fmla="*/ 1718024 w 4203096"/>
              <a:gd name="connsiteY132" fmla="*/ 3670779 h 3821750"/>
              <a:gd name="connsiteX133" fmla="*/ 1708594 w 4203096"/>
              <a:gd name="connsiteY133" fmla="*/ 3677542 h 3821750"/>
              <a:gd name="connsiteX134" fmla="*/ 1701545 w 4203096"/>
              <a:gd name="connsiteY134" fmla="*/ 3666016 h 3821750"/>
              <a:gd name="connsiteX135" fmla="*/ 1711737 w 4203096"/>
              <a:gd name="connsiteY135" fmla="*/ 3660301 h 3821750"/>
              <a:gd name="connsiteX136" fmla="*/ 1833371 w 4203096"/>
              <a:gd name="connsiteY136" fmla="*/ 3650872 h 3821750"/>
              <a:gd name="connsiteX137" fmla="*/ 1841468 w 4203096"/>
              <a:gd name="connsiteY137" fmla="*/ 3661349 h 3821750"/>
              <a:gd name="connsiteX138" fmla="*/ 1827942 w 4203096"/>
              <a:gd name="connsiteY138" fmla="*/ 3670493 h 3821750"/>
              <a:gd name="connsiteX139" fmla="*/ 1820417 w 4203096"/>
              <a:gd name="connsiteY139" fmla="*/ 3660492 h 3821750"/>
              <a:gd name="connsiteX140" fmla="*/ 1833371 w 4203096"/>
              <a:gd name="connsiteY140" fmla="*/ 3650872 h 3821750"/>
              <a:gd name="connsiteX141" fmla="*/ 1600199 w 4203096"/>
              <a:gd name="connsiteY141" fmla="*/ 3649157 h 3821750"/>
              <a:gd name="connsiteX142" fmla="*/ 1604486 w 4203096"/>
              <a:gd name="connsiteY142" fmla="*/ 3660492 h 3821750"/>
              <a:gd name="connsiteX143" fmla="*/ 1599056 w 4203096"/>
              <a:gd name="connsiteY143" fmla="*/ 3664492 h 3821750"/>
              <a:gd name="connsiteX144" fmla="*/ 1593627 w 4203096"/>
              <a:gd name="connsiteY144" fmla="*/ 3655253 h 3821750"/>
              <a:gd name="connsiteX145" fmla="*/ 1600199 w 4203096"/>
              <a:gd name="connsiteY145" fmla="*/ 3649157 h 3821750"/>
              <a:gd name="connsiteX146" fmla="*/ 1914334 w 4203096"/>
              <a:gd name="connsiteY146" fmla="*/ 3646967 h 3821750"/>
              <a:gd name="connsiteX147" fmla="*/ 1922430 w 4203096"/>
              <a:gd name="connsiteY147" fmla="*/ 3654206 h 3821750"/>
              <a:gd name="connsiteX148" fmla="*/ 1907666 w 4203096"/>
              <a:gd name="connsiteY148" fmla="*/ 3665826 h 3821750"/>
              <a:gd name="connsiteX149" fmla="*/ 1900142 w 4203096"/>
              <a:gd name="connsiteY149" fmla="*/ 3658778 h 3821750"/>
              <a:gd name="connsiteX150" fmla="*/ 1914334 w 4203096"/>
              <a:gd name="connsiteY150" fmla="*/ 3646967 h 3821750"/>
              <a:gd name="connsiteX151" fmla="*/ 2027300 w 4203096"/>
              <a:gd name="connsiteY151" fmla="*/ 3646300 h 3821750"/>
              <a:gd name="connsiteX152" fmla="*/ 2033492 w 4203096"/>
              <a:gd name="connsiteY152" fmla="*/ 3649633 h 3821750"/>
              <a:gd name="connsiteX153" fmla="*/ 2022157 w 4203096"/>
              <a:gd name="connsiteY153" fmla="*/ 3662778 h 3821750"/>
              <a:gd name="connsiteX154" fmla="*/ 2015489 w 4203096"/>
              <a:gd name="connsiteY154" fmla="*/ 3657539 h 3821750"/>
              <a:gd name="connsiteX155" fmla="*/ 2027300 w 4203096"/>
              <a:gd name="connsiteY155" fmla="*/ 3646300 h 3821750"/>
              <a:gd name="connsiteX156" fmla="*/ 2174462 w 4203096"/>
              <a:gd name="connsiteY156" fmla="*/ 3640870 h 3821750"/>
              <a:gd name="connsiteX157" fmla="*/ 2179415 w 4203096"/>
              <a:gd name="connsiteY157" fmla="*/ 3641632 h 3821750"/>
              <a:gd name="connsiteX158" fmla="*/ 2173319 w 4203096"/>
              <a:gd name="connsiteY158" fmla="*/ 3647538 h 3821750"/>
              <a:gd name="connsiteX159" fmla="*/ 2168842 w 4203096"/>
              <a:gd name="connsiteY159" fmla="*/ 3647062 h 3821750"/>
              <a:gd name="connsiteX160" fmla="*/ 2174462 w 4203096"/>
              <a:gd name="connsiteY160" fmla="*/ 3640870 h 3821750"/>
              <a:gd name="connsiteX161" fmla="*/ 1495139 w 4203096"/>
              <a:gd name="connsiteY161" fmla="*/ 3638680 h 3821750"/>
              <a:gd name="connsiteX162" fmla="*/ 1499044 w 4203096"/>
              <a:gd name="connsiteY162" fmla="*/ 3642966 h 3821750"/>
              <a:gd name="connsiteX163" fmla="*/ 1500758 w 4203096"/>
              <a:gd name="connsiteY163" fmla="*/ 3647253 h 3821750"/>
              <a:gd name="connsiteX164" fmla="*/ 1495615 w 4203096"/>
              <a:gd name="connsiteY164" fmla="*/ 3646300 h 3821750"/>
              <a:gd name="connsiteX165" fmla="*/ 1491519 w 4203096"/>
              <a:gd name="connsiteY165" fmla="*/ 3641728 h 3821750"/>
              <a:gd name="connsiteX166" fmla="*/ 1495139 w 4203096"/>
              <a:gd name="connsiteY166" fmla="*/ 3638680 h 3821750"/>
              <a:gd name="connsiteX167" fmla="*/ 1757743 w 4203096"/>
              <a:gd name="connsiteY167" fmla="*/ 3633822 h 3821750"/>
              <a:gd name="connsiteX168" fmla="*/ 1765934 w 4203096"/>
              <a:gd name="connsiteY168" fmla="*/ 3646204 h 3821750"/>
              <a:gd name="connsiteX169" fmla="*/ 1753171 w 4203096"/>
              <a:gd name="connsiteY169" fmla="*/ 3653919 h 3821750"/>
              <a:gd name="connsiteX170" fmla="*/ 1745741 w 4203096"/>
              <a:gd name="connsiteY170" fmla="*/ 3642108 h 3821750"/>
              <a:gd name="connsiteX171" fmla="*/ 1757743 w 4203096"/>
              <a:gd name="connsiteY171" fmla="*/ 3633822 h 3821750"/>
              <a:gd name="connsiteX172" fmla="*/ 1641062 w 4203096"/>
              <a:gd name="connsiteY172" fmla="*/ 3627059 h 3821750"/>
              <a:gd name="connsiteX173" fmla="*/ 1646777 w 4203096"/>
              <a:gd name="connsiteY173" fmla="*/ 3641061 h 3821750"/>
              <a:gd name="connsiteX174" fmla="*/ 1637728 w 4203096"/>
              <a:gd name="connsiteY174" fmla="*/ 3646395 h 3821750"/>
              <a:gd name="connsiteX175" fmla="*/ 1632109 w 4203096"/>
              <a:gd name="connsiteY175" fmla="*/ 3635060 h 3821750"/>
              <a:gd name="connsiteX176" fmla="*/ 1641062 w 4203096"/>
              <a:gd name="connsiteY176" fmla="*/ 3627059 h 3821750"/>
              <a:gd name="connsiteX177" fmla="*/ 2142362 w 4203096"/>
              <a:gd name="connsiteY177" fmla="*/ 3626297 h 3821750"/>
              <a:gd name="connsiteX178" fmla="*/ 2149601 w 4203096"/>
              <a:gd name="connsiteY178" fmla="*/ 3626678 h 3821750"/>
              <a:gd name="connsiteX179" fmla="*/ 2139505 w 4203096"/>
              <a:gd name="connsiteY179" fmla="*/ 3635251 h 3821750"/>
              <a:gd name="connsiteX180" fmla="*/ 2134456 w 4203096"/>
              <a:gd name="connsiteY180" fmla="*/ 3633251 h 3821750"/>
              <a:gd name="connsiteX181" fmla="*/ 2142362 w 4203096"/>
              <a:gd name="connsiteY181" fmla="*/ 3626297 h 3821750"/>
              <a:gd name="connsiteX182" fmla="*/ 2005203 w 4203096"/>
              <a:gd name="connsiteY182" fmla="*/ 3626059 h 3821750"/>
              <a:gd name="connsiteX183" fmla="*/ 2006632 w 4203096"/>
              <a:gd name="connsiteY183" fmla="*/ 3630964 h 3821750"/>
              <a:gd name="connsiteX184" fmla="*/ 1991392 w 4203096"/>
              <a:gd name="connsiteY184" fmla="*/ 3644013 h 3821750"/>
              <a:gd name="connsiteX185" fmla="*/ 1984057 w 4203096"/>
              <a:gd name="connsiteY185" fmla="*/ 3638870 h 3821750"/>
              <a:gd name="connsiteX186" fmla="*/ 1997773 w 4203096"/>
              <a:gd name="connsiteY186" fmla="*/ 3626582 h 3821750"/>
              <a:gd name="connsiteX187" fmla="*/ 2005203 w 4203096"/>
              <a:gd name="connsiteY187" fmla="*/ 3626059 h 3821750"/>
              <a:gd name="connsiteX188" fmla="*/ 1532286 w 4203096"/>
              <a:gd name="connsiteY188" fmla="*/ 3617343 h 3821750"/>
              <a:gd name="connsiteX189" fmla="*/ 1539144 w 4203096"/>
              <a:gd name="connsiteY189" fmla="*/ 3626868 h 3821750"/>
              <a:gd name="connsiteX190" fmla="*/ 1531333 w 4203096"/>
              <a:gd name="connsiteY190" fmla="*/ 3628392 h 3821750"/>
              <a:gd name="connsiteX191" fmla="*/ 1526857 w 4203096"/>
              <a:gd name="connsiteY191" fmla="*/ 3619725 h 3821750"/>
              <a:gd name="connsiteX192" fmla="*/ 1532286 w 4203096"/>
              <a:gd name="connsiteY192" fmla="*/ 3617343 h 3821750"/>
              <a:gd name="connsiteX193" fmla="*/ 1888902 w 4203096"/>
              <a:gd name="connsiteY193" fmla="*/ 3614105 h 3821750"/>
              <a:gd name="connsiteX194" fmla="*/ 1896332 w 4203096"/>
              <a:gd name="connsiteY194" fmla="*/ 3624201 h 3821750"/>
              <a:gd name="connsiteX195" fmla="*/ 1879282 w 4203096"/>
              <a:gd name="connsiteY195" fmla="*/ 3636679 h 3821750"/>
              <a:gd name="connsiteX196" fmla="*/ 1871186 w 4203096"/>
              <a:gd name="connsiteY196" fmla="*/ 3625535 h 3821750"/>
              <a:gd name="connsiteX197" fmla="*/ 1888902 w 4203096"/>
              <a:gd name="connsiteY197" fmla="*/ 3614105 h 3821750"/>
              <a:gd name="connsiteX198" fmla="*/ 2117776 w 4203096"/>
              <a:gd name="connsiteY198" fmla="*/ 3610439 h 3821750"/>
              <a:gd name="connsiteX199" fmla="*/ 2118264 w 4203096"/>
              <a:gd name="connsiteY199" fmla="*/ 3613819 h 3821750"/>
              <a:gd name="connsiteX200" fmla="*/ 2109882 w 4203096"/>
              <a:gd name="connsiteY200" fmla="*/ 3622963 h 3821750"/>
              <a:gd name="connsiteX201" fmla="*/ 2101500 w 4203096"/>
              <a:gd name="connsiteY201" fmla="*/ 3621058 h 3821750"/>
              <a:gd name="connsiteX202" fmla="*/ 2111787 w 4203096"/>
              <a:gd name="connsiteY202" fmla="*/ 3611629 h 3821750"/>
              <a:gd name="connsiteX203" fmla="*/ 2117776 w 4203096"/>
              <a:gd name="connsiteY203" fmla="*/ 3610439 h 3821750"/>
              <a:gd name="connsiteX204" fmla="*/ 2256282 w 4203096"/>
              <a:gd name="connsiteY204" fmla="*/ 3610391 h 3821750"/>
              <a:gd name="connsiteX205" fmla="*/ 2258091 w 4203096"/>
              <a:gd name="connsiteY205" fmla="*/ 3611534 h 3821750"/>
              <a:gd name="connsiteX206" fmla="*/ 2254376 w 4203096"/>
              <a:gd name="connsiteY206" fmla="*/ 3616487 h 3821750"/>
              <a:gd name="connsiteX207" fmla="*/ 2251900 w 4203096"/>
              <a:gd name="connsiteY207" fmla="*/ 3613629 h 3821750"/>
              <a:gd name="connsiteX208" fmla="*/ 2256282 w 4203096"/>
              <a:gd name="connsiteY208" fmla="*/ 3610391 h 3821750"/>
              <a:gd name="connsiteX209" fmla="*/ 1428083 w 4203096"/>
              <a:gd name="connsiteY209" fmla="*/ 3609819 h 3821750"/>
              <a:gd name="connsiteX210" fmla="*/ 1433132 w 4203096"/>
              <a:gd name="connsiteY210" fmla="*/ 3615819 h 3821750"/>
              <a:gd name="connsiteX211" fmla="*/ 1428083 w 4203096"/>
              <a:gd name="connsiteY211" fmla="*/ 3615915 h 3821750"/>
              <a:gd name="connsiteX212" fmla="*/ 1424940 w 4203096"/>
              <a:gd name="connsiteY212" fmla="*/ 3612581 h 3821750"/>
              <a:gd name="connsiteX213" fmla="*/ 1428083 w 4203096"/>
              <a:gd name="connsiteY213" fmla="*/ 3609819 h 3821750"/>
              <a:gd name="connsiteX214" fmla="*/ 1684876 w 4203096"/>
              <a:gd name="connsiteY214" fmla="*/ 3607438 h 3821750"/>
              <a:gd name="connsiteX215" fmla="*/ 1692497 w 4203096"/>
              <a:gd name="connsiteY215" fmla="*/ 3621344 h 3821750"/>
              <a:gd name="connsiteX216" fmla="*/ 1679923 w 4203096"/>
              <a:gd name="connsiteY216" fmla="*/ 3626773 h 3821750"/>
              <a:gd name="connsiteX217" fmla="*/ 1673732 w 4203096"/>
              <a:gd name="connsiteY217" fmla="*/ 3613248 h 3821750"/>
              <a:gd name="connsiteX218" fmla="*/ 1684876 w 4203096"/>
              <a:gd name="connsiteY218" fmla="*/ 3607438 h 3821750"/>
              <a:gd name="connsiteX219" fmla="*/ 1808797 w 4203096"/>
              <a:gd name="connsiteY219" fmla="*/ 3606200 h 3821750"/>
              <a:gd name="connsiteX220" fmla="*/ 1816417 w 4203096"/>
              <a:gd name="connsiteY220" fmla="*/ 3620297 h 3821750"/>
              <a:gd name="connsiteX221" fmla="*/ 1800224 w 4203096"/>
              <a:gd name="connsiteY221" fmla="*/ 3629155 h 3821750"/>
              <a:gd name="connsiteX222" fmla="*/ 1792700 w 4203096"/>
              <a:gd name="connsiteY222" fmla="*/ 3615439 h 3821750"/>
              <a:gd name="connsiteX223" fmla="*/ 1808797 w 4203096"/>
              <a:gd name="connsiteY223" fmla="*/ 3606200 h 3821750"/>
              <a:gd name="connsiteX224" fmla="*/ 1971579 w 4203096"/>
              <a:gd name="connsiteY224" fmla="*/ 3602389 h 3821750"/>
              <a:gd name="connsiteX225" fmla="*/ 1980342 w 4203096"/>
              <a:gd name="connsiteY225" fmla="*/ 3608962 h 3821750"/>
              <a:gd name="connsiteX226" fmla="*/ 1962816 w 4203096"/>
              <a:gd name="connsiteY226" fmla="*/ 3623344 h 3821750"/>
              <a:gd name="connsiteX227" fmla="*/ 1954243 w 4203096"/>
              <a:gd name="connsiteY227" fmla="*/ 3615439 h 3821750"/>
              <a:gd name="connsiteX228" fmla="*/ 1971579 w 4203096"/>
              <a:gd name="connsiteY228" fmla="*/ 3602389 h 3821750"/>
              <a:gd name="connsiteX229" fmla="*/ 1571434 w 4203096"/>
              <a:gd name="connsiteY229" fmla="*/ 3596103 h 3821750"/>
              <a:gd name="connsiteX230" fmla="*/ 1577435 w 4203096"/>
              <a:gd name="connsiteY230" fmla="*/ 3607057 h 3821750"/>
              <a:gd name="connsiteX231" fmla="*/ 1568672 w 4203096"/>
              <a:gd name="connsiteY231" fmla="*/ 3614391 h 3821750"/>
              <a:gd name="connsiteX232" fmla="*/ 1564100 w 4203096"/>
              <a:gd name="connsiteY232" fmla="*/ 3599913 h 3821750"/>
              <a:gd name="connsiteX233" fmla="*/ 1571434 w 4203096"/>
              <a:gd name="connsiteY233" fmla="*/ 3596103 h 3821750"/>
              <a:gd name="connsiteX234" fmla="*/ 2090702 w 4203096"/>
              <a:gd name="connsiteY234" fmla="*/ 3595437 h 3821750"/>
              <a:gd name="connsiteX235" fmla="*/ 2091118 w 4203096"/>
              <a:gd name="connsiteY235" fmla="*/ 3599913 h 3821750"/>
              <a:gd name="connsiteX236" fmla="*/ 2076259 w 4203096"/>
              <a:gd name="connsiteY236" fmla="*/ 3612200 h 3821750"/>
              <a:gd name="connsiteX237" fmla="*/ 2070354 w 4203096"/>
              <a:gd name="connsiteY237" fmla="*/ 3607152 h 3821750"/>
              <a:gd name="connsiteX238" fmla="*/ 2084356 w 4203096"/>
              <a:gd name="connsiteY238" fmla="*/ 3595817 h 3821750"/>
              <a:gd name="connsiteX239" fmla="*/ 2090702 w 4203096"/>
              <a:gd name="connsiteY239" fmla="*/ 3595437 h 3821750"/>
              <a:gd name="connsiteX240" fmla="*/ 2224563 w 4203096"/>
              <a:gd name="connsiteY240" fmla="*/ 3592102 h 3821750"/>
              <a:gd name="connsiteX241" fmla="*/ 2232183 w 4203096"/>
              <a:gd name="connsiteY241" fmla="*/ 3592865 h 3821750"/>
              <a:gd name="connsiteX242" fmla="*/ 2221515 w 4203096"/>
              <a:gd name="connsiteY242" fmla="*/ 3600008 h 3821750"/>
              <a:gd name="connsiteX243" fmla="*/ 2218658 w 4203096"/>
              <a:gd name="connsiteY243" fmla="*/ 3597532 h 3821750"/>
              <a:gd name="connsiteX244" fmla="*/ 2224563 w 4203096"/>
              <a:gd name="connsiteY244" fmla="*/ 3592102 h 3821750"/>
              <a:gd name="connsiteX245" fmla="*/ 1358836 w 4203096"/>
              <a:gd name="connsiteY245" fmla="*/ 3591436 h 3821750"/>
              <a:gd name="connsiteX246" fmla="*/ 1361788 w 4203096"/>
              <a:gd name="connsiteY246" fmla="*/ 3594294 h 3821750"/>
              <a:gd name="connsiteX247" fmla="*/ 1358359 w 4203096"/>
              <a:gd name="connsiteY247" fmla="*/ 3596389 h 3821750"/>
              <a:gd name="connsiteX248" fmla="*/ 1356359 w 4203096"/>
              <a:gd name="connsiteY248" fmla="*/ 3594103 h 3821750"/>
              <a:gd name="connsiteX249" fmla="*/ 1358836 w 4203096"/>
              <a:gd name="connsiteY249" fmla="*/ 3591436 h 3821750"/>
              <a:gd name="connsiteX250" fmla="*/ 1464563 w 4203096"/>
              <a:gd name="connsiteY250" fmla="*/ 3585530 h 3821750"/>
              <a:gd name="connsiteX251" fmla="*/ 1471136 w 4203096"/>
              <a:gd name="connsiteY251" fmla="*/ 3593436 h 3821750"/>
              <a:gd name="connsiteX252" fmla="*/ 1463706 w 4203096"/>
              <a:gd name="connsiteY252" fmla="*/ 3595055 h 3821750"/>
              <a:gd name="connsiteX253" fmla="*/ 1460182 w 4203096"/>
              <a:gd name="connsiteY253" fmla="*/ 3587911 h 3821750"/>
              <a:gd name="connsiteX254" fmla="*/ 1464563 w 4203096"/>
              <a:gd name="connsiteY254" fmla="*/ 3585530 h 3821750"/>
              <a:gd name="connsiteX255" fmla="*/ 1724775 w 4203096"/>
              <a:gd name="connsiteY255" fmla="*/ 3583388 h 3821750"/>
              <a:gd name="connsiteX256" fmla="*/ 1734217 w 4203096"/>
              <a:gd name="connsiteY256" fmla="*/ 3583721 h 3821750"/>
              <a:gd name="connsiteX257" fmla="*/ 1740789 w 4203096"/>
              <a:gd name="connsiteY257" fmla="*/ 3598961 h 3821750"/>
              <a:gd name="connsiteX258" fmla="*/ 1726406 w 4203096"/>
              <a:gd name="connsiteY258" fmla="*/ 3605819 h 3821750"/>
              <a:gd name="connsiteX259" fmla="*/ 1718405 w 4203096"/>
              <a:gd name="connsiteY259" fmla="*/ 3589912 h 3821750"/>
              <a:gd name="connsiteX260" fmla="*/ 1724775 w 4203096"/>
              <a:gd name="connsiteY260" fmla="*/ 3583388 h 3821750"/>
              <a:gd name="connsiteX261" fmla="*/ 2065508 w 4203096"/>
              <a:gd name="connsiteY261" fmla="*/ 3578077 h 3821750"/>
              <a:gd name="connsiteX262" fmla="*/ 2065495 w 4203096"/>
              <a:gd name="connsiteY262" fmla="*/ 3583625 h 3821750"/>
              <a:gd name="connsiteX263" fmla="*/ 2048065 w 4203096"/>
              <a:gd name="connsiteY263" fmla="*/ 3597341 h 3821750"/>
              <a:gd name="connsiteX264" fmla="*/ 2040159 w 4203096"/>
              <a:gd name="connsiteY264" fmla="*/ 3591912 h 3821750"/>
              <a:gd name="connsiteX265" fmla="*/ 2057875 w 4203096"/>
              <a:gd name="connsiteY265" fmla="*/ 3578386 h 3821750"/>
              <a:gd name="connsiteX266" fmla="*/ 2065508 w 4203096"/>
              <a:gd name="connsiteY266" fmla="*/ 3578077 h 3821750"/>
              <a:gd name="connsiteX267" fmla="*/ 2196751 w 4203096"/>
              <a:gd name="connsiteY267" fmla="*/ 3576291 h 3821750"/>
              <a:gd name="connsiteX268" fmla="*/ 2204561 w 4203096"/>
              <a:gd name="connsiteY268" fmla="*/ 3577910 h 3821750"/>
              <a:gd name="connsiteX269" fmla="*/ 2191226 w 4203096"/>
              <a:gd name="connsiteY269" fmla="*/ 3587435 h 3821750"/>
              <a:gd name="connsiteX270" fmla="*/ 2186559 w 4203096"/>
              <a:gd name="connsiteY270" fmla="*/ 3584578 h 3821750"/>
              <a:gd name="connsiteX271" fmla="*/ 2196751 w 4203096"/>
              <a:gd name="connsiteY271" fmla="*/ 3576291 h 3821750"/>
              <a:gd name="connsiteX272" fmla="*/ 1863661 w 4203096"/>
              <a:gd name="connsiteY272" fmla="*/ 3575434 h 3821750"/>
              <a:gd name="connsiteX273" fmla="*/ 1872043 w 4203096"/>
              <a:gd name="connsiteY273" fmla="*/ 3589245 h 3821750"/>
              <a:gd name="connsiteX274" fmla="*/ 1852422 w 4203096"/>
              <a:gd name="connsiteY274" fmla="*/ 3600294 h 3821750"/>
              <a:gd name="connsiteX275" fmla="*/ 1844040 w 4203096"/>
              <a:gd name="connsiteY275" fmla="*/ 3586102 h 3821750"/>
              <a:gd name="connsiteX276" fmla="*/ 1863661 w 4203096"/>
              <a:gd name="connsiteY276" fmla="*/ 3575434 h 3821750"/>
              <a:gd name="connsiteX277" fmla="*/ 1614010 w 4203096"/>
              <a:gd name="connsiteY277" fmla="*/ 3575243 h 3821750"/>
              <a:gd name="connsiteX278" fmla="*/ 1621154 w 4203096"/>
              <a:gd name="connsiteY278" fmla="*/ 3588578 h 3821750"/>
              <a:gd name="connsiteX279" fmla="*/ 1610486 w 4203096"/>
              <a:gd name="connsiteY279" fmla="*/ 3593531 h 3821750"/>
              <a:gd name="connsiteX280" fmla="*/ 1603438 w 4203096"/>
              <a:gd name="connsiteY280" fmla="*/ 3580291 h 3821750"/>
              <a:gd name="connsiteX281" fmla="*/ 1614010 w 4203096"/>
              <a:gd name="connsiteY281" fmla="*/ 3575243 h 3821750"/>
              <a:gd name="connsiteX282" fmla="*/ 1948052 w 4203096"/>
              <a:gd name="connsiteY282" fmla="*/ 3573719 h 3821750"/>
              <a:gd name="connsiteX283" fmla="*/ 1955006 w 4203096"/>
              <a:gd name="connsiteY283" fmla="*/ 3584578 h 3821750"/>
              <a:gd name="connsiteX284" fmla="*/ 1933479 w 4203096"/>
              <a:gd name="connsiteY284" fmla="*/ 3598103 h 3821750"/>
              <a:gd name="connsiteX285" fmla="*/ 1926431 w 4203096"/>
              <a:gd name="connsiteY285" fmla="*/ 3586769 h 3821750"/>
              <a:gd name="connsiteX286" fmla="*/ 1948052 w 4203096"/>
              <a:gd name="connsiteY286" fmla="*/ 3573719 h 3821750"/>
              <a:gd name="connsiteX287" fmla="*/ 2303906 w 4203096"/>
              <a:gd name="connsiteY287" fmla="*/ 3567718 h 3821750"/>
              <a:gd name="connsiteX288" fmla="*/ 2309812 w 4203096"/>
              <a:gd name="connsiteY288" fmla="*/ 3569242 h 3821750"/>
              <a:gd name="connsiteX289" fmla="*/ 2302287 w 4203096"/>
              <a:gd name="connsiteY289" fmla="*/ 3574481 h 3821750"/>
              <a:gd name="connsiteX290" fmla="*/ 2298858 w 4203096"/>
              <a:gd name="connsiteY290" fmla="*/ 3572862 h 3821750"/>
              <a:gd name="connsiteX291" fmla="*/ 2303906 w 4203096"/>
              <a:gd name="connsiteY291" fmla="*/ 3567718 h 3821750"/>
              <a:gd name="connsiteX292" fmla="*/ 1503616 w 4203096"/>
              <a:gd name="connsiteY292" fmla="*/ 3563622 h 3821750"/>
              <a:gd name="connsiteX293" fmla="*/ 1508378 w 4203096"/>
              <a:gd name="connsiteY293" fmla="*/ 3572005 h 3821750"/>
              <a:gd name="connsiteX294" fmla="*/ 1501520 w 4203096"/>
              <a:gd name="connsiteY294" fmla="*/ 3579339 h 3821750"/>
              <a:gd name="connsiteX295" fmla="*/ 1496472 w 4203096"/>
              <a:gd name="connsiteY295" fmla="*/ 3566766 h 3821750"/>
              <a:gd name="connsiteX296" fmla="*/ 1503616 w 4203096"/>
              <a:gd name="connsiteY296" fmla="*/ 3563622 h 3821750"/>
              <a:gd name="connsiteX297" fmla="*/ 2169700 w 4203096"/>
              <a:gd name="connsiteY297" fmla="*/ 3562194 h 3821750"/>
              <a:gd name="connsiteX298" fmla="*/ 2175605 w 4203096"/>
              <a:gd name="connsiteY298" fmla="*/ 3565337 h 3821750"/>
              <a:gd name="connsiteX299" fmla="*/ 2162365 w 4203096"/>
              <a:gd name="connsiteY299" fmla="*/ 3576195 h 3821750"/>
              <a:gd name="connsiteX300" fmla="*/ 2156079 w 4203096"/>
              <a:gd name="connsiteY300" fmla="*/ 3573052 h 3821750"/>
              <a:gd name="connsiteX301" fmla="*/ 2169700 w 4203096"/>
              <a:gd name="connsiteY301" fmla="*/ 3562194 h 3821750"/>
              <a:gd name="connsiteX302" fmla="*/ 1395602 w 4203096"/>
              <a:gd name="connsiteY302" fmla="*/ 3561909 h 3821750"/>
              <a:gd name="connsiteX303" fmla="*/ 1401889 w 4203096"/>
              <a:gd name="connsiteY303" fmla="*/ 3567243 h 3821750"/>
              <a:gd name="connsiteX304" fmla="*/ 1395221 w 4203096"/>
              <a:gd name="connsiteY304" fmla="*/ 3569433 h 3821750"/>
              <a:gd name="connsiteX305" fmla="*/ 1392173 w 4203096"/>
              <a:gd name="connsiteY305" fmla="*/ 3564956 h 3821750"/>
              <a:gd name="connsiteX306" fmla="*/ 1395602 w 4203096"/>
              <a:gd name="connsiteY306" fmla="*/ 3561909 h 3821750"/>
              <a:gd name="connsiteX307" fmla="*/ 2379725 w 4203096"/>
              <a:gd name="connsiteY307" fmla="*/ 3561432 h 3821750"/>
              <a:gd name="connsiteX308" fmla="*/ 2381916 w 4203096"/>
              <a:gd name="connsiteY308" fmla="*/ 3562956 h 3821750"/>
              <a:gd name="connsiteX309" fmla="*/ 2378868 w 4203096"/>
              <a:gd name="connsiteY309" fmla="*/ 3567052 h 3821750"/>
              <a:gd name="connsiteX310" fmla="*/ 2375725 w 4203096"/>
              <a:gd name="connsiteY310" fmla="*/ 3563813 h 3821750"/>
              <a:gd name="connsiteX311" fmla="*/ 2379725 w 4203096"/>
              <a:gd name="connsiteY311" fmla="*/ 3561432 h 3821750"/>
              <a:gd name="connsiteX312" fmla="*/ 2033015 w 4203096"/>
              <a:gd name="connsiteY312" fmla="*/ 3557051 h 3821750"/>
              <a:gd name="connsiteX313" fmla="*/ 2041493 w 4203096"/>
              <a:gd name="connsiteY313" fmla="*/ 3564194 h 3821750"/>
              <a:gd name="connsiteX314" fmla="*/ 2021204 w 4203096"/>
              <a:gd name="connsiteY314" fmla="*/ 3579339 h 3821750"/>
              <a:gd name="connsiteX315" fmla="*/ 2011775 w 4203096"/>
              <a:gd name="connsiteY315" fmla="*/ 3572576 h 3821750"/>
              <a:gd name="connsiteX316" fmla="*/ 2033015 w 4203096"/>
              <a:gd name="connsiteY316" fmla="*/ 3557051 h 3821750"/>
              <a:gd name="connsiteX317" fmla="*/ 1784508 w 4203096"/>
              <a:gd name="connsiteY317" fmla="*/ 3556860 h 3821750"/>
              <a:gd name="connsiteX318" fmla="*/ 1793747 w 4203096"/>
              <a:gd name="connsiteY318" fmla="*/ 3572767 h 3821750"/>
              <a:gd name="connsiteX319" fmla="*/ 1775745 w 4203096"/>
              <a:gd name="connsiteY319" fmla="*/ 3583054 h 3821750"/>
              <a:gd name="connsiteX320" fmla="*/ 1766410 w 4203096"/>
              <a:gd name="connsiteY320" fmla="*/ 3566957 h 3821750"/>
              <a:gd name="connsiteX321" fmla="*/ 1784508 w 4203096"/>
              <a:gd name="connsiteY321" fmla="*/ 3556860 h 3821750"/>
              <a:gd name="connsiteX322" fmla="*/ 1651254 w 4203096"/>
              <a:gd name="connsiteY322" fmla="*/ 3553384 h 3821750"/>
              <a:gd name="connsiteX323" fmla="*/ 1660207 w 4203096"/>
              <a:gd name="connsiteY323" fmla="*/ 3553717 h 3821750"/>
              <a:gd name="connsiteX324" fmla="*/ 1667256 w 4203096"/>
              <a:gd name="connsiteY324" fmla="*/ 3569433 h 3821750"/>
              <a:gd name="connsiteX325" fmla="*/ 1653825 w 4203096"/>
              <a:gd name="connsiteY325" fmla="*/ 3575434 h 3821750"/>
              <a:gd name="connsiteX326" fmla="*/ 1645729 w 4203096"/>
              <a:gd name="connsiteY326" fmla="*/ 3559908 h 3821750"/>
              <a:gd name="connsiteX327" fmla="*/ 1651254 w 4203096"/>
              <a:gd name="connsiteY327" fmla="*/ 3553384 h 3821750"/>
              <a:gd name="connsiteX328" fmla="*/ 1253776 w 4203096"/>
              <a:gd name="connsiteY328" fmla="*/ 3551621 h 3821750"/>
              <a:gd name="connsiteX329" fmla="*/ 1256824 w 4203096"/>
              <a:gd name="connsiteY329" fmla="*/ 3553907 h 3821750"/>
              <a:gd name="connsiteX330" fmla="*/ 1253109 w 4203096"/>
              <a:gd name="connsiteY330" fmla="*/ 3556574 h 3821750"/>
              <a:gd name="connsiteX331" fmla="*/ 1251109 w 4203096"/>
              <a:gd name="connsiteY331" fmla="*/ 3554669 h 3821750"/>
              <a:gd name="connsiteX332" fmla="*/ 1253776 w 4203096"/>
              <a:gd name="connsiteY332" fmla="*/ 3551621 h 3821750"/>
              <a:gd name="connsiteX333" fmla="*/ 1325688 w 4203096"/>
              <a:gd name="connsiteY333" fmla="*/ 3551336 h 3821750"/>
              <a:gd name="connsiteX334" fmla="*/ 1329689 w 4203096"/>
              <a:gd name="connsiteY334" fmla="*/ 3553717 h 3821750"/>
              <a:gd name="connsiteX335" fmla="*/ 1326260 w 4203096"/>
              <a:gd name="connsiteY335" fmla="*/ 3557051 h 3821750"/>
              <a:gd name="connsiteX336" fmla="*/ 1322450 w 4203096"/>
              <a:gd name="connsiteY336" fmla="*/ 3554098 h 3821750"/>
              <a:gd name="connsiteX337" fmla="*/ 1325688 w 4203096"/>
              <a:gd name="connsiteY337" fmla="*/ 3551336 h 3821750"/>
              <a:gd name="connsiteX338" fmla="*/ 2276950 w 4203096"/>
              <a:gd name="connsiteY338" fmla="*/ 3548001 h 3821750"/>
              <a:gd name="connsiteX339" fmla="*/ 2285809 w 4203096"/>
              <a:gd name="connsiteY339" fmla="*/ 3548668 h 3821750"/>
              <a:gd name="connsiteX340" fmla="*/ 2273712 w 4203096"/>
              <a:gd name="connsiteY340" fmla="*/ 3556479 h 3821750"/>
              <a:gd name="connsiteX341" fmla="*/ 2269521 w 4203096"/>
              <a:gd name="connsiteY341" fmla="*/ 3553716 h 3821750"/>
              <a:gd name="connsiteX342" fmla="*/ 2276950 w 4203096"/>
              <a:gd name="connsiteY342" fmla="*/ 3548001 h 3821750"/>
              <a:gd name="connsiteX343" fmla="*/ 2151591 w 4203096"/>
              <a:gd name="connsiteY343" fmla="*/ 3547133 h 3821750"/>
              <a:gd name="connsiteX344" fmla="*/ 2151221 w 4203096"/>
              <a:gd name="connsiteY344" fmla="*/ 3551812 h 3821750"/>
              <a:gd name="connsiteX345" fmla="*/ 2134648 w 4203096"/>
              <a:gd name="connsiteY345" fmla="*/ 3564480 h 3821750"/>
              <a:gd name="connsiteX346" fmla="*/ 2127885 w 4203096"/>
              <a:gd name="connsiteY346" fmla="*/ 3559813 h 3821750"/>
              <a:gd name="connsiteX347" fmla="*/ 2145030 w 4203096"/>
              <a:gd name="connsiteY347" fmla="*/ 3547525 h 3821750"/>
              <a:gd name="connsiteX348" fmla="*/ 2151591 w 4203096"/>
              <a:gd name="connsiteY348" fmla="*/ 3547133 h 3821750"/>
              <a:gd name="connsiteX349" fmla="*/ 1545241 w 4203096"/>
              <a:gd name="connsiteY349" fmla="*/ 3541906 h 3821750"/>
              <a:gd name="connsiteX350" fmla="*/ 1550575 w 4203096"/>
              <a:gd name="connsiteY350" fmla="*/ 3554574 h 3821750"/>
              <a:gd name="connsiteX351" fmla="*/ 1540669 w 4203096"/>
              <a:gd name="connsiteY351" fmla="*/ 3558289 h 3821750"/>
              <a:gd name="connsiteX352" fmla="*/ 1534382 w 4203096"/>
              <a:gd name="connsiteY352" fmla="*/ 3545811 h 3821750"/>
              <a:gd name="connsiteX353" fmla="*/ 1545241 w 4203096"/>
              <a:gd name="connsiteY353" fmla="*/ 3541906 h 3821750"/>
              <a:gd name="connsiteX354" fmla="*/ 1922145 w 4203096"/>
              <a:gd name="connsiteY354" fmla="*/ 3539715 h 3821750"/>
              <a:gd name="connsiteX355" fmla="*/ 1931955 w 4203096"/>
              <a:gd name="connsiteY355" fmla="*/ 3552669 h 3821750"/>
              <a:gd name="connsiteX356" fmla="*/ 1908333 w 4203096"/>
              <a:gd name="connsiteY356" fmla="*/ 3567719 h 3821750"/>
              <a:gd name="connsiteX357" fmla="*/ 1898713 w 4203096"/>
              <a:gd name="connsiteY357" fmla="*/ 3554193 h 3821750"/>
              <a:gd name="connsiteX358" fmla="*/ 1922145 w 4203096"/>
              <a:gd name="connsiteY358" fmla="*/ 3539715 h 3821750"/>
              <a:gd name="connsiteX359" fmla="*/ 1434559 w 4203096"/>
              <a:gd name="connsiteY359" fmla="*/ 3535619 h 3821750"/>
              <a:gd name="connsiteX360" fmla="*/ 1442560 w 4203096"/>
              <a:gd name="connsiteY360" fmla="*/ 3544192 h 3821750"/>
              <a:gd name="connsiteX361" fmla="*/ 1433035 w 4203096"/>
              <a:gd name="connsiteY361" fmla="*/ 3546383 h 3821750"/>
              <a:gd name="connsiteX362" fmla="*/ 1428654 w 4203096"/>
              <a:gd name="connsiteY362" fmla="*/ 3539906 h 3821750"/>
              <a:gd name="connsiteX363" fmla="*/ 1434559 w 4203096"/>
              <a:gd name="connsiteY363" fmla="*/ 3535619 h 3821750"/>
              <a:gd name="connsiteX364" fmla="*/ 2505931 w 4203096"/>
              <a:gd name="connsiteY364" fmla="*/ 3531714 h 3821750"/>
              <a:gd name="connsiteX365" fmla="*/ 2505836 w 4203096"/>
              <a:gd name="connsiteY365" fmla="*/ 3535619 h 3821750"/>
              <a:gd name="connsiteX366" fmla="*/ 2502502 w 4203096"/>
              <a:gd name="connsiteY366" fmla="*/ 3536953 h 3821750"/>
              <a:gd name="connsiteX367" fmla="*/ 2500502 w 4203096"/>
              <a:gd name="connsiteY367" fmla="*/ 3534667 h 3821750"/>
              <a:gd name="connsiteX368" fmla="*/ 2505931 w 4203096"/>
              <a:gd name="connsiteY368" fmla="*/ 3531714 h 3821750"/>
              <a:gd name="connsiteX369" fmla="*/ 2430398 w 4203096"/>
              <a:gd name="connsiteY369" fmla="*/ 3531714 h 3821750"/>
              <a:gd name="connsiteX370" fmla="*/ 2433637 w 4203096"/>
              <a:gd name="connsiteY370" fmla="*/ 3535048 h 3821750"/>
              <a:gd name="connsiteX371" fmla="*/ 2427255 w 4203096"/>
              <a:gd name="connsiteY371" fmla="*/ 3537715 h 3821750"/>
              <a:gd name="connsiteX372" fmla="*/ 2424683 w 4203096"/>
              <a:gd name="connsiteY372" fmla="*/ 3534000 h 3821750"/>
              <a:gd name="connsiteX373" fmla="*/ 2430398 w 4203096"/>
              <a:gd name="connsiteY373" fmla="*/ 3531714 h 3821750"/>
              <a:gd name="connsiteX374" fmla="*/ 2354960 w 4203096"/>
              <a:gd name="connsiteY374" fmla="*/ 3531619 h 3821750"/>
              <a:gd name="connsiteX375" fmla="*/ 2357913 w 4203096"/>
              <a:gd name="connsiteY375" fmla="*/ 3534381 h 3821750"/>
              <a:gd name="connsiteX376" fmla="*/ 2350674 w 4203096"/>
              <a:gd name="connsiteY376" fmla="*/ 3540477 h 3821750"/>
              <a:gd name="connsiteX377" fmla="*/ 2348102 w 4203096"/>
              <a:gd name="connsiteY377" fmla="*/ 3536095 h 3821750"/>
              <a:gd name="connsiteX378" fmla="*/ 2354960 w 4203096"/>
              <a:gd name="connsiteY378" fmla="*/ 3531619 h 3821750"/>
              <a:gd name="connsiteX379" fmla="*/ 2008917 w 4203096"/>
              <a:gd name="connsiteY379" fmla="*/ 3531428 h 3821750"/>
              <a:gd name="connsiteX380" fmla="*/ 2017680 w 4203096"/>
              <a:gd name="connsiteY380" fmla="*/ 3541715 h 3821750"/>
              <a:gd name="connsiteX381" fmla="*/ 1992534 w 4203096"/>
              <a:gd name="connsiteY381" fmla="*/ 3558098 h 3821750"/>
              <a:gd name="connsiteX382" fmla="*/ 1984724 w 4203096"/>
              <a:gd name="connsiteY382" fmla="*/ 3546668 h 3821750"/>
              <a:gd name="connsiteX383" fmla="*/ 2008917 w 4203096"/>
              <a:gd name="connsiteY383" fmla="*/ 3531428 h 3821750"/>
              <a:gd name="connsiteX384" fmla="*/ 2128361 w 4203096"/>
              <a:gd name="connsiteY384" fmla="*/ 3531214 h 3821750"/>
              <a:gd name="connsiteX385" fmla="*/ 2127885 w 4203096"/>
              <a:gd name="connsiteY385" fmla="*/ 3537048 h 3821750"/>
              <a:gd name="connsiteX386" fmla="*/ 2106549 w 4203096"/>
              <a:gd name="connsiteY386" fmla="*/ 3552002 h 3821750"/>
              <a:gd name="connsiteX387" fmla="*/ 2099500 w 4203096"/>
              <a:gd name="connsiteY387" fmla="*/ 3546191 h 3821750"/>
              <a:gd name="connsiteX388" fmla="*/ 2120265 w 4203096"/>
              <a:gd name="connsiteY388" fmla="*/ 3531237 h 3821750"/>
              <a:gd name="connsiteX389" fmla="*/ 2128361 w 4203096"/>
              <a:gd name="connsiteY389" fmla="*/ 3531214 h 3821750"/>
              <a:gd name="connsiteX390" fmla="*/ 2252948 w 4203096"/>
              <a:gd name="connsiteY390" fmla="*/ 3530953 h 3821750"/>
              <a:gd name="connsiteX391" fmla="*/ 2258186 w 4203096"/>
              <a:gd name="connsiteY391" fmla="*/ 3533715 h 3821750"/>
              <a:gd name="connsiteX392" fmla="*/ 2246089 w 4203096"/>
              <a:gd name="connsiteY392" fmla="*/ 3544859 h 3821750"/>
              <a:gd name="connsiteX393" fmla="*/ 2240660 w 4203096"/>
              <a:gd name="connsiteY393" fmla="*/ 3540573 h 3821750"/>
              <a:gd name="connsiteX394" fmla="*/ 2252948 w 4203096"/>
              <a:gd name="connsiteY394" fmla="*/ 3530953 h 3821750"/>
              <a:gd name="connsiteX395" fmla="*/ 1708023 w 4203096"/>
              <a:gd name="connsiteY395" fmla="*/ 3530476 h 3821750"/>
              <a:gd name="connsiteX396" fmla="*/ 1717072 w 4203096"/>
              <a:gd name="connsiteY396" fmla="*/ 3548764 h 3821750"/>
              <a:gd name="connsiteX397" fmla="*/ 1700308 w 4203096"/>
              <a:gd name="connsiteY397" fmla="*/ 3556098 h 3821750"/>
              <a:gd name="connsiteX398" fmla="*/ 1691735 w 4203096"/>
              <a:gd name="connsiteY398" fmla="*/ 3538477 h 3821750"/>
              <a:gd name="connsiteX399" fmla="*/ 1708023 w 4203096"/>
              <a:gd name="connsiteY399" fmla="*/ 3530476 h 3821750"/>
              <a:gd name="connsiteX400" fmla="*/ 1839277 w 4203096"/>
              <a:gd name="connsiteY400" fmla="*/ 3529809 h 3821750"/>
              <a:gd name="connsiteX401" fmla="*/ 1848993 w 4203096"/>
              <a:gd name="connsiteY401" fmla="*/ 3547812 h 3821750"/>
              <a:gd name="connsiteX402" fmla="*/ 1827657 w 4203096"/>
              <a:gd name="connsiteY402" fmla="*/ 3558765 h 3821750"/>
              <a:gd name="connsiteX403" fmla="*/ 1818132 w 4203096"/>
              <a:gd name="connsiteY403" fmla="*/ 3540478 h 3821750"/>
              <a:gd name="connsiteX404" fmla="*/ 1839277 w 4203096"/>
              <a:gd name="connsiteY404" fmla="*/ 3529809 h 3821750"/>
              <a:gd name="connsiteX405" fmla="*/ 1587531 w 4203096"/>
              <a:gd name="connsiteY405" fmla="*/ 3519998 h 3821750"/>
              <a:gd name="connsiteX406" fmla="*/ 1595723 w 4203096"/>
              <a:gd name="connsiteY406" fmla="*/ 3534477 h 3821750"/>
              <a:gd name="connsiteX407" fmla="*/ 1583436 w 4203096"/>
              <a:gd name="connsiteY407" fmla="*/ 3541430 h 3821750"/>
              <a:gd name="connsiteX408" fmla="*/ 1575149 w 4203096"/>
              <a:gd name="connsiteY408" fmla="*/ 3526952 h 3821750"/>
              <a:gd name="connsiteX409" fmla="*/ 1587531 w 4203096"/>
              <a:gd name="connsiteY409" fmla="*/ 3519998 h 3821750"/>
              <a:gd name="connsiteX410" fmla="*/ 1364456 w 4203096"/>
              <a:gd name="connsiteY410" fmla="*/ 3517903 h 3821750"/>
              <a:gd name="connsiteX411" fmla="*/ 1369409 w 4203096"/>
              <a:gd name="connsiteY411" fmla="*/ 3522951 h 3821750"/>
              <a:gd name="connsiteX412" fmla="*/ 1364456 w 4203096"/>
              <a:gd name="connsiteY412" fmla="*/ 3529905 h 3821750"/>
              <a:gd name="connsiteX413" fmla="*/ 1360265 w 4203096"/>
              <a:gd name="connsiteY413" fmla="*/ 3521999 h 3821750"/>
              <a:gd name="connsiteX414" fmla="*/ 1364456 w 4203096"/>
              <a:gd name="connsiteY414" fmla="*/ 3517903 h 3821750"/>
              <a:gd name="connsiteX415" fmla="*/ 2235374 w 4203096"/>
              <a:gd name="connsiteY415" fmla="*/ 3515926 h 3821750"/>
              <a:gd name="connsiteX416" fmla="*/ 2235421 w 4203096"/>
              <a:gd name="connsiteY416" fmla="*/ 3519998 h 3821750"/>
              <a:gd name="connsiteX417" fmla="*/ 2220277 w 4203096"/>
              <a:gd name="connsiteY417" fmla="*/ 3531047 h 3821750"/>
              <a:gd name="connsiteX418" fmla="*/ 2213609 w 4203096"/>
              <a:gd name="connsiteY418" fmla="*/ 3527523 h 3821750"/>
              <a:gd name="connsiteX419" fmla="*/ 2228754 w 4203096"/>
              <a:gd name="connsiteY419" fmla="*/ 3516569 h 3821750"/>
              <a:gd name="connsiteX420" fmla="*/ 2235374 w 4203096"/>
              <a:gd name="connsiteY420" fmla="*/ 3515926 h 3821750"/>
              <a:gd name="connsiteX421" fmla="*/ 1221772 w 4203096"/>
              <a:gd name="connsiteY421" fmla="*/ 3515712 h 3821750"/>
              <a:gd name="connsiteX422" fmla="*/ 1223486 w 4203096"/>
              <a:gd name="connsiteY422" fmla="*/ 3519046 h 3821750"/>
              <a:gd name="connsiteX423" fmla="*/ 1220057 w 4203096"/>
              <a:gd name="connsiteY423" fmla="*/ 3522760 h 3821750"/>
              <a:gd name="connsiteX424" fmla="*/ 1217581 w 4203096"/>
              <a:gd name="connsiteY424" fmla="*/ 3518855 h 3821750"/>
              <a:gd name="connsiteX425" fmla="*/ 1221772 w 4203096"/>
              <a:gd name="connsiteY425" fmla="*/ 3515712 h 3821750"/>
              <a:gd name="connsiteX426" fmla="*/ 1294923 w 4203096"/>
              <a:gd name="connsiteY426" fmla="*/ 3515236 h 3821750"/>
              <a:gd name="connsiteX427" fmla="*/ 1298542 w 4203096"/>
              <a:gd name="connsiteY427" fmla="*/ 3519427 h 3821750"/>
              <a:gd name="connsiteX428" fmla="*/ 1292923 w 4203096"/>
              <a:gd name="connsiteY428" fmla="*/ 3522094 h 3821750"/>
              <a:gd name="connsiteX429" fmla="*/ 1289684 w 4203096"/>
              <a:gd name="connsiteY429" fmla="*/ 3518665 h 3821750"/>
              <a:gd name="connsiteX430" fmla="*/ 1294923 w 4203096"/>
              <a:gd name="connsiteY430" fmla="*/ 3515236 h 3821750"/>
              <a:gd name="connsiteX431" fmla="*/ 2095786 w 4203096"/>
              <a:gd name="connsiteY431" fmla="*/ 3512378 h 3821750"/>
              <a:gd name="connsiteX432" fmla="*/ 2105025 w 4203096"/>
              <a:gd name="connsiteY432" fmla="*/ 3519522 h 3821750"/>
              <a:gd name="connsiteX433" fmla="*/ 2081022 w 4203096"/>
              <a:gd name="connsiteY433" fmla="*/ 3536190 h 3821750"/>
              <a:gd name="connsiteX434" fmla="*/ 2072449 w 4203096"/>
              <a:gd name="connsiteY434" fmla="*/ 3528094 h 3821750"/>
              <a:gd name="connsiteX435" fmla="*/ 2095786 w 4203096"/>
              <a:gd name="connsiteY435" fmla="*/ 3512378 h 3821750"/>
              <a:gd name="connsiteX436" fmla="*/ 1475422 w 4203096"/>
              <a:gd name="connsiteY436" fmla="*/ 3507997 h 3821750"/>
              <a:gd name="connsiteX437" fmla="*/ 1480946 w 4203096"/>
              <a:gd name="connsiteY437" fmla="*/ 3521332 h 3821750"/>
              <a:gd name="connsiteX438" fmla="*/ 1471993 w 4203096"/>
              <a:gd name="connsiteY438" fmla="*/ 3526190 h 3821750"/>
              <a:gd name="connsiteX439" fmla="*/ 1466564 w 4203096"/>
              <a:gd name="connsiteY439" fmla="*/ 3515522 h 3821750"/>
              <a:gd name="connsiteX440" fmla="*/ 1475422 w 4203096"/>
              <a:gd name="connsiteY440" fmla="*/ 3507997 h 3821750"/>
              <a:gd name="connsiteX441" fmla="*/ 1748981 w 4203096"/>
              <a:gd name="connsiteY441" fmla="*/ 3506902 h 3821750"/>
              <a:gd name="connsiteX442" fmla="*/ 1761744 w 4203096"/>
              <a:gd name="connsiteY442" fmla="*/ 3507140 h 3821750"/>
              <a:gd name="connsiteX443" fmla="*/ 1770126 w 4203096"/>
              <a:gd name="connsiteY443" fmla="*/ 3526380 h 3821750"/>
              <a:gd name="connsiteX444" fmla="*/ 1749838 w 4203096"/>
              <a:gd name="connsiteY444" fmla="*/ 3534667 h 3821750"/>
              <a:gd name="connsiteX445" fmla="*/ 1740503 w 4203096"/>
              <a:gd name="connsiteY445" fmla="*/ 3515522 h 3821750"/>
              <a:gd name="connsiteX446" fmla="*/ 1748981 w 4203096"/>
              <a:gd name="connsiteY446" fmla="*/ 3506902 h 3821750"/>
              <a:gd name="connsiteX447" fmla="*/ 2333720 w 4203096"/>
              <a:gd name="connsiteY447" fmla="*/ 3506377 h 3821750"/>
              <a:gd name="connsiteX448" fmla="*/ 2336482 w 4203096"/>
              <a:gd name="connsiteY448" fmla="*/ 3512187 h 3821750"/>
              <a:gd name="connsiteX449" fmla="*/ 2325433 w 4203096"/>
              <a:gd name="connsiteY449" fmla="*/ 3519140 h 3821750"/>
              <a:gd name="connsiteX450" fmla="*/ 2322385 w 4203096"/>
              <a:gd name="connsiteY450" fmla="*/ 3514949 h 3821750"/>
              <a:gd name="connsiteX451" fmla="*/ 2333720 w 4203096"/>
              <a:gd name="connsiteY451" fmla="*/ 3506377 h 3821750"/>
              <a:gd name="connsiteX452" fmla="*/ 2482881 w 4203096"/>
              <a:gd name="connsiteY452" fmla="*/ 3503616 h 3821750"/>
              <a:gd name="connsiteX453" fmla="*/ 2485072 w 4203096"/>
              <a:gd name="connsiteY453" fmla="*/ 3507045 h 3821750"/>
              <a:gd name="connsiteX454" fmla="*/ 2476976 w 4203096"/>
              <a:gd name="connsiteY454" fmla="*/ 3512188 h 3821750"/>
              <a:gd name="connsiteX455" fmla="*/ 2475547 w 4203096"/>
              <a:gd name="connsiteY455" fmla="*/ 3507045 h 3821750"/>
              <a:gd name="connsiteX456" fmla="*/ 2482881 w 4203096"/>
              <a:gd name="connsiteY456" fmla="*/ 3503616 h 3821750"/>
              <a:gd name="connsiteX457" fmla="*/ 2555176 w 4203096"/>
              <a:gd name="connsiteY457" fmla="*/ 3503044 h 3821750"/>
              <a:gd name="connsiteX458" fmla="*/ 2557081 w 4203096"/>
              <a:gd name="connsiteY458" fmla="*/ 3506568 h 3821750"/>
              <a:gd name="connsiteX459" fmla="*/ 2553557 w 4203096"/>
              <a:gd name="connsiteY459" fmla="*/ 3509045 h 3821750"/>
              <a:gd name="connsiteX460" fmla="*/ 2550128 w 4203096"/>
              <a:gd name="connsiteY460" fmla="*/ 3507235 h 3821750"/>
              <a:gd name="connsiteX461" fmla="*/ 2555176 w 4203096"/>
              <a:gd name="connsiteY461" fmla="*/ 3503044 h 3821750"/>
              <a:gd name="connsiteX462" fmla="*/ 2407062 w 4203096"/>
              <a:gd name="connsiteY462" fmla="*/ 3502377 h 3821750"/>
              <a:gd name="connsiteX463" fmla="*/ 2414110 w 4203096"/>
              <a:gd name="connsiteY463" fmla="*/ 3506948 h 3821750"/>
              <a:gd name="connsiteX464" fmla="*/ 2401918 w 4203096"/>
              <a:gd name="connsiteY464" fmla="*/ 3510568 h 3821750"/>
              <a:gd name="connsiteX465" fmla="*/ 2399156 w 4203096"/>
              <a:gd name="connsiteY465" fmla="*/ 3505615 h 3821750"/>
              <a:gd name="connsiteX466" fmla="*/ 2407062 w 4203096"/>
              <a:gd name="connsiteY466" fmla="*/ 3502377 h 3821750"/>
              <a:gd name="connsiteX467" fmla="*/ 2214074 w 4203096"/>
              <a:gd name="connsiteY467" fmla="*/ 3501686 h 3821750"/>
              <a:gd name="connsiteX468" fmla="*/ 2213229 w 4203096"/>
              <a:gd name="connsiteY468" fmla="*/ 3506758 h 3821750"/>
              <a:gd name="connsiteX469" fmla="*/ 2193607 w 4203096"/>
              <a:gd name="connsiteY469" fmla="*/ 3520284 h 3821750"/>
              <a:gd name="connsiteX470" fmla="*/ 2186940 w 4203096"/>
              <a:gd name="connsiteY470" fmla="*/ 3515426 h 3821750"/>
              <a:gd name="connsiteX471" fmla="*/ 2206847 w 4203096"/>
              <a:gd name="connsiteY471" fmla="*/ 3501900 h 3821750"/>
              <a:gd name="connsiteX472" fmla="*/ 2214074 w 4203096"/>
              <a:gd name="connsiteY472" fmla="*/ 3501686 h 3821750"/>
              <a:gd name="connsiteX473" fmla="*/ 1984248 w 4203096"/>
              <a:gd name="connsiteY473" fmla="*/ 3501615 h 3821750"/>
              <a:gd name="connsiteX474" fmla="*/ 1994820 w 4203096"/>
              <a:gd name="connsiteY474" fmla="*/ 3514188 h 3821750"/>
              <a:gd name="connsiteX475" fmla="*/ 1968817 w 4203096"/>
              <a:gd name="connsiteY475" fmla="*/ 3531048 h 3821750"/>
              <a:gd name="connsiteX476" fmla="*/ 1957482 w 4203096"/>
              <a:gd name="connsiteY476" fmla="*/ 3517237 h 3821750"/>
              <a:gd name="connsiteX477" fmla="*/ 1984248 w 4203096"/>
              <a:gd name="connsiteY477" fmla="*/ 3501615 h 3821750"/>
              <a:gd name="connsiteX478" fmla="*/ 1898712 w 4203096"/>
              <a:gd name="connsiteY478" fmla="*/ 3499805 h 3821750"/>
              <a:gd name="connsiteX479" fmla="*/ 1908047 w 4203096"/>
              <a:gd name="connsiteY479" fmla="*/ 3518379 h 3821750"/>
              <a:gd name="connsiteX480" fmla="*/ 1882806 w 4203096"/>
              <a:gd name="connsiteY480" fmla="*/ 3530857 h 3821750"/>
              <a:gd name="connsiteX481" fmla="*/ 1873186 w 4203096"/>
              <a:gd name="connsiteY481" fmla="*/ 3511426 h 3821750"/>
              <a:gd name="connsiteX482" fmla="*/ 1898712 w 4203096"/>
              <a:gd name="connsiteY482" fmla="*/ 3499805 h 3821750"/>
              <a:gd name="connsiteX483" fmla="*/ 1625036 w 4203096"/>
              <a:gd name="connsiteY483" fmla="*/ 3498675 h 3821750"/>
              <a:gd name="connsiteX484" fmla="*/ 1634203 w 4203096"/>
              <a:gd name="connsiteY484" fmla="*/ 3499329 h 3821750"/>
              <a:gd name="connsiteX485" fmla="*/ 1642871 w 4203096"/>
              <a:gd name="connsiteY485" fmla="*/ 3517046 h 3821750"/>
              <a:gd name="connsiteX486" fmla="*/ 1626869 w 4203096"/>
              <a:gd name="connsiteY486" fmla="*/ 3523047 h 3821750"/>
              <a:gd name="connsiteX487" fmla="*/ 1619154 w 4203096"/>
              <a:gd name="connsiteY487" fmla="*/ 3504949 h 3821750"/>
              <a:gd name="connsiteX488" fmla="*/ 1625036 w 4203096"/>
              <a:gd name="connsiteY488" fmla="*/ 3498675 h 3821750"/>
              <a:gd name="connsiteX489" fmla="*/ 2310860 w 4203096"/>
              <a:gd name="connsiteY489" fmla="*/ 3490280 h 3821750"/>
              <a:gd name="connsiteX490" fmla="*/ 2316194 w 4203096"/>
              <a:gd name="connsiteY490" fmla="*/ 3493899 h 3821750"/>
              <a:gd name="connsiteX491" fmla="*/ 2302002 w 4203096"/>
              <a:gd name="connsiteY491" fmla="*/ 3503424 h 3821750"/>
              <a:gd name="connsiteX492" fmla="*/ 2296382 w 4203096"/>
              <a:gd name="connsiteY492" fmla="*/ 3499995 h 3821750"/>
              <a:gd name="connsiteX493" fmla="*/ 2310860 w 4203096"/>
              <a:gd name="connsiteY493" fmla="*/ 3490280 h 3821750"/>
              <a:gd name="connsiteX494" fmla="*/ 2073401 w 4203096"/>
              <a:gd name="connsiteY494" fmla="*/ 3489423 h 3821750"/>
              <a:gd name="connsiteX495" fmla="*/ 2082545 w 4203096"/>
              <a:gd name="connsiteY495" fmla="*/ 3499519 h 3821750"/>
              <a:gd name="connsiteX496" fmla="*/ 2055304 w 4203096"/>
              <a:gd name="connsiteY496" fmla="*/ 3516569 h 3821750"/>
              <a:gd name="connsiteX497" fmla="*/ 2045874 w 4203096"/>
              <a:gd name="connsiteY497" fmla="*/ 3506092 h 3821750"/>
              <a:gd name="connsiteX498" fmla="*/ 2073401 w 4203096"/>
              <a:gd name="connsiteY498" fmla="*/ 3489423 h 3821750"/>
              <a:gd name="connsiteX499" fmla="*/ 1404937 w 4203096"/>
              <a:gd name="connsiteY499" fmla="*/ 3488662 h 3821750"/>
              <a:gd name="connsiteX500" fmla="*/ 1414081 w 4203096"/>
              <a:gd name="connsiteY500" fmla="*/ 3497044 h 3821750"/>
              <a:gd name="connsiteX501" fmla="*/ 1403984 w 4203096"/>
              <a:gd name="connsiteY501" fmla="*/ 3501520 h 3821750"/>
              <a:gd name="connsiteX502" fmla="*/ 1397888 w 4203096"/>
              <a:gd name="connsiteY502" fmla="*/ 3493900 h 3821750"/>
              <a:gd name="connsiteX503" fmla="*/ 1404937 w 4203096"/>
              <a:gd name="connsiteY503" fmla="*/ 3488662 h 3821750"/>
              <a:gd name="connsiteX504" fmla="*/ 1517047 w 4203096"/>
              <a:gd name="connsiteY504" fmla="*/ 3488280 h 3821750"/>
              <a:gd name="connsiteX505" fmla="*/ 1524571 w 4203096"/>
              <a:gd name="connsiteY505" fmla="*/ 3502282 h 3821750"/>
              <a:gd name="connsiteX506" fmla="*/ 1512760 w 4203096"/>
              <a:gd name="connsiteY506" fmla="*/ 3507235 h 3821750"/>
              <a:gd name="connsiteX507" fmla="*/ 1506188 w 4203096"/>
              <a:gd name="connsiteY507" fmla="*/ 3493043 h 3821750"/>
              <a:gd name="connsiteX508" fmla="*/ 1517047 w 4203096"/>
              <a:gd name="connsiteY508" fmla="*/ 3488280 h 3821750"/>
              <a:gd name="connsiteX509" fmla="*/ 2192595 w 4203096"/>
              <a:gd name="connsiteY509" fmla="*/ 3486244 h 3821750"/>
              <a:gd name="connsiteX510" fmla="*/ 2192369 w 4203096"/>
              <a:gd name="connsiteY510" fmla="*/ 3491709 h 3821750"/>
              <a:gd name="connsiteX511" fmla="*/ 2170366 w 4203096"/>
              <a:gd name="connsiteY511" fmla="*/ 3507234 h 3821750"/>
              <a:gd name="connsiteX512" fmla="*/ 2160365 w 4203096"/>
              <a:gd name="connsiteY512" fmla="*/ 3502377 h 3821750"/>
              <a:gd name="connsiteX513" fmla="*/ 2183320 w 4203096"/>
              <a:gd name="connsiteY513" fmla="*/ 3487137 h 3821750"/>
              <a:gd name="connsiteX514" fmla="*/ 2192595 w 4203096"/>
              <a:gd name="connsiteY514" fmla="*/ 3486244 h 3821750"/>
              <a:gd name="connsiteX515" fmla="*/ 1111090 w 4203096"/>
              <a:gd name="connsiteY515" fmla="*/ 3481041 h 3821750"/>
              <a:gd name="connsiteX516" fmla="*/ 1113853 w 4203096"/>
              <a:gd name="connsiteY516" fmla="*/ 3483708 h 3821750"/>
              <a:gd name="connsiteX517" fmla="*/ 1110900 w 4203096"/>
              <a:gd name="connsiteY517" fmla="*/ 3486851 h 3821750"/>
              <a:gd name="connsiteX518" fmla="*/ 1108709 w 4203096"/>
              <a:gd name="connsiteY518" fmla="*/ 3483327 h 3821750"/>
              <a:gd name="connsiteX519" fmla="*/ 1111090 w 4203096"/>
              <a:gd name="connsiteY519" fmla="*/ 3481041 h 3821750"/>
              <a:gd name="connsiteX520" fmla="*/ 1189101 w 4203096"/>
              <a:gd name="connsiteY520" fmla="*/ 3480565 h 3821750"/>
              <a:gd name="connsiteX521" fmla="*/ 1190911 w 4203096"/>
              <a:gd name="connsiteY521" fmla="*/ 3483708 h 3821750"/>
              <a:gd name="connsiteX522" fmla="*/ 1186339 w 4203096"/>
              <a:gd name="connsiteY522" fmla="*/ 3488280 h 3821750"/>
              <a:gd name="connsiteX523" fmla="*/ 1184434 w 4203096"/>
              <a:gd name="connsiteY523" fmla="*/ 3482946 h 3821750"/>
              <a:gd name="connsiteX524" fmla="*/ 1189101 w 4203096"/>
              <a:gd name="connsiteY524" fmla="*/ 3480565 h 3821750"/>
              <a:gd name="connsiteX525" fmla="*/ 1816417 w 4203096"/>
              <a:gd name="connsiteY525" fmla="*/ 3480469 h 3821750"/>
              <a:gd name="connsiteX526" fmla="*/ 1826990 w 4203096"/>
              <a:gd name="connsiteY526" fmla="*/ 3500472 h 3821750"/>
              <a:gd name="connsiteX527" fmla="*/ 1803749 w 4203096"/>
              <a:gd name="connsiteY527" fmla="*/ 3512378 h 3821750"/>
              <a:gd name="connsiteX528" fmla="*/ 1792319 w 4203096"/>
              <a:gd name="connsiteY528" fmla="*/ 3491137 h 3821750"/>
              <a:gd name="connsiteX529" fmla="*/ 1816417 w 4203096"/>
              <a:gd name="connsiteY529" fmla="*/ 3480469 h 3821750"/>
              <a:gd name="connsiteX530" fmla="*/ 1683543 w 4203096"/>
              <a:gd name="connsiteY530" fmla="*/ 3477326 h 3821750"/>
              <a:gd name="connsiteX531" fmla="*/ 1693163 w 4203096"/>
              <a:gd name="connsiteY531" fmla="*/ 3497043 h 3821750"/>
              <a:gd name="connsiteX532" fmla="*/ 1675447 w 4203096"/>
              <a:gd name="connsiteY532" fmla="*/ 3505044 h 3821750"/>
              <a:gd name="connsiteX533" fmla="*/ 1664779 w 4203096"/>
              <a:gd name="connsiteY533" fmla="*/ 3485613 h 3821750"/>
              <a:gd name="connsiteX534" fmla="*/ 1683543 w 4203096"/>
              <a:gd name="connsiteY534" fmla="*/ 3477326 h 3821750"/>
              <a:gd name="connsiteX535" fmla="*/ 1263587 w 4203096"/>
              <a:gd name="connsiteY535" fmla="*/ 3476660 h 3821750"/>
              <a:gd name="connsiteX536" fmla="*/ 1266730 w 4203096"/>
              <a:gd name="connsiteY536" fmla="*/ 3484089 h 3821750"/>
              <a:gd name="connsiteX537" fmla="*/ 1260538 w 4203096"/>
              <a:gd name="connsiteY537" fmla="*/ 3488185 h 3821750"/>
              <a:gd name="connsiteX538" fmla="*/ 1257395 w 4203096"/>
              <a:gd name="connsiteY538" fmla="*/ 3483613 h 3821750"/>
              <a:gd name="connsiteX539" fmla="*/ 1263587 w 4203096"/>
              <a:gd name="connsiteY539" fmla="*/ 3476660 h 3821750"/>
              <a:gd name="connsiteX540" fmla="*/ 2536316 w 4203096"/>
              <a:gd name="connsiteY540" fmla="*/ 3476659 h 3821750"/>
              <a:gd name="connsiteX541" fmla="*/ 2540984 w 4203096"/>
              <a:gd name="connsiteY541" fmla="*/ 3480469 h 3821750"/>
              <a:gd name="connsiteX542" fmla="*/ 2531078 w 4203096"/>
              <a:gd name="connsiteY542" fmla="*/ 3484089 h 3821750"/>
              <a:gd name="connsiteX543" fmla="*/ 2527744 w 4203096"/>
              <a:gd name="connsiteY543" fmla="*/ 3480660 h 3821750"/>
              <a:gd name="connsiteX544" fmla="*/ 2536316 w 4203096"/>
              <a:gd name="connsiteY544" fmla="*/ 3476659 h 3821750"/>
              <a:gd name="connsiteX545" fmla="*/ 2606992 w 4203096"/>
              <a:gd name="connsiteY545" fmla="*/ 3475898 h 3821750"/>
              <a:gd name="connsiteX546" fmla="*/ 2609468 w 4203096"/>
              <a:gd name="connsiteY546" fmla="*/ 3478850 h 3821750"/>
              <a:gd name="connsiteX547" fmla="*/ 2602325 w 4203096"/>
              <a:gd name="connsiteY547" fmla="*/ 3483422 h 3821750"/>
              <a:gd name="connsiteX548" fmla="*/ 2601849 w 4203096"/>
              <a:gd name="connsiteY548" fmla="*/ 3478565 h 3821750"/>
              <a:gd name="connsiteX549" fmla="*/ 2606992 w 4203096"/>
              <a:gd name="connsiteY549" fmla="*/ 3475898 h 3821750"/>
              <a:gd name="connsiteX550" fmla="*/ 2387441 w 4203096"/>
              <a:gd name="connsiteY550" fmla="*/ 3475707 h 3821750"/>
              <a:gd name="connsiteX551" fmla="*/ 2391060 w 4203096"/>
              <a:gd name="connsiteY551" fmla="*/ 3480851 h 3821750"/>
              <a:gd name="connsiteX552" fmla="*/ 2378011 w 4203096"/>
              <a:gd name="connsiteY552" fmla="*/ 3488661 h 3821750"/>
              <a:gd name="connsiteX553" fmla="*/ 2376106 w 4203096"/>
              <a:gd name="connsiteY553" fmla="*/ 3481898 h 3821750"/>
              <a:gd name="connsiteX554" fmla="*/ 2387441 w 4203096"/>
              <a:gd name="connsiteY554" fmla="*/ 3475707 h 3821750"/>
              <a:gd name="connsiteX555" fmla="*/ 1334833 w 4203096"/>
              <a:gd name="connsiteY555" fmla="*/ 3475135 h 3821750"/>
              <a:gd name="connsiteX556" fmla="*/ 1339310 w 4203096"/>
              <a:gd name="connsiteY556" fmla="*/ 3484184 h 3821750"/>
              <a:gd name="connsiteX557" fmla="*/ 1333976 w 4203096"/>
              <a:gd name="connsiteY557" fmla="*/ 3489327 h 3821750"/>
              <a:gd name="connsiteX558" fmla="*/ 1328261 w 4203096"/>
              <a:gd name="connsiteY558" fmla="*/ 3484279 h 3821750"/>
              <a:gd name="connsiteX559" fmla="*/ 1334833 w 4203096"/>
              <a:gd name="connsiteY559" fmla="*/ 3475135 h 3821750"/>
              <a:gd name="connsiteX560" fmla="*/ 2677096 w 4203096"/>
              <a:gd name="connsiteY560" fmla="*/ 3474659 h 3821750"/>
              <a:gd name="connsiteX561" fmla="*/ 2680240 w 4203096"/>
              <a:gd name="connsiteY561" fmla="*/ 3476850 h 3821750"/>
              <a:gd name="connsiteX562" fmla="*/ 2674429 w 4203096"/>
              <a:gd name="connsiteY562" fmla="*/ 3478469 h 3821750"/>
              <a:gd name="connsiteX563" fmla="*/ 2673572 w 4203096"/>
              <a:gd name="connsiteY563" fmla="*/ 3476088 h 3821750"/>
              <a:gd name="connsiteX564" fmla="*/ 2677096 w 4203096"/>
              <a:gd name="connsiteY564" fmla="*/ 3474659 h 3821750"/>
              <a:gd name="connsiteX565" fmla="*/ 2296703 w 4203096"/>
              <a:gd name="connsiteY565" fmla="*/ 3474576 h 3821750"/>
              <a:gd name="connsiteX566" fmla="*/ 2296572 w 4203096"/>
              <a:gd name="connsiteY566" fmla="*/ 3478660 h 3821750"/>
              <a:gd name="connsiteX567" fmla="*/ 2279427 w 4203096"/>
              <a:gd name="connsiteY567" fmla="*/ 3490185 h 3821750"/>
              <a:gd name="connsiteX568" fmla="*/ 2271712 w 4203096"/>
              <a:gd name="connsiteY568" fmla="*/ 3487042 h 3821750"/>
              <a:gd name="connsiteX569" fmla="*/ 2289333 w 4203096"/>
              <a:gd name="connsiteY569" fmla="*/ 3475421 h 3821750"/>
              <a:gd name="connsiteX570" fmla="*/ 2296703 w 4203096"/>
              <a:gd name="connsiteY570" fmla="*/ 3474576 h 3821750"/>
              <a:gd name="connsiteX571" fmla="*/ 2464403 w 4203096"/>
              <a:gd name="connsiteY571" fmla="*/ 3473611 h 3821750"/>
              <a:gd name="connsiteX572" fmla="*/ 2466403 w 4203096"/>
              <a:gd name="connsiteY572" fmla="*/ 3480564 h 3821750"/>
              <a:gd name="connsiteX573" fmla="*/ 2455164 w 4203096"/>
              <a:gd name="connsiteY573" fmla="*/ 3485517 h 3821750"/>
              <a:gd name="connsiteX574" fmla="*/ 2452687 w 4203096"/>
              <a:gd name="connsiteY574" fmla="*/ 3480183 h 3821750"/>
              <a:gd name="connsiteX575" fmla="*/ 2464403 w 4203096"/>
              <a:gd name="connsiteY575" fmla="*/ 3473611 h 3821750"/>
              <a:gd name="connsiteX576" fmla="*/ 2161508 w 4203096"/>
              <a:gd name="connsiteY576" fmla="*/ 3469326 h 3821750"/>
              <a:gd name="connsiteX577" fmla="*/ 2170938 w 4203096"/>
              <a:gd name="connsiteY577" fmla="*/ 3476660 h 3821750"/>
              <a:gd name="connsiteX578" fmla="*/ 2144363 w 4203096"/>
              <a:gd name="connsiteY578" fmla="*/ 3493424 h 3821750"/>
              <a:gd name="connsiteX579" fmla="*/ 2135314 w 4203096"/>
              <a:gd name="connsiteY579" fmla="*/ 3486090 h 3821750"/>
              <a:gd name="connsiteX580" fmla="*/ 2161508 w 4203096"/>
              <a:gd name="connsiteY580" fmla="*/ 3469326 h 3821750"/>
              <a:gd name="connsiteX581" fmla="*/ 1552967 w 4203096"/>
              <a:gd name="connsiteY581" fmla="*/ 3466278 h 3821750"/>
              <a:gd name="connsiteX582" fmla="*/ 1561909 w 4203096"/>
              <a:gd name="connsiteY582" fmla="*/ 3466944 h 3821750"/>
              <a:gd name="connsiteX583" fmla="*/ 1569814 w 4203096"/>
              <a:gd name="connsiteY583" fmla="*/ 3483422 h 3821750"/>
              <a:gd name="connsiteX584" fmla="*/ 1555527 w 4203096"/>
              <a:gd name="connsiteY584" fmla="*/ 3488852 h 3821750"/>
              <a:gd name="connsiteX585" fmla="*/ 1547526 w 4203096"/>
              <a:gd name="connsiteY585" fmla="*/ 3472469 h 3821750"/>
              <a:gd name="connsiteX586" fmla="*/ 1552967 w 4203096"/>
              <a:gd name="connsiteY586" fmla="*/ 3466278 h 3821750"/>
              <a:gd name="connsiteX587" fmla="*/ 1961102 w 4203096"/>
              <a:gd name="connsiteY587" fmla="*/ 3465801 h 3821750"/>
              <a:gd name="connsiteX588" fmla="*/ 1972532 w 4203096"/>
              <a:gd name="connsiteY588" fmla="*/ 3482375 h 3821750"/>
              <a:gd name="connsiteX589" fmla="*/ 1941956 w 4203096"/>
              <a:gd name="connsiteY589" fmla="*/ 3499139 h 3821750"/>
              <a:gd name="connsiteX590" fmla="*/ 1931860 w 4203096"/>
              <a:gd name="connsiteY590" fmla="*/ 3481232 h 3821750"/>
              <a:gd name="connsiteX591" fmla="*/ 1961102 w 4203096"/>
              <a:gd name="connsiteY591" fmla="*/ 3465801 h 3821750"/>
              <a:gd name="connsiteX592" fmla="*/ 2049779 w 4203096"/>
              <a:gd name="connsiteY592" fmla="*/ 3461991 h 3821750"/>
              <a:gd name="connsiteX593" fmla="*/ 2061114 w 4203096"/>
              <a:gd name="connsiteY593" fmla="*/ 3474659 h 3821750"/>
              <a:gd name="connsiteX594" fmla="*/ 2030729 w 4203096"/>
              <a:gd name="connsiteY594" fmla="*/ 3493042 h 3821750"/>
              <a:gd name="connsiteX595" fmla="*/ 2019585 w 4203096"/>
              <a:gd name="connsiteY595" fmla="*/ 3479802 h 3821750"/>
              <a:gd name="connsiteX596" fmla="*/ 2049779 w 4203096"/>
              <a:gd name="connsiteY596" fmla="*/ 3461991 h 3821750"/>
              <a:gd name="connsiteX597" fmla="*/ 1446466 w 4203096"/>
              <a:gd name="connsiteY597" fmla="*/ 3461800 h 3821750"/>
              <a:gd name="connsiteX598" fmla="*/ 1453419 w 4203096"/>
              <a:gd name="connsiteY598" fmla="*/ 3473516 h 3821750"/>
              <a:gd name="connsiteX599" fmla="*/ 1443799 w 4203096"/>
              <a:gd name="connsiteY599" fmla="*/ 3478755 h 3821750"/>
              <a:gd name="connsiteX600" fmla="*/ 1436655 w 4203096"/>
              <a:gd name="connsiteY600" fmla="*/ 3467134 h 3821750"/>
              <a:gd name="connsiteX601" fmla="*/ 1446466 w 4203096"/>
              <a:gd name="connsiteY601" fmla="*/ 3461800 h 3821750"/>
              <a:gd name="connsiteX602" fmla="*/ 2278296 w 4203096"/>
              <a:gd name="connsiteY602" fmla="*/ 3460253 h 3821750"/>
              <a:gd name="connsiteX603" fmla="*/ 2276474 w 4203096"/>
              <a:gd name="connsiteY603" fmla="*/ 3465896 h 3821750"/>
              <a:gd name="connsiteX604" fmla="*/ 2254662 w 4203096"/>
              <a:gd name="connsiteY604" fmla="*/ 3478850 h 3821750"/>
              <a:gd name="connsiteX605" fmla="*/ 2248566 w 4203096"/>
              <a:gd name="connsiteY605" fmla="*/ 3473612 h 3821750"/>
              <a:gd name="connsiteX606" fmla="*/ 2270188 w 4203096"/>
              <a:gd name="connsiteY606" fmla="*/ 3460467 h 3821750"/>
              <a:gd name="connsiteX607" fmla="*/ 2278296 w 4203096"/>
              <a:gd name="connsiteY607" fmla="*/ 3460253 h 3821750"/>
              <a:gd name="connsiteX608" fmla="*/ 2369438 w 4203096"/>
              <a:gd name="connsiteY608" fmla="*/ 3455323 h 3821750"/>
              <a:gd name="connsiteX609" fmla="*/ 2374963 w 4203096"/>
              <a:gd name="connsiteY609" fmla="*/ 3459895 h 3821750"/>
              <a:gd name="connsiteX610" fmla="*/ 2359151 w 4203096"/>
              <a:gd name="connsiteY610" fmla="*/ 3468563 h 3821750"/>
              <a:gd name="connsiteX611" fmla="*/ 2353912 w 4203096"/>
              <a:gd name="connsiteY611" fmla="*/ 3464467 h 3821750"/>
              <a:gd name="connsiteX612" fmla="*/ 2369438 w 4203096"/>
              <a:gd name="connsiteY612" fmla="*/ 3455323 h 3821750"/>
              <a:gd name="connsiteX613" fmla="*/ 1736788 w 4203096"/>
              <a:gd name="connsiteY613" fmla="*/ 3454276 h 3821750"/>
              <a:gd name="connsiteX614" fmla="*/ 1746979 w 4203096"/>
              <a:gd name="connsiteY614" fmla="*/ 3476088 h 3821750"/>
              <a:gd name="connsiteX615" fmla="*/ 1724596 w 4203096"/>
              <a:gd name="connsiteY615" fmla="*/ 3485423 h 3821750"/>
              <a:gd name="connsiteX616" fmla="*/ 1714023 w 4203096"/>
              <a:gd name="connsiteY616" fmla="*/ 3463324 h 3821750"/>
              <a:gd name="connsiteX617" fmla="*/ 1736788 w 4203096"/>
              <a:gd name="connsiteY617" fmla="*/ 3454276 h 3821750"/>
              <a:gd name="connsiteX618" fmla="*/ 1875186 w 4203096"/>
              <a:gd name="connsiteY618" fmla="*/ 3454085 h 3821750"/>
              <a:gd name="connsiteX619" fmla="*/ 1886711 w 4203096"/>
              <a:gd name="connsiteY619" fmla="*/ 3474945 h 3821750"/>
              <a:gd name="connsiteX620" fmla="*/ 1857946 w 4203096"/>
              <a:gd name="connsiteY620" fmla="*/ 3488184 h 3821750"/>
              <a:gd name="connsiteX621" fmla="*/ 1847659 w 4203096"/>
              <a:gd name="connsiteY621" fmla="*/ 3466467 h 3821750"/>
              <a:gd name="connsiteX622" fmla="*/ 1875186 w 4203096"/>
              <a:gd name="connsiteY622" fmla="*/ 3454085 h 3821750"/>
              <a:gd name="connsiteX623" fmla="*/ 2521552 w 4203096"/>
              <a:gd name="connsiteY623" fmla="*/ 3450275 h 3821750"/>
              <a:gd name="connsiteX624" fmla="*/ 2522029 w 4203096"/>
              <a:gd name="connsiteY624" fmla="*/ 3455609 h 3821750"/>
              <a:gd name="connsiteX625" fmla="*/ 2510598 w 4203096"/>
              <a:gd name="connsiteY625" fmla="*/ 3460371 h 3821750"/>
              <a:gd name="connsiteX626" fmla="*/ 2507646 w 4203096"/>
              <a:gd name="connsiteY626" fmla="*/ 3455038 h 3821750"/>
              <a:gd name="connsiteX627" fmla="*/ 2521552 w 4203096"/>
              <a:gd name="connsiteY627" fmla="*/ 3450275 h 3821750"/>
              <a:gd name="connsiteX628" fmla="*/ 2590132 w 4203096"/>
              <a:gd name="connsiteY628" fmla="*/ 3449894 h 3821750"/>
              <a:gd name="connsiteX629" fmla="*/ 2592799 w 4203096"/>
              <a:gd name="connsiteY629" fmla="*/ 3453704 h 3821750"/>
              <a:gd name="connsiteX630" fmla="*/ 2583560 w 4203096"/>
              <a:gd name="connsiteY630" fmla="*/ 3460181 h 3821750"/>
              <a:gd name="connsiteX631" fmla="*/ 2580798 w 4203096"/>
              <a:gd name="connsiteY631" fmla="*/ 3454752 h 3821750"/>
              <a:gd name="connsiteX632" fmla="*/ 2590132 w 4203096"/>
              <a:gd name="connsiteY632" fmla="*/ 3449894 h 3821750"/>
              <a:gd name="connsiteX633" fmla="*/ 2445924 w 4203096"/>
              <a:gd name="connsiteY633" fmla="*/ 3449132 h 3821750"/>
              <a:gd name="connsiteX634" fmla="*/ 2448972 w 4203096"/>
              <a:gd name="connsiteY634" fmla="*/ 3455514 h 3821750"/>
              <a:gd name="connsiteX635" fmla="*/ 2435447 w 4203096"/>
              <a:gd name="connsiteY635" fmla="*/ 3461134 h 3821750"/>
              <a:gd name="connsiteX636" fmla="*/ 2430970 w 4203096"/>
              <a:gd name="connsiteY636" fmla="*/ 3454657 h 3821750"/>
              <a:gd name="connsiteX637" fmla="*/ 2445924 w 4203096"/>
              <a:gd name="connsiteY637" fmla="*/ 3449132 h 3821750"/>
              <a:gd name="connsiteX638" fmla="*/ 2659761 w 4203096"/>
              <a:gd name="connsiteY638" fmla="*/ 3448275 h 3821750"/>
              <a:gd name="connsiteX639" fmla="*/ 2662333 w 4203096"/>
              <a:gd name="connsiteY639" fmla="*/ 3450847 h 3821750"/>
              <a:gd name="connsiteX640" fmla="*/ 2654808 w 4203096"/>
              <a:gd name="connsiteY640" fmla="*/ 3456372 h 3821750"/>
              <a:gd name="connsiteX641" fmla="*/ 2652808 w 4203096"/>
              <a:gd name="connsiteY641" fmla="*/ 3452276 h 3821750"/>
              <a:gd name="connsiteX642" fmla="*/ 2659761 w 4203096"/>
              <a:gd name="connsiteY642" fmla="*/ 3448275 h 3821750"/>
              <a:gd name="connsiteX643" fmla="*/ 2141029 w 4203096"/>
              <a:gd name="connsiteY643" fmla="*/ 3447799 h 3821750"/>
              <a:gd name="connsiteX644" fmla="*/ 2150173 w 4203096"/>
              <a:gd name="connsiteY644" fmla="*/ 3457800 h 3821750"/>
              <a:gd name="connsiteX645" fmla="*/ 2118931 w 4203096"/>
              <a:gd name="connsiteY645" fmla="*/ 3476374 h 3821750"/>
              <a:gd name="connsiteX646" fmla="*/ 2109692 w 4203096"/>
              <a:gd name="connsiteY646" fmla="*/ 3465992 h 3821750"/>
              <a:gd name="connsiteX647" fmla="*/ 2141029 w 4203096"/>
              <a:gd name="connsiteY647" fmla="*/ 3447799 h 3821750"/>
              <a:gd name="connsiteX648" fmla="*/ 1075848 w 4203096"/>
              <a:gd name="connsiteY648" fmla="*/ 3445799 h 3821750"/>
              <a:gd name="connsiteX649" fmla="*/ 1079563 w 4203096"/>
              <a:gd name="connsiteY649" fmla="*/ 3448847 h 3821750"/>
              <a:gd name="connsiteX650" fmla="*/ 1075086 w 4203096"/>
              <a:gd name="connsiteY650" fmla="*/ 3451419 h 3821750"/>
              <a:gd name="connsiteX651" fmla="*/ 1071943 w 4203096"/>
              <a:gd name="connsiteY651" fmla="*/ 3447895 h 3821750"/>
              <a:gd name="connsiteX652" fmla="*/ 1075848 w 4203096"/>
              <a:gd name="connsiteY652" fmla="*/ 3445799 h 3821750"/>
              <a:gd name="connsiteX653" fmla="*/ 1375314 w 4203096"/>
              <a:gd name="connsiteY653" fmla="*/ 3445036 h 3821750"/>
              <a:gd name="connsiteX654" fmla="*/ 1382363 w 4203096"/>
              <a:gd name="connsiteY654" fmla="*/ 3453895 h 3821750"/>
              <a:gd name="connsiteX655" fmla="*/ 1373600 w 4203096"/>
              <a:gd name="connsiteY655" fmla="*/ 3463134 h 3821750"/>
              <a:gd name="connsiteX656" fmla="*/ 1367504 w 4203096"/>
              <a:gd name="connsiteY656" fmla="*/ 3452180 h 3821750"/>
              <a:gd name="connsiteX657" fmla="*/ 1375314 w 4203096"/>
              <a:gd name="connsiteY657" fmla="*/ 3445036 h 3821750"/>
              <a:gd name="connsiteX658" fmla="*/ 2258830 w 4203096"/>
              <a:gd name="connsiteY658" fmla="*/ 3444858 h 3821750"/>
              <a:gd name="connsiteX659" fmla="*/ 2258758 w 4203096"/>
              <a:gd name="connsiteY659" fmla="*/ 3450466 h 3821750"/>
              <a:gd name="connsiteX660" fmla="*/ 2233040 w 4203096"/>
              <a:gd name="connsiteY660" fmla="*/ 3466468 h 3821750"/>
              <a:gd name="connsiteX661" fmla="*/ 2224182 w 4203096"/>
              <a:gd name="connsiteY661" fmla="*/ 3460943 h 3821750"/>
              <a:gd name="connsiteX662" fmla="*/ 2248757 w 4203096"/>
              <a:gd name="connsiteY662" fmla="*/ 3445608 h 3821750"/>
              <a:gd name="connsiteX663" fmla="*/ 2258830 w 4203096"/>
              <a:gd name="connsiteY663" fmla="*/ 3444858 h 3821750"/>
              <a:gd name="connsiteX664" fmla="*/ 1598390 w 4203096"/>
              <a:gd name="connsiteY664" fmla="*/ 3444834 h 3821750"/>
              <a:gd name="connsiteX665" fmla="*/ 1609534 w 4203096"/>
              <a:gd name="connsiteY665" fmla="*/ 3445513 h 3821750"/>
              <a:gd name="connsiteX666" fmla="*/ 1617821 w 4203096"/>
              <a:gd name="connsiteY666" fmla="*/ 3464753 h 3821750"/>
              <a:gd name="connsiteX667" fmla="*/ 1600676 w 4203096"/>
              <a:gd name="connsiteY667" fmla="*/ 3471325 h 3821750"/>
              <a:gd name="connsiteX668" fmla="*/ 1591246 w 4203096"/>
              <a:gd name="connsiteY668" fmla="*/ 3452371 h 3821750"/>
              <a:gd name="connsiteX669" fmla="*/ 1598390 w 4203096"/>
              <a:gd name="connsiteY669" fmla="*/ 3444834 h 3821750"/>
              <a:gd name="connsiteX670" fmla="*/ 2727483 w 4203096"/>
              <a:gd name="connsiteY670" fmla="*/ 3444656 h 3821750"/>
              <a:gd name="connsiteX671" fmla="*/ 2729007 w 4203096"/>
              <a:gd name="connsiteY671" fmla="*/ 3447894 h 3821750"/>
              <a:gd name="connsiteX672" fmla="*/ 2725578 w 4203096"/>
              <a:gd name="connsiteY672" fmla="*/ 3450371 h 3821750"/>
              <a:gd name="connsiteX673" fmla="*/ 2722530 w 4203096"/>
              <a:gd name="connsiteY673" fmla="*/ 3448847 h 3821750"/>
              <a:gd name="connsiteX674" fmla="*/ 2727483 w 4203096"/>
              <a:gd name="connsiteY674" fmla="*/ 3444656 h 3821750"/>
              <a:gd name="connsiteX675" fmla="*/ 1154715 w 4203096"/>
              <a:gd name="connsiteY675" fmla="*/ 3443608 h 3821750"/>
              <a:gd name="connsiteX676" fmla="*/ 1158335 w 4203096"/>
              <a:gd name="connsiteY676" fmla="*/ 3448466 h 3821750"/>
              <a:gd name="connsiteX677" fmla="*/ 1152810 w 4203096"/>
              <a:gd name="connsiteY677" fmla="*/ 3452371 h 3821750"/>
              <a:gd name="connsiteX678" fmla="*/ 1149477 w 4203096"/>
              <a:gd name="connsiteY678" fmla="*/ 3448942 h 3821750"/>
              <a:gd name="connsiteX679" fmla="*/ 1154715 w 4203096"/>
              <a:gd name="connsiteY679" fmla="*/ 3443608 h 3821750"/>
              <a:gd name="connsiteX680" fmla="*/ 1304639 w 4203096"/>
              <a:gd name="connsiteY680" fmla="*/ 3442655 h 3821750"/>
              <a:gd name="connsiteX681" fmla="*/ 1313688 w 4203096"/>
              <a:gd name="connsiteY681" fmla="*/ 3448465 h 3821750"/>
              <a:gd name="connsiteX682" fmla="*/ 1302925 w 4203096"/>
              <a:gd name="connsiteY682" fmla="*/ 3455037 h 3821750"/>
              <a:gd name="connsiteX683" fmla="*/ 1297019 w 4203096"/>
              <a:gd name="connsiteY683" fmla="*/ 3449037 h 3821750"/>
              <a:gd name="connsiteX684" fmla="*/ 1304639 w 4203096"/>
              <a:gd name="connsiteY684" fmla="*/ 3442655 h 3821750"/>
              <a:gd name="connsiteX685" fmla="*/ 1231010 w 4203096"/>
              <a:gd name="connsiteY685" fmla="*/ 3440941 h 3821750"/>
              <a:gd name="connsiteX686" fmla="*/ 1235868 w 4203096"/>
              <a:gd name="connsiteY686" fmla="*/ 3448275 h 3821750"/>
              <a:gd name="connsiteX687" fmla="*/ 1229486 w 4203096"/>
              <a:gd name="connsiteY687" fmla="*/ 3454086 h 3821750"/>
              <a:gd name="connsiteX688" fmla="*/ 1224629 w 4203096"/>
              <a:gd name="connsiteY688" fmla="*/ 3449418 h 3821750"/>
              <a:gd name="connsiteX689" fmla="*/ 1231010 w 4203096"/>
              <a:gd name="connsiteY689" fmla="*/ 3440941 h 3821750"/>
              <a:gd name="connsiteX690" fmla="*/ 2352960 w 4203096"/>
              <a:gd name="connsiteY690" fmla="*/ 3437892 h 3821750"/>
              <a:gd name="connsiteX691" fmla="*/ 2358294 w 4203096"/>
              <a:gd name="connsiteY691" fmla="*/ 3443036 h 3821750"/>
              <a:gd name="connsiteX692" fmla="*/ 2338768 w 4203096"/>
              <a:gd name="connsiteY692" fmla="*/ 3453990 h 3821750"/>
              <a:gd name="connsiteX693" fmla="*/ 2332291 w 4203096"/>
              <a:gd name="connsiteY693" fmla="*/ 3449513 h 3821750"/>
              <a:gd name="connsiteX694" fmla="*/ 2352960 w 4203096"/>
              <a:gd name="connsiteY694" fmla="*/ 3437892 h 3821750"/>
              <a:gd name="connsiteX695" fmla="*/ 1489233 w 4203096"/>
              <a:gd name="connsiteY695" fmla="*/ 3437131 h 3821750"/>
              <a:gd name="connsiteX696" fmla="*/ 1497901 w 4203096"/>
              <a:gd name="connsiteY696" fmla="*/ 3451228 h 3821750"/>
              <a:gd name="connsiteX697" fmla="*/ 1485709 w 4203096"/>
              <a:gd name="connsiteY697" fmla="*/ 3458371 h 3821750"/>
              <a:gd name="connsiteX698" fmla="*/ 1476755 w 4203096"/>
              <a:gd name="connsiteY698" fmla="*/ 3444369 h 3821750"/>
              <a:gd name="connsiteX699" fmla="*/ 1489233 w 4203096"/>
              <a:gd name="connsiteY699" fmla="*/ 3437131 h 3821750"/>
              <a:gd name="connsiteX700" fmla="*/ 1777936 w 4203096"/>
              <a:gd name="connsiteY700" fmla="*/ 3430427 h 3821750"/>
              <a:gd name="connsiteX701" fmla="*/ 1793366 w 4203096"/>
              <a:gd name="connsiteY701" fmla="*/ 3430463 h 3821750"/>
              <a:gd name="connsiteX702" fmla="*/ 1804320 w 4203096"/>
              <a:gd name="connsiteY702" fmla="*/ 3453608 h 3821750"/>
              <a:gd name="connsiteX703" fmla="*/ 1778126 w 4203096"/>
              <a:gd name="connsiteY703" fmla="*/ 3464562 h 3821750"/>
              <a:gd name="connsiteX704" fmla="*/ 1767077 w 4203096"/>
              <a:gd name="connsiteY704" fmla="*/ 3440178 h 3821750"/>
              <a:gd name="connsiteX705" fmla="*/ 1777936 w 4203096"/>
              <a:gd name="connsiteY705" fmla="*/ 3430427 h 3821750"/>
              <a:gd name="connsiteX706" fmla="*/ 2027205 w 4203096"/>
              <a:gd name="connsiteY706" fmla="*/ 3429511 h 3821750"/>
              <a:gd name="connsiteX707" fmla="*/ 2038350 w 4203096"/>
              <a:gd name="connsiteY707" fmla="*/ 3446465 h 3821750"/>
              <a:gd name="connsiteX708" fmla="*/ 2004821 w 4203096"/>
              <a:gd name="connsiteY708" fmla="*/ 3464754 h 3821750"/>
              <a:gd name="connsiteX709" fmla="*/ 1993391 w 4203096"/>
              <a:gd name="connsiteY709" fmla="*/ 3446942 h 3821750"/>
              <a:gd name="connsiteX710" fmla="*/ 2027205 w 4203096"/>
              <a:gd name="connsiteY710" fmla="*/ 3429511 h 3821750"/>
              <a:gd name="connsiteX711" fmla="*/ 2229706 w 4203096"/>
              <a:gd name="connsiteY711" fmla="*/ 3428367 h 3821750"/>
              <a:gd name="connsiteX712" fmla="*/ 2238469 w 4203096"/>
              <a:gd name="connsiteY712" fmla="*/ 3435988 h 3821750"/>
              <a:gd name="connsiteX713" fmla="*/ 2209037 w 4203096"/>
              <a:gd name="connsiteY713" fmla="*/ 3453228 h 3821750"/>
              <a:gd name="connsiteX714" fmla="*/ 2199798 w 4203096"/>
              <a:gd name="connsiteY714" fmla="*/ 3445513 h 3821750"/>
              <a:gd name="connsiteX715" fmla="*/ 2229706 w 4203096"/>
              <a:gd name="connsiteY715" fmla="*/ 3428367 h 3821750"/>
              <a:gd name="connsiteX716" fmla="*/ 2428969 w 4203096"/>
              <a:gd name="connsiteY716" fmla="*/ 3425510 h 3821750"/>
              <a:gd name="connsiteX717" fmla="*/ 2433827 w 4203096"/>
              <a:gd name="connsiteY717" fmla="*/ 3431225 h 3821750"/>
              <a:gd name="connsiteX718" fmla="*/ 2416968 w 4203096"/>
              <a:gd name="connsiteY718" fmla="*/ 3439036 h 3821750"/>
              <a:gd name="connsiteX719" fmla="*/ 2411634 w 4203096"/>
              <a:gd name="connsiteY719" fmla="*/ 3433607 h 3821750"/>
              <a:gd name="connsiteX720" fmla="*/ 2428969 w 4203096"/>
              <a:gd name="connsiteY720" fmla="*/ 3425510 h 3821750"/>
              <a:gd name="connsiteX721" fmla="*/ 2503646 w 4203096"/>
              <a:gd name="connsiteY721" fmla="*/ 3425320 h 3821750"/>
              <a:gd name="connsiteX722" fmla="*/ 2507742 w 4203096"/>
              <a:gd name="connsiteY722" fmla="*/ 3431702 h 3821750"/>
              <a:gd name="connsiteX723" fmla="*/ 2492883 w 4203096"/>
              <a:gd name="connsiteY723" fmla="*/ 3437703 h 3821750"/>
              <a:gd name="connsiteX724" fmla="*/ 2488025 w 4203096"/>
              <a:gd name="connsiteY724" fmla="*/ 3431988 h 3821750"/>
              <a:gd name="connsiteX725" fmla="*/ 2503646 w 4203096"/>
              <a:gd name="connsiteY725" fmla="*/ 3425320 h 3821750"/>
              <a:gd name="connsiteX726" fmla="*/ 2575464 w 4203096"/>
              <a:gd name="connsiteY726" fmla="*/ 3425225 h 3821750"/>
              <a:gd name="connsiteX727" fmla="*/ 2578703 w 4203096"/>
              <a:gd name="connsiteY727" fmla="*/ 3430559 h 3821750"/>
              <a:gd name="connsiteX728" fmla="*/ 2565748 w 4203096"/>
              <a:gd name="connsiteY728" fmla="*/ 3435893 h 3821750"/>
              <a:gd name="connsiteX729" fmla="*/ 2563272 w 4203096"/>
              <a:gd name="connsiteY729" fmla="*/ 3430082 h 3821750"/>
              <a:gd name="connsiteX730" fmla="*/ 2575464 w 4203096"/>
              <a:gd name="connsiteY730" fmla="*/ 3425225 h 3821750"/>
              <a:gd name="connsiteX731" fmla="*/ 1938527 w 4203096"/>
              <a:gd name="connsiteY731" fmla="*/ 3424272 h 3821750"/>
              <a:gd name="connsiteX732" fmla="*/ 1949195 w 4203096"/>
              <a:gd name="connsiteY732" fmla="*/ 3446085 h 3821750"/>
              <a:gd name="connsiteX733" fmla="*/ 1917382 w 4203096"/>
              <a:gd name="connsiteY733" fmla="*/ 3461325 h 3821750"/>
              <a:gd name="connsiteX734" fmla="*/ 1905476 w 4203096"/>
              <a:gd name="connsiteY734" fmla="*/ 3438941 h 3821750"/>
              <a:gd name="connsiteX735" fmla="*/ 1938527 w 4203096"/>
              <a:gd name="connsiteY735" fmla="*/ 3424272 h 3821750"/>
              <a:gd name="connsiteX736" fmla="*/ 1646420 w 4203096"/>
              <a:gd name="connsiteY736" fmla="*/ 3423392 h 3821750"/>
              <a:gd name="connsiteX737" fmla="*/ 1658587 w 4203096"/>
              <a:gd name="connsiteY737" fmla="*/ 3423510 h 3821750"/>
              <a:gd name="connsiteX738" fmla="*/ 1669255 w 4203096"/>
              <a:gd name="connsiteY738" fmla="*/ 3445608 h 3821750"/>
              <a:gd name="connsiteX739" fmla="*/ 1648967 w 4203096"/>
              <a:gd name="connsiteY739" fmla="*/ 3453800 h 3821750"/>
              <a:gd name="connsiteX740" fmla="*/ 1638394 w 4203096"/>
              <a:gd name="connsiteY740" fmla="*/ 3431702 h 3821750"/>
              <a:gd name="connsiteX741" fmla="*/ 1646420 w 4203096"/>
              <a:gd name="connsiteY741" fmla="*/ 3423392 h 3821750"/>
              <a:gd name="connsiteX742" fmla="*/ 2117788 w 4203096"/>
              <a:gd name="connsiteY742" fmla="*/ 3422938 h 3821750"/>
              <a:gd name="connsiteX743" fmla="*/ 2128647 w 4203096"/>
              <a:gd name="connsiteY743" fmla="*/ 3435892 h 3821750"/>
              <a:gd name="connsiteX744" fmla="*/ 2094452 w 4203096"/>
              <a:gd name="connsiteY744" fmla="*/ 3455038 h 3821750"/>
              <a:gd name="connsiteX745" fmla="*/ 2083498 w 4203096"/>
              <a:gd name="connsiteY745" fmla="*/ 3441893 h 3821750"/>
              <a:gd name="connsiteX746" fmla="*/ 2117788 w 4203096"/>
              <a:gd name="connsiteY746" fmla="*/ 3422938 h 3821750"/>
              <a:gd name="connsiteX747" fmla="*/ 2334672 w 4203096"/>
              <a:gd name="connsiteY747" fmla="*/ 3422653 h 3821750"/>
              <a:gd name="connsiteX748" fmla="*/ 2341149 w 4203096"/>
              <a:gd name="connsiteY748" fmla="*/ 3428273 h 3821750"/>
              <a:gd name="connsiteX749" fmla="*/ 2317051 w 4203096"/>
              <a:gd name="connsiteY749" fmla="*/ 3441417 h 3821750"/>
              <a:gd name="connsiteX750" fmla="*/ 2310383 w 4203096"/>
              <a:gd name="connsiteY750" fmla="*/ 3436178 h 3821750"/>
              <a:gd name="connsiteX751" fmla="*/ 2334672 w 4203096"/>
              <a:gd name="connsiteY751" fmla="*/ 3422653 h 3821750"/>
              <a:gd name="connsiteX752" fmla="*/ 2646426 w 4203096"/>
              <a:gd name="connsiteY752" fmla="*/ 3421415 h 3821750"/>
              <a:gd name="connsiteX753" fmla="*/ 2647854 w 4203096"/>
              <a:gd name="connsiteY753" fmla="*/ 3427511 h 3821750"/>
              <a:gd name="connsiteX754" fmla="*/ 2636996 w 4203096"/>
              <a:gd name="connsiteY754" fmla="*/ 3432750 h 3821750"/>
              <a:gd name="connsiteX755" fmla="*/ 2635091 w 4203096"/>
              <a:gd name="connsiteY755" fmla="*/ 3428178 h 3821750"/>
              <a:gd name="connsiteX756" fmla="*/ 2646426 w 4203096"/>
              <a:gd name="connsiteY756" fmla="*/ 3421415 h 3821750"/>
              <a:gd name="connsiteX757" fmla="*/ 2711767 w 4203096"/>
              <a:gd name="connsiteY757" fmla="*/ 3420843 h 3821750"/>
              <a:gd name="connsiteX758" fmla="*/ 2716339 w 4203096"/>
              <a:gd name="connsiteY758" fmla="*/ 3423700 h 3821750"/>
              <a:gd name="connsiteX759" fmla="*/ 2707005 w 4203096"/>
              <a:gd name="connsiteY759" fmla="*/ 3427606 h 3821750"/>
              <a:gd name="connsiteX760" fmla="*/ 2704433 w 4203096"/>
              <a:gd name="connsiteY760" fmla="*/ 3424558 h 3821750"/>
              <a:gd name="connsiteX761" fmla="*/ 2711767 w 4203096"/>
              <a:gd name="connsiteY761" fmla="*/ 3420843 h 3821750"/>
              <a:gd name="connsiteX762" fmla="*/ 2777870 w 4203096"/>
              <a:gd name="connsiteY762" fmla="*/ 3416652 h 3821750"/>
              <a:gd name="connsiteX763" fmla="*/ 2780252 w 4203096"/>
              <a:gd name="connsiteY763" fmla="*/ 3419319 h 3821750"/>
              <a:gd name="connsiteX764" fmla="*/ 2774155 w 4203096"/>
              <a:gd name="connsiteY764" fmla="*/ 3422177 h 3821750"/>
              <a:gd name="connsiteX765" fmla="*/ 2772536 w 4203096"/>
              <a:gd name="connsiteY765" fmla="*/ 3419034 h 3821750"/>
              <a:gd name="connsiteX766" fmla="*/ 2777870 w 4203096"/>
              <a:gd name="connsiteY766" fmla="*/ 3416652 h 3821750"/>
              <a:gd name="connsiteX767" fmla="*/ 1418748 w 4203096"/>
              <a:gd name="connsiteY767" fmla="*/ 3415890 h 3821750"/>
              <a:gd name="connsiteX768" fmla="*/ 1426273 w 4203096"/>
              <a:gd name="connsiteY768" fmla="*/ 3427986 h 3821750"/>
              <a:gd name="connsiteX769" fmla="*/ 1414557 w 4203096"/>
              <a:gd name="connsiteY769" fmla="*/ 3434844 h 3821750"/>
              <a:gd name="connsiteX770" fmla="*/ 1407128 w 4203096"/>
              <a:gd name="connsiteY770" fmla="*/ 3422938 h 3821750"/>
              <a:gd name="connsiteX771" fmla="*/ 1418748 w 4203096"/>
              <a:gd name="connsiteY771" fmla="*/ 3415890 h 3821750"/>
              <a:gd name="connsiteX772" fmla="*/ 1534953 w 4203096"/>
              <a:gd name="connsiteY772" fmla="*/ 3414461 h 3821750"/>
              <a:gd name="connsiteX773" fmla="*/ 1544097 w 4203096"/>
              <a:gd name="connsiteY773" fmla="*/ 3432749 h 3821750"/>
              <a:gd name="connsiteX774" fmla="*/ 1528285 w 4203096"/>
              <a:gd name="connsiteY774" fmla="*/ 3438940 h 3821750"/>
              <a:gd name="connsiteX775" fmla="*/ 1519522 w 4203096"/>
              <a:gd name="connsiteY775" fmla="*/ 3421700 h 3821750"/>
              <a:gd name="connsiteX776" fmla="*/ 1534953 w 4203096"/>
              <a:gd name="connsiteY776" fmla="*/ 3414461 h 3821750"/>
              <a:gd name="connsiteX777" fmla="*/ 1037558 w 4203096"/>
              <a:gd name="connsiteY777" fmla="*/ 3410652 h 3821750"/>
              <a:gd name="connsiteX778" fmla="*/ 1042702 w 4203096"/>
              <a:gd name="connsiteY778" fmla="*/ 3414271 h 3821750"/>
              <a:gd name="connsiteX779" fmla="*/ 1036415 w 4203096"/>
              <a:gd name="connsiteY779" fmla="*/ 3416747 h 3821750"/>
              <a:gd name="connsiteX780" fmla="*/ 1033462 w 4203096"/>
              <a:gd name="connsiteY780" fmla="*/ 3414081 h 3821750"/>
              <a:gd name="connsiteX781" fmla="*/ 1037558 w 4203096"/>
              <a:gd name="connsiteY781" fmla="*/ 3410652 h 3821750"/>
              <a:gd name="connsiteX782" fmla="*/ 1118806 w 4203096"/>
              <a:gd name="connsiteY782" fmla="*/ 3409508 h 3821750"/>
              <a:gd name="connsiteX783" fmla="*/ 1126617 w 4203096"/>
              <a:gd name="connsiteY783" fmla="*/ 3414080 h 3821750"/>
              <a:gd name="connsiteX784" fmla="*/ 1117854 w 4203096"/>
              <a:gd name="connsiteY784" fmla="*/ 3418557 h 3821750"/>
              <a:gd name="connsiteX785" fmla="*/ 1113663 w 4203096"/>
              <a:gd name="connsiteY785" fmla="*/ 3413413 h 3821750"/>
              <a:gd name="connsiteX786" fmla="*/ 1118806 w 4203096"/>
              <a:gd name="connsiteY786" fmla="*/ 3409508 h 3821750"/>
              <a:gd name="connsiteX787" fmla="*/ 2208847 w 4203096"/>
              <a:gd name="connsiteY787" fmla="*/ 3408556 h 3821750"/>
              <a:gd name="connsiteX788" fmla="*/ 2218944 w 4203096"/>
              <a:gd name="connsiteY788" fmla="*/ 3418271 h 3821750"/>
              <a:gd name="connsiteX789" fmla="*/ 2185797 w 4203096"/>
              <a:gd name="connsiteY789" fmla="*/ 3436845 h 3821750"/>
              <a:gd name="connsiteX790" fmla="*/ 2175224 w 4203096"/>
              <a:gd name="connsiteY790" fmla="*/ 3426844 h 3821750"/>
              <a:gd name="connsiteX791" fmla="*/ 2208847 w 4203096"/>
              <a:gd name="connsiteY791" fmla="*/ 3408556 h 3821750"/>
              <a:gd name="connsiteX792" fmla="*/ 1199197 w 4203096"/>
              <a:gd name="connsiteY792" fmla="*/ 3408461 h 3821750"/>
              <a:gd name="connsiteX793" fmla="*/ 1206722 w 4203096"/>
              <a:gd name="connsiteY793" fmla="*/ 3414747 h 3821750"/>
              <a:gd name="connsiteX794" fmla="*/ 1196720 w 4203096"/>
              <a:gd name="connsiteY794" fmla="*/ 3419891 h 3821750"/>
              <a:gd name="connsiteX795" fmla="*/ 1190720 w 4203096"/>
              <a:gd name="connsiteY795" fmla="*/ 3413795 h 3821750"/>
              <a:gd name="connsiteX796" fmla="*/ 1199197 w 4203096"/>
              <a:gd name="connsiteY796" fmla="*/ 3408461 h 3821750"/>
              <a:gd name="connsiteX797" fmla="*/ 2326350 w 4203096"/>
              <a:gd name="connsiteY797" fmla="*/ 3407306 h 3821750"/>
              <a:gd name="connsiteX798" fmla="*/ 2324766 w 4203096"/>
              <a:gd name="connsiteY798" fmla="*/ 3413318 h 3821750"/>
              <a:gd name="connsiteX799" fmla="*/ 2297429 w 4203096"/>
              <a:gd name="connsiteY799" fmla="*/ 3428367 h 3821750"/>
              <a:gd name="connsiteX800" fmla="*/ 2288476 w 4203096"/>
              <a:gd name="connsiteY800" fmla="*/ 3422652 h 3821750"/>
              <a:gd name="connsiteX801" fmla="*/ 2316289 w 4203096"/>
              <a:gd name="connsiteY801" fmla="*/ 3407508 h 3821750"/>
              <a:gd name="connsiteX802" fmla="*/ 2326350 w 4203096"/>
              <a:gd name="connsiteY802" fmla="*/ 3407306 h 3821750"/>
              <a:gd name="connsiteX803" fmla="*/ 1275016 w 4203096"/>
              <a:gd name="connsiteY803" fmla="*/ 3407032 h 3821750"/>
              <a:gd name="connsiteX804" fmla="*/ 1280636 w 4203096"/>
              <a:gd name="connsiteY804" fmla="*/ 3414651 h 3821750"/>
              <a:gd name="connsiteX805" fmla="*/ 1270730 w 4203096"/>
              <a:gd name="connsiteY805" fmla="*/ 3424462 h 3821750"/>
              <a:gd name="connsiteX806" fmla="*/ 1265872 w 4203096"/>
              <a:gd name="connsiteY806" fmla="*/ 3413794 h 3821750"/>
              <a:gd name="connsiteX807" fmla="*/ 1275016 w 4203096"/>
              <a:gd name="connsiteY807" fmla="*/ 3407032 h 3821750"/>
              <a:gd name="connsiteX808" fmla="*/ 2414301 w 4203096"/>
              <a:gd name="connsiteY808" fmla="*/ 3406555 h 3821750"/>
              <a:gd name="connsiteX809" fmla="*/ 2420206 w 4203096"/>
              <a:gd name="connsiteY809" fmla="*/ 3412461 h 3821750"/>
              <a:gd name="connsiteX810" fmla="*/ 2399347 w 4203096"/>
              <a:gd name="connsiteY810" fmla="*/ 3422081 h 3821750"/>
              <a:gd name="connsiteX811" fmla="*/ 2393536 w 4203096"/>
              <a:gd name="connsiteY811" fmla="*/ 3416747 h 3821750"/>
              <a:gd name="connsiteX812" fmla="*/ 2414301 w 4203096"/>
              <a:gd name="connsiteY812" fmla="*/ 3406555 h 3821750"/>
              <a:gd name="connsiteX813" fmla="*/ 1347406 w 4203096"/>
              <a:gd name="connsiteY813" fmla="*/ 3406365 h 3821750"/>
              <a:gd name="connsiteX814" fmla="*/ 1354073 w 4203096"/>
              <a:gd name="connsiteY814" fmla="*/ 3414843 h 3821750"/>
              <a:gd name="connsiteX815" fmla="*/ 1343596 w 4203096"/>
              <a:gd name="connsiteY815" fmla="*/ 3422748 h 3821750"/>
              <a:gd name="connsiteX816" fmla="*/ 1336738 w 4203096"/>
              <a:gd name="connsiteY816" fmla="*/ 3414462 h 3821750"/>
              <a:gd name="connsiteX817" fmla="*/ 1347406 w 4203096"/>
              <a:gd name="connsiteY817" fmla="*/ 3406365 h 3821750"/>
              <a:gd name="connsiteX818" fmla="*/ 1852517 w 4203096"/>
              <a:gd name="connsiteY818" fmla="*/ 3404651 h 3821750"/>
              <a:gd name="connsiteX819" fmla="*/ 1864233 w 4203096"/>
              <a:gd name="connsiteY819" fmla="*/ 3428939 h 3821750"/>
              <a:gd name="connsiteX820" fmla="*/ 1834324 w 4203096"/>
              <a:gd name="connsiteY820" fmla="*/ 3441608 h 3821750"/>
              <a:gd name="connsiteX821" fmla="*/ 1821465 w 4203096"/>
              <a:gd name="connsiteY821" fmla="*/ 3417224 h 3821750"/>
              <a:gd name="connsiteX822" fmla="*/ 1852517 w 4203096"/>
              <a:gd name="connsiteY822" fmla="*/ 3404651 h 3821750"/>
              <a:gd name="connsiteX823" fmla="*/ 2562986 w 4203096"/>
              <a:gd name="connsiteY823" fmla="*/ 3401794 h 3821750"/>
              <a:gd name="connsiteX824" fmla="*/ 2566606 w 4203096"/>
              <a:gd name="connsiteY824" fmla="*/ 3407794 h 3821750"/>
              <a:gd name="connsiteX825" fmla="*/ 2550794 w 4203096"/>
              <a:gd name="connsiteY825" fmla="*/ 3414366 h 3821750"/>
              <a:gd name="connsiteX826" fmla="*/ 2546031 w 4203096"/>
              <a:gd name="connsiteY826" fmla="*/ 3408651 h 3821750"/>
              <a:gd name="connsiteX827" fmla="*/ 2562986 w 4203096"/>
              <a:gd name="connsiteY827" fmla="*/ 3401794 h 3821750"/>
              <a:gd name="connsiteX828" fmla="*/ 2490216 w 4203096"/>
              <a:gd name="connsiteY828" fmla="*/ 3401412 h 3821750"/>
              <a:gd name="connsiteX829" fmla="*/ 2494502 w 4203096"/>
              <a:gd name="connsiteY829" fmla="*/ 3408651 h 3821750"/>
              <a:gd name="connsiteX830" fmla="*/ 2475452 w 4203096"/>
              <a:gd name="connsiteY830" fmla="*/ 3415700 h 3821750"/>
              <a:gd name="connsiteX831" fmla="*/ 2470880 w 4203096"/>
              <a:gd name="connsiteY831" fmla="*/ 3408365 h 3821750"/>
              <a:gd name="connsiteX832" fmla="*/ 2490216 w 4203096"/>
              <a:gd name="connsiteY832" fmla="*/ 3401412 h 3821750"/>
              <a:gd name="connsiteX833" fmla="*/ 1710785 w 4203096"/>
              <a:gd name="connsiteY833" fmla="*/ 3401412 h 3821750"/>
              <a:gd name="connsiteX834" fmla="*/ 1723739 w 4203096"/>
              <a:gd name="connsiteY834" fmla="*/ 3424938 h 3821750"/>
              <a:gd name="connsiteX835" fmla="*/ 1700117 w 4203096"/>
              <a:gd name="connsiteY835" fmla="*/ 3434940 h 3821750"/>
              <a:gd name="connsiteX836" fmla="*/ 1687449 w 4203096"/>
              <a:gd name="connsiteY836" fmla="*/ 3411318 h 3821750"/>
              <a:gd name="connsiteX837" fmla="*/ 1710785 w 4203096"/>
              <a:gd name="connsiteY837" fmla="*/ 3401412 h 3821750"/>
              <a:gd name="connsiteX838" fmla="*/ 2631757 w 4203096"/>
              <a:gd name="connsiteY838" fmla="*/ 3399792 h 3821750"/>
              <a:gd name="connsiteX839" fmla="*/ 2635472 w 4203096"/>
              <a:gd name="connsiteY839" fmla="*/ 3405126 h 3821750"/>
              <a:gd name="connsiteX840" fmla="*/ 2622709 w 4203096"/>
              <a:gd name="connsiteY840" fmla="*/ 3411508 h 3821750"/>
              <a:gd name="connsiteX841" fmla="*/ 2617851 w 4203096"/>
              <a:gd name="connsiteY841" fmla="*/ 3406651 h 3821750"/>
              <a:gd name="connsiteX842" fmla="*/ 2631757 w 4203096"/>
              <a:gd name="connsiteY842" fmla="*/ 3399792 h 3821750"/>
              <a:gd name="connsiteX843" fmla="*/ 2700718 w 4203096"/>
              <a:gd name="connsiteY843" fmla="*/ 3396650 h 3821750"/>
              <a:gd name="connsiteX844" fmla="*/ 2701385 w 4203096"/>
              <a:gd name="connsiteY844" fmla="*/ 3401317 h 3821750"/>
              <a:gd name="connsiteX845" fmla="*/ 2690527 w 4203096"/>
              <a:gd name="connsiteY845" fmla="*/ 3406556 h 3821750"/>
              <a:gd name="connsiteX846" fmla="*/ 2687955 w 4203096"/>
              <a:gd name="connsiteY846" fmla="*/ 3402460 h 3821750"/>
              <a:gd name="connsiteX847" fmla="*/ 2700718 w 4203096"/>
              <a:gd name="connsiteY847" fmla="*/ 3396650 h 3821750"/>
              <a:gd name="connsiteX848" fmla="*/ 2094833 w 4203096"/>
              <a:gd name="connsiteY848" fmla="*/ 3393221 h 3821750"/>
              <a:gd name="connsiteX849" fmla="*/ 2107596 w 4203096"/>
              <a:gd name="connsiteY849" fmla="*/ 3409509 h 3821750"/>
              <a:gd name="connsiteX850" fmla="*/ 2070068 w 4203096"/>
              <a:gd name="connsiteY850" fmla="*/ 3429130 h 3821750"/>
              <a:gd name="connsiteX851" fmla="*/ 2058447 w 4203096"/>
              <a:gd name="connsiteY851" fmla="*/ 3411413 h 3821750"/>
              <a:gd name="connsiteX852" fmla="*/ 2094833 w 4203096"/>
              <a:gd name="connsiteY852" fmla="*/ 3393221 h 3821750"/>
              <a:gd name="connsiteX853" fmla="*/ 1582197 w 4203096"/>
              <a:gd name="connsiteY853" fmla="*/ 3392458 h 3821750"/>
              <a:gd name="connsiteX854" fmla="*/ 1593246 w 4203096"/>
              <a:gd name="connsiteY854" fmla="*/ 3412841 h 3821750"/>
              <a:gd name="connsiteX855" fmla="*/ 1574863 w 4203096"/>
              <a:gd name="connsiteY855" fmla="*/ 3420462 h 3821750"/>
              <a:gd name="connsiteX856" fmla="*/ 1563719 w 4203096"/>
              <a:gd name="connsiteY856" fmla="*/ 3401507 h 3821750"/>
              <a:gd name="connsiteX857" fmla="*/ 1582197 w 4203096"/>
              <a:gd name="connsiteY857" fmla="*/ 3392458 h 3821750"/>
              <a:gd name="connsiteX858" fmla="*/ 2003964 w 4203096"/>
              <a:gd name="connsiteY858" fmla="*/ 3392268 h 3821750"/>
              <a:gd name="connsiteX859" fmla="*/ 2015965 w 4203096"/>
              <a:gd name="connsiteY859" fmla="*/ 3413413 h 3821750"/>
              <a:gd name="connsiteX860" fmla="*/ 1979485 w 4203096"/>
              <a:gd name="connsiteY860" fmla="*/ 3430748 h 3821750"/>
              <a:gd name="connsiteX861" fmla="*/ 1967388 w 4203096"/>
              <a:gd name="connsiteY861" fmla="*/ 3408555 h 3821750"/>
              <a:gd name="connsiteX862" fmla="*/ 2003964 w 4203096"/>
              <a:gd name="connsiteY862" fmla="*/ 3392268 h 3821750"/>
              <a:gd name="connsiteX863" fmla="*/ 2764726 w 4203096"/>
              <a:gd name="connsiteY863" fmla="*/ 3390458 h 3821750"/>
              <a:gd name="connsiteX864" fmla="*/ 2765393 w 4203096"/>
              <a:gd name="connsiteY864" fmla="*/ 3396078 h 3821750"/>
              <a:gd name="connsiteX865" fmla="*/ 2758630 w 4203096"/>
              <a:gd name="connsiteY865" fmla="*/ 3400173 h 3821750"/>
              <a:gd name="connsiteX866" fmla="*/ 2755201 w 4203096"/>
              <a:gd name="connsiteY866" fmla="*/ 3397316 h 3821750"/>
              <a:gd name="connsiteX867" fmla="*/ 2764726 w 4203096"/>
              <a:gd name="connsiteY867" fmla="*/ 3390458 h 3821750"/>
              <a:gd name="connsiteX868" fmla="*/ 2299430 w 4203096"/>
              <a:gd name="connsiteY868" fmla="*/ 3390172 h 3821750"/>
              <a:gd name="connsiteX869" fmla="*/ 2307050 w 4203096"/>
              <a:gd name="connsiteY869" fmla="*/ 3398554 h 3821750"/>
              <a:gd name="connsiteX870" fmla="*/ 2275141 w 4203096"/>
              <a:gd name="connsiteY870" fmla="*/ 3415128 h 3821750"/>
              <a:gd name="connsiteX871" fmla="*/ 2267236 w 4203096"/>
              <a:gd name="connsiteY871" fmla="*/ 3406365 h 3821750"/>
              <a:gd name="connsiteX872" fmla="*/ 2299430 w 4203096"/>
              <a:gd name="connsiteY872" fmla="*/ 3390172 h 3821750"/>
              <a:gd name="connsiteX873" fmla="*/ 1462373 w 4203096"/>
              <a:gd name="connsiteY873" fmla="*/ 3389506 h 3821750"/>
              <a:gd name="connsiteX874" fmla="*/ 1471517 w 4203096"/>
              <a:gd name="connsiteY874" fmla="*/ 3403984 h 3821750"/>
              <a:gd name="connsiteX875" fmla="*/ 1457705 w 4203096"/>
              <a:gd name="connsiteY875" fmla="*/ 3411604 h 3821750"/>
              <a:gd name="connsiteX876" fmla="*/ 1448085 w 4203096"/>
              <a:gd name="connsiteY876" fmla="*/ 3397793 h 3821750"/>
              <a:gd name="connsiteX877" fmla="*/ 1462373 w 4203096"/>
              <a:gd name="connsiteY877" fmla="*/ 3389506 h 3821750"/>
              <a:gd name="connsiteX878" fmla="*/ 2400681 w 4203096"/>
              <a:gd name="connsiteY878" fmla="*/ 3389220 h 3821750"/>
              <a:gd name="connsiteX879" fmla="*/ 2406301 w 4203096"/>
              <a:gd name="connsiteY879" fmla="*/ 3395792 h 3821750"/>
              <a:gd name="connsiteX880" fmla="*/ 2380488 w 4203096"/>
              <a:gd name="connsiteY880" fmla="*/ 3407889 h 3821750"/>
              <a:gd name="connsiteX881" fmla="*/ 2374773 w 4203096"/>
              <a:gd name="connsiteY881" fmla="*/ 3401507 h 3821750"/>
              <a:gd name="connsiteX882" fmla="*/ 2400681 w 4203096"/>
              <a:gd name="connsiteY882" fmla="*/ 3389220 h 3821750"/>
              <a:gd name="connsiteX883" fmla="*/ 2827019 w 4203096"/>
              <a:gd name="connsiteY883" fmla="*/ 3386077 h 3821750"/>
              <a:gd name="connsiteX884" fmla="*/ 2828543 w 4203096"/>
              <a:gd name="connsiteY884" fmla="*/ 3389792 h 3821750"/>
              <a:gd name="connsiteX885" fmla="*/ 2822828 w 4203096"/>
              <a:gd name="connsiteY885" fmla="*/ 3393316 h 3821750"/>
              <a:gd name="connsiteX886" fmla="*/ 2820923 w 4203096"/>
              <a:gd name="connsiteY886" fmla="*/ 3391316 h 3821750"/>
              <a:gd name="connsiteX887" fmla="*/ 2827019 w 4203096"/>
              <a:gd name="connsiteY887" fmla="*/ 3386077 h 3821750"/>
              <a:gd name="connsiteX888" fmla="*/ 2186844 w 4203096"/>
              <a:gd name="connsiteY888" fmla="*/ 3384934 h 3821750"/>
              <a:gd name="connsiteX889" fmla="*/ 2199798 w 4203096"/>
              <a:gd name="connsiteY889" fmla="*/ 3396745 h 3821750"/>
              <a:gd name="connsiteX890" fmla="*/ 2163603 w 4203096"/>
              <a:gd name="connsiteY890" fmla="*/ 3417033 h 3821750"/>
              <a:gd name="connsiteX891" fmla="*/ 2149697 w 4203096"/>
              <a:gd name="connsiteY891" fmla="*/ 3405413 h 3821750"/>
              <a:gd name="connsiteX892" fmla="*/ 2186844 w 4203096"/>
              <a:gd name="connsiteY892" fmla="*/ 3384934 h 3821750"/>
              <a:gd name="connsiteX893" fmla="*/ 2477834 w 4203096"/>
              <a:gd name="connsiteY893" fmla="*/ 3379218 h 3821750"/>
              <a:gd name="connsiteX894" fmla="*/ 2481643 w 4203096"/>
              <a:gd name="connsiteY894" fmla="*/ 3386838 h 3821750"/>
              <a:gd name="connsiteX895" fmla="*/ 2459545 w 4203096"/>
              <a:gd name="connsiteY895" fmla="*/ 3395315 h 3821750"/>
              <a:gd name="connsiteX896" fmla="*/ 2455164 w 4203096"/>
              <a:gd name="connsiteY896" fmla="*/ 3387981 h 3821750"/>
              <a:gd name="connsiteX897" fmla="*/ 2477834 w 4203096"/>
              <a:gd name="connsiteY897" fmla="*/ 3379218 h 3821750"/>
              <a:gd name="connsiteX898" fmla="*/ 2551271 w 4203096"/>
              <a:gd name="connsiteY898" fmla="*/ 3379028 h 3821750"/>
              <a:gd name="connsiteX899" fmla="*/ 2555557 w 4203096"/>
              <a:gd name="connsiteY899" fmla="*/ 3386172 h 3821750"/>
              <a:gd name="connsiteX900" fmla="*/ 2535364 w 4203096"/>
              <a:gd name="connsiteY900" fmla="*/ 3393697 h 3821750"/>
              <a:gd name="connsiteX901" fmla="*/ 2531078 w 4203096"/>
              <a:gd name="connsiteY901" fmla="*/ 3386457 h 3821750"/>
              <a:gd name="connsiteX902" fmla="*/ 2551271 w 4203096"/>
              <a:gd name="connsiteY902" fmla="*/ 3379028 h 3821750"/>
              <a:gd name="connsiteX903" fmla="*/ 1914049 w 4203096"/>
              <a:gd name="connsiteY903" fmla="*/ 3378457 h 3821750"/>
              <a:gd name="connsiteX904" fmla="*/ 1927003 w 4203096"/>
              <a:gd name="connsiteY904" fmla="*/ 3403603 h 3821750"/>
              <a:gd name="connsiteX905" fmla="*/ 1892522 w 4203096"/>
              <a:gd name="connsiteY905" fmla="*/ 3417986 h 3821750"/>
              <a:gd name="connsiteX906" fmla="*/ 1879568 w 4203096"/>
              <a:gd name="connsiteY906" fmla="*/ 3392173 h 3821750"/>
              <a:gd name="connsiteX907" fmla="*/ 1914049 w 4203096"/>
              <a:gd name="connsiteY907" fmla="*/ 3378457 h 3821750"/>
              <a:gd name="connsiteX908" fmla="*/ 1767554 w 4203096"/>
              <a:gd name="connsiteY908" fmla="*/ 3378076 h 3821750"/>
              <a:gd name="connsiteX909" fmla="*/ 1780699 w 4203096"/>
              <a:gd name="connsiteY909" fmla="*/ 3403507 h 3821750"/>
              <a:gd name="connsiteX910" fmla="*/ 1752505 w 4203096"/>
              <a:gd name="connsiteY910" fmla="*/ 3414842 h 3821750"/>
              <a:gd name="connsiteX911" fmla="*/ 1739932 w 4203096"/>
              <a:gd name="connsiteY911" fmla="*/ 3388744 h 3821750"/>
              <a:gd name="connsiteX912" fmla="*/ 1767554 w 4203096"/>
              <a:gd name="connsiteY912" fmla="*/ 3378076 h 3821750"/>
              <a:gd name="connsiteX913" fmla="*/ 2620994 w 4203096"/>
              <a:gd name="connsiteY913" fmla="*/ 3377694 h 3821750"/>
              <a:gd name="connsiteX914" fmla="*/ 2624899 w 4203096"/>
              <a:gd name="connsiteY914" fmla="*/ 3383600 h 3821750"/>
              <a:gd name="connsiteX915" fmla="*/ 2608231 w 4203096"/>
              <a:gd name="connsiteY915" fmla="*/ 3391125 h 3821750"/>
              <a:gd name="connsiteX916" fmla="*/ 2603754 w 4203096"/>
              <a:gd name="connsiteY916" fmla="*/ 3384743 h 3821750"/>
              <a:gd name="connsiteX917" fmla="*/ 2620994 w 4203096"/>
              <a:gd name="connsiteY917" fmla="*/ 3377694 h 3821750"/>
              <a:gd name="connsiteX918" fmla="*/ 997839 w 4203096"/>
              <a:gd name="connsiteY918" fmla="*/ 3375789 h 3821750"/>
              <a:gd name="connsiteX919" fmla="*/ 1003268 w 4203096"/>
              <a:gd name="connsiteY919" fmla="*/ 3379123 h 3821750"/>
              <a:gd name="connsiteX920" fmla="*/ 997458 w 4203096"/>
              <a:gd name="connsiteY920" fmla="*/ 3382362 h 3821750"/>
              <a:gd name="connsiteX921" fmla="*/ 992695 w 4203096"/>
              <a:gd name="connsiteY921" fmla="*/ 3379599 h 3821750"/>
              <a:gd name="connsiteX922" fmla="*/ 997839 w 4203096"/>
              <a:gd name="connsiteY922" fmla="*/ 3375789 h 3821750"/>
              <a:gd name="connsiteX923" fmla="*/ 1082516 w 4203096"/>
              <a:gd name="connsiteY923" fmla="*/ 3374647 h 3821750"/>
              <a:gd name="connsiteX924" fmla="*/ 1089660 w 4203096"/>
              <a:gd name="connsiteY924" fmla="*/ 3379695 h 3821750"/>
              <a:gd name="connsiteX925" fmla="*/ 1081183 w 4203096"/>
              <a:gd name="connsiteY925" fmla="*/ 3384362 h 3821750"/>
              <a:gd name="connsiteX926" fmla="*/ 1075277 w 4203096"/>
              <a:gd name="connsiteY926" fmla="*/ 3379885 h 3821750"/>
              <a:gd name="connsiteX927" fmla="*/ 1082516 w 4203096"/>
              <a:gd name="connsiteY927" fmla="*/ 3374647 h 3821750"/>
              <a:gd name="connsiteX928" fmla="*/ 2687669 w 4203096"/>
              <a:gd name="connsiteY928" fmla="*/ 3374361 h 3821750"/>
              <a:gd name="connsiteX929" fmla="*/ 2690907 w 4203096"/>
              <a:gd name="connsiteY929" fmla="*/ 3379980 h 3821750"/>
              <a:gd name="connsiteX930" fmla="*/ 2675858 w 4203096"/>
              <a:gd name="connsiteY930" fmla="*/ 3386553 h 3821750"/>
              <a:gd name="connsiteX931" fmla="*/ 2673762 w 4203096"/>
              <a:gd name="connsiteY931" fmla="*/ 3380838 h 3821750"/>
              <a:gd name="connsiteX932" fmla="*/ 2687669 w 4203096"/>
              <a:gd name="connsiteY932" fmla="*/ 3374361 h 3821750"/>
              <a:gd name="connsiteX933" fmla="*/ 1390650 w 4203096"/>
              <a:gd name="connsiteY933" fmla="*/ 3373599 h 3821750"/>
              <a:gd name="connsiteX934" fmla="*/ 1398460 w 4203096"/>
              <a:gd name="connsiteY934" fmla="*/ 3385696 h 3821750"/>
              <a:gd name="connsiteX935" fmla="*/ 1385697 w 4203096"/>
              <a:gd name="connsiteY935" fmla="*/ 3393887 h 3821750"/>
              <a:gd name="connsiteX936" fmla="*/ 1377505 w 4203096"/>
              <a:gd name="connsiteY936" fmla="*/ 3382076 h 3821750"/>
              <a:gd name="connsiteX937" fmla="*/ 1390650 w 4203096"/>
              <a:gd name="connsiteY937" fmla="*/ 3373599 h 3821750"/>
              <a:gd name="connsiteX938" fmla="*/ 1164431 w 4203096"/>
              <a:gd name="connsiteY938" fmla="*/ 3373599 h 3821750"/>
              <a:gd name="connsiteX939" fmla="*/ 1173956 w 4203096"/>
              <a:gd name="connsiteY939" fmla="*/ 3380457 h 3821750"/>
              <a:gd name="connsiteX940" fmla="*/ 1161573 w 4203096"/>
              <a:gd name="connsiteY940" fmla="*/ 3385981 h 3821750"/>
              <a:gd name="connsiteX941" fmla="*/ 1155573 w 4203096"/>
              <a:gd name="connsiteY941" fmla="*/ 3379218 h 3821750"/>
              <a:gd name="connsiteX942" fmla="*/ 1164431 w 4203096"/>
              <a:gd name="connsiteY942" fmla="*/ 3373599 h 3821750"/>
              <a:gd name="connsiteX943" fmla="*/ 2385441 w 4203096"/>
              <a:gd name="connsiteY943" fmla="*/ 3372837 h 3821750"/>
              <a:gd name="connsiteX944" fmla="*/ 2391346 w 4203096"/>
              <a:gd name="connsiteY944" fmla="*/ 3380457 h 3821750"/>
              <a:gd name="connsiteX945" fmla="*/ 2361723 w 4203096"/>
              <a:gd name="connsiteY945" fmla="*/ 3394554 h 3821750"/>
              <a:gd name="connsiteX946" fmla="*/ 2354294 w 4203096"/>
              <a:gd name="connsiteY946" fmla="*/ 3387601 h 3821750"/>
              <a:gd name="connsiteX947" fmla="*/ 2385441 w 4203096"/>
              <a:gd name="connsiteY947" fmla="*/ 3372837 h 3821750"/>
              <a:gd name="connsiteX948" fmla="*/ 1242060 w 4203096"/>
              <a:gd name="connsiteY948" fmla="*/ 3372075 h 3821750"/>
              <a:gd name="connsiteX949" fmla="*/ 1250251 w 4203096"/>
              <a:gd name="connsiteY949" fmla="*/ 3379409 h 3821750"/>
              <a:gd name="connsiteX950" fmla="*/ 1240440 w 4203096"/>
              <a:gd name="connsiteY950" fmla="*/ 3387696 h 3821750"/>
              <a:gd name="connsiteX951" fmla="*/ 1232725 w 4203096"/>
              <a:gd name="connsiteY951" fmla="*/ 3379790 h 3821750"/>
              <a:gd name="connsiteX952" fmla="*/ 1242060 w 4203096"/>
              <a:gd name="connsiteY952" fmla="*/ 3372075 h 3821750"/>
              <a:gd name="connsiteX953" fmla="*/ 1317783 w 4203096"/>
              <a:gd name="connsiteY953" fmla="*/ 3371217 h 3821750"/>
              <a:gd name="connsiteX954" fmla="*/ 1326260 w 4203096"/>
              <a:gd name="connsiteY954" fmla="*/ 3379028 h 3821750"/>
              <a:gd name="connsiteX955" fmla="*/ 1315116 w 4203096"/>
              <a:gd name="connsiteY955" fmla="*/ 3388934 h 3821750"/>
              <a:gd name="connsiteX956" fmla="*/ 1306829 w 4203096"/>
              <a:gd name="connsiteY956" fmla="*/ 3381028 h 3821750"/>
              <a:gd name="connsiteX957" fmla="*/ 1317783 w 4203096"/>
              <a:gd name="connsiteY957" fmla="*/ 3371217 h 3821750"/>
              <a:gd name="connsiteX958" fmla="*/ 2278761 w 4203096"/>
              <a:gd name="connsiteY958" fmla="*/ 3370932 h 3821750"/>
              <a:gd name="connsiteX959" fmla="*/ 2289238 w 4203096"/>
              <a:gd name="connsiteY959" fmla="*/ 3381124 h 3821750"/>
              <a:gd name="connsiteX960" fmla="*/ 2252662 w 4203096"/>
              <a:gd name="connsiteY960" fmla="*/ 3399888 h 3821750"/>
              <a:gd name="connsiteX961" fmla="*/ 2243137 w 4203096"/>
              <a:gd name="connsiteY961" fmla="*/ 3388934 h 3821750"/>
              <a:gd name="connsiteX962" fmla="*/ 2278761 w 4203096"/>
              <a:gd name="connsiteY962" fmla="*/ 3370932 h 3821750"/>
              <a:gd name="connsiteX963" fmla="*/ 1619321 w 4203096"/>
              <a:gd name="connsiteY963" fmla="*/ 3370575 h 3821750"/>
              <a:gd name="connsiteX964" fmla="*/ 1632965 w 4203096"/>
              <a:gd name="connsiteY964" fmla="*/ 3370741 h 3821750"/>
              <a:gd name="connsiteX965" fmla="*/ 1644681 w 4203096"/>
              <a:gd name="connsiteY965" fmla="*/ 3393316 h 3821750"/>
              <a:gd name="connsiteX966" fmla="*/ 1622583 w 4203096"/>
              <a:gd name="connsiteY966" fmla="*/ 3402269 h 3821750"/>
              <a:gd name="connsiteX967" fmla="*/ 1610677 w 4203096"/>
              <a:gd name="connsiteY967" fmla="*/ 3379695 h 3821750"/>
              <a:gd name="connsiteX968" fmla="*/ 1619321 w 4203096"/>
              <a:gd name="connsiteY968" fmla="*/ 3370575 h 3821750"/>
              <a:gd name="connsiteX969" fmla="*/ 2753582 w 4203096"/>
              <a:gd name="connsiteY969" fmla="*/ 3367979 h 3821750"/>
              <a:gd name="connsiteX970" fmla="*/ 2754344 w 4203096"/>
              <a:gd name="connsiteY970" fmla="*/ 3374170 h 3821750"/>
              <a:gd name="connsiteX971" fmla="*/ 2742819 w 4203096"/>
              <a:gd name="connsiteY971" fmla="*/ 3380076 h 3821750"/>
              <a:gd name="connsiteX972" fmla="*/ 2741009 w 4203096"/>
              <a:gd name="connsiteY972" fmla="*/ 3375408 h 3821750"/>
              <a:gd name="connsiteX973" fmla="*/ 2753582 w 4203096"/>
              <a:gd name="connsiteY973" fmla="*/ 3367979 h 3821750"/>
              <a:gd name="connsiteX974" fmla="*/ 1507807 w 4203096"/>
              <a:gd name="connsiteY974" fmla="*/ 3364550 h 3821750"/>
              <a:gd name="connsiteX975" fmla="*/ 1518189 w 4203096"/>
              <a:gd name="connsiteY975" fmla="*/ 3382457 h 3821750"/>
              <a:gd name="connsiteX976" fmla="*/ 1502188 w 4203096"/>
              <a:gd name="connsiteY976" fmla="*/ 3390744 h 3821750"/>
              <a:gd name="connsiteX977" fmla="*/ 1490853 w 4203096"/>
              <a:gd name="connsiteY977" fmla="*/ 3373408 h 3821750"/>
              <a:gd name="connsiteX978" fmla="*/ 1507807 w 4203096"/>
              <a:gd name="connsiteY978" fmla="*/ 3364550 h 3821750"/>
              <a:gd name="connsiteX979" fmla="*/ 2814352 w 4203096"/>
              <a:gd name="connsiteY979" fmla="*/ 3364169 h 3821750"/>
              <a:gd name="connsiteX980" fmla="*/ 2818162 w 4203096"/>
              <a:gd name="connsiteY980" fmla="*/ 3367598 h 3821750"/>
              <a:gd name="connsiteX981" fmla="*/ 2807779 w 4203096"/>
              <a:gd name="connsiteY981" fmla="*/ 3372361 h 3821750"/>
              <a:gd name="connsiteX982" fmla="*/ 2806160 w 4203096"/>
              <a:gd name="connsiteY982" fmla="*/ 3368265 h 3821750"/>
              <a:gd name="connsiteX983" fmla="*/ 2814352 w 4203096"/>
              <a:gd name="connsiteY983" fmla="*/ 3364169 h 3821750"/>
              <a:gd name="connsiteX984" fmla="*/ 2464498 w 4203096"/>
              <a:gd name="connsiteY984" fmla="*/ 3360645 h 3821750"/>
              <a:gd name="connsiteX985" fmla="*/ 2471451 w 4203096"/>
              <a:gd name="connsiteY985" fmla="*/ 3367312 h 3821750"/>
              <a:gd name="connsiteX986" fmla="*/ 2445162 w 4203096"/>
              <a:gd name="connsiteY986" fmla="*/ 3378552 h 3821750"/>
              <a:gd name="connsiteX987" fmla="*/ 2437637 w 4203096"/>
              <a:gd name="connsiteY987" fmla="*/ 3372265 h 3821750"/>
              <a:gd name="connsiteX988" fmla="*/ 2464498 w 4203096"/>
              <a:gd name="connsiteY988" fmla="*/ 3360645 h 3821750"/>
              <a:gd name="connsiteX989" fmla="*/ 2070829 w 4203096"/>
              <a:gd name="connsiteY989" fmla="*/ 3357883 h 3821750"/>
              <a:gd name="connsiteX990" fmla="*/ 2085974 w 4203096"/>
              <a:gd name="connsiteY990" fmla="*/ 3378171 h 3821750"/>
              <a:gd name="connsiteX991" fmla="*/ 2045969 w 4203096"/>
              <a:gd name="connsiteY991" fmla="*/ 3398650 h 3821750"/>
              <a:gd name="connsiteX992" fmla="*/ 2031110 w 4203096"/>
              <a:gd name="connsiteY992" fmla="*/ 3377505 h 3821750"/>
              <a:gd name="connsiteX993" fmla="*/ 2070829 w 4203096"/>
              <a:gd name="connsiteY993" fmla="*/ 3357883 h 3821750"/>
              <a:gd name="connsiteX994" fmla="*/ 2874454 w 4203096"/>
              <a:gd name="connsiteY994" fmla="*/ 3357692 h 3821750"/>
              <a:gd name="connsiteX995" fmla="*/ 2876264 w 4203096"/>
              <a:gd name="connsiteY995" fmla="*/ 3360264 h 3821750"/>
              <a:gd name="connsiteX996" fmla="*/ 2869692 w 4203096"/>
              <a:gd name="connsiteY996" fmla="*/ 3365122 h 3821750"/>
              <a:gd name="connsiteX997" fmla="*/ 2869787 w 4203096"/>
              <a:gd name="connsiteY997" fmla="*/ 3360645 h 3821750"/>
              <a:gd name="connsiteX998" fmla="*/ 2874454 w 4203096"/>
              <a:gd name="connsiteY998" fmla="*/ 3357692 h 3821750"/>
              <a:gd name="connsiteX999" fmla="*/ 2540508 w 4203096"/>
              <a:gd name="connsiteY999" fmla="*/ 3356835 h 3821750"/>
              <a:gd name="connsiteX1000" fmla="*/ 2544794 w 4203096"/>
              <a:gd name="connsiteY1000" fmla="*/ 3365407 h 3821750"/>
              <a:gd name="connsiteX1001" fmla="*/ 2520981 w 4203096"/>
              <a:gd name="connsiteY1001" fmla="*/ 3373408 h 3821750"/>
              <a:gd name="connsiteX1002" fmla="*/ 2516600 w 4203096"/>
              <a:gd name="connsiteY1002" fmla="*/ 3364645 h 3821750"/>
              <a:gd name="connsiteX1003" fmla="*/ 2540508 w 4203096"/>
              <a:gd name="connsiteY1003" fmla="*/ 3356835 h 3821750"/>
              <a:gd name="connsiteX1004" fmla="*/ 2164651 w 4203096"/>
              <a:gd name="connsiteY1004" fmla="*/ 3356740 h 3821750"/>
              <a:gd name="connsiteX1005" fmla="*/ 2178652 w 4203096"/>
              <a:gd name="connsiteY1005" fmla="*/ 3372361 h 3821750"/>
              <a:gd name="connsiteX1006" fmla="*/ 2137981 w 4203096"/>
              <a:gd name="connsiteY1006" fmla="*/ 3393888 h 3821750"/>
              <a:gd name="connsiteX1007" fmla="*/ 2123788 w 4203096"/>
              <a:gd name="connsiteY1007" fmla="*/ 3377695 h 3821750"/>
              <a:gd name="connsiteX1008" fmla="*/ 2164651 w 4203096"/>
              <a:gd name="connsiteY1008" fmla="*/ 3356740 h 3821750"/>
              <a:gd name="connsiteX1009" fmla="*/ 2611945 w 4203096"/>
              <a:gd name="connsiteY1009" fmla="*/ 3356359 h 3821750"/>
              <a:gd name="connsiteX1010" fmla="*/ 2614612 w 4203096"/>
              <a:gd name="connsiteY1010" fmla="*/ 3363884 h 3821750"/>
              <a:gd name="connsiteX1011" fmla="*/ 2594514 w 4203096"/>
              <a:gd name="connsiteY1011" fmla="*/ 3371409 h 3821750"/>
              <a:gd name="connsiteX1012" fmla="*/ 2590514 w 4203096"/>
              <a:gd name="connsiteY1012" fmla="*/ 3364074 h 3821750"/>
              <a:gd name="connsiteX1013" fmla="*/ 2611945 w 4203096"/>
              <a:gd name="connsiteY1013" fmla="*/ 3356359 h 3821750"/>
              <a:gd name="connsiteX1014" fmla="*/ 2367438 w 4203096"/>
              <a:gd name="connsiteY1014" fmla="*/ 3355883 h 3821750"/>
              <a:gd name="connsiteX1015" fmla="*/ 2375439 w 4203096"/>
              <a:gd name="connsiteY1015" fmla="*/ 3364645 h 3821750"/>
              <a:gd name="connsiteX1016" fmla="*/ 2342101 w 4203096"/>
              <a:gd name="connsiteY1016" fmla="*/ 3380552 h 3821750"/>
              <a:gd name="connsiteX1017" fmla="*/ 2333434 w 4203096"/>
              <a:gd name="connsiteY1017" fmla="*/ 3371694 h 3821750"/>
              <a:gd name="connsiteX1018" fmla="*/ 2367438 w 4203096"/>
              <a:gd name="connsiteY1018" fmla="*/ 3355883 h 3821750"/>
              <a:gd name="connsiteX1019" fmla="*/ 1827466 w 4203096"/>
              <a:gd name="connsiteY1019" fmla="*/ 3353977 h 3821750"/>
              <a:gd name="connsiteX1020" fmla="*/ 1841277 w 4203096"/>
              <a:gd name="connsiteY1020" fmla="*/ 3381123 h 3821750"/>
              <a:gd name="connsiteX1021" fmla="*/ 1808797 w 4203096"/>
              <a:gd name="connsiteY1021" fmla="*/ 3394173 h 3821750"/>
              <a:gd name="connsiteX1022" fmla="*/ 1795176 w 4203096"/>
              <a:gd name="connsiteY1022" fmla="*/ 3366646 h 3821750"/>
              <a:gd name="connsiteX1023" fmla="*/ 1827466 w 4203096"/>
              <a:gd name="connsiteY1023" fmla="*/ 3353977 h 3821750"/>
              <a:gd name="connsiteX1024" fmla="*/ 2679192 w 4203096"/>
              <a:gd name="connsiteY1024" fmla="*/ 3353120 h 3821750"/>
              <a:gd name="connsiteX1025" fmla="*/ 2681382 w 4203096"/>
              <a:gd name="connsiteY1025" fmla="*/ 3359788 h 3821750"/>
              <a:gd name="connsiteX1026" fmla="*/ 2663475 w 4203096"/>
              <a:gd name="connsiteY1026" fmla="*/ 3367313 h 3821750"/>
              <a:gd name="connsiteX1027" fmla="*/ 2661189 w 4203096"/>
              <a:gd name="connsiteY1027" fmla="*/ 3360550 h 3821750"/>
              <a:gd name="connsiteX1028" fmla="*/ 2679192 w 4203096"/>
              <a:gd name="connsiteY1028" fmla="*/ 3353120 h 3821750"/>
              <a:gd name="connsiteX1029" fmla="*/ 1979580 w 4203096"/>
              <a:gd name="connsiteY1029" fmla="*/ 3348930 h 3821750"/>
              <a:gd name="connsiteX1030" fmla="*/ 1993677 w 4203096"/>
              <a:gd name="connsiteY1030" fmla="*/ 3374742 h 3821750"/>
              <a:gd name="connsiteX1031" fmla="*/ 1954529 w 4203096"/>
              <a:gd name="connsiteY1031" fmla="*/ 3391792 h 3821750"/>
              <a:gd name="connsiteX1032" fmla="*/ 1940813 w 4203096"/>
              <a:gd name="connsiteY1032" fmla="*/ 3365122 h 3821750"/>
              <a:gd name="connsiteX1033" fmla="*/ 1979580 w 4203096"/>
              <a:gd name="connsiteY1033" fmla="*/ 3348930 h 3821750"/>
              <a:gd name="connsiteX1034" fmla="*/ 2257710 w 4203096"/>
              <a:gd name="connsiteY1034" fmla="*/ 3348644 h 3821750"/>
              <a:gd name="connsiteX1035" fmla="*/ 2269807 w 4203096"/>
              <a:gd name="connsiteY1035" fmla="*/ 3361407 h 3821750"/>
              <a:gd name="connsiteX1036" fmla="*/ 2229897 w 4203096"/>
              <a:gd name="connsiteY1036" fmla="*/ 3381315 h 3821750"/>
              <a:gd name="connsiteX1037" fmla="*/ 2217610 w 4203096"/>
              <a:gd name="connsiteY1037" fmla="*/ 3368551 h 3821750"/>
              <a:gd name="connsiteX1038" fmla="*/ 2257710 w 4203096"/>
              <a:gd name="connsiteY1038" fmla="*/ 3348644 h 3821750"/>
              <a:gd name="connsiteX1039" fmla="*/ 1670804 w 4203096"/>
              <a:gd name="connsiteY1039" fmla="*/ 3348442 h 3821750"/>
              <a:gd name="connsiteX1040" fmla="*/ 1687068 w 4203096"/>
              <a:gd name="connsiteY1040" fmla="*/ 3348739 h 3821750"/>
              <a:gd name="connsiteX1041" fmla="*/ 1698974 w 4203096"/>
              <a:gd name="connsiteY1041" fmla="*/ 3374076 h 3821750"/>
              <a:gd name="connsiteX1042" fmla="*/ 1673161 w 4203096"/>
              <a:gd name="connsiteY1042" fmla="*/ 3383981 h 3821750"/>
              <a:gd name="connsiteX1043" fmla="*/ 1660112 w 4203096"/>
              <a:gd name="connsiteY1043" fmla="*/ 3358931 h 3821750"/>
              <a:gd name="connsiteX1044" fmla="*/ 1670804 w 4203096"/>
              <a:gd name="connsiteY1044" fmla="*/ 3348442 h 3821750"/>
              <a:gd name="connsiteX1045" fmla="*/ 2742152 w 4203096"/>
              <a:gd name="connsiteY1045" fmla="*/ 3348358 h 3821750"/>
              <a:gd name="connsiteX1046" fmla="*/ 2745390 w 4203096"/>
              <a:gd name="connsiteY1046" fmla="*/ 3353501 h 3821750"/>
              <a:gd name="connsiteX1047" fmla="*/ 2731007 w 4203096"/>
              <a:gd name="connsiteY1047" fmla="*/ 3360740 h 3821750"/>
              <a:gd name="connsiteX1048" fmla="*/ 2727769 w 4203096"/>
              <a:gd name="connsiteY1048" fmla="*/ 3355597 h 3821750"/>
              <a:gd name="connsiteX1049" fmla="*/ 2742152 w 4203096"/>
              <a:gd name="connsiteY1049" fmla="*/ 3348358 h 3821750"/>
              <a:gd name="connsiteX1050" fmla="*/ 1434655 w 4203096"/>
              <a:gd name="connsiteY1050" fmla="*/ 3344262 h 3821750"/>
              <a:gd name="connsiteX1051" fmla="*/ 1444275 w 4203096"/>
              <a:gd name="connsiteY1051" fmla="*/ 3359692 h 3821750"/>
              <a:gd name="connsiteX1052" fmla="*/ 1429130 w 4203096"/>
              <a:gd name="connsiteY1052" fmla="*/ 3368265 h 3821750"/>
              <a:gd name="connsiteX1053" fmla="*/ 1419605 w 4203096"/>
              <a:gd name="connsiteY1053" fmla="*/ 3353120 h 3821750"/>
              <a:gd name="connsiteX1054" fmla="*/ 1434655 w 4203096"/>
              <a:gd name="connsiteY1054" fmla="*/ 3344262 h 3821750"/>
              <a:gd name="connsiteX1055" fmla="*/ 2451830 w 4203096"/>
              <a:gd name="connsiteY1055" fmla="*/ 3342833 h 3821750"/>
              <a:gd name="connsiteX1056" fmla="*/ 2459164 w 4203096"/>
              <a:gd name="connsiteY1056" fmla="*/ 3350358 h 3821750"/>
              <a:gd name="connsiteX1057" fmla="*/ 2427541 w 4203096"/>
              <a:gd name="connsiteY1057" fmla="*/ 3363788 h 3821750"/>
              <a:gd name="connsiteX1058" fmla="*/ 2420017 w 4203096"/>
              <a:gd name="connsiteY1058" fmla="*/ 3356549 h 3821750"/>
              <a:gd name="connsiteX1059" fmla="*/ 2451830 w 4203096"/>
              <a:gd name="connsiteY1059" fmla="*/ 3342833 h 3821750"/>
              <a:gd name="connsiteX1060" fmla="*/ 2803397 w 4203096"/>
              <a:gd name="connsiteY1060" fmla="*/ 3342071 h 3821750"/>
              <a:gd name="connsiteX1061" fmla="*/ 2805874 w 4203096"/>
              <a:gd name="connsiteY1061" fmla="*/ 3346738 h 3821750"/>
              <a:gd name="connsiteX1062" fmla="*/ 2794158 w 4203096"/>
              <a:gd name="connsiteY1062" fmla="*/ 3352930 h 3821750"/>
              <a:gd name="connsiteX1063" fmla="*/ 2792444 w 4203096"/>
              <a:gd name="connsiteY1063" fmla="*/ 3347786 h 3821750"/>
              <a:gd name="connsiteX1064" fmla="*/ 2803397 w 4203096"/>
              <a:gd name="connsiteY1064" fmla="*/ 3342071 h 3821750"/>
              <a:gd name="connsiteX1065" fmla="*/ 865631 w 4203096"/>
              <a:gd name="connsiteY1065" fmla="*/ 3341691 h 3821750"/>
              <a:gd name="connsiteX1066" fmla="*/ 870394 w 4203096"/>
              <a:gd name="connsiteY1066" fmla="*/ 3343881 h 3821750"/>
              <a:gd name="connsiteX1067" fmla="*/ 866869 w 4203096"/>
              <a:gd name="connsiteY1067" fmla="*/ 3346263 h 3821750"/>
              <a:gd name="connsiteX1068" fmla="*/ 863250 w 4203096"/>
              <a:gd name="connsiteY1068" fmla="*/ 3343691 h 3821750"/>
              <a:gd name="connsiteX1069" fmla="*/ 865631 w 4203096"/>
              <a:gd name="connsiteY1069" fmla="*/ 3341691 h 3821750"/>
              <a:gd name="connsiteX1070" fmla="*/ 1555718 w 4203096"/>
              <a:gd name="connsiteY1070" fmla="*/ 3341024 h 3821750"/>
              <a:gd name="connsiteX1071" fmla="*/ 1567719 w 4203096"/>
              <a:gd name="connsiteY1071" fmla="*/ 3361788 h 3821750"/>
              <a:gd name="connsiteX1072" fmla="*/ 1547812 w 4203096"/>
              <a:gd name="connsiteY1072" fmla="*/ 3371409 h 3821750"/>
              <a:gd name="connsiteX1073" fmla="*/ 1535620 w 4203096"/>
              <a:gd name="connsiteY1073" fmla="*/ 3350835 h 3821750"/>
              <a:gd name="connsiteX1074" fmla="*/ 1555718 w 4203096"/>
              <a:gd name="connsiteY1074" fmla="*/ 3341024 h 3821750"/>
              <a:gd name="connsiteX1075" fmla="*/ 1043082 w 4203096"/>
              <a:gd name="connsiteY1075" fmla="*/ 3339785 h 3821750"/>
              <a:gd name="connsiteX1076" fmla="*/ 1048511 w 4203096"/>
              <a:gd name="connsiteY1076" fmla="*/ 3344738 h 3821750"/>
              <a:gd name="connsiteX1077" fmla="*/ 1041558 w 4203096"/>
              <a:gd name="connsiteY1077" fmla="*/ 3353596 h 3821750"/>
              <a:gd name="connsiteX1078" fmla="*/ 1035271 w 4203096"/>
              <a:gd name="connsiteY1078" fmla="*/ 3344833 h 3821750"/>
              <a:gd name="connsiteX1079" fmla="*/ 1043082 w 4203096"/>
              <a:gd name="connsiteY1079" fmla="*/ 3339785 h 3821750"/>
              <a:gd name="connsiteX1080" fmla="*/ 955167 w 4203096"/>
              <a:gd name="connsiteY1080" fmla="*/ 3339404 h 3821750"/>
              <a:gd name="connsiteX1081" fmla="*/ 959929 w 4203096"/>
              <a:gd name="connsiteY1081" fmla="*/ 3344262 h 3821750"/>
              <a:gd name="connsiteX1082" fmla="*/ 954214 w 4203096"/>
              <a:gd name="connsiteY1082" fmla="*/ 3348072 h 3821750"/>
              <a:gd name="connsiteX1083" fmla="*/ 950023 w 4203096"/>
              <a:gd name="connsiteY1083" fmla="*/ 3344643 h 3821750"/>
              <a:gd name="connsiteX1084" fmla="*/ 955167 w 4203096"/>
              <a:gd name="connsiteY1084" fmla="*/ 3339404 h 3821750"/>
              <a:gd name="connsiteX1085" fmla="*/ 1126807 w 4203096"/>
              <a:gd name="connsiteY1085" fmla="*/ 3338643 h 3821750"/>
              <a:gd name="connsiteX1086" fmla="*/ 1138999 w 4203096"/>
              <a:gd name="connsiteY1086" fmla="*/ 3344929 h 3821750"/>
              <a:gd name="connsiteX1087" fmla="*/ 1126140 w 4203096"/>
              <a:gd name="connsiteY1087" fmla="*/ 3352168 h 3821750"/>
              <a:gd name="connsiteX1088" fmla="*/ 1118520 w 4203096"/>
              <a:gd name="connsiteY1088" fmla="*/ 3346358 h 3821750"/>
              <a:gd name="connsiteX1089" fmla="*/ 1126807 w 4203096"/>
              <a:gd name="connsiteY1089" fmla="*/ 3338643 h 3821750"/>
              <a:gd name="connsiteX1090" fmla="*/ 1210436 w 4203096"/>
              <a:gd name="connsiteY1090" fmla="*/ 3337404 h 3821750"/>
              <a:gd name="connsiteX1091" fmla="*/ 1218056 w 4203096"/>
              <a:gd name="connsiteY1091" fmla="*/ 3346452 h 3821750"/>
              <a:gd name="connsiteX1092" fmla="*/ 1207102 w 4203096"/>
              <a:gd name="connsiteY1092" fmla="*/ 3353977 h 3821750"/>
              <a:gd name="connsiteX1093" fmla="*/ 1198530 w 4203096"/>
              <a:gd name="connsiteY1093" fmla="*/ 3345500 h 3821750"/>
              <a:gd name="connsiteX1094" fmla="*/ 1210436 w 4203096"/>
              <a:gd name="connsiteY1094" fmla="*/ 3337404 h 3821750"/>
              <a:gd name="connsiteX1095" fmla="*/ 2349341 w 4203096"/>
              <a:gd name="connsiteY1095" fmla="*/ 3336737 h 3821750"/>
              <a:gd name="connsiteX1096" fmla="*/ 2359533 w 4203096"/>
              <a:gd name="connsiteY1096" fmla="*/ 3347119 h 3821750"/>
              <a:gd name="connsiteX1097" fmla="*/ 2321433 w 4203096"/>
              <a:gd name="connsiteY1097" fmla="*/ 3364931 h 3821750"/>
              <a:gd name="connsiteX1098" fmla="*/ 2310955 w 4203096"/>
              <a:gd name="connsiteY1098" fmla="*/ 3354454 h 3821750"/>
              <a:gd name="connsiteX1099" fmla="*/ 2349341 w 4203096"/>
              <a:gd name="connsiteY1099" fmla="*/ 3336737 h 3821750"/>
              <a:gd name="connsiteX1100" fmla="*/ 1288541 w 4203096"/>
              <a:gd name="connsiteY1100" fmla="*/ 3335976 h 3821750"/>
              <a:gd name="connsiteX1101" fmla="*/ 1296733 w 4203096"/>
              <a:gd name="connsiteY1101" fmla="*/ 3346644 h 3821750"/>
              <a:gd name="connsiteX1102" fmla="*/ 1283969 w 4203096"/>
              <a:gd name="connsiteY1102" fmla="*/ 3355692 h 3821750"/>
              <a:gd name="connsiteX1103" fmla="*/ 1275587 w 4203096"/>
              <a:gd name="connsiteY1103" fmla="*/ 3345024 h 3821750"/>
              <a:gd name="connsiteX1104" fmla="*/ 1288541 w 4203096"/>
              <a:gd name="connsiteY1104" fmla="*/ 3335976 h 3821750"/>
              <a:gd name="connsiteX1105" fmla="*/ 2530221 w 4203096"/>
              <a:gd name="connsiteY1105" fmla="*/ 3335595 h 3821750"/>
              <a:gd name="connsiteX1106" fmla="*/ 2534697 w 4203096"/>
              <a:gd name="connsiteY1106" fmla="*/ 3344357 h 3821750"/>
              <a:gd name="connsiteX1107" fmla="*/ 2506885 w 4203096"/>
              <a:gd name="connsiteY1107" fmla="*/ 3354168 h 3821750"/>
              <a:gd name="connsiteX1108" fmla="*/ 2501741 w 4203096"/>
              <a:gd name="connsiteY1108" fmla="*/ 3345786 h 3821750"/>
              <a:gd name="connsiteX1109" fmla="*/ 2530221 w 4203096"/>
              <a:gd name="connsiteY1109" fmla="*/ 3335595 h 3821750"/>
              <a:gd name="connsiteX1110" fmla="*/ 1362075 w 4203096"/>
              <a:gd name="connsiteY1110" fmla="*/ 3335499 h 3821750"/>
              <a:gd name="connsiteX1111" fmla="*/ 1371124 w 4203096"/>
              <a:gd name="connsiteY1111" fmla="*/ 3346929 h 3821750"/>
              <a:gd name="connsiteX1112" fmla="*/ 1357122 w 4203096"/>
              <a:gd name="connsiteY1112" fmla="*/ 3356740 h 3821750"/>
              <a:gd name="connsiteX1113" fmla="*/ 1348168 w 4203096"/>
              <a:gd name="connsiteY1113" fmla="*/ 3345691 h 3821750"/>
              <a:gd name="connsiteX1114" fmla="*/ 1362075 w 4203096"/>
              <a:gd name="connsiteY1114" fmla="*/ 3335499 h 3821750"/>
              <a:gd name="connsiteX1115" fmla="*/ 2603849 w 4203096"/>
              <a:gd name="connsiteY1115" fmla="*/ 3335309 h 3821750"/>
              <a:gd name="connsiteX1116" fmla="*/ 2606135 w 4203096"/>
              <a:gd name="connsiteY1116" fmla="*/ 3343881 h 3821750"/>
              <a:gd name="connsiteX1117" fmla="*/ 2580322 w 4203096"/>
              <a:gd name="connsiteY1117" fmla="*/ 3352168 h 3821750"/>
              <a:gd name="connsiteX1118" fmla="*/ 2578989 w 4203096"/>
              <a:gd name="connsiteY1118" fmla="*/ 3343119 h 3821750"/>
              <a:gd name="connsiteX1119" fmla="*/ 2603849 w 4203096"/>
              <a:gd name="connsiteY1119" fmla="*/ 3335309 h 3821750"/>
              <a:gd name="connsiteX1120" fmla="*/ 2863691 w 4203096"/>
              <a:gd name="connsiteY1120" fmla="*/ 3334737 h 3821750"/>
              <a:gd name="connsiteX1121" fmla="*/ 2866739 w 4203096"/>
              <a:gd name="connsiteY1121" fmla="*/ 3338547 h 3821750"/>
              <a:gd name="connsiteX1122" fmla="*/ 2856738 w 4203096"/>
              <a:gd name="connsiteY1122" fmla="*/ 3343500 h 3821750"/>
              <a:gd name="connsiteX1123" fmla="*/ 2854737 w 4203096"/>
              <a:gd name="connsiteY1123" fmla="*/ 3339595 h 3821750"/>
              <a:gd name="connsiteX1124" fmla="*/ 2863691 w 4203096"/>
              <a:gd name="connsiteY1124" fmla="*/ 3334737 h 3821750"/>
              <a:gd name="connsiteX1125" fmla="*/ 2669762 w 4203096"/>
              <a:gd name="connsiteY1125" fmla="*/ 3332737 h 3821750"/>
              <a:gd name="connsiteX1126" fmla="*/ 2674143 w 4203096"/>
              <a:gd name="connsiteY1126" fmla="*/ 3339499 h 3821750"/>
              <a:gd name="connsiteX1127" fmla="*/ 2652617 w 4203096"/>
              <a:gd name="connsiteY1127" fmla="*/ 3348739 h 3821750"/>
              <a:gd name="connsiteX1128" fmla="*/ 2648902 w 4203096"/>
              <a:gd name="connsiteY1128" fmla="*/ 3341404 h 3821750"/>
              <a:gd name="connsiteX1129" fmla="*/ 2669762 w 4203096"/>
              <a:gd name="connsiteY1129" fmla="*/ 3332737 h 3821750"/>
              <a:gd name="connsiteX1130" fmla="*/ 1889379 w 4203096"/>
              <a:gd name="connsiteY1130" fmla="*/ 3328546 h 3821750"/>
              <a:gd name="connsiteX1131" fmla="*/ 1904809 w 4203096"/>
              <a:gd name="connsiteY1131" fmla="*/ 3356645 h 3821750"/>
              <a:gd name="connsiteX1132" fmla="*/ 1867947 w 4203096"/>
              <a:gd name="connsiteY1132" fmla="*/ 3371313 h 3821750"/>
              <a:gd name="connsiteX1133" fmla="*/ 1852993 w 4203096"/>
              <a:gd name="connsiteY1133" fmla="*/ 3342643 h 3821750"/>
              <a:gd name="connsiteX1134" fmla="*/ 1889379 w 4203096"/>
              <a:gd name="connsiteY1134" fmla="*/ 3328546 h 3821750"/>
              <a:gd name="connsiteX1135" fmla="*/ 2734627 w 4203096"/>
              <a:gd name="connsiteY1135" fmla="*/ 3327784 h 3821750"/>
              <a:gd name="connsiteX1136" fmla="*/ 2737390 w 4203096"/>
              <a:gd name="connsiteY1136" fmla="*/ 3334261 h 3821750"/>
              <a:gd name="connsiteX1137" fmla="*/ 2718911 w 4203096"/>
              <a:gd name="connsiteY1137" fmla="*/ 3342643 h 3821750"/>
              <a:gd name="connsiteX1138" fmla="*/ 2717101 w 4203096"/>
              <a:gd name="connsiteY1138" fmla="*/ 3335690 h 3821750"/>
              <a:gd name="connsiteX1139" fmla="*/ 2734627 w 4203096"/>
              <a:gd name="connsiteY1139" fmla="*/ 3327784 h 3821750"/>
              <a:gd name="connsiteX1140" fmla="*/ 2921984 w 4203096"/>
              <a:gd name="connsiteY1140" fmla="*/ 3326926 h 3821750"/>
              <a:gd name="connsiteX1141" fmla="*/ 2924365 w 4203096"/>
              <a:gd name="connsiteY1141" fmla="*/ 3329688 h 3821750"/>
              <a:gd name="connsiteX1142" fmla="*/ 2917698 w 4203096"/>
              <a:gd name="connsiteY1142" fmla="*/ 3333308 h 3821750"/>
              <a:gd name="connsiteX1143" fmla="*/ 2916269 w 4203096"/>
              <a:gd name="connsiteY1143" fmla="*/ 3330069 h 3821750"/>
              <a:gd name="connsiteX1144" fmla="*/ 2921984 w 4203096"/>
              <a:gd name="connsiteY1144" fmla="*/ 3326926 h 3821750"/>
              <a:gd name="connsiteX1145" fmla="*/ 1724739 w 4203096"/>
              <a:gd name="connsiteY1145" fmla="*/ 3325795 h 3821750"/>
              <a:gd name="connsiteX1146" fmla="*/ 1742408 w 4203096"/>
              <a:gd name="connsiteY1146" fmla="*/ 3325974 h 3821750"/>
              <a:gd name="connsiteX1147" fmla="*/ 1756505 w 4203096"/>
              <a:gd name="connsiteY1147" fmla="*/ 3354073 h 3821750"/>
              <a:gd name="connsiteX1148" fmla="*/ 1726501 w 4203096"/>
              <a:gd name="connsiteY1148" fmla="*/ 3365122 h 3821750"/>
              <a:gd name="connsiteX1149" fmla="*/ 1712785 w 4203096"/>
              <a:gd name="connsiteY1149" fmla="*/ 3336832 h 3821750"/>
              <a:gd name="connsiteX1150" fmla="*/ 1724739 w 4203096"/>
              <a:gd name="connsiteY1150" fmla="*/ 3325795 h 3821750"/>
              <a:gd name="connsiteX1151" fmla="*/ 2436971 w 4203096"/>
              <a:gd name="connsiteY1151" fmla="*/ 3324641 h 3821750"/>
              <a:gd name="connsiteX1152" fmla="*/ 2445162 w 4203096"/>
              <a:gd name="connsiteY1152" fmla="*/ 3333975 h 3821750"/>
              <a:gd name="connsiteX1153" fmla="*/ 2409253 w 4203096"/>
              <a:gd name="connsiteY1153" fmla="*/ 3349215 h 3821750"/>
              <a:gd name="connsiteX1154" fmla="*/ 2400871 w 4203096"/>
              <a:gd name="connsiteY1154" fmla="*/ 3340071 h 3821750"/>
              <a:gd name="connsiteX1155" fmla="*/ 2436971 w 4203096"/>
              <a:gd name="connsiteY1155" fmla="*/ 3324641 h 3821750"/>
              <a:gd name="connsiteX1156" fmla="*/ 2140934 w 4203096"/>
              <a:gd name="connsiteY1156" fmla="*/ 3324449 h 3821750"/>
              <a:gd name="connsiteX1157" fmla="*/ 2156650 w 4203096"/>
              <a:gd name="connsiteY1157" fmla="*/ 3343881 h 3821750"/>
              <a:gd name="connsiteX1158" fmla="*/ 2114550 w 4203096"/>
              <a:gd name="connsiteY1158" fmla="*/ 3365407 h 3821750"/>
              <a:gd name="connsiteX1159" fmla="*/ 2097024 w 4203096"/>
              <a:gd name="connsiteY1159" fmla="*/ 3345119 h 3821750"/>
              <a:gd name="connsiteX1160" fmla="*/ 2140934 w 4203096"/>
              <a:gd name="connsiteY1160" fmla="*/ 3324449 h 3821750"/>
              <a:gd name="connsiteX1161" fmla="*/ 2235422 w 4203096"/>
              <a:gd name="connsiteY1161" fmla="*/ 3322069 h 3821750"/>
              <a:gd name="connsiteX1162" fmla="*/ 2250376 w 4203096"/>
              <a:gd name="connsiteY1162" fmla="*/ 3337785 h 3821750"/>
              <a:gd name="connsiteX1163" fmla="*/ 2207418 w 4203096"/>
              <a:gd name="connsiteY1163" fmla="*/ 3358931 h 3821750"/>
              <a:gd name="connsiteX1164" fmla="*/ 2192464 w 4203096"/>
              <a:gd name="connsiteY1164" fmla="*/ 3342738 h 3821750"/>
              <a:gd name="connsiteX1165" fmla="*/ 2235422 w 4203096"/>
              <a:gd name="connsiteY1165" fmla="*/ 3322069 h 3821750"/>
              <a:gd name="connsiteX1166" fmla="*/ 2794825 w 4203096"/>
              <a:gd name="connsiteY1166" fmla="*/ 3321306 h 3821750"/>
              <a:gd name="connsiteX1167" fmla="*/ 2797683 w 4203096"/>
              <a:gd name="connsiteY1167" fmla="*/ 3326736 h 3821750"/>
              <a:gd name="connsiteX1168" fmla="*/ 2783491 w 4203096"/>
              <a:gd name="connsiteY1168" fmla="*/ 3334260 h 3821750"/>
              <a:gd name="connsiteX1169" fmla="*/ 2780538 w 4203096"/>
              <a:gd name="connsiteY1169" fmla="*/ 3328831 h 3821750"/>
              <a:gd name="connsiteX1170" fmla="*/ 2794825 w 4203096"/>
              <a:gd name="connsiteY1170" fmla="*/ 3321306 h 3821750"/>
              <a:gd name="connsiteX1171" fmla="*/ 2047494 w 4203096"/>
              <a:gd name="connsiteY1171" fmla="*/ 3318544 h 3821750"/>
              <a:gd name="connsiteX1172" fmla="*/ 2062257 w 4203096"/>
              <a:gd name="connsiteY1172" fmla="*/ 3343119 h 3821750"/>
              <a:gd name="connsiteX1173" fmla="*/ 2019395 w 4203096"/>
              <a:gd name="connsiteY1173" fmla="*/ 3362931 h 3821750"/>
              <a:gd name="connsiteX1174" fmla="*/ 2004060 w 4203096"/>
              <a:gd name="connsiteY1174" fmla="*/ 3336166 h 3821750"/>
              <a:gd name="connsiteX1175" fmla="*/ 2047494 w 4203096"/>
              <a:gd name="connsiteY1175" fmla="*/ 3318544 h 3821750"/>
              <a:gd name="connsiteX1176" fmla="*/ 1605534 w 4203096"/>
              <a:gd name="connsiteY1176" fmla="*/ 3318259 h 3821750"/>
              <a:gd name="connsiteX1177" fmla="*/ 1619726 w 4203096"/>
              <a:gd name="connsiteY1177" fmla="*/ 3342167 h 3821750"/>
              <a:gd name="connsiteX1178" fmla="*/ 1595342 w 4203096"/>
              <a:gd name="connsiteY1178" fmla="*/ 3352263 h 3821750"/>
              <a:gd name="connsiteX1179" fmla="*/ 1582769 w 4203096"/>
              <a:gd name="connsiteY1179" fmla="*/ 3329022 h 3821750"/>
              <a:gd name="connsiteX1180" fmla="*/ 1605534 w 4203096"/>
              <a:gd name="connsiteY1180" fmla="*/ 3318259 h 3821750"/>
              <a:gd name="connsiteX1181" fmla="*/ 1481042 w 4203096"/>
              <a:gd name="connsiteY1181" fmla="*/ 3317687 h 3821750"/>
              <a:gd name="connsiteX1182" fmla="*/ 1492091 w 4203096"/>
              <a:gd name="connsiteY1182" fmla="*/ 3335023 h 3821750"/>
              <a:gd name="connsiteX1183" fmla="*/ 1473803 w 4203096"/>
              <a:gd name="connsiteY1183" fmla="*/ 3345024 h 3821750"/>
              <a:gd name="connsiteX1184" fmla="*/ 1462564 w 4203096"/>
              <a:gd name="connsiteY1184" fmla="*/ 3327307 h 3821750"/>
              <a:gd name="connsiteX1185" fmla="*/ 1481042 w 4203096"/>
              <a:gd name="connsiteY1185" fmla="*/ 3317687 h 3821750"/>
              <a:gd name="connsiteX1186" fmla="*/ 2979229 w 4203096"/>
              <a:gd name="connsiteY1186" fmla="*/ 3317592 h 3821750"/>
              <a:gd name="connsiteX1187" fmla="*/ 2980943 w 4203096"/>
              <a:gd name="connsiteY1187" fmla="*/ 3318640 h 3821750"/>
              <a:gd name="connsiteX1188" fmla="*/ 2980467 w 4203096"/>
              <a:gd name="connsiteY1188" fmla="*/ 3321307 h 3821750"/>
              <a:gd name="connsiteX1189" fmla="*/ 2977704 w 4203096"/>
              <a:gd name="connsiteY1189" fmla="*/ 3322926 h 3821750"/>
              <a:gd name="connsiteX1190" fmla="*/ 2976657 w 4203096"/>
              <a:gd name="connsiteY1190" fmla="*/ 3321116 h 3821750"/>
              <a:gd name="connsiteX1191" fmla="*/ 2979229 w 4203096"/>
              <a:gd name="connsiteY1191" fmla="*/ 3317592 h 3821750"/>
              <a:gd name="connsiteX1192" fmla="*/ 2518219 w 4203096"/>
              <a:gd name="connsiteY1192" fmla="*/ 3316354 h 3821750"/>
              <a:gd name="connsiteX1193" fmla="*/ 2524601 w 4203096"/>
              <a:gd name="connsiteY1193" fmla="*/ 3325497 h 3821750"/>
              <a:gd name="connsiteX1194" fmla="*/ 2492978 w 4203096"/>
              <a:gd name="connsiteY1194" fmla="*/ 3337213 h 3821750"/>
              <a:gd name="connsiteX1195" fmla="*/ 2485929 w 4203096"/>
              <a:gd name="connsiteY1195" fmla="*/ 3328450 h 3821750"/>
              <a:gd name="connsiteX1196" fmla="*/ 2518219 w 4203096"/>
              <a:gd name="connsiteY1196" fmla="*/ 3316354 h 3821750"/>
              <a:gd name="connsiteX1197" fmla="*/ 2329434 w 4203096"/>
              <a:gd name="connsiteY1197" fmla="*/ 3314449 h 3821750"/>
              <a:gd name="connsiteX1198" fmla="*/ 2342197 w 4203096"/>
              <a:gd name="connsiteY1198" fmla="*/ 3327308 h 3821750"/>
              <a:gd name="connsiteX1199" fmla="*/ 2298954 w 4203096"/>
              <a:gd name="connsiteY1199" fmla="*/ 3347215 h 3821750"/>
              <a:gd name="connsiteX1200" fmla="*/ 2287429 w 4203096"/>
              <a:gd name="connsiteY1200" fmla="*/ 3333689 h 3821750"/>
              <a:gd name="connsiteX1201" fmla="*/ 2329434 w 4203096"/>
              <a:gd name="connsiteY1201" fmla="*/ 3314449 h 3821750"/>
              <a:gd name="connsiteX1202" fmla="*/ 2593371 w 4203096"/>
              <a:gd name="connsiteY1202" fmla="*/ 3314258 h 3821750"/>
              <a:gd name="connsiteX1203" fmla="*/ 2598991 w 4203096"/>
              <a:gd name="connsiteY1203" fmla="*/ 3323212 h 3821750"/>
              <a:gd name="connsiteX1204" fmla="*/ 2570226 w 4203096"/>
              <a:gd name="connsiteY1204" fmla="*/ 3333118 h 3821750"/>
              <a:gd name="connsiteX1205" fmla="*/ 2564511 w 4203096"/>
              <a:gd name="connsiteY1205" fmla="*/ 3323974 h 3821750"/>
              <a:gd name="connsiteX1206" fmla="*/ 2593371 w 4203096"/>
              <a:gd name="connsiteY1206" fmla="*/ 3314258 h 3821750"/>
              <a:gd name="connsiteX1207" fmla="*/ 2853785 w 4203096"/>
              <a:gd name="connsiteY1207" fmla="*/ 3313210 h 3821750"/>
              <a:gd name="connsiteX1208" fmla="*/ 2855881 w 4203096"/>
              <a:gd name="connsiteY1208" fmla="*/ 3317877 h 3821750"/>
              <a:gd name="connsiteX1209" fmla="*/ 2844546 w 4203096"/>
              <a:gd name="connsiteY1209" fmla="*/ 3324831 h 3821750"/>
              <a:gd name="connsiteX1210" fmla="*/ 2842070 w 4203096"/>
              <a:gd name="connsiteY1210" fmla="*/ 3319878 h 3821750"/>
              <a:gd name="connsiteX1211" fmla="*/ 2853785 w 4203096"/>
              <a:gd name="connsiteY1211" fmla="*/ 3313210 h 3821750"/>
              <a:gd name="connsiteX1212" fmla="*/ 2662808 w 4203096"/>
              <a:gd name="connsiteY1212" fmla="*/ 3312639 h 3821750"/>
              <a:gd name="connsiteX1213" fmla="*/ 2667095 w 4203096"/>
              <a:gd name="connsiteY1213" fmla="*/ 3320355 h 3821750"/>
              <a:gd name="connsiteX1214" fmla="*/ 2642615 w 4203096"/>
              <a:gd name="connsiteY1214" fmla="*/ 3330261 h 3821750"/>
              <a:gd name="connsiteX1215" fmla="*/ 2637663 w 4203096"/>
              <a:gd name="connsiteY1215" fmla="*/ 3322164 h 3821750"/>
              <a:gd name="connsiteX1216" fmla="*/ 2662808 w 4203096"/>
              <a:gd name="connsiteY1216" fmla="*/ 3312639 h 3821750"/>
              <a:gd name="connsiteX1217" fmla="*/ 2727769 w 4203096"/>
              <a:gd name="connsiteY1217" fmla="*/ 3308067 h 3821750"/>
              <a:gd name="connsiteX1218" fmla="*/ 2731103 w 4203096"/>
              <a:gd name="connsiteY1218" fmla="*/ 3315021 h 3821750"/>
              <a:gd name="connsiteX1219" fmla="*/ 2708814 w 4203096"/>
              <a:gd name="connsiteY1219" fmla="*/ 3325022 h 3821750"/>
              <a:gd name="connsiteX1220" fmla="*/ 2706243 w 4203096"/>
              <a:gd name="connsiteY1220" fmla="*/ 3317497 h 3821750"/>
              <a:gd name="connsiteX1221" fmla="*/ 2727769 w 4203096"/>
              <a:gd name="connsiteY1221" fmla="*/ 3308067 h 3821750"/>
              <a:gd name="connsiteX1222" fmla="*/ 817625 w 4203096"/>
              <a:gd name="connsiteY1222" fmla="*/ 3306734 h 3821750"/>
              <a:gd name="connsiteX1223" fmla="*/ 821150 w 4203096"/>
              <a:gd name="connsiteY1223" fmla="*/ 3309591 h 3821750"/>
              <a:gd name="connsiteX1224" fmla="*/ 818197 w 4203096"/>
              <a:gd name="connsiteY1224" fmla="*/ 3312544 h 3821750"/>
              <a:gd name="connsiteX1225" fmla="*/ 815149 w 4203096"/>
              <a:gd name="connsiteY1225" fmla="*/ 3308830 h 3821750"/>
              <a:gd name="connsiteX1226" fmla="*/ 817625 w 4203096"/>
              <a:gd name="connsiteY1226" fmla="*/ 3306734 h 3821750"/>
              <a:gd name="connsiteX1227" fmla="*/ 908208 w 4203096"/>
              <a:gd name="connsiteY1227" fmla="*/ 3306448 h 3821750"/>
              <a:gd name="connsiteX1228" fmla="*/ 915542 w 4203096"/>
              <a:gd name="connsiteY1228" fmla="*/ 3308734 h 3821750"/>
              <a:gd name="connsiteX1229" fmla="*/ 918209 w 4203096"/>
              <a:gd name="connsiteY1229" fmla="*/ 3311782 h 3821750"/>
              <a:gd name="connsiteX1230" fmla="*/ 911256 w 4203096"/>
              <a:gd name="connsiteY1230" fmla="*/ 3313401 h 3821750"/>
              <a:gd name="connsiteX1231" fmla="*/ 904493 w 4203096"/>
              <a:gd name="connsiteY1231" fmla="*/ 3310353 h 3821750"/>
              <a:gd name="connsiteX1232" fmla="*/ 908208 w 4203096"/>
              <a:gd name="connsiteY1232" fmla="*/ 3306448 h 3821750"/>
              <a:gd name="connsiteX1233" fmla="*/ 2420302 w 4203096"/>
              <a:gd name="connsiteY1233" fmla="*/ 3305019 h 3821750"/>
              <a:gd name="connsiteX1234" fmla="*/ 2429541 w 4203096"/>
              <a:gd name="connsiteY1234" fmla="*/ 3316354 h 3821750"/>
              <a:gd name="connsiteX1235" fmla="*/ 2390012 w 4203096"/>
              <a:gd name="connsiteY1235" fmla="*/ 3333403 h 3821750"/>
              <a:gd name="connsiteX1236" fmla="*/ 2379059 w 4203096"/>
              <a:gd name="connsiteY1236" fmla="*/ 3322640 h 3821750"/>
              <a:gd name="connsiteX1237" fmla="*/ 2420302 w 4203096"/>
              <a:gd name="connsiteY1237" fmla="*/ 3305019 h 3821750"/>
              <a:gd name="connsiteX1238" fmla="*/ 1001172 w 4203096"/>
              <a:gd name="connsiteY1238" fmla="*/ 3305019 h 3821750"/>
              <a:gd name="connsiteX1239" fmla="*/ 1010602 w 4203096"/>
              <a:gd name="connsiteY1239" fmla="*/ 3311401 h 3821750"/>
              <a:gd name="connsiteX1240" fmla="*/ 999458 w 4203096"/>
              <a:gd name="connsiteY1240" fmla="*/ 3315878 h 3821750"/>
              <a:gd name="connsiteX1241" fmla="*/ 992600 w 4203096"/>
              <a:gd name="connsiteY1241" fmla="*/ 3310448 h 3821750"/>
              <a:gd name="connsiteX1242" fmla="*/ 1001172 w 4203096"/>
              <a:gd name="connsiteY1242" fmla="*/ 3305019 h 3821750"/>
              <a:gd name="connsiteX1243" fmla="*/ 2910648 w 4203096"/>
              <a:gd name="connsiteY1243" fmla="*/ 3304353 h 3821750"/>
              <a:gd name="connsiteX1244" fmla="*/ 2912268 w 4203096"/>
              <a:gd name="connsiteY1244" fmla="*/ 3308258 h 3821750"/>
              <a:gd name="connsiteX1245" fmla="*/ 2902267 w 4203096"/>
              <a:gd name="connsiteY1245" fmla="*/ 3316069 h 3821750"/>
              <a:gd name="connsiteX1246" fmla="*/ 2902267 w 4203096"/>
              <a:gd name="connsiteY1246" fmla="*/ 3309877 h 3821750"/>
              <a:gd name="connsiteX1247" fmla="*/ 2910648 w 4203096"/>
              <a:gd name="connsiteY1247" fmla="*/ 3304353 h 3821750"/>
              <a:gd name="connsiteX1248" fmla="*/ 1089183 w 4203096"/>
              <a:gd name="connsiteY1248" fmla="*/ 3303876 h 3821750"/>
              <a:gd name="connsiteX1249" fmla="*/ 1100804 w 4203096"/>
              <a:gd name="connsiteY1249" fmla="*/ 3311115 h 3821750"/>
              <a:gd name="connsiteX1250" fmla="*/ 1087755 w 4203096"/>
              <a:gd name="connsiteY1250" fmla="*/ 3318354 h 3821750"/>
              <a:gd name="connsiteX1251" fmla="*/ 1078896 w 4203096"/>
              <a:gd name="connsiteY1251" fmla="*/ 3310544 h 3821750"/>
              <a:gd name="connsiteX1252" fmla="*/ 1089183 w 4203096"/>
              <a:gd name="connsiteY1252" fmla="*/ 3303876 h 3821750"/>
              <a:gd name="connsiteX1253" fmla="*/ 1406842 w 4203096"/>
              <a:gd name="connsiteY1253" fmla="*/ 3302924 h 3821750"/>
              <a:gd name="connsiteX1254" fmla="*/ 1417129 w 4203096"/>
              <a:gd name="connsiteY1254" fmla="*/ 3316926 h 3821750"/>
              <a:gd name="connsiteX1255" fmla="*/ 1401889 w 4203096"/>
              <a:gd name="connsiteY1255" fmla="*/ 3328070 h 3821750"/>
              <a:gd name="connsiteX1256" fmla="*/ 1390078 w 4203096"/>
              <a:gd name="connsiteY1256" fmla="*/ 3314354 h 3821750"/>
              <a:gd name="connsiteX1257" fmla="*/ 1406842 w 4203096"/>
              <a:gd name="connsiteY1257" fmla="*/ 3302924 h 3821750"/>
              <a:gd name="connsiteX1258" fmla="*/ 1174146 w 4203096"/>
              <a:gd name="connsiteY1258" fmla="*/ 3302733 h 3821750"/>
              <a:gd name="connsiteX1259" fmla="*/ 1184242 w 4203096"/>
              <a:gd name="connsiteY1259" fmla="*/ 3311782 h 3821750"/>
              <a:gd name="connsiteX1260" fmla="*/ 1172336 w 4203096"/>
              <a:gd name="connsiteY1260" fmla="*/ 3320450 h 3821750"/>
              <a:gd name="connsiteX1261" fmla="*/ 1162430 w 4203096"/>
              <a:gd name="connsiteY1261" fmla="*/ 3311401 h 3821750"/>
              <a:gd name="connsiteX1262" fmla="*/ 1174146 w 4203096"/>
              <a:gd name="connsiteY1262" fmla="*/ 3302733 h 3821750"/>
              <a:gd name="connsiteX1263" fmla="*/ 1954053 w 4203096"/>
              <a:gd name="connsiteY1263" fmla="*/ 3302638 h 3821750"/>
              <a:gd name="connsiteX1264" fmla="*/ 1969388 w 4203096"/>
              <a:gd name="connsiteY1264" fmla="*/ 3332070 h 3821750"/>
              <a:gd name="connsiteX1265" fmla="*/ 1927764 w 4203096"/>
              <a:gd name="connsiteY1265" fmla="*/ 3347977 h 3821750"/>
              <a:gd name="connsiteX1266" fmla="*/ 1912715 w 4203096"/>
              <a:gd name="connsiteY1266" fmla="*/ 3318354 h 3821750"/>
              <a:gd name="connsiteX1267" fmla="*/ 1954053 w 4203096"/>
              <a:gd name="connsiteY1267" fmla="*/ 3302638 h 3821750"/>
              <a:gd name="connsiteX1268" fmla="*/ 1781437 w 4203096"/>
              <a:gd name="connsiteY1268" fmla="*/ 3302531 h 3821750"/>
              <a:gd name="connsiteX1269" fmla="*/ 1802320 w 4203096"/>
              <a:gd name="connsiteY1269" fmla="*/ 3302924 h 3821750"/>
              <a:gd name="connsiteX1270" fmla="*/ 1816703 w 4203096"/>
              <a:gd name="connsiteY1270" fmla="*/ 3332070 h 3821750"/>
              <a:gd name="connsiteX1271" fmla="*/ 1781555 w 4203096"/>
              <a:gd name="connsiteY1271" fmla="*/ 3344262 h 3821750"/>
              <a:gd name="connsiteX1272" fmla="*/ 1767268 w 4203096"/>
              <a:gd name="connsiteY1272" fmla="*/ 3314925 h 3821750"/>
              <a:gd name="connsiteX1273" fmla="*/ 1781437 w 4203096"/>
              <a:gd name="connsiteY1273" fmla="*/ 3302531 h 3821750"/>
              <a:gd name="connsiteX1274" fmla="*/ 2787682 w 4203096"/>
              <a:gd name="connsiteY1274" fmla="*/ 3301686 h 3821750"/>
              <a:gd name="connsiteX1275" fmla="*/ 2791206 w 4203096"/>
              <a:gd name="connsiteY1275" fmla="*/ 3307686 h 3821750"/>
              <a:gd name="connsiteX1276" fmla="*/ 2773584 w 4203096"/>
              <a:gd name="connsiteY1276" fmla="*/ 3316640 h 3821750"/>
              <a:gd name="connsiteX1277" fmla="*/ 2770155 w 4203096"/>
              <a:gd name="connsiteY1277" fmla="*/ 3310925 h 3821750"/>
              <a:gd name="connsiteX1278" fmla="*/ 2787682 w 4203096"/>
              <a:gd name="connsiteY1278" fmla="*/ 3301686 h 3821750"/>
              <a:gd name="connsiteX1279" fmla="*/ 1256633 w 4203096"/>
              <a:gd name="connsiteY1279" fmla="*/ 3301590 h 3821750"/>
              <a:gd name="connsiteX1280" fmla="*/ 1266158 w 4203096"/>
              <a:gd name="connsiteY1280" fmla="*/ 3311781 h 3821750"/>
              <a:gd name="connsiteX1281" fmla="*/ 1252823 w 4203096"/>
              <a:gd name="connsiteY1281" fmla="*/ 3321973 h 3821750"/>
              <a:gd name="connsiteX1282" fmla="*/ 1242441 w 4203096"/>
              <a:gd name="connsiteY1282" fmla="*/ 3311305 h 3821750"/>
              <a:gd name="connsiteX1283" fmla="*/ 1256633 w 4203096"/>
              <a:gd name="connsiteY1283" fmla="*/ 3301590 h 3821750"/>
              <a:gd name="connsiteX1284" fmla="*/ 1334738 w 4203096"/>
              <a:gd name="connsiteY1284" fmla="*/ 3300447 h 3821750"/>
              <a:gd name="connsiteX1285" fmla="*/ 1343120 w 4203096"/>
              <a:gd name="connsiteY1285" fmla="*/ 3312925 h 3821750"/>
              <a:gd name="connsiteX1286" fmla="*/ 1327213 w 4203096"/>
              <a:gd name="connsiteY1286" fmla="*/ 3323402 h 3821750"/>
              <a:gd name="connsiteX1287" fmla="*/ 1318831 w 4203096"/>
              <a:gd name="connsiteY1287" fmla="*/ 3310829 h 3821750"/>
              <a:gd name="connsiteX1288" fmla="*/ 1334738 w 4203096"/>
              <a:gd name="connsiteY1288" fmla="*/ 3300447 h 3821750"/>
              <a:gd name="connsiteX1289" fmla="*/ 2504884 w 4203096"/>
              <a:gd name="connsiteY1289" fmla="*/ 3297114 h 3821750"/>
              <a:gd name="connsiteX1290" fmla="*/ 2513361 w 4203096"/>
              <a:gd name="connsiteY1290" fmla="*/ 3307020 h 3821750"/>
              <a:gd name="connsiteX1291" fmla="*/ 2476881 w 4203096"/>
              <a:gd name="connsiteY1291" fmla="*/ 3321021 h 3821750"/>
              <a:gd name="connsiteX1292" fmla="*/ 2467927 w 4203096"/>
              <a:gd name="connsiteY1292" fmla="*/ 3311496 h 3821750"/>
              <a:gd name="connsiteX1293" fmla="*/ 2504884 w 4203096"/>
              <a:gd name="connsiteY1293" fmla="*/ 3297114 h 3821750"/>
              <a:gd name="connsiteX1294" fmla="*/ 2230564 w 4203096"/>
              <a:gd name="connsiteY1294" fmla="*/ 3296732 h 3821750"/>
              <a:gd name="connsiteX1295" fmla="*/ 2230945 w 4203096"/>
              <a:gd name="connsiteY1295" fmla="*/ 3296923 h 3821750"/>
              <a:gd name="connsiteX1296" fmla="*/ 2230576 w 4203096"/>
              <a:gd name="connsiteY1296" fmla="*/ 3296799 h 3821750"/>
              <a:gd name="connsiteX1297" fmla="*/ 1642967 w 4203096"/>
              <a:gd name="connsiteY1297" fmla="*/ 3296316 h 3821750"/>
              <a:gd name="connsiteX1298" fmla="*/ 1659254 w 4203096"/>
              <a:gd name="connsiteY1298" fmla="*/ 3296351 h 3821750"/>
              <a:gd name="connsiteX1299" fmla="*/ 1674113 w 4203096"/>
              <a:gd name="connsiteY1299" fmla="*/ 3322831 h 3821750"/>
              <a:gd name="connsiteX1300" fmla="*/ 1646110 w 4203096"/>
              <a:gd name="connsiteY1300" fmla="*/ 3333213 h 3821750"/>
              <a:gd name="connsiteX1301" fmla="*/ 1632394 w 4203096"/>
              <a:gd name="connsiteY1301" fmla="*/ 3306638 h 3821750"/>
              <a:gd name="connsiteX1302" fmla="*/ 1642967 w 4203096"/>
              <a:gd name="connsiteY1302" fmla="*/ 3296316 h 3821750"/>
              <a:gd name="connsiteX1303" fmla="*/ 2966941 w 4203096"/>
              <a:gd name="connsiteY1303" fmla="*/ 3295589 h 3821750"/>
              <a:gd name="connsiteX1304" fmla="*/ 2969418 w 4203096"/>
              <a:gd name="connsiteY1304" fmla="*/ 3298066 h 3821750"/>
              <a:gd name="connsiteX1305" fmla="*/ 2963036 w 4203096"/>
              <a:gd name="connsiteY1305" fmla="*/ 3301971 h 3821750"/>
              <a:gd name="connsiteX1306" fmla="*/ 2961417 w 4203096"/>
              <a:gd name="connsiteY1306" fmla="*/ 3299018 h 3821750"/>
              <a:gd name="connsiteX1307" fmla="*/ 2966941 w 4203096"/>
              <a:gd name="connsiteY1307" fmla="*/ 3295589 h 3821750"/>
              <a:gd name="connsiteX1308" fmla="*/ 2845593 w 4203096"/>
              <a:gd name="connsiteY1308" fmla="*/ 3293208 h 3821750"/>
              <a:gd name="connsiteX1309" fmla="*/ 2848736 w 4203096"/>
              <a:gd name="connsiteY1309" fmla="*/ 3298162 h 3821750"/>
              <a:gd name="connsiteX1310" fmla="*/ 2834354 w 4203096"/>
              <a:gd name="connsiteY1310" fmla="*/ 3306734 h 3821750"/>
              <a:gd name="connsiteX1311" fmla="*/ 2831020 w 4203096"/>
              <a:gd name="connsiteY1311" fmla="*/ 3301781 h 3821750"/>
              <a:gd name="connsiteX1312" fmla="*/ 2845593 w 4203096"/>
              <a:gd name="connsiteY1312" fmla="*/ 3293208 h 3821750"/>
              <a:gd name="connsiteX1313" fmla="*/ 2584894 w 4203096"/>
              <a:gd name="connsiteY1313" fmla="*/ 3293018 h 3821750"/>
              <a:gd name="connsiteX1314" fmla="*/ 2589180 w 4203096"/>
              <a:gd name="connsiteY1314" fmla="*/ 3304162 h 3821750"/>
              <a:gd name="connsiteX1315" fmla="*/ 2556319 w 4203096"/>
              <a:gd name="connsiteY1315" fmla="*/ 3314354 h 3821750"/>
              <a:gd name="connsiteX1316" fmla="*/ 2551556 w 4203096"/>
              <a:gd name="connsiteY1316" fmla="*/ 3303686 h 3821750"/>
              <a:gd name="connsiteX1317" fmla="*/ 2584894 w 4203096"/>
              <a:gd name="connsiteY1317" fmla="*/ 3293018 h 3821750"/>
              <a:gd name="connsiteX1318" fmla="*/ 1516356 w 4203096"/>
              <a:gd name="connsiteY1318" fmla="*/ 3292839 h 3821750"/>
              <a:gd name="connsiteX1319" fmla="*/ 1530477 w 4203096"/>
              <a:gd name="connsiteY1319" fmla="*/ 3293018 h 3821750"/>
              <a:gd name="connsiteX1320" fmla="*/ 1540954 w 4203096"/>
              <a:gd name="connsiteY1320" fmla="*/ 3314735 h 3821750"/>
              <a:gd name="connsiteX1321" fmla="*/ 1518952 w 4203096"/>
              <a:gd name="connsiteY1321" fmla="*/ 3323117 h 3821750"/>
              <a:gd name="connsiteX1322" fmla="*/ 1507522 w 4203096"/>
              <a:gd name="connsiteY1322" fmla="*/ 3302161 h 3821750"/>
              <a:gd name="connsiteX1323" fmla="*/ 1516356 w 4203096"/>
              <a:gd name="connsiteY1323" fmla="*/ 3292839 h 3821750"/>
              <a:gd name="connsiteX1324" fmla="*/ 2655569 w 4203096"/>
              <a:gd name="connsiteY1324" fmla="*/ 3292731 h 3821750"/>
              <a:gd name="connsiteX1325" fmla="*/ 2659760 w 4203096"/>
              <a:gd name="connsiteY1325" fmla="*/ 3301875 h 3821750"/>
              <a:gd name="connsiteX1326" fmla="*/ 2630519 w 4203096"/>
              <a:gd name="connsiteY1326" fmla="*/ 3312258 h 3821750"/>
              <a:gd name="connsiteX1327" fmla="*/ 2627090 w 4203096"/>
              <a:gd name="connsiteY1327" fmla="*/ 3302542 h 3821750"/>
              <a:gd name="connsiteX1328" fmla="*/ 2655569 w 4203096"/>
              <a:gd name="connsiteY1328" fmla="*/ 3292731 h 3821750"/>
              <a:gd name="connsiteX1329" fmla="*/ 2721197 w 4203096"/>
              <a:gd name="connsiteY1329" fmla="*/ 3288731 h 3821750"/>
              <a:gd name="connsiteX1330" fmla="*/ 2724816 w 4203096"/>
              <a:gd name="connsiteY1330" fmla="*/ 3296637 h 3821750"/>
              <a:gd name="connsiteX1331" fmla="*/ 2699861 w 4203096"/>
              <a:gd name="connsiteY1331" fmla="*/ 3307495 h 3821750"/>
              <a:gd name="connsiteX1332" fmla="*/ 2695860 w 4203096"/>
              <a:gd name="connsiteY1332" fmla="*/ 3299494 h 3821750"/>
              <a:gd name="connsiteX1333" fmla="*/ 2721197 w 4203096"/>
              <a:gd name="connsiteY1333" fmla="*/ 3288731 h 3821750"/>
              <a:gd name="connsiteX1334" fmla="*/ 2308573 w 4203096"/>
              <a:gd name="connsiteY1334" fmla="*/ 3288636 h 3821750"/>
              <a:gd name="connsiteX1335" fmla="*/ 2322099 w 4203096"/>
              <a:gd name="connsiteY1335" fmla="*/ 3305210 h 3821750"/>
              <a:gd name="connsiteX1336" fmla="*/ 2277046 w 4203096"/>
              <a:gd name="connsiteY1336" fmla="*/ 3326069 h 3821750"/>
              <a:gd name="connsiteX1337" fmla="*/ 2261710 w 4203096"/>
              <a:gd name="connsiteY1337" fmla="*/ 3309210 h 3821750"/>
              <a:gd name="connsiteX1338" fmla="*/ 2308573 w 4203096"/>
              <a:gd name="connsiteY1338" fmla="*/ 3288636 h 3821750"/>
              <a:gd name="connsiteX1339" fmla="*/ 3022854 w 4203096"/>
              <a:gd name="connsiteY1339" fmla="*/ 3286445 h 3821750"/>
              <a:gd name="connsiteX1340" fmla="*/ 3025330 w 4203096"/>
              <a:gd name="connsiteY1340" fmla="*/ 3288159 h 3821750"/>
              <a:gd name="connsiteX1341" fmla="*/ 3020472 w 4203096"/>
              <a:gd name="connsiteY1341" fmla="*/ 3290350 h 3821750"/>
              <a:gd name="connsiteX1342" fmla="*/ 3019901 w 4203096"/>
              <a:gd name="connsiteY1342" fmla="*/ 3288159 h 3821750"/>
              <a:gd name="connsiteX1343" fmla="*/ 3022854 w 4203096"/>
              <a:gd name="connsiteY1343" fmla="*/ 3286445 h 3821750"/>
              <a:gd name="connsiteX1344" fmla="*/ 2901601 w 4203096"/>
              <a:gd name="connsiteY1344" fmla="*/ 3283397 h 3821750"/>
              <a:gd name="connsiteX1345" fmla="*/ 2904268 w 4203096"/>
              <a:gd name="connsiteY1345" fmla="*/ 3287588 h 3821750"/>
              <a:gd name="connsiteX1346" fmla="*/ 2892647 w 4203096"/>
              <a:gd name="connsiteY1346" fmla="*/ 3295494 h 3821750"/>
              <a:gd name="connsiteX1347" fmla="*/ 2889885 w 4203096"/>
              <a:gd name="connsiteY1347" fmla="*/ 3291303 h 3821750"/>
              <a:gd name="connsiteX1348" fmla="*/ 2901601 w 4203096"/>
              <a:gd name="connsiteY1348" fmla="*/ 3283397 h 3821750"/>
              <a:gd name="connsiteX1349" fmla="*/ 2400300 w 4203096"/>
              <a:gd name="connsiteY1349" fmla="*/ 3283302 h 3821750"/>
              <a:gd name="connsiteX1350" fmla="*/ 2412968 w 4203096"/>
              <a:gd name="connsiteY1350" fmla="*/ 3296827 h 3821750"/>
              <a:gd name="connsiteX1351" fmla="*/ 2370201 w 4203096"/>
              <a:gd name="connsiteY1351" fmla="*/ 3315306 h 3821750"/>
              <a:gd name="connsiteX1352" fmla="*/ 2355818 w 4203096"/>
              <a:gd name="connsiteY1352" fmla="*/ 3302256 h 3821750"/>
              <a:gd name="connsiteX1353" fmla="*/ 2400300 w 4203096"/>
              <a:gd name="connsiteY1353" fmla="*/ 3283302 h 3821750"/>
              <a:gd name="connsiteX1354" fmla="*/ 2782633 w 4203096"/>
              <a:gd name="connsiteY1354" fmla="*/ 3282350 h 3821750"/>
              <a:gd name="connsiteX1355" fmla="*/ 2785585 w 4203096"/>
              <a:gd name="connsiteY1355" fmla="*/ 3289303 h 3821750"/>
              <a:gd name="connsiteX1356" fmla="*/ 2764249 w 4203096"/>
              <a:gd name="connsiteY1356" fmla="*/ 3299780 h 3821750"/>
              <a:gd name="connsiteX1357" fmla="*/ 2761297 w 4203096"/>
              <a:gd name="connsiteY1357" fmla="*/ 3292732 h 3821750"/>
              <a:gd name="connsiteX1358" fmla="*/ 2782633 w 4203096"/>
              <a:gd name="connsiteY1358" fmla="*/ 3282350 h 3821750"/>
              <a:gd name="connsiteX1359" fmla="*/ 1864233 w 4203096"/>
              <a:gd name="connsiteY1359" fmla="*/ 3278063 h 3821750"/>
              <a:gd name="connsiteX1360" fmla="*/ 1880044 w 4203096"/>
              <a:gd name="connsiteY1360" fmla="*/ 3308733 h 3821750"/>
              <a:gd name="connsiteX1361" fmla="*/ 1840992 w 4203096"/>
              <a:gd name="connsiteY1361" fmla="*/ 3323688 h 3821750"/>
              <a:gd name="connsiteX1362" fmla="*/ 1824609 w 4203096"/>
              <a:gd name="connsiteY1362" fmla="*/ 3291683 h 3821750"/>
              <a:gd name="connsiteX1363" fmla="*/ 1864233 w 4203096"/>
              <a:gd name="connsiteY1363" fmla="*/ 3278063 h 3821750"/>
              <a:gd name="connsiteX1364" fmla="*/ 2490501 w 4203096"/>
              <a:gd name="connsiteY1364" fmla="*/ 3276540 h 3821750"/>
              <a:gd name="connsiteX1365" fmla="*/ 2499550 w 4203096"/>
              <a:gd name="connsiteY1365" fmla="*/ 3288732 h 3821750"/>
              <a:gd name="connsiteX1366" fmla="*/ 2457449 w 4203096"/>
              <a:gd name="connsiteY1366" fmla="*/ 3304639 h 3821750"/>
              <a:gd name="connsiteX1367" fmla="*/ 2448305 w 4203096"/>
              <a:gd name="connsiteY1367" fmla="*/ 3292732 h 3821750"/>
              <a:gd name="connsiteX1368" fmla="*/ 2490501 w 4203096"/>
              <a:gd name="connsiteY1368" fmla="*/ 3276540 h 3821750"/>
              <a:gd name="connsiteX1369" fmla="*/ 2839497 w 4203096"/>
              <a:gd name="connsiteY1369" fmla="*/ 3273873 h 3821750"/>
              <a:gd name="connsiteX1370" fmla="*/ 2842640 w 4203096"/>
              <a:gd name="connsiteY1370" fmla="*/ 3279683 h 3821750"/>
              <a:gd name="connsiteX1371" fmla="*/ 2824923 w 4203096"/>
              <a:gd name="connsiteY1371" fmla="*/ 3289684 h 3821750"/>
              <a:gd name="connsiteX1372" fmla="*/ 2822447 w 4203096"/>
              <a:gd name="connsiteY1372" fmla="*/ 3283302 h 3821750"/>
              <a:gd name="connsiteX1373" fmla="*/ 2839497 w 4203096"/>
              <a:gd name="connsiteY1373" fmla="*/ 3273873 h 3821750"/>
              <a:gd name="connsiteX1374" fmla="*/ 1715261 w 4203096"/>
              <a:gd name="connsiteY1374" fmla="*/ 3273586 h 3821750"/>
              <a:gd name="connsiteX1375" fmla="*/ 1731168 w 4203096"/>
              <a:gd name="connsiteY1375" fmla="*/ 3302447 h 3821750"/>
              <a:gd name="connsiteX1376" fmla="*/ 1699736 w 4203096"/>
              <a:gd name="connsiteY1376" fmla="*/ 3314639 h 3821750"/>
              <a:gd name="connsiteX1377" fmla="*/ 1683638 w 4203096"/>
              <a:gd name="connsiteY1377" fmla="*/ 3285778 h 3821750"/>
              <a:gd name="connsiteX1378" fmla="*/ 1715261 w 4203096"/>
              <a:gd name="connsiteY1378" fmla="*/ 3273586 h 3821750"/>
              <a:gd name="connsiteX1379" fmla="*/ 1453419 w 4203096"/>
              <a:gd name="connsiteY1379" fmla="*/ 3273301 h 3821750"/>
              <a:gd name="connsiteX1380" fmla="*/ 1464659 w 4203096"/>
              <a:gd name="connsiteY1380" fmla="*/ 3291589 h 3821750"/>
              <a:gd name="connsiteX1381" fmla="*/ 1444847 w 4203096"/>
              <a:gd name="connsiteY1381" fmla="*/ 3302162 h 3821750"/>
              <a:gd name="connsiteX1382" fmla="*/ 1433417 w 4203096"/>
              <a:gd name="connsiteY1382" fmla="*/ 3284255 h 3821750"/>
              <a:gd name="connsiteX1383" fmla="*/ 1453419 w 4203096"/>
              <a:gd name="connsiteY1383" fmla="*/ 3273301 h 3821750"/>
              <a:gd name="connsiteX1384" fmla="*/ 2955798 w 4203096"/>
              <a:gd name="connsiteY1384" fmla="*/ 3273206 h 3821750"/>
              <a:gd name="connsiteX1385" fmla="*/ 2957893 w 4203096"/>
              <a:gd name="connsiteY1385" fmla="*/ 3277302 h 3821750"/>
              <a:gd name="connsiteX1386" fmla="*/ 2947987 w 4203096"/>
              <a:gd name="connsiteY1386" fmla="*/ 3285207 h 3821750"/>
              <a:gd name="connsiteX1387" fmla="*/ 2947797 w 4203096"/>
              <a:gd name="connsiteY1387" fmla="*/ 3279207 h 3821750"/>
              <a:gd name="connsiteX1388" fmla="*/ 2955798 w 4203096"/>
              <a:gd name="connsiteY1388" fmla="*/ 3273206 h 3821750"/>
              <a:gd name="connsiteX1389" fmla="*/ 2571940 w 4203096"/>
              <a:gd name="connsiteY1389" fmla="*/ 3272348 h 3821750"/>
              <a:gd name="connsiteX1390" fmla="*/ 2580132 w 4203096"/>
              <a:gd name="connsiteY1390" fmla="*/ 3283397 h 3821750"/>
              <a:gd name="connsiteX1391" fmla="*/ 2542984 w 4203096"/>
              <a:gd name="connsiteY1391" fmla="*/ 3296542 h 3821750"/>
              <a:gd name="connsiteX1392" fmla="*/ 2534031 w 4203096"/>
              <a:gd name="connsiteY1392" fmla="*/ 3285969 h 3821750"/>
              <a:gd name="connsiteX1393" fmla="*/ 2571940 w 4203096"/>
              <a:gd name="connsiteY1393" fmla="*/ 3272348 h 3821750"/>
              <a:gd name="connsiteX1394" fmla="*/ 2647663 w 4203096"/>
              <a:gd name="connsiteY1394" fmla="*/ 3272062 h 3821750"/>
              <a:gd name="connsiteX1395" fmla="*/ 2652426 w 4203096"/>
              <a:gd name="connsiteY1395" fmla="*/ 3283016 h 3821750"/>
              <a:gd name="connsiteX1396" fmla="*/ 2619374 w 4203096"/>
              <a:gd name="connsiteY1396" fmla="*/ 3293875 h 3821750"/>
              <a:gd name="connsiteX1397" fmla="*/ 2614707 w 4203096"/>
              <a:gd name="connsiteY1397" fmla="*/ 3283111 h 3821750"/>
              <a:gd name="connsiteX1398" fmla="*/ 2647663 w 4203096"/>
              <a:gd name="connsiteY1398" fmla="*/ 3272062 h 3821750"/>
              <a:gd name="connsiteX1399" fmla="*/ 766953 w 4203096"/>
              <a:gd name="connsiteY1399" fmla="*/ 3271872 h 3821750"/>
              <a:gd name="connsiteX1400" fmla="*/ 772573 w 4203096"/>
              <a:gd name="connsiteY1400" fmla="*/ 3274634 h 3821750"/>
              <a:gd name="connsiteX1401" fmla="*/ 767620 w 4203096"/>
              <a:gd name="connsiteY1401" fmla="*/ 3277301 h 3821750"/>
              <a:gd name="connsiteX1402" fmla="*/ 763143 w 4203096"/>
              <a:gd name="connsiteY1402" fmla="*/ 3274539 h 3821750"/>
              <a:gd name="connsiteX1403" fmla="*/ 766953 w 4203096"/>
              <a:gd name="connsiteY1403" fmla="*/ 3271872 h 3821750"/>
              <a:gd name="connsiteX1404" fmla="*/ 861536 w 4203096"/>
              <a:gd name="connsiteY1404" fmla="*/ 3271015 h 3821750"/>
              <a:gd name="connsiteX1405" fmla="*/ 867537 w 4203096"/>
              <a:gd name="connsiteY1405" fmla="*/ 3276254 h 3821750"/>
              <a:gd name="connsiteX1406" fmla="*/ 861155 w 4203096"/>
              <a:gd name="connsiteY1406" fmla="*/ 3280921 h 3821750"/>
              <a:gd name="connsiteX1407" fmla="*/ 856202 w 4203096"/>
              <a:gd name="connsiteY1407" fmla="*/ 3275015 h 3821750"/>
              <a:gd name="connsiteX1408" fmla="*/ 861536 w 4203096"/>
              <a:gd name="connsiteY1408" fmla="*/ 3271015 h 3821750"/>
              <a:gd name="connsiteX1409" fmla="*/ 956405 w 4203096"/>
              <a:gd name="connsiteY1409" fmla="*/ 3270348 h 3821750"/>
              <a:gd name="connsiteX1410" fmla="*/ 966691 w 4203096"/>
              <a:gd name="connsiteY1410" fmla="*/ 3276634 h 3821750"/>
              <a:gd name="connsiteX1411" fmla="*/ 955452 w 4203096"/>
              <a:gd name="connsiteY1411" fmla="*/ 3281682 h 3821750"/>
              <a:gd name="connsiteX1412" fmla="*/ 947070 w 4203096"/>
              <a:gd name="connsiteY1412" fmla="*/ 3275587 h 3821750"/>
              <a:gd name="connsiteX1413" fmla="*/ 956405 w 4203096"/>
              <a:gd name="connsiteY1413" fmla="*/ 3270348 h 3821750"/>
              <a:gd name="connsiteX1414" fmla="*/ 2715101 w 4203096"/>
              <a:gd name="connsiteY1414" fmla="*/ 3269586 h 3821750"/>
              <a:gd name="connsiteX1415" fmla="*/ 2718530 w 4203096"/>
              <a:gd name="connsiteY1415" fmla="*/ 3278920 h 3821750"/>
              <a:gd name="connsiteX1416" fmla="*/ 2690336 w 4203096"/>
              <a:gd name="connsiteY1416" fmla="*/ 3290160 h 3821750"/>
              <a:gd name="connsiteX1417" fmla="*/ 2686431 w 4203096"/>
              <a:gd name="connsiteY1417" fmla="*/ 3280635 h 3821750"/>
              <a:gd name="connsiteX1418" fmla="*/ 2715101 w 4203096"/>
              <a:gd name="connsiteY1418" fmla="*/ 3269586 h 3821750"/>
              <a:gd name="connsiteX1419" fmla="*/ 1046416 w 4203096"/>
              <a:gd name="connsiteY1419" fmla="*/ 3269014 h 3821750"/>
              <a:gd name="connsiteX1420" fmla="*/ 1056893 w 4203096"/>
              <a:gd name="connsiteY1420" fmla="*/ 3276539 h 3821750"/>
              <a:gd name="connsiteX1421" fmla="*/ 1046225 w 4203096"/>
              <a:gd name="connsiteY1421" fmla="*/ 3284540 h 3821750"/>
              <a:gd name="connsiteX1422" fmla="*/ 1036319 w 4203096"/>
              <a:gd name="connsiteY1422" fmla="*/ 3276444 h 3821750"/>
              <a:gd name="connsiteX1423" fmla="*/ 1046416 w 4203096"/>
              <a:gd name="connsiteY1423" fmla="*/ 3269014 h 3821750"/>
              <a:gd name="connsiteX1424" fmla="*/ 1578673 w 4203096"/>
              <a:gd name="connsiteY1424" fmla="*/ 3268348 h 3821750"/>
              <a:gd name="connsiteX1425" fmla="*/ 1593056 w 4203096"/>
              <a:gd name="connsiteY1425" fmla="*/ 3292636 h 3821750"/>
              <a:gd name="connsiteX1426" fmla="*/ 1569148 w 4203096"/>
              <a:gd name="connsiteY1426" fmla="*/ 3303876 h 3821750"/>
              <a:gd name="connsiteX1427" fmla="*/ 1553717 w 4203096"/>
              <a:gd name="connsiteY1427" fmla="*/ 3280254 h 3821750"/>
              <a:gd name="connsiteX1428" fmla="*/ 1578673 w 4203096"/>
              <a:gd name="connsiteY1428" fmla="*/ 3268348 h 3821750"/>
              <a:gd name="connsiteX1429" fmla="*/ 1137856 w 4203096"/>
              <a:gd name="connsiteY1429" fmla="*/ 3268062 h 3821750"/>
              <a:gd name="connsiteX1430" fmla="*/ 1147476 w 4203096"/>
              <a:gd name="connsiteY1430" fmla="*/ 3277968 h 3821750"/>
              <a:gd name="connsiteX1431" fmla="*/ 1134046 w 4203096"/>
              <a:gd name="connsiteY1431" fmla="*/ 3286921 h 3821750"/>
              <a:gd name="connsiteX1432" fmla="*/ 1123949 w 4203096"/>
              <a:gd name="connsiteY1432" fmla="*/ 3276349 h 3821750"/>
              <a:gd name="connsiteX1433" fmla="*/ 1137856 w 4203096"/>
              <a:gd name="connsiteY1433" fmla="*/ 3268062 h 3821750"/>
              <a:gd name="connsiteX1434" fmla="*/ 1223009 w 4203096"/>
              <a:gd name="connsiteY1434" fmla="*/ 3267204 h 3821750"/>
              <a:gd name="connsiteX1435" fmla="*/ 1233487 w 4203096"/>
              <a:gd name="connsiteY1435" fmla="*/ 3278349 h 3821750"/>
              <a:gd name="connsiteX1436" fmla="*/ 1217866 w 4203096"/>
              <a:gd name="connsiteY1436" fmla="*/ 3288350 h 3821750"/>
              <a:gd name="connsiteX1437" fmla="*/ 1207388 w 4203096"/>
              <a:gd name="connsiteY1437" fmla="*/ 3277206 h 3821750"/>
              <a:gd name="connsiteX1438" fmla="*/ 1223009 w 4203096"/>
              <a:gd name="connsiteY1438" fmla="*/ 3267204 h 3821750"/>
              <a:gd name="connsiteX1439" fmla="*/ 1303115 w 4203096"/>
              <a:gd name="connsiteY1439" fmla="*/ 3265776 h 3821750"/>
              <a:gd name="connsiteX1440" fmla="*/ 1314354 w 4203096"/>
              <a:gd name="connsiteY1440" fmla="*/ 3277778 h 3821750"/>
              <a:gd name="connsiteX1441" fmla="*/ 1298257 w 4203096"/>
              <a:gd name="connsiteY1441" fmla="*/ 3290065 h 3821750"/>
              <a:gd name="connsiteX1442" fmla="*/ 1286636 w 4203096"/>
              <a:gd name="connsiteY1442" fmla="*/ 3278159 h 3821750"/>
              <a:gd name="connsiteX1443" fmla="*/ 1303115 w 4203096"/>
              <a:gd name="connsiteY1443" fmla="*/ 3265776 h 3821750"/>
              <a:gd name="connsiteX1444" fmla="*/ 1378648 w 4203096"/>
              <a:gd name="connsiteY1444" fmla="*/ 3265300 h 3821750"/>
              <a:gd name="connsiteX1445" fmla="*/ 1389793 w 4203096"/>
              <a:gd name="connsiteY1445" fmla="*/ 3279778 h 3821750"/>
              <a:gd name="connsiteX1446" fmla="*/ 1372267 w 4203096"/>
              <a:gd name="connsiteY1446" fmla="*/ 3291399 h 3821750"/>
              <a:gd name="connsiteX1447" fmla="*/ 1361122 w 4203096"/>
              <a:gd name="connsiteY1447" fmla="*/ 3278635 h 3821750"/>
              <a:gd name="connsiteX1448" fmla="*/ 1378648 w 4203096"/>
              <a:gd name="connsiteY1448" fmla="*/ 3265300 h 3821750"/>
              <a:gd name="connsiteX1449" fmla="*/ 2114741 w 4203096"/>
              <a:gd name="connsiteY1449" fmla="*/ 3263775 h 3821750"/>
              <a:gd name="connsiteX1450" fmla="*/ 2099120 w 4203096"/>
              <a:gd name="connsiteY1450" fmla="*/ 3286540 h 3821750"/>
              <a:gd name="connsiteX1451" fmla="*/ 2131790 w 4203096"/>
              <a:gd name="connsiteY1451" fmla="*/ 3289302 h 3821750"/>
              <a:gd name="connsiteX1452" fmla="*/ 2143411 w 4203096"/>
              <a:gd name="connsiteY1452" fmla="*/ 3266633 h 3821750"/>
              <a:gd name="connsiteX1453" fmla="*/ 2114741 w 4203096"/>
              <a:gd name="connsiteY1453" fmla="*/ 3263775 h 3821750"/>
              <a:gd name="connsiteX1454" fmla="*/ 2894647 w 4203096"/>
              <a:gd name="connsiteY1454" fmla="*/ 3263490 h 3821750"/>
              <a:gd name="connsiteX1455" fmla="*/ 2897028 w 4203096"/>
              <a:gd name="connsiteY1455" fmla="*/ 3268824 h 3821750"/>
              <a:gd name="connsiteX1456" fmla="*/ 2883122 w 4203096"/>
              <a:gd name="connsiteY1456" fmla="*/ 3277968 h 3821750"/>
              <a:gd name="connsiteX1457" fmla="*/ 2880360 w 4203096"/>
              <a:gd name="connsiteY1457" fmla="*/ 3272348 h 3821750"/>
              <a:gd name="connsiteX1458" fmla="*/ 2894647 w 4203096"/>
              <a:gd name="connsiteY1458" fmla="*/ 3263490 h 3821750"/>
              <a:gd name="connsiteX1459" fmla="*/ 3009042 w 4203096"/>
              <a:gd name="connsiteY1459" fmla="*/ 3263395 h 3821750"/>
              <a:gd name="connsiteX1460" fmla="*/ 3014186 w 4203096"/>
              <a:gd name="connsiteY1460" fmla="*/ 3264729 h 3821750"/>
              <a:gd name="connsiteX1461" fmla="*/ 3006090 w 4203096"/>
              <a:gd name="connsiteY1461" fmla="*/ 3269967 h 3821750"/>
              <a:gd name="connsiteX1462" fmla="*/ 3004375 w 4203096"/>
              <a:gd name="connsiteY1462" fmla="*/ 3267681 h 3821750"/>
              <a:gd name="connsiteX1463" fmla="*/ 3009042 w 4203096"/>
              <a:gd name="connsiteY1463" fmla="*/ 3263395 h 3821750"/>
              <a:gd name="connsiteX1464" fmla="*/ 2777108 w 4203096"/>
              <a:gd name="connsiteY1464" fmla="*/ 3263394 h 3821750"/>
              <a:gd name="connsiteX1465" fmla="*/ 2781013 w 4203096"/>
              <a:gd name="connsiteY1465" fmla="*/ 3270824 h 3821750"/>
              <a:gd name="connsiteX1466" fmla="*/ 2755963 w 4203096"/>
              <a:gd name="connsiteY1466" fmla="*/ 3283111 h 3821750"/>
              <a:gd name="connsiteX1467" fmla="*/ 2751867 w 4203096"/>
              <a:gd name="connsiteY1467" fmla="*/ 3275587 h 3821750"/>
              <a:gd name="connsiteX1468" fmla="*/ 2777108 w 4203096"/>
              <a:gd name="connsiteY1468" fmla="*/ 3263394 h 3821750"/>
              <a:gd name="connsiteX1469" fmla="*/ 2834259 w 4203096"/>
              <a:gd name="connsiteY1469" fmla="*/ 3255203 h 3821750"/>
              <a:gd name="connsiteX1470" fmla="*/ 2837593 w 4203096"/>
              <a:gd name="connsiteY1470" fmla="*/ 3262061 h 3821750"/>
              <a:gd name="connsiteX1471" fmla="*/ 2817114 w 4203096"/>
              <a:gd name="connsiteY1471" fmla="*/ 3273206 h 3821750"/>
              <a:gd name="connsiteX1472" fmla="*/ 2813876 w 4203096"/>
              <a:gd name="connsiteY1472" fmla="*/ 3266633 h 3821750"/>
              <a:gd name="connsiteX1473" fmla="*/ 2834259 w 4203096"/>
              <a:gd name="connsiteY1473" fmla="*/ 3255203 h 3821750"/>
              <a:gd name="connsiteX1474" fmla="*/ 2480358 w 4203096"/>
              <a:gd name="connsiteY1474" fmla="*/ 3254930 h 3821750"/>
              <a:gd name="connsiteX1475" fmla="*/ 2488120 w 4203096"/>
              <a:gd name="connsiteY1475" fmla="*/ 3261013 h 3821750"/>
              <a:gd name="connsiteX1476" fmla="*/ 2463355 w 4203096"/>
              <a:gd name="connsiteY1476" fmla="*/ 3280350 h 3821750"/>
              <a:gd name="connsiteX1477" fmla="*/ 2425732 w 4203096"/>
              <a:gd name="connsiteY1477" fmla="*/ 3285302 h 3821750"/>
              <a:gd name="connsiteX1478" fmla="*/ 2433161 w 4203096"/>
              <a:gd name="connsiteY1478" fmla="*/ 3266443 h 3821750"/>
              <a:gd name="connsiteX1479" fmla="*/ 2444877 w 4203096"/>
              <a:gd name="connsiteY1479" fmla="*/ 3259013 h 3821750"/>
              <a:gd name="connsiteX1480" fmla="*/ 2445448 w 4203096"/>
              <a:gd name="connsiteY1480" fmla="*/ 3258823 h 3821750"/>
              <a:gd name="connsiteX1481" fmla="*/ 2460593 w 4203096"/>
              <a:gd name="connsiteY1481" fmla="*/ 3255775 h 3821750"/>
              <a:gd name="connsiteX1482" fmla="*/ 2480358 w 4203096"/>
              <a:gd name="connsiteY1482" fmla="*/ 3254930 h 3821750"/>
              <a:gd name="connsiteX1483" fmla="*/ 2947320 w 4203096"/>
              <a:gd name="connsiteY1483" fmla="*/ 3252346 h 3821750"/>
              <a:gd name="connsiteX1484" fmla="*/ 2949892 w 4203096"/>
              <a:gd name="connsiteY1484" fmla="*/ 3256918 h 3821750"/>
              <a:gd name="connsiteX1485" fmla="*/ 2938557 w 4203096"/>
              <a:gd name="connsiteY1485" fmla="*/ 3265014 h 3821750"/>
              <a:gd name="connsiteX1486" fmla="*/ 2936652 w 4203096"/>
              <a:gd name="connsiteY1486" fmla="*/ 3259966 h 3821750"/>
              <a:gd name="connsiteX1487" fmla="*/ 2947320 w 4203096"/>
              <a:gd name="connsiteY1487" fmla="*/ 3252346 h 3821750"/>
              <a:gd name="connsiteX1488" fmla="*/ 3065049 w 4203096"/>
              <a:gd name="connsiteY1488" fmla="*/ 3251774 h 3821750"/>
              <a:gd name="connsiteX1489" fmla="*/ 3065525 w 4203096"/>
              <a:gd name="connsiteY1489" fmla="*/ 3254822 h 3821750"/>
              <a:gd name="connsiteX1490" fmla="*/ 3063144 w 4203096"/>
              <a:gd name="connsiteY1490" fmla="*/ 3256822 h 3821750"/>
              <a:gd name="connsiteX1491" fmla="*/ 3061144 w 4203096"/>
              <a:gd name="connsiteY1491" fmla="*/ 3255774 h 3821750"/>
              <a:gd name="connsiteX1492" fmla="*/ 3065049 w 4203096"/>
              <a:gd name="connsiteY1492" fmla="*/ 3251774 h 3821750"/>
              <a:gd name="connsiteX1493" fmla="*/ 2556986 w 4203096"/>
              <a:gd name="connsiteY1493" fmla="*/ 3251108 h 3821750"/>
              <a:gd name="connsiteX1494" fmla="*/ 2567559 w 4203096"/>
              <a:gd name="connsiteY1494" fmla="*/ 3263871 h 3821750"/>
              <a:gd name="connsiteX1495" fmla="*/ 2526697 w 4203096"/>
              <a:gd name="connsiteY1495" fmla="*/ 3278635 h 3821750"/>
              <a:gd name="connsiteX1496" fmla="*/ 2515457 w 4203096"/>
              <a:gd name="connsiteY1496" fmla="*/ 3266348 h 3821750"/>
              <a:gd name="connsiteX1497" fmla="*/ 2556986 w 4203096"/>
              <a:gd name="connsiteY1497" fmla="*/ 3251108 h 3821750"/>
              <a:gd name="connsiteX1498" fmla="*/ 1753148 w 4203096"/>
              <a:gd name="connsiteY1498" fmla="*/ 3250536 h 3821750"/>
              <a:gd name="connsiteX1499" fmla="*/ 1774507 w 4203096"/>
              <a:gd name="connsiteY1499" fmla="*/ 3250536 h 3821750"/>
              <a:gd name="connsiteX1500" fmla="*/ 1791271 w 4203096"/>
              <a:gd name="connsiteY1500" fmla="*/ 3281778 h 3821750"/>
              <a:gd name="connsiteX1501" fmla="*/ 1754124 w 4203096"/>
              <a:gd name="connsiteY1501" fmla="*/ 3294827 h 3821750"/>
              <a:gd name="connsiteX1502" fmla="*/ 1738503 w 4203096"/>
              <a:gd name="connsiteY1502" fmla="*/ 3263109 h 3821750"/>
              <a:gd name="connsiteX1503" fmla="*/ 1753148 w 4203096"/>
              <a:gd name="connsiteY1503" fmla="*/ 3250536 h 3821750"/>
              <a:gd name="connsiteX1504" fmla="*/ 2637567 w 4203096"/>
              <a:gd name="connsiteY1504" fmla="*/ 3250250 h 3821750"/>
              <a:gd name="connsiteX1505" fmla="*/ 2644901 w 4203096"/>
              <a:gd name="connsiteY1505" fmla="*/ 3262728 h 3821750"/>
              <a:gd name="connsiteX1506" fmla="*/ 2607373 w 4203096"/>
              <a:gd name="connsiteY1506" fmla="*/ 3274920 h 3821750"/>
              <a:gd name="connsiteX1507" fmla="*/ 2599563 w 4203096"/>
              <a:gd name="connsiteY1507" fmla="*/ 3262918 h 3821750"/>
              <a:gd name="connsiteX1508" fmla="*/ 2637567 w 4203096"/>
              <a:gd name="connsiteY1508" fmla="*/ 3250250 h 3821750"/>
              <a:gd name="connsiteX1509" fmla="*/ 2707862 w 4203096"/>
              <a:gd name="connsiteY1509" fmla="*/ 3249583 h 3821750"/>
              <a:gd name="connsiteX1510" fmla="*/ 2713101 w 4203096"/>
              <a:gd name="connsiteY1510" fmla="*/ 3259775 h 3821750"/>
              <a:gd name="connsiteX1511" fmla="*/ 2680811 w 4203096"/>
              <a:gd name="connsiteY1511" fmla="*/ 3272348 h 3821750"/>
              <a:gd name="connsiteX1512" fmla="*/ 2675191 w 4203096"/>
              <a:gd name="connsiteY1512" fmla="*/ 3262061 h 3821750"/>
              <a:gd name="connsiteX1513" fmla="*/ 2707862 w 4203096"/>
              <a:gd name="connsiteY1513" fmla="*/ 3249583 h 3821750"/>
              <a:gd name="connsiteX1514" fmla="*/ 2018443 w 4203096"/>
              <a:gd name="connsiteY1514" fmla="*/ 3248726 h 3821750"/>
              <a:gd name="connsiteX1515" fmla="*/ 2004060 w 4203096"/>
              <a:gd name="connsiteY1515" fmla="*/ 3272062 h 3821750"/>
              <a:gd name="connsiteX1516" fmla="*/ 2035588 w 4203096"/>
              <a:gd name="connsiteY1516" fmla="*/ 3277587 h 3821750"/>
              <a:gd name="connsiteX1517" fmla="*/ 2046732 w 4203096"/>
              <a:gd name="connsiteY1517" fmla="*/ 3253774 h 3821750"/>
              <a:gd name="connsiteX1518" fmla="*/ 2018443 w 4203096"/>
              <a:gd name="connsiteY1518" fmla="*/ 3248726 h 3821750"/>
              <a:gd name="connsiteX1519" fmla="*/ 1501044 w 4203096"/>
              <a:gd name="connsiteY1519" fmla="*/ 3246059 h 3821750"/>
              <a:gd name="connsiteX1520" fmla="*/ 1514570 w 4203096"/>
              <a:gd name="connsiteY1520" fmla="*/ 3266823 h 3821750"/>
              <a:gd name="connsiteX1521" fmla="*/ 1491519 w 4203096"/>
              <a:gd name="connsiteY1521" fmla="*/ 3278730 h 3821750"/>
              <a:gd name="connsiteX1522" fmla="*/ 1478279 w 4203096"/>
              <a:gd name="connsiteY1522" fmla="*/ 3258441 h 3821750"/>
              <a:gd name="connsiteX1523" fmla="*/ 1501044 w 4203096"/>
              <a:gd name="connsiteY1523" fmla="*/ 3246059 h 3821750"/>
              <a:gd name="connsiteX1524" fmla="*/ 1632394 w 4203096"/>
              <a:gd name="connsiteY1524" fmla="*/ 3245202 h 3821750"/>
              <a:gd name="connsiteX1525" fmla="*/ 1647538 w 4203096"/>
              <a:gd name="connsiteY1525" fmla="*/ 3272729 h 3821750"/>
              <a:gd name="connsiteX1526" fmla="*/ 1618297 w 4203096"/>
              <a:gd name="connsiteY1526" fmla="*/ 3284159 h 3821750"/>
              <a:gd name="connsiteX1527" fmla="*/ 1603247 w 4203096"/>
              <a:gd name="connsiteY1527" fmla="*/ 3256917 h 3821750"/>
              <a:gd name="connsiteX1528" fmla="*/ 1632394 w 4203096"/>
              <a:gd name="connsiteY1528" fmla="*/ 3245202 h 3821750"/>
              <a:gd name="connsiteX1529" fmla="*/ 2888741 w 4203096"/>
              <a:gd name="connsiteY1529" fmla="*/ 3244726 h 3821750"/>
              <a:gd name="connsiteX1530" fmla="*/ 2891599 w 4203096"/>
              <a:gd name="connsiteY1530" fmla="*/ 3250536 h 3821750"/>
              <a:gd name="connsiteX1531" fmla="*/ 2874644 w 4203096"/>
              <a:gd name="connsiteY1531" fmla="*/ 3261204 h 3821750"/>
              <a:gd name="connsiteX1532" fmla="*/ 2871596 w 4203096"/>
              <a:gd name="connsiteY1532" fmla="*/ 3255393 h 3821750"/>
              <a:gd name="connsiteX1533" fmla="*/ 2888741 w 4203096"/>
              <a:gd name="connsiteY1533" fmla="*/ 3244726 h 3821750"/>
              <a:gd name="connsiteX1534" fmla="*/ 2772250 w 4203096"/>
              <a:gd name="connsiteY1534" fmla="*/ 3244535 h 3821750"/>
              <a:gd name="connsiteX1535" fmla="*/ 2775203 w 4203096"/>
              <a:gd name="connsiteY1535" fmla="*/ 3253774 h 3821750"/>
              <a:gd name="connsiteX1536" fmla="*/ 2747104 w 4203096"/>
              <a:gd name="connsiteY1536" fmla="*/ 3266538 h 3821750"/>
              <a:gd name="connsiteX1537" fmla="*/ 2743771 w 4203096"/>
              <a:gd name="connsiteY1537" fmla="*/ 3257203 h 3821750"/>
              <a:gd name="connsiteX1538" fmla="*/ 2772250 w 4203096"/>
              <a:gd name="connsiteY1538" fmla="*/ 3244535 h 3821750"/>
              <a:gd name="connsiteX1539" fmla="*/ 2407825 w 4203096"/>
              <a:gd name="connsiteY1539" fmla="*/ 3240439 h 3821750"/>
              <a:gd name="connsiteX1540" fmla="*/ 2380107 w 4203096"/>
              <a:gd name="connsiteY1540" fmla="*/ 3240916 h 3821750"/>
              <a:gd name="connsiteX1541" fmla="*/ 2362962 w 4203096"/>
              <a:gd name="connsiteY1541" fmla="*/ 3259299 h 3821750"/>
              <a:gd name="connsiteX1542" fmla="*/ 2394585 w 4203096"/>
              <a:gd name="connsiteY1542" fmla="*/ 3258156 h 3821750"/>
              <a:gd name="connsiteX1543" fmla="*/ 2407825 w 4203096"/>
              <a:gd name="connsiteY1543" fmla="*/ 3240439 h 3821750"/>
              <a:gd name="connsiteX1544" fmla="*/ 2283142 w 4203096"/>
              <a:gd name="connsiteY1544" fmla="*/ 3240344 h 3821750"/>
              <a:gd name="connsiteX1545" fmla="*/ 2269331 w 4203096"/>
              <a:gd name="connsiteY1545" fmla="*/ 3259489 h 3821750"/>
              <a:gd name="connsiteX1546" fmla="*/ 2298097 w 4203096"/>
              <a:gd name="connsiteY1546" fmla="*/ 3259584 h 3821750"/>
              <a:gd name="connsiteX1547" fmla="*/ 2312099 w 4203096"/>
              <a:gd name="connsiteY1547" fmla="*/ 3241011 h 3821750"/>
              <a:gd name="connsiteX1548" fmla="*/ 2283142 w 4203096"/>
              <a:gd name="connsiteY1548" fmla="*/ 3240344 h 3821750"/>
              <a:gd name="connsiteX1549" fmla="*/ 3000755 w 4203096"/>
              <a:gd name="connsiteY1549" fmla="*/ 3238725 h 3821750"/>
              <a:gd name="connsiteX1550" fmla="*/ 3001612 w 4203096"/>
              <a:gd name="connsiteY1550" fmla="*/ 3244440 h 3821750"/>
              <a:gd name="connsiteX1551" fmla="*/ 2993040 w 4203096"/>
              <a:gd name="connsiteY1551" fmla="*/ 3251012 h 3821750"/>
              <a:gd name="connsiteX1552" fmla="*/ 2991802 w 4203096"/>
              <a:gd name="connsiteY1552" fmla="*/ 3246821 h 3821750"/>
              <a:gd name="connsiteX1553" fmla="*/ 3000755 w 4203096"/>
              <a:gd name="connsiteY1553" fmla="*/ 3238725 h 3821750"/>
              <a:gd name="connsiteX1554" fmla="*/ 712851 w 4203096"/>
              <a:gd name="connsiteY1554" fmla="*/ 3236915 h 3821750"/>
              <a:gd name="connsiteX1555" fmla="*/ 718852 w 4203096"/>
              <a:gd name="connsiteY1555" fmla="*/ 3239201 h 3821750"/>
              <a:gd name="connsiteX1556" fmla="*/ 715042 w 4203096"/>
              <a:gd name="connsiteY1556" fmla="*/ 3242439 h 3821750"/>
              <a:gd name="connsiteX1557" fmla="*/ 709136 w 4203096"/>
              <a:gd name="connsiteY1557" fmla="*/ 3239582 h 3821750"/>
              <a:gd name="connsiteX1558" fmla="*/ 712851 w 4203096"/>
              <a:gd name="connsiteY1558" fmla="*/ 3236915 h 3821750"/>
              <a:gd name="connsiteX1559" fmla="*/ 810673 w 4203096"/>
              <a:gd name="connsiteY1559" fmla="*/ 3236725 h 3821750"/>
              <a:gd name="connsiteX1560" fmla="*/ 819150 w 4203096"/>
              <a:gd name="connsiteY1560" fmla="*/ 3240630 h 3821750"/>
              <a:gd name="connsiteX1561" fmla="*/ 812006 w 4203096"/>
              <a:gd name="connsiteY1561" fmla="*/ 3244821 h 3821750"/>
              <a:gd name="connsiteX1562" fmla="*/ 804672 w 4203096"/>
              <a:gd name="connsiteY1562" fmla="*/ 3240249 h 3821750"/>
              <a:gd name="connsiteX1563" fmla="*/ 810673 w 4203096"/>
              <a:gd name="connsiteY1563" fmla="*/ 3236725 h 3821750"/>
              <a:gd name="connsiteX1564" fmla="*/ 2830353 w 4203096"/>
              <a:gd name="connsiteY1564" fmla="*/ 3236534 h 3821750"/>
              <a:gd name="connsiteX1565" fmla="*/ 2833306 w 4203096"/>
              <a:gd name="connsiteY1565" fmla="*/ 3244440 h 3821750"/>
              <a:gd name="connsiteX1566" fmla="*/ 2809208 w 4203096"/>
              <a:gd name="connsiteY1566" fmla="*/ 3257203 h 3821750"/>
              <a:gd name="connsiteX1567" fmla="*/ 2806350 w 4203096"/>
              <a:gd name="connsiteY1567" fmla="*/ 3249202 h 3821750"/>
              <a:gd name="connsiteX1568" fmla="*/ 2830353 w 4203096"/>
              <a:gd name="connsiteY1568" fmla="*/ 3236534 h 3821750"/>
              <a:gd name="connsiteX1569" fmla="*/ 907732 w 4203096"/>
              <a:gd name="connsiteY1569" fmla="*/ 3235773 h 3821750"/>
              <a:gd name="connsiteX1570" fmla="*/ 920495 w 4203096"/>
              <a:gd name="connsiteY1570" fmla="*/ 3242536 h 3821750"/>
              <a:gd name="connsiteX1571" fmla="*/ 906589 w 4203096"/>
              <a:gd name="connsiteY1571" fmla="*/ 3247298 h 3821750"/>
              <a:gd name="connsiteX1572" fmla="*/ 899064 w 4203096"/>
              <a:gd name="connsiteY1572" fmla="*/ 3241488 h 3821750"/>
              <a:gd name="connsiteX1573" fmla="*/ 907732 w 4203096"/>
              <a:gd name="connsiteY1573" fmla="*/ 3235773 h 3821750"/>
              <a:gd name="connsiteX1574" fmla="*/ 2185035 w 4203096"/>
              <a:gd name="connsiteY1574" fmla="*/ 3234439 h 3821750"/>
              <a:gd name="connsiteX1575" fmla="*/ 2172176 w 4203096"/>
              <a:gd name="connsiteY1575" fmla="*/ 3254917 h 3821750"/>
              <a:gd name="connsiteX1576" fmla="*/ 2200751 w 4203096"/>
              <a:gd name="connsiteY1576" fmla="*/ 3256822 h 3821750"/>
              <a:gd name="connsiteX1577" fmla="*/ 2213800 w 4203096"/>
              <a:gd name="connsiteY1577" fmla="*/ 3236820 h 3821750"/>
              <a:gd name="connsiteX1578" fmla="*/ 2185035 w 4203096"/>
              <a:gd name="connsiteY1578" fmla="*/ 3234439 h 3821750"/>
              <a:gd name="connsiteX1579" fmla="*/ 1002696 w 4203096"/>
              <a:gd name="connsiteY1579" fmla="*/ 3234343 h 3821750"/>
              <a:gd name="connsiteX1580" fmla="*/ 1013650 w 4203096"/>
              <a:gd name="connsiteY1580" fmla="*/ 3242058 h 3821750"/>
              <a:gd name="connsiteX1581" fmla="*/ 1003363 w 4203096"/>
              <a:gd name="connsiteY1581" fmla="*/ 3250345 h 3821750"/>
              <a:gd name="connsiteX1582" fmla="*/ 991361 w 4203096"/>
              <a:gd name="connsiteY1582" fmla="*/ 3242154 h 3821750"/>
              <a:gd name="connsiteX1583" fmla="*/ 1002696 w 4203096"/>
              <a:gd name="connsiteY1583" fmla="*/ 3234343 h 3821750"/>
              <a:gd name="connsiteX1584" fmla="*/ 1096517 w 4203096"/>
              <a:gd name="connsiteY1584" fmla="*/ 3233295 h 3821750"/>
              <a:gd name="connsiteX1585" fmla="*/ 1108138 w 4203096"/>
              <a:gd name="connsiteY1585" fmla="*/ 3242630 h 3821750"/>
              <a:gd name="connsiteX1586" fmla="*/ 1094612 w 4203096"/>
              <a:gd name="connsiteY1586" fmla="*/ 3252917 h 3821750"/>
              <a:gd name="connsiteX1587" fmla="*/ 1082039 w 4203096"/>
              <a:gd name="connsiteY1587" fmla="*/ 3243106 h 3821750"/>
              <a:gd name="connsiteX1588" fmla="*/ 1096517 w 4203096"/>
              <a:gd name="connsiteY1588" fmla="*/ 3233295 h 3821750"/>
              <a:gd name="connsiteX1589" fmla="*/ 1185291 w 4203096"/>
              <a:gd name="connsiteY1589" fmla="*/ 3232724 h 3821750"/>
              <a:gd name="connsiteX1590" fmla="*/ 1198435 w 4203096"/>
              <a:gd name="connsiteY1590" fmla="*/ 3243678 h 3821750"/>
              <a:gd name="connsiteX1591" fmla="*/ 1181957 w 4203096"/>
              <a:gd name="connsiteY1591" fmla="*/ 3254917 h 3821750"/>
              <a:gd name="connsiteX1592" fmla="*/ 1169670 w 4203096"/>
              <a:gd name="connsiteY1592" fmla="*/ 3244345 h 3821750"/>
              <a:gd name="connsiteX1593" fmla="*/ 1185291 w 4203096"/>
              <a:gd name="connsiteY1593" fmla="*/ 3232724 h 3821750"/>
              <a:gd name="connsiteX1594" fmla="*/ 2941034 w 4203096"/>
              <a:gd name="connsiteY1594" fmla="*/ 3232629 h 3821750"/>
              <a:gd name="connsiteX1595" fmla="*/ 2942653 w 4203096"/>
              <a:gd name="connsiteY1595" fmla="*/ 3238725 h 3821750"/>
              <a:gd name="connsiteX1596" fmla="*/ 2929128 w 4203096"/>
              <a:gd name="connsiteY1596" fmla="*/ 3247869 h 3821750"/>
              <a:gd name="connsiteX1597" fmla="*/ 2927413 w 4203096"/>
              <a:gd name="connsiteY1597" fmla="*/ 3241773 h 3821750"/>
              <a:gd name="connsiteX1598" fmla="*/ 2941034 w 4203096"/>
              <a:gd name="connsiteY1598" fmla="*/ 3232629 h 3821750"/>
              <a:gd name="connsiteX1599" fmla="*/ 1424273 w 4203096"/>
              <a:gd name="connsiteY1599" fmla="*/ 3232629 h 3821750"/>
              <a:gd name="connsiteX1600" fmla="*/ 1437322 w 4203096"/>
              <a:gd name="connsiteY1600" fmla="*/ 3249488 h 3821750"/>
              <a:gd name="connsiteX1601" fmla="*/ 1417320 w 4203096"/>
              <a:gd name="connsiteY1601" fmla="*/ 3262442 h 3821750"/>
              <a:gd name="connsiteX1602" fmla="*/ 1404175 w 4203096"/>
              <a:gd name="connsiteY1602" fmla="*/ 3246154 h 3821750"/>
              <a:gd name="connsiteX1603" fmla="*/ 1424273 w 4203096"/>
              <a:gd name="connsiteY1603" fmla="*/ 3232629 h 3821750"/>
              <a:gd name="connsiteX1604" fmla="*/ 1271777 w 4203096"/>
              <a:gd name="connsiteY1604" fmla="*/ 3231677 h 3821750"/>
              <a:gd name="connsiteX1605" fmla="*/ 1283017 w 4203096"/>
              <a:gd name="connsiteY1605" fmla="*/ 3244250 h 3821750"/>
              <a:gd name="connsiteX1606" fmla="*/ 1265110 w 4203096"/>
              <a:gd name="connsiteY1606" fmla="*/ 3256632 h 3821750"/>
              <a:gd name="connsiteX1607" fmla="*/ 1252918 w 4203096"/>
              <a:gd name="connsiteY1607" fmla="*/ 3243487 h 3821750"/>
              <a:gd name="connsiteX1608" fmla="*/ 1271777 w 4203096"/>
              <a:gd name="connsiteY1608" fmla="*/ 3231677 h 3821750"/>
              <a:gd name="connsiteX1609" fmla="*/ 1349978 w 4203096"/>
              <a:gd name="connsiteY1609" fmla="*/ 3230343 h 3821750"/>
              <a:gd name="connsiteX1610" fmla="*/ 1362075 w 4203096"/>
              <a:gd name="connsiteY1610" fmla="*/ 3244630 h 3821750"/>
              <a:gd name="connsiteX1611" fmla="*/ 1343692 w 4203096"/>
              <a:gd name="connsiteY1611" fmla="*/ 3258251 h 3821750"/>
              <a:gd name="connsiteX1612" fmla="*/ 1331404 w 4203096"/>
              <a:gd name="connsiteY1612" fmla="*/ 3243964 h 3821750"/>
              <a:gd name="connsiteX1613" fmla="*/ 1349978 w 4203096"/>
              <a:gd name="connsiteY1613" fmla="*/ 3230343 h 3821750"/>
              <a:gd name="connsiteX1614" fmla="*/ 2699766 w 4203096"/>
              <a:gd name="connsiteY1614" fmla="*/ 3228819 h 3821750"/>
              <a:gd name="connsiteX1615" fmla="*/ 2705862 w 4203096"/>
              <a:gd name="connsiteY1615" fmla="*/ 3241011 h 3821750"/>
              <a:gd name="connsiteX1616" fmla="*/ 2669095 w 4203096"/>
              <a:gd name="connsiteY1616" fmla="*/ 3254250 h 3821750"/>
              <a:gd name="connsiteX1617" fmla="*/ 2663761 w 4203096"/>
              <a:gd name="connsiteY1617" fmla="*/ 3241487 h 3821750"/>
              <a:gd name="connsiteX1618" fmla="*/ 2699766 w 4203096"/>
              <a:gd name="connsiteY1618" fmla="*/ 3228819 h 3821750"/>
              <a:gd name="connsiteX1619" fmla="*/ 3053143 w 4203096"/>
              <a:gd name="connsiteY1619" fmla="*/ 3227771 h 3821750"/>
              <a:gd name="connsiteX1620" fmla="*/ 3052762 w 4203096"/>
              <a:gd name="connsiteY1620" fmla="*/ 3233010 h 3821750"/>
              <a:gd name="connsiteX1621" fmla="*/ 3047714 w 4203096"/>
              <a:gd name="connsiteY1621" fmla="*/ 3236534 h 3821750"/>
              <a:gd name="connsiteX1622" fmla="*/ 3046856 w 4203096"/>
              <a:gd name="connsiteY1622" fmla="*/ 3232915 h 3821750"/>
              <a:gd name="connsiteX1623" fmla="*/ 3053143 w 4203096"/>
              <a:gd name="connsiteY1623" fmla="*/ 3227771 h 3821750"/>
              <a:gd name="connsiteX1624" fmla="*/ 2624899 w 4203096"/>
              <a:gd name="connsiteY1624" fmla="*/ 3227390 h 3821750"/>
              <a:gd name="connsiteX1625" fmla="*/ 2633853 w 4203096"/>
              <a:gd name="connsiteY1625" fmla="*/ 3241582 h 3821750"/>
              <a:gd name="connsiteX1626" fmla="*/ 2592705 w 4203096"/>
              <a:gd name="connsiteY1626" fmla="*/ 3255679 h 3821750"/>
              <a:gd name="connsiteX1627" fmla="*/ 2581846 w 4203096"/>
              <a:gd name="connsiteY1627" fmla="*/ 3242058 h 3821750"/>
              <a:gd name="connsiteX1628" fmla="*/ 2624899 w 4203096"/>
              <a:gd name="connsiteY1628" fmla="*/ 3227390 h 3821750"/>
              <a:gd name="connsiteX1629" fmla="*/ 2884264 w 4203096"/>
              <a:gd name="connsiteY1629" fmla="*/ 3226247 h 3821750"/>
              <a:gd name="connsiteX1630" fmla="*/ 2886741 w 4203096"/>
              <a:gd name="connsiteY1630" fmla="*/ 3233296 h 3821750"/>
              <a:gd name="connsiteX1631" fmla="*/ 2867310 w 4203096"/>
              <a:gd name="connsiteY1631" fmla="*/ 3245107 h 3821750"/>
              <a:gd name="connsiteX1632" fmla="*/ 2864833 w 4203096"/>
              <a:gd name="connsiteY1632" fmla="*/ 3237963 h 3821750"/>
              <a:gd name="connsiteX1633" fmla="*/ 2884264 w 4203096"/>
              <a:gd name="connsiteY1633" fmla="*/ 3226247 h 3821750"/>
              <a:gd name="connsiteX1634" fmla="*/ 1924336 w 4203096"/>
              <a:gd name="connsiteY1634" fmla="*/ 3225771 h 3821750"/>
              <a:gd name="connsiteX1635" fmla="*/ 1910334 w 4203096"/>
              <a:gd name="connsiteY1635" fmla="*/ 3249202 h 3821750"/>
              <a:gd name="connsiteX1636" fmla="*/ 1941100 w 4203096"/>
              <a:gd name="connsiteY1636" fmla="*/ 3257108 h 3821750"/>
              <a:gd name="connsiteX1637" fmla="*/ 1953006 w 4203096"/>
              <a:gd name="connsiteY1637" fmla="*/ 3233010 h 3821750"/>
              <a:gd name="connsiteX1638" fmla="*/ 1924336 w 4203096"/>
              <a:gd name="connsiteY1638" fmla="*/ 3225771 h 3821750"/>
              <a:gd name="connsiteX1639" fmla="*/ 2765298 w 4203096"/>
              <a:gd name="connsiteY1639" fmla="*/ 3225390 h 3821750"/>
              <a:gd name="connsiteX1640" fmla="*/ 2770061 w 4203096"/>
              <a:gd name="connsiteY1640" fmla="*/ 3235582 h 3821750"/>
              <a:gd name="connsiteX1641" fmla="*/ 2738342 w 4203096"/>
              <a:gd name="connsiteY1641" fmla="*/ 3249583 h 3821750"/>
              <a:gd name="connsiteX1642" fmla="*/ 2734056 w 4203096"/>
              <a:gd name="connsiteY1642" fmla="*/ 3238820 h 3821750"/>
              <a:gd name="connsiteX1643" fmla="*/ 2765298 w 4203096"/>
              <a:gd name="connsiteY1643" fmla="*/ 3225390 h 3821750"/>
              <a:gd name="connsiteX1644" fmla="*/ 1687068 w 4203096"/>
              <a:gd name="connsiteY1644" fmla="*/ 3222247 h 3821750"/>
              <a:gd name="connsiteX1645" fmla="*/ 1705070 w 4203096"/>
              <a:gd name="connsiteY1645" fmla="*/ 3251870 h 3821750"/>
              <a:gd name="connsiteX1646" fmla="*/ 1671066 w 4203096"/>
              <a:gd name="connsiteY1646" fmla="*/ 3264824 h 3821750"/>
              <a:gd name="connsiteX1647" fmla="*/ 1654588 w 4203096"/>
              <a:gd name="connsiteY1647" fmla="*/ 3235011 h 3821750"/>
              <a:gd name="connsiteX1648" fmla="*/ 1687068 w 4203096"/>
              <a:gd name="connsiteY1648" fmla="*/ 3222247 h 3821750"/>
              <a:gd name="connsiteX1649" fmla="*/ 2087023 w 4203096"/>
              <a:gd name="connsiteY1649" fmla="*/ 3221199 h 3821750"/>
              <a:gd name="connsiteX1650" fmla="*/ 2075117 w 4203096"/>
              <a:gd name="connsiteY1650" fmla="*/ 3242725 h 3821750"/>
              <a:gd name="connsiteX1651" fmla="*/ 2103025 w 4203096"/>
              <a:gd name="connsiteY1651" fmla="*/ 3247107 h 3821750"/>
              <a:gd name="connsiteX1652" fmla="*/ 2115217 w 4203096"/>
              <a:gd name="connsiteY1652" fmla="*/ 3225866 h 3821750"/>
              <a:gd name="connsiteX1653" fmla="*/ 2087023 w 4203096"/>
              <a:gd name="connsiteY1653" fmla="*/ 3221199 h 3821750"/>
              <a:gd name="connsiteX1654" fmla="*/ 1550384 w 4203096"/>
              <a:gd name="connsiteY1654" fmla="*/ 3220437 h 3821750"/>
              <a:gd name="connsiteX1655" fmla="*/ 1566386 w 4203096"/>
              <a:gd name="connsiteY1655" fmla="*/ 3244725 h 3821750"/>
              <a:gd name="connsiteX1656" fmla="*/ 1539716 w 4203096"/>
              <a:gd name="connsiteY1656" fmla="*/ 3256727 h 3821750"/>
              <a:gd name="connsiteX1657" fmla="*/ 1524952 w 4203096"/>
              <a:gd name="connsiteY1657" fmla="*/ 3232533 h 3821750"/>
              <a:gd name="connsiteX1658" fmla="*/ 1550384 w 4203096"/>
              <a:gd name="connsiteY1658" fmla="*/ 3220437 h 3821750"/>
              <a:gd name="connsiteX1659" fmla="*/ 2991135 w 4203096"/>
              <a:gd name="connsiteY1659" fmla="*/ 3219770 h 3821750"/>
              <a:gd name="connsiteX1660" fmla="*/ 2993421 w 4203096"/>
              <a:gd name="connsiteY1660" fmla="*/ 3224628 h 3821750"/>
              <a:gd name="connsiteX1661" fmla="*/ 2982563 w 4203096"/>
              <a:gd name="connsiteY1661" fmla="*/ 3233010 h 3821750"/>
              <a:gd name="connsiteX1662" fmla="*/ 2980372 w 4203096"/>
              <a:gd name="connsiteY1662" fmla="*/ 3228247 h 3821750"/>
              <a:gd name="connsiteX1663" fmla="*/ 2991135 w 4203096"/>
              <a:gd name="connsiteY1663" fmla="*/ 3219770 h 3821750"/>
              <a:gd name="connsiteX1664" fmla="*/ 3104673 w 4203096"/>
              <a:gd name="connsiteY1664" fmla="*/ 3218532 h 3821750"/>
              <a:gd name="connsiteX1665" fmla="*/ 3106007 w 4203096"/>
              <a:gd name="connsiteY1665" fmla="*/ 3219485 h 3821750"/>
              <a:gd name="connsiteX1666" fmla="*/ 3103911 w 4203096"/>
              <a:gd name="connsiteY1666" fmla="*/ 3222628 h 3821750"/>
              <a:gd name="connsiteX1667" fmla="*/ 3100863 w 4203096"/>
              <a:gd name="connsiteY1667" fmla="*/ 3224724 h 3821750"/>
              <a:gd name="connsiteX1668" fmla="*/ 3101625 w 4203096"/>
              <a:gd name="connsiteY1668" fmla="*/ 3221295 h 3821750"/>
              <a:gd name="connsiteX1669" fmla="*/ 3104673 w 4203096"/>
              <a:gd name="connsiteY1669" fmla="*/ 3218532 h 3821750"/>
              <a:gd name="connsiteX1670" fmla="*/ 2826448 w 4203096"/>
              <a:gd name="connsiteY1670" fmla="*/ 3217675 h 3821750"/>
              <a:gd name="connsiteX1671" fmla="*/ 2828830 w 4203096"/>
              <a:gd name="connsiteY1671" fmla="*/ 3227010 h 3821750"/>
              <a:gd name="connsiteX1672" fmla="*/ 2801207 w 4203096"/>
              <a:gd name="connsiteY1672" fmla="*/ 3241202 h 3821750"/>
              <a:gd name="connsiteX1673" fmla="*/ 2798731 w 4203096"/>
              <a:gd name="connsiteY1673" fmla="*/ 3231486 h 3821750"/>
              <a:gd name="connsiteX1674" fmla="*/ 2826448 w 4203096"/>
              <a:gd name="connsiteY1674" fmla="*/ 3217675 h 3821750"/>
              <a:gd name="connsiteX1675" fmla="*/ 2935605 w 4203096"/>
              <a:gd name="connsiteY1675" fmla="*/ 3213769 h 3821750"/>
              <a:gd name="connsiteX1676" fmla="*/ 2937509 w 4203096"/>
              <a:gd name="connsiteY1676" fmla="*/ 3220151 h 3821750"/>
              <a:gd name="connsiteX1677" fmla="*/ 2921412 w 4203096"/>
              <a:gd name="connsiteY1677" fmla="*/ 3231295 h 3821750"/>
              <a:gd name="connsiteX1678" fmla="*/ 2919222 w 4203096"/>
              <a:gd name="connsiteY1678" fmla="*/ 3224628 h 3821750"/>
              <a:gd name="connsiteX1679" fmla="*/ 2935605 w 4203096"/>
              <a:gd name="connsiteY1679" fmla="*/ 3213769 h 3821750"/>
              <a:gd name="connsiteX1680" fmla="*/ 2450211 w 4203096"/>
              <a:gd name="connsiteY1680" fmla="*/ 3213102 h 3821750"/>
              <a:gd name="connsiteX1681" fmla="*/ 2436209 w 4203096"/>
              <a:gd name="connsiteY1681" fmla="*/ 3229581 h 3821750"/>
              <a:gd name="connsiteX1682" fmla="*/ 2463641 w 4203096"/>
              <a:gd name="connsiteY1682" fmla="*/ 3229200 h 3821750"/>
              <a:gd name="connsiteX1683" fmla="*/ 2477738 w 4203096"/>
              <a:gd name="connsiteY1683" fmla="*/ 3213198 h 3821750"/>
              <a:gd name="connsiteX1684" fmla="*/ 2450211 w 4203096"/>
              <a:gd name="connsiteY1684" fmla="*/ 3213102 h 3821750"/>
              <a:gd name="connsiteX1685" fmla="*/ 2567940 w 4203096"/>
              <a:gd name="connsiteY1685" fmla="*/ 3212912 h 3821750"/>
              <a:gd name="connsiteX1686" fmla="*/ 2542222 w 4203096"/>
              <a:gd name="connsiteY1686" fmla="*/ 3213007 h 3821750"/>
              <a:gd name="connsiteX1687" fmla="*/ 2525173 w 4203096"/>
              <a:gd name="connsiteY1687" fmla="*/ 3229009 h 3821750"/>
              <a:gd name="connsiteX1688" fmla="*/ 2554700 w 4203096"/>
              <a:gd name="connsiteY1688" fmla="*/ 3228438 h 3821750"/>
              <a:gd name="connsiteX1689" fmla="*/ 2567940 w 4203096"/>
              <a:gd name="connsiteY1689" fmla="*/ 3212912 h 3821750"/>
              <a:gd name="connsiteX1690" fmla="*/ 2354199 w 4203096"/>
              <a:gd name="connsiteY1690" fmla="*/ 3211102 h 3821750"/>
              <a:gd name="connsiteX1691" fmla="*/ 2341054 w 4203096"/>
              <a:gd name="connsiteY1691" fmla="*/ 3228914 h 3821750"/>
              <a:gd name="connsiteX1692" fmla="*/ 2369058 w 4203096"/>
              <a:gd name="connsiteY1692" fmla="*/ 3229295 h 3821750"/>
              <a:gd name="connsiteX1693" fmla="*/ 2382393 w 4203096"/>
              <a:gd name="connsiteY1693" fmla="*/ 3211959 h 3821750"/>
              <a:gd name="connsiteX1694" fmla="*/ 2354199 w 4203096"/>
              <a:gd name="connsiteY1694" fmla="*/ 3211102 h 3821750"/>
              <a:gd name="connsiteX1695" fmla="*/ 2879407 w 4203096"/>
              <a:gd name="connsiteY1695" fmla="*/ 3208054 h 3821750"/>
              <a:gd name="connsiteX1696" fmla="*/ 2882836 w 4203096"/>
              <a:gd name="connsiteY1696" fmla="*/ 3215770 h 3821750"/>
              <a:gd name="connsiteX1697" fmla="*/ 2860262 w 4203096"/>
              <a:gd name="connsiteY1697" fmla="*/ 3229391 h 3821750"/>
              <a:gd name="connsiteX1698" fmla="*/ 2856928 w 4203096"/>
              <a:gd name="connsiteY1698" fmla="*/ 3221961 h 3821750"/>
              <a:gd name="connsiteX1699" fmla="*/ 2879407 w 4203096"/>
              <a:gd name="connsiteY1699" fmla="*/ 3208054 h 3821750"/>
              <a:gd name="connsiteX1700" fmla="*/ 3041046 w 4203096"/>
              <a:gd name="connsiteY1700" fmla="*/ 3207293 h 3821750"/>
              <a:gd name="connsiteX1701" fmla="*/ 3044857 w 4203096"/>
              <a:gd name="connsiteY1701" fmla="*/ 3210531 h 3821750"/>
              <a:gd name="connsiteX1702" fmla="*/ 3035522 w 4203096"/>
              <a:gd name="connsiteY1702" fmla="*/ 3217389 h 3821750"/>
              <a:gd name="connsiteX1703" fmla="*/ 3033045 w 4203096"/>
              <a:gd name="connsiteY1703" fmla="*/ 3214151 h 3821750"/>
              <a:gd name="connsiteX1704" fmla="*/ 3041046 w 4203096"/>
              <a:gd name="connsiteY1704" fmla="*/ 3207293 h 3821750"/>
              <a:gd name="connsiteX1705" fmla="*/ 2255234 w 4203096"/>
              <a:gd name="connsiteY1705" fmla="*/ 3205197 h 3821750"/>
              <a:gd name="connsiteX1706" fmla="*/ 2242661 w 4203096"/>
              <a:gd name="connsiteY1706" fmla="*/ 3224628 h 3821750"/>
              <a:gd name="connsiteX1707" fmla="*/ 2271903 w 4203096"/>
              <a:gd name="connsiteY1707" fmla="*/ 3226342 h 3821750"/>
              <a:gd name="connsiteX1708" fmla="*/ 2284667 w 4203096"/>
              <a:gd name="connsiteY1708" fmla="*/ 3207388 h 3821750"/>
              <a:gd name="connsiteX1709" fmla="*/ 2255234 w 4203096"/>
              <a:gd name="connsiteY1709" fmla="*/ 3205197 h 3821750"/>
              <a:gd name="connsiteX1710" fmla="*/ 2759201 w 4203096"/>
              <a:gd name="connsiteY1710" fmla="*/ 3204816 h 3821750"/>
              <a:gd name="connsiteX1711" fmla="*/ 2763011 w 4203096"/>
              <a:gd name="connsiteY1711" fmla="*/ 3217579 h 3821750"/>
              <a:gd name="connsiteX1712" fmla="*/ 2727959 w 4203096"/>
              <a:gd name="connsiteY1712" fmla="*/ 3231867 h 3821750"/>
              <a:gd name="connsiteX1713" fmla="*/ 2722816 w 4203096"/>
              <a:gd name="connsiteY1713" fmla="*/ 3219389 h 3821750"/>
              <a:gd name="connsiteX1714" fmla="*/ 2759201 w 4203096"/>
              <a:gd name="connsiteY1714" fmla="*/ 3204816 h 3821750"/>
              <a:gd name="connsiteX1715" fmla="*/ 1472851 w 4203096"/>
              <a:gd name="connsiteY1715" fmla="*/ 3202625 h 3821750"/>
              <a:gd name="connsiteX1716" fmla="*/ 1486186 w 4203096"/>
              <a:gd name="connsiteY1716" fmla="*/ 3224437 h 3821750"/>
              <a:gd name="connsiteX1717" fmla="*/ 1462373 w 4203096"/>
              <a:gd name="connsiteY1717" fmla="*/ 3236343 h 3821750"/>
              <a:gd name="connsiteX1718" fmla="*/ 1448848 w 4203096"/>
              <a:gd name="connsiteY1718" fmla="*/ 3215198 h 3821750"/>
              <a:gd name="connsiteX1719" fmla="*/ 1472851 w 4203096"/>
              <a:gd name="connsiteY1719" fmla="*/ 3202625 h 3821750"/>
              <a:gd name="connsiteX1720" fmla="*/ 657511 w 4203096"/>
              <a:gd name="connsiteY1720" fmla="*/ 3202244 h 3821750"/>
              <a:gd name="connsiteX1721" fmla="*/ 661035 w 4203096"/>
              <a:gd name="connsiteY1721" fmla="*/ 3205578 h 3821750"/>
              <a:gd name="connsiteX1722" fmla="*/ 657892 w 4203096"/>
              <a:gd name="connsiteY1722" fmla="*/ 3209007 h 3821750"/>
              <a:gd name="connsiteX1723" fmla="*/ 653034 w 4203096"/>
              <a:gd name="connsiteY1723" fmla="*/ 3205197 h 3821750"/>
              <a:gd name="connsiteX1724" fmla="*/ 657511 w 4203096"/>
              <a:gd name="connsiteY1724" fmla="*/ 3202244 h 3821750"/>
              <a:gd name="connsiteX1725" fmla="*/ 1989296 w 4203096"/>
              <a:gd name="connsiteY1725" fmla="*/ 3201863 h 3821750"/>
              <a:gd name="connsiteX1726" fmla="*/ 1978438 w 4203096"/>
              <a:gd name="connsiteY1726" fmla="*/ 3223961 h 3821750"/>
              <a:gd name="connsiteX1727" fmla="*/ 2006251 w 4203096"/>
              <a:gd name="connsiteY1727" fmla="*/ 3230057 h 3821750"/>
              <a:gd name="connsiteX1728" fmla="*/ 2017490 w 4203096"/>
              <a:gd name="connsiteY1728" fmla="*/ 3208054 h 3821750"/>
              <a:gd name="connsiteX1729" fmla="*/ 1989296 w 4203096"/>
              <a:gd name="connsiteY1729" fmla="*/ 3201863 h 3821750"/>
              <a:gd name="connsiteX1730" fmla="*/ 756189 w 4203096"/>
              <a:gd name="connsiteY1730" fmla="*/ 3201482 h 3821750"/>
              <a:gd name="connsiteX1731" fmla="*/ 767143 w 4203096"/>
              <a:gd name="connsiteY1731" fmla="*/ 3206150 h 3821750"/>
              <a:gd name="connsiteX1732" fmla="*/ 757522 w 4203096"/>
              <a:gd name="connsiteY1732" fmla="*/ 3210436 h 3821750"/>
              <a:gd name="connsiteX1733" fmla="*/ 750855 w 4203096"/>
              <a:gd name="connsiteY1733" fmla="*/ 3205293 h 3821750"/>
              <a:gd name="connsiteX1734" fmla="*/ 756189 w 4203096"/>
              <a:gd name="connsiteY1734" fmla="*/ 3201482 h 3821750"/>
              <a:gd name="connsiteX1735" fmla="*/ 857155 w 4203096"/>
              <a:gd name="connsiteY1735" fmla="*/ 3200816 h 3821750"/>
              <a:gd name="connsiteX1736" fmla="*/ 866299 w 4203096"/>
              <a:gd name="connsiteY1736" fmla="*/ 3207483 h 3821750"/>
              <a:gd name="connsiteX1737" fmla="*/ 856774 w 4203096"/>
              <a:gd name="connsiteY1737" fmla="*/ 3216056 h 3821750"/>
              <a:gd name="connsiteX1738" fmla="*/ 847915 w 4203096"/>
              <a:gd name="connsiteY1738" fmla="*/ 3206531 h 3821750"/>
              <a:gd name="connsiteX1739" fmla="*/ 857155 w 4203096"/>
              <a:gd name="connsiteY1739" fmla="*/ 3200816 h 3821750"/>
              <a:gd name="connsiteX1740" fmla="*/ 2984849 w 4203096"/>
              <a:gd name="connsiteY1740" fmla="*/ 3200149 h 3821750"/>
              <a:gd name="connsiteX1741" fmla="*/ 2986373 w 4203096"/>
              <a:gd name="connsiteY1741" fmla="*/ 3205959 h 3821750"/>
              <a:gd name="connsiteX1742" fmla="*/ 2973705 w 4203096"/>
              <a:gd name="connsiteY1742" fmla="*/ 3215865 h 3821750"/>
              <a:gd name="connsiteX1743" fmla="*/ 2971324 w 4203096"/>
              <a:gd name="connsiteY1743" fmla="*/ 3210245 h 3821750"/>
              <a:gd name="connsiteX1744" fmla="*/ 2984849 w 4203096"/>
              <a:gd name="connsiteY1744" fmla="*/ 3200149 h 3821750"/>
              <a:gd name="connsiteX1745" fmla="*/ 956119 w 4203096"/>
              <a:gd name="connsiteY1745" fmla="*/ 3199863 h 3821750"/>
              <a:gd name="connsiteX1746" fmla="*/ 967168 w 4203096"/>
              <a:gd name="connsiteY1746" fmla="*/ 3207959 h 3821750"/>
              <a:gd name="connsiteX1747" fmla="*/ 956405 w 4203096"/>
              <a:gd name="connsiteY1747" fmla="*/ 3216056 h 3821750"/>
              <a:gd name="connsiteX1748" fmla="*/ 943546 w 4203096"/>
              <a:gd name="connsiteY1748" fmla="*/ 3208054 h 3821750"/>
              <a:gd name="connsiteX1749" fmla="*/ 956119 w 4203096"/>
              <a:gd name="connsiteY1749" fmla="*/ 3199863 h 3821750"/>
              <a:gd name="connsiteX1750" fmla="*/ 1722442 w 4203096"/>
              <a:gd name="connsiteY1750" fmla="*/ 3199078 h 3821750"/>
              <a:gd name="connsiteX1751" fmla="*/ 1745551 w 4203096"/>
              <a:gd name="connsiteY1751" fmla="*/ 3199101 h 3821750"/>
              <a:gd name="connsiteX1752" fmla="*/ 1763744 w 4203096"/>
              <a:gd name="connsiteY1752" fmla="*/ 3232343 h 3821750"/>
              <a:gd name="connsiteX1753" fmla="*/ 1726311 w 4203096"/>
              <a:gd name="connsiteY1753" fmla="*/ 3245011 h 3821750"/>
              <a:gd name="connsiteX1754" fmla="*/ 1707832 w 4203096"/>
              <a:gd name="connsiteY1754" fmla="*/ 3212912 h 3821750"/>
              <a:gd name="connsiteX1755" fmla="*/ 1722442 w 4203096"/>
              <a:gd name="connsiteY1755" fmla="*/ 3199078 h 3821750"/>
              <a:gd name="connsiteX1756" fmla="*/ 1052988 w 4203096"/>
              <a:gd name="connsiteY1756" fmla="*/ 3198911 h 3821750"/>
              <a:gd name="connsiteX1757" fmla="*/ 1065466 w 4203096"/>
              <a:gd name="connsiteY1757" fmla="*/ 3209484 h 3821750"/>
              <a:gd name="connsiteX1758" fmla="*/ 1050512 w 4203096"/>
              <a:gd name="connsiteY1758" fmla="*/ 3218913 h 3821750"/>
              <a:gd name="connsiteX1759" fmla="*/ 1037558 w 4203096"/>
              <a:gd name="connsiteY1759" fmla="*/ 3208436 h 3821750"/>
              <a:gd name="connsiteX1760" fmla="*/ 1052988 w 4203096"/>
              <a:gd name="connsiteY1760" fmla="*/ 3198911 h 3821750"/>
              <a:gd name="connsiteX1761" fmla="*/ 2820447 w 4203096"/>
              <a:gd name="connsiteY1761" fmla="*/ 3198720 h 3821750"/>
              <a:gd name="connsiteX1762" fmla="*/ 2823686 w 4203096"/>
              <a:gd name="connsiteY1762" fmla="*/ 3209483 h 3821750"/>
              <a:gd name="connsiteX1763" fmla="*/ 2793492 w 4203096"/>
              <a:gd name="connsiteY1763" fmla="*/ 3224723 h 3821750"/>
              <a:gd name="connsiteX1764" fmla="*/ 2789110 w 4203096"/>
              <a:gd name="connsiteY1764" fmla="*/ 3214341 h 3821750"/>
              <a:gd name="connsiteX1765" fmla="*/ 2820447 w 4203096"/>
              <a:gd name="connsiteY1765" fmla="*/ 3198720 h 3821750"/>
              <a:gd name="connsiteX1766" fmla="*/ 1827943 w 4203096"/>
              <a:gd name="connsiteY1766" fmla="*/ 3198624 h 3821750"/>
              <a:gd name="connsiteX1767" fmla="*/ 1823538 w 4203096"/>
              <a:gd name="connsiteY1767" fmla="*/ 3214448 h 3821750"/>
              <a:gd name="connsiteX1768" fmla="*/ 1811551 w 4203096"/>
              <a:gd name="connsiteY1768" fmla="*/ 3226912 h 3821750"/>
              <a:gd name="connsiteX1769" fmla="*/ 1833360 w 4203096"/>
              <a:gd name="connsiteY1769" fmla="*/ 3226319 h 3821750"/>
              <a:gd name="connsiteX1770" fmla="*/ 1852145 w 4203096"/>
              <a:gd name="connsiteY1770" fmla="*/ 3235776 h 3821750"/>
              <a:gd name="connsiteX1771" fmla="*/ 1852470 w 4203096"/>
              <a:gd name="connsiteY1771" fmla="*/ 3221533 h 3821750"/>
              <a:gd name="connsiteX1772" fmla="*/ 1860518 w 4203096"/>
              <a:gd name="connsiteY1772" fmla="*/ 3208340 h 3821750"/>
              <a:gd name="connsiteX1773" fmla="*/ 1827943 w 4203096"/>
              <a:gd name="connsiteY1773" fmla="*/ 3198624 h 3821750"/>
              <a:gd name="connsiteX1774" fmla="*/ 1147191 w 4203096"/>
              <a:gd name="connsiteY1774" fmla="*/ 3198053 h 3821750"/>
              <a:gd name="connsiteX1775" fmla="*/ 1160145 w 4203096"/>
              <a:gd name="connsiteY1775" fmla="*/ 3210149 h 3821750"/>
              <a:gd name="connsiteX1776" fmla="*/ 1143000 w 4203096"/>
              <a:gd name="connsiteY1776" fmla="*/ 3221294 h 3821750"/>
              <a:gd name="connsiteX1777" fmla="*/ 1129474 w 4203096"/>
              <a:gd name="connsiteY1777" fmla="*/ 3208625 h 3821750"/>
              <a:gd name="connsiteX1778" fmla="*/ 1147191 w 4203096"/>
              <a:gd name="connsiteY1778" fmla="*/ 3198053 h 3821750"/>
              <a:gd name="connsiteX1779" fmla="*/ 1234915 w 4203096"/>
              <a:gd name="connsiteY1779" fmla="*/ 3197386 h 3821750"/>
              <a:gd name="connsiteX1780" fmla="*/ 1249775 w 4203096"/>
              <a:gd name="connsiteY1780" fmla="*/ 3209578 h 3821750"/>
              <a:gd name="connsiteX1781" fmla="*/ 1232058 w 4203096"/>
              <a:gd name="connsiteY1781" fmla="*/ 3223104 h 3821750"/>
              <a:gd name="connsiteX1782" fmla="*/ 1216437 w 4203096"/>
              <a:gd name="connsiteY1782" fmla="*/ 3210435 h 3821750"/>
              <a:gd name="connsiteX1783" fmla="*/ 1234915 w 4203096"/>
              <a:gd name="connsiteY1783" fmla="*/ 3197386 h 3821750"/>
              <a:gd name="connsiteX1784" fmla="*/ 1604010 w 4203096"/>
              <a:gd name="connsiteY1784" fmla="*/ 3196243 h 3821750"/>
              <a:gd name="connsiteX1785" fmla="*/ 1619916 w 4203096"/>
              <a:gd name="connsiteY1785" fmla="*/ 3223961 h 3821750"/>
              <a:gd name="connsiteX1786" fmla="*/ 1589817 w 4203096"/>
              <a:gd name="connsiteY1786" fmla="*/ 3236058 h 3821750"/>
              <a:gd name="connsiteX1787" fmla="*/ 1573053 w 4203096"/>
              <a:gd name="connsiteY1787" fmla="*/ 3209102 h 3821750"/>
              <a:gd name="connsiteX1788" fmla="*/ 1604010 w 4203096"/>
              <a:gd name="connsiteY1788" fmla="*/ 3196243 h 3821750"/>
              <a:gd name="connsiteX1789" fmla="*/ 1318926 w 4203096"/>
              <a:gd name="connsiteY1789" fmla="*/ 3196148 h 3821750"/>
              <a:gd name="connsiteX1790" fmla="*/ 1332737 w 4203096"/>
              <a:gd name="connsiteY1790" fmla="*/ 3210150 h 3821750"/>
              <a:gd name="connsiteX1791" fmla="*/ 1313497 w 4203096"/>
              <a:gd name="connsiteY1791" fmla="*/ 3225009 h 3821750"/>
              <a:gd name="connsiteX1792" fmla="*/ 1298543 w 4203096"/>
              <a:gd name="connsiteY1792" fmla="*/ 3210531 h 3821750"/>
              <a:gd name="connsiteX1793" fmla="*/ 1318926 w 4203096"/>
              <a:gd name="connsiteY1793" fmla="*/ 3196148 h 3821750"/>
              <a:gd name="connsiteX1794" fmla="*/ 1396745 w 4203096"/>
              <a:gd name="connsiteY1794" fmla="*/ 3195386 h 3821750"/>
              <a:gd name="connsiteX1795" fmla="*/ 1409508 w 4203096"/>
              <a:gd name="connsiteY1795" fmla="*/ 3212341 h 3821750"/>
              <a:gd name="connsiteX1796" fmla="*/ 1387696 w 4203096"/>
              <a:gd name="connsiteY1796" fmla="*/ 3226533 h 3821750"/>
              <a:gd name="connsiteX1797" fmla="*/ 1375314 w 4203096"/>
              <a:gd name="connsiteY1797" fmla="*/ 3210150 h 3821750"/>
              <a:gd name="connsiteX1798" fmla="*/ 1396745 w 4203096"/>
              <a:gd name="connsiteY1798" fmla="*/ 3195386 h 3821750"/>
              <a:gd name="connsiteX1799" fmla="*/ 2931604 w 4203096"/>
              <a:gd name="connsiteY1799" fmla="*/ 3195291 h 3821750"/>
              <a:gd name="connsiteX1800" fmla="*/ 2933223 w 4203096"/>
              <a:gd name="connsiteY1800" fmla="*/ 3202530 h 3821750"/>
              <a:gd name="connsiteX1801" fmla="*/ 2913983 w 4203096"/>
              <a:gd name="connsiteY1801" fmla="*/ 3215483 h 3821750"/>
              <a:gd name="connsiteX1802" fmla="*/ 2912268 w 4203096"/>
              <a:gd name="connsiteY1802" fmla="*/ 3207959 h 3821750"/>
              <a:gd name="connsiteX1803" fmla="*/ 2931604 w 4203096"/>
              <a:gd name="connsiteY1803" fmla="*/ 3195291 h 3821750"/>
              <a:gd name="connsiteX1804" fmla="*/ 3091909 w 4203096"/>
              <a:gd name="connsiteY1804" fmla="*/ 3193291 h 3821750"/>
              <a:gd name="connsiteX1805" fmla="*/ 3092767 w 4203096"/>
              <a:gd name="connsiteY1805" fmla="*/ 3197863 h 3821750"/>
              <a:gd name="connsiteX1806" fmla="*/ 3088290 w 4203096"/>
              <a:gd name="connsiteY1806" fmla="*/ 3201959 h 3821750"/>
              <a:gd name="connsiteX1807" fmla="*/ 3086480 w 4203096"/>
              <a:gd name="connsiteY1807" fmla="*/ 3199196 h 3821750"/>
              <a:gd name="connsiteX1808" fmla="*/ 3091909 w 4203096"/>
              <a:gd name="connsiteY1808" fmla="*/ 3193291 h 3821750"/>
              <a:gd name="connsiteX1809" fmla="*/ 2155412 w 4203096"/>
              <a:gd name="connsiteY1809" fmla="*/ 3193195 h 3821750"/>
              <a:gd name="connsiteX1810" fmla="*/ 2143411 w 4203096"/>
              <a:gd name="connsiteY1810" fmla="*/ 3214341 h 3821750"/>
              <a:gd name="connsiteX1811" fmla="*/ 2173605 w 4203096"/>
              <a:gd name="connsiteY1811" fmla="*/ 3218246 h 3821750"/>
              <a:gd name="connsiteX1812" fmla="*/ 2185797 w 4203096"/>
              <a:gd name="connsiteY1812" fmla="*/ 3197482 h 3821750"/>
              <a:gd name="connsiteX1813" fmla="*/ 2155412 w 4203096"/>
              <a:gd name="connsiteY1813" fmla="*/ 3193195 h 3821750"/>
              <a:gd name="connsiteX1814" fmla="*/ 2875788 w 4203096"/>
              <a:gd name="connsiteY1814" fmla="*/ 3189290 h 3821750"/>
              <a:gd name="connsiteX1815" fmla="*/ 2878835 w 4203096"/>
              <a:gd name="connsiteY1815" fmla="*/ 3198434 h 3821750"/>
              <a:gd name="connsiteX1816" fmla="*/ 2852832 w 4203096"/>
              <a:gd name="connsiteY1816" fmla="*/ 3213769 h 3821750"/>
              <a:gd name="connsiteX1817" fmla="*/ 2849879 w 4203096"/>
              <a:gd name="connsiteY1817" fmla="*/ 3204530 h 3821750"/>
              <a:gd name="connsiteX1818" fmla="*/ 2875788 w 4203096"/>
              <a:gd name="connsiteY1818" fmla="*/ 3189290 h 3821750"/>
              <a:gd name="connsiteX1819" fmla="*/ 2608516 w 4203096"/>
              <a:gd name="connsiteY1819" fmla="*/ 3189099 h 3821750"/>
              <a:gd name="connsiteX1820" fmla="*/ 2594610 w 4203096"/>
              <a:gd name="connsiteY1820" fmla="*/ 3203863 h 3821750"/>
              <a:gd name="connsiteX1821" fmla="*/ 2620042 w 4203096"/>
              <a:gd name="connsiteY1821" fmla="*/ 3204054 h 3821750"/>
              <a:gd name="connsiteX1822" fmla="*/ 2634044 w 4203096"/>
              <a:gd name="connsiteY1822" fmla="*/ 3189576 h 3821750"/>
              <a:gd name="connsiteX1823" fmla="*/ 2608516 w 4203096"/>
              <a:gd name="connsiteY1823" fmla="*/ 3189099 h 3821750"/>
              <a:gd name="connsiteX1824" fmla="*/ 2518791 w 4203096"/>
              <a:gd name="connsiteY1824" fmla="*/ 3186909 h 3821750"/>
              <a:gd name="connsiteX1825" fmla="*/ 2505646 w 4203096"/>
              <a:gd name="connsiteY1825" fmla="*/ 3202530 h 3821750"/>
              <a:gd name="connsiteX1826" fmla="*/ 2532316 w 4203096"/>
              <a:gd name="connsiteY1826" fmla="*/ 3202720 h 3821750"/>
              <a:gd name="connsiteX1827" fmla="*/ 2545556 w 4203096"/>
              <a:gd name="connsiteY1827" fmla="*/ 3187480 h 3821750"/>
              <a:gd name="connsiteX1828" fmla="*/ 2518791 w 4203096"/>
              <a:gd name="connsiteY1828" fmla="*/ 3186909 h 3821750"/>
              <a:gd name="connsiteX1829" fmla="*/ 3032665 w 4203096"/>
              <a:gd name="connsiteY1829" fmla="*/ 3186052 h 3821750"/>
              <a:gd name="connsiteX1830" fmla="*/ 3034474 w 4203096"/>
              <a:gd name="connsiteY1830" fmla="*/ 3191291 h 3821750"/>
              <a:gd name="connsiteX1831" fmla="*/ 3024092 w 4203096"/>
              <a:gd name="connsiteY1831" fmla="*/ 3199863 h 3821750"/>
              <a:gd name="connsiteX1832" fmla="*/ 3022378 w 4203096"/>
              <a:gd name="connsiteY1832" fmla="*/ 3194625 h 3821750"/>
              <a:gd name="connsiteX1833" fmla="*/ 3032665 w 4203096"/>
              <a:gd name="connsiteY1833" fmla="*/ 3186052 h 3821750"/>
              <a:gd name="connsiteX1834" fmla="*/ 2423160 w 4203096"/>
              <a:gd name="connsiteY1834" fmla="*/ 3183194 h 3821750"/>
              <a:gd name="connsiteX1835" fmla="*/ 2410111 w 4203096"/>
              <a:gd name="connsiteY1835" fmla="*/ 3200720 h 3821750"/>
              <a:gd name="connsiteX1836" fmla="*/ 2440019 w 4203096"/>
              <a:gd name="connsiteY1836" fmla="*/ 3201482 h 3821750"/>
              <a:gd name="connsiteX1837" fmla="*/ 2453164 w 4203096"/>
              <a:gd name="connsiteY1837" fmla="*/ 3184432 h 3821750"/>
              <a:gd name="connsiteX1838" fmla="*/ 2423160 w 4203096"/>
              <a:gd name="connsiteY1838" fmla="*/ 3183194 h 3821750"/>
              <a:gd name="connsiteX1839" fmla="*/ 2978563 w 4203096"/>
              <a:gd name="connsiteY1839" fmla="*/ 3181479 h 3821750"/>
              <a:gd name="connsiteX1840" fmla="*/ 2981420 w 4203096"/>
              <a:gd name="connsiteY1840" fmla="*/ 3187194 h 3821750"/>
              <a:gd name="connsiteX1841" fmla="*/ 2966371 w 4203096"/>
              <a:gd name="connsiteY1841" fmla="*/ 3199481 h 3821750"/>
              <a:gd name="connsiteX1842" fmla="*/ 2963323 w 4203096"/>
              <a:gd name="connsiteY1842" fmla="*/ 3193481 h 3821750"/>
              <a:gd name="connsiteX1843" fmla="*/ 2978563 w 4203096"/>
              <a:gd name="connsiteY1843" fmla="*/ 3181479 h 3821750"/>
              <a:gd name="connsiteX1844" fmla="*/ 2812637 w 4203096"/>
              <a:gd name="connsiteY1844" fmla="*/ 3178717 h 3821750"/>
              <a:gd name="connsiteX1845" fmla="*/ 2817780 w 4203096"/>
              <a:gd name="connsiteY1845" fmla="*/ 3191005 h 3821750"/>
              <a:gd name="connsiteX1846" fmla="*/ 2784062 w 4203096"/>
              <a:gd name="connsiteY1846" fmla="*/ 3207578 h 3821750"/>
              <a:gd name="connsiteX1847" fmla="*/ 2778633 w 4203096"/>
              <a:gd name="connsiteY1847" fmla="*/ 3195100 h 3821750"/>
              <a:gd name="connsiteX1848" fmla="*/ 2812637 w 4203096"/>
              <a:gd name="connsiteY1848" fmla="*/ 3178717 h 3821750"/>
              <a:gd name="connsiteX1849" fmla="*/ 2926460 w 4203096"/>
              <a:gd name="connsiteY1849" fmla="*/ 3177193 h 3821750"/>
              <a:gd name="connsiteX1850" fmla="*/ 2929318 w 4203096"/>
              <a:gd name="connsiteY1850" fmla="*/ 3185194 h 3821750"/>
              <a:gd name="connsiteX1851" fmla="*/ 2907315 w 4203096"/>
              <a:gd name="connsiteY1851" fmla="*/ 3199958 h 3821750"/>
              <a:gd name="connsiteX1852" fmla="*/ 2905315 w 4203096"/>
              <a:gd name="connsiteY1852" fmla="*/ 3191766 h 3821750"/>
              <a:gd name="connsiteX1853" fmla="*/ 2926460 w 4203096"/>
              <a:gd name="connsiteY1853" fmla="*/ 3177193 h 3821750"/>
              <a:gd name="connsiteX1854" fmla="*/ 1893856 w 4203096"/>
              <a:gd name="connsiteY1854" fmla="*/ 3176812 h 3821750"/>
              <a:gd name="connsiteX1855" fmla="*/ 1884140 w 4203096"/>
              <a:gd name="connsiteY1855" fmla="*/ 3198815 h 3821750"/>
              <a:gd name="connsiteX1856" fmla="*/ 1911477 w 4203096"/>
              <a:gd name="connsiteY1856" fmla="*/ 3206340 h 3821750"/>
              <a:gd name="connsiteX1857" fmla="*/ 1921574 w 4203096"/>
              <a:gd name="connsiteY1857" fmla="*/ 3184337 h 3821750"/>
              <a:gd name="connsiteX1858" fmla="*/ 1893856 w 4203096"/>
              <a:gd name="connsiteY1858" fmla="*/ 3176812 h 3821750"/>
              <a:gd name="connsiteX1859" fmla="*/ 2324291 w 4203096"/>
              <a:gd name="connsiteY1859" fmla="*/ 3176146 h 3821750"/>
              <a:gd name="connsiteX1860" fmla="*/ 2312765 w 4203096"/>
              <a:gd name="connsiteY1860" fmla="*/ 3196148 h 3821750"/>
              <a:gd name="connsiteX1861" fmla="*/ 2342483 w 4203096"/>
              <a:gd name="connsiteY1861" fmla="*/ 3197958 h 3821750"/>
              <a:gd name="connsiteX1862" fmla="*/ 2356961 w 4203096"/>
              <a:gd name="connsiteY1862" fmla="*/ 3178717 h 3821750"/>
              <a:gd name="connsiteX1863" fmla="*/ 2324291 w 4203096"/>
              <a:gd name="connsiteY1863" fmla="*/ 3176146 h 3821750"/>
              <a:gd name="connsiteX1864" fmla="*/ 2055971 w 4203096"/>
              <a:gd name="connsiteY1864" fmla="*/ 3174907 h 3821750"/>
              <a:gd name="connsiteX1865" fmla="*/ 2044922 w 4203096"/>
              <a:gd name="connsiteY1865" fmla="*/ 3197005 h 3821750"/>
              <a:gd name="connsiteX1866" fmla="*/ 2075117 w 4203096"/>
              <a:gd name="connsiteY1866" fmla="*/ 3202625 h 3821750"/>
              <a:gd name="connsiteX1867" fmla="*/ 2086546 w 4203096"/>
              <a:gd name="connsiteY1867" fmla="*/ 3180622 h 3821750"/>
              <a:gd name="connsiteX1868" fmla="*/ 2055971 w 4203096"/>
              <a:gd name="connsiteY1868" fmla="*/ 3174907 h 3821750"/>
              <a:gd name="connsiteX1869" fmla="*/ 1522285 w 4203096"/>
              <a:gd name="connsiteY1869" fmla="*/ 3174907 h 3821750"/>
              <a:gd name="connsiteX1870" fmla="*/ 1537906 w 4203096"/>
              <a:gd name="connsiteY1870" fmla="*/ 3199577 h 3821750"/>
              <a:gd name="connsiteX1871" fmla="*/ 1510283 w 4203096"/>
              <a:gd name="connsiteY1871" fmla="*/ 3212626 h 3821750"/>
              <a:gd name="connsiteX1872" fmla="*/ 1494853 w 4203096"/>
              <a:gd name="connsiteY1872" fmla="*/ 3188623 h 3821750"/>
              <a:gd name="connsiteX1873" fmla="*/ 1522285 w 4203096"/>
              <a:gd name="connsiteY1873" fmla="*/ 3174907 h 3821750"/>
              <a:gd name="connsiteX1874" fmla="*/ 3080099 w 4203096"/>
              <a:gd name="connsiteY1874" fmla="*/ 3172526 h 3821750"/>
              <a:gd name="connsiteX1875" fmla="*/ 3084290 w 4203096"/>
              <a:gd name="connsiteY1875" fmla="*/ 3175288 h 3821750"/>
              <a:gd name="connsiteX1876" fmla="*/ 3075432 w 4203096"/>
              <a:gd name="connsiteY1876" fmla="*/ 3182718 h 3821750"/>
              <a:gd name="connsiteX1877" fmla="*/ 3072574 w 4203096"/>
              <a:gd name="connsiteY1877" fmla="*/ 3179861 h 3821750"/>
              <a:gd name="connsiteX1878" fmla="*/ 3080099 w 4203096"/>
              <a:gd name="connsiteY1878" fmla="*/ 3172526 h 3821750"/>
              <a:gd name="connsiteX1879" fmla="*/ 1658112 w 4203096"/>
              <a:gd name="connsiteY1879" fmla="*/ 3171764 h 3821750"/>
              <a:gd name="connsiteX1880" fmla="*/ 1676305 w 4203096"/>
              <a:gd name="connsiteY1880" fmla="*/ 3203102 h 3821750"/>
              <a:gd name="connsiteX1881" fmla="*/ 1642586 w 4203096"/>
              <a:gd name="connsiteY1881" fmla="*/ 3216246 h 3821750"/>
              <a:gd name="connsiteX1882" fmla="*/ 1623441 w 4203096"/>
              <a:gd name="connsiteY1882" fmla="*/ 3185671 h 3821750"/>
              <a:gd name="connsiteX1883" fmla="*/ 1658112 w 4203096"/>
              <a:gd name="connsiteY1883" fmla="*/ 3171764 h 3821750"/>
              <a:gd name="connsiteX1884" fmla="*/ 2870073 w 4203096"/>
              <a:gd name="connsiteY1884" fmla="*/ 3170240 h 3821750"/>
              <a:gd name="connsiteX1885" fmla="*/ 2874264 w 4203096"/>
              <a:gd name="connsiteY1885" fmla="*/ 3180717 h 3821750"/>
              <a:gd name="connsiteX1886" fmla="*/ 2845212 w 4203096"/>
              <a:gd name="connsiteY1886" fmla="*/ 3197767 h 3821750"/>
              <a:gd name="connsiteX1887" fmla="*/ 2841783 w 4203096"/>
              <a:gd name="connsiteY1887" fmla="*/ 3186813 h 3821750"/>
              <a:gd name="connsiteX1888" fmla="*/ 2870073 w 4203096"/>
              <a:gd name="connsiteY1888" fmla="*/ 3170240 h 3821750"/>
              <a:gd name="connsiteX1889" fmla="*/ 2771585 w 4203096"/>
              <a:gd name="connsiteY1889" fmla="*/ 3167954 h 3821750"/>
              <a:gd name="connsiteX1890" fmla="*/ 2751201 w 4203096"/>
              <a:gd name="connsiteY1890" fmla="*/ 3168907 h 3821750"/>
              <a:gd name="connsiteX1891" fmla="*/ 2736532 w 4203096"/>
              <a:gd name="connsiteY1891" fmla="*/ 3183480 h 3821750"/>
              <a:gd name="connsiteX1892" fmla="*/ 2759202 w 4203096"/>
              <a:gd name="connsiteY1892" fmla="*/ 3183575 h 3821750"/>
              <a:gd name="connsiteX1893" fmla="*/ 2771585 w 4203096"/>
              <a:gd name="connsiteY1893" fmla="*/ 3167954 h 3821750"/>
              <a:gd name="connsiteX1894" fmla="*/ 597313 w 4203096"/>
              <a:gd name="connsiteY1894" fmla="*/ 3167478 h 3821750"/>
              <a:gd name="connsiteX1895" fmla="*/ 604171 w 4203096"/>
              <a:gd name="connsiteY1895" fmla="*/ 3169669 h 3821750"/>
              <a:gd name="connsiteX1896" fmla="*/ 599694 w 4203096"/>
              <a:gd name="connsiteY1896" fmla="*/ 3172812 h 3821750"/>
              <a:gd name="connsiteX1897" fmla="*/ 594646 w 4203096"/>
              <a:gd name="connsiteY1897" fmla="*/ 3170431 h 3821750"/>
              <a:gd name="connsiteX1898" fmla="*/ 597313 w 4203096"/>
              <a:gd name="connsiteY1898" fmla="*/ 3167478 h 3821750"/>
              <a:gd name="connsiteX1899" fmla="*/ 802290 w 4203096"/>
              <a:gd name="connsiteY1899" fmla="*/ 3166240 h 3821750"/>
              <a:gd name="connsiteX1900" fmla="*/ 812958 w 4203096"/>
              <a:gd name="connsiteY1900" fmla="*/ 3172336 h 3821750"/>
              <a:gd name="connsiteX1901" fmla="*/ 804957 w 4203096"/>
              <a:gd name="connsiteY1901" fmla="*/ 3181575 h 3821750"/>
              <a:gd name="connsiteX1902" fmla="*/ 794098 w 4203096"/>
              <a:gd name="connsiteY1902" fmla="*/ 3172621 h 3821750"/>
              <a:gd name="connsiteX1903" fmla="*/ 802290 w 4203096"/>
              <a:gd name="connsiteY1903" fmla="*/ 3166240 h 3821750"/>
              <a:gd name="connsiteX1904" fmla="*/ 3025806 w 4203096"/>
              <a:gd name="connsiteY1904" fmla="*/ 3166145 h 3821750"/>
              <a:gd name="connsiteX1905" fmla="*/ 3027330 w 4203096"/>
              <a:gd name="connsiteY1905" fmla="*/ 3172146 h 3821750"/>
              <a:gd name="connsiteX1906" fmla="*/ 3015423 w 4203096"/>
              <a:gd name="connsiteY1906" fmla="*/ 3182528 h 3821750"/>
              <a:gd name="connsiteX1907" fmla="*/ 3013042 w 4203096"/>
              <a:gd name="connsiteY1907" fmla="*/ 3176813 h 3821750"/>
              <a:gd name="connsiteX1908" fmla="*/ 3025806 w 4203096"/>
              <a:gd name="connsiteY1908" fmla="*/ 3166145 h 3821750"/>
              <a:gd name="connsiteX1909" fmla="*/ 2672524 w 4203096"/>
              <a:gd name="connsiteY1909" fmla="*/ 3166049 h 3821750"/>
              <a:gd name="connsiteX1910" fmla="*/ 2659761 w 4203096"/>
              <a:gd name="connsiteY1910" fmla="*/ 3180337 h 3821750"/>
              <a:gd name="connsiteX1911" fmla="*/ 2683669 w 4203096"/>
              <a:gd name="connsiteY1911" fmla="*/ 3181099 h 3821750"/>
              <a:gd name="connsiteX1912" fmla="*/ 2696432 w 4203096"/>
              <a:gd name="connsiteY1912" fmla="*/ 3167001 h 3821750"/>
              <a:gd name="connsiteX1913" fmla="*/ 2672524 w 4203096"/>
              <a:gd name="connsiteY1913" fmla="*/ 3166049 h 3821750"/>
              <a:gd name="connsiteX1914" fmla="*/ 905636 w 4203096"/>
              <a:gd name="connsiteY1914" fmla="*/ 3165192 h 3821750"/>
              <a:gd name="connsiteX1915" fmla="*/ 917733 w 4203096"/>
              <a:gd name="connsiteY1915" fmla="*/ 3173193 h 3821750"/>
              <a:gd name="connsiteX1916" fmla="*/ 905731 w 4203096"/>
              <a:gd name="connsiteY1916" fmla="*/ 3181766 h 3821750"/>
              <a:gd name="connsiteX1917" fmla="*/ 892682 w 4203096"/>
              <a:gd name="connsiteY1917" fmla="*/ 3173193 h 3821750"/>
              <a:gd name="connsiteX1918" fmla="*/ 905636 w 4203096"/>
              <a:gd name="connsiteY1918" fmla="*/ 3165192 h 3821750"/>
              <a:gd name="connsiteX1919" fmla="*/ 2223707 w 4203096"/>
              <a:gd name="connsiteY1919" fmla="*/ 3164811 h 3821750"/>
              <a:gd name="connsiteX1920" fmla="*/ 2211134 w 4203096"/>
              <a:gd name="connsiteY1920" fmla="*/ 3186814 h 3821750"/>
              <a:gd name="connsiteX1921" fmla="*/ 2243042 w 4203096"/>
              <a:gd name="connsiteY1921" fmla="*/ 3190528 h 3821750"/>
              <a:gd name="connsiteX1922" fmla="*/ 2257425 w 4203096"/>
              <a:gd name="connsiteY1922" fmla="*/ 3169192 h 3821750"/>
              <a:gd name="connsiteX1923" fmla="*/ 2223707 w 4203096"/>
              <a:gd name="connsiteY1923" fmla="*/ 3164811 h 3821750"/>
              <a:gd name="connsiteX1924" fmla="*/ 698754 w 4203096"/>
              <a:gd name="connsiteY1924" fmla="*/ 3164430 h 3821750"/>
              <a:gd name="connsiteX1925" fmla="*/ 707517 w 4203096"/>
              <a:gd name="connsiteY1925" fmla="*/ 3171288 h 3821750"/>
              <a:gd name="connsiteX1926" fmla="*/ 701135 w 4203096"/>
              <a:gd name="connsiteY1926" fmla="*/ 3175765 h 3821750"/>
              <a:gd name="connsiteX1927" fmla="*/ 694372 w 4203096"/>
              <a:gd name="connsiteY1927" fmla="*/ 3171764 h 3821750"/>
              <a:gd name="connsiteX1928" fmla="*/ 698754 w 4203096"/>
              <a:gd name="connsiteY1928" fmla="*/ 3164430 h 3821750"/>
              <a:gd name="connsiteX1929" fmla="*/ 1006220 w 4203096"/>
              <a:gd name="connsiteY1929" fmla="*/ 3164335 h 3821750"/>
              <a:gd name="connsiteX1930" fmla="*/ 1019937 w 4203096"/>
              <a:gd name="connsiteY1930" fmla="*/ 3174812 h 3821750"/>
              <a:gd name="connsiteX1931" fmla="*/ 1005077 w 4203096"/>
              <a:gd name="connsiteY1931" fmla="*/ 3184718 h 3821750"/>
              <a:gd name="connsiteX1932" fmla="*/ 990218 w 4203096"/>
              <a:gd name="connsiteY1932" fmla="*/ 3174812 h 3821750"/>
              <a:gd name="connsiteX1933" fmla="*/ 1006220 w 4203096"/>
              <a:gd name="connsiteY1933" fmla="*/ 3164335 h 3821750"/>
              <a:gd name="connsiteX1934" fmla="*/ 1103089 w 4203096"/>
              <a:gd name="connsiteY1934" fmla="*/ 3163383 h 3821750"/>
              <a:gd name="connsiteX1935" fmla="*/ 1118901 w 4203096"/>
              <a:gd name="connsiteY1935" fmla="*/ 3175479 h 3821750"/>
              <a:gd name="connsiteX1936" fmla="*/ 1100803 w 4203096"/>
              <a:gd name="connsiteY1936" fmla="*/ 3187481 h 3821750"/>
              <a:gd name="connsiteX1937" fmla="*/ 1085563 w 4203096"/>
              <a:gd name="connsiteY1937" fmla="*/ 3174908 h 3821750"/>
              <a:gd name="connsiteX1938" fmla="*/ 1103089 w 4203096"/>
              <a:gd name="connsiteY1938" fmla="*/ 3163383 h 3821750"/>
              <a:gd name="connsiteX1939" fmla="*/ 1198149 w 4203096"/>
              <a:gd name="connsiteY1939" fmla="*/ 3163002 h 3821750"/>
              <a:gd name="connsiteX1940" fmla="*/ 1213103 w 4203096"/>
              <a:gd name="connsiteY1940" fmla="*/ 3176241 h 3821750"/>
              <a:gd name="connsiteX1941" fmla="*/ 1192720 w 4203096"/>
              <a:gd name="connsiteY1941" fmla="*/ 3189767 h 3821750"/>
              <a:gd name="connsiteX1942" fmla="*/ 1177194 w 4203096"/>
              <a:gd name="connsiteY1942" fmla="*/ 3175765 h 3821750"/>
              <a:gd name="connsiteX1943" fmla="*/ 1198149 w 4203096"/>
              <a:gd name="connsiteY1943" fmla="*/ 3163002 h 3821750"/>
              <a:gd name="connsiteX1944" fmla="*/ 2974371 w 4203096"/>
              <a:gd name="connsiteY1944" fmla="*/ 3162810 h 3821750"/>
              <a:gd name="connsiteX1945" fmla="*/ 2976467 w 4203096"/>
              <a:gd name="connsiteY1945" fmla="*/ 3170145 h 3821750"/>
              <a:gd name="connsiteX1946" fmla="*/ 2958560 w 4203096"/>
              <a:gd name="connsiteY1946" fmla="*/ 3183861 h 3821750"/>
              <a:gd name="connsiteX1947" fmla="*/ 2956464 w 4203096"/>
              <a:gd name="connsiteY1947" fmla="*/ 3176526 h 3821750"/>
              <a:gd name="connsiteX1948" fmla="*/ 2974371 w 4203096"/>
              <a:gd name="connsiteY1948" fmla="*/ 3162810 h 3821750"/>
              <a:gd name="connsiteX1949" fmla="*/ 1442085 w 4203096"/>
              <a:gd name="connsiteY1949" fmla="*/ 3162430 h 3821750"/>
              <a:gd name="connsiteX1950" fmla="*/ 1458658 w 4203096"/>
              <a:gd name="connsiteY1950" fmla="*/ 3181956 h 3821750"/>
              <a:gd name="connsiteX1951" fmla="*/ 1435322 w 4203096"/>
              <a:gd name="connsiteY1951" fmla="*/ 3197291 h 3821750"/>
              <a:gd name="connsiteX1952" fmla="*/ 1418939 w 4203096"/>
              <a:gd name="connsiteY1952" fmla="*/ 3178622 h 3821750"/>
              <a:gd name="connsiteX1953" fmla="*/ 1442085 w 4203096"/>
              <a:gd name="connsiteY1953" fmla="*/ 3162430 h 3821750"/>
              <a:gd name="connsiteX1954" fmla="*/ 2584895 w 4203096"/>
              <a:gd name="connsiteY1954" fmla="*/ 3161953 h 3821750"/>
              <a:gd name="connsiteX1955" fmla="*/ 2572226 w 4203096"/>
              <a:gd name="connsiteY1955" fmla="*/ 3177574 h 3821750"/>
              <a:gd name="connsiteX1956" fmla="*/ 2599372 w 4203096"/>
              <a:gd name="connsiteY1956" fmla="*/ 3178336 h 3821750"/>
              <a:gd name="connsiteX1957" fmla="*/ 2612136 w 4203096"/>
              <a:gd name="connsiteY1957" fmla="*/ 3163096 h 3821750"/>
              <a:gd name="connsiteX1958" fmla="*/ 2584895 w 4203096"/>
              <a:gd name="connsiteY1958" fmla="*/ 3161953 h 3821750"/>
              <a:gd name="connsiteX1959" fmla="*/ 1285684 w 4203096"/>
              <a:gd name="connsiteY1959" fmla="*/ 3161953 h 3821750"/>
              <a:gd name="connsiteX1960" fmla="*/ 1300448 w 4203096"/>
              <a:gd name="connsiteY1960" fmla="*/ 3177288 h 3821750"/>
              <a:gd name="connsiteX1961" fmla="*/ 1278255 w 4203096"/>
              <a:gd name="connsiteY1961" fmla="*/ 3191385 h 3821750"/>
              <a:gd name="connsiteX1962" fmla="*/ 1263491 w 4203096"/>
              <a:gd name="connsiteY1962" fmla="*/ 3176717 h 3821750"/>
              <a:gd name="connsiteX1963" fmla="*/ 1285684 w 4203096"/>
              <a:gd name="connsiteY1963" fmla="*/ 3161953 h 3821750"/>
              <a:gd name="connsiteX1964" fmla="*/ 1366075 w 4203096"/>
              <a:gd name="connsiteY1964" fmla="*/ 3160715 h 3821750"/>
              <a:gd name="connsiteX1965" fmla="*/ 1381696 w 4203096"/>
              <a:gd name="connsiteY1965" fmla="*/ 3176336 h 3821750"/>
              <a:gd name="connsiteX1966" fmla="*/ 1359694 w 4203096"/>
              <a:gd name="connsiteY1966" fmla="*/ 3193290 h 3821750"/>
              <a:gd name="connsiteX1967" fmla="*/ 1344454 w 4203096"/>
              <a:gd name="connsiteY1967" fmla="*/ 3177098 h 3821750"/>
              <a:gd name="connsiteX1968" fmla="*/ 1366075 w 4203096"/>
              <a:gd name="connsiteY1968" fmla="*/ 3160715 h 3821750"/>
              <a:gd name="connsiteX1969" fmla="*/ 3129248 w 4203096"/>
              <a:gd name="connsiteY1969" fmla="*/ 3159382 h 3821750"/>
              <a:gd name="connsiteX1970" fmla="*/ 3132011 w 4203096"/>
              <a:gd name="connsiteY1970" fmla="*/ 3161573 h 3821750"/>
              <a:gd name="connsiteX1971" fmla="*/ 3126581 w 4203096"/>
              <a:gd name="connsiteY1971" fmla="*/ 3166240 h 3821750"/>
              <a:gd name="connsiteX1972" fmla="*/ 3124200 w 4203096"/>
              <a:gd name="connsiteY1972" fmla="*/ 3164430 h 3821750"/>
              <a:gd name="connsiteX1973" fmla="*/ 3129248 w 4203096"/>
              <a:gd name="connsiteY1973" fmla="*/ 3159382 h 3821750"/>
              <a:gd name="connsiteX1974" fmla="*/ 2922270 w 4203096"/>
              <a:gd name="connsiteY1974" fmla="*/ 3158715 h 3821750"/>
              <a:gd name="connsiteX1975" fmla="*/ 2925699 w 4203096"/>
              <a:gd name="connsiteY1975" fmla="*/ 3167478 h 3821750"/>
              <a:gd name="connsiteX1976" fmla="*/ 2901696 w 4203096"/>
              <a:gd name="connsiteY1976" fmla="*/ 3184242 h 3821750"/>
              <a:gd name="connsiteX1977" fmla="*/ 2897600 w 4203096"/>
              <a:gd name="connsiteY1977" fmla="*/ 3175955 h 3821750"/>
              <a:gd name="connsiteX1978" fmla="*/ 2922270 w 4203096"/>
              <a:gd name="connsiteY1978" fmla="*/ 3158715 h 3821750"/>
              <a:gd name="connsiteX1979" fmla="*/ 2491359 w 4203096"/>
              <a:gd name="connsiteY1979" fmla="*/ 3156524 h 3821750"/>
              <a:gd name="connsiteX1980" fmla="*/ 2478405 w 4203096"/>
              <a:gd name="connsiteY1980" fmla="*/ 3174431 h 3821750"/>
              <a:gd name="connsiteX1981" fmla="*/ 2509456 w 4203096"/>
              <a:gd name="connsiteY1981" fmla="*/ 3175669 h 3821750"/>
              <a:gd name="connsiteX1982" fmla="*/ 2514790 w 4203096"/>
              <a:gd name="connsiteY1982" fmla="*/ 3166621 h 3821750"/>
              <a:gd name="connsiteX1983" fmla="*/ 2523554 w 4203096"/>
              <a:gd name="connsiteY1983" fmla="*/ 3158334 h 3821750"/>
              <a:gd name="connsiteX1984" fmla="*/ 2491359 w 4203096"/>
              <a:gd name="connsiteY1984" fmla="*/ 3156524 h 3821750"/>
              <a:gd name="connsiteX1985" fmla="*/ 1958245 w 4203096"/>
              <a:gd name="connsiteY1985" fmla="*/ 3150999 h 3821750"/>
              <a:gd name="connsiteX1986" fmla="*/ 1948148 w 4203096"/>
              <a:gd name="connsiteY1986" fmla="*/ 3173574 h 3821750"/>
              <a:gd name="connsiteX1987" fmla="*/ 1975866 w 4203096"/>
              <a:gd name="connsiteY1987" fmla="*/ 3180432 h 3821750"/>
              <a:gd name="connsiteX1988" fmla="*/ 1989772 w 4203096"/>
              <a:gd name="connsiteY1988" fmla="*/ 3158715 h 3821750"/>
              <a:gd name="connsiteX1989" fmla="*/ 1958245 w 4203096"/>
              <a:gd name="connsiteY1989" fmla="*/ 3150999 h 3821750"/>
              <a:gd name="connsiteX1990" fmla="*/ 3071241 w 4203096"/>
              <a:gd name="connsiteY1990" fmla="*/ 3150904 h 3821750"/>
              <a:gd name="connsiteX1991" fmla="*/ 3073527 w 4203096"/>
              <a:gd name="connsiteY1991" fmla="*/ 3155476 h 3821750"/>
              <a:gd name="connsiteX1992" fmla="*/ 3064002 w 4203096"/>
              <a:gd name="connsiteY1992" fmla="*/ 3164811 h 3821750"/>
              <a:gd name="connsiteX1993" fmla="*/ 3061620 w 4203096"/>
              <a:gd name="connsiteY1993" fmla="*/ 3159953 h 3821750"/>
              <a:gd name="connsiteX1994" fmla="*/ 3071241 w 4203096"/>
              <a:gd name="connsiteY1994" fmla="*/ 3150904 h 3821750"/>
              <a:gd name="connsiteX1995" fmla="*/ 2863214 w 4203096"/>
              <a:gd name="connsiteY1995" fmla="*/ 3150047 h 3821750"/>
              <a:gd name="connsiteX1996" fmla="*/ 2868453 w 4203096"/>
              <a:gd name="connsiteY1996" fmla="*/ 3162334 h 3821750"/>
              <a:gd name="connsiteX1997" fmla="*/ 2837020 w 4203096"/>
              <a:gd name="connsiteY1997" fmla="*/ 3180813 h 3821750"/>
              <a:gd name="connsiteX1998" fmla="*/ 2831496 w 4203096"/>
              <a:gd name="connsiteY1998" fmla="*/ 3168144 h 3821750"/>
              <a:gd name="connsiteX1999" fmla="*/ 2863214 w 4203096"/>
              <a:gd name="connsiteY1999" fmla="*/ 3150047 h 3821750"/>
              <a:gd name="connsiteX2000" fmla="*/ 1799654 w 4203096"/>
              <a:gd name="connsiteY2000" fmla="*/ 3149190 h 3821750"/>
              <a:gd name="connsiteX2001" fmla="*/ 1790891 w 4203096"/>
              <a:gd name="connsiteY2001" fmla="*/ 3171574 h 3821750"/>
              <a:gd name="connsiteX2002" fmla="*/ 1818513 w 4203096"/>
              <a:gd name="connsiteY2002" fmla="*/ 3179956 h 3821750"/>
              <a:gd name="connsiteX2003" fmla="*/ 1827657 w 4203096"/>
              <a:gd name="connsiteY2003" fmla="*/ 3157476 h 3821750"/>
              <a:gd name="connsiteX2004" fmla="*/ 1799654 w 4203096"/>
              <a:gd name="connsiteY2004" fmla="*/ 3149190 h 3821750"/>
              <a:gd name="connsiteX2005" fmla="*/ 2393537 w 4203096"/>
              <a:gd name="connsiteY2005" fmla="*/ 3148904 h 3821750"/>
              <a:gd name="connsiteX2006" fmla="*/ 2380393 w 4203096"/>
              <a:gd name="connsiteY2006" fmla="*/ 3169383 h 3821750"/>
              <a:gd name="connsiteX2007" fmla="*/ 2412492 w 4203096"/>
              <a:gd name="connsiteY2007" fmla="*/ 3171574 h 3821750"/>
              <a:gd name="connsiteX2008" fmla="*/ 2427256 w 4203096"/>
              <a:gd name="connsiteY2008" fmla="*/ 3151762 h 3821750"/>
              <a:gd name="connsiteX2009" fmla="*/ 2393537 w 4203096"/>
              <a:gd name="connsiteY2009" fmla="*/ 3148904 h 3821750"/>
              <a:gd name="connsiteX2010" fmla="*/ 1572386 w 4203096"/>
              <a:gd name="connsiteY2010" fmla="*/ 3148524 h 3821750"/>
              <a:gd name="connsiteX2011" fmla="*/ 1591722 w 4203096"/>
              <a:gd name="connsiteY2011" fmla="*/ 3176241 h 3821750"/>
              <a:gd name="connsiteX2012" fmla="*/ 1559813 w 4203096"/>
              <a:gd name="connsiteY2012" fmla="*/ 3190148 h 3821750"/>
              <a:gd name="connsiteX2013" fmla="*/ 1542573 w 4203096"/>
              <a:gd name="connsiteY2013" fmla="*/ 3163383 h 3821750"/>
              <a:gd name="connsiteX2014" fmla="*/ 1572386 w 4203096"/>
              <a:gd name="connsiteY2014" fmla="*/ 3148524 h 3821750"/>
              <a:gd name="connsiteX2015" fmla="*/ 2122932 w 4203096"/>
              <a:gd name="connsiteY2015" fmla="*/ 3147094 h 3821750"/>
              <a:gd name="connsiteX2016" fmla="*/ 2111026 w 4203096"/>
              <a:gd name="connsiteY2016" fmla="*/ 3170716 h 3821750"/>
              <a:gd name="connsiteX2017" fmla="*/ 2143125 w 4203096"/>
              <a:gd name="connsiteY2017" fmla="*/ 3176812 h 3821750"/>
              <a:gd name="connsiteX2018" fmla="*/ 2156936 w 4203096"/>
              <a:gd name="connsiteY2018" fmla="*/ 3153857 h 3821750"/>
              <a:gd name="connsiteX2019" fmla="*/ 2122932 w 4203096"/>
              <a:gd name="connsiteY2019" fmla="*/ 3147094 h 3821750"/>
              <a:gd name="connsiteX2020" fmla="*/ 3020282 w 4203096"/>
              <a:gd name="connsiteY2020" fmla="*/ 3146808 h 3821750"/>
              <a:gd name="connsiteX2021" fmla="*/ 3020949 w 4203096"/>
              <a:gd name="connsiteY2021" fmla="*/ 3154523 h 3821750"/>
              <a:gd name="connsiteX2022" fmla="*/ 3006566 w 4203096"/>
              <a:gd name="connsiteY2022" fmla="*/ 3166335 h 3821750"/>
              <a:gd name="connsiteX2023" fmla="*/ 3005804 w 4203096"/>
              <a:gd name="connsiteY2023" fmla="*/ 3158429 h 3821750"/>
              <a:gd name="connsiteX2024" fmla="*/ 3020282 w 4203096"/>
              <a:gd name="connsiteY2024" fmla="*/ 3146808 h 3821750"/>
              <a:gd name="connsiteX2025" fmla="*/ 2969704 w 4203096"/>
              <a:gd name="connsiteY2025" fmla="*/ 3144523 h 3821750"/>
              <a:gd name="connsiteX2026" fmla="*/ 2972466 w 4203096"/>
              <a:gd name="connsiteY2026" fmla="*/ 3152524 h 3821750"/>
              <a:gd name="connsiteX2027" fmla="*/ 2952178 w 4203096"/>
              <a:gd name="connsiteY2027" fmla="*/ 3168335 h 3821750"/>
              <a:gd name="connsiteX2028" fmla="*/ 2950178 w 4203096"/>
              <a:gd name="connsiteY2028" fmla="*/ 3159763 h 3821750"/>
              <a:gd name="connsiteX2029" fmla="*/ 2969704 w 4203096"/>
              <a:gd name="connsiteY2029" fmla="*/ 3144523 h 3821750"/>
              <a:gd name="connsiteX2030" fmla="*/ 2732818 w 4203096"/>
              <a:gd name="connsiteY2030" fmla="*/ 3143284 h 3821750"/>
              <a:gd name="connsiteX2031" fmla="*/ 2721102 w 4203096"/>
              <a:gd name="connsiteY2031" fmla="*/ 3157858 h 3821750"/>
              <a:gd name="connsiteX2032" fmla="*/ 2743771 w 4203096"/>
              <a:gd name="connsiteY2032" fmla="*/ 3159000 h 3821750"/>
              <a:gd name="connsiteX2033" fmla="*/ 2755487 w 4203096"/>
              <a:gd name="connsiteY2033" fmla="*/ 3144523 h 3821750"/>
              <a:gd name="connsiteX2034" fmla="*/ 2732818 w 4203096"/>
              <a:gd name="connsiteY2034" fmla="*/ 3143284 h 3821750"/>
              <a:gd name="connsiteX2035" fmla="*/ 2824353 w 4203096"/>
              <a:gd name="connsiteY2035" fmla="*/ 3141093 h 3821750"/>
              <a:gd name="connsiteX2036" fmla="*/ 2804827 w 4203096"/>
              <a:gd name="connsiteY2036" fmla="*/ 3142808 h 3821750"/>
              <a:gd name="connsiteX2037" fmla="*/ 2792349 w 4203096"/>
              <a:gd name="connsiteY2037" fmla="*/ 3158524 h 3821750"/>
              <a:gd name="connsiteX2038" fmla="*/ 2812923 w 4203096"/>
              <a:gd name="connsiteY2038" fmla="*/ 3156715 h 3821750"/>
              <a:gd name="connsiteX2039" fmla="*/ 2824353 w 4203096"/>
              <a:gd name="connsiteY2039" fmla="*/ 3141093 h 3821750"/>
              <a:gd name="connsiteX2040" fmla="*/ 2916840 w 4203096"/>
              <a:gd name="connsiteY2040" fmla="*/ 3139379 h 3821750"/>
              <a:gd name="connsiteX2041" fmla="*/ 2920840 w 4203096"/>
              <a:gd name="connsiteY2041" fmla="*/ 3150047 h 3821750"/>
              <a:gd name="connsiteX2042" fmla="*/ 2893789 w 4203096"/>
              <a:gd name="connsiteY2042" fmla="*/ 3168526 h 3821750"/>
              <a:gd name="connsiteX2043" fmla="*/ 2889884 w 4203096"/>
              <a:gd name="connsiteY2043" fmla="*/ 3157858 h 3821750"/>
              <a:gd name="connsiteX2044" fmla="*/ 2916840 w 4203096"/>
              <a:gd name="connsiteY2044" fmla="*/ 3139379 h 3821750"/>
              <a:gd name="connsiteX2045" fmla="*/ 2648331 w 4203096"/>
              <a:gd name="connsiteY2045" fmla="*/ 3137855 h 3821750"/>
              <a:gd name="connsiteX2046" fmla="*/ 2637663 w 4203096"/>
              <a:gd name="connsiteY2046" fmla="*/ 3154048 h 3821750"/>
              <a:gd name="connsiteX2047" fmla="*/ 2663857 w 4203096"/>
              <a:gd name="connsiteY2047" fmla="*/ 3155191 h 3821750"/>
              <a:gd name="connsiteX2048" fmla="*/ 2676049 w 4203096"/>
              <a:gd name="connsiteY2048" fmla="*/ 3139379 h 3821750"/>
              <a:gd name="connsiteX2049" fmla="*/ 2648331 w 4203096"/>
              <a:gd name="connsiteY2049" fmla="*/ 3137855 h 3821750"/>
              <a:gd name="connsiteX2050" fmla="*/ 3117437 w 4203096"/>
              <a:gd name="connsiteY2050" fmla="*/ 3136331 h 3821750"/>
              <a:gd name="connsiteX2051" fmla="*/ 3119246 w 4203096"/>
              <a:gd name="connsiteY2051" fmla="*/ 3140332 h 3821750"/>
              <a:gd name="connsiteX2052" fmla="*/ 3111436 w 4203096"/>
              <a:gd name="connsiteY2052" fmla="*/ 3149475 h 3821750"/>
              <a:gd name="connsiteX2053" fmla="*/ 3110864 w 4203096"/>
              <a:gd name="connsiteY2053" fmla="*/ 3142903 h 3821750"/>
              <a:gd name="connsiteX2054" fmla="*/ 3117437 w 4203096"/>
              <a:gd name="connsiteY2054" fmla="*/ 3136331 h 3821750"/>
              <a:gd name="connsiteX2055" fmla="*/ 2288858 w 4203096"/>
              <a:gd name="connsiteY2055" fmla="*/ 3134807 h 3821750"/>
              <a:gd name="connsiteX2056" fmla="*/ 2278285 w 4203096"/>
              <a:gd name="connsiteY2056" fmla="*/ 3160143 h 3821750"/>
              <a:gd name="connsiteX2057" fmla="*/ 2313432 w 4203096"/>
              <a:gd name="connsiteY2057" fmla="*/ 3164049 h 3821750"/>
              <a:gd name="connsiteX2058" fmla="*/ 2330101 w 4203096"/>
              <a:gd name="connsiteY2058" fmla="*/ 3140046 h 3821750"/>
              <a:gd name="connsiteX2059" fmla="*/ 2288858 w 4203096"/>
              <a:gd name="connsiteY2059" fmla="*/ 3134807 h 3821750"/>
              <a:gd name="connsiteX2060" fmla="*/ 536638 w 4203096"/>
              <a:gd name="connsiteY2060" fmla="*/ 3132807 h 3821750"/>
              <a:gd name="connsiteX2061" fmla="*/ 541114 w 4203096"/>
              <a:gd name="connsiteY2061" fmla="*/ 3135760 h 3821750"/>
              <a:gd name="connsiteX2062" fmla="*/ 538352 w 4203096"/>
              <a:gd name="connsiteY2062" fmla="*/ 3138617 h 3821750"/>
              <a:gd name="connsiteX2063" fmla="*/ 534256 w 4203096"/>
              <a:gd name="connsiteY2063" fmla="*/ 3134903 h 3821750"/>
              <a:gd name="connsiteX2064" fmla="*/ 536638 w 4203096"/>
              <a:gd name="connsiteY2064" fmla="*/ 3132807 h 3821750"/>
              <a:gd name="connsiteX2065" fmla="*/ 1491805 w 4203096"/>
              <a:gd name="connsiteY2065" fmla="*/ 3132140 h 3821750"/>
              <a:gd name="connsiteX2066" fmla="*/ 1509045 w 4203096"/>
              <a:gd name="connsiteY2066" fmla="*/ 3155572 h 3821750"/>
              <a:gd name="connsiteX2067" fmla="*/ 1481422 w 4203096"/>
              <a:gd name="connsiteY2067" fmla="*/ 3170907 h 3821750"/>
              <a:gd name="connsiteX2068" fmla="*/ 1464087 w 4203096"/>
              <a:gd name="connsiteY2068" fmla="*/ 3148237 h 3821750"/>
              <a:gd name="connsiteX2069" fmla="*/ 1491805 w 4203096"/>
              <a:gd name="connsiteY2069" fmla="*/ 3132140 h 3821750"/>
              <a:gd name="connsiteX2070" fmla="*/ 2557748 w 4203096"/>
              <a:gd name="connsiteY2070" fmla="*/ 3131378 h 3821750"/>
              <a:gd name="connsiteX2071" fmla="*/ 2544985 w 4203096"/>
              <a:gd name="connsiteY2071" fmla="*/ 3149857 h 3821750"/>
              <a:gd name="connsiteX2072" fmla="*/ 2574988 w 4203096"/>
              <a:gd name="connsiteY2072" fmla="*/ 3151476 h 3821750"/>
              <a:gd name="connsiteX2073" fmla="*/ 2589371 w 4203096"/>
              <a:gd name="connsiteY2073" fmla="*/ 3133569 h 3821750"/>
              <a:gd name="connsiteX2074" fmla="*/ 2557748 w 4203096"/>
              <a:gd name="connsiteY2074" fmla="*/ 3131378 h 3821750"/>
              <a:gd name="connsiteX2075" fmla="*/ 746378 w 4203096"/>
              <a:gd name="connsiteY2075" fmla="*/ 3131378 h 3821750"/>
              <a:gd name="connsiteX2076" fmla="*/ 756760 w 4203096"/>
              <a:gd name="connsiteY2076" fmla="*/ 3137950 h 3821750"/>
              <a:gd name="connsiteX2077" fmla="*/ 747712 w 4203096"/>
              <a:gd name="connsiteY2077" fmla="*/ 3146713 h 3821750"/>
              <a:gd name="connsiteX2078" fmla="*/ 737329 w 4203096"/>
              <a:gd name="connsiteY2078" fmla="*/ 3137283 h 3821750"/>
              <a:gd name="connsiteX2079" fmla="*/ 746378 w 4203096"/>
              <a:gd name="connsiteY2079" fmla="*/ 3131378 h 3821750"/>
              <a:gd name="connsiteX2080" fmla="*/ 639413 w 4203096"/>
              <a:gd name="connsiteY2080" fmla="*/ 3130807 h 3821750"/>
              <a:gd name="connsiteX2081" fmla="*/ 647890 w 4203096"/>
              <a:gd name="connsiteY2081" fmla="*/ 3135665 h 3821750"/>
              <a:gd name="connsiteX2082" fmla="*/ 642556 w 4203096"/>
              <a:gd name="connsiteY2082" fmla="*/ 3140808 h 3821750"/>
              <a:gd name="connsiteX2083" fmla="*/ 635508 w 4203096"/>
              <a:gd name="connsiteY2083" fmla="*/ 3136427 h 3821750"/>
              <a:gd name="connsiteX2084" fmla="*/ 639413 w 4203096"/>
              <a:gd name="connsiteY2084" fmla="*/ 3130807 h 3821750"/>
              <a:gd name="connsiteX2085" fmla="*/ 3063620 w 4203096"/>
              <a:gd name="connsiteY2085" fmla="*/ 3130616 h 3821750"/>
              <a:gd name="connsiteX2086" fmla="*/ 3065811 w 4203096"/>
              <a:gd name="connsiteY2086" fmla="*/ 3136331 h 3821750"/>
              <a:gd name="connsiteX2087" fmla="*/ 3054000 w 4203096"/>
              <a:gd name="connsiteY2087" fmla="*/ 3147665 h 3821750"/>
              <a:gd name="connsiteX2088" fmla="*/ 3051809 w 4203096"/>
              <a:gd name="connsiteY2088" fmla="*/ 3142046 h 3821750"/>
              <a:gd name="connsiteX2089" fmla="*/ 3063620 w 4203096"/>
              <a:gd name="connsiteY2089" fmla="*/ 3130616 h 3821750"/>
              <a:gd name="connsiteX2090" fmla="*/ 851059 w 4203096"/>
              <a:gd name="connsiteY2090" fmla="*/ 3130426 h 3821750"/>
              <a:gd name="connsiteX2091" fmla="*/ 865251 w 4203096"/>
              <a:gd name="connsiteY2091" fmla="*/ 3138808 h 3821750"/>
              <a:gd name="connsiteX2092" fmla="*/ 852868 w 4203096"/>
              <a:gd name="connsiteY2092" fmla="*/ 3147285 h 3821750"/>
              <a:gd name="connsiteX2093" fmla="*/ 838867 w 4203096"/>
              <a:gd name="connsiteY2093" fmla="*/ 3138903 h 3821750"/>
              <a:gd name="connsiteX2094" fmla="*/ 851059 w 4203096"/>
              <a:gd name="connsiteY2094" fmla="*/ 3130426 h 3821750"/>
              <a:gd name="connsiteX2095" fmla="*/ 955167 w 4203096"/>
              <a:gd name="connsiteY2095" fmla="*/ 3129758 h 3821750"/>
              <a:gd name="connsiteX2096" fmla="*/ 971074 w 4203096"/>
              <a:gd name="connsiteY2096" fmla="*/ 3140522 h 3821750"/>
              <a:gd name="connsiteX2097" fmla="*/ 956024 w 4203096"/>
              <a:gd name="connsiteY2097" fmla="*/ 3150332 h 3821750"/>
              <a:gd name="connsiteX2098" fmla="*/ 939832 w 4203096"/>
              <a:gd name="connsiteY2098" fmla="*/ 3139664 h 3821750"/>
              <a:gd name="connsiteX2099" fmla="*/ 955167 w 4203096"/>
              <a:gd name="connsiteY2099" fmla="*/ 3129758 h 3821750"/>
              <a:gd name="connsiteX2100" fmla="*/ 1057846 w 4203096"/>
              <a:gd name="connsiteY2100" fmla="*/ 3128902 h 3821750"/>
              <a:gd name="connsiteX2101" fmla="*/ 1074324 w 4203096"/>
              <a:gd name="connsiteY2101" fmla="*/ 3141475 h 3821750"/>
              <a:gd name="connsiteX2102" fmla="*/ 1055560 w 4203096"/>
              <a:gd name="connsiteY2102" fmla="*/ 3153381 h 3821750"/>
              <a:gd name="connsiteX2103" fmla="*/ 1038606 w 4203096"/>
              <a:gd name="connsiteY2103" fmla="*/ 3140808 h 3821750"/>
              <a:gd name="connsiteX2104" fmla="*/ 1057846 w 4203096"/>
              <a:gd name="connsiteY2104" fmla="*/ 3128902 h 3821750"/>
              <a:gd name="connsiteX2105" fmla="*/ 3014281 w 4203096"/>
              <a:gd name="connsiteY2105" fmla="*/ 3128330 h 3821750"/>
              <a:gd name="connsiteX2106" fmla="*/ 3016853 w 4203096"/>
              <a:gd name="connsiteY2106" fmla="*/ 3135474 h 3821750"/>
              <a:gd name="connsiteX2107" fmla="*/ 3000375 w 4203096"/>
              <a:gd name="connsiteY2107" fmla="*/ 3150143 h 3821750"/>
              <a:gd name="connsiteX2108" fmla="*/ 2997803 w 4203096"/>
              <a:gd name="connsiteY2108" fmla="*/ 3143094 h 3821750"/>
              <a:gd name="connsiteX2109" fmla="*/ 3014281 w 4203096"/>
              <a:gd name="connsiteY2109" fmla="*/ 3128330 h 3821750"/>
              <a:gd name="connsiteX2110" fmla="*/ 1156716 w 4203096"/>
              <a:gd name="connsiteY2110" fmla="*/ 3128330 h 3821750"/>
              <a:gd name="connsiteX2111" fmla="*/ 1173099 w 4203096"/>
              <a:gd name="connsiteY2111" fmla="*/ 3142618 h 3821750"/>
              <a:gd name="connsiteX2112" fmla="*/ 1151953 w 4203096"/>
              <a:gd name="connsiteY2112" fmla="*/ 3156048 h 3821750"/>
              <a:gd name="connsiteX2113" fmla="*/ 1134903 w 4203096"/>
              <a:gd name="connsiteY2113" fmla="*/ 3141094 h 3821750"/>
              <a:gd name="connsiteX2114" fmla="*/ 1156716 w 4203096"/>
              <a:gd name="connsiteY2114" fmla="*/ 3128330 h 3821750"/>
              <a:gd name="connsiteX2115" fmla="*/ 1248155 w 4203096"/>
              <a:gd name="connsiteY2115" fmla="*/ 3127664 h 3821750"/>
              <a:gd name="connsiteX2116" fmla="*/ 1266062 w 4203096"/>
              <a:gd name="connsiteY2116" fmla="*/ 3142999 h 3821750"/>
              <a:gd name="connsiteX2117" fmla="*/ 1243583 w 4203096"/>
              <a:gd name="connsiteY2117" fmla="*/ 3157858 h 3821750"/>
              <a:gd name="connsiteX2118" fmla="*/ 1225581 w 4203096"/>
              <a:gd name="connsiteY2118" fmla="*/ 3142523 h 3821750"/>
              <a:gd name="connsiteX2119" fmla="*/ 1248155 w 4203096"/>
              <a:gd name="connsiteY2119" fmla="*/ 3127664 h 3821750"/>
              <a:gd name="connsiteX2120" fmla="*/ 1335118 w 4203096"/>
              <a:gd name="connsiteY2120" fmla="*/ 3126425 h 3821750"/>
              <a:gd name="connsiteX2121" fmla="*/ 1351216 w 4203096"/>
              <a:gd name="connsiteY2121" fmla="*/ 3143760 h 3821750"/>
              <a:gd name="connsiteX2122" fmla="*/ 1327594 w 4203096"/>
              <a:gd name="connsiteY2122" fmla="*/ 3159953 h 3821750"/>
              <a:gd name="connsiteX2123" fmla="*/ 1310735 w 4203096"/>
              <a:gd name="connsiteY2123" fmla="*/ 3142617 h 3821750"/>
              <a:gd name="connsiteX2124" fmla="*/ 1335118 w 4203096"/>
              <a:gd name="connsiteY2124" fmla="*/ 3126425 h 3821750"/>
              <a:gd name="connsiteX2125" fmla="*/ 2021776 w 4203096"/>
              <a:gd name="connsiteY2125" fmla="*/ 3126234 h 3821750"/>
              <a:gd name="connsiteX2126" fmla="*/ 2010823 w 4203096"/>
              <a:gd name="connsiteY2126" fmla="*/ 3150714 h 3821750"/>
              <a:gd name="connsiteX2127" fmla="*/ 2042827 w 4203096"/>
              <a:gd name="connsiteY2127" fmla="*/ 3157762 h 3821750"/>
              <a:gd name="connsiteX2128" fmla="*/ 2056162 w 4203096"/>
              <a:gd name="connsiteY2128" fmla="*/ 3133759 h 3821750"/>
              <a:gd name="connsiteX2129" fmla="*/ 2021776 w 4203096"/>
              <a:gd name="connsiteY2129" fmla="*/ 3126234 h 3821750"/>
              <a:gd name="connsiteX2130" fmla="*/ 2965037 w 4203096"/>
              <a:gd name="connsiteY2130" fmla="*/ 3125663 h 3821750"/>
              <a:gd name="connsiteX2131" fmla="*/ 2968180 w 4203096"/>
              <a:gd name="connsiteY2131" fmla="*/ 3135283 h 3821750"/>
              <a:gd name="connsiteX2132" fmla="*/ 2945892 w 4203096"/>
              <a:gd name="connsiteY2132" fmla="*/ 3152714 h 3821750"/>
              <a:gd name="connsiteX2133" fmla="*/ 2942368 w 4203096"/>
              <a:gd name="connsiteY2133" fmla="*/ 3144046 h 3821750"/>
              <a:gd name="connsiteX2134" fmla="*/ 2965037 w 4203096"/>
              <a:gd name="connsiteY2134" fmla="*/ 3125663 h 3821750"/>
              <a:gd name="connsiteX2135" fmla="*/ 2235137 w 4203096"/>
              <a:gd name="connsiteY2135" fmla="*/ 3125473 h 3821750"/>
              <a:gd name="connsiteX2136" fmla="*/ 2234985 w 4203096"/>
              <a:gd name="connsiteY2136" fmla="*/ 3125591 h 3821750"/>
              <a:gd name="connsiteX2137" fmla="*/ 2234470 w 4203096"/>
              <a:gd name="connsiteY2137" fmla="*/ 3125663 h 3821750"/>
              <a:gd name="connsiteX2138" fmla="*/ 2235137 w 4203096"/>
              <a:gd name="connsiteY2138" fmla="*/ 3125473 h 3821750"/>
              <a:gd name="connsiteX2139" fmla="*/ 1861757 w 4203096"/>
              <a:gd name="connsiteY2139" fmla="*/ 3125473 h 3821750"/>
              <a:gd name="connsiteX2140" fmla="*/ 1852898 w 4203096"/>
              <a:gd name="connsiteY2140" fmla="*/ 3147761 h 3821750"/>
              <a:gd name="connsiteX2141" fmla="*/ 1881188 w 4203096"/>
              <a:gd name="connsiteY2141" fmla="*/ 3155857 h 3821750"/>
              <a:gd name="connsiteX2142" fmla="*/ 1890427 w 4203096"/>
              <a:gd name="connsiteY2142" fmla="*/ 3133474 h 3821750"/>
              <a:gd name="connsiteX2143" fmla="*/ 1861757 w 4203096"/>
              <a:gd name="connsiteY2143" fmla="*/ 3125473 h 3821750"/>
              <a:gd name="connsiteX2144" fmla="*/ 1413033 w 4203096"/>
              <a:gd name="connsiteY2144" fmla="*/ 3125473 h 3821750"/>
              <a:gd name="connsiteX2145" fmla="*/ 1430083 w 4203096"/>
              <a:gd name="connsiteY2145" fmla="*/ 3144237 h 3821750"/>
              <a:gd name="connsiteX2146" fmla="*/ 1404651 w 4203096"/>
              <a:gd name="connsiteY2146" fmla="*/ 3161763 h 3821750"/>
              <a:gd name="connsiteX2147" fmla="*/ 1389316 w 4203096"/>
              <a:gd name="connsiteY2147" fmla="*/ 3143761 h 3821750"/>
              <a:gd name="connsiteX2148" fmla="*/ 1413033 w 4203096"/>
              <a:gd name="connsiteY2148" fmla="*/ 3125473 h 3821750"/>
              <a:gd name="connsiteX2149" fmla="*/ 2235421 w 4203096"/>
              <a:gd name="connsiteY2149" fmla="*/ 3124996 h 3821750"/>
              <a:gd name="connsiteX2150" fmla="*/ 2234755 w 4203096"/>
              <a:gd name="connsiteY2150" fmla="*/ 3125187 h 3821750"/>
              <a:gd name="connsiteX2151" fmla="*/ 2235001 w 4203096"/>
              <a:gd name="connsiteY2151" fmla="*/ 3125006 h 3821750"/>
              <a:gd name="connsiteX2152" fmla="*/ 3165442 w 4203096"/>
              <a:gd name="connsiteY2152" fmla="*/ 3122806 h 3821750"/>
              <a:gd name="connsiteX2153" fmla="*/ 3168014 w 4203096"/>
              <a:gd name="connsiteY2153" fmla="*/ 3125568 h 3821750"/>
              <a:gd name="connsiteX2154" fmla="*/ 3162395 w 4203096"/>
              <a:gd name="connsiteY2154" fmla="*/ 3129759 h 3821750"/>
              <a:gd name="connsiteX2155" fmla="*/ 3161728 w 4203096"/>
              <a:gd name="connsiteY2155" fmla="*/ 3126140 h 3821750"/>
              <a:gd name="connsiteX2156" fmla="*/ 3165442 w 4203096"/>
              <a:gd name="connsiteY2156" fmla="*/ 3122806 h 3821750"/>
              <a:gd name="connsiteX2157" fmla="*/ 1708880 w 4203096"/>
              <a:gd name="connsiteY2157" fmla="*/ 3122234 h 3821750"/>
              <a:gd name="connsiteX2158" fmla="*/ 1698688 w 4203096"/>
              <a:gd name="connsiteY2158" fmla="*/ 3144523 h 3821750"/>
              <a:gd name="connsiteX2159" fmla="*/ 1728407 w 4203096"/>
              <a:gd name="connsiteY2159" fmla="*/ 3153571 h 3821750"/>
              <a:gd name="connsiteX2160" fmla="*/ 1734788 w 4203096"/>
              <a:gd name="connsiteY2160" fmla="*/ 3129949 h 3821750"/>
              <a:gd name="connsiteX2161" fmla="*/ 1708880 w 4203096"/>
              <a:gd name="connsiteY2161" fmla="*/ 3122234 h 3821750"/>
              <a:gd name="connsiteX2162" fmla="*/ 2909125 w 4203096"/>
              <a:gd name="connsiteY2162" fmla="*/ 3119091 h 3821750"/>
              <a:gd name="connsiteX2163" fmla="*/ 2914935 w 4203096"/>
              <a:gd name="connsiteY2163" fmla="*/ 3131474 h 3821750"/>
              <a:gd name="connsiteX2164" fmla="*/ 2885312 w 4203096"/>
              <a:gd name="connsiteY2164" fmla="*/ 3151857 h 3821750"/>
              <a:gd name="connsiteX2165" fmla="*/ 2879597 w 4203096"/>
              <a:gd name="connsiteY2165" fmla="*/ 3139856 h 3821750"/>
              <a:gd name="connsiteX2166" fmla="*/ 2909125 w 4203096"/>
              <a:gd name="connsiteY2166" fmla="*/ 3119091 h 3821750"/>
              <a:gd name="connsiteX2167" fmla="*/ 2809208 w 4203096"/>
              <a:gd name="connsiteY2167" fmla="*/ 3118043 h 3821750"/>
              <a:gd name="connsiteX2168" fmla="*/ 2788539 w 4203096"/>
              <a:gd name="connsiteY2168" fmla="*/ 3118996 h 3821750"/>
              <a:gd name="connsiteX2169" fmla="*/ 2777966 w 4203096"/>
              <a:gd name="connsiteY2169" fmla="*/ 3134331 h 3821750"/>
              <a:gd name="connsiteX2170" fmla="*/ 2798636 w 4203096"/>
              <a:gd name="connsiteY2170" fmla="*/ 3133378 h 3821750"/>
              <a:gd name="connsiteX2171" fmla="*/ 2809208 w 4203096"/>
              <a:gd name="connsiteY2171" fmla="*/ 3118043 h 3821750"/>
              <a:gd name="connsiteX2172" fmla="*/ 3107245 w 4203096"/>
              <a:gd name="connsiteY2172" fmla="*/ 3114519 h 3821750"/>
              <a:gd name="connsiteX2173" fmla="*/ 3110007 w 4203096"/>
              <a:gd name="connsiteY2173" fmla="*/ 3118805 h 3821750"/>
              <a:gd name="connsiteX2174" fmla="*/ 3101148 w 4203096"/>
              <a:gd name="connsiteY2174" fmla="*/ 3128425 h 3821750"/>
              <a:gd name="connsiteX2175" fmla="*/ 3098386 w 4203096"/>
              <a:gd name="connsiteY2175" fmla="*/ 3124234 h 3821750"/>
              <a:gd name="connsiteX2176" fmla="*/ 3107245 w 4203096"/>
              <a:gd name="connsiteY2176" fmla="*/ 3114519 h 3821750"/>
              <a:gd name="connsiteX2177" fmla="*/ 2709196 w 4203096"/>
              <a:gd name="connsiteY2177" fmla="*/ 3114138 h 3821750"/>
              <a:gd name="connsiteX2178" fmla="*/ 2697861 w 4203096"/>
              <a:gd name="connsiteY2178" fmla="*/ 3130902 h 3821750"/>
              <a:gd name="connsiteX2179" fmla="*/ 2724721 w 4203096"/>
              <a:gd name="connsiteY2179" fmla="*/ 3132426 h 3821750"/>
              <a:gd name="connsiteX2180" fmla="*/ 2736056 w 4203096"/>
              <a:gd name="connsiteY2180" fmla="*/ 3115852 h 3821750"/>
              <a:gd name="connsiteX2181" fmla="*/ 2709196 w 4203096"/>
              <a:gd name="connsiteY2181" fmla="*/ 3114138 h 3821750"/>
              <a:gd name="connsiteX2182" fmla="*/ 2873121 w 4203096"/>
              <a:gd name="connsiteY2182" fmla="*/ 3111661 h 3821750"/>
              <a:gd name="connsiteX2183" fmla="*/ 2854738 w 4203096"/>
              <a:gd name="connsiteY2183" fmla="*/ 3114233 h 3821750"/>
              <a:gd name="connsiteX2184" fmla="*/ 2844260 w 4203096"/>
              <a:gd name="connsiteY2184" fmla="*/ 3129759 h 3821750"/>
              <a:gd name="connsiteX2185" fmla="*/ 2862167 w 4203096"/>
              <a:gd name="connsiteY2185" fmla="*/ 3127949 h 3821750"/>
              <a:gd name="connsiteX2186" fmla="*/ 2873121 w 4203096"/>
              <a:gd name="connsiteY2186" fmla="*/ 3111661 h 3821750"/>
              <a:gd name="connsiteX2187" fmla="*/ 3056572 w 4203096"/>
              <a:gd name="connsiteY2187" fmla="*/ 3111376 h 3821750"/>
              <a:gd name="connsiteX2188" fmla="*/ 3059620 w 4203096"/>
              <a:gd name="connsiteY2188" fmla="*/ 3117091 h 3821750"/>
              <a:gd name="connsiteX2189" fmla="*/ 3046761 w 4203096"/>
              <a:gd name="connsiteY2189" fmla="*/ 3130521 h 3821750"/>
              <a:gd name="connsiteX2190" fmla="*/ 3043427 w 4203096"/>
              <a:gd name="connsiteY2190" fmla="*/ 3124521 h 3821750"/>
              <a:gd name="connsiteX2191" fmla="*/ 3056572 w 4203096"/>
              <a:gd name="connsiteY2191" fmla="*/ 3111376 h 3821750"/>
              <a:gd name="connsiteX2192" fmla="*/ 3009042 w 4203096"/>
              <a:gd name="connsiteY2192" fmla="*/ 3109756 h 3821750"/>
              <a:gd name="connsiteX2193" fmla="*/ 3012376 w 4203096"/>
              <a:gd name="connsiteY2193" fmla="*/ 3117567 h 3821750"/>
              <a:gd name="connsiteX2194" fmla="*/ 2993707 w 4203096"/>
              <a:gd name="connsiteY2194" fmla="*/ 3134521 h 3821750"/>
              <a:gd name="connsiteX2195" fmla="*/ 2990659 w 4203096"/>
              <a:gd name="connsiteY2195" fmla="*/ 3126997 h 3821750"/>
              <a:gd name="connsiteX2196" fmla="*/ 3009042 w 4203096"/>
              <a:gd name="connsiteY2196" fmla="*/ 3109756 h 3821750"/>
              <a:gd name="connsiteX2197" fmla="*/ 2959322 w 4203096"/>
              <a:gd name="connsiteY2197" fmla="*/ 3106042 h 3821750"/>
              <a:gd name="connsiteX2198" fmla="*/ 2963322 w 4203096"/>
              <a:gd name="connsiteY2198" fmla="*/ 3117091 h 3821750"/>
              <a:gd name="connsiteX2199" fmla="*/ 2938367 w 4203096"/>
              <a:gd name="connsiteY2199" fmla="*/ 3136903 h 3821750"/>
              <a:gd name="connsiteX2200" fmla="*/ 2934652 w 4203096"/>
              <a:gd name="connsiteY2200" fmla="*/ 3125949 h 3821750"/>
              <a:gd name="connsiteX2201" fmla="*/ 2959322 w 4203096"/>
              <a:gd name="connsiteY2201" fmla="*/ 3106042 h 3821750"/>
              <a:gd name="connsiteX2202" fmla="*/ 2132838 w 4203096"/>
              <a:gd name="connsiteY2202" fmla="*/ 3105375 h 3821750"/>
              <a:gd name="connsiteX2203" fmla="*/ 2132655 w 4203096"/>
              <a:gd name="connsiteY2203" fmla="*/ 3105529 h 3821750"/>
              <a:gd name="connsiteX2204" fmla="*/ 2132171 w 4203096"/>
              <a:gd name="connsiteY2204" fmla="*/ 3105565 h 3821750"/>
              <a:gd name="connsiteX2205" fmla="*/ 2132838 w 4203096"/>
              <a:gd name="connsiteY2205" fmla="*/ 3105375 h 3821750"/>
              <a:gd name="connsiteX2206" fmla="*/ 2621375 w 4203096"/>
              <a:gd name="connsiteY2206" fmla="*/ 3105280 h 3821750"/>
              <a:gd name="connsiteX2207" fmla="*/ 2609755 w 4203096"/>
              <a:gd name="connsiteY2207" fmla="*/ 3126139 h 3821750"/>
              <a:gd name="connsiteX2208" fmla="*/ 2639282 w 4203096"/>
              <a:gd name="connsiteY2208" fmla="*/ 3128140 h 3821750"/>
              <a:gd name="connsiteX2209" fmla="*/ 2654141 w 4203096"/>
              <a:gd name="connsiteY2209" fmla="*/ 3108042 h 3821750"/>
              <a:gd name="connsiteX2210" fmla="*/ 2621375 w 4203096"/>
              <a:gd name="connsiteY2210" fmla="*/ 3105280 h 3821750"/>
              <a:gd name="connsiteX2211" fmla="*/ 2132611 w 4203096"/>
              <a:gd name="connsiteY2211" fmla="*/ 3104803 h 3821750"/>
              <a:gd name="connsiteX2212" fmla="*/ 2133028 w 4203096"/>
              <a:gd name="connsiteY2212" fmla="*/ 3104804 h 3821750"/>
              <a:gd name="connsiteX2213" fmla="*/ 2132361 w 4203096"/>
              <a:gd name="connsiteY2213" fmla="*/ 3104994 h 3821750"/>
              <a:gd name="connsiteX2214" fmla="*/ 1542383 w 4203096"/>
              <a:gd name="connsiteY2214" fmla="*/ 3103470 h 3821750"/>
              <a:gd name="connsiteX2215" fmla="*/ 1562005 w 4203096"/>
              <a:gd name="connsiteY2215" fmla="*/ 3130236 h 3821750"/>
              <a:gd name="connsiteX2216" fmla="*/ 1530191 w 4203096"/>
              <a:gd name="connsiteY2216" fmla="*/ 3146619 h 3821750"/>
              <a:gd name="connsiteX2217" fmla="*/ 1510760 w 4203096"/>
              <a:gd name="connsiteY2217" fmla="*/ 3120711 h 3821750"/>
              <a:gd name="connsiteX2218" fmla="*/ 1542383 w 4203096"/>
              <a:gd name="connsiteY2218" fmla="*/ 3103470 h 3821750"/>
              <a:gd name="connsiteX2219" fmla="*/ 1922907 w 4203096"/>
              <a:gd name="connsiteY2219" fmla="*/ 3100708 h 3821750"/>
              <a:gd name="connsiteX2220" fmla="*/ 1913477 w 4203096"/>
              <a:gd name="connsiteY2220" fmla="*/ 3124520 h 3821750"/>
              <a:gd name="connsiteX2221" fmla="*/ 1944814 w 4203096"/>
              <a:gd name="connsiteY2221" fmla="*/ 3132807 h 3821750"/>
              <a:gd name="connsiteX2222" fmla="*/ 1956149 w 4203096"/>
              <a:gd name="connsiteY2222" fmla="*/ 3109375 h 3821750"/>
              <a:gd name="connsiteX2223" fmla="*/ 1922907 w 4203096"/>
              <a:gd name="connsiteY2223" fmla="*/ 3100708 h 3821750"/>
              <a:gd name="connsiteX2224" fmla="*/ 3152679 w 4203096"/>
              <a:gd name="connsiteY2224" fmla="*/ 3099279 h 3821750"/>
              <a:gd name="connsiteX2225" fmla="*/ 3156299 w 4203096"/>
              <a:gd name="connsiteY2225" fmla="*/ 3102422 h 3821750"/>
              <a:gd name="connsiteX2226" fmla="*/ 3149060 w 4203096"/>
              <a:gd name="connsiteY2226" fmla="*/ 3109471 h 3821750"/>
              <a:gd name="connsiteX2227" fmla="*/ 3146393 w 4203096"/>
              <a:gd name="connsiteY2227" fmla="*/ 3106041 h 3821750"/>
              <a:gd name="connsiteX2228" fmla="*/ 3152679 w 4203096"/>
              <a:gd name="connsiteY2228" fmla="*/ 3099279 h 3821750"/>
              <a:gd name="connsiteX2229" fmla="*/ 1767554 w 4203096"/>
              <a:gd name="connsiteY2229" fmla="*/ 3098898 h 3821750"/>
              <a:gd name="connsiteX2230" fmla="*/ 1759839 w 4203096"/>
              <a:gd name="connsiteY2230" fmla="*/ 3120710 h 3821750"/>
              <a:gd name="connsiteX2231" fmla="*/ 1786795 w 4203096"/>
              <a:gd name="connsiteY2231" fmla="*/ 3128711 h 3821750"/>
              <a:gd name="connsiteX2232" fmla="*/ 1794796 w 4203096"/>
              <a:gd name="connsiteY2232" fmla="*/ 3106804 h 3821750"/>
              <a:gd name="connsiteX2233" fmla="*/ 1767554 w 4203096"/>
              <a:gd name="connsiteY2233" fmla="*/ 3098898 h 3821750"/>
              <a:gd name="connsiteX2234" fmla="*/ 474439 w 4203096"/>
              <a:gd name="connsiteY2234" fmla="*/ 3097851 h 3821750"/>
              <a:gd name="connsiteX2235" fmla="*/ 479678 w 4203096"/>
              <a:gd name="connsiteY2235" fmla="*/ 3100232 h 3821750"/>
              <a:gd name="connsiteX2236" fmla="*/ 475297 w 4203096"/>
              <a:gd name="connsiteY2236" fmla="*/ 3102518 h 3821750"/>
              <a:gd name="connsiteX2237" fmla="*/ 471677 w 4203096"/>
              <a:gd name="connsiteY2237" fmla="*/ 3100518 h 3821750"/>
              <a:gd name="connsiteX2238" fmla="*/ 474439 w 4203096"/>
              <a:gd name="connsiteY2238" fmla="*/ 3097851 h 3821750"/>
              <a:gd name="connsiteX2239" fmla="*/ 579977 w 4203096"/>
              <a:gd name="connsiteY2239" fmla="*/ 3097374 h 3821750"/>
              <a:gd name="connsiteX2240" fmla="*/ 589597 w 4203096"/>
              <a:gd name="connsiteY2240" fmla="*/ 3101660 h 3821750"/>
              <a:gd name="connsiteX2241" fmla="*/ 581977 w 4203096"/>
              <a:gd name="connsiteY2241" fmla="*/ 3105566 h 3821750"/>
              <a:gd name="connsiteX2242" fmla="*/ 573595 w 4203096"/>
              <a:gd name="connsiteY2242" fmla="*/ 3100708 h 3821750"/>
              <a:gd name="connsiteX2243" fmla="*/ 579977 w 4203096"/>
              <a:gd name="connsiteY2243" fmla="*/ 3097374 h 3821750"/>
              <a:gd name="connsiteX2244" fmla="*/ 794861 w 4203096"/>
              <a:gd name="connsiteY2244" fmla="*/ 3095660 h 3821750"/>
              <a:gd name="connsiteX2245" fmla="*/ 809529 w 4203096"/>
              <a:gd name="connsiteY2245" fmla="*/ 3104232 h 3821750"/>
              <a:gd name="connsiteX2246" fmla="*/ 796671 w 4203096"/>
              <a:gd name="connsiteY2246" fmla="*/ 3112519 h 3821750"/>
              <a:gd name="connsiteX2247" fmla="*/ 782193 w 4203096"/>
              <a:gd name="connsiteY2247" fmla="*/ 3103947 h 3821750"/>
              <a:gd name="connsiteX2248" fmla="*/ 794861 w 4203096"/>
              <a:gd name="connsiteY2248" fmla="*/ 3095660 h 3821750"/>
              <a:gd name="connsiteX2249" fmla="*/ 903160 w 4203096"/>
              <a:gd name="connsiteY2249" fmla="*/ 3095088 h 3821750"/>
              <a:gd name="connsiteX2250" fmla="*/ 918972 w 4203096"/>
              <a:gd name="connsiteY2250" fmla="*/ 3105470 h 3821750"/>
              <a:gd name="connsiteX2251" fmla="*/ 904399 w 4203096"/>
              <a:gd name="connsiteY2251" fmla="*/ 3115757 h 3821750"/>
              <a:gd name="connsiteX2252" fmla="*/ 886492 w 4203096"/>
              <a:gd name="connsiteY2252" fmla="*/ 3105470 h 3821750"/>
              <a:gd name="connsiteX2253" fmla="*/ 903160 w 4203096"/>
              <a:gd name="connsiteY2253" fmla="*/ 3095088 h 3821750"/>
              <a:gd name="connsiteX2254" fmla="*/ 2935129 w 4203096"/>
              <a:gd name="connsiteY2254" fmla="*/ 3094421 h 3821750"/>
              <a:gd name="connsiteX2255" fmla="*/ 2934748 w 4203096"/>
              <a:gd name="connsiteY2255" fmla="*/ 3094707 h 3821750"/>
              <a:gd name="connsiteX2256" fmla="*/ 2934958 w 4203096"/>
              <a:gd name="connsiteY2256" fmla="*/ 3094482 h 3821750"/>
              <a:gd name="connsiteX2257" fmla="*/ 2935319 w 4203096"/>
              <a:gd name="connsiteY2257" fmla="*/ 3094326 h 3821750"/>
              <a:gd name="connsiteX2258" fmla="*/ 2935047 w 4203096"/>
              <a:gd name="connsiteY2258" fmla="*/ 3094640 h 3821750"/>
              <a:gd name="connsiteX2259" fmla="*/ 2934938 w 4203096"/>
              <a:gd name="connsiteY2259" fmla="*/ 3094707 h 3821750"/>
              <a:gd name="connsiteX2260" fmla="*/ 2935319 w 4203096"/>
              <a:gd name="connsiteY2260" fmla="*/ 3094326 h 3821750"/>
              <a:gd name="connsiteX2261" fmla="*/ 1009078 w 4203096"/>
              <a:gd name="connsiteY2261" fmla="*/ 3094231 h 3821750"/>
              <a:gd name="connsiteX2262" fmla="*/ 1026413 w 4203096"/>
              <a:gd name="connsiteY2262" fmla="*/ 3107090 h 3821750"/>
              <a:gd name="connsiteX2263" fmla="*/ 1007554 w 4203096"/>
              <a:gd name="connsiteY2263" fmla="*/ 3118996 h 3821750"/>
              <a:gd name="connsiteX2264" fmla="*/ 988885 w 4203096"/>
              <a:gd name="connsiteY2264" fmla="*/ 3106804 h 3821750"/>
              <a:gd name="connsiteX2265" fmla="*/ 1009078 w 4203096"/>
              <a:gd name="connsiteY2265" fmla="*/ 3094231 h 3821750"/>
              <a:gd name="connsiteX2266" fmla="*/ 3098577 w 4203096"/>
              <a:gd name="connsiteY2266" fmla="*/ 3093850 h 3821750"/>
              <a:gd name="connsiteX2267" fmla="*/ 3101721 w 4203096"/>
              <a:gd name="connsiteY2267" fmla="*/ 3098898 h 3821750"/>
              <a:gd name="connsiteX2268" fmla="*/ 3091624 w 4203096"/>
              <a:gd name="connsiteY2268" fmla="*/ 3110519 h 3821750"/>
              <a:gd name="connsiteX2269" fmla="*/ 3088291 w 4203096"/>
              <a:gd name="connsiteY2269" fmla="*/ 3105280 h 3821750"/>
              <a:gd name="connsiteX2270" fmla="*/ 3098577 w 4203096"/>
              <a:gd name="connsiteY2270" fmla="*/ 3093850 h 3821750"/>
              <a:gd name="connsiteX2271" fmla="*/ 684942 w 4203096"/>
              <a:gd name="connsiteY2271" fmla="*/ 3093659 h 3821750"/>
              <a:gd name="connsiteX2272" fmla="*/ 697801 w 4203096"/>
              <a:gd name="connsiteY2272" fmla="*/ 3102517 h 3821750"/>
              <a:gd name="connsiteX2273" fmla="*/ 689705 w 4203096"/>
              <a:gd name="connsiteY2273" fmla="*/ 3109185 h 3821750"/>
              <a:gd name="connsiteX2274" fmla="*/ 678084 w 4203096"/>
              <a:gd name="connsiteY2274" fmla="*/ 3103184 h 3821750"/>
              <a:gd name="connsiteX2275" fmla="*/ 684942 w 4203096"/>
              <a:gd name="connsiteY2275" fmla="*/ 3093659 h 3821750"/>
              <a:gd name="connsiteX2276" fmla="*/ 1109853 w 4203096"/>
              <a:gd name="connsiteY2276" fmla="*/ 3093564 h 3821750"/>
              <a:gd name="connsiteX2277" fmla="*/ 1129951 w 4203096"/>
              <a:gd name="connsiteY2277" fmla="*/ 3107566 h 3821750"/>
              <a:gd name="connsiteX2278" fmla="*/ 1108138 w 4203096"/>
              <a:gd name="connsiteY2278" fmla="*/ 3121948 h 3821750"/>
              <a:gd name="connsiteX2279" fmla="*/ 1088803 w 4203096"/>
              <a:gd name="connsiteY2279" fmla="*/ 3108518 h 3821750"/>
              <a:gd name="connsiteX2280" fmla="*/ 1109853 w 4203096"/>
              <a:gd name="connsiteY2280" fmla="*/ 3093564 h 3821750"/>
              <a:gd name="connsiteX2281" fmla="*/ 1209103 w 4203096"/>
              <a:gd name="connsiteY2281" fmla="*/ 3093088 h 3821750"/>
              <a:gd name="connsiteX2282" fmla="*/ 1227867 w 4203096"/>
              <a:gd name="connsiteY2282" fmla="*/ 3109185 h 3821750"/>
              <a:gd name="connsiteX2283" fmla="*/ 1203102 w 4203096"/>
              <a:gd name="connsiteY2283" fmla="*/ 3124425 h 3821750"/>
              <a:gd name="connsiteX2284" fmla="*/ 1184433 w 4203096"/>
              <a:gd name="connsiteY2284" fmla="*/ 3108137 h 3821750"/>
              <a:gd name="connsiteX2285" fmla="*/ 1209103 w 4203096"/>
              <a:gd name="connsiteY2285" fmla="*/ 3093088 h 3821750"/>
              <a:gd name="connsiteX2286" fmla="*/ 1461420 w 4203096"/>
              <a:gd name="connsiteY2286" fmla="*/ 3092517 h 3821750"/>
              <a:gd name="connsiteX2287" fmla="*/ 1479899 w 4203096"/>
              <a:gd name="connsiteY2287" fmla="*/ 3114900 h 3821750"/>
              <a:gd name="connsiteX2288" fmla="*/ 1451609 w 4203096"/>
              <a:gd name="connsiteY2288" fmla="*/ 3132140 h 3821750"/>
              <a:gd name="connsiteX2289" fmla="*/ 1433703 w 4203096"/>
              <a:gd name="connsiteY2289" fmla="*/ 3110709 h 3821750"/>
              <a:gd name="connsiteX2290" fmla="*/ 1461420 w 4203096"/>
              <a:gd name="connsiteY2290" fmla="*/ 3092517 h 3821750"/>
              <a:gd name="connsiteX2291" fmla="*/ 1301209 w 4203096"/>
              <a:gd name="connsiteY2291" fmla="*/ 3092326 h 3821750"/>
              <a:gd name="connsiteX2292" fmla="*/ 1318164 w 4203096"/>
              <a:gd name="connsiteY2292" fmla="*/ 3110138 h 3821750"/>
              <a:gd name="connsiteX2293" fmla="*/ 1292542 w 4203096"/>
              <a:gd name="connsiteY2293" fmla="*/ 3126426 h 3821750"/>
              <a:gd name="connsiteX2294" fmla="*/ 1274063 w 4203096"/>
              <a:gd name="connsiteY2294" fmla="*/ 3109186 h 3821750"/>
              <a:gd name="connsiteX2295" fmla="*/ 1301209 w 4203096"/>
              <a:gd name="connsiteY2295" fmla="*/ 3092326 h 3821750"/>
              <a:gd name="connsiteX2296" fmla="*/ 3055513 w 4203096"/>
              <a:gd name="connsiteY2296" fmla="*/ 3092100 h 3821750"/>
              <a:gd name="connsiteX2297" fmla="*/ 3054096 w 4203096"/>
              <a:gd name="connsiteY2297" fmla="*/ 3098898 h 3821750"/>
              <a:gd name="connsiteX2298" fmla="*/ 3038951 w 4203096"/>
              <a:gd name="connsiteY2298" fmla="*/ 3114519 h 3821750"/>
              <a:gd name="connsiteX2299" fmla="*/ 3036093 w 4203096"/>
              <a:gd name="connsiteY2299" fmla="*/ 3107375 h 3821750"/>
              <a:gd name="connsiteX2300" fmla="*/ 3050571 w 4203096"/>
              <a:gd name="connsiteY2300" fmla="*/ 3092231 h 3821750"/>
              <a:gd name="connsiteX2301" fmla="*/ 3055513 w 4203096"/>
              <a:gd name="connsiteY2301" fmla="*/ 3092100 h 3821750"/>
              <a:gd name="connsiteX2302" fmla="*/ 1384173 w 4203096"/>
              <a:gd name="connsiteY2302" fmla="*/ 3090897 h 3821750"/>
              <a:gd name="connsiteX2303" fmla="*/ 1400937 w 4203096"/>
              <a:gd name="connsiteY2303" fmla="*/ 3109566 h 3821750"/>
              <a:gd name="connsiteX2304" fmla="*/ 1375505 w 4203096"/>
              <a:gd name="connsiteY2304" fmla="*/ 3128425 h 3821750"/>
              <a:gd name="connsiteX2305" fmla="*/ 1357217 w 4203096"/>
              <a:gd name="connsiteY2305" fmla="*/ 3110328 h 3821750"/>
              <a:gd name="connsiteX2306" fmla="*/ 1384173 w 4203096"/>
              <a:gd name="connsiteY2306" fmla="*/ 3090897 h 3821750"/>
              <a:gd name="connsiteX2307" fmla="*/ 3003899 w 4203096"/>
              <a:gd name="connsiteY2307" fmla="*/ 3090421 h 3821750"/>
              <a:gd name="connsiteX2308" fmla="*/ 3007423 w 4203096"/>
              <a:gd name="connsiteY2308" fmla="*/ 3100041 h 3821750"/>
              <a:gd name="connsiteX2309" fmla="*/ 2987134 w 4203096"/>
              <a:gd name="connsiteY2309" fmla="*/ 3118805 h 3821750"/>
              <a:gd name="connsiteX2310" fmla="*/ 2983324 w 4203096"/>
              <a:gd name="connsiteY2310" fmla="*/ 3110137 h 3821750"/>
              <a:gd name="connsiteX2311" fmla="*/ 3003899 w 4203096"/>
              <a:gd name="connsiteY2311" fmla="*/ 3090421 h 3821750"/>
              <a:gd name="connsiteX2312" fmla="*/ 2765679 w 4203096"/>
              <a:gd name="connsiteY2312" fmla="*/ 3089658 h 3821750"/>
              <a:gd name="connsiteX2313" fmla="*/ 2755487 w 4203096"/>
              <a:gd name="connsiteY2313" fmla="*/ 3107566 h 3821750"/>
              <a:gd name="connsiteX2314" fmla="*/ 2781395 w 4203096"/>
              <a:gd name="connsiteY2314" fmla="*/ 3109090 h 3821750"/>
              <a:gd name="connsiteX2315" fmla="*/ 2791492 w 4203096"/>
              <a:gd name="connsiteY2315" fmla="*/ 3091183 h 3821750"/>
              <a:gd name="connsiteX2316" fmla="*/ 2765679 w 4203096"/>
              <a:gd name="connsiteY2316" fmla="*/ 3089658 h 3821750"/>
              <a:gd name="connsiteX2317" fmla="*/ 2857786 w 4203096"/>
              <a:gd name="connsiteY2317" fmla="*/ 3088420 h 3821750"/>
              <a:gd name="connsiteX2318" fmla="*/ 2838164 w 4203096"/>
              <a:gd name="connsiteY2318" fmla="*/ 3090230 h 3821750"/>
              <a:gd name="connsiteX2319" fmla="*/ 2828830 w 4203096"/>
              <a:gd name="connsiteY2319" fmla="*/ 3106613 h 3821750"/>
              <a:gd name="connsiteX2320" fmla="*/ 2848546 w 4203096"/>
              <a:gd name="connsiteY2320" fmla="*/ 3104803 h 3821750"/>
              <a:gd name="connsiteX2321" fmla="*/ 2857786 w 4203096"/>
              <a:gd name="connsiteY2321" fmla="*/ 3088420 h 3821750"/>
              <a:gd name="connsiteX2322" fmla="*/ 3199923 w 4203096"/>
              <a:gd name="connsiteY2322" fmla="*/ 3085277 h 3821750"/>
              <a:gd name="connsiteX2323" fmla="*/ 3201733 w 4203096"/>
              <a:gd name="connsiteY2323" fmla="*/ 3088135 h 3821750"/>
              <a:gd name="connsiteX2324" fmla="*/ 3196971 w 4203096"/>
              <a:gd name="connsiteY2324" fmla="*/ 3093945 h 3821750"/>
              <a:gd name="connsiteX2325" fmla="*/ 3196494 w 4203096"/>
              <a:gd name="connsiteY2325" fmla="*/ 3088897 h 3821750"/>
              <a:gd name="connsiteX2326" fmla="*/ 3199923 w 4203096"/>
              <a:gd name="connsiteY2326" fmla="*/ 3085277 h 3821750"/>
              <a:gd name="connsiteX2327" fmla="*/ 2487358 w 4203096"/>
              <a:gd name="connsiteY2327" fmla="*/ 3085277 h 3821750"/>
              <a:gd name="connsiteX2328" fmla="*/ 2519171 w 4203096"/>
              <a:gd name="connsiteY2328" fmla="*/ 3092612 h 3821750"/>
              <a:gd name="connsiteX2329" fmla="*/ 2517933 w 4203096"/>
              <a:gd name="connsiteY2329" fmla="*/ 3114043 h 3821750"/>
              <a:gd name="connsiteX2330" fmla="*/ 2507170 w 4203096"/>
              <a:gd name="connsiteY2330" fmla="*/ 3122711 h 3821750"/>
              <a:gd name="connsiteX2331" fmla="*/ 2504789 w 4203096"/>
              <a:gd name="connsiteY2331" fmla="*/ 3123568 h 3821750"/>
              <a:gd name="connsiteX2332" fmla="*/ 2457925 w 4203096"/>
              <a:gd name="connsiteY2332" fmla="*/ 3119091 h 3821750"/>
              <a:gd name="connsiteX2333" fmla="*/ 2456211 w 4203096"/>
              <a:gd name="connsiteY2333" fmla="*/ 3116996 h 3821750"/>
              <a:gd name="connsiteX2334" fmla="*/ 2457640 w 4203096"/>
              <a:gd name="connsiteY2334" fmla="*/ 3100898 h 3821750"/>
              <a:gd name="connsiteX2335" fmla="*/ 2487358 w 4203096"/>
              <a:gd name="connsiteY2335" fmla="*/ 3085277 h 3821750"/>
              <a:gd name="connsiteX2336" fmla="*/ 2955928 w 4203096"/>
              <a:gd name="connsiteY2336" fmla="*/ 3084992 h 3821750"/>
              <a:gd name="connsiteX2337" fmla="*/ 2960179 w 4203096"/>
              <a:gd name="connsiteY2337" fmla="*/ 3089659 h 3821750"/>
              <a:gd name="connsiteX2338" fmla="*/ 2945225 w 4203096"/>
              <a:gd name="connsiteY2338" fmla="*/ 3111567 h 3821750"/>
              <a:gd name="connsiteX2339" fmla="*/ 2923317 w 4203096"/>
              <a:gd name="connsiteY2339" fmla="*/ 3120044 h 3821750"/>
              <a:gd name="connsiteX2340" fmla="*/ 2929032 w 4203096"/>
              <a:gd name="connsiteY2340" fmla="*/ 3101565 h 3821750"/>
              <a:gd name="connsiteX2341" fmla="*/ 2935047 w 4203096"/>
              <a:gd name="connsiteY2341" fmla="*/ 3094640 h 3821750"/>
              <a:gd name="connsiteX2342" fmla="*/ 2944749 w 4203096"/>
              <a:gd name="connsiteY2342" fmla="*/ 3088611 h 3821750"/>
              <a:gd name="connsiteX2343" fmla="*/ 2955928 w 4203096"/>
              <a:gd name="connsiteY2343" fmla="*/ 3084992 h 3821750"/>
              <a:gd name="connsiteX2344" fmla="*/ 2719292 w 4203096"/>
              <a:gd name="connsiteY2344" fmla="*/ 3083182 h 3821750"/>
              <a:gd name="connsiteX2345" fmla="*/ 2719141 w 4203096"/>
              <a:gd name="connsiteY2345" fmla="*/ 3083302 h 3821750"/>
              <a:gd name="connsiteX2346" fmla="*/ 2718816 w 4203096"/>
              <a:gd name="connsiteY2346" fmla="*/ 3083372 h 3821750"/>
              <a:gd name="connsiteX2347" fmla="*/ 2719292 w 4203096"/>
              <a:gd name="connsiteY2347" fmla="*/ 3083182 h 3821750"/>
              <a:gd name="connsiteX2348" fmla="*/ 2719482 w 4203096"/>
              <a:gd name="connsiteY2348" fmla="*/ 3082611 h 3821750"/>
              <a:gd name="connsiteX2349" fmla="*/ 2719006 w 4203096"/>
              <a:gd name="connsiteY2349" fmla="*/ 3082801 h 3821750"/>
              <a:gd name="connsiteX2350" fmla="*/ 2719218 w 4203096"/>
              <a:gd name="connsiteY2350" fmla="*/ 3082637 h 3821750"/>
              <a:gd name="connsiteX2351" fmla="*/ 2916936 w 4203096"/>
              <a:gd name="connsiteY2351" fmla="*/ 3079372 h 3821750"/>
              <a:gd name="connsiteX2352" fmla="*/ 2899981 w 4203096"/>
              <a:gd name="connsiteY2352" fmla="*/ 3082800 h 3821750"/>
              <a:gd name="connsiteX2353" fmla="*/ 2890742 w 4203096"/>
              <a:gd name="connsiteY2353" fmla="*/ 3099469 h 3821750"/>
              <a:gd name="connsiteX2354" fmla="*/ 2907792 w 4203096"/>
              <a:gd name="connsiteY2354" fmla="*/ 3096135 h 3821750"/>
              <a:gd name="connsiteX2355" fmla="*/ 2916936 w 4203096"/>
              <a:gd name="connsiteY2355" fmla="*/ 3079372 h 3821750"/>
              <a:gd name="connsiteX2356" fmla="*/ 2215895 w 4203096"/>
              <a:gd name="connsiteY2356" fmla="*/ 3077943 h 3821750"/>
              <a:gd name="connsiteX2357" fmla="*/ 2250471 w 4203096"/>
              <a:gd name="connsiteY2357" fmla="*/ 3089563 h 3821750"/>
              <a:gd name="connsiteX2358" fmla="*/ 2248280 w 4203096"/>
              <a:gd name="connsiteY2358" fmla="*/ 3115186 h 3821750"/>
              <a:gd name="connsiteX2359" fmla="*/ 2235001 w 4203096"/>
              <a:gd name="connsiteY2359" fmla="*/ 3125006 h 3821750"/>
              <a:gd name="connsiteX2360" fmla="*/ 2208859 w 4203096"/>
              <a:gd name="connsiteY2360" fmla="*/ 3125592 h 3821750"/>
              <a:gd name="connsiteX2361" fmla="*/ 2186939 w 4203096"/>
              <a:gd name="connsiteY2361" fmla="*/ 3116329 h 3821750"/>
              <a:gd name="connsiteX2362" fmla="*/ 2184939 w 4203096"/>
              <a:gd name="connsiteY2362" fmla="*/ 3113566 h 3821750"/>
              <a:gd name="connsiteX2363" fmla="*/ 2185796 w 4203096"/>
              <a:gd name="connsiteY2363" fmla="*/ 3094421 h 3821750"/>
              <a:gd name="connsiteX2364" fmla="*/ 2215895 w 4203096"/>
              <a:gd name="connsiteY2364" fmla="*/ 3077943 h 3821750"/>
              <a:gd name="connsiteX2365" fmla="*/ 3141535 w 4203096"/>
              <a:gd name="connsiteY2365" fmla="*/ 3076609 h 3821750"/>
              <a:gd name="connsiteX2366" fmla="*/ 3144106 w 4203096"/>
              <a:gd name="connsiteY2366" fmla="*/ 3081372 h 3821750"/>
              <a:gd name="connsiteX2367" fmla="*/ 3136391 w 4203096"/>
              <a:gd name="connsiteY2367" fmla="*/ 3090611 h 3821750"/>
              <a:gd name="connsiteX2368" fmla="*/ 3133248 w 4203096"/>
              <a:gd name="connsiteY2368" fmla="*/ 3086516 h 3821750"/>
              <a:gd name="connsiteX2369" fmla="*/ 3141535 w 4203096"/>
              <a:gd name="connsiteY2369" fmla="*/ 3076609 h 3821750"/>
              <a:gd name="connsiteX2370" fmla="*/ 1825942 w 4203096"/>
              <a:gd name="connsiteY2370" fmla="*/ 3074704 h 3821750"/>
              <a:gd name="connsiteX2371" fmla="*/ 1819370 w 4203096"/>
              <a:gd name="connsiteY2371" fmla="*/ 3098041 h 3821750"/>
              <a:gd name="connsiteX2372" fmla="*/ 1848517 w 4203096"/>
              <a:gd name="connsiteY2372" fmla="*/ 3106327 h 3821750"/>
              <a:gd name="connsiteX2373" fmla="*/ 1856994 w 4203096"/>
              <a:gd name="connsiteY2373" fmla="*/ 3083277 h 3821750"/>
              <a:gd name="connsiteX2374" fmla="*/ 1825942 w 4203096"/>
              <a:gd name="connsiteY2374" fmla="*/ 3074704 h 3821750"/>
              <a:gd name="connsiteX2375" fmla="*/ 1675638 w 4203096"/>
              <a:gd name="connsiteY2375" fmla="*/ 3073752 h 3821750"/>
              <a:gd name="connsiteX2376" fmla="*/ 1668875 w 4203096"/>
              <a:gd name="connsiteY2376" fmla="*/ 3095469 h 3821750"/>
              <a:gd name="connsiteX2377" fmla="*/ 1695355 w 4203096"/>
              <a:gd name="connsiteY2377" fmla="*/ 3102898 h 3821750"/>
              <a:gd name="connsiteX2378" fmla="*/ 1702403 w 4203096"/>
              <a:gd name="connsiteY2378" fmla="*/ 3080991 h 3821750"/>
              <a:gd name="connsiteX2379" fmla="*/ 1675638 w 4203096"/>
              <a:gd name="connsiteY2379" fmla="*/ 3073752 h 3821750"/>
              <a:gd name="connsiteX2380" fmla="*/ 3091529 w 4203096"/>
              <a:gd name="connsiteY2380" fmla="*/ 3073561 h 3821750"/>
              <a:gd name="connsiteX2381" fmla="*/ 3094291 w 4203096"/>
              <a:gd name="connsiteY2381" fmla="*/ 3080133 h 3821750"/>
              <a:gd name="connsiteX2382" fmla="*/ 3082195 w 4203096"/>
              <a:gd name="connsiteY2382" fmla="*/ 3093659 h 3821750"/>
              <a:gd name="connsiteX2383" fmla="*/ 3079432 w 4203096"/>
              <a:gd name="connsiteY2383" fmla="*/ 3087182 h 3821750"/>
              <a:gd name="connsiteX2384" fmla="*/ 3091529 w 4203096"/>
              <a:gd name="connsiteY2384" fmla="*/ 3073561 h 3821750"/>
              <a:gd name="connsiteX2385" fmla="*/ 3045046 w 4203096"/>
              <a:gd name="connsiteY2385" fmla="*/ 3072800 h 3821750"/>
              <a:gd name="connsiteX2386" fmla="*/ 3048571 w 4203096"/>
              <a:gd name="connsiteY2386" fmla="*/ 3080991 h 3821750"/>
              <a:gd name="connsiteX2387" fmla="*/ 3031330 w 4203096"/>
              <a:gd name="connsiteY2387" fmla="*/ 3098803 h 3821750"/>
              <a:gd name="connsiteX2388" fmla="*/ 3028759 w 4203096"/>
              <a:gd name="connsiteY2388" fmla="*/ 3090421 h 3821750"/>
              <a:gd name="connsiteX2389" fmla="*/ 3045046 w 4203096"/>
              <a:gd name="connsiteY2389" fmla="*/ 3072800 h 3821750"/>
              <a:gd name="connsiteX2390" fmla="*/ 2403205 w 4203096"/>
              <a:gd name="connsiteY2390" fmla="*/ 3072312 h 3821750"/>
              <a:gd name="connsiteX2391" fmla="*/ 2420969 w 4203096"/>
              <a:gd name="connsiteY2391" fmla="*/ 3081849 h 3821750"/>
              <a:gd name="connsiteX2392" fmla="*/ 2411444 w 4203096"/>
              <a:gd name="connsiteY2392" fmla="*/ 3108614 h 3821750"/>
              <a:gd name="connsiteX2393" fmla="*/ 2367248 w 4203096"/>
              <a:gd name="connsiteY2393" fmla="*/ 3111567 h 3821750"/>
              <a:gd name="connsiteX2394" fmla="*/ 2356389 w 4203096"/>
              <a:gd name="connsiteY2394" fmla="*/ 3106709 h 3821750"/>
              <a:gd name="connsiteX2395" fmla="*/ 2355723 w 4203096"/>
              <a:gd name="connsiteY2395" fmla="*/ 3105756 h 3821750"/>
              <a:gd name="connsiteX2396" fmla="*/ 2354294 w 4203096"/>
              <a:gd name="connsiteY2396" fmla="*/ 3097089 h 3821750"/>
              <a:gd name="connsiteX2397" fmla="*/ 2378868 w 4203096"/>
              <a:gd name="connsiteY2397" fmla="*/ 3072705 h 3821750"/>
              <a:gd name="connsiteX2398" fmla="*/ 2403205 w 4203096"/>
              <a:gd name="connsiteY2398" fmla="*/ 3072312 h 3821750"/>
              <a:gd name="connsiteX2399" fmla="*/ 2997803 w 4203096"/>
              <a:gd name="connsiteY2399" fmla="*/ 3070228 h 3821750"/>
              <a:gd name="connsiteX2400" fmla="*/ 3001899 w 4203096"/>
              <a:gd name="connsiteY2400" fmla="*/ 3081848 h 3821750"/>
              <a:gd name="connsiteX2401" fmla="*/ 2979229 w 4203096"/>
              <a:gd name="connsiteY2401" fmla="*/ 3102899 h 3821750"/>
              <a:gd name="connsiteX2402" fmla="*/ 2975514 w 4203096"/>
              <a:gd name="connsiteY2402" fmla="*/ 3091469 h 3821750"/>
              <a:gd name="connsiteX2403" fmla="*/ 2997803 w 4203096"/>
              <a:gd name="connsiteY2403" fmla="*/ 3070228 h 3821750"/>
              <a:gd name="connsiteX2404" fmla="*/ 1979771 w 4203096"/>
              <a:gd name="connsiteY2404" fmla="*/ 3068704 h 3821750"/>
              <a:gd name="connsiteX2405" fmla="*/ 1980057 w 4203096"/>
              <a:gd name="connsiteY2405" fmla="*/ 3069084 h 3821750"/>
              <a:gd name="connsiteX2406" fmla="*/ 1979837 w 4203096"/>
              <a:gd name="connsiteY2406" fmla="*/ 3068952 h 3821750"/>
              <a:gd name="connsiteX2407" fmla="*/ 1979866 w 4203096"/>
              <a:gd name="connsiteY2407" fmla="*/ 3068037 h 3821750"/>
              <a:gd name="connsiteX2408" fmla="*/ 1980093 w 4203096"/>
              <a:gd name="connsiteY2408" fmla="*/ 3068177 h 3821750"/>
              <a:gd name="connsiteX2409" fmla="*/ 1980152 w 4203096"/>
              <a:gd name="connsiteY2409" fmla="*/ 3068513 h 3821750"/>
              <a:gd name="connsiteX2410" fmla="*/ 1979866 w 4203096"/>
              <a:gd name="connsiteY2410" fmla="*/ 3068037 h 3821750"/>
              <a:gd name="connsiteX2411" fmla="*/ 516350 w 4203096"/>
              <a:gd name="connsiteY2411" fmla="*/ 3062703 h 3821750"/>
              <a:gd name="connsiteX2412" fmla="*/ 523017 w 4203096"/>
              <a:gd name="connsiteY2412" fmla="*/ 3065846 h 3821750"/>
              <a:gd name="connsiteX2413" fmla="*/ 518731 w 4203096"/>
              <a:gd name="connsiteY2413" fmla="*/ 3071561 h 3821750"/>
              <a:gd name="connsiteX2414" fmla="*/ 511397 w 4203096"/>
              <a:gd name="connsiteY2414" fmla="*/ 3066799 h 3821750"/>
              <a:gd name="connsiteX2415" fmla="*/ 516350 w 4203096"/>
              <a:gd name="connsiteY2415" fmla="*/ 3062703 h 3821750"/>
              <a:gd name="connsiteX2416" fmla="*/ 1511617 w 4203096"/>
              <a:gd name="connsiteY2416" fmla="*/ 3061750 h 3821750"/>
              <a:gd name="connsiteX2417" fmla="*/ 1530667 w 4203096"/>
              <a:gd name="connsiteY2417" fmla="*/ 3089277 h 3821750"/>
              <a:gd name="connsiteX2418" fmla="*/ 1498377 w 4203096"/>
              <a:gd name="connsiteY2418" fmla="*/ 3105089 h 3821750"/>
              <a:gd name="connsiteX2419" fmla="*/ 1479232 w 4203096"/>
              <a:gd name="connsiteY2419" fmla="*/ 3079752 h 3821750"/>
              <a:gd name="connsiteX2420" fmla="*/ 1511617 w 4203096"/>
              <a:gd name="connsiteY2420" fmla="*/ 3061750 h 3821750"/>
              <a:gd name="connsiteX2421" fmla="*/ 2841498 w 4203096"/>
              <a:gd name="connsiteY2421" fmla="*/ 3061369 h 3821750"/>
              <a:gd name="connsiteX2422" fmla="*/ 2816828 w 4203096"/>
              <a:gd name="connsiteY2422" fmla="*/ 3062512 h 3821750"/>
              <a:gd name="connsiteX2423" fmla="*/ 2807970 w 4203096"/>
              <a:gd name="connsiteY2423" fmla="*/ 3082039 h 3821750"/>
              <a:gd name="connsiteX2424" fmla="*/ 2831973 w 4203096"/>
              <a:gd name="connsiteY2424" fmla="*/ 3080896 h 3821750"/>
              <a:gd name="connsiteX2425" fmla="*/ 2835212 w 4203096"/>
              <a:gd name="connsiteY2425" fmla="*/ 3071085 h 3821750"/>
              <a:gd name="connsiteX2426" fmla="*/ 2841498 w 4203096"/>
              <a:gd name="connsiteY2426" fmla="*/ 3061369 h 3821750"/>
              <a:gd name="connsiteX2427" fmla="*/ 2564606 w 4203096"/>
              <a:gd name="connsiteY2427" fmla="*/ 3061083 h 3821750"/>
              <a:gd name="connsiteX2428" fmla="*/ 2585847 w 4203096"/>
              <a:gd name="connsiteY2428" fmla="*/ 3084800 h 3821750"/>
              <a:gd name="connsiteX2429" fmla="*/ 2542222 w 4203096"/>
              <a:gd name="connsiteY2429" fmla="*/ 3100422 h 3821750"/>
              <a:gd name="connsiteX2430" fmla="*/ 2522696 w 4203096"/>
              <a:gd name="connsiteY2430" fmla="*/ 3076419 h 3821750"/>
              <a:gd name="connsiteX2431" fmla="*/ 2564606 w 4203096"/>
              <a:gd name="connsiteY2431" fmla="*/ 3061083 h 3821750"/>
              <a:gd name="connsiteX2432" fmla="*/ 737425 w 4203096"/>
              <a:gd name="connsiteY2432" fmla="*/ 3060798 h 3821750"/>
              <a:gd name="connsiteX2433" fmla="*/ 750664 w 4203096"/>
              <a:gd name="connsiteY2433" fmla="*/ 3069466 h 3821750"/>
              <a:gd name="connsiteX2434" fmla="*/ 737234 w 4203096"/>
              <a:gd name="connsiteY2434" fmla="*/ 3077467 h 3821750"/>
              <a:gd name="connsiteX2435" fmla="*/ 723137 w 4203096"/>
              <a:gd name="connsiteY2435" fmla="*/ 3068132 h 3821750"/>
              <a:gd name="connsiteX2436" fmla="*/ 737425 w 4203096"/>
              <a:gd name="connsiteY2436" fmla="*/ 3060798 h 3821750"/>
              <a:gd name="connsiteX2437" fmla="*/ 846868 w 4203096"/>
              <a:gd name="connsiteY2437" fmla="*/ 3060226 h 3821750"/>
              <a:gd name="connsiteX2438" fmla="*/ 863727 w 4203096"/>
              <a:gd name="connsiteY2438" fmla="*/ 3070608 h 3821750"/>
              <a:gd name="connsiteX2439" fmla="*/ 847344 w 4203096"/>
              <a:gd name="connsiteY2439" fmla="*/ 3080990 h 3821750"/>
              <a:gd name="connsiteX2440" fmla="*/ 830199 w 4203096"/>
              <a:gd name="connsiteY2440" fmla="*/ 3070704 h 3821750"/>
              <a:gd name="connsiteX2441" fmla="*/ 846868 w 4203096"/>
              <a:gd name="connsiteY2441" fmla="*/ 3060226 h 3821750"/>
              <a:gd name="connsiteX2442" fmla="*/ 956404 w 4203096"/>
              <a:gd name="connsiteY2442" fmla="*/ 3059465 h 3821750"/>
              <a:gd name="connsiteX2443" fmla="*/ 975264 w 4203096"/>
              <a:gd name="connsiteY2443" fmla="*/ 3072323 h 3821750"/>
              <a:gd name="connsiteX2444" fmla="*/ 956119 w 4203096"/>
              <a:gd name="connsiteY2444" fmla="*/ 3084420 h 3821750"/>
              <a:gd name="connsiteX2445" fmla="*/ 936021 w 4203096"/>
              <a:gd name="connsiteY2445" fmla="*/ 3072228 h 3821750"/>
              <a:gd name="connsiteX2446" fmla="*/ 956404 w 4203096"/>
              <a:gd name="connsiteY2446" fmla="*/ 3059465 h 3821750"/>
              <a:gd name="connsiteX2447" fmla="*/ 2974372 w 4203096"/>
              <a:gd name="connsiteY2447" fmla="*/ 3059179 h 3821750"/>
              <a:gd name="connsiteX2448" fmla="*/ 2974268 w 4203096"/>
              <a:gd name="connsiteY2448" fmla="*/ 3059328 h 3821750"/>
              <a:gd name="connsiteX2449" fmla="*/ 2974086 w 4203096"/>
              <a:gd name="connsiteY2449" fmla="*/ 3059464 h 3821750"/>
              <a:gd name="connsiteX2450" fmla="*/ 2974372 w 4203096"/>
              <a:gd name="connsiteY2450" fmla="*/ 3059179 h 3821750"/>
              <a:gd name="connsiteX2451" fmla="*/ 2974277 w 4203096"/>
              <a:gd name="connsiteY2451" fmla="*/ 3059083 h 3821750"/>
              <a:gd name="connsiteX2452" fmla="*/ 2973896 w 4203096"/>
              <a:gd name="connsiteY2452" fmla="*/ 3059464 h 3821750"/>
              <a:gd name="connsiteX2453" fmla="*/ 2974082 w 4203096"/>
              <a:gd name="connsiteY2453" fmla="*/ 3059219 h 3821750"/>
              <a:gd name="connsiteX2454" fmla="*/ 1063370 w 4203096"/>
              <a:gd name="connsiteY2454" fmla="*/ 3058893 h 3821750"/>
              <a:gd name="connsiteX2455" fmla="*/ 1083182 w 4203096"/>
              <a:gd name="connsiteY2455" fmla="*/ 3073943 h 3821750"/>
              <a:gd name="connsiteX2456" fmla="*/ 1059941 w 4203096"/>
              <a:gd name="connsiteY2456" fmla="*/ 3087659 h 3821750"/>
              <a:gd name="connsiteX2457" fmla="*/ 1039748 w 4203096"/>
              <a:gd name="connsiteY2457" fmla="*/ 3072609 h 3821750"/>
              <a:gd name="connsiteX2458" fmla="*/ 1063370 w 4203096"/>
              <a:gd name="connsiteY2458" fmla="*/ 3058893 h 3821750"/>
              <a:gd name="connsiteX2459" fmla="*/ 3186683 w 4203096"/>
              <a:gd name="connsiteY2459" fmla="*/ 3058798 h 3821750"/>
              <a:gd name="connsiteX2460" fmla="*/ 3188017 w 4203096"/>
              <a:gd name="connsiteY2460" fmla="*/ 3064608 h 3821750"/>
              <a:gd name="connsiteX2461" fmla="*/ 3183064 w 4203096"/>
              <a:gd name="connsiteY2461" fmla="*/ 3070990 h 3821750"/>
              <a:gd name="connsiteX2462" fmla="*/ 3180587 w 4203096"/>
              <a:gd name="connsiteY2462" fmla="*/ 3067275 h 3821750"/>
              <a:gd name="connsiteX2463" fmla="*/ 3186683 w 4203096"/>
              <a:gd name="connsiteY2463" fmla="*/ 3058798 h 3821750"/>
              <a:gd name="connsiteX2464" fmla="*/ 624935 w 4203096"/>
              <a:gd name="connsiteY2464" fmla="*/ 3058607 h 3821750"/>
              <a:gd name="connsiteX2465" fmla="*/ 636079 w 4203096"/>
              <a:gd name="connsiteY2465" fmla="*/ 3068323 h 3821750"/>
              <a:gd name="connsiteX2466" fmla="*/ 628173 w 4203096"/>
              <a:gd name="connsiteY2466" fmla="*/ 3073561 h 3821750"/>
              <a:gd name="connsiteX2467" fmla="*/ 616743 w 4203096"/>
              <a:gd name="connsiteY2467" fmla="*/ 3067656 h 3821750"/>
              <a:gd name="connsiteX2468" fmla="*/ 624935 w 4203096"/>
              <a:gd name="connsiteY2468" fmla="*/ 3058607 h 3821750"/>
              <a:gd name="connsiteX2469" fmla="*/ 1165574 w 4203096"/>
              <a:gd name="connsiteY2469" fmla="*/ 3058417 h 3821750"/>
              <a:gd name="connsiteX2470" fmla="*/ 1186243 w 4203096"/>
              <a:gd name="connsiteY2470" fmla="*/ 3074610 h 3821750"/>
              <a:gd name="connsiteX2471" fmla="*/ 1161287 w 4203096"/>
              <a:gd name="connsiteY2471" fmla="*/ 3090421 h 3821750"/>
              <a:gd name="connsiteX2472" fmla="*/ 1139951 w 4203096"/>
              <a:gd name="connsiteY2472" fmla="*/ 3073562 h 3821750"/>
              <a:gd name="connsiteX2473" fmla="*/ 1165574 w 4203096"/>
              <a:gd name="connsiteY2473" fmla="*/ 3058417 h 3821750"/>
              <a:gd name="connsiteX2474" fmla="*/ 1261205 w 4203096"/>
              <a:gd name="connsiteY2474" fmla="*/ 3057750 h 3821750"/>
              <a:gd name="connsiteX2475" fmla="*/ 1282255 w 4203096"/>
              <a:gd name="connsiteY2475" fmla="*/ 3075371 h 3821750"/>
              <a:gd name="connsiteX2476" fmla="*/ 1254823 w 4203096"/>
              <a:gd name="connsiteY2476" fmla="*/ 3092612 h 3821750"/>
              <a:gd name="connsiteX2477" fmla="*/ 1234154 w 4203096"/>
              <a:gd name="connsiteY2477" fmla="*/ 3075562 h 3821750"/>
              <a:gd name="connsiteX2478" fmla="*/ 1261205 w 4203096"/>
              <a:gd name="connsiteY2478" fmla="*/ 3057750 h 3821750"/>
              <a:gd name="connsiteX2479" fmla="*/ 1350549 w 4203096"/>
              <a:gd name="connsiteY2479" fmla="*/ 3056512 h 3821750"/>
              <a:gd name="connsiteX2480" fmla="*/ 1369885 w 4203096"/>
              <a:gd name="connsiteY2480" fmla="*/ 3075943 h 3821750"/>
              <a:gd name="connsiteX2481" fmla="*/ 1341882 w 4203096"/>
              <a:gd name="connsiteY2481" fmla="*/ 3094802 h 3821750"/>
              <a:gd name="connsiteX2482" fmla="*/ 1322165 w 4203096"/>
              <a:gd name="connsiteY2482" fmla="*/ 3076038 h 3821750"/>
              <a:gd name="connsiteX2483" fmla="*/ 1350549 w 4203096"/>
              <a:gd name="connsiteY2483" fmla="*/ 3056512 h 3821750"/>
              <a:gd name="connsiteX2484" fmla="*/ 2901601 w 4203096"/>
              <a:gd name="connsiteY2484" fmla="*/ 3055654 h 3821750"/>
              <a:gd name="connsiteX2485" fmla="*/ 2883218 w 4203096"/>
              <a:gd name="connsiteY2485" fmla="*/ 3058416 h 3821750"/>
              <a:gd name="connsiteX2486" fmla="*/ 2875312 w 4203096"/>
              <a:gd name="connsiteY2486" fmla="*/ 3075847 h 3821750"/>
              <a:gd name="connsiteX2487" fmla="*/ 2893790 w 4203096"/>
              <a:gd name="connsiteY2487" fmla="*/ 3073085 h 3821750"/>
              <a:gd name="connsiteX2488" fmla="*/ 2901601 w 4203096"/>
              <a:gd name="connsiteY2488" fmla="*/ 3055654 h 3821750"/>
              <a:gd name="connsiteX2489" fmla="*/ 2111883 w 4203096"/>
              <a:gd name="connsiteY2489" fmla="*/ 3055464 h 3821750"/>
              <a:gd name="connsiteX2490" fmla="*/ 2146839 w 4203096"/>
              <a:gd name="connsiteY2490" fmla="*/ 3067751 h 3821750"/>
              <a:gd name="connsiteX2491" fmla="*/ 2145411 w 4203096"/>
              <a:gd name="connsiteY2491" fmla="*/ 3094993 h 3821750"/>
              <a:gd name="connsiteX2492" fmla="*/ 2132611 w 4203096"/>
              <a:gd name="connsiteY2492" fmla="*/ 3104803 h 3821750"/>
              <a:gd name="connsiteX2493" fmla="*/ 2106489 w 4203096"/>
              <a:gd name="connsiteY2493" fmla="*/ 3104721 h 3821750"/>
              <a:gd name="connsiteX2494" fmla="*/ 2084165 w 4203096"/>
              <a:gd name="connsiteY2494" fmla="*/ 3094993 h 3821750"/>
              <a:gd name="connsiteX2495" fmla="*/ 2082260 w 4203096"/>
              <a:gd name="connsiteY2495" fmla="*/ 3092326 h 3821750"/>
              <a:gd name="connsiteX2496" fmla="*/ 2082450 w 4203096"/>
              <a:gd name="connsiteY2496" fmla="*/ 3072514 h 3821750"/>
              <a:gd name="connsiteX2497" fmla="*/ 2111883 w 4203096"/>
              <a:gd name="connsiteY2497" fmla="*/ 3055464 h 3821750"/>
              <a:gd name="connsiteX2498" fmla="*/ 1431702 w 4203096"/>
              <a:gd name="connsiteY2498" fmla="*/ 3055464 h 3821750"/>
              <a:gd name="connsiteX2499" fmla="*/ 1449990 w 4203096"/>
              <a:gd name="connsiteY2499" fmla="*/ 3076705 h 3821750"/>
              <a:gd name="connsiteX2500" fmla="*/ 1421511 w 4203096"/>
              <a:gd name="connsiteY2500" fmla="*/ 3096708 h 3821750"/>
              <a:gd name="connsiteX2501" fmla="*/ 1403223 w 4203096"/>
              <a:gd name="connsiteY2501" fmla="*/ 3075848 h 3821750"/>
              <a:gd name="connsiteX2502" fmla="*/ 1431702 w 4203096"/>
              <a:gd name="connsiteY2502" fmla="*/ 3055464 h 3821750"/>
              <a:gd name="connsiteX2503" fmla="*/ 3131915 w 4203096"/>
              <a:gd name="connsiteY2503" fmla="*/ 3055273 h 3821750"/>
              <a:gd name="connsiteX2504" fmla="*/ 3134677 w 4203096"/>
              <a:gd name="connsiteY2504" fmla="*/ 3061084 h 3821750"/>
              <a:gd name="connsiteX2505" fmla="*/ 3125152 w 4203096"/>
              <a:gd name="connsiteY2505" fmla="*/ 3072418 h 3821750"/>
              <a:gd name="connsiteX2506" fmla="*/ 3122390 w 4203096"/>
              <a:gd name="connsiteY2506" fmla="*/ 3066608 h 3821750"/>
              <a:gd name="connsiteX2507" fmla="*/ 3131915 w 4203096"/>
              <a:gd name="connsiteY2507" fmla="*/ 3055273 h 3821750"/>
              <a:gd name="connsiteX2508" fmla="*/ 2296858 w 4203096"/>
              <a:gd name="connsiteY2508" fmla="*/ 3054226 h 3821750"/>
              <a:gd name="connsiteX2509" fmla="*/ 2320671 w 4203096"/>
              <a:gd name="connsiteY2509" fmla="*/ 3083087 h 3821750"/>
              <a:gd name="connsiteX2510" fmla="*/ 2275808 w 4203096"/>
              <a:gd name="connsiteY2510" fmla="*/ 3099375 h 3821750"/>
              <a:gd name="connsiteX2511" fmla="*/ 2252853 w 4203096"/>
              <a:gd name="connsiteY2511" fmla="*/ 3070228 h 3821750"/>
              <a:gd name="connsiteX2512" fmla="*/ 2296858 w 4203096"/>
              <a:gd name="connsiteY2512" fmla="*/ 3054226 h 3821750"/>
              <a:gd name="connsiteX2513" fmla="*/ 3085052 w 4203096"/>
              <a:gd name="connsiteY2513" fmla="*/ 3053464 h 3821750"/>
              <a:gd name="connsiteX2514" fmla="*/ 3087814 w 4203096"/>
              <a:gd name="connsiteY2514" fmla="*/ 3061084 h 3821750"/>
              <a:gd name="connsiteX2515" fmla="*/ 3073812 w 4203096"/>
              <a:gd name="connsiteY2515" fmla="*/ 3077181 h 3821750"/>
              <a:gd name="connsiteX2516" fmla="*/ 3071240 w 4203096"/>
              <a:gd name="connsiteY2516" fmla="*/ 3069657 h 3821750"/>
              <a:gd name="connsiteX2517" fmla="*/ 3085052 w 4203096"/>
              <a:gd name="connsiteY2517" fmla="*/ 3053464 h 3821750"/>
              <a:gd name="connsiteX2518" fmla="*/ 3039522 w 4203096"/>
              <a:gd name="connsiteY2518" fmla="*/ 3052702 h 3821750"/>
              <a:gd name="connsiteX2519" fmla="*/ 3042951 w 4203096"/>
              <a:gd name="connsiteY2519" fmla="*/ 3062798 h 3821750"/>
              <a:gd name="connsiteX2520" fmla="*/ 3024472 w 4203096"/>
              <a:gd name="connsiteY2520" fmla="*/ 3082706 h 3821750"/>
              <a:gd name="connsiteX2521" fmla="*/ 3021329 w 4203096"/>
              <a:gd name="connsiteY2521" fmla="*/ 3072419 h 3821750"/>
              <a:gd name="connsiteX2522" fmla="*/ 3039522 w 4203096"/>
              <a:gd name="connsiteY2522" fmla="*/ 3052702 h 3821750"/>
              <a:gd name="connsiteX2523" fmla="*/ 1587437 w 4203096"/>
              <a:gd name="connsiteY2523" fmla="*/ 3052225 h 3821750"/>
              <a:gd name="connsiteX2524" fmla="*/ 1579340 w 4203096"/>
              <a:gd name="connsiteY2524" fmla="*/ 3074418 h 3821750"/>
              <a:gd name="connsiteX2525" fmla="*/ 1608106 w 4203096"/>
              <a:gd name="connsiteY2525" fmla="*/ 3081086 h 3821750"/>
              <a:gd name="connsiteX2526" fmla="*/ 1612487 w 4203096"/>
              <a:gd name="connsiteY2526" fmla="*/ 3057845 h 3821750"/>
              <a:gd name="connsiteX2527" fmla="*/ 1587437 w 4203096"/>
              <a:gd name="connsiteY2527" fmla="*/ 3052225 h 3821750"/>
              <a:gd name="connsiteX2528" fmla="*/ 1732407 w 4203096"/>
              <a:gd name="connsiteY2528" fmla="*/ 3049082 h 3821750"/>
              <a:gd name="connsiteX2529" fmla="*/ 1725549 w 4203096"/>
              <a:gd name="connsiteY2529" fmla="*/ 3071180 h 3821750"/>
              <a:gd name="connsiteX2530" fmla="*/ 1753838 w 4203096"/>
              <a:gd name="connsiteY2530" fmla="*/ 3079086 h 3821750"/>
              <a:gd name="connsiteX2531" fmla="*/ 1760982 w 4203096"/>
              <a:gd name="connsiteY2531" fmla="*/ 3056892 h 3821750"/>
              <a:gd name="connsiteX2532" fmla="*/ 1732407 w 4203096"/>
              <a:gd name="connsiteY2532" fmla="*/ 3049082 h 3821750"/>
              <a:gd name="connsiteX2533" fmla="*/ 2993232 w 4203096"/>
              <a:gd name="connsiteY2533" fmla="*/ 3048618 h 3821750"/>
              <a:gd name="connsiteX2534" fmla="*/ 2997518 w 4203096"/>
              <a:gd name="connsiteY2534" fmla="*/ 3053368 h 3821750"/>
              <a:gd name="connsiteX2535" fmla="*/ 2984659 w 4203096"/>
              <a:gd name="connsiteY2535" fmla="*/ 3076609 h 3821750"/>
              <a:gd name="connsiteX2536" fmla="*/ 2964466 w 4203096"/>
              <a:gd name="connsiteY2536" fmla="*/ 3086134 h 3821750"/>
              <a:gd name="connsiteX2537" fmla="*/ 2968943 w 4203096"/>
              <a:gd name="connsiteY2537" fmla="*/ 3066894 h 3821750"/>
              <a:gd name="connsiteX2538" fmla="*/ 2974268 w 4203096"/>
              <a:gd name="connsiteY2538" fmla="*/ 3059328 h 3821750"/>
              <a:gd name="connsiteX2539" fmla="*/ 2982944 w 4203096"/>
              <a:gd name="connsiteY2539" fmla="*/ 3052797 h 3821750"/>
              <a:gd name="connsiteX2540" fmla="*/ 2993232 w 4203096"/>
              <a:gd name="connsiteY2540" fmla="*/ 3048618 h 3821750"/>
              <a:gd name="connsiteX2541" fmla="*/ 2463546 w 4203096"/>
              <a:gd name="connsiteY2541" fmla="*/ 3047177 h 3821750"/>
              <a:gd name="connsiteX2542" fmla="*/ 2488406 w 4203096"/>
              <a:gd name="connsiteY2542" fmla="*/ 3072419 h 3821750"/>
              <a:gd name="connsiteX2543" fmla="*/ 2446020 w 4203096"/>
              <a:gd name="connsiteY2543" fmla="*/ 3089087 h 3821750"/>
              <a:gd name="connsiteX2544" fmla="*/ 2422303 w 4203096"/>
              <a:gd name="connsiteY2544" fmla="*/ 3064513 h 3821750"/>
              <a:gd name="connsiteX2545" fmla="*/ 2463546 w 4203096"/>
              <a:gd name="connsiteY2545" fmla="*/ 3047177 h 3821750"/>
              <a:gd name="connsiteX2546" fmla="*/ 2702051 w 4203096"/>
              <a:gd name="connsiteY2546" fmla="*/ 3046797 h 3821750"/>
              <a:gd name="connsiteX2547" fmla="*/ 2731198 w 4203096"/>
              <a:gd name="connsiteY2547" fmla="*/ 3053273 h 3821750"/>
              <a:gd name="connsiteX2548" fmla="*/ 2729198 w 4203096"/>
              <a:gd name="connsiteY2548" fmla="*/ 3074895 h 3821750"/>
              <a:gd name="connsiteX2549" fmla="*/ 2719218 w 4203096"/>
              <a:gd name="connsiteY2549" fmla="*/ 3082637 h 3821750"/>
              <a:gd name="connsiteX2550" fmla="*/ 2697111 w 4203096"/>
              <a:gd name="connsiteY2550" fmla="*/ 3084778 h 3821750"/>
              <a:gd name="connsiteX2551" fmla="*/ 2678239 w 4203096"/>
              <a:gd name="connsiteY2551" fmla="*/ 3079086 h 3821750"/>
              <a:gd name="connsiteX2552" fmla="*/ 2676906 w 4203096"/>
              <a:gd name="connsiteY2552" fmla="*/ 3077657 h 3821750"/>
              <a:gd name="connsiteX2553" fmla="*/ 2676715 w 4203096"/>
              <a:gd name="connsiteY2553" fmla="*/ 3063561 h 3821750"/>
              <a:gd name="connsiteX2554" fmla="*/ 2702051 w 4203096"/>
              <a:gd name="connsiteY2554" fmla="*/ 3046797 h 3821750"/>
              <a:gd name="connsiteX2555" fmla="*/ 3233642 w 4203096"/>
              <a:gd name="connsiteY2555" fmla="*/ 3046796 h 3821750"/>
              <a:gd name="connsiteX2556" fmla="*/ 3235071 w 4203096"/>
              <a:gd name="connsiteY2556" fmla="*/ 3049654 h 3821750"/>
              <a:gd name="connsiteX2557" fmla="*/ 3231546 w 4203096"/>
              <a:gd name="connsiteY2557" fmla="*/ 3054988 h 3821750"/>
              <a:gd name="connsiteX2558" fmla="*/ 3229832 w 4203096"/>
              <a:gd name="connsiteY2558" fmla="*/ 3051654 h 3821750"/>
              <a:gd name="connsiteX2559" fmla="*/ 3233642 w 4203096"/>
              <a:gd name="connsiteY2559" fmla="*/ 3046796 h 3821750"/>
              <a:gd name="connsiteX2560" fmla="*/ 2956274 w 4203096"/>
              <a:gd name="connsiteY2560" fmla="*/ 3044224 h 3821750"/>
              <a:gd name="connsiteX2561" fmla="*/ 2940653 w 4203096"/>
              <a:gd name="connsiteY2561" fmla="*/ 3048415 h 3821750"/>
              <a:gd name="connsiteX2562" fmla="*/ 2932938 w 4203096"/>
              <a:gd name="connsiteY2562" fmla="*/ 3065941 h 3821750"/>
              <a:gd name="connsiteX2563" fmla="*/ 2948654 w 4203096"/>
              <a:gd name="connsiteY2563" fmla="*/ 3061846 h 3821750"/>
              <a:gd name="connsiteX2564" fmla="*/ 2956274 w 4203096"/>
              <a:gd name="connsiteY2564" fmla="*/ 3044224 h 3821750"/>
              <a:gd name="connsiteX2565" fmla="*/ 3173539 w 4203096"/>
              <a:gd name="connsiteY2565" fmla="*/ 3037938 h 3821750"/>
              <a:gd name="connsiteX2566" fmla="*/ 3176206 w 4203096"/>
              <a:gd name="connsiteY2566" fmla="*/ 3042987 h 3821750"/>
              <a:gd name="connsiteX2567" fmla="*/ 3168776 w 4203096"/>
              <a:gd name="connsiteY2567" fmla="*/ 3051655 h 3821750"/>
              <a:gd name="connsiteX2568" fmla="*/ 3166300 w 4203096"/>
              <a:gd name="connsiteY2568" fmla="*/ 3046987 h 3821750"/>
              <a:gd name="connsiteX2569" fmla="*/ 3173539 w 4203096"/>
              <a:gd name="connsiteY2569" fmla="*/ 3037938 h 3821750"/>
              <a:gd name="connsiteX2570" fmla="*/ 2623661 w 4203096"/>
              <a:gd name="connsiteY2570" fmla="*/ 3036604 h 3821750"/>
              <a:gd name="connsiteX2571" fmla="*/ 2645854 w 4203096"/>
              <a:gd name="connsiteY2571" fmla="*/ 3060226 h 3821750"/>
              <a:gd name="connsiteX2572" fmla="*/ 2606421 w 4203096"/>
              <a:gd name="connsiteY2572" fmla="*/ 3076133 h 3821750"/>
              <a:gd name="connsiteX2573" fmla="*/ 2584799 w 4203096"/>
              <a:gd name="connsiteY2573" fmla="*/ 3052702 h 3821750"/>
              <a:gd name="connsiteX2574" fmla="*/ 2623661 w 4203096"/>
              <a:gd name="connsiteY2574" fmla="*/ 3036604 h 3821750"/>
              <a:gd name="connsiteX2575" fmla="*/ 3123057 w 4203096"/>
              <a:gd name="connsiteY2575" fmla="*/ 3034414 h 3821750"/>
              <a:gd name="connsiteX2576" fmla="*/ 3126581 w 4203096"/>
              <a:gd name="connsiteY2576" fmla="*/ 3040796 h 3821750"/>
              <a:gd name="connsiteX2577" fmla="*/ 3115437 w 4203096"/>
              <a:gd name="connsiteY2577" fmla="*/ 3054702 h 3821750"/>
              <a:gd name="connsiteX2578" fmla="*/ 3112579 w 4203096"/>
              <a:gd name="connsiteY2578" fmla="*/ 3047844 h 3821750"/>
              <a:gd name="connsiteX2579" fmla="*/ 3123057 w 4203096"/>
              <a:gd name="connsiteY2579" fmla="*/ 3034414 h 3821750"/>
              <a:gd name="connsiteX2580" fmla="*/ 3078003 w 4203096"/>
              <a:gd name="connsiteY2580" fmla="*/ 3033557 h 3821750"/>
              <a:gd name="connsiteX2581" fmla="*/ 3081337 w 4203096"/>
              <a:gd name="connsiteY2581" fmla="*/ 3042701 h 3821750"/>
              <a:gd name="connsiteX2582" fmla="*/ 3066288 w 4203096"/>
              <a:gd name="connsiteY2582" fmla="*/ 3060703 h 3821750"/>
              <a:gd name="connsiteX2583" fmla="*/ 3063240 w 4203096"/>
              <a:gd name="connsiteY2583" fmla="*/ 3051654 h 3821750"/>
              <a:gd name="connsiteX2584" fmla="*/ 3078003 w 4203096"/>
              <a:gd name="connsiteY2584" fmla="*/ 3033557 h 3821750"/>
              <a:gd name="connsiteX2585" fmla="*/ 2191798 w 4203096"/>
              <a:gd name="connsiteY2585" fmla="*/ 3032223 h 3821750"/>
              <a:gd name="connsiteX2586" fmla="*/ 2216658 w 4203096"/>
              <a:gd name="connsiteY2586" fmla="*/ 3063465 h 3821750"/>
              <a:gd name="connsiteX2587" fmla="*/ 2172748 w 4203096"/>
              <a:gd name="connsiteY2587" fmla="*/ 3079277 h 3821750"/>
              <a:gd name="connsiteX2588" fmla="*/ 2148745 w 4203096"/>
              <a:gd name="connsiteY2588" fmla="*/ 3047654 h 3821750"/>
              <a:gd name="connsiteX2589" fmla="*/ 2191798 w 4203096"/>
              <a:gd name="connsiteY2589" fmla="*/ 3032223 h 3821750"/>
              <a:gd name="connsiteX2590" fmla="*/ 3032378 w 4203096"/>
              <a:gd name="connsiteY2590" fmla="*/ 3032033 h 3821750"/>
              <a:gd name="connsiteX2591" fmla="*/ 3036474 w 4203096"/>
              <a:gd name="connsiteY2591" fmla="*/ 3044511 h 3821750"/>
              <a:gd name="connsiteX2592" fmla="*/ 3016091 w 4203096"/>
              <a:gd name="connsiteY2592" fmla="*/ 3066704 h 3821750"/>
              <a:gd name="connsiteX2593" fmla="*/ 3012376 w 4203096"/>
              <a:gd name="connsiteY2593" fmla="*/ 3054417 h 3821750"/>
              <a:gd name="connsiteX2594" fmla="*/ 3032378 w 4203096"/>
              <a:gd name="connsiteY2594" fmla="*/ 3032033 h 3821750"/>
              <a:gd name="connsiteX2595" fmla="*/ 2018502 w 4203096"/>
              <a:gd name="connsiteY2595" fmla="*/ 3031295 h 3821750"/>
              <a:gd name="connsiteX2596" fmla="*/ 2039207 w 4203096"/>
              <a:gd name="connsiteY2596" fmla="*/ 3040129 h 3821750"/>
              <a:gd name="connsiteX2597" fmla="*/ 2045112 w 4203096"/>
              <a:gd name="connsiteY2597" fmla="*/ 3045177 h 3821750"/>
              <a:gd name="connsiteX2598" fmla="*/ 2045588 w 4203096"/>
              <a:gd name="connsiteY2598" fmla="*/ 3046034 h 3821750"/>
              <a:gd name="connsiteX2599" fmla="*/ 2048351 w 4203096"/>
              <a:gd name="connsiteY2599" fmla="*/ 3062322 h 3821750"/>
              <a:gd name="connsiteX2600" fmla="*/ 1997487 w 4203096"/>
              <a:gd name="connsiteY2600" fmla="*/ 3078895 h 3821750"/>
              <a:gd name="connsiteX2601" fmla="*/ 1980093 w 4203096"/>
              <a:gd name="connsiteY2601" fmla="*/ 3068177 h 3821750"/>
              <a:gd name="connsiteX2602" fmla="*/ 1978818 w 4203096"/>
              <a:gd name="connsiteY2602" fmla="*/ 3060893 h 3821750"/>
              <a:gd name="connsiteX2603" fmla="*/ 1997011 w 4203096"/>
              <a:gd name="connsiteY2603" fmla="*/ 3032604 h 3821750"/>
              <a:gd name="connsiteX2604" fmla="*/ 2018502 w 4203096"/>
              <a:gd name="connsiteY2604" fmla="*/ 3031295 h 3821750"/>
              <a:gd name="connsiteX2605" fmla="*/ 2362295 w 4203096"/>
              <a:gd name="connsiteY2605" fmla="*/ 3030223 h 3821750"/>
              <a:gd name="connsiteX2606" fmla="*/ 2385726 w 4203096"/>
              <a:gd name="connsiteY2606" fmla="*/ 3058607 h 3821750"/>
              <a:gd name="connsiteX2607" fmla="*/ 2343150 w 4203096"/>
              <a:gd name="connsiteY2607" fmla="*/ 3073752 h 3821750"/>
              <a:gd name="connsiteX2608" fmla="*/ 2320004 w 4203096"/>
              <a:gd name="connsiteY2608" fmla="*/ 3044987 h 3821750"/>
              <a:gd name="connsiteX2609" fmla="*/ 2362295 w 4203096"/>
              <a:gd name="connsiteY2609" fmla="*/ 3030223 h 3821750"/>
              <a:gd name="connsiteX2610" fmla="*/ 2883694 w 4203096"/>
              <a:gd name="connsiteY2610" fmla="*/ 3028317 h 3821750"/>
              <a:gd name="connsiteX2611" fmla="*/ 2861501 w 4203096"/>
              <a:gd name="connsiteY2611" fmla="*/ 3030413 h 3821750"/>
              <a:gd name="connsiteX2612" fmla="*/ 2854357 w 4203096"/>
              <a:gd name="connsiteY2612" fmla="*/ 3051558 h 3821750"/>
              <a:gd name="connsiteX2613" fmla="*/ 2876455 w 4203096"/>
              <a:gd name="connsiteY2613" fmla="*/ 3049463 h 3821750"/>
              <a:gd name="connsiteX2614" fmla="*/ 2883694 w 4203096"/>
              <a:gd name="connsiteY2614" fmla="*/ 3028317 h 3821750"/>
              <a:gd name="connsiteX2615" fmla="*/ 449961 w 4203096"/>
              <a:gd name="connsiteY2615" fmla="*/ 3027460 h 3821750"/>
              <a:gd name="connsiteX2616" fmla="*/ 464915 w 4203096"/>
              <a:gd name="connsiteY2616" fmla="*/ 3031746 h 3821750"/>
              <a:gd name="connsiteX2617" fmla="*/ 455104 w 4203096"/>
              <a:gd name="connsiteY2617" fmla="*/ 3034699 h 3821750"/>
              <a:gd name="connsiteX2618" fmla="*/ 446246 w 4203096"/>
              <a:gd name="connsiteY2618" fmla="*/ 3031365 h 3821750"/>
              <a:gd name="connsiteX2619" fmla="*/ 449961 w 4203096"/>
              <a:gd name="connsiteY2619" fmla="*/ 3027460 h 3821750"/>
              <a:gd name="connsiteX2620" fmla="*/ 562642 w 4203096"/>
              <a:gd name="connsiteY2620" fmla="*/ 3026699 h 3821750"/>
              <a:gd name="connsiteX2621" fmla="*/ 576739 w 4203096"/>
              <a:gd name="connsiteY2621" fmla="*/ 3032985 h 3821750"/>
              <a:gd name="connsiteX2622" fmla="*/ 564832 w 4203096"/>
              <a:gd name="connsiteY2622" fmla="*/ 3038224 h 3821750"/>
              <a:gd name="connsiteX2623" fmla="*/ 553021 w 4203096"/>
              <a:gd name="connsiteY2623" fmla="*/ 3032128 h 3821750"/>
              <a:gd name="connsiteX2624" fmla="*/ 562642 w 4203096"/>
              <a:gd name="connsiteY2624" fmla="*/ 3026699 h 3821750"/>
              <a:gd name="connsiteX2625" fmla="*/ 1641824 w 4203096"/>
              <a:gd name="connsiteY2625" fmla="*/ 3026603 h 3821750"/>
              <a:gd name="connsiteX2626" fmla="*/ 1636014 w 4203096"/>
              <a:gd name="connsiteY2626" fmla="*/ 3047749 h 3821750"/>
              <a:gd name="connsiteX2627" fmla="*/ 1662017 w 4203096"/>
              <a:gd name="connsiteY2627" fmla="*/ 3054225 h 3821750"/>
              <a:gd name="connsiteX2628" fmla="*/ 1668113 w 4203096"/>
              <a:gd name="connsiteY2628" fmla="*/ 3032985 h 3821750"/>
              <a:gd name="connsiteX2629" fmla="*/ 1641824 w 4203096"/>
              <a:gd name="connsiteY2629" fmla="*/ 3026603 h 3821750"/>
              <a:gd name="connsiteX2630" fmla="*/ 673894 w 4203096"/>
              <a:gd name="connsiteY2630" fmla="*/ 3025746 h 3821750"/>
              <a:gd name="connsiteX2631" fmla="*/ 688753 w 4203096"/>
              <a:gd name="connsiteY2631" fmla="*/ 3033557 h 3821750"/>
              <a:gd name="connsiteX2632" fmla="*/ 676846 w 4203096"/>
              <a:gd name="connsiteY2632" fmla="*/ 3042224 h 3821750"/>
              <a:gd name="connsiteX2633" fmla="*/ 661702 w 4203096"/>
              <a:gd name="connsiteY2633" fmla="*/ 3034414 h 3821750"/>
              <a:gd name="connsiteX2634" fmla="*/ 673894 w 4203096"/>
              <a:gd name="connsiteY2634" fmla="*/ 3025746 h 3821750"/>
              <a:gd name="connsiteX2635" fmla="*/ 788289 w 4203096"/>
              <a:gd name="connsiteY2635" fmla="*/ 3025174 h 3821750"/>
              <a:gd name="connsiteX2636" fmla="*/ 805529 w 4203096"/>
              <a:gd name="connsiteY2636" fmla="*/ 3035747 h 3821750"/>
              <a:gd name="connsiteX2637" fmla="*/ 788574 w 4203096"/>
              <a:gd name="connsiteY2637" fmla="*/ 3045939 h 3821750"/>
              <a:gd name="connsiteX2638" fmla="*/ 771048 w 4203096"/>
              <a:gd name="connsiteY2638" fmla="*/ 3035366 h 3821750"/>
              <a:gd name="connsiteX2639" fmla="*/ 788289 w 4203096"/>
              <a:gd name="connsiteY2639" fmla="*/ 3025174 h 3821750"/>
              <a:gd name="connsiteX2640" fmla="*/ 900779 w 4203096"/>
              <a:gd name="connsiteY2640" fmla="*/ 3024508 h 3821750"/>
              <a:gd name="connsiteX2641" fmla="*/ 920782 w 4203096"/>
              <a:gd name="connsiteY2641" fmla="*/ 3037366 h 3821750"/>
              <a:gd name="connsiteX2642" fmla="*/ 901541 w 4203096"/>
              <a:gd name="connsiteY2642" fmla="*/ 3049558 h 3821750"/>
              <a:gd name="connsiteX2643" fmla="*/ 880205 w 4203096"/>
              <a:gd name="connsiteY2643" fmla="*/ 3037366 h 3821750"/>
              <a:gd name="connsiteX2644" fmla="*/ 900779 w 4203096"/>
              <a:gd name="connsiteY2644" fmla="*/ 3024508 h 3821750"/>
              <a:gd name="connsiteX2645" fmla="*/ 1788986 w 4203096"/>
              <a:gd name="connsiteY2645" fmla="*/ 3024031 h 3821750"/>
              <a:gd name="connsiteX2646" fmla="*/ 1781461 w 4203096"/>
              <a:gd name="connsiteY2646" fmla="*/ 3048510 h 3821750"/>
              <a:gd name="connsiteX2647" fmla="*/ 1812893 w 4203096"/>
              <a:gd name="connsiteY2647" fmla="*/ 3057178 h 3821750"/>
              <a:gd name="connsiteX2648" fmla="*/ 1822704 w 4203096"/>
              <a:gd name="connsiteY2648" fmla="*/ 3033080 h 3821750"/>
              <a:gd name="connsiteX2649" fmla="*/ 1788986 w 4203096"/>
              <a:gd name="connsiteY2649" fmla="*/ 3024031 h 3821750"/>
              <a:gd name="connsiteX2650" fmla="*/ 1010221 w 4203096"/>
              <a:gd name="connsiteY2650" fmla="*/ 3023936 h 3821750"/>
              <a:gd name="connsiteX2651" fmla="*/ 1033177 w 4203096"/>
              <a:gd name="connsiteY2651" fmla="*/ 3038319 h 3821750"/>
              <a:gd name="connsiteX2652" fmla="*/ 1010698 w 4203096"/>
              <a:gd name="connsiteY2652" fmla="*/ 3052987 h 3821750"/>
              <a:gd name="connsiteX2653" fmla="*/ 987361 w 4203096"/>
              <a:gd name="connsiteY2653" fmla="*/ 3038700 h 3821750"/>
              <a:gd name="connsiteX2654" fmla="*/ 1010221 w 4203096"/>
              <a:gd name="connsiteY2654" fmla="*/ 3023936 h 3821750"/>
              <a:gd name="connsiteX2655" fmla="*/ 1118806 w 4203096"/>
              <a:gd name="connsiteY2655" fmla="*/ 3023556 h 3821750"/>
              <a:gd name="connsiteX2656" fmla="*/ 1140904 w 4203096"/>
              <a:gd name="connsiteY2656" fmla="*/ 3041082 h 3821750"/>
              <a:gd name="connsiteX2657" fmla="*/ 1114234 w 4203096"/>
              <a:gd name="connsiteY2657" fmla="*/ 3056226 h 3821750"/>
              <a:gd name="connsiteX2658" fmla="*/ 1092136 w 4203096"/>
              <a:gd name="connsiteY2658" fmla="*/ 3038605 h 3821750"/>
              <a:gd name="connsiteX2659" fmla="*/ 1118806 w 4203096"/>
              <a:gd name="connsiteY2659" fmla="*/ 3023556 h 3821750"/>
              <a:gd name="connsiteX2660" fmla="*/ 2527458 w 4203096"/>
              <a:gd name="connsiteY2660" fmla="*/ 3023460 h 3821750"/>
              <a:gd name="connsiteX2661" fmla="*/ 2550223 w 4203096"/>
              <a:gd name="connsiteY2661" fmla="*/ 3048606 h 3821750"/>
              <a:gd name="connsiteX2662" fmla="*/ 2510503 w 4203096"/>
              <a:gd name="connsiteY2662" fmla="*/ 3064132 h 3821750"/>
              <a:gd name="connsiteX2663" fmla="*/ 2487262 w 4203096"/>
              <a:gd name="connsiteY2663" fmla="*/ 3038224 h 3821750"/>
              <a:gd name="connsiteX2664" fmla="*/ 2527458 w 4203096"/>
              <a:gd name="connsiteY2664" fmla="*/ 3023460 h 3821750"/>
              <a:gd name="connsiteX2665" fmla="*/ 1218913 w 4203096"/>
              <a:gd name="connsiteY2665" fmla="*/ 3022984 h 3821750"/>
              <a:gd name="connsiteX2666" fmla="*/ 1242535 w 4203096"/>
              <a:gd name="connsiteY2666" fmla="*/ 3040701 h 3821750"/>
              <a:gd name="connsiteX2667" fmla="*/ 1214627 w 4203096"/>
              <a:gd name="connsiteY2667" fmla="*/ 3058703 h 3821750"/>
              <a:gd name="connsiteX2668" fmla="*/ 1191005 w 4203096"/>
              <a:gd name="connsiteY2668" fmla="*/ 3040986 h 3821750"/>
              <a:gd name="connsiteX2669" fmla="*/ 1218913 w 4203096"/>
              <a:gd name="connsiteY2669" fmla="*/ 3022984 h 3821750"/>
              <a:gd name="connsiteX2670" fmla="*/ 3217449 w 4203096"/>
              <a:gd name="connsiteY2670" fmla="*/ 3022222 h 3821750"/>
              <a:gd name="connsiteX2671" fmla="*/ 3222402 w 4203096"/>
              <a:gd name="connsiteY2671" fmla="*/ 3024698 h 3821750"/>
              <a:gd name="connsiteX2672" fmla="*/ 3215068 w 4203096"/>
              <a:gd name="connsiteY2672" fmla="*/ 3031651 h 3821750"/>
              <a:gd name="connsiteX2673" fmla="*/ 3212972 w 4203096"/>
              <a:gd name="connsiteY2673" fmla="*/ 3027556 h 3821750"/>
              <a:gd name="connsiteX2674" fmla="*/ 3217449 w 4203096"/>
              <a:gd name="connsiteY2674" fmla="*/ 3022222 h 3821750"/>
              <a:gd name="connsiteX2675" fmla="*/ 1314831 w 4203096"/>
              <a:gd name="connsiteY2675" fmla="*/ 3022222 h 3821750"/>
              <a:gd name="connsiteX2676" fmla="*/ 1335500 w 4203096"/>
              <a:gd name="connsiteY2676" fmla="*/ 3042129 h 3821750"/>
              <a:gd name="connsiteX2677" fmla="*/ 1306354 w 4203096"/>
              <a:gd name="connsiteY2677" fmla="*/ 3061084 h 3821750"/>
              <a:gd name="connsiteX2678" fmla="*/ 1283970 w 4203096"/>
              <a:gd name="connsiteY2678" fmla="*/ 3041748 h 3821750"/>
              <a:gd name="connsiteX2679" fmla="*/ 1314831 w 4203096"/>
              <a:gd name="connsiteY2679" fmla="*/ 3022222 h 3821750"/>
              <a:gd name="connsiteX2680" fmla="*/ 1400269 w 4203096"/>
              <a:gd name="connsiteY2680" fmla="*/ 3020793 h 3821750"/>
              <a:gd name="connsiteX2681" fmla="*/ 1419891 w 4203096"/>
              <a:gd name="connsiteY2681" fmla="*/ 3041652 h 3821750"/>
              <a:gd name="connsiteX2682" fmla="*/ 1390458 w 4203096"/>
              <a:gd name="connsiteY2682" fmla="*/ 3063179 h 3821750"/>
              <a:gd name="connsiteX2683" fmla="*/ 1369789 w 4203096"/>
              <a:gd name="connsiteY2683" fmla="*/ 3042414 h 3821750"/>
              <a:gd name="connsiteX2684" fmla="*/ 1400269 w 4203096"/>
              <a:gd name="connsiteY2684" fmla="*/ 3020793 h 3821750"/>
              <a:gd name="connsiteX2685" fmla="*/ 2940368 w 4203096"/>
              <a:gd name="connsiteY2685" fmla="*/ 3020126 h 3821750"/>
              <a:gd name="connsiteX2686" fmla="*/ 2923223 w 4203096"/>
              <a:gd name="connsiteY2686" fmla="*/ 3023746 h 3821750"/>
              <a:gd name="connsiteX2687" fmla="*/ 2917031 w 4203096"/>
              <a:gd name="connsiteY2687" fmla="*/ 3042224 h 3821750"/>
              <a:gd name="connsiteX2688" fmla="*/ 2934176 w 4203096"/>
              <a:gd name="connsiteY2688" fmla="*/ 3038700 h 3821750"/>
              <a:gd name="connsiteX2689" fmla="*/ 2940368 w 4203096"/>
              <a:gd name="connsiteY2689" fmla="*/ 3020126 h 3821750"/>
              <a:gd name="connsiteX2690" fmla="*/ 2765679 w 4203096"/>
              <a:gd name="connsiteY2690" fmla="*/ 3019555 h 3821750"/>
              <a:gd name="connsiteX2691" fmla="*/ 2786634 w 4203096"/>
              <a:gd name="connsiteY2691" fmla="*/ 3042415 h 3821750"/>
              <a:gd name="connsiteX2692" fmla="*/ 2752534 w 4203096"/>
              <a:gd name="connsiteY2692" fmla="*/ 3059845 h 3821750"/>
              <a:gd name="connsiteX2693" fmla="*/ 2732151 w 4203096"/>
              <a:gd name="connsiteY2693" fmla="*/ 3037367 h 3821750"/>
              <a:gd name="connsiteX2694" fmla="*/ 2765679 w 4203096"/>
              <a:gd name="connsiteY2694" fmla="*/ 3019555 h 3821750"/>
              <a:gd name="connsiteX2695" fmla="*/ 3162490 w 4203096"/>
              <a:gd name="connsiteY2695" fmla="*/ 3015364 h 3821750"/>
              <a:gd name="connsiteX2696" fmla="*/ 3165633 w 4203096"/>
              <a:gd name="connsiteY2696" fmla="*/ 3021459 h 3821750"/>
              <a:gd name="connsiteX2697" fmla="*/ 3157251 w 4203096"/>
              <a:gd name="connsiteY2697" fmla="*/ 3032413 h 3821750"/>
              <a:gd name="connsiteX2698" fmla="*/ 3154203 w 4203096"/>
              <a:gd name="connsiteY2698" fmla="*/ 3026413 h 3821750"/>
              <a:gd name="connsiteX2699" fmla="*/ 3162490 w 4203096"/>
              <a:gd name="connsiteY2699" fmla="*/ 3015364 h 3821750"/>
              <a:gd name="connsiteX2700" fmla="*/ 3115246 w 4203096"/>
              <a:gd name="connsiteY2700" fmla="*/ 3013554 h 3821750"/>
              <a:gd name="connsiteX2701" fmla="*/ 3118961 w 4203096"/>
              <a:gd name="connsiteY2701" fmla="*/ 3020793 h 3821750"/>
              <a:gd name="connsiteX2702" fmla="*/ 3106960 w 4203096"/>
              <a:gd name="connsiteY2702" fmla="*/ 3037367 h 3821750"/>
              <a:gd name="connsiteX2703" fmla="*/ 3102959 w 4203096"/>
              <a:gd name="connsiteY2703" fmla="*/ 3030890 h 3821750"/>
              <a:gd name="connsiteX2704" fmla="*/ 3115246 w 4203096"/>
              <a:gd name="connsiteY2704" fmla="*/ 3013554 h 3821750"/>
              <a:gd name="connsiteX2705" fmla="*/ 3070478 w 4203096"/>
              <a:gd name="connsiteY2705" fmla="*/ 3013173 h 3821750"/>
              <a:gd name="connsiteX2706" fmla="*/ 3075146 w 4203096"/>
              <a:gd name="connsiteY2706" fmla="*/ 3022793 h 3821750"/>
              <a:gd name="connsiteX2707" fmla="*/ 3058667 w 4203096"/>
              <a:gd name="connsiteY2707" fmla="*/ 3044129 h 3821750"/>
              <a:gd name="connsiteX2708" fmla="*/ 3054476 w 4203096"/>
              <a:gd name="connsiteY2708" fmla="*/ 3034700 h 3821750"/>
              <a:gd name="connsiteX2709" fmla="*/ 3070478 w 4203096"/>
              <a:gd name="connsiteY2709" fmla="*/ 3013173 h 3821750"/>
              <a:gd name="connsiteX2710" fmla="*/ 2679096 w 4203096"/>
              <a:gd name="connsiteY2710" fmla="*/ 3011268 h 3821750"/>
              <a:gd name="connsiteX2711" fmla="*/ 2701956 w 4203096"/>
              <a:gd name="connsiteY2711" fmla="*/ 3034985 h 3821750"/>
              <a:gd name="connsiteX2712" fmla="*/ 2665285 w 4203096"/>
              <a:gd name="connsiteY2712" fmla="*/ 3051368 h 3821750"/>
              <a:gd name="connsiteX2713" fmla="*/ 2643758 w 4203096"/>
              <a:gd name="connsiteY2713" fmla="*/ 3027460 h 3821750"/>
              <a:gd name="connsiteX2714" fmla="*/ 2679096 w 4203096"/>
              <a:gd name="connsiteY2714" fmla="*/ 3011268 h 3821750"/>
              <a:gd name="connsiteX2715" fmla="*/ 3022378 w 4203096"/>
              <a:gd name="connsiteY2715" fmla="*/ 3010601 h 3821750"/>
              <a:gd name="connsiteX2716" fmla="*/ 3029331 w 4203096"/>
              <a:gd name="connsiteY2716" fmla="*/ 3023174 h 3821750"/>
              <a:gd name="connsiteX2717" fmla="*/ 3007900 w 4203096"/>
              <a:gd name="connsiteY2717" fmla="*/ 3048987 h 3821750"/>
              <a:gd name="connsiteX2718" fmla="*/ 3001137 w 4203096"/>
              <a:gd name="connsiteY2718" fmla="*/ 3036318 h 3821750"/>
              <a:gd name="connsiteX2719" fmla="*/ 3022378 w 4203096"/>
              <a:gd name="connsiteY2719" fmla="*/ 3010601 h 3821750"/>
              <a:gd name="connsiteX2720" fmla="*/ 1553528 w 4203096"/>
              <a:gd name="connsiteY2720" fmla="*/ 3009458 h 3821750"/>
              <a:gd name="connsiteX2721" fmla="*/ 1548384 w 4203096"/>
              <a:gd name="connsiteY2721" fmla="*/ 3030508 h 3821750"/>
              <a:gd name="connsiteX2722" fmla="*/ 1574101 w 4203096"/>
              <a:gd name="connsiteY2722" fmla="*/ 3035271 h 3821750"/>
              <a:gd name="connsiteX2723" fmla="*/ 1579436 w 4203096"/>
              <a:gd name="connsiteY2723" fmla="*/ 3014125 h 3821750"/>
              <a:gd name="connsiteX2724" fmla="*/ 1553528 w 4203096"/>
              <a:gd name="connsiteY2724" fmla="*/ 3009458 h 3821750"/>
              <a:gd name="connsiteX2725" fmla="*/ 2256853 w 4203096"/>
              <a:gd name="connsiteY2725" fmla="*/ 3009267 h 3821750"/>
              <a:gd name="connsiteX2726" fmla="*/ 2281808 w 4203096"/>
              <a:gd name="connsiteY2726" fmla="*/ 3038604 h 3821750"/>
              <a:gd name="connsiteX2727" fmla="*/ 2240470 w 4203096"/>
              <a:gd name="connsiteY2727" fmla="*/ 3054511 h 3821750"/>
              <a:gd name="connsiteX2728" fmla="*/ 2215133 w 4203096"/>
              <a:gd name="connsiteY2728" fmla="*/ 3023745 h 3821750"/>
              <a:gd name="connsiteX2729" fmla="*/ 2256853 w 4203096"/>
              <a:gd name="connsiteY2729" fmla="*/ 3009267 h 3821750"/>
              <a:gd name="connsiteX2730" fmla="*/ 3266027 w 4203096"/>
              <a:gd name="connsiteY2730" fmla="*/ 3008410 h 3821750"/>
              <a:gd name="connsiteX2731" fmla="*/ 3267456 w 4203096"/>
              <a:gd name="connsiteY2731" fmla="*/ 3010315 h 3821750"/>
              <a:gd name="connsiteX2732" fmla="*/ 3264312 w 4203096"/>
              <a:gd name="connsiteY2732" fmla="*/ 3015649 h 3821750"/>
              <a:gd name="connsiteX2733" fmla="*/ 3262788 w 4203096"/>
              <a:gd name="connsiteY2733" fmla="*/ 3011839 h 3821750"/>
              <a:gd name="connsiteX2734" fmla="*/ 3266027 w 4203096"/>
              <a:gd name="connsiteY2734" fmla="*/ 3008410 h 3821750"/>
              <a:gd name="connsiteX2735" fmla="*/ 2067211 w 4203096"/>
              <a:gd name="connsiteY2735" fmla="*/ 3008410 h 3821750"/>
              <a:gd name="connsiteX2736" fmla="*/ 2107882 w 4203096"/>
              <a:gd name="connsiteY2736" fmla="*/ 3021269 h 3821750"/>
              <a:gd name="connsiteX2737" fmla="*/ 2102929 w 4203096"/>
              <a:gd name="connsiteY2737" fmla="*/ 3051558 h 3821750"/>
              <a:gd name="connsiteX2738" fmla="*/ 2058733 w 4203096"/>
              <a:gd name="connsiteY2738" fmla="*/ 3053178 h 3821750"/>
              <a:gd name="connsiteX2739" fmla="*/ 2045589 w 4203096"/>
              <a:gd name="connsiteY2739" fmla="*/ 3046034 h 3821750"/>
              <a:gd name="connsiteX2740" fmla="*/ 2045113 w 4203096"/>
              <a:gd name="connsiteY2740" fmla="*/ 3045177 h 3821750"/>
              <a:gd name="connsiteX2741" fmla="*/ 2043112 w 4203096"/>
              <a:gd name="connsiteY2741" fmla="*/ 3033747 h 3821750"/>
              <a:gd name="connsiteX2742" fmla="*/ 2067211 w 4203096"/>
              <a:gd name="connsiteY2742" fmla="*/ 3008410 h 3821750"/>
              <a:gd name="connsiteX2743" fmla="*/ 2425732 w 4203096"/>
              <a:gd name="connsiteY2743" fmla="*/ 3006601 h 3821750"/>
              <a:gd name="connsiteX2744" fmla="*/ 2449735 w 4203096"/>
              <a:gd name="connsiteY2744" fmla="*/ 3033842 h 3821750"/>
              <a:gd name="connsiteX2745" fmla="*/ 2408206 w 4203096"/>
              <a:gd name="connsiteY2745" fmla="*/ 3048130 h 3821750"/>
              <a:gd name="connsiteX2746" fmla="*/ 2385060 w 4203096"/>
              <a:gd name="connsiteY2746" fmla="*/ 3021269 h 3821750"/>
              <a:gd name="connsiteX2747" fmla="*/ 2425732 w 4203096"/>
              <a:gd name="connsiteY2747" fmla="*/ 3006601 h 3821750"/>
              <a:gd name="connsiteX2748" fmla="*/ 2991040 w 4203096"/>
              <a:gd name="connsiteY2748" fmla="*/ 3006124 h 3821750"/>
              <a:gd name="connsiteX2749" fmla="*/ 2976563 w 4203096"/>
              <a:gd name="connsiteY2749" fmla="*/ 3010982 h 3821750"/>
              <a:gd name="connsiteX2750" fmla="*/ 2970466 w 4203096"/>
              <a:gd name="connsiteY2750" fmla="*/ 3029746 h 3821750"/>
              <a:gd name="connsiteX2751" fmla="*/ 2985040 w 4203096"/>
              <a:gd name="connsiteY2751" fmla="*/ 3024889 h 3821750"/>
              <a:gd name="connsiteX2752" fmla="*/ 2991040 w 4203096"/>
              <a:gd name="connsiteY2752" fmla="*/ 3006124 h 3821750"/>
              <a:gd name="connsiteX2753" fmla="*/ 1891569 w 4203096"/>
              <a:gd name="connsiteY2753" fmla="*/ 3005553 h 3821750"/>
              <a:gd name="connsiteX2754" fmla="*/ 1891374 w 4203096"/>
              <a:gd name="connsiteY2754" fmla="*/ 3005800 h 3821750"/>
              <a:gd name="connsiteX2755" fmla="*/ 1890933 w 4203096"/>
              <a:gd name="connsiteY2755" fmla="*/ 3005826 h 3821750"/>
              <a:gd name="connsiteX2756" fmla="*/ 1890902 w 4203096"/>
              <a:gd name="connsiteY2756" fmla="*/ 3005839 h 3821750"/>
              <a:gd name="connsiteX2757" fmla="*/ 1890918 w 4203096"/>
              <a:gd name="connsiteY2757" fmla="*/ 3005827 h 3821750"/>
              <a:gd name="connsiteX2758" fmla="*/ 1890712 w 4203096"/>
              <a:gd name="connsiteY2758" fmla="*/ 3005839 h 3821750"/>
              <a:gd name="connsiteX2759" fmla="*/ 1891049 w 4203096"/>
              <a:gd name="connsiteY2759" fmla="*/ 3005727 h 3821750"/>
              <a:gd name="connsiteX2760" fmla="*/ 1891233 w 4203096"/>
              <a:gd name="connsiteY2760" fmla="*/ 3005586 h 3821750"/>
              <a:gd name="connsiteX2761" fmla="*/ 1900428 w 4203096"/>
              <a:gd name="connsiteY2761" fmla="*/ 3005268 h 3821750"/>
              <a:gd name="connsiteX2762" fmla="*/ 1940147 w 4203096"/>
              <a:gd name="connsiteY2762" fmla="*/ 3018412 h 3821750"/>
              <a:gd name="connsiteX2763" fmla="*/ 1938813 w 4203096"/>
              <a:gd name="connsiteY2763" fmla="*/ 3049463 h 3821750"/>
              <a:gd name="connsiteX2764" fmla="*/ 1933670 w 4203096"/>
              <a:gd name="connsiteY2764" fmla="*/ 3054226 h 3821750"/>
              <a:gd name="connsiteX2765" fmla="*/ 1926145 w 4203096"/>
              <a:gd name="connsiteY2765" fmla="*/ 3057274 h 3821750"/>
              <a:gd name="connsiteX2766" fmla="*/ 1881282 w 4203096"/>
              <a:gd name="connsiteY2766" fmla="*/ 3045463 h 3821750"/>
              <a:gd name="connsiteX2767" fmla="*/ 1880139 w 4203096"/>
              <a:gd name="connsiteY2767" fmla="*/ 3043368 h 3821750"/>
              <a:gd name="connsiteX2768" fmla="*/ 1878175 w 4203096"/>
              <a:gd name="connsiteY2768" fmla="*/ 3022461 h 3821750"/>
              <a:gd name="connsiteX2769" fmla="*/ 1891374 w 4203096"/>
              <a:gd name="connsiteY2769" fmla="*/ 3005800 h 3821750"/>
              <a:gd name="connsiteX2770" fmla="*/ 1695545 w 4203096"/>
              <a:gd name="connsiteY2770" fmla="*/ 3000695 h 3821750"/>
              <a:gd name="connsiteX2771" fmla="*/ 1689354 w 4203096"/>
              <a:gd name="connsiteY2771" fmla="*/ 3023555 h 3821750"/>
              <a:gd name="connsiteX2772" fmla="*/ 1719262 w 4203096"/>
              <a:gd name="connsiteY2772" fmla="*/ 3031175 h 3821750"/>
              <a:gd name="connsiteX2773" fmla="*/ 1725739 w 4203096"/>
              <a:gd name="connsiteY2773" fmla="*/ 3008220 h 3821750"/>
              <a:gd name="connsiteX2774" fmla="*/ 1695545 w 4203096"/>
              <a:gd name="connsiteY2774" fmla="*/ 3000695 h 3821750"/>
              <a:gd name="connsiteX2775" fmla="*/ 2584704 w 4203096"/>
              <a:gd name="connsiteY2775" fmla="*/ 2998885 h 3821750"/>
              <a:gd name="connsiteX2776" fmla="*/ 2609755 w 4203096"/>
              <a:gd name="connsiteY2776" fmla="*/ 3023174 h 3821750"/>
              <a:gd name="connsiteX2777" fmla="*/ 2573179 w 4203096"/>
              <a:gd name="connsiteY2777" fmla="*/ 3039367 h 3821750"/>
              <a:gd name="connsiteX2778" fmla="*/ 2548223 w 4203096"/>
              <a:gd name="connsiteY2778" fmla="*/ 3014983 h 3821750"/>
              <a:gd name="connsiteX2779" fmla="*/ 2584704 w 4203096"/>
              <a:gd name="connsiteY2779" fmla="*/ 2998885 h 3821750"/>
              <a:gd name="connsiteX2780" fmla="*/ 3204209 w 4203096"/>
              <a:gd name="connsiteY2780" fmla="*/ 2997742 h 3821750"/>
              <a:gd name="connsiteX2781" fmla="*/ 3208591 w 4203096"/>
              <a:gd name="connsiteY2781" fmla="*/ 3001933 h 3821750"/>
              <a:gd name="connsiteX2782" fmla="*/ 3200590 w 4203096"/>
              <a:gd name="connsiteY2782" fmla="*/ 3010887 h 3821750"/>
              <a:gd name="connsiteX2783" fmla="*/ 3197351 w 4203096"/>
              <a:gd name="connsiteY2783" fmla="*/ 3006315 h 3821750"/>
              <a:gd name="connsiteX2784" fmla="*/ 3204209 w 4203096"/>
              <a:gd name="connsiteY2784" fmla="*/ 2997742 h 3821750"/>
              <a:gd name="connsiteX2785" fmla="*/ 3152488 w 4203096"/>
              <a:gd name="connsiteY2785" fmla="*/ 2993457 h 3821750"/>
              <a:gd name="connsiteX2786" fmla="*/ 3155822 w 4203096"/>
              <a:gd name="connsiteY2786" fmla="*/ 3000886 h 3821750"/>
              <a:gd name="connsiteX2787" fmla="*/ 3145916 w 4203096"/>
              <a:gd name="connsiteY2787" fmla="*/ 3014316 h 3821750"/>
              <a:gd name="connsiteX2788" fmla="*/ 3142963 w 4203096"/>
              <a:gd name="connsiteY2788" fmla="*/ 3007268 h 3821750"/>
              <a:gd name="connsiteX2789" fmla="*/ 3152488 w 4203096"/>
              <a:gd name="connsiteY2789" fmla="*/ 2993457 h 3821750"/>
              <a:gd name="connsiteX2790" fmla="*/ 3107149 w 4203096"/>
              <a:gd name="connsiteY2790" fmla="*/ 2992599 h 3821750"/>
              <a:gd name="connsiteX2791" fmla="*/ 3111436 w 4203096"/>
              <a:gd name="connsiteY2791" fmla="*/ 3001267 h 3821750"/>
              <a:gd name="connsiteX2792" fmla="*/ 3097910 w 4203096"/>
              <a:gd name="connsiteY2792" fmla="*/ 3020603 h 3821750"/>
              <a:gd name="connsiteX2793" fmla="*/ 3094005 w 4203096"/>
              <a:gd name="connsiteY2793" fmla="*/ 3012125 h 3821750"/>
              <a:gd name="connsiteX2794" fmla="*/ 3107149 w 4203096"/>
              <a:gd name="connsiteY2794" fmla="*/ 2992599 h 3821750"/>
              <a:gd name="connsiteX2795" fmla="*/ 386238 w 4203096"/>
              <a:gd name="connsiteY2795" fmla="*/ 2992313 h 3821750"/>
              <a:gd name="connsiteX2796" fmla="*/ 394525 w 4203096"/>
              <a:gd name="connsiteY2796" fmla="*/ 2995743 h 3821750"/>
              <a:gd name="connsiteX2797" fmla="*/ 388334 w 4203096"/>
              <a:gd name="connsiteY2797" fmla="*/ 2998981 h 3821750"/>
              <a:gd name="connsiteX2798" fmla="*/ 381190 w 4203096"/>
              <a:gd name="connsiteY2798" fmla="*/ 2996123 h 3821750"/>
              <a:gd name="connsiteX2799" fmla="*/ 386238 w 4203096"/>
              <a:gd name="connsiteY2799" fmla="*/ 2992313 h 3821750"/>
              <a:gd name="connsiteX2800" fmla="*/ 2921698 w 4203096"/>
              <a:gd name="connsiteY2800" fmla="*/ 2992218 h 3821750"/>
              <a:gd name="connsiteX2801" fmla="*/ 2899410 w 4203096"/>
              <a:gd name="connsiteY2801" fmla="*/ 2995551 h 3821750"/>
              <a:gd name="connsiteX2802" fmla="*/ 2895124 w 4203096"/>
              <a:gd name="connsiteY2802" fmla="*/ 3017840 h 3821750"/>
              <a:gd name="connsiteX2803" fmla="*/ 2916555 w 4203096"/>
              <a:gd name="connsiteY2803" fmla="*/ 3014601 h 3821750"/>
              <a:gd name="connsiteX2804" fmla="*/ 2921698 w 4203096"/>
              <a:gd name="connsiteY2804" fmla="*/ 2992218 h 3821750"/>
              <a:gd name="connsiteX2805" fmla="*/ 3061715 w 4203096"/>
              <a:gd name="connsiteY2805" fmla="*/ 2992028 h 3821750"/>
              <a:gd name="connsiteX2806" fmla="*/ 3067716 w 4203096"/>
              <a:gd name="connsiteY2806" fmla="*/ 3003267 h 3821750"/>
              <a:gd name="connsiteX2807" fmla="*/ 3049904 w 4203096"/>
              <a:gd name="connsiteY2807" fmla="*/ 3027461 h 3821750"/>
              <a:gd name="connsiteX2808" fmla="*/ 3044475 w 4203096"/>
              <a:gd name="connsiteY2808" fmla="*/ 3016793 h 3821750"/>
              <a:gd name="connsiteX2809" fmla="*/ 3061715 w 4203096"/>
              <a:gd name="connsiteY2809" fmla="*/ 2992028 h 3821750"/>
              <a:gd name="connsiteX2810" fmla="*/ 611314 w 4203096"/>
              <a:gd name="connsiteY2810" fmla="*/ 2990503 h 3821750"/>
              <a:gd name="connsiteX2811" fmla="*/ 625507 w 4203096"/>
              <a:gd name="connsiteY2811" fmla="*/ 2999076 h 3821750"/>
              <a:gd name="connsiteX2812" fmla="*/ 613600 w 4203096"/>
              <a:gd name="connsiteY2812" fmla="*/ 3006791 h 3821750"/>
              <a:gd name="connsiteX2813" fmla="*/ 598265 w 4203096"/>
              <a:gd name="connsiteY2813" fmla="*/ 2998790 h 3821750"/>
              <a:gd name="connsiteX2814" fmla="*/ 611314 w 4203096"/>
              <a:gd name="connsiteY2814" fmla="*/ 2990503 h 3821750"/>
              <a:gd name="connsiteX2815" fmla="*/ 726185 w 4203096"/>
              <a:gd name="connsiteY2815" fmla="*/ 2989931 h 3821750"/>
              <a:gd name="connsiteX2816" fmla="*/ 744568 w 4203096"/>
              <a:gd name="connsiteY2816" fmla="*/ 3000409 h 3821750"/>
              <a:gd name="connsiteX2817" fmla="*/ 729519 w 4203096"/>
              <a:gd name="connsiteY2817" fmla="*/ 3010696 h 3821750"/>
              <a:gd name="connsiteX2818" fmla="*/ 709707 w 4203096"/>
              <a:gd name="connsiteY2818" fmla="*/ 2999742 h 3821750"/>
              <a:gd name="connsiteX2819" fmla="*/ 726185 w 4203096"/>
              <a:gd name="connsiteY2819" fmla="*/ 2989931 h 3821750"/>
              <a:gd name="connsiteX2820" fmla="*/ 2813113 w 4203096"/>
              <a:gd name="connsiteY2820" fmla="*/ 2989742 h 3821750"/>
              <a:gd name="connsiteX2821" fmla="*/ 2833306 w 4203096"/>
              <a:gd name="connsiteY2821" fmla="*/ 3012411 h 3821750"/>
              <a:gd name="connsiteX2822" fmla="*/ 2801683 w 4203096"/>
              <a:gd name="connsiteY2822" fmla="*/ 3032319 h 3821750"/>
              <a:gd name="connsiteX2823" fmla="*/ 2782538 w 4203096"/>
              <a:gd name="connsiteY2823" fmla="*/ 3009173 h 3821750"/>
              <a:gd name="connsiteX2824" fmla="*/ 2813113 w 4203096"/>
              <a:gd name="connsiteY2824" fmla="*/ 2989742 h 3821750"/>
              <a:gd name="connsiteX2825" fmla="*/ 843152 w 4203096"/>
              <a:gd name="connsiteY2825" fmla="*/ 2989456 h 3821750"/>
              <a:gd name="connsiteX2826" fmla="*/ 863250 w 4203096"/>
              <a:gd name="connsiteY2826" fmla="*/ 3002791 h 3821750"/>
              <a:gd name="connsiteX2827" fmla="*/ 843152 w 4203096"/>
              <a:gd name="connsiteY2827" fmla="*/ 3014507 h 3821750"/>
              <a:gd name="connsiteX2828" fmla="*/ 821626 w 4203096"/>
              <a:gd name="connsiteY2828" fmla="*/ 3001838 h 3821750"/>
              <a:gd name="connsiteX2829" fmla="*/ 843152 w 4203096"/>
              <a:gd name="connsiteY2829" fmla="*/ 2989456 h 3821750"/>
              <a:gd name="connsiteX2830" fmla="*/ 956405 w 4203096"/>
              <a:gd name="connsiteY2830" fmla="*/ 2988884 h 3821750"/>
              <a:gd name="connsiteX2831" fmla="*/ 979741 w 4203096"/>
              <a:gd name="connsiteY2831" fmla="*/ 3003933 h 3821750"/>
              <a:gd name="connsiteX2832" fmla="*/ 956024 w 4203096"/>
              <a:gd name="connsiteY2832" fmla="*/ 3018125 h 3821750"/>
              <a:gd name="connsiteX2833" fmla="*/ 932211 w 4203096"/>
              <a:gd name="connsiteY2833" fmla="*/ 3003171 h 3821750"/>
              <a:gd name="connsiteX2834" fmla="*/ 956405 w 4203096"/>
              <a:gd name="connsiteY2834" fmla="*/ 2988884 h 3821750"/>
              <a:gd name="connsiteX2835" fmla="*/ 496157 w 4203096"/>
              <a:gd name="connsiteY2835" fmla="*/ 2988694 h 3821750"/>
              <a:gd name="connsiteX2836" fmla="*/ 506730 w 4203096"/>
              <a:gd name="connsiteY2836" fmla="*/ 2997171 h 3821750"/>
              <a:gd name="connsiteX2837" fmla="*/ 499777 w 4203096"/>
              <a:gd name="connsiteY2837" fmla="*/ 3002696 h 3821750"/>
              <a:gd name="connsiteX2838" fmla="*/ 488537 w 4203096"/>
              <a:gd name="connsiteY2838" fmla="*/ 2996600 h 3821750"/>
              <a:gd name="connsiteX2839" fmla="*/ 496157 w 4203096"/>
              <a:gd name="connsiteY2839" fmla="*/ 2988694 h 3821750"/>
              <a:gd name="connsiteX2840" fmla="*/ 1068228 w 4203096"/>
              <a:gd name="connsiteY2840" fmla="*/ 2988598 h 3821750"/>
              <a:gd name="connsiteX2841" fmla="*/ 1092136 w 4203096"/>
              <a:gd name="connsiteY2841" fmla="*/ 3006029 h 3821750"/>
              <a:gd name="connsiteX2842" fmla="*/ 1065657 w 4203096"/>
              <a:gd name="connsiteY2842" fmla="*/ 3021555 h 3821750"/>
              <a:gd name="connsiteX2843" fmla="*/ 1040701 w 4203096"/>
              <a:gd name="connsiteY2843" fmla="*/ 3004696 h 3821750"/>
              <a:gd name="connsiteX2844" fmla="*/ 1068228 w 4203096"/>
              <a:gd name="connsiteY2844" fmla="*/ 2988598 h 3821750"/>
              <a:gd name="connsiteX2845" fmla="*/ 1174813 w 4203096"/>
              <a:gd name="connsiteY2845" fmla="*/ 2988218 h 3821750"/>
              <a:gd name="connsiteX2846" fmla="*/ 1198912 w 4203096"/>
              <a:gd name="connsiteY2846" fmla="*/ 3006887 h 3821750"/>
              <a:gd name="connsiteX2847" fmla="*/ 1169575 w 4203096"/>
              <a:gd name="connsiteY2847" fmla="*/ 3024508 h 3821750"/>
              <a:gd name="connsiteX2848" fmla="*/ 1144714 w 4203096"/>
              <a:gd name="connsiteY2848" fmla="*/ 3005172 h 3821750"/>
              <a:gd name="connsiteX2849" fmla="*/ 1174813 w 4203096"/>
              <a:gd name="connsiteY2849" fmla="*/ 2988218 h 3821750"/>
              <a:gd name="connsiteX2850" fmla="*/ 1273587 w 4203096"/>
              <a:gd name="connsiteY2850" fmla="*/ 2987551 h 3821750"/>
              <a:gd name="connsiteX2851" fmla="*/ 1297686 w 4203096"/>
              <a:gd name="connsiteY2851" fmla="*/ 3008030 h 3821750"/>
              <a:gd name="connsiteX2852" fmla="*/ 1267206 w 4203096"/>
              <a:gd name="connsiteY2852" fmla="*/ 3026984 h 3821750"/>
              <a:gd name="connsiteX2853" fmla="*/ 1242536 w 4203096"/>
              <a:gd name="connsiteY2853" fmla="*/ 3006601 h 3821750"/>
              <a:gd name="connsiteX2854" fmla="*/ 1273587 w 4203096"/>
              <a:gd name="connsiteY2854" fmla="*/ 2987551 h 3821750"/>
              <a:gd name="connsiteX2855" fmla="*/ 1365218 w 4203096"/>
              <a:gd name="connsiteY2855" fmla="*/ 2986312 h 3821750"/>
              <a:gd name="connsiteX2856" fmla="*/ 1387601 w 4203096"/>
              <a:gd name="connsiteY2856" fmla="*/ 3007934 h 3821750"/>
              <a:gd name="connsiteX2857" fmla="*/ 1356740 w 4203096"/>
              <a:gd name="connsiteY2857" fmla="*/ 3029365 h 3821750"/>
              <a:gd name="connsiteX2858" fmla="*/ 1333118 w 4203096"/>
              <a:gd name="connsiteY2858" fmla="*/ 3007839 h 3821750"/>
              <a:gd name="connsiteX2859" fmla="*/ 1365218 w 4203096"/>
              <a:gd name="connsiteY2859" fmla="*/ 2986312 h 3821750"/>
              <a:gd name="connsiteX2860" fmla="*/ 2318195 w 4203096"/>
              <a:gd name="connsiteY2860" fmla="*/ 2985455 h 3821750"/>
              <a:gd name="connsiteX2861" fmla="*/ 2346293 w 4203096"/>
              <a:gd name="connsiteY2861" fmla="*/ 3013649 h 3821750"/>
              <a:gd name="connsiteX2862" fmla="*/ 2307717 w 4203096"/>
              <a:gd name="connsiteY2862" fmla="*/ 3029461 h 3821750"/>
              <a:gd name="connsiteX2863" fmla="*/ 2280095 w 4203096"/>
              <a:gd name="connsiteY2863" fmla="*/ 3001076 h 3821750"/>
              <a:gd name="connsiteX2864" fmla="*/ 2318195 w 4203096"/>
              <a:gd name="connsiteY2864" fmla="*/ 2985455 h 3821750"/>
              <a:gd name="connsiteX2865" fmla="*/ 2151507 w 4203096"/>
              <a:gd name="connsiteY2865" fmla="*/ 2984883 h 3821750"/>
              <a:gd name="connsiteX2866" fmla="*/ 2176272 w 4203096"/>
              <a:gd name="connsiteY2866" fmla="*/ 3015840 h 3821750"/>
              <a:gd name="connsiteX2867" fmla="*/ 2134553 w 4203096"/>
              <a:gd name="connsiteY2867" fmla="*/ 3030984 h 3821750"/>
              <a:gd name="connsiteX2868" fmla="*/ 2108930 w 4203096"/>
              <a:gd name="connsiteY2868" fmla="*/ 3000409 h 3821750"/>
              <a:gd name="connsiteX2869" fmla="*/ 2151507 w 4203096"/>
              <a:gd name="connsiteY2869" fmla="*/ 2984883 h 3821750"/>
              <a:gd name="connsiteX2870" fmla="*/ 2730150 w 4203096"/>
              <a:gd name="connsiteY2870" fmla="*/ 2984121 h 3821750"/>
              <a:gd name="connsiteX2871" fmla="*/ 2753581 w 4203096"/>
              <a:gd name="connsiteY2871" fmla="*/ 3006981 h 3821750"/>
              <a:gd name="connsiteX2872" fmla="*/ 2721101 w 4203096"/>
              <a:gd name="connsiteY2872" fmla="*/ 3025555 h 3821750"/>
              <a:gd name="connsiteX2873" fmla="*/ 2697860 w 4203096"/>
              <a:gd name="connsiteY2873" fmla="*/ 3002790 h 3821750"/>
              <a:gd name="connsiteX2874" fmla="*/ 2730150 w 4203096"/>
              <a:gd name="connsiteY2874" fmla="*/ 2984121 h 3821750"/>
              <a:gd name="connsiteX2875" fmla="*/ 1980914 w 4203096"/>
              <a:gd name="connsiteY2875" fmla="*/ 2982884 h 3821750"/>
              <a:gd name="connsiteX2876" fmla="*/ 2008442 w 4203096"/>
              <a:gd name="connsiteY2876" fmla="*/ 3015173 h 3821750"/>
              <a:gd name="connsiteX2877" fmla="*/ 1966817 w 4203096"/>
              <a:gd name="connsiteY2877" fmla="*/ 3031176 h 3821750"/>
              <a:gd name="connsiteX2878" fmla="*/ 1940433 w 4203096"/>
              <a:gd name="connsiteY2878" fmla="*/ 2998886 h 3821750"/>
              <a:gd name="connsiteX2879" fmla="*/ 1980914 w 4203096"/>
              <a:gd name="connsiteY2879" fmla="*/ 2982884 h 3821750"/>
              <a:gd name="connsiteX2880" fmla="*/ 2487263 w 4203096"/>
              <a:gd name="connsiteY2880" fmla="*/ 2982788 h 3821750"/>
              <a:gd name="connsiteX2881" fmla="*/ 2511075 w 4203096"/>
              <a:gd name="connsiteY2881" fmla="*/ 3009363 h 3821750"/>
              <a:gd name="connsiteX2882" fmla="*/ 2472785 w 4203096"/>
              <a:gd name="connsiteY2882" fmla="*/ 3023365 h 3821750"/>
              <a:gd name="connsiteX2883" fmla="*/ 2448401 w 4203096"/>
              <a:gd name="connsiteY2883" fmla="*/ 2997171 h 3821750"/>
              <a:gd name="connsiteX2884" fmla="*/ 2487263 w 4203096"/>
              <a:gd name="connsiteY2884" fmla="*/ 2982788 h 3821750"/>
              <a:gd name="connsiteX2885" fmla="*/ 3248596 w 4203096"/>
              <a:gd name="connsiteY2885" fmla="*/ 2982407 h 3821750"/>
              <a:gd name="connsiteX2886" fmla="*/ 3252216 w 4203096"/>
              <a:gd name="connsiteY2886" fmla="*/ 2985740 h 3821750"/>
              <a:gd name="connsiteX2887" fmla="*/ 3246215 w 4203096"/>
              <a:gd name="connsiteY2887" fmla="*/ 2991170 h 3821750"/>
              <a:gd name="connsiteX2888" fmla="*/ 3244024 w 4203096"/>
              <a:gd name="connsiteY2888" fmla="*/ 2987550 h 3821750"/>
              <a:gd name="connsiteX2889" fmla="*/ 3248596 w 4203096"/>
              <a:gd name="connsiteY2889" fmla="*/ 2982407 h 3821750"/>
              <a:gd name="connsiteX2890" fmla="*/ 2974277 w 4203096"/>
              <a:gd name="connsiteY2890" fmla="*/ 2981550 h 3821750"/>
              <a:gd name="connsiteX2891" fmla="*/ 2958465 w 4203096"/>
              <a:gd name="connsiteY2891" fmla="*/ 2985931 h 3821750"/>
              <a:gd name="connsiteX2892" fmla="*/ 2953988 w 4203096"/>
              <a:gd name="connsiteY2892" fmla="*/ 3005458 h 3821750"/>
              <a:gd name="connsiteX2893" fmla="*/ 2969800 w 4203096"/>
              <a:gd name="connsiteY2893" fmla="*/ 3001076 h 3821750"/>
              <a:gd name="connsiteX2894" fmla="*/ 2974277 w 4203096"/>
              <a:gd name="connsiteY2894" fmla="*/ 2981550 h 3821750"/>
              <a:gd name="connsiteX2895" fmla="*/ 1606105 w 4203096"/>
              <a:gd name="connsiteY2895" fmla="*/ 2981455 h 3821750"/>
              <a:gd name="connsiteX2896" fmla="*/ 1600962 w 4203096"/>
              <a:gd name="connsiteY2896" fmla="*/ 3002886 h 3821750"/>
              <a:gd name="connsiteX2897" fmla="*/ 1627632 w 4203096"/>
              <a:gd name="connsiteY2897" fmla="*/ 3008506 h 3821750"/>
              <a:gd name="connsiteX2898" fmla="*/ 1632966 w 4203096"/>
              <a:gd name="connsiteY2898" fmla="*/ 2986979 h 3821750"/>
              <a:gd name="connsiteX2899" fmla="*/ 1606105 w 4203096"/>
              <a:gd name="connsiteY2899" fmla="*/ 2981455 h 3821750"/>
              <a:gd name="connsiteX2900" fmla="*/ 3191351 w 4203096"/>
              <a:gd name="connsiteY2900" fmla="*/ 2973930 h 3821750"/>
              <a:gd name="connsiteX2901" fmla="*/ 3194494 w 4203096"/>
              <a:gd name="connsiteY2901" fmla="*/ 2980312 h 3821750"/>
              <a:gd name="connsiteX2902" fmla="*/ 3186588 w 4203096"/>
              <a:gd name="connsiteY2902" fmla="*/ 2991360 h 3821750"/>
              <a:gd name="connsiteX2903" fmla="*/ 3183636 w 4203096"/>
              <a:gd name="connsiteY2903" fmla="*/ 2985074 h 3821750"/>
              <a:gd name="connsiteX2904" fmla="*/ 3191351 w 4203096"/>
              <a:gd name="connsiteY2904" fmla="*/ 2973930 h 3821750"/>
              <a:gd name="connsiteX2905" fmla="*/ 2639758 w 4203096"/>
              <a:gd name="connsiteY2905" fmla="*/ 2973548 h 3821750"/>
              <a:gd name="connsiteX2906" fmla="*/ 2664808 w 4203096"/>
              <a:gd name="connsiteY2906" fmla="*/ 2998314 h 3821750"/>
              <a:gd name="connsiteX2907" fmla="*/ 2631185 w 4203096"/>
              <a:gd name="connsiteY2907" fmla="*/ 3014030 h 3821750"/>
              <a:gd name="connsiteX2908" fmla="*/ 2606325 w 4203096"/>
              <a:gd name="connsiteY2908" fmla="*/ 2989265 h 3821750"/>
              <a:gd name="connsiteX2909" fmla="*/ 2639758 w 4203096"/>
              <a:gd name="connsiteY2909" fmla="*/ 2973548 h 3821750"/>
              <a:gd name="connsiteX2910" fmla="*/ 3143250 w 4203096"/>
              <a:gd name="connsiteY2910" fmla="*/ 2971358 h 3821750"/>
              <a:gd name="connsiteX2911" fmla="*/ 3146869 w 4203096"/>
              <a:gd name="connsiteY2911" fmla="*/ 2979930 h 3821750"/>
              <a:gd name="connsiteX2912" fmla="*/ 3135725 w 4203096"/>
              <a:gd name="connsiteY2912" fmla="*/ 2996504 h 3821750"/>
              <a:gd name="connsiteX2913" fmla="*/ 3132486 w 4203096"/>
              <a:gd name="connsiteY2913" fmla="*/ 2988027 h 3821750"/>
              <a:gd name="connsiteX2914" fmla="*/ 3143250 w 4203096"/>
              <a:gd name="connsiteY2914" fmla="*/ 2971358 h 3821750"/>
              <a:gd name="connsiteX2915" fmla="*/ 3098673 w 4203096"/>
              <a:gd name="connsiteY2915" fmla="*/ 2971167 h 3821750"/>
              <a:gd name="connsiteX2916" fmla="*/ 3103626 w 4203096"/>
              <a:gd name="connsiteY2916" fmla="*/ 2981169 h 3821750"/>
              <a:gd name="connsiteX2917" fmla="*/ 3089052 w 4203096"/>
              <a:gd name="connsiteY2917" fmla="*/ 3003552 h 3821750"/>
              <a:gd name="connsiteX2918" fmla="*/ 3084385 w 4203096"/>
              <a:gd name="connsiteY2918" fmla="*/ 2993551 h 3821750"/>
              <a:gd name="connsiteX2919" fmla="*/ 3098673 w 4203096"/>
              <a:gd name="connsiteY2919" fmla="*/ 2971167 h 3821750"/>
              <a:gd name="connsiteX2920" fmla="*/ 3297841 w 4203096"/>
              <a:gd name="connsiteY2920" fmla="*/ 2969453 h 3821750"/>
              <a:gd name="connsiteX2921" fmla="*/ 3298984 w 4203096"/>
              <a:gd name="connsiteY2921" fmla="*/ 2971072 h 3821750"/>
              <a:gd name="connsiteX2922" fmla="*/ 3296507 w 4203096"/>
              <a:gd name="connsiteY2922" fmla="*/ 2975549 h 3821750"/>
              <a:gd name="connsiteX2923" fmla="*/ 3294983 w 4203096"/>
              <a:gd name="connsiteY2923" fmla="*/ 2972120 h 3821750"/>
              <a:gd name="connsiteX2924" fmla="*/ 3297841 w 4203096"/>
              <a:gd name="connsiteY2924" fmla="*/ 2969453 h 3821750"/>
              <a:gd name="connsiteX2925" fmla="*/ 3051428 w 4203096"/>
              <a:gd name="connsiteY2925" fmla="*/ 2969358 h 3821750"/>
              <a:gd name="connsiteX2926" fmla="*/ 3058667 w 4203096"/>
              <a:gd name="connsiteY2926" fmla="*/ 2982979 h 3821750"/>
              <a:gd name="connsiteX2927" fmla="*/ 3040284 w 4203096"/>
              <a:gd name="connsiteY2927" fmla="*/ 3009553 h 3821750"/>
              <a:gd name="connsiteX2928" fmla="*/ 3033236 w 4203096"/>
              <a:gd name="connsiteY2928" fmla="*/ 2995933 h 3821750"/>
              <a:gd name="connsiteX2929" fmla="*/ 3051428 w 4203096"/>
              <a:gd name="connsiteY2929" fmla="*/ 2969358 h 3821750"/>
              <a:gd name="connsiteX2930" fmla="*/ 1520285 w 4203096"/>
              <a:gd name="connsiteY2930" fmla="*/ 2968786 h 3821750"/>
              <a:gd name="connsiteX2931" fmla="*/ 1515808 w 4203096"/>
              <a:gd name="connsiteY2931" fmla="*/ 2989551 h 3821750"/>
              <a:gd name="connsiteX2932" fmla="*/ 1540097 w 4203096"/>
              <a:gd name="connsiteY2932" fmla="*/ 2992789 h 3821750"/>
              <a:gd name="connsiteX2933" fmla="*/ 1544764 w 4203096"/>
              <a:gd name="connsiteY2933" fmla="*/ 2971930 h 3821750"/>
              <a:gd name="connsiteX2934" fmla="*/ 1520285 w 4203096"/>
              <a:gd name="connsiteY2934" fmla="*/ 2968786 h 3821750"/>
              <a:gd name="connsiteX2935" fmla="*/ 1743646 w 4203096"/>
              <a:gd name="connsiteY2935" fmla="*/ 2968310 h 3821750"/>
              <a:gd name="connsiteX2936" fmla="*/ 1743932 w 4203096"/>
              <a:gd name="connsiteY2936" fmla="*/ 2968596 h 3821750"/>
              <a:gd name="connsiteX2937" fmla="*/ 1743696 w 4203096"/>
              <a:gd name="connsiteY2937" fmla="*/ 2968448 h 3821750"/>
              <a:gd name="connsiteX2938" fmla="*/ 1743456 w 4203096"/>
              <a:gd name="connsiteY2938" fmla="*/ 2968024 h 3821750"/>
              <a:gd name="connsiteX2939" fmla="*/ 1743811 w 4203096"/>
              <a:gd name="connsiteY2939" fmla="*/ 2968218 h 3821750"/>
              <a:gd name="connsiteX2940" fmla="*/ 1743837 w 4203096"/>
              <a:gd name="connsiteY2940" fmla="*/ 2968310 h 3821750"/>
              <a:gd name="connsiteX2941" fmla="*/ 1743456 w 4203096"/>
              <a:gd name="connsiteY2941" fmla="*/ 2968024 h 3821750"/>
              <a:gd name="connsiteX2942" fmla="*/ 3020854 w 4203096"/>
              <a:gd name="connsiteY2942" fmla="*/ 2965167 h 3821750"/>
              <a:gd name="connsiteX2943" fmla="*/ 3007709 w 4203096"/>
              <a:gd name="connsiteY2943" fmla="*/ 2970596 h 3821750"/>
              <a:gd name="connsiteX2944" fmla="*/ 3003328 w 4203096"/>
              <a:gd name="connsiteY2944" fmla="*/ 2990694 h 3821750"/>
              <a:gd name="connsiteX2945" fmla="*/ 3017139 w 4203096"/>
              <a:gd name="connsiteY2945" fmla="*/ 2984979 h 3821750"/>
              <a:gd name="connsiteX2946" fmla="*/ 3020854 w 4203096"/>
              <a:gd name="connsiteY2946" fmla="*/ 2965167 h 3821750"/>
              <a:gd name="connsiteX2947" fmla="*/ 2380774 w 4203096"/>
              <a:gd name="connsiteY2947" fmla="*/ 2962119 h 3821750"/>
              <a:gd name="connsiteX2948" fmla="*/ 2408682 w 4203096"/>
              <a:gd name="connsiteY2948" fmla="*/ 2989455 h 3821750"/>
              <a:gd name="connsiteX2949" fmla="*/ 2370772 w 4203096"/>
              <a:gd name="connsiteY2949" fmla="*/ 3004505 h 3821750"/>
              <a:gd name="connsiteX2950" fmla="*/ 2344483 w 4203096"/>
              <a:gd name="connsiteY2950" fmla="*/ 2977930 h 3821750"/>
              <a:gd name="connsiteX2951" fmla="*/ 2380774 w 4203096"/>
              <a:gd name="connsiteY2951" fmla="*/ 2962119 h 3821750"/>
              <a:gd name="connsiteX2952" fmla="*/ 2212943 w 4203096"/>
              <a:gd name="connsiteY2952" fmla="*/ 2961357 h 3821750"/>
              <a:gd name="connsiteX2953" fmla="*/ 2240375 w 4203096"/>
              <a:gd name="connsiteY2953" fmla="*/ 2990885 h 3821750"/>
              <a:gd name="connsiteX2954" fmla="*/ 2201894 w 4203096"/>
              <a:gd name="connsiteY2954" fmla="*/ 3006125 h 3821750"/>
              <a:gd name="connsiteX2955" fmla="*/ 2174366 w 4203096"/>
              <a:gd name="connsiteY2955" fmla="*/ 2975454 h 3821750"/>
              <a:gd name="connsiteX2956" fmla="*/ 2212943 w 4203096"/>
              <a:gd name="connsiteY2956" fmla="*/ 2961357 h 3821750"/>
              <a:gd name="connsiteX2957" fmla="*/ 2044160 w 4203096"/>
              <a:gd name="connsiteY2957" fmla="*/ 2959262 h 3821750"/>
              <a:gd name="connsiteX2958" fmla="*/ 2070735 w 4203096"/>
              <a:gd name="connsiteY2958" fmla="*/ 2990504 h 3821750"/>
              <a:gd name="connsiteX2959" fmla="*/ 2030635 w 4203096"/>
              <a:gd name="connsiteY2959" fmla="*/ 3006220 h 3821750"/>
              <a:gd name="connsiteX2960" fmla="*/ 2003488 w 4203096"/>
              <a:gd name="connsiteY2960" fmla="*/ 2975168 h 3821750"/>
              <a:gd name="connsiteX2961" fmla="*/ 2044160 w 4203096"/>
              <a:gd name="connsiteY2961" fmla="*/ 2959262 h 3821750"/>
              <a:gd name="connsiteX2962" fmla="*/ 2543079 w 4203096"/>
              <a:gd name="connsiteY2962" fmla="*/ 2958118 h 3821750"/>
              <a:gd name="connsiteX2963" fmla="*/ 2569273 w 4203096"/>
              <a:gd name="connsiteY2963" fmla="*/ 2984121 h 3821750"/>
              <a:gd name="connsiteX2964" fmla="*/ 2533363 w 4203096"/>
              <a:gd name="connsiteY2964" fmla="*/ 2998599 h 3821750"/>
              <a:gd name="connsiteX2965" fmla="*/ 2508979 w 4203096"/>
              <a:gd name="connsiteY2965" fmla="*/ 2972310 h 3821750"/>
              <a:gd name="connsiteX2966" fmla="*/ 2543079 w 4203096"/>
              <a:gd name="connsiteY2966" fmla="*/ 2958118 h 3821750"/>
              <a:gd name="connsiteX2967" fmla="*/ 321564 w 4203096"/>
              <a:gd name="connsiteY2967" fmla="*/ 2957071 h 3821750"/>
              <a:gd name="connsiteX2968" fmla="*/ 325755 w 4203096"/>
              <a:gd name="connsiteY2968" fmla="*/ 2960214 h 3821750"/>
              <a:gd name="connsiteX2969" fmla="*/ 321468 w 4203096"/>
              <a:gd name="connsiteY2969" fmla="*/ 2964786 h 3821750"/>
              <a:gd name="connsiteX2970" fmla="*/ 316039 w 4203096"/>
              <a:gd name="connsiteY2970" fmla="*/ 2959357 h 3821750"/>
              <a:gd name="connsiteX2971" fmla="*/ 321564 w 4203096"/>
              <a:gd name="connsiteY2971" fmla="*/ 2957071 h 3821750"/>
              <a:gd name="connsiteX2972" fmla="*/ 3232308 w 4203096"/>
              <a:gd name="connsiteY2972" fmla="*/ 2956975 h 3821750"/>
              <a:gd name="connsiteX2973" fmla="*/ 3237737 w 4203096"/>
              <a:gd name="connsiteY2973" fmla="*/ 2960499 h 3821750"/>
              <a:gd name="connsiteX2974" fmla="*/ 3229736 w 4203096"/>
              <a:gd name="connsiteY2974" fmla="*/ 2969548 h 3821750"/>
              <a:gd name="connsiteX2975" fmla="*/ 3226783 w 4203096"/>
              <a:gd name="connsiteY2975" fmla="*/ 2965548 h 3821750"/>
              <a:gd name="connsiteX2976" fmla="*/ 3232308 w 4203096"/>
              <a:gd name="connsiteY2976" fmla="*/ 2956975 h 3821750"/>
              <a:gd name="connsiteX2977" fmla="*/ 1877151 w 4203096"/>
              <a:gd name="connsiteY2977" fmla="*/ 2956666 h 3821750"/>
              <a:gd name="connsiteX2978" fmla="*/ 1897379 w 4203096"/>
              <a:gd name="connsiteY2978" fmla="*/ 2966691 h 3821750"/>
              <a:gd name="connsiteX2979" fmla="*/ 1899856 w 4203096"/>
              <a:gd name="connsiteY2979" fmla="*/ 2998981 h 3821750"/>
              <a:gd name="connsiteX2980" fmla="*/ 1891233 w 4203096"/>
              <a:gd name="connsiteY2980" fmla="*/ 3005586 h 3821750"/>
              <a:gd name="connsiteX2981" fmla="*/ 1876805 w 4203096"/>
              <a:gd name="connsiteY2981" fmla="*/ 3006982 h 3821750"/>
              <a:gd name="connsiteX2982" fmla="*/ 1840515 w 4203096"/>
              <a:gd name="connsiteY2982" fmla="*/ 2986789 h 3821750"/>
              <a:gd name="connsiteX2983" fmla="*/ 1854993 w 4203096"/>
              <a:gd name="connsiteY2983" fmla="*/ 2957357 h 3821750"/>
              <a:gd name="connsiteX2984" fmla="*/ 1877151 w 4203096"/>
              <a:gd name="connsiteY2984" fmla="*/ 2956666 h 3821750"/>
              <a:gd name="connsiteX2985" fmla="*/ 2853403 w 4203096"/>
              <a:gd name="connsiteY2985" fmla="*/ 2955166 h 3821750"/>
              <a:gd name="connsiteX2986" fmla="*/ 2873311 w 4203096"/>
              <a:gd name="connsiteY2986" fmla="*/ 2977740 h 3821750"/>
              <a:gd name="connsiteX2987" fmla="*/ 2847117 w 4203096"/>
              <a:gd name="connsiteY2987" fmla="*/ 3000695 h 3821750"/>
              <a:gd name="connsiteX2988" fmla="*/ 2827114 w 4203096"/>
              <a:gd name="connsiteY2988" fmla="*/ 2977644 h 3821750"/>
              <a:gd name="connsiteX2989" fmla="*/ 2853403 w 4203096"/>
              <a:gd name="connsiteY2989" fmla="*/ 2955166 h 3821750"/>
              <a:gd name="connsiteX2990" fmla="*/ 544448 w 4203096"/>
              <a:gd name="connsiteY2990" fmla="*/ 2955166 h 3821750"/>
              <a:gd name="connsiteX2991" fmla="*/ 559879 w 4203096"/>
              <a:gd name="connsiteY2991" fmla="*/ 2963262 h 3821750"/>
              <a:gd name="connsiteX2992" fmla="*/ 550068 w 4203096"/>
              <a:gd name="connsiteY2992" fmla="*/ 2970977 h 3821750"/>
              <a:gd name="connsiteX2993" fmla="*/ 533590 w 4203096"/>
              <a:gd name="connsiteY2993" fmla="*/ 2963548 h 3821750"/>
              <a:gd name="connsiteX2994" fmla="*/ 544448 w 4203096"/>
              <a:gd name="connsiteY2994" fmla="*/ 2955166 h 3821750"/>
              <a:gd name="connsiteX2995" fmla="*/ 662654 w 4203096"/>
              <a:gd name="connsiteY2995" fmla="*/ 2954595 h 3821750"/>
              <a:gd name="connsiteX2996" fmla="*/ 681228 w 4203096"/>
              <a:gd name="connsiteY2996" fmla="*/ 2965262 h 3821750"/>
              <a:gd name="connsiteX2997" fmla="*/ 665416 w 4203096"/>
              <a:gd name="connsiteY2997" fmla="*/ 2975169 h 3821750"/>
              <a:gd name="connsiteX2998" fmla="*/ 646366 w 4203096"/>
              <a:gd name="connsiteY2998" fmla="*/ 2964501 h 3821750"/>
              <a:gd name="connsiteX2999" fmla="*/ 662654 w 4203096"/>
              <a:gd name="connsiteY2999" fmla="*/ 2954595 h 3821750"/>
              <a:gd name="connsiteX3000" fmla="*/ 2776918 w 4203096"/>
              <a:gd name="connsiteY3000" fmla="*/ 2954118 h 3821750"/>
              <a:gd name="connsiteX3001" fmla="*/ 2799397 w 4203096"/>
              <a:gd name="connsiteY3001" fmla="*/ 2978312 h 3821750"/>
              <a:gd name="connsiteX3002" fmla="*/ 2770346 w 4203096"/>
              <a:gd name="connsiteY3002" fmla="*/ 2997457 h 3821750"/>
              <a:gd name="connsiteX3003" fmla="*/ 2747295 w 4203096"/>
              <a:gd name="connsiteY3003" fmla="*/ 2973835 h 3821750"/>
              <a:gd name="connsiteX3004" fmla="*/ 2776918 w 4203096"/>
              <a:gd name="connsiteY3004" fmla="*/ 2954118 h 3821750"/>
              <a:gd name="connsiteX3005" fmla="*/ 780859 w 4203096"/>
              <a:gd name="connsiteY3005" fmla="*/ 2954118 h 3821750"/>
              <a:gd name="connsiteX3006" fmla="*/ 802957 w 4203096"/>
              <a:gd name="connsiteY3006" fmla="*/ 2966977 h 3821750"/>
              <a:gd name="connsiteX3007" fmla="*/ 783145 w 4203096"/>
              <a:gd name="connsiteY3007" fmla="*/ 2979169 h 3821750"/>
              <a:gd name="connsiteX3008" fmla="*/ 760666 w 4203096"/>
              <a:gd name="connsiteY3008" fmla="*/ 2966406 h 3821750"/>
              <a:gd name="connsiteX3009" fmla="*/ 780859 w 4203096"/>
              <a:gd name="connsiteY3009" fmla="*/ 2954118 h 3821750"/>
              <a:gd name="connsiteX3010" fmla="*/ 898111 w 4203096"/>
              <a:gd name="connsiteY3010" fmla="*/ 2953642 h 3821750"/>
              <a:gd name="connsiteX3011" fmla="*/ 923257 w 4203096"/>
              <a:gd name="connsiteY3011" fmla="*/ 2968311 h 3821750"/>
              <a:gd name="connsiteX3012" fmla="*/ 900016 w 4203096"/>
              <a:gd name="connsiteY3012" fmla="*/ 2982979 h 3821750"/>
              <a:gd name="connsiteX3013" fmla="*/ 874585 w 4203096"/>
              <a:gd name="connsiteY3013" fmla="*/ 2968406 h 3821750"/>
              <a:gd name="connsiteX3014" fmla="*/ 898111 w 4203096"/>
              <a:gd name="connsiteY3014" fmla="*/ 2953642 h 3821750"/>
              <a:gd name="connsiteX3015" fmla="*/ 1013079 w 4203096"/>
              <a:gd name="connsiteY3015" fmla="*/ 2953356 h 3821750"/>
              <a:gd name="connsiteX3016" fmla="*/ 1040034 w 4203096"/>
              <a:gd name="connsiteY3016" fmla="*/ 2970215 h 3821750"/>
              <a:gd name="connsiteX3017" fmla="*/ 1012412 w 4203096"/>
              <a:gd name="connsiteY3017" fmla="*/ 2986598 h 3821750"/>
              <a:gd name="connsiteX3018" fmla="*/ 986409 w 4203096"/>
              <a:gd name="connsiteY3018" fmla="*/ 2970406 h 3821750"/>
              <a:gd name="connsiteX3019" fmla="*/ 1013079 w 4203096"/>
              <a:gd name="connsiteY3019" fmla="*/ 2953356 h 3821750"/>
              <a:gd name="connsiteX3020" fmla="*/ 2954465 w 4203096"/>
              <a:gd name="connsiteY3020" fmla="*/ 2952975 h 3821750"/>
              <a:gd name="connsiteX3021" fmla="*/ 2935415 w 4203096"/>
              <a:gd name="connsiteY3021" fmla="*/ 2956975 h 3821750"/>
              <a:gd name="connsiteX3022" fmla="*/ 2932366 w 4203096"/>
              <a:gd name="connsiteY3022" fmla="*/ 2980692 h 3821750"/>
              <a:gd name="connsiteX3023" fmla="*/ 2951321 w 4203096"/>
              <a:gd name="connsiteY3023" fmla="*/ 2976692 h 3821750"/>
              <a:gd name="connsiteX3024" fmla="*/ 2954465 w 4203096"/>
              <a:gd name="connsiteY3024" fmla="*/ 2952975 h 3821750"/>
              <a:gd name="connsiteX3025" fmla="*/ 1125378 w 4203096"/>
              <a:gd name="connsiteY3025" fmla="*/ 2952974 h 3821750"/>
              <a:gd name="connsiteX3026" fmla="*/ 1151667 w 4203096"/>
              <a:gd name="connsiteY3026" fmla="*/ 2972691 h 3821750"/>
              <a:gd name="connsiteX3027" fmla="*/ 1120806 w 4203096"/>
              <a:gd name="connsiteY3027" fmla="*/ 2989931 h 3821750"/>
              <a:gd name="connsiteX3028" fmla="*/ 1094517 w 4203096"/>
              <a:gd name="connsiteY3028" fmla="*/ 2970120 h 3821750"/>
              <a:gd name="connsiteX3029" fmla="*/ 1125378 w 4203096"/>
              <a:gd name="connsiteY3029" fmla="*/ 2952974 h 3821750"/>
              <a:gd name="connsiteX3030" fmla="*/ 428529 w 4203096"/>
              <a:gd name="connsiteY3030" fmla="*/ 2952785 h 3821750"/>
              <a:gd name="connsiteX3031" fmla="*/ 440340 w 4203096"/>
              <a:gd name="connsiteY3031" fmla="*/ 2961548 h 3821750"/>
              <a:gd name="connsiteX3032" fmla="*/ 434720 w 4203096"/>
              <a:gd name="connsiteY3032" fmla="*/ 2966882 h 3821750"/>
              <a:gd name="connsiteX3033" fmla="*/ 423100 w 4203096"/>
              <a:gd name="connsiteY3033" fmla="*/ 2962024 h 3821750"/>
              <a:gd name="connsiteX3034" fmla="*/ 428529 w 4203096"/>
              <a:gd name="connsiteY3034" fmla="*/ 2952785 h 3821750"/>
              <a:gd name="connsiteX3035" fmla="*/ 1229010 w 4203096"/>
              <a:gd name="connsiteY3035" fmla="*/ 2952594 h 3821750"/>
              <a:gd name="connsiteX3036" fmla="*/ 1256443 w 4203096"/>
              <a:gd name="connsiteY3036" fmla="*/ 2972501 h 3821750"/>
              <a:gd name="connsiteX3037" fmla="*/ 1224819 w 4203096"/>
              <a:gd name="connsiteY3037" fmla="*/ 2992694 h 3821750"/>
              <a:gd name="connsiteX3038" fmla="*/ 1197102 w 4203096"/>
              <a:gd name="connsiteY3038" fmla="*/ 2972882 h 3821750"/>
              <a:gd name="connsiteX3039" fmla="*/ 1229010 w 4203096"/>
              <a:gd name="connsiteY3039" fmla="*/ 2952594 h 3821750"/>
              <a:gd name="connsiteX3040" fmla="*/ 1657255 w 4203096"/>
              <a:gd name="connsiteY3040" fmla="*/ 2952117 h 3821750"/>
              <a:gd name="connsiteX3041" fmla="*/ 1652968 w 4203096"/>
              <a:gd name="connsiteY3041" fmla="*/ 2978025 h 3821750"/>
              <a:gd name="connsiteX3042" fmla="*/ 1683067 w 4203096"/>
              <a:gd name="connsiteY3042" fmla="*/ 2984883 h 3821750"/>
              <a:gd name="connsiteX3043" fmla="*/ 1689259 w 4203096"/>
              <a:gd name="connsiteY3043" fmla="*/ 2958975 h 3821750"/>
              <a:gd name="connsiteX3044" fmla="*/ 1657255 w 4203096"/>
              <a:gd name="connsiteY3044" fmla="*/ 2952117 h 3821750"/>
              <a:gd name="connsiteX3045" fmla="*/ 1328261 w 4203096"/>
              <a:gd name="connsiteY3045" fmla="*/ 2951641 h 3821750"/>
              <a:gd name="connsiteX3046" fmla="*/ 1351597 w 4203096"/>
              <a:gd name="connsiteY3046" fmla="*/ 2974501 h 3821750"/>
              <a:gd name="connsiteX3047" fmla="*/ 1318450 w 4203096"/>
              <a:gd name="connsiteY3047" fmla="*/ 2995266 h 3821750"/>
              <a:gd name="connsiteX3048" fmla="*/ 1293113 w 4203096"/>
              <a:gd name="connsiteY3048" fmla="*/ 2973073 h 3821750"/>
              <a:gd name="connsiteX3049" fmla="*/ 1328261 w 4203096"/>
              <a:gd name="connsiteY3049" fmla="*/ 2951641 h 3821750"/>
              <a:gd name="connsiteX3050" fmla="*/ 3178969 w 4203096"/>
              <a:gd name="connsiteY3050" fmla="*/ 2951165 h 3821750"/>
              <a:gd name="connsiteX3051" fmla="*/ 3183541 w 4203096"/>
              <a:gd name="connsiteY3051" fmla="*/ 2957547 h 3821750"/>
              <a:gd name="connsiteX3052" fmla="*/ 3174587 w 4203096"/>
              <a:gd name="connsiteY3052" fmla="*/ 2972025 h 3821750"/>
              <a:gd name="connsiteX3053" fmla="*/ 3170586 w 4203096"/>
              <a:gd name="connsiteY3053" fmla="*/ 2966120 h 3821750"/>
              <a:gd name="connsiteX3054" fmla="*/ 3178969 w 4203096"/>
              <a:gd name="connsiteY3054" fmla="*/ 2951165 h 3821750"/>
              <a:gd name="connsiteX3055" fmla="*/ 3133534 w 4203096"/>
              <a:gd name="connsiteY3055" fmla="*/ 2949546 h 3821750"/>
              <a:gd name="connsiteX3056" fmla="*/ 3137821 w 4203096"/>
              <a:gd name="connsiteY3056" fmla="*/ 2959642 h 3821750"/>
              <a:gd name="connsiteX3057" fmla="*/ 3125438 w 4203096"/>
              <a:gd name="connsiteY3057" fmla="*/ 2979073 h 3821750"/>
              <a:gd name="connsiteX3058" fmla="*/ 3122104 w 4203096"/>
              <a:gd name="connsiteY3058" fmla="*/ 2968882 h 3821750"/>
              <a:gd name="connsiteX3059" fmla="*/ 3133534 w 4203096"/>
              <a:gd name="connsiteY3059" fmla="*/ 2949546 h 3821750"/>
              <a:gd name="connsiteX3060" fmla="*/ 3088671 w 4203096"/>
              <a:gd name="connsiteY3060" fmla="*/ 2948879 h 3821750"/>
              <a:gd name="connsiteX3061" fmla="*/ 3094482 w 4203096"/>
              <a:gd name="connsiteY3061" fmla="*/ 2961452 h 3821750"/>
              <a:gd name="connsiteX3062" fmla="*/ 3079242 w 4203096"/>
              <a:gd name="connsiteY3062" fmla="*/ 2986026 h 3821750"/>
              <a:gd name="connsiteX3063" fmla="*/ 3073432 w 4203096"/>
              <a:gd name="connsiteY3063" fmla="*/ 2974501 h 3821750"/>
              <a:gd name="connsiteX3064" fmla="*/ 3088671 w 4203096"/>
              <a:gd name="connsiteY3064" fmla="*/ 2948879 h 3821750"/>
              <a:gd name="connsiteX3065" fmla="*/ 2690145 w 4203096"/>
              <a:gd name="connsiteY3065" fmla="*/ 2946212 h 3821750"/>
              <a:gd name="connsiteX3066" fmla="*/ 2715386 w 4203096"/>
              <a:gd name="connsiteY3066" fmla="*/ 2970501 h 3821750"/>
              <a:gd name="connsiteX3067" fmla="*/ 2685097 w 4203096"/>
              <a:gd name="connsiteY3067" fmla="*/ 2987646 h 3821750"/>
              <a:gd name="connsiteX3068" fmla="*/ 2659570 w 4203096"/>
              <a:gd name="connsiteY3068" fmla="*/ 2962881 h 3821750"/>
              <a:gd name="connsiteX3069" fmla="*/ 2690145 w 4203096"/>
              <a:gd name="connsiteY3069" fmla="*/ 2946212 h 3821750"/>
              <a:gd name="connsiteX3070" fmla="*/ 3277742 w 4203096"/>
              <a:gd name="connsiteY3070" fmla="*/ 2941926 h 3821750"/>
              <a:gd name="connsiteX3071" fmla="*/ 3282505 w 4203096"/>
              <a:gd name="connsiteY3071" fmla="*/ 2944498 h 3821750"/>
              <a:gd name="connsiteX3072" fmla="*/ 3276218 w 4203096"/>
              <a:gd name="connsiteY3072" fmla="*/ 2950308 h 3821750"/>
              <a:gd name="connsiteX3073" fmla="*/ 3274409 w 4203096"/>
              <a:gd name="connsiteY3073" fmla="*/ 2946879 h 3821750"/>
              <a:gd name="connsiteX3074" fmla="*/ 3277742 w 4203096"/>
              <a:gd name="connsiteY3074" fmla="*/ 2941926 h 3821750"/>
              <a:gd name="connsiteX3075" fmla="*/ 3003232 w 4203096"/>
              <a:gd name="connsiteY3075" fmla="*/ 2940116 h 3821750"/>
              <a:gd name="connsiteX3076" fmla="*/ 2988755 w 4203096"/>
              <a:gd name="connsiteY3076" fmla="*/ 2945164 h 3821750"/>
              <a:gd name="connsiteX3077" fmla="*/ 2986088 w 4203096"/>
              <a:gd name="connsiteY3077" fmla="*/ 2965643 h 3821750"/>
              <a:gd name="connsiteX3078" fmla="*/ 3000661 w 4203096"/>
              <a:gd name="connsiteY3078" fmla="*/ 2960595 h 3821750"/>
              <a:gd name="connsiteX3079" fmla="*/ 3003232 w 4203096"/>
              <a:gd name="connsiteY3079" fmla="*/ 2940116 h 3821750"/>
              <a:gd name="connsiteX3080" fmla="*/ 2275522 w 4203096"/>
              <a:gd name="connsiteY3080" fmla="*/ 2938593 h 3821750"/>
              <a:gd name="connsiteX3081" fmla="*/ 2302764 w 4203096"/>
              <a:gd name="connsiteY3081" fmla="*/ 2967358 h 3821750"/>
              <a:gd name="connsiteX3082" fmla="*/ 2264283 w 4203096"/>
              <a:gd name="connsiteY3082" fmla="*/ 2981741 h 3821750"/>
              <a:gd name="connsiteX3083" fmla="*/ 2238184 w 4203096"/>
              <a:gd name="connsiteY3083" fmla="*/ 2952975 h 3821750"/>
              <a:gd name="connsiteX3084" fmla="*/ 2275522 w 4203096"/>
              <a:gd name="connsiteY3084" fmla="*/ 2938593 h 3821750"/>
              <a:gd name="connsiteX3085" fmla="*/ 1569434 w 4203096"/>
              <a:gd name="connsiteY3085" fmla="*/ 2938497 h 3821750"/>
              <a:gd name="connsiteX3086" fmla="*/ 1565053 w 4203096"/>
              <a:gd name="connsiteY3086" fmla="*/ 2960309 h 3821750"/>
              <a:gd name="connsiteX3087" fmla="*/ 1592104 w 4203096"/>
              <a:gd name="connsiteY3087" fmla="*/ 2964881 h 3821750"/>
              <a:gd name="connsiteX3088" fmla="*/ 1596676 w 4203096"/>
              <a:gd name="connsiteY3088" fmla="*/ 2942974 h 3821750"/>
              <a:gd name="connsiteX3089" fmla="*/ 1569434 w 4203096"/>
              <a:gd name="connsiteY3089" fmla="*/ 2938497 h 3821750"/>
              <a:gd name="connsiteX3090" fmla="*/ 2440400 w 4203096"/>
              <a:gd name="connsiteY3090" fmla="*/ 2938021 h 3821750"/>
              <a:gd name="connsiteX3091" fmla="*/ 2468309 w 4203096"/>
              <a:gd name="connsiteY3091" fmla="*/ 2964881 h 3821750"/>
              <a:gd name="connsiteX3092" fmla="*/ 2433733 w 4203096"/>
              <a:gd name="connsiteY3092" fmla="*/ 2980121 h 3821750"/>
              <a:gd name="connsiteX3093" fmla="*/ 2405920 w 4203096"/>
              <a:gd name="connsiteY3093" fmla="*/ 2953928 h 3821750"/>
              <a:gd name="connsiteX3094" fmla="*/ 2440400 w 4203096"/>
              <a:gd name="connsiteY3094" fmla="*/ 2938021 h 3821750"/>
              <a:gd name="connsiteX3095" fmla="*/ 2106073 w 4203096"/>
              <a:gd name="connsiteY3095" fmla="*/ 2936687 h 3821750"/>
              <a:gd name="connsiteX3096" fmla="*/ 2133409 w 4203096"/>
              <a:gd name="connsiteY3096" fmla="*/ 2966786 h 3821750"/>
              <a:gd name="connsiteX3097" fmla="*/ 2094452 w 4203096"/>
              <a:gd name="connsiteY3097" fmla="*/ 2981931 h 3821750"/>
              <a:gd name="connsiteX3098" fmla="*/ 2066830 w 4203096"/>
              <a:gd name="connsiteY3098" fmla="*/ 2952118 h 3821750"/>
              <a:gd name="connsiteX3099" fmla="*/ 2106073 w 4203096"/>
              <a:gd name="connsiteY3099" fmla="*/ 2936687 h 3821750"/>
              <a:gd name="connsiteX3100" fmla="*/ 1938909 w 4203096"/>
              <a:gd name="connsiteY3100" fmla="*/ 2933449 h 3821750"/>
              <a:gd name="connsiteX3101" fmla="*/ 1965579 w 4203096"/>
              <a:gd name="connsiteY3101" fmla="*/ 2966310 h 3821750"/>
              <a:gd name="connsiteX3102" fmla="*/ 1925955 w 4203096"/>
              <a:gd name="connsiteY3102" fmla="*/ 2980598 h 3821750"/>
              <a:gd name="connsiteX3103" fmla="*/ 1899571 w 4203096"/>
              <a:gd name="connsiteY3103" fmla="*/ 2948975 h 3821750"/>
              <a:gd name="connsiteX3104" fmla="*/ 1938909 w 4203096"/>
              <a:gd name="connsiteY3104" fmla="*/ 2933449 h 3821750"/>
              <a:gd name="connsiteX3105" fmla="*/ 2596610 w 4203096"/>
              <a:gd name="connsiteY3105" fmla="*/ 2932401 h 3821750"/>
              <a:gd name="connsiteX3106" fmla="*/ 2623185 w 4203096"/>
              <a:gd name="connsiteY3106" fmla="*/ 2958785 h 3821750"/>
              <a:gd name="connsiteX3107" fmla="*/ 2590800 w 4203096"/>
              <a:gd name="connsiteY3107" fmla="*/ 2973549 h 3821750"/>
              <a:gd name="connsiteX3108" fmla="*/ 2565177 w 4203096"/>
              <a:gd name="connsiteY3108" fmla="*/ 2947355 h 3821750"/>
              <a:gd name="connsiteX3109" fmla="*/ 2596610 w 4203096"/>
              <a:gd name="connsiteY3109" fmla="*/ 2932401 h 3821750"/>
              <a:gd name="connsiteX3110" fmla="*/ 1757934 w 4203096"/>
              <a:gd name="connsiteY3110" fmla="*/ 2932020 h 3821750"/>
              <a:gd name="connsiteX3111" fmla="*/ 1797177 w 4203096"/>
              <a:gd name="connsiteY3111" fmla="*/ 2941545 h 3821750"/>
              <a:gd name="connsiteX3112" fmla="*/ 1801653 w 4203096"/>
              <a:gd name="connsiteY3112" fmla="*/ 2972215 h 3821750"/>
              <a:gd name="connsiteX3113" fmla="*/ 1795557 w 4203096"/>
              <a:gd name="connsiteY3113" fmla="*/ 2978978 h 3821750"/>
              <a:gd name="connsiteX3114" fmla="*/ 1789652 w 4203096"/>
              <a:gd name="connsiteY3114" fmla="*/ 2982026 h 3821750"/>
              <a:gd name="connsiteX3115" fmla="*/ 1764768 w 4203096"/>
              <a:gd name="connsiteY3115" fmla="*/ 2979704 h 3821750"/>
              <a:gd name="connsiteX3116" fmla="*/ 1743811 w 4203096"/>
              <a:gd name="connsiteY3116" fmla="*/ 2968218 h 3821750"/>
              <a:gd name="connsiteX3117" fmla="*/ 1740598 w 4203096"/>
              <a:gd name="connsiteY3117" fmla="*/ 2957166 h 3821750"/>
              <a:gd name="connsiteX3118" fmla="*/ 1757934 w 4203096"/>
              <a:gd name="connsiteY3118" fmla="*/ 2932020 h 3821750"/>
              <a:gd name="connsiteX3119" fmla="*/ 3218306 w 4203096"/>
              <a:gd name="connsiteY3119" fmla="*/ 2931543 h 3821750"/>
              <a:gd name="connsiteX3120" fmla="*/ 3221831 w 4203096"/>
              <a:gd name="connsiteY3120" fmla="*/ 2937639 h 3821750"/>
              <a:gd name="connsiteX3121" fmla="*/ 3214401 w 4203096"/>
              <a:gd name="connsiteY3121" fmla="*/ 2949069 h 3821750"/>
              <a:gd name="connsiteX3122" fmla="*/ 3211353 w 4203096"/>
              <a:gd name="connsiteY3122" fmla="*/ 2941925 h 3821750"/>
              <a:gd name="connsiteX3123" fmla="*/ 3218306 w 4203096"/>
              <a:gd name="connsiteY3123" fmla="*/ 2931543 h 3821750"/>
              <a:gd name="connsiteX3124" fmla="*/ 1486376 w 4203096"/>
              <a:gd name="connsiteY3124" fmla="*/ 2930210 h 3821750"/>
              <a:gd name="connsiteX3125" fmla="*/ 1482471 w 4203096"/>
              <a:gd name="connsiteY3125" fmla="*/ 2950879 h 3821750"/>
              <a:gd name="connsiteX3126" fmla="*/ 1506283 w 4203096"/>
              <a:gd name="connsiteY3126" fmla="*/ 2952784 h 3821750"/>
              <a:gd name="connsiteX3127" fmla="*/ 1510284 w 4203096"/>
              <a:gd name="connsiteY3127" fmla="*/ 2932020 h 3821750"/>
              <a:gd name="connsiteX3128" fmla="*/ 1486376 w 4203096"/>
              <a:gd name="connsiteY3128" fmla="*/ 2930210 h 3821750"/>
              <a:gd name="connsiteX3129" fmla="*/ 1404271 w 4203096"/>
              <a:gd name="connsiteY3129" fmla="*/ 2929543 h 3821750"/>
              <a:gd name="connsiteX3130" fmla="*/ 1403223 w 4203096"/>
              <a:gd name="connsiteY3130" fmla="*/ 2940878 h 3821750"/>
              <a:gd name="connsiteX3131" fmla="*/ 1398937 w 4203096"/>
              <a:gd name="connsiteY3131" fmla="*/ 2951451 h 3821750"/>
              <a:gd name="connsiteX3132" fmla="*/ 1426274 w 4203096"/>
              <a:gd name="connsiteY3132" fmla="*/ 2951546 h 3821750"/>
              <a:gd name="connsiteX3133" fmla="*/ 1430274 w 4203096"/>
              <a:gd name="connsiteY3133" fmla="*/ 2929639 h 3821750"/>
              <a:gd name="connsiteX3134" fmla="*/ 1404271 w 4203096"/>
              <a:gd name="connsiteY3134" fmla="*/ 2929543 h 3821750"/>
              <a:gd name="connsiteX3135" fmla="*/ 3168014 w 4203096"/>
              <a:gd name="connsiteY3135" fmla="*/ 2928020 h 3821750"/>
              <a:gd name="connsiteX3136" fmla="*/ 3172586 w 4203096"/>
              <a:gd name="connsiteY3136" fmla="*/ 2935926 h 3821750"/>
              <a:gd name="connsiteX3137" fmla="*/ 3162490 w 4203096"/>
              <a:gd name="connsiteY3137" fmla="*/ 2953452 h 3821750"/>
              <a:gd name="connsiteX3138" fmla="*/ 3158680 w 4203096"/>
              <a:gd name="connsiteY3138" fmla="*/ 2944974 h 3821750"/>
              <a:gd name="connsiteX3139" fmla="*/ 3168014 w 4203096"/>
              <a:gd name="connsiteY3139" fmla="*/ 2928020 h 3821750"/>
              <a:gd name="connsiteX3140" fmla="*/ 3122866 w 4203096"/>
              <a:gd name="connsiteY3140" fmla="*/ 2927352 h 3821750"/>
              <a:gd name="connsiteX3141" fmla="*/ 3128486 w 4203096"/>
              <a:gd name="connsiteY3141" fmla="*/ 2937830 h 3821750"/>
              <a:gd name="connsiteX3142" fmla="*/ 3116199 w 4203096"/>
              <a:gd name="connsiteY3142" fmla="*/ 2960499 h 3821750"/>
              <a:gd name="connsiteX3143" fmla="*/ 3110769 w 4203096"/>
              <a:gd name="connsiteY3143" fmla="*/ 2950022 h 3821750"/>
              <a:gd name="connsiteX3144" fmla="*/ 3122866 w 4203096"/>
              <a:gd name="connsiteY3144" fmla="*/ 2927352 h 3821750"/>
              <a:gd name="connsiteX3145" fmla="*/ 3075908 w 4203096"/>
              <a:gd name="connsiteY3145" fmla="*/ 2925829 h 3821750"/>
              <a:gd name="connsiteX3146" fmla="*/ 3084385 w 4203096"/>
              <a:gd name="connsiteY3146" fmla="*/ 2939259 h 3821750"/>
              <a:gd name="connsiteX3147" fmla="*/ 3068669 w 4203096"/>
              <a:gd name="connsiteY3147" fmla="*/ 2967262 h 3821750"/>
              <a:gd name="connsiteX3148" fmla="*/ 3060667 w 4203096"/>
              <a:gd name="connsiteY3148" fmla="*/ 2954213 h 3821750"/>
              <a:gd name="connsiteX3149" fmla="*/ 3075908 w 4203096"/>
              <a:gd name="connsiteY3149" fmla="*/ 2925829 h 3821750"/>
              <a:gd name="connsiteX3150" fmla="*/ 255460 w 4203096"/>
              <a:gd name="connsiteY3150" fmla="*/ 2921543 h 3821750"/>
              <a:gd name="connsiteX3151" fmla="*/ 261555 w 4203096"/>
              <a:gd name="connsiteY3151" fmla="*/ 2924971 h 3821750"/>
              <a:gd name="connsiteX3152" fmla="*/ 256221 w 4203096"/>
              <a:gd name="connsiteY3152" fmla="*/ 2927162 h 3821750"/>
              <a:gd name="connsiteX3153" fmla="*/ 250697 w 4203096"/>
              <a:gd name="connsiteY3153" fmla="*/ 2924400 h 3821750"/>
              <a:gd name="connsiteX3154" fmla="*/ 255460 w 4203096"/>
              <a:gd name="connsiteY3154" fmla="*/ 2921543 h 3821750"/>
              <a:gd name="connsiteX3155" fmla="*/ 3046666 w 4203096"/>
              <a:gd name="connsiteY3155" fmla="*/ 2921447 h 3821750"/>
              <a:gd name="connsiteX3156" fmla="*/ 3034284 w 4203096"/>
              <a:gd name="connsiteY3156" fmla="*/ 2927543 h 3821750"/>
              <a:gd name="connsiteX3157" fmla="*/ 3031712 w 4203096"/>
              <a:gd name="connsiteY3157" fmla="*/ 2948117 h 3821750"/>
              <a:gd name="connsiteX3158" fmla="*/ 3044666 w 4203096"/>
              <a:gd name="connsiteY3158" fmla="*/ 2942974 h 3821750"/>
              <a:gd name="connsiteX3159" fmla="*/ 3046666 w 4203096"/>
              <a:gd name="connsiteY3159" fmla="*/ 2921447 h 3821750"/>
              <a:gd name="connsiteX3160" fmla="*/ 364331 w 4203096"/>
              <a:gd name="connsiteY3160" fmla="*/ 2920400 h 3821750"/>
              <a:gd name="connsiteX3161" fmla="*/ 373284 w 4203096"/>
              <a:gd name="connsiteY3161" fmla="*/ 2925829 h 3821750"/>
              <a:gd name="connsiteX3162" fmla="*/ 368236 w 4203096"/>
              <a:gd name="connsiteY3162" fmla="*/ 2932878 h 3821750"/>
              <a:gd name="connsiteX3163" fmla="*/ 357949 w 4203096"/>
              <a:gd name="connsiteY3163" fmla="*/ 2926305 h 3821750"/>
              <a:gd name="connsiteX3164" fmla="*/ 364331 w 4203096"/>
              <a:gd name="connsiteY3164" fmla="*/ 2920400 h 3821750"/>
              <a:gd name="connsiteX3165" fmla="*/ 479964 w 4203096"/>
              <a:gd name="connsiteY3165" fmla="*/ 2920019 h 3821750"/>
              <a:gd name="connsiteX3166" fmla="*/ 497871 w 4203096"/>
              <a:gd name="connsiteY3166" fmla="*/ 2928305 h 3821750"/>
              <a:gd name="connsiteX3167" fmla="*/ 481964 w 4203096"/>
              <a:gd name="connsiteY3167" fmla="*/ 2934878 h 3821750"/>
              <a:gd name="connsiteX3168" fmla="*/ 467963 w 4203096"/>
              <a:gd name="connsiteY3168" fmla="*/ 2927353 h 3821750"/>
              <a:gd name="connsiteX3169" fmla="*/ 479964 w 4203096"/>
              <a:gd name="connsiteY3169" fmla="*/ 2920019 h 3821750"/>
              <a:gd name="connsiteX3170" fmla="*/ 597788 w 4203096"/>
              <a:gd name="connsiteY3170" fmla="*/ 2919066 h 3821750"/>
              <a:gd name="connsiteX3171" fmla="*/ 616076 w 4203096"/>
              <a:gd name="connsiteY3171" fmla="*/ 2930020 h 3821750"/>
              <a:gd name="connsiteX3172" fmla="*/ 599312 w 4203096"/>
              <a:gd name="connsiteY3172" fmla="*/ 2939164 h 3821750"/>
              <a:gd name="connsiteX3173" fmla="*/ 581786 w 4203096"/>
              <a:gd name="connsiteY3173" fmla="*/ 2928877 h 3821750"/>
              <a:gd name="connsiteX3174" fmla="*/ 597788 w 4203096"/>
              <a:gd name="connsiteY3174" fmla="*/ 2919066 h 3821750"/>
              <a:gd name="connsiteX3175" fmla="*/ 2816352 w 4203096"/>
              <a:gd name="connsiteY3175" fmla="*/ 2918780 h 3821750"/>
              <a:gd name="connsiteX3176" fmla="*/ 2839498 w 4203096"/>
              <a:gd name="connsiteY3176" fmla="*/ 2943640 h 3821750"/>
              <a:gd name="connsiteX3177" fmla="*/ 2814828 w 4203096"/>
              <a:gd name="connsiteY3177" fmla="*/ 2965929 h 3821750"/>
              <a:gd name="connsiteX3178" fmla="*/ 2790825 w 4203096"/>
              <a:gd name="connsiteY3178" fmla="*/ 2942402 h 3821750"/>
              <a:gd name="connsiteX3179" fmla="*/ 2816352 w 4203096"/>
              <a:gd name="connsiteY3179" fmla="*/ 2918780 h 3821750"/>
              <a:gd name="connsiteX3180" fmla="*/ 717994 w 4203096"/>
              <a:gd name="connsiteY3180" fmla="*/ 2918589 h 3821750"/>
              <a:gd name="connsiteX3181" fmla="*/ 740187 w 4203096"/>
              <a:gd name="connsiteY3181" fmla="*/ 2931734 h 3821750"/>
              <a:gd name="connsiteX3182" fmla="*/ 719327 w 4203096"/>
              <a:gd name="connsiteY3182" fmla="*/ 2943355 h 3821750"/>
              <a:gd name="connsiteX3183" fmla="*/ 697896 w 4203096"/>
              <a:gd name="connsiteY3183" fmla="*/ 2930877 h 3821750"/>
              <a:gd name="connsiteX3184" fmla="*/ 717994 w 4203096"/>
              <a:gd name="connsiteY3184" fmla="*/ 2918589 h 3821750"/>
              <a:gd name="connsiteX3185" fmla="*/ 837628 w 4203096"/>
              <a:gd name="connsiteY3185" fmla="*/ 2918399 h 3821750"/>
              <a:gd name="connsiteX3186" fmla="*/ 863631 w 4203096"/>
              <a:gd name="connsiteY3186" fmla="*/ 2933163 h 3821750"/>
              <a:gd name="connsiteX3187" fmla="*/ 839342 w 4203096"/>
              <a:gd name="connsiteY3187" fmla="*/ 2947450 h 3821750"/>
              <a:gd name="connsiteX3188" fmla="*/ 814292 w 4203096"/>
              <a:gd name="connsiteY3188" fmla="*/ 2932115 h 3821750"/>
              <a:gd name="connsiteX3189" fmla="*/ 837628 w 4203096"/>
              <a:gd name="connsiteY3189" fmla="*/ 2918399 h 3821750"/>
              <a:gd name="connsiteX3190" fmla="*/ 956024 w 4203096"/>
              <a:gd name="connsiteY3190" fmla="*/ 2918018 h 3821750"/>
              <a:gd name="connsiteX3191" fmla="*/ 984599 w 4203096"/>
              <a:gd name="connsiteY3191" fmla="*/ 2934973 h 3821750"/>
              <a:gd name="connsiteX3192" fmla="*/ 955928 w 4203096"/>
              <a:gd name="connsiteY3192" fmla="*/ 2951260 h 3821750"/>
              <a:gd name="connsiteX3193" fmla="*/ 929354 w 4203096"/>
              <a:gd name="connsiteY3193" fmla="*/ 2934306 h 3821750"/>
              <a:gd name="connsiteX3194" fmla="*/ 956024 w 4203096"/>
              <a:gd name="connsiteY3194" fmla="*/ 2918018 h 3821750"/>
              <a:gd name="connsiteX3195" fmla="*/ 1070704 w 4203096"/>
              <a:gd name="connsiteY3195" fmla="*/ 2917637 h 3821750"/>
              <a:gd name="connsiteX3196" fmla="*/ 1101184 w 4203096"/>
              <a:gd name="connsiteY3196" fmla="*/ 2936116 h 3821750"/>
              <a:gd name="connsiteX3197" fmla="*/ 1069847 w 4203096"/>
              <a:gd name="connsiteY3197" fmla="*/ 2954880 h 3821750"/>
              <a:gd name="connsiteX3198" fmla="*/ 1041272 w 4203096"/>
              <a:gd name="connsiteY3198" fmla="*/ 2936306 h 3821750"/>
              <a:gd name="connsiteX3199" fmla="*/ 1070704 w 4203096"/>
              <a:gd name="connsiteY3199" fmla="*/ 2917637 h 3821750"/>
              <a:gd name="connsiteX3200" fmla="*/ 1182242 w 4203096"/>
              <a:gd name="connsiteY3200" fmla="*/ 2917352 h 3821750"/>
              <a:gd name="connsiteX3201" fmla="*/ 1211008 w 4203096"/>
              <a:gd name="connsiteY3201" fmla="*/ 2938116 h 3821750"/>
              <a:gd name="connsiteX3202" fmla="*/ 1177384 w 4203096"/>
              <a:gd name="connsiteY3202" fmla="*/ 2957928 h 3821750"/>
              <a:gd name="connsiteX3203" fmla="*/ 1148428 w 4203096"/>
              <a:gd name="connsiteY3203" fmla="*/ 2937164 h 3821750"/>
              <a:gd name="connsiteX3204" fmla="*/ 1182242 w 4203096"/>
              <a:gd name="connsiteY3204" fmla="*/ 2917352 h 3821750"/>
              <a:gd name="connsiteX3205" fmla="*/ 1285779 w 4203096"/>
              <a:gd name="connsiteY3205" fmla="*/ 2916494 h 3821750"/>
              <a:gd name="connsiteX3206" fmla="*/ 1312259 w 4203096"/>
              <a:gd name="connsiteY3206" fmla="*/ 2939068 h 3821750"/>
              <a:gd name="connsiteX3207" fmla="*/ 1277016 w 4203096"/>
              <a:gd name="connsiteY3207" fmla="*/ 2960785 h 3821750"/>
              <a:gd name="connsiteX3208" fmla="*/ 1249489 w 4203096"/>
              <a:gd name="connsiteY3208" fmla="*/ 2938211 h 3821750"/>
              <a:gd name="connsiteX3209" fmla="*/ 1285779 w 4203096"/>
              <a:gd name="connsiteY3209" fmla="*/ 2916494 h 3821750"/>
              <a:gd name="connsiteX3210" fmla="*/ 2886456 w 4203096"/>
              <a:gd name="connsiteY3210" fmla="*/ 2915065 h 3821750"/>
              <a:gd name="connsiteX3211" fmla="*/ 2907982 w 4203096"/>
              <a:gd name="connsiteY3211" fmla="*/ 2939354 h 3821750"/>
              <a:gd name="connsiteX3212" fmla="*/ 2885408 w 4203096"/>
              <a:gd name="connsiteY3212" fmla="*/ 2964595 h 3821750"/>
              <a:gd name="connsiteX3213" fmla="*/ 2864834 w 4203096"/>
              <a:gd name="connsiteY3213" fmla="*/ 2941354 h 3821750"/>
              <a:gd name="connsiteX3214" fmla="*/ 2886456 w 4203096"/>
              <a:gd name="connsiteY3214" fmla="*/ 2915065 h 3821750"/>
              <a:gd name="connsiteX3215" fmla="*/ 2334005 w 4203096"/>
              <a:gd name="connsiteY3215" fmla="*/ 2914971 h 3821750"/>
              <a:gd name="connsiteX3216" fmla="*/ 2362962 w 4203096"/>
              <a:gd name="connsiteY3216" fmla="*/ 2943355 h 3821750"/>
              <a:gd name="connsiteX3217" fmla="*/ 2328862 w 4203096"/>
              <a:gd name="connsiteY3217" fmla="*/ 2958119 h 3821750"/>
              <a:gd name="connsiteX3218" fmla="*/ 2299811 w 4203096"/>
              <a:gd name="connsiteY3218" fmla="*/ 2930211 h 3821750"/>
              <a:gd name="connsiteX3219" fmla="*/ 2334005 w 4203096"/>
              <a:gd name="connsiteY3219" fmla="*/ 2914971 h 3821750"/>
              <a:gd name="connsiteX3220" fmla="*/ 3259931 w 4203096"/>
              <a:gd name="connsiteY3220" fmla="*/ 2914874 h 3821750"/>
              <a:gd name="connsiteX3221" fmla="*/ 3265170 w 4203096"/>
              <a:gd name="connsiteY3221" fmla="*/ 2918208 h 3821750"/>
              <a:gd name="connsiteX3222" fmla="*/ 3258693 w 4203096"/>
              <a:gd name="connsiteY3222" fmla="*/ 2927162 h 3821750"/>
              <a:gd name="connsiteX3223" fmla="*/ 3254883 w 4203096"/>
              <a:gd name="connsiteY3223" fmla="*/ 2923828 h 3821750"/>
              <a:gd name="connsiteX3224" fmla="*/ 3259931 w 4203096"/>
              <a:gd name="connsiteY3224" fmla="*/ 2914874 h 3821750"/>
              <a:gd name="connsiteX3225" fmla="*/ 2734722 w 4203096"/>
              <a:gd name="connsiteY3225" fmla="*/ 2914209 h 3821750"/>
              <a:gd name="connsiteX3226" fmla="*/ 2760440 w 4203096"/>
              <a:gd name="connsiteY3226" fmla="*/ 2940402 h 3821750"/>
              <a:gd name="connsiteX3227" fmla="*/ 2733007 w 4203096"/>
              <a:gd name="connsiteY3227" fmla="*/ 2959071 h 3821750"/>
              <a:gd name="connsiteX3228" fmla="*/ 2707671 w 4203096"/>
              <a:gd name="connsiteY3228" fmla="*/ 2934592 h 3821750"/>
              <a:gd name="connsiteX3229" fmla="*/ 2734722 w 4203096"/>
              <a:gd name="connsiteY3229" fmla="*/ 2914209 h 3821750"/>
              <a:gd name="connsiteX3230" fmla="*/ 2495074 w 4203096"/>
              <a:gd name="connsiteY3230" fmla="*/ 2913351 h 3821750"/>
              <a:gd name="connsiteX3231" fmla="*/ 2524315 w 4203096"/>
              <a:gd name="connsiteY3231" fmla="*/ 2939926 h 3821750"/>
              <a:gd name="connsiteX3232" fmla="*/ 2491740 w 4203096"/>
              <a:gd name="connsiteY3232" fmla="*/ 2955261 h 3821750"/>
              <a:gd name="connsiteX3233" fmla="*/ 2464117 w 4203096"/>
              <a:gd name="connsiteY3233" fmla="*/ 2929639 h 3821750"/>
              <a:gd name="connsiteX3234" fmla="*/ 2495074 w 4203096"/>
              <a:gd name="connsiteY3234" fmla="*/ 2913351 h 3821750"/>
              <a:gd name="connsiteX3235" fmla="*/ 2168556 w 4203096"/>
              <a:gd name="connsiteY3235" fmla="*/ 2912779 h 3821750"/>
              <a:gd name="connsiteX3236" fmla="*/ 2195322 w 4203096"/>
              <a:gd name="connsiteY3236" fmla="*/ 2942498 h 3821750"/>
              <a:gd name="connsiteX3237" fmla="*/ 2156269 w 4203096"/>
              <a:gd name="connsiteY3237" fmla="*/ 2956118 h 3821750"/>
              <a:gd name="connsiteX3238" fmla="*/ 2130552 w 4203096"/>
              <a:gd name="connsiteY3238" fmla="*/ 2926781 h 3821750"/>
              <a:gd name="connsiteX3239" fmla="*/ 2168556 w 4203096"/>
              <a:gd name="connsiteY3239" fmla="*/ 2912779 h 3821750"/>
              <a:gd name="connsiteX3240" fmla="*/ 2980658 w 4203096"/>
              <a:gd name="connsiteY3240" fmla="*/ 2909636 h 3821750"/>
              <a:gd name="connsiteX3241" fmla="*/ 2963323 w 4203096"/>
              <a:gd name="connsiteY3241" fmla="*/ 2914494 h 3821750"/>
              <a:gd name="connsiteX3242" fmla="*/ 2963704 w 4203096"/>
              <a:gd name="connsiteY3242" fmla="*/ 2940211 h 3821750"/>
              <a:gd name="connsiteX3243" fmla="*/ 2981039 w 4203096"/>
              <a:gd name="connsiteY3243" fmla="*/ 2935449 h 3821750"/>
              <a:gd name="connsiteX3244" fmla="*/ 2980658 w 4203096"/>
              <a:gd name="connsiteY3244" fmla="*/ 2909636 h 3821750"/>
              <a:gd name="connsiteX3245" fmla="*/ 1998249 w 4203096"/>
              <a:gd name="connsiteY3245" fmla="*/ 2909256 h 3821750"/>
              <a:gd name="connsiteX3246" fmla="*/ 2026633 w 4203096"/>
              <a:gd name="connsiteY3246" fmla="*/ 2941164 h 3821750"/>
              <a:gd name="connsiteX3247" fmla="*/ 1988629 w 4203096"/>
              <a:gd name="connsiteY3247" fmla="*/ 2956119 h 3821750"/>
              <a:gd name="connsiteX3248" fmla="*/ 1960816 w 4203096"/>
              <a:gd name="connsiteY3248" fmla="*/ 2924305 h 3821750"/>
              <a:gd name="connsiteX3249" fmla="*/ 1998249 w 4203096"/>
              <a:gd name="connsiteY3249" fmla="*/ 2909256 h 3821750"/>
              <a:gd name="connsiteX3250" fmla="*/ 1836705 w 4203096"/>
              <a:gd name="connsiteY3250" fmla="*/ 2908302 h 3821750"/>
              <a:gd name="connsiteX3251" fmla="*/ 1863661 w 4203096"/>
              <a:gd name="connsiteY3251" fmla="*/ 2939830 h 3821750"/>
              <a:gd name="connsiteX3252" fmla="*/ 1824989 w 4203096"/>
              <a:gd name="connsiteY3252" fmla="*/ 2955356 h 3821750"/>
              <a:gd name="connsiteX3253" fmla="*/ 1798414 w 4203096"/>
              <a:gd name="connsiteY3253" fmla="*/ 2923352 h 3821750"/>
              <a:gd name="connsiteX3254" fmla="*/ 1836705 w 4203096"/>
              <a:gd name="connsiteY3254" fmla="*/ 2908302 h 3821750"/>
              <a:gd name="connsiteX3255" fmla="*/ 1618869 w 4203096"/>
              <a:gd name="connsiteY3255" fmla="*/ 2907445 h 3821750"/>
              <a:gd name="connsiteX3256" fmla="*/ 1613916 w 4203096"/>
              <a:gd name="connsiteY3256" fmla="*/ 2933734 h 3821750"/>
              <a:gd name="connsiteX3257" fmla="*/ 1646015 w 4203096"/>
              <a:gd name="connsiteY3257" fmla="*/ 2939925 h 3821750"/>
              <a:gd name="connsiteX3258" fmla="*/ 1651254 w 4203096"/>
              <a:gd name="connsiteY3258" fmla="*/ 2913160 h 3821750"/>
              <a:gd name="connsiteX3259" fmla="*/ 1618869 w 4203096"/>
              <a:gd name="connsiteY3259" fmla="*/ 2907445 h 3821750"/>
              <a:gd name="connsiteX3260" fmla="*/ 3204591 w 4203096"/>
              <a:gd name="connsiteY3260" fmla="*/ 2907160 h 3821750"/>
              <a:gd name="connsiteX3261" fmla="*/ 3208591 w 4203096"/>
              <a:gd name="connsiteY3261" fmla="*/ 2914875 h 3821750"/>
              <a:gd name="connsiteX3262" fmla="*/ 3200686 w 4203096"/>
              <a:gd name="connsiteY3262" fmla="*/ 2928686 h 3821750"/>
              <a:gd name="connsiteX3263" fmla="*/ 3196685 w 4203096"/>
              <a:gd name="connsiteY3263" fmla="*/ 2920781 h 3821750"/>
              <a:gd name="connsiteX3264" fmla="*/ 3204591 w 4203096"/>
              <a:gd name="connsiteY3264" fmla="*/ 2907160 h 3821750"/>
              <a:gd name="connsiteX3265" fmla="*/ 3156584 w 4203096"/>
              <a:gd name="connsiteY3265" fmla="*/ 2904969 h 3821750"/>
              <a:gd name="connsiteX3266" fmla="*/ 3161633 w 4203096"/>
              <a:gd name="connsiteY3266" fmla="*/ 2914875 h 3821750"/>
              <a:gd name="connsiteX3267" fmla="*/ 3151250 w 4203096"/>
              <a:gd name="connsiteY3267" fmla="*/ 2934687 h 3821750"/>
              <a:gd name="connsiteX3268" fmla="*/ 3146488 w 4203096"/>
              <a:gd name="connsiteY3268" fmla="*/ 2925067 h 3821750"/>
              <a:gd name="connsiteX3269" fmla="*/ 3156584 w 4203096"/>
              <a:gd name="connsiteY3269" fmla="*/ 2904969 h 3821750"/>
              <a:gd name="connsiteX3270" fmla="*/ 3111626 w 4203096"/>
              <a:gd name="connsiteY3270" fmla="*/ 2904017 h 3821750"/>
              <a:gd name="connsiteX3271" fmla="*/ 3118103 w 4203096"/>
              <a:gd name="connsiteY3271" fmla="*/ 2916685 h 3821750"/>
              <a:gd name="connsiteX3272" fmla="*/ 3104959 w 4203096"/>
              <a:gd name="connsiteY3272" fmla="*/ 2942307 h 3821750"/>
              <a:gd name="connsiteX3273" fmla="*/ 3098767 w 4203096"/>
              <a:gd name="connsiteY3273" fmla="*/ 2929544 h 3821750"/>
              <a:gd name="connsiteX3274" fmla="*/ 3111626 w 4203096"/>
              <a:gd name="connsiteY3274" fmla="*/ 2904017 h 3821750"/>
              <a:gd name="connsiteX3275" fmla="*/ 2645473 w 4203096"/>
              <a:gd name="connsiteY3275" fmla="*/ 2902588 h 3821750"/>
              <a:gd name="connsiteX3276" fmla="*/ 2672333 w 4203096"/>
              <a:gd name="connsiteY3276" fmla="*/ 2930591 h 3821750"/>
              <a:gd name="connsiteX3277" fmla="*/ 2643282 w 4203096"/>
              <a:gd name="connsiteY3277" fmla="*/ 2946974 h 3821750"/>
              <a:gd name="connsiteX3278" fmla="*/ 2616612 w 4203096"/>
              <a:gd name="connsiteY3278" fmla="*/ 2920590 h 3821750"/>
              <a:gd name="connsiteX3279" fmla="*/ 2645473 w 4203096"/>
              <a:gd name="connsiteY3279" fmla="*/ 2902588 h 3821750"/>
              <a:gd name="connsiteX3280" fmla="*/ 3306985 w 4203096"/>
              <a:gd name="connsiteY3280" fmla="*/ 2901159 h 3821750"/>
              <a:gd name="connsiteX3281" fmla="*/ 3310890 w 4203096"/>
              <a:gd name="connsiteY3281" fmla="*/ 2903922 h 3821750"/>
              <a:gd name="connsiteX3282" fmla="*/ 3306032 w 4203096"/>
              <a:gd name="connsiteY3282" fmla="*/ 2908875 h 3821750"/>
              <a:gd name="connsiteX3283" fmla="*/ 3304032 w 4203096"/>
              <a:gd name="connsiteY3283" fmla="*/ 2905065 h 3821750"/>
              <a:gd name="connsiteX3284" fmla="*/ 3306985 w 4203096"/>
              <a:gd name="connsiteY3284" fmla="*/ 2901159 h 3821750"/>
              <a:gd name="connsiteX3285" fmla="*/ 1532572 w 4203096"/>
              <a:gd name="connsiteY3285" fmla="*/ 2897539 h 3821750"/>
              <a:gd name="connsiteX3286" fmla="*/ 1528762 w 4203096"/>
              <a:gd name="connsiteY3286" fmla="*/ 2920304 h 3821750"/>
              <a:gd name="connsiteX3287" fmla="*/ 1555337 w 4203096"/>
              <a:gd name="connsiteY3287" fmla="*/ 2923542 h 3821750"/>
              <a:gd name="connsiteX3288" fmla="*/ 1560576 w 4203096"/>
              <a:gd name="connsiteY3288" fmla="*/ 2900873 h 3821750"/>
              <a:gd name="connsiteX3289" fmla="*/ 1532572 w 4203096"/>
              <a:gd name="connsiteY3289" fmla="*/ 2897539 h 3821750"/>
              <a:gd name="connsiteX3290" fmla="*/ 1367885 w 4203096"/>
              <a:gd name="connsiteY3290" fmla="*/ 2894872 h 3821750"/>
              <a:gd name="connsiteX3291" fmla="*/ 1363313 w 4203096"/>
              <a:gd name="connsiteY3291" fmla="*/ 2916113 h 3821750"/>
              <a:gd name="connsiteX3292" fmla="*/ 1391031 w 4203096"/>
              <a:gd name="connsiteY3292" fmla="*/ 2916304 h 3821750"/>
              <a:gd name="connsiteX3293" fmla="*/ 1393222 w 4203096"/>
              <a:gd name="connsiteY3293" fmla="*/ 2895063 h 3821750"/>
              <a:gd name="connsiteX3294" fmla="*/ 1367885 w 4203096"/>
              <a:gd name="connsiteY3294" fmla="*/ 2894872 h 3821750"/>
              <a:gd name="connsiteX3295" fmla="*/ 3026188 w 4203096"/>
              <a:gd name="connsiteY3295" fmla="*/ 2894777 h 3821750"/>
              <a:gd name="connsiteX3296" fmla="*/ 3012948 w 4203096"/>
              <a:gd name="connsiteY3296" fmla="*/ 2900397 h 3821750"/>
              <a:gd name="connsiteX3297" fmla="*/ 3013234 w 4203096"/>
              <a:gd name="connsiteY3297" fmla="*/ 2922685 h 3821750"/>
              <a:gd name="connsiteX3298" fmla="*/ 3026473 w 4203096"/>
              <a:gd name="connsiteY3298" fmla="*/ 2917066 h 3821750"/>
              <a:gd name="connsiteX3299" fmla="*/ 3026188 w 4203096"/>
              <a:gd name="connsiteY3299" fmla="*/ 2894777 h 3821750"/>
              <a:gd name="connsiteX3300" fmla="*/ 1452658 w 4203096"/>
              <a:gd name="connsiteY3300" fmla="*/ 2894206 h 3821750"/>
              <a:gd name="connsiteX3301" fmla="*/ 1449229 w 4203096"/>
              <a:gd name="connsiteY3301" fmla="*/ 2915160 h 3821750"/>
              <a:gd name="connsiteX3302" fmla="*/ 1472565 w 4203096"/>
              <a:gd name="connsiteY3302" fmla="*/ 2915541 h 3821750"/>
              <a:gd name="connsiteX3303" fmla="*/ 1475994 w 4203096"/>
              <a:gd name="connsiteY3303" fmla="*/ 2894587 h 3821750"/>
              <a:gd name="connsiteX3304" fmla="*/ 1452658 w 4203096"/>
              <a:gd name="connsiteY3304" fmla="*/ 2894206 h 3821750"/>
              <a:gd name="connsiteX3305" fmla="*/ 2391822 w 4203096"/>
              <a:gd name="connsiteY3305" fmla="*/ 2891634 h 3821750"/>
              <a:gd name="connsiteX3306" fmla="*/ 2420111 w 4203096"/>
              <a:gd name="connsiteY3306" fmla="*/ 2918971 h 3821750"/>
              <a:gd name="connsiteX3307" fmla="*/ 2387917 w 4203096"/>
              <a:gd name="connsiteY3307" fmla="*/ 2933545 h 3821750"/>
              <a:gd name="connsiteX3308" fmla="*/ 2359247 w 4203096"/>
              <a:gd name="connsiteY3308" fmla="*/ 2905255 h 3821750"/>
              <a:gd name="connsiteX3309" fmla="*/ 2391822 w 4203096"/>
              <a:gd name="connsiteY3309" fmla="*/ 2891634 h 3821750"/>
              <a:gd name="connsiteX3310" fmla="*/ 2204692 w 4203096"/>
              <a:gd name="connsiteY3310" fmla="*/ 2889801 h 3821750"/>
              <a:gd name="connsiteX3311" fmla="*/ 2228278 w 4203096"/>
              <a:gd name="connsiteY3311" fmla="*/ 2889825 h 3821750"/>
              <a:gd name="connsiteX3312" fmla="*/ 2255234 w 4203096"/>
              <a:gd name="connsiteY3312" fmla="*/ 2918876 h 3821750"/>
              <a:gd name="connsiteX3313" fmla="*/ 2219039 w 4203096"/>
              <a:gd name="connsiteY3313" fmla="*/ 2932211 h 3821750"/>
              <a:gd name="connsiteX3314" fmla="*/ 2192179 w 4203096"/>
              <a:gd name="connsiteY3314" fmla="*/ 2902207 h 3821750"/>
              <a:gd name="connsiteX3315" fmla="*/ 2204692 w 4203096"/>
              <a:gd name="connsiteY3315" fmla="*/ 2889801 h 3821750"/>
              <a:gd name="connsiteX3316" fmla="*/ 3242881 w 4203096"/>
              <a:gd name="connsiteY3316" fmla="*/ 2888777 h 3821750"/>
              <a:gd name="connsiteX3317" fmla="*/ 3247453 w 4203096"/>
              <a:gd name="connsiteY3317" fmla="*/ 2894206 h 3821750"/>
              <a:gd name="connsiteX3318" fmla="*/ 3241167 w 4203096"/>
              <a:gd name="connsiteY3318" fmla="*/ 2905541 h 3821750"/>
              <a:gd name="connsiteX3319" fmla="*/ 3237166 w 4203096"/>
              <a:gd name="connsiteY3319" fmla="*/ 2899445 h 3821750"/>
              <a:gd name="connsiteX3320" fmla="*/ 3242881 w 4203096"/>
              <a:gd name="connsiteY3320" fmla="*/ 2888777 h 3821750"/>
              <a:gd name="connsiteX3321" fmla="*/ 2059114 w 4203096"/>
              <a:gd name="connsiteY3321" fmla="*/ 2886110 h 3821750"/>
              <a:gd name="connsiteX3322" fmla="*/ 2087498 w 4203096"/>
              <a:gd name="connsiteY3322" fmla="*/ 2915923 h 3821750"/>
              <a:gd name="connsiteX3323" fmla="*/ 2049684 w 4203096"/>
              <a:gd name="connsiteY3323" fmla="*/ 2930782 h 3821750"/>
              <a:gd name="connsiteX3324" fmla="*/ 2022823 w 4203096"/>
              <a:gd name="connsiteY3324" fmla="*/ 2899636 h 3821750"/>
              <a:gd name="connsiteX3325" fmla="*/ 2059114 w 4203096"/>
              <a:gd name="connsiteY3325" fmla="*/ 2886110 h 3821750"/>
              <a:gd name="connsiteX3326" fmla="*/ 1262539 w 4203096"/>
              <a:gd name="connsiteY3326" fmla="*/ 2886110 h 3821750"/>
              <a:gd name="connsiteX3327" fmla="*/ 1262919 w 4203096"/>
              <a:gd name="connsiteY3327" fmla="*/ 2886396 h 3821750"/>
              <a:gd name="connsiteX3328" fmla="*/ 1262654 w 4203096"/>
              <a:gd name="connsiteY3328" fmla="*/ 2886313 h 3821750"/>
              <a:gd name="connsiteX3329" fmla="*/ 1262539 w 4203096"/>
              <a:gd name="connsiteY3329" fmla="*/ 2886109 h 3821750"/>
              <a:gd name="connsiteX3330" fmla="*/ 1262826 w 4203096"/>
              <a:gd name="connsiteY3330" fmla="*/ 2886216 h 3821750"/>
              <a:gd name="connsiteX3331" fmla="*/ 1262920 w 4203096"/>
              <a:gd name="connsiteY3331" fmla="*/ 2886395 h 3821750"/>
              <a:gd name="connsiteX3332" fmla="*/ 1262539 w 4203096"/>
              <a:gd name="connsiteY3332" fmla="*/ 2886109 h 3821750"/>
              <a:gd name="connsiteX3333" fmla="*/ 2547651 w 4203096"/>
              <a:gd name="connsiteY3333" fmla="*/ 2885728 h 3821750"/>
              <a:gd name="connsiteX3334" fmla="*/ 2576131 w 4203096"/>
              <a:gd name="connsiteY3334" fmla="*/ 2914208 h 3821750"/>
              <a:gd name="connsiteX3335" fmla="*/ 2547270 w 4203096"/>
              <a:gd name="connsiteY3335" fmla="*/ 2929925 h 3821750"/>
              <a:gd name="connsiteX3336" fmla="*/ 2518600 w 4203096"/>
              <a:gd name="connsiteY3336" fmla="*/ 2902969 h 3821750"/>
              <a:gd name="connsiteX3337" fmla="*/ 2547651 w 4203096"/>
              <a:gd name="connsiteY3337" fmla="*/ 2885728 h 3821750"/>
              <a:gd name="connsiteX3338" fmla="*/ 1737931 w 4203096"/>
              <a:gd name="connsiteY3338" fmla="*/ 2885157 h 3821750"/>
              <a:gd name="connsiteX3339" fmla="*/ 1764411 w 4203096"/>
              <a:gd name="connsiteY3339" fmla="*/ 2916875 h 3821750"/>
              <a:gd name="connsiteX3340" fmla="*/ 1726787 w 4203096"/>
              <a:gd name="connsiteY3340" fmla="*/ 2932306 h 3821750"/>
              <a:gd name="connsiteX3341" fmla="*/ 1700783 w 4203096"/>
              <a:gd name="connsiteY3341" fmla="*/ 2901540 h 3821750"/>
              <a:gd name="connsiteX3342" fmla="*/ 1737931 w 4203096"/>
              <a:gd name="connsiteY3342" fmla="*/ 2885157 h 3821750"/>
              <a:gd name="connsiteX3343" fmla="*/ 189642 w 4203096"/>
              <a:gd name="connsiteY3343" fmla="*/ 2885062 h 3821750"/>
              <a:gd name="connsiteX3344" fmla="*/ 194310 w 4203096"/>
              <a:gd name="connsiteY3344" fmla="*/ 2888110 h 3821750"/>
              <a:gd name="connsiteX3345" fmla="*/ 191643 w 4203096"/>
              <a:gd name="connsiteY3345" fmla="*/ 2890967 h 3821750"/>
              <a:gd name="connsiteX3346" fmla="*/ 187928 w 4203096"/>
              <a:gd name="connsiteY3346" fmla="*/ 2888777 h 3821750"/>
              <a:gd name="connsiteX3347" fmla="*/ 189642 w 4203096"/>
              <a:gd name="connsiteY3347" fmla="*/ 2885062 h 3821750"/>
              <a:gd name="connsiteX3348" fmla="*/ 411480 w 4203096"/>
              <a:gd name="connsiteY3348" fmla="*/ 2884205 h 3821750"/>
              <a:gd name="connsiteX3349" fmla="*/ 425482 w 4203096"/>
              <a:gd name="connsiteY3349" fmla="*/ 2891348 h 3821750"/>
              <a:gd name="connsiteX3350" fmla="*/ 415766 w 4203096"/>
              <a:gd name="connsiteY3350" fmla="*/ 2901731 h 3821750"/>
              <a:gd name="connsiteX3351" fmla="*/ 402431 w 4203096"/>
              <a:gd name="connsiteY3351" fmla="*/ 2890777 h 3821750"/>
              <a:gd name="connsiteX3352" fmla="*/ 411480 w 4203096"/>
              <a:gd name="connsiteY3352" fmla="*/ 2884205 h 3821750"/>
              <a:gd name="connsiteX3353" fmla="*/ 1894618 w 4203096"/>
              <a:gd name="connsiteY3353" fmla="*/ 2884109 h 3821750"/>
              <a:gd name="connsiteX3354" fmla="*/ 1921573 w 4203096"/>
              <a:gd name="connsiteY3354" fmla="*/ 2915256 h 3821750"/>
              <a:gd name="connsiteX3355" fmla="*/ 1883854 w 4203096"/>
              <a:gd name="connsiteY3355" fmla="*/ 2930496 h 3821750"/>
              <a:gd name="connsiteX3356" fmla="*/ 1856613 w 4203096"/>
              <a:gd name="connsiteY3356" fmla="*/ 2898682 h 3821750"/>
              <a:gd name="connsiteX3357" fmla="*/ 1894618 w 4203096"/>
              <a:gd name="connsiteY3357" fmla="*/ 2884109 h 3821750"/>
              <a:gd name="connsiteX3358" fmla="*/ 531304 w 4203096"/>
              <a:gd name="connsiteY3358" fmla="*/ 2883442 h 3821750"/>
              <a:gd name="connsiteX3359" fmla="*/ 549592 w 4203096"/>
              <a:gd name="connsiteY3359" fmla="*/ 2893348 h 3821750"/>
              <a:gd name="connsiteX3360" fmla="*/ 533590 w 4203096"/>
              <a:gd name="connsiteY3360" fmla="*/ 2903064 h 3821750"/>
              <a:gd name="connsiteX3361" fmla="*/ 516445 w 4203096"/>
              <a:gd name="connsiteY3361" fmla="*/ 2892586 h 3821750"/>
              <a:gd name="connsiteX3362" fmla="*/ 531304 w 4203096"/>
              <a:gd name="connsiteY3362" fmla="*/ 2883442 h 3821750"/>
              <a:gd name="connsiteX3363" fmla="*/ 3190779 w 4203096"/>
              <a:gd name="connsiteY3363" fmla="*/ 2883348 h 3821750"/>
              <a:gd name="connsiteX3364" fmla="*/ 3195637 w 4203096"/>
              <a:gd name="connsiteY3364" fmla="*/ 2892111 h 3821750"/>
              <a:gd name="connsiteX3365" fmla="*/ 3186874 w 4203096"/>
              <a:gd name="connsiteY3365" fmla="*/ 2908875 h 3821750"/>
              <a:gd name="connsiteX3366" fmla="*/ 3182397 w 4203096"/>
              <a:gd name="connsiteY3366" fmla="*/ 2900683 h 3821750"/>
              <a:gd name="connsiteX3367" fmla="*/ 3190779 w 4203096"/>
              <a:gd name="connsiteY3367" fmla="*/ 2883348 h 3821750"/>
              <a:gd name="connsiteX3368" fmla="*/ 652557 w 4203096"/>
              <a:gd name="connsiteY3368" fmla="*/ 2883061 h 3821750"/>
              <a:gd name="connsiteX3369" fmla="*/ 675226 w 4203096"/>
              <a:gd name="connsiteY3369" fmla="*/ 2894968 h 3821750"/>
              <a:gd name="connsiteX3370" fmla="*/ 655224 w 4203096"/>
              <a:gd name="connsiteY3370" fmla="*/ 2907255 h 3821750"/>
              <a:gd name="connsiteX3371" fmla="*/ 633602 w 4203096"/>
              <a:gd name="connsiteY3371" fmla="*/ 2894777 h 3821750"/>
              <a:gd name="connsiteX3372" fmla="*/ 652557 w 4203096"/>
              <a:gd name="connsiteY3372" fmla="*/ 2883061 h 3821750"/>
              <a:gd name="connsiteX3373" fmla="*/ 298037 w 4203096"/>
              <a:gd name="connsiteY3373" fmla="*/ 2882776 h 3821750"/>
              <a:gd name="connsiteX3374" fmla="*/ 306704 w 4203096"/>
              <a:gd name="connsiteY3374" fmla="*/ 2890396 h 3821750"/>
              <a:gd name="connsiteX3375" fmla="*/ 299275 w 4203096"/>
              <a:gd name="connsiteY3375" fmla="*/ 2894397 h 3821750"/>
              <a:gd name="connsiteX3376" fmla="*/ 292226 w 4203096"/>
              <a:gd name="connsiteY3376" fmla="*/ 2889729 h 3821750"/>
              <a:gd name="connsiteX3377" fmla="*/ 298037 w 4203096"/>
              <a:gd name="connsiteY3377" fmla="*/ 2882776 h 3821750"/>
              <a:gd name="connsiteX3378" fmla="*/ 776668 w 4203096"/>
              <a:gd name="connsiteY3378" fmla="*/ 2882775 h 3821750"/>
              <a:gd name="connsiteX3379" fmla="*/ 801624 w 4203096"/>
              <a:gd name="connsiteY3379" fmla="*/ 2897730 h 3821750"/>
              <a:gd name="connsiteX3380" fmla="*/ 777811 w 4203096"/>
              <a:gd name="connsiteY3380" fmla="*/ 2911446 h 3821750"/>
              <a:gd name="connsiteX3381" fmla="*/ 752094 w 4203096"/>
              <a:gd name="connsiteY3381" fmla="*/ 2895920 h 3821750"/>
              <a:gd name="connsiteX3382" fmla="*/ 776668 w 4203096"/>
              <a:gd name="connsiteY3382" fmla="*/ 2882775 h 3821750"/>
              <a:gd name="connsiteX3383" fmla="*/ 896683 w 4203096"/>
              <a:gd name="connsiteY3383" fmla="*/ 2882490 h 3821750"/>
              <a:gd name="connsiteX3384" fmla="*/ 926020 w 4203096"/>
              <a:gd name="connsiteY3384" fmla="*/ 2898587 h 3821750"/>
              <a:gd name="connsiteX3385" fmla="*/ 897921 w 4203096"/>
              <a:gd name="connsiteY3385" fmla="*/ 2915446 h 3821750"/>
              <a:gd name="connsiteX3386" fmla="*/ 869727 w 4203096"/>
              <a:gd name="connsiteY3386" fmla="*/ 2898778 h 3821750"/>
              <a:gd name="connsiteX3387" fmla="*/ 896683 w 4203096"/>
              <a:gd name="connsiteY3387" fmla="*/ 2882490 h 3821750"/>
              <a:gd name="connsiteX3388" fmla="*/ 1016412 w 4203096"/>
              <a:gd name="connsiteY3388" fmla="*/ 2882299 h 3821750"/>
              <a:gd name="connsiteX3389" fmla="*/ 1046987 w 4203096"/>
              <a:gd name="connsiteY3389" fmla="*/ 2900778 h 3821750"/>
              <a:gd name="connsiteX3390" fmla="*/ 1014602 w 4203096"/>
              <a:gd name="connsiteY3390" fmla="*/ 2919352 h 3821750"/>
              <a:gd name="connsiteX3391" fmla="*/ 985170 w 4203096"/>
              <a:gd name="connsiteY3391" fmla="*/ 2900206 h 3821750"/>
              <a:gd name="connsiteX3392" fmla="*/ 1016412 w 4203096"/>
              <a:gd name="connsiteY3392" fmla="*/ 2882299 h 3821750"/>
              <a:gd name="connsiteX3393" fmla="*/ 1228117 w 4203096"/>
              <a:gd name="connsiteY3393" fmla="*/ 2882050 h 3821750"/>
              <a:gd name="connsiteX3394" fmla="*/ 1251013 w 4203096"/>
              <a:gd name="connsiteY3394" fmla="*/ 2882681 h 3821750"/>
              <a:gd name="connsiteX3395" fmla="*/ 1262654 w 4203096"/>
              <a:gd name="connsiteY3395" fmla="*/ 2886313 h 3821750"/>
              <a:gd name="connsiteX3396" fmla="*/ 1267873 w 4203096"/>
              <a:gd name="connsiteY3396" fmla="*/ 2895539 h 3821750"/>
              <a:gd name="connsiteX3397" fmla="*/ 1251490 w 4203096"/>
              <a:gd name="connsiteY3397" fmla="*/ 2922781 h 3821750"/>
              <a:gd name="connsiteX3398" fmla="*/ 1210913 w 4203096"/>
              <a:gd name="connsiteY3398" fmla="*/ 2919638 h 3821750"/>
              <a:gd name="connsiteX3399" fmla="*/ 1209008 w 4203096"/>
              <a:gd name="connsiteY3399" fmla="*/ 2891063 h 3821750"/>
              <a:gd name="connsiteX3400" fmla="*/ 1228117 w 4203096"/>
              <a:gd name="connsiteY3400" fmla="*/ 2882050 h 3821750"/>
              <a:gd name="connsiteX3401" fmla="*/ 1130617 w 4203096"/>
              <a:gd name="connsiteY3401" fmla="*/ 2881823 h 3821750"/>
              <a:gd name="connsiteX3402" fmla="*/ 1162050 w 4203096"/>
              <a:gd name="connsiteY3402" fmla="*/ 2902397 h 3821750"/>
              <a:gd name="connsiteX3403" fmla="*/ 1128046 w 4203096"/>
              <a:gd name="connsiteY3403" fmla="*/ 2922685 h 3821750"/>
              <a:gd name="connsiteX3404" fmla="*/ 1096518 w 4203096"/>
              <a:gd name="connsiteY3404" fmla="*/ 2902111 h 3821750"/>
              <a:gd name="connsiteX3405" fmla="*/ 1130617 w 4203096"/>
              <a:gd name="connsiteY3405" fmla="*/ 2881823 h 3821750"/>
              <a:gd name="connsiteX3406" fmla="*/ 3144869 w 4203096"/>
              <a:gd name="connsiteY3406" fmla="*/ 2881252 h 3821750"/>
              <a:gd name="connsiteX3407" fmla="*/ 3150203 w 4203096"/>
              <a:gd name="connsiteY3407" fmla="*/ 2894587 h 3821750"/>
              <a:gd name="connsiteX3408" fmla="*/ 3139154 w 4203096"/>
              <a:gd name="connsiteY3408" fmla="*/ 2915923 h 3821750"/>
              <a:gd name="connsiteX3409" fmla="*/ 3134011 w 4203096"/>
              <a:gd name="connsiteY3409" fmla="*/ 2904112 h 3821750"/>
              <a:gd name="connsiteX3410" fmla="*/ 3144869 w 4203096"/>
              <a:gd name="connsiteY3410" fmla="*/ 2881252 h 3821750"/>
              <a:gd name="connsiteX3411" fmla="*/ 3097530 w 4203096"/>
              <a:gd name="connsiteY3411" fmla="*/ 2879442 h 3821750"/>
              <a:gd name="connsiteX3412" fmla="*/ 3106197 w 4203096"/>
              <a:gd name="connsiteY3412" fmla="*/ 2894396 h 3821750"/>
              <a:gd name="connsiteX3413" fmla="*/ 3092862 w 4203096"/>
              <a:gd name="connsiteY3413" fmla="*/ 2922495 h 3821750"/>
              <a:gd name="connsiteX3414" fmla="*/ 3084480 w 4203096"/>
              <a:gd name="connsiteY3414" fmla="*/ 2908779 h 3821750"/>
              <a:gd name="connsiteX3415" fmla="*/ 3097530 w 4203096"/>
              <a:gd name="connsiteY3415" fmla="*/ 2879442 h 3821750"/>
              <a:gd name="connsiteX3416" fmla="*/ 2851213 w 4203096"/>
              <a:gd name="connsiteY3416" fmla="*/ 2875823 h 3821750"/>
              <a:gd name="connsiteX3417" fmla="*/ 2872930 w 4203096"/>
              <a:gd name="connsiteY3417" fmla="*/ 2902778 h 3821750"/>
              <a:gd name="connsiteX3418" fmla="*/ 2852261 w 4203096"/>
              <a:gd name="connsiteY3418" fmla="*/ 2929353 h 3821750"/>
              <a:gd name="connsiteX3419" fmla="*/ 2828924 w 4203096"/>
              <a:gd name="connsiteY3419" fmla="*/ 2904112 h 3821750"/>
              <a:gd name="connsiteX3420" fmla="*/ 2851213 w 4203096"/>
              <a:gd name="connsiteY3420" fmla="*/ 2875823 h 3821750"/>
              <a:gd name="connsiteX3421" fmla="*/ 2774727 w 4203096"/>
              <a:gd name="connsiteY3421" fmla="*/ 2875156 h 3821750"/>
              <a:gd name="connsiteX3422" fmla="*/ 2800445 w 4203096"/>
              <a:gd name="connsiteY3422" fmla="*/ 2902683 h 3821750"/>
              <a:gd name="connsiteX3423" fmla="*/ 2776918 w 4203096"/>
              <a:gd name="connsiteY3423" fmla="*/ 2926401 h 3821750"/>
              <a:gd name="connsiteX3424" fmla="*/ 2750819 w 4203096"/>
              <a:gd name="connsiteY3424" fmla="*/ 2900111 h 3821750"/>
              <a:gd name="connsiteX3425" fmla="*/ 2774727 w 4203096"/>
              <a:gd name="connsiteY3425" fmla="*/ 2875156 h 3821750"/>
              <a:gd name="connsiteX3426" fmla="*/ 3067717 w 4203096"/>
              <a:gd name="connsiteY3426" fmla="*/ 2872965 h 3821750"/>
              <a:gd name="connsiteX3427" fmla="*/ 3055334 w 4203096"/>
              <a:gd name="connsiteY3427" fmla="*/ 2881728 h 3821750"/>
              <a:gd name="connsiteX3428" fmla="*/ 3055430 w 4203096"/>
              <a:gd name="connsiteY3428" fmla="*/ 2903826 h 3821750"/>
              <a:gd name="connsiteX3429" fmla="*/ 3067812 w 4203096"/>
              <a:gd name="connsiteY3429" fmla="*/ 2897825 h 3821750"/>
              <a:gd name="connsiteX3430" fmla="*/ 3067717 w 4203096"/>
              <a:gd name="connsiteY3430" fmla="*/ 2872965 h 3821750"/>
              <a:gd name="connsiteX3431" fmla="*/ 3287172 w 4203096"/>
              <a:gd name="connsiteY3431" fmla="*/ 2872584 h 3821750"/>
              <a:gd name="connsiteX3432" fmla="*/ 3291839 w 4203096"/>
              <a:gd name="connsiteY3432" fmla="*/ 2876870 h 3821750"/>
              <a:gd name="connsiteX3433" fmla="*/ 3285838 w 4203096"/>
              <a:gd name="connsiteY3433" fmla="*/ 2884490 h 3821750"/>
              <a:gd name="connsiteX3434" fmla="*/ 3282124 w 4203096"/>
              <a:gd name="connsiteY3434" fmla="*/ 2880013 h 3821750"/>
              <a:gd name="connsiteX3435" fmla="*/ 3287172 w 4203096"/>
              <a:gd name="connsiteY3435" fmla="*/ 2872584 h 3821750"/>
              <a:gd name="connsiteX3436" fmla="*/ 2913602 w 4203096"/>
              <a:gd name="connsiteY3436" fmla="*/ 2868012 h 3821750"/>
              <a:gd name="connsiteX3437" fmla="*/ 2934938 w 4203096"/>
              <a:gd name="connsiteY3437" fmla="*/ 2894873 h 3821750"/>
              <a:gd name="connsiteX3438" fmla="*/ 2917031 w 4203096"/>
              <a:gd name="connsiteY3438" fmla="*/ 2924495 h 3821750"/>
              <a:gd name="connsiteX3439" fmla="*/ 2895695 w 4203096"/>
              <a:gd name="connsiteY3439" fmla="*/ 2899730 h 3821750"/>
              <a:gd name="connsiteX3440" fmla="*/ 2913602 w 4203096"/>
              <a:gd name="connsiteY3440" fmla="*/ 2868012 h 3821750"/>
              <a:gd name="connsiteX3441" fmla="*/ 2283713 w 4203096"/>
              <a:gd name="connsiteY3441" fmla="*/ 2866774 h 3821750"/>
              <a:gd name="connsiteX3442" fmla="*/ 2312860 w 4203096"/>
              <a:gd name="connsiteY3442" fmla="*/ 2894968 h 3821750"/>
              <a:gd name="connsiteX3443" fmla="*/ 2279427 w 4203096"/>
              <a:gd name="connsiteY3443" fmla="*/ 2908208 h 3821750"/>
              <a:gd name="connsiteX3444" fmla="*/ 2251519 w 4203096"/>
              <a:gd name="connsiteY3444" fmla="*/ 2879347 h 3821750"/>
              <a:gd name="connsiteX3445" fmla="*/ 2283713 w 4203096"/>
              <a:gd name="connsiteY3445" fmla="*/ 2866774 h 3821750"/>
              <a:gd name="connsiteX3446" fmla="*/ 2689669 w 4203096"/>
              <a:gd name="connsiteY3446" fmla="*/ 2865916 h 3821750"/>
              <a:gd name="connsiteX3447" fmla="*/ 2716530 w 4203096"/>
              <a:gd name="connsiteY3447" fmla="*/ 2896015 h 3821750"/>
              <a:gd name="connsiteX3448" fmla="*/ 2690336 w 4203096"/>
              <a:gd name="connsiteY3448" fmla="*/ 2916875 h 3821750"/>
              <a:gd name="connsiteX3449" fmla="*/ 2663475 w 4203096"/>
              <a:gd name="connsiteY3449" fmla="*/ 2888109 h 3821750"/>
              <a:gd name="connsiteX3450" fmla="*/ 2689669 w 4203096"/>
              <a:gd name="connsiteY3450" fmla="*/ 2865916 h 3821750"/>
              <a:gd name="connsiteX3451" fmla="*/ 2445925 w 4203096"/>
              <a:gd name="connsiteY3451" fmla="*/ 2865631 h 3821750"/>
              <a:gd name="connsiteX3452" fmla="*/ 2474309 w 4203096"/>
              <a:gd name="connsiteY3452" fmla="*/ 2894206 h 3821750"/>
              <a:gd name="connsiteX3453" fmla="*/ 2445067 w 4203096"/>
              <a:gd name="connsiteY3453" fmla="*/ 2908493 h 3821750"/>
              <a:gd name="connsiteX3454" fmla="*/ 2415444 w 4203096"/>
              <a:gd name="connsiteY3454" fmla="*/ 2881442 h 3821750"/>
              <a:gd name="connsiteX3455" fmla="*/ 2445925 w 4203096"/>
              <a:gd name="connsiteY3455" fmla="*/ 2865631 h 3821750"/>
              <a:gd name="connsiteX3456" fmla="*/ 3227260 w 4203096"/>
              <a:gd name="connsiteY3456" fmla="*/ 2863059 h 3821750"/>
              <a:gd name="connsiteX3457" fmla="*/ 3231927 w 4203096"/>
              <a:gd name="connsiteY3457" fmla="*/ 2870965 h 3821750"/>
              <a:gd name="connsiteX3458" fmla="*/ 3224974 w 4203096"/>
              <a:gd name="connsiteY3458" fmla="*/ 2883918 h 3821750"/>
              <a:gd name="connsiteX3459" fmla="*/ 3220402 w 4203096"/>
              <a:gd name="connsiteY3459" fmla="*/ 2876203 h 3821750"/>
              <a:gd name="connsiteX3460" fmla="*/ 3227260 w 4203096"/>
              <a:gd name="connsiteY3460" fmla="*/ 2863059 h 3821750"/>
              <a:gd name="connsiteX3461" fmla="*/ 2116645 w 4203096"/>
              <a:gd name="connsiteY3461" fmla="*/ 2863058 h 3821750"/>
              <a:gd name="connsiteX3462" fmla="*/ 2146554 w 4203096"/>
              <a:gd name="connsiteY3462" fmla="*/ 2892491 h 3821750"/>
              <a:gd name="connsiteX3463" fmla="*/ 2112740 w 4203096"/>
              <a:gd name="connsiteY3463" fmla="*/ 2907255 h 3821750"/>
              <a:gd name="connsiteX3464" fmla="*/ 2082832 w 4203096"/>
              <a:gd name="connsiteY3464" fmla="*/ 2878299 h 3821750"/>
              <a:gd name="connsiteX3465" fmla="*/ 2116645 w 4203096"/>
              <a:gd name="connsiteY3465" fmla="*/ 2863058 h 3821750"/>
              <a:gd name="connsiteX3466" fmla="*/ 1573071 w 4203096"/>
              <a:gd name="connsiteY3466" fmla="*/ 2861127 h 3821750"/>
              <a:gd name="connsiteX3467" fmla="*/ 1579650 w 4203096"/>
              <a:gd name="connsiteY3467" fmla="*/ 2876239 h 3821750"/>
              <a:gd name="connsiteX3468" fmla="*/ 1575340 w 4203096"/>
              <a:gd name="connsiteY3468" fmla="*/ 2890967 h 3821750"/>
              <a:gd name="connsiteX3469" fmla="*/ 1609439 w 4203096"/>
              <a:gd name="connsiteY3469" fmla="*/ 2897539 h 3821750"/>
              <a:gd name="connsiteX3470" fmla="*/ 1608499 w 4203096"/>
              <a:gd name="connsiteY3470" fmla="*/ 2881621 h 3821750"/>
              <a:gd name="connsiteX3471" fmla="*/ 1616915 w 4203096"/>
              <a:gd name="connsiteY3471" fmla="*/ 2867586 h 3821750"/>
              <a:gd name="connsiteX3472" fmla="*/ 1594057 w 4203096"/>
              <a:gd name="connsiteY3472" fmla="*/ 2869786 h 3821750"/>
              <a:gd name="connsiteX3473" fmla="*/ 3336892 w 4203096"/>
              <a:gd name="connsiteY3473" fmla="*/ 2860582 h 3821750"/>
              <a:gd name="connsiteX3474" fmla="*/ 3338416 w 4203096"/>
              <a:gd name="connsiteY3474" fmla="*/ 2863154 h 3821750"/>
              <a:gd name="connsiteX3475" fmla="*/ 3335368 w 4203096"/>
              <a:gd name="connsiteY3475" fmla="*/ 2868488 h 3821750"/>
              <a:gd name="connsiteX3476" fmla="*/ 3333654 w 4203096"/>
              <a:gd name="connsiteY3476" fmla="*/ 2863821 h 3821750"/>
              <a:gd name="connsiteX3477" fmla="*/ 3336892 w 4203096"/>
              <a:gd name="connsiteY3477" fmla="*/ 2860582 h 3821750"/>
              <a:gd name="connsiteX3478" fmla="*/ 3001423 w 4203096"/>
              <a:gd name="connsiteY3478" fmla="*/ 2859916 h 3821750"/>
              <a:gd name="connsiteX3479" fmla="*/ 2985516 w 4203096"/>
              <a:gd name="connsiteY3479" fmla="*/ 2865345 h 3821750"/>
              <a:gd name="connsiteX3480" fmla="*/ 2987612 w 4203096"/>
              <a:gd name="connsiteY3480" fmla="*/ 2894206 h 3821750"/>
              <a:gd name="connsiteX3481" fmla="*/ 3003423 w 4203096"/>
              <a:gd name="connsiteY3481" fmla="*/ 2888681 h 3821750"/>
              <a:gd name="connsiteX3482" fmla="*/ 3001423 w 4203096"/>
              <a:gd name="connsiteY3482" fmla="*/ 2859916 h 3821750"/>
              <a:gd name="connsiteX3483" fmla="*/ 1326356 w 4203096"/>
              <a:gd name="connsiteY3483" fmla="*/ 2859916 h 3821750"/>
              <a:gd name="connsiteX3484" fmla="*/ 1322261 w 4203096"/>
              <a:gd name="connsiteY3484" fmla="*/ 2880871 h 3821750"/>
              <a:gd name="connsiteX3485" fmla="*/ 1351502 w 4203096"/>
              <a:gd name="connsiteY3485" fmla="*/ 2881156 h 3821750"/>
              <a:gd name="connsiteX3486" fmla="*/ 1354455 w 4203096"/>
              <a:gd name="connsiteY3486" fmla="*/ 2860201 h 3821750"/>
              <a:gd name="connsiteX3487" fmla="*/ 1326356 w 4203096"/>
              <a:gd name="connsiteY3487" fmla="*/ 2859916 h 3821750"/>
              <a:gd name="connsiteX3488" fmla="*/ 1951101 w 4203096"/>
              <a:gd name="connsiteY3488" fmla="*/ 2859821 h 3821750"/>
              <a:gd name="connsiteX3489" fmla="*/ 1980247 w 4203096"/>
              <a:gd name="connsiteY3489" fmla="*/ 2890872 h 3821750"/>
              <a:gd name="connsiteX3490" fmla="*/ 1943100 w 4203096"/>
              <a:gd name="connsiteY3490" fmla="*/ 2905350 h 3821750"/>
              <a:gd name="connsiteX3491" fmla="*/ 1916239 w 4203096"/>
              <a:gd name="connsiteY3491" fmla="*/ 2874108 h 3821750"/>
              <a:gd name="connsiteX3492" fmla="*/ 1951101 w 4203096"/>
              <a:gd name="connsiteY3492" fmla="*/ 2859821 h 3821750"/>
              <a:gd name="connsiteX3493" fmla="*/ 1790604 w 4203096"/>
              <a:gd name="connsiteY3493" fmla="*/ 2859630 h 3821750"/>
              <a:gd name="connsiteX3494" fmla="*/ 1819274 w 4203096"/>
              <a:gd name="connsiteY3494" fmla="*/ 2891253 h 3821750"/>
              <a:gd name="connsiteX3495" fmla="*/ 1782984 w 4203096"/>
              <a:gd name="connsiteY3495" fmla="*/ 2906398 h 3821750"/>
              <a:gd name="connsiteX3496" fmla="*/ 1755742 w 4203096"/>
              <a:gd name="connsiteY3496" fmla="*/ 2876013 h 3821750"/>
              <a:gd name="connsiteX3497" fmla="*/ 1790604 w 4203096"/>
              <a:gd name="connsiteY3497" fmla="*/ 2859630 h 3821750"/>
              <a:gd name="connsiteX3498" fmla="*/ 3177159 w 4203096"/>
              <a:gd name="connsiteY3498" fmla="*/ 2859154 h 3821750"/>
              <a:gd name="connsiteX3499" fmla="*/ 3183064 w 4203096"/>
              <a:gd name="connsiteY3499" fmla="*/ 2868584 h 3821750"/>
              <a:gd name="connsiteX3500" fmla="*/ 3174396 w 4203096"/>
              <a:gd name="connsiteY3500" fmla="*/ 2888396 h 3821750"/>
              <a:gd name="connsiteX3501" fmla="*/ 3168586 w 4203096"/>
              <a:gd name="connsiteY3501" fmla="*/ 2878776 h 3821750"/>
              <a:gd name="connsiteX3502" fmla="*/ 3177159 w 4203096"/>
              <a:gd name="connsiteY3502" fmla="*/ 2859154 h 3821750"/>
              <a:gd name="connsiteX3503" fmla="*/ 1495901 w 4203096"/>
              <a:gd name="connsiteY3503" fmla="*/ 2859058 h 3821750"/>
              <a:gd name="connsiteX3504" fmla="*/ 1492663 w 4203096"/>
              <a:gd name="connsiteY3504" fmla="*/ 2882490 h 3821750"/>
              <a:gd name="connsiteX3505" fmla="*/ 1520190 w 4203096"/>
              <a:gd name="connsiteY3505" fmla="*/ 2884395 h 3821750"/>
              <a:gd name="connsiteX3506" fmla="*/ 1523524 w 4203096"/>
              <a:gd name="connsiteY3506" fmla="*/ 2860963 h 3821750"/>
              <a:gd name="connsiteX3507" fmla="*/ 1495901 w 4203096"/>
              <a:gd name="connsiteY3507" fmla="*/ 2859058 h 3821750"/>
              <a:gd name="connsiteX3508" fmla="*/ 1417415 w 4203096"/>
              <a:gd name="connsiteY3508" fmla="*/ 2859058 h 3821750"/>
              <a:gd name="connsiteX3509" fmla="*/ 1414367 w 4203096"/>
              <a:gd name="connsiteY3509" fmla="*/ 2880394 h 3821750"/>
              <a:gd name="connsiteX3510" fmla="*/ 1439037 w 4203096"/>
              <a:gd name="connsiteY3510" fmla="*/ 2880490 h 3821750"/>
              <a:gd name="connsiteX3511" fmla="*/ 1442085 w 4203096"/>
              <a:gd name="connsiteY3511" fmla="*/ 2859154 h 3821750"/>
              <a:gd name="connsiteX3512" fmla="*/ 1417415 w 4203096"/>
              <a:gd name="connsiteY3512" fmla="*/ 2859058 h 3821750"/>
              <a:gd name="connsiteX3513" fmla="*/ 3130200 w 4203096"/>
              <a:gd name="connsiteY3513" fmla="*/ 2857344 h 3821750"/>
              <a:gd name="connsiteX3514" fmla="*/ 3138296 w 4203096"/>
              <a:gd name="connsiteY3514" fmla="*/ 2870108 h 3821750"/>
              <a:gd name="connsiteX3515" fmla="*/ 3127438 w 4203096"/>
              <a:gd name="connsiteY3515" fmla="*/ 2895730 h 3821750"/>
              <a:gd name="connsiteX3516" fmla="*/ 3120103 w 4203096"/>
              <a:gd name="connsiteY3516" fmla="*/ 2883728 h 3821750"/>
              <a:gd name="connsiteX3517" fmla="*/ 3130200 w 4203096"/>
              <a:gd name="connsiteY3517" fmla="*/ 2857344 h 3821750"/>
              <a:gd name="connsiteX3518" fmla="*/ 2596229 w 4203096"/>
              <a:gd name="connsiteY3518" fmla="*/ 2851439 h 3821750"/>
              <a:gd name="connsiteX3519" fmla="*/ 2623661 w 4203096"/>
              <a:gd name="connsiteY3519" fmla="*/ 2882490 h 3821750"/>
              <a:gd name="connsiteX3520" fmla="*/ 2596419 w 4203096"/>
              <a:gd name="connsiteY3520" fmla="*/ 2901255 h 3821750"/>
              <a:gd name="connsiteX3521" fmla="*/ 2568511 w 4203096"/>
              <a:gd name="connsiteY3521" fmla="*/ 2871346 h 3821750"/>
              <a:gd name="connsiteX3522" fmla="*/ 2596229 w 4203096"/>
              <a:gd name="connsiteY3522" fmla="*/ 2851439 h 3821750"/>
              <a:gd name="connsiteX3523" fmla="*/ 1214532 w 4203096"/>
              <a:gd name="connsiteY3523" fmla="*/ 2850581 h 3821750"/>
              <a:gd name="connsiteX3524" fmla="*/ 1215008 w 4203096"/>
              <a:gd name="connsiteY3524" fmla="*/ 2850772 h 3821750"/>
              <a:gd name="connsiteX3525" fmla="*/ 1214571 w 4203096"/>
              <a:gd name="connsiteY3525" fmla="*/ 2850644 h 3821750"/>
              <a:gd name="connsiteX3526" fmla="*/ 1214533 w 4203096"/>
              <a:gd name="connsiteY3526" fmla="*/ 2850486 h 3821750"/>
              <a:gd name="connsiteX3527" fmla="*/ 1214919 w 4203096"/>
              <a:gd name="connsiteY3527" fmla="*/ 2850623 h 3821750"/>
              <a:gd name="connsiteX3528" fmla="*/ 1215009 w 4203096"/>
              <a:gd name="connsiteY3528" fmla="*/ 2850772 h 3821750"/>
              <a:gd name="connsiteX3529" fmla="*/ 1214533 w 4203096"/>
              <a:gd name="connsiteY3529" fmla="*/ 2850486 h 3821750"/>
              <a:gd name="connsiteX3530" fmla="*/ 345662 w 4203096"/>
              <a:gd name="connsiteY3530" fmla="*/ 2848676 h 3821750"/>
              <a:gd name="connsiteX3531" fmla="*/ 358044 w 4203096"/>
              <a:gd name="connsiteY3531" fmla="*/ 2855343 h 3821750"/>
              <a:gd name="connsiteX3532" fmla="*/ 349377 w 4203096"/>
              <a:gd name="connsiteY3532" fmla="*/ 2864678 h 3821750"/>
              <a:gd name="connsiteX3533" fmla="*/ 336613 w 4203096"/>
              <a:gd name="connsiteY3533" fmla="*/ 2855058 h 3821750"/>
              <a:gd name="connsiteX3534" fmla="*/ 345662 w 4203096"/>
              <a:gd name="connsiteY3534" fmla="*/ 2848676 h 3821750"/>
              <a:gd name="connsiteX3535" fmla="*/ 232791 w 4203096"/>
              <a:gd name="connsiteY3535" fmla="*/ 2848295 h 3821750"/>
              <a:gd name="connsiteX3536" fmla="*/ 240315 w 4203096"/>
              <a:gd name="connsiteY3536" fmla="*/ 2854296 h 3821750"/>
              <a:gd name="connsiteX3537" fmla="*/ 235267 w 4203096"/>
              <a:gd name="connsiteY3537" fmla="*/ 2857344 h 3821750"/>
              <a:gd name="connsiteX3538" fmla="*/ 227933 w 4203096"/>
              <a:gd name="connsiteY3538" fmla="*/ 2852962 h 3821750"/>
              <a:gd name="connsiteX3539" fmla="*/ 232791 w 4203096"/>
              <a:gd name="connsiteY3539" fmla="*/ 2848295 h 3821750"/>
              <a:gd name="connsiteX3540" fmla="*/ 463486 w 4203096"/>
              <a:gd name="connsiteY3540" fmla="*/ 2847914 h 3821750"/>
              <a:gd name="connsiteX3541" fmla="*/ 481678 w 4203096"/>
              <a:gd name="connsiteY3541" fmla="*/ 2856391 h 3821750"/>
              <a:gd name="connsiteX3542" fmla="*/ 468248 w 4203096"/>
              <a:gd name="connsiteY3542" fmla="*/ 2866297 h 3821750"/>
              <a:gd name="connsiteX3543" fmla="*/ 450532 w 4203096"/>
              <a:gd name="connsiteY3543" fmla="*/ 2857820 h 3821750"/>
              <a:gd name="connsiteX3544" fmla="*/ 463486 w 4203096"/>
              <a:gd name="connsiteY3544" fmla="*/ 2847914 h 3821750"/>
              <a:gd name="connsiteX3545" fmla="*/ 586930 w 4203096"/>
              <a:gd name="connsiteY3545" fmla="*/ 2847438 h 3821750"/>
              <a:gd name="connsiteX3546" fmla="*/ 608932 w 4203096"/>
              <a:gd name="connsiteY3546" fmla="*/ 2859726 h 3821750"/>
              <a:gd name="connsiteX3547" fmla="*/ 588644 w 4203096"/>
              <a:gd name="connsiteY3547" fmla="*/ 2870584 h 3821750"/>
              <a:gd name="connsiteX3548" fmla="*/ 567975 w 4203096"/>
              <a:gd name="connsiteY3548" fmla="*/ 2857630 h 3821750"/>
              <a:gd name="connsiteX3549" fmla="*/ 586930 w 4203096"/>
              <a:gd name="connsiteY3549" fmla="*/ 2847438 h 3821750"/>
              <a:gd name="connsiteX3550" fmla="*/ 710088 w 4203096"/>
              <a:gd name="connsiteY3550" fmla="*/ 2846962 h 3821750"/>
              <a:gd name="connsiteX3551" fmla="*/ 737234 w 4203096"/>
              <a:gd name="connsiteY3551" fmla="*/ 2861059 h 3821750"/>
              <a:gd name="connsiteX3552" fmla="*/ 713517 w 4203096"/>
              <a:gd name="connsiteY3552" fmla="*/ 2874965 h 3821750"/>
              <a:gd name="connsiteX3553" fmla="*/ 687895 w 4203096"/>
              <a:gd name="connsiteY3553" fmla="*/ 2861440 h 3821750"/>
              <a:gd name="connsiteX3554" fmla="*/ 710088 w 4203096"/>
              <a:gd name="connsiteY3554" fmla="*/ 2846962 h 3821750"/>
              <a:gd name="connsiteX3555" fmla="*/ 834866 w 4203096"/>
              <a:gd name="connsiteY3555" fmla="*/ 2846676 h 3821750"/>
              <a:gd name="connsiteX3556" fmla="*/ 864965 w 4203096"/>
              <a:gd name="connsiteY3556" fmla="*/ 2862964 h 3821750"/>
              <a:gd name="connsiteX3557" fmla="*/ 837533 w 4203096"/>
              <a:gd name="connsiteY3557" fmla="*/ 2879252 h 3821750"/>
              <a:gd name="connsiteX3558" fmla="*/ 807815 w 4203096"/>
              <a:gd name="connsiteY3558" fmla="*/ 2862964 h 3821750"/>
              <a:gd name="connsiteX3559" fmla="*/ 834866 w 4203096"/>
              <a:gd name="connsiteY3559" fmla="*/ 2846676 h 3821750"/>
              <a:gd name="connsiteX3560" fmla="*/ 959167 w 4203096"/>
              <a:gd name="connsiteY3560" fmla="*/ 2846485 h 3821750"/>
              <a:gd name="connsiteX3561" fmla="*/ 989552 w 4203096"/>
              <a:gd name="connsiteY3561" fmla="*/ 2865917 h 3821750"/>
              <a:gd name="connsiteX3562" fmla="*/ 956595 w 4203096"/>
              <a:gd name="connsiteY3562" fmla="*/ 2883252 h 3821750"/>
              <a:gd name="connsiteX3563" fmla="*/ 926306 w 4203096"/>
              <a:gd name="connsiteY3563" fmla="*/ 2863821 h 3821750"/>
              <a:gd name="connsiteX3564" fmla="*/ 959167 w 4203096"/>
              <a:gd name="connsiteY3564" fmla="*/ 2846485 h 3821750"/>
              <a:gd name="connsiteX3565" fmla="*/ 1178207 w 4203096"/>
              <a:gd name="connsiteY3565" fmla="*/ 2846390 h 3821750"/>
              <a:gd name="connsiteX3566" fmla="*/ 1202340 w 4203096"/>
              <a:gd name="connsiteY3566" fmla="*/ 2847057 h 3821750"/>
              <a:gd name="connsiteX3567" fmla="*/ 1214571 w 4203096"/>
              <a:gd name="connsiteY3567" fmla="*/ 2850644 h 3821750"/>
              <a:gd name="connsiteX3568" fmla="*/ 1220438 w 4203096"/>
              <a:gd name="connsiteY3568" fmla="*/ 2860106 h 3821750"/>
              <a:gd name="connsiteX3569" fmla="*/ 1204055 w 4203096"/>
              <a:gd name="connsiteY3569" fmla="*/ 2887538 h 3821750"/>
              <a:gd name="connsiteX3570" fmla="*/ 1161287 w 4203096"/>
              <a:gd name="connsiteY3570" fmla="*/ 2884300 h 3821750"/>
              <a:gd name="connsiteX3571" fmla="*/ 1158430 w 4203096"/>
              <a:gd name="connsiteY3571" fmla="*/ 2855439 h 3821750"/>
              <a:gd name="connsiteX3572" fmla="*/ 1178207 w 4203096"/>
              <a:gd name="connsiteY3572" fmla="*/ 2846390 h 3821750"/>
              <a:gd name="connsiteX3573" fmla="*/ 1076992 w 4203096"/>
              <a:gd name="connsiteY3573" fmla="*/ 2846009 h 3821750"/>
              <a:gd name="connsiteX3574" fmla="*/ 1109472 w 4203096"/>
              <a:gd name="connsiteY3574" fmla="*/ 2867250 h 3821750"/>
              <a:gd name="connsiteX3575" fmla="*/ 1074039 w 4203096"/>
              <a:gd name="connsiteY3575" fmla="*/ 2887062 h 3821750"/>
              <a:gd name="connsiteX3576" fmla="*/ 1041463 w 4203096"/>
              <a:gd name="connsiteY3576" fmla="*/ 2865916 h 3821750"/>
              <a:gd name="connsiteX3577" fmla="*/ 1076992 w 4203096"/>
              <a:gd name="connsiteY3577" fmla="*/ 2846009 h 3821750"/>
              <a:gd name="connsiteX3578" fmla="*/ 3267456 w 4203096"/>
              <a:gd name="connsiteY3578" fmla="*/ 2845056 h 3821750"/>
              <a:gd name="connsiteX3579" fmla="*/ 3271933 w 4203096"/>
              <a:gd name="connsiteY3579" fmla="*/ 2850676 h 3821750"/>
              <a:gd name="connsiteX3580" fmla="*/ 3266408 w 4203096"/>
              <a:gd name="connsiteY3580" fmla="*/ 2861058 h 3821750"/>
              <a:gd name="connsiteX3581" fmla="*/ 3261931 w 4203096"/>
              <a:gd name="connsiteY3581" fmla="*/ 2855534 h 3821750"/>
              <a:gd name="connsiteX3582" fmla="*/ 3267456 w 4203096"/>
              <a:gd name="connsiteY3582" fmla="*/ 2845056 h 3821750"/>
              <a:gd name="connsiteX3583" fmla="*/ 3044762 w 4203096"/>
              <a:gd name="connsiteY3583" fmla="*/ 2843628 h 3821750"/>
              <a:gd name="connsiteX3584" fmla="*/ 3032284 w 4203096"/>
              <a:gd name="connsiteY3584" fmla="*/ 2849533 h 3821750"/>
              <a:gd name="connsiteX3585" fmla="*/ 3033713 w 4203096"/>
              <a:gd name="connsiteY3585" fmla="*/ 2874393 h 3821750"/>
              <a:gd name="connsiteX3586" fmla="*/ 3046000 w 4203096"/>
              <a:gd name="connsiteY3586" fmla="*/ 2868393 h 3821750"/>
              <a:gd name="connsiteX3587" fmla="*/ 3044762 w 4203096"/>
              <a:gd name="connsiteY3587" fmla="*/ 2843628 h 3821750"/>
              <a:gd name="connsiteX3588" fmla="*/ 2339340 w 4203096"/>
              <a:gd name="connsiteY3588" fmla="*/ 2841914 h 3821750"/>
              <a:gd name="connsiteX3589" fmla="*/ 2368391 w 4203096"/>
              <a:gd name="connsiteY3589" fmla="*/ 2871060 h 3821750"/>
              <a:gd name="connsiteX3590" fmla="*/ 2337244 w 4203096"/>
              <a:gd name="connsiteY3590" fmla="*/ 2883633 h 3821750"/>
              <a:gd name="connsiteX3591" fmla="*/ 2308955 w 4203096"/>
              <a:gd name="connsiteY3591" fmla="*/ 2856106 h 3821750"/>
              <a:gd name="connsiteX3592" fmla="*/ 2339340 w 4203096"/>
              <a:gd name="connsiteY3592" fmla="*/ 2841914 h 3821750"/>
              <a:gd name="connsiteX3593" fmla="*/ 2175033 w 4203096"/>
              <a:gd name="connsiteY3593" fmla="*/ 2840390 h 3821750"/>
              <a:gd name="connsiteX3594" fmla="*/ 2203989 w 4203096"/>
              <a:gd name="connsiteY3594" fmla="*/ 2868965 h 3821750"/>
              <a:gd name="connsiteX3595" fmla="*/ 2171699 w 4203096"/>
              <a:gd name="connsiteY3595" fmla="*/ 2881823 h 3821750"/>
              <a:gd name="connsiteX3596" fmla="*/ 2142077 w 4203096"/>
              <a:gd name="connsiteY3596" fmla="*/ 2853439 h 3821750"/>
              <a:gd name="connsiteX3597" fmla="*/ 2175033 w 4203096"/>
              <a:gd name="connsiteY3597" fmla="*/ 2840390 h 3821750"/>
              <a:gd name="connsiteX3598" fmla="*/ 1693164 w 4203096"/>
              <a:gd name="connsiteY3598" fmla="*/ 2838771 h 3821750"/>
              <a:gd name="connsiteX3599" fmla="*/ 1721644 w 4203096"/>
              <a:gd name="connsiteY3599" fmla="*/ 2868774 h 3821750"/>
              <a:gd name="connsiteX3600" fmla="*/ 1686592 w 4203096"/>
              <a:gd name="connsiteY3600" fmla="*/ 2885729 h 3821750"/>
              <a:gd name="connsiteX3601" fmla="*/ 1659541 w 4203096"/>
              <a:gd name="connsiteY3601" fmla="*/ 2856392 h 3821750"/>
              <a:gd name="connsiteX3602" fmla="*/ 1693164 w 4203096"/>
              <a:gd name="connsiteY3602" fmla="*/ 2838771 h 3821750"/>
              <a:gd name="connsiteX3603" fmla="*/ 3211638 w 4203096"/>
              <a:gd name="connsiteY3603" fmla="*/ 2837531 h 3821750"/>
              <a:gd name="connsiteX3604" fmla="*/ 3217068 w 4203096"/>
              <a:gd name="connsiteY3604" fmla="*/ 2845532 h 3821750"/>
              <a:gd name="connsiteX3605" fmla="*/ 3209734 w 4203096"/>
              <a:gd name="connsiteY3605" fmla="*/ 2862106 h 3821750"/>
              <a:gd name="connsiteX3606" fmla="*/ 3204209 w 4203096"/>
              <a:gd name="connsiteY3606" fmla="*/ 2854010 h 3821750"/>
              <a:gd name="connsiteX3607" fmla="*/ 3211638 w 4203096"/>
              <a:gd name="connsiteY3607" fmla="*/ 2837531 h 3821750"/>
              <a:gd name="connsiteX3608" fmla="*/ 2007583 w 4203096"/>
              <a:gd name="connsiteY3608" fmla="*/ 2835913 h 3821750"/>
              <a:gd name="connsiteX3609" fmla="*/ 2038254 w 4203096"/>
              <a:gd name="connsiteY3609" fmla="*/ 2865440 h 3821750"/>
              <a:gd name="connsiteX3610" fmla="*/ 2003392 w 4203096"/>
              <a:gd name="connsiteY3610" fmla="*/ 2879823 h 3821750"/>
              <a:gd name="connsiteX3611" fmla="*/ 1974722 w 4203096"/>
              <a:gd name="connsiteY3611" fmla="*/ 2851343 h 3821750"/>
              <a:gd name="connsiteX3612" fmla="*/ 2007583 w 4203096"/>
              <a:gd name="connsiteY3612" fmla="*/ 2835913 h 3821750"/>
              <a:gd name="connsiteX3613" fmla="*/ 1845849 w 4203096"/>
              <a:gd name="connsiteY3613" fmla="*/ 2834579 h 3821750"/>
              <a:gd name="connsiteX3614" fmla="*/ 1875472 w 4203096"/>
              <a:gd name="connsiteY3614" fmla="*/ 2864773 h 3821750"/>
              <a:gd name="connsiteX3615" fmla="*/ 1841468 w 4203096"/>
              <a:gd name="connsiteY3615" fmla="*/ 2881251 h 3821750"/>
              <a:gd name="connsiteX3616" fmla="*/ 1811845 w 4203096"/>
              <a:gd name="connsiteY3616" fmla="*/ 2850581 h 3821750"/>
              <a:gd name="connsiteX3617" fmla="*/ 1845849 w 4203096"/>
              <a:gd name="connsiteY3617" fmla="*/ 2834579 h 3821750"/>
              <a:gd name="connsiteX3618" fmla="*/ 3162871 w 4203096"/>
              <a:gd name="connsiteY3618" fmla="*/ 2834008 h 3821750"/>
              <a:gd name="connsiteX3619" fmla="*/ 3169729 w 4203096"/>
              <a:gd name="connsiteY3619" fmla="*/ 2846105 h 3821750"/>
              <a:gd name="connsiteX3620" fmla="*/ 3160204 w 4203096"/>
              <a:gd name="connsiteY3620" fmla="*/ 2868489 h 3821750"/>
              <a:gd name="connsiteX3621" fmla="*/ 3154013 w 4203096"/>
              <a:gd name="connsiteY3621" fmla="*/ 2857154 h 3821750"/>
              <a:gd name="connsiteX3622" fmla="*/ 3162871 w 4203096"/>
              <a:gd name="connsiteY3622" fmla="*/ 2834008 h 3821750"/>
              <a:gd name="connsiteX3623" fmla="*/ 2494883 w 4203096"/>
              <a:gd name="connsiteY3623" fmla="*/ 2831817 h 3821750"/>
              <a:gd name="connsiteX3624" fmla="*/ 2524601 w 4203096"/>
              <a:gd name="connsiteY3624" fmla="*/ 2862392 h 3821750"/>
              <a:gd name="connsiteX3625" fmla="*/ 2497835 w 4203096"/>
              <a:gd name="connsiteY3625" fmla="*/ 2880871 h 3821750"/>
              <a:gd name="connsiteX3626" fmla="*/ 2468118 w 4203096"/>
              <a:gd name="connsiteY3626" fmla="*/ 2851724 h 3821750"/>
              <a:gd name="connsiteX3627" fmla="*/ 2494883 w 4203096"/>
              <a:gd name="connsiteY3627" fmla="*/ 2831817 h 3821750"/>
              <a:gd name="connsiteX3628" fmla="*/ 3313843 w 4203096"/>
              <a:gd name="connsiteY3628" fmla="*/ 2830769 h 3821750"/>
              <a:gd name="connsiteX3629" fmla="*/ 3316510 w 4203096"/>
              <a:gd name="connsiteY3629" fmla="*/ 2835341 h 3821750"/>
              <a:gd name="connsiteX3630" fmla="*/ 3312414 w 4203096"/>
              <a:gd name="connsiteY3630" fmla="*/ 2843152 h 3821750"/>
              <a:gd name="connsiteX3631" fmla="*/ 3309366 w 4203096"/>
              <a:gd name="connsiteY3631" fmla="*/ 2837056 h 3821750"/>
              <a:gd name="connsiteX3632" fmla="*/ 3313843 w 4203096"/>
              <a:gd name="connsiteY3632" fmla="*/ 2830769 h 3821750"/>
              <a:gd name="connsiteX3633" fmla="*/ 2811494 w 4203096"/>
              <a:gd name="connsiteY3633" fmla="*/ 2830483 h 3821750"/>
              <a:gd name="connsiteX3634" fmla="*/ 2836164 w 4203096"/>
              <a:gd name="connsiteY3634" fmla="*/ 2859153 h 3821750"/>
              <a:gd name="connsiteX3635" fmla="*/ 2815399 w 4203096"/>
              <a:gd name="connsiteY3635" fmla="*/ 2887062 h 3821750"/>
              <a:gd name="connsiteX3636" fmla="*/ 2789968 w 4203096"/>
              <a:gd name="connsiteY3636" fmla="*/ 2859153 h 3821750"/>
              <a:gd name="connsiteX3637" fmla="*/ 2811494 w 4203096"/>
              <a:gd name="connsiteY3637" fmla="*/ 2830483 h 3821750"/>
              <a:gd name="connsiteX3638" fmla="*/ 3114008 w 4203096"/>
              <a:gd name="connsiteY3638" fmla="*/ 2830388 h 3821750"/>
              <a:gd name="connsiteX3639" fmla="*/ 3124485 w 4203096"/>
              <a:gd name="connsiteY3639" fmla="*/ 2845914 h 3821750"/>
              <a:gd name="connsiteX3640" fmla="*/ 3113532 w 4203096"/>
              <a:gd name="connsiteY3640" fmla="*/ 2875346 h 3821750"/>
              <a:gd name="connsiteX3641" fmla="*/ 3104483 w 4203096"/>
              <a:gd name="connsiteY3641" fmla="*/ 2860392 h 3821750"/>
              <a:gd name="connsiteX3642" fmla="*/ 3114008 w 4203096"/>
              <a:gd name="connsiteY3642" fmla="*/ 2830388 h 3821750"/>
              <a:gd name="connsiteX3643" fmla="*/ 2880740 w 4203096"/>
              <a:gd name="connsiteY3643" fmla="*/ 2825817 h 3821750"/>
              <a:gd name="connsiteX3644" fmla="*/ 2901790 w 4203096"/>
              <a:gd name="connsiteY3644" fmla="*/ 2854772 h 3821750"/>
              <a:gd name="connsiteX3645" fmla="*/ 2883883 w 4203096"/>
              <a:gd name="connsiteY3645" fmla="*/ 2885729 h 3821750"/>
              <a:gd name="connsiteX3646" fmla="*/ 2861500 w 4203096"/>
              <a:gd name="connsiteY3646" fmla="*/ 2858678 h 3821750"/>
              <a:gd name="connsiteX3647" fmla="*/ 2880740 w 4203096"/>
              <a:gd name="connsiteY3647" fmla="*/ 2825817 h 3821750"/>
              <a:gd name="connsiteX3648" fmla="*/ 2731389 w 4203096"/>
              <a:gd name="connsiteY3648" fmla="*/ 2824197 h 3821750"/>
              <a:gd name="connsiteX3649" fmla="*/ 2757583 w 4203096"/>
              <a:gd name="connsiteY3649" fmla="*/ 2856487 h 3821750"/>
              <a:gd name="connsiteX3650" fmla="*/ 2732627 w 4203096"/>
              <a:gd name="connsiteY3650" fmla="*/ 2880013 h 3821750"/>
              <a:gd name="connsiteX3651" fmla="*/ 2707005 w 4203096"/>
              <a:gd name="connsiteY3651" fmla="*/ 2848105 h 3821750"/>
              <a:gd name="connsiteX3652" fmla="*/ 2731389 w 4203096"/>
              <a:gd name="connsiteY3652" fmla="*/ 2824197 h 3821750"/>
              <a:gd name="connsiteX3653" fmla="*/ 1281208 w 4203096"/>
              <a:gd name="connsiteY3653" fmla="*/ 2824006 h 3821750"/>
              <a:gd name="connsiteX3654" fmla="*/ 1277493 w 4203096"/>
              <a:gd name="connsiteY3654" fmla="*/ 2845342 h 3821750"/>
              <a:gd name="connsiteX3655" fmla="*/ 1308545 w 4203096"/>
              <a:gd name="connsiteY3655" fmla="*/ 2845628 h 3821750"/>
              <a:gd name="connsiteX3656" fmla="*/ 1310926 w 4203096"/>
              <a:gd name="connsiteY3656" fmla="*/ 2824292 h 3821750"/>
              <a:gd name="connsiteX3657" fmla="*/ 1281208 w 4203096"/>
              <a:gd name="connsiteY3657" fmla="*/ 2824006 h 3821750"/>
              <a:gd name="connsiteX3658" fmla="*/ 1378077 w 4203096"/>
              <a:gd name="connsiteY3658" fmla="*/ 2823530 h 3821750"/>
              <a:gd name="connsiteX3659" fmla="*/ 1375600 w 4203096"/>
              <a:gd name="connsiteY3659" fmla="*/ 2845152 h 3821750"/>
              <a:gd name="connsiteX3660" fmla="*/ 1402270 w 4203096"/>
              <a:gd name="connsiteY3660" fmla="*/ 2845342 h 3821750"/>
              <a:gd name="connsiteX3661" fmla="*/ 1404842 w 4203096"/>
              <a:gd name="connsiteY3661" fmla="*/ 2823721 h 3821750"/>
              <a:gd name="connsiteX3662" fmla="*/ 1378077 w 4203096"/>
              <a:gd name="connsiteY3662" fmla="*/ 2823530 h 3821750"/>
              <a:gd name="connsiteX3663" fmla="*/ 1487329 w 4203096"/>
              <a:gd name="connsiteY3663" fmla="*/ 2822863 h 3821750"/>
              <a:gd name="connsiteX3664" fmla="*/ 1460468 w 4203096"/>
              <a:gd name="connsiteY3664" fmla="*/ 2823721 h 3821750"/>
              <a:gd name="connsiteX3665" fmla="*/ 1457706 w 4203096"/>
              <a:gd name="connsiteY3665" fmla="*/ 2846771 h 3821750"/>
              <a:gd name="connsiteX3666" fmla="*/ 1484566 w 4203096"/>
              <a:gd name="connsiteY3666" fmla="*/ 2847152 h 3821750"/>
              <a:gd name="connsiteX3667" fmla="*/ 1487329 w 4203096"/>
              <a:gd name="connsiteY3667" fmla="*/ 2822863 h 3821750"/>
              <a:gd name="connsiteX3668" fmla="*/ 3366039 w 4203096"/>
              <a:gd name="connsiteY3668" fmla="*/ 2820196 h 3821750"/>
              <a:gd name="connsiteX3669" fmla="*/ 3369563 w 4203096"/>
              <a:gd name="connsiteY3669" fmla="*/ 2822577 h 3821750"/>
              <a:gd name="connsiteX3670" fmla="*/ 3365372 w 4203096"/>
              <a:gd name="connsiteY3670" fmla="*/ 2825149 h 3821750"/>
              <a:gd name="connsiteX3671" fmla="*/ 3363658 w 4203096"/>
              <a:gd name="connsiteY3671" fmla="*/ 2822292 h 3821750"/>
              <a:gd name="connsiteX3672" fmla="*/ 3366039 w 4203096"/>
              <a:gd name="connsiteY3672" fmla="*/ 2820196 h 3821750"/>
              <a:gd name="connsiteX3673" fmla="*/ 3085719 w 4203096"/>
              <a:gd name="connsiteY3673" fmla="*/ 2819053 h 3821750"/>
              <a:gd name="connsiteX3674" fmla="*/ 3072860 w 4203096"/>
              <a:gd name="connsiteY3674" fmla="*/ 2828959 h 3821750"/>
              <a:gd name="connsiteX3675" fmla="*/ 3073146 w 4203096"/>
              <a:gd name="connsiteY3675" fmla="*/ 2856391 h 3821750"/>
              <a:gd name="connsiteX3676" fmla="*/ 3080385 w 4203096"/>
              <a:gd name="connsiteY3676" fmla="*/ 2850772 h 3821750"/>
              <a:gd name="connsiteX3677" fmla="*/ 3088291 w 4203096"/>
              <a:gd name="connsiteY3677" fmla="*/ 2850867 h 3821750"/>
              <a:gd name="connsiteX3678" fmla="*/ 3085719 w 4203096"/>
              <a:gd name="connsiteY3678" fmla="*/ 2819053 h 3821750"/>
              <a:gd name="connsiteX3679" fmla="*/ 3249263 w 4203096"/>
              <a:gd name="connsiteY3679" fmla="*/ 2817815 h 3821750"/>
              <a:gd name="connsiteX3680" fmla="*/ 3254406 w 4203096"/>
              <a:gd name="connsiteY3680" fmla="*/ 2824483 h 3821750"/>
              <a:gd name="connsiteX3681" fmla="*/ 3247929 w 4203096"/>
              <a:gd name="connsiteY3681" fmla="*/ 2837818 h 3821750"/>
              <a:gd name="connsiteX3682" fmla="*/ 3242976 w 4203096"/>
              <a:gd name="connsiteY3682" fmla="*/ 2831245 h 3821750"/>
              <a:gd name="connsiteX3683" fmla="*/ 3249263 w 4203096"/>
              <a:gd name="connsiteY3683" fmla="*/ 2817815 h 3821750"/>
              <a:gd name="connsiteX3684" fmla="*/ 2229897 w 4203096"/>
              <a:gd name="connsiteY3684" fmla="*/ 2816387 h 3821750"/>
              <a:gd name="connsiteX3685" fmla="*/ 2259711 w 4203096"/>
              <a:gd name="connsiteY3685" fmla="*/ 2845248 h 3821750"/>
              <a:gd name="connsiteX3686" fmla="*/ 2227993 w 4203096"/>
              <a:gd name="connsiteY3686" fmla="*/ 2857059 h 3821750"/>
              <a:gd name="connsiteX3687" fmla="*/ 2199989 w 4203096"/>
              <a:gd name="connsiteY3687" fmla="*/ 2830198 h 3821750"/>
              <a:gd name="connsiteX3688" fmla="*/ 2229897 w 4203096"/>
              <a:gd name="connsiteY3688" fmla="*/ 2816387 h 3821750"/>
              <a:gd name="connsiteX3689" fmla="*/ 2977801 w 4203096"/>
              <a:gd name="connsiteY3689" fmla="*/ 2815529 h 3821750"/>
              <a:gd name="connsiteX3690" fmla="*/ 2977806 w 4203096"/>
              <a:gd name="connsiteY3690" fmla="*/ 2815729 h 3821750"/>
              <a:gd name="connsiteX3691" fmla="*/ 2977610 w 4203096"/>
              <a:gd name="connsiteY3691" fmla="*/ 2816005 h 3821750"/>
              <a:gd name="connsiteX3692" fmla="*/ 2977801 w 4203096"/>
              <a:gd name="connsiteY3692" fmla="*/ 2815529 h 3821750"/>
              <a:gd name="connsiteX3693" fmla="*/ 2938652 w 4203096"/>
              <a:gd name="connsiteY3693" fmla="*/ 2815148 h 3821750"/>
              <a:gd name="connsiteX3694" fmla="*/ 2958941 w 4203096"/>
              <a:gd name="connsiteY3694" fmla="*/ 2843628 h 3821750"/>
              <a:gd name="connsiteX3695" fmla="*/ 2943224 w 4203096"/>
              <a:gd name="connsiteY3695" fmla="*/ 2877442 h 3821750"/>
              <a:gd name="connsiteX3696" fmla="*/ 2922365 w 4203096"/>
              <a:gd name="connsiteY3696" fmla="*/ 2850295 h 3821750"/>
              <a:gd name="connsiteX3697" fmla="*/ 2938652 w 4203096"/>
              <a:gd name="connsiteY3697" fmla="*/ 2815148 h 3821750"/>
              <a:gd name="connsiteX3698" fmla="*/ 2978086 w 4203096"/>
              <a:gd name="connsiteY3698" fmla="*/ 2815053 h 3821750"/>
              <a:gd name="connsiteX3699" fmla="*/ 2977896 w 4203096"/>
              <a:gd name="connsiteY3699" fmla="*/ 2815529 h 3821750"/>
              <a:gd name="connsiteX3700" fmla="*/ 2977962 w 4203096"/>
              <a:gd name="connsiteY3700" fmla="*/ 2815186 h 3821750"/>
              <a:gd name="connsiteX3701" fmla="*/ 170497 w 4203096"/>
              <a:gd name="connsiteY3701" fmla="*/ 2814196 h 3821750"/>
              <a:gd name="connsiteX3702" fmla="*/ 175068 w 4203096"/>
              <a:gd name="connsiteY3702" fmla="*/ 2816958 h 3821750"/>
              <a:gd name="connsiteX3703" fmla="*/ 172497 w 4203096"/>
              <a:gd name="connsiteY3703" fmla="*/ 2822197 h 3821750"/>
              <a:gd name="connsiteX3704" fmla="*/ 165734 w 4203096"/>
              <a:gd name="connsiteY3704" fmla="*/ 2817244 h 3821750"/>
              <a:gd name="connsiteX3705" fmla="*/ 170497 w 4203096"/>
              <a:gd name="connsiteY3705" fmla="*/ 2814196 h 3821750"/>
              <a:gd name="connsiteX3706" fmla="*/ 281653 w 4203096"/>
              <a:gd name="connsiteY3706" fmla="*/ 2812957 h 3821750"/>
              <a:gd name="connsiteX3707" fmla="*/ 295750 w 4203096"/>
              <a:gd name="connsiteY3707" fmla="*/ 2819625 h 3821750"/>
              <a:gd name="connsiteX3708" fmla="*/ 282892 w 4203096"/>
              <a:gd name="connsiteY3708" fmla="*/ 2824768 h 3821750"/>
              <a:gd name="connsiteX3709" fmla="*/ 271271 w 4203096"/>
              <a:gd name="connsiteY3709" fmla="*/ 2818291 h 3821750"/>
              <a:gd name="connsiteX3710" fmla="*/ 281653 w 4203096"/>
              <a:gd name="connsiteY3710" fmla="*/ 2812957 h 3821750"/>
              <a:gd name="connsiteX3711" fmla="*/ 1744503 w 4203096"/>
              <a:gd name="connsiteY3711" fmla="*/ 2812290 h 3821750"/>
              <a:gd name="connsiteX3712" fmla="*/ 1774031 w 4203096"/>
              <a:gd name="connsiteY3712" fmla="*/ 2841818 h 3821750"/>
              <a:gd name="connsiteX3713" fmla="*/ 1740788 w 4203096"/>
              <a:gd name="connsiteY3713" fmla="*/ 2858963 h 3821750"/>
              <a:gd name="connsiteX3714" fmla="*/ 1711928 w 4203096"/>
              <a:gd name="connsiteY3714" fmla="*/ 2829912 h 3821750"/>
              <a:gd name="connsiteX3715" fmla="*/ 1744503 w 4203096"/>
              <a:gd name="connsiteY3715" fmla="*/ 2812290 h 3821750"/>
              <a:gd name="connsiteX3716" fmla="*/ 2064638 w 4203096"/>
              <a:gd name="connsiteY3716" fmla="*/ 2812196 h 3821750"/>
              <a:gd name="connsiteX3717" fmla="*/ 2094451 w 4203096"/>
              <a:gd name="connsiteY3717" fmla="*/ 2840104 h 3821750"/>
              <a:gd name="connsiteX3718" fmla="*/ 2062828 w 4203096"/>
              <a:gd name="connsiteY3718" fmla="*/ 2854868 h 3821750"/>
              <a:gd name="connsiteX3719" fmla="*/ 2032539 w 4203096"/>
              <a:gd name="connsiteY3719" fmla="*/ 2826198 h 3821750"/>
              <a:gd name="connsiteX3720" fmla="*/ 2064638 w 4203096"/>
              <a:gd name="connsiteY3720" fmla="*/ 2812196 h 3821750"/>
              <a:gd name="connsiteX3721" fmla="*/ 397764 w 4203096"/>
              <a:gd name="connsiteY3721" fmla="*/ 2811815 h 3821750"/>
              <a:gd name="connsiteX3722" fmla="*/ 413956 w 4203096"/>
              <a:gd name="connsiteY3722" fmla="*/ 2821245 h 3821750"/>
              <a:gd name="connsiteX3723" fmla="*/ 399193 w 4203096"/>
              <a:gd name="connsiteY3723" fmla="*/ 2829150 h 3821750"/>
              <a:gd name="connsiteX3724" fmla="*/ 384048 w 4203096"/>
              <a:gd name="connsiteY3724" fmla="*/ 2820387 h 3821750"/>
              <a:gd name="connsiteX3725" fmla="*/ 397764 w 4203096"/>
              <a:gd name="connsiteY3725" fmla="*/ 2811815 h 3821750"/>
              <a:gd name="connsiteX3726" fmla="*/ 3195351 w 4203096"/>
              <a:gd name="connsiteY3726" fmla="*/ 2811719 h 3821750"/>
              <a:gd name="connsiteX3727" fmla="*/ 3202114 w 4203096"/>
              <a:gd name="connsiteY3727" fmla="*/ 2821626 h 3821750"/>
              <a:gd name="connsiteX3728" fmla="*/ 3194589 w 4203096"/>
              <a:gd name="connsiteY3728" fmla="*/ 2840676 h 3821750"/>
              <a:gd name="connsiteX3729" fmla="*/ 3188207 w 4203096"/>
              <a:gd name="connsiteY3729" fmla="*/ 2831055 h 3821750"/>
              <a:gd name="connsiteX3730" fmla="*/ 3195351 w 4203096"/>
              <a:gd name="connsiteY3730" fmla="*/ 2811719 h 3821750"/>
              <a:gd name="connsiteX3731" fmla="*/ 519303 w 4203096"/>
              <a:gd name="connsiteY3731" fmla="*/ 2811433 h 3821750"/>
              <a:gd name="connsiteX3732" fmla="*/ 541210 w 4203096"/>
              <a:gd name="connsiteY3732" fmla="*/ 2822482 h 3821750"/>
              <a:gd name="connsiteX3733" fmla="*/ 523494 w 4203096"/>
              <a:gd name="connsiteY3733" fmla="*/ 2833626 h 3821750"/>
              <a:gd name="connsiteX3734" fmla="*/ 501777 w 4203096"/>
              <a:gd name="connsiteY3734" fmla="*/ 2822577 h 3821750"/>
              <a:gd name="connsiteX3735" fmla="*/ 519303 w 4203096"/>
              <a:gd name="connsiteY3735" fmla="*/ 2811433 h 3821750"/>
              <a:gd name="connsiteX3736" fmla="*/ 2640044 w 4203096"/>
              <a:gd name="connsiteY3736" fmla="*/ 2811338 h 3821750"/>
              <a:gd name="connsiteX3737" fmla="*/ 2668524 w 4203096"/>
              <a:gd name="connsiteY3737" fmla="*/ 2843152 h 3821750"/>
              <a:gd name="connsiteX3738" fmla="*/ 2643854 w 4203096"/>
              <a:gd name="connsiteY3738" fmla="*/ 2866012 h 3821750"/>
              <a:gd name="connsiteX3739" fmla="*/ 2615565 w 4203096"/>
              <a:gd name="connsiteY3739" fmla="*/ 2834293 h 3821750"/>
              <a:gd name="connsiteX3740" fmla="*/ 2640044 w 4203096"/>
              <a:gd name="connsiteY3740" fmla="*/ 2811338 h 3821750"/>
              <a:gd name="connsiteX3741" fmla="*/ 645985 w 4203096"/>
              <a:gd name="connsiteY3741" fmla="*/ 2810957 h 3821750"/>
              <a:gd name="connsiteX3742" fmla="*/ 670940 w 4203096"/>
              <a:gd name="connsiteY3742" fmla="*/ 2824959 h 3821750"/>
              <a:gd name="connsiteX3743" fmla="*/ 648175 w 4203096"/>
              <a:gd name="connsiteY3743" fmla="*/ 2838008 h 3821750"/>
              <a:gd name="connsiteX3744" fmla="*/ 622362 w 4203096"/>
              <a:gd name="connsiteY3744" fmla="*/ 2824578 h 3821750"/>
              <a:gd name="connsiteX3745" fmla="*/ 645985 w 4203096"/>
              <a:gd name="connsiteY3745" fmla="*/ 2810957 h 3821750"/>
              <a:gd name="connsiteX3746" fmla="*/ 1902237 w 4203096"/>
              <a:gd name="connsiteY3746" fmla="*/ 2810766 h 3821750"/>
              <a:gd name="connsiteX3747" fmla="*/ 1931384 w 4203096"/>
              <a:gd name="connsiteY3747" fmla="*/ 2840484 h 3821750"/>
              <a:gd name="connsiteX3748" fmla="*/ 1897189 w 4203096"/>
              <a:gd name="connsiteY3748" fmla="*/ 2854962 h 3821750"/>
              <a:gd name="connsiteX3749" fmla="*/ 1868709 w 4203096"/>
              <a:gd name="connsiteY3749" fmla="*/ 2824578 h 3821750"/>
              <a:gd name="connsiteX3750" fmla="*/ 1902237 w 4203096"/>
              <a:gd name="connsiteY3750" fmla="*/ 2810766 h 3821750"/>
              <a:gd name="connsiteX3751" fmla="*/ 770953 w 4203096"/>
              <a:gd name="connsiteY3751" fmla="*/ 2810671 h 3821750"/>
              <a:gd name="connsiteX3752" fmla="*/ 801147 w 4203096"/>
              <a:gd name="connsiteY3752" fmla="*/ 2827245 h 3821750"/>
              <a:gd name="connsiteX3753" fmla="*/ 774096 w 4203096"/>
              <a:gd name="connsiteY3753" fmla="*/ 2842485 h 3821750"/>
              <a:gd name="connsiteX3754" fmla="*/ 743997 w 4203096"/>
              <a:gd name="connsiteY3754" fmla="*/ 2826006 h 3821750"/>
              <a:gd name="connsiteX3755" fmla="*/ 770953 w 4203096"/>
              <a:gd name="connsiteY3755" fmla="*/ 2810671 h 3821750"/>
              <a:gd name="connsiteX3756" fmla="*/ 896016 w 4203096"/>
              <a:gd name="connsiteY3756" fmla="*/ 2810291 h 3821750"/>
              <a:gd name="connsiteX3757" fmla="*/ 929354 w 4203096"/>
              <a:gd name="connsiteY3757" fmla="*/ 2828770 h 3821750"/>
              <a:gd name="connsiteX3758" fmla="*/ 897350 w 4203096"/>
              <a:gd name="connsiteY3758" fmla="*/ 2846867 h 3821750"/>
              <a:gd name="connsiteX3759" fmla="*/ 865060 w 4203096"/>
              <a:gd name="connsiteY3759" fmla="*/ 2829055 h 3821750"/>
              <a:gd name="connsiteX3760" fmla="*/ 896016 w 4203096"/>
              <a:gd name="connsiteY3760" fmla="*/ 2810291 h 3821750"/>
              <a:gd name="connsiteX3761" fmla="*/ 1019365 w 4203096"/>
              <a:gd name="connsiteY3761" fmla="*/ 2809909 h 3821750"/>
              <a:gd name="connsiteX3762" fmla="*/ 1053465 w 4203096"/>
              <a:gd name="connsiteY3762" fmla="*/ 2831245 h 3821750"/>
              <a:gd name="connsiteX3763" fmla="*/ 1016984 w 4203096"/>
              <a:gd name="connsiteY3763" fmla="*/ 2850962 h 3821750"/>
              <a:gd name="connsiteX3764" fmla="*/ 983646 w 4203096"/>
              <a:gd name="connsiteY3764" fmla="*/ 2829149 h 3821750"/>
              <a:gd name="connsiteX3765" fmla="*/ 1019365 w 4203096"/>
              <a:gd name="connsiteY3765" fmla="*/ 2809909 h 3821750"/>
              <a:gd name="connsiteX3766" fmla="*/ 1137952 w 4203096"/>
              <a:gd name="connsiteY3766" fmla="*/ 2809528 h 3821750"/>
              <a:gd name="connsiteX3767" fmla="*/ 1171004 w 4203096"/>
              <a:gd name="connsiteY3767" fmla="*/ 2832864 h 3821750"/>
              <a:gd name="connsiteX3768" fmla="*/ 1132046 w 4203096"/>
              <a:gd name="connsiteY3768" fmla="*/ 2854772 h 3821750"/>
              <a:gd name="connsiteX3769" fmla="*/ 1098137 w 4203096"/>
              <a:gd name="connsiteY3769" fmla="*/ 2831531 h 3821750"/>
              <a:gd name="connsiteX3770" fmla="*/ 1137952 w 4203096"/>
              <a:gd name="connsiteY3770" fmla="*/ 2809528 h 3821750"/>
              <a:gd name="connsiteX3771" fmla="*/ 2389536 w 4203096"/>
              <a:gd name="connsiteY3771" fmla="*/ 2809052 h 3821750"/>
              <a:gd name="connsiteX3772" fmla="*/ 2420397 w 4203096"/>
              <a:gd name="connsiteY3772" fmla="*/ 2840484 h 3821750"/>
              <a:gd name="connsiteX3773" fmla="*/ 2393441 w 4203096"/>
              <a:gd name="connsiteY3773" fmla="*/ 2857630 h 3821750"/>
              <a:gd name="connsiteX3774" fmla="*/ 2363247 w 4203096"/>
              <a:gd name="connsiteY3774" fmla="*/ 2827912 h 3821750"/>
              <a:gd name="connsiteX3775" fmla="*/ 2389536 w 4203096"/>
              <a:gd name="connsiteY3775" fmla="*/ 2809052 h 3821750"/>
              <a:gd name="connsiteX3776" fmla="*/ 3147250 w 4203096"/>
              <a:gd name="connsiteY3776" fmla="*/ 2807718 h 3821750"/>
              <a:gd name="connsiteX3777" fmla="*/ 3155441 w 4203096"/>
              <a:gd name="connsiteY3777" fmla="*/ 2820863 h 3821750"/>
              <a:gd name="connsiteX3778" fmla="*/ 3146297 w 4203096"/>
              <a:gd name="connsiteY3778" fmla="*/ 2847628 h 3821750"/>
              <a:gd name="connsiteX3779" fmla="*/ 3138391 w 4203096"/>
              <a:gd name="connsiteY3779" fmla="*/ 2833912 h 3821750"/>
              <a:gd name="connsiteX3780" fmla="*/ 3147250 w 4203096"/>
              <a:gd name="connsiteY3780" fmla="*/ 2807718 h 3821750"/>
              <a:gd name="connsiteX3781" fmla="*/ 3021616 w 4203096"/>
              <a:gd name="connsiteY3781" fmla="*/ 2806099 h 3821750"/>
              <a:gd name="connsiteX3782" fmla="*/ 3006852 w 4203096"/>
              <a:gd name="connsiteY3782" fmla="*/ 2811719 h 3821750"/>
              <a:gd name="connsiteX3783" fmla="*/ 3008376 w 4203096"/>
              <a:gd name="connsiteY3783" fmla="*/ 2842008 h 3821750"/>
              <a:gd name="connsiteX3784" fmla="*/ 3022949 w 4203096"/>
              <a:gd name="connsiteY3784" fmla="*/ 2836198 h 3821750"/>
              <a:gd name="connsiteX3785" fmla="*/ 3021616 w 4203096"/>
              <a:gd name="connsiteY3785" fmla="*/ 2806099 h 3821750"/>
              <a:gd name="connsiteX3786" fmla="*/ 3291078 w 4203096"/>
              <a:gd name="connsiteY3786" fmla="*/ 2801528 h 3821750"/>
              <a:gd name="connsiteX3787" fmla="*/ 3298031 w 4203096"/>
              <a:gd name="connsiteY3787" fmla="*/ 2805242 h 3821750"/>
              <a:gd name="connsiteX3788" fmla="*/ 3291268 w 4203096"/>
              <a:gd name="connsiteY3788" fmla="*/ 2815434 h 3821750"/>
              <a:gd name="connsiteX3789" fmla="*/ 3286601 w 4203096"/>
              <a:gd name="connsiteY3789" fmla="*/ 2810862 h 3821750"/>
              <a:gd name="connsiteX3790" fmla="*/ 3291078 w 4203096"/>
              <a:gd name="connsiteY3790" fmla="*/ 2801528 h 3821750"/>
              <a:gd name="connsiteX3791" fmla="*/ 1648967 w 4203096"/>
              <a:gd name="connsiteY3791" fmla="*/ 2794193 h 3821750"/>
              <a:gd name="connsiteX3792" fmla="*/ 1677352 w 4203096"/>
              <a:gd name="connsiteY3792" fmla="*/ 2823340 h 3821750"/>
              <a:gd name="connsiteX3793" fmla="*/ 1644967 w 4203096"/>
              <a:gd name="connsiteY3793" fmla="*/ 2840676 h 3821750"/>
              <a:gd name="connsiteX3794" fmla="*/ 1617630 w 4203096"/>
              <a:gd name="connsiteY3794" fmla="*/ 2812291 h 3821750"/>
              <a:gd name="connsiteX3795" fmla="*/ 1648967 w 4203096"/>
              <a:gd name="connsiteY3795" fmla="*/ 2794193 h 3821750"/>
              <a:gd name="connsiteX3796" fmla="*/ 2543651 w 4203096"/>
              <a:gd name="connsiteY3796" fmla="*/ 2793050 h 3821750"/>
              <a:gd name="connsiteX3797" fmla="*/ 2572416 w 4203096"/>
              <a:gd name="connsiteY3797" fmla="*/ 2826483 h 3821750"/>
              <a:gd name="connsiteX3798" fmla="*/ 2545746 w 4203096"/>
              <a:gd name="connsiteY3798" fmla="*/ 2846390 h 3821750"/>
              <a:gd name="connsiteX3799" fmla="*/ 2517933 w 4203096"/>
              <a:gd name="connsiteY3799" fmla="*/ 2813624 h 3821750"/>
              <a:gd name="connsiteX3800" fmla="*/ 2543651 w 4203096"/>
              <a:gd name="connsiteY3800" fmla="*/ 2793050 h 3821750"/>
              <a:gd name="connsiteX3801" fmla="*/ 3230975 w 4203096"/>
              <a:gd name="connsiteY3801" fmla="*/ 2790384 h 3821750"/>
              <a:gd name="connsiteX3802" fmla="*/ 3236976 w 4203096"/>
              <a:gd name="connsiteY3802" fmla="*/ 2799337 h 3821750"/>
              <a:gd name="connsiteX3803" fmla="*/ 3230118 w 4203096"/>
              <a:gd name="connsiteY3803" fmla="*/ 2814958 h 3821750"/>
              <a:gd name="connsiteX3804" fmla="*/ 3224498 w 4203096"/>
              <a:gd name="connsiteY3804" fmla="*/ 2806195 h 3821750"/>
              <a:gd name="connsiteX3805" fmla="*/ 3230975 w 4203096"/>
              <a:gd name="connsiteY3805" fmla="*/ 2790384 h 3821750"/>
              <a:gd name="connsiteX3806" fmla="*/ 2118264 w 4203096"/>
              <a:gd name="connsiteY3806" fmla="*/ 2789431 h 3821750"/>
              <a:gd name="connsiteX3807" fmla="*/ 2149887 w 4203096"/>
              <a:gd name="connsiteY3807" fmla="*/ 2817434 h 3821750"/>
              <a:gd name="connsiteX3808" fmla="*/ 2119693 w 4203096"/>
              <a:gd name="connsiteY3808" fmla="*/ 2830769 h 3821750"/>
              <a:gd name="connsiteX3809" fmla="*/ 2089880 w 4203096"/>
              <a:gd name="connsiteY3809" fmla="*/ 2803051 h 3821750"/>
              <a:gd name="connsiteX3810" fmla="*/ 2118264 w 4203096"/>
              <a:gd name="connsiteY3810" fmla="*/ 2789431 h 3821750"/>
              <a:gd name="connsiteX3811" fmla="*/ 3064193 w 4203096"/>
              <a:gd name="connsiteY3811" fmla="*/ 2788668 h 3821750"/>
              <a:gd name="connsiteX3812" fmla="*/ 3051905 w 4203096"/>
              <a:gd name="connsiteY3812" fmla="*/ 2794860 h 3821750"/>
              <a:gd name="connsiteX3813" fmla="*/ 3052477 w 4203096"/>
              <a:gd name="connsiteY3813" fmla="*/ 2821530 h 3821750"/>
              <a:gd name="connsiteX3814" fmla="*/ 3064478 w 4203096"/>
              <a:gd name="connsiteY3814" fmla="*/ 2815243 h 3821750"/>
              <a:gd name="connsiteX3815" fmla="*/ 3064193 w 4203096"/>
              <a:gd name="connsiteY3815" fmla="*/ 2788668 h 3821750"/>
              <a:gd name="connsiteX3816" fmla="*/ 3340418 w 4203096"/>
              <a:gd name="connsiteY3816" fmla="*/ 2788383 h 3821750"/>
              <a:gd name="connsiteX3817" fmla="*/ 3343465 w 4203096"/>
              <a:gd name="connsiteY3817" fmla="*/ 2791717 h 3821750"/>
              <a:gd name="connsiteX3818" fmla="*/ 3339941 w 4203096"/>
              <a:gd name="connsiteY3818" fmla="*/ 2799718 h 3821750"/>
              <a:gd name="connsiteX3819" fmla="*/ 3336798 w 4203096"/>
              <a:gd name="connsiteY3819" fmla="*/ 2794288 h 3821750"/>
              <a:gd name="connsiteX3820" fmla="*/ 3340418 w 4203096"/>
              <a:gd name="connsiteY3820" fmla="*/ 2788383 h 3821750"/>
              <a:gd name="connsiteX3821" fmla="*/ 1231106 w 4203096"/>
              <a:gd name="connsiteY3821" fmla="*/ 2787906 h 3821750"/>
              <a:gd name="connsiteX3822" fmla="*/ 1229201 w 4203096"/>
              <a:gd name="connsiteY3822" fmla="*/ 2809433 h 3821750"/>
              <a:gd name="connsiteX3823" fmla="*/ 1261777 w 4203096"/>
              <a:gd name="connsiteY3823" fmla="*/ 2809814 h 3821750"/>
              <a:gd name="connsiteX3824" fmla="*/ 1263777 w 4203096"/>
              <a:gd name="connsiteY3824" fmla="*/ 2788288 h 3821750"/>
              <a:gd name="connsiteX3825" fmla="*/ 1231106 w 4203096"/>
              <a:gd name="connsiteY3825" fmla="*/ 2787906 h 3821750"/>
              <a:gd name="connsiteX3826" fmla="*/ 1335024 w 4203096"/>
              <a:gd name="connsiteY3826" fmla="*/ 2787716 h 3821750"/>
              <a:gd name="connsiteX3827" fmla="*/ 1332929 w 4203096"/>
              <a:gd name="connsiteY3827" fmla="*/ 2809433 h 3821750"/>
              <a:gd name="connsiteX3828" fmla="*/ 1361504 w 4203096"/>
              <a:gd name="connsiteY3828" fmla="*/ 2809719 h 3821750"/>
              <a:gd name="connsiteX3829" fmla="*/ 1363694 w 4203096"/>
              <a:gd name="connsiteY3829" fmla="*/ 2788002 h 3821750"/>
              <a:gd name="connsiteX3830" fmla="*/ 1335024 w 4203096"/>
              <a:gd name="connsiteY3830" fmla="*/ 2787716 h 3821750"/>
              <a:gd name="connsiteX3831" fmla="*/ 1797558 w 4203096"/>
              <a:gd name="connsiteY3831" fmla="*/ 2786573 h 3821750"/>
              <a:gd name="connsiteX3832" fmla="*/ 1827371 w 4203096"/>
              <a:gd name="connsiteY3832" fmla="*/ 2816481 h 3821750"/>
              <a:gd name="connsiteX3833" fmla="*/ 1793557 w 4203096"/>
              <a:gd name="connsiteY3833" fmla="*/ 2831912 h 3821750"/>
              <a:gd name="connsiteX3834" fmla="*/ 1765934 w 4203096"/>
              <a:gd name="connsiteY3834" fmla="*/ 2802003 h 3821750"/>
              <a:gd name="connsiteX3835" fmla="*/ 1797558 w 4203096"/>
              <a:gd name="connsiteY3835" fmla="*/ 2786573 h 3821750"/>
              <a:gd name="connsiteX3836" fmla="*/ 1957006 w 4203096"/>
              <a:gd name="connsiteY3836" fmla="*/ 2786193 h 3821750"/>
              <a:gd name="connsiteX3837" fmla="*/ 1985962 w 4203096"/>
              <a:gd name="connsiteY3837" fmla="*/ 2815339 h 3821750"/>
              <a:gd name="connsiteX3838" fmla="*/ 1953672 w 4203096"/>
              <a:gd name="connsiteY3838" fmla="*/ 2828960 h 3821750"/>
              <a:gd name="connsiteX3839" fmla="*/ 1924430 w 4203096"/>
              <a:gd name="connsiteY3839" fmla="*/ 2800385 h 3821750"/>
              <a:gd name="connsiteX3840" fmla="*/ 1957006 w 4203096"/>
              <a:gd name="connsiteY3840" fmla="*/ 2786193 h 3821750"/>
              <a:gd name="connsiteX3841" fmla="*/ 3179921 w 4203096"/>
              <a:gd name="connsiteY3841" fmla="*/ 2785240 h 3821750"/>
              <a:gd name="connsiteX3842" fmla="*/ 3186684 w 4203096"/>
              <a:gd name="connsiteY3842" fmla="*/ 2796860 h 3821750"/>
              <a:gd name="connsiteX3843" fmla="*/ 3178778 w 4203096"/>
              <a:gd name="connsiteY3843" fmla="*/ 2819625 h 3821750"/>
              <a:gd name="connsiteX3844" fmla="*/ 3171539 w 4203096"/>
              <a:gd name="connsiteY3844" fmla="*/ 2808004 h 3821750"/>
              <a:gd name="connsiteX3845" fmla="*/ 3179921 w 4203096"/>
              <a:gd name="connsiteY3845" fmla="*/ 2785240 h 3821750"/>
              <a:gd name="connsiteX3846" fmla="*/ 2282571 w 4203096"/>
              <a:gd name="connsiteY3846" fmla="*/ 2785240 h 3821750"/>
              <a:gd name="connsiteX3847" fmla="*/ 2312765 w 4203096"/>
              <a:gd name="connsiteY3847" fmla="*/ 2816387 h 3821750"/>
              <a:gd name="connsiteX3848" fmla="*/ 2284286 w 4203096"/>
              <a:gd name="connsiteY3848" fmla="*/ 2832198 h 3821750"/>
              <a:gd name="connsiteX3849" fmla="*/ 2254948 w 4203096"/>
              <a:gd name="connsiteY3849" fmla="*/ 2802861 h 3821750"/>
              <a:gd name="connsiteX3850" fmla="*/ 2282571 w 4203096"/>
              <a:gd name="connsiteY3850" fmla="*/ 2785240 h 3821750"/>
              <a:gd name="connsiteX3851" fmla="*/ 1451991 w 4203096"/>
              <a:gd name="connsiteY3851" fmla="*/ 2785144 h 3821750"/>
              <a:gd name="connsiteX3852" fmla="*/ 1423511 w 4203096"/>
              <a:gd name="connsiteY3852" fmla="*/ 2785621 h 3821750"/>
              <a:gd name="connsiteX3853" fmla="*/ 1421035 w 4203096"/>
              <a:gd name="connsiteY3853" fmla="*/ 2811338 h 3821750"/>
              <a:gd name="connsiteX3854" fmla="*/ 1449514 w 4203096"/>
              <a:gd name="connsiteY3854" fmla="*/ 2811529 h 3821750"/>
              <a:gd name="connsiteX3855" fmla="*/ 1451991 w 4203096"/>
              <a:gd name="connsiteY3855" fmla="*/ 2785144 h 3821750"/>
              <a:gd name="connsiteX3856" fmla="*/ 1559242 w 4203096"/>
              <a:gd name="connsiteY3856" fmla="*/ 2781430 h 3821750"/>
              <a:gd name="connsiteX3857" fmla="*/ 1586960 w 4203096"/>
              <a:gd name="connsiteY3857" fmla="*/ 2808957 h 3821750"/>
              <a:gd name="connsiteX3858" fmla="*/ 1555813 w 4203096"/>
              <a:gd name="connsiteY3858" fmla="*/ 2828960 h 3821750"/>
              <a:gd name="connsiteX3859" fmla="*/ 1529810 w 4203096"/>
              <a:gd name="connsiteY3859" fmla="*/ 2802290 h 3821750"/>
              <a:gd name="connsiteX3860" fmla="*/ 1559242 w 4203096"/>
              <a:gd name="connsiteY3860" fmla="*/ 2781430 h 3821750"/>
              <a:gd name="connsiteX3861" fmla="*/ 2845403 w 4203096"/>
              <a:gd name="connsiteY3861" fmla="*/ 2778858 h 3821750"/>
              <a:gd name="connsiteX3862" fmla="*/ 2866643 w 4203096"/>
              <a:gd name="connsiteY3862" fmla="*/ 2810957 h 3821750"/>
              <a:gd name="connsiteX3863" fmla="*/ 2847117 w 4203096"/>
              <a:gd name="connsiteY3863" fmla="*/ 2840770 h 3821750"/>
              <a:gd name="connsiteX3864" fmla="*/ 2825305 w 4203096"/>
              <a:gd name="connsiteY3864" fmla="*/ 2809624 h 3821750"/>
              <a:gd name="connsiteX3865" fmla="*/ 2845403 w 4203096"/>
              <a:gd name="connsiteY3865" fmla="*/ 2778858 h 3821750"/>
              <a:gd name="connsiteX3866" fmla="*/ 110299 w 4203096"/>
              <a:gd name="connsiteY3866" fmla="*/ 2778001 h 3821750"/>
              <a:gd name="connsiteX3867" fmla="*/ 116109 w 4203096"/>
              <a:gd name="connsiteY3867" fmla="*/ 2781239 h 3821750"/>
              <a:gd name="connsiteX3868" fmla="*/ 111156 w 4203096"/>
              <a:gd name="connsiteY3868" fmla="*/ 2783811 h 3821750"/>
              <a:gd name="connsiteX3869" fmla="*/ 105917 w 4203096"/>
              <a:gd name="connsiteY3869" fmla="*/ 2780096 h 3821750"/>
              <a:gd name="connsiteX3870" fmla="*/ 110299 w 4203096"/>
              <a:gd name="connsiteY3870" fmla="*/ 2778001 h 3821750"/>
              <a:gd name="connsiteX3871" fmla="*/ 3132391 w 4203096"/>
              <a:gd name="connsiteY3871" fmla="*/ 2777525 h 3821750"/>
              <a:gd name="connsiteX3872" fmla="*/ 3141058 w 4203096"/>
              <a:gd name="connsiteY3872" fmla="*/ 2795146 h 3821750"/>
              <a:gd name="connsiteX3873" fmla="*/ 3130581 w 4203096"/>
              <a:gd name="connsiteY3873" fmla="*/ 2825626 h 3821750"/>
              <a:gd name="connsiteX3874" fmla="*/ 3121151 w 4203096"/>
              <a:gd name="connsiteY3874" fmla="*/ 2808957 h 3821750"/>
              <a:gd name="connsiteX3875" fmla="*/ 3132391 w 4203096"/>
              <a:gd name="connsiteY3875" fmla="*/ 2777525 h 3821750"/>
              <a:gd name="connsiteX3876" fmla="*/ 2769393 w 4203096"/>
              <a:gd name="connsiteY3876" fmla="*/ 2777048 h 3821750"/>
              <a:gd name="connsiteX3877" fmla="*/ 2795111 w 4203096"/>
              <a:gd name="connsiteY3877" fmla="*/ 2810577 h 3821750"/>
              <a:gd name="connsiteX3878" fmla="*/ 2772536 w 4203096"/>
              <a:gd name="connsiteY3878" fmla="*/ 2837628 h 3821750"/>
              <a:gd name="connsiteX3879" fmla="*/ 2747200 w 4203096"/>
              <a:gd name="connsiteY3879" fmla="*/ 2804195 h 3821750"/>
              <a:gd name="connsiteX3880" fmla="*/ 2769393 w 4203096"/>
              <a:gd name="connsiteY3880" fmla="*/ 2777048 h 3821750"/>
              <a:gd name="connsiteX3881" fmla="*/ 331851 w 4203096"/>
              <a:gd name="connsiteY3881" fmla="*/ 2775620 h 3821750"/>
              <a:gd name="connsiteX3882" fmla="*/ 346138 w 4203096"/>
              <a:gd name="connsiteY3882" fmla="*/ 2783240 h 3821750"/>
              <a:gd name="connsiteX3883" fmla="*/ 335089 w 4203096"/>
              <a:gd name="connsiteY3883" fmla="*/ 2792003 h 3821750"/>
              <a:gd name="connsiteX3884" fmla="*/ 319278 w 4203096"/>
              <a:gd name="connsiteY3884" fmla="*/ 2783811 h 3821750"/>
              <a:gd name="connsiteX3885" fmla="*/ 331851 w 4203096"/>
              <a:gd name="connsiteY3885" fmla="*/ 2775620 h 3821750"/>
              <a:gd name="connsiteX3886" fmla="*/ 454818 w 4203096"/>
              <a:gd name="connsiteY3886" fmla="*/ 2774952 h 3821750"/>
              <a:gd name="connsiteX3887" fmla="*/ 473011 w 4203096"/>
              <a:gd name="connsiteY3887" fmla="*/ 2786763 h 3821750"/>
              <a:gd name="connsiteX3888" fmla="*/ 455199 w 4203096"/>
              <a:gd name="connsiteY3888" fmla="*/ 2796479 h 3821750"/>
              <a:gd name="connsiteX3889" fmla="*/ 435577 w 4203096"/>
              <a:gd name="connsiteY3889" fmla="*/ 2785335 h 3821750"/>
              <a:gd name="connsiteX3890" fmla="*/ 454818 w 4203096"/>
              <a:gd name="connsiteY3890" fmla="*/ 2774952 h 3821750"/>
              <a:gd name="connsiteX3891" fmla="*/ 578262 w 4203096"/>
              <a:gd name="connsiteY3891" fmla="*/ 2774476 h 3821750"/>
              <a:gd name="connsiteX3892" fmla="*/ 603313 w 4203096"/>
              <a:gd name="connsiteY3892" fmla="*/ 2788192 h 3821750"/>
              <a:gd name="connsiteX3893" fmla="*/ 580643 w 4203096"/>
              <a:gd name="connsiteY3893" fmla="*/ 2800956 h 3821750"/>
              <a:gd name="connsiteX3894" fmla="*/ 556354 w 4203096"/>
              <a:gd name="connsiteY3894" fmla="*/ 2787906 h 3821750"/>
              <a:gd name="connsiteX3895" fmla="*/ 578262 w 4203096"/>
              <a:gd name="connsiteY3895" fmla="*/ 2774476 h 3821750"/>
              <a:gd name="connsiteX3896" fmla="*/ 705993 w 4203096"/>
              <a:gd name="connsiteY3896" fmla="*/ 2774095 h 3821750"/>
              <a:gd name="connsiteX3897" fmla="*/ 735235 w 4203096"/>
              <a:gd name="connsiteY3897" fmla="*/ 2790097 h 3821750"/>
              <a:gd name="connsiteX3898" fmla="*/ 708565 w 4203096"/>
              <a:gd name="connsiteY3898" fmla="*/ 2805528 h 3821750"/>
              <a:gd name="connsiteX3899" fmla="*/ 678942 w 4203096"/>
              <a:gd name="connsiteY3899" fmla="*/ 2789621 h 3821750"/>
              <a:gd name="connsiteX3900" fmla="*/ 705993 w 4203096"/>
              <a:gd name="connsiteY3900" fmla="*/ 2774095 h 3821750"/>
              <a:gd name="connsiteX3901" fmla="*/ 834485 w 4203096"/>
              <a:gd name="connsiteY3901" fmla="*/ 2773809 h 3821750"/>
              <a:gd name="connsiteX3902" fmla="*/ 866393 w 4203096"/>
              <a:gd name="connsiteY3902" fmla="*/ 2792479 h 3821750"/>
              <a:gd name="connsiteX3903" fmla="*/ 835437 w 4203096"/>
              <a:gd name="connsiteY3903" fmla="*/ 2810100 h 3821750"/>
              <a:gd name="connsiteX3904" fmla="*/ 802100 w 4203096"/>
              <a:gd name="connsiteY3904" fmla="*/ 2792193 h 3821750"/>
              <a:gd name="connsiteX3905" fmla="*/ 834485 w 4203096"/>
              <a:gd name="connsiteY3905" fmla="*/ 2773809 h 3821750"/>
              <a:gd name="connsiteX3906" fmla="*/ 960119 w 4203096"/>
              <a:gd name="connsiteY3906" fmla="*/ 2773524 h 3821750"/>
              <a:gd name="connsiteX3907" fmla="*/ 994409 w 4203096"/>
              <a:gd name="connsiteY3907" fmla="*/ 2794479 h 3821750"/>
              <a:gd name="connsiteX3908" fmla="*/ 959452 w 4203096"/>
              <a:gd name="connsiteY3908" fmla="*/ 2814482 h 3821750"/>
              <a:gd name="connsiteX3909" fmla="*/ 923543 w 4203096"/>
              <a:gd name="connsiteY3909" fmla="*/ 2794194 h 3821750"/>
              <a:gd name="connsiteX3910" fmla="*/ 960119 w 4203096"/>
              <a:gd name="connsiteY3910" fmla="*/ 2773524 h 3821750"/>
              <a:gd name="connsiteX3911" fmla="*/ 217360 w 4203096"/>
              <a:gd name="connsiteY3911" fmla="*/ 2773334 h 3821750"/>
              <a:gd name="connsiteX3912" fmla="*/ 225647 w 4203096"/>
              <a:gd name="connsiteY3912" fmla="*/ 2783335 h 3821750"/>
              <a:gd name="connsiteX3913" fmla="*/ 217741 w 4203096"/>
              <a:gd name="connsiteY3913" fmla="*/ 2787336 h 3821750"/>
              <a:gd name="connsiteX3914" fmla="*/ 209169 w 4203096"/>
              <a:gd name="connsiteY3914" fmla="*/ 2782097 h 3821750"/>
              <a:gd name="connsiteX3915" fmla="*/ 217360 w 4203096"/>
              <a:gd name="connsiteY3915" fmla="*/ 2773334 h 3821750"/>
              <a:gd name="connsiteX3916" fmla="*/ 1080706 w 4203096"/>
              <a:gd name="connsiteY3916" fmla="*/ 2773143 h 3821750"/>
              <a:gd name="connsiteX3917" fmla="*/ 1116711 w 4203096"/>
              <a:gd name="connsiteY3917" fmla="*/ 2796003 h 3821750"/>
              <a:gd name="connsiteX3918" fmla="*/ 1079563 w 4203096"/>
              <a:gd name="connsiteY3918" fmla="*/ 2818577 h 3821750"/>
              <a:gd name="connsiteX3919" fmla="*/ 1041558 w 4203096"/>
              <a:gd name="connsiteY3919" fmla="*/ 2795240 h 3821750"/>
              <a:gd name="connsiteX3920" fmla="*/ 1080706 w 4203096"/>
              <a:gd name="connsiteY3920" fmla="*/ 2773143 h 3821750"/>
              <a:gd name="connsiteX3921" fmla="*/ 3269932 w 4203096"/>
              <a:gd name="connsiteY3921" fmla="*/ 2772000 h 3821750"/>
              <a:gd name="connsiteX3922" fmla="*/ 3275743 w 4203096"/>
              <a:gd name="connsiteY3922" fmla="*/ 2779335 h 3821750"/>
              <a:gd name="connsiteX3923" fmla="*/ 3269456 w 4203096"/>
              <a:gd name="connsiteY3923" fmla="*/ 2791431 h 3821750"/>
              <a:gd name="connsiteX3924" fmla="*/ 3264694 w 4203096"/>
              <a:gd name="connsiteY3924" fmla="*/ 2783906 h 3821750"/>
              <a:gd name="connsiteX3925" fmla="*/ 3269932 w 4203096"/>
              <a:gd name="connsiteY3925" fmla="*/ 2772000 h 3821750"/>
              <a:gd name="connsiteX3926" fmla="*/ 2440591 w 4203096"/>
              <a:gd name="connsiteY3926" fmla="*/ 2771238 h 3821750"/>
              <a:gd name="connsiteX3927" fmla="*/ 2470023 w 4203096"/>
              <a:gd name="connsiteY3927" fmla="*/ 2804671 h 3821750"/>
              <a:gd name="connsiteX3928" fmla="*/ 2443638 w 4203096"/>
              <a:gd name="connsiteY3928" fmla="*/ 2824197 h 3821750"/>
              <a:gd name="connsiteX3929" fmla="*/ 2414683 w 4203096"/>
              <a:gd name="connsiteY3929" fmla="*/ 2792193 h 3821750"/>
              <a:gd name="connsiteX3930" fmla="*/ 2440591 w 4203096"/>
              <a:gd name="connsiteY3930" fmla="*/ 2771238 h 3821750"/>
              <a:gd name="connsiteX3931" fmla="*/ 2906553 w 4203096"/>
              <a:gd name="connsiteY3931" fmla="*/ 2770095 h 3821750"/>
              <a:gd name="connsiteX3932" fmla="*/ 2927508 w 4203096"/>
              <a:gd name="connsiteY3932" fmla="*/ 2801146 h 3821750"/>
              <a:gd name="connsiteX3933" fmla="*/ 2911506 w 4203096"/>
              <a:gd name="connsiteY3933" fmla="*/ 2835722 h 3821750"/>
              <a:gd name="connsiteX3934" fmla="*/ 2889789 w 4203096"/>
              <a:gd name="connsiteY3934" fmla="*/ 2805718 h 3821750"/>
              <a:gd name="connsiteX3935" fmla="*/ 2906553 w 4203096"/>
              <a:gd name="connsiteY3935" fmla="*/ 2770095 h 3821750"/>
              <a:gd name="connsiteX3936" fmla="*/ 2683573 w 4203096"/>
              <a:gd name="connsiteY3936" fmla="*/ 2766952 h 3821750"/>
              <a:gd name="connsiteX3937" fmla="*/ 2710434 w 4203096"/>
              <a:gd name="connsiteY3937" fmla="*/ 2799813 h 3821750"/>
              <a:gd name="connsiteX3938" fmla="*/ 2687288 w 4203096"/>
              <a:gd name="connsiteY3938" fmla="*/ 2825436 h 3821750"/>
              <a:gd name="connsiteX3939" fmla="*/ 2659761 w 4203096"/>
              <a:gd name="connsiteY3939" fmla="*/ 2793146 h 3821750"/>
              <a:gd name="connsiteX3940" fmla="*/ 2683573 w 4203096"/>
              <a:gd name="connsiteY3940" fmla="*/ 2766952 h 3821750"/>
              <a:gd name="connsiteX3941" fmla="*/ 1697735 w 4203096"/>
              <a:gd name="connsiteY3941" fmla="*/ 2766286 h 3821750"/>
              <a:gd name="connsiteX3942" fmla="*/ 1727549 w 4203096"/>
              <a:gd name="connsiteY3942" fmla="*/ 2794194 h 3821750"/>
              <a:gd name="connsiteX3943" fmla="*/ 1696211 w 4203096"/>
              <a:gd name="connsiteY3943" fmla="*/ 2812482 h 3821750"/>
              <a:gd name="connsiteX3944" fmla="*/ 1667351 w 4203096"/>
              <a:gd name="connsiteY3944" fmla="*/ 2784002 h 3821750"/>
              <a:gd name="connsiteX3945" fmla="*/ 1697735 w 4203096"/>
              <a:gd name="connsiteY3945" fmla="*/ 2766286 h 3821750"/>
              <a:gd name="connsiteX3946" fmla="*/ 3213353 w 4203096"/>
              <a:gd name="connsiteY3946" fmla="*/ 2763427 h 3821750"/>
              <a:gd name="connsiteX3947" fmla="*/ 3219545 w 4203096"/>
              <a:gd name="connsiteY3947" fmla="*/ 2773048 h 3821750"/>
              <a:gd name="connsiteX3948" fmla="*/ 3212401 w 4203096"/>
              <a:gd name="connsiteY3948" fmla="*/ 2792383 h 3821750"/>
              <a:gd name="connsiteX3949" fmla="*/ 3205829 w 4203096"/>
              <a:gd name="connsiteY3949" fmla="*/ 2782191 h 3821750"/>
              <a:gd name="connsiteX3950" fmla="*/ 3213353 w 4203096"/>
              <a:gd name="connsiteY3950" fmla="*/ 2763427 h 3821750"/>
              <a:gd name="connsiteX3951" fmla="*/ 2009489 w 4203096"/>
              <a:gd name="connsiteY3951" fmla="*/ 2761523 h 3821750"/>
              <a:gd name="connsiteX3952" fmla="*/ 2040064 w 4203096"/>
              <a:gd name="connsiteY3952" fmla="*/ 2789812 h 3821750"/>
              <a:gd name="connsiteX3953" fmla="*/ 2009965 w 4203096"/>
              <a:gd name="connsiteY3953" fmla="*/ 2803623 h 3821750"/>
              <a:gd name="connsiteX3954" fmla="*/ 1979962 w 4203096"/>
              <a:gd name="connsiteY3954" fmla="*/ 2775524 h 3821750"/>
              <a:gd name="connsiteX3955" fmla="*/ 2009489 w 4203096"/>
              <a:gd name="connsiteY3955" fmla="*/ 2761523 h 3821750"/>
              <a:gd name="connsiteX3956" fmla="*/ 1849564 w 4203096"/>
              <a:gd name="connsiteY3956" fmla="*/ 2761332 h 3821750"/>
              <a:gd name="connsiteX3957" fmla="*/ 1880140 w 4203096"/>
              <a:gd name="connsiteY3957" fmla="*/ 2790383 h 3821750"/>
              <a:gd name="connsiteX3958" fmla="*/ 1847659 w 4203096"/>
              <a:gd name="connsiteY3958" fmla="*/ 2804766 h 3821750"/>
              <a:gd name="connsiteX3959" fmla="*/ 1819180 w 4203096"/>
              <a:gd name="connsiteY3959" fmla="*/ 2775715 h 3821750"/>
              <a:gd name="connsiteX3960" fmla="*/ 1849564 w 4203096"/>
              <a:gd name="connsiteY3960" fmla="*/ 2761332 h 3821750"/>
              <a:gd name="connsiteX3961" fmla="*/ 2172176 w 4203096"/>
              <a:gd name="connsiteY3961" fmla="*/ 2760474 h 3821750"/>
              <a:gd name="connsiteX3962" fmla="*/ 2202941 w 4203096"/>
              <a:gd name="connsiteY3962" fmla="*/ 2790955 h 3821750"/>
              <a:gd name="connsiteX3963" fmla="*/ 2174843 w 4203096"/>
              <a:gd name="connsiteY3963" fmla="*/ 2806004 h 3821750"/>
              <a:gd name="connsiteX3964" fmla="*/ 2144934 w 4203096"/>
              <a:gd name="connsiteY3964" fmla="*/ 2777334 h 3821750"/>
              <a:gd name="connsiteX3965" fmla="*/ 2172176 w 4203096"/>
              <a:gd name="connsiteY3965" fmla="*/ 2760474 h 3821750"/>
              <a:gd name="connsiteX3966" fmla="*/ 2960858 w 4203096"/>
              <a:gd name="connsiteY3966" fmla="*/ 2758022 h 3821750"/>
              <a:gd name="connsiteX3967" fmla="*/ 2972752 w 4203096"/>
              <a:gd name="connsiteY3967" fmla="*/ 2761427 h 3821750"/>
              <a:gd name="connsiteX3968" fmla="*/ 2980849 w 4203096"/>
              <a:gd name="connsiteY3968" fmla="*/ 2800004 h 3821750"/>
              <a:gd name="connsiteX3969" fmla="*/ 2977962 w 4203096"/>
              <a:gd name="connsiteY3969" fmla="*/ 2815186 h 3821750"/>
              <a:gd name="connsiteX3970" fmla="*/ 2972181 w 4203096"/>
              <a:gd name="connsiteY3970" fmla="*/ 2821340 h 3821750"/>
              <a:gd name="connsiteX3971" fmla="*/ 2950273 w 4203096"/>
              <a:gd name="connsiteY3971" fmla="*/ 2813053 h 3821750"/>
              <a:gd name="connsiteX3972" fmla="*/ 2950464 w 4203096"/>
              <a:gd name="connsiteY3972" fmla="*/ 2770476 h 3821750"/>
              <a:gd name="connsiteX3973" fmla="*/ 2960858 w 4203096"/>
              <a:gd name="connsiteY3973" fmla="*/ 2758022 h 3821750"/>
              <a:gd name="connsiteX3974" fmla="*/ 3314890 w 4203096"/>
              <a:gd name="connsiteY3974" fmla="*/ 2757045 h 3821750"/>
              <a:gd name="connsiteX3975" fmla="*/ 3319843 w 4203096"/>
              <a:gd name="connsiteY3975" fmla="*/ 2762855 h 3821750"/>
              <a:gd name="connsiteX3976" fmla="*/ 3315081 w 4203096"/>
              <a:gd name="connsiteY3976" fmla="*/ 2773905 h 3821750"/>
              <a:gd name="connsiteX3977" fmla="*/ 3310890 w 4203096"/>
              <a:gd name="connsiteY3977" fmla="*/ 2765618 h 3821750"/>
              <a:gd name="connsiteX3978" fmla="*/ 3314890 w 4203096"/>
              <a:gd name="connsiteY3978" fmla="*/ 2757045 h 3821750"/>
              <a:gd name="connsiteX3979" fmla="*/ 3166967 w 4203096"/>
              <a:gd name="connsiteY3979" fmla="*/ 2755998 h 3821750"/>
              <a:gd name="connsiteX3980" fmla="*/ 3173253 w 4203096"/>
              <a:gd name="connsiteY3980" fmla="*/ 2771143 h 3821750"/>
              <a:gd name="connsiteX3981" fmla="*/ 3163443 w 4203096"/>
              <a:gd name="connsiteY3981" fmla="*/ 2797336 h 3821750"/>
              <a:gd name="connsiteX3982" fmla="*/ 3155918 w 4203096"/>
              <a:gd name="connsiteY3982" fmla="*/ 2783335 h 3821750"/>
              <a:gd name="connsiteX3983" fmla="*/ 3166967 w 4203096"/>
              <a:gd name="connsiteY3983" fmla="*/ 2755998 h 3821750"/>
              <a:gd name="connsiteX3984" fmla="*/ 1606487 w 4203096"/>
              <a:gd name="connsiteY3984" fmla="*/ 2751426 h 3821750"/>
              <a:gd name="connsiteX3985" fmla="*/ 1632966 w 4203096"/>
              <a:gd name="connsiteY3985" fmla="*/ 2780382 h 3821750"/>
              <a:gd name="connsiteX3986" fmla="*/ 1601248 w 4203096"/>
              <a:gd name="connsiteY3986" fmla="*/ 2797241 h 3821750"/>
              <a:gd name="connsiteX3987" fmla="*/ 1575721 w 4203096"/>
              <a:gd name="connsiteY3987" fmla="*/ 2770286 h 3821750"/>
              <a:gd name="connsiteX3988" fmla="*/ 1606487 w 4203096"/>
              <a:gd name="connsiteY3988" fmla="*/ 2751426 h 3821750"/>
              <a:gd name="connsiteX3989" fmla="*/ 1288351 w 4203096"/>
              <a:gd name="connsiteY3989" fmla="*/ 2751331 h 3821750"/>
              <a:gd name="connsiteX3990" fmla="*/ 1286637 w 4203096"/>
              <a:gd name="connsiteY3990" fmla="*/ 2773333 h 3821750"/>
              <a:gd name="connsiteX3991" fmla="*/ 1317022 w 4203096"/>
              <a:gd name="connsiteY3991" fmla="*/ 2773619 h 3821750"/>
              <a:gd name="connsiteX3992" fmla="*/ 1318736 w 4203096"/>
              <a:gd name="connsiteY3992" fmla="*/ 2751616 h 3821750"/>
              <a:gd name="connsiteX3993" fmla="*/ 1288351 w 4203096"/>
              <a:gd name="connsiteY3993" fmla="*/ 2751331 h 3821750"/>
              <a:gd name="connsiteX3994" fmla="*/ 1178528 w 4203096"/>
              <a:gd name="connsiteY3994" fmla="*/ 2751045 h 3821750"/>
              <a:gd name="connsiteX3995" fmla="*/ 1177004 w 4203096"/>
              <a:gd name="connsiteY3995" fmla="*/ 2773143 h 3821750"/>
              <a:gd name="connsiteX3996" fmla="*/ 1211675 w 4203096"/>
              <a:gd name="connsiteY3996" fmla="*/ 2773619 h 3821750"/>
              <a:gd name="connsiteX3997" fmla="*/ 1213294 w 4203096"/>
              <a:gd name="connsiteY3997" fmla="*/ 2751521 h 3821750"/>
              <a:gd name="connsiteX3998" fmla="*/ 1178528 w 4203096"/>
              <a:gd name="connsiteY3998" fmla="*/ 2751045 h 3821750"/>
              <a:gd name="connsiteX3999" fmla="*/ 1382649 w 4203096"/>
              <a:gd name="connsiteY3999" fmla="*/ 2750854 h 3821750"/>
              <a:gd name="connsiteX4000" fmla="*/ 1380744 w 4203096"/>
              <a:gd name="connsiteY4000" fmla="*/ 2775714 h 3821750"/>
              <a:gd name="connsiteX4001" fmla="*/ 1412176 w 4203096"/>
              <a:gd name="connsiteY4001" fmla="*/ 2775905 h 3821750"/>
              <a:gd name="connsiteX4002" fmla="*/ 1411033 w 4203096"/>
              <a:gd name="connsiteY4002" fmla="*/ 2762760 h 3821750"/>
              <a:gd name="connsiteX4003" fmla="*/ 1414558 w 4203096"/>
              <a:gd name="connsiteY4003" fmla="*/ 2751045 h 3821750"/>
              <a:gd name="connsiteX4004" fmla="*/ 1382649 w 4203096"/>
              <a:gd name="connsiteY4004" fmla="*/ 2750854 h 3821750"/>
              <a:gd name="connsiteX4005" fmla="*/ 3042666 w 4203096"/>
              <a:gd name="connsiteY4005" fmla="*/ 2749997 h 3821750"/>
              <a:gd name="connsiteX4006" fmla="*/ 3028474 w 4203096"/>
              <a:gd name="connsiteY4006" fmla="*/ 2754093 h 3821750"/>
              <a:gd name="connsiteX4007" fmla="*/ 3029140 w 4203096"/>
              <a:gd name="connsiteY4007" fmla="*/ 2785525 h 3821750"/>
              <a:gd name="connsiteX4008" fmla="*/ 3042952 w 4203096"/>
              <a:gd name="connsiteY4008" fmla="*/ 2779620 h 3821750"/>
              <a:gd name="connsiteX4009" fmla="*/ 3042666 w 4203096"/>
              <a:gd name="connsiteY4009" fmla="*/ 2749997 h 3821750"/>
              <a:gd name="connsiteX4010" fmla="*/ 2589085 w 4203096"/>
              <a:gd name="connsiteY4010" fmla="*/ 2749807 h 3821750"/>
              <a:gd name="connsiteX4011" fmla="*/ 2617660 w 4203096"/>
              <a:gd name="connsiteY4011" fmla="*/ 2785145 h 3821750"/>
              <a:gd name="connsiteX4012" fmla="*/ 2593562 w 4203096"/>
              <a:gd name="connsiteY4012" fmla="*/ 2807147 h 3821750"/>
              <a:gd name="connsiteX4013" fmla="*/ 2565368 w 4203096"/>
              <a:gd name="connsiteY4013" fmla="*/ 2774763 h 3821750"/>
              <a:gd name="connsiteX4014" fmla="*/ 2589085 w 4203096"/>
              <a:gd name="connsiteY4014" fmla="*/ 2749807 h 3821750"/>
              <a:gd name="connsiteX4015" fmla="*/ 2333815 w 4203096"/>
              <a:gd name="connsiteY4015" fmla="*/ 2747807 h 3821750"/>
              <a:gd name="connsiteX4016" fmla="*/ 2362961 w 4203096"/>
              <a:gd name="connsiteY4016" fmla="*/ 2780763 h 3821750"/>
              <a:gd name="connsiteX4017" fmla="*/ 2337244 w 4203096"/>
              <a:gd name="connsiteY4017" fmla="*/ 2799813 h 3821750"/>
              <a:gd name="connsiteX4018" fmla="*/ 2307335 w 4203096"/>
              <a:gd name="connsiteY4018" fmla="*/ 2767237 h 3821750"/>
              <a:gd name="connsiteX4019" fmla="*/ 2333815 w 4203096"/>
              <a:gd name="connsiteY4019" fmla="*/ 2747807 h 3821750"/>
              <a:gd name="connsiteX4020" fmla="*/ 3367182 w 4203096"/>
              <a:gd name="connsiteY4020" fmla="*/ 2746663 h 3821750"/>
              <a:gd name="connsiteX4021" fmla="*/ 3372421 w 4203096"/>
              <a:gd name="connsiteY4021" fmla="*/ 2749235 h 3821750"/>
              <a:gd name="connsiteX4022" fmla="*/ 3367944 w 4203096"/>
              <a:gd name="connsiteY4022" fmla="*/ 2754760 h 3821750"/>
              <a:gd name="connsiteX4023" fmla="*/ 3364801 w 4203096"/>
              <a:gd name="connsiteY4023" fmla="*/ 2752378 h 3821750"/>
              <a:gd name="connsiteX4024" fmla="*/ 3367182 w 4203096"/>
              <a:gd name="connsiteY4024" fmla="*/ 2746663 h 3821750"/>
              <a:gd name="connsiteX4025" fmla="*/ 3250311 w 4203096"/>
              <a:gd name="connsiteY4025" fmla="*/ 2743425 h 3821750"/>
              <a:gd name="connsiteX4026" fmla="*/ 3255645 w 4203096"/>
              <a:gd name="connsiteY4026" fmla="*/ 2750950 h 3821750"/>
              <a:gd name="connsiteX4027" fmla="*/ 3250120 w 4203096"/>
              <a:gd name="connsiteY4027" fmla="*/ 2766571 h 3821750"/>
              <a:gd name="connsiteX4028" fmla="*/ 3243358 w 4203096"/>
              <a:gd name="connsiteY4028" fmla="*/ 2759427 h 3821750"/>
              <a:gd name="connsiteX4029" fmla="*/ 3250311 w 4203096"/>
              <a:gd name="connsiteY4029" fmla="*/ 2743425 h 3821750"/>
              <a:gd name="connsiteX4030" fmla="*/ 3117532 w 4203096"/>
              <a:gd name="connsiteY4030" fmla="*/ 2742663 h 3821750"/>
              <a:gd name="connsiteX4031" fmla="*/ 3127057 w 4203096"/>
              <a:gd name="connsiteY4031" fmla="*/ 2764475 h 3821750"/>
              <a:gd name="connsiteX4032" fmla="*/ 3114674 w 4203096"/>
              <a:gd name="connsiteY4032" fmla="*/ 2799622 h 3821750"/>
              <a:gd name="connsiteX4033" fmla="*/ 3103625 w 4203096"/>
              <a:gd name="connsiteY4033" fmla="*/ 2779429 h 3821750"/>
              <a:gd name="connsiteX4034" fmla="*/ 3117532 w 4203096"/>
              <a:gd name="connsiteY4034" fmla="*/ 2742663 h 3821750"/>
              <a:gd name="connsiteX4035" fmla="*/ 1519808 w 4203096"/>
              <a:gd name="connsiteY4035" fmla="*/ 2742091 h 3821750"/>
              <a:gd name="connsiteX4036" fmla="*/ 1546097 w 4203096"/>
              <a:gd name="connsiteY4036" fmla="*/ 2767999 h 3821750"/>
              <a:gd name="connsiteX4037" fmla="*/ 1515617 w 4203096"/>
              <a:gd name="connsiteY4037" fmla="*/ 2789240 h 3821750"/>
              <a:gd name="connsiteX4038" fmla="*/ 1491805 w 4203096"/>
              <a:gd name="connsiteY4038" fmla="*/ 2763808 h 3821750"/>
              <a:gd name="connsiteX4039" fmla="*/ 1519808 w 4203096"/>
              <a:gd name="connsiteY4039" fmla="*/ 2742091 h 3821750"/>
              <a:gd name="connsiteX4040" fmla="*/ 54292 w 4203096"/>
              <a:gd name="connsiteY4040" fmla="*/ 2741900 h 3821750"/>
              <a:gd name="connsiteX4041" fmla="*/ 57150 w 4203096"/>
              <a:gd name="connsiteY4041" fmla="*/ 2744187 h 3821750"/>
              <a:gd name="connsiteX4042" fmla="*/ 53911 w 4203096"/>
              <a:gd name="connsiteY4042" fmla="*/ 2747615 h 3821750"/>
              <a:gd name="connsiteX4043" fmla="*/ 50578 w 4203096"/>
              <a:gd name="connsiteY4043" fmla="*/ 2744282 h 3821750"/>
              <a:gd name="connsiteX4044" fmla="*/ 54292 w 4203096"/>
              <a:gd name="connsiteY4044" fmla="*/ 2741900 h 3821750"/>
              <a:gd name="connsiteX4045" fmla="*/ 155067 w 4203096"/>
              <a:gd name="connsiteY4045" fmla="*/ 2740472 h 3821750"/>
              <a:gd name="connsiteX4046" fmla="*/ 163449 w 4203096"/>
              <a:gd name="connsiteY4046" fmla="*/ 2745330 h 3821750"/>
              <a:gd name="connsiteX4047" fmla="*/ 156972 w 4203096"/>
              <a:gd name="connsiteY4047" fmla="*/ 2752569 h 3821750"/>
              <a:gd name="connsiteX4048" fmla="*/ 149542 w 4203096"/>
              <a:gd name="connsiteY4048" fmla="*/ 2744663 h 3821750"/>
              <a:gd name="connsiteX4049" fmla="*/ 155067 w 4203096"/>
              <a:gd name="connsiteY4049" fmla="*/ 2740472 h 3821750"/>
              <a:gd name="connsiteX4050" fmla="*/ 1747171 w 4203096"/>
              <a:gd name="connsiteY4050" fmla="*/ 2739520 h 3821750"/>
              <a:gd name="connsiteX4051" fmla="*/ 1777746 w 4203096"/>
              <a:gd name="connsiteY4051" fmla="*/ 2767047 h 3821750"/>
              <a:gd name="connsiteX4052" fmla="*/ 1747266 w 4203096"/>
              <a:gd name="connsiteY4052" fmla="*/ 2784287 h 3821750"/>
              <a:gd name="connsiteX4053" fmla="*/ 1718215 w 4203096"/>
              <a:gd name="connsiteY4053" fmla="*/ 2757141 h 3821750"/>
              <a:gd name="connsiteX4054" fmla="*/ 1747171 w 4203096"/>
              <a:gd name="connsiteY4054" fmla="*/ 2739520 h 3821750"/>
              <a:gd name="connsiteX4055" fmla="*/ 267747 w 4203096"/>
              <a:gd name="connsiteY4055" fmla="*/ 2739329 h 3821750"/>
              <a:gd name="connsiteX4056" fmla="*/ 285749 w 4203096"/>
              <a:gd name="connsiteY4056" fmla="*/ 2747235 h 3821750"/>
              <a:gd name="connsiteX4057" fmla="*/ 269557 w 4203096"/>
              <a:gd name="connsiteY4057" fmla="*/ 2754379 h 3821750"/>
              <a:gd name="connsiteX4058" fmla="*/ 256507 w 4203096"/>
              <a:gd name="connsiteY4058" fmla="*/ 2746568 h 3821750"/>
              <a:gd name="connsiteX4059" fmla="*/ 267747 w 4203096"/>
              <a:gd name="connsiteY4059" fmla="*/ 2739329 h 3821750"/>
              <a:gd name="connsiteX4060" fmla="*/ 386238 w 4203096"/>
              <a:gd name="connsiteY4060" fmla="*/ 2738186 h 3821750"/>
              <a:gd name="connsiteX4061" fmla="*/ 405955 w 4203096"/>
              <a:gd name="connsiteY4061" fmla="*/ 2748950 h 3821750"/>
              <a:gd name="connsiteX4062" fmla="*/ 390810 w 4203096"/>
              <a:gd name="connsiteY4062" fmla="*/ 2759141 h 3821750"/>
              <a:gd name="connsiteX4063" fmla="*/ 370903 w 4203096"/>
              <a:gd name="connsiteY4063" fmla="*/ 2748473 h 3821750"/>
              <a:gd name="connsiteX4064" fmla="*/ 386238 w 4203096"/>
              <a:gd name="connsiteY4064" fmla="*/ 2738186 h 3821750"/>
              <a:gd name="connsiteX4065" fmla="*/ 511396 w 4203096"/>
              <a:gd name="connsiteY4065" fmla="*/ 2737615 h 3821750"/>
              <a:gd name="connsiteX4066" fmla="*/ 535780 w 4203096"/>
              <a:gd name="connsiteY4066" fmla="*/ 2750569 h 3821750"/>
              <a:gd name="connsiteX4067" fmla="*/ 515397 w 4203096"/>
              <a:gd name="connsiteY4067" fmla="*/ 2763618 h 3821750"/>
              <a:gd name="connsiteX4068" fmla="*/ 490727 w 4203096"/>
              <a:gd name="connsiteY4068" fmla="*/ 2750760 h 3821750"/>
              <a:gd name="connsiteX4069" fmla="*/ 511396 w 4203096"/>
              <a:gd name="connsiteY4069" fmla="*/ 2737615 h 3821750"/>
              <a:gd name="connsiteX4070" fmla="*/ 643032 w 4203096"/>
              <a:gd name="connsiteY4070" fmla="*/ 2737424 h 3821750"/>
              <a:gd name="connsiteX4071" fmla="*/ 668464 w 4203096"/>
              <a:gd name="connsiteY4071" fmla="*/ 2754474 h 3821750"/>
              <a:gd name="connsiteX4072" fmla="*/ 640651 w 4203096"/>
              <a:gd name="connsiteY4072" fmla="*/ 2768285 h 3821750"/>
              <a:gd name="connsiteX4073" fmla="*/ 613505 w 4203096"/>
              <a:gd name="connsiteY4073" fmla="*/ 2751902 h 3821750"/>
              <a:gd name="connsiteX4074" fmla="*/ 643032 w 4203096"/>
              <a:gd name="connsiteY4074" fmla="*/ 2737424 h 3821750"/>
              <a:gd name="connsiteX4075" fmla="*/ 770286 w 4203096"/>
              <a:gd name="connsiteY4075" fmla="*/ 2737044 h 3821750"/>
              <a:gd name="connsiteX4076" fmla="*/ 801623 w 4203096"/>
              <a:gd name="connsiteY4076" fmla="*/ 2756475 h 3821750"/>
              <a:gd name="connsiteX4077" fmla="*/ 770000 w 4203096"/>
              <a:gd name="connsiteY4077" fmla="*/ 2772953 h 3821750"/>
              <a:gd name="connsiteX4078" fmla="*/ 737901 w 4203096"/>
              <a:gd name="connsiteY4078" fmla="*/ 2754855 h 3821750"/>
              <a:gd name="connsiteX4079" fmla="*/ 770286 w 4203096"/>
              <a:gd name="connsiteY4079" fmla="*/ 2737044 h 3821750"/>
              <a:gd name="connsiteX4080" fmla="*/ 897731 w 4203096"/>
              <a:gd name="connsiteY4080" fmla="*/ 2736757 h 3821750"/>
              <a:gd name="connsiteX4081" fmla="*/ 932783 w 4203096"/>
              <a:gd name="connsiteY4081" fmla="*/ 2758093 h 3821750"/>
              <a:gd name="connsiteX4082" fmla="*/ 896302 w 4203096"/>
              <a:gd name="connsiteY4082" fmla="*/ 2777524 h 3821750"/>
              <a:gd name="connsiteX4083" fmla="*/ 861441 w 4203096"/>
              <a:gd name="connsiteY4083" fmla="*/ 2756950 h 3821750"/>
              <a:gd name="connsiteX4084" fmla="*/ 897731 w 4203096"/>
              <a:gd name="connsiteY4084" fmla="*/ 2736757 h 3821750"/>
              <a:gd name="connsiteX4085" fmla="*/ 1901285 w 4203096"/>
              <a:gd name="connsiteY4085" fmla="*/ 2736472 h 3821750"/>
              <a:gd name="connsiteX4086" fmla="*/ 1931955 w 4203096"/>
              <a:gd name="connsiteY4086" fmla="*/ 2764190 h 3821750"/>
              <a:gd name="connsiteX4087" fmla="*/ 1901666 w 4203096"/>
              <a:gd name="connsiteY4087" fmla="*/ 2778477 h 3821750"/>
              <a:gd name="connsiteX4088" fmla="*/ 1872139 w 4203096"/>
              <a:gd name="connsiteY4088" fmla="*/ 2751045 h 3821750"/>
              <a:gd name="connsiteX4089" fmla="*/ 1901285 w 4203096"/>
              <a:gd name="connsiteY4089" fmla="*/ 2736472 h 3821750"/>
              <a:gd name="connsiteX4090" fmla="*/ 1022128 w 4203096"/>
              <a:gd name="connsiteY4090" fmla="*/ 2736282 h 3821750"/>
              <a:gd name="connsiteX4091" fmla="*/ 1059466 w 4203096"/>
              <a:gd name="connsiteY4091" fmla="*/ 2759523 h 3821750"/>
              <a:gd name="connsiteX4092" fmla="*/ 1020889 w 4203096"/>
              <a:gd name="connsiteY4092" fmla="*/ 2781906 h 3821750"/>
              <a:gd name="connsiteX4093" fmla="*/ 982504 w 4203096"/>
              <a:gd name="connsiteY4093" fmla="*/ 2758761 h 3821750"/>
              <a:gd name="connsiteX4094" fmla="*/ 1022128 w 4203096"/>
              <a:gd name="connsiteY4094" fmla="*/ 2736282 h 3821750"/>
              <a:gd name="connsiteX4095" fmla="*/ 3201542 w 4203096"/>
              <a:gd name="connsiteY4095" fmla="*/ 2734852 h 3821750"/>
              <a:gd name="connsiteX4096" fmla="*/ 3206305 w 4203096"/>
              <a:gd name="connsiteY4096" fmla="*/ 2748092 h 3821750"/>
              <a:gd name="connsiteX4097" fmla="*/ 3196589 w 4203096"/>
              <a:gd name="connsiteY4097" fmla="*/ 2769809 h 3821750"/>
              <a:gd name="connsiteX4098" fmla="*/ 3190874 w 4203096"/>
              <a:gd name="connsiteY4098" fmla="*/ 2757998 h 3821750"/>
              <a:gd name="connsiteX4099" fmla="*/ 3201542 w 4203096"/>
              <a:gd name="connsiteY4099" fmla="*/ 2734852 h 3821750"/>
              <a:gd name="connsiteX4100" fmla="*/ 2061972 w 4203096"/>
              <a:gd name="connsiteY4100" fmla="*/ 2733519 h 3821750"/>
              <a:gd name="connsiteX4101" fmla="*/ 2092642 w 4203096"/>
              <a:gd name="connsiteY4101" fmla="*/ 2763237 h 3821750"/>
              <a:gd name="connsiteX4102" fmla="*/ 2064353 w 4203096"/>
              <a:gd name="connsiteY4102" fmla="*/ 2777715 h 3821750"/>
              <a:gd name="connsiteX4103" fmla="*/ 2034635 w 4203096"/>
              <a:gd name="connsiteY4103" fmla="*/ 2749521 h 3821750"/>
              <a:gd name="connsiteX4104" fmla="*/ 2061972 w 4203096"/>
              <a:gd name="connsiteY4104" fmla="*/ 2733519 h 3821750"/>
              <a:gd name="connsiteX4105" fmla="*/ 3085910 w 4203096"/>
              <a:gd name="connsiteY4105" fmla="*/ 2730566 h 3821750"/>
              <a:gd name="connsiteX4106" fmla="*/ 3073241 w 4203096"/>
              <a:gd name="connsiteY4106" fmla="*/ 2736757 h 3821750"/>
              <a:gd name="connsiteX4107" fmla="*/ 3072670 w 4203096"/>
              <a:gd name="connsiteY4107" fmla="*/ 2765713 h 3821750"/>
              <a:gd name="connsiteX4108" fmla="*/ 3084862 w 4203096"/>
              <a:gd name="connsiteY4108" fmla="*/ 2759331 h 3821750"/>
              <a:gd name="connsiteX4109" fmla="*/ 3085910 w 4203096"/>
              <a:gd name="connsiteY4109" fmla="*/ 2730566 h 3821750"/>
              <a:gd name="connsiteX4110" fmla="*/ 2488691 w 4203096"/>
              <a:gd name="connsiteY4110" fmla="*/ 2728566 h 3821750"/>
              <a:gd name="connsiteX4111" fmla="*/ 2517171 w 4203096"/>
              <a:gd name="connsiteY4111" fmla="*/ 2762761 h 3821750"/>
              <a:gd name="connsiteX4112" fmla="*/ 2492501 w 4203096"/>
              <a:gd name="connsiteY4112" fmla="*/ 2785145 h 3821750"/>
              <a:gd name="connsiteX4113" fmla="*/ 2464022 w 4203096"/>
              <a:gd name="connsiteY4113" fmla="*/ 2751998 h 3821750"/>
              <a:gd name="connsiteX4114" fmla="*/ 2488691 w 4203096"/>
              <a:gd name="connsiteY4114" fmla="*/ 2728566 h 3821750"/>
              <a:gd name="connsiteX4115" fmla="*/ 3292126 w 4203096"/>
              <a:gd name="connsiteY4115" fmla="*/ 2726376 h 3821750"/>
              <a:gd name="connsiteX4116" fmla="*/ 3296603 w 4203096"/>
              <a:gd name="connsiteY4116" fmla="*/ 2732662 h 3821750"/>
              <a:gd name="connsiteX4117" fmla="*/ 3291269 w 4203096"/>
              <a:gd name="connsiteY4117" fmla="*/ 2744473 h 3821750"/>
              <a:gd name="connsiteX4118" fmla="*/ 3285744 w 4203096"/>
              <a:gd name="connsiteY4118" fmla="*/ 2737711 h 3821750"/>
              <a:gd name="connsiteX4119" fmla="*/ 3292126 w 4203096"/>
              <a:gd name="connsiteY4119" fmla="*/ 2726376 h 3821750"/>
              <a:gd name="connsiteX4120" fmla="*/ 2804921 w 4203096"/>
              <a:gd name="connsiteY4120" fmla="*/ 2725232 h 3821750"/>
              <a:gd name="connsiteX4121" fmla="*/ 2828924 w 4203096"/>
              <a:gd name="connsiteY4121" fmla="*/ 2759236 h 3821750"/>
              <a:gd name="connsiteX4122" fmla="*/ 2809208 w 4203096"/>
              <a:gd name="connsiteY4122" fmla="*/ 2790002 h 3821750"/>
              <a:gd name="connsiteX4123" fmla="*/ 2784347 w 4203096"/>
              <a:gd name="connsiteY4123" fmla="*/ 2756093 h 3821750"/>
              <a:gd name="connsiteX4124" fmla="*/ 2804921 w 4203096"/>
              <a:gd name="connsiteY4124" fmla="*/ 2725232 h 3821750"/>
              <a:gd name="connsiteX4125" fmla="*/ 2223325 w 4203096"/>
              <a:gd name="connsiteY4125" fmla="*/ 2724565 h 3821750"/>
              <a:gd name="connsiteX4126" fmla="*/ 2253424 w 4203096"/>
              <a:gd name="connsiteY4126" fmla="*/ 2755902 h 3821750"/>
              <a:gd name="connsiteX4127" fmla="*/ 2228087 w 4203096"/>
              <a:gd name="connsiteY4127" fmla="*/ 2774952 h 3821750"/>
              <a:gd name="connsiteX4128" fmla="*/ 2197988 w 4203096"/>
              <a:gd name="connsiteY4128" fmla="*/ 2744949 h 3821750"/>
              <a:gd name="connsiteX4129" fmla="*/ 2223325 w 4203096"/>
              <a:gd name="connsiteY4129" fmla="*/ 2724565 h 3821750"/>
              <a:gd name="connsiteX4130" fmla="*/ 3153822 w 4203096"/>
              <a:gd name="connsiteY4130" fmla="*/ 2723708 h 3821750"/>
              <a:gd name="connsiteX4131" fmla="*/ 3161252 w 4203096"/>
              <a:gd name="connsiteY4131" fmla="*/ 2741139 h 3821750"/>
              <a:gd name="connsiteX4132" fmla="*/ 3149251 w 4203096"/>
              <a:gd name="connsiteY4132" fmla="*/ 2772285 h 3821750"/>
              <a:gd name="connsiteX4133" fmla="*/ 3140964 w 4203096"/>
              <a:gd name="connsiteY4133" fmla="*/ 2755807 h 3821750"/>
              <a:gd name="connsiteX4134" fmla="*/ 3153822 w 4203096"/>
              <a:gd name="connsiteY4134" fmla="*/ 2723708 h 3821750"/>
              <a:gd name="connsiteX4135" fmla="*/ 1651539 w 4203096"/>
              <a:gd name="connsiteY4135" fmla="*/ 2721708 h 3821750"/>
              <a:gd name="connsiteX4136" fmla="*/ 1680305 w 4203096"/>
              <a:gd name="connsiteY4136" fmla="*/ 2749426 h 3821750"/>
              <a:gd name="connsiteX4137" fmla="*/ 1651063 w 4203096"/>
              <a:gd name="connsiteY4137" fmla="*/ 2767523 h 3821750"/>
              <a:gd name="connsiteX4138" fmla="*/ 1622583 w 4203096"/>
              <a:gd name="connsiteY4138" fmla="*/ 2739806 h 3821750"/>
              <a:gd name="connsiteX4139" fmla="*/ 1651539 w 4203096"/>
              <a:gd name="connsiteY4139" fmla="*/ 2721708 h 3821750"/>
              <a:gd name="connsiteX4140" fmla="*/ 2872358 w 4203096"/>
              <a:gd name="connsiteY4140" fmla="*/ 2720946 h 3821750"/>
              <a:gd name="connsiteX4141" fmla="*/ 2893694 w 4203096"/>
              <a:gd name="connsiteY4141" fmla="*/ 2753045 h 3821750"/>
              <a:gd name="connsiteX4142" fmla="*/ 2877216 w 4203096"/>
              <a:gd name="connsiteY4142" fmla="*/ 2787812 h 3821750"/>
              <a:gd name="connsiteX4143" fmla="*/ 2854928 w 4203096"/>
              <a:gd name="connsiteY4143" fmla="*/ 2757522 h 3821750"/>
              <a:gd name="connsiteX4144" fmla="*/ 2872358 w 4203096"/>
              <a:gd name="connsiteY4144" fmla="*/ 2720946 h 3821750"/>
              <a:gd name="connsiteX4145" fmla="*/ 2723863 w 4203096"/>
              <a:gd name="connsiteY4145" fmla="*/ 2718088 h 3821750"/>
              <a:gd name="connsiteX4146" fmla="*/ 2749581 w 4203096"/>
              <a:gd name="connsiteY4146" fmla="*/ 2752664 h 3821750"/>
              <a:gd name="connsiteX4147" fmla="*/ 2727578 w 4203096"/>
              <a:gd name="connsiteY4147" fmla="*/ 2780096 h 3821750"/>
              <a:gd name="connsiteX4148" fmla="*/ 2701098 w 4203096"/>
              <a:gd name="connsiteY4148" fmla="*/ 2745806 h 3821750"/>
              <a:gd name="connsiteX4149" fmla="*/ 2723863 w 4203096"/>
              <a:gd name="connsiteY4149" fmla="*/ 2718088 h 3821750"/>
              <a:gd name="connsiteX4150" fmla="*/ 3237451 w 4203096"/>
              <a:gd name="connsiteY4150" fmla="*/ 2715231 h 3821750"/>
              <a:gd name="connsiteX4151" fmla="*/ 3241737 w 4203096"/>
              <a:gd name="connsiteY4151" fmla="*/ 2725138 h 3821750"/>
              <a:gd name="connsiteX4152" fmla="*/ 3232498 w 4203096"/>
              <a:gd name="connsiteY4152" fmla="*/ 2743425 h 3821750"/>
              <a:gd name="connsiteX4153" fmla="*/ 3227736 w 4203096"/>
              <a:gd name="connsiteY4153" fmla="*/ 2733805 h 3821750"/>
              <a:gd name="connsiteX4154" fmla="*/ 3237451 w 4203096"/>
              <a:gd name="connsiteY4154" fmla="*/ 2715231 h 3821750"/>
              <a:gd name="connsiteX4155" fmla="*/ 1238250 w 4203096"/>
              <a:gd name="connsiteY4155" fmla="*/ 2714564 h 3821750"/>
              <a:gd name="connsiteX4156" fmla="*/ 1236916 w 4203096"/>
              <a:gd name="connsiteY4156" fmla="*/ 2736662 h 3821750"/>
              <a:gd name="connsiteX4157" fmla="*/ 1268825 w 4203096"/>
              <a:gd name="connsiteY4157" fmla="*/ 2737043 h 3821750"/>
              <a:gd name="connsiteX4158" fmla="*/ 1270159 w 4203096"/>
              <a:gd name="connsiteY4158" fmla="*/ 2714945 h 3821750"/>
              <a:gd name="connsiteX4159" fmla="*/ 1238250 w 4203096"/>
              <a:gd name="connsiteY4159" fmla="*/ 2714564 h 3821750"/>
              <a:gd name="connsiteX4160" fmla="*/ 1372171 w 4203096"/>
              <a:gd name="connsiteY4160" fmla="*/ 2714373 h 3821750"/>
              <a:gd name="connsiteX4161" fmla="*/ 1338167 w 4203096"/>
              <a:gd name="connsiteY4161" fmla="*/ 2715231 h 3821750"/>
              <a:gd name="connsiteX4162" fmla="*/ 1336738 w 4203096"/>
              <a:gd name="connsiteY4162" fmla="*/ 2739234 h 3821750"/>
              <a:gd name="connsiteX4163" fmla="*/ 1370171 w 4203096"/>
              <a:gd name="connsiteY4163" fmla="*/ 2739519 h 3821750"/>
              <a:gd name="connsiteX4164" fmla="*/ 1368647 w 4203096"/>
              <a:gd name="connsiteY4164" fmla="*/ 2726280 h 3821750"/>
              <a:gd name="connsiteX4165" fmla="*/ 1372171 w 4203096"/>
              <a:gd name="connsiteY4165" fmla="*/ 2714373 h 3821750"/>
              <a:gd name="connsiteX4166" fmla="*/ 1796701 w 4203096"/>
              <a:gd name="connsiteY4166" fmla="*/ 2714088 h 3821750"/>
              <a:gd name="connsiteX4167" fmla="*/ 1827181 w 4203096"/>
              <a:gd name="connsiteY4167" fmla="*/ 2740091 h 3821750"/>
              <a:gd name="connsiteX4168" fmla="*/ 1799368 w 4203096"/>
              <a:gd name="connsiteY4168" fmla="*/ 2756283 h 3821750"/>
              <a:gd name="connsiteX4169" fmla="*/ 1768316 w 4203096"/>
              <a:gd name="connsiteY4169" fmla="*/ 2728661 h 3821750"/>
              <a:gd name="connsiteX4170" fmla="*/ 1796701 w 4203096"/>
              <a:gd name="connsiteY4170" fmla="*/ 2714088 h 3821750"/>
              <a:gd name="connsiteX4171" fmla="*/ 3340608 w 4203096"/>
              <a:gd name="connsiteY4171" fmla="*/ 2713898 h 3821750"/>
              <a:gd name="connsiteX4172" fmla="*/ 3346418 w 4203096"/>
              <a:gd name="connsiteY4172" fmla="*/ 2718755 h 3821750"/>
              <a:gd name="connsiteX4173" fmla="*/ 3339750 w 4203096"/>
              <a:gd name="connsiteY4173" fmla="*/ 2725613 h 3821750"/>
              <a:gd name="connsiteX4174" fmla="*/ 3335369 w 4203096"/>
              <a:gd name="connsiteY4174" fmla="*/ 2720184 h 3821750"/>
              <a:gd name="connsiteX4175" fmla="*/ 3340608 w 4203096"/>
              <a:gd name="connsiteY4175" fmla="*/ 2713898 h 3821750"/>
              <a:gd name="connsiteX4176" fmla="*/ 1122902 w 4203096"/>
              <a:gd name="connsiteY4176" fmla="*/ 2713802 h 3821750"/>
              <a:gd name="connsiteX4177" fmla="*/ 1121664 w 4203096"/>
              <a:gd name="connsiteY4177" fmla="*/ 2736472 h 3821750"/>
              <a:gd name="connsiteX4178" fmla="*/ 1158335 w 4203096"/>
              <a:gd name="connsiteY4178" fmla="*/ 2737043 h 3821750"/>
              <a:gd name="connsiteX4179" fmla="*/ 1159669 w 4203096"/>
              <a:gd name="connsiteY4179" fmla="*/ 2714373 h 3821750"/>
              <a:gd name="connsiteX4180" fmla="*/ 1122902 w 4203096"/>
              <a:gd name="connsiteY4180" fmla="*/ 2713802 h 3821750"/>
              <a:gd name="connsiteX4181" fmla="*/ 2931318 w 4203096"/>
              <a:gd name="connsiteY4181" fmla="*/ 2709993 h 3821750"/>
              <a:gd name="connsiteX4182" fmla="*/ 2951702 w 4203096"/>
              <a:gd name="connsiteY4182" fmla="*/ 2742759 h 3821750"/>
              <a:gd name="connsiteX4183" fmla="*/ 2936462 w 4203096"/>
              <a:gd name="connsiteY4183" fmla="*/ 2780478 h 3821750"/>
              <a:gd name="connsiteX4184" fmla="*/ 2915411 w 4203096"/>
              <a:gd name="connsiteY4184" fmla="*/ 2748759 h 3821750"/>
              <a:gd name="connsiteX4185" fmla="*/ 2931318 w 4203096"/>
              <a:gd name="connsiteY4185" fmla="*/ 2709993 h 3821750"/>
              <a:gd name="connsiteX4186" fmla="*/ 1561147 w 4203096"/>
              <a:gd name="connsiteY4186" fmla="*/ 2709612 h 3821750"/>
              <a:gd name="connsiteX4187" fmla="*/ 1588960 w 4203096"/>
              <a:gd name="connsiteY4187" fmla="*/ 2736663 h 3821750"/>
              <a:gd name="connsiteX4188" fmla="*/ 1560289 w 4203096"/>
              <a:gd name="connsiteY4188" fmla="*/ 2755998 h 3821750"/>
              <a:gd name="connsiteX4189" fmla="*/ 1534286 w 4203096"/>
              <a:gd name="connsiteY4189" fmla="*/ 2730471 h 3821750"/>
              <a:gd name="connsiteX4190" fmla="*/ 1561147 w 4203096"/>
              <a:gd name="connsiteY4190" fmla="*/ 2709612 h 3821750"/>
              <a:gd name="connsiteX4191" fmla="*/ 1951386 w 4203096"/>
              <a:gd name="connsiteY4191" fmla="*/ 2708659 h 3821750"/>
              <a:gd name="connsiteX4192" fmla="*/ 1983581 w 4203096"/>
              <a:gd name="connsiteY4192" fmla="*/ 2737329 h 3821750"/>
              <a:gd name="connsiteX4193" fmla="*/ 1955196 w 4203096"/>
              <a:gd name="connsiteY4193" fmla="*/ 2752569 h 3821750"/>
              <a:gd name="connsiteX4194" fmla="*/ 1925859 w 4203096"/>
              <a:gd name="connsiteY4194" fmla="*/ 2725613 h 3821750"/>
              <a:gd name="connsiteX4195" fmla="*/ 1951386 w 4203096"/>
              <a:gd name="connsiteY4195" fmla="*/ 2708659 h 3821750"/>
              <a:gd name="connsiteX4196" fmla="*/ 3396139 w 4203096"/>
              <a:gd name="connsiteY4196" fmla="*/ 2706373 h 3821750"/>
              <a:gd name="connsiteX4197" fmla="*/ 3400996 w 4203096"/>
              <a:gd name="connsiteY4197" fmla="*/ 2707802 h 3821750"/>
              <a:gd name="connsiteX4198" fmla="*/ 3397853 w 4203096"/>
              <a:gd name="connsiteY4198" fmla="*/ 2712183 h 3821750"/>
              <a:gd name="connsiteX4199" fmla="*/ 3393948 w 4203096"/>
              <a:gd name="connsiteY4199" fmla="*/ 2709992 h 3821750"/>
              <a:gd name="connsiteX4200" fmla="*/ 3396139 w 4203096"/>
              <a:gd name="connsiteY4200" fmla="*/ 2706373 h 3821750"/>
              <a:gd name="connsiteX4201" fmla="*/ 2383726 w 4203096"/>
              <a:gd name="connsiteY4201" fmla="*/ 2706277 h 3821750"/>
              <a:gd name="connsiteX4202" fmla="*/ 2411634 w 4203096"/>
              <a:gd name="connsiteY4202" fmla="*/ 2739996 h 3821750"/>
              <a:gd name="connsiteX4203" fmla="*/ 2388012 w 4203096"/>
              <a:gd name="connsiteY4203" fmla="*/ 2760856 h 3821750"/>
              <a:gd name="connsiteX4204" fmla="*/ 2358008 w 4203096"/>
              <a:gd name="connsiteY4204" fmla="*/ 2727518 h 3821750"/>
              <a:gd name="connsiteX4205" fmla="*/ 2383726 w 4203096"/>
              <a:gd name="connsiteY4205" fmla="*/ 2706277 h 3821750"/>
              <a:gd name="connsiteX4206" fmla="*/ 3019615 w 4203096"/>
              <a:gd name="connsiteY4206" fmla="*/ 2704753 h 3821750"/>
              <a:gd name="connsiteX4207" fmla="*/ 3000661 w 4203096"/>
              <a:gd name="connsiteY4207" fmla="*/ 2708373 h 3821750"/>
              <a:gd name="connsiteX4208" fmla="*/ 3002471 w 4203096"/>
              <a:gd name="connsiteY4208" fmla="*/ 2746949 h 3821750"/>
              <a:gd name="connsiteX4209" fmla="*/ 3020282 w 4203096"/>
              <a:gd name="connsiteY4209" fmla="*/ 2740853 h 3821750"/>
              <a:gd name="connsiteX4210" fmla="*/ 3019615 w 4203096"/>
              <a:gd name="connsiteY4210" fmla="*/ 2704753 h 3821750"/>
              <a:gd name="connsiteX4211" fmla="*/ 98964 w 4203096"/>
              <a:gd name="connsiteY4211" fmla="*/ 2704753 h 3821750"/>
              <a:gd name="connsiteX4212" fmla="*/ 106203 w 4203096"/>
              <a:gd name="connsiteY4212" fmla="*/ 2708278 h 3821750"/>
              <a:gd name="connsiteX4213" fmla="*/ 99631 w 4203096"/>
              <a:gd name="connsiteY4213" fmla="*/ 2711707 h 3821750"/>
              <a:gd name="connsiteX4214" fmla="*/ 93440 w 4203096"/>
              <a:gd name="connsiteY4214" fmla="*/ 2708754 h 3821750"/>
              <a:gd name="connsiteX4215" fmla="*/ 98964 w 4203096"/>
              <a:gd name="connsiteY4215" fmla="*/ 2704753 h 3821750"/>
              <a:gd name="connsiteX4216" fmla="*/ 1480756 w 4203096"/>
              <a:gd name="connsiteY4216" fmla="*/ 2704182 h 3821750"/>
              <a:gd name="connsiteX4217" fmla="*/ 1505997 w 4203096"/>
              <a:gd name="connsiteY4217" fmla="*/ 2728947 h 3821750"/>
              <a:gd name="connsiteX4218" fmla="*/ 1477899 w 4203096"/>
              <a:gd name="connsiteY4218" fmla="*/ 2751807 h 3821750"/>
              <a:gd name="connsiteX4219" fmla="*/ 1454848 w 4203096"/>
              <a:gd name="connsiteY4219" fmla="*/ 2727233 h 3821750"/>
              <a:gd name="connsiteX4220" fmla="*/ 1480756 w 4203096"/>
              <a:gd name="connsiteY4220" fmla="*/ 2704182 h 3821750"/>
              <a:gd name="connsiteX4221" fmla="*/ 3190779 w 4203096"/>
              <a:gd name="connsiteY4221" fmla="*/ 2703515 h 3821750"/>
              <a:gd name="connsiteX4222" fmla="*/ 3195637 w 4203096"/>
              <a:gd name="connsiteY4222" fmla="*/ 2719041 h 3821750"/>
              <a:gd name="connsiteX4223" fmla="*/ 3183921 w 4203096"/>
              <a:gd name="connsiteY4223" fmla="*/ 2744854 h 3821750"/>
              <a:gd name="connsiteX4224" fmla="*/ 3177825 w 4203096"/>
              <a:gd name="connsiteY4224" fmla="*/ 2730280 h 3821750"/>
              <a:gd name="connsiteX4225" fmla="*/ 3190779 w 4203096"/>
              <a:gd name="connsiteY4225" fmla="*/ 2703515 h 3821750"/>
              <a:gd name="connsiteX4226" fmla="*/ 2632424 w 4203096"/>
              <a:gd name="connsiteY4226" fmla="*/ 2702467 h 3821750"/>
              <a:gd name="connsiteX4227" fmla="*/ 2660427 w 4203096"/>
              <a:gd name="connsiteY4227" fmla="*/ 2737710 h 3821750"/>
              <a:gd name="connsiteX4228" fmla="*/ 2638615 w 4203096"/>
              <a:gd name="connsiteY4228" fmla="*/ 2763522 h 3821750"/>
              <a:gd name="connsiteX4229" fmla="*/ 2610135 w 4203096"/>
              <a:gd name="connsiteY4229" fmla="*/ 2729994 h 3821750"/>
              <a:gd name="connsiteX4230" fmla="*/ 2632424 w 4203096"/>
              <a:gd name="connsiteY4230" fmla="*/ 2702467 h 3821750"/>
              <a:gd name="connsiteX4231" fmla="*/ 323849 w 4203096"/>
              <a:gd name="connsiteY4231" fmla="*/ 2701992 h 3821750"/>
              <a:gd name="connsiteX4232" fmla="*/ 340042 w 4203096"/>
              <a:gd name="connsiteY4232" fmla="*/ 2711421 h 3821750"/>
              <a:gd name="connsiteX4233" fmla="*/ 324135 w 4203096"/>
              <a:gd name="connsiteY4233" fmla="*/ 2720946 h 3821750"/>
              <a:gd name="connsiteX4234" fmla="*/ 308419 w 4203096"/>
              <a:gd name="connsiteY4234" fmla="*/ 2710183 h 3821750"/>
              <a:gd name="connsiteX4235" fmla="*/ 323849 w 4203096"/>
              <a:gd name="connsiteY4235" fmla="*/ 2701992 h 3821750"/>
              <a:gd name="connsiteX4236" fmla="*/ 447770 w 4203096"/>
              <a:gd name="connsiteY4236" fmla="*/ 2701134 h 3821750"/>
              <a:gd name="connsiteX4237" fmla="*/ 468915 w 4203096"/>
              <a:gd name="connsiteY4237" fmla="*/ 2714469 h 3821750"/>
              <a:gd name="connsiteX4238" fmla="*/ 447294 w 4203096"/>
              <a:gd name="connsiteY4238" fmla="*/ 2725804 h 3821750"/>
              <a:gd name="connsiteX4239" fmla="*/ 426434 w 4203096"/>
              <a:gd name="connsiteY4239" fmla="*/ 2712469 h 3821750"/>
              <a:gd name="connsiteX4240" fmla="*/ 447770 w 4203096"/>
              <a:gd name="connsiteY4240" fmla="*/ 2701134 h 3821750"/>
              <a:gd name="connsiteX4241" fmla="*/ 2112740 w 4203096"/>
              <a:gd name="connsiteY4241" fmla="*/ 2700372 h 3821750"/>
              <a:gd name="connsiteX4242" fmla="*/ 2143220 w 4203096"/>
              <a:gd name="connsiteY4242" fmla="*/ 2731233 h 3821750"/>
              <a:gd name="connsiteX4243" fmla="*/ 2117884 w 4203096"/>
              <a:gd name="connsiteY4243" fmla="*/ 2749236 h 3821750"/>
              <a:gd name="connsiteX4244" fmla="*/ 2087499 w 4203096"/>
              <a:gd name="connsiteY4244" fmla="*/ 2719613 h 3821750"/>
              <a:gd name="connsiteX4245" fmla="*/ 2112740 w 4203096"/>
              <a:gd name="connsiteY4245" fmla="*/ 2700372 h 3821750"/>
              <a:gd name="connsiteX4246" fmla="*/ 574929 w 4203096"/>
              <a:gd name="connsiteY4246" fmla="*/ 2700372 h 3821750"/>
              <a:gd name="connsiteX4247" fmla="*/ 601694 w 4203096"/>
              <a:gd name="connsiteY4247" fmla="*/ 2715517 h 3821750"/>
              <a:gd name="connsiteX4248" fmla="*/ 575500 w 4203096"/>
              <a:gd name="connsiteY4248" fmla="*/ 2730567 h 3821750"/>
              <a:gd name="connsiteX4249" fmla="*/ 548926 w 4203096"/>
              <a:gd name="connsiteY4249" fmla="*/ 2715422 h 3821750"/>
              <a:gd name="connsiteX4250" fmla="*/ 574929 w 4203096"/>
              <a:gd name="connsiteY4250" fmla="*/ 2700372 h 3821750"/>
              <a:gd name="connsiteX4251" fmla="*/ 703421 w 4203096"/>
              <a:gd name="connsiteY4251" fmla="*/ 2699991 h 3821750"/>
              <a:gd name="connsiteX4252" fmla="*/ 735996 w 4203096"/>
              <a:gd name="connsiteY4252" fmla="*/ 2717993 h 3821750"/>
              <a:gd name="connsiteX4253" fmla="*/ 705135 w 4203096"/>
              <a:gd name="connsiteY4253" fmla="*/ 2735424 h 3821750"/>
              <a:gd name="connsiteX4254" fmla="*/ 673607 w 4203096"/>
              <a:gd name="connsiteY4254" fmla="*/ 2718184 h 3821750"/>
              <a:gd name="connsiteX4255" fmla="*/ 703421 w 4203096"/>
              <a:gd name="connsiteY4255" fmla="*/ 2699991 h 3821750"/>
              <a:gd name="connsiteX4256" fmla="*/ 206311 w 4203096"/>
              <a:gd name="connsiteY4256" fmla="*/ 2699896 h 3821750"/>
              <a:gd name="connsiteX4257" fmla="*/ 217645 w 4203096"/>
              <a:gd name="connsiteY4257" fmla="*/ 2709897 h 3821750"/>
              <a:gd name="connsiteX4258" fmla="*/ 207644 w 4203096"/>
              <a:gd name="connsiteY4258" fmla="*/ 2716374 h 3821750"/>
              <a:gd name="connsiteX4259" fmla="*/ 196881 w 4203096"/>
              <a:gd name="connsiteY4259" fmla="*/ 2709421 h 3821750"/>
              <a:gd name="connsiteX4260" fmla="*/ 206311 w 4203096"/>
              <a:gd name="connsiteY4260" fmla="*/ 2699896 h 3821750"/>
              <a:gd name="connsiteX4261" fmla="*/ 834008 w 4203096"/>
              <a:gd name="connsiteY4261" fmla="*/ 2699515 h 3821750"/>
              <a:gd name="connsiteX4262" fmla="*/ 869536 w 4203096"/>
              <a:gd name="connsiteY4262" fmla="*/ 2719994 h 3821750"/>
              <a:gd name="connsiteX4263" fmla="*/ 833341 w 4203096"/>
              <a:gd name="connsiteY4263" fmla="*/ 2740092 h 3821750"/>
              <a:gd name="connsiteX4264" fmla="*/ 798289 w 4203096"/>
              <a:gd name="connsiteY4264" fmla="*/ 2719232 h 3821750"/>
              <a:gd name="connsiteX4265" fmla="*/ 834008 w 4203096"/>
              <a:gd name="connsiteY4265" fmla="*/ 2699515 h 3821750"/>
              <a:gd name="connsiteX4266" fmla="*/ 961453 w 4203096"/>
              <a:gd name="connsiteY4266" fmla="*/ 2699229 h 3821750"/>
              <a:gd name="connsiteX4267" fmla="*/ 999649 w 4203096"/>
              <a:gd name="connsiteY4267" fmla="*/ 2723041 h 3821750"/>
              <a:gd name="connsiteX4268" fmla="*/ 960882 w 4203096"/>
              <a:gd name="connsiteY4268" fmla="*/ 2744663 h 3821750"/>
              <a:gd name="connsiteX4269" fmla="*/ 921925 w 4203096"/>
              <a:gd name="connsiteY4269" fmla="*/ 2721041 h 3821750"/>
              <a:gd name="connsiteX4270" fmla="*/ 961453 w 4203096"/>
              <a:gd name="connsiteY4270" fmla="*/ 2699229 h 3821750"/>
              <a:gd name="connsiteX4271" fmla="*/ 3277171 w 4203096"/>
              <a:gd name="connsiteY4271" fmla="*/ 2697705 h 3821750"/>
              <a:gd name="connsiteX4272" fmla="*/ 3280886 w 4203096"/>
              <a:gd name="connsiteY4272" fmla="*/ 2706087 h 3821750"/>
              <a:gd name="connsiteX4273" fmla="*/ 3272504 w 4203096"/>
              <a:gd name="connsiteY4273" fmla="*/ 2719422 h 3821750"/>
              <a:gd name="connsiteX4274" fmla="*/ 3268503 w 4203096"/>
              <a:gd name="connsiteY4274" fmla="*/ 2711135 h 3821750"/>
              <a:gd name="connsiteX4275" fmla="*/ 3277171 w 4203096"/>
              <a:gd name="connsiteY4275" fmla="*/ 2697705 h 3821750"/>
              <a:gd name="connsiteX4276" fmla="*/ 1697831 w 4203096"/>
              <a:gd name="connsiteY4276" fmla="*/ 2695133 h 3821750"/>
              <a:gd name="connsiteX4277" fmla="*/ 1727359 w 4203096"/>
              <a:gd name="connsiteY4277" fmla="*/ 2720946 h 3821750"/>
              <a:gd name="connsiteX4278" fmla="*/ 1698498 w 4203096"/>
              <a:gd name="connsiteY4278" fmla="*/ 2737519 h 3821750"/>
              <a:gd name="connsiteX4279" fmla="*/ 1669923 w 4203096"/>
              <a:gd name="connsiteY4279" fmla="*/ 2710659 h 3821750"/>
              <a:gd name="connsiteX4280" fmla="*/ 1697831 w 4203096"/>
              <a:gd name="connsiteY4280" fmla="*/ 2695133 h 3821750"/>
              <a:gd name="connsiteX4281" fmla="*/ 3065621 w 4203096"/>
              <a:gd name="connsiteY4281" fmla="*/ 2689132 h 3821750"/>
              <a:gd name="connsiteX4282" fmla="*/ 3051524 w 4203096"/>
              <a:gd name="connsiteY4282" fmla="*/ 2694657 h 3821750"/>
              <a:gd name="connsiteX4283" fmla="*/ 3051143 w 4203096"/>
              <a:gd name="connsiteY4283" fmla="*/ 2725994 h 3821750"/>
              <a:gd name="connsiteX4284" fmla="*/ 3064764 w 4203096"/>
              <a:gd name="connsiteY4284" fmla="*/ 2720184 h 3821750"/>
              <a:gd name="connsiteX4285" fmla="*/ 3065621 w 4203096"/>
              <a:gd name="connsiteY4285" fmla="*/ 2689132 h 3821750"/>
              <a:gd name="connsiteX4286" fmla="*/ 1846516 w 4203096"/>
              <a:gd name="connsiteY4286" fmla="*/ 2686561 h 3821750"/>
              <a:gd name="connsiteX4287" fmla="*/ 1876996 w 4203096"/>
              <a:gd name="connsiteY4287" fmla="*/ 2714564 h 3821750"/>
              <a:gd name="connsiteX4288" fmla="*/ 1849183 w 4203096"/>
              <a:gd name="connsiteY4288" fmla="*/ 2729519 h 3821750"/>
              <a:gd name="connsiteX4289" fmla="*/ 1819465 w 4203096"/>
              <a:gd name="connsiteY4289" fmla="*/ 2702849 h 3821750"/>
              <a:gd name="connsiteX4290" fmla="*/ 1846516 w 4203096"/>
              <a:gd name="connsiteY4290" fmla="*/ 2686561 h 3821750"/>
              <a:gd name="connsiteX4291" fmla="*/ 3141916 w 4203096"/>
              <a:gd name="connsiteY4291" fmla="*/ 2686180 h 3821750"/>
              <a:gd name="connsiteX4292" fmla="*/ 3149536 w 4203096"/>
              <a:gd name="connsiteY4292" fmla="*/ 2709135 h 3821750"/>
              <a:gd name="connsiteX4293" fmla="*/ 3134963 w 4203096"/>
              <a:gd name="connsiteY4293" fmla="*/ 2743616 h 3821750"/>
              <a:gd name="connsiteX4294" fmla="*/ 3125819 w 4203096"/>
              <a:gd name="connsiteY4294" fmla="*/ 2721899 h 3821750"/>
              <a:gd name="connsiteX4295" fmla="*/ 3141916 w 4203096"/>
              <a:gd name="connsiteY4295" fmla="*/ 2686180 h 3821750"/>
              <a:gd name="connsiteX4296" fmla="*/ 3227641 w 4203096"/>
              <a:gd name="connsiteY4296" fmla="*/ 2684274 h 3821750"/>
              <a:gd name="connsiteX4297" fmla="*/ 3231451 w 4203096"/>
              <a:gd name="connsiteY4297" fmla="*/ 2697229 h 3821750"/>
              <a:gd name="connsiteX4298" fmla="*/ 3219925 w 4203096"/>
              <a:gd name="connsiteY4298" fmla="*/ 2718374 h 3821750"/>
              <a:gd name="connsiteX4299" fmla="*/ 3215639 w 4203096"/>
              <a:gd name="connsiteY4299" fmla="*/ 2705896 h 3821750"/>
              <a:gd name="connsiteX4300" fmla="*/ 3227641 w 4203096"/>
              <a:gd name="connsiteY4300" fmla="*/ 2684274 h 3821750"/>
              <a:gd name="connsiteX4301" fmla="*/ 3322225 w 4203096"/>
              <a:gd name="connsiteY4301" fmla="*/ 2683036 h 3821750"/>
              <a:gd name="connsiteX4302" fmla="*/ 3327463 w 4203096"/>
              <a:gd name="connsiteY4302" fmla="*/ 2688466 h 3821750"/>
              <a:gd name="connsiteX4303" fmla="*/ 3318891 w 4203096"/>
              <a:gd name="connsiteY4303" fmla="*/ 2698372 h 3821750"/>
              <a:gd name="connsiteX4304" fmla="*/ 3314700 w 4203096"/>
              <a:gd name="connsiteY4304" fmla="*/ 2692657 h 3821750"/>
              <a:gd name="connsiteX4305" fmla="*/ 3322225 w 4203096"/>
              <a:gd name="connsiteY4305" fmla="*/ 2683036 h 3821750"/>
              <a:gd name="connsiteX4306" fmla="*/ 2274284 w 4203096"/>
              <a:gd name="connsiteY4306" fmla="*/ 2683036 h 3821750"/>
              <a:gd name="connsiteX4307" fmla="*/ 2303144 w 4203096"/>
              <a:gd name="connsiteY4307" fmla="*/ 2716088 h 3821750"/>
              <a:gd name="connsiteX4308" fmla="*/ 2278284 w 4203096"/>
              <a:gd name="connsiteY4308" fmla="*/ 2735709 h 3821750"/>
              <a:gd name="connsiteX4309" fmla="*/ 2249423 w 4203096"/>
              <a:gd name="connsiteY4309" fmla="*/ 2703706 h 3821750"/>
              <a:gd name="connsiteX4310" fmla="*/ 2274284 w 4203096"/>
              <a:gd name="connsiteY4310" fmla="*/ 2683036 h 3821750"/>
              <a:gd name="connsiteX4311" fmla="*/ 2533650 w 4203096"/>
              <a:gd name="connsiteY4311" fmla="*/ 2682179 h 3821750"/>
              <a:gd name="connsiteX4312" fmla="*/ 2562415 w 4203096"/>
              <a:gd name="connsiteY4312" fmla="*/ 2717422 h 3821750"/>
              <a:gd name="connsiteX4313" fmla="*/ 2540412 w 4203096"/>
              <a:gd name="connsiteY4313" fmla="*/ 2741996 h 3821750"/>
              <a:gd name="connsiteX4314" fmla="*/ 2511266 w 4203096"/>
              <a:gd name="connsiteY4314" fmla="*/ 2707516 h 3821750"/>
              <a:gd name="connsiteX4315" fmla="*/ 2533650 w 4203096"/>
              <a:gd name="connsiteY4315" fmla="*/ 2682179 h 3821750"/>
              <a:gd name="connsiteX4316" fmla="*/ 1604867 w 4203096"/>
              <a:gd name="connsiteY4316" fmla="*/ 2679989 h 3821750"/>
              <a:gd name="connsiteX4317" fmla="*/ 1632871 w 4203096"/>
              <a:gd name="connsiteY4317" fmla="*/ 2705135 h 3821750"/>
              <a:gd name="connsiteX4318" fmla="*/ 1605820 w 4203096"/>
              <a:gd name="connsiteY4318" fmla="*/ 2724185 h 3821750"/>
              <a:gd name="connsiteX4319" fmla="*/ 1577911 w 4203096"/>
              <a:gd name="connsiteY4319" fmla="*/ 2698753 h 3821750"/>
              <a:gd name="connsiteX4320" fmla="*/ 1604867 w 4203096"/>
              <a:gd name="connsiteY4320" fmla="*/ 2679989 h 3821750"/>
              <a:gd name="connsiteX4321" fmla="*/ 1183767 w 4203096"/>
              <a:gd name="connsiteY4321" fmla="*/ 2677321 h 3821750"/>
              <a:gd name="connsiteX4322" fmla="*/ 1184148 w 4203096"/>
              <a:gd name="connsiteY4322" fmla="*/ 2699419 h 3821750"/>
              <a:gd name="connsiteX4323" fmla="*/ 1217295 w 4203096"/>
              <a:gd name="connsiteY4323" fmla="*/ 2699896 h 3821750"/>
              <a:gd name="connsiteX4324" fmla="*/ 1216914 w 4203096"/>
              <a:gd name="connsiteY4324" fmla="*/ 2677798 h 3821750"/>
              <a:gd name="connsiteX4325" fmla="*/ 1183767 w 4203096"/>
              <a:gd name="connsiteY4325" fmla="*/ 2677321 h 3821750"/>
              <a:gd name="connsiteX4326" fmla="*/ 1289018 w 4203096"/>
              <a:gd name="connsiteY4326" fmla="*/ 2677226 h 3821750"/>
              <a:gd name="connsiteX4327" fmla="*/ 1289399 w 4203096"/>
              <a:gd name="connsiteY4327" fmla="*/ 2702563 h 3821750"/>
              <a:gd name="connsiteX4328" fmla="*/ 1307211 w 4203096"/>
              <a:gd name="connsiteY4328" fmla="*/ 2701419 h 3821750"/>
              <a:gd name="connsiteX4329" fmla="*/ 1323594 w 4203096"/>
              <a:gd name="connsiteY4329" fmla="*/ 2703706 h 3821750"/>
              <a:gd name="connsiteX4330" fmla="*/ 1323308 w 4203096"/>
              <a:gd name="connsiteY4330" fmla="*/ 2677607 h 3821750"/>
              <a:gd name="connsiteX4331" fmla="*/ 1289018 w 4203096"/>
              <a:gd name="connsiteY4331" fmla="*/ 2677226 h 3821750"/>
              <a:gd name="connsiteX4332" fmla="*/ 2003203 w 4203096"/>
              <a:gd name="connsiteY4332" fmla="*/ 2675988 h 3821750"/>
              <a:gd name="connsiteX4333" fmla="*/ 2033302 w 4203096"/>
              <a:gd name="connsiteY4333" fmla="*/ 2705515 h 3821750"/>
              <a:gd name="connsiteX4334" fmla="*/ 2008060 w 4203096"/>
              <a:gd name="connsiteY4334" fmla="*/ 2722756 h 3821750"/>
              <a:gd name="connsiteX4335" fmla="*/ 1977580 w 4203096"/>
              <a:gd name="connsiteY4335" fmla="*/ 2695038 h 3821750"/>
              <a:gd name="connsiteX4336" fmla="*/ 2003203 w 4203096"/>
              <a:gd name="connsiteY4336" fmla="*/ 2675988 h 3821750"/>
              <a:gd name="connsiteX4337" fmla="*/ 1064609 w 4203096"/>
              <a:gd name="connsiteY4337" fmla="*/ 2675607 h 3821750"/>
              <a:gd name="connsiteX4338" fmla="*/ 1062037 w 4203096"/>
              <a:gd name="connsiteY4338" fmla="*/ 2700372 h 3821750"/>
              <a:gd name="connsiteX4339" fmla="*/ 1102328 w 4203096"/>
              <a:gd name="connsiteY4339" fmla="*/ 2699324 h 3821750"/>
              <a:gd name="connsiteX4340" fmla="*/ 1102138 w 4203096"/>
              <a:gd name="connsiteY4340" fmla="*/ 2677416 h 3821750"/>
              <a:gd name="connsiteX4341" fmla="*/ 1064609 w 4203096"/>
              <a:gd name="connsiteY4341" fmla="*/ 2675607 h 3821750"/>
              <a:gd name="connsiteX4342" fmla="*/ 3373564 w 4203096"/>
              <a:gd name="connsiteY4342" fmla="*/ 2672655 h 3821750"/>
              <a:gd name="connsiteX4343" fmla="*/ 3376326 w 4203096"/>
              <a:gd name="connsiteY4343" fmla="*/ 2676750 h 3821750"/>
              <a:gd name="connsiteX4344" fmla="*/ 3370992 w 4203096"/>
              <a:gd name="connsiteY4344" fmla="*/ 2684942 h 3821750"/>
              <a:gd name="connsiteX4345" fmla="*/ 3368706 w 4203096"/>
              <a:gd name="connsiteY4345" fmla="*/ 2678274 h 3821750"/>
              <a:gd name="connsiteX4346" fmla="*/ 3373564 w 4203096"/>
              <a:gd name="connsiteY4346" fmla="*/ 2672655 h 3821750"/>
              <a:gd name="connsiteX4347" fmla="*/ 1519142 w 4203096"/>
              <a:gd name="connsiteY4347" fmla="*/ 2670463 h 3821750"/>
              <a:gd name="connsiteX4348" fmla="*/ 1545621 w 4203096"/>
              <a:gd name="connsiteY4348" fmla="*/ 2694657 h 3821750"/>
              <a:gd name="connsiteX4349" fmla="*/ 1520380 w 4203096"/>
              <a:gd name="connsiteY4349" fmla="*/ 2716279 h 3821750"/>
              <a:gd name="connsiteX4350" fmla="*/ 1494186 w 4203096"/>
              <a:gd name="connsiteY4350" fmla="*/ 2691514 h 3821750"/>
              <a:gd name="connsiteX4351" fmla="*/ 1519142 w 4203096"/>
              <a:gd name="connsiteY4351" fmla="*/ 2670463 h 3821750"/>
              <a:gd name="connsiteX4352" fmla="*/ 3111151 w 4203096"/>
              <a:gd name="connsiteY4352" fmla="*/ 2669130 h 3821750"/>
              <a:gd name="connsiteX4353" fmla="*/ 3097054 w 4203096"/>
              <a:gd name="connsiteY4353" fmla="*/ 2677226 h 3821750"/>
              <a:gd name="connsiteX4354" fmla="*/ 3095054 w 4203096"/>
              <a:gd name="connsiteY4354" fmla="*/ 2706754 h 3821750"/>
              <a:gd name="connsiteX4355" fmla="*/ 3108198 w 4203096"/>
              <a:gd name="connsiteY4355" fmla="*/ 2702372 h 3821750"/>
              <a:gd name="connsiteX4356" fmla="*/ 3111151 w 4203096"/>
              <a:gd name="connsiteY4356" fmla="*/ 2669130 h 3821750"/>
              <a:gd name="connsiteX4357" fmla="*/ 3180207 w 4203096"/>
              <a:gd name="connsiteY4357" fmla="*/ 2668273 h 3821750"/>
              <a:gd name="connsiteX4358" fmla="*/ 3186207 w 4203096"/>
              <a:gd name="connsiteY4358" fmla="*/ 2686465 h 3821750"/>
              <a:gd name="connsiteX4359" fmla="*/ 3171825 w 4203096"/>
              <a:gd name="connsiteY4359" fmla="*/ 2716850 h 3821750"/>
              <a:gd name="connsiteX4360" fmla="*/ 3165157 w 4203096"/>
              <a:gd name="connsiteY4360" fmla="*/ 2699419 h 3821750"/>
              <a:gd name="connsiteX4361" fmla="*/ 3180207 w 4203096"/>
              <a:gd name="connsiteY4361" fmla="*/ 2668273 h 3821750"/>
              <a:gd name="connsiteX4362" fmla="*/ 46767 w 4203096"/>
              <a:gd name="connsiteY4362" fmla="*/ 2667987 h 3821750"/>
              <a:gd name="connsiteX4363" fmla="*/ 54197 w 4203096"/>
              <a:gd name="connsiteY4363" fmla="*/ 2672083 h 3821750"/>
              <a:gd name="connsiteX4364" fmla="*/ 47244 w 4203096"/>
              <a:gd name="connsiteY4364" fmla="*/ 2673988 h 3821750"/>
              <a:gd name="connsiteX4365" fmla="*/ 42481 w 4203096"/>
              <a:gd name="connsiteY4365" fmla="*/ 2671797 h 3821750"/>
              <a:gd name="connsiteX4366" fmla="*/ 46767 w 4203096"/>
              <a:gd name="connsiteY4366" fmla="*/ 2667987 h 3821750"/>
              <a:gd name="connsiteX4367" fmla="*/ 1744503 w 4203096"/>
              <a:gd name="connsiteY4367" fmla="*/ 2667416 h 3821750"/>
              <a:gd name="connsiteX4368" fmla="*/ 1774221 w 4203096"/>
              <a:gd name="connsiteY4368" fmla="*/ 2694276 h 3821750"/>
              <a:gd name="connsiteX4369" fmla="*/ 1746694 w 4203096"/>
              <a:gd name="connsiteY4369" fmla="*/ 2709421 h 3821750"/>
              <a:gd name="connsiteX4370" fmla="*/ 1717643 w 4203096"/>
              <a:gd name="connsiteY4370" fmla="*/ 2683799 h 3821750"/>
              <a:gd name="connsiteX4371" fmla="*/ 1744503 w 4203096"/>
              <a:gd name="connsiteY4371" fmla="*/ 2667416 h 3821750"/>
              <a:gd name="connsiteX4372" fmla="*/ 1441608 w 4203096"/>
              <a:gd name="connsiteY4372" fmla="*/ 2667130 h 3821750"/>
              <a:gd name="connsiteX4373" fmla="*/ 1467802 w 4203096"/>
              <a:gd name="connsiteY4373" fmla="*/ 2691228 h 3821750"/>
              <a:gd name="connsiteX4374" fmla="*/ 1442179 w 4203096"/>
              <a:gd name="connsiteY4374" fmla="*/ 2715326 h 3821750"/>
              <a:gd name="connsiteX4375" fmla="*/ 1415224 w 4203096"/>
              <a:gd name="connsiteY4375" fmla="*/ 2691894 h 3821750"/>
              <a:gd name="connsiteX4376" fmla="*/ 1441608 w 4203096"/>
              <a:gd name="connsiteY4376" fmla="*/ 2667130 h 3821750"/>
              <a:gd name="connsiteX4377" fmla="*/ 149732 w 4203096"/>
              <a:gd name="connsiteY4377" fmla="*/ 2666558 h 3821750"/>
              <a:gd name="connsiteX4378" fmla="*/ 157162 w 4203096"/>
              <a:gd name="connsiteY4378" fmla="*/ 2671511 h 3821750"/>
              <a:gd name="connsiteX4379" fmla="*/ 150875 w 4203096"/>
              <a:gd name="connsiteY4379" fmla="*/ 2681417 h 3821750"/>
              <a:gd name="connsiteX4380" fmla="*/ 140683 w 4203096"/>
              <a:gd name="connsiteY4380" fmla="*/ 2672464 h 3821750"/>
              <a:gd name="connsiteX4381" fmla="*/ 149732 w 4203096"/>
              <a:gd name="connsiteY4381" fmla="*/ 2666558 h 3821750"/>
              <a:gd name="connsiteX4382" fmla="*/ 3266694 w 4203096"/>
              <a:gd name="connsiteY4382" fmla="*/ 2666463 h 3821750"/>
              <a:gd name="connsiteX4383" fmla="*/ 3270123 w 4203096"/>
              <a:gd name="connsiteY4383" fmla="*/ 2677036 h 3821750"/>
              <a:gd name="connsiteX4384" fmla="*/ 3259645 w 4203096"/>
              <a:gd name="connsiteY4384" fmla="*/ 2693419 h 3821750"/>
              <a:gd name="connsiteX4385" fmla="*/ 3255645 w 4203096"/>
              <a:gd name="connsiteY4385" fmla="*/ 2684561 h 3821750"/>
              <a:gd name="connsiteX4386" fmla="*/ 3266694 w 4203096"/>
              <a:gd name="connsiteY4386" fmla="*/ 2666463 h 3821750"/>
              <a:gd name="connsiteX4387" fmla="*/ 2834735 w 4203096"/>
              <a:gd name="connsiteY4387" fmla="*/ 2666367 h 3821750"/>
              <a:gd name="connsiteX4388" fmla="*/ 2857309 w 4203096"/>
              <a:gd name="connsiteY4388" fmla="*/ 2699705 h 3821750"/>
              <a:gd name="connsiteX4389" fmla="*/ 2841117 w 4203096"/>
              <a:gd name="connsiteY4389" fmla="*/ 2735519 h 3821750"/>
              <a:gd name="connsiteX4390" fmla="*/ 2817971 w 4203096"/>
              <a:gd name="connsiteY4390" fmla="*/ 2703991 h 3821750"/>
              <a:gd name="connsiteX4391" fmla="*/ 2834735 w 4203096"/>
              <a:gd name="connsiteY4391" fmla="*/ 2666367 h 3821750"/>
              <a:gd name="connsiteX4392" fmla="*/ 2761773 w 4203096"/>
              <a:gd name="connsiteY4392" fmla="*/ 2665130 h 3821750"/>
              <a:gd name="connsiteX4393" fmla="*/ 2785681 w 4203096"/>
              <a:gd name="connsiteY4393" fmla="*/ 2703515 h 3821750"/>
              <a:gd name="connsiteX4394" fmla="*/ 2764726 w 4203096"/>
              <a:gd name="connsiteY4394" fmla="*/ 2730471 h 3821750"/>
              <a:gd name="connsiteX4395" fmla="*/ 2739294 w 4203096"/>
              <a:gd name="connsiteY4395" fmla="*/ 2692943 h 3821750"/>
              <a:gd name="connsiteX4396" fmla="*/ 2761773 w 4203096"/>
              <a:gd name="connsiteY4396" fmla="*/ 2665130 h 3821750"/>
              <a:gd name="connsiteX4397" fmla="*/ 262508 w 4203096"/>
              <a:gd name="connsiteY4397" fmla="*/ 2664844 h 3821750"/>
              <a:gd name="connsiteX4398" fmla="*/ 276034 w 4203096"/>
              <a:gd name="connsiteY4398" fmla="*/ 2673226 h 3821750"/>
              <a:gd name="connsiteX4399" fmla="*/ 262508 w 4203096"/>
              <a:gd name="connsiteY4399" fmla="*/ 2682465 h 3821750"/>
              <a:gd name="connsiteX4400" fmla="*/ 247840 w 4203096"/>
              <a:gd name="connsiteY4400" fmla="*/ 2674179 h 3821750"/>
              <a:gd name="connsiteX4401" fmla="*/ 262508 w 4203096"/>
              <a:gd name="connsiteY4401" fmla="*/ 2664844 h 3821750"/>
              <a:gd name="connsiteX4402" fmla="*/ 384523 w 4203096"/>
              <a:gd name="connsiteY4402" fmla="*/ 2664177 h 3821750"/>
              <a:gd name="connsiteX4403" fmla="*/ 402716 w 4203096"/>
              <a:gd name="connsiteY4403" fmla="*/ 2676464 h 3821750"/>
              <a:gd name="connsiteX4404" fmla="*/ 382523 w 4203096"/>
              <a:gd name="connsiteY4404" fmla="*/ 2687132 h 3821750"/>
              <a:gd name="connsiteX4405" fmla="*/ 363378 w 4203096"/>
              <a:gd name="connsiteY4405" fmla="*/ 2674845 h 3821750"/>
              <a:gd name="connsiteX4406" fmla="*/ 384523 w 4203096"/>
              <a:gd name="connsiteY4406" fmla="*/ 2664177 h 3821750"/>
              <a:gd name="connsiteX4407" fmla="*/ 510730 w 4203096"/>
              <a:gd name="connsiteY4407" fmla="*/ 2663510 h 3821750"/>
              <a:gd name="connsiteX4408" fmla="*/ 534923 w 4203096"/>
              <a:gd name="connsiteY4408" fmla="*/ 2677988 h 3821750"/>
              <a:gd name="connsiteX4409" fmla="*/ 509111 w 4203096"/>
              <a:gd name="connsiteY4409" fmla="*/ 2691990 h 3821750"/>
              <a:gd name="connsiteX4410" fmla="*/ 484441 w 4203096"/>
              <a:gd name="connsiteY4410" fmla="*/ 2677512 h 3821750"/>
              <a:gd name="connsiteX4411" fmla="*/ 510730 w 4203096"/>
              <a:gd name="connsiteY4411" fmla="*/ 2663510 h 3821750"/>
              <a:gd name="connsiteX4412" fmla="*/ 641318 w 4203096"/>
              <a:gd name="connsiteY4412" fmla="*/ 2663034 h 3821750"/>
              <a:gd name="connsiteX4413" fmla="*/ 669702 w 4203096"/>
              <a:gd name="connsiteY4413" fmla="*/ 2681608 h 3821750"/>
              <a:gd name="connsiteX4414" fmla="*/ 637412 w 4203096"/>
              <a:gd name="connsiteY4414" fmla="*/ 2696943 h 3821750"/>
              <a:gd name="connsiteX4415" fmla="*/ 609123 w 4203096"/>
              <a:gd name="connsiteY4415" fmla="*/ 2678369 h 3821750"/>
              <a:gd name="connsiteX4416" fmla="*/ 641318 w 4203096"/>
              <a:gd name="connsiteY4416" fmla="*/ 2663034 h 3821750"/>
              <a:gd name="connsiteX4417" fmla="*/ 767714 w 4203096"/>
              <a:gd name="connsiteY4417" fmla="*/ 2662462 h 3821750"/>
              <a:gd name="connsiteX4418" fmla="*/ 804862 w 4203096"/>
              <a:gd name="connsiteY4418" fmla="*/ 2682464 h 3821750"/>
              <a:gd name="connsiteX4419" fmla="*/ 769333 w 4203096"/>
              <a:gd name="connsiteY4419" fmla="*/ 2702086 h 3821750"/>
              <a:gd name="connsiteX4420" fmla="*/ 735043 w 4203096"/>
              <a:gd name="connsiteY4420" fmla="*/ 2682083 h 3821750"/>
              <a:gd name="connsiteX4421" fmla="*/ 767714 w 4203096"/>
              <a:gd name="connsiteY4421" fmla="*/ 2662462 h 3821750"/>
              <a:gd name="connsiteX4422" fmla="*/ 897159 w 4203096"/>
              <a:gd name="connsiteY4422" fmla="*/ 2661986 h 3821750"/>
              <a:gd name="connsiteX4423" fmla="*/ 937735 w 4203096"/>
              <a:gd name="connsiteY4423" fmla="*/ 2684846 h 3821750"/>
              <a:gd name="connsiteX4424" fmla="*/ 898397 w 4203096"/>
              <a:gd name="connsiteY4424" fmla="*/ 2706849 h 3821750"/>
              <a:gd name="connsiteX4425" fmla="*/ 860392 w 4203096"/>
              <a:gd name="connsiteY4425" fmla="*/ 2684656 h 3821750"/>
              <a:gd name="connsiteX4426" fmla="*/ 897159 w 4203096"/>
              <a:gd name="connsiteY4426" fmla="*/ 2661986 h 3821750"/>
              <a:gd name="connsiteX4427" fmla="*/ 2162269 w 4203096"/>
              <a:gd name="connsiteY4427" fmla="*/ 2660843 h 3821750"/>
              <a:gd name="connsiteX4428" fmla="*/ 2192845 w 4203096"/>
              <a:gd name="connsiteY4428" fmla="*/ 2692181 h 3821750"/>
              <a:gd name="connsiteX4429" fmla="*/ 2168746 w 4203096"/>
              <a:gd name="connsiteY4429" fmla="*/ 2712088 h 3821750"/>
              <a:gd name="connsiteX4430" fmla="*/ 2139314 w 4203096"/>
              <a:gd name="connsiteY4430" fmla="*/ 2681036 h 3821750"/>
              <a:gd name="connsiteX4431" fmla="*/ 2162269 w 4203096"/>
              <a:gd name="connsiteY4431" fmla="*/ 2660843 h 3821750"/>
              <a:gd name="connsiteX4432" fmla="*/ 2430208 w 4203096"/>
              <a:gd name="connsiteY4432" fmla="*/ 2659795 h 3821750"/>
              <a:gd name="connsiteX4433" fmla="*/ 2459069 w 4203096"/>
              <a:gd name="connsiteY4433" fmla="*/ 2694276 h 3821750"/>
              <a:gd name="connsiteX4434" fmla="*/ 2436400 w 4203096"/>
              <a:gd name="connsiteY4434" fmla="*/ 2716850 h 3821750"/>
              <a:gd name="connsiteX4435" fmla="*/ 2407349 w 4203096"/>
              <a:gd name="connsiteY4435" fmla="*/ 2683132 h 3821750"/>
              <a:gd name="connsiteX4436" fmla="*/ 2430208 w 4203096"/>
              <a:gd name="connsiteY4436" fmla="*/ 2659795 h 3821750"/>
              <a:gd name="connsiteX4437" fmla="*/ 2897980 w 4203096"/>
              <a:gd name="connsiteY4437" fmla="*/ 2658557 h 3821750"/>
              <a:gd name="connsiteX4438" fmla="*/ 2919126 w 4203096"/>
              <a:gd name="connsiteY4438" fmla="*/ 2691132 h 3821750"/>
              <a:gd name="connsiteX4439" fmla="*/ 2904457 w 4203096"/>
              <a:gd name="connsiteY4439" fmla="*/ 2729899 h 3821750"/>
              <a:gd name="connsiteX4440" fmla="*/ 2881693 w 4203096"/>
              <a:gd name="connsiteY4440" fmla="*/ 2698372 h 3821750"/>
              <a:gd name="connsiteX4441" fmla="*/ 2897980 w 4203096"/>
              <a:gd name="connsiteY4441" fmla="*/ 2658557 h 3821750"/>
              <a:gd name="connsiteX4442" fmla="*/ 1894331 w 4203096"/>
              <a:gd name="connsiteY4442" fmla="*/ 2655128 h 3821750"/>
              <a:gd name="connsiteX4443" fmla="*/ 1925859 w 4203096"/>
              <a:gd name="connsiteY4443" fmla="*/ 2683322 h 3821750"/>
              <a:gd name="connsiteX4444" fmla="*/ 1899475 w 4203096"/>
              <a:gd name="connsiteY4444" fmla="*/ 2700277 h 3821750"/>
              <a:gd name="connsiteX4445" fmla="*/ 1870042 w 4203096"/>
              <a:gd name="connsiteY4445" fmla="*/ 2673988 h 3821750"/>
              <a:gd name="connsiteX4446" fmla="*/ 1894331 w 4203096"/>
              <a:gd name="connsiteY4446" fmla="*/ 2655128 h 3821750"/>
              <a:gd name="connsiteX4447" fmla="*/ 2674715 w 4203096"/>
              <a:gd name="connsiteY4447" fmla="*/ 2652081 h 3821750"/>
              <a:gd name="connsiteX4448" fmla="*/ 2700909 w 4203096"/>
              <a:gd name="connsiteY4448" fmla="*/ 2689514 h 3821750"/>
              <a:gd name="connsiteX4449" fmla="*/ 2679192 w 4203096"/>
              <a:gd name="connsiteY4449" fmla="*/ 2715613 h 3821750"/>
              <a:gd name="connsiteX4450" fmla="*/ 2652141 w 4203096"/>
              <a:gd name="connsiteY4450" fmla="*/ 2677608 h 3821750"/>
              <a:gd name="connsiteX4451" fmla="*/ 2674715 w 4203096"/>
              <a:gd name="connsiteY4451" fmla="*/ 2652081 h 3821750"/>
              <a:gd name="connsiteX4452" fmla="*/ 1648491 w 4203096"/>
              <a:gd name="connsiteY4452" fmla="*/ 2651700 h 3821750"/>
              <a:gd name="connsiteX4453" fmla="*/ 1677542 w 4203096"/>
              <a:gd name="connsiteY4453" fmla="*/ 2677607 h 3821750"/>
              <a:gd name="connsiteX4454" fmla="*/ 1649920 w 4203096"/>
              <a:gd name="connsiteY4454" fmla="*/ 2693514 h 3821750"/>
              <a:gd name="connsiteX4455" fmla="*/ 1622488 w 4203096"/>
              <a:gd name="connsiteY4455" fmla="*/ 2668654 h 3821750"/>
              <a:gd name="connsiteX4456" fmla="*/ 1648491 w 4203096"/>
              <a:gd name="connsiteY4456" fmla="*/ 2651700 h 3821750"/>
              <a:gd name="connsiteX4457" fmla="*/ 3310032 w 4203096"/>
              <a:gd name="connsiteY4457" fmla="*/ 2650842 h 3821750"/>
              <a:gd name="connsiteX4458" fmla="*/ 3312985 w 4203096"/>
              <a:gd name="connsiteY4458" fmla="*/ 2659033 h 3821750"/>
              <a:gd name="connsiteX4459" fmla="*/ 3303555 w 4203096"/>
              <a:gd name="connsiteY4459" fmla="*/ 2671702 h 3821750"/>
              <a:gd name="connsiteX4460" fmla="*/ 3300507 w 4203096"/>
              <a:gd name="connsiteY4460" fmla="*/ 2663701 h 3821750"/>
              <a:gd name="connsiteX4461" fmla="*/ 3310032 w 4203096"/>
              <a:gd name="connsiteY4461" fmla="*/ 2650842 h 3821750"/>
              <a:gd name="connsiteX4462" fmla="*/ 3218878 w 4203096"/>
              <a:gd name="connsiteY4462" fmla="*/ 2650365 h 3821750"/>
              <a:gd name="connsiteX4463" fmla="*/ 3223641 w 4203096"/>
              <a:gd name="connsiteY4463" fmla="*/ 2665034 h 3821750"/>
              <a:gd name="connsiteX4464" fmla="*/ 3210020 w 4203096"/>
              <a:gd name="connsiteY4464" fmla="*/ 2690561 h 3821750"/>
              <a:gd name="connsiteX4465" fmla="*/ 3204876 w 4203096"/>
              <a:gd name="connsiteY4465" fmla="*/ 2676464 h 3821750"/>
              <a:gd name="connsiteX4466" fmla="*/ 3218878 w 4203096"/>
              <a:gd name="connsiteY4466" fmla="*/ 2650365 h 3821750"/>
              <a:gd name="connsiteX4467" fmla="*/ 2955988 w 4203096"/>
              <a:gd name="connsiteY4467" fmla="*/ 2646365 h 3821750"/>
              <a:gd name="connsiteX4468" fmla="*/ 2975990 w 4203096"/>
              <a:gd name="connsiteY4468" fmla="*/ 2679798 h 3821750"/>
              <a:gd name="connsiteX4469" fmla="*/ 2960465 w 4203096"/>
              <a:gd name="connsiteY4469" fmla="*/ 2721136 h 3821750"/>
              <a:gd name="connsiteX4470" fmla="*/ 2940081 w 4203096"/>
              <a:gd name="connsiteY4470" fmla="*/ 2688751 h 3821750"/>
              <a:gd name="connsiteX4471" fmla="*/ 2955988 w 4203096"/>
              <a:gd name="connsiteY4471" fmla="*/ 2646365 h 3821750"/>
              <a:gd name="connsiteX4472" fmla="*/ 3043999 w 4203096"/>
              <a:gd name="connsiteY4472" fmla="*/ 2641031 h 3821750"/>
              <a:gd name="connsiteX4473" fmla="*/ 3027140 w 4203096"/>
              <a:gd name="connsiteY4473" fmla="*/ 2646174 h 3821750"/>
              <a:gd name="connsiteX4474" fmla="*/ 3027140 w 4203096"/>
              <a:gd name="connsiteY4474" fmla="*/ 2684370 h 3821750"/>
              <a:gd name="connsiteX4475" fmla="*/ 3043428 w 4203096"/>
              <a:gd name="connsiteY4475" fmla="*/ 2678845 h 3821750"/>
              <a:gd name="connsiteX4476" fmla="*/ 3043999 w 4203096"/>
              <a:gd name="connsiteY4476" fmla="*/ 2641031 h 3821750"/>
              <a:gd name="connsiteX4477" fmla="*/ 1123569 w 4203096"/>
              <a:gd name="connsiteY4477" fmla="*/ 2640555 h 3821750"/>
              <a:gd name="connsiteX4478" fmla="*/ 1125283 w 4203096"/>
              <a:gd name="connsiteY4478" fmla="*/ 2661796 h 3821750"/>
              <a:gd name="connsiteX4479" fmla="*/ 1159478 w 4203096"/>
              <a:gd name="connsiteY4479" fmla="*/ 2662272 h 3821750"/>
              <a:gd name="connsiteX4480" fmla="*/ 1157668 w 4203096"/>
              <a:gd name="connsiteY4480" fmla="*/ 2641031 h 3821750"/>
              <a:gd name="connsiteX4481" fmla="*/ 1123569 w 4203096"/>
              <a:gd name="connsiteY4481" fmla="*/ 2640555 h 3821750"/>
              <a:gd name="connsiteX4482" fmla="*/ 1233773 w 4203096"/>
              <a:gd name="connsiteY4482" fmla="*/ 2640174 h 3821750"/>
              <a:gd name="connsiteX4483" fmla="*/ 1236059 w 4203096"/>
              <a:gd name="connsiteY4483" fmla="*/ 2664843 h 3821750"/>
              <a:gd name="connsiteX4484" fmla="*/ 1271302 w 4203096"/>
              <a:gd name="connsiteY4484" fmla="*/ 2665224 h 3821750"/>
              <a:gd name="connsiteX4485" fmla="*/ 1269016 w 4203096"/>
              <a:gd name="connsiteY4485" fmla="*/ 2640555 h 3821750"/>
              <a:gd name="connsiteX4486" fmla="*/ 1233773 w 4203096"/>
              <a:gd name="connsiteY4486" fmla="*/ 2640174 h 3821750"/>
              <a:gd name="connsiteX4487" fmla="*/ 1558480 w 4203096"/>
              <a:gd name="connsiteY4487" fmla="*/ 2639126 h 3821750"/>
              <a:gd name="connsiteX4488" fmla="*/ 1586674 w 4203096"/>
              <a:gd name="connsiteY4488" fmla="*/ 2664272 h 3821750"/>
              <a:gd name="connsiteX4489" fmla="*/ 1561147 w 4203096"/>
              <a:gd name="connsiteY4489" fmla="*/ 2683132 h 3821750"/>
              <a:gd name="connsiteX4490" fmla="*/ 1534477 w 4203096"/>
              <a:gd name="connsiteY4490" fmla="*/ 2658938 h 3821750"/>
              <a:gd name="connsiteX4491" fmla="*/ 1558480 w 4203096"/>
              <a:gd name="connsiteY4491" fmla="*/ 2639126 h 3821750"/>
              <a:gd name="connsiteX4492" fmla="*/ 3358038 w 4203096"/>
              <a:gd name="connsiteY4492" fmla="*/ 2638650 h 3821750"/>
              <a:gd name="connsiteX4493" fmla="*/ 3360610 w 4203096"/>
              <a:gd name="connsiteY4493" fmla="*/ 2645222 h 3821750"/>
              <a:gd name="connsiteX4494" fmla="*/ 3352228 w 4203096"/>
              <a:gd name="connsiteY4494" fmla="*/ 2656366 h 3821750"/>
              <a:gd name="connsiteX4495" fmla="*/ 3350990 w 4203096"/>
              <a:gd name="connsiteY4495" fmla="*/ 2647318 h 3821750"/>
              <a:gd name="connsiteX4496" fmla="*/ 3358038 w 4203096"/>
              <a:gd name="connsiteY4496" fmla="*/ 2638650 h 3821750"/>
              <a:gd name="connsiteX4497" fmla="*/ 2052733 w 4203096"/>
              <a:gd name="connsiteY4497" fmla="*/ 2637031 h 3821750"/>
              <a:gd name="connsiteX4498" fmla="*/ 2082165 w 4203096"/>
              <a:gd name="connsiteY4498" fmla="*/ 2668083 h 3821750"/>
              <a:gd name="connsiteX4499" fmla="*/ 2057686 w 4203096"/>
              <a:gd name="connsiteY4499" fmla="*/ 2687038 h 3821750"/>
              <a:gd name="connsiteX4500" fmla="*/ 2028444 w 4203096"/>
              <a:gd name="connsiteY4500" fmla="*/ 2657129 h 3821750"/>
              <a:gd name="connsiteX4501" fmla="*/ 2052733 w 4203096"/>
              <a:gd name="connsiteY4501" fmla="*/ 2637031 h 3821750"/>
              <a:gd name="connsiteX4502" fmla="*/ 2323814 w 4203096"/>
              <a:gd name="connsiteY4502" fmla="*/ 2636650 h 3821750"/>
              <a:gd name="connsiteX4503" fmla="*/ 2351437 w 4203096"/>
              <a:gd name="connsiteY4503" fmla="*/ 2671035 h 3821750"/>
              <a:gd name="connsiteX4504" fmla="*/ 2328005 w 4203096"/>
              <a:gd name="connsiteY4504" fmla="*/ 2691704 h 3821750"/>
              <a:gd name="connsiteX4505" fmla="*/ 2299906 w 4203096"/>
              <a:gd name="connsiteY4505" fmla="*/ 2657224 h 3821750"/>
              <a:gd name="connsiteX4506" fmla="*/ 2323814 w 4203096"/>
              <a:gd name="connsiteY4506" fmla="*/ 2636650 h 3821750"/>
              <a:gd name="connsiteX4507" fmla="*/ 1789556 w 4203096"/>
              <a:gd name="connsiteY4507" fmla="*/ 2636174 h 3821750"/>
              <a:gd name="connsiteX4508" fmla="*/ 1821179 w 4203096"/>
              <a:gd name="connsiteY4508" fmla="*/ 2663320 h 3821750"/>
              <a:gd name="connsiteX4509" fmla="*/ 1795557 w 4203096"/>
              <a:gd name="connsiteY4509" fmla="*/ 2681036 h 3821750"/>
              <a:gd name="connsiteX4510" fmla="*/ 1766030 w 4203096"/>
              <a:gd name="connsiteY4510" fmla="*/ 2655700 h 3821750"/>
              <a:gd name="connsiteX4511" fmla="*/ 1789556 w 4203096"/>
              <a:gd name="connsiteY4511" fmla="*/ 2636174 h 3821750"/>
              <a:gd name="connsiteX4512" fmla="*/ 2579275 w 4203096"/>
              <a:gd name="connsiteY4512" fmla="*/ 2633125 h 3821750"/>
              <a:gd name="connsiteX4513" fmla="*/ 2606230 w 4203096"/>
              <a:gd name="connsiteY4513" fmla="*/ 2670654 h 3821750"/>
              <a:gd name="connsiteX4514" fmla="*/ 2583751 w 4203096"/>
              <a:gd name="connsiteY4514" fmla="*/ 2694657 h 3821750"/>
              <a:gd name="connsiteX4515" fmla="*/ 2556224 w 4203096"/>
              <a:gd name="connsiteY4515" fmla="*/ 2657414 h 3821750"/>
              <a:gd name="connsiteX4516" fmla="*/ 2579275 w 4203096"/>
              <a:gd name="connsiteY4516" fmla="*/ 2633125 h 3821750"/>
              <a:gd name="connsiteX4517" fmla="*/ 3259645 w 4203096"/>
              <a:gd name="connsiteY4517" fmla="*/ 2632650 h 3821750"/>
              <a:gd name="connsiteX4518" fmla="*/ 3262693 w 4203096"/>
              <a:gd name="connsiteY4518" fmla="*/ 2645413 h 3821750"/>
              <a:gd name="connsiteX4519" fmla="*/ 3249358 w 4203096"/>
              <a:gd name="connsiteY4519" fmla="*/ 2666082 h 3821750"/>
              <a:gd name="connsiteX4520" fmla="*/ 3246120 w 4203096"/>
              <a:gd name="connsiteY4520" fmla="*/ 2653700 h 3821750"/>
              <a:gd name="connsiteX4521" fmla="*/ 3259645 w 4203096"/>
              <a:gd name="connsiteY4521" fmla="*/ 2632650 h 3821750"/>
              <a:gd name="connsiteX4522" fmla="*/ 1478280 w 4203096"/>
              <a:gd name="connsiteY4522" fmla="*/ 2631696 h 3821750"/>
              <a:gd name="connsiteX4523" fmla="*/ 1503902 w 4203096"/>
              <a:gd name="connsiteY4523" fmla="*/ 2656556 h 3821750"/>
              <a:gd name="connsiteX4524" fmla="*/ 1480375 w 4203096"/>
              <a:gd name="connsiteY4524" fmla="*/ 2678178 h 3821750"/>
              <a:gd name="connsiteX4525" fmla="*/ 1455039 w 4203096"/>
              <a:gd name="connsiteY4525" fmla="*/ 2654937 h 3821750"/>
              <a:gd name="connsiteX4526" fmla="*/ 1478280 w 4203096"/>
              <a:gd name="connsiteY4526" fmla="*/ 2631696 h 3821750"/>
              <a:gd name="connsiteX4527" fmla="*/ 4286 w 4203096"/>
              <a:gd name="connsiteY4527" fmla="*/ 2631412 h 3821750"/>
              <a:gd name="connsiteX4528" fmla="*/ 9049 w 4203096"/>
              <a:gd name="connsiteY4528" fmla="*/ 2633602 h 3821750"/>
              <a:gd name="connsiteX4529" fmla="*/ 2191 w 4203096"/>
              <a:gd name="connsiteY4529" fmla="*/ 2636174 h 3821750"/>
              <a:gd name="connsiteX4530" fmla="*/ 0 w 4203096"/>
              <a:gd name="connsiteY4530" fmla="*/ 2633697 h 3821750"/>
              <a:gd name="connsiteX4531" fmla="*/ 4286 w 4203096"/>
              <a:gd name="connsiteY4531" fmla="*/ 2631412 h 3821750"/>
              <a:gd name="connsiteX4532" fmla="*/ 3413473 w 4203096"/>
              <a:gd name="connsiteY4532" fmla="*/ 2630744 h 3821750"/>
              <a:gd name="connsiteX4533" fmla="*/ 3415474 w 4203096"/>
              <a:gd name="connsiteY4533" fmla="*/ 2634935 h 3821750"/>
              <a:gd name="connsiteX4534" fmla="*/ 3409473 w 4203096"/>
              <a:gd name="connsiteY4534" fmla="*/ 2641507 h 3821750"/>
              <a:gd name="connsiteX4535" fmla="*/ 3409092 w 4203096"/>
              <a:gd name="connsiteY4535" fmla="*/ 2634744 h 3821750"/>
              <a:gd name="connsiteX4536" fmla="*/ 3413473 w 4203096"/>
              <a:gd name="connsiteY4536" fmla="*/ 2630744 h 3821750"/>
              <a:gd name="connsiteX4537" fmla="*/ 1396745 w 4203096"/>
              <a:gd name="connsiteY4537" fmla="*/ 2630173 h 3821750"/>
              <a:gd name="connsiteX4538" fmla="*/ 1426939 w 4203096"/>
              <a:gd name="connsiteY4538" fmla="*/ 2654747 h 3821750"/>
              <a:gd name="connsiteX4539" fmla="*/ 1399984 w 4203096"/>
              <a:gd name="connsiteY4539" fmla="*/ 2678655 h 3821750"/>
              <a:gd name="connsiteX4540" fmla="*/ 1368551 w 4203096"/>
              <a:gd name="connsiteY4540" fmla="*/ 2653318 h 3821750"/>
              <a:gd name="connsiteX4541" fmla="*/ 1396745 w 4203096"/>
              <a:gd name="connsiteY4541" fmla="*/ 2630173 h 3821750"/>
              <a:gd name="connsiteX4542" fmla="*/ 3170014 w 4203096"/>
              <a:gd name="connsiteY4542" fmla="*/ 2628363 h 3821750"/>
              <a:gd name="connsiteX4543" fmla="*/ 3176682 w 4203096"/>
              <a:gd name="connsiteY4543" fmla="*/ 2651223 h 3821750"/>
              <a:gd name="connsiteX4544" fmla="*/ 3159251 w 4203096"/>
              <a:gd name="connsiteY4544" fmla="*/ 2686085 h 3821750"/>
              <a:gd name="connsiteX4545" fmla="*/ 3152298 w 4203096"/>
              <a:gd name="connsiteY4545" fmla="*/ 2662368 h 3821750"/>
              <a:gd name="connsiteX4546" fmla="*/ 3170014 w 4203096"/>
              <a:gd name="connsiteY4546" fmla="*/ 2628363 h 3821750"/>
              <a:gd name="connsiteX4547" fmla="*/ 3091720 w 4203096"/>
              <a:gd name="connsiteY4547" fmla="*/ 2627696 h 3821750"/>
              <a:gd name="connsiteX4548" fmla="*/ 3077337 w 4203096"/>
              <a:gd name="connsiteY4548" fmla="*/ 2632935 h 3821750"/>
              <a:gd name="connsiteX4549" fmla="*/ 3075623 w 4203096"/>
              <a:gd name="connsiteY4549" fmla="*/ 2664367 h 3821750"/>
              <a:gd name="connsiteX4550" fmla="*/ 3089434 w 4203096"/>
              <a:gd name="connsiteY4550" fmla="*/ 2658843 h 3821750"/>
              <a:gd name="connsiteX4551" fmla="*/ 3091720 w 4203096"/>
              <a:gd name="connsiteY4551" fmla="*/ 2627696 h 3821750"/>
              <a:gd name="connsiteX4552" fmla="*/ 208978 w 4203096"/>
              <a:gd name="connsiteY4552" fmla="*/ 2627601 h 3821750"/>
              <a:gd name="connsiteX4553" fmla="*/ 220408 w 4203096"/>
              <a:gd name="connsiteY4553" fmla="*/ 2636174 h 3821750"/>
              <a:gd name="connsiteX4554" fmla="*/ 211264 w 4203096"/>
              <a:gd name="connsiteY4554" fmla="*/ 2644079 h 3821750"/>
              <a:gd name="connsiteX4555" fmla="*/ 195929 w 4203096"/>
              <a:gd name="connsiteY4555" fmla="*/ 2635602 h 3821750"/>
              <a:gd name="connsiteX4556" fmla="*/ 208978 w 4203096"/>
              <a:gd name="connsiteY4556" fmla="*/ 2627601 h 3821750"/>
              <a:gd name="connsiteX4557" fmla="*/ 102298 w 4203096"/>
              <a:gd name="connsiteY4557" fmla="*/ 2627125 h 3821750"/>
              <a:gd name="connsiteX4558" fmla="*/ 107060 w 4203096"/>
              <a:gd name="connsiteY4558" fmla="*/ 2635126 h 3821750"/>
              <a:gd name="connsiteX4559" fmla="*/ 98488 w 4203096"/>
              <a:gd name="connsiteY4559" fmla="*/ 2639412 h 3821750"/>
              <a:gd name="connsiteX4560" fmla="*/ 93916 w 4203096"/>
              <a:gd name="connsiteY4560" fmla="*/ 2634459 h 3821750"/>
              <a:gd name="connsiteX4561" fmla="*/ 102298 w 4203096"/>
              <a:gd name="connsiteY4561" fmla="*/ 2627125 h 3821750"/>
              <a:gd name="connsiteX4562" fmla="*/ 327374 w 4203096"/>
              <a:gd name="connsiteY4562" fmla="*/ 2626649 h 3821750"/>
              <a:gd name="connsiteX4563" fmla="*/ 342519 w 4203096"/>
              <a:gd name="connsiteY4563" fmla="*/ 2638460 h 3821750"/>
              <a:gd name="connsiteX4564" fmla="*/ 322897 w 4203096"/>
              <a:gd name="connsiteY4564" fmla="*/ 2648556 h 3821750"/>
              <a:gd name="connsiteX4565" fmla="*/ 307276 w 4203096"/>
              <a:gd name="connsiteY4565" fmla="*/ 2636841 h 3821750"/>
              <a:gd name="connsiteX4566" fmla="*/ 327374 w 4203096"/>
              <a:gd name="connsiteY4566" fmla="*/ 2626649 h 3821750"/>
              <a:gd name="connsiteX4567" fmla="*/ 450056 w 4203096"/>
              <a:gd name="connsiteY4567" fmla="*/ 2625886 h 3821750"/>
              <a:gd name="connsiteX4568" fmla="*/ 471202 w 4203096"/>
              <a:gd name="connsiteY4568" fmla="*/ 2639698 h 3821750"/>
              <a:gd name="connsiteX4569" fmla="*/ 448532 w 4203096"/>
              <a:gd name="connsiteY4569" fmla="*/ 2653223 h 3821750"/>
              <a:gd name="connsiteX4570" fmla="*/ 424815 w 4203096"/>
              <a:gd name="connsiteY4570" fmla="*/ 2639507 h 3821750"/>
              <a:gd name="connsiteX4571" fmla="*/ 450056 w 4203096"/>
              <a:gd name="connsiteY4571" fmla="*/ 2625886 h 3821750"/>
              <a:gd name="connsiteX4572" fmla="*/ 576929 w 4203096"/>
              <a:gd name="connsiteY4572" fmla="*/ 2625601 h 3821750"/>
              <a:gd name="connsiteX4573" fmla="*/ 603790 w 4203096"/>
              <a:gd name="connsiteY4573" fmla="*/ 2642555 h 3821750"/>
              <a:gd name="connsiteX4574" fmla="*/ 574262 w 4203096"/>
              <a:gd name="connsiteY4574" fmla="*/ 2658081 h 3821750"/>
              <a:gd name="connsiteX4575" fmla="*/ 546925 w 4203096"/>
              <a:gd name="connsiteY4575" fmla="*/ 2641222 h 3821750"/>
              <a:gd name="connsiteX4576" fmla="*/ 576929 w 4203096"/>
              <a:gd name="connsiteY4576" fmla="*/ 2625601 h 3821750"/>
              <a:gd name="connsiteX4577" fmla="*/ 706659 w 4203096"/>
              <a:gd name="connsiteY4577" fmla="*/ 2625219 h 3821750"/>
              <a:gd name="connsiteX4578" fmla="*/ 738473 w 4203096"/>
              <a:gd name="connsiteY4578" fmla="*/ 2644936 h 3821750"/>
              <a:gd name="connsiteX4579" fmla="*/ 703230 w 4203096"/>
              <a:gd name="connsiteY4579" fmla="*/ 2663129 h 3821750"/>
              <a:gd name="connsiteX4580" fmla="*/ 671322 w 4203096"/>
              <a:gd name="connsiteY4580" fmla="*/ 2643507 h 3821750"/>
              <a:gd name="connsiteX4581" fmla="*/ 706659 w 4203096"/>
              <a:gd name="connsiteY4581" fmla="*/ 2625219 h 3821750"/>
              <a:gd name="connsiteX4582" fmla="*/ 832770 w 4203096"/>
              <a:gd name="connsiteY4582" fmla="*/ 2624839 h 3821750"/>
              <a:gd name="connsiteX4583" fmla="*/ 871823 w 4203096"/>
              <a:gd name="connsiteY4583" fmla="*/ 2646651 h 3821750"/>
              <a:gd name="connsiteX4584" fmla="*/ 835247 w 4203096"/>
              <a:gd name="connsiteY4584" fmla="*/ 2668082 h 3821750"/>
              <a:gd name="connsiteX4585" fmla="*/ 796194 w 4203096"/>
              <a:gd name="connsiteY4585" fmla="*/ 2646365 h 3821750"/>
              <a:gd name="connsiteX4586" fmla="*/ 832770 w 4203096"/>
              <a:gd name="connsiteY4586" fmla="*/ 2624839 h 3821750"/>
              <a:gd name="connsiteX4587" fmla="*/ 1692402 w 4203096"/>
              <a:gd name="connsiteY4587" fmla="*/ 2621029 h 3821750"/>
              <a:gd name="connsiteX4588" fmla="*/ 1721072 w 4203096"/>
              <a:gd name="connsiteY4588" fmla="*/ 2647032 h 3821750"/>
              <a:gd name="connsiteX4589" fmla="*/ 1695545 w 4203096"/>
              <a:gd name="connsiteY4589" fmla="*/ 2664273 h 3821750"/>
              <a:gd name="connsiteX4590" fmla="*/ 1666684 w 4203096"/>
              <a:gd name="connsiteY4590" fmla="*/ 2638460 h 3821750"/>
              <a:gd name="connsiteX4591" fmla="*/ 1692402 w 4203096"/>
              <a:gd name="connsiteY4591" fmla="*/ 2621029 h 3821750"/>
              <a:gd name="connsiteX4592" fmla="*/ 1942432 w 4203096"/>
              <a:gd name="connsiteY4592" fmla="*/ 2617790 h 3821750"/>
              <a:gd name="connsiteX4593" fmla="*/ 1973008 w 4203096"/>
              <a:gd name="connsiteY4593" fmla="*/ 2646747 h 3821750"/>
              <a:gd name="connsiteX4594" fmla="*/ 1950529 w 4203096"/>
              <a:gd name="connsiteY4594" fmla="*/ 2666082 h 3821750"/>
              <a:gd name="connsiteX4595" fmla="*/ 1919382 w 4203096"/>
              <a:gd name="connsiteY4595" fmla="*/ 2638650 h 3821750"/>
              <a:gd name="connsiteX4596" fmla="*/ 1942432 w 4203096"/>
              <a:gd name="connsiteY4596" fmla="*/ 2617790 h 3821750"/>
              <a:gd name="connsiteX4597" fmla="*/ 3302508 w 4203096"/>
              <a:gd name="connsiteY4597" fmla="*/ 2616933 h 3821750"/>
              <a:gd name="connsiteX4598" fmla="*/ 3304984 w 4203096"/>
              <a:gd name="connsiteY4598" fmla="*/ 2627030 h 3821750"/>
              <a:gd name="connsiteX4599" fmla="*/ 3292411 w 4203096"/>
              <a:gd name="connsiteY4599" fmla="*/ 2643698 h 3821750"/>
              <a:gd name="connsiteX4600" fmla="*/ 3290411 w 4203096"/>
              <a:gd name="connsiteY4600" fmla="*/ 2633031 h 3821750"/>
              <a:gd name="connsiteX4601" fmla="*/ 3302508 w 4203096"/>
              <a:gd name="connsiteY4601" fmla="*/ 2616933 h 3821750"/>
              <a:gd name="connsiteX4602" fmla="*/ 2214181 w 4203096"/>
              <a:gd name="connsiteY4602" fmla="*/ 2615028 h 3821750"/>
              <a:gd name="connsiteX4603" fmla="*/ 2241327 w 4203096"/>
              <a:gd name="connsiteY4603" fmla="*/ 2649127 h 3821750"/>
              <a:gd name="connsiteX4604" fmla="*/ 2216371 w 4203096"/>
              <a:gd name="connsiteY4604" fmla="*/ 2668272 h 3821750"/>
              <a:gd name="connsiteX4605" fmla="*/ 2189797 w 4203096"/>
              <a:gd name="connsiteY4605" fmla="*/ 2635411 h 3821750"/>
              <a:gd name="connsiteX4606" fmla="*/ 2214181 w 4203096"/>
              <a:gd name="connsiteY4606" fmla="*/ 2615028 h 3821750"/>
              <a:gd name="connsiteX4607" fmla="*/ 3211924 w 4203096"/>
              <a:gd name="connsiteY4607" fmla="*/ 2611790 h 3821750"/>
              <a:gd name="connsiteX4608" fmla="*/ 3215925 w 4203096"/>
              <a:gd name="connsiteY4608" fmla="*/ 2631888 h 3821750"/>
              <a:gd name="connsiteX4609" fmla="*/ 3199066 w 4203096"/>
              <a:gd name="connsiteY4609" fmla="*/ 2660844 h 3821750"/>
              <a:gd name="connsiteX4610" fmla="*/ 3194589 w 4203096"/>
              <a:gd name="connsiteY4610" fmla="*/ 2641413 h 3821750"/>
              <a:gd name="connsiteX4611" fmla="*/ 3211924 w 4203096"/>
              <a:gd name="connsiteY4611" fmla="*/ 2611790 h 3821750"/>
              <a:gd name="connsiteX4612" fmla="*/ 2476786 w 4203096"/>
              <a:gd name="connsiteY4612" fmla="*/ 2610742 h 3821750"/>
              <a:gd name="connsiteX4613" fmla="*/ 2504884 w 4203096"/>
              <a:gd name="connsiteY4613" fmla="*/ 2646842 h 3821750"/>
              <a:gd name="connsiteX4614" fmla="*/ 2482119 w 4203096"/>
              <a:gd name="connsiteY4614" fmla="*/ 2669321 h 3821750"/>
              <a:gd name="connsiteX4615" fmla="*/ 2454878 w 4203096"/>
              <a:gd name="connsiteY4615" fmla="*/ 2633126 h 3821750"/>
              <a:gd name="connsiteX4616" fmla="*/ 2476786 w 4203096"/>
              <a:gd name="connsiteY4616" fmla="*/ 2610742 h 3821750"/>
              <a:gd name="connsiteX4617" fmla="*/ 1598294 w 4203096"/>
              <a:gd name="connsiteY4617" fmla="*/ 2608456 h 3821750"/>
              <a:gd name="connsiteX4618" fmla="*/ 1627727 w 4203096"/>
              <a:gd name="connsiteY4618" fmla="*/ 2633793 h 3821750"/>
              <a:gd name="connsiteX4619" fmla="*/ 1602295 w 4203096"/>
              <a:gd name="connsiteY4619" fmla="*/ 2651509 h 3821750"/>
              <a:gd name="connsiteX4620" fmla="*/ 1575149 w 4203096"/>
              <a:gd name="connsiteY4620" fmla="*/ 2627601 h 3821750"/>
              <a:gd name="connsiteX4621" fmla="*/ 1598294 w 4203096"/>
              <a:gd name="connsiteY4621" fmla="*/ 2608456 h 3821750"/>
              <a:gd name="connsiteX4622" fmla="*/ 2793873 w 4203096"/>
              <a:gd name="connsiteY4622" fmla="*/ 2607122 h 3821750"/>
              <a:gd name="connsiteX4623" fmla="*/ 2817781 w 4203096"/>
              <a:gd name="connsiteY4623" fmla="*/ 2643412 h 3821750"/>
              <a:gd name="connsiteX4624" fmla="*/ 2800064 w 4203096"/>
              <a:gd name="connsiteY4624" fmla="*/ 2676750 h 3821750"/>
              <a:gd name="connsiteX4625" fmla="*/ 2774728 w 4203096"/>
              <a:gd name="connsiteY4625" fmla="*/ 2639793 h 3821750"/>
              <a:gd name="connsiteX4626" fmla="*/ 2793873 w 4203096"/>
              <a:gd name="connsiteY4626" fmla="*/ 2607122 h 3821750"/>
              <a:gd name="connsiteX4627" fmla="*/ 3349085 w 4203096"/>
              <a:gd name="connsiteY4627" fmla="*/ 2604074 h 3821750"/>
              <a:gd name="connsiteX4628" fmla="*/ 3350895 w 4203096"/>
              <a:gd name="connsiteY4628" fmla="*/ 2612646 h 3821750"/>
              <a:gd name="connsiteX4629" fmla="*/ 3341084 w 4203096"/>
              <a:gd name="connsiteY4629" fmla="*/ 2623695 h 3821750"/>
              <a:gd name="connsiteX4630" fmla="*/ 3339084 w 4203096"/>
              <a:gd name="connsiteY4630" fmla="*/ 2615313 h 3821750"/>
              <a:gd name="connsiteX4631" fmla="*/ 3349085 w 4203096"/>
              <a:gd name="connsiteY4631" fmla="*/ 2604074 h 3821750"/>
              <a:gd name="connsiteX4632" fmla="*/ 1175766 w 4203096"/>
              <a:gd name="connsiteY4632" fmla="*/ 2602645 h 3821750"/>
              <a:gd name="connsiteX4633" fmla="*/ 1178242 w 4203096"/>
              <a:gd name="connsiteY4633" fmla="*/ 2626934 h 3821750"/>
              <a:gd name="connsiteX4634" fmla="*/ 1213866 w 4203096"/>
              <a:gd name="connsiteY4634" fmla="*/ 2627410 h 3821750"/>
              <a:gd name="connsiteX4635" fmla="*/ 1211199 w 4203096"/>
              <a:gd name="connsiteY4635" fmla="*/ 2603122 h 3821750"/>
              <a:gd name="connsiteX4636" fmla="*/ 1175766 w 4203096"/>
              <a:gd name="connsiteY4636" fmla="*/ 2602645 h 3821750"/>
              <a:gd name="connsiteX4637" fmla="*/ 1061466 w 4203096"/>
              <a:gd name="connsiteY4637" fmla="*/ 2602645 h 3821750"/>
              <a:gd name="connsiteX4638" fmla="*/ 1063085 w 4203096"/>
              <a:gd name="connsiteY4638" fmla="*/ 2624267 h 3821750"/>
              <a:gd name="connsiteX4639" fmla="*/ 1098042 w 4203096"/>
              <a:gd name="connsiteY4639" fmla="*/ 2624839 h 3821750"/>
              <a:gd name="connsiteX4640" fmla="*/ 1096232 w 4203096"/>
              <a:gd name="connsiteY4640" fmla="*/ 2603217 h 3821750"/>
              <a:gd name="connsiteX4641" fmla="*/ 1061466 w 4203096"/>
              <a:gd name="connsiteY4641" fmla="*/ 2602645 h 3821750"/>
              <a:gd name="connsiteX4642" fmla="*/ 2860643 w 4203096"/>
              <a:gd name="connsiteY4642" fmla="*/ 2602360 h 3821750"/>
              <a:gd name="connsiteX4643" fmla="*/ 2883884 w 4203096"/>
              <a:gd name="connsiteY4643" fmla="*/ 2636269 h 3821750"/>
              <a:gd name="connsiteX4644" fmla="*/ 2869120 w 4203096"/>
              <a:gd name="connsiteY4644" fmla="*/ 2675131 h 3821750"/>
              <a:gd name="connsiteX4645" fmla="*/ 2845879 w 4203096"/>
              <a:gd name="connsiteY4645" fmla="*/ 2641984 h 3821750"/>
              <a:gd name="connsiteX4646" fmla="*/ 2860643 w 4203096"/>
              <a:gd name="connsiteY4646" fmla="*/ 2602360 h 3821750"/>
              <a:gd name="connsiteX4647" fmla="*/ 1838038 w 4203096"/>
              <a:gd name="connsiteY4647" fmla="*/ 2601693 h 3821750"/>
              <a:gd name="connsiteX4648" fmla="*/ 1866994 w 4203096"/>
              <a:gd name="connsiteY4648" fmla="*/ 2629316 h 3821750"/>
              <a:gd name="connsiteX4649" fmla="*/ 1841467 w 4203096"/>
              <a:gd name="connsiteY4649" fmla="*/ 2647032 h 3821750"/>
              <a:gd name="connsiteX4650" fmla="*/ 1813178 w 4203096"/>
              <a:gd name="connsiteY4650" fmla="*/ 2620362 h 3821750"/>
              <a:gd name="connsiteX4651" fmla="*/ 1838038 w 4203096"/>
              <a:gd name="connsiteY4651" fmla="*/ 2601693 h 3821750"/>
              <a:gd name="connsiteX4652" fmla="*/ 1513713 w 4203096"/>
              <a:gd name="connsiteY4652" fmla="*/ 2598741 h 3821750"/>
              <a:gd name="connsiteX4653" fmla="*/ 1541050 w 4203096"/>
              <a:gd name="connsiteY4653" fmla="*/ 2623982 h 3821750"/>
              <a:gd name="connsiteX4654" fmla="*/ 1517428 w 4203096"/>
              <a:gd name="connsiteY4654" fmla="*/ 2643699 h 3821750"/>
              <a:gd name="connsiteX4655" fmla="*/ 1491615 w 4203096"/>
              <a:gd name="connsiteY4655" fmla="*/ 2619029 h 3821750"/>
              <a:gd name="connsiteX4656" fmla="*/ 1513713 w 4203096"/>
              <a:gd name="connsiteY4656" fmla="*/ 2598741 h 3821750"/>
              <a:gd name="connsiteX4657" fmla="*/ 2711767 w 4203096"/>
              <a:gd name="connsiteY4657" fmla="*/ 2597597 h 3821750"/>
              <a:gd name="connsiteX4658" fmla="*/ 2738532 w 4203096"/>
              <a:gd name="connsiteY4658" fmla="*/ 2635887 h 3821750"/>
              <a:gd name="connsiteX4659" fmla="*/ 2718720 w 4203096"/>
              <a:gd name="connsiteY4659" fmla="*/ 2664272 h 3821750"/>
              <a:gd name="connsiteX4660" fmla="*/ 2692050 w 4203096"/>
              <a:gd name="connsiteY4660" fmla="*/ 2628458 h 3821750"/>
              <a:gd name="connsiteX4661" fmla="*/ 2711767 w 4203096"/>
              <a:gd name="connsiteY4661" fmla="*/ 2597597 h 3821750"/>
              <a:gd name="connsiteX4662" fmla="*/ 1270635 w 4203096"/>
              <a:gd name="connsiteY4662" fmla="*/ 2597502 h 3821750"/>
              <a:gd name="connsiteX4663" fmla="*/ 1271111 w 4203096"/>
              <a:gd name="connsiteY4663" fmla="*/ 2597788 h 3821750"/>
              <a:gd name="connsiteX4664" fmla="*/ 1270773 w 4203096"/>
              <a:gd name="connsiteY4664" fmla="*/ 2597678 h 3821750"/>
              <a:gd name="connsiteX4665" fmla="*/ 1270635 w 4203096"/>
              <a:gd name="connsiteY4665" fmla="*/ 2597406 h 3821750"/>
              <a:gd name="connsiteX4666" fmla="*/ 1270868 w 4203096"/>
              <a:gd name="connsiteY4666" fmla="*/ 2597489 h 3821750"/>
              <a:gd name="connsiteX4667" fmla="*/ 1271016 w 4203096"/>
              <a:gd name="connsiteY4667" fmla="*/ 2597692 h 3821750"/>
              <a:gd name="connsiteX4668" fmla="*/ 1270635 w 4203096"/>
              <a:gd name="connsiteY4668" fmla="*/ 2597406 h 3821750"/>
              <a:gd name="connsiteX4669" fmla="*/ 3254216 w 4203096"/>
              <a:gd name="connsiteY4669" fmla="*/ 2595883 h 3821750"/>
              <a:gd name="connsiteX4670" fmla="*/ 3256597 w 4203096"/>
              <a:gd name="connsiteY4670" fmla="*/ 2612266 h 3821750"/>
              <a:gd name="connsiteX4671" fmla="*/ 3240119 w 4203096"/>
              <a:gd name="connsiteY4671" fmla="*/ 2636554 h 3821750"/>
              <a:gd name="connsiteX4672" fmla="*/ 3237833 w 4203096"/>
              <a:gd name="connsiteY4672" fmla="*/ 2619790 h 3821750"/>
              <a:gd name="connsiteX4673" fmla="*/ 3254216 w 4203096"/>
              <a:gd name="connsiteY4673" fmla="*/ 2595883 h 3821750"/>
              <a:gd name="connsiteX4674" fmla="*/ 3400996 w 4203096"/>
              <a:gd name="connsiteY4674" fmla="*/ 2594739 h 3821750"/>
              <a:gd name="connsiteX4675" fmla="*/ 3405473 w 4203096"/>
              <a:gd name="connsiteY4675" fmla="*/ 2599311 h 3821750"/>
              <a:gd name="connsiteX4676" fmla="*/ 3395757 w 4203096"/>
              <a:gd name="connsiteY4676" fmla="*/ 2607312 h 3821750"/>
              <a:gd name="connsiteX4677" fmla="*/ 3393757 w 4203096"/>
              <a:gd name="connsiteY4677" fmla="*/ 2602169 h 3821750"/>
              <a:gd name="connsiteX4678" fmla="*/ 3400996 w 4203096"/>
              <a:gd name="connsiteY4678" fmla="*/ 2594739 h 3821750"/>
              <a:gd name="connsiteX4679" fmla="*/ 1435226 w 4203096"/>
              <a:gd name="connsiteY4679" fmla="*/ 2593882 h 3821750"/>
              <a:gd name="connsiteX4680" fmla="*/ 1462849 w 4203096"/>
              <a:gd name="connsiteY4680" fmla="*/ 2617695 h 3821750"/>
              <a:gd name="connsiteX4681" fmla="*/ 1439703 w 4203096"/>
              <a:gd name="connsiteY4681" fmla="*/ 2641031 h 3821750"/>
              <a:gd name="connsiteX4682" fmla="*/ 1410366 w 4203096"/>
              <a:gd name="connsiteY4682" fmla="*/ 2617790 h 3821750"/>
              <a:gd name="connsiteX4683" fmla="*/ 1435226 w 4203096"/>
              <a:gd name="connsiteY4683" fmla="*/ 2593882 h 3821750"/>
              <a:gd name="connsiteX4684" fmla="*/ 2101691 w 4203096"/>
              <a:gd name="connsiteY4684" fmla="*/ 2593406 h 3821750"/>
              <a:gd name="connsiteX4685" fmla="*/ 2130266 w 4203096"/>
              <a:gd name="connsiteY4685" fmla="*/ 2624744 h 3821750"/>
              <a:gd name="connsiteX4686" fmla="*/ 2106739 w 4203096"/>
              <a:gd name="connsiteY4686" fmla="*/ 2644651 h 3821750"/>
              <a:gd name="connsiteX4687" fmla="*/ 2078831 w 4203096"/>
              <a:gd name="connsiteY4687" fmla="*/ 2614076 h 3821750"/>
              <a:gd name="connsiteX4688" fmla="*/ 2101691 w 4203096"/>
              <a:gd name="connsiteY4688" fmla="*/ 2593406 h 3821750"/>
              <a:gd name="connsiteX4689" fmla="*/ 2923793 w 4203096"/>
              <a:gd name="connsiteY4689" fmla="*/ 2592930 h 3821750"/>
              <a:gd name="connsiteX4690" fmla="*/ 2944463 w 4203096"/>
              <a:gd name="connsiteY4690" fmla="*/ 2626744 h 3821750"/>
              <a:gd name="connsiteX4691" fmla="*/ 2929127 w 4203096"/>
              <a:gd name="connsiteY4691" fmla="*/ 2668654 h 3821750"/>
              <a:gd name="connsiteX4692" fmla="*/ 2907315 w 4203096"/>
              <a:gd name="connsiteY4692" fmla="*/ 2634459 h 3821750"/>
              <a:gd name="connsiteX4693" fmla="*/ 2923793 w 4203096"/>
              <a:gd name="connsiteY4693" fmla="*/ 2592930 h 3821750"/>
              <a:gd name="connsiteX4694" fmla="*/ 1345596 w 4203096"/>
              <a:gd name="connsiteY4694" fmla="*/ 2592645 h 3821750"/>
              <a:gd name="connsiteX4695" fmla="*/ 1379696 w 4203096"/>
              <a:gd name="connsiteY4695" fmla="*/ 2616933 h 3821750"/>
              <a:gd name="connsiteX4696" fmla="*/ 1351025 w 4203096"/>
              <a:gd name="connsiteY4696" fmla="*/ 2641794 h 3821750"/>
              <a:gd name="connsiteX4697" fmla="*/ 1316640 w 4203096"/>
              <a:gd name="connsiteY4697" fmla="*/ 2617314 h 3821750"/>
              <a:gd name="connsiteX4698" fmla="*/ 1345596 w 4203096"/>
              <a:gd name="connsiteY4698" fmla="*/ 2592645 h 3821750"/>
              <a:gd name="connsiteX4699" fmla="*/ 162020 w 4203096"/>
              <a:gd name="connsiteY4699" fmla="*/ 2591215 h 3821750"/>
              <a:gd name="connsiteX4700" fmla="*/ 174974 w 4203096"/>
              <a:gd name="connsiteY4700" fmla="*/ 2598454 h 3821750"/>
              <a:gd name="connsiteX4701" fmla="*/ 158210 w 4203096"/>
              <a:gd name="connsiteY4701" fmla="*/ 2604645 h 3821750"/>
              <a:gd name="connsiteX4702" fmla="*/ 150113 w 4203096"/>
              <a:gd name="connsiteY4702" fmla="*/ 2597502 h 3821750"/>
              <a:gd name="connsiteX4703" fmla="*/ 162020 w 4203096"/>
              <a:gd name="connsiteY4703" fmla="*/ 2591215 h 3821750"/>
              <a:gd name="connsiteX4704" fmla="*/ 58388 w 4203096"/>
              <a:gd name="connsiteY4704" fmla="*/ 2591120 h 3821750"/>
              <a:gd name="connsiteX4705" fmla="*/ 62770 w 4203096"/>
              <a:gd name="connsiteY4705" fmla="*/ 2597216 h 3821750"/>
              <a:gd name="connsiteX4706" fmla="*/ 56864 w 4203096"/>
              <a:gd name="connsiteY4706" fmla="*/ 2600645 h 3821750"/>
              <a:gd name="connsiteX4707" fmla="*/ 52006 w 4203096"/>
              <a:gd name="connsiteY4707" fmla="*/ 2596264 h 3821750"/>
              <a:gd name="connsiteX4708" fmla="*/ 58388 w 4203096"/>
              <a:gd name="connsiteY4708" fmla="*/ 2591120 h 3821750"/>
              <a:gd name="connsiteX4709" fmla="*/ 3459861 w 4203096"/>
              <a:gd name="connsiteY4709" fmla="*/ 2589692 h 3821750"/>
              <a:gd name="connsiteX4710" fmla="*/ 3461290 w 4203096"/>
              <a:gd name="connsiteY4710" fmla="*/ 2591406 h 3821750"/>
              <a:gd name="connsiteX4711" fmla="*/ 3457479 w 4203096"/>
              <a:gd name="connsiteY4711" fmla="*/ 2596836 h 3821750"/>
              <a:gd name="connsiteX4712" fmla="*/ 3455765 w 4203096"/>
              <a:gd name="connsiteY4712" fmla="*/ 2593121 h 3821750"/>
              <a:gd name="connsiteX4713" fmla="*/ 3459861 w 4203096"/>
              <a:gd name="connsiteY4713" fmla="*/ 2589692 h 3821750"/>
              <a:gd name="connsiteX4714" fmla="*/ 274986 w 4203096"/>
              <a:gd name="connsiteY4714" fmla="*/ 2589311 h 3821750"/>
              <a:gd name="connsiteX4715" fmla="*/ 287845 w 4203096"/>
              <a:gd name="connsiteY4715" fmla="*/ 2600265 h 3821750"/>
              <a:gd name="connsiteX4716" fmla="*/ 269366 w 4203096"/>
              <a:gd name="connsiteY4716" fmla="*/ 2609790 h 3821750"/>
              <a:gd name="connsiteX4717" fmla="*/ 256793 w 4203096"/>
              <a:gd name="connsiteY4717" fmla="*/ 2598741 h 3821750"/>
              <a:gd name="connsiteX4718" fmla="*/ 274986 w 4203096"/>
              <a:gd name="connsiteY4718" fmla="*/ 2589311 h 3821750"/>
              <a:gd name="connsiteX4719" fmla="*/ 393859 w 4203096"/>
              <a:gd name="connsiteY4719" fmla="*/ 2588262 h 3821750"/>
              <a:gd name="connsiteX4720" fmla="*/ 412528 w 4203096"/>
              <a:gd name="connsiteY4720" fmla="*/ 2601407 h 3821750"/>
              <a:gd name="connsiteX4721" fmla="*/ 388810 w 4203096"/>
              <a:gd name="connsiteY4721" fmla="*/ 2614551 h 3821750"/>
              <a:gd name="connsiteX4722" fmla="*/ 370046 w 4203096"/>
              <a:gd name="connsiteY4722" fmla="*/ 2601502 h 3821750"/>
              <a:gd name="connsiteX4723" fmla="*/ 393859 w 4203096"/>
              <a:gd name="connsiteY4723" fmla="*/ 2588262 h 3821750"/>
              <a:gd name="connsiteX4724" fmla="*/ 516636 w 4203096"/>
              <a:gd name="connsiteY4724" fmla="*/ 2587596 h 3821750"/>
              <a:gd name="connsiteX4725" fmla="*/ 541877 w 4203096"/>
              <a:gd name="connsiteY4725" fmla="*/ 2603598 h 3821750"/>
              <a:gd name="connsiteX4726" fmla="*/ 514159 w 4203096"/>
              <a:gd name="connsiteY4726" fmla="*/ 2619409 h 3821750"/>
              <a:gd name="connsiteX4727" fmla="*/ 488442 w 4203096"/>
              <a:gd name="connsiteY4727" fmla="*/ 2603503 h 3821750"/>
              <a:gd name="connsiteX4728" fmla="*/ 516636 w 4203096"/>
              <a:gd name="connsiteY4728" fmla="*/ 2587596 h 3821750"/>
              <a:gd name="connsiteX4729" fmla="*/ 643794 w 4203096"/>
              <a:gd name="connsiteY4729" fmla="*/ 2587215 h 3821750"/>
              <a:gd name="connsiteX4730" fmla="*/ 673703 w 4203096"/>
              <a:gd name="connsiteY4730" fmla="*/ 2607123 h 3821750"/>
              <a:gd name="connsiteX4731" fmla="*/ 641032 w 4203096"/>
              <a:gd name="connsiteY4731" fmla="*/ 2624363 h 3821750"/>
              <a:gd name="connsiteX4732" fmla="*/ 610361 w 4203096"/>
              <a:gd name="connsiteY4732" fmla="*/ 2604646 h 3821750"/>
              <a:gd name="connsiteX4733" fmla="*/ 643794 w 4203096"/>
              <a:gd name="connsiteY4733" fmla="*/ 2587215 h 3821750"/>
              <a:gd name="connsiteX4734" fmla="*/ 1734217 w 4203096"/>
              <a:gd name="connsiteY4734" fmla="*/ 2587120 h 3821750"/>
              <a:gd name="connsiteX4735" fmla="*/ 1765078 w 4203096"/>
              <a:gd name="connsiteY4735" fmla="*/ 2613790 h 3821750"/>
              <a:gd name="connsiteX4736" fmla="*/ 1739932 w 4203096"/>
              <a:gd name="connsiteY4736" fmla="*/ 2631983 h 3821750"/>
              <a:gd name="connsiteX4737" fmla="*/ 1711833 w 4203096"/>
              <a:gd name="connsiteY4737" fmla="*/ 2606265 h 3821750"/>
              <a:gd name="connsiteX4738" fmla="*/ 1734217 w 4203096"/>
              <a:gd name="connsiteY4738" fmla="*/ 2587120 h 3821750"/>
              <a:gd name="connsiteX4739" fmla="*/ 770096 w 4203096"/>
              <a:gd name="connsiteY4739" fmla="*/ 2586929 h 3821750"/>
              <a:gd name="connsiteX4740" fmla="*/ 806100 w 4203096"/>
              <a:gd name="connsiteY4740" fmla="*/ 2608455 h 3821750"/>
              <a:gd name="connsiteX4741" fmla="*/ 770286 w 4203096"/>
              <a:gd name="connsiteY4741" fmla="*/ 2629315 h 3821750"/>
              <a:gd name="connsiteX4742" fmla="*/ 733424 w 4203096"/>
              <a:gd name="connsiteY4742" fmla="*/ 2607884 h 3821750"/>
              <a:gd name="connsiteX4743" fmla="*/ 770096 w 4203096"/>
              <a:gd name="connsiteY4743" fmla="*/ 2586929 h 3821750"/>
              <a:gd name="connsiteX4744" fmla="*/ 896207 w 4203096"/>
              <a:gd name="connsiteY4744" fmla="*/ 2586834 h 3821750"/>
              <a:gd name="connsiteX4745" fmla="*/ 936688 w 4203096"/>
              <a:gd name="connsiteY4745" fmla="*/ 2611884 h 3821750"/>
              <a:gd name="connsiteX4746" fmla="*/ 897350 w 4203096"/>
              <a:gd name="connsiteY4746" fmla="*/ 2634268 h 3821750"/>
              <a:gd name="connsiteX4747" fmla="*/ 856107 w 4203096"/>
              <a:gd name="connsiteY4747" fmla="*/ 2609313 h 3821750"/>
              <a:gd name="connsiteX4748" fmla="*/ 896207 w 4203096"/>
              <a:gd name="connsiteY4748" fmla="*/ 2586834 h 3821750"/>
              <a:gd name="connsiteX4749" fmla="*/ 2369724 w 4203096"/>
              <a:gd name="connsiteY4749" fmla="*/ 2586548 h 3821750"/>
              <a:gd name="connsiteX4750" fmla="*/ 2398109 w 4203096"/>
              <a:gd name="connsiteY4750" fmla="*/ 2621695 h 3821750"/>
              <a:gd name="connsiteX4751" fmla="*/ 2375630 w 4203096"/>
              <a:gd name="connsiteY4751" fmla="*/ 2643889 h 3821750"/>
              <a:gd name="connsiteX4752" fmla="*/ 2348388 w 4203096"/>
              <a:gd name="connsiteY4752" fmla="*/ 2608741 h 3821750"/>
              <a:gd name="connsiteX4753" fmla="*/ 2369724 w 4203096"/>
              <a:gd name="connsiteY4753" fmla="*/ 2586548 h 3821750"/>
              <a:gd name="connsiteX4754" fmla="*/ 3161693 w 4203096"/>
              <a:gd name="connsiteY4754" fmla="*/ 2584667 h 3821750"/>
              <a:gd name="connsiteX4755" fmla="*/ 3166872 w 4203096"/>
              <a:gd name="connsiteY4755" fmla="*/ 2594073 h 3821750"/>
              <a:gd name="connsiteX4756" fmla="*/ 3159537 w 4203096"/>
              <a:gd name="connsiteY4756" fmla="*/ 2633030 h 3821750"/>
              <a:gd name="connsiteX4757" fmla="*/ 3142107 w 4203096"/>
              <a:gd name="connsiteY4757" fmla="*/ 2651508 h 3821750"/>
              <a:gd name="connsiteX4758" fmla="*/ 3136296 w 4203096"/>
              <a:gd name="connsiteY4758" fmla="*/ 2648746 h 3821750"/>
              <a:gd name="connsiteX4759" fmla="*/ 3136392 w 4203096"/>
              <a:gd name="connsiteY4759" fmla="*/ 2648746 h 3821750"/>
              <a:gd name="connsiteX4760" fmla="*/ 3136201 w 4203096"/>
              <a:gd name="connsiteY4760" fmla="*/ 2637411 h 3821750"/>
              <a:gd name="connsiteX4761" fmla="*/ 3143821 w 4203096"/>
              <a:gd name="connsiteY4761" fmla="*/ 2597978 h 3821750"/>
              <a:gd name="connsiteX4762" fmla="*/ 3144964 w 4203096"/>
              <a:gd name="connsiteY4762" fmla="*/ 2595692 h 3821750"/>
              <a:gd name="connsiteX4763" fmla="*/ 3152299 w 4203096"/>
              <a:gd name="connsiteY4763" fmla="*/ 2588262 h 3821750"/>
              <a:gd name="connsiteX4764" fmla="*/ 3161693 w 4203096"/>
              <a:gd name="connsiteY4764" fmla="*/ 2584667 h 3821750"/>
              <a:gd name="connsiteX4765" fmla="*/ 3297745 w 4203096"/>
              <a:gd name="connsiteY4765" fmla="*/ 2581119 h 3821750"/>
              <a:gd name="connsiteX4766" fmla="*/ 3299269 w 4203096"/>
              <a:gd name="connsiteY4766" fmla="*/ 2594644 h 3821750"/>
              <a:gd name="connsiteX4767" fmla="*/ 3284315 w 4203096"/>
              <a:gd name="connsiteY4767" fmla="*/ 2613694 h 3821750"/>
              <a:gd name="connsiteX4768" fmla="*/ 3282505 w 4203096"/>
              <a:gd name="connsiteY4768" fmla="*/ 2601026 h 3821750"/>
              <a:gd name="connsiteX4769" fmla="*/ 3297745 w 4203096"/>
              <a:gd name="connsiteY4769" fmla="*/ 2581119 h 3821750"/>
              <a:gd name="connsiteX4770" fmla="*/ 2620899 w 4203096"/>
              <a:gd name="connsiteY4770" fmla="*/ 2580547 h 3821750"/>
              <a:gd name="connsiteX4771" fmla="*/ 2647664 w 4203096"/>
              <a:gd name="connsiteY4771" fmla="*/ 2618552 h 3821750"/>
              <a:gd name="connsiteX4772" fmla="*/ 2626804 w 4203096"/>
              <a:gd name="connsiteY4772" fmla="*/ 2644746 h 3821750"/>
              <a:gd name="connsiteX4773" fmla="*/ 2599372 w 4203096"/>
              <a:gd name="connsiteY4773" fmla="*/ 2606836 h 3821750"/>
              <a:gd name="connsiteX4774" fmla="*/ 2620899 w 4203096"/>
              <a:gd name="connsiteY4774" fmla="*/ 2580547 h 3821750"/>
              <a:gd name="connsiteX4775" fmla="*/ 2982087 w 4203096"/>
              <a:gd name="connsiteY4775" fmla="*/ 2580357 h 3821750"/>
              <a:gd name="connsiteX4776" fmla="*/ 3001327 w 4203096"/>
              <a:gd name="connsiteY4776" fmla="*/ 2615695 h 3821750"/>
              <a:gd name="connsiteX4777" fmla="*/ 2983896 w 4203096"/>
              <a:gd name="connsiteY4777" fmla="*/ 2658843 h 3821750"/>
              <a:gd name="connsiteX4778" fmla="*/ 2964846 w 4203096"/>
              <a:gd name="connsiteY4778" fmla="*/ 2623410 h 3821750"/>
              <a:gd name="connsiteX4779" fmla="*/ 2982087 w 4203096"/>
              <a:gd name="connsiteY4779" fmla="*/ 2580357 h 3821750"/>
              <a:gd name="connsiteX4780" fmla="*/ 3070955 w 4203096"/>
              <a:gd name="connsiteY4780" fmla="*/ 2579404 h 3821750"/>
              <a:gd name="connsiteX4781" fmla="*/ 3054382 w 4203096"/>
              <a:gd name="connsiteY4781" fmla="*/ 2582357 h 3821750"/>
              <a:gd name="connsiteX4782" fmla="*/ 3053048 w 4203096"/>
              <a:gd name="connsiteY4782" fmla="*/ 2619790 h 3821750"/>
              <a:gd name="connsiteX4783" fmla="*/ 3069050 w 4203096"/>
              <a:gd name="connsiteY4783" fmla="*/ 2614647 h 3821750"/>
              <a:gd name="connsiteX4784" fmla="*/ 3070955 w 4203096"/>
              <a:gd name="connsiteY4784" fmla="*/ 2579404 h 3821750"/>
              <a:gd name="connsiteX4785" fmla="*/ 1992629 w 4203096"/>
              <a:gd name="connsiteY4785" fmla="*/ 2576070 h 3821750"/>
              <a:gd name="connsiteX4786" fmla="*/ 2020156 w 4203096"/>
              <a:gd name="connsiteY4786" fmla="*/ 2606360 h 3821750"/>
              <a:gd name="connsiteX4787" fmla="*/ 1996249 w 4203096"/>
              <a:gd name="connsiteY4787" fmla="*/ 2625219 h 3821750"/>
              <a:gd name="connsiteX4788" fmla="*/ 1968531 w 4203096"/>
              <a:gd name="connsiteY4788" fmla="*/ 2594644 h 3821750"/>
              <a:gd name="connsiteX4789" fmla="*/ 1992629 w 4203096"/>
              <a:gd name="connsiteY4789" fmla="*/ 2576070 h 3821750"/>
              <a:gd name="connsiteX4790" fmla="*/ 1638871 w 4203096"/>
              <a:gd name="connsiteY4790" fmla="*/ 2575405 h 3821750"/>
              <a:gd name="connsiteX4791" fmla="*/ 1667922 w 4203096"/>
              <a:gd name="connsiteY4791" fmla="*/ 2600170 h 3821750"/>
              <a:gd name="connsiteX4792" fmla="*/ 1644967 w 4203096"/>
              <a:gd name="connsiteY4792" fmla="*/ 2619505 h 3821750"/>
              <a:gd name="connsiteX4793" fmla="*/ 1615725 w 4203096"/>
              <a:gd name="connsiteY4793" fmla="*/ 2594645 h 3821750"/>
              <a:gd name="connsiteX4794" fmla="*/ 1638871 w 4203096"/>
              <a:gd name="connsiteY4794" fmla="*/ 2575405 h 3821750"/>
              <a:gd name="connsiteX4795" fmla="*/ 3203067 w 4203096"/>
              <a:gd name="connsiteY4795" fmla="*/ 2570261 h 3821750"/>
              <a:gd name="connsiteX4796" fmla="*/ 3208210 w 4203096"/>
              <a:gd name="connsiteY4796" fmla="*/ 2593883 h 3821750"/>
              <a:gd name="connsiteX4797" fmla="*/ 3189065 w 4203096"/>
              <a:gd name="connsiteY4797" fmla="*/ 2627316 h 3821750"/>
              <a:gd name="connsiteX4798" fmla="*/ 3183064 w 4203096"/>
              <a:gd name="connsiteY4798" fmla="*/ 2603694 h 3821750"/>
              <a:gd name="connsiteX4799" fmla="*/ 3203067 w 4203096"/>
              <a:gd name="connsiteY4799" fmla="*/ 2570261 h 3821750"/>
              <a:gd name="connsiteX4800" fmla="*/ 3343846 w 4203096"/>
              <a:gd name="connsiteY4800" fmla="*/ 2568450 h 3821750"/>
              <a:gd name="connsiteX4801" fmla="*/ 3345751 w 4203096"/>
              <a:gd name="connsiteY4801" fmla="*/ 2577880 h 3821750"/>
              <a:gd name="connsiteX4802" fmla="*/ 3332988 w 4203096"/>
              <a:gd name="connsiteY4802" fmla="*/ 2592644 h 3821750"/>
              <a:gd name="connsiteX4803" fmla="*/ 3330797 w 4203096"/>
              <a:gd name="connsiteY4803" fmla="*/ 2583309 h 3821750"/>
              <a:gd name="connsiteX4804" fmla="*/ 3343846 w 4203096"/>
              <a:gd name="connsiteY4804" fmla="*/ 2568450 h 3821750"/>
              <a:gd name="connsiteX4805" fmla="*/ 1550384 w 4203096"/>
              <a:gd name="connsiteY4805" fmla="*/ 2566450 h 3821750"/>
              <a:gd name="connsiteX4806" fmla="*/ 1578292 w 4203096"/>
              <a:gd name="connsiteY4806" fmla="*/ 2590739 h 3821750"/>
              <a:gd name="connsiteX4807" fmla="*/ 1555241 w 4203096"/>
              <a:gd name="connsiteY4807" fmla="*/ 2609884 h 3821750"/>
              <a:gd name="connsiteX4808" fmla="*/ 1528095 w 4203096"/>
              <a:gd name="connsiteY4808" fmla="*/ 2585405 h 3821750"/>
              <a:gd name="connsiteX4809" fmla="*/ 1550384 w 4203096"/>
              <a:gd name="connsiteY4809" fmla="*/ 2566450 h 3821750"/>
              <a:gd name="connsiteX4810" fmla="*/ 1116235 w 4203096"/>
              <a:gd name="connsiteY4810" fmla="*/ 2564926 h 3821750"/>
              <a:gd name="connsiteX4811" fmla="*/ 1118521 w 4203096"/>
              <a:gd name="connsiteY4811" fmla="*/ 2587881 h 3821750"/>
              <a:gd name="connsiteX4812" fmla="*/ 1154049 w 4203096"/>
              <a:gd name="connsiteY4812" fmla="*/ 2589501 h 3821750"/>
              <a:gd name="connsiteX4813" fmla="*/ 1151382 w 4203096"/>
              <a:gd name="connsiteY4813" fmla="*/ 2565498 h 3821750"/>
              <a:gd name="connsiteX4814" fmla="*/ 1116235 w 4203096"/>
              <a:gd name="connsiteY4814" fmla="*/ 2564926 h 3821750"/>
              <a:gd name="connsiteX4815" fmla="*/ 3121723 w 4203096"/>
              <a:gd name="connsiteY4815" fmla="*/ 2564831 h 3821750"/>
              <a:gd name="connsiteX4816" fmla="*/ 3106579 w 4203096"/>
              <a:gd name="connsiteY4816" fmla="*/ 2569593 h 3821750"/>
              <a:gd name="connsiteX4817" fmla="*/ 3103340 w 4203096"/>
              <a:gd name="connsiteY4817" fmla="*/ 2602074 h 3821750"/>
              <a:gd name="connsiteX4818" fmla="*/ 3117818 w 4203096"/>
              <a:gd name="connsiteY4818" fmla="*/ 2596930 h 3821750"/>
              <a:gd name="connsiteX4819" fmla="*/ 3121723 w 4203096"/>
              <a:gd name="connsiteY4819" fmla="*/ 2564831 h 3821750"/>
              <a:gd name="connsiteX4820" fmla="*/ 997363 w 4203096"/>
              <a:gd name="connsiteY4820" fmla="*/ 2564450 h 3821750"/>
              <a:gd name="connsiteX4821" fmla="*/ 998601 w 4203096"/>
              <a:gd name="connsiteY4821" fmla="*/ 2586929 h 3821750"/>
              <a:gd name="connsiteX4822" fmla="*/ 1035463 w 4203096"/>
              <a:gd name="connsiteY4822" fmla="*/ 2587596 h 3821750"/>
              <a:gd name="connsiteX4823" fmla="*/ 1033939 w 4203096"/>
              <a:gd name="connsiteY4823" fmla="*/ 2565117 h 3821750"/>
              <a:gd name="connsiteX4824" fmla="*/ 997363 w 4203096"/>
              <a:gd name="connsiteY4824" fmla="*/ 2564450 h 3821750"/>
              <a:gd name="connsiteX4825" fmla="*/ 2259615 w 4203096"/>
              <a:gd name="connsiteY4825" fmla="*/ 2564260 h 3821750"/>
              <a:gd name="connsiteX4826" fmla="*/ 2287619 w 4203096"/>
              <a:gd name="connsiteY4826" fmla="*/ 2596931 h 3821750"/>
              <a:gd name="connsiteX4827" fmla="*/ 2267044 w 4203096"/>
              <a:gd name="connsiteY4827" fmla="*/ 2619886 h 3821750"/>
              <a:gd name="connsiteX4828" fmla="*/ 2238946 w 4203096"/>
              <a:gd name="connsiteY4828" fmla="*/ 2587978 h 3821750"/>
              <a:gd name="connsiteX4829" fmla="*/ 2259615 w 4203096"/>
              <a:gd name="connsiteY4829" fmla="*/ 2564260 h 3821750"/>
              <a:gd name="connsiteX4830" fmla="*/ 1882235 w 4203096"/>
              <a:gd name="connsiteY4830" fmla="*/ 2561022 h 3821750"/>
              <a:gd name="connsiteX4831" fmla="*/ 1912048 w 4203096"/>
              <a:gd name="connsiteY4831" fmla="*/ 2588549 h 3821750"/>
              <a:gd name="connsiteX4832" fmla="*/ 1889950 w 4203096"/>
              <a:gd name="connsiteY4832" fmla="*/ 2609218 h 3821750"/>
              <a:gd name="connsiteX4833" fmla="*/ 1860423 w 4203096"/>
              <a:gd name="connsiteY4833" fmla="*/ 2582453 h 3821750"/>
              <a:gd name="connsiteX4834" fmla="*/ 1882235 w 4203096"/>
              <a:gd name="connsiteY4834" fmla="*/ 2561022 h 3821750"/>
              <a:gd name="connsiteX4835" fmla="*/ 2521744 w 4203096"/>
              <a:gd name="connsiteY4835" fmla="*/ 2559117 h 3821750"/>
              <a:gd name="connsiteX4836" fmla="*/ 2548985 w 4203096"/>
              <a:gd name="connsiteY4836" fmla="*/ 2594930 h 3821750"/>
              <a:gd name="connsiteX4837" fmla="*/ 2527744 w 4203096"/>
              <a:gd name="connsiteY4837" fmla="*/ 2619600 h 3821750"/>
              <a:gd name="connsiteX4838" fmla="*/ 2500598 w 4203096"/>
              <a:gd name="connsiteY4838" fmla="*/ 2584358 h 3821750"/>
              <a:gd name="connsiteX4839" fmla="*/ 2521744 w 4203096"/>
              <a:gd name="connsiteY4839" fmla="*/ 2559117 h 3821750"/>
              <a:gd name="connsiteX4840" fmla="*/ 1468469 w 4203096"/>
              <a:gd name="connsiteY4840" fmla="*/ 2558354 h 3821750"/>
              <a:gd name="connsiteX4841" fmla="*/ 1495901 w 4203096"/>
              <a:gd name="connsiteY4841" fmla="*/ 2582738 h 3821750"/>
              <a:gd name="connsiteX4842" fmla="*/ 1474756 w 4203096"/>
              <a:gd name="connsiteY4842" fmla="*/ 2604264 h 3821750"/>
              <a:gd name="connsiteX4843" fmla="*/ 1448562 w 4203096"/>
              <a:gd name="connsiteY4843" fmla="*/ 2580452 h 3821750"/>
              <a:gd name="connsiteX4844" fmla="*/ 1468469 w 4203096"/>
              <a:gd name="connsiteY4844" fmla="*/ 2558354 h 3821750"/>
              <a:gd name="connsiteX4845" fmla="*/ 3394804 w 4203096"/>
              <a:gd name="connsiteY4845" fmla="*/ 2558069 h 3821750"/>
              <a:gd name="connsiteX4846" fmla="*/ 3398043 w 4203096"/>
              <a:gd name="connsiteY4846" fmla="*/ 2565117 h 3821750"/>
              <a:gd name="connsiteX4847" fmla="*/ 3385851 w 4203096"/>
              <a:gd name="connsiteY4847" fmla="*/ 2574833 h 3821750"/>
              <a:gd name="connsiteX4848" fmla="*/ 3384041 w 4203096"/>
              <a:gd name="connsiteY4848" fmla="*/ 2568260 h 3821750"/>
              <a:gd name="connsiteX4849" fmla="*/ 3394804 w 4203096"/>
              <a:gd name="connsiteY4849" fmla="*/ 2558069 h 3821750"/>
              <a:gd name="connsiteX4850" fmla="*/ 1386935 w 4203096"/>
              <a:gd name="connsiteY4850" fmla="*/ 2556640 h 3821750"/>
              <a:gd name="connsiteX4851" fmla="*/ 1417701 w 4203096"/>
              <a:gd name="connsiteY4851" fmla="*/ 2582071 h 3821750"/>
              <a:gd name="connsiteX4852" fmla="*/ 1391793 w 4203096"/>
              <a:gd name="connsiteY4852" fmla="*/ 2603979 h 3821750"/>
              <a:gd name="connsiteX4853" fmla="*/ 1360265 w 4203096"/>
              <a:gd name="connsiteY4853" fmla="*/ 2579881 h 3821750"/>
              <a:gd name="connsiteX4854" fmla="*/ 1386935 w 4203096"/>
              <a:gd name="connsiteY4854" fmla="*/ 2556640 h 3821750"/>
              <a:gd name="connsiteX4855" fmla="*/ 3247929 w 4203096"/>
              <a:gd name="connsiteY4855" fmla="*/ 2556449 h 3821750"/>
              <a:gd name="connsiteX4856" fmla="*/ 3251263 w 4203096"/>
              <a:gd name="connsiteY4856" fmla="*/ 2575689 h 3821750"/>
              <a:gd name="connsiteX4857" fmla="*/ 3232404 w 4203096"/>
              <a:gd name="connsiteY4857" fmla="*/ 2603788 h 3821750"/>
              <a:gd name="connsiteX4858" fmla="*/ 3229070 w 4203096"/>
              <a:gd name="connsiteY4858" fmla="*/ 2583976 h 3821750"/>
              <a:gd name="connsiteX4859" fmla="*/ 3247929 w 4203096"/>
              <a:gd name="connsiteY4859" fmla="*/ 2556449 h 3821750"/>
              <a:gd name="connsiteX4860" fmla="*/ 20669 w 4203096"/>
              <a:gd name="connsiteY4860" fmla="*/ 2555687 h 3821750"/>
              <a:gd name="connsiteX4861" fmla="*/ 25431 w 4203096"/>
              <a:gd name="connsiteY4861" fmla="*/ 2557973 h 3821750"/>
              <a:gd name="connsiteX4862" fmla="*/ 20288 w 4203096"/>
              <a:gd name="connsiteY4862" fmla="*/ 2561688 h 3821750"/>
              <a:gd name="connsiteX4863" fmla="*/ 15906 w 4203096"/>
              <a:gd name="connsiteY4863" fmla="*/ 2558735 h 3821750"/>
              <a:gd name="connsiteX4864" fmla="*/ 20669 w 4203096"/>
              <a:gd name="connsiteY4864" fmla="*/ 2555687 h 3821750"/>
              <a:gd name="connsiteX4865" fmla="*/ 1295102 w 4203096"/>
              <a:gd name="connsiteY4865" fmla="*/ 2555115 h 3821750"/>
              <a:gd name="connsiteX4866" fmla="*/ 1316259 w 4203096"/>
              <a:gd name="connsiteY4866" fmla="*/ 2562831 h 3821750"/>
              <a:gd name="connsiteX4867" fmla="*/ 1324356 w 4203096"/>
              <a:gd name="connsiteY4867" fmla="*/ 2593501 h 3821750"/>
              <a:gd name="connsiteX4868" fmla="*/ 1284922 w 4203096"/>
              <a:gd name="connsiteY4868" fmla="*/ 2602455 h 3821750"/>
              <a:gd name="connsiteX4869" fmla="*/ 1270868 w 4203096"/>
              <a:gd name="connsiteY4869" fmla="*/ 2597489 h 3821750"/>
              <a:gd name="connsiteX4870" fmla="*/ 1264443 w 4203096"/>
              <a:gd name="connsiteY4870" fmla="*/ 2588643 h 3821750"/>
              <a:gd name="connsiteX4871" fmla="*/ 1273302 w 4203096"/>
              <a:gd name="connsiteY4871" fmla="*/ 2558544 h 3821750"/>
              <a:gd name="connsiteX4872" fmla="*/ 1295102 w 4203096"/>
              <a:gd name="connsiteY4872" fmla="*/ 2555115 h 3821750"/>
              <a:gd name="connsiteX4873" fmla="*/ 118205 w 4203096"/>
              <a:gd name="connsiteY4873" fmla="*/ 2553877 h 3821750"/>
              <a:gd name="connsiteX4874" fmla="*/ 130111 w 4203096"/>
              <a:gd name="connsiteY4874" fmla="*/ 2559307 h 3821750"/>
              <a:gd name="connsiteX4875" fmla="*/ 115538 w 4203096"/>
              <a:gd name="connsiteY4875" fmla="*/ 2565403 h 3821750"/>
              <a:gd name="connsiteX4876" fmla="*/ 109156 w 4203096"/>
              <a:gd name="connsiteY4876" fmla="*/ 2560545 h 3821750"/>
              <a:gd name="connsiteX4877" fmla="*/ 118205 w 4203096"/>
              <a:gd name="connsiteY4877" fmla="*/ 2553877 h 3821750"/>
              <a:gd name="connsiteX4878" fmla="*/ 226789 w 4203096"/>
              <a:gd name="connsiteY4878" fmla="*/ 2552067 h 3821750"/>
              <a:gd name="connsiteX4879" fmla="*/ 237076 w 4203096"/>
              <a:gd name="connsiteY4879" fmla="*/ 2562069 h 3821750"/>
              <a:gd name="connsiteX4880" fmla="*/ 221360 w 4203096"/>
              <a:gd name="connsiteY4880" fmla="*/ 2570070 h 3821750"/>
              <a:gd name="connsiteX4881" fmla="*/ 210883 w 4203096"/>
              <a:gd name="connsiteY4881" fmla="*/ 2560068 h 3821750"/>
              <a:gd name="connsiteX4882" fmla="*/ 226789 w 4203096"/>
              <a:gd name="connsiteY4882" fmla="*/ 2552067 h 3821750"/>
              <a:gd name="connsiteX4883" fmla="*/ 342614 w 4203096"/>
              <a:gd name="connsiteY4883" fmla="*/ 2551115 h 3821750"/>
              <a:gd name="connsiteX4884" fmla="*/ 357663 w 4203096"/>
              <a:gd name="connsiteY4884" fmla="*/ 2563688 h 3821750"/>
              <a:gd name="connsiteX4885" fmla="*/ 335661 w 4203096"/>
              <a:gd name="connsiteY4885" fmla="*/ 2574832 h 3821750"/>
              <a:gd name="connsiteX4886" fmla="*/ 320135 w 4203096"/>
              <a:gd name="connsiteY4886" fmla="*/ 2561593 h 3821750"/>
              <a:gd name="connsiteX4887" fmla="*/ 342614 w 4203096"/>
              <a:gd name="connsiteY4887" fmla="*/ 2551115 h 3821750"/>
              <a:gd name="connsiteX4888" fmla="*/ 461486 w 4203096"/>
              <a:gd name="connsiteY4888" fmla="*/ 2550163 h 3821750"/>
              <a:gd name="connsiteX4889" fmla="*/ 483584 w 4203096"/>
              <a:gd name="connsiteY4889" fmla="*/ 2565594 h 3821750"/>
              <a:gd name="connsiteX4890" fmla="*/ 457676 w 4203096"/>
              <a:gd name="connsiteY4890" fmla="*/ 2579976 h 3821750"/>
              <a:gd name="connsiteX4891" fmla="*/ 434816 w 4203096"/>
              <a:gd name="connsiteY4891" fmla="*/ 2565117 h 3821750"/>
              <a:gd name="connsiteX4892" fmla="*/ 461486 w 4203096"/>
              <a:gd name="connsiteY4892" fmla="*/ 2550163 h 3821750"/>
              <a:gd name="connsiteX4893" fmla="*/ 1778126 w 4203096"/>
              <a:gd name="connsiteY4893" fmla="*/ 2549687 h 3821750"/>
              <a:gd name="connsiteX4894" fmla="*/ 1807844 w 4203096"/>
              <a:gd name="connsiteY4894" fmla="*/ 2575595 h 3821750"/>
              <a:gd name="connsiteX4895" fmla="*/ 1785556 w 4203096"/>
              <a:gd name="connsiteY4895" fmla="*/ 2595407 h 3821750"/>
              <a:gd name="connsiteX4896" fmla="*/ 1756219 w 4203096"/>
              <a:gd name="connsiteY4896" fmla="*/ 2570070 h 3821750"/>
              <a:gd name="connsiteX4897" fmla="*/ 1778126 w 4203096"/>
              <a:gd name="connsiteY4897" fmla="*/ 2549687 h 3821750"/>
              <a:gd name="connsiteX4898" fmla="*/ 585977 w 4203096"/>
              <a:gd name="connsiteY4898" fmla="*/ 2549400 h 3821750"/>
              <a:gd name="connsiteX4899" fmla="*/ 612552 w 4203096"/>
              <a:gd name="connsiteY4899" fmla="*/ 2568927 h 3821750"/>
              <a:gd name="connsiteX4900" fmla="*/ 580072 w 4203096"/>
              <a:gd name="connsiteY4900" fmla="*/ 2585310 h 3821750"/>
              <a:gd name="connsiteX4901" fmla="*/ 553687 w 4203096"/>
              <a:gd name="connsiteY4901" fmla="*/ 2565783 h 3821750"/>
              <a:gd name="connsiteX4902" fmla="*/ 585977 w 4203096"/>
              <a:gd name="connsiteY4902" fmla="*/ 2549400 h 3821750"/>
              <a:gd name="connsiteX4903" fmla="*/ 710183 w 4203096"/>
              <a:gd name="connsiteY4903" fmla="*/ 2549115 h 3821750"/>
              <a:gd name="connsiteX4904" fmla="*/ 743140 w 4203096"/>
              <a:gd name="connsiteY4904" fmla="*/ 2570451 h 3821750"/>
              <a:gd name="connsiteX4905" fmla="*/ 707326 w 4203096"/>
              <a:gd name="connsiteY4905" fmla="*/ 2590454 h 3821750"/>
              <a:gd name="connsiteX4906" fmla="*/ 674083 w 4203096"/>
              <a:gd name="connsiteY4906" fmla="*/ 2569213 h 3821750"/>
              <a:gd name="connsiteX4907" fmla="*/ 710183 w 4203096"/>
              <a:gd name="connsiteY4907" fmla="*/ 2549115 h 3821750"/>
              <a:gd name="connsiteX4908" fmla="*/ 834962 w 4203096"/>
              <a:gd name="connsiteY4908" fmla="*/ 2548733 h 3821750"/>
              <a:gd name="connsiteX4909" fmla="*/ 872776 w 4203096"/>
              <a:gd name="connsiteY4909" fmla="*/ 2573784 h 3821750"/>
              <a:gd name="connsiteX4910" fmla="*/ 833437 w 4203096"/>
              <a:gd name="connsiteY4910" fmla="*/ 2595501 h 3821750"/>
              <a:gd name="connsiteX4911" fmla="*/ 794766 w 4203096"/>
              <a:gd name="connsiteY4911" fmla="*/ 2571784 h 3821750"/>
              <a:gd name="connsiteX4912" fmla="*/ 834962 w 4203096"/>
              <a:gd name="connsiteY4912" fmla="*/ 2548733 h 3821750"/>
              <a:gd name="connsiteX4913" fmla="*/ 3452050 w 4203096"/>
              <a:gd name="connsiteY4913" fmla="*/ 2548448 h 3821750"/>
              <a:gd name="connsiteX4914" fmla="*/ 3450907 w 4203096"/>
              <a:gd name="connsiteY4914" fmla="*/ 2556354 h 3821750"/>
              <a:gd name="connsiteX4915" fmla="*/ 3444715 w 4203096"/>
              <a:gd name="connsiteY4915" fmla="*/ 2561116 h 3821750"/>
              <a:gd name="connsiteX4916" fmla="*/ 3444144 w 4203096"/>
              <a:gd name="connsiteY4916" fmla="*/ 2555782 h 3821750"/>
              <a:gd name="connsiteX4917" fmla="*/ 3452050 w 4203096"/>
              <a:gd name="connsiteY4917" fmla="*/ 2548448 h 3821750"/>
              <a:gd name="connsiteX4918" fmla="*/ 2147601 w 4203096"/>
              <a:gd name="connsiteY4918" fmla="*/ 2545686 h 3821750"/>
              <a:gd name="connsiteX4919" fmla="*/ 2176367 w 4203096"/>
              <a:gd name="connsiteY4919" fmla="*/ 2575880 h 3821750"/>
              <a:gd name="connsiteX4920" fmla="*/ 2156174 w 4203096"/>
              <a:gd name="connsiteY4920" fmla="*/ 2598931 h 3821750"/>
              <a:gd name="connsiteX4921" fmla="*/ 2127980 w 4203096"/>
              <a:gd name="connsiteY4921" fmla="*/ 2568261 h 3821750"/>
              <a:gd name="connsiteX4922" fmla="*/ 2147601 w 4203096"/>
              <a:gd name="connsiteY4922" fmla="*/ 2545686 h 3821750"/>
              <a:gd name="connsiteX4923" fmla="*/ 3293935 w 4203096"/>
              <a:gd name="connsiteY4923" fmla="*/ 2542923 h 3821750"/>
              <a:gd name="connsiteX4924" fmla="*/ 3295935 w 4203096"/>
              <a:gd name="connsiteY4924" fmla="*/ 2558259 h 3821750"/>
              <a:gd name="connsiteX4925" fmla="*/ 3278504 w 4203096"/>
              <a:gd name="connsiteY4925" fmla="*/ 2580928 h 3821750"/>
              <a:gd name="connsiteX4926" fmla="*/ 3276028 w 4203096"/>
              <a:gd name="connsiteY4926" fmla="*/ 2565974 h 3821750"/>
              <a:gd name="connsiteX4927" fmla="*/ 3293935 w 4203096"/>
              <a:gd name="connsiteY4927" fmla="*/ 2542923 h 3821750"/>
              <a:gd name="connsiteX4928" fmla="*/ 2822828 w 4203096"/>
              <a:gd name="connsiteY4928" fmla="*/ 2542162 h 3821750"/>
              <a:gd name="connsiteX4929" fmla="*/ 2845403 w 4203096"/>
              <a:gd name="connsiteY4929" fmla="*/ 2578071 h 3821750"/>
              <a:gd name="connsiteX4930" fmla="*/ 2830353 w 4203096"/>
              <a:gd name="connsiteY4930" fmla="*/ 2616267 h 3821750"/>
              <a:gd name="connsiteX4931" fmla="*/ 2806922 w 4203096"/>
              <a:gd name="connsiteY4931" fmla="*/ 2581977 h 3821750"/>
              <a:gd name="connsiteX4932" fmla="*/ 2822828 w 4203096"/>
              <a:gd name="connsiteY4932" fmla="*/ 2542162 h 3821750"/>
              <a:gd name="connsiteX4933" fmla="*/ 1680305 w 4203096"/>
              <a:gd name="connsiteY4933" fmla="*/ 2540067 h 3821750"/>
              <a:gd name="connsiteX4934" fmla="*/ 1709070 w 4203096"/>
              <a:gd name="connsiteY4934" fmla="*/ 2565784 h 3821750"/>
              <a:gd name="connsiteX4935" fmla="*/ 1685925 w 4203096"/>
              <a:gd name="connsiteY4935" fmla="*/ 2584644 h 3821750"/>
              <a:gd name="connsiteX4936" fmla="*/ 1657635 w 4203096"/>
              <a:gd name="connsiteY4936" fmla="*/ 2559879 h 3821750"/>
              <a:gd name="connsiteX4937" fmla="*/ 1680305 w 4203096"/>
              <a:gd name="connsiteY4937" fmla="*/ 2540067 h 3821750"/>
              <a:gd name="connsiteX4938" fmla="*/ 2746629 w 4203096"/>
              <a:gd name="connsiteY4938" fmla="*/ 2539685 h 3821750"/>
              <a:gd name="connsiteX4939" fmla="*/ 2773204 w 4203096"/>
              <a:gd name="connsiteY4939" fmla="*/ 2576547 h 3821750"/>
              <a:gd name="connsiteX4940" fmla="*/ 2755202 w 4203096"/>
              <a:gd name="connsiteY4940" fmla="*/ 2609218 h 3821750"/>
              <a:gd name="connsiteX4941" fmla="*/ 2728817 w 4203096"/>
              <a:gd name="connsiteY4941" fmla="*/ 2571499 h 3821750"/>
              <a:gd name="connsiteX4942" fmla="*/ 2746629 w 4203096"/>
              <a:gd name="connsiteY4942" fmla="*/ 2539685 h 3821750"/>
              <a:gd name="connsiteX4943" fmla="*/ 2887599 w 4203096"/>
              <a:gd name="connsiteY4943" fmla="*/ 2535018 h 3821750"/>
              <a:gd name="connsiteX4944" fmla="*/ 2910173 w 4203096"/>
              <a:gd name="connsiteY4944" fmla="*/ 2570927 h 3821750"/>
              <a:gd name="connsiteX4945" fmla="*/ 2894266 w 4203096"/>
              <a:gd name="connsiteY4945" fmla="*/ 2611504 h 3821750"/>
              <a:gd name="connsiteX4946" fmla="*/ 2872073 w 4203096"/>
              <a:gd name="connsiteY4946" fmla="*/ 2575213 h 3821750"/>
              <a:gd name="connsiteX4947" fmla="*/ 2887599 w 4203096"/>
              <a:gd name="connsiteY4947" fmla="*/ 2535018 h 3821750"/>
              <a:gd name="connsiteX4948" fmla="*/ 2416587 w 4203096"/>
              <a:gd name="connsiteY4948" fmla="*/ 2534828 h 3821750"/>
              <a:gd name="connsiteX4949" fmla="*/ 2443638 w 4203096"/>
              <a:gd name="connsiteY4949" fmla="*/ 2570071 h 3821750"/>
              <a:gd name="connsiteX4950" fmla="*/ 2423540 w 4203096"/>
              <a:gd name="connsiteY4950" fmla="*/ 2593597 h 3821750"/>
              <a:gd name="connsiteX4951" fmla="*/ 2395441 w 4203096"/>
              <a:gd name="connsiteY4951" fmla="*/ 2557593 h 3821750"/>
              <a:gd name="connsiteX4952" fmla="*/ 2416587 w 4203096"/>
              <a:gd name="connsiteY4952" fmla="*/ 2534828 h 3821750"/>
              <a:gd name="connsiteX4953" fmla="*/ 1586102 w 4203096"/>
              <a:gd name="connsiteY4953" fmla="*/ 2531684 h 3821750"/>
              <a:gd name="connsiteX4954" fmla="*/ 1615249 w 4203096"/>
              <a:gd name="connsiteY4954" fmla="*/ 2556544 h 3821750"/>
              <a:gd name="connsiteX4955" fmla="*/ 1594199 w 4203096"/>
              <a:gd name="connsiteY4955" fmla="*/ 2575785 h 3821750"/>
              <a:gd name="connsiteX4956" fmla="*/ 1565147 w 4203096"/>
              <a:gd name="connsiteY4956" fmla="*/ 2551972 h 3821750"/>
              <a:gd name="connsiteX4957" fmla="*/ 1586102 w 4203096"/>
              <a:gd name="connsiteY4957" fmla="*/ 2531684 h 3821750"/>
              <a:gd name="connsiteX4958" fmla="*/ 3341464 w 4203096"/>
              <a:gd name="connsiteY4958" fmla="*/ 2530542 h 3821750"/>
              <a:gd name="connsiteX4959" fmla="*/ 3342703 w 4203096"/>
              <a:gd name="connsiteY4959" fmla="*/ 2543305 h 3821750"/>
              <a:gd name="connsiteX4960" fmla="*/ 3327082 w 4203096"/>
              <a:gd name="connsiteY4960" fmla="*/ 2560355 h 3821750"/>
              <a:gd name="connsiteX4961" fmla="*/ 3325748 w 4203096"/>
              <a:gd name="connsiteY4961" fmla="*/ 2548449 h 3821750"/>
              <a:gd name="connsiteX4962" fmla="*/ 3341464 w 4203096"/>
              <a:gd name="connsiteY4962" fmla="*/ 2530542 h 3821750"/>
              <a:gd name="connsiteX4963" fmla="*/ 2037873 w 4203096"/>
              <a:gd name="connsiteY4963" fmla="*/ 2528446 h 3821750"/>
              <a:gd name="connsiteX4964" fmla="*/ 2065495 w 4203096"/>
              <a:gd name="connsiteY4964" fmla="*/ 2557592 h 3821750"/>
              <a:gd name="connsiteX4965" fmla="*/ 2044159 w 4203096"/>
              <a:gd name="connsiteY4965" fmla="*/ 2578452 h 3821750"/>
              <a:gd name="connsiteX4966" fmla="*/ 2016632 w 4203096"/>
              <a:gd name="connsiteY4966" fmla="*/ 2549972 h 3821750"/>
              <a:gd name="connsiteX4967" fmla="*/ 2037873 w 4203096"/>
              <a:gd name="connsiteY4967" fmla="*/ 2528446 h 3821750"/>
              <a:gd name="connsiteX4968" fmla="*/ 1055941 w 4203096"/>
              <a:gd name="connsiteY4968" fmla="*/ 2527207 h 3821750"/>
              <a:gd name="connsiteX4969" fmla="*/ 1057846 w 4203096"/>
              <a:gd name="connsiteY4969" fmla="*/ 2549972 h 3821750"/>
              <a:gd name="connsiteX4970" fmla="*/ 1092613 w 4203096"/>
              <a:gd name="connsiteY4970" fmla="*/ 2550543 h 3821750"/>
              <a:gd name="connsiteX4971" fmla="*/ 1090422 w 4203096"/>
              <a:gd name="connsiteY4971" fmla="*/ 2527779 h 3821750"/>
              <a:gd name="connsiteX4972" fmla="*/ 1055941 w 4203096"/>
              <a:gd name="connsiteY4972" fmla="*/ 2527207 h 3821750"/>
              <a:gd name="connsiteX4973" fmla="*/ 2659855 w 4203096"/>
              <a:gd name="connsiteY4973" fmla="*/ 2525112 h 3821750"/>
              <a:gd name="connsiteX4974" fmla="*/ 2686811 w 4203096"/>
              <a:gd name="connsiteY4974" fmla="*/ 2563022 h 3821750"/>
              <a:gd name="connsiteX4975" fmla="*/ 2667952 w 4203096"/>
              <a:gd name="connsiteY4975" fmla="*/ 2592073 h 3821750"/>
              <a:gd name="connsiteX4976" fmla="*/ 2640329 w 4203096"/>
              <a:gd name="connsiteY4976" fmla="*/ 2554259 h 3821750"/>
              <a:gd name="connsiteX4977" fmla="*/ 2659855 w 4203096"/>
              <a:gd name="connsiteY4977" fmla="*/ 2525112 h 3821750"/>
              <a:gd name="connsiteX4978" fmla="*/ 1500664 w 4203096"/>
              <a:gd name="connsiteY4978" fmla="*/ 2525112 h 3821750"/>
              <a:gd name="connsiteX4979" fmla="*/ 1529524 w 4203096"/>
              <a:gd name="connsiteY4979" fmla="*/ 2548639 h 3821750"/>
              <a:gd name="connsiteX4980" fmla="*/ 1509427 w 4203096"/>
              <a:gd name="connsiteY4980" fmla="*/ 2569022 h 3821750"/>
              <a:gd name="connsiteX4981" fmla="*/ 1482185 w 4203096"/>
              <a:gd name="connsiteY4981" fmla="*/ 2545686 h 3821750"/>
              <a:gd name="connsiteX4982" fmla="*/ 1500664 w 4203096"/>
              <a:gd name="connsiteY4982" fmla="*/ 2525112 h 3821750"/>
              <a:gd name="connsiteX4983" fmla="*/ 3192303 w 4203096"/>
              <a:gd name="connsiteY4983" fmla="*/ 2525016 h 3821750"/>
              <a:gd name="connsiteX4984" fmla="*/ 3199161 w 4203096"/>
              <a:gd name="connsiteY4984" fmla="*/ 2553401 h 3821750"/>
              <a:gd name="connsiteX4985" fmla="*/ 3177539 w 4203096"/>
              <a:gd name="connsiteY4985" fmla="*/ 2589882 h 3821750"/>
              <a:gd name="connsiteX4986" fmla="*/ 3169347 w 4203096"/>
              <a:gd name="connsiteY4986" fmla="*/ 2563021 h 3821750"/>
              <a:gd name="connsiteX4987" fmla="*/ 3192303 w 4203096"/>
              <a:gd name="connsiteY4987" fmla="*/ 2525016 h 3821750"/>
              <a:gd name="connsiteX4988" fmla="*/ 934783 w 4203096"/>
              <a:gd name="connsiteY4988" fmla="*/ 2524921 h 3821750"/>
              <a:gd name="connsiteX4989" fmla="*/ 935355 w 4203096"/>
              <a:gd name="connsiteY4989" fmla="*/ 2549115 h 3821750"/>
              <a:gd name="connsiteX4990" fmla="*/ 974122 w 4203096"/>
              <a:gd name="connsiteY4990" fmla="*/ 2549877 h 3821750"/>
              <a:gd name="connsiteX4991" fmla="*/ 973169 w 4203096"/>
              <a:gd name="connsiteY4991" fmla="*/ 2526826 h 3821750"/>
              <a:gd name="connsiteX4992" fmla="*/ 934783 w 4203096"/>
              <a:gd name="connsiteY4992" fmla="*/ 2524921 h 3821750"/>
              <a:gd name="connsiteX4993" fmla="*/ 2950178 w 4203096"/>
              <a:gd name="connsiteY4993" fmla="*/ 2524826 h 3821750"/>
              <a:gd name="connsiteX4994" fmla="*/ 2970847 w 4203096"/>
              <a:gd name="connsiteY4994" fmla="*/ 2561307 h 3821750"/>
              <a:gd name="connsiteX4995" fmla="*/ 2954655 w 4203096"/>
              <a:gd name="connsiteY4995" fmla="*/ 2604646 h 3821750"/>
              <a:gd name="connsiteX4996" fmla="*/ 2932938 w 4203096"/>
              <a:gd name="connsiteY4996" fmla="*/ 2567879 h 3821750"/>
              <a:gd name="connsiteX4997" fmla="*/ 2950178 w 4203096"/>
              <a:gd name="connsiteY4997" fmla="*/ 2524826 h 3821750"/>
              <a:gd name="connsiteX4998" fmla="*/ 1422463 w 4203096"/>
              <a:gd name="connsiteY4998" fmla="*/ 2520158 h 3821750"/>
              <a:gd name="connsiteX4999" fmla="*/ 1451704 w 4203096"/>
              <a:gd name="connsiteY4999" fmla="*/ 2543399 h 3821750"/>
              <a:gd name="connsiteX5000" fmla="*/ 1430940 w 4203096"/>
              <a:gd name="connsiteY5000" fmla="*/ 2566450 h 3821750"/>
              <a:gd name="connsiteX5001" fmla="*/ 1400269 w 4203096"/>
              <a:gd name="connsiteY5001" fmla="*/ 2543876 h 3821750"/>
              <a:gd name="connsiteX5002" fmla="*/ 1422463 w 4203096"/>
              <a:gd name="connsiteY5002" fmla="*/ 2520158 h 3821750"/>
              <a:gd name="connsiteX5003" fmla="*/ 3391281 w 4203096"/>
              <a:gd name="connsiteY5003" fmla="*/ 2519873 h 3821750"/>
              <a:gd name="connsiteX5004" fmla="*/ 3393471 w 4203096"/>
              <a:gd name="connsiteY5004" fmla="*/ 2528351 h 3821750"/>
              <a:gd name="connsiteX5005" fmla="*/ 3379946 w 4203096"/>
              <a:gd name="connsiteY5005" fmla="*/ 2542257 h 3821750"/>
              <a:gd name="connsiteX5006" fmla="*/ 3378517 w 4203096"/>
              <a:gd name="connsiteY5006" fmla="*/ 2533113 h 3821750"/>
              <a:gd name="connsiteX5007" fmla="*/ 3391281 w 4203096"/>
              <a:gd name="connsiteY5007" fmla="*/ 2519873 h 3821750"/>
              <a:gd name="connsiteX5008" fmla="*/ 1334071 w 4203096"/>
              <a:gd name="connsiteY5008" fmla="*/ 2519016 h 3821750"/>
              <a:gd name="connsiteX5009" fmla="*/ 1367408 w 4203096"/>
              <a:gd name="connsiteY5009" fmla="*/ 2543400 h 3821750"/>
              <a:gd name="connsiteX5010" fmla="*/ 1340357 w 4203096"/>
              <a:gd name="connsiteY5010" fmla="*/ 2566736 h 3821750"/>
              <a:gd name="connsiteX5011" fmla="*/ 1306258 w 4203096"/>
              <a:gd name="connsiteY5011" fmla="*/ 2542447 h 3821750"/>
              <a:gd name="connsiteX5012" fmla="*/ 1334071 w 4203096"/>
              <a:gd name="connsiteY5012" fmla="*/ 2519016 h 3821750"/>
              <a:gd name="connsiteX5013" fmla="*/ 1929860 w 4203096"/>
              <a:gd name="connsiteY5013" fmla="*/ 2516634 h 3821750"/>
              <a:gd name="connsiteX5014" fmla="*/ 1957007 w 4203096"/>
              <a:gd name="connsiteY5014" fmla="*/ 2544162 h 3821750"/>
              <a:gd name="connsiteX5015" fmla="*/ 1933956 w 4203096"/>
              <a:gd name="connsiteY5015" fmla="*/ 2564164 h 3821750"/>
              <a:gd name="connsiteX5016" fmla="*/ 1907476 w 4203096"/>
              <a:gd name="connsiteY5016" fmla="*/ 2537304 h 3821750"/>
              <a:gd name="connsiteX5017" fmla="*/ 1929860 w 4203096"/>
              <a:gd name="connsiteY5017" fmla="*/ 2516634 h 3821750"/>
              <a:gd name="connsiteX5018" fmla="*/ 81724 w 4203096"/>
              <a:gd name="connsiteY5018" fmla="*/ 2516444 h 3821750"/>
              <a:gd name="connsiteX5019" fmla="*/ 89820 w 4203096"/>
              <a:gd name="connsiteY5019" fmla="*/ 2521492 h 3821750"/>
              <a:gd name="connsiteX5020" fmla="*/ 78009 w 4203096"/>
              <a:gd name="connsiteY5020" fmla="*/ 2526350 h 3821750"/>
              <a:gd name="connsiteX5021" fmla="*/ 74390 w 4203096"/>
              <a:gd name="connsiteY5021" fmla="*/ 2520635 h 3821750"/>
              <a:gd name="connsiteX5022" fmla="*/ 81724 w 4203096"/>
              <a:gd name="connsiteY5022" fmla="*/ 2516444 h 3821750"/>
              <a:gd name="connsiteX5023" fmla="*/ 864964 w 4203096"/>
              <a:gd name="connsiteY5023" fmla="*/ 2516254 h 3821750"/>
              <a:gd name="connsiteX5024" fmla="*/ 864203 w 4203096"/>
              <a:gd name="connsiteY5024" fmla="*/ 2516730 h 3821750"/>
              <a:gd name="connsiteX5025" fmla="*/ 864394 w 4203096"/>
              <a:gd name="connsiteY5025" fmla="*/ 2516413 h 3821750"/>
              <a:gd name="connsiteX5026" fmla="*/ 865251 w 4203096"/>
              <a:gd name="connsiteY5026" fmla="*/ 2516158 h 3821750"/>
              <a:gd name="connsiteX5027" fmla="*/ 864983 w 4203096"/>
              <a:gd name="connsiteY5027" fmla="*/ 2516521 h 3821750"/>
              <a:gd name="connsiteX5028" fmla="*/ 864489 w 4203096"/>
              <a:gd name="connsiteY5028" fmla="*/ 2516634 h 3821750"/>
              <a:gd name="connsiteX5029" fmla="*/ 865251 w 4203096"/>
              <a:gd name="connsiteY5029" fmla="*/ 2516158 h 3821750"/>
              <a:gd name="connsiteX5030" fmla="*/ 3101435 w 4203096"/>
              <a:gd name="connsiteY5030" fmla="*/ 2514539 h 3821750"/>
              <a:gd name="connsiteX5031" fmla="*/ 3084576 w 4203096"/>
              <a:gd name="connsiteY5031" fmla="*/ 2518730 h 3821750"/>
              <a:gd name="connsiteX5032" fmla="*/ 3081909 w 4203096"/>
              <a:gd name="connsiteY5032" fmla="*/ 2554068 h 3821750"/>
              <a:gd name="connsiteX5033" fmla="*/ 3098102 w 4203096"/>
              <a:gd name="connsiteY5033" fmla="*/ 2549496 h 3821750"/>
              <a:gd name="connsiteX5034" fmla="*/ 3101435 w 4203096"/>
              <a:gd name="connsiteY5034" fmla="*/ 2514539 h 3821750"/>
              <a:gd name="connsiteX5035" fmla="*/ 3241262 w 4203096"/>
              <a:gd name="connsiteY5035" fmla="*/ 2513111 h 3821750"/>
              <a:gd name="connsiteX5036" fmla="*/ 3245548 w 4203096"/>
              <a:gd name="connsiteY5036" fmla="*/ 2536256 h 3821750"/>
              <a:gd name="connsiteX5037" fmla="*/ 3224117 w 4203096"/>
              <a:gd name="connsiteY5037" fmla="*/ 2567594 h 3821750"/>
              <a:gd name="connsiteX5038" fmla="*/ 3219354 w 4203096"/>
              <a:gd name="connsiteY5038" fmla="*/ 2544924 h 3821750"/>
              <a:gd name="connsiteX5039" fmla="*/ 3241262 w 4203096"/>
              <a:gd name="connsiteY5039" fmla="*/ 2513111 h 3821750"/>
              <a:gd name="connsiteX5040" fmla="*/ 294703 w 4203096"/>
              <a:gd name="connsiteY5040" fmla="*/ 2512920 h 3821750"/>
              <a:gd name="connsiteX5041" fmla="*/ 307467 w 4203096"/>
              <a:gd name="connsiteY5041" fmla="*/ 2524541 h 3821750"/>
              <a:gd name="connsiteX5042" fmla="*/ 287464 w 4203096"/>
              <a:gd name="connsiteY5042" fmla="*/ 2535399 h 3821750"/>
              <a:gd name="connsiteX5043" fmla="*/ 274225 w 4203096"/>
              <a:gd name="connsiteY5043" fmla="*/ 2523778 h 3821750"/>
              <a:gd name="connsiteX5044" fmla="*/ 294703 w 4203096"/>
              <a:gd name="connsiteY5044" fmla="*/ 2512920 h 3821750"/>
              <a:gd name="connsiteX5045" fmla="*/ 2307811 w 4203096"/>
              <a:gd name="connsiteY5045" fmla="*/ 2512539 h 3821750"/>
              <a:gd name="connsiteX5046" fmla="*/ 2334005 w 4203096"/>
              <a:gd name="connsiteY5046" fmla="*/ 2545115 h 3821750"/>
              <a:gd name="connsiteX5047" fmla="*/ 2314288 w 4203096"/>
              <a:gd name="connsiteY5047" fmla="*/ 2567118 h 3821750"/>
              <a:gd name="connsiteX5048" fmla="*/ 2286761 w 4203096"/>
              <a:gd name="connsiteY5048" fmla="*/ 2533590 h 3821750"/>
              <a:gd name="connsiteX5049" fmla="*/ 2307811 w 4203096"/>
              <a:gd name="connsiteY5049" fmla="*/ 2512539 h 3821750"/>
              <a:gd name="connsiteX5050" fmla="*/ 409765 w 4203096"/>
              <a:gd name="connsiteY5050" fmla="*/ 2512253 h 3821750"/>
              <a:gd name="connsiteX5051" fmla="*/ 428625 w 4203096"/>
              <a:gd name="connsiteY5051" fmla="*/ 2526636 h 3821750"/>
              <a:gd name="connsiteX5052" fmla="*/ 402907 w 4203096"/>
              <a:gd name="connsiteY5052" fmla="*/ 2540161 h 3821750"/>
              <a:gd name="connsiteX5053" fmla="*/ 384524 w 4203096"/>
              <a:gd name="connsiteY5053" fmla="*/ 2526541 h 3821750"/>
              <a:gd name="connsiteX5054" fmla="*/ 409765 w 4203096"/>
              <a:gd name="connsiteY5054" fmla="*/ 2512253 h 3821750"/>
              <a:gd name="connsiteX5055" fmla="*/ 529970 w 4203096"/>
              <a:gd name="connsiteY5055" fmla="*/ 2511681 h 3821750"/>
              <a:gd name="connsiteX5056" fmla="*/ 554450 w 4203096"/>
              <a:gd name="connsiteY5056" fmla="*/ 2528541 h 3821750"/>
              <a:gd name="connsiteX5057" fmla="*/ 525303 w 4203096"/>
              <a:gd name="connsiteY5057" fmla="*/ 2545209 h 3821750"/>
              <a:gd name="connsiteX5058" fmla="*/ 499586 w 4203096"/>
              <a:gd name="connsiteY5058" fmla="*/ 2529112 h 3821750"/>
              <a:gd name="connsiteX5059" fmla="*/ 529970 w 4203096"/>
              <a:gd name="connsiteY5059" fmla="*/ 2511681 h 3821750"/>
              <a:gd name="connsiteX5060" fmla="*/ 3446621 w 4203096"/>
              <a:gd name="connsiteY5060" fmla="*/ 2511586 h 3821750"/>
              <a:gd name="connsiteX5061" fmla="*/ 3446621 w 4203096"/>
              <a:gd name="connsiteY5061" fmla="*/ 2519587 h 3821750"/>
              <a:gd name="connsiteX5062" fmla="*/ 3434238 w 4203096"/>
              <a:gd name="connsiteY5062" fmla="*/ 2530827 h 3821750"/>
              <a:gd name="connsiteX5063" fmla="*/ 3436619 w 4203096"/>
              <a:gd name="connsiteY5063" fmla="*/ 2520158 h 3821750"/>
              <a:gd name="connsiteX5064" fmla="*/ 3446621 w 4203096"/>
              <a:gd name="connsiteY5064" fmla="*/ 2511586 h 3821750"/>
              <a:gd name="connsiteX5065" fmla="*/ 651319 w 4203096"/>
              <a:gd name="connsiteY5065" fmla="*/ 2511491 h 3821750"/>
              <a:gd name="connsiteX5066" fmla="*/ 682656 w 4203096"/>
              <a:gd name="connsiteY5066" fmla="*/ 2531303 h 3821750"/>
              <a:gd name="connsiteX5067" fmla="*/ 647795 w 4203096"/>
              <a:gd name="connsiteY5067" fmla="*/ 2550639 h 3821750"/>
              <a:gd name="connsiteX5068" fmla="*/ 617600 w 4203096"/>
              <a:gd name="connsiteY5068" fmla="*/ 2531493 h 3821750"/>
              <a:gd name="connsiteX5069" fmla="*/ 651319 w 4203096"/>
              <a:gd name="connsiteY5069" fmla="*/ 2511491 h 3821750"/>
              <a:gd name="connsiteX5070" fmla="*/ 776572 w 4203096"/>
              <a:gd name="connsiteY5070" fmla="*/ 2511301 h 3821750"/>
              <a:gd name="connsiteX5071" fmla="*/ 810577 w 4203096"/>
              <a:gd name="connsiteY5071" fmla="*/ 2534828 h 3821750"/>
              <a:gd name="connsiteX5072" fmla="*/ 770381 w 4203096"/>
              <a:gd name="connsiteY5072" fmla="*/ 2556164 h 3821750"/>
              <a:gd name="connsiteX5073" fmla="*/ 736663 w 4203096"/>
              <a:gd name="connsiteY5073" fmla="*/ 2532446 h 3821750"/>
              <a:gd name="connsiteX5074" fmla="*/ 776572 w 4203096"/>
              <a:gd name="connsiteY5074" fmla="*/ 2511301 h 3821750"/>
              <a:gd name="connsiteX5075" fmla="*/ 184594 w 4203096"/>
              <a:gd name="connsiteY5075" fmla="*/ 2511301 h 3821750"/>
              <a:gd name="connsiteX5076" fmla="*/ 192785 w 4203096"/>
              <a:gd name="connsiteY5076" fmla="*/ 2522064 h 3821750"/>
              <a:gd name="connsiteX5077" fmla="*/ 178498 w 4203096"/>
              <a:gd name="connsiteY5077" fmla="*/ 2530922 h 3821750"/>
              <a:gd name="connsiteX5078" fmla="*/ 170401 w 4203096"/>
              <a:gd name="connsiteY5078" fmla="*/ 2522731 h 3821750"/>
              <a:gd name="connsiteX5079" fmla="*/ 184594 w 4203096"/>
              <a:gd name="connsiteY5079" fmla="*/ 2511301 h 3821750"/>
              <a:gd name="connsiteX5080" fmla="*/ 1820799 w 4203096"/>
              <a:gd name="connsiteY5080" fmla="*/ 2506729 h 3821750"/>
              <a:gd name="connsiteX5081" fmla="*/ 1850803 w 4203096"/>
              <a:gd name="connsiteY5081" fmla="*/ 2532351 h 3821750"/>
              <a:gd name="connsiteX5082" fmla="*/ 1829752 w 4203096"/>
              <a:gd name="connsiteY5082" fmla="*/ 2554068 h 3821750"/>
              <a:gd name="connsiteX5083" fmla="*/ 1801463 w 4203096"/>
              <a:gd name="connsiteY5083" fmla="*/ 2529875 h 3821750"/>
              <a:gd name="connsiteX5084" fmla="*/ 1820799 w 4203096"/>
              <a:gd name="connsiteY5084" fmla="*/ 2506729 h 3821750"/>
              <a:gd name="connsiteX5085" fmla="*/ 2563653 w 4203096"/>
              <a:gd name="connsiteY5085" fmla="*/ 2505014 h 3821750"/>
              <a:gd name="connsiteX5086" fmla="*/ 2591656 w 4203096"/>
              <a:gd name="connsiteY5086" fmla="*/ 2542448 h 3821750"/>
              <a:gd name="connsiteX5087" fmla="*/ 2570702 w 4203096"/>
              <a:gd name="connsiteY5087" fmla="*/ 2567403 h 3821750"/>
              <a:gd name="connsiteX5088" fmla="*/ 2544413 w 4203096"/>
              <a:gd name="connsiteY5088" fmla="*/ 2530827 h 3821750"/>
              <a:gd name="connsiteX5089" fmla="*/ 2563653 w 4203096"/>
              <a:gd name="connsiteY5089" fmla="*/ 2505014 h 3821750"/>
              <a:gd name="connsiteX5090" fmla="*/ 3509010 w 4203096"/>
              <a:gd name="connsiteY5090" fmla="*/ 2504062 h 3821750"/>
              <a:gd name="connsiteX5091" fmla="*/ 3506533 w 4203096"/>
              <a:gd name="connsiteY5091" fmla="*/ 2510348 h 3821750"/>
              <a:gd name="connsiteX5092" fmla="*/ 3500913 w 4203096"/>
              <a:gd name="connsiteY5092" fmla="*/ 2515968 h 3821750"/>
              <a:gd name="connsiteX5093" fmla="*/ 3499294 w 4203096"/>
              <a:gd name="connsiteY5093" fmla="*/ 2512158 h 3821750"/>
              <a:gd name="connsiteX5094" fmla="*/ 3504914 w 4203096"/>
              <a:gd name="connsiteY5094" fmla="*/ 2506729 h 3821750"/>
              <a:gd name="connsiteX5095" fmla="*/ 3509010 w 4203096"/>
              <a:gd name="connsiteY5095" fmla="*/ 2504062 h 3821750"/>
              <a:gd name="connsiteX5096" fmla="*/ 3289934 w 4203096"/>
              <a:gd name="connsiteY5096" fmla="*/ 2501109 h 3821750"/>
              <a:gd name="connsiteX5097" fmla="*/ 3292601 w 4203096"/>
              <a:gd name="connsiteY5097" fmla="*/ 2520159 h 3821750"/>
              <a:gd name="connsiteX5098" fmla="*/ 3272504 w 4203096"/>
              <a:gd name="connsiteY5098" fmla="*/ 2545972 h 3821750"/>
              <a:gd name="connsiteX5099" fmla="*/ 3269646 w 4203096"/>
              <a:gd name="connsiteY5099" fmla="*/ 2527303 h 3821750"/>
              <a:gd name="connsiteX5100" fmla="*/ 3289934 w 4203096"/>
              <a:gd name="connsiteY5100" fmla="*/ 2501109 h 3821750"/>
              <a:gd name="connsiteX5101" fmla="*/ 1719834 w 4203096"/>
              <a:gd name="connsiteY5101" fmla="*/ 2500157 h 3821750"/>
              <a:gd name="connsiteX5102" fmla="*/ 1748980 w 4203096"/>
              <a:gd name="connsiteY5102" fmla="*/ 2525017 h 3821750"/>
              <a:gd name="connsiteX5103" fmla="*/ 1727549 w 4203096"/>
              <a:gd name="connsiteY5103" fmla="*/ 2545401 h 3821750"/>
              <a:gd name="connsiteX5104" fmla="*/ 1698784 w 4203096"/>
              <a:gd name="connsiteY5104" fmla="*/ 2521017 h 3821750"/>
              <a:gd name="connsiteX5105" fmla="*/ 1719834 w 4203096"/>
              <a:gd name="connsiteY5105" fmla="*/ 2500157 h 3821750"/>
              <a:gd name="connsiteX5106" fmla="*/ 3157252 w 4203096"/>
              <a:gd name="connsiteY5106" fmla="*/ 2500061 h 3821750"/>
              <a:gd name="connsiteX5107" fmla="*/ 3139726 w 4203096"/>
              <a:gd name="connsiteY5107" fmla="*/ 2506443 h 3821750"/>
              <a:gd name="connsiteX5108" fmla="*/ 3134868 w 4203096"/>
              <a:gd name="connsiteY5108" fmla="*/ 2539209 h 3821750"/>
              <a:gd name="connsiteX5109" fmla="*/ 3150965 w 4203096"/>
              <a:gd name="connsiteY5109" fmla="*/ 2536447 h 3821750"/>
              <a:gd name="connsiteX5110" fmla="*/ 3157252 w 4203096"/>
              <a:gd name="connsiteY5110" fmla="*/ 2500061 h 3821750"/>
              <a:gd name="connsiteX5111" fmla="*/ 1625155 w 4203096"/>
              <a:gd name="connsiteY5111" fmla="*/ 2494918 h 3821750"/>
              <a:gd name="connsiteX5112" fmla="*/ 1653349 w 4203096"/>
              <a:gd name="connsiteY5112" fmla="*/ 2519778 h 3821750"/>
              <a:gd name="connsiteX5113" fmla="*/ 1631156 w 4203096"/>
              <a:gd name="connsiteY5113" fmla="*/ 2539018 h 3821750"/>
              <a:gd name="connsiteX5114" fmla="*/ 1603343 w 4203096"/>
              <a:gd name="connsiteY5114" fmla="*/ 2513682 h 3821750"/>
              <a:gd name="connsiteX5115" fmla="*/ 1625155 w 4203096"/>
              <a:gd name="connsiteY5115" fmla="*/ 2494918 h 3821750"/>
              <a:gd name="connsiteX5116" fmla="*/ 2197893 w 4203096"/>
              <a:gd name="connsiteY5116" fmla="*/ 2493108 h 3821750"/>
              <a:gd name="connsiteX5117" fmla="*/ 2222849 w 4203096"/>
              <a:gd name="connsiteY5117" fmla="*/ 2524064 h 3821750"/>
              <a:gd name="connsiteX5118" fmla="*/ 2201417 w 4203096"/>
              <a:gd name="connsiteY5118" fmla="*/ 2544734 h 3821750"/>
              <a:gd name="connsiteX5119" fmla="*/ 2176652 w 4203096"/>
              <a:gd name="connsiteY5119" fmla="*/ 2514444 h 3821750"/>
              <a:gd name="connsiteX5120" fmla="*/ 2197893 w 4203096"/>
              <a:gd name="connsiteY5120" fmla="*/ 2493108 h 3821750"/>
              <a:gd name="connsiteX5121" fmla="*/ 1534286 w 4203096"/>
              <a:gd name="connsiteY5121" fmla="*/ 2489870 h 3821750"/>
              <a:gd name="connsiteX5122" fmla="*/ 1563242 w 4203096"/>
              <a:gd name="connsiteY5122" fmla="*/ 2513492 h 3821750"/>
              <a:gd name="connsiteX5123" fmla="*/ 1542954 w 4203096"/>
              <a:gd name="connsiteY5123" fmla="*/ 2533589 h 3821750"/>
              <a:gd name="connsiteX5124" fmla="*/ 1515522 w 4203096"/>
              <a:gd name="connsiteY5124" fmla="*/ 2510920 h 3821750"/>
              <a:gd name="connsiteX5125" fmla="*/ 1534286 w 4203096"/>
              <a:gd name="connsiteY5125" fmla="*/ 2489870 h 3821750"/>
              <a:gd name="connsiteX5126" fmla="*/ 3339846 w 4203096"/>
              <a:gd name="connsiteY5126" fmla="*/ 2489775 h 3821750"/>
              <a:gd name="connsiteX5127" fmla="*/ 3341560 w 4203096"/>
              <a:gd name="connsiteY5127" fmla="*/ 2504824 h 3821750"/>
              <a:gd name="connsiteX5128" fmla="*/ 3322320 w 4203096"/>
              <a:gd name="connsiteY5128" fmla="*/ 2526255 h 3821750"/>
              <a:gd name="connsiteX5129" fmla="*/ 3321272 w 4203096"/>
              <a:gd name="connsiteY5129" fmla="*/ 2510634 h 3821750"/>
              <a:gd name="connsiteX5130" fmla="*/ 3339846 w 4203096"/>
              <a:gd name="connsiteY5130" fmla="*/ 2489775 h 3821750"/>
              <a:gd name="connsiteX5131" fmla="*/ 995553 w 4203096"/>
              <a:gd name="connsiteY5131" fmla="*/ 2489774 h 3821750"/>
              <a:gd name="connsiteX5132" fmla="*/ 996791 w 4203096"/>
              <a:gd name="connsiteY5132" fmla="*/ 2511396 h 3821750"/>
              <a:gd name="connsiteX5133" fmla="*/ 1031367 w 4203096"/>
              <a:gd name="connsiteY5133" fmla="*/ 2512063 h 3821750"/>
              <a:gd name="connsiteX5134" fmla="*/ 1029748 w 4203096"/>
              <a:gd name="connsiteY5134" fmla="*/ 2490441 h 3821750"/>
              <a:gd name="connsiteX5135" fmla="*/ 995553 w 4203096"/>
              <a:gd name="connsiteY5135" fmla="*/ 2489774 h 3821750"/>
              <a:gd name="connsiteX5136" fmla="*/ 1106519 w 4203096"/>
              <a:gd name="connsiteY5136" fmla="*/ 2489583 h 3821750"/>
              <a:gd name="connsiteX5137" fmla="*/ 1109377 w 4203096"/>
              <a:gd name="connsiteY5137" fmla="*/ 2515015 h 3821750"/>
              <a:gd name="connsiteX5138" fmla="*/ 1146619 w 4203096"/>
              <a:gd name="connsiteY5138" fmla="*/ 2515682 h 3821750"/>
              <a:gd name="connsiteX5139" fmla="*/ 1143286 w 4203096"/>
              <a:gd name="connsiteY5139" fmla="*/ 2490250 h 3821750"/>
              <a:gd name="connsiteX5140" fmla="*/ 1106519 w 4203096"/>
              <a:gd name="connsiteY5140" fmla="*/ 2489583 h 3821750"/>
              <a:gd name="connsiteX5141" fmla="*/ 1453515 w 4203096"/>
              <a:gd name="connsiteY5141" fmla="*/ 2484821 h 3821750"/>
              <a:gd name="connsiteX5142" fmla="*/ 1481899 w 4203096"/>
              <a:gd name="connsiteY5142" fmla="*/ 2507966 h 3821750"/>
              <a:gd name="connsiteX5143" fmla="*/ 1463802 w 4203096"/>
              <a:gd name="connsiteY5143" fmla="*/ 2529017 h 3821750"/>
              <a:gd name="connsiteX5144" fmla="*/ 1436179 w 4203096"/>
              <a:gd name="connsiteY5144" fmla="*/ 2506538 h 3821750"/>
              <a:gd name="connsiteX5145" fmla="*/ 1453515 w 4203096"/>
              <a:gd name="connsiteY5145" fmla="*/ 2484821 h 3821750"/>
              <a:gd name="connsiteX5146" fmla="*/ 1371314 w 4203096"/>
              <a:gd name="connsiteY5146" fmla="*/ 2482440 h 3821750"/>
              <a:gd name="connsiteX5147" fmla="*/ 1403127 w 4203096"/>
              <a:gd name="connsiteY5147" fmla="*/ 2505777 h 3821750"/>
              <a:gd name="connsiteX5148" fmla="*/ 1380458 w 4203096"/>
              <a:gd name="connsiteY5148" fmla="*/ 2529304 h 3821750"/>
              <a:gd name="connsiteX5149" fmla="*/ 1347692 w 4203096"/>
              <a:gd name="connsiteY5149" fmla="*/ 2506063 h 3821750"/>
              <a:gd name="connsiteX5150" fmla="*/ 1371314 w 4203096"/>
              <a:gd name="connsiteY5150" fmla="*/ 2482440 h 3821750"/>
              <a:gd name="connsiteX5151" fmla="*/ 3189446 w 4203096"/>
              <a:gd name="connsiteY5151" fmla="*/ 2482249 h 3821750"/>
              <a:gd name="connsiteX5152" fmla="*/ 3189664 w 4203096"/>
              <a:gd name="connsiteY5152" fmla="*/ 2482351 h 3821750"/>
              <a:gd name="connsiteX5153" fmla="*/ 3189636 w 4203096"/>
              <a:gd name="connsiteY5153" fmla="*/ 2482821 h 3821750"/>
              <a:gd name="connsiteX5154" fmla="*/ 3189446 w 4203096"/>
              <a:gd name="connsiteY5154" fmla="*/ 2482249 h 3821750"/>
              <a:gd name="connsiteX5155" fmla="*/ 3189161 w 4203096"/>
              <a:gd name="connsiteY5155" fmla="*/ 2482249 h 3821750"/>
              <a:gd name="connsiteX5156" fmla="*/ 3189351 w 4203096"/>
              <a:gd name="connsiteY5156" fmla="*/ 2482821 h 3821750"/>
              <a:gd name="connsiteX5157" fmla="*/ 3189193 w 4203096"/>
              <a:gd name="connsiteY5157" fmla="*/ 2482670 h 3821750"/>
              <a:gd name="connsiteX5158" fmla="*/ 2461640 w 4203096"/>
              <a:gd name="connsiteY5158" fmla="*/ 2481392 h 3821750"/>
              <a:gd name="connsiteX5159" fmla="*/ 2488120 w 4203096"/>
              <a:gd name="connsiteY5159" fmla="*/ 2517492 h 3821750"/>
              <a:gd name="connsiteX5160" fmla="*/ 2468212 w 4203096"/>
              <a:gd name="connsiteY5160" fmla="*/ 2540828 h 3821750"/>
              <a:gd name="connsiteX5161" fmla="*/ 2441352 w 4203096"/>
              <a:gd name="connsiteY5161" fmla="*/ 2505014 h 3821750"/>
              <a:gd name="connsiteX5162" fmla="*/ 2461640 w 4203096"/>
              <a:gd name="connsiteY5162" fmla="*/ 2481392 h 3821750"/>
              <a:gd name="connsiteX5163" fmla="*/ 1278160 w 4203096"/>
              <a:gd name="connsiteY5163" fmla="*/ 2480916 h 3821750"/>
              <a:gd name="connsiteX5164" fmla="*/ 1314164 w 4203096"/>
              <a:gd name="connsiteY5164" fmla="*/ 2505967 h 3821750"/>
              <a:gd name="connsiteX5165" fmla="*/ 1285970 w 4203096"/>
              <a:gd name="connsiteY5165" fmla="*/ 2529399 h 3821750"/>
              <a:gd name="connsiteX5166" fmla="*/ 1249585 w 4203096"/>
              <a:gd name="connsiteY5166" fmla="*/ 2504348 h 3821750"/>
              <a:gd name="connsiteX5167" fmla="*/ 1278160 w 4203096"/>
              <a:gd name="connsiteY5167" fmla="*/ 2480916 h 3821750"/>
              <a:gd name="connsiteX5168" fmla="*/ 3391947 w 4203096"/>
              <a:gd name="connsiteY5168" fmla="*/ 2479678 h 3821750"/>
              <a:gd name="connsiteX5169" fmla="*/ 3392138 w 4203096"/>
              <a:gd name="connsiteY5169" fmla="*/ 2492060 h 3821750"/>
              <a:gd name="connsiteX5170" fmla="*/ 3375659 w 4203096"/>
              <a:gd name="connsiteY5170" fmla="*/ 2508158 h 3821750"/>
              <a:gd name="connsiteX5171" fmla="*/ 3375183 w 4203096"/>
              <a:gd name="connsiteY5171" fmla="*/ 2496061 h 3821750"/>
              <a:gd name="connsiteX5172" fmla="*/ 3391947 w 4203096"/>
              <a:gd name="connsiteY5172" fmla="*/ 2479678 h 3821750"/>
              <a:gd name="connsiteX5173" fmla="*/ 2779966 w 4203096"/>
              <a:gd name="connsiteY5173" fmla="*/ 2477678 h 3821750"/>
              <a:gd name="connsiteX5174" fmla="*/ 2804445 w 4203096"/>
              <a:gd name="connsiteY5174" fmla="*/ 2514825 h 3821750"/>
              <a:gd name="connsiteX5175" fmla="*/ 2788253 w 4203096"/>
              <a:gd name="connsiteY5175" fmla="*/ 2550163 h 3821750"/>
              <a:gd name="connsiteX5176" fmla="*/ 2762630 w 4203096"/>
              <a:gd name="connsiteY5176" fmla="*/ 2512349 h 3821750"/>
              <a:gd name="connsiteX5177" fmla="*/ 2779966 w 4203096"/>
              <a:gd name="connsiteY5177" fmla="*/ 2477678 h 3821750"/>
              <a:gd name="connsiteX5178" fmla="*/ 51148 w 4203096"/>
              <a:gd name="connsiteY5178" fmla="*/ 2477677 h 3821750"/>
              <a:gd name="connsiteX5179" fmla="*/ 53149 w 4203096"/>
              <a:gd name="connsiteY5179" fmla="*/ 2482916 h 3821750"/>
              <a:gd name="connsiteX5180" fmla="*/ 47053 w 4203096"/>
              <a:gd name="connsiteY5180" fmla="*/ 2486821 h 3821750"/>
              <a:gd name="connsiteX5181" fmla="*/ 44195 w 4203096"/>
              <a:gd name="connsiteY5181" fmla="*/ 2482249 h 3821750"/>
              <a:gd name="connsiteX5182" fmla="*/ 51148 w 4203096"/>
              <a:gd name="connsiteY5182" fmla="*/ 2477677 h 3821750"/>
              <a:gd name="connsiteX5183" fmla="*/ 147160 w 4203096"/>
              <a:gd name="connsiteY5183" fmla="*/ 2477296 h 3821750"/>
              <a:gd name="connsiteX5184" fmla="*/ 157733 w 4203096"/>
              <a:gd name="connsiteY5184" fmla="*/ 2484535 h 3821750"/>
              <a:gd name="connsiteX5185" fmla="*/ 140874 w 4203096"/>
              <a:gd name="connsiteY5185" fmla="*/ 2490250 h 3821750"/>
              <a:gd name="connsiteX5186" fmla="*/ 135540 w 4203096"/>
              <a:gd name="connsiteY5186" fmla="*/ 2483964 h 3821750"/>
              <a:gd name="connsiteX5187" fmla="*/ 147160 w 4203096"/>
              <a:gd name="connsiteY5187" fmla="*/ 2477296 h 3821750"/>
              <a:gd name="connsiteX5188" fmla="*/ 2082546 w 4203096"/>
              <a:gd name="connsiteY5188" fmla="*/ 2475487 h 3821750"/>
              <a:gd name="connsiteX5189" fmla="*/ 2110740 w 4203096"/>
              <a:gd name="connsiteY5189" fmla="*/ 2503205 h 3821750"/>
              <a:gd name="connsiteX5190" fmla="*/ 2092071 w 4203096"/>
              <a:gd name="connsiteY5190" fmla="*/ 2526732 h 3821750"/>
              <a:gd name="connsiteX5191" fmla="*/ 2065401 w 4203096"/>
              <a:gd name="connsiteY5191" fmla="*/ 2500633 h 3821750"/>
              <a:gd name="connsiteX5192" fmla="*/ 2082546 w 4203096"/>
              <a:gd name="connsiteY5192" fmla="*/ 2475487 h 3821750"/>
              <a:gd name="connsiteX5193" fmla="*/ 252507 w 4203096"/>
              <a:gd name="connsiteY5193" fmla="*/ 2475296 h 3821750"/>
              <a:gd name="connsiteX5194" fmla="*/ 263175 w 4203096"/>
              <a:gd name="connsiteY5194" fmla="*/ 2486059 h 3821750"/>
              <a:gd name="connsiteX5195" fmla="*/ 243935 w 4203096"/>
              <a:gd name="connsiteY5195" fmla="*/ 2495680 h 3821750"/>
              <a:gd name="connsiteX5196" fmla="*/ 234410 w 4203096"/>
              <a:gd name="connsiteY5196" fmla="*/ 2485488 h 3821750"/>
              <a:gd name="connsiteX5197" fmla="*/ 252507 w 4203096"/>
              <a:gd name="connsiteY5197" fmla="*/ 2475296 h 3821750"/>
              <a:gd name="connsiteX5198" fmla="*/ 362902 w 4203096"/>
              <a:gd name="connsiteY5198" fmla="*/ 2474058 h 3821750"/>
              <a:gd name="connsiteX5199" fmla="*/ 379190 w 4203096"/>
              <a:gd name="connsiteY5199" fmla="*/ 2487965 h 3821750"/>
              <a:gd name="connsiteX5200" fmla="*/ 355568 w 4203096"/>
              <a:gd name="connsiteY5200" fmla="*/ 2500537 h 3821750"/>
              <a:gd name="connsiteX5201" fmla="*/ 340137 w 4203096"/>
              <a:gd name="connsiteY5201" fmla="*/ 2487393 h 3821750"/>
              <a:gd name="connsiteX5202" fmla="*/ 362902 w 4203096"/>
              <a:gd name="connsiteY5202" fmla="*/ 2474058 h 3821750"/>
              <a:gd name="connsiteX5203" fmla="*/ 824924 w 4203096"/>
              <a:gd name="connsiteY5203" fmla="*/ 2473629 h 3821750"/>
              <a:gd name="connsiteX5204" fmla="*/ 849248 w 4203096"/>
              <a:gd name="connsiteY5204" fmla="*/ 2474153 h 3821750"/>
              <a:gd name="connsiteX5205" fmla="*/ 865346 w 4203096"/>
              <a:gd name="connsiteY5205" fmla="*/ 2478725 h 3821750"/>
              <a:gd name="connsiteX5206" fmla="*/ 868965 w 4203096"/>
              <a:gd name="connsiteY5206" fmla="*/ 2481392 h 3821750"/>
              <a:gd name="connsiteX5207" fmla="*/ 874478 w 4203096"/>
              <a:gd name="connsiteY5207" fmla="*/ 2499597 h 3821750"/>
              <a:gd name="connsiteX5208" fmla="*/ 864394 w 4203096"/>
              <a:gd name="connsiteY5208" fmla="*/ 2516413 h 3821750"/>
              <a:gd name="connsiteX5209" fmla="*/ 850582 w 4203096"/>
              <a:gd name="connsiteY5209" fmla="*/ 2520254 h 3821750"/>
              <a:gd name="connsiteX5210" fmla="*/ 803814 w 4203096"/>
              <a:gd name="connsiteY5210" fmla="*/ 2511396 h 3821750"/>
              <a:gd name="connsiteX5211" fmla="*/ 804957 w 4203096"/>
              <a:gd name="connsiteY5211" fmla="*/ 2482250 h 3821750"/>
              <a:gd name="connsiteX5212" fmla="*/ 824924 w 4203096"/>
              <a:gd name="connsiteY5212" fmla="*/ 2473629 h 3821750"/>
              <a:gd name="connsiteX5213" fmla="*/ 479107 w 4203096"/>
              <a:gd name="connsiteY5213" fmla="*/ 2473392 h 3821750"/>
              <a:gd name="connsiteX5214" fmla="*/ 500443 w 4203096"/>
              <a:gd name="connsiteY5214" fmla="*/ 2489680 h 3821750"/>
              <a:gd name="connsiteX5215" fmla="*/ 472154 w 4203096"/>
              <a:gd name="connsiteY5215" fmla="*/ 2505681 h 3821750"/>
              <a:gd name="connsiteX5216" fmla="*/ 450341 w 4203096"/>
              <a:gd name="connsiteY5216" fmla="*/ 2489489 h 3821750"/>
              <a:gd name="connsiteX5217" fmla="*/ 479107 w 4203096"/>
              <a:gd name="connsiteY5217" fmla="*/ 2473392 h 3821750"/>
              <a:gd name="connsiteX5218" fmla="*/ 597217 w 4203096"/>
              <a:gd name="connsiteY5218" fmla="*/ 2473106 h 3821750"/>
              <a:gd name="connsiteX5219" fmla="*/ 624554 w 4203096"/>
              <a:gd name="connsiteY5219" fmla="*/ 2492251 h 3821750"/>
              <a:gd name="connsiteX5220" fmla="*/ 591502 w 4203096"/>
              <a:gd name="connsiteY5220" fmla="*/ 2510825 h 3821750"/>
              <a:gd name="connsiteX5221" fmla="*/ 564547 w 4203096"/>
              <a:gd name="connsiteY5221" fmla="*/ 2491203 h 3821750"/>
              <a:gd name="connsiteX5222" fmla="*/ 597217 w 4203096"/>
              <a:gd name="connsiteY5222" fmla="*/ 2473106 h 3821750"/>
              <a:gd name="connsiteX5223" fmla="*/ 718566 w 4203096"/>
              <a:gd name="connsiteY5223" fmla="*/ 2473010 h 3821750"/>
              <a:gd name="connsiteX5224" fmla="*/ 750189 w 4203096"/>
              <a:gd name="connsiteY5224" fmla="*/ 2495489 h 3821750"/>
              <a:gd name="connsiteX5225" fmla="*/ 713613 w 4203096"/>
              <a:gd name="connsiteY5225" fmla="*/ 2516253 h 3821750"/>
              <a:gd name="connsiteX5226" fmla="*/ 680656 w 4203096"/>
              <a:gd name="connsiteY5226" fmla="*/ 2493203 h 3821750"/>
              <a:gd name="connsiteX5227" fmla="*/ 718566 w 4203096"/>
              <a:gd name="connsiteY5227" fmla="*/ 2473010 h 3821750"/>
              <a:gd name="connsiteX5228" fmla="*/ 2849499 w 4203096"/>
              <a:gd name="connsiteY5228" fmla="*/ 2472819 h 3821750"/>
              <a:gd name="connsiteX5229" fmla="*/ 2872644 w 4203096"/>
              <a:gd name="connsiteY5229" fmla="*/ 2511014 h 3821750"/>
              <a:gd name="connsiteX5230" fmla="*/ 2856452 w 4203096"/>
              <a:gd name="connsiteY5230" fmla="*/ 2550734 h 3821750"/>
              <a:gd name="connsiteX5231" fmla="*/ 2833687 w 4203096"/>
              <a:gd name="connsiteY5231" fmla="*/ 2512062 h 3821750"/>
              <a:gd name="connsiteX5232" fmla="*/ 2849499 w 4203096"/>
              <a:gd name="connsiteY5232" fmla="*/ 2472819 h 3821750"/>
              <a:gd name="connsiteX5233" fmla="*/ 3446144 w 4203096"/>
              <a:gd name="connsiteY5233" fmla="*/ 2471772 h 3821750"/>
              <a:gd name="connsiteX5234" fmla="*/ 3446335 w 4203096"/>
              <a:gd name="connsiteY5234" fmla="*/ 2480630 h 3821750"/>
              <a:gd name="connsiteX5235" fmla="*/ 3433190 w 4203096"/>
              <a:gd name="connsiteY5235" fmla="*/ 2492441 h 3821750"/>
              <a:gd name="connsiteX5236" fmla="*/ 3432714 w 4203096"/>
              <a:gd name="connsiteY5236" fmla="*/ 2483106 h 3821750"/>
              <a:gd name="connsiteX5237" fmla="*/ 3446144 w 4203096"/>
              <a:gd name="connsiteY5237" fmla="*/ 2471772 h 3821750"/>
              <a:gd name="connsiteX5238" fmla="*/ 2697384 w 4203096"/>
              <a:gd name="connsiteY5238" fmla="*/ 2466819 h 3821750"/>
              <a:gd name="connsiteX5239" fmla="*/ 2723768 w 4203096"/>
              <a:gd name="connsiteY5239" fmla="*/ 2504252 h 3821750"/>
              <a:gd name="connsiteX5240" fmla="*/ 2706052 w 4203096"/>
              <a:gd name="connsiteY5240" fmla="*/ 2536541 h 3821750"/>
              <a:gd name="connsiteX5241" fmla="*/ 2679096 w 4203096"/>
              <a:gd name="connsiteY5241" fmla="*/ 2499204 h 3821750"/>
              <a:gd name="connsiteX5242" fmla="*/ 2697384 w 4203096"/>
              <a:gd name="connsiteY5242" fmla="*/ 2466819 h 3821750"/>
              <a:gd name="connsiteX5243" fmla="*/ 1973865 w 4203096"/>
              <a:gd name="connsiteY5243" fmla="*/ 2465867 h 3821750"/>
              <a:gd name="connsiteX5244" fmla="*/ 2000630 w 4203096"/>
              <a:gd name="connsiteY5244" fmla="*/ 2492632 h 3821750"/>
              <a:gd name="connsiteX5245" fmla="*/ 1979866 w 4203096"/>
              <a:gd name="connsiteY5245" fmla="*/ 2514635 h 3821750"/>
              <a:gd name="connsiteX5246" fmla="*/ 1953863 w 4203096"/>
              <a:gd name="connsiteY5246" fmla="*/ 2487679 h 3821750"/>
              <a:gd name="connsiteX5247" fmla="*/ 1973865 w 4203096"/>
              <a:gd name="connsiteY5247" fmla="*/ 2465867 h 3821750"/>
              <a:gd name="connsiteX5248" fmla="*/ 2916936 w 4203096"/>
              <a:gd name="connsiteY5248" fmla="*/ 2465676 h 3821750"/>
              <a:gd name="connsiteX5249" fmla="*/ 2937415 w 4203096"/>
              <a:gd name="connsiteY5249" fmla="*/ 2506348 h 3821750"/>
              <a:gd name="connsiteX5250" fmla="*/ 2919412 w 4203096"/>
              <a:gd name="connsiteY5250" fmla="*/ 2545401 h 3821750"/>
              <a:gd name="connsiteX5251" fmla="*/ 2898076 w 4203096"/>
              <a:gd name="connsiteY5251" fmla="*/ 2506348 h 3821750"/>
              <a:gd name="connsiteX5252" fmla="*/ 2916936 w 4203096"/>
              <a:gd name="connsiteY5252" fmla="*/ 2465676 h 3821750"/>
              <a:gd name="connsiteX5253" fmla="*/ 3232023 w 4203096"/>
              <a:gd name="connsiteY5253" fmla="*/ 2465581 h 3821750"/>
              <a:gd name="connsiteX5254" fmla="*/ 3238500 w 4203096"/>
              <a:gd name="connsiteY5254" fmla="*/ 2492251 h 3821750"/>
              <a:gd name="connsiteX5255" fmla="*/ 3213830 w 4203096"/>
              <a:gd name="connsiteY5255" fmla="*/ 2528637 h 3821750"/>
              <a:gd name="connsiteX5256" fmla="*/ 3207543 w 4203096"/>
              <a:gd name="connsiteY5256" fmla="*/ 2500823 h 3821750"/>
              <a:gd name="connsiteX5257" fmla="*/ 3232023 w 4203096"/>
              <a:gd name="connsiteY5257" fmla="*/ 2465581 h 3821750"/>
              <a:gd name="connsiteX5258" fmla="*/ 3566541 w 4203096"/>
              <a:gd name="connsiteY5258" fmla="*/ 2464533 h 3821750"/>
              <a:gd name="connsiteX5259" fmla="*/ 3565778 w 4203096"/>
              <a:gd name="connsiteY5259" fmla="*/ 2468343 h 3821750"/>
              <a:gd name="connsiteX5260" fmla="*/ 3561873 w 4203096"/>
              <a:gd name="connsiteY5260" fmla="*/ 2470438 h 3821750"/>
              <a:gd name="connsiteX5261" fmla="*/ 3559873 w 4203096"/>
              <a:gd name="connsiteY5261" fmla="*/ 2467295 h 3821750"/>
              <a:gd name="connsiteX5262" fmla="*/ 3566541 w 4203096"/>
              <a:gd name="connsiteY5262" fmla="*/ 2464533 h 3821750"/>
              <a:gd name="connsiteX5263" fmla="*/ 3505009 w 4203096"/>
              <a:gd name="connsiteY5263" fmla="*/ 2464438 h 3821750"/>
              <a:gd name="connsiteX5264" fmla="*/ 3504152 w 4203096"/>
              <a:gd name="connsiteY5264" fmla="*/ 2471867 h 3821750"/>
              <a:gd name="connsiteX5265" fmla="*/ 3495770 w 4203096"/>
              <a:gd name="connsiteY5265" fmla="*/ 2479011 h 3821750"/>
              <a:gd name="connsiteX5266" fmla="*/ 3494436 w 4203096"/>
              <a:gd name="connsiteY5266" fmla="*/ 2473772 h 3821750"/>
              <a:gd name="connsiteX5267" fmla="*/ 3505009 w 4203096"/>
              <a:gd name="connsiteY5267" fmla="*/ 2464438 h 3821750"/>
              <a:gd name="connsiteX5268" fmla="*/ 1865851 w 4203096"/>
              <a:gd name="connsiteY5268" fmla="*/ 2459866 h 3821750"/>
              <a:gd name="connsiteX5269" fmla="*/ 1893379 w 4203096"/>
              <a:gd name="connsiteY5269" fmla="*/ 2484916 h 3821750"/>
              <a:gd name="connsiteX5270" fmla="*/ 1873757 w 4203096"/>
              <a:gd name="connsiteY5270" fmla="*/ 2506538 h 3821750"/>
              <a:gd name="connsiteX5271" fmla="*/ 1845849 w 4203096"/>
              <a:gd name="connsiteY5271" fmla="*/ 2482725 h 3821750"/>
              <a:gd name="connsiteX5272" fmla="*/ 1865851 w 4203096"/>
              <a:gd name="connsiteY5272" fmla="*/ 2459866 h 3821750"/>
              <a:gd name="connsiteX5273" fmla="*/ 3079242 w 4203096"/>
              <a:gd name="connsiteY5273" fmla="*/ 2458437 h 3821750"/>
              <a:gd name="connsiteX5274" fmla="*/ 3059049 w 4203096"/>
              <a:gd name="connsiteY5274" fmla="*/ 2462056 h 3821750"/>
              <a:gd name="connsiteX5275" fmla="*/ 3057049 w 4203096"/>
              <a:gd name="connsiteY5275" fmla="*/ 2504823 h 3821750"/>
              <a:gd name="connsiteX5276" fmla="*/ 3076385 w 4203096"/>
              <a:gd name="connsiteY5276" fmla="*/ 2498823 h 3821750"/>
              <a:gd name="connsiteX5277" fmla="*/ 3079242 w 4203096"/>
              <a:gd name="connsiteY5277" fmla="*/ 2458437 h 3821750"/>
              <a:gd name="connsiteX5278" fmla="*/ 2352960 w 4203096"/>
              <a:gd name="connsiteY5278" fmla="*/ 2457961 h 3821750"/>
              <a:gd name="connsiteX5279" fmla="*/ 2379820 w 4203096"/>
              <a:gd name="connsiteY5279" fmla="*/ 2491298 h 3821750"/>
              <a:gd name="connsiteX5280" fmla="*/ 2359437 w 4203096"/>
              <a:gd name="connsiteY5280" fmla="*/ 2512635 h 3821750"/>
              <a:gd name="connsiteX5281" fmla="*/ 2334481 w 4203096"/>
              <a:gd name="connsiteY5281" fmla="*/ 2480250 h 3821750"/>
              <a:gd name="connsiteX5282" fmla="*/ 2352960 w 4203096"/>
              <a:gd name="connsiteY5282" fmla="*/ 2457961 h 3821750"/>
              <a:gd name="connsiteX5283" fmla="*/ 3284410 w 4203096"/>
              <a:gd name="connsiteY5283" fmla="*/ 2455960 h 3821750"/>
              <a:gd name="connsiteX5284" fmla="*/ 3288792 w 4203096"/>
              <a:gd name="connsiteY5284" fmla="*/ 2477868 h 3821750"/>
              <a:gd name="connsiteX5285" fmla="*/ 3265170 w 4203096"/>
              <a:gd name="connsiteY5285" fmla="*/ 2508538 h 3821750"/>
              <a:gd name="connsiteX5286" fmla="*/ 3260693 w 4203096"/>
              <a:gd name="connsiteY5286" fmla="*/ 2487869 h 3821750"/>
              <a:gd name="connsiteX5287" fmla="*/ 3284410 w 4203096"/>
              <a:gd name="connsiteY5287" fmla="*/ 2455960 h 3821750"/>
              <a:gd name="connsiteX5288" fmla="*/ 1759839 w 4203096"/>
              <a:gd name="connsiteY5288" fmla="*/ 2455865 h 3821750"/>
              <a:gd name="connsiteX5289" fmla="*/ 1789747 w 4203096"/>
              <a:gd name="connsiteY5289" fmla="*/ 2479963 h 3821750"/>
              <a:gd name="connsiteX5290" fmla="*/ 1768792 w 4203096"/>
              <a:gd name="connsiteY5290" fmla="*/ 2501967 h 3821750"/>
              <a:gd name="connsiteX5291" fmla="*/ 1741360 w 4203096"/>
              <a:gd name="connsiteY5291" fmla="*/ 2478249 h 3821750"/>
              <a:gd name="connsiteX5292" fmla="*/ 1759839 w 4203096"/>
              <a:gd name="connsiteY5292" fmla="*/ 2455865 h 3821750"/>
              <a:gd name="connsiteX5293" fmla="*/ 2977991 w 4203096"/>
              <a:gd name="connsiteY5293" fmla="*/ 2455675 h 3821750"/>
              <a:gd name="connsiteX5294" fmla="*/ 2999327 w 4203096"/>
              <a:gd name="connsiteY5294" fmla="*/ 2493393 h 3821750"/>
              <a:gd name="connsiteX5295" fmla="*/ 2980944 w 4203096"/>
              <a:gd name="connsiteY5295" fmla="*/ 2538542 h 3821750"/>
              <a:gd name="connsiteX5296" fmla="*/ 2959989 w 4203096"/>
              <a:gd name="connsiteY5296" fmla="*/ 2502442 h 3821750"/>
              <a:gd name="connsiteX5297" fmla="*/ 2977991 w 4203096"/>
              <a:gd name="connsiteY5297" fmla="*/ 2455675 h 3821750"/>
              <a:gd name="connsiteX5298" fmla="*/ 1661731 w 4203096"/>
              <a:gd name="connsiteY5298" fmla="*/ 2454055 h 3821750"/>
              <a:gd name="connsiteX5299" fmla="*/ 1690592 w 4203096"/>
              <a:gd name="connsiteY5299" fmla="*/ 2477296 h 3821750"/>
              <a:gd name="connsiteX5300" fmla="*/ 1670304 w 4203096"/>
              <a:gd name="connsiteY5300" fmla="*/ 2498251 h 3821750"/>
              <a:gd name="connsiteX5301" fmla="*/ 1641919 w 4203096"/>
              <a:gd name="connsiteY5301" fmla="*/ 2475296 h 3821750"/>
              <a:gd name="connsiteX5302" fmla="*/ 1661731 w 4203096"/>
              <a:gd name="connsiteY5302" fmla="*/ 2454055 h 3821750"/>
              <a:gd name="connsiteX5303" fmla="*/ 1570005 w 4203096"/>
              <a:gd name="connsiteY5303" fmla="*/ 2452436 h 3821750"/>
              <a:gd name="connsiteX5304" fmla="*/ 1598199 w 4203096"/>
              <a:gd name="connsiteY5304" fmla="*/ 2475296 h 3821750"/>
              <a:gd name="connsiteX5305" fmla="*/ 1578863 w 4203096"/>
              <a:gd name="connsiteY5305" fmla="*/ 2495965 h 3821750"/>
              <a:gd name="connsiteX5306" fmla="*/ 1550384 w 4203096"/>
              <a:gd name="connsiteY5306" fmla="*/ 2473010 h 3821750"/>
              <a:gd name="connsiteX5307" fmla="*/ 1570005 w 4203096"/>
              <a:gd name="connsiteY5307" fmla="*/ 2452436 h 3821750"/>
              <a:gd name="connsiteX5308" fmla="*/ 1048702 w 4203096"/>
              <a:gd name="connsiteY5308" fmla="*/ 2451579 h 3821750"/>
              <a:gd name="connsiteX5309" fmla="*/ 1050893 w 4203096"/>
              <a:gd name="connsiteY5309" fmla="*/ 2476153 h 3821750"/>
              <a:gd name="connsiteX5310" fmla="*/ 1086326 w 4203096"/>
              <a:gd name="connsiteY5310" fmla="*/ 2476820 h 3821750"/>
              <a:gd name="connsiteX5311" fmla="*/ 1083659 w 4203096"/>
              <a:gd name="connsiteY5311" fmla="*/ 2452246 h 3821750"/>
              <a:gd name="connsiteX5312" fmla="*/ 1048702 w 4203096"/>
              <a:gd name="connsiteY5312" fmla="*/ 2451579 h 3821750"/>
              <a:gd name="connsiteX5313" fmla="*/ 935260 w 4203096"/>
              <a:gd name="connsiteY5313" fmla="*/ 2451007 h 3821750"/>
              <a:gd name="connsiteX5314" fmla="*/ 935641 w 4203096"/>
              <a:gd name="connsiteY5314" fmla="*/ 2473105 h 3821750"/>
              <a:gd name="connsiteX5315" fmla="*/ 970978 w 4203096"/>
              <a:gd name="connsiteY5315" fmla="*/ 2473867 h 3821750"/>
              <a:gd name="connsiteX5316" fmla="*/ 970121 w 4203096"/>
              <a:gd name="connsiteY5316" fmla="*/ 2451769 h 3821750"/>
              <a:gd name="connsiteX5317" fmla="*/ 935260 w 4203096"/>
              <a:gd name="connsiteY5317" fmla="*/ 2451007 h 3821750"/>
              <a:gd name="connsiteX5318" fmla="*/ 3136678 w 4203096"/>
              <a:gd name="connsiteY5318" fmla="*/ 2450722 h 3821750"/>
              <a:gd name="connsiteX5319" fmla="*/ 3119152 w 4203096"/>
              <a:gd name="connsiteY5319" fmla="*/ 2454246 h 3821750"/>
              <a:gd name="connsiteX5320" fmla="*/ 3115056 w 4203096"/>
              <a:gd name="connsiteY5320" fmla="*/ 2488631 h 3821750"/>
              <a:gd name="connsiteX5321" fmla="*/ 3131820 w 4203096"/>
              <a:gd name="connsiteY5321" fmla="*/ 2484726 h 3821750"/>
              <a:gd name="connsiteX5322" fmla="*/ 3136678 w 4203096"/>
              <a:gd name="connsiteY5322" fmla="*/ 2450722 h 3821750"/>
              <a:gd name="connsiteX5323" fmla="*/ 1483804 w 4203096"/>
              <a:gd name="connsiteY5323" fmla="*/ 2449674 h 3821750"/>
              <a:gd name="connsiteX5324" fmla="*/ 1512093 w 4203096"/>
              <a:gd name="connsiteY5324" fmla="*/ 2472439 h 3821750"/>
              <a:gd name="connsiteX5325" fmla="*/ 1493996 w 4203096"/>
              <a:gd name="connsiteY5325" fmla="*/ 2493013 h 3821750"/>
              <a:gd name="connsiteX5326" fmla="*/ 1466468 w 4203096"/>
              <a:gd name="connsiteY5326" fmla="*/ 2470248 h 3821750"/>
              <a:gd name="connsiteX5327" fmla="*/ 1483804 w 4203096"/>
              <a:gd name="connsiteY5327" fmla="*/ 2449674 h 3821750"/>
              <a:gd name="connsiteX5328" fmla="*/ 2604802 w 4203096"/>
              <a:gd name="connsiteY5328" fmla="*/ 2449198 h 3821750"/>
              <a:gd name="connsiteX5329" fmla="*/ 2632329 w 4203096"/>
              <a:gd name="connsiteY5329" fmla="*/ 2486345 h 3821750"/>
              <a:gd name="connsiteX5330" fmla="*/ 2613184 w 4203096"/>
              <a:gd name="connsiteY5330" fmla="*/ 2513492 h 3821750"/>
              <a:gd name="connsiteX5331" fmla="*/ 2586228 w 4203096"/>
              <a:gd name="connsiteY5331" fmla="*/ 2475582 h 3821750"/>
              <a:gd name="connsiteX5332" fmla="*/ 2604802 w 4203096"/>
              <a:gd name="connsiteY5332" fmla="*/ 2449198 h 3821750"/>
              <a:gd name="connsiteX5333" fmla="*/ 1143762 w 4203096"/>
              <a:gd name="connsiteY5333" fmla="*/ 2446721 h 3821750"/>
              <a:gd name="connsiteX5334" fmla="*/ 1144143 w 4203096"/>
              <a:gd name="connsiteY5334" fmla="*/ 2447007 h 3821750"/>
              <a:gd name="connsiteX5335" fmla="*/ 1143939 w 4203096"/>
              <a:gd name="connsiteY5335" fmla="*/ 2446939 h 3821750"/>
              <a:gd name="connsiteX5336" fmla="*/ 3338130 w 4203096"/>
              <a:gd name="connsiteY5336" fmla="*/ 2446531 h 3821750"/>
              <a:gd name="connsiteX5337" fmla="*/ 3339654 w 4203096"/>
              <a:gd name="connsiteY5337" fmla="*/ 2464914 h 3821750"/>
              <a:gd name="connsiteX5338" fmla="*/ 3317842 w 4203096"/>
              <a:gd name="connsiteY5338" fmla="*/ 2489584 h 3821750"/>
              <a:gd name="connsiteX5339" fmla="*/ 3315842 w 4203096"/>
              <a:gd name="connsiteY5339" fmla="*/ 2471486 h 3821750"/>
              <a:gd name="connsiteX5340" fmla="*/ 3338130 w 4203096"/>
              <a:gd name="connsiteY5340" fmla="*/ 2446531 h 3821750"/>
              <a:gd name="connsiteX5341" fmla="*/ 1404175 w 4203096"/>
              <a:gd name="connsiteY5341" fmla="*/ 2446435 h 3821750"/>
              <a:gd name="connsiteX5342" fmla="*/ 1435227 w 4203096"/>
              <a:gd name="connsiteY5342" fmla="*/ 2468534 h 3821750"/>
              <a:gd name="connsiteX5343" fmla="*/ 1415510 w 4203096"/>
              <a:gd name="connsiteY5343" fmla="*/ 2491298 h 3821750"/>
              <a:gd name="connsiteX5344" fmla="*/ 1385506 w 4203096"/>
              <a:gd name="connsiteY5344" fmla="*/ 2468915 h 3821750"/>
              <a:gd name="connsiteX5345" fmla="*/ 1404175 w 4203096"/>
              <a:gd name="connsiteY5345" fmla="*/ 2446435 h 3821750"/>
              <a:gd name="connsiteX5346" fmla="*/ 1317593 w 4203096"/>
              <a:gd name="connsiteY5346" fmla="*/ 2444626 h 3821750"/>
              <a:gd name="connsiteX5347" fmla="*/ 1351216 w 4203096"/>
              <a:gd name="connsiteY5347" fmla="*/ 2469010 h 3821750"/>
              <a:gd name="connsiteX5348" fmla="*/ 1326927 w 4203096"/>
              <a:gd name="connsiteY5348" fmla="*/ 2491870 h 3821750"/>
              <a:gd name="connsiteX5349" fmla="*/ 1292352 w 4203096"/>
              <a:gd name="connsiteY5349" fmla="*/ 2467581 h 3821750"/>
              <a:gd name="connsiteX5350" fmla="*/ 1317593 w 4203096"/>
              <a:gd name="connsiteY5350" fmla="*/ 2444626 h 3821750"/>
              <a:gd name="connsiteX5351" fmla="*/ 1221486 w 4203096"/>
              <a:gd name="connsiteY5351" fmla="*/ 2442530 h 3821750"/>
              <a:gd name="connsiteX5352" fmla="*/ 1258633 w 4203096"/>
              <a:gd name="connsiteY5352" fmla="*/ 2467867 h 3821750"/>
              <a:gd name="connsiteX5353" fmla="*/ 1228058 w 4203096"/>
              <a:gd name="connsiteY5353" fmla="*/ 2491775 h 3821750"/>
              <a:gd name="connsiteX5354" fmla="*/ 1191577 w 4203096"/>
              <a:gd name="connsiteY5354" fmla="*/ 2465771 h 3821750"/>
              <a:gd name="connsiteX5355" fmla="*/ 1221486 w 4203096"/>
              <a:gd name="connsiteY5355" fmla="*/ 2442530 h 3821750"/>
              <a:gd name="connsiteX5356" fmla="*/ 24860 w 4203096"/>
              <a:gd name="connsiteY5356" fmla="*/ 2439959 h 3821750"/>
              <a:gd name="connsiteX5357" fmla="*/ 25812 w 4203096"/>
              <a:gd name="connsiteY5357" fmla="*/ 2444531 h 3821750"/>
              <a:gd name="connsiteX5358" fmla="*/ 20859 w 4203096"/>
              <a:gd name="connsiteY5358" fmla="*/ 2447770 h 3821750"/>
              <a:gd name="connsiteX5359" fmla="*/ 19049 w 4203096"/>
              <a:gd name="connsiteY5359" fmla="*/ 2444436 h 3821750"/>
              <a:gd name="connsiteX5360" fmla="*/ 24860 w 4203096"/>
              <a:gd name="connsiteY5360" fmla="*/ 2439959 h 3821750"/>
              <a:gd name="connsiteX5361" fmla="*/ 114776 w 4203096"/>
              <a:gd name="connsiteY5361" fmla="*/ 2439006 h 3821750"/>
              <a:gd name="connsiteX5362" fmla="*/ 119443 w 4203096"/>
              <a:gd name="connsiteY5362" fmla="*/ 2445197 h 3821750"/>
              <a:gd name="connsiteX5363" fmla="*/ 109061 w 4203096"/>
              <a:gd name="connsiteY5363" fmla="*/ 2453675 h 3821750"/>
              <a:gd name="connsiteX5364" fmla="*/ 105537 w 4203096"/>
              <a:gd name="connsiteY5364" fmla="*/ 2445007 h 3821750"/>
              <a:gd name="connsiteX5365" fmla="*/ 114776 w 4203096"/>
              <a:gd name="connsiteY5365" fmla="*/ 2439006 h 3821750"/>
              <a:gd name="connsiteX5366" fmla="*/ 3391757 w 4203096"/>
              <a:gd name="connsiteY5366" fmla="*/ 2438339 h 3821750"/>
              <a:gd name="connsiteX5367" fmla="*/ 3392710 w 4203096"/>
              <a:gd name="connsiteY5367" fmla="*/ 2452151 h 3821750"/>
              <a:gd name="connsiteX5368" fmla="*/ 3373564 w 4203096"/>
              <a:gd name="connsiteY5368" fmla="*/ 2471486 h 3821750"/>
              <a:gd name="connsiteX5369" fmla="*/ 3372231 w 4203096"/>
              <a:gd name="connsiteY5369" fmla="*/ 2457199 h 3821750"/>
              <a:gd name="connsiteX5370" fmla="*/ 3391757 w 4203096"/>
              <a:gd name="connsiteY5370" fmla="*/ 2438339 h 3821750"/>
              <a:gd name="connsiteX5371" fmla="*/ 215836 w 4203096"/>
              <a:gd name="connsiteY5371" fmla="*/ 2437292 h 3821750"/>
              <a:gd name="connsiteX5372" fmla="*/ 223551 w 4203096"/>
              <a:gd name="connsiteY5372" fmla="*/ 2446436 h 3821750"/>
              <a:gd name="connsiteX5373" fmla="*/ 208025 w 4203096"/>
              <a:gd name="connsiteY5373" fmla="*/ 2455294 h 3821750"/>
              <a:gd name="connsiteX5374" fmla="*/ 199548 w 4203096"/>
              <a:gd name="connsiteY5374" fmla="*/ 2445579 h 3821750"/>
              <a:gd name="connsiteX5375" fmla="*/ 215836 w 4203096"/>
              <a:gd name="connsiteY5375" fmla="*/ 2437292 h 3821750"/>
              <a:gd name="connsiteX5376" fmla="*/ 2242089 w 4203096"/>
              <a:gd name="connsiteY5376" fmla="*/ 2436720 h 3821750"/>
              <a:gd name="connsiteX5377" fmla="*/ 2268283 w 4203096"/>
              <a:gd name="connsiteY5377" fmla="*/ 2467581 h 3821750"/>
              <a:gd name="connsiteX5378" fmla="*/ 2250948 w 4203096"/>
              <a:gd name="connsiteY5378" fmla="*/ 2489488 h 3821750"/>
              <a:gd name="connsiteX5379" fmla="*/ 2224468 w 4203096"/>
              <a:gd name="connsiteY5379" fmla="*/ 2460247 h 3821750"/>
              <a:gd name="connsiteX5380" fmla="*/ 2242089 w 4203096"/>
              <a:gd name="connsiteY5380" fmla="*/ 2436720 h 3821750"/>
              <a:gd name="connsiteX5381" fmla="*/ 321469 w 4203096"/>
              <a:gd name="connsiteY5381" fmla="*/ 2436244 h 3821750"/>
              <a:gd name="connsiteX5382" fmla="*/ 334613 w 4203096"/>
              <a:gd name="connsiteY5382" fmla="*/ 2448150 h 3821750"/>
              <a:gd name="connsiteX5383" fmla="*/ 313277 w 4203096"/>
              <a:gd name="connsiteY5383" fmla="*/ 2459961 h 3821750"/>
              <a:gd name="connsiteX5384" fmla="*/ 300133 w 4203096"/>
              <a:gd name="connsiteY5384" fmla="*/ 2448150 h 3821750"/>
              <a:gd name="connsiteX5385" fmla="*/ 321469 w 4203096"/>
              <a:gd name="connsiteY5385" fmla="*/ 2436244 h 3821750"/>
              <a:gd name="connsiteX5386" fmla="*/ 432721 w 4203096"/>
              <a:gd name="connsiteY5386" fmla="*/ 2435672 h 3821750"/>
              <a:gd name="connsiteX5387" fmla="*/ 451104 w 4203096"/>
              <a:gd name="connsiteY5387" fmla="*/ 2451102 h 3821750"/>
              <a:gd name="connsiteX5388" fmla="*/ 424720 w 4203096"/>
              <a:gd name="connsiteY5388" fmla="*/ 2465199 h 3821750"/>
              <a:gd name="connsiteX5389" fmla="*/ 406241 w 4203096"/>
              <a:gd name="connsiteY5389" fmla="*/ 2451102 h 3821750"/>
              <a:gd name="connsiteX5390" fmla="*/ 432721 w 4203096"/>
              <a:gd name="connsiteY5390" fmla="*/ 2435672 h 3821750"/>
              <a:gd name="connsiteX5391" fmla="*/ 549116 w 4203096"/>
              <a:gd name="connsiteY5391" fmla="*/ 2434911 h 3821750"/>
              <a:gd name="connsiteX5392" fmla="*/ 571214 w 4203096"/>
              <a:gd name="connsiteY5392" fmla="*/ 2454627 h 3821750"/>
              <a:gd name="connsiteX5393" fmla="*/ 538733 w 4203096"/>
              <a:gd name="connsiteY5393" fmla="*/ 2471010 h 3821750"/>
              <a:gd name="connsiteX5394" fmla="*/ 516921 w 4203096"/>
              <a:gd name="connsiteY5394" fmla="*/ 2451198 h 3821750"/>
              <a:gd name="connsiteX5395" fmla="*/ 549116 w 4203096"/>
              <a:gd name="connsiteY5395" fmla="*/ 2434911 h 3821750"/>
              <a:gd name="connsiteX5396" fmla="*/ 663892 w 4203096"/>
              <a:gd name="connsiteY5396" fmla="*/ 2434529 h 3821750"/>
              <a:gd name="connsiteX5397" fmla="*/ 693515 w 4203096"/>
              <a:gd name="connsiteY5397" fmla="*/ 2455675 h 3821750"/>
              <a:gd name="connsiteX5398" fmla="*/ 658558 w 4203096"/>
              <a:gd name="connsiteY5398" fmla="*/ 2476439 h 3821750"/>
              <a:gd name="connsiteX5399" fmla="*/ 628745 w 4203096"/>
              <a:gd name="connsiteY5399" fmla="*/ 2455389 h 3821750"/>
              <a:gd name="connsiteX5400" fmla="*/ 663892 w 4203096"/>
              <a:gd name="connsiteY5400" fmla="*/ 2434529 h 3821750"/>
              <a:gd name="connsiteX5401" fmla="*/ 781716 w 4203096"/>
              <a:gd name="connsiteY5401" fmla="*/ 2434434 h 3821750"/>
              <a:gd name="connsiteX5402" fmla="*/ 815625 w 4203096"/>
              <a:gd name="connsiteY5402" fmla="*/ 2458533 h 3821750"/>
              <a:gd name="connsiteX5403" fmla="*/ 777430 w 4203096"/>
              <a:gd name="connsiteY5403" fmla="*/ 2481964 h 3821750"/>
              <a:gd name="connsiteX5404" fmla="*/ 741711 w 4203096"/>
              <a:gd name="connsiteY5404" fmla="*/ 2457390 h 3821750"/>
              <a:gd name="connsiteX5405" fmla="*/ 781716 w 4203096"/>
              <a:gd name="connsiteY5405" fmla="*/ 2434434 h 3821750"/>
              <a:gd name="connsiteX5406" fmla="*/ 3447288 w 4203096"/>
              <a:gd name="connsiteY5406" fmla="*/ 2430814 h 3821750"/>
              <a:gd name="connsiteX5407" fmla="*/ 3447383 w 4203096"/>
              <a:gd name="connsiteY5407" fmla="*/ 2442149 h 3821750"/>
              <a:gd name="connsiteX5408" fmla="*/ 3431381 w 4203096"/>
              <a:gd name="connsiteY5408" fmla="*/ 2455865 h 3821750"/>
              <a:gd name="connsiteX5409" fmla="*/ 3431095 w 4203096"/>
              <a:gd name="connsiteY5409" fmla="*/ 2444625 h 3821750"/>
              <a:gd name="connsiteX5410" fmla="*/ 3447288 w 4203096"/>
              <a:gd name="connsiteY5410" fmla="*/ 2430814 h 3821750"/>
              <a:gd name="connsiteX5411" fmla="*/ 2504407 w 4203096"/>
              <a:gd name="connsiteY5411" fmla="*/ 2425957 h 3821750"/>
              <a:gd name="connsiteX5412" fmla="*/ 2531458 w 4203096"/>
              <a:gd name="connsiteY5412" fmla="*/ 2461390 h 3821750"/>
              <a:gd name="connsiteX5413" fmla="*/ 2513551 w 4203096"/>
              <a:gd name="connsiteY5413" fmla="*/ 2487203 h 3821750"/>
              <a:gd name="connsiteX5414" fmla="*/ 2486024 w 4203096"/>
              <a:gd name="connsiteY5414" fmla="*/ 2451961 h 3821750"/>
              <a:gd name="connsiteX5415" fmla="*/ 2504407 w 4203096"/>
              <a:gd name="connsiteY5415" fmla="*/ 2425957 h 3821750"/>
              <a:gd name="connsiteX5416" fmla="*/ 3505104 w 4203096"/>
              <a:gd name="connsiteY5416" fmla="*/ 2425576 h 3821750"/>
              <a:gd name="connsiteX5417" fmla="*/ 3508152 w 4203096"/>
              <a:gd name="connsiteY5417" fmla="*/ 2432910 h 3821750"/>
              <a:gd name="connsiteX5418" fmla="*/ 3492721 w 4203096"/>
              <a:gd name="connsiteY5418" fmla="*/ 2442530 h 3821750"/>
              <a:gd name="connsiteX5419" fmla="*/ 3492531 w 4203096"/>
              <a:gd name="connsiteY5419" fmla="*/ 2435577 h 3821750"/>
              <a:gd name="connsiteX5420" fmla="*/ 3505104 w 4203096"/>
              <a:gd name="connsiteY5420" fmla="*/ 2425576 h 3821750"/>
              <a:gd name="connsiteX5421" fmla="*/ 3566731 w 4203096"/>
              <a:gd name="connsiteY5421" fmla="*/ 2422051 h 3821750"/>
              <a:gd name="connsiteX5422" fmla="*/ 3568636 w 4203096"/>
              <a:gd name="connsiteY5422" fmla="*/ 2426242 h 3821750"/>
              <a:gd name="connsiteX5423" fmla="*/ 3559396 w 4203096"/>
              <a:gd name="connsiteY5423" fmla="*/ 2432243 h 3821750"/>
              <a:gd name="connsiteX5424" fmla="*/ 3557682 w 4203096"/>
              <a:gd name="connsiteY5424" fmla="*/ 2428719 h 3821750"/>
              <a:gd name="connsiteX5425" fmla="*/ 3566731 w 4203096"/>
              <a:gd name="connsiteY5425" fmla="*/ 2422051 h 3821750"/>
              <a:gd name="connsiteX5426" fmla="*/ 2129408 w 4203096"/>
              <a:gd name="connsiteY5426" fmla="*/ 2421575 h 3821750"/>
              <a:gd name="connsiteX5427" fmla="*/ 2155888 w 4203096"/>
              <a:gd name="connsiteY5427" fmla="*/ 2450150 h 3821750"/>
              <a:gd name="connsiteX5428" fmla="*/ 2137885 w 4203096"/>
              <a:gd name="connsiteY5428" fmla="*/ 2471867 h 3821750"/>
              <a:gd name="connsiteX5429" fmla="*/ 2112739 w 4203096"/>
              <a:gd name="connsiteY5429" fmla="*/ 2445006 h 3821750"/>
              <a:gd name="connsiteX5430" fmla="*/ 2129408 w 4203096"/>
              <a:gd name="connsiteY5430" fmla="*/ 2421575 h 3821750"/>
              <a:gd name="connsiteX5431" fmla="*/ 3221867 w 4203096"/>
              <a:gd name="connsiteY5431" fmla="*/ 2414491 h 3821750"/>
              <a:gd name="connsiteX5432" fmla="*/ 3230403 w 4203096"/>
              <a:gd name="connsiteY5432" fmla="*/ 2422909 h 3821750"/>
              <a:gd name="connsiteX5433" fmla="*/ 3220593 w 4203096"/>
              <a:gd name="connsiteY5433" fmla="*/ 2465866 h 3821750"/>
              <a:gd name="connsiteX5434" fmla="*/ 3195923 w 4203096"/>
              <a:gd name="connsiteY5434" fmla="*/ 2485298 h 3821750"/>
              <a:gd name="connsiteX5435" fmla="*/ 3189664 w 4203096"/>
              <a:gd name="connsiteY5435" fmla="*/ 2482351 h 3821750"/>
              <a:gd name="connsiteX5436" fmla="*/ 3190494 w 4203096"/>
              <a:gd name="connsiteY5436" fmla="*/ 2468152 h 3821750"/>
              <a:gd name="connsiteX5437" fmla="*/ 3207829 w 4203096"/>
              <a:gd name="connsiteY5437" fmla="*/ 2422718 h 3821750"/>
              <a:gd name="connsiteX5438" fmla="*/ 3221867 w 4203096"/>
              <a:gd name="connsiteY5438" fmla="*/ 2414491 h 3821750"/>
              <a:gd name="connsiteX5439" fmla="*/ 991743 w 4203096"/>
              <a:gd name="connsiteY5439" fmla="*/ 2413383 h 3821750"/>
              <a:gd name="connsiteX5440" fmla="*/ 992981 w 4203096"/>
              <a:gd name="connsiteY5440" fmla="*/ 2436720 h 3821750"/>
              <a:gd name="connsiteX5441" fmla="*/ 1026509 w 4203096"/>
              <a:gd name="connsiteY5441" fmla="*/ 2437482 h 3821750"/>
              <a:gd name="connsiteX5442" fmla="*/ 1024699 w 4203096"/>
              <a:gd name="connsiteY5442" fmla="*/ 2414145 h 3821750"/>
              <a:gd name="connsiteX5443" fmla="*/ 991743 w 4203096"/>
              <a:gd name="connsiteY5443" fmla="*/ 2413383 h 3821750"/>
              <a:gd name="connsiteX5444" fmla="*/ 2019300 w 4203096"/>
              <a:gd name="connsiteY5444" fmla="*/ 2411860 h 3821750"/>
              <a:gd name="connsiteX5445" fmla="*/ 2044541 w 4203096"/>
              <a:gd name="connsiteY5445" fmla="*/ 2436529 h 3821750"/>
              <a:gd name="connsiteX5446" fmla="*/ 2025777 w 4203096"/>
              <a:gd name="connsiteY5446" fmla="*/ 2458723 h 3821750"/>
              <a:gd name="connsiteX5447" fmla="*/ 2000821 w 4203096"/>
              <a:gd name="connsiteY5447" fmla="*/ 2432243 h 3821750"/>
              <a:gd name="connsiteX5448" fmla="*/ 2019300 w 4203096"/>
              <a:gd name="connsiteY5448" fmla="*/ 2411860 h 3821750"/>
              <a:gd name="connsiteX5449" fmla="*/ 1514189 w 4203096"/>
              <a:gd name="connsiteY5449" fmla="*/ 2411765 h 3821750"/>
              <a:gd name="connsiteX5450" fmla="*/ 1543907 w 4203096"/>
              <a:gd name="connsiteY5450" fmla="*/ 2433196 h 3821750"/>
              <a:gd name="connsiteX5451" fmla="*/ 1526095 w 4203096"/>
              <a:gd name="connsiteY5451" fmla="*/ 2455103 h 3821750"/>
              <a:gd name="connsiteX5452" fmla="*/ 1498378 w 4203096"/>
              <a:gd name="connsiteY5452" fmla="*/ 2434244 h 3821750"/>
              <a:gd name="connsiteX5453" fmla="*/ 1514189 w 4203096"/>
              <a:gd name="connsiteY5453" fmla="*/ 2411765 h 3821750"/>
              <a:gd name="connsiteX5454" fmla="*/ 1604390 w 4203096"/>
              <a:gd name="connsiteY5454" fmla="*/ 2411193 h 3821750"/>
              <a:gd name="connsiteX5455" fmla="*/ 1632870 w 4203096"/>
              <a:gd name="connsiteY5455" fmla="*/ 2433005 h 3821750"/>
              <a:gd name="connsiteX5456" fmla="*/ 1613725 w 4203096"/>
              <a:gd name="connsiteY5456" fmla="*/ 2454246 h 3821750"/>
              <a:gd name="connsiteX5457" fmla="*/ 1585721 w 4203096"/>
              <a:gd name="connsiteY5457" fmla="*/ 2432624 h 3821750"/>
              <a:gd name="connsiteX5458" fmla="*/ 1604390 w 4203096"/>
              <a:gd name="connsiteY5458" fmla="*/ 2411193 h 3821750"/>
              <a:gd name="connsiteX5459" fmla="*/ 877062 w 4203096"/>
              <a:gd name="connsiteY5459" fmla="*/ 2410526 h 3821750"/>
              <a:gd name="connsiteX5460" fmla="*/ 876300 w 4203096"/>
              <a:gd name="connsiteY5460" fmla="*/ 2435100 h 3821750"/>
              <a:gd name="connsiteX5461" fmla="*/ 913066 w 4203096"/>
              <a:gd name="connsiteY5461" fmla="*/ 2435958 h 3821750"/>
              <a:gd name="connsiteX5462" fmla="*/ 913162 w 4203096"/>
              <a:gd name="connsiteY5462" fmla="*/ 2412812 h 3821750"/>
              <a:gd name="connsiteX5463" fmla="*/ 877062 w 4203096"/>
              <a:gd name="connsiteY5463" fmla="*/ 2410526 h 3821750"/>
              <a:gd name="connsiteX5464" fmla="*/ 1434940 w 4203096"/>
              <a:gd name="connsiteY5464" fmla="*/ 2410431 h 3821750"/>
              <a:gd name="connsiteX5465" fmla="*/ 1462563 w 4203096"/>
              <a:gd name="connsiteY5465" fmla="*/ 2433005 h 3821750"/>
              <a:gd name="connsiteX5466" fmla="*/ 1446180 w 4203096"/>
              <a:gd name="connsiteY5466" fmla="*/ 2453484 h 3821750"/>
              <a:gd name="connsiteX5467" fmla="*/ 1418272 w 4203096"/>
              <a:gd name="connsiteY5467" fmla="*/ 2431767 h 3821750"/>
              <a:gd name="connsiteX5468" fmla="*/ 1434940 w 4203096"/>
              <a:gd name="connsiteY5468" fmla="*/ 2410431 h 3821750"/>
              <a:gd name="connsiteX5469" fmla="*/ 2810064 w 4203096"/>
              <a:gd name="connsiteY5469" fmla="*/ 2409002 h 3821750"/>
              <a:gd name="connsiteX5470" fmla="*/ 2832067 w 4203096"/>
              <a:gd name="connsiteY5470" fmla="*/ 2447864 h 3821750"/>
              <a:gd name="connsiteX5471" fmla="*/ 2816542 w 4203096"/>
              <a:gd name="connsiteY5471" fmla="*/ 2485298 h 3821750"/>
              <a:gd name="connsiteX5472" fmla="*/ 2793015 w 4203096"/>
              <a:gd name="connsiteY5472" fmla="*/ 2446531 h 3821750"/>
              <a:gd name="connsiteX5473" fmla="*/ 2810064 w 4203096"/>
              <a:gd name="connsiteY5473" fmla="*/ 2409002 h 3821750"/>
              <a:gd name="connsiteX5474" fmla="*/ 1700212 w 4203096"/>
              <a:gd name="connsiteY5474" fmla="*/ 2408717 h 3821750"/>
              <a:gd name="connsiteX5475" fmla="*/ 1729073 w 4203096"/>
              <a:gd name="connsiteY5475" fmla="*/ 2431672 h 3821750"/>
              <a:gd name="connsiteX5476" fmla="*/ 1709928 w 4203096"/>
              <a:gd name="connsiteY5476" fmla="*/ 2453484 h 3821750"/>
              <a:gd name="connsiteX5477" fmla="*/ 1681829 w 4203096"/>
              <a:gd name="connsiteY5477" fmla="*/ 2430624 h 3821750"/>
              <a:gd name="connsiteX5478" fmla="*/ 1700212 w 4203096"/>
              <a:gd name="connsiteY5478" fmla="*/ 2408717 h 3821750"/>
              <a:gd name="connsiteX5479" fmla="*/ 1352073 w 4203096"/>
              <a:gd name="connsiteY5479" fmla="*/ 2408241 h 3821750"/>
              <a:gd name="connsiteX5480" fmla="*/ 1384744 w 4203096"/>
              <a:gd name="connsiteY5480" fmla="*/ 2431291 h 3821750"/>
              <a:gd name="connsiteX5481" fmla="*/ 1363980 w 4203096"/>
              <a:gd name="connsiteY5481" fmla="*/ 2454151 h 3821750"/>
              <a:gd name="connsiteX5482" fmla="*/ 1331881 w 4203096"/>
              <a:gd name="connsiteY5482" fmla="*/ 2431672 h 3821750"/>
              <a:gd name="connsiteX5483" fmla="*/ 1352073 w 4203096"/>
              <a:gd name="connsiteY5483" fmla="*/ 2408241 h 3821750"/>
              <a:gd name="connsiteX5484" fmla="*/ 3277171 w 4203096"/>
              <a:gd name="connsiteY5484" fmla="*/ 2407669 h 3821750"/>
              <a:gd name="connsiteX5485" fmla="*/ 3282124 w 4203096"/>
              <a:gd name="connsiteY5485" fmla="*/ 2434435 h 3821750"/>
              <a:gd name="connsiteX5486" fmla="*/ 3255930 w 4203096"/>
              <a:gd name="connsiteY5486" fmla="*/ 2467772 h 3821750"/>
              <a:gd name="connsiteX5487" fmla="*/ 3250406 w 4203096"/>
              <a:gd name="connsiteY5487" fmla="*/ 2441292 h 3821750"/>
              <a:gd name="connsiteX5488" fmla="*/ 3277171 w 4203096"/>
              <a:gd name="connsiteY5488" fmla="*/ 2407669 h 3821750"/>
              <a:gd name="connsiteX5489" fmla="*/ 1907667 w 4203096"/>
              <a:gd name="connsiteY5489" fmla="*/ 2407383 h 3821750"/>
              <a:gd name="connsiteX5490" fmla="*/ 1935384 w 4203096"/>
              <a:gd name="connsiteY5490" fmla="*/ 2430910 h 3821750"/>
              <a:gd name="connsiteX5491" fmla="*/ 1917477 w 4203096"/>
              <a:gd name="connsiteY5491" fmla="*/ 2454246 h 3821750"/>
              <a:gd name="connsiteX5492" fmla="*/ 1891284 w 4203096"/>
              <a:gd name="connsiteY5492" fmla="*/ 2431958 h 3821750"/>
              <a:gd name="connsiteX5493" fmla="*/ 1907667 w 4203096"/>
              <a:gd name="connsiteY5493" fmla="*/ 2407383 h 3821750"/>
              <a:gd name="connsiteX5494" fmla="*/ 1801749 w 4203096"/>
              <a:gd name="connsiteY5494" fmla="*/ 2407383 h 3821750"/>
              <a:gd name="connsiteX5495" fmla="*/ 1829657 w 4203096"/>
              <a:gd name="connsiteY5495" fmla="*/ 2429766 h 3821750"/>
              <a:gd name="connsiteX5496" fmla="*/ 1811464 w 4203096"/>
              <a:gd name="connsiteY5496" fmla="*/ 2452436 h 3821750"/>
              <a:gd name="connsiteX5497" fmla="*/ 1783746 w 4203096"/>
              <a:gd name="connsiteY5497" fmla="*/ 2430338 h 3821750"/>
              <a:gd name="connsiteX5498" fmla="*/ 1801749 w 4203096"/>
              <a:gd name="connsiteY5498" fmla="*/ 2407383 h 3821750"/>
              <a:gd name="connsiteX5499" fmla="*/ 1262062 w 4203096"/>
              <a:gd name="connsiteY5499" fmla="*/ 2406335 h 3821750"/>
              <a:gd name="connsiteX5500" fmla="*/ 1296923 w 4203096"/>
              <a:gd name="connsiteY5500" fmla="*/ 2430910 h 3821750"/>
              <a:gd name="connsiteX5501" fmla="*/ 1272063 w 4203096"/>
              <a:gd name="connsiteY5501" fmla="*/ 2454150 h 3821750"/>
              <a:gd name="connsiteX5502" fmla="*/ 1235773 w 4203096"/>
              <a:gd name="connsiteY5502" fmla="*/ 2430243 h 3821750"/>
              <a:gd name="connsiteX5503" fmla="*/ 1262062 w 4203096"/>
              <a:gd name="connsiteY5503" fmla="*/ 2406335 h 3821750"/>
              <a:gd name="connsiteX5504" fmla="*/ 2733484 w 4203096"/>
              <a:gd name="connsiteY5504" fmla="*/ 2405478 h 3821750"/>
              <a:gd name="connsiteX5505" fmla="*/ 2758535 w 4203096"/>
              <a:gd name="connsiteY5505" fmla="*/ 2445769 h 3821750"/>
              <a:gd name="connsiteX5506" fmla="*/ 2740342 w 4203096"/>
              <a:gd name="connsiteY5506" fmla="*/ 2477487 h 3821750"/>
              <a:gd name="connsiteX5507" fmla="*/ 2714910 w 4203096"/>
              <a:gd name="connsiteY5507" fmla="*/ 2437101 h 3821750"/>
              <a:gd name="connsiteX5508" fmla="*/ 2733484 w 4203096"/>
              <a:gd name="connsiteY5508" fmla="*/ 2405478 h 3821750"/>
              <a:gd name="connsiteX5509" fmla="*/ 1167646 w 4203096"/>
              <a:gd name="connsiteY5509" fmla="*/ 2403942 h 3821750"/>
              <a:gd name="connsiteX5510" fmla="*/ 1189291 w 4203096"/>
              <a:gd name="connsiteY5510" fmla="*/ 2411955 h 3821750"/>
              <a:gd name="connsiteX5511" fmla="*/ 1198816 w 4203096"/>
              <a:gd name="connsiteY5511" fmla="*/ 2443007 h 3821750"/>
              <a:gd name="connsiteX5512" fmla="*/ 1158335 w 4203096"/>
              <a:gd name="connsiteY5512" fmla="*/ 2451865 h 3821750"/>
              <a:gd name="connsiteX5513" fmla="*/ 1143704 w 4203096"/>
              <a:gd name="connsiteY5513" fmla="*/ 2446673 h 3821750"/>
              <a:gd name="connsiteX5514" fmla="*/ 1136237 w 4203096"/>
              <a:gd name="connsiteY5514" fmla="*/ 2436625 h 3821750"/>
              <a:gd name="connsiteX5515" fmla="*/ 1145571 w 4203096"/>
              <a:gd name="connsiteY5515" fmla="*/ 2407288 h 3821750"/>
              <a:gd name="connsiteX5516" fmla="*/ 1167646 w 4203096"/>
              <a:gd name="connsiteY5516" fmla="*/ 2403942 h 3821750"/>
              <a:gd name="connsiteX5517" fmla="*/ 2398013 w 4203096"/>
              <a:gd name="connsiteY5517" fmla="*/ 2402526 h 3821750"/>
              <a:gd name="connsiteX5518" fmla="*/ 2424874 w 4203096"/>
              <a:gd name="connsiteY5518" fmla="*/ 2436435 h 3821750"/>
              <a:gd name="connsiteX5519" fmla="*/ 2406395 w 4203096"/>
              <a:gd name="connsiteY5519" fmla="*/ 2458056 h 3821750"/>
              <a:gd name="connsiteX5520" fmla="*/ 2380773 w 4203096"/>
              <a:gd name="connsiteY5520" fmla="*/ 2425957 h 3821750"/>
              <a:gd name="connsiteX5521" fmla="*/ 2398013 w 4203096"/>
              <a:gd name="connsiteY5521" fmla="*/ 2402526 h 3821750"/>
              <a:gd name="connsiteX5522" fmla="*/ 2876644 w 4203096"/>
              <a:gd name="connsiteY5522" fmla="*/ 2402240 h 3821750"/>
              <a:gd name="connsiteX5523" fmla="*/ 2900457 w 4203096"/>
              <a:gd name="connsiteY5523" fmla="*/ 2441864 h 3821750"/>
              <a:gd name="connsiteX5524" fmla="*/ 2883788 w 4203096"/>
              <a:gd name="connsiteY5524" fmla="*/ 2482821 h 3821750"/>
              <a:gd name="connsiteX5525" fmla="*/ 2860737 w 4203096"/>
              <a:gd name="connsiteY5525" fmla="*/ 2444817 h 3821750"/>
              <a:gd name="connsiteX5526" fmla="*/ 2876644 w 4203096"/>
              <a:gd name="connsiteY5526" fmla="*/ 2402240 h 3821750"/>
              <a:gd name="connsiteX5527" fmla="*/ 812387 w 4203096"/>
              <a:gd name="connsiteY5527" fmla="*/ 2401954 h 3821750"/>
              <a:gd name="connsiteX5528" fmla="*/ 811720 w 4203096"/>
              <a:gd name="connsiteY5528" fmla="*/ 2402240 h 3821750"/>
              <a:gd name="connsiteX5529" fmla="*/ 811833 w 4203096"/>
              <a:gd name="connsiteY5529" fmla="*/ 2402092 h 3821750"/>
              <a:gd name="connsiteX5530" fmla="*/ 812578 w 4203096"/>
              <a:gd name="connsiteY5530" fmla="*/ 2401858 h 3821750"/>
              <a:gd name="connsiteX5531" fmla="*/ 812293 w 4203096"/>
              <a:gd name="connsiteY5531" fmla="*/ 2402214 h 3821750"/>
              <a:gd name="connsiteX5532" fmla="*/ 811816 w 4203096"/>
              <a:gd name="connsiteY5532" fmla="*/ 2402335 h 3821750"/>
              <a:gd name="connsiteX5533" fmla="*/ 812578 w 4203096"/>
              <a:gd name="connsiteY5533" fmla="*/ 2401858 h 3821750"/>
              <a:gd name="connsiteX5534" fmla="*/ 3334417 w 4203096"/>
              <a:gd name="connsiteY5534" fmla="*/ 2400620 h 3821750"/>
              <a:gd name="connsiteX5535" fmla="*/ 3336893 w 4203096"/>
              <a:gd name="connsiteY5535" fmla="*/ 2422433 h 3821750"/>
              <a:gd name="connsiteX5536" fmla="*/ 3312319 w 4203096"/>
              <a:gd name="connsiteY5536" fmla="*/ 2449674 h 3821750"/>
              <a:gd name="connsiteX5537" fmla="*/ 3308604 w 4203096"/>
              <a:gd name="connsiteY5537" fmla="*/ 2429100 h 3821750"/>
              <a:gd name="connsiteX5538" fmla="*/ 3334417 w 4203096"/>
              <a:gd name="connsiteY5538" fmla="*/ 2400620 h 3821750"/>
              <a:gd name="connsiteX5539" fmla="*/ 89439 w 4203096"/>
              <a:gd name="connsiteY5539" fmla="*/ 2400525 h 3821750"/>
              <a:gd name="connsiteX5540" fmla="*/ 91344 w 4203096"/>
              <a:gd name="connsiteY5540" fmla="*/ 2406716 h 3821750"/>
              <a:gd name="connsiteX5541" fmla="*/ 84772 w 4203096"/>
              <a:gd name="connsiteY5541" fmla="*/ 2410240 h 3821750"/>
              <a:gd name="connsiteX5542" fmla="*/ 81915 w 4203096"/>
              <a:gd name="connsiteY5542" fmla="*/ 2405764 h 3821750"/>
              <a:gd name="connsiteX5543" fmla="*/ 89439 w 4203096"/>
              <a:gd name="connsiteY5543" fmla="*/ 2400525 h 3821750"/>
              <a:gd name="connsiteX5544" fmla="*/ 182594 w 4203096"/>
              <a:gd name="connsiteY5544" fmla="*/ 2399572 h 3821750"/>
              <a:gd name="connsiteX5545" fmla="*/ 194310 w 4203096"/>
              <a:gd name="connsiteY5545" fmla="*/ 2406811 h 3821750"/>
              <a:gd name="connsiteX5546" fmla="*/ 176117 w 4203096"/>
              <a:gd name="connsiteY5546" fmla="*/ 2414908 h 3821750"/>
              <a:gd name="connsiteX5547" fmla="*/ 169640 w 4203096"/>
              <a:gd name="connsiteY5547" fmla="*/ 2408240 h 3821750"/>
              <a:gd name="connsiteX5548" fmla="*/ 182594 w 4203096"/>
              <a:gd name="connsiteY5548" fmla="*/ 2399572 h 3821750"/>
              <a:gd name="connsiteX5549" fmla="*/ 285940 w 4203096"/>
              <a:gd name="connsiteY5549" fmla="*/ 2397858 h 3821750"/>
              <a:gd name="connsiteX5550" fmla="*/ 295180 w 4203096"/>
              <a:gd name="connsiteY5550" fmla="*/ 2409002 h 3821750"/>
              <a:gd name="connsiteX5551" fmla="*/ 274701 w 4203096"/>
              <a:gd name="connsiteY5551" fmla="*/ 2419956 h 3821750"/>
              <a:gd name="connsiteX5552" fmla="*/ 265366 w 4203096"/>
              <a:gd name="connsiteY5552" fmla="*/ 2408812 h 3821750"/>
              <a:gd name="connsiteX5553" fmla="*/ 285940 w 4203096"/>
              <a:gd name="connsiteY5553" fmla="*/ 2397858 h 3821750"/>
              <a:gd name="connsiteX5554" fmla="*/ 391858 w 4203096"/>
              <a:gd name="connsiteY5554" fmla="*/ 2397000 h 3821750"/>
              <a:gd name="connsiteX5555" fmla="*/ 406240 w 4203096"/>
              <a:gd name="connsiteY5555" fmla="*/ 2411002 h 3821750"/>
              <a:gd name="connsiteX5556" fmla="*/ 382237 w 4203096"/>
              <a:gd name="connsiteY5556" fmla="*/ 2424909 h 3821750"/>
              <a:gd name="connsiteX5557" fmla="*/ 366712 w 4203096"/>
              <a:gd name="connsiteY5557" fmla="*/ 2410335 h 3821750"/>
              <a:gd name="connsiteX5558" fmla="*/ 391858 w 4203096"/>
              <a:gd name="connsiteY5558" fmla="*/ 2397000 h 3821750"/>
              <a:gd name="connsiteX5559" fmla="*/ 501967 w 4203096"/>
              <a:gd name="connsiteY5559" fmla="*/ 2396620 h 3821750"/>
              <a:gd name="connsiteX5560" fmla="*/ 521874 w 4203096"/>
              <a:gd name="connsiteY5560" fmla="*/ 2413765 h 3821750"/>
              <a:gd name="connsiteX5561" fmla="*/ 492347 w 4203096"/>
              <a:gd name="connsiteY5561" fmla="*/ 2430243 h 3821750"/>
              <a:gd name="connsiteX5562" fmla="*/ 472154 w 4203096"/>
              <a:gd name="connsiteY5562" fmla="*/ 2413193 h 3821750"/>
              <a:gd name="connsiteX5563" fmla="*/ 501967 w 4203096"/>
              <a:gd name="connsiteY5563" fmla="*/ 2396620 h 3821750"/>
              <a:gd name="connsiteX5564" fmla="*/ 613981 w 4203096"/>
              <a:gd name="connsiteY5564" fmla="*/ 2396525 h 3821750"/>
              <a:gd name="connsiteX5565" fmla="*/ 640651 w 4203096"/>
              <a:gd name="connsiteY5565" fmla="*/ 2416337 h 3821750"/>
              <a:gd name="connsiteX5566" fmla="*/ 606551 w 4203096"/>
              <a:gd name="connsiteY5566" fmla="*/ 2435768 h 3821750"/>
              <a:gd name="connsiteX5567" fmla="*/ 581024 w 4203096"/>
              <a:gd name="connsiteY5567" fmla="*/ 2415384 h 3821750"/>
              <a:gd name="connsiteX5568" fmla="*/ 613981 w 4203096"/>
              <a:gd name="connsiteY5568" fmla="*/ 2396525 h 3821750"/>
              <a:gd name="connsiteX5569" fmla="*/ 729234 w 4203096"/>
              <a:gd name="connsiteY5569" fmla="*/ 2396429 h 3821750"/>
              <a:gd name="connsiteX5570" fmla="*/ 759809 w 4203096"/>
              <a:gd name="connsiteY5570" fmla="*/ 2420051 h 3821750"/>
              <a:gd name="connsiteX5571" fmla="*/ 722281 w 4203096"/>
              <a:gd name="connsiteY5571" fmla="*/ 2441768 h 3821750"/>
              <a:gd name="connsiteX5572" fmla="*/ 691229 w 4203096"/>
              <a:gd name="connsiteY5572" fmla="*/ 2417384 h 3821750"/>
              <a:gd name="connsiteX5573" fmla="*/ 729234 w 4203096"/>
              <a:gd name="connsiteY5573" fmla="*/ 2396429 h 3821750"/>
              <a:gd name="connsiteX5574" fmla="*/ 3114389 w 4203096"/>
              <a:gd name="connsiteY5574" fmla="*/ 2395381 h 3821750"/>
              <a:gd name="connsiteX5575" fmla="*/ 3094577 w 4203096"/>
              <a:gd name="connsiteY5575" fmla="*/ 2396524 h 3821750"/>
              <a:gd name="connsiteX5576" fmla="*/ 3091053 w 4203096"/>
              <a:gd name="connsiteY5576" fmla="*/ 2436339 h 3821750"/>
              <a:gd name="connsiteX5577" fmla="*/ 3110198 w 4203096"/>
              <a:gd name="connsiteY5577" fmla="*/ 2433005 h 3821750"/>
              <a:gd name="connsiteX5578" fmla="*/ 3114389 w 4203096"/>
              <a:gd name="connsiteY5578" fmla="*/ 2395381 h 3821750"/>
              <a:gd name="connsiteX5579" fmla="*/ 2943510 w 4203096"/>
              <a:gd name="connsiteY5579" fmla="*/ 2395286 h 3821750"/>
              <a:gd name="connsiteX5580" fmla="*/ 2966180 w 4203096"/>
              <a:gd name="connsiteY5580" fmla="*/ 2433767 h 3821750"/>
              <a:gd name="connsiteX5581" fmla="*/ 2948083 w 4203096"/>
              <a:gd name="connsiteY5581" fmla="*/ 2477868 h 3821750"/>
              <a:gd name="connsiteX5582" fmla="*/ 2925508 w 4203096"/>
              <a:gd name="connsiteY5582" fmla="*/ 2438625 h 3821750"/>
              <a:gd name="connsiteX5583" fmla="*/ 2943510 w 4203096"/>
              <a:gd name="connsiteY5583" fmla="*/ 2395286 h 3821750"/>
              <a:gd name="connsiteX5584" fmla="*/ 3392423 w 4203096"/>
              <a:gd name="connsiteY5584" fmla="*/ 2393572 h 3821750"/>
              <a:gd name="connsiteX5585" fmla="*/ 3392137 w 4203096"/>
              <a:gd name="connsiteY5585" fmla="*/ 2411860 h 3821750"/>
              <a:gd name="connsiteX5586" fmla="*/ 3368992 w 4203096"/>
              <a:gd name="connsiteY5586" fmla="*/ 2433196 h 3821750"/>
              <a:gd name="connsiteX5587" fmla="*/ 3369087 w 4203096"/>
              <a:gd name="connsiteY5587" fmla="*/ 2415099 h 3821750"/>
              <a:gd name="connsiteX5588" fmla="*/ 3392423 w 4203096"/>
              <a:gd name="connsiteY5588" fmla="*/ 2393572 h 3821750"/>
              <a:gd name="connsiteX5589" fmla="*/ 2645187 w 4203096"/>
              <a:gd name="connsiteY5589" fmla="*/ 2391571 h 3821750"/>
              <a:gd name="connsiteX5590" fmla="*/ 2671190 w 4203096"/>
              <a:gd name="connsiteY5590" fmla="*/ 2429862 h 3821750"/>
              <a:gd name="connsiteX5591" fmla="*/ 2652521 w 4203096"/>
              <a:gd name="connsiteY5591" fmla="*/ 2457484 h 3821750"/>
              <a:gd name="connsiteX5592" fmla="*/ 2625947 w 4203096"/>
              <a:gd name="connsiteY5592" fmla="*/ 2419098 h 3821750"/>
              <a:gd name="connsiteX5593" fmla="*/ 2645187 w 4203096"/>
              <a:gd name="connsiteY5593" fmla="*/ 2391571 h 3821750"/>
              <a:gd name="connsiteX5594" fmla="*/ 3449384 w 4203096"/>
              <a:gd name="connsiteY5594" fmla="*/ 2387380 h 3821750"/>
              <a:gd name="connsiteX5595" fmla="*/ 3449669 w 4203096"/>
              <a:gd name="connsiteY5595" fmla="*/ 2401096 h 3821750"/>
              <a:gd name="connsiteX5596" fmla="*/ 3429571 w 4203096"/>
              <a:gd name="connsiteY5596" fmla="*/ 2418146 h 3821750"/>
              <a:gd name="connsiteX5597" fmla="*/ 3429286 w 4203096"/>
              <a:gd name="connsiteY5597" fmla="*/ 2405287 h 3821750"/>
              <a:gd name="connsiteX5598" fmla="*/ 3449384 w 4203096"/>
              <a:gd name="connsiteY5598" fmla="*/ 2387380 h 3821750"/>
              <a:gd name="connsiteX5599" fmla="*/ 3177254 w 4203096"/>
              <a:gd name="connsiteY5599" fmla="*/ 2386618 h 3821750"/>
              <a:gd name="connsiteX5600" fmla="*/ 3158299 w 4203096"/>
              <a:gd name="connsiteY5600" fmla="*/ 2389571 h 3821750"/>
              <a:gd name="connsiteX5601" fmla="*/ 3152489 w 4203096"/>
              <a:gd name="connsiteY5601" fmla="*/ 2424528 h 3821750"/>
              <a:gd name="connsiteX5602" fmla="*/ 3170682 w 4203096"/>
              <a:gd name="connsiteY5602" fmla="*/ 2421099 h 3821750"/>
              <a:gd name="connsiteX5603" fmla="*/ 3177254 w 4203096"/>
              <a:gd name="connsiteY5603" fmla="*/ 2386618 h 3821750"/>
              <a:gd name="connsiteX5604" fmla="*/ 3010471 w 4203096"/>
              <a:gd name="connsiteY5604" fmla="*/ 2386142 h 3821750"/>
              <a:gd name="connsiteX5605" fmla="*/ 3030854 w 4203096"/>
              <a:gd name="connsiteY5605" fmla="*/ 2426528 h 3821750"/>
              <a:gd name="connsiteX5606" fmla="*/ 3009042 w 4203096"/>
              <a:gd name="connsiteY5606" fmla="*/ 2471582 h 3821750"/>
              <a:gd name="connsiteX5607" fmla="*/ 2989135 w 4203096"/>
              <a:gd name="connsiteY5607" fmla="*/ 2430624 h 3821750"/>
              <a:gd name="connsiteX5608" fmla="*/ 3010471 w 4203096"/>
              <a:gd name="connsiteY5608" fmla="*/ 2386142 h 3821750"/>
              <a:gd name="connsiteX5609" fmla="*/ 3509677 w 4203096"/>
              <a:gd name="connsiteY5609" fmla="*/ 2382142 h 3821750"/>
              <a:gd name="connsiteX5610" fmla="*/ 3508153 w 4203096"/>
              <a:gd name="connsiteY5610" fmla="*/ 2393477 h 3821750"/>
              <a:gd name="connsiteX5611" fmla="*/ 3491770 w 4203096"/>
              <a:gd name="connsiteY5611" fmla="*/ 2405383 h 3821750"/>
              <a:gd name="connsiteX5612" fmla="*/ 3493294 w 4203096"/>
              <a:gd name="connsiteY5612" fmla="*/ 2394144 h 3821750"/>
              <a:gd name="connsiteX5613" fmla="*/ 3509677 w 4203096"/>
              <a:gd name="connsiteY5613" fmla="*/ 2382142 h 3821750"/>
              <a:gd name="connsiteX5614" fmla="*/ 2287142 w 4203096"/>
              <a:gd name="connsiteY5614" fmla="*/ 2380523 h 3821750"/>
              <a:gd name="connsiteX5615" fmla="*/ 2312860 w 4203096"/>
              <a:gd name="connsiteY5615" fmla="*/ 2409669 h 3821750"/>
              <a:gd name="connsiteX5616" fmla="*/ 2296286 w 4203096"/>
              <a:gd name="connsiteY5616" fmla="*/ 2432339 h 3821750"/>
              <a:gd name="connsiteX5617" fmla="*/ 2271140 w 4203096"/>
              <a:gd name="connsiteY5617" fmla="*/ 2402335 h 3821750"/>
              <a:gd name="connsiteX5618" fmla="*/ 2287142 w 4203096"/>
              <a:gd name="connsiteY5618" fmla="*/ 2380523 h 3821750"/>
              <a:gd name="connsiteX5619" fmla="*/ 3570351 w 4203096"/>
              <a:gd name="connsiteY5619" fmla="*/ 2379761 h 3821750"/>
              <a:gd name="connsiteX5620" fmla="*/ 3571779 w 4203096"/>
              <a:gd name="connsiteY5620" fmla="*/ 2386428 h 3821750"/>
              <a:gd name="connsiteX5621" fmla="*/ 3558444 w 4203096"/>
              <a:gd name="connsiteY5621" fmla="*/ 2394048 h 3821750"/>
              <a:gd name="connsiteX5622" fmla="*/ 3559587 w 4203096"/>
              <a:gd name="connsiteY5622" fmla="*/ 2386428 h 3821750"/>
              <a:gd name="connsiteX5623" fmla="*/ 3570351 w 4203096"/>
              <a:gd name="connsiteY5623" fmla="*/ 2379761 h 3821750"/>
              <a:gd name="connsiteX5624" fmla="*/ 3633787 w 4203096"/>
              <a:gd name="connsiteY5624" fmla="*/ 2378427 h 3821750"/>
              <a:gd name="connsiteX5625" fmla="*/ 3635883 w 4203096"/>
              <a:gd name="connsiteY5625" fmla="*/ 2381761 h 3821750"/>
              <a:gd name="connsiteX5626" fmla="*/ 3627596 w 4203096"/>
              <a:gd name="connsiteY5626" fmla="*/ 2386142 h 3821750"/>
              <a:gd name="connsiteX5627" fmla="*/ 3628358 w 4203096"/>
              <a:gd name="connsiteY5627" fmla="*/ 2381761 h 3821750"/>
              <a:gd name="connsiteX5628" fmla="*/ 3633787 w 4203096"/>
              <a:gd name="connsiteY5628" fmla="*/ 2378427 h 3821750"/>
              <a:gd name="connsiteX5629" fmla="*/ 1075658 w 4203096"/>
              <a:gd name="connsiteY5629" fmla="*/ 2376236 h 3821750"/>
              <a:gd name="connsiteX5630" fmla="*/ 1040701 w 4203096"/>
              <a:gd name="connsiteY5630" fmla="*/ 2376807 h 3821750"/>
              <a:gd name="connsiteX5631" fmla="*/ 1042892 w 4203096"/>
              <a:gd name="connsiteY5631" fmla="*/ 2400429 h 3821750"/>
              <a:gd name="connsiteX5632" fmla="*/ 1078801 w 4203096"/>
              <a:gd name="connsiteY5632" fmla="*/ 2402525 h 3821750"/>
              <a:gd name="connsiteX5633" fmla="*/ 1075658 w 4203096"/>
              <a:gd name="connsiteY5633" fmla="*/ 2376236 h 3821750"/>
              <a:gd name="connsiteX5634" fmla="*/ 935736 w 4203096"/>
              <a:gd name="connsiteY5634" fmla="*/ 2375283 h 3821750"/>
              <a:gd name="connsiteX5635" fmla="*/ 936022 w 4203096"/>
              <a:gd name="connsiteY5635" fmla="*/ 2397191 h 3821750"/>
              <a:gd name="connsiteX5636" fmla="*/ 968883 w 4203096"/>
              <a:gd name="connsiteY5636" fmla="*/ 2397953 h 3821750"/>
              <a:gd name="connsiteX5637" fmla="*/ 968026 w 4203096"/>
              <a:gd name="connsiteY5637" fmla="*/ 2376045 h 3821750"/>
              <a:gd name="connsiteX5638" fmla="*/ 935736 w 4203096"/>
              <a:gd name="connsiteY5638" fmla="*/ 2375283 h 3821750"/>
              <a:gd name="connsiteX5639" fmla="*/ 1462277 w 4203096"/>
              <a:gd name="connsiteY5639" fmla="*/ 2373284 h 3821750"/>
              <a:gd name="connsiteX5640" fmla="*/ 1491043 w 4203096"/>
              <a:gd name="connsiteY5640" fmla="*/ 2394429 h 3821750"/>
              <a:gd name="connsiteX5641" fmla="*/ 1474660 w 4203096"/>
              <a:gd name="connsiteY5641" fmla="*/ 2416051 h 3821750"/>
              <a:gd name="connsiteX5642" fmla="*/ 1446847 w 4203096"/>
              <a:gd name="connsiteY5642" fmla="*/ 2394620 h 3821750"/>
              <a:gd name="connsiteX5643" fmla="*/ 1462277 w 4203096"/>
              <a:gd name="connsiteY5643" fmla="*/ 2373284 h 3821750"/>
              <a:gd name="connsiteX5644" fmla="*/ 1384458 w 4203096"/>
              <a:gd name="connsiteY5644" fmla="*/ 2372141 h 3821750"/>
              <a:gd name="connsiteX5645" fmla="*/ 1414081 w 4203096"/>
              <a:gd name="connsiteY5645" fmla="*/ 2393382 h 3821750"/>
              <a:gd name="connsiteX5646" fmla="*/ 1397031 w 4203096"/>
              <a:gd name="connsiteY5646" fmla="*/ 2415670 h 3821750"/>
              <a:gd name="connsiteX5647" fmla="*/ 1366170 w 4203096"/>
              <a:gd name="connsiteY5647" fmla="*/ 2393763 h 3821750"/>
              <a:gd name="connsiteX5648" fmla="*/ 1384458 w 4203096"/>
              <a:gd name="connsiteY5648" fmla="*/ 2372141 h 3821750"/>
              <a:gd name="connsiteX5649" fmla="*/ 1546955 w 4203096"/>
              <a:gd name="connsiteY5649" fmla="*/ 2371283 h 3821750"/>
              <a:gd name="connsiteX5650" fmla="*/ 1576387 w 4203096"/>
              <a:gd name="connsiteY5650" fmla="*/ 2391476 h 3821750"/>
              <a:gd name="connsiteX5651" fmla="*/ 1559147 w 4203096"/>
              <a:gd name="connsiteY5651" fmla="*/ 2413289 h 3821750"/>
              <a:gd name="connsiteX5652" fmla="*/ 1530477 w 4203096"/>
              <a:gd name="connsiteY5652" fmla="*/ 2393000 h 3821750"/>
              <a:gd name="connsiteX5653" fmla="*/ 1546955 w 4203096"/>
              <a:gd name="connsiteY5653" fmla="*/ 2371283 h 3821750"/>
              <a:gd name="connsiteX5654" fmla="*/ 1297304 w 4203096"/>
              <a:gd name="connsiteY5654" fmla="*/ 2369949 h 3821750"/>
              <a:gd name="connsiteX5655" fmla="*/ 1331785 w 4203096"/>
              <a:gd name="connsiteY5655" fmla="*/ 2393952 h 3821750"/>
              <a:gd name="connsiteX5656" fmla="*/ 1310258 w 4203096"/>
              <a:gd name="connsiteY5656" fmla="*/ 2416717 h 3821750"/>
              <a:gd name="connsiteX5657" fmla="*/ 1275968 w 4203096"/>
              <a:gd name="connsiteY5657" fmla="*/ 2393381 h 3821750"/>
              <a:gd name="connsiteX5658" fmla="*/ 1297304 w 4203096"/>
              <a:gd name="connsiteY5658" fmla="*/ 2369949 h 3821750"/>
              <a:gd name="connsiteX5659" fmla="*/ 2547461 w 4203096"/>
              <a:gd name="connsiteY5659" fmla="*/ 2369855 h 3821750"/>
              <a:gd name="connsiteX5660" fmla="*/ 2573749 w 4203096"/>
              <a:gd name="connsiteY5660" fmla="*/ 2405859 h 3821750"/>
              <a:gd name="connsiteX5661" fmla="*/ 2556509 w 4203096"/>
              <a:gd name="connsiteY5661" fmla="*/ 2432339 h 3821750"/>
              <a:gd name="connsiteX5662" fmla="*/ 2528887 w 4203096"/>
              <a:gd name="connsiteY5662" fmla="*/ 2395096 h 3821750"/>
              <a:gd name="connsiteX5663" fmla="*/ 2547461 w 4203096"/>
              <a:gd name="connsiteY5663" fmla="*/ 2369855 h 3821750"/>
              <a:gd name="connsiteX5664" fmla="*/ 1206531 w 4203096"/>
              <a:gd name="connsiteY5664" fmla="*/ 2367854 h 3821750"/>
              <a:gd name="connsiteX5665" fmla="*/ 1241869 w 4203096"/>
              <a:gd name="connsiteY5665" fmla="*/ 2392524 h 3821750"/>
              <a:gd name="connsiteX5666" fmla="*/ 1215104 w 4203096"/>
              <a:gd name="connsiteY5666" fmla="*/ 2416336 h 3821750"/>
              <a:gd name="connsiteX5667" fmla="*/ 1178528 w 4203096"/>
              <a:gd name="connsiteY5667" fmla="*/ 2391000 h 3821750"/>
              <a:gd name="connsiteX5668" fmla="*/ 1206531 w 4203096"/>
              <a:gd name="connsiteY5668" fmla="*/ 2367854 h 3821750"/>
              <a:gd name="connsiteX5669" fmla="*/ 1642109 w 4203096"/>
              <a:gd name="connsiteY5669" fmla="*/ 2365473 h 3821750"/>
              <a:gd name="connsiteX5670" fmla="*/ 1669160 w 4203096"/>
              <a:gd name="connsiteY5670" fmla="*/ 2387952 h 3821750"/>
              <a:gd name="connsiteX5671" fmla="*/ 1648205 w 4203096"/>
              <a:gd name="connsiteY5671" fmla="*/ 2408716 h 3821750"/>
              <a:gd name="connsiteX5672" fmla="*/ 1622583 w 4203096"/>
              <a:gd name="connsiteY5672" fmla="*/ 2385666 h 3821750"/>
              <a:gd name="connsiteX5673" fmla="*/ 1642109 w 4203096"/>
              <a:gd name="connsiteY5673" fmla="*/ 2365473 h 3821750"/>
              <a:gd name="connsiteX5674" fmla="*/ 2176271 w 4203096"/>
              <a:gd name="connsiteY5674" fmla="*/ 2364235 h 3821750"/>
              <a:gd name="connsiteX5675" fmla="*/ 2199988 w 4203096"/>
              <a:gd name="connsiteY5675" fmla="*/ 2390619 h 3821750"/>
              <a:gd name="connsiteX5676" fmla="*/ 2183605 w 4203096"/>
              <a:gd name="connsiteY5676" fmla="*/ 2411479 h 3821750"/>
              <a:gd name="connsiteX5677" fmla="*/ 2159507 w 4203096"/>
              <a:gd name="connsiteY5677" fmla="*/ 2385285 h 3821750"/>
              <a:gd name="connsiteX5678" fmla="*/ 2176271 w 4203096"/>
              <a:gd name="connsiteY5678" fmla="*/ 2364235 h 3821750"/>
              <a:gd name="connsiteX5679" fmla="*/ 68199 w 4203096"/>
              <a:gd name="connsiteY5679" fmla="*/ 2362330 h 3821750"/>
              <a:gd name="connsiteX5680" fmla="*/ 69247 w 4203096"/>
              <a:gd name="connsiteY5680" fmla="*/ 2366807 h 3821750"/>
              <a:gd name="connsiteX5681" fmla="*/ 63246 w 4203096"/>
              <a:gd name="connsiteY5681" fmla="*/ 2371093 h 3821750"/>
              <a:gd name="connsiteX5682" fmla="*/ 61341 w 4203096"/>
              <a:gd name="connsiteY5682" fmla="*/ 2368140 h 3821750"/>
              <a:gd name="connsiteX5683" fmla="*/ 68199 w 4203096"/>
              <a:gd name="connsiteY5683" fmla="*/ 2362330 h 3821750"/>
              <a:gd name="connsiteX5684" fmla="*/ 157829 w 4203096"/>
              <a:gd name="connsiteY5684" fmla="*/ 2362044 h 3821750"/>
              <a:gd name="connsiteX5685" fmla="*/ 159829 w 4203096"/>
              <a:gd name="connsiteY5685" fmla="*/ 2369093 h 3821750"/>
              <a:gd name="connsiteX5686" fmla="*/ 147161 w 4203096"/>
              <a:gd name="connsiteY5686" fmla="*/ 2377475 h 3821750"/>
              <a:gd name="connsiteX5687" fmla="*/ 145732 w 4203096"/>
              <a:gd name="connsiteY5687" fmla="*/ 2367854 h 3821750"/>
              <a:gd name="connsiteX5688" fmla="*/ 157829 w 4203096"/>
              <a:gd name="connsiteY5688" fmla="*/ 2362044 h 3821750"/>
              <a:gd name="connsiteX5689" fmla="*/ 253746 w 4203096"/>
              <a:gd name="connsiteY5689" fmla="*/ 2360044 h 3821750"/>
              <a:gd name="connsiteX5690" fmla="*/ 260889 w 4203096"/>
              <a:gd name="connsiteY5690" fmla="*/ 2370045 h 3821750"/>
              <a:gd name="connsiteX5691" fmla="*/ 243268 w 4203096"/>
              <a:gd name="connsiteY5691" fmla="*/ 2379094 h 3821750"/>
              <a:gd name="connsiteX5692" fmla="*/ 236315 w 4203096"/>
              <a:gd name="connsiteY5692" fmla="*/ 2369093 h 3821750"/>
              <a:gd name="connsiteX5693" fmla="*/ 253746 w 4203096"/>
              <a:gd name="connsiteY5693" fmla="*/ 2360044 h 3821750"/>
              <a:gd name="connsiteX5694" fmla="*/ 1739931 w 4203096"/>
              <a:gd name="connsiteY5694" fmla="*/ 2359473 h 3821750"/>
              <a:gd name="connsiteX5695" fmla="*/ 1766982 w 4203096"/>
              <a:gd name="connsiteY5695" fmla="*/ 2380332 h 3821750"/>
              <a:gd name="connsiteX5696" fmla="*/ 1748789 w 4203096"/>
              <a:gd name="connsiteY5696" fmla="*/ 2402811 h 3821750"/>
              <a:gd name="connsiteX5697" fmla="*/ 1721929 w 4203096"/>
              <a:gd name="connsiteY5697" fmla="*/ 2382047 h 3821750"/>
              <a:gd name="connsiteX5698" fmla="*/ 1739931 w 4203096"/>
              <a:gd name="connsiteY5698" fmla="*/ 2359473 h 3821750"/>
              <a:gd name="connsiteX5699" fmla="*/ 355282 w 4203096"/>
              <a:gd name="connsiteY5699" fmla="*/ 2358996 h 3821750"/>
              <a:gd name="connsiteX5700" fmla="*/ 366712 w 4203096"/>
              <a:gd name="connsiteY5700" fmla="*/ 2372235 h 3821750"/>
              <a:gd name="connsiteX5701" fmla="*/ 343090 w 4203096"/>
              <a:gd name="connsiteY5701" fmla="*/ 2384237 h 3821750"/>
              <a:gd name="connsiteX5702" fmla="*/ 333184 w 4203096"/>
              <a:gd name="connsiteY5702" fmla="*/ 2370235 h 3821750"/>
              <a:gd name="connsiteX5703" fmla="*/ 355282 w 4203096"/>
              <a:gd name="connsiteY5703" fmla="*/ 2358996 h 3821750"/>
              <a:gd name="connsiteX5704" fmla="*/ 460724 w 4203096"/>
              <a:gd name="connsiteY5704" fmla="*/ 2357948 h 3821750"/>
              <a:gd name="connsiteX5705" fmla="*/ 477583 w 4203096"/>
              <a:gd name="connsiteY5705" fmla="*/ 2374521 h 3821750"/>
              <a:gd name="connsiteX5706" fmla="*/ 448532 w 4203096"/>
              <a:gd name="connsiteY5706" fmla="*/ 2389761 h 3821750"/>
              <a:gd name="connsiteX5707" fmla="*/ 433577 w 4203096"/>
              <a:gd name="connsiteY5707" fmla="*/ 2373283 h 3821750"/>
              <a:gd name="connsiteX5708" fmla="*/ 460724 w 4203096"/>
              <a:gd name="connsiteY5708" fmla="*/ 2357948 h 3821750"/>
              <a:gd name="connsiteX5709" fmla="*/ 785729 w 4203096"/>
              <a:gd name="connsiteY5709" fmla="*/ 2357901 h 3821750"/>
              <a:gd name="connsiteX5710" fmla="*/ 807910 w 4203096"/>
              <a:gd name="connsiteY5710" fmla="*/ 2362044 h 3821750"/>
              <a:gd name="connsiteX5711" fmla="*/ 819245 w 4203096"/>
              <a:gd name="connsiteY5711" fmla="*/ 2392334 h 3821750"/>
              <a:gd name="connsiteX5712" fmla="*/ 811833 w 4203096"/>
              <a:gd name="connsiteY5712" fmla="*/ 2402092 h 3821750"/>
              <a:gd name="connsiteX5713" fmla="*/ 798575 w 4203096"/>
              <a:gd name="connsiteY5713" fmla="*/ 2405383 h 3821750"/>
              <a:gd name="connsiteX5714" fmla="*/ 754856 w 4203096"/>
              <a:gd name="connsiteY5714" fmla="*/ 2395191 h 3821750"/>
              <a:gd name="connsiteX5715" fmla="*/ 763904 w 4203096"/>
              <a:gd name="connsiteY5715" fmla="*/ 2364044 h 3821750"/>
              <a:gd name="connsiteX5716" fmla="*/ 785729 w 4203096"/>
              <a:gd name="connsiteY5716" fmla="*/ 2357901 h 3821750"/>
              <a:gd name="connsiteX5717" fmla="*/ 678751 w 4203096"/>
              <a:gd name="connsiteY5717" fmla="*/ 2357663 h 3821750"/>
              <a:gd name="connsiteX5718" fmla="*/ 706659 w 4203096"/>
              <a:gd name="connsiteY5718" fmla="*/ 2379665 h 3821750"/>
              <a:gd name="connsiteX5719" fmla="*/ 671798 w 4203096"/>
              <a:gd name="connsiteY5719" fmla="*/ 2401001 h 3821750"/>
              <a:gd name="connsiteX5720" fmla="*/ 643223 w 4203096"/>
              <a:gd name="connsiteY5720" fmla="*/ 2379189 h 3821750"/>
              <a:gd name="connsiteX5721" fmla="*/ 678751 w 4203096"/>
              <a:gd name="connsiteY5721" fmla="*/ 2357663 h 3821750"/>
              <a:gd name="connsiteX5722" fmla="*/ 570928 w 4203096"/>
              <a:gd name="connsiteY5722" fmla="*/ 2357662 h 3821750"/>
              <a:gd name="connsiteX5723" fmla="*/ 591026 w 4203096"/>
              <a:gd name="connsiteY5723" fmla="*/ 2377665 h 3821750"/>
              <a:gd name="connsiteX5724" fmla="*/ 558736 w 4203096"/>
              <a:gd name="connsiteY5724" fmla="*/ 2395381 h 3821750"/>
              <a:gd name="connsiteX5725" fmla="*/ 537210 w 4203096"/>
              <a:gd name="connsiteY5725" fmla="*/ 2376046 h 3821750"/>
              <a:gd name="connsiteX5726" fmla="*/ 570928 w 4203096"/>
              <a:gd name="connsiteY5726" fmla="*/ 2357662 h 3821750"/>
              <a:gd name="connsiteX5727" fmla="*/ 3265931 w 4203096"/>
              <a:gd name="connsiteY5727" fmla="*/ 2355758 h 3821750"/>
              <a:gd name="connsiteX5728" fmla="*/ 3274028 w 4203096"/>
              <a:gd name="connsiteY5728" fmla="*/ 2385952 h 3821750"/>
              <a:gd name="connsiteX5729" fmla="*/ 3245262 w 4203096"/>
              <a:gd name="connsiteY5729" fmla="*/ 2423004 h 3821750"/>
              <a:gd name="connsiteX5730" fmla="*/ 3236594 w 4203096"/>
              <a:gd name="connsiteY5730" fmla="*/ 2392429 h 3821750"/>
              <a:gd name="connsiteX5731" fmla="*/ 3265931 w 4203096"/>
              <a:gd name="connsiteY5731" fmla="*/ 2355758 h 3821750"/>
              <a:gd name="connsiteX5732" fmla="*/ 1842896 w 4203096"/>
              <a:gd name="connsiteY5732" fmla="*/ 2353948 h 3821750"/>
              <a:gd name="connsiteX5733" fmla="*/ 1870614 w 4203096"/>
              <a:gd name="connsiteY5733" fmla="*/ 2375474 h 3821750"/>
              <a:gd name="connsiteX5734" fmla="*/ 1853564 w 4203096"/>
              <a:gd name="connsiteY5734" fmla="*/ 2398334 h 3821750"/>
              <a:gd name="connsiteX5735" fmla="*/ 1827561 w 4203096"/>
              <a:gd name="connsiteY5735" fmla="*/ 2377760 h 3821750"/>
              <a:gd name="connsiteX5736" fmla="*/ 1842896 w 4203096"/>
              <a:gd name="connsiteY5736" fmla="*/ 2353948 h 3821750"/>
              <a:gd name="connsiteX5737" fmla="*/ 2064924 w 4203096"/>
              <a:gd name="connsiteY5737" fmla="*/ 2353377 h 3821750"/>
              <a:gd name="connsiteX5738" fmla="*/ 2087594 w 4203096"/>
              <a:gd name="connsiteY5738" fmla="*/ 2378808 h 3821750"/>
              <a:gd name="connsiteX5739" fmla="*/ 2069973 w 4203096"/>
              <a:gd name="connsiteY5739" fmla="*/ 2398906 h 3821750"/>
              <a:gd name="connsiteX5740" fmla="*/ 2047113 w 4203096"/>
              <a:gd name="connsiteY5740" fmla="*/ 2373855 h 3821750"/>
              <a:gd name="connsiteX5741" fmla="*/ 2064924 w 4203096"/>
              <a:gd name="connsiteY5741" fmla="*/ 2353377 h 3821750"/>
              <a:gd name="connsiteX5742" fmla="*/ 1951672 w 4203096"/>
              <a:gd name="connsiteY5742" fmla="*/ 2351852 h 3821750"/>
              <a:gd name="connsiteX5743" fmla="*/ 1977104 w 4203096"/>
              <a:gd name="connsiteY5743" fmla="*/ 2373379 h 3821750"/>
              <a:gd name="connsiteX5744" fmla="*/ 1960721 w 4203096"/>
              <a:gd name="connsiteY5744" fmla="*/ 2395762 h 3821750"/>
              <a:gd name="connsiteX5745" fmla="*/ 1935956 w 4203096"/>
              <a:gd name="connsiteY5745" fmla="*/ 2373474 h 3821750"/>
              <a:gd name="connsiteX5746" fmla="*/ 1951672 w 4203096"/>
              <a:gd name="connsiteY5746" fmla="*/ 2351852 h 3821750"/>
              <a:gd name="connsiteX5747" fmla="*/ 3328225 w 4203096"/>
              <a:gd name="connsiteY5747" fmla="*/ 2350900 h 3821750"/>
              <a:gd name="connsiteX5748" fmla="*/ 3332225 w 4203096"/>
              <a:gd name="connsiteY5748" fmla="*/ 2376713 h 3821750"/>
              <a:gd name="connsiteX5749" fmla="*/ 3303746 w 4203096"/>
              <a:gd name="connsiteY5749" fmla="*/ 2407478 h 3821750"/>
              <a:gd name="connsiteX5750" fmla="*/ 3299650 w 4203096"/>
              <a:gd name="connsiteY5750" fmla="*/ 2381951 h 3821750"/>
              <a:gd name="connsiteX5751" fmla="*/ 3328225 w 4203096"/>
              <a:gd name="connsiteY5751" fmla="*/ 2350900 h 3821750"/>
              <a:gd name="connsiteX5752" fmla="*/ 2444686 w 4203096"/>
              <a:gd name="connsiteY5752" fmla="*/ 2346994 h 3821750"/>
              <a:gd name="connsiteX5753" fmla="*/ 2469355 w 4203096"/>
              <a:gd name="connsiteY5753" fmla="*/ 2380903 h 3821750"/>
              <a:gd name="connsiteX5754" fmla="*/ 2451067 w 4203096"/>
              <a:gd name="connsiteY5754" fmla="*/ 2402620 h 3821750"/>
              <a:gd name="connsiteX5755" fmla="*/ 2425540 w 4203096"/>
              <a:gd name="connsiteY5755" fmla="*/ 2367568 h 3821750"/>
              <a:gd name="connsiteX5756" fmla="*/ 2444686 w 4203096"/>
              <a:gd name="connsiteY5756" fmla="*/ 2346994 h 3821750"/>
              <a:gd name="connsiteX5757" fmla="*/ 3389566 w 4203096"/>
              <a:gd name="connsiteY5757" fmla="*/ 2345947 h 3821750"/>
              <a:gd name="connsiteX5758" fmla="*/ 3390710 w 4203096"/>
              <a:gd name="connsiteY5758" fmla="*/ 2368140 h 3821750"/>
              <a:gd name="connsiteX5759" fmla="*/ 3364325 w 4203096"/>
              <a:gd name="connsiteY5759" fmla="*/ 2392524 h 3821750"/>
              <a:gd name="connsiteX5760" fmla="*/ 3363087 w 4203096"/>
              <a:gd name="connsiteY5760" fmla="*/ 2371379 h 3821750"/>
              <a:gd name="connsiteX5761" fmla="*/ 3389566 w 4203096"/>
              <a:gd name="connsiteY5761" fmla="*/ 2345947 h 3821750"/>
              <a:gd name="connsiteX5762" fmla="*/ 3450907 w 4203096"/>
              <a:gd name="connsiteY5762" fmla="*/ 2341565 h 3821750"/>
              <a:gd name="connsiteX5763" fmla="*/ 3450717 w 4203096"/>
              <a:gd name="connsiteY5763" fmla="*/ 2358806 h 3821750"/>
              <a:gd name="connsiteX5764" fmla="*/ 3427476 w 4203096"/>
              <a:gd name="connsiteY5764" fmla="*/ 2378618 h 3821750"/>
              <a:gd name="connsiteX5765" fmla="*/ 3427476 w 4203096"/>
              <a:gd name="connsiteY5765" fmla="*/ 2361473 h 3821750"/>
              <a:gd name="connsiteX5766" fmla="*/ 3450907 w 4203096"/>
              <a:gd name="connsiteY5766" fmla="*/ 2341565 h 3821750"/>
              <a:gd name="connsiteX5767" fmla="*/ 2764345 w 4203096"/>
              <a:gd name="connsiteY5767" fmla="*/ 2339851 h 3821750"/>
              <a:gd name="connsiteX5768" fmla="*/ 2789301 w 4203096"/>
              <a:gd name="connsiteY5768" fmla="*/ 2378903 h 3821750"/>
              <a:gd name="connsiteX5769" fmla="*/ 2773870 w 4203096"/>
              <a:gd name="connsiteY5769" fmla="*/ 2414812 h 3821750"/>
              <a:gd name="connsiteX5770" fmla="*/ 2748534 w 4203096"/>
              <a:gd name="connsiteY5770" fmla="*/ 2377379 h 3821750"/>
              <a:gd name="connsiteX5771" fmla="*/ 2764345 w 4203096"/>
              <a:gd name="connsiteY5771" fmla="*/ 2339851 h 3821750"/>
              <a:gd name="connsiteX5772" fmla="*/ 3512533 w 4203096"/>
              <a:gd name="connsiteY5772" fmla="*/ 2338422 h 3821750"/>
              <a:gd name="connsiteX5773" fmla="*/ 3511867 w 4203096"/>
              <a:gd name="connsiteY5773" fmla="*/ 2350996 h 3821750"/>
              <a:gd name="connsiteX5774" fmla="*/ 3492721 w 4203096"/>
              <a:gd name="connsiteY5774" fmla="*/ 2365950 h 3821750"/>
              <a:gd name="connsiteX5775" fmla="*/ 3493198 w 4203096"/>
              <a:gd name="connsiteY5775" fmla="*/ 2352615 h 3821750"/>
              <a:gd name="connsiteX5776" fmla="*/ 3512533 w 4203096"/>
              <a:gd name="connsiteY5776" fmla="*/ 2338422 h 3821750"/>
              <a:gd name="connsiteX5777" fmla="*/ 1019556 w 4203096"/>
              <a:gd name="connsiteY5777" fmla="*/ 2337755 h 3821750"/>
              <a:gd name="connsiteX5778" fmla="*/ 987266 w 4203096"/>
              <a:gd name="connsiteY5778" fmla="*/ 2338136 h 3821750"/>
              <a:gd name="connsiteX5779" fmla="*/ 988504 w 4203096"/>
              <a:gd name="connsiteY5779" fmla="*/ 2361758 h 3821750"/>
              <a:gd name="connsiteX5780" fmla="*/ 1021556 w 4203096"/>
              <a:gd name="connsiteY5780" fmla="*/ 2362520 h 3821750"/>
              <a:gd name="connsiteX5781" fmla="*/ 1019556 w 4203096"/>
              <a:gd name="connsiteY5781" fmla="*/ 2337755 h 3821750"/>
              <a:gd name="connsiteX5782" fmla="*/ 2836259 w 4203096"/>
              <a:gd name="connsiteY5782" fmla="*/ 2336517 h 3821750"/>
              <a:gd name="connsiteX5783" fmla="*/ 2859881 w 4203096"/>
              <a:gd name="connsiteY5783" fmla="*/ 2374998 h 3821750"/>
              <a:gd name="connsiteX5784" fmla="*/ 2844736 w 4203096"/>
              <a:gd name="connsiteY5784" fmla="*/ 2416527 h 3821750"/>
              <a:gd name="connsiteX5785" fmla="*/ 2820161 w 4203096"/>
              <a:gd name="connsiteY5785" fmla="*/ 2377284 h 3821750"/>
              <a:gd name="connsiteX5786" fmla="*/ 2836259 w 4203096"/>
              <a:gd name="connsiteY5786" fmla="*/ 2336517 h 3821750"/>
              <a:gd name="connsiteX5787" fmla="*/ 3575494 w 4203096"/>
              <a:gd name="connsiteY5787" fmla="*/ 2336231 h 3821750"/>
              <a:gd name="connsiteX5788" fmla="*/ 3576637 w 4203096"/>
              <a:gd name="connsiteY5788" fmla="*/ 2345375 h 3821750"/>
              <a:gd name="connsiteX5789" fmla="*/ 3559873 w 4203096"/>
              <a:gd name="connsiteY5789" fmla="*/ 2354614 h 3821750"/>
              <a:gd name="connsiteX5790" fmla="*/ 3560254 w 4203096"/>
              <a:gd name="connsiteY5790" fmla="*/ 2346232 h 3821750"/>
              <a:gd name="connsiteX5791" fmla="*/ 3575494 w 4203096"/>
              <a:gd name="connsiteY5791" fmla="*/ 2336231 h 3821750"/>
              <a:gd name="connsiteX5792" fmla="*/ 880777 w 4203096"/>
              <a:gd name="connsiteY5792" fmla="*/ 2335564 h 3821750"/>
              <a:gd name="connsiteX5793" fmla="*/ 879919 w 4203096"/>
              <a:gd name="connsiteY5793" fmla="*/ 2358615 h 3821750"/>
              <a:gd name="connsiteX5794" fmla="*/ 913447 w 4203096"/>
              <a:gd name="connsiteY5794" fmla="*/ 2359472 h 3821750"/>
              <a:gd name="connsiteX5795" fmla="*/ 913638 w 4203096"/>
              <a:gd name="connsiteY5795" fmla="*/ 2336517 h 3821750"/>
              <a:gd name="connsiteX5796" fmla="*/ 880777 w 4203096"/>
              <a:gd name="connsiteY5796" fmla="*/ 2335564 h 3821750"/>
              <a:gd name="connsiteX5797" fmla="*/ 1411604 w 4203096"/>
              <a:gd name="connsiteY5797" fmla="*/ 2335279 h 3821750"/>
              <a:gd name="connsiteX5798" fmla="*/ 1439798 w 4203096"/>
              <a:gd name="connsiteY5798" fmla="*/ 2357091 h 3821750"/>
              <a:gd name="connsiteX5799" fmla="*/ 1423892 w 4203096"/>
              <a:gd name="connsiteY5799" fmla="*/ 2377760 h 3821750"/>
              <a:gd name="connsiteX5800" fmla="*/ 1396555 w 4203096"/>
              <a:gd name="connsiteY5800" fmla="*/ 2356424 h 3821750"/>
              <a:gd name="connsiteX5801" fmla="*/ 1411604 w 4203096"/>
              <a:gd name="connsiteY5801" fmla="*/ 2335279 h 3821750"/>
              <a:gd name="connsiteX5802" fmla="*/ 3638645 w 4203096"/>
              <a:gd name="connsiteY5802" fmla="*/ 2334993 h 3821750"/>
              <a:gd name="connsiteX5803" fmla="*/ 3641788 w 4203096"/>
              <a:gd name="connsiteY5803" fmla="*/ 2339946 h 3821750"/>
              <a:gd name="connsiteX5804" fmla="*/ 3629215 w 4203096"/>
              <a:gd name="connsiteY5804" fmla="*/ 2345946 h 3821750"/>
              <a:gd name="connsiteX5805" fmla="*/ 3630167 w 4203096"/>
              <a:gd name="connsiteY5805" fmla="*/ 2340803 h 3821750"/>
              <a:gd name="connsiteX5806" fmla="*/ 3638645 w 4203096"/>
              <a:gd name="connsiteY5806" fmla="*/ 2334993 h 3821750"/>
              <a:gd name="connsiteX5807" fmla="*/ 1331976 w 4203096"/>
              <a:gd name="connsiteY5807" fmla="*/ 2334040 h 3821750"/>
              <a:gd name="connsiteX5808" fmla="*/ 1363123 w 4203096"/>
              <a:gd name="connsiteY5808" fmla="*/ 2356805 h 3821750"/>
              <a:gd name="connsiteX5809" fmla="*/ 1344073 w 4203096"/>
              <a:gd name="connsiteY5809" fmla="*/ 2378617 h 3821750"/>
              <a:gd name="connsiteX5810" fmla="*/ 1311973 w 4203096"/>
              <a:gd name="connsiteY5810" fmla="*/ 2354995 h 3821750"/>
              <a:gd name="connsiteX5811" fmla="*/ 1331976 w 4203096"/>
              <a:gd name="connsiteY5811" fmla="*/ 2334040 h 3821750"/>
              <a:gd name="connsiteX5812" fmla="*/ 1491424 w 4203096"/>
              <a:gd name="connsiteY5812" fmla="*/ 2333659 h 3821750"/>
              <a:gd name="connsiteX5813" fmla="*/ 1520951 w 4203096"/>
              <a:gd name="connsiteY5813" fmla="*/ 2352519 h 3821750"/>
              <a:gd name="connsiteX5814" fmla="*/ 1504282 w 4203096"/>
              <a:gd name="connsiteY5814" fmla="*/ 2374998 h 3821750"/>
              <a:gd name="connsiteX5815" fmla="*/ 1476755 w 4203096"/>
              <a:gd name="connsiteY5815" fmla="*/ 2356329 h 3821750"/>
              <a:gd name="connsiteX5816" fmla="*/ 1491424 w 4203096"/>
              <a:gd name="connsiteY5816" fmla="*/ 2333659 h 3821750"/>
              <a:gd name="connsiteX5817" fmla="*/ 1242155 w 4203096"/>
              <a:gd name="connsiteY5817" fmla="*/ 2331374 h 3821750"/>
              <a:gd name="connsiteX5818" fmla="*/ 1277493 w 4203096"/>
              <a:gd name="connsiteY5818" fmla="*/ 2354996 h 3821750"/>
              <a:gd name="connsiteX5819" fmla="*/ 1255299 w 4203096"/>
              <a:gd name="connsiteY5819" fmla="*/ 2378903 h 3821750"/>
              <a:gd name="connsiteX5820" fmla="*/ 1219676 w 4203096"/>
              <a:gd name="connsiteY5820" fmla="*/ 2354710 h 3821750"/>
              <a:gd name="connsiteX5821" fmla="*/ 1242155 w 4203096"/>
              <a:gd name="connsiteY5821" fmla="*/ 2331374 h 3821750"/>
              <a:gd name="connsiteX5822" fmla="*/ 2905696 w 4203096"/>
              <a:gd name="connsiteY5822" fmla="*/ 2330993 h 3821750"/>
              <a:gd name="connsiteX5823" fmla="*/ 2929794 w 4203096"/>
              <a:gd name="connsiteY5823" fmla="*/ 2370140 h 3821750"/>
              <a:gd name="connsiteX5824" fmla="*/ 2911983 w 4203096"/>
              <a:gd name="connsiteY5824" fmla="*/ 2413479 h 3821750"/>
              <a:gd name="connsiteX5825" fmla="*/ 2888646 w 4203096"/>
              <a:gd name="connsiteY5825" fmla="*/ 2375951 h 3821750"/>
              <a:gd name="connsiteX5826" fmla="*/ 2905696 w 4203096"/>
              <a:gd name="connsiteY5826" fmla="*/ 2330993 h 3821750"/>
              <a:gd name="connsiteX5827" fmla="*/ 2683383 w 4203096"/>
              <a:gd name="connsiteY5827" fmla="*/ 2330706 h 3821750"/>
              <a:gd name="connsiteX5828" fmla="*/ 2707767 w 4203096"/>
              <a:gd name="connsiteY5828" fmla="*/ 2370045 h 3821750"/>
              <a:gd name="connsiteX5829" fmla="*/ 2690336 w 4203096"/>
              <a:gd name="connsiteY5829" fmla="*/ 2399763 h 3821750"/>
              <a:gd name="connsiteX5830" fmla="*/ 2663475 w 4203096"/>
              <a:gd name="connsiteY5830" fmla="*/ 2359472 h 3821750"/>
              <a:gd name="connsiteX5831" fmla="*/ 2683383 w 4203096"/>
              <a:gd name="connsiteY5831" fmla="*/ 2330706 h 3821750"/>
              <a:gd name="connsiteX5832" fmla="*/ 3154680 w 4203096"/>
              <a:gd name="connsiteY5832" fmla="*/ 2330325 h 3821750"/>
              <a:gd name="connsiteX5833" fmla="*/ 3134297 w 4203096"/>
              <a:gd name="connsiteY5833" fmla="*/ 2332421 h 3821750"/>
              <a:gd name="connsiteX5834" fmla="*/ 3129534 w 4203096"/>
              <a:gd name="connsiteY5834" fmla="*/ 2369092 h 3821750"/>
              <a:gd name="connsiteX5835" fmla="*/ 3149060 w 4203096"/>
              <a:gd name="connsiteY5835" fmla="*/ 2366616 h 3821750"/>
              <a:gd name="connsiteX5836" fmla="*/ 3154680 w 4203096"/>
              <a:gd name="connsiteY5836" fmla="*/ 2330325 h 3821750"/>
              <a:gd name="connsiteX5837" fmla="*/ 1149858 w 4203096"/>
              <a:gd name="connsiteY5837" fmla="*/ 2328802 h 3821750"/>
              <a:gd name="connsiteX5838" fmla="*/ 1186529 w 4203096"/>
              <a:gd name="connsiteY5838" fmla="*/ 2353948 h 3821750"/>
              <a:gd name="connsiteX5839" fmla="*/ 1159573 w 4203096"/>
              <a:gd name="connsiteY5839" fmla="*/ 2378427 h 3821750"/>
              <a:gd name="connsiteX5840" fmla="*/ 1122140 w 4203096"/>
              <a:gd name="connsiteY5840" fmla="*/ 2353757 h 3821750"/>
              <a:gd name="connsiteX5841" fmla="*/ 1149858 w 4203096"/>
              <a:gd name="connsiteY5841" fmla="*/ 2328802 h 3821750"/>
              <a:gd name="connsiteX5842" fmla="*/ 1580293 w 4203096"/>
              <a:gd name="connsiteY5842" fmla="*/ 2325944 h 3821750"/>
              <a:gd name="connsiteX5843" fmla="*/ 1609344 w 4203096"/>
              <a:gd name="connsiteY5843" fmla="*/ 2344137 h 3821750"/>
              <a:gd name="connsiteX5844" fmla="*/ 1593247 w 4203096"/>
              <a:gd name="connsiteY5844" fmla="*/ 2367949 h 3821750"/>
              <a:gd name="connsiteX5845" fmla="*/ 1564672 w 4203096"/>
              <a:gd name="connsiteY5845" fmla="*/ 2349661 h 3821750"/>
              <a:gd name="connsiteX5846" fmla="*/ 1580293 w 4203096"/>
              <a:gd name="connsiteY5846" fmla="*/ 2325944 h 3821750"/>
              <a:gd name="connsiteX5847" fmla="*/ 3061195 w 4203096"/>
              <a:gd name="connsiteY5847" fmla="*/ 2325319 h 3821750"/>
              <a:gd name="connsiteX5848" fmla="*/ 3065525 w 4203096"/>
              <a:gd name="connsiteY5848" fmla="*/ 2354817 h 3821750"/>
              <a:gd name="connsiteX5849" fmla="*/ 3060001 w 4203096"/>
              <a:gd name="connsiteY5849" fmla="*/ 2387380 h 3821750"/>
              <a:gd name="connsiteX5850" fmla="*/ 3059810 w 4203096"/>
              <a:gd name="connsiteY5850" fmla="*/ 2389476 h 3821750"/>
              <a:gd name="connsiteX5851" fmla="*/ 3059588 w 4203096"/>
              <a:gd name="connsiteY5851" fmla="*/ 2389895 h 3821750"/>
              <a:gd name="connsiteX5852" fmla="*/ 3072468 w 4203096"/>
              <a:gd name="connsiteY5852" fmla="*/ 2378094 h 3821750"/>
              <a:gd name="connsiteX5853" fmla="*/ 3085052 w 4203096"/>
              <a:gd name="connsiteY5853" fmla="*/ 2379665 h 3821750"/>
              <a:gd name="connsiteX5854" fmla="*/ 3088767 w 4203096"/>
              <a:gd name="connsiteY5854" fmla="*/ 2332611 h 3821750"/>
              <a:gd name="connsiteX5855" fmla="*/ 3073504 w 4203096"/>
              <a:gd name="connsiteY5855" fmla="*/ 2337421 h 3821750"/>
              <a:gd name="connsiteX5856" fmla="*/ 2335244 w 4203096"/>
              <a:gd name="connsiteY5856" fmla="*/ 2324420 h 3821750"/>
              <a:gd name="connsiteX5857" fmla="*/ 2358199 w 4203096"/>
              <a:gd name="connsiteY5857" fmla="*/ 2353852 h 3821750"/>
              <a:gd name="connsiteX5858" fmla="*/ 2342578 w 4203096"/>
              <a:gd name="connsiteY5858" fmla="*/ 2375093 h 3821750"/>
              <a:gd name="connsiteX5859" fmla="*/ 2317337 w 4203096"/>
              <a:gd name="connsiteY5859" fmla="*/ 2345089 h 3821750"/>
              <a:gd name="connsiteX5860" fmla="*/ 2335244 w 4203096"/>
              <a:gd name="connsiteY5860" fmla="*/ 2324420 h 3821750"/>
              <a:gd name="connsiteX5861" fmla="*/ 2975705 w 4203096"/>
              <a:gd name="connsiteY5861" fmla="*/ 2323944 h 3821750"/>
              <a:gd name="connsiteX5862" fmla="*/ 2998089 w 4203096"/>
              <a:gd name="connsiteY5862" fmla="*/ 2366235 h 3821750"/>
              <a:gd name="connsiteX5863" fmla="*/ 2977705 w 4203096"/>
              <a:gd name="connsiteY5863" fmla="*/ 2410050 h 3821750"/>
              <a:gd name="connsiteX5864" fmla="*/ 2955036 w 4203096"/>
              <a:gd name="connsiteY5864" fmla="*/ 2368140 h 3821750"/>
              <a:gd name="connsiteX5865" fmla="*/ 2975705 w 4203096"/>
              <a:gd name="connsiteY5865" fmla="*/ 2323944 h 3821750"/>
              <a:gd name="connsiteX5866" fmla="*/ 134588 w 4203096"/>
              <a:gd name="connsiteY5866" fmla="*/ 2323849 h 3821750"/>
              <a:gd name="connsiteX5867" fmla="*/ 140398 w 4203096"/>
              <a:gd name="connsiteY5867" fmla="*/ 2329088 h 3821750"/>
              <a:gd name="connsiteX5868" fmla="*/ 128301 w 4203096"/>
              <a:gd name="connsiteY5868" fmla="*/ 2334041 h 3821750"/>
              <a:gd name="connsiteX5869" fmla="*/ 126777 w 4203096"/>
              <a:gd name="connsiteY5869" fmla="*/ 2328230 h 3821750"/>
              <a:gd name="connsiteX5870" fmla="*/ 134588 w 4203096"/>
              <a:gd name="connsiteY5870" fmla="*/ 2323849 h 3821750"/>
              <a:gd name="connsiteX5871" fmla="*/ 228124 w 4203096"/>
              <a:gd name="connsiteY5871" fmla="*/ 2322039 h 3821750"/>
              <a:gd name="connsiteX5872" fmla="*/ 234315 w 4203096"/>
              <a:gd name="connsiteY5872" fmla="*/ 2332041 h 3821750"/>
              <a:gd name="connsiteX5873" fmla="*/ 215932 w 4203096"/>
              <a:gd name="connsiteY5873" fmla="*/ 2338232 h 3821750"/>
              <a:gd name="connsiteX5874" fmla="*/ 213074 w 4203096"/>
              <a:gd name="connsiteY5874" fmla="*/ 2328135 h 3821750"/>
              <a:gd name="connsiteX5875" fmla="*/ 228124 w 4203096"/>
              <a:gd name="connsiteY5875" fmla="*/ 2322039 h 3821750"/>
              <a:gd name="connsiteX5876" fmla="*/ 325373 w 4203096"/>
              <a:gd name="connsiteY5876" fmla="*/ 2320420 h 3821750"/>
              <a:gd name="connsiteX5877" fmla="*/ 331469 w 4203096"/>
              <a:gd name="connsiteY5877" fmla="*/ 2333374 h 3821750"/>
              <a:gd name="connsiteX5878" fmla="*/ 310609 w 4203096"/>
              <a:gd name="connsiteY5878" fmla="*/ 2343280 h 3821750"/>
              <a:gd name="connsiteX5879" fmla="*/ 303085 w 4203096"/>
              <a:gd name="connsiteY5879" fmla="*/ 2330993 h 3821750"/>
              <a:gd name="connsiteX5880" fmla="*/ 325373 w 4203096"/>
              <a:gd name="connsiteY5880" fmla="*/ 2320420 h 3821750"/>
              <a:gd name="connsiteX5881" fmla="*/ 425196 w 4203096"/>
              <a:gd name="connsiteY5881" fmla="*/ 2319848 h 3821750"/>
              <a:gd name="connsiteX5882" fmla="*/ 437769 w 4203096"/>
              <a:gd name="connsiteY5882" fmla="*/ 2334041 h 3821750"/>
              <a:gd name="connsiteX5883" fmla="*/ 412528 w 4203096"/>
              <a:gd name="connsiteY5883" fmla="*/ 2348519 h 3821750"/>
              <a:gd name="connsiteX5884" fmla="*/ 399097 w 4203096"/>
              <a:gd name="connsiteY5884" fmla="*/ 2333660 h 3821750"/>
              <a:gd name="connsiteX5885" fmla="*/ 425196 w 4203096"/>
              <a:gd name="connsiteY5885" fmla="*/ 2319848 h 3821750"/>
              <a:gd name="connsiteX5886" fmla="*/ 528827 w 4203096"/>
              <a:gd name="connsiteY5886" fmla="*/ 2319468 h 3821750"/>
              <a:gd name="connsiteX5887" fmla="*/ 546829 w 4203096"/>
              <a:gd name="connsiteY5887" fmla="*/ 2338041 h 3821750"/>
              <a:gd name="connsiteX5888" fmla="*/ 516730 w 4203096"/>
              <a:gd name="connsiteY5888" fmla="*/ 2354139 h 3821750"/>
              <a:gd name="connsiteX5889" fmla="*/ 499014 w 4203096"/>
              <a:gd name="connsiteY5889" fmla="*/ 2335565 h 3821750"/>
              <a:gd name="connsiteX5890" fmla="*/ 528827 w 4203096"/>
              <a:gd name="connsiteY5890" fmla="*/ 2319468 h 3821750"/>
              <a:gd name="connsiteX5891" fmla="*/ 634078 w 4203096"/>
              <a:gd name="connsiteY5891" fmla="*/ 2319181 h 3821750"/>
              <a:gd name="connsiteX5892" fmla="*/ 658367 w 4203096"/>
              <a:gd name="connsiteY5892" fmla="*/ 2340708 h 3821750"/>
              <a:gd name="connsiteX5893" fmla="*/ 624744 w 4203096"/>
              <a:gd name="connsiteY5893" fmla="*/ 2360424 h 3821750"/>
              <a:gd name="connsiteX5894" fmla="*/ 600836 w 4203096"/>
              <a:gd name="connsiteY5894" fmla="*/ 2338898 h 3821750"/>
              <a:gd name="connsiteX5895" fmla="*/ 634078 w 4203096"/>
              <a:gd name="connsiteY5895" fmla="*/ 2319181 h 3821750"/>
              <a:gd name="connsiteX5896" fmla="*/ 740950 w 4203096"/>
              <a:gd name="connsiteY5896" fmla="*/ 2319087 h 3821750"/>
              <a:gd name="connsiteX5897" fmla="*/ 770287 w 4203096"/>
              <a:gd name="connsiteY5897" fmla="*/ 2343280 h 3821750"/>
              <a:gd name="connsiteX5898" fmla="*/ 734377 w 4203096"/>
              <a:gd name="connsiteY5898" fmla="*/ 2366426 h 3821750"/>
              <a:gd name="connsiteX5899" fmla="*/ 703993 w 4203096"/>
              <a:gd name="connsiteY5899" fmla="*/ 2341661 h 3821750"/>
              <a:gd name="connsiteX5900" fmla="*/ 740950 w 4203096"/>
              <a:gd name="connsiteY5900" fmla="*/ 2319087 h 3821750"/>
              <a:gd name="connsiteX5901" fmla="*/ 1678114 w 4203096"/>
              <a:gd name="connsiteY5901" fmla="*/ 2316038 h 3821750"/>
              <a:gd name="connsiteX5902" fmla="*/ 1705070 w 4203096"/>
              <a:gd name="connsiteY5902" fmla="*/ 2334993 h 3821750"/>
              <a:gd name="connsiteX5903" fmla="*/ 1687925 w 4203096"/>
              <a:gd name="connsiteY5903" fmla="*/ 2357853 h 3821750"/>
              <a:gd name="connsiteX5904" fmla="*/ 1660779 w 4203096"/>
              <a:gd name="connsiteY5904" fmla="*/ 2339756 h 3821750"/>
              <a:gd name="connsiteX5905" fmla="*/ 1678114 w 4203096"/>
              <a:gd name="connsiteY5905" fmla="*/ 2316038 h 3821750"/>
              <a:gd name="connsiteX5906" fmla="*/ 2588323 w 4203096"/>
              <a:gd name="connsiteY5906" fmla="*/ 2311752 h 3821750"/>
              <a:gd name="connsiteX5907" fmla="*/ 2615089 w 4203096"/>
              <a:gd name="connsiteY5907" fmla="*/ 2349376 h 3821750"/>
              <a:gd name="connsiteX5908" fmla="*/ 2596420 w 4203096"/>
              <a:gd name="connsiteY5908" fmla="*/ 2375855 h 3821750"/>
              <a:gd name="connsiteX5909" fmla="*/ 2570512 w 4203096"/>
              <a:gd name="connsiteY5909" fmla="*/ 2339660 h 3821750"/>
              <a:gd name="connsiteX5910" fmla="*/ 2588323 w 4203096"/>
              <a:gd name="connsiteY5910" fmla="*/ 2311752 h 3821750"/>
              <a:gd name="connsiteX5911" fmla="*/ 2222754 w 4203096"/>
              <a:gd name="connsiteY5911" fmla="*/ 2305941 h 3821750"/>
              <a:gd name="connsiteX5912" fmla="*/ 2245137 w 4203096"/>
              <a:gd name="connsiteY5912" fmla="*/ 2332135 h 3821750"/>
              <a:gd name="connsiteX5913" fmla="*/ 2229040 w 4203096"/>
              <a:gd name="connsiteY5913" fmla="*/ 2351185 h 3821750"/>
              <a:gd name="connsiteX5914" fmla="*/ 2207037 w 4203096"/>
              <a:gd name="connsiteY5914" fmla="*/ 2325277 h 3821750"/>
              <a:gd name="connsiteX5915" fmla="*/ 2222754 w 4203096"/>
              <a:gd name="connsiteY5915" fmla="*/ 2305941 h 3821750"/>
              <a:gd name="connsiteX5916" fmla="*/ 1778602 w 4203096"/>
              <a:gd name="connsiteY5916" fmla="*/ 2305560 h 3821750"/>
              <a:gd name="connsiteX5917" fmla="*/ 1806034 w 4203096"/>
              <a:gd name="connsiteY5917" fmla="*/ 2324801 h 3821750"/>
              <a:gd name="connsiteX5918" fmla="*/ 1789556 w 4203096"/>
              <a:gd name="connsiteY5918" fmla="*/ 2347851 h 3821750"/>
              <a:gd name="connsiteX5919" fmla="*/ 1763743 w 4203096"/>
              <a:gd name="connsiteY5919" fmla="*/ 2329277 h 3821750"/>
              <a:gd name="connsiteX5920" fmla="*/ 1778602 w 4203096"/>
              <a:gd name="connsiteY5920" fmla="*/ 2305560 h 3821750"/>
              <a:gd name="connsiteX5921" fmla="*/ 935545 w 4203096"/>
              <a:gd name="connsiteY5921" fmla="*/ 2298893 h 3821750"/>
              <a:gd name="connsiteX5922" fmla="*/ 935736 w 4203096"/>
              <a:gd name="connsiteY5922" fmla="*/ 2321658 h 3821750"/>
              <a:gd name="connsiteX5923" fmla="*/ 966502 w 4203096"/>
              <a:gd name="connsiteY5923" fmla="*/ 2322515 h 3821750"/>
              <a:gd name="connsiteX5924" fmla="*/ 965740 w 4203096"/>
              <a:gd name="connsiteY5924" fmla="*/ 2299750 h 3821750"/>
              <a:gd name="connsiteX5925" fmla="*/ 935545 w 4203096"/>
              <a:gd name="connsiteY5925" fmla="*/ 2298893 h 3821750"/>
              <a:gd name="connsiteX5926" fmla="*/ 3316986 w 4203096"/>
              <a:gd name="connsiteY5926" fmla="*/ 2297750 h 3821750"/>
              <a:gd name="connsiteX5927" fmla="*/ 3324796 w 4203096"/>
              <a:gd name="connsiteY5927" fmla="*/ 2327182 h 3821750"/>
              <a:gd name="connsiteX5928" fmla="*/ 3293649 w 4203096"/>
              <a:gd name="connsiteY5928" fmla="*/ 2362139 h 3821750"/>
              <a:gd name="connsiteX5929" fmla="*/ 3285934 w 4203096"/>
              <a:gd name="connsiteY5929" fmla="*/ 2333945 h 3821750"/>
              <a:gd name="connsiteX5930" fmla="*/ 3316986 w 4203096"/>
              <a:gd name="connsiteY5930" fmla="*/ 2297750 h 3821750"/>
              <a:gd name="connsiteX5931" fmla="*/ 1360931 w 4203096"/>
              <a:gd name="connsiteY5931" fmla="*/ 2297274 h 3821750"/>
              <a:gd name="connsiteX5932" fmla="*/ 1389982 w 4203096"/>
              <a:gd name="connsiteY5932" fmla="*/ 2319086 h 3821750"/>
              <a:gd name="connsiteX5933" fmla="*/ 1374266 w 4203096"/>
              <a:gd name="connsiteY5933" fmla="*/ 2340231 h 3821750"/>
              <a:gd name="connsiteX5934" fmla="*/ 1343786 w 4203096"/>
              <a:gd name="connsiteY5934" fmla="*/ 2317752 h 3821750"/>
              <a:gd name="connsiteX5935" fmla="*/ 1360931 w 4203096"/>
              <a:gd name="connsiteY5935" fmla="*/ 2297274 h 3821750"/>
              <a:gd name="connsiteX5936" fmla="*/ 1438846 w 4203096"/>
              <a:gd name="connsiteY5936" fmla="*/ 2297083 h 3821750"/>
              <a:gd name="connsiteX5937" fmla="*/ 1467326 w 4203096"/>
              <a:gd name="connsiteY5937" fmla="*/ 2317467 h 3821750"/>
              <a:gd name="connsiteX5938" fmla="*/ 1451133 w 4203096"/>
              <a:gd name="connsiteY5938" fmla="*/ 2338517 h 3821750"/>
              <a:gd name="connsiteX5939" fmla="*/ 1423701 w 4203096"/>
              <a:gd name="connsiteY5939" fmla="*/ 2317467 h 3821750"/>
              <a:gd name="connsiteX5940" fmla="*/ 1438846 w 4203096"/>
              <a:gd name="connsiteY5940" fmla="*/ 2297083 h 3821750"/>
              <a:gd name="connsiteX5941" fmla="*/ 1886616 w 4203096"/>
              <a:gd name="connsiteY5941" fmla="*/ 2296988 h 3821750"/>
              <a:gd name="connsiteX5942" fmla="*/ 1910429 w 4203096"/>
              <a:gd name="connsiteY5942" fmla="*/ 2315657 h 3821750"/>
              <a:gd name="connsiteX5943" fmla="*/ 1896808 w 4203096"/>
              <a:gd name="connsiteY5943" fmla="*/ 2338422 h 3821750"/>
              <a:gd name="connsiteX5944" fmla="*/ 1870995 w 4203096"/>
              <a:gd name="connsiteY5944" fmla="*/ 2320039 h 3821750"/>
              <a:gd name="connsiteX5945" fmla="*/ 1886616 w 4203096"/>
              <a:gd name="connsiteY5945" fmla="*/ 2296988 h 3821750"/>
              <a:gd name="connsiteX5946" fmla="*/ 3382803 w 4203096"/>
              <a:gd name="connsiteY5946" fmla="*/ 2295940 h 3821750"/>
              <a:gd name="connsiteX5947" fmla="*/ 3387661 w 4203096"/>
              <a:gd name="connsiteY5947" fmla="*/ 2319562 h 3821750"/>
              <a:gd name="connsiteX5948" fmla="*/ 3358515 w 4203096"/>
              <a:gd name="connsiteY5948" fmla="*/ 2348613 h 3821750"/>
              <a:gd name="connsiteX5949" fmla="*/ 3354324 w 4203096"/>
              <a:gd name="connsiteY5949" fmla="*/ 2324134 h 3821750"/>
              <a:gd name="connsiteX5950" fmla="*/ 3382803 w 4203096"/>
              <a:gd name="connsiteY5950" fmla="*/ 2295940 h 3821750"/>
              <a:gd name="connsiteX5951" fmla="*/ 1276921 w 4203096"/>
              <a:gd name="connsiteY5951" fmla="*/ 2295083 h 3821750"/>
              <a:gd name="connsiteX5952" fmla="*/ 1310068 w 4203096"/>
              <a:gd name="connsiteY5952" fmla="*/ 2318419 h 3821750"/>
              <a:gd name="connsiteX5953" fmla="*/ 1290066 w 4203096"/>
              <a:gd name="connsiteY5953" fmla="*/ 2341279 h 3821750"/>
              <a:gd name="connsiteX5954" fmla="*/ 1257586 w 4203096"/>
              <a:gd name="connsiteY5954" fmla="*/ 2318515 h 3821750"/>
              <a:gd name="connsiteX5955" fmla="*/ 1276921 w 4203096"/>
              <a:gd name="connsiteY5955" fmla="*/ 2295083 h 3821750"/>
              <a:gd name="connsiteX5956" fmla="*/ 2108740 w 4203096"/>
              <a:gd name="connsiteY5956" fmla="*/ 2294988 h 3821750"/>
              <a:gd name="connsiteX5957" fmla="*/ 2131600 w 4203096"/>
              <a:gd name="connsiteY5957" fmla="*/ 2317943 h 3821750"/>
              <a:gd name="connsiteX5958" fmla="*/ 2115312 w 4203096"/>
              <a:gd name="connsiteY5958" fmla="*/ 2337851 h 3821750"/>
              <a:gd name="connsiteX5959" fmla="*/ 2094738 w 4203096"/>
              <a:gd name="connsiteY5959" fmla="*/ 2315371 h 3821750"/>
              <a:gd name="connsiteX5960" fmla="*/ 2108740 w 4203096"/>
              <a:gd name="connsiteY5960" fmla="*/ 2294988 h 3821750"/>
              <a:gd name="connsiteX5961" fmla="*/ 1071943 w 4203096"/>
              <a:gd name="connsiteY5961" fmla="*/ 2294892 h 3821750"/>
              <a:gd name="connsiteX5962" fmla="*/ 1071816 w 4203096"/>
              <a:gd name="connsiteY5962" fmla="*/ 2295020 h 3821750"/>
              <a:gd name="connsiteX5963" fmla="*/ 1071795 w 4203096"/>
              <a:gd name="connsiteY5963" fmla="*/ 2295103 h 3821750"/>
              <a:gd name="connsiteX5964" fmla="*/ 1071704 w 4203096"/>
              <a:gd name="connsiteY5964" fmla="*/ 2295133 h 3821750"/>
              <a:gd name="connsiteX5965" fmla="*/ 1071658 w 4203096"/>
              <a:gd name="connsiteY5965" fmla="*/ 2295178 h 3821750"/>
              <a:gd name="connsiteX5966" fmla="*/ 1071673 w 4203096"/>
              <a:gd name="connsiteY5966" fmla="*/ 2295143 h 3821750"/>
              <a:gd name="connsiteX5967" fmla="*/ 1071562 w 4203096"/>
              <a:gd name="connsiteY5967" fmla="*/ 2295179 h 3821750"/>
              <a:gd name="connsiteX5968" fmla="*/ 1071723 w 4203096"/>
              <a:gd name="connsiteY5968" fmla="*/ 2295018 h 3821750"/>
              <a:gd name="connsiteX5969" fmla="*/ 1071745 w 4203096"/>
              <a:gd name="connsiteY5969" fmla="*/ 2294964 h 3821750"/>
              <a:gd name="connsiteX5970" fmla="*/ 1071796 w 4203096"/>
              <a:gd name="connsiteY5970" fmla="*/ 2294946 h 3821750"/>
              <a:gd name="connsiteX5971" fmla="*/ 1071848 w 4203096"/>
              <a:gd name="connsiteY5971" fmla="*/ 2294893 h 3821750"/>
              <a:gd name="connsiteX5972" fmla="*/ 1071839 w 4203096"/>
              <a:gd name="connsiteY5972" fmla="*/ 2294930 h 3821750"/>
              <a:gd name="connsiteX5973" fmla="*/ 3448621 w 4203096"/>
              <a:gd name="connsiteY5973" fmla="*/ 2294035 h 3821750"/>
              <a:gd name="connsiteX5974" fmla="*/ 3451193 w 4203096"/>
              <a:gd name="connsiteY5974" fmla="*/ 2312704 h 3821750"/>
              <a:gd name="connsiteX5975" fmla="*/ 3425094 w 4203096"/>
              <a:gd name="connsiteY5975" fmla="*/ 2335755 h 3821750"/>
              <a:gd name="connsiteX5976" fmla="*/ 3422237 w 4203096"/>
              <a:gd name="connsiteY5976" fmla="*/ 2317276 h 3821750"/>
              <a:gd name="connsiteX5977" fmla="*/ 3448621 w 4203096"/>
              <a:gd name="connsiteY5977" fmla="*/ 2294035 h 3821750"/>
              <a:gd name="connsiteX5978" fmla="*/ 1189482 w 4203096"/>
              <a:gd name="connsiteY5978" fmla="*/ 2292702 h 3821750"/>
              <a:gd name="connsiteX5979" fmla="*/ 1223677 w 4203096"/>
              <a:gd name="connsiteY5979" fmla="*/ 2318610 h 3821750"/>
              <a:gd name="connsiteX5980" fmla="*/ 1198626 w 4203096"/>
              <a:gd name="connsiteY5980" fmla="*/ 2340803 h 3821750"/>
              <a:gd name="connsiteX5981" fmla="*/ 1164145 w 4203096"/>
              <a:gd name="connsiteY5981" fmla="*/ 2316134 h 3821750"/>
              <a:gd name="connsiteX5982" fmla="*/ 1189482 w 4203096"/>
              <a:gd name="connsiteY5982" fmla="*/ 2292702 h 3821750"/>
              <a:gd name="connsiteX5983" fmla="*/ 1996059 w 4203096"/>
              <a:gd name="connsiteY5983" fmla="*/ 2292321 h 3821750"/>
              <a:gd name="connsiteX5984" fmla="*/ 2019490 w 4203096"/>
              <a:gd name="connsiteY5984" fmla="*/ 2311848 h 3821750"/>
              <a:gd name="connsiteX5985" fmla="*/ 2005488 w 4203096"/>
              <a:gd name="connsiteY5985" fmla="*/ 2333850 h 3821750"/>
              <a:gd name="connsiteX5986" fmla="*/ 1982533 w 4203096"/>
              <a:gd name="connsiteY5986" fmla="*/ 2314419 h 3821750"/>
              <a:gd name="connsiteX5987" fmla="*/ 1996059 w 4203096"/>
              <a:gd name="connsiteY5987" fmla="*/ 2292321 h 3821750"/>
              <a:gd name="connsiteX5988" fmla="*/ 3514534 w 4203096"/>
              <a:gd name="connsiteY5988" fmla="*/ 2291940 h 3821750"/>
              <a:gd name="connsiteX5989" fmla="*/ 3514058 w 4203096"/>
              <a:gd name="connsiteY5989" fmla="*/ 2308227 h 3821750"/>
              <a:gd name="connsiteX5990" fmla="*/ 3491674 w 4203096"/>
              <a:gd name="connsiteY5990" fmla="*/ 2324610 h 3821750"/>
              <a:gd name="connsiteX5991" fmla="*/ 3492055 w 4203096"/>
              <a:gd name="connsiteY5991" fmla="*/ 2309180 h 3821750"/>
              <a:gd name="connsiteX5992" fmla="*/ 3514534 w 4203096"/>
              <a:gd name="connsiteY5992" fmla="*/ 2291940 h 3821750"/>
              <a:gd name="connsiteX5993" fmla="*/ 3580733 w 4203096"/>
              <a:gd name="connsiteY5993" fmla="*/ 2290321 h 3821750"/>
              <a:gd name="connsiteX5994" fmla="*/ 3579780 w 4203096"/>
              <a:gd name="connsiteY5994" fmla="*/ 2301751 h 3821750"/>
              <a:gd name="connsiteX5995" fmla="*/ 3560635 w 4203096"/>
              <a:gd name="connsiteY5995" fmla="*/ 2314800 h 3821750"/>
              <a:gd name="connsiteX5996" fmla="*/ 3561683 w 4203096"/>
              <a:gd name="connsiteY5996" fmla="*/ 2303466 h 3821750"/>
              <a:gd name="connsiteX5997" fmla="*/ 3580733 w 4203096"/>
              <a:gd name="connsiteY5997" fmla="*/ 2290321 h 3821750"/>
              <a:gd name="connsiteX5998" fmla="*/ 2487358 w 4203096"/>
              <a:gd name="connsiteY5998" fmla="*/ 2290130 h 3821750"/>
              <a:gd name="connsiteX5999" fmla="*/ 2512600 w 4203096"/>
              <a:gd name="connsiteY5999" fmla="*/ 2322896 h 3821750"/>
              <a:gd name="connsiteX6000" fmla="*/ 2494883 w 4203096"/>
              <a:gd name="connsiteY6000" fmla="*/ 2346994 h 3821750"/>
              <a:gd name="connsiteX6001" fmla="*/ 2469546 w 4203096"/>
              <a:gd name="connsiteY6001" fmla="*/ 2314324 h 3821750"/>
              <a:gd name="connsiteX6002" fmla="*/ 2487358 w 4203096"/>
              <a:gd name="connsiteY6002" fmla="*/ 2290130 h 3821750"/>
              <a:gd name="connsiteX6003" fmla="*/ 3646455 w 4203096"/>
              <a:gd name="connsiteY6003" fmla="*/ 2289749 h 3821750"/>
              <a:gd name="connsiteX6004" fmla="*/ 3645026 w 4203096"/>
              <a:gd name="connsiteY6004" fmla="*/ 2297940 h 3821750"/>
              <a:gd name="connsiteX6005" fmla="*/ 3628167 w 4203096"/>
              <a:gd name="connsiteY6005" fmla="*/ 2310132 h 3821750"/>
              <a:gd name="connsiteX6006" fmla="*/ 3633120 w 4203096"/>
              <a:gd name="connsiteY6006" fmla="*/ 2298131 h 3821750"/>
              <a:gd name="connsiteX6007" fmla="*/ 3646455 w 4203096"/>
              <a:gd name="connsiteY6007" fmla="*/ 2289749 h 3821750"/>
              <a:gd name="connsiteX6008" fmla="*/ 1523713 w 4203096"/>
              <a:gd name="connsiteY6008" fmla="*/ 2289463 h 3821750"/>
              <a:gd name="connsiteX6009" fmla="*/ 1551431 w 4203096"/>
              <a:gd name="connsiteY6009" fmla="*/ 2306799 h 3821750"/>
              <a:gd name="connsiteX6010" fmla="*/ 1535715 w 4203096"/>
              <a:gd name="connsiteY6010" fmla="*/ 2330421 h 3821750"/>
              <a:gd name="connsiteX6011" fmla="*/ 1507330 w 4203096"/>
              <a:gd name="connsiteY6011" fmla="*/ 2312323 h 3821750"/>
              <a:gd name="connsiteX6012" fmla="*/ 1523713 w 4203096"/>
              <a:gd name="connsiteY6012" fmla="*/ 2289463 h 3821750"/>
              <a:gd name="connsiteX6013" fmla="*/ 3713892 w 4203096"/>
              <a:gd name="connsiteY6013" fmla="*/ 2289178 h 3821750"/>
              <a:gd name="connsiteX6014" fmla="*/ 3711511 w 4203096"/>
              <a:gd name="connsiteY6014" fmla="*/ 2295179 h 3821750"/>
              <a:gd name="connsiteX6015" fmla="*/ 3705700 w 4203096"/>
              <a:gd name="connsiteY6015" fmla="*/ 2298894 h 3821750"/>
              <a:gd name="connsiteX6016" fmla="*/ 3704938 w 4203096"/>
              <a:gd name="connsiteY6016" fmla="*/ 2295560 h 3821750"/>
              <a:gd name="connsiteX6017" fmla="*/ 3713892 w 4203096"/>
              <a:gd name="connsiteY6017" fmla="*/ 2289178 h 3821750"/>
              <a:gd name="connsiteX6018" fmla="*/ 117538 w 4203096"/>
              <a:gd name="connsiteY6018" fmla="*/ 2286320 h 3821750"/>
              <a:gd name="connsiteX6019" fmla="*/ 119728 w 4203096"/>
              <a:gd name="connsiteY6019" fmla="*/ 2290701 h 3821750"/>
              <a:gd name="connsiteX6020" fmla="*/ 111823 w 4203096"/>
              <a:gd name="connsiteY6020" fmla="*/ 2293083 h 3821750"/>
              <a:gd name="connsiteX6021" fmla="*/ 110965 w 4203096"/>
              <a:gd name="connsiteY6021" fmla="*/ 2289939 h 3821750"/>
              <a:gd name="connsiteX6022" fmla="*/ 117538 w 4203096"/>
              <a:gd name="connsiteY6022" fmla="*/ 2286320 h 3821750"/>
              <a:gd name="connsiteX6023" fmla="*/ 204025 w 4203096"/>
              <a:gd name="connsiteY6023" fmla="*/ 2284130 h 3821750"/>
              <a:gd name="connsiteX6024" fmla="*/ 206883 w 4203096"/>
              <a:gd name="connsiteY6024" fmla="*/ 2291369 h 3821750"/>
              <a:gd name="connsiteX6025" fmla="*/ 197644 w 4203096"/>
              <a:gd name="connsiteY6025" fmla="*/ 2297560 h 3821750"/>
              <a:gd name="connsiteX6026" fmla="*/ 192786 w 4203096"/>
              <a:gd name="connsiteY6026" fmla="*/ 2289845 h 3821750"/>
              <a:gd name="connsiteX6027" fmla="*/ 204025 w 4203096"/>
              <a:gd name="connsiteY6027" fmla="*/ 2284130 h 3821750"/>
              <a:gd name="connsiteX6028" fmla="*/ 297655 w 4203096"/>
              <a:gd name="connsiteY6028" fmla="*/ 2282225 h 3821750"/>
              <a:gd name="connsiteX6029" fmla="*/ 302704 w 4203096"/>
              <a:gd name="connsiteY6029" fmla="*/ 2292988 h 3821750"/>
              <a:gd name="connsiteX6030" fmla="*/ 283463 w 4203096"/>
              <a:gd name="connsiteY6030" fmla="*/ 2302227 h 3821750"/>
              <a:gd name="connsiteX6031" fmla="*/ 278796 w 4203096"/>
              <a:gd name="connsiteY6031" fmla="*/ 2291368 h 3821750"/>
              <a:gd name="connsiteX6032" fmla="*/ 297655 w 4203096"/>
              <a:gd name="connsiteY6032" fmla="*/ 2282225 h 3821750"/>
              <a:gd name="connsiteX6033" fmla="*/ 803718 w 4203096"/>
              <a:gd name="connsiteY6033" fmla="*/ 2281557 h 3821750"/>
              <a:gd name="connsiteX6034" fmla="*/ 819530 w 4203096"/>
              <a:gd name="connsiteY6034" fmla="*/ 2285272 h 3821750"/>
              <a:gd name="connsiteX6035" fmla="*/ 825912 w 4203096"/>
              <a:gd name="connsiteY6035" fmla="*/ 2290416 h 3821750"/>
              <a:gd name="connsiteX6036" fmla="*/ 822197 w 4203096"/>
              <a:gd name="connsiteY6036" fmla="*/ 2324229 h 3821750"/>
              <a:gd name="connsiteX6037" fmla="*/ 815911 w 4203096"/>
              <a:gd name="connsiteY6037" fmla="*/ 2328039 h 3821750"/>
              <a:gd name="connsiteX6038" fmla="*/ 800480 w 4203096"/>
              <a:gd name="connsiteY6038" fmla="*/ 2330802 h 3821750"/>
              <a:gd name="connsiteX6039" fmla="*/ 764857 w 4203096"/>
              <a:gd name="connsiteY6039" fmla="*/ 2319372 h 3821750"/>
              <a:gd name="connsiteX6040" fmla="*/ 768571 w 4203096"/>
              <a:gd name="connsiteY6040" fmla="*/ 2291749 h 3821750"/>
              <a:gd name="connsiteX6041" fmla="*/ 803718 w 4203096"/>
              <a:gd name="connsiteY6041" fmla="*/ 2281557 h 3821750"/>
              <a:gd name="connsiteX6042" fmla="*/ 391763 w 4203096"/>
              <a:gd name="connsiteY6042" fmla="*/ 2281081 h 3821750"/>
              <a:gd name="connsiteX6043" fmla="*/ 403097 w 4203096"/>
              <a:gd name="connsiteY6043" fmla="*/ 2294797 h 3821750"/>
              <a:gd name="connsiteX6044" fmla="*/ 380142 w 4203096"/>
              <a:gd name="connsiteY6044" fmla="*/ 2307656 h 3821750"/>
              <a:gd name="connsiteX6045" fmla="*/ 369569 w 4203096"/>
              <a:gd name="connsiteY6045" fmla="*/ 2294606 h 3821750"/>
              <a:gd name="connsiteX6046" fmla="*/ 391763 w 4203096"/>
              <a:gd name="connsiteY6046" fmla="*/ 2281081 h 3821750"/>
              <a:gd name="connsiteX6047" fmla="*/ 694848 w 4203096"/>
              <a:gd name="connsiteY6047" fmla="*/ 2280987 h 3821750"/>
              <a:gd name="connsiteX6048" fmla="*/ 721804 w 4203096"/>
              <a:gd name="connsiteY6048" fmla="*/ 2303371 h 3821750"/>
              <a:gd name="connsiteX6049" fmla="*/ 688371 w 4203096"/>
              <a:gd name="connsiteY6049" fmla="*/ 2325183 h 3821750"/>
              <a:gd name="connsiteX6050" fmla="*/ 661130 w 4203096"/>
              <a:gd name="connsiteY6050" fmla="*/ 2302799 h 3821750"/>
              <a:gd name="connsiteX6051" fmla="*/ 694848 w 4203096"/>
              <a:gd name="connsiteY6051" fmla="*/ 2280987 h 3821750"/>
              <a:gd name="connsiteX6052" fmla="*/ 493109 w 4203096"/>
              <a:gd name="connsiteY6052" fmla="*/ 2280606 h 3821750"/>
              <a:gd name="connsiteX6053" fmla="*/ 506730 w 4203096"/>
              <a:gd name="connsiteY6053" fmla="*/ 2298132 h 3821750"/>
              <a:gd name="connsiteX6054" fmla="*/ 478345 w 4203096"/>
              <a:gd name="connsiteY6054" fmla="*/ 2313372 h 3821750"/>
              <a:gd name="connsiteX6055" fmla="*/ 464439 w 4203096"/>
              <a:gd name="connsiteY6055" fmla="*/ 2295941 h 3821750"/>
              <a:gd name="connsiteX6056" fmla="*/ 493109 w 4203096"/>
              <a:gd name="connsiteY6056" fmla="*/ 2280606 h 3821750"/>
              <a:gd name="connsiteX6057" fmla="*/ 593883 w 4203096"/>
              <a:gd name="connsiteY6057" fmla="*/ 2280510 h 3821750"/>
              <a:gd name="connsiteX6058" fmla="*/ 613505 w 4203096"/>
              <a:gd name="connsiteY6058" fmla="*/ 2300798 h 3821750"/>
              <a:gd name="connsiteX6059" fmla="*/ 582739 w 4203096"/>
              <a:gd name="connsiteY6059" fmla="*/ 2319086 h 3821750"/>
              <a:gd name="connsiteX6060" fmla="*/ 561593 w 4203096"/>
              <a:gd name="connsiteY6060" fmla="*/ 2299560 h 3821750"/>
              <a:gd name="connsiteX6061" fmla="*/ 593883 w 4203096"/>
              <a:gd name="connsiteY6061" fmla="*/ 2280510 h 3821750"/>
              <a:gd name="connsiteX6062" fmla="*/ 1617726 w 4203096"/>
              <a:gd name="connsiteY6062" fmla="*/ 2277081 h 3821750"/>
              <a:gd name="connsiteX6063" fmla="*/ 1644301 w 4203096"/>
              <a:gd name="connsiteY6063" fmla="*/ 2294607 h 3821750"/>
              <a:gd name="connsiteX6064" fmla="*/ 1626108 w 4203096"/>
              <a:gd name="connsiteY6064" fmla="*/ 2317753 h 3821750"/>
              <a:gd name="connsiteX6065" fmla="*/ 1600200 w 4203096"/>
              <a:gd name="connsiteY6065" fmla="*/ 2300037 h 3821750"/>
              <a:gd name="connsiteX6066" fmla="*/ 1617726 w 4203096"/>
              <a:gd name="connsiteY6066" fmla="*/ 2277081 h 3821750"/>
              <a:gd name="connsiteX6067" fmla="*/ 3129534 w 4203096"/>
              <a:gd name="connsiteY6067" fmla="*/ 2268794 h 3821750"/>
              <a:gd name="connsiteX6068" fmla="*/ 3105912 w 4203096"/>
              <a:gd name="connsiteY6068" fmla="*/ 2270223 h 3821750"/>
              <a:gd name="connsiteX6069" fmla="*/ 3101912 w 4203096"/>
              <a:gd name="connsiteY6069" fmla="*/ 2312799 h 3821750"/>
              <a:gd name="connsiteX6070" fmla="*/ 3124486 w 4203096"/>
              <a:gd name="connsiteY6070" fmla="*/ 2310894 h 3821750"/>
              <a:gd name="connsiteX6071" fmla="*/ 3129534 w 4203096"/>
              <a:gd name="connsiteY6071" fmla="*/ 2268794 h 3821750"/>
              <a:gd name="connsiteX6072" fmla="*/ 2793872 w 4203096"/>
              <a:gd name="connsiteY6072" fmla="*/ 2268604 h 3821750"/>
              <a:gd name="connsiteX6073" fmla="*/ 2817494 w 4203096"/>
              <a:gd name="connsiteY6073" fmla="*/ 2307942 h 3821750"/>
              <a:gd name="connsiteX6074" fmla="*/ 2801492 w 4203096"/>
              <a:gd name="connsiteY6074" fmla="*/ 2346232 h 3821750"/>
              <a:gd name="connsiteX6075" fmla="*/ 2777870 w 4203096"/>
              <a:gd name="connsiteY6075" fmla="*/ 2307085 h 3821750"/>
              <a:gd name="connsiteX6076" fmla="*/ 2793872 w 4203096"/>
              <a:gd name="connsiteY6076" fmla="*/ 2268604 h 3821750"/>
              <a:gd name="connsiteX6077" fmla="*/ 2380773 w 4203096"/>
              <a:gd name="connsiteY6077" fmla="*/ 2267461 h 3821750"/>
              <a:gd name="connsiteX6078" fmla="*/ 2403347 w 4203096"/>
              <a:gd name="connsiteY6078" fmla="*/ 2297370 h 3821750"/>
              <a:gd name="connsiteX6079" fmla="*/ 2387726 w 4203096"/>
              <a:gd name="connsiteY6079" fmla="*/ 2318325 h 3821750"/>
              <a:gd name="connsiteX6080" fmla="*/ 2362771 w 4203096"/>
              <a:gd name="connsiteY6080" fmla="*/ 2287749 h 3821750"/>
              <a:gd name="connsiteX6081" fmla="*/ 2380773 w 4203096"/>
              <a:gd name="connsiteY6081" fmla="*/ 2267461 h 3821750"/>
              <a:gd name="connsiteX6082" fmla="*/ 3200686 w 4203096"/>
              <a:gd name="connsiteY6082" fmla="*/ 2267270 h 3821750"/>
              <a:gd name="connsiteX6083" fmla="*/ 3178969 w 4203096"/>
              <a:gd name="connsiteY6083" fmla="*/ 2268699 h 3821750"/>
              <a:gd name="connsiteX6084" fmla="*/ 3172682 w 4203096"/>
              <a:gd name="connsiteY6084" fmla="*/ 2304227 h 3821750"/>
              <a:gd name="connsiteX6085" fmla="*/ 3193637 w 4203096"/>
              <a:gd name="connsiteY6085" fmla="*/ 2302322 h 3821750"/>
              <a:gd name="connsiteX6086" fmla="*/ 3200686 w 4203096"/>
              <a:gd name="connsiteY6086" fmla="*/ 2267270 h 3821750"/>
              <a:gd name="connsiteX6087" fmla="*/ 2716529 w 4203096"/>
              <a:gd name="connsiteY6087" fmla="*/ 2265842 h 3821750"/>
              <a:gd name="connsiteX6088" fmla="*/ 2741485 w 4203096"/>
              <a:gd name="connsiteY6088" fmla="*/ 2304608 h 3821750"/>
              <a:gd name="connsiteX6089" fmla="*/ 2725673 w 4203096"/>
              <a:gd name="connsiteY6089" fmla="*/ 2338708 h 3821750"/>
              <a:gd name="connsiteX6090" fmla="*/ 2699003 w 4203096"/>
              <a:gd name="connsiteY6090" fmla="*/ 2298131 h 3821750"/>
              <a:gd name="connsiteX6091" fmla="*/ 2716529 w 4203096"/>
              <a:gd name="connsiteY6091" fmla="*/ 2265842 h 3821750"/>
              <a:gd name="connsiteX6092" fmla="*/ 3063812 w 4203096"/>
              <a:gd name="connsiteY6092" fmla="*/ 2264603 h 3821750"/>
              <a:gd name="connsiteX6093" fmla="*/ 3063716 w 4203096"/>
              <a:gd name="connsiteY6093" fmla="*/ 2265003 h 3821750"/>
              <a:gd name="connsiteX6094" fmla="*/ 3063431 w 4203096"/>
              <a:gd name="connsiteY6094" fmla="*/ 2265270 h 3821750"/>
              <a:gd name="connsiteX6095" fmla="*/ 3063812 w 4203096"/>
              <a:gd name="connsiteY6095" fmla="*/ 2264603 h 3821750"/>
              <a:gd name="connsiteX6096" fmla="*/ 2866358 w 4203096"/>
              <a:gd name="connsiteY6096" fmla="*/ 2263556 h 3821750"/>
              <a:gd name="connsiteX6097" fmla="*/ 2889980 w 4203096"/>
              <a:gd name="connsiteY6097" fmla="*/ 2304228 h 3821750"/>
              <a:gd name="connsiteX6098" fmla="*/ 2872359 w 4203096"/>
              <a:gd name="connsiteY6098" fmla="*/ 2346519 h 3821750"/>
              <a:gd name="connsiteX6099" fmla="*/ 2848165 w 4203096"/>
              <a:gd name="connsiteY6099" fmla="*/ 2305085 h 3821750"/>
              <a:gd name="connsiteX6100" fmla="*/ 2866358 w 4203096"/>
              <a:gd name="connsiteY6100" fmla="*/ 2263556 h 3821750"/>
              <a:gd name="connsiteX6101" fmla="*/ 1715738 w 4203096"/>
              <a:gd name="connsiteY6101" fmla="*/ 2262222 h 3821750"/>
              <a:gd name="connsiteX6102" fmla="*/ 1742218 w 4203096"/>
              <a:gd name="connsiteY6102" fmla="*/ 2279748 h 3821750"/>
              <a:gd name="connsiteX6103" fmla="*/ 1725263 w 4203096"/>
              <a:gd name="connsiteY6103" fmla="*/ 2303180 h 3821750"/>
              <a:gd name="connsiteX6104" fmla="*/ 1699831 w 4203096"/>
              <a:gd name="connsiteY6104" fmla="*/ 2284606 h 3821750"/>
              <a:gd name="connsiteX6105" fmla="*/ 1715738 w 4203096"/>
              <a:gd name="connsiteY6105" fmla="*/ 2262222 h 3821750"/>
              <a:gd name="connsiteX6106" fmla="*/ 982789 w 4203096"/>
              <a:gd name="connsiteY6106" fmla="*/ 2261079 h 3821750"/>
              <a:gd name="connsiteX6107" fmla="*/ 984028 w 4203096"/>
              <a:gd name="connsiteY6107" fmla="*/ 2285463 h 3821750"/>
              <a:gd name="connsiteX6108" fmla="*/ 1015841 w 4203096"/>
              <a:gd name="connsiteY6108" fmla="*/ 2287558 h 3821750"/>
              <a:gd name="connsiteX6109" fmla="*/ 1013746 w 4203096"/>
              <a:gd name="connsiteY6109" fmla="*/ 2262031 h 3821750"/>
              <a:gd name="connsiteX6110" fmla="*/ 982789 w 4203096"/>
              <a:gd name="connsiteY6110" fmla="*/ 2261079 h 3821750"/>
              <a:gd name="connsiteX6111" fmla="*/ 1386173 w 4203096"/>
              <a:gd name="connsiteY6111" fmla="*/ 2260222 h 3821750"/>
              <a:gd name="connsiteX6112" fmla="*/ 1414462 w 4203096"/>
              <a:gd name="connsiteY6112" fmla="*/ 2280605 h 3821750"/>
              <a:gd name="connsiteX6113" fmla="*/ 1400174 w 4203096"/>
              <a:gd name="connsiteY6113" fmla="*/ 2302036 h 3821750"/>
              <a:gd name="connsiteX6114" fmla="*/ 1372266 w 4203096"/>
              <a:gd name="connsiteY6114" fmla="*/ 2280986 h 3821750"/>
              <a:gd name="connsiteX6115" fmla="*/ 1386173 w 4203096"/>
              <a:gd name="connsiteY6115" fmla="*/ 2260222 h 3821750"/>
              <a:gd name="connsiteX6116" fmla="*/ 885730 w 4203096"/>
              <a:gd name="connsiteY6116" fmla="*/ 2259840 h 3821750"/>
              <a:gd name="connsiteX6117" fmla="*/ 884777 w 4203096"/>
              <a:gd name="connsiteY6117" fmla="*/ 2281748 h 3821750"/>
              <a:gd name="connsiteX6118" fmla="*/ 914590 w 4203096"/>
              <a:gd name="connsiteY6118" fmla="*/ 2282700 h 3821750"/>
              <a:gd name="connsiteX6119" fmla="*/ 914876 w 4203096"/>
              <a:gd name="connsiteY6119" fmla="*/ 2260793 h 3821750"/>
              <a:gd name="connsiteX6120" fmla="*/ 885730 w 4203096"/>
              <a:gd name="connsiteY6120" fmla="*/ 2259840 h 3821750"/>
              <a:gd name="connsiteX6121" fmla="*/ 2939129 w 4203096"/>
              <a:gd name="connsiteY6121" fmla="*/ 2259460 h 3821750"/>
              <a:gd name="connsiteX6122" fmla="*/ 2961989 w 4203096"/>
              <a:gd name="connsiteY6122" fmla="*/ 2301560 h 3821750"/>
              <a:gd name="connsiteX6123" fmla="*/ 2942082 w 4203096"/>
              <a:gd name="connsiteY6123" fmla="*/ 2344137 h 3821750"/>
              <a:gd name="connsiteX6124" fmla="*/ 2917793 w 4203096"/>
              <a:gd name="connsiteY6124" fmla="*/ 2302322 h 3821750"/>
              <a:gd name="connsiteX6125" fmla="*/ 2939129 w 4203096"/>
              <a:gd name="connsiteY6125" fmla="*/ 2259460 h 3821750"/>
              <a:gd name="connsiteX6126" fmla="*/ 1307020 w 4203096"/>
              <a:gd name="connsiteY6126" fmla="*/ 2258984 h 3821750"/>
              <a:gd name="connsiteX6127" fmla="*/ 1338547 w 4203096"/>
              <a:gd name="connsiteY6127" fmla="*/ 2280796 h 3821750"/>
              <a:gd name="connsiteX6128" fmla="*/ 1321593 w 4203096"/>
              <a:gd name="connsiteY6128" fmla="*/ 2302894 h 3821750"/>
              <a:gd name="connsiteX6129" fmla="*/ 1290732 w 4203096"/>
              <a:gd name="connsiteY6129" fmla="*/ 2281653 h 3821750"/>
              <a:gd name="connsiteX6130" fmla="*/ 1307020 w 4203096"/>
              <a:gd name="connsiteY6130" fmla="*/ 2258984 h 3821750"/>
              <a:gd name="connsiteX6131" fmla="*/ 1224057 w 4203096"/>
              <a:gd name="connsiteY6131" fmla="*/ 2256221 h 3821750"/>
              <a:gd name="connsiteX6132" fmla="*/ 1256728 w 4203096"/>
              <a:gd name="connsiteY6132" fmla="*/ 2280033 h 3821750"/>
              <a:gd name="connsiteX6133" fmla="*/ 1235677 w 4203096"/>
              <a:gd name="connsiteY6133" fmla="*/ 2303465 h 3821750"/>
              <a:gd name="connsiteX6134" fmla="*/ 1202340 w 4203096"/>
              <a:gd name="connsiteY6134" fmla="*/ 2279652 h 3821750"/>
              <a:gd name="connsiteX6135" fmla="*/ 1224057 w 4203096"/>
              <a:gd name="connsiteY6135" fmla="*/ 2256221 h 3821750"/>
              <a:gd name="connsiteX6136" fmla="*/ 1467326 w 4203096"/>
              <a:gd name="connsiteY6136" fmla="*/ 2254984 h 3821750"/>
              <a:gd name="connsiteX6137" fmla="*/ 1495424 w 4203096"/>
              <a:gd name="connsiteY6137" fmla="*/ 2272319 h 3821750"/>
              <a:gd name="connsiteX6138" fmla="*/ 1480184 w 4203096"/>
              <a:gd name="connsiteY6138" fmla="*/ 2295084 h 3821750"/>
              <a:gd name="connsiteX6139" fmla="*/ 1452181 w 4203096"/>
              <a:gd name="connsiteY6139" fmla="*/ 2277939 h 3821750"/>
              <a:gd name="connsiteX6140" fmla="*/ 1467326 w 4203096"/>
              <a:gd name="connsiteY6140" fmla="*/ 2254984 h 3821750"/>
              <a:gd name="connsiteX6141" fmla="*/ 3010757 w 4203096"/>
              <a:gd name="connsiteY6141" fmla="*/ 2253840 h 3821750"/>
              <a:gd name="connsiteX6142" fmla="*/ 3033712 w 4203096"/>
              <a:gd name="connsiteY6142" fmla="*/ 2296226 h 3821750"/>
              <a:gd name="connsiteX6143" fmla="*/ 3010471 w 4203096"/>
              <a:gd name="connsiteY6143" fmla="*/ 2341565 h 3821750"/>
              <a:gd name="connsiteX6144" fmla="*/ 2987611 w 4203096"/>
              <a:gd name="connsiteY6144" fmla="*/ 2299655 h 3821750"/>
              <a:gd name="connsiteX6145" fmla="*/ 3010757 w 4203096"/>
              <a:gd name="connsiteY6145" fmla="*/ 2253840 h 3821750"/>
              <a:gd name="connsiteX6146" fmla="*/ 1135951 w 4203096"/>
              <a:gd name="connsiteY6146" fmla="*/ 2253459 h 3821750"/>
              <a:gd name="connsiteX6147" fmla="*/ 1170241 w 4203096"/>
              <a:gd name="connsiteY6147" fmla="*/ 2279272 h 3821750"/>
              <a:gd name="connsiteX6148" fmla="*/ 1144047 w 4203096"/>
              <a:gd name="connsiteY6148" fmla="*/ 2302608 h 3821750"/>
              <a:gd name="connsiteX6149" fmla="*/ 1109662 w 4203096"/>
              <a:gd name="connsiteY6149" fmla="*/ 2276700 h 3821750"/>
              <a:gd name="connsiteX6150" fmla="*/ 1135951 w 4203096"/>
              <a:gd name="connsiteY6150" fmla="*/ 2253459 h 3821750"/>
              <a:gd name="connsiteX6151" fmla="*/ 2627947 w 4203096"/>
              <a:gd name="connsiteY6151" fmla="*/ 2252411 h 3821750"/>
              <a:gd name="connsiteX6152" fmla="*/ 2653950 w 4203096"/>
              <a:gd name="connsiteY6152" fmla="*/ 2289368 h 3821750"/>
              <a:gd name="connsiteX6153" fmla="*/ 2636996 w 4203096"/>
              <a:gd name="connsiteY6153" fmla="*/ 2318324 h 3821750"/>
              <a:gd name="connsiteX6154" fmla="*/ 2610230 w 4203096"/>
              <a:gd name="connsiteY6154" fmla="*/ 2282225 h 3821750"/>
              <a:gd name="connsiteX6155" fmla="*/ 2627947 w 4203096"/>
              <a:gd name="connsiteY6155" fmla="*/ 2252411 h 3821750"/>
              <a:gd name="connsiteX6156" fmla="*/ 104679 w 4203096"/>
              <a:gd name="connsiteY6156" fmla="*/ 2248315 h 3821750"/>
              <a:gd name="connsiteX6157" fmla="*/ 107251 w 4203096"/>
              <a:gd name="connsiteY6157" fmla="*/ 2250697 h 3821750"/>
              <a:gd name="connsiteX6158" fmla="*/ 99821 w 4203096"/>
              <a:gd name="connsiteY6158" fmla="*/ 2253364 h 3821750"/>
              <a:gd name="connsiteX6159" fmla="*/ 99535 w 4203096"/>
              <a:gd name="connsiteY6159" fmla="*/ 2250792 h 3821750"/>
              <a:gd name="connsiteX6160" fmla="*/ 104679 w 4203096"/>
              <a:gd name="connsiteY6160" fmla="*/ 2248315 h 3821750"/>
              <a:gd name="connsiteX6161" fmla="*/ 1820799 w 4203096"/>
              <a:gd name="connsiteY6161" fmla="*/ 2248030 h 3821750"/>
              <a:gd name="connsiteX6162" fmla="*/ 1844897 w 4203096"/>
              <a:gd name="connsiteY6162" fmla="*/ 2266318 h 3821750"/>
              <a:gd name="connsiteX6163" fmla="*/ 1829466 w 4203096"/>
              <a:gd name="connsiteY6163" fmla="*/ 2287559 h 3821750"/>
              <a:gd name="connsiteX6164" fmla="*/ 1805273 w 4203096"/>
              <a:gd name="connsiteY6164" fmla="*/ 2269366 h 3821750"/>
              <a:gd name="connsiteX6165" fmla="*/ 1820799 w 4203096"/>
              <a:gd name="connsiteY6165" fmla="*/ 2248030 h 3821750"/>
              <a:gd name="connsiteX6166" fmla="*/ 2267426 w 4203096"/>
              <a:gd name="connsiteY6166" fmla="*/ 2247459 h 3821750"/>
              <a:gd name="connsiteX6167" fmla="*/ 2290286 w 4203096"/>
              <a:gd name="connsiteY6167" fmla="*/ 2273462 h 3821750"/>
              <a:gd name="connsiteX6168" fmla="*/ 2275903 w 4203096"/>
              <a:gd name="connsiteY6168" fmla="*/ 2292321 h 3821750"/>
              <a:gd name="connsiteX6169" fmla="*/ 2253805 w 4203096"/>
              <a:gd name="connsiteY6169" fmla="*/ 2268890 h 3821750"/>
              <a:gd name="connsiteX6170" fmla="*/ 2267426 w 4203096"/>
              <a:gd name="connsiteY6170" fmla="*/ 2247459 h 3821750"/>
              <a:gd name="connsiteX6171" fmla="*/ 3719416 w 4203096"/>
              <a:gd name="connsiteY6171" fmla="*/ 2246030 h 3821750"/>
              <a:gd name="connsiteX6172" fmla="*/ 3719988 w 4203096"/>
              <a:gd name="connsiteY6172" fmla="*/ 2251078 h 3821750"/>
              <a:gd name="connsiteX6173" fmla="*/ 3707034 w 4203096"/>
              <a:gd name="connsiteY6173" fmla="*/ 2260793 h 3821750"/>
              <a:gd name="connsiteX6174" fmla="*/ 3709034 w 4203096"/>
              <a:gd name="connsiteY6174" fmla="*/ 2252697 h 3821750"/>
              <a:gd name="connsiteX6175" fmla="*/ 3719416 w 4203096"/>
              <a:gd name="connsiteY6175" fmla="*/ 2246030 h 3821750"/>
              <a:gd name="connsiteX6176" fmla="*/ 186214 w 4203096"/>
              <a:gd name="connsiteY6176" fmla="*/ 2245744 h 3821750"/>
              <a:gd name="connsiteX6177" fmla="*/ 190786 w 4203096"/>
              <a:gd name="connsiteY6177" fmla="*/ 2251078 h 3821750"/>
              <a:gd name="connsiteX6178" fmla="*/ 179356 w 4203096"/>
              <a:gd name="connsiteY6178" fmla="*/ 2256697 h 3821750"/>
              <a:gd name="connsiteX6179" fmla="*/ 176403 w 4203096"/>
              <a:gd name="connsiteY6179" fmla="*/ 2250792 h 3821750"/>
              <a:gd name="connsiteX6180" fmla="*/ 186214 w 4203096"/>
              <a:gd name="connsiteY6180" fmla="*/ 2245744 h 3821750"/>
              <a:gd name="connsiteX6181" fmla="*/ 3651217 w 4203096"/>
              <a:gd name="connsiteY6181" fmla="*/ 2244410 h 3821750"/>
              <a:gd name="connsiteX6182" fmla="*/ 3651503 w 4203096"/>
              <a:gd name="connsiteY6182" fmla="*/ 2253745 h 3821750"/>
              <a:gd name="connsiteX6183" fmla="*/ 3634358 w 4203096"/>
              <a:gd name="connsiteY6183" fmla="*/ 2264794 h 3821750"/>
              <a:gd name="connsiteX6184" fmla="*/ 3635311 w 4203096"/>
              <a:gd name="connsiteY6184" fmla="*/ 2254507 h 3821750"/>
              <a:gd name="connsiteX6185" fmla="*/ 3651217 w 4203096"/>
              <a:gd name="connsiteY6185" fmla="*/ 2244410 h 3821750"/>
              <a:gd name="connsiteX6186" fmla="*/ 273653 w 4203096"/>
              <a:gd name="connsiteY6186" fmla="*/ 2243648 h 3821750"/>
              <a:gd name="connsiteX6187" fmla="*/ 278606 w 4203096"/>
              <a:gd name="connsiteY6187" fmla="*/ 2251745 h 3821750"/>
              <a:gd name="connsiteX6188" fmla="*/ 263461 w 4203096"/>
              <a:gd name="connsiteY6188" fmla="*/ 2261365 h 3821750"/>
              <a:gd name="connsiteX6189" fmla="*/ 257746 w 4203096"/>
              <a:gd name="connsiteY6189" fmla="*/ 2252697 h 3821750"/>
              <a:gd name="connsiteX6190" fmla="*/ 273653 w 4203096"/>
              <a:gd name="connsiteY6190" fmla="*/ 2243648 h 3821750"/>
              <a:gd name="connsiteX6191" fmla="*/ 3583399 w 4203096"/>
              <a:gd name="connsiteY6191" fmla="*/ 2243458 h 3821750"/>
              <a:gd name="connsiteX6192" fmla="*/ 3582637 w 4203096"/>
              <a:gd name="connsiteY6192" fmla="*/ 2258031 h 3821750"/>
              <a:gd name="connsiteX6193" fmla="*/ 3561397 w 4203096"/>
              <a:gd name="connsiteY6193" fmla="*/ 2272795 h 3821750"/>
              <a:gd name="connsiteX6194" fmla="*/ 3561873 w 4203096"/>
              <a:gd name="connsiteY6194" fmla="*/ 2258221 h 3821750"/>
              <a:gd name="connsiteX6195" fmla="*/ 3583399 w 4203096"/>
              <a:gd name="connsiteY6195" fmla="*/ 2243458 h 3821750"/>
              <a:gd name="connsiteX6196" fmla="*/ 3515010 w 4203096"/>
              <a:gd name="connsiteY6196" fmla="*/ 2242791 h 3821750"/>
              <a:gd name="connsiteX6197" fmla="*/ 3515963 w 4203096"/>
              <a:gd name="connsiteY6197" fmla="*/ 2260983 h 3821750"/>
              <a:gd name="connsiteX6198" fmla="*/ 3489007 w 4203096"/>
              <a:gd name="connsiteY6198" fmla="*/ 2281653 h 3821750"/>
              <a:gd name="connsiteX6199" fmla="*/ 3488054 w 4203096"/>
              <a:gd name="connsiteY6199" fmla="*/ 2263555 h 3821750"/>
              <a:gd name="connsiteX6200" fmla="*/ 3515010 w 4203096"/>
              <a:gd name="connsiteY6200" fmla="*/ 2242791 h 3821750"/>
              <a:gd name="connsiteX6201" fmla="*/ 3444811 w 4203096"/>
              <a:gd name="connsiteY6201" fmla="*/ 2242791 h 3821750"/>
              <a:gd name="connsiteX6202" fmla="*/ 3447383 w 4203096"/>
              <a:gd name="connsiteY6202" fmla="*/ 2267175 h 3821750"/>
              <a:gd name="connsiteX6203" fmla="*/ 3418046 w 4203096"/>
              <a:gd name="connsiteY6203" fmla="*/ 2291178 h 3821750"/>
              <a:gd name="connsiteX6204" fmla="*/ 3415570 w 4203096"/>
              <a:gd name="connsiteY6204" fmla="*/ 2267842 h 3821750"/>
              <a:gd name="connsiteX6205" fmla="*/ 3444811 w 4203096"/>
              <a:gd name="connsiteY6205" fmla="*/ 2242791 h 3821750"/>
              <a:gd name="connsiteX6206" fmla="*/ 366903 w 4203096"/>
              <a:gd name="connsiteY6206" fmla="*/ 2242696 h 3821750"/>
              <a:gd name="connsiteX6207" fmla="*/ 372618 w 4203096"/>
              <a:gd name="connsiteY6207" fmla="*/ 2255364 h 3821750"/>
              <a:gd name="connsiteX6208" fmla="*/ 352425 w 4203096"/>
              <a:gd name="connsiteY6208" fmla="*/ 2266127 h 3821750"/>
              <a:gd name="connsiteX6209" fmla="*/ 344995 w 4203096"/>
              <a:gd name="connsiteY6209" fmla="*/ 2253459 h 3821750"/>
              <a:gd name="connsiteX6210" fmla="*/ 366903 w 4203096"/>
              <a:gd name="connsiteY6210" fmla="*/ 2242696 h 3821750"/>
              <a:gd name="connsiteX6211" fmla="*/ 3373945 w 4203096"/>
              <a:gd name="connsiteY6211" fmla="*/ 2242506 h 3821750"/>
              <a:gd name="connsiteX6212" fmla="*/ 3380898 w 4203096"/>
              <a:gd name="connsiteY6212" fmla="*/ 2270128 h 3821750"/>
              <a:gd name="connsiteX6213" fmla="*/ 3349085 w 4203096"/>
              <a:gd name="connsiteY6213" fmla="*/ 2301465 h 3821750"/>
              <a:gd name="connsiteX6214" fmla="*/ 3342036 w 4203096"/>
              <a:gd name="connsiteY6214" fmla="*/ 2274129 h 3821750"/>
              <a:gd name="connsiteX6215" fmla="*/ 3373945 w 4203096"/>
              <a:gd name="connsiteY6215" fmla="*/ 2242506 h 3821750"/>
              <a:gd name="connsiteX6216" fmla="*/ 461009 w 4203096"/>
              <a:gd name="connsiteY6216" fmla="*/ 2242219 h 3821750"/>
              <a:gd name="connsiteX6217" fmla="*/ 472153 w 4203096"/>
              <a:gd name="connsiteY6217" fmla="*/ 2257555 h 3821750"/>
              <a:gd name="connsiteX6218" fmla="*/ 446912 w 4203096"/>
              <a:gd name="connsiteY6218" fmla="*/ 2271652 h 3821750"/>
              <a:gd name="connsiteX6219" fmla="*/ 434816 w 4203096"/>
              <a:gd name="connsiteY6219" fmla="*/ 2256983 h 3821750"/>
              <a:gd name="connsiteX6220" fmla="*/ 461009 w 4203096"/>
              <a:gd name="connsiteY6220" fmla="*/ 2242219 h 3821750"/>
              <a:gd name="connsiteX6221" fmla="*/ 754475 w 4203096"/>
              <a:gd name="connsiteY6221" fmla="*/ 2242125 h 3821750"/>
              <a:gd name="connsiteX6222" fmla="*/ 781526 w 4203096"/>
              <a:gd name="connsiteY6222" fmla="*/ 2267461 h 3821750"/>
              <a:gd name="connsiteX6223" fmla="*/ 745426 w 4203096"/>
              <a:gd name="connsiteY6223" fmla="*/ 2290321 h 3821750"/>
              <a:gd name="connsiteX6224" fmla="*/ 718566 w 4203096"/>
              <a:gd name="connsiteY6224" fmla="*/ 2265747 h 3821750"/>
              <a:gd name="connsiteX6225" fmla="*/ 754475 w 4203096"/>
              <a:gd name="connsiteY6225" fmla="*/ 2242125 h 3821750"/>
              <a:gd name="connsiteX6226" fmla="*/ 3303174 w 4203096"/>
              <a:gd name="connsiteY6226" fmla="*/ 2242030 h 3821750"/>
              <a:gd name="connsiteX6227" fmla="*/ 3312985 w 4203096"/>
              <a:gd name="connsiteY6227" fmla="*/ 2276415 h 3821750"/>
              <a:gd name="connsiteX6228" fmla="*/ 3279076 w 4203096"/>
              <a:gd name="connsiteY6228" fmla="*/ 2313181 h 3821750"/>
              <a:gd name="connsiteX6229" fmla="*/ 3269074 w 4203096"/>
              <a:gd name="connsiteY6229" fmla="*/ 2279748 h 3821750"/>
              <a:gd name="connsiteX6230" fmla="*/ 3303174 w 4203096"/>
              <a:gd name="connsiteY6230" fmla="*/ 2242030 h 3821750"/>
              <a:gd name="connsiteX6231" fmla="*/ 558545 w 4203096"/>
              <a:gd name="connsiteY6231" fmla="*/ 2241934 h 3821750"/>
              <a:gd name="connsiteX6232" fmla="*/ 574166 w 4203096"/>
              <a:gd name="connsiteY6232" fmla="*/ 2260793 h 3821750"/>
              <a:gd name="connsiteX6233" fmla="*/ 544353 w 4203096"/>
              <a:gd name="connsiteY6233" fmla="*/ 2277938 h 3821750"/>
              <a:gd name="connsiteX6234" fmla="*/ 528637 w 4203096"/>
              <a:gd name="connsiteY6234" fmla="*/ 2258317 h 3821750"/>
              <a:gd name="connsiteX6235" fmla="*/ 558545 w 4203096"/>
              <a:gd name="connsiteY6235" fmla="*/ 2241934 h 3821750"/>
              <a:gd name="connsiteX6236" fmla="*/ 655701 w 4203096"/>
              <a:gd name="connsiteY6236" fmla="*/ 2241839 h 3821750"/>
              <a:gd name="connsiteX6237" fmla="*/ 677608 w 4203096"/>
              <a:gd name="connsiteY6237" fmla="*/ 2263556 h 3821750"/>
              <a:gd name="connsiteX6238" fmla="*/ 644842 w 4203096"/>
              <a:gd name="connsiteY6238" fmla="*/ 2284225 h 3821750"/>
              <a:gd name="connsiteX6239" fmla="*/ 623030 w 4203096"/>
              <a:gd name="connsiteY6239" fmla="*/ 2262603 h 3821750"/>
              <a:gd name="connsiteX6240" fmla="*/ 655701 w 4203096"/>
              <a:gd name="connsiteY6240" fmla="*/ 2241839 h 3821750"/>
              <a:gd name="connsiteX6241" fmla="*/ 1557146 w 4203096"/>
              <a:gd name="connsiteY6241" fmla="*/ 2241648 h 3821750"/>
              <a:gd name="connsiteX6242" fmla="*/ 1584483 w 4203096"/>
              <a:gd name="connsiteY6242" fmla="*/ 2258126 h 3821750"/>
              <a:gd name="connsiteX6243" fmla="*/ 1568195 w 4203096"/>
              <a:gd name="connsiteY6243" fmla="*/ 2281653 h 3821750"/>
              <a:gd name="connsiteX6244" fmla="*/ 1540668 w 4203096"/>
              <a:gd name="connsiteY6244" fmla="*/ 2264127 h 3821750"/>
              <a:gd name="connsiteX6245" fmla="*/ 1557146 w 4203096"/>
              <a:gd name="connsiteY6245" fmla="*/ 2241648 h 3821750"/>
              <a:gd name="connsiteX6246" fmla="*/ 1929003 w 4203096"/>
              <a:gd name="connsiteY6246" fmla="*/ 2237457 h 3821750"/>
              <a:gd name="connsiteX6247" fmla="*/ 1951958 w 4203096"/>
              <a:gd name="connsiteY6247" fmla="*/ 2254698 h 3821750"/>
              <a:gd name="connsiteX6248" fmla="*/ 1936527 w 4203096"/>
              <a:gd name="connsiteY6248" fmla="*/ 2274986 h 3821750"/>
              <a:gd name="connsiteX6249" fmla="*/ 1915858 w 4203096"/>
              <a:gd name="connsiteY6249" fmla="*/ 2257555 h 3821750"/>
              <a:gd name="connsiteX6250" fmla="*/ 1929003 w 4203096"/>
              <a:gd name="connsiteY6250" fmla="*/ 2237457 h 3821750"/>
              <a:gd name="connsiteX6251" fmla="*/ 2155222 w 4203096"/>
              <a:gd name="connsiteY6251" fmla="*/ 2235457 h 3821750"/>
              <a:gd name="connsiteX6252" fmla="*/ 2174938 w 4203096"/>
              <a:gd name="connsiteY6252" fmla="*/ 2256793 h 3821750"/>
              <a:gd name="connsiteX6253" fmla="*/ 2161127 w 4203096"/>
              <a:gd name="connsiteY6253" fmla="*/ 2274414 h 3821750"/>
              <a:gd name="connsiteX6254" fmla="*/ 2141029 w 4203096"/>
              <a:gd name="connsiteY6254" fmla="*/ 2252888 h 3821750"/>
              <a:gd name="connsiteX6255" fmla="*/ 2155222 w 4203096"/>
              <a:gd name="connsiteY6255" fmla="*/ 2235457 h 3821750"/>
              <a:gd name="connsiteX6256" fmla="*/ 2530411 w 4203096"/>
              <a:gd name="connsiteY6256" fmla="*/ 2232599 h 3821750"/>
              <a:gd name="connsiteX6257" fmla="*/ 2555176 w 4203096"/>
              <a:gd name="connsiteY6257" fmla="*/ 2267366 h 3821750"/>
              <a:gd name="connsiteX6258" fmla="*/ 2537746 w 4203096"/>
              <a:gd name="connsiteY6258" fmla="*/ 2291273 h 3821750"/>
              <a:gd name="connsiteX6259" fmla="*/ 2511647 w 4203096"/>
              <a:gd name="connsiteY6259" fmla="*/ 2257174 h 3821750"/>
              <a:gd name="connsiteX6260" fmla="*/ 2530411 w 4203096"/>
              <a:gd name="connsiteY6260" fmla="*/ 2232599 h 3821750"/>
              <a:gd name="connsiteX6261" fmla="*/ 2041588 w 4203096"/>
              <a:gd name="connsiteY6261" fmla="*/ 2231170 h 3821750"/>
              <a:gd name="connsiteX6262" fmla="*/ 2061305 w 4203096"/>
              <a:gd name="connsiteY6262" fmla="*/ 2249649 h 3821750"/>
              <a:gd name="connsiteX6263" fmla="*/ 2048065 w 4203096"/>
              <a:gd name="connsiteY6263" fmla="*/ 2268318 h 3821750"/>
              <a:gd name="connsiteX6264" fmla="*/ 2028062 w 4203096"/>
              <a:gd name="connsiteY6264" fmla="*/ 2250030 h 3821750"/>
              <a:gd name="connsiteX6265" fmla="*/ 2041588 w 4203096"/>
              <a:gd name="connsiteY6265" fmla="*/ 2231170 h 3821750"/>
              <a:gd name="connsiteX6266" fmla="*/ 1652968 w 4203096"/>
              <a:gd name="connsiteY6266" fmla="*/ 2223932 h 3821750"/>
              <a:gd name="connsiteX6267" fmla="*/ 1679162 w 4203096"/>
              <a:gd name="connsiteY6267" fmla="*/ 2239458 h 3821750"/>
              <a:gd name="connsiteX6268" fmla="*/ 1664017 w 4203096"/>
              <a:gd name="connsiteY6268" fmla="*/ 2263270 h 3821750"/>
              <a:gd name="connsiteX6269" fmla="*/ 1637252 w 4203096"/>
              <a:gd name="connsiteY6269" fmla="*/ 2248602 h 3821750"/>
              <a:gd name="connsiteX6270" fmla="*/ 1652968 w 4203096"/>
              <a:gd name="connsiteY6270" fmla="*/ 2223932 h 3821750"/>
              <a:gd name="connsiteX6271" fmla="*/ 935164 w 4203096"/>
              <a:gd name="connsiteY6271" fmla="*/ 2222598 h 3821750"/>
              <a:gd name="connsiteX6272" fmla="*/ 935260 w 4203096"/>
              <a:gd name="connsiteY6272" fmla="*/ 2245934 h 3821750"/>
              <a:gd name="connsiteX6273" fmla="*/ 964025 w 4203096"/>
              <a:gd name="connsiteY6273" fmla="*/ 2246886 h 3821750"/>
              <a:gd name="connsiteX6274" fmla="*/ 963263 w 4203096"/>
              <a:gd name="connsiteY6274" fmla="*/ 2223550 h 3821750"/>
              <a:gd name="connsiteX6275" fmla="*/ 935164 w 4203096"/>
              <a:gd name="connsiteY6275" fmla="*/ 2222598 h 3821750"/>
              <a:gd name="connsiteX6276" fmla="*/ 1334452 w 4203096"/>
              <a:gd name="connsiteY6276" fmla="*/ 2222217 h 3821750"/>
              <a:gd name="connsiteX6277" fmla="*/ 1363694 w 4203096"/>
              <a:gd name="connsiteY6277" fmla="*/ 2243648 h 3821750"/>
              <a:gd name="connsiteX6278" fmla="*/ 1348930 w 4203096"/>
              <a:gd name="connsiteY6278" fmla="*/ 2264793 h 3821750"/>
              <a:gd name="connsiteX6279" fmla="*/ 1319879 w 4203096"/>
              <a:gd name="connsiteY6279" fmla="*/ 2243934 h 3821750"/>
              <a:gd name="connsiteX6280" fmla="*/ 1334452 w 4203096"/>
              <a:gd name="connsiteY6280" fmla="*/ 2222217 h 3821750"/>
              <a:gd name="connsiteX6281" fmla="*/ 1411509 w 4203096"/>
              <a:gd name="connsiteY6281" fmla="*/ 2221073 h 3821750"/>
              <a:gd name="connsiteX6282" fmla="*/ 1440560 w 4203096"/>
              <a:gd name="connsiteY6282" fmla="*/ 2237933 h 3821750"/>
              <a:gd name="connsiteX6283" fmla="*/ 1426654 w 4203096"/>
              <a:gd name="connsiteY6283" fmla="*/ 2260983 h 3821750"/>
              <a:gd name="connsiteX6284" fmla="*/ 1398555 w 4203096"/>
              <a:gd name="connsiteY6284" fmla="*/ 2243172 h 3821750"/>
              <a:gd name="connsiteX6285" fmla="*/ 1411509 w 4203096"/>
              <a:gd name="connsiteY6285" fmla="*/ 2221073 h 3821750"/>
              <a:gd name="connsiteX6286" fmla="*/ 1254823 w 4203096"/>
              <a:gd name="connsiteY6286" fmla="*/ 2220122 h 3821750"/>
              <a:gd name="connsiteX6287" fmla="*/ 1286446 w 4203096"/>
              <a:gd name="connsiteY6287" fmla="*/ 2242315 h 3821750"/>
              <a:gd name="connsiteX6288" fmla="*/ 1268920 w 4203096"/>
              <a:gd name="connsiteY6288" fmla="*/ 2265651 h 3821750"/>
              <a:gd name="connsiteX6289" fmla="*/ 1237202 w 4203096"/>
              <a:gd name="connsiteY6289" fmla="*/ 2243267 h 3821750"/>
              <a:gd name="connsiteX6290" fmla="*/ 1254823 w 4203096"/>
              <a:gd name="connsiteY6290" fmla="*/ 2220122 h 3821750"/>
              <a:gd name="connsiteX6291" fmla="*/ 837438 w 4203096"/>
              <a:gd name="connsiteY6291" fmla="*/ 2217835 h 3821750"/>
              <a:gd name="connsiteX6292" fmla="*/ 834866 w 4203096"/>
              <a:gd name="connsiteY6292" fmla="*/ 2243553 h 3821750"/>
              <a:gd name="connsiteX6293" fmla="*/ 866775 w 4203096"/>
              <a:gd name="connsiteY6293" fmla="*/ 2243457 h 3821750"/>
              <a:gd name="connsiteX6294" fmla="*/ 868299 w 4203096"/>
              <a:gd name="connsiteY6294" fmla="*/ 2220883 h 3821750"/>
              <a:gd name="connsiteX6295" fmla="*/ 837438 w 4203096"/>
              <a:gd name="connsiteY6295" fmla="*/ 2217835 h 3821750"/>
              <a:gd name="connsiteX6296" fmla="*/ 1170908 w 4203096"/>
              <a:gd name="connsiteY6296" fmla="*/ 2217264 h 3821750"/>
              <a:gd name="connsiteX6297" fmla="*/ 1203960 w 4203096"/>
              <a:gd name="connsiteY6297" fmla="*/ 2241457 h 3821750"/>
              <a:gd name="connsiteX6298" fmla="*/ 1183100 w 4203096"/>
              <a:gd name="connsiteY6298" fmla="*/ 2265270 h 3821750"/>
              <a:gd name="connsiteX6299" fmla="*/ 1148524 w 4203096"/>
              <a:gd name="connsiteY6299" fmla="*/ 2240410 h 3821750"/>
              <a:gd name="connsiteX6300" fmla="*/ 1170908 w 4203096"/>
              <a:gd name="connsiteY6300" fmla="*/ 2217264 h 3821750"/>
              <a:gd name="connsiteX6301" fmla="*/ 2423350 w 4203096"/>
              <a:gd name="connsiteY6301" fmla="*/ 2209835 h 3821750"/>
              <a:gd name="connsiteX6302" fmla="*/ 2448115 w 4203096"/>
              <a:gd name="connsiteY6302" fmla="*/ 2240219 h 3821750"/>
              <a:gd name="connsiteX6303" fmla="*/ 2431828 w 4203096"/>
              <a:gd name="connsiteY6303" fmla="*/ 2262413 h 3821750"/>
              <a:gd name="connsiteX6304" fmla="*/ 2407444 w 4203096"/>
              <a:gd name="connsiteY6304" fmla="*/ 2230885 h 3821750"/>
              <a:gd name="connsiteX6305" fmla="*/ 2423350 w 4203096"/>
              <a:gd name="connsiteY6305" fmla="*/ 2209835 h 3821750"/>
              <a:gd name="connsiteX6306" fmla="*/ 1497710 w 4203096"/>
              <a:gd name="connsiteY6306" fmla="*/ 2209072 h 3821750"/>
              <a:gd name="connsiteX6307" fmla="*/ 1525713 w 4203096"/>
              <a:gd name="connsiteY6307" fmla="*/ 2224788 h 3821750"/>
              <a:gd name="connsiteX6308" fmla="*/ 1509997 w 4203096"/>
              <a:gd name="connsiteY6308" fmla="*/ 2248506 h 3821750"/>
              <a:gd name="connsiteX6309" fmla="*/ 1482280 w 4203096"/>
              <a:gd name="connsiteY6309" fmla="*/ 2232313 h 3821750"/>
              <a:gd name="connsiteX6310" fmla="*/ 1497710 w 4203096"/>
              <a:gd name="connsiteY6310" fmla="*/ 2209072 h 3821750"/>
              <a:gd name="connsiteX6311" fmla="*/ 171925 w 4203096"/>
              <a:gd name="connsiteY6311" fmla="*/ 2208120 h 3821750"/>
              <a:gd name="connsiteX6312" fmla="*/ 174402 w 4203096"/>
              <a:gd name="connsiteY6312" fmla="*/ 2211930 h 3821750"/>
              <a:gd name="connsiteX6313" fmla="*/ 166496 w 4203096"/>
              <a:gd name="connsiteY6313" fmla="*/ 2215644 h 3821750"/>
              <a:gd name="connsiteX6314" fmla="*/ 164210 w 4203096"/>
              <a:gd name="connsiteY6314" fmla="*/ 2212501 h 3821750"/>
              <a:gd name="connsiteX6315" fmla="*/ 171925 w 4203096"/>
              <a:gd name="connsiteY6315" fmla="*/ 2208120 h 3821750"/>
              <a:gd name="connsiteX6316" fmla="*/ 255556 w 4203096"/>
              <a:gd name="connsiteY6316" fmla="*/ 2206311 h 3821750"/>
              <a:gd name="connsiteX6317" fmla="*/ 260223 w 4203096"/>
              <a:gd name="connsiteY6317" fmla="*/ 2214788 h 3821750"/>
              <a:gd name="connsiteX6318" fmla="*/ 244221 w 4203096"/>
              <a:gd name="connsiteY6318" fmla="*/ 2219265 h 3821750"/>
              <a:gd name="connsiteX6319" fmla="*/ 244316 w 4203096"/>
              <a:gd name="connsiteY6319" fmla="*/ 2210883 h 3821750"/>
              <a:gd name="connsiteX6320" fmla="*/ 255556 w 4203096"/>
              <a:gd name="connsiteY6320" fmla="*/ 2206311 h 3821750"/>
              <a:gd name="connsiteX6321" fmla="*/ 3150870 w 4203096"/>
              <a:gd name="connsiteY6321" fmla="*/ 2206310 h 3821750"/>
              <a:gd name="connsiteX6322" fmla="*/ 3145536 w 4203096"/>
              <a:gd name="connsiteY6322" fmla="*/ 2245458 h 3821750"/>
              <a:gd name="connsiteX6323" fmla="*/ 3168110 w 4203096"/>
              <a:gd name="connsiteY6323" fmla="*/ 2244410 h 3821750"/>
              <a:gd name="connsiteX6324" fmla="*/ 3174016 w 4203096"/>
              <a:gd name="connsiteY6324" fmla="*/ 2207548 h 3821750"/>
              <a:gd name="connsiteX6325" fmla="*/ 3150870 w 4203096"/>
              <a:gd name="connsiteY6325" fmla="*/ 2206310 h 3821750"/>
              <a:gd name="connsiteX6326" fmla="*/ 1756314 w 4203096"/>
              <a:gd name="connsiteY6326" fmla="*/ 2205263 h 3821750"/>
              <a:gd name="connsiteX6327" fmla="*/ 1779555 w 4203096"/>
              <a:gd name="connsiteY6327" fmla="*/ 2220217 h 3821750"/>
              <a:gd name="connsiteX6328" fmla="*/ 1764601 w 4203096"/>
              <a:gd name="connsiteY6328" fmla="*/ 2242886 h 3821750"/>
              <a:gd name="connsiteX6329" fmla="*/ 1740312 w 4203096"/>
              <a:gd name="connsiteY6329" fmla="*/ 2227265 h 3821750"/>
              <a:gd name="connsiteX6330" fmla="*/ 1756314 w 4203096"/>
              <a:gd name="connsiteY6330" fmla="*/ 2205263 h 3821750"/>
              <a:gd name="connsiteX6331" fmla="*/ 341185 w 4203096"/>
              <a:gd name="connsiteY6331" fmla="*/ 2204215 h 3821750"/>
              <a:gd name="connsiteX6332" fmla="*/ 348615 w 4203096"/>
              <a:gd name="connsiteY6332" fmla="*/ 2214026 h 3821750"/>
              <a:gd name="connsiteX6333" fmla="*/ 330517 w 4203096"/>
              <a:gd name="connsiteY6333" fmla="*/ 2224980 h 3821750"/>
              <a:gd name="connsiteX6334" fmla="*/ 324516 w 4203096"/>
              <a:gd name="connsiteY6334" fmla="*/ 2214407 h 3821750"/>
              <a:gd name="connsiteX6335" fmla="*/ 341185 w 4203096"/>
              <a:gd name="connsiteY6335" fmla="*/ 2204215 h 3821750"/>
              <a:gd name="connsiteX6336" fmla="*/ 715327 w 4203096"/>
              <a:gd name="connsiteY6336" fmla="*/ 2203929 h 3821750"/>
              <a:gd name="connsiteX6337" fmla="*/ 737711 w 4203096"/>
              <a:gd name="connsiteY6337" fmla="*/ 2227932 h 3821750"/>
              <a:gd name="connsiteX6338" fmla="*/ 703230 w 4203096"/>
              <a:gd name="connsiteY6338" fmla="*/ 2248791 h 3821750"/>
              <a:gd name="connsiteX6339" fmla="*/ 681227 w 4203096"/>
              <a:gd name="connsiteY6339" fmla="*/ 2224693 h 3821750"/>
              <a:gd name="connsiteX6340" fmla="*/ 715327 w 4203096"/>
              <a:gd name="connsiteY6340" fmla="*/ 2203929 h 3821750"/>
              <a:gd name="connsiteX6341" fmla="*/ 620362 w 4203096"/>
              <a:gd name="connsiteY6341" fmla="*/ 2203358 h 3821750"/>
              <a:gd name="connsiteX6342" fmla="*/ 637603 w 4203096"/>
              <a:gd name="connsiteY6342" fmla="*/ 2223741 h 3821750"/>
              <a:gd name="connsiteX6343" fmla="*/ 607123 w 4203096"/>
              <a:gd name="connsiteY6343" fmla="*/ 2242410 h 3821750"/>
              <a:gd name="connsiteX6344" fmla="*/ 588740 w 4203096"/>
              <a:gd name="connsiteY6344" fmla="*/ 2222693 h 3821750"/>
              <a:gd name="connsiteX6345" fmla="*/ 620362 w 4203096"/>
              <a:gd name="connsiteY6345" fmla="*/ 2203358 h 3821750"/>
              <a:gd name="connsiteX6346" fmla="*/ 526256 w 4203096"/>
              <a:gd name="connsiteY6346" fmla="*/ 2203072 h 3821750"/>
              <a:gd name="connsiteX6347" fmla="*/ 538639 w 4203096"/>
              <a:gd name="connsiteY6347" fmla="*/ 2220407 h 3821750"/>
              <a:gd name="connsiteX6348" fmla="*/ 511778 w 4203096"/>
              <a:gd name="connsiteY6348" fmla="*/ 2236409 h 3821750"/>
              <a:gd name="connsiteX6349" fmla="*/ 498634 w 4203096"/>
              <a:gd name="connsiteY6349" fmla="*/ 2218502 h 3821750"/>
              <a:gd name="connsiteX6350" fmla="*/ 526256 w 4203096"/>
              <a:gd name="connsiteY6350" fmla="*/ 2203072 h 3821750"/>
              <a:gd name="connsiteX6351" fmla="*/ 433101 w 4203096"/>
              <a:gd name="connsiteY6351" fmla="*/ 2203071 h 3821750"/>
              <a:gd name="connsiteX6352" fmla="*/ 441674 w 4203096"/>
              <a:gd name="connsiteY6352" fmla="*/ 2217835 h 3821750"/>
              <a:gd name="connsiteX6353" fmla="*/ 419004 w 4203096"/>
              <a:gd name="connsiteY6353" fmla="*/ 2230504 h 3821750"/>
              <a:gd name="connsiteX6354" fmla="*/ 410432 w 4203096"/>
              <a:gd name="connsiteY6354" fmla="*/ 2215835 h 3821750"/>
              <a:gd name="connsiteX6355" fmla="*/ 433101 w 4203096"/>
              <a:gd name="connsiteY6355" fmla="*/ 2203071 h 3821750"/>
              <a:gd name="connsiteX6356" fmla="*/ 3253931 w 4203096"/>
              <a:gd name="connsiteY6356" fmla="*/ 2202976 h 3821750"/>
              <a:gd name="connsiteX6357" fmla="*/ 3228499 w 4203096"/>
              <a:gd name="connsiteY6357" fmla="*/ 2205929 h 3821750"/>
              <a:gd name="connsiteX6358" fmla="*/ 3220593 w 4203096"/>
              <a:gd name="connsiteY6358" fmla="*/ 2241362 h 3821750"/>
              <a:gd name="connsiteX6359" fmla="*/ 3243834 w 4203096"/>
              <a:gd name="connsiteY6359" fmla="*/ 2242981 h 3821750"/>
              <a:gd name="connsiteX6360" fmla="*/ 3253931 w 4203096"/>
              <a:gd name="connsiteY6360" fmla="*/ 2202976 h 3821750"/>
              <a:gd name="connsiteX6361" fmla="*/ 3799712 w 4203096"/>
              <a:gd name="connsiteY6361" fmla="*/ 2200024 h 3821750"/>
              <a:gd name="connsiteX6362" fmla="*/ 3796759 w 4203096"/>
              <a:gd name="connsiteY6362" fmla="*/ 2206501 h 3821750"/>
              <a:gd name="connsiteX6363" fmla="*/ 3788568 w 4203096"/>
              <a:gd name="connsiteY6363" fmla="*/ 2211549 h 3821750"/>
              <a:gd name="connsiteX6364" fmla="*/ 3790092 w 4203096"/>
              <a:gd name="connsiteY6364" fmla="*/ 2205834 h 3821750"/>
              <a:gd name="connsiteX6365" fmla="*/ 3799712 w 4203096"/>
              <a:gd name="connsiteY6365" fmla="*/ 2200024 h 3821750"/>
              <a:gd name="connsiteX6366" fmla="*/ 3727323 w 4203096"/>
              <a:gd name="connsiteY6366" fmla="*/ 2198976 h 3821750"/>
              <a:gd name="connsiteX6367" fmla="*/ 3726465 w 4203096"/>
              <a:gd name="connsiteY6367" fmla="*/ 2208025 h 3821750"/>
              <a:gd name="connsiteX6368" fmla="*/ 3708463 w 4203096"/>
              <a:gd name="connsiteY6368" fmla="*/ 2220027 h 3821750"/>
              <a:gd name="connsiteX6369" fmla="*/ 3712940 w 4203096"/>
              <a:gd name="connsiteY6369" fmla="*/ 2208120 h 3821750"/>
              <a:gd name="connsiteX6370" fmla="*/ 3727323 w 4203096"/>
              <a:gd name="connsiteY6370" fmla="*/ 2198976 h 3821750"/>
              <a:gd name="connsiteX6371" fmla="*/ 3655790 w 4203096"/>
              <a:gd name="connsiteY6371" fmla="*/ 2196881 h 3821750"/>
              <a:gd name="connsiteX6372" fmla="*/ 3656552 w 4203096"/>
              <a:gd name="connsiteY6372" fmla="*/ 2208597 h 3821750"/>
              <a:gd name="connsiteX6373" fmla="*/ 3636073 w 4203096"/>
              <a:gd name="connsiteY6373" fmla="*/ 2221836 h 3821750"/>
              <a:gd name="connsiteX6374" fmla="*/ 3635407 w 4203096"/>
              <a:gd name="connsiteY6374" fmla="*/ 2210978 h 3821750"/>
              <a:gd name="connsiteX6375" fmla="*/ 3655790 w 4203096"/>
              <a:gd name="connsiteY6375" fmla="*/ 2196881 h 3821750"/>
              <a:gd name="connsiteX6376" fmla="*/ 2747962 w 4203096"/>
              <a:gd name="connsiteY6376" fmla="*/ 2196880 h 3821750"/>
              <a:gd name="connsiteX6377" fmla="*/ 2772632 w 4203096"/>
              <a:gd name="connsiteY6377" fmla="*/ 2235742 h 3821750"/>
              <a:gd name="connsiteX6378" fmla="*/ 2757201 w 4203096"/>
              <a:gd name="connsiteY6378" fmla="*/ 2273271 h 3821750"/>
              <a:gd name="connsiteX6379" fmla="*/ 2731960 w 4203096"/>
              <a:gd name="connsiteY6379" fmla="*/ 2233647 h 3821750"/>
              <a:gd name="connsiteX6380" fmla="*/ 2747962 w 4203096"/>
              <a:gd name="connsiteY6380" fmla="*/ 2196880 h 3821750"/>
              <a:gd name="connsiteX6381" fmla="*/ 2822734 w 4203096"/>
              <a:gd name="connsiteY6381" fmla="*/ 2194880 h 3821750"/>
              <a:gd name="connsiteX6382" fmla="*/ 2847118 w 4203096"/>
              <a:gd name="connsiteY6382" fmla="*/ 2236409 h 3821750"/>
              <a:gd name="connsiteX6383" fmla="*/ 2830544 w 4203096"/>
              <a:gd name="connsiteY6383" fmla="*/ 2275843 h 3821750"/>
              <a:gd name="connsiteX6384" fmla="*/ 2805398 w 4203096"/>
              <a:gd name="connsiteY6384" fmla="*/ 2235457 h 3821750"/>
              <a:gd name="connsiteX6385" fmla="*/ 2822734 w 4203096"/>
              <a:gd name="connsiteY6385" fmla="*/ 2194880 h 3821750"/>
              <a:gd name="connsiteX6386" fmla="*/ 3583685 w 4203096"/>
              <a:gd name="connsiteY6386" fmla="*/ 2194499 h 3821750"/>
              <a:gd name="connsiteX6387" fmla="*/ 3585114 w 4203096"/>
              <a:gd name="connsiteY6387" fmla="*/ 2210882 h 3821750"/>
              <a:gd name="connsiteX6388" fmla="*/ 3559682 w 4203096"/>
              <a:gd name="connsiteY6388" fmla="*/ 2228313 h 3821750"/>
              <a:gd name="connsiteX6389" fmla="*/ 3558158 w 4203096"/>
              <a:gd name="connsiteY6389" fmla="*/ 2212787 h 3821750"/>
              <a:gd name="connsiteX6390" fmla="*/ 3583685 w 4203096"/>
              <a:gd name="connsiteY6390" fmla="*/ 2194499 h 3821750"/>
              <a:gd name="connsiteX6391" fmla="*/ 3510343 w 4203096"/>
              <a:gd name="connsiteY6391" fmla="*/ 2191928 h 3821750"/>
              <a:gd name="connsiteX6392" fmla="*/ 3512915 w 4203096"/>
              <a:gd name="connsiteY6392" fmla="*/ 2213740 h 3821750"/>
              <a:gd name="connsiteX6393" fmla="*/ 3484245 w 4203096"/>
              <a:gd name="connsiteY6393" fmla="*/ 2235743 h 3821750"/>
              <a:gd name="connsiteX6394" fmla="*/ 3481387 w 4203096"/>
              <a:gd name="connsiteY6394" fmla="*/ 2213835 h 3821750"/>
              <a:gd name="connsiteX6395" fmla="*/ 3510343 w 4203096"/>
              <a:gd name="connsiteY6395" fmla="*/ 2191928 h 3821750"/>
              <a:gd name="connsiteX6396" fmla="*/ 2898171 w 4203096"/>
              <a:gd name="connsiteY6396" fmla="*/ 2191356 h 3821750"/>
              <a:gd name="connsiteX6397" fmla="*/ 2922364 w 4203096"/>
              <a:gd name="connsiteY6397" fmla="*/ 2234028 h 3821750"/>
              <a:gd name="connsiteX6398" fmla="*/ 2901695 w 4203096"/>
              <a:gd name="connsiteY6398" fmla="*/ 2275842 h 3821750"/>
              <a:gd name="connsiteX6399" fmla="*/ 2877787 w 4203096"/>
              <a:gd name="connsiteY6399" fmla="*/ 2233456 h 3821750"/>
              <a:gd name="connsiteX6400" fmla="*/ 2898171 w 4203096"/>
              <a:gd name="connsiteY6400" fmla="*/ 2191356 h 3821750"/>
              <a:gd name="connsiteX6401" fmla="*/ 1590293 w 4203096"/>
              <a:gd name="connsiteY6401" fmla="*/ 2190690 h 3821750"/>
              <a:gd name="connsiteX6402" fmla="*/ 1617535 w 4203096"/>
              <a:gd name="connsiteY6402" fmla="*/ 2204120 h 3821750"/>
              <a:gd name="connsiteX6403" fmla="*/ 1602580 w 4203096"/>
              <a:gd name="connsiteY6403" fmla="*/ 2228313 h 3821750"/>
              <a:gd name="connsiteX6404" fmla="*/ 1575434 w 4203096"/>
              <a:gd name="connsiteY6404" fmla="*/ 2214597 h 3821750"/>
              <a:gd name="connsiteX6405" fmla="*/ 1590293 w 4203096"/>
              <a:gd name="connsiteY6405" fmla="*/ 2190690 h 3821750"/>
              <a:gd name="connsiteX6406" fmla="*/ 2665475 w 4203096"/>
              <a:gd name="connsiteY6406" fmla="*/ 2190118 h 3821750"/>
              <a:gd name="connsiteX6407" fmla="*/ 2690526 w 4203096"/>
              <a:gd name="connsiteY6407" fmla="*/ 2228599 h 3821750"/>
              <a:gd name="connsiteX6408" fmla="*/ 2672809 w 4203096"/>
              <a:gd name="connsiteY6408" fmla="*/ 2258031 h 3821750"/>
              <a:gd name="connsiteX6409" fmla="*/ 2646997 w 4203096"/>
              <a:gd name="connsiteY6409" fmla="*/ 2219074 h 3821750"/>
              <a:gd name="connsiteX6410" fmla="*/ 2665475 w 4203096"/>
              <a:gd name="connsiteY6410" fmla="*/ 2190118 h 3821750"/>
              <a:gd name="connsiteX6411" fmla="*/ 2314098 w 4203096"/>
              <a:gd name="connsiteY6411" fmla="*/ 2189927 h 3821750"/>
              <a:gd name="connsiteX6412" fmla="*/ 2336196 w 4203096"/>
              <a:gd name="connsiteY6412" fmla="*/ 2216883 h 3821750"/>
              <a:gd name="connsiteX6413" fmla="*/ 2321051 w 4203096"/>
              <a:gd name="connsiteY6413" fmla="*/ 2234504 h 3821750"/>
              <a:gd name="connsiteX6414" fmla="*/ 2299239 w 4203096"/>
              <a:gd name="connsiteY6414" fmla="*/ 2207834 h 3821750"/>
              <a:gd name="connsiteX6415" fmla="*/ 2314098 w 4203096"/>
              <a:gd name="connsiteY6415" fmla="*/ 2189927 h 3821750"/>
              <a:gd name="connsiteX6416" fmla="*/ 3436524 w 4203096"/>
              <a:gd name="connsiteY6416" fmla="*/ 2188784 h 3821750"/>
              <a:gd name="connsiteX6417" fmla="*/ 3441668 w 4203096"/>
              <a:gd name="connsiteY6417" fmla="*/ 2215549 h 3821750"/>
              <a:gd name="connsiteX6418" fmla="*/ 3409474 w 4203096"/>
              <a:gd name="connsiteY6418" fmla="*/ 2243743 h 3821750"/>
              <a:gd name="connsiteX6419" fmla="*/ 3402996 w 4203096"/>
              <a:gd name="connsiteY6419" fmla="*/ 2218026 h 3821750"/>
              <a:gd name="connsiteX6420" fmla="*/ 3436524 w 4203096"/>
              <a:gd name="connsiteY6420" fmla="*/ 2188784 h 3821750"/>
              <a:gd name="connsiteX6421" fmla="*/ 1862328 w 4203096"/>
              <a:gd name="connsiteY6421" fmla="*/ 2188594 h 3821750"/>
              <a:gd name="connsiteX6422" fmla="*/ 1884997 w 4203096"/>
              <a:gd name="connsiteY6422" fmla="*/ 2203548 h 3821750"/>
              <a:gd name="connsiteX6423" fmla="*/ 1871567 w 4203096"/>
              <a:gd name="connsiteY6423" fmla="*/ 2223551 h 3821750"/>
              <a:gd name="connsiteX6424" fmla="*/ 1849850 w 4203096"/>
              <a:gd name="connsiteY6424" fmla="*/ 2210216 h 3821750"/>
              <a:gd name="connsiteX6425" fmla="*/ 1862328 w 4203096"/>
              <a:gd name="connsiteY6425" fmla="*/ 2188594 h 3821750"/>
              <a:gd name="connsiteX6426" fmla="*/ 2973419 w 4203096"/>
              <a:gd name="connsiteY6426" fmla="*/ 2188308 h 3821750"/>
              <a:gd name="connsiteX6427" fmla="*/ 2997422 w 4203096"/>
              <a:gd name="connsiteY6427" fmla="*/ 2231361 h 3821750"/>
              <a:gd name="connsiteX6428" fmla="*/ 2975133 w 4203096"/>
              <a:gd name="connsiteY6428" fmla="*/ 2275653 h 3821750"/>
              <a:gd name="connsiteX6429" fmla="*/ 2950178 w 4203096"/>
              <a:gd name="connsiteY6429" fmla="*/ 2231457 h 3821750"/>
              <a:gd name="connsiteX6430" fmla="*/ 2973419 w 4203096"/>
              <a:gd name="connsiteY6430" fmla="*/ 2188308 h 3821750"/>
              <a:gd name="connsiteX6431" fmla="*/ 3360896 w 4203096"/>
              <a:gd name="connsiteY6431" fmla="*/ 2185546 h 3821750"/>
              <a:gd name="connsiteX6432" fmla="*/ 3370040 w 4203096"/>
              <a:gd name="connsiteY6432" fmla="*/ 2218407 h 3821750"/>
              <a:gd name="connsiteX6433" fmla="*/ 3334893 w 4203096"/>
              <a:gd name="connsiteY6433" fmla="*/ 2252221 h 3821750"/>
              <a:gd name="connsiteX6434" fmla="*/ 3325844 w 4203096"/>
              <a:gd name="connsiteY6434" fmla="*/ 2219550 h 3821750"/>
              <a:gd name="connsiteX6435" fmla="*/ 3360896 w 4203096"/>
              <a:gd name="connsiteY6435" fmla="*/ 2185546 h 3821750"/>
              <a:gd name="connsiteX6436" fmla="*/ 3047989 w 4203096"/>
              <a:gd name="connsiteY6436" fmla="*/ 2185320 h 3821750"/>
              <a:gd name="connsiteX6437" fmla="*/ 3064669 w 4203096"/>
              <a:gd name="connsiteY6437" fmla="*/ 2193261 h 3821750"/>
              <a:gd name="connsiteX6438" fmla="*/ 3070479 w 4203096"/>
              <a:gd name="connsiteY6438" fmla="*/ 2245268 h 3821750"/>
              <a:gd name="connsiteX6439" fmla="*/ 3064243 w 4203096"/>
              <a:gd name="connsiteY6439" fmla="*/ 2264160 h 3821750"/>
              <a:gd name="connsiteX6440" fmla="*/ 3054001 w 4203096"/>
              <a:gd name="connsiteY6440" fmla="*/ 2271557 h 3821750"/>
              <a:gd name="connsiteX6441" fmla="*/ 3026473 w 4203096"/>
              <a:gd name="connsiteY6441" fmla="*/ 2253364 h 3821750"/>
              <a:gd name="connsiteX6442" fmla="*/ 3031807 w 4203096"/>
              <a:gd name="connsiteY6442" fmla="*/ 2198024 h 3821750"/>
              <a:gd name="connsiteX6443" fmla="*/ 3047989 w 4203096"/>
              <a:gd name="connsiteY6443" fmla="*/ 2185320 h 3821750"/>
              <a:gd name="connsiteX6444" fmla="*/ 978408 w 4203096"/>
              <a:gd name="connsiteY6444" fmla="*/ 2184974 h 3821750"/>
              <a:gd name="connsiteX6445" fmla="*/ 979741 w 4203096"/>
              <a:gd name="connsiteY6445" fmla="*/ 2209548 h 3821750"/>
              <a:gd name="connsiteX6446" fmla="*/ 1009936 w 4203096"/>
              <a:gd name="connsiteY6446" fmla="*/ 2211835 h 3821750"/>
              <a:gd name="connsiteX6447" fmla="*/ 1007745 w 4203096"/>
              <a:gd name="connsiteY6447" fmla="*/ 2186022 h 3821750"/>
              <a:gd name="connsiteX6448" fmla="*/ 978408 w 4203096"/>
              <a:gd name="connsiteY6448" fmla="*/ 2184974 h 3821750"/>
              <a:gd name="connsiteX6449" fmla="*/ 1359788 w 4203096"/>
              <a:gd name="connsiteY6449" fmla="*/ 2184879 h 3821750"/>
              <a:gd name="connsiteX6450" fmla="*/ 1387982 w 4203096"/>
              <a:gd name="connsiteY6450" fmla="*/ 2205167 h 3821750"/>
              <a:gd name="connsiteX6451" fmla="*/ 1373504 w 4203096"/>
              <a:gd name="connsiteY6451" fmla="*/ 2226503 h 3821750"/>
              <a:gd name="connsiteX6452" fmla="*/ 1346072 w 4203096"/>
              <a:gd name="connsiteY6452" fmla="*/ 2205358 h 3821750"/>
              <a:gd name="connsiteX6453" fmla="*/ 1359788 w 4203096"/>
              <a:gd name="connsiteY6453" fmla="*/ 2184879 h 3821750"/>
              <a:gd name="connsiteX6454" fmla="*/ 1283398 w 4203096"/>
              <a:gd name="connsiteY6454" fmla="*/ 2183831 h 3821750"/>
              <a:gd name="connsiteX6455" fmla="*/ 1312925 w 4203096"/>
              <a:gd name="connsiteY6455" fmla="*/ 2205548 h 3821750"/>
              <a:gd name="connsiteX6456" fmla="*/ 1297019 w 4203096"/>
              <a:gd name="connsiteY6456" fmla="*/ 2227456 h 3821750"/>
              <a:gd name="connsiteX6457" fmla="*/ 1267205 w 4203096"/>
              <a:gd name="connsiteY6457" fmla="*/ 2205643 h 3821750"/>
              <a:gd name="connsiteX6458" fmla="*/ 1283398 w 4203096"/>
              <a:gd name="connsiteY6458" fmla="*/ 2183831 h 3821750"/>
              <a:gd name="connsiteX6459" fmla="*/ 889349 w 4203096"/>
              <a:gd name="connsiteY6459" fmla="*/ 2183450 h 3821750"/>
              <a:gd name="connsiteX6460" fmla="*/ 888301 w 4203096"/>
              <a:gd name="connsiteY6460" fmla="*/ 2205453 h 3821750"/>
              <a:gd name="connsiteX6461" fmla="*/ 916114 w 4203096"/>
              <a:gd name="connsiteY6461" fmla="*/ 2206500 h 3821750"/>
              <a:gd name="connsiteX6462" fmla="*/ 916495 w 4203096"/>
              <a:gd name="connsiteY6462" fmla="*/ 2184498 h 3821750"/>
              <a:gd name="connsiteX6463" fmla="*/ 889349 w 4203096"/>
              <a:gd name="connsiteY6463" fmla="*/ 2183450 h 3821750"/>
              <a:gd name="connsiteX6464" fmla="*/ 1203102 w 4203096"/>
              <a:gd name="connsiteY6464" fmla="*/ 2180783 h 3821750"/>
              <a:gd name="connsiteX6465" fmla="*/ 1234821 w 4203096"/>
              <a:gd name="connsiteY6465" fmla="*/ 2204500 h 3821750"/>
              <a:gd name="connsiteX6466" fmla="*/ 1216628 w 4203096"/>
              <a:gd name="connsiteY6466" fmla="*/ 2227836 h 3821750"/>
              <a:gd name="connsiteX6467" fmla="*/ 1183671 w 4203096"/>
              <a:gd name="connsiteY6467" fmla="*/ 2203452 h 3821750"/>
              <a:gd name="connsiteX6468" fmla="*/ 1203102 w 4203096"/>
              <a:gd name="connsiteY6468" fmla="*/ 2180783 h 3821750"/>
              <a:gd name="connsiteX6469" fmla="*/ 1121188 w 4203096"/>
              <a:gd name="connsiteY6469" fmla="*/ 2177926 h 3821750"/>
              <a:gd name="connsiteX6470" fmla="*/ 1153192 w 4203096"/>
              <a:gd name="connsiteY6470" fmla="*/ 2203072 h 3821750"/>
              <a:gd name="connsiteX6471" fmla="*/ 1129665 w 4203096"/>
              <a:gd name="connsiteY6471" fmla="*/ 2226789 h 3821750"/>
              <a:gd name="connsiteX6472" fmla="*/ 1096899 w 4203096"/>
              <a:gd name="connsiteY6472" fmla="*/ 2200976 h 3821750"/>
              <a:gd name="connsiteX6473" fmla="*/ 1121188 w 4203096"/>
              <a:gd name="connsiteY6473" fmla="*/ 2177926 h 3821750"/>
              <a:gd name="connsiteX6474" fmla="*/ 1439894 w 4203096"/>
              <a:gd name="connsiteY6474" fmla="*/ 2177544 h 3821750"/>
              <a:gd name="connsiteX6475" fmla="*/ 1468660 w 4203096"/>
              <a:gd name="connsiteY6475" fmla="*/ 2192975 h 3821750"/>
              <a:gd name="connsiteX6476" fmla="*/ 1454277 w 4203096"/>
              <a:gd name="connsiteY6476" fmla="*/ 2216597 h 3821750"/>
              <a:gd name="connsiteX6477" fmla="*/ 1425988 w 4203096"/>
              <a:gd name="connsiteY6477" fmla="*/ 2200976 h 3821750"/>
              <a:gd name="connsiteX6478" fmla="*/ 1439894 w 4203096"/>
              <a:gd name="connsiteY6478" fmla="*/ 2177544 h 3821750"/>
              <a:gd name="connsiteX6479" fmla="*/ 2201132 w 4203096"/>
              <a:gd name="connsiteY6479" fmla="*/ 2176687 h 3821750"/>
              <a:gd name="connsiteX6480" fmla="*/ 2219896 w 4203096"/>
              <a:gd name="connsiteY6480" fmla="*/ 2196499 h 3821750"/>
              <a:gd name="connsiteX6481" fmla="*/ 2207133 w 4203096"/>
              <a:gd name="connsiteY6481" fmla="*/ 2212501 h 3821750"/>
              <a:gd name="connsiteX6482" fmla="*/ 2188559 w 4203096"/>
              <a:gd name="connsiteY6482" fmla="*/ 2192880 h 3821750"/>
              <a:gd name="connsiteX6483" fmla="*/ 2201132 w 4203096"/>
              <a:gd name="connsiteY6483" fmla="*/ 2176687 h 3821750"/>
              <a:gd name="connsiteX6484" fmla="*/ 1973104 w 4203096"/>
              <a:gd name="connsiteY6484" fmla="*/ 2175830 h 3821750"/>
              <a:gd name="connsiteX6485" fmla="*/ 1992820 w 4203096"/>
              <a:gd name="connsiteY6485" fmla="*/ 2191546 h 3821750"/>
              <a:gd name="connsiteX6486" fmla="*/ 1980438 w 4203096"/>
              <a:gd name="connsiteY6486" fmla="*/ 2208882 h 3821750"/>
              <a:gd name="connsiteX6487" fmla="*/ 1962055 w 4203096"/>
              <a:gd name="connsiteY6487" fmla="*/ 2194118 h 3821750"/>
              <a:gd name="connsiteX6488" fmla="*/ 1973104 w 4203096"/>
              <a:gd name="connsiteY6488" fmla="*/ 2175830 h 3821750"/>
              <a:gd name="connsiteX6489" fmla="*/ 2571559 w 4203096"/>
              <a:gd name="connsiteY6489" fmla="*/ 2173544 h 3821750"/>
              <a:gd name="connsiteX6490" fmla="*/ 2596419 w 4203096"/>
              <a:gd name="connsiteY6490" fmla="*/ 2210025 h 3821750"/>
              <a:gd name="connsiteX6491" fmla="*/ 2578322 w 4203096"/>
              <a:gd name="connsiteY6491" fmla="*/ 2235075 h 3821750"/>
              <a:gd name="connsiteX6492" fmla="*/ 2552795 w 4203096"/>
              <a:gd name="connsiteY6492" fmla="*/ 2198118 h 3821750"/>
              <a:gd name="connsiteX6493" fmla="*/ 2571559 w 4203096"/>
              <a:gd name="connsiteY6493" fmla="*/ 2173544 h 3821750"/>
              <a:gd name="connsiteX6494" fmla="*/ 2087499 w 4203096"/>
              <a:gd name="connsiteY6494" fmla="*/ 2171830 h 3821750"/>
              <a:gd name="connsiteX6495" fmla="*/ 2104644 w 4203096"/>
              <a:gd name="connsiteY6495" fmla="*/ 2188118 h 3821750"/>
              <a:gd name="connsiteX6496" fmla="*/ 2092737 w 4203096"/>
              <a:gd name="connsiteY6496" fmla="*/ 2204120 h 3821750"/>
              <a:gd name="connsiteX6497" fmla="*/ 2075783 w 4203096"/>
              <a:gd name="connsiteY6497" fmla="*/ 2187832 h 3821750"/>
              <a:gd name="connsiteX6498" fmla="*/ 2087499 w 4203096"/>
              <a:gd name="connsiteY6498" fmla="*/ 2171830 h 3821750"/>
              <a:gd name="connsiteX6499" fmla="*/ 160972 w 4203096"/>
              <a:gd name="connsiteY6499" fmla="*/ 2170020 h 3821750"/>
              <a:gd name="connsiteX6500" fmla="*/ 161734 w 4203096"/>
              <a:gd name="connsiteY6500" fmla="*/ 2172115 h 3821750"/>
              <a:gd name="connsiteX6501" fmla="*/ 156781 w 4203096"/>
              <a:gd name="connsiteY6501" fmla="*/ 2175449 h 3821750"/>
              <a:gd name="connsiteX6502" fmla="*/ 155352 w 4203096"/>
              <a:gd name="connsiteY6502" fmla="*/ 2173068 h 3821750"/>
              <a:gd name="connsiteX6503" fmla="*/ 160972 w 4203096"/>
              <a:gd name="connsiteY6503" fmla="*/ 2170020 h 3821750"/>
              <a:gd name="connsiteX6504" fmla="*/ 1690783 w 4203096"/>
              <a:gd name="connsiteY6504" fmla="*/ 2168400 h 3821750"/>
              <a:gd name="connsiteX6505" fmla="*/ 1716500 w 4203096"/>
              <a:gd name="connsiteY6505" fmla="*/ 2182116 h 3821750"/>
              <a:gd name="connsiteX6506" fmla="*/ 1701165 w 4203096"/>
              <a:gd name="connsiteY6506" fmla="*/ 2204595 h 3821750"/>
              <a:gd name="connsiteX6507" fmla="*/ 1676495 w 4203096"/>
              <a:gd name="connsiteY6507" fmla="*/ 2192022 h 3821750"/>
              <a:gd name="connsiteX6508" fmla="*/ 1690783 w 4203096"/>
              <a:gd name="connsiteY6508" fmla="*/ 2168400 h 3821750"/>
              <a:gd name="connsiteX6509" fmla="*/ 322516 w 4203096"/>
              <a:gd name="connsiteY6509" fmla="*/ 2165638 h 3821750"/>
              <a:gd name="connsiteX6510" fmla="*/ 327183 w 4203096"/>
              <a:gd name="connsiteY6510" fmla="*/ 2174401 h 3821750"/>
              <a:gd name="connsiteX6511" fmla="*/ 311848 w 4203096"/>
              <a:gd name="connsiteY6511" fmla="*/ 2183450 h 3821750"/>
              <a:gd name="connsiteX6512" fmla="*/ 308133 w 4203096"/>
              <a:gd name="connsiteY6512" fmla="*/ 2174115 h 3821750"/>
              <a:gd name="connsiteX6513" fmla="*/ 322516 w 4203096"/>
              <a:gd name="connsiteY6513" fmla="*/ 2165638 h 3821750"/>
              <a:gd name="connsiteX6514" fmla="*/ 768476 w 4203096"/>
              <a:gd name="connsiteY6514" fmla="*/ 2165353 h 3821750"/>
              <a:gd name="connsiteX6515" fmla="*/ 793622 w 4203096"/>
              <a:gd name="connsiteY6515" fmla="*/ 2190213 h 3821750"/>
              <a:gd name="connsiteX6516" fmla="*/ 760666 w 4203096"/>
              <a:gd name="connsiteY6516" fmla="*/ 2213930 h 3821750"/>
              <a:gd name="connsiteX6517" fmla="*/ 735044 w 4203096"/>
              <a:gd name="connsiteY6517" fmla="*/ 2189070 h 3821750"/>
              <a:gd name="connsiteX6518" fmla="*/ 768476 w 4203096"/>
              <a:gd name="connsiteY6518" fmla="*/ 2165353 h 3821750"/>
              <a:gd name="connsiteX6519" fmla="*/ 242506 w 4203096"/>
              <a:gd name="connsiteY6519" fmla="*/ 2165353 h 3821750"/>
              <a:gd name="connsiteX6520" fmla="*/ 241553 w 4203096"/>
              <a:gd name="connsiteY6520" fmla="*/ 2173640 h 3821750"/>
              <a:gd name="connsiteX6521" fmla="*/ 231171 w 4203096"/>
              <a:gd name="connsiteY6521" fmla="*/ 2178688 h 3821750"/>
              <a:gd name="connsiteX6522" fmla="*/ 231361 w 4203096"/>
              <a:gd name="connsiteY6522" fmla="*/ 2172306 h 3821750"/>
              <a:gd name="connsiteX6523" fmla="*/ 242506 w 4203096"/>
              <a:gd name="connsiteY6523" fmla="*/ 2165353 h 3821750"/>
              <a:gd name="connsiteX6524" fmla="*/ 409384 w 4203096"/>
              <a:gd name="connsiteY6524" fmla="*/ 2164877 h 3821750"/>
              <a:gd name="connsiteX6525" fmla="*/ 415956 w 4203096"/>
              <a:gd name="connsiteY6525" fmla="*/ 2177355 h 3821750"/>
              <a:gd name="connsiteX6526" fmla="*/ 395287 w 4203096"/>
              <a:gd name="connsiteY6526" fmla="*/ 2188689 h 3821750"/>
              <a:gd name="connsiteX6527" fmla="*/ 389000 w 4203096"/>
              <a:gd name="connsiteY6527" fmla="*/ 2176878 h 3821750"/>
              <a:gd name="connsiteX6528" fmla="*/ 409384 w 4203096"/>
              <a:gd name="connsiteY6528" fmla="*/ 2164877 h 3821750"/>
              <a:gd name="connsiteX6529" fmla="*/ 678179 w 4203096"/>
              <a:gd name="connsiteY6529" fmla="*/ 2164590 h 3821750"/>
              <a:gd name="connsiteX6530" fmla="*/ 697896 w 4203096"/>
              <a:gd name="connsiteY6530" fmla="*/ 2186307 h 3821750"/>
              <a:gd name="connsiteX6531" fmla="*/ 667321 w 4203096"/>
              <a:gd name="connsiteY6531" fmla="*/ 2207548 h 3821750"/>
              <a:gd name="connsiteX6532" fmla="*/ 646747 w 4203096"/>
              <a:gd name="connsiteY6532" fmla="*/ 2185259 h 3821750"/>
              <a:gd name="connsiteX6533" fmla="*/ 678179 w 4203096"/>
              <a:gd name="connsiteY6533" fmla="*/ 2164590 h 3821750"/>
              <a:gd name="connsiteX6534" fmla="*/ 498728 w 4203096"/>
              <a:gd name="connsiteY6534" fmla="*/ 2164590 h 3821750"/>
              <a:gd name="connsiteX6535" fmla="*/ 508539 w 4203096"/>
              <a:gd name="connsiteY6535" fmla="*/ 2180021 h 3821750"/>
              <a:gd name="connsiteX6536" fmla="*/ 482821 w 4203096"/>
              <a:gd name="connsiteY6536" fmla="*/ 2194594 h 3821750"/>
              <a:gd name="connsiteX6537" fmla="*/ 473392 w 4203096"/>
              <a:gd name="connsiteY6537" fmla="*/ 2179068 h 3821750"/>
              <a:gd name="connsiteX6538" fmla="*/ 498728 w 4203096"/>
              <a:gd name="connsiteY6538" fmla="*/ 2164590 h 3821750"/>
              <a:gd name="connsiteX6539" fmla="*/ 587978 w 4203096"/>
              <a:gd name="connsiteY6539" fmla="*/ 2164305 h 3821750"/>
              <a:gd name="connsiteX6540" fmla="*/ 602361 w 4203096"/>
              <a:gd name="connsiteY6540" fmla="*/ 2183926 h 3821750"/>
              <a:gd name="connsiteX6541" fmla="*/ 573881 w 4203096"/>
              <a:gd name="connsiteY6541" fmla="*/ 2201071 h 3821750"/>
              <a:gd name="connsiteX6542" fmla="*/ 559879 w 4203096"/>
              <a:gd name="connsiteY6542" fmla="*/ 2181450 h 3821750"/>
              <a:gd name="connsiteX6543" fmla="*/ 587978 w 4203096"/>
              <a:gd name="connsiteY6543" fmla="*/ 2164305 h 3821750"/>
              <a:gd name="connsiteX6544" fmla="*/ 1530000 w 4203096"/>
              <a:gd name="connsiteY6544" fmla="*/ 2159923 h 3821750"/>
              <a:gd name="connsiteX6545" fmla="*/ 1558194 w 4203096"/>
              <a:gd name="connsiteY6545" fmla="*/ 2172973 h 3821750"/>
              <a:gd name="connsiteX6546" fmla="*/ 1542764 w 4203096"/>
              <a:gd name="connsiteY6546" fmla="*/ 2197357 h 3821750"/>
              <a:gd name="connsiteX6547" fmla="*/ 1515427 w 4203096"/>
              <a:gd name="connsiteY6547" fmla="*/ 2183927 h 3821750"/>
              <a:gd name="connsiteX6548" fmla="*/ 1530000 w 4203096"/>
              <a:gd name="connsiteY6548" fmla="*/ 2159923 h 3821750"/>
              <a:gd name="connsiteX6549" fmla="*/ 3808380 w 4203096"/>
              <a:gd name="connsiteY6549" fmla="*/ 2152970 h 3821750"/>
              <a:gd name="connsiteX6550" fmla="*/ 3803999 w 4203096"/>
              <a:gd name="connsiteY6550" fmla="*/ 2162400 h 3821750"/>
              <a:gd name="connsiteX6551" fmla="*/ 3793235 w 4203096"/>
              <a:gd name="connsiteY6551" fmla="*/ 2168020 h 3821750"/>
              <a:gd name="connsiteX6552" fmla="*/ 3794378 w 4203096"/>
              <a:gd name="connsiteY6552" fmla="*/ 2161733 h 3821750"/>
              <a:gd name="connsiteX6553" fmla="*/ 3808380 w 4203096"/>
              <a:gd name="connsiteY6553" fmla="*/ 2152970 h 3821750"/>
              <a:gd name="connsiteX6554" fmla="*/ 2468879 w 4203096"/>
              <a:gd name="connsiteY6554" fmla="*/ 2152970 h 3821750"/>
              <a:gd name="connsiteX6555" fmla="*/ 2492978 w 4203096"/>
              <a:gd name="connsiteY6555" fmla="*/ 2184307 h 3821750"/>
              <a:gd name="connsiteX6556" fmla="*/ 2475452 w 4203096"/>
              <a:gd name="connsiteY6556" fmla="*/ 2206881 h 3821750"/>
              <a:gd name="connsiteX6557" fmla="*/ 2451449 w 4203096"/>
              <a:gd name="connsiteY6557" fmla="*/ 2175544 h 3821750"/>
              <a:gd name="connsiteX6558" fmla="*/ 2468879 w 4203096"/>
              <a:gd name="connsiteY6558" fmla="*/ 2152970 h 3821750"/>
              <a:gd name="connsiteX6559" fmla="*/ 3732657 w 4203096"/>
              <a:gd name="connsiteY6559" fmla="*/ 2151732 h 3821750"/>
              <a:gd name="connsiteX6560" fmla="*/ 3731800 w 4203096"/>
              <a:gd name="connsiteY6560" fmla="*/ 2162496 h 3821750"/>
              <a:gd name="connsiteX6561" fmla="*/ 3713512 w 4203096"/>
              <a:gd name="connsiteY6561" fmla="*/ 2173259 h 3821750"/>
              <a:gd name="connsiteX6562" fmla="*/ 3714274 w 4203096"/>
              <a:gd name="connsiteY6562" fmla="*/ 2162305 h 3821750"/>
              <a:gd name="connsiteX6563" fmla="*/ 3732657 w 4203096"/>
              <a:gd name="connsiteY6563" fmla="*/ 2151732 h 3821750"/>
              <a:gd name="connsiteX6564" fmla="*/ 3657981 w 4203096"/>
              <a:gd name="connsiteY6564" fmla="*/ 2147446 h 3821750"/>
              <a:gd name="connsiteX6565" fmla="*/ 3658933 w 4203096"/>
              <a:gd name="connsiteY6565" fmla="*/ 2161448 h 3821750"/>
              <a:gd name="connsiteX6566" fmla="*/ 3635025 w 4203096"/>
              <a:gd name="connsiteY6566" fmla="*/ 2177545 h 3821750"/>
              <a:gd name="connsiteX6567" fmla="*/ 3633882 w 4203096"/>
              <a:gd name="connsiteY6567" fmla="*/ 2162781 h 3821750"/>
              <a:gd name="connsiteX6568" fmla="*/ 3657981 w 4203096"/>
              <a:gd name="connsiteY6568" fmla="*/ 2147446 h 3821750"/>
              <a:gd name="connsiteX6569" fmla="*/ 1307687 w 4203096"/>
              <a:gd name="connsiteY6569" fmla="*/ 2146874 h 3821750"/>
              <a:gd name="connsiteX6570" fmla="*/ 1336452 w 4203096"/>
              <a:gd name="connsiteY6570" fmla="*/ 2168115 h 3821750"/>
              <a:gd name="connsiteX6571" fmla="*/ 1323022 w 4203096"/>
              <a:gd name="connsiteY6571" fmla="*/ 2189451 h 3821750"/>
              <a:gd name="connsiteX6572" fmla="*/ 1294066 w 4203096"/>
              <a:gd name="connsiteY6572" fmla="*/ 2167638 h 3821750"/>
              <a:gd name="connsiteX6573" fmla="*/ 1307687 w 4203096"/>
              <a:gd name="connsiteY6573" fmla="*/ 2146874 h 3821750"/>
              <a:gd name="connsiteX6574" fmla="*/ 934593 w 4203096"/>
              <a:gd name="connsiteY6574" fmla="*/ 2146112 h 3821750"/>
              <a:gd name="connsiteX6575" fmla="*/ 934783 w 4203096"/>
              <a:gd name="connsiteY6575" fmla="*/ 2169924 h 3821750"/>
              <a:gd name="connsiteX6576" fmla="*/ 961453 w 4203096"/>
              <a:gd name="connsiteY6576" fmla="*/ 2170972 h 3821750"/>
              <a:gd name="connsiteX6577" fmla="*/ 960596 w 4203096"/>
              <a:gd name="connsiteY6577" fmla="*/ 2147160 h 3821750"/>
              <a:gd name="connsiteX6578" fmla="*/ 934593 w 4203096"/>
              <a:gd name="connsiteY6578" fmla="*/ 2146112 h 3821750"/>
              <a:gd name="connsiteX6579" fmla="*/ 1797462 w 4203096"/>
              <a:gd name="connsiteY6579" fmla="*/ 2145541 h 3821750"/>
              <a:gd name="connsiteX6580" fmla="*/ 1819084 w 4203096"/>
              <a:gd name="connsiteY6580" fmla="*/ 2159923 h 3821750"/>
              <a:gd name="connsiteX6581" fmla="*/ 1804034 w 4203096"/>
              <a:gd name="connsiteY6581" fmla="*/ 2180592 h 3821750"/>
              <a:gd name="connsiteX6582" fmla="*/ 1782698 w 4203096"/>
              <a:gd name="connsiteY6582" fmla="*/ 2165829 h 3821750"/>
              <a:gd name="connsiteX6583" fmla="*/ 1797462 w 4203096"/>
              <a:gd name="connsiteY6583" fmla="*/ 2145541 h 3821750"/>
              <a:gd name="connsiteX6584" fmla="*/ 1231011 w 4203096"/>
              <a:gd name="connsiteY6584" fmla="*/ 2144779 h 3821750"/>
              <a:gd name="connsiteX6585" fmla="*/ 1262443 w 4203096"/>
              <a:gd name="connsiteY6585" fmla="*/ 2167448 h 3821750"/>
              <a:gd name="connsiteX6586" fmla="*/ 1245584 w 4203096"/>
              <a:gd name="connsiteY6586" fmla="*/ 2190118 h 3821750"/>
              <a:gd name="connsiteX6587" fmla="*/ 1215390 w 4203096"/>
              <a:gd name="connsiteY6587" fmla="*/ 2167258 h 3821750"/>
              <a:gd name="connsiteX6588" fmla="*/ 1231011 w 4203096"/>
              <a:gd name="connsiteY6588" fmla="*/ 2144779 h 3821750"/>
              <a:gd name="connsiteX6589" fmla="*/ 1384554 w 4203096"/>
              <a:gd name="connsiteY6589" fmla="*/ 2144303 h 3821750"/>
              <a:gd name="connsiteX6590" fmla="*/ 1413891 w 4203096"/>
              <a:gd name="connsiteY6590" fmla="*/ 2160876 h 3821750"/>
              <a:gd name="connsiteX6591" fmla="*/ 1399318 w 4203096"/>
              <a:gd name="connsiteY6591" fmla="*/ 2184498 h 3821750"/>
              <a:gd name="connsiteX6592" fmla="*/ 1371790 w 4203096"/>
              <a:gd name="connsiteY6592" fmla="*/ 2167448 h 3821750"/>
              <a:gd name="connsiteX6593" fmla="*/ 1384554 w 4203096"/>
              <a:gd name="connsiteY6593" fmla="*/ 2144303 h 3821750"/>
              <a:gd name="connsiteX6594" fmla="*/ 3201162 w 4203096"/>
              <a:gd name="connsiteY6594" fmla="*/ 2143826 h 3821750"/>
              <a:gd name="connsiteX6595" fmla="*/ 3194495 w 4203096"/>
              <a:gd name="connsiteY6595" fmla="*/ 2180783 h 3821750"/>
              <a:gd name="connsiteX6596" fmla="*/ 3218212 w 4203096"/>
              <a:gd name="connsiteY6596" fmla="*/ 2180497 h 3821750"/>
              <a:gd name="connsiteX6597" fmla="*/ 3225260 w 4203096"/>
              <a:gd name="connsiteY6597" fmla="*/ 2146302 h 3821750"/>
              <a:gd name="connsiteX6598" fmla="*/ 3201162 w 4203096"/>
              <a:gd name="connsiteY6598" fmla="*/ 2143826 h 3821750"/>
              <a:gd name="connsiteX6599" fmla="*/ 3580923 w 4203096"/>
              <a:gd name="connsiteY6599" fmla="*/ 2142683 h 3821750"/>
              <a:gd name="connsiteX6600" fmla="*/ 3583685 w 4203096"/>
              <a:gd name="connsiteY6600" fmla="*/ 2162495 h 3821750"/>
              <a:gd name="connsiteX6601" fmla="*/ 3554634 w 4203096"/>
              <a:gd name="connsiteY6601" fmla="*/ 2182307 h 3821750"/>
              <a:gd name="connsiteX6602" fmla="*/ 3552158 w 4203096"/>
              <a:gd name="connsiteY6602" fmla="*/ 2163447 h 3821750"/>
              <a:gd name="connsiteX6603" fmla="*/ 3580923 w 4203096"/>
              <a:gd name="connsiteY6603" fmla="*/ 2142683 h 3821750"/>
              <a:gd name="connsiteX6604" fmla="*/ 1153381 w 4203096"/>
              <a:gd name="connsiteY6604" fmla="*/ 2141731 h 3821750"/>
              <a:gd name="connsiteX6605" fmla="*/ 1184338 w 4203096"/>
              <a:gd name="connsiteY6605" fmla="*/ 2166877 h 3821750"/>
              <a:gd name="connsiteX6606" fmla="*/ 1163764 w 4203096"/>
              <a:gd name="connsiteY6606" fmla="*/ 2189642 h 3821750"/>
              <a:gd name="connsiteX6607" fmla="*/ 1132236 w 4203096"/>
              <a:gd name="connsiteY6607" fmla="*/ 2164400 h 3821750"/>
              <a:gd name="connsiteX6608" fmla="*/ 1153381 w 4203096"/>
              <a:gd name="connsiteY6608" fmla="*/ 2141731 h 3821750"/>
              <a:gd name="connsiteX6609" fmla="*/ 845629 w 4203096"/>
              <a:gd name="connsiteY6609" fmla="*/ 2141349 h 3821750"/>
              <a:gd name="connsiteX6610" fmla="*/ 843058 w 4203096"/>
              <a:gd name="connsiteY6610" fmla="*/ 2166877 h 3821750"/>
              <a:gd name="connsiteX6611" fmla="*/ 871347 w 4203096"/>
              <a:gd name="connsiteY6611" fmla="*/ 2166877 h 3821750"/>
              <a:gd name="connsiteX6612" fmla="*/ 872871 w 4203096"/>
              <a:gd name="connsiteY6612" fmla="*/ 2144874 h 3821750"/>
              <a:gd name="connsiteX6613" fmla="*/ 845629 w 4203096"/>
              <a:gd name="connsiteY6613" fmla="*/ 2141349 h 3821750"/>
              <a:gd name="connsiteX6614" fmla="*/ 3502818 w 4203096"/>
              <a:gd name="connsiteY6614" fmla="*/ 2137920 h 3821750"/>
              <a:gd name="connsiteX6615" fmla="*/ 3508342 w 4203096"/>
              <a:gd name="connsiteY6615" fmla="*/ 2161828 h 3821750"/>
              <a:gd name="connsiteX6616" fmla="*/ 3475386 w 4203096"/>
              <a:gd name="connsiteY6616" fmla="*/ 2187260 h 3821750"/>
              <a:gd name="connsiteX6617" fmla="*/ 3470052 w 4203096"/>
              <a:gd name="connsiteY6617" fmla="*/ 2163447 h 3821750"/>
              <a:gd name="connsiteX6618" fmla="*/ 3502818 w 4203096"/>
              <a:gd name="connsiteY6618" fmla="*/ 2137920 h 3821750"/>
              <a:gd name="connsiteX6619" fmla="*/ 3115628 w 4203096"/>
              <a:gd name="connsiteY6619" fmla="*/ 2137825 h 3821750"/>
              <a:gd name="connsiteX6620" fmla="*/ 3112294 w 4203096"/>
              <a:gd name="connsiteY6620" fmla="*/ 2185641 h 3821750"/>
              <a:gd name="connsiteX6621" fmla="*/ 3139916 w 4203096"/>
              <a:gd name="connsiteY6621" fmla="*/ 2182878 h 3821750"/>
              <a:gd name="connsiteX6622" fmla="*/ 3144584 w 4203096"/>
              <a:gd name="connsiteY6622" fmla="*/ 2144207 h 3821750"/>
              <a:gd name="connsiteX6623" fmla="*/ 3115628 w 4203096"/>
              <a:gd name="connsiteY6623" fmla="*/ 2137825 h 3821750"/>
              <a:gd name="connsiteX6624" fmla="*/ 1626393 w 4203096"/>
              <a:gd name="connsiteY6624" fmla="*/ 2135921 h 3821750"/>
              <a:gd name="connsiteX6625" fmla="*/ 1653349 w 4203096"/>
              <a:gd name="connsiteY6625" fmla="*/ 2147827 h 3821750"/>
              <a:gd name="connsiteX6626" fmla="*/ 1638109 w 4203096"/>
              <a:gd name="connsiteY6626" fmla="*/ 2172116 h 3821750"/>
              <a:gd name="connsiteX6627" fmla="*/ 1612677 w 4203096"/>
              <a:gd name="connsiteY6627" fmla="*/ 2160400 h 3821750"/>
              <a:gd name="connsiteX6628" fmla="*/ 1626393 w 4203096"/>
              <a:gd name="connsiteY6628" fmla="*/ 2135921 h 3821750"/>
              <a:gd name="connsiteX6629" fmla="*/ 2359628 w 4203096"/>
              <a:gd name="connsiteY6629" fmla="*/ 2133158 h 3821750"/>
              <a:gd name="connsiteX6630" fmla="*/ 2382012 w 4203096"/>
              <a:gd name="connsiteY6630" fmla="*/ 2159256 h 3821750"/>
              <a:gd name="connsiteX6631" fmla="*/ 2366867 w 4203096"/>
              <a:gd name="connsiteY6631" fmla="*/ 2178306 h 3821750"/>
              <a:gd name="connsiteX6632" fmla="*/ 2344769 w 4203096"/>
              <a:gd name="connsiteY6632" fmla="*/ 2152303 h 3821750"/>
              <a:gd name="connsiteX6633" fmla="*/ 2359628 w 4203096"/>
              <a:gd name="connsiteY6633" fmla="*/ 2133158 h 3821750"/>
              <a:gd name="connsiteX6634" fmla="*/ 796671 w 4203096"/>
              <a:gd name="connsiteY6634" fmla="*/ 2132777 h 3821750"/>
              <a:gd name="connsiteX6635" fmla="*/ 796447 w 4203096"/>
              <a:gd name="connsiteY6635" fmla="*/ 2133123 h 3821750"/>
              <a:gd name="connsiteX6636" fmla="*/ 796004 w 4203096"/>
              <a:gd name="connsiteY6636" fmla="*/ 2133253 h 3821750"/>
              <a:gd name="connsiteX6637" fmla="*/ 796671 w 4203096"/>
              <a:gd name="connsiteY6637" fmla="*/ 2132777 h 3821750"/>
              <a:gd name="connsiteX6638" fmla="*/ 796385 w 4203096"/>
              <a:gd name="connsiteY6638" fmla="*/ 2132777 h 3821750"/>
              <a:gd name="connsiteX6639" fmla="*/ 795718 w 4203096"/>
              <a:gd name="connsiteY6639" fmla="*/ 2133253 h 3821750"/>
              <a:gd name="connsiteX6640" fmla="*/ 795999 w 4203096"/>
              <a:gd name="connsiteY6640" fmla="*/ 2132900 h 3821750"/>
              <a:gd name="connsiteX6641" fmla="*/ 3423380 w 4203096"/>
              <a:gd name="connsiteY6641" fmla="*/ 2132492 h 3821750"/>
              <a:gd name="connsiteX6642" fmla="*/ 3431381 w 4203096"/>
              <a:gd name="connsiteY6642" fmla="*/ 2162877 h 3821750"/>
              <a:gd name="connsiteX6643" fmla="*/ 3396424 w 4203096"/>
              <a:gd name="connsiteY6643" fmla="*/ 2192785 h 3821750"/>
              <a:gd name="connsiteX6644" fmla="*/ 3387185 w 4203096"/>
              <a:gd name="connsiteY6644" fmla="*/ 2163353 h 3821750"/>
              <a:gd name="connsiteX6645" fmla="*/ 3423380 w 4203096"/>
              <a:gd name="connsiteY6645" fmla="*/ 2132492 h 3821750"/>
              <a:gd name="connsiteX6646" fmla="*/ 228790 w 4203096"/>
              <a:gd name="connsiteY6646" fmla="*/ 2129920 h 3821750"/>
              <a:gd name="connsiteX6647" fmla="*/ 229933 w 4203096"/>
              <a:gd name="connsiteY6647" fmla="*/ 2134587 h 3821750"/>
              <a:gd name="connsiteX6648" fmla="*/ 222123 w 4203096"/>
              <a:gd name="connsiteY6648" fmla="*/ 2137444 h 3821750"/>
              <a:gd name="connsiteX6649" fmla="*/ 220980 w 4203096"/>
              <a:gd name="connsiteY6649" fmla="*/ 2133634 h 3821750"/>
              <a:gd name="connsiteX6650" fmla="*/ 228790 w 4203096"/>
              <a:gd name="connsiteY6650" fmla="*/ 2129920 h 3821750"/>
              <a:gd name="connsiteX6651" fmla="*/ 1471040 w 4203096"/>
              <a:gd name="connsiteY6651" fmla="*/ 2129158 h 3821750"/>
              <a:gd name="connsiteX6652" fmla="*/ 1499329 w 4203096"/>
              <a:gd name="connsiteY6652" fmla="*/ 2143636 h 3821750"/>
              <a:gd name="connsiteX6653" fmla="*/ 1483899 w 4203096"/>
              <a:gd name="connsiteY6653" fmla="*/ 2168401 h 3821750"/>
              <a:gd name="connsiteX6654" fmla="*/ 1455991 w 4203096"/>
              <a:gd name="connsiteY6654" fmla="*/ 2153352 h 3821750"/>
              <a:gd name="connsiteX6655" fmla="*/ 1471040 w 4203096"/>
              <a:gd name="connsiteY6655" fmla="*/ 2129158 h 3821750"/>
              <a:gd name="connsiteX6656" fmla="*/ 307085 w 4203096"/>
              <a:gd name="connsiteY6656" fmla="*/ 2127729 h 3821750"/>
              <a:gd name="connsiteX6657" fmla="*/ 314229 w 4203096"/>
              <a:gd name="connsiteY6657" fmla="*/ 2134301 h 3821750"/>
              <a:gd name="connsiteX6658" fmla="*/ 298513 w 4203096"/>
              <a:gd name="connsiteY6658" fmla="*/ 2141826 h 3821750"/>
              <a:gd name="connsiteX6659" fmla="*/ 295084 w 4203096"/>
              <a:gd name="connsiteY6659" fmla="*/ 2135158 h 3821750"/>
              <a:gd name="connsiteX6660" fmla="*/ 307085 w 4203096"/>
              <a:gd name="connsiteY6660" fmla="*/ 2127729 h 3821750"/>
              <a:gd name="connsiteX6661" fmla="*/ 1906333 w 4203096"/>
              <a:gd name="connsiteY6661" fmla="*/ 2126967 h 3821750"/>
              <a:gd name="connsiteX6662" fmla="*/ 1925288 w 4203096"/>
              <a:gd name="connsiteY6662" fmla="*/ 2141255 h 3821750"/>
              <a:gd name="connsiteX6663" fmla="*/ 1912143 w 4203096"/>
              <a:gd name="connsiteY6663" fmla="*/ 2158018 h 3821750"/>
              <a:gd name="connsiteX6664" fmla="*/ 1894427 w 4203096"/>
              <a:gd name="connsiteY6664" fmla="*/ 2144398 h 3821750"/>
              <a:gd name="connsiteX6665" fmla="*/ 1906333 w 4203096"/>
              <a:gd name="connsiteY6665" fmla="*/ 2126967 h 3821750"/>
              <a:gd name="connsiteX6666" fmla="*/ 732853 w 4203096"/>
              <a:gd name="connsiteY6666" fmla="*/ 2126776 h 3821750"/>
              <a:gd name="connsiteX6667" fmla="*/ 754189 w 4203096"/>
              <a:gd name="connsiteY6667" fmla="*/ 2150208 h 3821750"/>
              <a:gd name="connsiteX6668" fmla="*/ 722662 w 4203096"/>
              <a:gd name="connsiteY6668" fmla="*/ 2172210 h 3821750"/>
              <a:gd name="connsiteX6669" fmla="*/ 701611 w 4203096"/>
              <a:gd name="connsiteY6669" fmla="*/ 2148779 h 3821750"/>
              <a:gd name="connsiteX6670" fmla="*/ 732853 w 4203096"/>
              <a:gd name="connsiteY6670" fmla="*/ 2126776 h 3821750"/>
              <a:gd name="connsiteX6671" fmla="*/ 3342417 w 4203096"/>
              <a:gd name="connsiteY6671" fmla="*/ 2126300 h 3821750"/>
              <a:gd name="connsiteX6672" fmla="*/ 3354419 w 4203096"/>
              <a:gd name="connsiteY6672" fmla="*/ 2163638 h 3821750"/>
              <a:gd name="connsiteX6673" fmla="*/ 3316700 w 4203096"/>
              <a:gd name="connsiteY6673" fmla="*/ 2199547 h 3821750"/>
              <a:gd name="connsiteX6674" fmla="*/ 3304317 w 4203096"/>
              <a:gd name="connsiteY6674" fmla="*/ 2161924 h 3821750"/>
              <a:gd name="connsiteX6675" fmla="*/ 3342417 w 4203096"/>
              <a:gd name="connsiteY6675" fmla="*/ 2126300 h 3821750"/>
              <a:gd name="connsiteX6676" fmla="*/ 647509 w 4203096"/>
              <a:gd name="connsiteY6676" fmla="*/ 2126205 h 3821750"/>
              <a:gd name="connsiteX6677" fmla="*/ 661987 w 4203096"/>
              <a:gd name="connsiteY6677" fmla="*/ 2147255 h 3821750"/>
              <a:gd name="connsiteX6678" fmla="*/ 632745 w 4203096"/>
              <a:gd name="connsiteY6678" fmla="*/ 2165353 h 3821750"/>
              <a:gd name="connsiteX6679" fmla="*/ 617315 w 4203096"/>
              <a:gd name="connsiteY6679" fmla="*/ 2144969 h 3821750"/>
              <a:gd name="connsiteX6680" fmla="*/ 647509 w 4203096"/>
              <a:gd name="connsiteY6680" fmla="*/ 2126205 h 3821750"/>
              <a:gd name="connsiteX6681" fmla="*/ 389572 w 4203096"/>
              <a:gd name="connsiteY6681" fmla="*/ 2126014 h 3821750"/>
              <a:gd name="connsiteX6682" fmla="*/ 395383 w 4203096"/>
              <a:gd name="connsiteY6682" fmla="*/ 2136397 h 3821750"/>
              <a:gd name="connsiteX6683" fmla="*/ 377857 w 4203096"/>
              <a:gd name="connsiteY6683" fmla="*/ 2147350 h 3821750"/>
              <a:gd name="connsiteX6684" fmla="*/ 372332 w 4203096"/>
              <a:gd name="connsiteY6684" fmla="*/ 2137063 h 3821750"/>
              <a:gd name="connsiteX6685" fmla="*/ 389572 w 4203096"/>
              <a:gd name="connsiteY6685" fmla="*/ 2126014 h 3821750"/>
              <a:gd name="connsiteX6686" fmla="*/ 560069 w 4203096"/>
              <a:gd name="connsiteY6686" fmla="*/ 2125538 h 3821750"/>
              <a:gd name="connsiteX6687" fmla="*/ 571118 w 4203096"/>
              <a:gd name="connsiteY6687" fmla="*/ 2143445 h 3821750"/>
              <a:gd name="connsiteX6688" fmla="*/ 545591 w 4203096"/>
              <a:gd name="connsiteY6688" fmla="*/ 2158971 h 3821750"/>
              <a:gd name="connsiteX6689" fmla="*/ 534256 w 4203096"/>
              <a:gd name="connsiteY6689" fmla="*/ 2141159 h 3821750"/>
              <a:gd name="connsiteX6690" fmla="*/ 560069 w 4203096"/>
              <a:gd name="connsiteY6690" fmla="*/ 2125538 h 3821750"/>
              <a:gd name="connsiteX6691" fmla="*/ 474440 w 4203096"/>
              <a:gd name="connsiteY6691" fmla="*/ 2125348 h 3821750"/>
              <a:gd name="connsiteX6692" fmla="*/ 482155 w 4203096"/>
              <a:gd name="connsiteY6692" fmla="*/ 2139731 h 3821750"/>
              <a:gd name="connsiteX6693" fmla="*/ 460914 w 4203096"/>
              <a:gd name="connsiteY6693" fmla="*/ 2152970 h 3821750"/>
              <a:gd name="connsiteX6694" fmla="*/ 452056 w 4203096"/>
              <a:gd name="connsiteY6694" fmla="*/ 2139254 h 3821750"/>
              <a:gd name="connsiteX6695" fmla="*/ 474440 w 4203096"/>
              <a:gd name="connsiteY6695" fmla="*/ 2125348 h 3821750"/>
              <a:gd name="connsiteX6696" fmla="*/ 2777680 w 4203096"/>
              <a:gd name="connsiteY6696" fmla="*/ 2124015 h 3821750"/>
              <a:gd name="connsiteX6697" fmla="*/ 2802255 w 4203096"/>
              <a:gd name="connsiteY6697" fmla="*/ 2164877 h 3821750"/>
              <a:gd name="connsiteX6698" fmla="*/ 2785015 w 4203096"/>
              <a:gd name="connsiteY6698" fmla="*/ 2202691 h 3821750"/>
              <a:gd name="connsiteX6699" fmla="*/ 2761393 w 4203096"/>
              <a:gd name="connsiteY6699" fmla="*/ 2163258 h 3821750"/>
              <a:gd name="connsiteX6700" fmla="*/ 2777680 w 4203096"/>
              <a:gd name="connsiteY6700" fmla="*/ 2124015 h 3821750"/>
              <a:gd name="connsiteX6701" fmla="*/ 2699289 w 4203096"/>
              <a:gd name="connsiteY6701" fmla="*/ 2122967 h 3821750"/>
              <a:gd name="connsiteX6702" fmla="*/ 2724340 w 4203096"/>
              <a:gd name="connsiteY6702" fmla="*/ 2161733 h 3821750"/>
              <a:gd name="connsiteX6703" fmla="*/ 2708242 w 4203096"/>
              <a:gd name="connsiteY6703" fmla="*/ 2196214 h 3821750"/>
              <a:gd name="connsiteX6704" fmla="*/ 2682144 w 4203096"/>
              <a:gd name="connsiteY6704" fmla="*/ 2156971 h 3821750"/>
              <a:gd name="connsiteX6705" fmla="*/ 2699289 w 4203096"/>
              <a:gd name="connsiteY6705" fmla="*/ 2122967 h 3821750"/>
              <a:gd name="connsiteX6706" fmla="*/ 2853690 w 4203096"/>
              <a:gd name="connsiteY6706" fmla="*/ 2121156 h 3821750"/>
              <a:gd name="connsiteX6707" fmla="*/ 2879407 w 4203096"/>
              <a:gd name="connsiteY6707" fmla="*/ 2164209 h 3821750"/>
              <a:gd name="connsiteX6708" fmla="*/ 2861119 w 4203096"/>
              <a:gd name="connsiteY6708" fmla="*/ 2205167 h 3821750"/>
              <a:gd name="connsiteX6709" fmla="*/ 2835021 w 4203096"/>
              <a:gd name="connsiteY6709" fmla="*/ 2163543 h 3821750"/>
              <a:gd name="connsiteX6710" fmla="*/ 2853690 w 4203096"/>
              <a:gd name="connsiteY6710" fmla="*/ 2121156 h 3821750"/>
              <a:gd name="connsiteX6711" fmla="*/ 2932366 w 4203096"/>
              <a:gd name="connsiteY6711" fmla="*/ 2120299 h 3821750"/>
              <a:gd name="connsiteX6712" fmla="*/ 2957703 w 4203096"/>
              <a:gd name="connsiteY6712" fmla="*/ 2163257 h 3821750"/>
              <a:gd name="connsiteX6713" fmla="*/ 2935986 w 4203096"/>
              <a:gd name="connsiteY6713" fmla="*/ 2206024 h 3821750"/>
              <a:gd name="connsiteX6714" fmla="*/ 2909983 w 4203096"/>
              <a:gd name="connsiteY6714" fmla="*/ 2164400 h 3821750"/>
              <a:gd name="connsiteX6715" fmla="*/ 2932366 w 4203096"/>
              <a:gd name="connsiteY6715" fmla="*/ 2120299 h 3821750"/>
              <a:gd name="connsiteX6716" fmla="*/ 2247042 w 4203096"/>
              <a:gd name="connsiteY6716" fmla="*/ 2118585 h 3821750"/>
              <a:gd name="connsiteX6717" fmla="*/ 2266092 w 4203096"/>
              <a:gd name="connsiteY6717" fmla="*/ 2138016 h 3821750"/>
              <a:gd name="connsiteX6718" fmla="*/ 2253709 w 4203096"/>
              <a:gd name="connsiteY6718" fmla="*/ 2154113 h 3821750"/>
              <a:gd name="connsiteX6719" fmla="*/ 2234850 w 4203096"/>
              <a:gd name="connsiteY6719" fmla="*/ 2134778 h 3821750"/>
              <a:gd name="connsiteX6720" fmla="*/ 2247042 w 4203096"/>
              <a:gd name="connsiteY6720" fmla="*/ 2118585 h 3821750"/>
              <a:gd name="connsiteX6721" fmla="*/ 3012281 w 4203096"/>
              <a:gd name="connsiteY6721" fmla="*/ 2118394 h 3821750"/>
              <a:gd name="connsiteX6722" fmla="*/ 3037331 w 4203096"/>
              <a:gd name="connsiteY6722" fmla="*/ 2163448 h 3821750"/>
              <a:gd name="connsiteX6723" fmla="*/ 3011138 w 4203096"/>
              <a:gd name="connsiteY6723" fmla="*/ 2207644 h 3821750"/>
              <a:gd name="connsiteX6724" fmla="*/ 2986182 w 4203096"/>
              <a:gd name="connsiteY6724" fmla="*/ 2162876 h 3821750"/>
              <a:gd name="connsiteX6725" fmla="*/ 3012281 w 4203096"/>
              <a:gd name="connsiteY6725" fmla="*/ 2118394 h 3821750"/>
              <a:gd name="connsiteX6726" fmla="*/ 3886961 w 4203096"/>
              <a:gd name="connsiteY6726" fmla="*/ 2112966 h 3821750"/>
              <a:gd name="connsiteX6727" fmla="*/ 3886200 w 4203096"/>
              <a:gd name="connsiteY6727" fmla="*/ 2118395 h 3821750"/>
              <a:gd name="connsiteX6728" fmla="*/ 3876865 w 4203096"/>
              <a:gd name="connsiteY6728" fmla="*/ 2122300 h 3821750"/>
              <a:gd name="connsiteX6729" fmla="*/ 3878865 w 4203096"/>
              <a:gd name="connsiteY6729" fmla="*/ 2116299 h 3821750"/>
              <a:gd name="connsiteX6730" fmla="*/ 3886961 w 4203096"/>
              <a:gd name="connsiteY6730" fmla="*/ 2112966 h 3821750"/>
              <a:gd name="connsiteX6731" fmla="*/ 2132552 w 4203096"/>
              <a:gd name="connsiteY6731" fmla="*/ 2112870 h 3821750"/>
              <a:gd name="connsiteX6732" fmla="*/ 2147887 w 4203096"/>
              <a:gd name="connsiteY6732" fmla="*/ 2126681 h 3821750"/>
              <a:gd name="connsiteX6733" fmla="*/ 2142458 w 4203096"/>
              <a:gd name="connsiteY6733" fmla="*/ 2139445 h 3821750"/>
              <a:gd name="connsiteX6734" fmla="*/ 2123122 w 4203096"/>
              <a:gd name="connsiteY6734" fmla="*/ 2125634 h 3821750"/>
              <a:gd name="connsiteX6735" fmla="*/ 2132552 w 4203096"/>
              <a:gd name="connsiteY6735" fmla="*/ 2112870 h 3821750"/>
              <a:gd name="connsiteX6736" fmla="*/ 2609659 w 4203096"/>
              <a:gd name="connsiteY6736" fmla="*/ 2111918 h 3821750"/>
              <a:gd name="connsiteX6737" fmla="*/ 2636043 w 4203096"/>
              <a:gd name="connsiteY6737" fmla="*/ 2148208 h 3821750"/>
              <a:gd name="connsiteX6738" fmla="*/ 2618993 w 4203096"/>
              <a:gd name="connsiteY6738" fmla="*/ 2177354 h 3821750"/>
              <a:gd name="connsiteX6739" fmla="*/ 2592418 w 4203096"/>
              <a:gd name="connsiteY6739" fmla="*/ 2141255 h 3821750"/>
              <a:gd name="connsiteX6740" fmla="*/ 2609659 w 4203096"/>
              <a:gd name="connsiteY6740" fmla="*/ 2111918 h 3821750"/>
              <a:gd name="connsiteX6741" fmla="*/ 2016918 w 4203096"/>
              <a:gd name="connsiteY6741" fmla="*/ 2110775 h 3821750"/>
              <a:gd name="connsiteX6742" fmla="*/ 2033015 w 4203096"/>
              <a:gd name="connsiteY6742" fmla="*/ 2125634 h 3821750"/>
              <a:gd name="connsiteX6743" fmla="*/ 2024062 w 4203096"/>
              <a:gd name="connsiteY6743" fmla="*/ 2140779 h 3821750"/>
              <a:gd name="connsiteX6744" fmla="*/ 2009869 w 4203096"/>
              <a:gd name="connsiteY6744" fmla="*/ 2129539 h 3821750"/>
              <a:gd name="connsiteX6745" fmla="*/ 2016918 w 4203096"/>
              <a:gd name="connsiteY6745" fmla="*/ 2110775 h 3821750"/>
              <a:gd name="connsiteX6746" fmla="*/ 1732025 w 4203096"/>
              <a:gd name="connsiteY6746" fmla="*/ 2109250 h 3821750"/>
              <a:gd name="connsiteX6747" fmla="*/ 1754218 w 4203096"/>
              <a:gd name="connsiteY6747" fmla="*/ 2122680 h 3821750"/>
              <a:gd name="connsiteX6748" fmla="*/ 1738407 w 4203096"/>
              <a:gd name="connsiteY6748" fmla="*/ 2143731 h 3821750"/>
              <a:gd name="connsiteX6749" fmla="*/ 1716023 w 4203096"/>
              <a:gd name="connsiteY6749" fmla="*/ 2130205 h 3821750"/>
              <a:gd name="connsiteX6750" fmla="*/ 1732025 w 4203096"/>
              <a:gd name="connsiteY6750" fmla="*/ 2109250 h 3821750"/>
              <a:gd name="connsiteX6751" fmla="*/ 1333118 w 4203096"/>
              <a:gd name="connsiteY6751" fmla="*/ 2109250 h 3821750"/>
              <a:gd name="connsiteX6752" fmla="*/ 1361693 w 4203096"/>
              <a:gd name="connsiteY6752" fmla="*/ 2128300 h 3821750"/>
              <a:gd name="connsiteX6753" fmla="*/ 1347501 w 4203096"/>
              <a:gd name="connsiteY6753" fmla="*/ 2150779 h 3821750"/>
              <a:gd name="connsiteX6754" fmla="*/ 1320450 w 4203096"/>
              <a:gd name="connsiteY6754" fmla="*/ 2131063 h 3821750"/>
              <a:gd name="connsiteX6755" fmla="*/ 1333118 w 4203096"/>
              <a:gd name="connsiteY6755" fmla="*/ 2109250 h 3821750"/>
              <a:gd name="connsiteX6756" fmla="*/ 975646 w 4203096"/>
              <a:gd name="connsiteY6756" fmla="*/ 2109155 h 3821750"/>
              <a:gd name="connsiteX6757" fmla="*/ 976979 w 4203096"/>
              <a:gd name="connsiteY6757" fmla="*/ 2132777 h 3821750"/>
              <a:gd name="connsiteX6758" fmla="*/ 1005268 w 4203096"/>
              <a:gd name="connsiteY6758" fmla="*/ 2136968 h 3821750"/>
              <a:gd name="connsiteX6759" fmla="*/ 1002887 w 4203096"/>
              <a:gd name="connsiteY6759" fmla="*/ 2110203 h 3821750"/>
              <a:gd name="connsiteX6760" fmla="*/ 975646 w 4203096"/>
              <a:gd name="connsiteY6760" fmla="*/ 2109155 h 3821750"/>
              <a:gd name="connsiteX6761" fmla="*/ 1258919 w 4203096"/>
              <a:gd name="connsiteY6761" fmla="*/ 2108393 h 3821750"/>
              <a:gd name="connsiteX6762" fmla="*/ 1288351 w 4203096"/>
              <a:gd name="connsiteY6762" fmla="*/ 2130586 h 3821750"/>
              <a:gd name="connsiteX6763" fmla="*/ 1273016 w 4203096"/>
              <a:gd name="connsiteY6763" fmla="*/ 2151922 h 3821750"/>
              <a:gd name="connsiteX6764" fmla="*/ 1244441 w 4203096"/>
              <a:gd name="connsiteY6764" fmla="*/ 2129729 h 3821750"/>
              <a:gd name="connsiteX6765" fmla="*/ 1258919 w 4203096"/>
              <a:gd name="connsiteY6765" fmla="*/ 2108393 h 3821750"/>
              <a:gd name="connsiteX6766" fmla="*/ 3812381 w 4203096"/>
              <a:gd name="connsiteY6766" fmla="*/ 2108203 h 3821750"/>
              <a:gd name="connsiteX6767" fmla="*/ 3814953 w 4203096"/>
              <a:gd name="connsiteY6767" fmla="*/ 2116680 h 3821750"/>
              <a:gd name="connsiteX6768" fmla="*/ 3797332 w 4203096"/>
              <a:gd name="connsiteY6768" fmla="*/ 2124967 h 3821750"/>
              <a:gd name="connsiteX6769" fmla="*/ 3796379 w 4203096"/>
              <a:gd name="connsiteY6769" fmla="*/ 2117347 h 3821750"/>
              <a:gd name="connsiteX6770" fmla="*/ 3812381 w 4203096"/>
              <a:gd name="connsiteY6770" fmla="*/ 2108203 h 3821750"/>
              <a:gd name="connsiteX6771" fmla="*/ 893921 w 4203096"/>
              <a:gd name="connsiteY6771" fmla="*/ 2107250 h 3821750"/>
              <a:gd name="connsiteX6772" fmla="*/ 892969 w 4203096"/>
              <a:gd name="connsiteY6772" fmla="*/ 2128586 h 3821750"/>
              <a:gd name="connsiteX6773" fmla="*/ 918686 w 4203096"/>
              <a:gd name="connsiteY6773" fmla="*/ 2131062 h 3821750"/>
              <a:gd name="connsiteX6774" fmla="*/ 918972 w 4203096"/>
              <a:gd name="connsiteY6774" fmla="*/ 2108393 h 3821750"/>
              <a:gd name="connsiteX6775" fmla="*/ 893921 w 4203096"/>
              <a:gd name="connsiteY6775" fmla="*/ 2107250 h 3821750"/>
              <a:gd name="connsiteX6776" fmla="*/ 1565148 w 4203096"/>
              <a:gd name="connsiteY6776" fmla="*/ 2106584 h 3821750"/>
              <a:gd name="connsiteX6777" fmla="*/ 1591913 w 4203096"/>
              <a:gd name="connsiteY6777" fmla="*/ 2119157 h 3821750"/>
              <a:gd name="connsiteX6778" fmla="*/ 1575434 w 4203096"/>
              <a:gd name="connsiteY6778" fmla="*/ 2143160 h 3821750"/>
              <a:gd name="connsiteX6779" fmla="*/ 1549622 w 4203096"/>
              <a:gd name="connsiteY6779" fmla="*/ 2130777 h 3821750"/>
              <a:gd name="connsiteX6780" fmla="*/ 1565148 w 4203096"/>
              <a:gd name="connsiteY6780" fmla="*/ 2106584 h 3821750"/>
              <a:gd name="connsiteX6781" fmla="*/ 1088231 w 4203096"/>
              <a:gd name="connsiteY6781" fmla="*/ 2106584 h 3821750"/>
              <a:gd name="connsiteX6782" fmla="*/ 1088125 w 4203096"/>
              <a:gd name="connsiteY6782" fmla="*/ 2106718 h 3821750"/>
              <a:gd name="connsiteX6783" fmla="*/ 1088056 w 4203096"/>
              <a:gd name="connsiteY6783" fmla="*/ 2106941 h 3821750"/>
              <a:gd name="connsiteX6784" fmla="*/ 1087894 w 4203096"/>
              <a:gd name="connsiteY6784" fmla="*/ 2107005 h 3821750"/>
              <a:gd name="connsiteX6785" fmla="*/ 1087850 w 4203096"/>
              <a:gd name="connsiteY6785" fmla="*/ 2107060 h 3821750"/>
              <a:gd name="connsiteX6786" fmla="*/ 1087861 w 4203096"/>
              <a:gd name="connsiteY6786" fmla="*/ 2107018 h 3821750"/>
              <a:gd name="connsiteX6787" fmla="*/ 1087755 w 4203096"/>
              <a:gd name="connsiteY6787" fmla="*/ 2107060 h 3821750"/>
              <a:gd name="connsiteX6788" fmla="*/ 1087884 w 4203096"/>
              <a:gd name="connsiteY6788" fmla="*/ 2106932 h 3821750"/>
              <a:gd name="connsiteX6789" fmla="*/ 1087949 w 4203096"/>
              <a:gd name="connsiteY6789" fmla="*/ 2106678 h 3821750"/>
              <a:gd name="connsiteX6790" fmla="*/ 1183099 w 4203096"/>
              <a:gd name="connsiteY6790" fmla="*/ 2105346 h 3821750"/>
              <a:gd name="connsiteX6791" fmla="*/ 1213770 w 4203096"/>
              <a:gd name="connsiteY6791" fmla="*/ 2128777 h 3821750"/>
              <a:gd name="connsiteX6792" fmla="*/ 1197482 w 4203096"/>
              <a:gd name="connsiteY6792" fmla="*/ 2152399 h 3821750"/>
              <a:gd name="connsiteX6793" fmla="*/ 1165859 w 4203096"/>
              <a:gd name="connsiteY6793" fmla="*/ 2128301 h 3821750"/>
              <a:gd name="connsiteX6794" fmla="*/ 1183099 w 4203096"/>
              <a:gd name="connsiteY6794" fmla="*/ 2105346 h 3821750"/>
              <a:gd name="connsiteX6795" fmla="*/ 1114235 w 4203096"/>
              <a:gd name="connsiteY6795" fmla="*/ 2103607 h 3821750"/>
              <a:gd name="connsiteX6796" fmla="*/ 1130332 w 4203096"/>
              <a:gd name="connsiteY6796" fmla="*/ 2114585 h 3821750"/>
              <a:gd name="connsiteX6797" fmla="*/ 1133380 w 4203096"/>
              <a:gd name="connsiteY6797" fmla="*/ 2144589 h 3821750"/>
              <a:gd name="connsiteX6798" fmla="*/ 1100518 w 4203096"/>
              <a:gd name="connsiteY6798" fmla="*/ 2146779 h 3821750"/>
              <a:gd name="connsiteX6799" fmla="*/ 1085469 w 4203096"/>
              <a:gd name="connsiteY6799" fmla="*/ 2115347 h 3821750"/>
              <a:gd name="connsiteX6800" fmla="*/ 1088056 w 4203096"/>
              <a:gd name="connsiteY6800" fmla="*/ 2106941 h 3821750"/>
              <a:gd name="connsiteX6801" fmla="*/ 1096423 w 4203096"/>
              <a:gd name="connsiteY6801" fmla="*/ 2103631 h 3821750"/>
              <a:gd name="connsiteX6802" fmla="*/ 1114235 w 4203096"/>
              <a:gd name="connsiteY6802" fmla="*/ 2103607 h 3821750"/>
              <a:gd name="connsiteX6803" fmla="*/ 3736181 w 4203096"/>
              <a:gd name="connsiteY6803" fmla="*/ 2102679 h 3821750"/>
              <a:gd name="connsiteX6804" fmla="*/ 3735228 w 4203096"/>
              <a:gd name="connsiteY6804" fmla="*/ 2116299 h 3821750"/>
              <a:gd name="connsiteX6805" fmla="*/ 3714083 w 4203096"/>
              <a:gd name="connsiteY6805" fmla="*/ 2127920 h 3821750"/>
              <a:gd name="connsiteX6806" fmla="*/ 3714749 w 4203096"/>
              <a:gd name="connsiteY6806" fmla="*/ 2114394 h 3821750"/>
              <a:gd name="connsiteX6807" fmla="*/ 3736181 w 4203096"/>
              <a:gd name="connsiteY6807" fmla="*/ 2102679 h 3821750"/>
              <a:gd name="connsiteX6808" fmla="*/ 1414367 w 4203096"/>
              <a:gd name="connsiteY6808" fmla="*/ 2098868 h 3821750"/>
              <a:gd name="connsiteX6809" fmla="*/ 1443704 w 4203096"/>
              <a:gd name="connsiteY6809" fmla="*/ 2113156 h 3821750"/>
              <a:gd name="connsiteX6810" fmla="*/ 1428654 w 4203096"/>
              <a:gd name="connsiteY6810" fmla="*/ 2137826 h 3821750"/>
              <a:gd name="connsiteX6811" fmla="*/ 1400650 w 4203096"/>
              <a:gd name="connsiteY6811" fmla="*/ 2122014 h 3821750"/>
              <a:gd name="connsiteX6812" fmla="*/ 1414367 w 4203096"/>
              <a:gd name="connsiteY6812" fmla="*/ 2098868 h 3821750"/>
              <a:gd name="connsiteX6813" fmla="*/ 3657314 w 4203096"/>
              <a:gd name="connsiteY6813" fmla="*/ 2096772 h 3821750"/>
              <a:gd name="connsiteX6814" fmla="*/ 3658266 w 4203096"/>
              <a:gd name="connsiteY6814" fmla="*/ 2114108 h 3821750"/>
              <a:gd name="connsiteX6815" fmla="*/ 3631216 w 4203096"/>
              <a:gd name="connsiteY6815" fmla="*/ 2130491 h 3821750"/>
              <a:gd name="connsiteX6816" fmla="*/ 3630263 w 4203096"/>
              <a:gd name="connsiteY6816" fmla="*/ 2112298 h 3821750"/>
              <a:gd name="connsiteX6817" fmla="*/ 3657314 w 4203096"/>
              <a:gd name="connsiteY6817" fmla="*/ 2096772 h 3821750"/>
              <a:gd name="connsiteX6818" fmla="*/ 2513456 w 4203096"/>
              <a:gd name="connsiteY6818" fmla="*/ 2095915 h 3821750"/>
              <a:gd name="connsiteX6819" fmla="*/ 2536602 w 4203096"/>
              <a:gd name="connsiteY6819" fmla="*/ 2129634 h 3821750"/>
              <a:gd name="connsiteX6820" fmla="*/ 2517076 w 4203096"/>
              <a:gd name="connsiteY6820" fmla="*/ 2150874 h 3821750"/>
              <a:gd name="connsiteX6821" fmla="*/ 2493644 w 4203096"/>
              <a:gd name="connsiteY6821" fmla="*/ 2117251 h 3821750"/>
              <a:gd name="connsiteX6822" fmla="*/ 2513456 w 4203096"/>
              <a:gd name="connsiteY6822" fmla="*/ 2095915 h 3821750"/>
              <a:gd name="connsiteX6823" fmla="*/ 220123 w 4203096"/>
              <a:gd name="connsiteY6823" fmla="*/ 2091915 h 3821750"/>
              <a:gd name="connsiteX6824" fmla="*/ 221266 w 4203096"/>
              <a:gd name="connsiteY6824" fmla="*/ 2094487 h 3821750"/>
              <a:gd name="connsiteX6825" fmla="*/ 215741 w 4203096"/>
              <a:gd name="connsiteY6825" fmla="*/ 2097154 h 3821750"/>
              <a:gd name="connsiteX6826" fmla="*/ 215170 w 4203096"/>
              <a:gd name="connsiteY6826" fmla="*/ 2094963 h 3821750"/>
              <a:gd name="connsiteX6827" fmla="*/ 220123 w 4203096"/>
              <a:gd name="connsiteY6827" fmla="*/ 2091915 h 3821750"/>
              <a:gd name="connsiteX6828" fmla="*/ 296894 w 4203096"/>
              <a:gd name="connsiteY6828" fmla="*/ 2089725 h 3821750"/>
              <a:gd name="connsiteX6829" fmla="*/ 299370 w 4203096"/>
              <a:gd name="connsiteY6829" fmla="*/ 2095916 h 3821750"/>
              <a:gd name="connsiteX6830" fmla="*/ 288131 w 4203096"/>
              <a:gd name="connsiteY6830" fmla="*/ 2100774 h 3821750"/>
              <a:gd name="connsiteX6831" fmla="*/ 287845 w 4203096"/>
              <a:gd name="connsiteY6831" fmla="*/ 2094011 h 3821750"/>
              <a:gd name="connsiteX6832" fmla="*/ 296894 w 4203096"/>
              <a:gd name="connsiteY6832" fmla="*/ 2089725 h 3821750"/>
              <a:gd name="connsiteX6833" fmla="*/ 3574066 w 4203096"/>
              <a:gd name="connsiteY6833" fmla="*/ 2089534 h 3821750"/>
              <a:gd name="connsiteX6834" fmla="*/ 3580257 w 4203096"/>
              <a:gd name="connsiteY6834" fmla="*/ 2110489 h 3821750"/>
              <a:gd name="connsiteX6835" fmla="*/ 3548158 w 4203096"/>
              <a:gd name="connsiteY6835" fmla="*/ 2133539 h 3821750"/>
              <a:gd name="connsiteX6836" fmla="*/ 3542538 w 4203096"/>
              <a:gd name="connsiteY6836" fmla="*/ 2112394 h 3821750"/>
              <a:gd name="connsiteX6837" fmla="*/ 3574066 w 4203096"/>
              <a:gd name="connsiteY6837" fmla="*/ 2089534 h 3821750"/>
              <a:gd name="connsiteX6838" fmla="*/ 783729 w 4203096"/>
              <a:gd name="connsiteY6838" fmla="*/ 2088617 h 3821750"/>
              <a:gd name="connsiteX6839" fmla="*/ 798956 w 4203096"/>
              <a:gd name="connsiteY6839" fmla="*/ 2093820 h 3821750"/>
              <a:gd name="connsiteX6840" fmla="*/ 803433 w 4203096"/>
              <a:gd name="connsiteY6840" fmla="*/ 2123538 h 3821750"/>
              <a:gd name="connsiteX6841" fmla="*/ 795999 w 4203096"/>
              <a:gd name="connsiteY6841" fmla="*/ 2132900 h 3821750"/>
              <a:gd name="connsiteX6842" fmla="*/ 783812 w 4203096"/>
              <a:gd name="connsiteY6842" fmla="*/ 2136777 h 3821750"/>
              <a:gd name="connsiteX6843" fmla="*/ 754475 w 4203096"/>
              <a:gd name="connsiteY6843" fmla="*/ 2123538 h 3821750"/>
              <a:gd name="connsiteX6844" fmla="*/ 767143 w 4203096"/>
              <a:gd name="connsiteY6844" fmla="*/ 2093629 h 3821750"/>
              <a:gd name="connsiteX6845" fmla="*/ 783729 w 4203096"/>
              <a:gd name="connsiteY6845" fmla="*/ 2088617 h 3821750"/>
              <a:gd name="connsiteX6846" fmla="*/ 703135 w 4203096"/>
              <a:gd name="connsiteY6846" fmla="*/ 2087629 h 3821750"/>
              <a:gd name="connsiteX6847" fmla="*/ 719899 w 4203096"/>
              <a:gd name="connsiteY6847" fmla="*/ 2110108 h 3821750"/>
              <a:gd name="connsiteX6848" fmla="*/ 690657 w 4203096"/>
              <a:gd name="connsiteY6848" fmla="*/ 2130586 h 3821750"/>
              <a:gd name="connsiteX6849" fmla="*/ 673227 w 4203096"/>
              <a:gd name="connsiteY6849" fmla="*/ 2108774 h 3821750"/>
              <a:gd name="connsiteX6850" fmla="*/ 703135 w 4203096"/>
              <a:gd name="connsiteY6850" fmla="*/ 2087629 h 3821750"/>
              <a:gd name="connsiteX6851" fmla="*/ 374808 w 4203096"/>
              <a:gd name="connsiteY6851" fmla="*/ 2087629 h 3821750"/>
              <a:gd name="connsiteX6852" fmla="*/ 378999 w 4203096"/>
              <a:gd name="connsiteY6852" fmla="*/ 2096392 h 3821750"/>
              <a:gd name="connsiteX6853" fmla="*/ 364236 w 4203096"/>
              <a:gd name="connsiteY6853" fmla="*/ 2105726 h 3821750"/>
              <a:gd name="connsiteX6854" fmla="*/ 360235 w 4203096"/>
              <a:gd name="connsiteY6854" fmla="*/ 2096963 h 3821750"/>
              <a:gd name="connsiteX6855" fmla="*/ 374808 w 4203096"/>
              <a:gd name="connsiteY6855" fmla="*/ 2087629 h 3821750"/>
              <a:gd name="connsiteX6856" fmla="*/ 619886 w 4203096"/>
              <a:gd name="connsiteY6856" fmla="*/ 2087152 h 3821750"/>
              <a:gd name="connsiteX6857" fmla="*/ 632650 w 4203096"/>
              <a:gd name="connsiteY6857" fmla="*/ 2105440 h 3821750"/>
              <a:gd name="connsiteX6858" fmla="*/ 605789 w 4203096"/>
              <a:gd name="connsiteY6858" fmla="*/ 2123824 h 3821750"/>
              <a:gd name="connsiteX6859" fmla="*/ 592835 w 4203096"/>
              <a:gd name="connsiteY6859" fmla="*/ 2105440 h 3821750"/>
              <a:gd name="connsiteX6860" fmla="*/ 619886 w 4203096"/>
              <a:gd name="connsiteY6860" fmla="*/ 2087152 h 3821750"/>
              <a:gd name="connsiteX6861" fmla="*/ 538448 w 4203096"/>
              <a:gd name="connsiteY6861" fmla="*/ 2087152 h 3821750"/>
              <a:gd name="connsiteX6862" fmla="*/ 546163 w 4203096"/>
              <a:gd name="connsiteY6862" fmla="*/ 2102869 h 3821750"/>
              <a:gd name="connsiteX6863" fmla="*/ 523303 w 4203096"/>
              <a:gd name="connsiteY6863" fmla="*/ 2117156 h 3821750"/>
              <a:gd name="connsiteX6864" fmla="*/ 514064 w 4203096"/>
              <a:gd name="connsiteY6864" fmla="*/ 2101249 h 3821750"/>
              <a:gd name="connsiteX6865" fmla="*/ 538448 w 4203096"/>
              <a:gd name="connsiteY6865" fmla="*/ 2087152 h 3821750"/>
              <a:gd name="connsiteX6866" fmla="*/ 455295 w 4203096"/>
              <a:gd name="connsiteY6866" fmla="*/ 2087152 h 3821750"/>
              <a:gd name="connsiteX6867" fmla="*/ 461867 w 4203096"/>
              <a:gd name="connsiteY6867" fmla="*/ 2099154 h 3821750"/>
              <a:gd name="connsiteX6868" fmla="*/ 442246 w 4203096"/>
              <a:gd name="connsiteY6868" fmla="*/ 2110965 h 3821750"/>
              <a:gd name="connsiteX6869" fmla="*/ 436912 w 4203096"/>
              <a:gd name="connsiteY6869" fmla="*/ 2098392 h 3821750"/>
              <a:gd name="connsiteX6870" fmla="*/ 455295 w 4203096"/>
              <a:gd name="connsiteY6870" fmla="*/ 2087152 h 3821750"/>
              <a:gd name="connsiteX6871" fmla="*/ 1839849 w 4203096"/>
              <a:gd name="connsiteY6871" fmla="*/ 2085152 h 3821750"/>
              <a:gd name="connsiteX6872" fmla="*/ 1858613 w 4203096"/>
              <a:gd name="connsiteY6872" fmla="*/ 2097344 h 3821750"/>
              <a:gd name="connsiteX6873" fmla="*/ 1845183 w 4203096"/>
              <a:gd name="connsiteY6873" fmla="*/ 2115346 h 3821750"/>
              <a:gd name="connsiteX6874" fmla="*/ 1826037 w 4203096"/>
              <a:gd name="connsiteY6874" fmla="*/ 2102964 h 3821750"/>
              <a:gd name="connsiteX6875" fmla="*/ 1839849 w 4203096"/>
              <a:gd name="connsiteY6875" fmla="*/ 2085152 h 3821750"/>
              <a:gd name="connsiteX6876" fmla="*/ 3286125 w 4203096"/>
              <a:gd name="connsiteY6876" fmla="*/ 2082675 h 3821750"/>
              <a:gd name="connsiteX6877" fmla="*/ 3257074 w 4203096"/>
              <a:gd name="connsiteY6877" fmla="*/ 2084009 h 3821750"/>
              <a:gd name="connsiteX6878" fmla="*/ 3249454 w 4203096"/>
              <a:gd name="connsiteY6878" fmla="*/ 2118204 h 3821750"/>
              <a:gd name="connsiteX6879" fmla="*/ 3275457 w 4203096"/>
              <a:gd name="connsiteY6879" fmla="*/ 2124490 h 3821750"/>
              <a:gd name="connsiteX6880" fmla="*/ 3286125 w 4203096"/>
              <a:gd name="connsiteY6880" fmla="*/ 2082675 h 3821750"/>
              <a:gd name="connsiteX6881" fmla="*/ 3491389 w 4203096"/>
              <a:gd name="connsiteY6881" fmla="*/ 2081152 h 3821750"/>
              <a:gd name="connsiteX6882" fmla="*/ 3499104 w 4203096"/>
              <a:gd name="connsiteY6882" fmla="*/ 2109441 h 3821750"/>
              <a:gd name="connsiteX6883" fmla="*/ 3464052 w 4203096"/>
              <a:gd name="connsiteY6883" fmla="*/ 2136777 h 3821750"/>
              <a:gd name="connsiteX6884" fmla="*/ 3456146 w 4203096"/>
              <a:gd name="connsiteY6884" fmla="*/ 2107631 h 3821750"/>
              <a:gd name="connsiteX6885" fmla="*/ 3491389 w 4203096"/>
              <a:gd name="connsiteY6885" fmla="*/ 2081152 h 3821750"/>
              <a:gd name="connsiteX6886" fmla="*/ 3169920 w 4203096"/>
              <a:gd name="connsiteY6886" fmla="*/ 2079913 h 3821750"/>
              <a:gd name="connsiteX6887" fmla="*/ 3164586 w 4203096"/>
              <a:gd name="connsiteY6887" fmla="*/ 2118680 h 3821750"/>
              <a:gd name="connsiteX6888" fmla="*/ 3189732 w 4203096"/>
              <a:gd name="connsiteY6888" fmla="*/ 2119252 h 3821750"/>
              <a:gd name="connsiteX6889" fmla="*/ 3195923 w 4203096"/>
              <a:gd name="connsiteY6889" fmla="*/ 2081056 h 3821750"/>
              <a:gd name="connsiteX6890" fmla="*/ 3169920 w 4203096"/>
              <a:gd name="connsiteY6890" fmla="*/ 2079913 h 3821750"/>
              <a:gd name="connsiteX6891" fmla="*/ 1667541 w 4203096"/>
              <a:gd name="connsiteY6891" fmla="*/ 2078866 h 3821750"/>
              <a:gd name="connsiteX6892" fmla="*/ 1690973 w 4203096"/>
              <a:gd name="connsiteY6892" fmla="*/ 2090867 h 3821750"/>
              <a:gd name="connsiteX6893" fmla="*/ 1674875 w 4203096"/>
              <a:gd name="connsiteY6893" fmla="*/ 2112680 h 3821750"/>
              <a:gd name="connsiteX6894" fmla="*/ 1650968 w 4203096"/>
              <a:gd name="connsiteY6894" fmla="*/ 2101345 h 3821750"/>
              <a:gd name="connsiteX6895" fmla="*/ 1667541 w 4203096"/>
              <a:gd name="connsiteY6895" fmla="*/ 2078866 h 3821750"/>
              <a:gd name="connsiteX6896" fmla="*/ 1506855 w 4203096"/>
              <a:gd name="connsiteY6896" fmla="*/ 2078008 h 3821750"/>
              <a:gd name="connsiteX6897" fmla="*/ 1533620 w 4203096"/>
              <a:gd name="connsiteY6897" fmla="*/ 2091820 h 3821750"/>
              <a:gd name="connsiteX6898" fmla="*/ 1515618 w 4203096"/>
              <a:gd name="connsiteY6898" fmla="*/ 2115346 h 3821750"/>
              <a:gd name="connsiteX6899" fmla="*/ 1489805 w 4203096"/>
              <a:gd name="connsiteY6899" fmla="*/ 2101630 h 3821750"/>
              <a:gd name="connsiteX6900" fmla="*/ 1506855 w 4203096"/>
              <a:gd name="connsiteY6900" fmla="*/ 2078008 h 3821750"/>
              <a:gd name="connsiteX6901" fmla="*/ 2405443 w 4203096"/>
              <a:gd name="connsiteY6901" fmla="*/ 2076961 h 3821750"/>
              <a:gd name="connsiteX6902" fmla="*/ 2427922 w 4203096"/>
              <a:gd name="connsiteY6902" fmla="*/ 2104774 h 3821750"/>
              <a:gd name="connsiteX6903" fmla="*/ 2411443 w 4203096"/>
              <a:gd name="connsiteY6903" fmla="*/ 2123729 h 3821750"/>
              <a:gd name="connsiteX6904" fmla="*/ 2388393 w 4203096"/>
              <a:gd name="connsiteY6904" fmla="*/ 2095535 h 3821750"/>
              <a:gd name="connsiteX6905" fmla="*/ 2405443 w 4203096"/>
              <a:gd name="connsiteY6905" fmla="*/ 2076961 h 3821750"/>
              <a:gd name="connsiteX6906" fmla="*/ 3406615 w 4203096"/>
              <a:gd name="connsiteY6906" fmla="*/ 2072675 h 3821750"/>
              <a:gd name="connsiteX6907" fmla="*/ 3417569 w 4203096"/>
              <a:gd name="connsiteY6907" fmla="*/ 2107631 h 3821750"/>
              <a:gd name="connsiteX6908" fmla="*/ 3379660 w 4203096"/>
              <a:gd name="connsiteY6908" fmla="*/ 2139921 h 3821750"/>
              <a:gd name="connsiteX6909" fmla="*/ 3367277 w 4203096"/>
              <a:gd name="connsiteY6909" fmla="*/ 2105917 h 3821750"/>
              <a:gd name="connsiteX6910" fmla="*/ 3406615 w 4203096"/>
              <a:gd name="connsiteY6910" fmla="*/ 2072675 h 3821750"/>
              <a:gd name="connsiteX6911" fmla="*/ 1282350 w 4203096"/>
              <a:gd name="connsiteY6911" fmla="*/ 2071627 h 3821750"/>
              <a:gd name="connsiteX6912" fmla="*/ 1310925 w 4203096"/>
              <a:gd name="connsiteY6912" fmla="*/ 2092391 h 3821750"/>
              <a:gd name="connsiteX6913" fmla="*/ 1298257 w 4203096"/>
              <a:gd name="connsiteY6913" fmla="*/ 2114204 h 3821750"/>
              <a:gd name="connsiteX6914" fmla="*/ 1270539 w 4203096"/>
              <a:gd name="connsiteY6914" fmla="*/ 2094011 h 3821750"/>
              <a:gd name="connsiteX6915" fmla="*/ 1282350 w 4203096"/>
              <a:gd name="connsiteY6915" fmla="*/ 2071627 h 3821750"/>
              <a:gd name="connsiteX6916" fmla="*/ 935260 w 4203096"/>
              <a:gd name="connsiteY6916" fmla="*/ 2070198 h 3821750"/>
              <a:gd name="connsiteX6917" fmla="*/ 935545 w 4203096"/>
              <a:gd name="connsiteY6917" fmla="*/ 2092867 h 3821750"/>
              <a:gd name="connsiteX6918" fmla="*/ 960215 w 4203096"/>
              <a:gd name="connsiteY6918" fmla="*/ 2094963 h 3821750"/>
              <a:gd name="connsiteX6919" fmla="*/ 959263 w 4203096"/>
              <a:gd name="connsiteY6919" fmla="*/ 2071341 h 3821750"/>
              <a:gd name="connsiteX6920" fmla="*/ 935260 w 4203096"/>
              <a:gd name="connsiteY6920" fmla="*/ 2070198 h 3821750"/>
              <a:gd name="connsiteX6921" fmla="*/ 1041559 w 4203096"/>
              <a:gd name="connsiteY6921" fmla="*/ 2069819 h 3821750"/>
              <a:gd name="connsiteX6922" fmla="*/ 1041463 w 4203096"/>
              <a:gd name="connsiteY6922" fmla="*/ 2069912 h 3821750"/>
              <a:gd name="connsiteX6923" fmla="*/ 1026509 w 4203096"/>
              <a:gd name="connsiteY6923" fmla="*/ 2073817 h 3821750"/>
              <a:gd name="connsiteX6924" fmla="*/ 1011174 w 4203096"/>
              <a:gd name="connsiteY6924" fmla="*/ 2071531 h 3821750"/>
              <a:gd name="connsiteX6925" fmla="*/ 1014127 w 4203096"/>
              <a:gd name="connsiteY6925" fmla="*/ 2100202 h 3821750"/>
              <a:gd name="connsiteX6926" fmla="*/ 1045845 w 4203096"/>
              <a:gd name="connsiteY6926" fmla="*/ 2103631 h 3821750"/>
              <a:gd name="connsiteX6927" fmla="*/ 1038844 w 4203096"/>
              <a:gd name="connsiteY6927" fmla="*/ 2086510 h 3821750"/>
              <a:gd name="connsiteX6928" fmla="*/ 1210151 w 4203096"/>
              <a:gd name="connsiteY6928" fmla="*/ 2069341 h 3821750"/>
              <a:gd name="connsiteX6929" fmla="*/ 1239393 w 4203096"/>
              <a:gd name="connsiteY6929" fmla="*/ 2092868 h 3821750"/>
              <a:gd name="connsiteX6930" fmla="*/ 1224058 w 4203096"/>
              <a:gd name="connsiteY6930" fmla="*/ 2114775 h 3821750"/>
              <a:gd name="connsiteX6931" fmla="*/ 1194244 w 4203096"/>
              <a:gd name="connsiteY6931" fmla="*/ 2090963 h 3821750"/>
              <a:gd name="connsiteX6932" fmla="*/ 1210151 w 4203096"/>
              <a:gd name="connsiteY6932" fmla="*/ 2069341 h 3821750"/>
              <a:gd name="connsiteX6933" fmla="*/ 3080916 w 4203096"/>
              <a:gd name="connsiteY6933" fmla="*/ 2068570 h 3821750"/>
              <a:gd name="connsiteX6934" fmla="*/ 3077527 w 4203096"/>
              <a:gd name="connsiteY6934" fmla="*/ 2124776 h 3821750"/>
              <a:gd name="connsiteX6935" fmla="*/ 3077345 w 4203096"/>
              <a:gd name="connsiteY6935" fmla="*/ 2125006 h 3821750"/>
              <a:gd name="connsiteX6936" fmla="*/ 3093756 w 4203096"/>
              <a:gd name="connsiteY6936" fmla="*/ 2118621 h 3821750"/>
              <a:gd name="connsiteX6937" fmla="*/ 3108770 w 4203096"/>
              <a:gd name="connsiteY6937" fmla="*/ 2125157 h 3821750"/>
              <a:gd name="connsiteX6938" fmla="*/ 3111818 w 4203096"/>
              <a:gd name="connsiteY6938" fmla="*/ 2072674 h 3821750"/>
              <a:gd name="connsiteX6939" fmla="*/ 3095709 w 4203096"/>
              <a:gd name="connsiteY6939" fmla="*/ 2076305 h 3821750"/>
              <a:gd name="connsiteX6940" fmla="*/ 1360360 w 4203096"/>
              <a:gd name="connsiteY6940" fmla="*/ 2067245 h 3821750"/>
              <a:gd name="connsiteX6941" fmla="*/ 1388459 w 4203096"/>
              <a:gd name="connsiteY6941" fmla="*/ 2084200 h 3821750"/>
              <a:gd name="connsiteX6942" fmla="*/ 1372933 w 4203096"/>
              <a:gd name="connsiteY6942" fmla="*/ 2107441 h 3821750"/>
              <a:gd name="connsiteX6943" fmla="*/ 1345120 w 4203096"/>
              <a:gd name="connsiteY6943" fmla="*/ 2089629 h 3821750"/>
              <a:gd name="connsiteX6944" fmla="*/ 1360360 w 4203096"/>
              <a:gd name="connsiteY6944" fmla="*/ 2067245 h 3821750"/>
              <a:gd name="connsiteX6945" fmla="*/ 1949671 w 4203096"/>
              <a:gd name="connsiteY6945" fmla="*/ 2067150 h 3821750"/>
              <a:gd name="connsiteX6946" fmla="*/ 1965388 w 4203096"/>
              <a:gd name="connsiteY6946" fmla="*/ 2076580 h 3821750"/>
              <a:gd name="connsiteX6947" fmla="*/ 1957672 w 4203096"/>
              <a:gd name="connsiteY6947" fmla="*/ 2094678 h 3821750"/>
              <a:gd name="connsiteX6948" fmla="*/ 1942051 w 4203096"/>
              <a:gd name="connsiteY6948" fmla="*/ 2081152 h 3821750"/>
              <a:gd name="connsiteX6949" fmla="*/ 1949671 w 4203096"/>
              <a:gd name="connsiteY6949" fmla="*/ 2067150 h 3821750"/>
              <a:gd name="connsiteX6950" fmla="*/ 1136332 w 4203096"/>
              <a:gd name="connsiteY6950" fmla="*/ 2066102 h 3821750"/>
              <a:gd name="connsiteX6951" fmla="*/ 1165954 w 4203096"/>
              <a:gd name="connsiteY6951" fmla="*/ 2090962 h 3821750"/>
              <a:gd name="connsiteX6952" fmla="*/ 1146238 w 4203096"/>
              <a:gd name="connsiteY6952" fmla="*/ 2114013 h 3821750"/>
              <a:gd name="connsiteX6953" fmla="*/ 1117282 w 4203096"/>
              <a:gd name="connsiteY6953" fmla="*/ 2088581 h 3821750"/>
              <a:gd name="connsiteX6954" fmla="*/ 1136332 w 4203096"/>
              <a:gd name="connsiteY6954" fmla="*/ 2066102 h 3821750"/>
              <a:gd name="connsiteX6955" fmla="*/ 854011 w 4203096"/>
              <a:gd name="connsiteY6955" fmla="*/ 2064673 h 3821750"/>
              <a:gd name="connsiteX6956" fmla="*/ 851440 w 4203096"/>
              <a:gd name="connsiteY6956" fmla="*/ 2090486 h 3821750"/>
              <a:gd name="connsiteX6957" fmla="*/ 878110 w 4203096"/>
              <a:gd name="connsiteY6957" fmla="*/ 2090295 h 3821750"/>
              <a:gd name="connsiteX6958" fmla="*/ 879538 w 4203096"/>
              <a:gd name="connsiteY6958" fmla="*/ 2068007 h 3821750"/>
              <a:gd name="connsiteX6959" fmla="*/ 854011 w 4203096"/>
              <a:gd name="connsiteY6959" fmla="*/ 2064673 h 3821750"/>
              <a:gd name="connsiteX6960" fmla="*/ 3895057 w 4203096"/>
              <a:gd name="connsiteY6960" fmla="*/ 2063245 h 3821750"/>
              <a:gd name="connsiteX6961" fmla="*/ 3891057 w 4203096"/>
              <a:gd name="connsiteY6961" fmla="*/ 2072770 h 3821750"/>
              <a:gd name="connsiteX6962" fmla="*/ 3880103 w 4203096"/>
              <a:gd name="connsiteY6962" fmla="*/ 2078295 h 3821750"/>
              <a:gd name="connsiteX6963" fmla="*/ 3880961 w 4203096"/>
              <a:gd name="connsiteY6963" fmla="*/ 2071913 h 3821750"/>
              <a:gd name="connsiteX6964" fmla="*/ 3895057 w 4203096"/>
              <a:gd name="connsiteY6964" fmla="*/ 2063245 h 3821750"/>
              <a:gd name="connsiteX6965" fmla="*/ 2294191 w 4203096"/>
              <a:gd name="connsiteY6965" fmla="*/ 2061721 h 3821750"/>
              <a:gd name="connsiteX6966" fmla="*/ 2313241 w 4203096"/>
              <a:gd name="connsiteY6966" fmla="*/ 2083057 h 3821750"/>
              <a:gd name="connsiteX6967" fmla="*/ 2299240 w 4203096"/>
              <a:gd name="connsiteY6967" fmla="*/ 2098773 h 3821750"/>
              <a:gd name="connsiteX6968" fmla="*/ 2279713 w 4203096"/>
              <a:gd name="connsiteY6968" fmla="*/ 2077056 h 3821750"/>
              <a:gd name="connsiteX6969" fmla="*/ 2294191 w 4203096"/>
              <a:gd name="connsiteY6969" fmla="*/ 2061721 h 3821750"/>
              <a:gd name="connsiteX6970" fmla="*/ 3814667 w 4203096"/>
              <a:gd name="connsiteY6970" fmla="*/ 2059816 h 3821750"/>
              <a:gd name="connsiteX6971" fmla="*/ 3814095 w 4203096"/>
              <a:gd name="connsiteY6971" fmla="*/ 2071151 h 3821750"/>
              <a:gd name="connsiteX6972" fmla="*/ 3795427 w 4203096"/>
              <a:gd name="connsiteY6972" fmla="*/ 2080200 h 3821750"/>
              <a:gd name="connsiteX6973" fmla="*/ 3796188 w 4203096"/>
              <a:gd name="connsiteY6973" fmla="*/ 2069627 h 3821750"/>
              <a:gd name="connsiteX6974" fmla="*/ 3814667 w 4203096"/>
              <a:gd name="connsiteY6974" fmla="*/ 2059816 h 3821750"/>
              <a:gd name="connsiteX6975" fmla="*/ 2067019 w 4203096"/>
              <a:gd name="connsiteY6975" fmla="*/ 2059339 h 3821750"/>
              <a:gd name="connsiteX6976" fmla="*/ 2075687 w 4203096"/>
              <a:gd name="connsiteY6976" fmla="*/ 2067721 h 3821750"/>
              <a:gd name="connsiteX6977" fmla="*/ 2069306 w 4203096"/>
              <a:gd name="connsiteY6977" fmla="*/ 2079247 h 3821750"/>
              <a:gd name="connsiteX6978" fmla="*/ 2058828 w 4203096"/>
              <a:gd name="connsiteY6978" fmla="*/ 2068102 h 3821750"/>
              <a:gd name="connsiteX6979" fmla="*/ 2067019 w 4203096"/>
              <a:gd name="connsiteY6979" fmla="*/ 2059339 h 3821750"/>
              <a:gd name="connsiteX6980" fmla="*/ 2180081 w 4203096"/>
              <a:gd name="connsiteY6980" fmla="*/ 2054863 h 3821750"/>
              <a:gd name="connsiteX6981" fmla="*/ 2199322 w 4203096"/>
              <a:gd name="connsiteY6981" fmla="*/ 2067817 h 3821750"/>
              <a:gd name="connsiteX6982" fmla="*/ 2185320 w 4203096"/>
              <a:gd name="connsiteY6982" fmla="*/ 2079723 h 3821750"/>
              <a:gd name="connsiteX6983" fmla="*/ 2170271 w 4203096"/>
              <a:gd name="connsiteY6983" fmla="*/ 2068007 h 3821750"/>
              <a:gd name="connsiteX6984" fmla="*/ 2180081 w 4203096"/>
              <a:gd name="connsiteY6984" fmla="*/ 2054863 h 3821750"/>
              <a:gd name="connsiteX6985" fmla="*/ 3733418 w 4203096"/>
              <a:gd name="connsiteY6985" fmla="*/ 2051624 h 3821750"/>
              <a:gd name="connsiteX6986" fmla="*/ 3734847 w 4203096"/>
              <a:gd name="connsiteY6986" fmla="*/ 2067531 h 3821750"/>
              <a:gd name="connsiteX6987" fmla="*/ 3709701 w 4203096"/>
              <a:gd name="connsiteY6987" fmla="*/ 2081628 h 3821750"/>
              <a:gd name="connsiteX6988" fmla="*/ 3709701 w 4203096"/>
              <a:gd name="connsiteY6988" fmla="*/ 2064959 h 3821750"/>
              <a:gd name="connsiteX6989" fmla="*/ 3733418 w 4203096"/>
              <a:gd name="connsiteY6989" fmla="*/ 2051624 h 3821750"/>
              <a:gd name="connsiteX6990" fmla="*/ 2731579 w 4203096"/>
              <a:gd name="connsiteY6990" fmla="*/ 2051434 h 3821750"/>
              <a:gd name="connsiteX6991" fmla="*/ 2756440 w 4203096"/>
              <a:gd name="connsiteY6991" fmla="*/ 2089343 h 3821750"/>
              <a:gd name="connsiteX6992" fmla="*/ 2741961 w 4203096"/>
              <a:gd name="connsiteY6992" fmla="*/ 2128681 h 3821750"/>
              <a:gd name="connsiteX6993" fmla="*/ 2715958 w 4203096"/>
              <a:gd name="connsiteY6993" fmla="*/ 2090010 h 3821750"/>
              <a:gd name="connsiteX6994" fmla="*/ 2731579 w 4203096"/>
              <a:gd name="connsiteY6994" fmla="*/ 2051434 h 3821750"/>
              <a:gd name="connsiteX6995" fmla="*/ 1773174 w 4203096"/>
              <a:gd name="connsiteY6995" fmla="*/ 2051148 h 3821750"/>
              <a:gd name="connsiteX6996" fmla="*/ 1794129 w 4203096"/>
              <a:gd name="connsiteY6996" fmla="*/ 2060864 h 3821750"/>
              <a:gd name="connsiteX6997" fmla="*/ 1779556 w 4203096"/>
              <a:gd name="connsiteY6997" fmla="*/ 2080961 h 3821750"/>
              <a:gd name="connsiteX6998" fmla="*/ 1758982 w 4203096"/>
              <a:gd name="connsiteY6998" fmla="*/ 2070865 h 3821750"/>
              <a:gd name="connsiteX6999" fmla="*/ 1773174 w 4203096"/>
              <a:gd name="connsiteY6999" fmla="*/ 2051148 h 3821750"/>
              <a:gd name="connsiteX7000" fmla="*/ 1604772 w 4203096"/>
              <a:gd name="connsiteY7000" fmla="*/ 2050576 h 3821750"/>
              <a:gd name="connsiteX7001" fmla="*/ 1629632 w 4203096"/>
              <a:gd name="connsiteY7001" fmla="*/ 2061816 h 3821750"/>
              <a:gd name="connsiteX7002" fmla="*/ 1614868 w 4203096"/>
              <a:gd name="connsiteY7002" fmla="*/ 2085152 h 3821750"/>
              <a:gd name="connsiteX7003" fmla="*/ 1588293 w 4203096"/>
              <a:gd name="connsiteY7003" fmla="*/ 2074198 h 3821750"/>
              <a:gd name="connsiteX7004" fmla="*/ 1604772 w 4203096"/>
              <a:gd name="connsiteY7004" fmla="*/ 2050576 h 3821750"/>
              <a:gd name="connsiteX7005" fmla="*/ 2809113 w 4203096"/>
              <a:gd name="connsiteY7005" fmla="*/ 2050482 h 3821750"/>
              <a:gd name="connsiteX7006" fmla="*/ 2835401 w 4203096"/>
              <a:gd name="connsiteY7006" fmla="*/ 2091820 h 3821750"/>
              <a:gd name="connsiteX7007" fmla="*/ 2816637 w 4203096"/>
              <a:gd name="connsiteY7007" fmla="*/ 2131825 h 3821750"/>
              <a:gd name="connsiteX7008" fmla="*/ 2791396 w 4203096"/>
              <a:gd name="connsiteY7008" fmla="*/ 2089058 h 3821750"/>
              <a:gd name="connsiteX7009" fmla="*/ 2809113 w 4203096"/>
              <a:gd name="connsiteY7009" fmla="*/ 2050482 h 3821750"/>
              <a:gd name="connsiteX7010" fmla="*/ 752856 w 4203096"/>
              <a:gd name="connsiteY7010" fmla="*/ 2050196 h 3821750"/>
              <a:gd name="connsiteX7011" fmla="*/ 771239 w 4203096"/>
              <a:gd name="connsiteY7011" fmla="*/ 2073723 h 3821750"/>
              <a:gd name="connsiteX7012" fmla="*/ 742473 w 4203096"/>
              <a:gd name="connsiteY7012" fmla="*/ 2095344 h 3821750"/>
              <a:gd name="connsiteX7013" fmla="*/ 723804 w 4203096"/>
              <a:gd name="connsiteY7013" fmla="*/ 2071722 h 3821750"/>
              <a:gd name="connsiteX7014" fmla="*/ 752856 w 4203096"/>
              <a:gd name="connsiteY7014" fmla="*/ 2050196 h 3821750"/>
              <a:gd name="connsiteX7015" fmla="*/ 287083 w 4203096"/>
              <a:gd name="connsiteY7015" fmla="*/ 2050196 h 3821750"/>
              <a:gd name="connsiteX7016" fmla="*/ 286702 w 4203096"/>
              <a:gd name="connsiteY7016" fmla="*/ 2055530 h 3821750"/>
              <a:gd name="connsiteX7017" fmla="*/ 280416 w 4203096"/>
              <a:gd name="connsiteY7017" fmla="*/ 2059530 h 3821750"/>
              <a:gd name="connsiteX7018" fmla="*/ 279844 w 4203096"/>
              <a:gd name="connsiteY7018" fmla="*/ 2054768 h 3821750"/>
              <a:gd name="connsiteX7019" fmla="*/ 287083 w 4203096"/>
              <a:gd name="connsiteY7019" fmla="*/ 2050196 h 3821750"/>
              <a:gd name="connsiteX7020" fmla="*/ 2971609 w 4203096"/>
              <a:gd name="connsiteY7020" fmla="*/ 2050100 h 3821750"/>
              <a:gd name="connsiteX7021" fmla="*/ 2998850 w 4203096"/>
              <a:gd name="connsiteY7021" fmla="*/ 2094106 h 3821750"/>
              <a:gd name="connsiteX7022" fmla="*/ 2973799 w 4203096"/>
              <a:gd name="connsiteY7022" fmla="*/ 2138111 h 3821750"/>
              <a:gd name="connsiteX7023" fmla="*/ 2947130 w 4203096"/>
              <a:gd name="connsiteY7023" fmla="*/ 2093915 h 3821750"/>
              <a:gd name="connsiteX7024" fmla="*/ 2971609 w 4203096"/>
              <a:gd name="connsiteY7024" fmla="*/ 2050100 h 3821750"/>
              <a:gd name="connsiteX7025" fmla="*/ 1447609 w 4203096"/>
              <a:gd name="connsiteY7025" fmla="*/ 2049719 h 3821750"/>
              <a:gd name="connsiteX7026" fmla="*/ 1475136 w 4203096"/>
              <a:gd name="connsiteY7026" fmla="*/ 2064483 h 3821750"/>
              <a:gd name="connsiteX7027" fmla="*/ 1457515 w 4203096"/>
              <a:gd name="connsiteY7027" fmla="*/ 2088581 h 3821750"/>
              <a:gd name="connsiteX7028" fmla="*/ 1430559 w 4203096"/>
              <a:gd name="connsiteY7028" fmla="*/ 2073246 h 3821750"/>
              <a:gd name="connsiteX7029" fmla="*/ 1447609 w 4203096"/>
              <a:gd name="connsiteY7029" fmla="*/ 2049719 h 3821750"/>
              <a:gd name="connsiteX7030" fmla="*/ 361282 w 4203096"/>
              <a:gd name="connsiteY7030" fmla="*/ 2049624 h 3821750"/>
              <a:gd name="connsiteX7031" fmla="*/ 362902 w 4203096"/>
              <a:gd name="connsiteY7031" fmla="*/ 2058768 h 3821750"/>
              <a:gd name="connsiteX7032" fmla="*/ 352329 w 4203096"/>
              <a:gd name="connsiteY7032" fmla="*/ 2063816 h 3821750"/>
              <a:gd name="connsiteX7033" fmla="*/ 349471 w 4203096"/>
              <a:gd name="connsiteY7033" fmla="*/ 2056958 h 3821750"/>
              <a:gd name="connsiteX7034" fmla="*/ 361282 w 4203096"/>
              <a:gd name="connsiteY7034" fmla="*/ 2049624 h 3821750"/>
              <a:gd name="connsiteX7035" fmla="*/ 2889599 w 4203096"/>
              <a:gd name="connsiteY7035" fmla="*/ 2049529 h 3821750"/>
              <a:gd name="connsiteX7036" fmla="*/ 2915697 w 4203096"/>
              <a:gd name="connsiteY7036" fmla="*/ 2092391 h 3821750"/>
              <a:gd name="connsiteX7037" fmla="*/ 2894171 w 4203096"/>
              <a:gd name="connsiteY7037" fmla="*/ 2134778 h 3821750"/>
              <a:gd name="connsiteX7038" fmla="*/ 2867882 w 4203096"/>
              <a:gd name="connsiteY7038" fmla="*/ 2092106 h 3821750"/>
              <a:gd name="connsiteX7039" fmla="*/ 2889599 w 4203096"/>
              <a:gd name="connsiteY7039" fmla="*/ 2049529 h 3821750"/>
              <a:gd name="connsiteX7040" fmla="*/ 673512 w 4203096"/>
              <a:gd name="connsiteY7040" fmla="*/ 2049148 h 3821750"/>
              <a:gd name="connsiteX7041" fmla="*/ 688276 w 4203096"/>
              <a:gd name="connsiteY7041" fmla="*/ 2069722 h 3821750"/>
              <a:gd name="connsiteX7042" fmla="*/ 661606 w 4203096"/>
              <a:gd name="connsiteY7042" fmla="*/ 2088200 h 3821750"/>
              <a:gd name="connsiteX7043" fmla="*/ 647509 w 4203096"/>
              <a:gd name="connsiteY7043" fmla="*/ 2068388 h 3821750"/>
              <a:gd name="connsiteX7044" fmla="*/ 673512 w 4203096"/>
              <a:gd name="connsiteY7044" fmla="*/ 2049148 h 3821750"/>
              <a:gd name="connsiteX7045" fmla="*/ 595979 w 4203096"/>
              <a:gd name="connsiteY7045" fmla="*/ 2048290 h 3821750"/>
              <a:gd name="connsiteX7046" fmla="*/ 605980 w 4203096"/>
              <a:gd name="connsiteY7046" fmla="*/ 2065245 h 3821750"/>
              <a:gd name="connsiteX7047" fmla="*/ 581120 w 4203096"/>
              <a:gd name="connsiteY7047" fmla="*/ 2081628 h 3821750"/>
              <a:gd name="connsiteX7048" fmla="*/ 571500 w 4203096"/>
              <a:gd name="connsiteY7048" fmla="*/ 2064769 h 3821750"/>
              <a:gd name="connsiteX7049" fmla="*/ 595979 w 4203096"/>
              <a:gd name="connsiteY7049" fmla="*/ 2048290 h 3821750"/>
              <a:gd name="connsiteX7050" fmla="*/ 438816 w 4203096"/>
              <a:gd name="connsiteY7050" fmla="*/ 2048290 h 3821750"/>
              <a:gd name="connsiteX7051" fmla="*/ 443007 w 4203096"/>
              <a:gd name="connsiteY7051" fmla="*/ 2059053 h 3821750"/>
              <a:gd name="connsiteX7052" fmla="*/ 426339 w 4203096"/>
              <a:gd name="connsiteY7052" fmla="*/ 2069531 h 3821750"/>
              <a:gd name="connsiteX7053" fmla="*/ 422052 w 4203096"/>
              <a:gd name="connsiteY7053" fmla="*/ 2058768 h 3821750"/>
              <a:gd name="connsiteX7054" fmla="*/ 438816 w 4203096"/>
              <a:gd name="connsiteY7054" fmla="*/ 2048290 h 3821750"/>
              <a:gd name="connsiteX7055" fmla="*/ 517588 w 4203096"/>
              <a:gd name="connsiteY7055" fmla="*/ 2047814 h 3821750"/>
              <a:gd name="connsiteX7056" fmla="*/ 523494 w 4203096"/>
              <a:gd name="connsiteY7056" fmla="*/ 2062769 h 3821750"/>
              <a:gd name="connsiteX7057" fmla="*/ 503110 w 4203096"/>
              <a:gd name="connsiteY7057" fmla="*/ 2075437 h 3821750"/>
              <a:gd name="connsiteX7058" fmla="*/ 496348 w 4203096"/>
              <a:gd name="connsiteY7058" fmla="*/ 2061149 h 3821750"/>
              <a:gd name="connsiteX7059" fmla="*/ 517588 w 4203096"/>
              <a:gd name="connsiteY7059" fmla="*/ 2047814 h 3821750"/>
              <a:gd name="connsiteX7060" fmla="*/ 2649093 w 4203096"/>
              <a:gd name="connsiteY7060" fmla="*/ 2047434 h 3821750"/>
              <a:gd name="connsiteX7061" fmla="*/ 2674525 w 4203096"/>
              <a:gd name="connsiteY7061" fmla="*/ 2085724 h 3821750"/>
              <a:gd name="connsiteX7062" fmla="*/ 2657856 w 4203096"/>
              <a:gd name="connsiteY7062" fmla="*/ 2116299 h 3821750"/>
              <a:gd name="connsiteX7063" fmla="*/ 2631186 w 4203096"/>
              <a:gd name="connsiteY7063" fmla="*/ 2078580 h 3821750"/>
              <a:gd name="connsiteX7064" fmla="*/ 2649093 w 4203096"/>
              <a:gd name="connsiteY7064" fmla="*/ 2047434 h 3821750"/>
              <a:gd name="connsiteX7065" fmla="*/ 3648550 w 4203096"/>
              <a:gd name="connsiteY7065" fmla="*/ 2042861 h 3821750"/>
              <a:gd name="connsiteX7066" fmla="*/ 3652551 w 4203096"/>
              <a:gd name="connsiteY7066" fmla="*/ 2063816 h 3821750"/>
              <a:gd name="connsiteX7067" fmla="*/ 3623309 w 4203096"/>
              <a:gd name="connsiteY7067" fmla="*/ 2082294 h 3821750"/>
              <a:gd name="connsiteX7068" fmla="*/ 3618928 w 4203096"/>
              <a:gd name="connsiteY7068" fmla="*/ 2061339 h 3821750"/>
              <a:gd name="connsiteX7069" fmla="*/ 3648550 w 4203096"/>
              <a:gd name="connsiteY7069" fmla="*/ 2042861 h 3821750"/>
              <a:gd name="connsiteX7070" fmla="*/ 2553557 w 4203096"/>
              <a:gd name="connsiteY7070" fmla="*/ 2034956 h 3821750"/>
              <a:gd name="connsiteX7071" fmla="*/ 2580036 w 4203096"/>
              <a:gd name="connsiteY7071" fmla="*/ 2068579 h 3821750"/>
              <a:gd name="connsiteX7072" fmla="*/ 2562701 w 4203096"/>
              <a:gd name="connsiteY7072" fmla="*/ 2096106 h 3821750"/>
              <a:gd name="connsiteX7073" fmla="*/ 2537079 w 4203096"/>
              <a:gd name="connsiteY7073" fmla="*/ 2063150 h 3821750"/>
              <a:gd name="connsiteX7074" fmla="*/ 2553557 w 4203096"/>
              <a:gd name="connsiteY7074" fmla="*/ 2034956 h 3821750"/>
              <a:gd name="connsiteX7075" fmla="*/ 1307401 w 4203096"/>
              <a:gd name="connsiteY7075" fmla="*/ 2033337 h 3821750"/>
              <a:gd name="connsiteX7076" fmla="*/ 1335690 w 4203096"/>
              <a:gd name="connsiteY7076" fmla="*/ 2052482 h 3821750"/>
              <a:gd name="connsiteX7077" fmla="*/ 1320736 w 4203096"/>
              <a:gd name="connsiteY7077" fmla="*/ 2075342 h 3821750"/>
              <a:gd name="connsiteX7078" fmla="*/ 1293495 w 4203096"/>
              <a:gd name="connsiteY7078" fmla="*/ 2054863 h 3821750"/>
              <a:gd name="connsiteX7079" fmla="*/ 1307401 w 4203096"/>
              <a:gd name="connsiteY7079" fmla="*/ 2033337 h 3821750"/>
              <a:gd name="connsiteX7080" fmla="*/ 3562064 w 4203096"/>
              <a:gd name="connsiteY7080" fmla="*/ 2033241 h 3821750"/>
              <a:gd name="connsiteX7081" fmla="*/ 3569208 w 4203096"/>
              <a:gd name="connsiteY7081" fmla="*/ 2058482 h 3821750"/>
              <a:gd name="connsiteX7082" fmla="*/ 3534442 w 4203096"/>
              <a:gd name="connsiteY7082" fmla="*/ 2082390 h 3821750"/>
              <a:gd name="connsiteX7083" fmla="*/ 3526917 w 4203096"/>
              <a:gd name="connsiteY7083" fmla="*/ 2057148 h 3821750"/>
              <a:gd name="connsiteX7084" fmla="*/ 3562064 w 4203096"/>
              <a:gd name="connsiteY7084" fmla="*/ 2033241 h 3821750"/>
              <a:gd name="connsiteX7085" fmla="*/ 971455 w 4203096"/>
              <a:gd name="connsiteY7085" fmla="*/ 2033241 h 3821750"/>
              <a:gd name="connsiteX7086" fmla="*/ 972883 w 4203096"/>
              <a:gd name="connsiteY7086" fmla="*/ 2058196 h 3821750"/>
              <a:gd name="connsiteX7087" fmla="*/ 997648 w 4203096"/>
              <a:gd name="connsiteY7087" fmla="*/ 2059339 h 3821750"/>
              <a:gd name="connsiteX7088" fmla="*/ 995458 w 4203096"/>
              <a:gd name="connsiteY7088" fmla="*/ 2034384 h 3821750"/>
              <a:gd name="connsiteX7089" fmla="*/ 971455 w 4203096"/>
              <a:gd name="connsiteY7089" fmla="*/ 2033241 h 3821750"/>
              <a:gd name="connsiteX7090" fmla="*/ 1234916 w 4203096"/>
              <a:gd name="connsiteY7090" fmla="*/ 2033050 h 3821750"/>
              <a:gd name="connsiteX7091" fmla="*/ 1262919 w 4203096"/>
              <a:gd name="connsiteY7091" fmla="*/ 2055624 h 3821750"/>
              <a:gd name="connsiteX7092" fmla="*/ 1248155 w 4203096"/>
              <a:gd name="connsiteY7092" fmla="*/ 2076865 h 3821750"/>
              <a:gd name="connsiteX7093" fmla="*/ 1220533 w 4203096"/>
              <a:gd name="connsiteY7093" fmla="*/ 2054862 h 3821750"/>
              <a:gd name="connsiteX7094" fmla="*/ 1234916 w 4203096"/>
              <a:gd name="connsiteY7094" fmla="*/ 2033050 h 3821750"/>
              <a:gd name="connsiteX7095" fmla="*/ 1074419 w 4203096"/>
              <a:gd name="connsiteY7095" fmla="*/ 2032860 h 3821750"/>
              <a:gd name="connsiteX7096" fmla="*/ 1074321 w 4203096"/>
              <a:gd name="connsiteY7096" fmla="*/ 2033166 h 3821750"/>
              <a:gd name="connsiteX7097" fmla="*/ 1074208 w 4203096"/>
              <a:gd name="connsiteY7097" fmla="*/ 2033212 h 3821750"/>
              <a:gd name="connsiteX7098" fmla="*/ 1074133 w 4203096"/>
              <a:gd name="connsiteY7098" fmla="*/ 2033336 h 3821750"/>
              <a:gd name="connsiteX7099" fmla="*/ 1074156 w 4203096"/>
              <a:gd name="connsiteY7099" fmla="*/ 2033233 h 3821750"/>
              <a:gd name="connsiteX7100" fmla="*/ 1074134 w 4203096"/>
              <a:gd name="connsiteY7100" fmla="*/ 2033241 h 3821750"/>
              <a:gd name="connsiteX7101" fmla="*/ 1074161 w 4203096"/>
              <a:gd name="connsiteY7101" fmla="*/ 2033205 h 3821750"/>
              <a:gd name="connsiteX7102" fmla="*/ 1074230 w 4203096"/>
              <a:gd name="connsiteY7102" fmla="*/ 2032886 h 3821750"/>
              <a:gd name="connsiteX7103" fmla="*/ 896969 w 4203096"/>
              <a:gd name="connsiteY7103" fmla="*/ 2030860 h 3821750"/>
              <a:gd name="connsiteX7104" fmla="*/ 896017 w 4203096"/>
              <a:gd name="connsiteY7104" fmla="*/ 2052957 h 3821750"/>
              <a:gd name="connsiteX7105" fmla="*/ 919258 w 4203096"/>
              <a:gd name="connsiteY7105" fmla="*/ 2054100 h 3821750"/>
              <a:gd name="connsiteX7106" fmla="*/ 919543 w 4203096"/>
              <a:gd name="connsiteY7106" fmla="*/ 2032002 h 3821750"/>
              <a:gd name="connsiteX7107" fmla="*/ 896969 w 4203096"/>
              <a:gd name="connsiteY7107" fmla="*/ 2030860 h 3821750"/>
              <a:gd name="connsiteX7108" fmla="*/ 1162907 w 4203096"/>
              <a:gd name="connsiteY7108" fmla="*/ 2029812 h 3821750"/>
              <a:gd name="connsiteX7109" fmla="*/ 1192149 w 4203096"/>
              <a:gd name="connsiteY7109" fmla="*/ 2054577 h 3821750"/>
              <a:gd name="connsiteX7110" fmla="*/ 1175671 w 4203096"/>
              <a:gd name="connsiteY7110" fmla="*/ 2076961 h 3821750"/>
              <a:gd name="connsiteX7111" fmla="*/ 1146429 w 4203096"/>
              <a:gd name="connsiteY7111" fmla="*/ 2052196 h 3821750"/>
              <a:gd name="connsiteX7112" fmla="*/ 1162907 w 4203096"/>
              <a:gd name="connsiteY7112" fmla="*/ 2029812 h 3821750"/>
              <a:gd name="connsiteX7113" fmla="*/ 1090326 w 4203096"/>
              <a:gd name="connsiteY7113" fmla="*/ 2026764 h 3821750"/>
              <a:gd name="connsiteX7114" fmla="*/ 1116901 w 4203096"/>
              <a:gd name="connsiteY7114" fmla="*/ 2043909 h 3821750"/>
              <a:gd name="connsiteX7115" fmla="*/ 1114043 w 4203096"/>
              <a:gd name="connsiteY7115" fmla="*/ 2071531 h 3821750"/>
              <a:gd name="connsiteX7116" fmla="*/ 1085659 w 4203096"/>
              <a:gd name="connsiteY7116" fmla="*/ 2070769 h 3821750"/>
              <a:gd name="connsiteX7117" fmla="*/ 1071276 w 4203096"/>
              <a:gd name="connsiteY7117" fmla="*/ 2042670 h 3821750"/>
              <a:gd name="connsiteX7118" fmla="*/ 1074321 w 4203096"/>
              <a:gd name="connsiteY7118" fmla="*/ 2033166 h 3821750"/>
              <a:gd name="connsiteX7119" fmla="*/ 1883949 w 4203096"/>
              <a:gd name="connsiteY7119" fmla="*/ 2026574 h 3821750"/>
              <a:gd name="connsiteX7120" fmla="*/ 1900523 w 4203096"/>
              <a:gd name="connsiteY7120" fmla="*/ 2036003 h 3821750"/>
              <a:gd name="connsiteX7121" fmla="*/ 1888426 w 4203096"/>
              <a:gd name="connsiteY7121" fmla="*/ 2050862 h 3821750"/>
              <a:gd name="connsiteX7122" fmla="*/ 1872043 w 4203096"/>
              <a:gd name="connsiteY7122" fmla="*/ 2041337 h 3821750"/>
              <a:gd name="connsiteX7123" fmla="*/ 1883949 w 4203096"/>
              <a:gd name="connsiteY7123" fmla="*/ 2026574 h 3821750"/>
              <a:gd name="connsiteX7124" fmla="*/ 1540858 w 4203096"/>
              <a:gd name="connsiteY7124" fmla="*/ 2025240 h 3821750"/>
              <a:gd name="connsiteX7125" fmla="*/ 1568671 w 4203096"/>
              <a:gd name="connsiteY7125" fmla="*/ 2035527 h 3821750"/>
              <a:gd name="connsiteX7126" fmla="*/ 1552288 w 4203096"/>
              <a:gd name="connsiteY7126" fmla="*/ 2060007 h 3821750"/>
              <a:gd name="connsiteX7127" fmla="*/ 1526095 w 4203096"/>
              <a:gd name="connsiteY7127" fmla="*/ 2049720 h 3821750"/>
              <a:gd name="connsiteX7128" fmla="*/ 1540858 w 4203096"/>
              <a:gd name="connsiteY7128" fmla="*/ 2025240 h 3821750"/>
              <a:gd name="connsiteX7129" fmla="*/ 3972401 w 4203096"/>
              <a:gd name="connsiteY7129" fmla="*/ 2024097 h 3821750"/>
              <a:gd name="connsiteX7130" fmla="*/ 3974115 w 4203096"/>
              <a:gd name="connsiteY7130" fmla="*/ 2028288 h 3821750"/>
              <a:gd name="connsiteX7131" fmla="*/ 3964209 w 4203096"/>
              <a:gd name="connsiteY7131" fmla="*/ 2033432 h 3821750"/>
              <a:gd name="connsiteX7132" fmla="*/ 3962590 w 4203096"/>
              <a:gd name="connsiteY7132" fmla="*/ 2029908 h 3821750"/>
              <a:gd name="connsiteX7133" fmla="*/ 3972401 w 4203096"/>
              <a:gd name="connsiteY7133" fmla="*/ 2024097 h 3821750"/>
              <a:gd name="connsiteX7134" fmla="*/ 3473481 w 4203096"/>
              <a:gd name="connsiteY7134" fmla="*/ 2022669 h 3821750"/>
              <a:gd name="connsiteX7135" fmla="*/ 3483768 w 4203096"/>
              <a:gd name="connsiteY7135" fmla="*/ 2054863 h 3821750"/>
              <a:gd name="connsiteX7136" fmla="*/ 3445858 w 4203096"/>
              <a:gd name="connsiteY7136" fmla="*/ 2082676 h 3821750"/>
              <a:gd name="connsiteX7137" fmla="*/ 3435381 w 4203096"/>
              <a:gd name="connsiteY7137" fmla="*/ 2049434 h 3821750"/>
              <a:gd name="connsiteX7138" fmla="*/ 3473481 w 4203096"/>
              <a:gd name="connsiteY7138" fmla="*/ 2022669 h 3821750"/>
              <a:gd name="connsiteX7139" fmla="*/ 1389506 w 4203096"/>
              <a:gd name="connsiteY7139" fmla="*/ 2021621 h 3821750"/>
              <a:gd name="connsiteX7140" fmla="*/ 1417986 w 4203096"/>
              <a:gd name="connsiteY7140" fmla="*/ 2035813 h 3821750"/>
              <a:gd name="connsiteX7141" fmla="*/ 1401031 w 4203096"/>
              <a:gd name="connsiteY7141" fmla="*/ 2060578 h 3821750"/>
              <a:gd name="connsiteX7142" fmla="*/ 1373790 w 4203096"/>
              <a:gd name="connsiteY7142" fmla="*/ 2044862 h 3821750"/>
              <a:gd name="connsiteX7143" fmla="*/ 1389506 w 4203096"/>
              <a:gd name="connsiteY7143" fmla="*/ 2021621 h 3821750"/>
              <a:gd name="connsiteX7144" fmla="*/ 1709928 w 4203096"/>
              <a:gd name="connsiteY7144" fmla="*/ 2020383 h 3821750"/>
              <a:gd name="connsiteX7145" fmla="*/ 1732216 w 4203096"/>
              <a:gd name="connsiteY7145" fmla="*/ 2031908 h 3821750"/>
              <a:gd name="connsiteX7146" fmla="*/ 1715357 w 4203096"/>
              <a:gd name="connsiteY7146" fmla="*/ 2052482 h 3821750"/>
              <a:gd name="connsiteX7147" fmla="*/ 1693449 w 4203096"/>
              <a:gd name="connsiteY7147" fmla="*/ 2040766 h 3821750"/>
              <a:gd name="connsiteX7148" fmla="*/ 1709928 w 4203096"/>
              <a:gd name="connsiteY7148" fmla="*/ 2020383 h 3821750"/>
              <a:gd name="connsiteX7149" fmla="*/ 3224498 w 4203096"/>
              <a:gd name="connsiteY7149" fmla="*/ 2020287 h 3821750"/>
              <a:gd name="connsiteX7150" fmla="*/ 3218116 w 4203096"/>
              <a:gd name="connsiteY7150" fmla="*/ 2056291 h 3821750"/>
              <a:gd name="connsiteX7151" fmla="*/ 3244977 w 4203096"/>
              <a:gd name="connsiteY7151" fmla="*/ 2057720 h 3821750"/>
              <a:gd name="connsiteX7152" fmla="*/ 3252216 w 4203096"/>
              <a:gd name="connsiteY7152" fmla="*/ 2022192 h 3821750"/>
              <a:gd name="connsiteX7153" fmla="*/ 3224498 w 4203096"/>
              <a:gd name="connsiteY7153" fmla="*/ 2020287 h 3821750"/>
              <a:gd name="connsiteX7154" fmla="*/ 2452306 w 4203096"/>
              <a:gd name="connsiteY7154" fmla="*/ 2019811 h 3821750"/>
              <a:gd name="connsiteX7155" fmla="*/ 2475547 w 4203096"/>
              <a:gd name="connsiteY7155" fmla="*/ 2049719 h 3821750"/>
              <a:gd name="connsiteX7156" fmla="*/ 2458688 w 4203096"/>
              <a:gd name="connsiteY7156" fmla="*/ 2071150 h 3821750"/>
              <a:gd name="connsiteX7157" fmla="*/ 2434304 w 4203096"/>
              <a:gd name="connsiteY7157" fmla="*/ 2042004 h 3821750"/>
              <a:gd name="connsiteX7158" fmla="*/ 2452306 w 4203096"/>
              <a:gd name="connsiteY7158" fmla="*/ 2019811 h 3821750"/>
              <a:gd name="connsiteX7159" fmla="*/ 3894296 w 4203096"/>
              <a:gd name="connsiteY7159" fmla="*/ 2017620 h 3821750"/>
              <a:gd name="connsiteX7160" fmla="*/ 3894486 w 4203096"/>
              <a:gd name="connsiteY7160" fmla="*/ 2026097 h 3821750"/>
              <a:gd name="connsiteX7161" fmla="*/ 3876484 w 4203096"/>
              <a:gd name="connsiteY7161" fmla="*/ 2038194 h 3821750"/>
              <a:gd name="connsiteX7162" fmla="*/ 3879437 w 4203096"/>
              <a:gd name="connsiteY7162" fmla="*/ 2025811 h 3821750"/>
              <a:gd name="connsiteX7163" fmla="*/ 3894296 w 4203096"/>
              <a:gd name="connsiteY7163" fmla="*/ 2017620 h 3821750"/>
              <a:gd name="connsiteX7164" fmla="*/ 276606 w 4203096"/>
              <a:gd name="connsiteY7164" fmla="*/ 2013715 h 3821750"/>
              <a:gd name="connsiteX7165" fmla="*/ 278034 w 4203096"/>
              <a:gd name="connsiteY7165" fmla="*/ 2016096 h 3821750"/>
              <a:gd name="connsiteX7166" fmla="*/ 272700 w 4203096"/>
              <a:gd name="connsiteY7166" fmla="*/ 2019049 h 3821750"/>
              <a:gd name="connsiteX7167" fmla="*/ 271938 w 4203096"/>
              <a:gd name="connsiteY7167" fmla="*/ 2017049 h 3821750"/>
              <a:gd name="connsiteX7168" fmla="*/ 276606 w 4203096"/>
              <a:gd name="connsiteY7168" fmla="*/ 2013715 h 3821750"/>
              <a:gd name="connsiteX7169" fmla="*/ 798099 w 4203096"/>
              <a:gd name="connsiteY7169" fmla="*/ 2012191 h 3821750"/>
              <a:gd name="connsiteX7170" fmla="*/ 818673 w 4203096"/>
              <a:gd name="connsiteY7170" fmla="*/ 2037146 h 3821750"/>
              <a:gd name="connsiteX7171" fmla="*/ 790479 w 4203096"/>
              <a:gd name="connsiteY7171" fmla="*/ 2060482 h 3821750"/>
              <a:gd name="connsiteX7172" fmla="*/ 770667 w 4203096"/>
              <a:gd name="connsiteY7172" fmla="*/ 2036289 h 3821750"/>
              <a:gd name="connsiteX7173" fmla="*/ 798099 w 4203096"/>
              <a:gd name="connsiteY7173" fmla="*/ 2012191 h 3821750"/>
              <a:gd name="connsiteX7174" fmla="*/ 349852 w 4203096"/>
              <a:gd name="connsiteY7174" fmla="*/ 2011238 h 3821750"/>
              <a:gd name="connsiteX7175" fmla="*/ 350900 w 4203096"/>
              <a:gd name="connsiteY7175" fmla="*/ 2017810 h 3821750"/>
              <a:gd name="connsiteX7176" fmla="*/ 340708 w 4203096"/>
              <a:gd name="connsiteY7176" fmla="*/ 2024954 h 3821750"/>
              <a:gd name="connsiteX7177" fmla="*/ 341185 w 4203096"/>
              <a:gd name="connsiteY7177" fmla="*/ 2017144 h 3821750"/>
              <a:gd name="connsiteX7178" fmla="*/ 349852 w 4203096"/>
              <a:gd name="connsiteY7178" fmla="*/ 2011238 h 3821750"/>
              <a:gd name="connsiteX7179" fmla="*/ 3382041 w 4203096"/>
              <a:gd name="connsiteY7179" fmla="*/ 2011047 h 3821750"/>
              <a:gd name="connsiteX7180" fmla="*/ 3398138 w 4203096"/>
              <a:gd name="connsiteY7180" fmla="*/ 2049433 h 3821750"/>
              <a:gd name="connsiteX7181" fmla="*/ 3357180 w 4203096"/>
              <a:gd name="connsiteY7181" fmla="*/ 2083914 h 3821750"/>
              <a:gd name="connsiteX7182" fmla="*/ 3341560 w 4203096"/>
              <a:gd name="connsiteY7182" fmla="*/ 2045147 h 3821750"/>
              <a:gd name="connsiteX7183" fmla="*/ 3382041 w 4203096"/>
              <a:gd name="connsiteY7183" fmla="*/ 2011047 h 3821750"/>
              <a:gd name="connsiteX7184" fmla="*/ 724566 w 4203096"/>
              <a:gd name="connsiteY7184" fmla="*/ 2010953 h 3821750"/>
              <a:gd name="connsiteX7185" fmla="*/ 739425 w 4203096"/>
              <a:gd name="connsiteY7185" fmla="*/ 2033337 h 3821750"/>
              <a:gd name="connsiteX7186" fmla="*/ 712660 w 4203096"/>
              <a:gd name="connsiteY7186" fmla="*/ 2053530 h 3821750"/>
              <a:gd name="connsiteX7187" fmla="*/ 697896 w 4203096"/>
              <a:gd name="connsiteY7187" fmla="*/ 2031241 h 3821750"/>
              <a:gd name="connsiteX7188" fmla="*/ 724566 w 4203096"/>
              <a:gd name="connsiteY7188" fmla="*/ 2010953 h 3821750"/>
              <a:gd name="connsiteX7189" fmla="*/ 3132296 w 4203096"/>
              <a:gd name="connsiteY7189" fmla="*/ 2010381 h 3821750"/>
              <a:gd name="connsiteX7190" fmla="*/ 3127915 w 4203096"/>
              <a:gd name="connsiteY7190" fmla="*/ 2055624 h 3821750"/>
              <a:gd name="connsiteX7191" fmla="*/ 3156871 w 4203096"/>
              <a:gd name="connsiteY7191" fmla="*/ 2054291 h 3821750"/>
              <a:gd name="connsiteX7192" fmla="*/ 3161633 w 4203096"/>
              <a:gd name="connsiteY7192" fmla="*/ 2015143 h 3821750"/>
              <a:gd name="connsiteX7193" fmla="*/ 3132296 w 4203096"/>
              <a:gd name="connsiteY7193" fmla="*/ 2010381 h 3821750"/>
              <a:gd name="connsiteX7194" fmla="*/ 650271 w 4203096"/>
              <a:gd name="connsiteY7194" fmla="*/ 2010286 h 3821750"/>
              <a:gd name="connsiteX7195" fmla="*/ 660463 w 4203096"/>
              <a:gd name="connsiteY7195" fmla="*/ 2029336 h 3821750"/>
              <a:gd name="connsiteX7196" fmla="*/ 636174 w 4203096"/>
              <a:gd name="connsiteY7196" fmla="*/ 2046386 h 3821750"/>
              <a:gd name="connsiteX7197" fmla="*/ 625030 w 4203096"/>
              <a:gd name="connsiteY7197" fmla="*/ 2027812 h 3821750"/>
              <a:gd name="connsiteX7198" fmla="*/ 650271 w 4203096"/>
              <a:gd name="connsiteY7198" fmla="*/ 2010286 h 3821750"/>
              <a:gd name="connsiteX7199" fmla="*/ 424719 w 4203096"/>
              <a:gd name="connsiteY7199" fmla="*/ 2009810 h 3821750"/>
              <a:gd name="connsiteX7200" fmla="*/ 427672 w 4203096"/>
              <a:gd name="connsiteY7200" fmla="*/ 2019240 h 3821750"/>
              <a:gd name="connsiteX7201" fmla="*/ 413289 w 4203096"/>
              <a:gd name="connsiteY7201" fmla="*/ 2027622 h 3821750"/>
              <a:gd name="connsiteX7202" fmla="*/ 410812 w 4203096"/>
              <a:gd name="connsiteY7202" fmla="*/ 2019049 h 3821750"/>
              <a:gd name="connsiteX7203" fmla="*/ 424719 w 4203096"/>
              <a:gd name="connsiteY7203" fmla="*/ 2009810 h 3821750"/>
              <a:gd name="connsiteX7204" fmla="*/ 575500 w 4203096"/>
              <a:gd name="connsiteY7204" fmla="*/ 2009809 h 3821750"/>
              <a:gd name="connsiteX7205" fmla="*/ 582167 w 4203096"/>
              <a:gd name="connsiteY7205" fmla="*/ 2025430 h 3821750"/>
              <a:gd name="connsiteX7206" fmla="*/ 561117 w 4203096"/>
              <a:gd name="connsiteY7206" fmla="*/ 2039432 h 3821750"/>
              <a:gd name="connsiteX7207" fmla="*/ 553116 w 4203096"/>
              <a:gd name="connsiteY7207" fmla="*/ 2023716 h 3821750"/>
              <a:gd name="connsiteX7208" fmla="*/ 575500 w 4203096"/>
              <a:gd name="connsiteY7208" fmla="*/ 2009809 h 3821750"/>
              <a:gd name="connsiteX7209" fmla="*/ 1998344 w 4203096"/>
              <a:gd name="connsiteY7209" fmla="*/ 2009619 h 3821750"/>
              <a:gd name="connsiteX7210" fmla="*/ 2010631 w 4203096"/>
              <a:gd name="connsiteY7210" fmla="*/ 2015620 h 3821750"/>
              <a:gd name="connsiteX7211" fmla="*/ 2001773 w 4203096"/>
              <a:gd name="connsiteY7211" fmla="*/ 2024859 h 3821750"/>
              <a:gd name="connsiteX7212" fmla="*/ 1989867 w 4203096"/>
              <a:gd name="connsiteY7212" fmla="*/ 2018954 h 3821750"/>
              <a:gd name="connsiteX7213" fmla="*/ 1998344 w 4203096"/>
              <a:gd name="connsiteY7213" fmla="*/ 2009619 h 3821750"/>
              <a:gd name="connsiteX7214" fmla="*/ 499776 w 4203096"/>
              <a:gd name="connsiteY7214" fmla="*/ 2009524 h 3821750"/>
              <a:gd name="connsiteX7215" fmla="*/ 504729 w 4203096"/>
              <a:gd name="connsiteY7215" fmla="*/ 2021335 h 3821750"/>
              <a:gd name="connsiteX7216" fmla="*/ 486346 w 4203096"/>
              <a:gd name="connsiteY7216" fmla="*/ 2033051 h 3821750"/>
              <a:gd name="connsiteX7217" fmla="*/ 481583 w 4203096"/>
              <a:gd name="connsiteY7217" fmla="*/ 2021335 h 3821750"/>
              <a:gd name="connsiteX7218" fmla="*/ 499776 w 4203096"/>
              <a:gd name="connsiteY7218" fmla="*/ 2009524 h 3821750"/>
              <a:gd name="connsiteX7219" fmla="*/ 3811619 w 4203096"/>
              <a:gd name="connsiteY7219" fmla="*/ 2009238 h 3821750"/>
              <a:gd name="connsiteX7220" fmla="*/ 3813524 w 4203096"/>
              <a:gd name="connsiteY7220" fmla="*/ 2022192 h 3821750"/>
              <a:gd name="connsiteX7221" fmla="*/ 3791712 w 4203096"/>
              <a:gd name="connsiteY7221" fmla="*/ 2034099 h 3821750"/>
              <a:gd name="connsiteX7222" fmla="*/ 3790854 w 4203096"/>
              <a:gd name="connsiteY7222" fmla="*/ 2020383 h 3821750"/>
              <a:gd name="connsiteX7223" fmla="*/ 3811619 w 4203096"/>
              <a:gd name="connsiteY7223" fmla="*/ 2009238 h 3821750"/>
              <a:gd name="connsiteX7224" fmla="*/ 2342864 w 4203096"/>
              <a:gd name="connsiteY7224" fmla="*/ 2005714 h 3821750"/>
              <a:gd name="connsiteX7225" fmla="*/ 2363248 w 4203096"/>
              <a:gd name="connsiteY7225" fmla="*/ 2028954 h 3821750"/>
              <a:gd name="connsiteX7226" fmla="*/ 2349341 w 4203096"/>
              <a:gd name="connsiteY7226" fmla="*/ 2046862 h 3821750"/>
              <a:gd name="connsiteX7227" fmla="*/ 2326672 w 4203096"/>
              <a:gd name="connsiteY7227" fmla="*/ 2023430 h 3821750"/>
              <a:gd name="connsiteX7228" fmla="*/ 2342864 w 4203096"/>
              <a:gd name="connsiteY7228" fmla="*/ 2005714 h 3821750"/>
              <a:gd name="connsiteX7229" fmla="*/ 2112645 w 4203096"/>
              <a:gd name="connsiteY7229" fmla="*/ 2000952 h 3821750"/>
              <a:gd name="connsiteX7230" fmla="*/ 2126170 w 4203096"/>
              <a:gd name="connsiteY7230" fmla="*/ 2007714 h 3821750"/>
              <a:gd name="connsiteX7231" fmla="*/ 2116455 w 4203096"/>
              <a:gd name="connsiteY7231" fmla="*/ 2016477 h 3821750"/>
              <a:gd name="connsiteX7232" fmla="*/ 2105501 w 4203096"/>
              <a:gd name="connsiteY7232" fmla="*/ 2008571 h 3821750"/>
              <a:gd name="connsiteX7233" fmla="*/ 2112645 w 4203096"/>
              <a:gd name="connsiteY7233" fmla="*/ 2000952 h 3821750"/>
              <a:gd name="connsiteX7234" fmla="*/ 3726370 w 4203096"/>
              <a:gd name="connsiteY7234" fmla="*/ 1999332 h 3821750"/>
              <a:gd name="connsiteX7235" fmla="*/ 3729418 w 4203096"/>
              <a:gd name="connsiteY7235" fmla="*/ 2017048 h 3821750"/>
              <a:gd name="connsiteX7236" fmla="*/ 3701319 w 4203096"/>
              <a:gd name="connsiteY7236" fmla="*/ 2032669 h 3821750"/>
              <a:gd name="connsiteX7237" fmla="*/ 3698176 w 4203096"/>
              <a:gd name="connsiteY7237" fmla="*/ 2014953 h 3821750"/>
              <a:gd name="connsiteX7238" fmla="*/ 3726370 w 4203096"/>
              <a:gd name="connsiteY7238" fmla="*/ 1999332 h 3821750"/>
              <a:gd name="connsiteX7239" fmla="*/ 1480851 w 4203096"/>
              <a:gd name="connsiteY7239" fmla="*/ 1999332 h 3821750"/>
              <a:gd name="connsiteX7240" fmla="*/ 1508474 w 4203096"/>
              <a:gd name="connsiteY7240" fmla="*/ 2010952 h 3821750"/>
              <a:gd name="connsiteX7241" fmla="*/ 1492472 w 4203096"/>
              <a:gd name="connsiteY7241" fmla="*/ 2035908 h 3821750"/>
              <a:gd name="connsiteX7242" fmla="*/ 1463802 w 4203096"/>
              <a:gd name="connsiteY7242" fmla="*/ 2023335 h 3821750"/>
              <a:gd name="connsiteX7243" fmla="*/ 1480851 w 4203096"/>
              <a:gd name="connsiteY7243" fmla="*/ 1999332 h 3821750"/>
              <a:gd name="connsiteX7244" fmla="*/ 2228850 w 4203096"/>
              <a:gd name="connsiteY7244" fmla="*/ 1997331 h 3821750"/>
              <a:gd name="connsiteX7245" fmla="*/ 2245899 w 4203096"/>
              <a:gd name="connsiteY7245" fmla="*/ 2013524 h 3821750"/>
              <a:gd name="connsiteX7246" fmla="*/ 2234088 w 4203096"/>
              <a:gd name="connsiteY7246" fmla="*/ 2027526 h 3821750"/>
              <a:gd name="connsiteX7247" fmla="*/ 2216753 w 4203096"/>
              <a:gd name="connsiteY7247" fmla="*/ 2011333 h 3821750"/>
              <a:gd name="connsiteX7248" fmla="*/ 2228850 w 4203096"/>
              <a:gd name="connsiteY7248" fmla="*/ 1997331 h 3821750"/>
              <a:gd name="connsiteX7249" fmla="*/ 1258156 w 4203096"/>
              <a:gd name="connsiteY7249" fmla="*/ 1996189 h 3821750"/>
              <a:gd name="connsiteX7250" fmla="*/ 1285207 w 4203096"/>
              <a:gd name="connsiteY7250" fmla="*/ 2017525 h 3821750"/>
              <a:gd name="connsiteX7251" fmla="*/ 1272730 w 4203096"/>
              <a:gd name="connsiteY7251" fmla="*/ 2039146 h 3821750"/>
              <a:gd name="connsiteX7252" fmla="*/ 1245393 w 4203096"/>
              <a:gd name="connsiteY7252" fmla="*/ 2018382 h 3821750"/>
              <a:gd name="connsiteX7253" fmla="*/ 1258156 w 4203096"/>
              <a:gd name="connsiteY7253" fmla="*/ 1996189 h 3821750"/>
              <a:gd name="connsiteX7254" fmla="*/ 3037522 w 4203096"/>
              <a:gd name="connsiteY7254" fmla="*/ 1995808 h 3821750"/>
              <a:gd name="connsiteX7255" fmla="*/ 3037793 w 4203096"/>
              <a:gd name="connsiteY7255" fmla="*/ 1995948 h 3821750"/>
              <a:gd name="connsiteX7256" fmla="*/ 3037998 w 4203096"/>
              <a:gd name="connsiteY7256" fmla="*/ 1996570 h 3821750"/>
              <a:gd name="connsiteX7257" fmla="*/ 3037522 w 4203096"/>
              <a:gd name="connsiteY7257" fmla="*/ 1995808 h 3821750"/>
              <a:gd name="connsiteX7258" fmla="*/ 3037427 w 4203096"/>
              <a:gd name="connsiteY7258" fmla="*/ 1995807 h 3821750"/>
              <a:gd name="connsiteX7259" fmla="*/ 3037999 w 4203096"/>
              <a:gd name="connsiteY7259" fmla="*/ 1996665 h 3821750"/>
              <a:gd name="connsiteX7260" fmla="*/ 3037534 w 4203096"/>
              <a:gd name="connsiteY7260" fmla="*/ 1996293 h 3821750"/>
              <a:gd name="connsiteX7261" fmla="*/ 935069 w 4203096"/>
              <a:gd name="connsiteY7261" fmla="*/ 1994855 h 3821750"/>
              <a:gd name="connsiteX7262" fmla="*/ 935355 w 4203096"/>
              <a:gd name="connsiteY7262" fmla="*/ 2017620 h 3821750"/>
              <a:gd name="connsiteX7263" fmla="*/ 956786 w 4203096"/>
              <a:gd name="connsiteY7263" fmla="*/ 2018763 h 3821750"/>
              <a:gd name="connsiteX7264" fmla="*/ 955929 w 4203096"/>
              <a:gd name="connsiteY7264" fmla="*/ 1995998 h 3821750"/>
              <a:gd name="connsiteX7265" fmla="*/ 935069 w 4203096"/>
              <a:gd name="connsiteY7265" fmla="*/ 1994855 h 3821750"/>
              <a:gd name="connsiteX7266" fmla="*/ 1659136 w 4203096"/>
              <a:gd name="connsiteY7266" fmla="*/ 1994701 h 3821750"/>
              <a:gd name="connsiteX7267" fmla="*/ 1668494 w 4203096"/>
              <a:gd name="connsiteY7267" fmla="*/ 2004381 h 3821750"/>
              <a:gd name="connsiteX7268" fmla="*/ 1653349 w 4203096"/>
              <a:gd name="connsiteY7268" fmla="*/ 2026574 h 3821750"/>
              <a:gd name="connsiteX7269" fmla="*/ 1627441 w 4203096"/>
              <a:gd name="connsiteY7269" fmla="*/ 2017239 h 3821750"/>
              <a:gd name="connsiteX7270" fmla="*/ 1642776 w 4203096"/>
              <a:gd name="connsiteY7270" fmla="*/ 1995237 h 3821750"/>
              <a:gd name="connsiteX7271" fmla="*/ 1659136 w 4203096"/>
              <a:gd name="connsiteY7271" fmla="*/ 1994701 h 3821750"/>
              <a:gd name="connsiteX7272" fmla="*/ 1187481 w 4203096"/>
              <a:gd name="connsiteY7272" fmla="*/ 1993713 h 3821750"/>
              <a:gd name="connsiteX7273" fmla="*/ 1215866 w 4203096"/>
              <a:gd name="connsiteY7273" fmla="*/ 2016763 h 3821750"/>
              <a:gd name="connsiteX7274" fmla="*/ 1201293 w 4203096"/>
              <a:gd name="connsiteY7274" fmla="*/ 2039718 h 3821750"/>
              <a:gd name="connsiteX7275" fmla="*/ 1172908 w 4203096"/>
              <a:gd name="connsiteY7275" fmla="*/ 2015811 h 3821750"/>
              <a:gd name="connsiteX7276" fmla="*/ 1187481 w 4203096"/>
              <a:gd name="connsiteY7276" fmla="*/ 1993713 h 3821750"/>
              <a:gd name="connsiteX7277" fmla="*/ 1067370 w 4203096"/>
              <a:gd name="connsiteY7277" fmla="*/ 1993236 h 3821750"/>
              <a:gd name="connsiteX7278" fmla="*/ 1067847 w 4203096"/>
              <a:gd name="connsiteY7278" fmla="*/ 1993808 h 3821750"/>
              <a:gd name="connsiteX7279" fmla="*/ 1067603 w 4203096"/>
              <a:gd name="connsiteY7279" fmla="*/ 1993690 h 3821750"/>
              <a:gd name="connsiteX7280" fmla="*/ 1067371 w 4203096"/>
              <a:gd name="connsiteY7280" fmla="*/ 1993141 h 3821750"/>
              <a:gd name="connsiteX7281" fmla="*/ 1067621 w 4203096"/>
              <a:gd name="connsiteY7281" fmla="*/ 1993279 h 3821750"/>
              <a:gd name="connsiteX7282" fmla="*/ 1067847 w 4203096"/>
              <a:gd name="connsiteY7282" fmla="*/ 1993713 h 3821750"/>
              <a:gd name="connsiteX7283" fmla="*/ 1067371 w 4203096"/>
              <a:gd name="connsiteY7283" fmla="*/ 1993141 h 3821750"/>
              <a:gd name="connsiteX7284" fmla="*/ 1818608 w 4203096"/>
              <a:gd name="connsiteY7284" fmla="*/ 1991617 h 3821750"/>
              <a:gd name="connsiteX7285" fmla="*/ 1837753 w 4203096"/>
              <a:gd name="connsiteY7285" fmla="*/ 2001523 h 3821750"/>
              <a:gd name="connsiteX7286" fmla="*/ 1823656 w 4203096"/>
              <a:gd name="connsiteY7286" fmla="*/ 2018763 h 3821750"/>
              <a:gd name="connsiteX7287" fmla="*/ 1804892 w 4203096"/>
              <a:gd name="connsiteY7287" fmla="*/ 2008857 h 3821750"/>
              <a:gd name="connsiteX7288" fmla="*/ 1818608 w 4203096"/>
              <a:gd name="connsiteY7288" fmla="*/ 1991617 h 3821750"/>
              <a:gd name="connsiteX7289" fmla="*/ 1333881 w 4203096"/>
              <a:gd name="connsiteY7289" fmla="*/ 1991236 h 3821750"/>
              <a:gd name="connsiteX7290" fmla="*/ 1362646 w 4203096"/>
              <a:gd name="connsiteY7290" fmla="*/ 2006286 h 3821750"/>
              <a:gd name="connsiteX7291" fmla="*/ 1348073 w 4203096"/>
              <a:gd name="connsiteY7291" fmla="*/ 2031717 h 3821750"/>
              <a:gd name="connsiteX7292" fmla="*/ 1319022 w 4203096"/>
              <a:gd name="connsiteY7292" fmla="*/ 2014382 h 3821750"/>
              <a:gd name="connsiteX7293" fmla="*/ 1333881 w 4203096"/>
              <a:gd name="connsiteY7293" fmla="*/ 1991236 h 3821750"/>
              <a:gd name="connsiteX7294" fmla="*/ 1118425 w 4203096"/>
              <a:gd name="connsiteY7294" fmla="*/ 1990473 h 3821750"/>
              <a:gd name="connsiteX7295" fmla="*/ 1146619 w 4203096"/>
              <a:gd name="connsiteY7295" fmla="*/ 2015048 h 3821750"/>
              <a:gd name="connsiteX7296" fmla="*/ 1128712 w 4203096"/>
              <a:gd name="connsiteY7296" fmla="*/ 2038479 h 3821750"/>
              <a:gd name="connsiteX7297" fmla="*/ 1101090 w 4203096"/>
              <a:gd name="connsiteY7297" fmla="*/ 2013333 h 3821750"/>
              <a:gd name="connsiteX7298" fmla="*/ 1118425 w 4203096"/>
              <a:gd name="connsiteY7298" fmla="*/ 1990473 h 3821750"/>
              <a:gd name="connsiteX7299" fmla="*/ 3635882 w 4203096"/>
              <a:gd name="connsiteY7299" fmla="*/ 1987807 h 3821750"/>
              <a:gd name="connsiteX7300" fmla="*/ 3642931 w 4203096"/>
              <a:gd name="connsiteY7300" fmla="*/ 2010572 h 3821750"/>
              <a:gd name="connsiteX7301" fmla="*/ 3609022 w 4203096"/>
              <a:gd name="connsiteY7301" fmla="*/ 2030955 h 3821750"/>
              <a:gd name="connsiteX7302" fmla="*/ 3603592 w 4203096"/>
              <a:gd name="connsiteY7302" fmla="*/ 2007143 h 3821750"/>
              <a:gd name="connsiteX7303" fmla="*/ 3635882 w 4203096"/>
              <a:gd name="connsiteY7303" fmla="*/ 1987807 h 3821750"/>
              <a:gd name="connsiteX7304" fmla="*/ 858774 w 4203096"/>
              <a:gd name="connsiteY7304" fmla="*/ 1987235 h 3821750"/>
              <a:gd name="connsiteX7305" fmla="*/ 857155 w 4203096"/>
              <a:gd name="connsiteY7305" fmla="*/ 2014857 h 3821750"/>
              <a:gd name="connsiteX7306" fmla="*/ 882967 w 4203096"/>
              <a:gd name="connsiteY7306" fmla="*/ 2014191 h 3821750"/>
              <a:gd name="connsiteX7307" fmla="*/ 884206 w 4203096"/>
              <a:gd name="connsiteY7307" fmla="*/ 1991426 h 3821750"/>
              <a:gd name="connsiteX7308" fmla="*/ 858774 w 4203096"/>
              <a:gd name="connsiteY7308" fmla="*/ 1987235 h 3821750"/>
              <a:gd name="connsiteX7309" fmla="*/ 3006448 w 4203096"/>
              <a:gd name="connsiteY7309" fmla="*/ 1983913 h 3821750"/>
              <a:gd name="connsiteX7310" fmla="*/ 3025140 w 4203096"/>
              <a:gd name="connsiteY7310" fmla="*/ 1986378 h 3821750"/>
              <a:gd name="connsiteX7311" fmla="*/ 3037534 w 4203096"/>
              <a:gd name="connsiteY7311" fmla="*/ 1996293 h 3821750"/>
              <a:gd name="connsiteX7312" fmla="*/ 3041523 w 4203096"/>
              <a:gd name="connsiteY7312" fmla="*/ 2014476 h 3821750"/>
              <a:gd name="connsiteX7313" fmla="*/ 3027426 w 4203096"/>
              <a:gd name="connsiteY7313" fmla="*/ 2066102 h 3821750"/>
              <a:gd name="connsiteX7314" fmla="*/ 2994088 w 4203096"/>
              <a:gd name="connsiteY7314" fmla="*/ 2056577 h 3821750"/>
              <a:gd name="connsiteX7315" fmla="*/ 2991326 w 4203096"/>
              <a:gd name="connsiteY7315" fmla="*/ 1999808 h 3821750"/>
              <a:gd name="connsiteX7316" fmla="*/ 3006448 w 4203096"/>
              <a:gd name="connsiteY7316" fmla="*/ 1983913 h 3821750"/>
              <a:gd name="connsiteX7317" fmla="*/ 2927890 w 4203096"/>
              <a:gd name="connsiteY7317" fmla="*/ 1980091 h 3821750"/>
              <a:gd name="connsiteX7318" fmla="*/ 2955227 w 4203096"/>
              <a:gd name="connsiteY7318" fmla="*/ 2024668 h 3821750"/>
              <a:gd name="connsiteX7319" fmla="*/ 2930938 w 4203096"/>
              <a:gd name="connsiteY7319" fmla="*/ 2065911 h 3821750"/>
              <a:gd name="connsiteX7320" fmla="*/ 2903220 w 4203096"/>
              <a:gd name="connsiteY7320" fmla="*/ 2022477 h 3821750"/>
              <a:gd name="connsiteX7321" fmla="*/ 2927890 w 4203096"/>
              <a:gd name="connsiteY7321" fmla="*/ 1980091 h 3821750"/>
              <a:gd name="connsiteX7322" fmla="*/ 2761773 w 4203096"/>
              <a:gd name="connsiteY7322" fmla="*/ 1978377 h 3821750"/>
              <a:gd name="connsiteX7323" fmla="*/ 2787871 w 4203096"/>
              <a:gd name="connsiteY7323" fmla="*/ 2018001 h 3821750"/>
              <a:gd name="connsiteX7324" fmla="*/ 2770726 w 4203096"/>
              <a:gd name="connsiteY7324" fmla="*/ 2057149 h 3821750"/>
              <a:gd name="connsiteX7325" fmla="*/ 2745580 w 4203096"/>
              <a:gd name="connsiteY7325" fmla="*/ 2018763 h 3821750"/>
              <a:gd name="connsiteX7326" fmla="*/ 2761773 w 4203096"/>
              <a:gd name="connsiteY7326" fmla="*/ 1978377 h 3821750"/>
              <a:gd name="connsiteX7327" fmla="*/ 2682906 w 4203096"/>
              <a:gd name="connsiteY7327" fmla="*/ 1978091 h 3821750"/>
              <a:gd name="connsiteX7328" fmla="*/ 2708528 w 4203096"/>
              <a:gd name="connsiteY7328" fmla="*/ 2015524 h 3821750"/>
              <a:gd name="connsiteX7329" fmla="*/ 2692622 w 4203096"/>
              <a:gd name="connsiteY7329" fmla="*/ 2051719 h 3821750"/>
              <a:gd name="connsiteX7330" fmla="*/ 2666428 w 4203096"/>
              <a:gd name="connsiteY7330" fmla="*/ 2013429 h 3821750"/>
              <a:gd name="connsiteX7331" fmla="*/ 2682906 w 4203096"/>
              <a:gd name="connsiteY7331" fmla="*/ 1978091 h 3821750"/>
              <a:gd name="connsiteX7332" fmla="*/ 2843402 w 4203096"/>
              <a:gd name="connsiteY7332" fmla="*/ 1977805 h 3821750"/>
              <a:gd name="connsiteX7333" fmla="*/ 2870263 w 4203096"/>
              <a:gd name="connsiteY7333" fmla="*/ 2022287 h 3821750"/>
              <a:gd name="connsiteX7334" fmla="*/ 2848546 w 4203096"/>
              <a:gd name="connsiteY7334" fmla="*/ 2061911 h 3821750"/>
              <a:gd name="connsiteX7335" fmla="*/ 2822638 w 4203096"/>
              <a:gd name="connsiteY7335" fmla="*/ 2018667 h 3821750"/>
              <a:gd name="connsiteX7336" fmla="*/ 2843402 w 4203096"/>
              <a:gd name="connsiteY7336" fmla="*/ 1977805 h 3821750"/>
              <a:gd name="connsiteX7337" fmla="*/ 3974116 w 4203096"/>
              <a:gd name="connsiteY7337" fmla="*/ 1977139 h 3821750"/>
              <a:gd name="connsiteX7338" fmla="*/ 3977545 w 4203096"/>
              <a:gd name="connsiteY7338" fmla="*/ 1983235 h 3821750"/>
              <a:gd name="connsiteX7339" fmla="*/ 3963543 w 4203096"/>
              <a:gd name="connsiteY7339" fmla="*/ 1988950 h 3821750"/>
              <a:gd name="connsiteX7340" fmla="*/ 3962686 w 4203096"/>
              <a:gd name="connsiteY7340" fmla="*/ 1982854 h 3821750"/>
              <a:gd name="connsiteX7341" fmla="*/ 3974116 w 4203096"/>
              <a:gd name="connsiteY7341" fmla="*/ 1977139 h 3821750"/>
              <a:gd name="connsiteX7342" fmla="*/ 3542538 w 4203096"/>
              <a:gd name="connsiteY7342" fmla="*/ 1974377 h 3821750"/>
              <a:gd name="connsiteX7343" fmla="*/ 3553682 w 4203096"/>
              <a:gd name="connsiteY7343" fmla="*/ 2004285 h 3821750"/>
              <a:gd name="connsiteX7344" fmla="*/ 3516630 w 4203096"/>
              <a:gd name="connsiteY7344" fmla="*/ 2029336 h 3821750"/>
              <a:gd name="connsiteX7345" fmla="*/ 3506152 w 4203096"/>
              <a:gd name="connsiteY7345" fmla="*/ 2000190 h 3821750"/>
              <a:gd name="connsiteX7346" fmla="*/ 3542538 w 4203096"/>
              <a:gd name="connsiteY7346" fmla="*/ 1974377 h 3821750"/>
              <a:gd name="connsiteX7347" fmla="*/ 339375 w 4203096"/>
              <a:gd name="connsiteY7347" fmla="*/ 1974091 h 3821750"/>
              <a:gd name="connsiteX7348" fmla="*/ 340232 w 4203096"/>
              <a:gd name="connsiteY7348" fmla="*/ 1977901 h 3821750"/>
              <a:gd name="connsiteX7349" fmla="*/ 334708 w 4203096"/>
              <a:gd name="connsiteY7349" fmla="*/ 1983425 h 3821750"/>
              <a:gd name="connsiteX7350" fmla="*/ 332993 w 4203096"/>
              <a:gd name="connsiteY7350" fmla="*/ 1981616 h 3821750"/>
              <a:gd name="connsiteX7351" fmla="*/ 334708 w 4203096"/>
              <a:gd name="connsiteY7351" fmla="*/ 1976758 h 3821750"/>
              <a:gd name="connsiteX7352" fmla="*/ 339375 w 4203096"/>
              <a:gd name="connsiteY7352" fmla="*/ 1974091 h 3821750"/>
              <a:gd name="connsiteX7353" fmla="*/ 770667 w 4203096"/>
              <a:gd name="connsiteY7353" fmla="*/ 1973805 h 3821750"/>
              <a:gd name="connsiteX7354" fmla="*/ 786288 w 4203096"/>
              <a:gd name="connsiteY7354" fmla="*/ 1997046 h 3821750"/>
              <a:gd name="connsiteX7355" fmla="*/ 759809 w 4203096"/>
              <a:gd name="connsiteY7355" fmla="*/ 2018001 h 3821750"/>
              <a:gd name="connsiteX7356" fmla="*/ 744283 w 4203096"/>
              <a:gd name="connsiteY7356" fmla="*/ 1994760 h 3821750"/>
              <a:gd name="connsiteX7357" fmla="*/ 770667 w 4203096"/>
              <a:gd name="connsiteY7357" fmla="*/ 1973805 h 3821750"/>
              <a:gd name="connsiteX7358" fmla="*/ 1421701 w 4203096"/>
              <a:gd name="connsiteY7358" fmla="*/ 1973139 h 3821750"/>
              <a:gd name="connsiteX7359" fmla="*/ 1450848 w 4203096"/>
              <a:gd name="connsiteY7359" fmla="*/ 1986283 h 3821750"/>
              <a:gd name="connsiteX7360" fmla="*/ 1432750 w 4203096"/>
              <a:gd name="connsiteY7360" fmla="*/ 2011334 h 3821750"/>
              <a:gd name="connsiteX7361" fmla="*/ 1404937 w 4203096"/>
              <a:gd name="connsiteY7361" fmla="*/ 1996761 h 3821750"/>
              <a:gd name="connsiteX7362" fmla="*/ 1421701 w 4203096"/>
              <a:gd name="connsiteY7362" fmla="*/ 1973139 h 3821750"/>
              <a:gd name="connsiteX7363" fmla="*/ 699706 w 4203096"/>
              <a:gd name="connsiteY7363" fmla="*/ 1972471 h 3821750"/>
              <a:gd name="connsiteX7364" fmla="*/ 711517 w 4203096"/>
              <a:gd name="connsiteY7364" fmla="*/ 1993140 h 3821750"/>
              <a:gd name="connsiteX7365" fmla="*/ 686561 w 4203096"/>
              <a:gd name="connsiteY7365" fmla="*/ 2010952 h 3821750"/>
              <a:gd name="connsiteX7366" fmla="*/ 675988 w 4203096"/>
              <a:gd name="connsiteY7366" fmla="*/ 1989711 h 3821750"/>
              <a:gd name="connsiteX7367" fmla="*/ 699706 w 4203096"/>
              <a:gd name="connsiteY7367" fmla="*/ 1972471 h 3821750"/>
              <a:gd name="connsiteX7368" fmla="*/ 411004 w 4203096"/>
              <a:gd name="connsiteY7368" fmla="*/ 1972281 h 3821750"/>
              <a:gd name="connsiteX7369" fmla="*/ 414242 w 4203096"/>
              <a:gd name="connsiteY7369" fmla="*/ 1978377 h 3821750"/>
              <a:gd name="connsiteX7370" fmla="*/ 401669 w 4203096"/>
              <a:gd name="connsiteY7370" fmla="*/ 1989141 h 3821750"/>
              <a:gd name="connsiteX7371" fmla="*/ 401383 w 4203096"/>
              <a:gd name="connsiteY7371" fmla="*/ 1978758 h 3821750"/>
              <a:gd name="connsiteX7372" fmla="*/ 411004 w 4203096"/>
              <a:gd name="connsiteY7372" fmla="*/ 1972281 h 3821750"/>
              <a:gd name="connsiteX7373" fmla="*/ 2594419 w 4203096"/>
              <a:gd name="connsiteY7373" fmla="*/ 1971328 h 3821750"/>
              <a:gd name="connsiteX7374" fmla="*/ 2619660 w 4203096"/>
              <a:gd name="connsiteY7374" fmla="*/ 2007619 h 3821750"/>
              <a:gd name="connsiteX7375" fmla="*/ 2601658 w 4203096"/>
              <a:gd name="connsiteY7375" fmla="*/ 2036194 h 3821750"/>
              <a:gd name="connsiteX7376" fmla="*/ 2575559 w 4203096"/>
              <a:gd name="connsiteY7376" fmla="*/ 1999618 h 3821750"/>
              <a:gd name="connsiteX7377" fmla="*/ 2594419 w 4203096"/>
              <a:gd name="connsiteY7377" fmla="*/ 1971328 h 3821750"/>
              <a:gd name="connsiteX7378" fmla="*/ 628840 w 4203096"/>
              <a:gd name="connsiteY7378" fmla="*/ 1971233 h 3821750"/>
              <a:gd name="connsiteX7379" fmla="*/ 636651 w 4203096"/>
              <a:gd name="connsiteY7379" fmla="*/ 1989045 h 3821750"/>
              <a:gd name="connsiteX7380" fmla="*/ 614267 w 4203096"/>
              <a:gd name="connsiteY7380" fmla="*/ 2004094 h 3821750"/>
              <a:gd name="connsiteX7381" fmla="*/ 606742 w 4203096"/>
              <a:gd name="connsiteY7381" fmla="*/ 1986378 h 3821750"/>
              <a:gd name="connsiteX7382" fmla="*/ 628840 w 4203096"/>
              <a:gd name="connsiteY7382" fmla="*/ 1971233 h 3821750"/>
              <a:gd name="connsiteX7383" fmla="*/ 483870 w 4203096"/>
              <a:gd name="connsiteY7383" fmla="*/ 1971233 h 3821750"/>
              <a:gd name="connsiteX7384" fmla="*/ 487680 w 4203096"/>
              <a:gd name="connsiteY7384" fmla="*/ 1981806 h 3821750"/>
              <a:gd name="connsiteX7385" fmla="*/ 473107 w 4203096"/>
              <a:gd name="connsiteY7385" fmla="*/ 1991331 h 3821750"/>
              <a:gd name="connsiteX7386" fmla="*/ 469201 w 4203096"/>
              <a:gd name="connsiteY7386" fmla="*/ 1980663 h 3821750"/>
              <a:gd name="connsiteX7387" fmla="*/ 483870 w 4203096"/>
              <a:gd name="connsiteY7387" fmla="*/ 1971233 h 3821750"/>
              <a:gd name="connsiteX7388" fmla="*/ 556641 w 4203096"/>
              <a:gd name="connsiteY7388" fmla="*/ 1970662 h 3821750"/>
              <a:gd name="connsiteX7389" fmla="*/ 562356 w 4203096"/>
              <a:gd name="connsiteY7389" fmla="*/ 1984378 h 3821750"/>
              <a:gd name="connsiteX7390" fmla="*/ 543782 w 4203096"/>
              <a:gd name="connsiteY7390" fmla="*/ 1997713 h 3821750"/>
              <a:gd name="connsiteX7391" fmla="*/ 537210 w 4203096"/>
              <a:gd name="connsiteY7391" fmla="*/ 1984569 h 3821750"/>
              <a:gd name="connsiteX7392" fmla="*/ 556641 w 4203096"/>
              <a:gd name="connsiteY7392" fmla="*/ 1970662 h 3821750"/>
              <a:gd name="connsiteX7393" fmla="*/ 1580197 w 4203096"/>
              <a:gd name="connsiteY7393" fmla="*/ 1969900 h 3821750"/>
              <a:gd name="connsiteX7394" fmla="*/ 1606677 w 4203096"/>
              <a:gd name="connsiteY7394" fmla="*/ 1979901 h 3821750"/>
              <a:gd name="connsiteX7395" fmla="*/ 1590008 w 4203096"/>
              <a:gd name="connsiteY7395" fmla="*/ 2003904 h 3821750"/>
              <a:gd name="connsiteX7396" fmla="*/ 1563433 w 4203096"/>
              <a:gd name="connsiteY7396" fmla="*/ 1994379 h 3821750"/>
              <a:gd name="connsiteX7397" fmla="*/ 1580197 w 4203096"/>
              <a:gd name="connsiteY7397" fmla="*/ 1969900 h 3821750"/>
              <a:gd name="connsiteX7398" fmla="*/ 3891819 w 4203096"/>
              <a:gd name="connsiteY7398" fmla="*/ 1968185 h 3821750"/>
              <a:gd name="connsiteX7399" fmla="*/ 3893724 w 4203096"/>
              <a:gd name="connsiteY7399" fmla="*/ 1979044 h 3821750"/>
              <a:gd name="connsiteX7400" fmla="*/ 3874674 w 4203096"/>
              <a:gd name="connsiteY7400" fmla="*/ 1988474 h 3821750"/>
              <a:gd name="connsiteX7401" fmla="*/ 3874579 w 4203096"/>
              <a:gd name="connsiteY7401" fmla="*/ 1976758 h 3821750"/>
              <a:gd name="connsiteX7402" fmla="*/ 3891819 w 4203096"/>
              <a:gd name="connsiteY7402" fmla="*/ 1968185 h 3821750"/>
              <a:gd name="connsiteX7403" fmla="*/ 1931764 w 4203096"/>
              <a:gd name="connsiteY7403" fmla="*/ 1967137 h 3821750"/>
              <a:gd name="connsiteX7404" fmla="*/ 1945099 w 4203096"/>
              <a:gd name="connsiteY7404" fmla="*/ 1975519 h 3821750"/>
              <a:gd name="connsiteX7405" fmla="*/ 1936432 w 4203096"/>
              <a:gd name="connsiteY7405" fmla="*/ 1992093 h 3821750"/>
              <a:gd name="connsiteX7406" fmla="*/ 1921382 w 4203096"/>
              <a:gd name="connsiteY7406" fmla="*/ 1980663 h 3821750"/>
              <a:gd name="connsiteX7407" fmla="*/ 1931764 w 4203096"/>
              <a:gd name="connsiteY7407" fmla="*/ 1967137 h 3821750"/>
              <a:gd name="connsiteX7408" fmla="*/ 1764268 w 4203096"/>
              <a:gd name="connsiteY7408" fmla="*/ 1962827 h 3821750"/>
              <a:gd name="connsiteX7409" fmla="*/ 1772793 w 4203096"/>
              <a:gd name="connsiteY7409" fmla="*/ 1971042 h 3821750"/>
              <a:gd name="connsiteX7410" fmla="*/ 1759458 w 4203096"/>
              <a:gd name="connsiteY7410" fmla="*/ 1991616 h 3821750"/>
              <a:gd name="connsiteX7411" fmla="*/ 1736502 w 4203096"/>
              <a:gd name="connsiteY7411" fmla="*/ 1983615 h 3821750"/>
              <a:gd name="connsiteX7412" fmla="*/ 1750028 w 4203096"/>
              <a:gd name="connsiteY7412" fmla="*/ 1963327 h 3821750"/>
              <a:gd name="connsiteX7413" fmla="*/ 1764268 w 4203096"/>
              <a:gd name="connsiteY7413" fmla="*/ 1962827 h 3821750"/>
              <a:gd name="connsiteX7414" fmla="*/ 3283934 w 4203096"/>
              <a:gd name="connsiteY7414" fmla="*/ 1962565 h 3821750"/>
              <a:gd name="connsiteX7415" fmla="*/ 3276314 w 4203096"/>
              <a:gd name="connsiteY7415" fmla="*/ 1997712 h 3821750"/>
              <a:gd name="connsiteX7416" fmla="*/ 3306032 w 4203096"/>
              <a:gd name="connsiteY7416" fmla="*/ 2003332 h 3821750"/>
              <a:gd name="connsiteX7417" fmla="*/ 3316034 w 4203096"/>
              <a:gd name="connsiteY7417" fmla="*/ 1962565 h 3821750"/>
              <a:gd name="connsiteX7418" fmla="*/ 3283934 w 4203096"/>
              <a:gd name="connsiteY7418" fmla="*/ 1962565 h 3821750"/>
              <a:gd name="connsiteX7419" fmla="*/ 2495359 w 4203096"/>
              <a:gd name="connsiteY7419" fmla="*/ 1960946 h 3821750"/>
              <a:gd name="connsiteX7420" fmla="*/ 2519933 w 4203096"/>
              <a:gd name="connsiteY7420" fmla="*/ 1993236 h 3821750"/>
              <a:gd name="connsiteX7421" fmla="*/ 2501740 w 4203096"/>
              <a:gd name="connsiteY7421" fmla="*/ 2015334 h 3821750"/>
              <a:gd name="connsiteX7422" fmla="*/ 2477071 w 4203096"/>
              <a:gd name="connsiteY7422" fmla="*/ 1985139 h 3821750"/>
              <a:gd name="connsiteX7423" fmla="*/ 2495359 w 4203096"/>
              <a:gd name="connsiteY7423" fmla="*/ 1960946 h 3821750"/>
              <a:gd name="connsiteX7424" fmla="*/ 3447954 w 4203096"/>
              <a:gd name="connsiteY7424" fmla="*/ 1960660 h 3821750"/>
              <a:gd name="connsiteX7425" fmla="*/ 3463956 w 4203096"/>
              <a:gd name="connsiteY7425" fmla="*/ 1995713 h 3821750"/>
              <a:gd name="connsiteX7426" fmla="*/ 3423760 w 4203096"/>
              <a:gd name="connsiteY7426" fmla="*/ 2027145 h 3821750"/>
              <a:gd name="connsiteX7427" fmla="*/ 3407663 w 4203096"/>
              <a:gd name="connsiteY7427" fmla="*/ 1991998 h 3821750"/>
              <a:gd name="connsiteX7428" fmla="*/ 3447954 w 4203096"/>
              <a:gd name="connsiteY7428" fmla="*/ 1960660 h 3821750"/>
              <a:gd name="connsiteX7429" fmla="*/ 1281493 w 4203096"/>
              <a:gd name="connsiteY7429" fmla="*/ 1957993 h 3821750"/>
              <a:gd name="connsiteX7430" fmla="*/ 1311116 w 4203096"/>
              <a:gd name="connsiteY7430" fmla="*/ 1976186 h 3821750"/>
              <a:gd name="connsiteX7431" fmla="*/ 1296733 w 4203096"/>
              <a:gd name="connsiteY7431" fmla="*/ 2000094 h 3821750"/>
              <a:gd name="connsiteX7432" fmla="*/ 1268539 w 4203096"/>
              <a:gd name="connsiteY7432" fmla="*/ 1980472 h 3821750"/>
              <a:gd name="connsiteX7433" fmla="*/ 1281493 w 4203096"/>
              <a:gd name="connsiteY7433" fmla="*/ 1957993 h 3821750"/>
              <a:gd name="connsiteX7434" fmla="*/ 967264 w 4203096"/>
              <a:gd name="connsiteY7434" fmla="*/ 1957612 h 3821750"/>
              <a:gd name="connsiteX7435" fmla="*/ 968692 w 4203096"/>
              <a:gd name="connsiteY7435" fmla="*/ 1982091 h 3821750"/>
              <a:gd name="connsiteX7436" fmla="*/ 990886 w 4203096"/>
              <a:gd name="connsiteY7436" fmla="*/ 1983330 h 3821750"/>
              <a:gd name="connsiteX7437" fmla="*/ 988790 w 4203096"/>
              <a:gd name="connsiteY7437" fmla="*/ 1958850 h 3821750"/>
              <a:gd name="connsiteX7438" fmla="*/ 967264 w 4203096"/>
              <a:gd name="connsiteY7438" fmla="*/ 1957612 h 3821750"/>
              <a:gd name="connsiteX7439" fmla="*/ 1211484 w 4203096"/>
              <a:gd name="connsiteY7439" fmla="*/ 1957517 h 3821750"/>
              <a:gd name="connsiteX7440" fmla="*/ 1238725 w 4203096"/>
              <a:gd name="connsiteY7440" fmla="*/ 1979139 h 3821750"/>
              <a:gd name="connsiteX7441" fmla="*/ 1225295 w 4203096"/>
              <a:gd name="connsiteY7441" fmla="*/ 2002094 h 3821750"/>
              <a:gd name="connsiteX7442" fmla="*/ 1197863 w 4203096"/>
              <a:gd name="connsiteY7442" fmla="*/ 1979615 h 3821750"/>
              <a:gd name="connsiteX7443" fmla="*/ 1211484 w 4203096"/>
              <a:gd name="connsiteY7443" fmla="*/ 1957517 h 3821750"/>
              <a:gd name="connsiteX7444" fmla="*/ 3804285 w 4203096"/>
              <a:gd name="connsiteY7444" fmla="*/ 1956946 h 3821750"/>
              <a:gd name="connsiteX7445" fmla="*/ 3807809 w 4203096"/>
              <a:gd name="connsiteY7445" fmla="*/ 1973043 h 3821750"/>
              <a:gd name="connsiteX7446" fmla="*/ 3782092 w 4203096"/>
              <a:gd name="connsiteY7446" fmla="*/ 1986092 h 3821750"/>
              <a:gd name="connsiteX7447" fmla="*/ 3780377 w 4203096"/>
              <a:gd name="connsiteY7447" fmla="*/ 1970090 h 3821750"/>
              <a:gd name="connsiteX7448" fmla="*/ 3804285 w 4203096"/>
              <a:gd name="connsiteY7448" fmla="*/ 1956946 h 3821750"/>
              <a:gd name="connsiteX7449" fmla="*/ 1143762 w 4203096"/>
              <a:gd name="connsiteY7449" fmla="*/ 1954279 h 3821750"/>
              <a:gd name="connsiteX7450" fmla="*/ 1171479 w 4203096"/>
              <a:gd name="connsiteY7450" fmla="*/ 1979139 h 3821750"/>
              <a:gd name="connsiteX7451" fmla="*/ 1154906 w 4203096"/>
              <a:gd name="connsiteY7451" fmla="*/ 2001713 h 3821750"/>
              <a:gd name="connsiteX7452" fmla="*/ 1128045 w 4203096"/>
              <a:gd name="connsiteY7452" fmla="*/ 1977520 h 3821750"/>
              <a:gd name="connsiteX7453" fmla="*/ 1143762 w 4203096"/>
              <a:gd name="connsiteY7453" fmla="*/ 1954279 h 3821750"/>
              <a:gd name="connsiteX7454" fmla="*/ 899350 w 4203096"/>
              <a:gd name="connsiteY7454" fmla="*/ 1953898 h 3821750"/>
              <a:gd name="connsiteX7455" fmla="*/ 898588 w 4203096"/>
              <a:gd name="connsiteY7455" fmla="*/ 1976472 h 3821750"/>
              <a:gd name="connsiteX7456" fmla="*/ 919734 w 4203096"/>
              <a:gd name="connsiteY7456" fmla="*/ 1977710 h 3821750"/>
              <a:gd name="connsiteX7457" fmla="*/ 919829 w 4203096"/>
              <a:gd name="connsiteY7457" fmla="*/ 1956183 h 3821750"/>
              <a:gd name="connsiteX7458" fmla="*/ 899350 w 4203096"/>
              <a:gd name="connsiteY7458" fmla="*/ 1953898 h 3821750"/>
              <a:gd name="connsiteX7459" fmla="*/ 3187065 w 4203096"/>
              <a:gd name="connsiteY7459" fmla="*/ 1953231 h 3821750"/>
              <a:gd name="connsiteX7460" fmla="*/ 3182017 w 4203096"/>
              <a:gd name="connsiteY7460" fmla="*/ 1991426 h 3821750"/>
              <a:gd name="connsiteX7461" fmla="*/ 3209925 w 4203096"/>
              <a:gd name="connsiteY7461" fmla="*/ 1993521 h 3821750"/>
              <a:gd name="connsiteX7462" fmla="*/ 3215831 w 4203096"/>
              <a:gd name="connsiteY7462" fmla="*/ 1955802 h 3821750"/>
              <a:gd name="connsiteX7463" fmla="*/ 3187065 w 4203096"/>
              <a:gd name="connsiteY7463" fmla="*/ 1953231 h 3821750"/>
              <a:gd name="connsiteX7464" fmla="*/ 2046732 w 4203096"/>
              <a:gd name="connsiteY7464" fmla="*/ 1952564 h 3821750"/>
              <a:gd name="connsiteX7465" fmla="*/ 2060067 w 4203096"/>
              <a:gd name="connsiteY7465" fmla="*/ 1957993 h 3821750"/>
              <a:gd name="connsiteX7466" fmla="*/ 2049399 w 4203096"/>
              <a:gd name="connsiteY7466" fmla="*/ 1966280 h 3821750"/>
              <a:gd name="connsiteX7467" fmla="*/ 2039588 w 4203096"/>
              <a:gd name="connsiteY7467" fmla="*/ 1960470 h 3821750"/>
              <a:gd name="connsiteX7468" fmla="*/ 2046732 w 4203096"/>
              <a:gd name="connsiteY7468" fmla="*/ 1952564 h 3821750"/>
              <a:gd name="connsiteX7469" fmla="*/ 2389917 w 4203096"/>
              <a:gd name="connsiteY7469" fmla="*/ 1949993 h 3821750"/>
              <a:gd name="connsiteX7470" fmla="*/ 2411539 w 4203096"/>
              <a:gd name="connsiteY7470" fmla="*/ 1976472 h 3821750"/>
              <a:gd name="connsiteX7471" fmla="*/ 2393156 w 4203096"/>
              <a:gd name="connsiteY7471" fmla="*/ 1993808 h 3821750"/>
              <a:gd name="connsiteX7472" fmla="*/ 2371630 w 4203096"/>
              <a:gd name="connsiteY7472" fmla="*/ 1967328 h 3821750"/>
              <a:gd name="connsiteX7473" fmla="*/ 2389917 w 4203096"/>
              <a:gd name="connsiteY7473" fmla="*/ 1949993 h 3821750"/>
              <a:gd name="connsiteX7474" fmla="*/ 1534227 w 4203096"/>
              <a:gd name="connsiteY7474" fmla="*/ 1946540 h 3821750"/>
              <a:gd name="connsiteX7475" fmla="*/ 1545240 w 4203096"/>
              <a:gd name="connsiteY7475" fmla="*/ 1956470 h 3821750"/>
              <a:gd name="connsiteX7476" fmla="*/ 1529619 w 4203096"/>
              <a:gd name="connsiteY7476" fmla="*/ 1981140 h 3821750"/>
              <a:gd name="connsiteX7477" fmla="*/ 1500378 w 4203096"/>
              <a:gd name="connsiteY7477" fmla="*/ 1971900 h 3821750"/>
              <a:gd name="connsiteX7478" fmla="*/ 1515999 w 4203096"/>
              <a:gd name="connsiteY7478" fmla="*/ 1947611 h 3821750"/>
              <a:gd name="connsiteX7479" fmla="*/ 1534227 w 4203096"/>
              <a:gd name="connsiteY7479" fmla="*/ 1946540 h 3821750"/>
              <a:gd name="connsiteX7480" fmla="*/ 1364551 w 4203096"/>
              <a:gd name="connsiteY7480" fmla="*/ 1945992 h 3821750"/>
              <a:gd name="connsiteX7481" fmla="*/ 1394079 w 4203096"/>
              <a:gd name="connsiteY7481" fmla="*/ 1959708 h 3821750"/>
              <a:gd name="connsiteX7482" fmla="*/ 1378458 w 4203096"/>
              <a:gd name="connsiteY7482" fmla="*/ 1984568 h 3821750"/>
              <a:gd name="connsiteX7483" fmla="*/ 1348644 w 4203096"/>
              <a:gd name="connsiteY7483" fmla="*/ 1970852 h 3821750"/>
              <a:gd name="connsiteX7484" fmla="*/ 1364551 w 4203096"/>
              <a:gd name="connsiteY7484" fmla="*/ 1945992 h 3821750"/>
              <a:gd name="connsiteX7485" fmla="*/ 3713511 w 4203096"/>
              <a:gd name="connsiteY7485" fmla="*/ 1944088 h 3821750"/>
              <a:gd name="connsiteX7486" fmla="*/ 3718560 w 4203096"/>
              <a:gd name="connsiteY7486" fmla="*/ 1965328 h 3821750"/>
              <a:gd name="connsiteX7487" fmla="*/ 3688366 w 4203096"/>
              <a:gd name="connsiteY7487" fmla="*/ 1982473 h 3821750"/>
              <a:gd name="connsiteX7488" fmla="*/ 3681888 w 4203096"/>
              <a:gd name="connsiteY7488" fmla="*/ 1961899 h 3821750"/>
              <a:gd name="connsiteX7489" fmla="*/ 3713511 w 4203096"/>
              <a:gd name="connsiteY7489" fmla="*/ 1944088 h 3821750"/>
              <a:gd name="connsiteX7490" fmla="*/ 858679 w 4203096"/>
              <a:gd name="connsiteY7490" fmla="*/ 1943801 h 3821750"/>
              <a:gd name="connsiteX7491" fmla="*/ 858298 w 4203096"/>
              <a:gd name="connsiteY7491" fmla="*/ 1944182 h 3821750"/>
              <a:gd name="connsiteX7492" fmla="*/ 858521 w 4203096"/>
              <a:gd name="connsiteY7492" fmla="*/ 1943849 h 3821750"/>
              <a:gd name="connsiteX7493" fmla="*/ 858964 w 4203096"/>
              <a:gd name="connsiteY7493" fmla="*/ 1943706 h 3821750"/>
              <a:gd name="connsiteX7494" fmla="*/ 858880 w 4203096"/>
              <a:gd name="connsiteY7494" fmla="*/ 1943951 h 3821750"/>
              <a:gd name="connsiteX7495" fmla="*/ 858583 w 4203096"/>
              <a:gd name="connsiteY7495" fmla="*/ 1944087 h 3821750"/>
              <a:gd name="connsiteX7496" fmla="*/ 858964 w 4203096"/>
              <a:gd name="connsiteY7496" fmla="*/ 1943706 h 3821750"/>
              <a:gd name="connsiteX7497" fmla="*/ 2162555 w 4203096"/>
              <a:gd name="connsiteY7497" fmla="*/ 1942086 h 3821750"/>
              <a:gd name="connsiteX7498" fmla="*/ 2181224 w 4203096"/>
              <a:gd name="connsiteY7498" fmla="*/ 1953897 h 3821750"/>
              <a:gd name="connsiteX7499" fmla="*/ 2165794 w 4203096"/>
              <a:gd name="connsiteY7499" fmla="*/ 1964375 h 3821750"/>
              <a:gd name="connsiteX7500" fmla="*/ 2151221 w 4203096"/>
              <a:gd name="connsiteY7500" fmla="*/ 1951897 h 3821750"/>
              <a:gd name="connsiteX7501" fmla="*/ 2162555 w 4203096"/>
              <a:gd name="connsiteY7501" fmla="*/ 1942086 h 3821750"/>
              <a:gd name="connsiteX7502" fmla="*/ 2276951 w 4203096"/>
              <a:gd name="connsiteY7502" fmla="*/ 1941896 h 3821750"/>
              <a:gd name="connsiteX7503" fmla="*/ 2296287 w 4203096"/>
              <a:gd name="connsiteY7503" fmla="*/ 1960851 h 3821750"/>
              <a:gd name="connsiteX7504" fmla="*/ 2281523 w 4203096"/>
              <a:gd name="connsiteY7504" fmla="*/ 1975900 h 3821750"/>
              <a:gd name="connsiteX7505" fmla="*/ 2262473 w 4203096"/>
              <a:gd name="connsiteY7505" fmla="*/ 1956945 h 3821750"/>
              <a:gd name="connsiteX7506" fmla="*/ 2276951 w 4203096"/>
              <a:gd name="connsiteY7506" fmla="*/ 1941896 h 3821750"/>
              <a:gd name="connsiteX7507" fmla="*/ 1699843 w 4203096"/>
              <a:gd name="connsiteY7507" fmla="*/ 1937265 h 3821750"/>
              <a:gd name="connsiteX7508" fmla="*/ 1709546 w 4203096"/>
              <a:gd name="connsiteY7508" fmla="*/ 1945516 h 3821750"/>
              <a:gd name="connsiteX7509" fmla="*/ 1694211 w 4203096"/>
              <a:gd name="connsiteY7509" fmla="*/ 1967805 h 3821750"/>
              <a:gd name="connsiteX7510" fmla="*/ 1669541 w 4203096"/>
              <a:gd name="connsiteY7510" fmla="*/ 1959423 h 3821750"/>
              <a:gd name="connsiteX7511" fmla="*/ 1683924 w 4203096"/>
              <a:gd name="connsiteY7511" fmla="*/ 1938372 h 3821750"/>
              <a:gd name="connsiteX7512" fmla="*/ 1699843 w 4203096"/>
              <a:gd name="connsiteY7512" fmla="*/ 1937265 h 3821750"/>
              <a:gd name="connsiteX7513" fmla="*/ 3088337 w 4203096"/>
              <a:gd name="connsiteY7513" fmla="*/ 1936870 h 3821750"/>
              <a:gd name="connsiteX7514" fmla="*/ 3090338 w 4203096"/>
              <a:gd name="connsiteY7514" fmla="*/ 1966483 h 3821750"/>
              <a:gd name="connsiteX7515" fmla="*/ 3082098 w 4203096"/>
              <a:gd name="connsiteY7515" fmla="*/ 1995141 h 3821750"/>
              <a:gd name="connsiteX7516" fmla="*/ 3081766 w 4203096"/>
              <a:gd name="connsiteY7516" fmla="*/ 1995597 h 3821750"/>
              <a:gd name="connsiteX7517" fmla="*/ 3100662 w 4203096"/>
              <a:gd name="connsiteY7517" fmla="*/ 1987306 h 3821750"/>
              <a:gd name="connsiteX7518" fmla="*/ 3119247 w 4203096"/>
              <a:gd name="connsiteY7518" fmla="*/ 1992569 h 3821750"/>
              <a:gd name="connsiteX7519" fmla="*/ 3123343 w 4203096"/>
              <a:gd name="connsiteY7519" fmla="*/ 1942372 h 3821750"/>
              <a:gd name="connsiteX7520" fmla="*/ 3105019 w 4203096"/>
              <a:gd name="connsiteY7520" fmla="*/ 1945194 h 3821750"/>
              <a:gd name="connsiteX7521" fmla="*/ 811624 w 4203096"/>
              <a:gd name="connsiteY7521" fmla="*/ 1936181 h 3821750"/>
              <a:gd name="connsiteX7522" fmla="*/ 828769 w 4203096"/>
              <a:gd name="connsiteY7522" fmla="*/ 1961042 h 3821750"/>
              <a:gd name="connsiteX7523" fmla="*/ 804195 w 4203096"/>
              <a:gd name="connsiteY7523" fmla="*/ 1983616 h 3821750"/>
              <a:gd name="connsiteX7524" fmla="*/ 786574 w 4203096"/>
              <a:gd name="connsiteY7524" fmla="*/ 1959327 h 3821750"/>
              <a:gd name="connsiteX7525" fmla="*/ 811624 w 4203096"/>
              <a:gd name="connsiteY7525" fmla="*/ 1936181 h 3821750"/>
              <a:gd name="connsiteX7526" fmla="*/ 4053840 w 4203096"/>
              <a:gd name="connsiteY7526" fmla="*/ 1934848 h 3821750"/>
              <a:gd name="connsiteX7527" fmla="*/ 4053363 w 4203096"/>
              <a:gd name="connsiteY7527" fmla="*/ 1940563 h 3821750"/>
              <a:gd name="connsiteX7528" fmla="*/ 4045648 w 4203096"/>
              <a:gd name="connsiteY7528" fmla="*/ 1944754 h 3821750"/>
              <a:gd name="connsiteX7529" fmla="*/ 4044981 w 4203096"/>
              <a:gd name="connsiteY7529" fmla="*/ 1941515 h 3821750"/>
              <a:gd name="connsiteX7530" fmla="*/ 4053840 w 4203096"/>
              <a:gd name="connsiteY7530" fmla="*/ 1934848 h 3821750"/>
              <a:gd name="connsiteX7531" fmla="*/ 744473 w 4203096"/>
              <a:gd name="connsiteY7531" fmla="*/ 1934848 h 3821750"/>
              <a:gd name="connsiteX7532" fmla="*/ 757903 w 4203096"/>
              <a:gd name="connsiteY7532" fmla="*/ 1955517 h 3821750"/>
              <a:gd name="connsiteX7533" fmla="*/ 734472 w 4203096"/>
              <a:gd name="connsiteY7533" fmla="*/ 1976187 h 3821750"/>
              <a:gd name="connsiteX7534" fmla="*/ 721232 w 4203096"/>
              <a:gd name="connsiteY7534" fmla="*/ 1954088 h 3821750"/>
              <a:gd name="connsiteX7535" fmla="*/ 744473 w 4203096"/>
              <a:gd name="connsiteY7535" fmla="*/ 1934848 h 3821750"/>
              <a:gd name="connsiteX7536" fmla="*/ 677989 w 4203096"/>
              <a:gd name="connsiteY7536" fmla="*/ 1933895 h 3821750"/>
              <a:gd name="connsiteX7537" fmla="*/ 686562 w 4203096"/>
              <a:gd name="connsiteY7537" fmla="*/ 1953041 h 3821750"/>
              <a:gd name="connsiteX7538" fmla="*/ 665226 w 4203096"/>
              <a:gd name="connsiteY7538" fmla="*/ 1968566 h 3821750"/>
              <a:gd name="connsiteX7539" fmla="*/ 655796 w 4203096"/>
              <a:gd name="connsiteY7539" fmla="*/ 1949993 h 3821750"/>
              <a:gd name="connsiteX7540" fmla="*/ 677989 w 4203096"/>
              <a:gd name="connsiteY7540" fmla="*/ 1933895 h 3821750"/>
              <a:gd name="connsiteX7541" fmla="*/ 471106 w 4203096"/>
              <a:gd name="connsiteY7541" fmla="*/ 1932942 h 3821750"/>
              <a:gd name="connsiteX7542" fmla="*/ 476155 w 4203096"/>
              <a:gd name="connsiteY7542" fmla="*/ 1941420 h 3821750"/>
              <a:gd name="connsiteX7543" fmla="*/ 461581 w 4203096"/>
              <a:gd name="connsiteY7543" fmla="*/ 1949421 h 3821750"/>
              <a:gd name="connsiteX7544" fmla="*/ 459105 w 4203096"/>
              <a:gd name="connsiteY7544" fmla="*/ 1940372 h 3821750"/>
              <a:gd name="connsiteX7545" fmla="*/ 471106 w 4203096"/>
              <a:gd name="connsiteY7545" fmla="*/ 1932942 h 3821750"/>
              <a:gd name="connsiteX7546" fmla="*/ 609218 w 4203096"/>
              <a:gd name="connsiteY7546" fmla="*/ 1932848 h 3821750"/>
              <a:gd name="connsiteX7547" fmla="*/ 616362 w 4203096"/>
              <a:gd name="connsiteY7547" fmla="*/ 1947611 h 3821750"/>
              <a:gd name="connsiteX7548" fmla="*/ 597122 w 4203096"/>
              <a:gd name="connsiteY7548" fmla="*/ 1961708 h 3821750"/>
              <a:gd name="connsiteX7549" fmla="*/ 590168 w 4203096"/>
              <a:gd name="connsiteY7549" fmla="*/ 1946945 h 3821750"/>
              <a:gd name="connsiteX7550" fmla="*/ 609218 w 4203096"/>
              <a:gd name="connsiteY7550" fmla="*/ 1932848 h 3821750"/>
              <a:gd name="connsiteX7551" fmla="*/ 1863471 w 4203096"/>
              <a:gd name="connsiteY7551" fmla="*/ 1932753 h 3821750"/>
              <a:gd name="connsiteX7552" fmla="*/ 1881282 w 4203096"/>
              <a:gd name="connsiteY7552" fmla="*/ 1941420 h 3821750"/>
              <a:gd name="connsiteX7553" fmla="*/ 1868995 w 4203096"/>
              <a:gd name="connsiteY7553" fmla="*/ 1957803 h 3821750"/>
              <a:gd name="connsiteX7554" fmla="*/ 1850040 w 4203096"/>
              <a:gd name="connsiteY7554" fmla="*/ 1948659 h 3821750"/>
              <a:gd name="connsiteX7555" fmla="*/ 1863471 w 4203096"/>
              <a:gd name="connsiteY7555" fmla="*/ 1932753 h 3821750"/>
              <a:gd name="connsiteX7556" fmla="*/ 540448 w 4203096"/>
              <a:gd name="connsiteY7556" fmla="*/ 1932371 h 3821750"/>
              <a:gd name="connsiteX7557" fmla="*/ 544829 w 4203096"/>
              <a:gd name="connsiteY7557" fmla="*/ 1945040 h 3821750"/>
              <a:gd name="connsiteX7558" fmla="*/ 528541 w 4203096"/>
              <a:gd name="connsiteY7558" fmla="*/ 1955422 h 3821750"/>
              <a:gd name="connsiteX7559" fmla="*/ 524636 w 4203096"/>
              <a:gd name="connsiteY7559" fmla="*/ 1943516 h 3821750"/>
              <a:gd name="connsiteX7560" fmla="*/ 540448 w 4203096"/>
              <a:gd name="connsiteY7560" fmla="*/ 1932371 h 3821750"/>
              <a:gd name="connsiteX7561" fmla="*/ 402526 w 4203096"/>
              <a:gd name="connsiteY7561" fmla="*/ 1931514 h 3821750"/>
              <a:gd name="connsiteX7562" fmla="*/ 401097 w 4203096"/>
              <a:gd name="connsiteY7562" fmla="*/ 1939991 h 3821750"/>
              <a:gd name="connsiteX7563" fmla="*/ 394239 w 4203096"/>
              <a:gd name="connsiteY7563" fmla="*/ 1944373 h 3821750"/>
              <a:gd name="connsiteX7564" fmla="*/ 392715 w 4203096"/>
              <a:gd name="connsiteY7564" fmla="*/ 1939039 h 3821750"/>
              <a:gd name="connsiteX7565" fmla="*/ 402526 w 4203096"/>
              <a:gd name="connsiteY7565" fmla="*/ 1931514 h 3821750"/>
              <a:gd name="connsiteX7566" fmla="*/ 3617403 w 4203096"/>
              <a:gd name="connsiteY7566" fmla="*/ 1929705 h 3821750"/>
              <a:gd name="connsiteX7567" fmla="*/ 3626833 w 4203096"/>
              <a:gd name="connsiteY7567" fmla="*/ 1955994 h 3821750"/>
              <a:gd name="connsiteX7568" fmla="*/ 3591972 w 4203096"/>
              <a:gd name="connsiteY7568" fmla="*/ 1977901 h 3821750"/>
              <a:gd name="connsiteX7569" fmla="*/ 3581875 w 4203096"/>
              <a:gd name="connsiteY7569" fmla="*/ 1950564 h 3821750"/>
              <a:gd name="connsiteX7570" fmla="*/ 3617403 w 4203096"/>
              <a:gd name="connsiteY7570" fmla="*/ 1929705 h 3821750"/>
              <a:gd name="connsiteX7571" fmla="*/ 3971829 w 4203096"/>
              <a:gd name="connsiteY7571" fmla="*/ 1928371 h 3821750"/>
              <a:gd name="connsiteX7572" fmla="*/ 3975829 w 4203096"/>
              <a:gd name="connsiteY7572" fmla="*/ 1937896 h 3821750"/>
              <a:gd name="connsiteX7573" fmla="*/ 3957446 w 4203096"/>
              <a:gd name="connsiteY7573" fmla="*/ 1943992 h 3821750"/>
              <a:gd name="connsiteX7574" fmla="*/ 3958494 w 4203096"/>
              <a:gd name="connsiteY7574" fmla="*/ 1934371 h 3821750"/>
              <a:gd name="connsiteX7575" fmla="*/ 3971829 w 4203096"/>
              <a:gd name="connsiteY7575" fmla="*/ 1928371 h 3821750"/>
              <a:gd name="connsiteX7576" fmla="*/ 1457801 w 4203096"/>
              <a:gd name="connsiteY7576" fmla="*/ 1922751 h 3821750"/>
              <a:gd name="connsiteX7577" fmla="*/ 1486376 w 4203096"/>
              <a:gd name="connsiteY7577" fmla="*/ 1934657 h 3821750"/>
              <a:gd name="connsiteX7578" fmla="*/ 1467706 w 4203096"/>
              <a:gd name="connsiteY7578" fmla="*/ 1959898 h 3821750"/>
              <a:gd name="connsiteX7579" fmla="*/ 1439608 w 4203096"/>
              <a:gd name="connsiteY7579" fmla="*/ 1947516 h 3821750"/>
              <a:gd name="connsiteX7580" fmla="*/ 1457801 w 4203096"/>
              <a:gd name="connsiteY7580" fmla="*/ 1922751 h 3821750"/>
              <a:gd name="connsiteX7581" fmla="*/ 996696 w 4203096"/>
              <a:gd name="connsiteY7581" fmla="*/ 1921417 h 3821750"/>
              <a:gd name="connsiteX7582" fmla="*/ 999077 w 4203096"/>
              <a:gd name="connsiteY7582" fmla="*/ 1945706 h 3821750"/>
              <a:gd name="connsiteX7583" fmla="*/ 1021651 w 4203096"/>
              <a:gd name="connsiteY7583" fmla="*/ 1948754 h 3821750"/>
              <a:gd name="connsiteX7584" fmla="*/ 1018413 w 4203096"/>
              <a:gd name="connsiteY7584" fmla="*/ 1922656 h 3821750"/>
              <a:gd name="connsiteX7585" fmla="*/ 996696 w 4203096"/>
              <a:gd name="connsiteY7585" fmla="*/ 1921417 h 3821750"/>
              <a:gd name="connsiteX7586" fmla="*/ 1234916 w 4203096"/>
              <a:gd name="connsiteY7586" fmla="*/ 1920846 h 3821750"/>
              <a:gd name="connsiteX7587" fmla="*/ 1261682 w 4203096"/>
              <a:gd name="connsiteY7587" fmla="*/ 1942372 h 3821750"/>
              <a:gd name="connsiteX7588" fmla="*/ 1248251 w 4203096"/>
              <a:gd name="connsiteY7588" fmla="*/ 1964375 h 3821750"/>
              <a:gd name="connsiteX7589" fmla="*/ 1221581 w 4203096"/>
              <a:gd name="connsiteY7589" fmla="*/ 1942087 h 3821750"/>
              <a:gd name="connsiteX7590" fmla="*/ 1234916 w 4203096"/>
              <a:gd name="connsiteY7590" fmla="*/ 1920846 h 3821750"/>
              <a:gd name="connsiteX7591" fmla="*/ 1087183 w 4203096"/>
              <a:gd name="connsiteY7591" fmla="*/ 1919322 h 3821750"/>
              <a:gd name="connsiteX7592" fmla="*/ 1087163 w 4203096"/>
              <a:gd name="connsiteY7592" fmla="*/ 1919426 h 3821750"/>
              <a:gd name="connsiteX7593" fmla="*/ 1087183 w 4203096"/>
              <a:gd name="connsiteY7593" fmla="*/ 1919417 h 3821750"/>
              <a:gd name="connsiteX7594" fmla="*/ 1087158 w 4203096"/>
              <a:gd name="connsiteY7594" fmla="*/ 1919451 h 3821750"/>
              <a:gd name="connsiteX7595" fmla="*/ 1087109 w 4203096"/>
              <a:gd name="connsiteY7595" fmla="*/ 1919698 h 3821750"/>
              <a:gd name="connsiteX7596" fmla="*/ 1086900 w 4203096"/>
              <a:gd name="connsiteY7596" fmla="*/ 1919797 h 3821750"/>
              <a:gd name="connsiteX7597" fmla="*/ 1086898 w 4203096"/>
              <a:gd name="connsiteY7597" fmla="*/ 1919799 h 3821750"/>
              <a:gd name="connsiteX7598" fmla="*/ 1086899 w 4203096"/>
              <a:gd name="connsiteY7598" fmla="*/ 1919797 h 3821750"/>
              <a:gd name="connsiteX7599" fmla="*/ 1086897 w 4203096"/>
              <a:gd name="connsiteY7599" fmla="*/ 1919798 h 3821750"/>
              <a:gd name="connsiteX7600" fmla="*/ 1086899 w 4203096"/>
              <a:gd name="connsiteY7600" fmla="*/ 1919795 h 3821750"/>
              <a:gd name="connsiteX7601" fmla="*/ 1086956 w 4203096"/>
              <a:gd name="connsiteY7601" fmla="*/ 1919512 h 3821750"/>
              <a:gd name="connsiteX7602" fmla="*/ 1087107 w 4203096"/>
              <a:gd name="connsiteY7602" fmla="*/ 1919449 h 3821750"/>
              <a:gd name="connsiteX7603" fmla="*/ 933450 w 4203096"/>
              <a:gd name="connsiteY7603" fmla="*/ 1919131 h 3821750"/>
              <a:gd name="connsiteX7604" fmla="*/ 933831 w 4203096"/>
              <a:gd name="connsiteY7604" fmla="*/ 1940753 h 3821750"/>
              <a:gd name="connsiteX7605" fmla="*/ 953357 w 4203096"/>
              <a:gd name="connsiteY7605" fmla="*/ 1941991 h 3821750"/>
              <a:gd name="connsiteX7606" fmla="*/ 952500 w 4203096"/>
              <a:gd name="connsiteY7606" fmla="*/ 1920369 h 3821750"/>
              <a:gd name="connsiteX7607" fmla="*/ 933450 w 4203096"/>
              <a:gd name="connsiteY7607" fmla="*/ 1919131 h 3821750"/>
              <a:gd name="connsiteX7608" fmla="*/ 1168146 w 4203096"/>
              <a:gd name="connsiteY7608" fmla="*/ 1918083 h 3821750"/>
              <a:gd name="connsiteX7609" fmla="*/ 1194816 w 4203096"/>
              <a:gd name="connsiteY7609" fmla="*/ 1942182 h 3821750"/>
              <a:gd name="connsiteX7610" fmla="*/ 1180147 w 4203096"/>
              <a:gd name="connsiteY7610" fmla="*/ 1964851 h 3821750"/>
              <a:gd name="connsiteX7611" fmla="*/ 1152811 w 4203096"/>
              <a:gd name="connsiteY7611" fmla="*/ 1940086 h 3821750"/>
              <a:gd name="connsiteX7612" fmla="*/ 1168146 w 4203096"/>
              <a:gd name="connsiteY7612" fmla="*/ 1918083 h 3821750"/>
              <a:gd name="connsiteX7613" fmla="*/ 3884294 w 4203096"/>
              <a:gd name="connsiteY7613" fmla="*/ 1916846 h 3821750"/>
              <a:gd name="connsiteX7614" fmla="*/ 3887437 w 4203096"/>
              <a:gd name="connsiteY7614" fmla="*/ 1929419 h 3821750"/>
              <a:gd name="connsiteX7615" fmla="*/ 3867149 w 4203096"/>
              <a:gd name="connsiteY7615" fmla="*/ 1941134 h 3821750"/>
              <a:gd name="connsiteX7616" fmla="*/ 3862196 w 4203096"/>
              <a:gd name="connsiteY7616" fmla="*/ 1928466 h 3821750"/>
              <a:gd name="connsiteX7617" fmla="*/ 3884294 w 4203096"/>
              <a:gd name="connsiteY7617" fmla="*/ 1916846 h 3821750"/>
              <a:gd name="connsiteX7618" fmla="*/ 1108174 w 4203096"/>
              <a:gd name="connsiteY7618" fmla="*/ 1916190 h 3821750"/>
              <a:gd name="connsiteX7619" fmla="*/ 1121759 w 4203096"/>
              <a:gd name="connsiteY7619" fmla="*/ 1926275 h 3821750"/>
              <a:gd name="connsiteX7620" fmla="*/ 1126331 w 4203096"/>
              <a:gd name="connsiteY7620" fmla="*/ 1957041 h 3821750"/>
              <a:gd name="connsiteX7621" fmla="*/ 1099280 w 4203096"/>
              <a:gd name="connsiteY7621" fmla="*/ 1959232 h 3821750"/>
              <a:gd name="connsiteX7622" fmla="*/ 1085469 w 4203096"/>
              <a:gd name="connsiteY7622" fmla="*/ 1927990 h 3821750"/>
              <a:gd name="connsiteX7623" fmla="*/ 1087109 w 4203096"/>
              <a:gd name="connsiteY7623" fmla="*/ 1919698 h 3821750"/>
              <a:gd name="connsiteX7624" fmla="*/ 1093946 w 4203096"/>
              <a:gd name="connsiteY7624" fmla="*/ 1916464 h 3821750"/>
              <a:gd name="connsiteX7625" fmla="*/ 1108174 w 4203096"/>
              <a:gd name="connsiteY7625" fmla="*/ 1916190 h 3821750"/>
              <a:gd name="connsiteX7626" fmla="*/ 1310735 w 4203096"/>
              <a:gd name="connsiteY7626" fmla="*/ 1915607 h 3821750"/>
              <a:gd name="connsiteX7627" fmla="*/ 1340262 w 4203096"/>
              <a:gd name="connsiteY7627" fmla="*/ 1931514 h 3821750"/>
              <a:gd name="connsiteX7628" fmla="*/ 1324070 w 4203096"/>
              <a:gd name="connsiteY7628" fmla="*/ 1956850 h 3821750"/>
              <a:gd name="connsiteX7629" fmla="*/ 1295114 w 4203096"/>
              <a:gd name="connsiteY7629" fmla="*/ 1939991 h 3821750"/>
              <a:gd name="connsiteX7630" fmla="*/ 1310735 w 4203096"/>
              <a:gd name="connsiteY7630" fmla="*/ 1915607 h 3821750"/>
              <a:gd name="connsiteX7631" fmla="*/ 1637525 w 4203096"/>
              <a:gd name="connsiteY7631" fmla="*/ 1914548 h 3821750"/>
              <a:gd name="connsiteX7632" fmla="*/ 1646776 w 4203096"/>
              <a:gd name="connsiteY7632" fmla="*/ 1923608 h 3821750"/>
              <a:gd name="connsiteX7633" fmla="*/ 1630584 w 4203096"/>
              <a:gd name="connsiteY7633" fmla="*/ 1946849 h 3821750"/>
              <a:gd name="connsiteX7634" fmla="*/ 1603438 w 4203096"/>
              <a:gd name="connsiteY7634" fmla="*/ 1938182 h 3821750"/>
              <a:gd name="connsiteX7635" fmla="*/ 1621345 w 4203096"/>
              <a:gd name="connsiteY7635" fmla="*/ 1914560 h 3821750"/>
              <a:gd name="connsiteX7636" fmla="*/ 1637525 w 4203096"/>
              <a:gd name="connsiteY7636" fmla="*/ 1914548 h 3821750"/>
              <a:gd name="connsiteX7637" fmla="*/ 3517867 w 4203096"/>
              <a:gd name="connsiteY7637" fmla="*/ 1914273 h 3821750"/>
              <a:gd name="connsiteX7638" fmla="*/ 3533107 w 4203096"/>
              <a:gd name="connsiteY7638" fmla="*/ 1946277 h 3821750"/>
              <a:gd name="connsiteX7639" fmla="*/ 3493483 w 4203096"/>
              <a:gd name="connsiteY7639" fmla="*/ 1972852 h 3821750"/>
              <a:gd name="connsiteX7640" fmla="*/ 3478815 w 4203096"/>
              <a:gd name="connsiteY7640" fmla="*/ 1941610 h 3821750"/>
              <a:gd name="connsiteX7641" fmla="*/ 3517867 w 4203096"/>
              <a:gd name="connsiteY7641" fmla="*/ 1914273 h 3821750"/>
              <a:gd name="connsiteX7642" fmla="*/ 2969894 w 4203096"/>
              <a:gd name="connsiteY7642" fmla="*/ 1912369 h 3821750"/>
              <a:gd name="connsiteX7643" fmla="*/ 2998755 w 4203096"/>
              <a:gd name="connsiteY7643" fmla="*/ 1958279 h 3821750"/>
              <a:gd name="connsiteX7644" fmla="*/ 2969704 w 4203096"/>
              <a:gd name="connsiteY7644" fmla="*/ 1999808 h 3821750"/>
              <a:gd name="connsiteX7645" fmla="*/ 2942177 w 4203096"/>
              <a:gd name="connsiteY7645" fmla="*/ 1952469 h 3821750"/>
              <a:gd name="connsiteX7646" fmla="*/ 2969894 w 4203096"/>
              <a:gd name="connsiteY7646" fmla="*/ 1912369 h 3821750"/>
              <a:gd name="connsiteX7647" fmla="*/ 1977389 w 4203096"/>
              <a:gd name="connsiteY7647" fmla="*/ 1908559 h 3821750"/>
              <a:gd name="connsiteX7648" fmla="*/ 1996535 w 4203096"/>
              <a:gd name="connsiteY7648" fmla="*/ 1914083 h 3821750"/>
              <a:gd name="connsiteX7649" fmla="*/ 1983295 w 4203096"/>
              <a:gd name="connsiteY7649" fmla="*/ 1928085 h 3821750"/>
              <a:gd name="connsiteX7650" fmla="*/ 1967579 w 4203096"/>
              <a:gd name="connsiteY7650" fmla="*/ 1920846 h 3821750"/>
              <a:gd name="connsiteX7651" fmla="*/ 1977389 w 4203096"/>
              <a:gd name="connsiteY7651" fmla="*/ 1908559 h 3821750"/>
              <a:gd name="connsiteX7652" fmla="*/ 2880264 w 4203096"/>
              <a:gd name="connsiteY7652" fmla="*/ 1908178 h 3821750"/>
              <a:gd name="connsiteX7653" fmla="*/ 2908553 w 4203096"/>
              <a:gd name="connsiteY7653" fmla="*/ 1953707 h 3821750"/>
              <a:gd name="connsiteX7654" fmla="*/ 2885122 w 4203096"/>
              <a:gd name="connsiteY7654" fmla="*/ 1992855 h 3821750"/>
              <a:gd name="connsiteX7655" fmla="*/ 2856928 w 4203096"/>
              <a:gd name="connsiteY7655" fmla="*/ 1949707 h 3821750"/>
              <a:gd name="connsiteX7656" fmla="*/ 2880264 w 4203096"/>
              <a:gd name="connsiteY7656" fmla="*/ 1908178 h 3821750"/>
              <a:gd name="connsiteX7657" fmla="*/ 2794158 w 4203096"/>
              <a:gd name="connsiteY7657" fmla="*/ 1906273 h 3821750"/>
              <a:gd name="connsiteX7658" fmla="*/ 2822352 w 4203096"/>
              <a:gd name="connsiteY7658" fmla="*/ 1946754 h 3821750"/>
              <a:gd name="connsiteX7659" fmla="*/ 2803112 w 4203096"/>
              <a:gd name="connsiteY7659" fmla="*/ 1987426 h 3821750"/>
              <a:gd name="connsiteX7660" fmla="*/ 2776347 w 4203096"/>
              <a:gd name="connsiteY7660" fmla="*/ 1947707 h 3821750"/>
              <a:gd name="connsiteX7661" fmla="*/ 2794158 w 4203096"/>
              <a:gd name="connsiteY7661" fmla="*/ 1906273 h 3821750"/>
              <a:gd name="connsiteX7662" fmla="*/ 2715101 w 4203096"/>
              <a:gd name="connsiteY7662" fmla="*/ 1906272 h 3821750"/>
              <a:gd name="connsiteX7663" fmla="*/ 2739675 w 4203096"/>
              <a:gd name="connsiteY7663" fmla="*/ 1944753 h 3821750"/>
              <a:gd name="connsiteX7664" fmla="*/ 2724054 w 4203096"/>
              <a:gd name="connsiteY7664" fmla="*/ 1982853 h 3821750"/>
              <a:gd name="connsiteX7665" fmla="*/ 2698432 w 4203096"/>
              <a:gd name="connsiteY7665" fmla="*/ 1943801 h 3821750"/>
              <a:gd name="connsiteX7666" fmla="*/ 2715101 w 4203096"/>
              <a:gd name="connsiteY7666" fmla="*/ 1906272 h 3821750"/>
              <a:gd name="connsiteX7667" fmla="*/ 2631280 w 4203096"/>
              <a:gd name="connsiteY7667" fmla="*/ 1905416 h 3821750"/>
              <a:gd name="connsiteX7668" fmla="*/ 2657093 w 4203096"/>
              <a:gd name="connsiteY7668" fmla="*/ 1940754 h 3821750"/>
              <a:gd name="connsiteX7669" fmla="*/ 2639948 w 4203096"/>
              <a:gd name="connsiteY7669" fmla="*/ 1973139 h 3821750"/>
              <a:gd name="connsiteX7670" fmla="*/ 2613564 w 4203096"/>
              <a:gd name="connsiteY7670" fmla="*/ 1937229 h 3821750"/>
              <a:gd name="connsiteX7671" fmla="*/ 2631280 w 4203096"/>
              <a:gd name="connsiteY7671" fmla="*/ 1905416 h 3821750"/>
              <a:gd name="connsiteX7672" fmla="*/ 1809322 w 4203096"/>
              <a:gd name="connsiteY7672" fmla="*/ 1904654 h 3821750"/>
              <a:gd name="connsiteX7673" fmla="*/ 1816989 w 4203096"/>
              <a:gd name="connsiteY7673" fmla="*/ 1912274 h 3821750"/>
              <a:gd name="connsiteX7674" fmla="*/ 1803654 w 4203096"/>
              <a:gd name="connsiteY7674" fmla="*/ 1931229 h 3821750"/>
              <a:gd name="connsiteX7675" fmla="*/ 1780889 w 4203096"/>
              <a:gd name="connsiteY7675" fmla="*/ 1923513 h 3821750"/>
              <a:gd name="connsiteX7676" fmla="*/ 1795653 w 4203096"/>
              <a:gd name="connsiteY7676" fmla="*/ 1905035 h 3821750"/>
              <a:gd name="connsiteX7677" fmla="*/ 1809322 w 4203096"/>
              <a:gd name="connsiteY7677" fmla="*/ 1904654 h 3821750"/>
              <a:gd name="connsiteX7678" fmla="*/ 3790759 w 4203096"/>
              <a:gd name="connsiteY7678" fmla="*/ 1903510 h 3821750"/>
              <a:gd name="connsiteX7679" fmla="*/ 3795712 w 4203096"/>
              <a:gd name="connsiteY7679" fmla="*/ 1922370 h 3821750"/>
              <a:gd name="connsiteX7680" fmla="*/ 3768661 w 4203096"/>
              <a:gd name="connsiteY7680" fmla="*/ 1935610 h 3821750"/>
              <a:gd name="connsiteX7681" fmla="*/ 3763708 w 4203096"/>
              <a:gd name="connsiteY7681" fmla="*/ 1917512 h 3821750"/>
              <a:gd name="connsiteX7682" fmla="*/ 3790759 w 4203096"/>
              <a:gd name="connsiteY7682" fmla="*/ 1903510 h 3821750"/>
              <a:gd name="connsiteX7683" fmla="*/ 849690 w 4203096"/>
              <a:gd name="connsiteY7683" fmla="*/ 1899629 h 3821750"/>
              <a:gd name="connsiteX7684" fmla="*/ 861060 w 4203096"/>
              <a:gd name="connsiteY7684" fmla="*/ 1906082 h 3821750"/>
              <a:gd name="connsiteX7685" fmla="*/ 864394 w 4203096"/>
              <a:gd name="connsiteY7685" fmla="*/ 1935038 h 3821750"/>
              <a:gd name="connsiteX7686" fmla="*/ 858521 w 4203096"/>
              <a:gd name="connsiteY7686" fmla="*/ 1943849 h 3821750"/>
              <a:gd name="connsiteX7687" fmla="*/ 843724 w 4203096"/>
              <a:gd name="connsiteY7687" fmla="*/ 1948278 h 3821750"/>
              <a:gd name="connsiteX7688" fmla="*/ 825151 w 4203096"/>
              <a:gd name="connsiteY7688" fmla="*/ 1929990 h 3821750"/>
              <a:gd name="connsiteX7689" fmla="*/ 836962 w 4203096"/>
              <a:gd name="connsiteY7689" fmla="*/ 1902748 h 3821750"/>
              <a:gd name="connsiteX7690" fmla="*/ 849690 w 4203096"/>
              <a:gd name="connsiteY7690" fmla="*/ 1899629 h 3821750"/>
              <a:gd name="connsiteX7691" fmla="*/ 2537745 w 4203096"/>
              <a:gd name="connsiteY7691" fmla="*/ 1898653 h 3821750"/>
              <a:gd name="connsiteX7692" fmla="*/ 2562796 w 4203096"/>
              <a:gd name="connsiteY7692" fmla="*/ 1932276 h 3821750"/>
              <a:gd name="connsiteX7693" fmla="*/ 2543746 w 4203096"/>
              <a:gd name="connsiteY7693" fmla="*/ 1958470 h 3821750"/>
              <a:gd name="connsiteX7694" fmla="*/ 2518505 w 4203096"/>
              <a:gd name="connsiteY7694" fmla="*/ 1924561 h 3821750"/>
              <a:gd name="connsiteX7695" fmla="*/ 2537745 w 4203096"/>
              <a:gd name="connsiteY7695" fmla="*/ 1898653 h 3821750"/>
              <a:gd name="connsiteX7696" fmla="*/ 1399126 w 4203096"/>
              <a:gd name="connsiteY7696" fmla="*/ 1898272 h 3821750"/>
              <a:gd name="connsiteX7697" fmla="*/ 1428844 w 4203096"/>
              <a:gd name="connsiteY7697" fmla="*/ 1911035 h 3821750"/>
              <a:gd name="connsiteX7698" fmla="*/ 1410556 w 4203096"/>
              <a:gd name="connsiteY7698" fmla="*/ 1936086 h 3821750"/>
              <a:gd name="connsiteX7699" fmla="*/ 1381219 w 4203096"/>
              <a:gd name="connsiteY7699" fmla="*/ 1922656 h 3821750"/>
              <a:gd name="connsiteX7700" fmla="*/ 1399126 w 4203096"/>
              <a:gd name="connsiteY7700" fmla="*/ 1898272 h 3821750"/>
              <a:gd name="connsiteX7701" fmla="*/ 786098 w 4203096"/>
              <a:gd name="connsiteY7701" fmla="*/ 1897700 h 3821750"/>
              <a:gd name="connsiteX7702" fmla="*/ 800099 w 4203096"/>
              <a:gd name="connsiteY7702" fmla="*/ 1921037 h 3821750"/>
              <a:gd name="connsiteX7703" fmla="*/ 776954 w 4203096"/>
              <a:gd name="connsiteY7703" fmla="*/ 1941134 h 3821750"/>
              <a:gd name="connsiteX7704" fmla="*/ 763428 w 4203096"/>
              <a:gd name="connsiteY7704" fmla="*/ 1917893 h 3821750"/>
              <a:gd name="connsiteX7705" fmla="*/ 786098 w 4203096"/>
              <a:gd name="connsiteY7705" fmla="*/ 1897700 h 3821750"/>
              <a:gd name="connsiteX7706" fmla="*/ 3418236 w 4203096"/>
              <a:gd name="connsiteY7706" fmla="*/ 1897510 h 3821750"/>
              <a:gd name="connsiteX7707" fmla="*/ 3438238 w 4203096"/>
              <a:gd name="connsiteY7707" fmla="*/ 1936658 h 3821750"/>
              <a:gd name="connsiteX7708" fmla="*/ 3394709 w 4203096"/>
              <a:gd name="connsiteY7708" fmla="*/ 1968090 h 3821750"/>
              <a:gd name="connsiteX7709" fmla="*/ 3376421 w 4203096"/>
              <a:gd name="connsiteY7709" fmla="*/ 1927704 h 3821750"/>
              <a:gd name="connsiteX7710" fmla="*/ 3418236 w 4203096"/>
              <a:gd name="connsiteY7710" fmla="*/ 1897510 h 3821750"/>
              <a:gd name="connsiteX7711" fmla="*/ 3245930 w 4203096"/>
              <a:gd name="connsiteY7711" fmla="*/ 1896938 h 3821750"/>
              <a:gd name="connsiteX7712" fmla="*/ 3240024 w 4203096"/>
              <a:gd name="connsiteY7712" fmla="*/ 1932466 h 3821750"/>
              <a:gd name="connsiteX7713" fmla="*/ 3269742 w 4203096"/>
              <a:gd name="connsiteY7713" fmla="*/ 1935514 h 3821750"/>
              <a:gd name="connsiteX7714" fmla="*/ 3276505 w 4203096"/>
              <a:gd name="connsiteY7714" fmla="*/ 1900462 h 3821750"/>
              <a:gd name="connsiteX7715" fmla="*/ 3245930 w 4203096"/>
              <a:gd name="connsiteY7715" fmla="*/ 1896938 h 3821750"/>
              <a:gd name="connsiteX7716" fmla="*/ 388144 w 4203096"/>
              <a:gd name="connsiteY7716" fmla="*/ 1896557 h 3821750"/>
              <a:gd name="connsiteX7717" fmla="*/ 390144 w 4203096"/>
              <a:gd name="connsiteY7717" fmla="*/ 1899605 h 3821750"/>
              <a:gd name="connsiteX7718" fmla="*/ 383953 w 4203096"/>
              <a:gd name="connsiteY7718" fmla="*/ 1905225 h 3821750"/>
              <a:gd name="connsiteX7719" fmla="*/ 383953 w 4203096"/>
              <a:gd name="connsiteY7719" fmla="*/ 1899795 h 3821750"/>
              <a:gd name="connsiteX7720" fmla="*/ 388144 w 4203096"/>
              <a:gd name="connsiteY7720" fmla="*/ 1896557 h 3821750"/>
              <a:gd name="connsiteX7721" fmla="*/ 722851 w 4203096"/>
              <a:gd name="connsiteY7721" fmla="*/ 1896176 h 3821750"/>
              <a:gd name="connsiteX7722" fmla="*/ 733043 w 4203096"/>
              <a:gd name="connsiteY7722" fmla="*/ 1916179 h 3821750"/>
              <a:gd name="connsiteX7723" fmla="*/ 711612 w 4203096"/>
              <a:gd name="connsiteY7723" fmla="*/ 1933895 h 3821750"/>
              <a:gd name="connsiteX7724" fmla="*/ 701515 w 4203096"/>
              <a:gd name="connsiteY7724" fmla="*/ 1913226 h 3821750"/>
              <a:gd name="connsiteX7725" fmla="*/ 722851 w 4203096"/>
              <a:gd name="connsiteY7725" fmla="*/ 1896176 h 3821750"/>
              <a:gd name="connsiteX7726" fmla="*/ 459295 w 4203096"/>
              <a:gd name="connsiteY7726" fmla="*/ 1895604 h 3821750"/>
              <a:gd name="connsiteX7727" fmla="*/ 461581 w 4203096"/>
              <a:gd name="connsiteY7727" fmla="*/ 1903415 h 3821750"/>
              <a:gd name="connsiteX7728" fmla="*/ 450246 w 4203096"/>
              <a:gd name="connsiteY7728" fmla="*/ 1907606 h 3821750"/>
              <a:gd name="connsiteX7729" fmla="*/ 450437 w 4203096"/>
              <a:gd name="connsiteY7729" fmla="*/ 1899605 h 3821750"/>
              <a:gd name="connsiteX7730" fmla="*/ 459295 w 4203096"/>
              <a:gd name="connsiteY7730" fmla="*/ 1895604 h 3821750"/>
              <a:gd name="connsiteX7731" fmla="*/ 658177 w 4203096"/>
              <a:gd name="connsiteY7731" fmla="*/ 1894843 h 3821750"/>
              <a:gd name="connsiteX7732" fmla="*/ 665225 w 4203096"/>
              <a:gd name="connsiteY7732" fmla="*/ 1912273 h 3821750"/>
              <a:gd name="connsiteX7733" fmla="*/ 646175 w 4203096"/>
              <a:gd name="connsiteY7733" fmla="*/ 1926751 h 3821750"/>
              <a:gd name="connsiteX7734" fmla="*/ 639127 w 4203096"/>
              <a:gd name="connsiteY7734" fmla="*/ 1909321 h 3821750"/>
              <a:gd name="connsiteX7735" fmla="*/ 658177 w 4203096"/>
              <a:gd name="connsiteY7735" fmla="*/ 1894843 h 3821750"/>
              <a:gd name="connsiteX7736" fmla="*/ 592550 w 4203096"/>
              <a:gd name="connsiteY7736" fmla="*/ 1894272 h 3821750"/>
              <a:gd name="connsiteX7737" fmla="*/ 597693 w 4203096"/>
              <a:gd name="connsiteY7737" fmla="*/ 1907797 h 3821750"/>
              <a:gd name="connsiteX7738" fmla="*/ 581691 w 4203096"/>
              <a:gd name="connsiteY7738" fmla="*/ 1919894 h 3821750"/>
              <a:gd name="connsiteX7739" fmla="*/ 575691 w 4203096"/>
              <a:gd name="connsiteY7739" fmla="*/ 1906845 h 3821750"/>
              <a:gd name="connsiteX7740" fmla="*/ 592550 w 4203096"/>
              <a:gd name="connsiteY7740" fmla="*/ 1894272 h 3821750"/>
              <a:gd name="connsiteX7741" fmla="*/ 526542 w 4203096"/>
              <a:gd name="connsiteY7741" fmla="*/ 1894271 h 3821750"/>
              <a:gd name="connsiteX7742" fmla="*/ 529209 w 4203096"/>
              <a:gd name="connsiteY7742" fmla="*/ 1904749 h 3821750"/>
              <a:gd name="connsiteX7743" fmla="*/ 515683 w 4203096"/>
              <a:gd name="connsiteY7743" fmla="*/ 1913321 h 3821750"/>
              <a:gd name="connsiteX7744" fmla="*/ 513016 w 4203096"/>
              <a:gd name="connsiteY7744" fmla="*/ 1902939 h 3821750"/>
              <a:gd name="connsiteX7745" fmla="*/ 526542 w 4203096"/>
              <a:gd name="connsiteY7745" fmla="*/ 1894271 h 3821750"/>
              <a:gd name="connsiteX7746" fmla="*/ 2093690 w 4203096"/>
              <a:gd name="connsiteY7746" fmla="*/ 1892462 h 3821750"/>
              <a:gd name="connsiteX7747" fmla="*/ 2113216 w 4203096"/>
              <a:gd name="connsiteY7747" fmla="*/ 1900558 h 3821750"/>
              <a:gd name="connsiteX7748" fmla="*/ 2099119 w 4203096"/>
              <a:gd name="connsiteY7748" fmla="*/ 1912845 h 3821750"/>
              <a:gd name="connsiteX7749" fmla="*/ 2083974 w 4203096"/>
              <a:gd name="connsiteY7749" fmla="*/ 1905225 h 3821750"/>
              <a:gd name="connsiteX7750" fmla="*/ 2093690 w 4203096"/>
              <a:gd name="connsiteY7750" fmla="*/ 1892462 h 3821750"/>
              <a:gd name="connsiteX7751" fmla="*/ 1560290 w 4203096"/>
              <a:gd name="connsiteY7751" fmla="*/ 1892461 h 3821750"/>
              <a:gd name="connsiteX7752" fmla="*/ 1585817 w 4203096"/>
              <a:gd name="connsiteY7752" fmla="*/ 1904082 h 3821750"/>
              <a:gd name="connsiteX7753" fmla="*/ 1564481 w 4203096"/>
              <a:gd name="connsiteY7753" fmla="*/ 1927323 h 3821750"/>
              <a:gd name="connsiteX7754" fmla="*/ 1539335 w 4203096"/>
              <a:gd name="connsiteY7754" fmla="*/ 1915321 h 3821750"/>
              <a:gd name="connsiteX7755" fmla="*/ 1560290 w 4203096"/>
              <a:gd name="connsiteY7755" fmla="*/ 1892461 h 3821750"/>
              <a:gd name="connsiteX7756" fmla="*/ 2433447 w 4203096"/>
              <a:gd name="connsiteY7756" fmla="*/ 1890747 h 3821750"/>
              <a:gd name="connsiteX7757" fmla="*/ 2457831 w 4203096"/>
              <a:gd name="connsiteY7757" fmla="*/ 1919227 h 3821750"/>
              <a:gd name="connsiteX7758" fmla="*/ 2440400 w 4203096"/>
              <a:gd name="connsiteY7758" fmla="*/ 1940754 h 3821750"/>
              <a:gd name="connsiteX7759" fmla="*/ 2415444 w 4203096"/>
              <a:gd name="connsiteY7759" fmla="*/ 1912274 h 3821750"/>
              <a:gd name="connsiteX7760" fmla="*/ 2433447 w 4203096"/>
              <a:gd name="connsiteY7760" fmla="*/ 1890747 h 3821750"/>
              <a:gd name="connsiteX7761" fmla="*/ 4050030 w 4203096"/>
              <a:gd name="connsiteY7761" fmla="*/ 1889414 h 3821750"/>
              <a:gd name="connsiteX7762" fmla="*/ 4050887 w 4203096"/>
              <a:gd name="connsiteY7762" fmla="*/ 1894748 h 3821750"/>
              <a:gd name="connsiteX7763" fmla="*/ 4041838 w 4203096"/>
              <a:gd name="connsiteY7763" fmla="*/ 1900368 h 3821750"/>
              <a:gd name="connsiteX7764" fmla="*/ 4035647 w 4203096"/>
              <a:gd name="connsiteY7764" fmla="*/ 1894938 h 3821750"/>
              <a:gd name="connsiteX7765" fmla="*/ 4050030 w 4203096"/>
              <a:gd name="connsiteY7765" fmla="*/ 1889414 h 3821750"/>
              <a:gd name="connsiteX7766" fmla="*/ 3693128 w 4203096"/>
              <a:gd name="connsiteY7766" fmla="*/ 1887795 h 3821750"/>
              <a:gd name="connsiteX7767" fmla="*/ 3702938 w 4203096"/>
              <a:gd name="connsiteY7767" fmla="*/ 1910940 h 3821750"/>
              <a:gd name="connsiteX7768" fmla="*/ 3669791 w 4203096"/>
              <a:gd name="connsiteY7768" fmla="*/ 1929419 h 3821750"/>
              <a:gd name="connsiteX7769" fmla="*/ 3660457 w 4203096"/>
              <a:gd name="connsiteY7769" fmla="*/ 1906083 h 3821750"/>
              <a:gd name="connsiteX7770" fmla="*/ 3693128 w 4203096"/>
              <a:gd name="connsiteY7770" fmla="*/ 1887795 h 3821750"/>
              <a:gd name="connsiteX7771" fmla="*/ 2322766 w 4203096"/>
              <a:gd name="connsiteY7771" fmla="*/ 1885128 h 3821750"/>
              <a:gd name="connsiteX7772" fmla="*/ 2345150 w 4203096"/>
              <a:gd name="connsiteY7772" fmla="*/ 1905416 h 3821750"/>
              <a:gd name="connsiteX7773" fmla="*/ 2330577 w 4203096"/>
              <a:gd name="connsiteY7773" fmla="*/ 1924752 h 3821750"/>
              <a:gd name="connsiteX7774" fmla="*/ 2307622 w 4203096"/>
              <a:gd name="connsiteY7774" fmla="*/ 1904368 h 3821750"/>
              <a:gd name="connsiteX7775" fmla="*/ 2322766 w 4203096"/>
              <a:gd name="connsiteY7775" fmla="*/ 1885128 h 3821750"/>
              <a:gd name="connsiteX7776" fmla="*/ 2209038 w 4203096"/>
              <a:gd name="connsiteY7776" fmla="*/ 1884651 h 3821750"/>
              <a:gd name="connsiteX7777" fmla="*/ 2227897 w 4203096"/>
              <a:gd name="connsiteY7777" fmla="*/ 1898938 h 3821750"/>
              <a:gd name="connsiteX7778" fmla="*/ 2215610 w 4203096"/>
              <a:gd name="connsiteY7778" fmla="*/ 1914178 h 3821750"/>
              <a:gd name="connsiteX7779" fmla="*/ 2196465 w 4203096"/>
              <a:gd name="connsiteY7779" fmla="*/ 1899891 h 3821750"/>
              <a:gd name="connsiteX7780" fmla="*/ 2209038 w 4203096"/>
              <a:gd name="connsiteY7780" fmla="*/ 1884651 h 3821750"/>
              <a:gd name="connsiteX7781" fmla="*/ 3144298 w 4203096"/>
              <a:gd name="connsiteY7781" fmla="*/ 1883793 h 3821750"/>
              <a:gd name="connsiteX7782" fmla="*/ 3140488 w 4203096"/>
              <a:gd name="connsiteY7782" fmla="*/ 1925989 h 3821750"/>
              <a:gd name="connsiteX7783" fmla="*/ 3171635 w 4203096"/>
              <a:gd name="connsiteY7783" fmla="*/ 1926751 h 3821750"/>
              <a:gd name="connsiteX7784" fmla="*/ 3176111 w 4203096"/>
              <a:gd name="connsiteY7784" fmla="*/ 1887318 h 3821750"/>
              <a:gd name="connsiteX7785" fmla="*/ 3144298 w 4203096"/>
              <a:gd name="connsiteY7785" fmla="*/ 1883793 h 3821750"/>
              <a:gd name="connsiteX7786" fmla="*/ 963454 w 4203096"/>
              <a:gd name="connsiteY7786" fmla="*/ 1882936 h 3821750"/>
              <a:gd name="connsiteX7787" fmla="*/ 964787 w 4203096"/>
              <a:gd name="connsiteY7787" fmla="*/ 1906273 h 3821750"/>
              <a:gd name="connsiteX7788" fmla="*/ 984123 w 4203096"/>
              <a:gd name="connsiteY7788" fmla="*/ 1907511 h 3821750"/>
              <a:gd name="connsiteX7789" fmla="*/ 982218 w 4203096"/>
              <a:gd name="connsiteY7789" fmla="*/ 1884174 h 3821750"/>
              <a:gd name="connsiteX7790" fmla="*/ 963454 w 4203096"/>
              <a:gd name="connsiteY7790" fmla="*/ 1882936 h 3821750"/>
              <a:gd name="connsiteX7791" fmla="*/ 1260919 w 4203096"/>
              <a:gd name="connsiteY7791" fmla="*/ 1882746 h 3821750"/>
              <a:gd name="connsiteX7792" fmla="*/ 1289398 w 4203096"/>
              <a:gd name="connsiteY7792" fmla="*/ 1901034 h 3821750"/>
              <a:gd name="connsiteX7793" fmla="*/ 1272253 w 4203096"/>
              <a:gd name="connsiteY7793" fmla="*/ 1925418 h 3821750"/>
              <a:gd name="connsiteX7794" fmla="*/ 1245774 w 4203096"/>
              <a:gd name="connsiteY7794" fmla="*/ 1904939 h 3821750"/>
              <a:gd name="connsiteX7795" fmla="*/ 1260919 w 4203096"/>
              <a:gd name="connsiteY7795" fmla="*/ 1882746 h 3821750"/>
              <a:gd name="connsiteX7796" fmla="*/ 1192053 w 4203096"/>
              <a:gd name="connsiteY7796" fmla="*/ 1881794 h 3821750"/>
              <a:gd name="connsiteX7797" fmla="*/ 1217961 w 4203096"/>
              <a:gd name="connsiteY7797" fmla="*/ 1905892 h 3821750"/>
              <a:gd name="connsiteX7798" fmla="*/ 1203674 w 4203096"/>
              <a:gd name="connsiteY7798" fmla="*/ 1927704 h 3821750"/>
              <a:gd name="connsiteX7799" fmla="*/ 1177099 w 4203096"/>
              <a:gd name="connsiteY7799" fmla="*/ 1904082 h 3821750"/>
              <a:gd name="connsiteX7800" fmla="*/ 1192053 w 4203096"/>
              <a:gd name="connsiteY7800" fmla="*/ 1881794 h 3821750"/>
              <a:gd name="connsiteX7801" fmla="*/ 1745076 w 4203096"/>
              <a:gd name="connsiteY7801" fmla="*/ 1880032 h 3821750"/>
              <a:gd name="connsiteX7802" fmla="*/ 1753743 w 4203096"/>
              <a:gd name="connsiteY7802" fmla="*/ 1887890 h 3821750"/>
              <a:gd name="connsiteX7803" fmla="*/ 1736598 w 4203096"/>
              <a:gd name="connsiteY7803" fmla="*/ 1909607 h 3821750"/>
              <a:gd name="connsiteX7804" fmla="*/ 1713452 w 4203096"/>
              <a:gd name="connsiteY7804" fmla="*/ 1901701 h 3821750"/>
              <a:gd name="connsiteX7805" fmla="*/ 1730121 w 4203096"/>
              <a:gd name="connsiteY7805" fmla="*/ 1880175 h 3821750"/>
              <a:gd name="connsiteX7806" fmla="*/ 1745076 w 4203096"/>
              <a:gd name="connsiteY7806" fmla="*/ 1880032 h 3821750"/>
              <a:gd name="connsiteX7807" fmla="*/ 1125664 w 4203096"/>
              <a:gd name="connsiteY7807" fmla="*/ 1879032 h 3821750"/>
              <a:gd name="connsiteX7808" fmla="*/ 1152620 w 4203096"/>
              <a:gd name="connsiteY7808" fmla="*/ 1903892 h 3821750"/>
              <a:gd name="connsiteX7809" fmla="*/ 1137094 w 4203096"/>
              <a:gd name="connsiteY7809" fmla="*/ 1926847 h 3821750"/>
              <a:gd name="connsiteX7810" fmla="*/ 1110995 w 4203096"/>
              <a:gd name="connsiteY7810" fmla="*/ 1902558 h 3821750"/>
              <a:gd name="connsiteX7811" fmla="*/ 1125664 w 4203096"/>
              <a:gd name="connsiteY7811" fmla="*/ 1879032 h 3821750"/>
              <a:gd name="connsiteX7812" fmla="*/ 3962590 w 4203096"/>
              <a:gd name="connsiteY7812" fmla="*/ 1878841 h 3821750"/>
              <a:gd name="connsiteX7813" fmla="*/ 3970400 w 4203096"/>
              <a:gd name="connsiteY7813" fmla="*/ 1888271 h 3821750"/>
              <a:gd name="connsiteX7814" fmla="*/ 3950017 w 4203096"/>
              <a:gd name="connsiteY7814" fmla="*/ 1897034 h 3821750"/>
              <a:gd name="connsiteX7815" fmla="*/ 3945159 w 4203096"/>
              <a:gd name="connsiteY7815" fmla="*/ 1888366 h 3821750"/>
              <a:gd name="connsiteX7816" fmla="*/ 3962590 w 4203096"/>
              <a:gd name="connsiteY7816" fmla="*/ 1878841 h 3821750"/>
              <a:gd name="connsiteX7817" fmla="*/ 900493 w 4203096"/>
              <a:gd name="connsiteY7817" fmla="*/ 1877031 h 3821750"/>
              <a:gd name="connsiteX7818" fmla="*/ 899827 w 4203096"/>
              <a:gd name="connsiteY7818" fmla="*/ 1901796 h 3821750"/>
              <a:gd name="connsiteX7819" fmla="*/ 920020 w 4203096"/>
              <a:gd name="connsiteY7819" fmla="*/ 1901796 h 3821750"/>
              <a:gd name="connsiteX7820" fmla="*/ 920020 w 4203096"/>
              <a:gd name="connsiteY7820" fmla="*/ 1879983 h 3821750"/>
              <a:gd name="connsiteX7821" fmla="*/ 900493 w 4203096"/>
              <a:gd name="connsiteY7821" fmla="*/ 1877031 h 3821750"/>
              <a:gd name="connsiteX7822" fmla="*/ 1068574 w 4203096"/>
              <a:gd name="connsiteY7822" fmla="*/ 1876329 h 3821750"/>
              <a:gd name="connsiteX7823" fmla="*/ 1080516 w 4203096"/>
              <a:gd name="connsiteY7823" fmla="*/ 1884937 h 3821750"/>
              <a:gd name="connsiteX7824" fmla="*/ 1088231 w 4203096"/>
              <a:gd name="connsiteY7824" fmla="*/ 1913226 h 3821750"/>
              <a:gd name="connsiteX7825" fmla="*/ 1086956 w 4203096"/>
              <a:gd name="connsiteY7825" fmla="*/ 1919512 h 3821750"/>
              <a:gd name="connsiteX7826" fmla="*/ 1073241 w 4203096"/>
              <a:gd name="connsiteY7826" fmla="*/ 1925275 h 3821750"/>
              <a:gd name="connsiteX7827" fmla="*/ 1056799 w 4203096"/>
              <a:gd name="connsiteY7827" fmla="*/ 1920561 h 3821750"/>
              <a:gd name="connsiteX7828" fmla="*/ 1052608 w 4203096"/>
              <a:gd name="connsiteY7828" fmla="*/ 1916465 h 3821750"/>
              <a:gd name="connsiteX7829" fmla="*/ 1046607 w 4203096"/>
              <a:gd name="connsiteY7829" fmla="*/ 1885318 h 3821750"/>
              <a:gd name="connsiteX7830" fmla="*/ 1050322 w 4203096"/>
              <a:gd name="connsiteY7830" fmla="*/ 1878936 h 3821750"/>
              <a:gd name="connsiteX7831" fmla="*/ 1055560 w 4203096"/>
              <a:gd name="connsiteY7831" fmla="*/ 1876365 h 3821750"/>
              <a:gd name="connsiteX7832" fmla="*/ 1068574 w 4203096"/>
              <a:gd name="connsiteY7832" fmla="*/ 1876329 h 3821750"/>
              <a:gd name="connsiteX7833" fmla="*/ 1910714 w 4203096"/>
              <a:gd name="connsiteY7833" fmla="*/ 1873793 h 3821750"/>
              <a:gd name="connsiteX7834" fmla="*/ 1928240 w 4203096"/>
              <a:gd name="connsiteY7834" fmla="*/ 1882746 h 3821750"/>
              <a:gd name="connsiteX7835" fmla="*/ 1915096 w 4203096"/>
              <a:gd name="connsiteY7835" fmla="*/ 1898653 h 3821750"/>
              <a:gd name="connsiteX7836" fmla="*/ 1896617 w 4203096"/>
              <a:gd name="connsiteY7836" fmla="*/ 1890652 h 3821750"/>
              <a:gd name="connsiteX7837" fmla="*/ 1910714 w 4203096"/>
              <a:gd name="connsiteY7837" fmla="*/ 1873793 h 3821750"/>
              <a:gd name="connsiteX7838" fmla="*/ 1514141 w 4203096"/>
              <a:gd name="connsiteY7838" fmla="*/ 1871042 h 3821750"/>
              <a:gd name="connsiteX7839" fmla="*/ 1524952 w 4203096"/>
              <a:gd name="connsiteY7839" fmla="*/ 1881317 h 3821750"/>
              <a:gd name="connsiteX7840" fmla="*/ 1507235 w 4203096"/>
              <a:gd name="connsiteY7840" fmla="*/ 1906558 h 3821750"/>
              <a:gd name="connsiteX7841" fmla="*/ 1477422 w 4203096"/>
              <a:gd name="connsiteY7841" fmla="*/ 1897129 h 3821750"/>
              <a:gd name="connsiteX7842" fmla="*/ 1495615 w 4203096"/>
              <a:gd name="connsiteY7842" fmla="*/ 1871411 h 3821750"/>
              <a:gd name="connsiteX7843" fmla="*/ 1514141 w 4203096"/>
              <a:gd name="connsiteY7843" fmla="*/ 1871042 h 3821750"/>
              <a:gd name="connsiteX7844" fmla="*/ 1346454 w 4203096"/>
              <a:gd name="connsiteY7844" fmla="*/ 1870459 h 3821750"/>
              <a:gd name="connsiteX7845" fmla="*/ 1373790 w 4203096"/>
              <a:gd name="connsiteY7845" fmla="*/ 1887794 h 3821750"/>
              <a:gd name="connsiteX7846" fmla="*/ 1353312 w 4203096"/>
              <a:gd name="connsiteY7846" fmla="*/ 1911416 h 3821750"/>
              <a:gd name="connsiteX7847" fmla="*/ 1325499 w 4203096"/>
              <a:gd name="connsiteY7847" fmla="*/ 1893986 h 3821750"/>
              <a:gd name="connsiteX7848" fmla="*/ 1346454 w 4203096"/>
              <a:gd name="connsiteY7848" fmla="*/ 1870459 h 3821750"/>
              <a:gd name="connsiteX7849" fmla="*/ 3590734 w 4203096"/>
              <a:gd name="connsiteY7849" fmla="*/ 1869887 h 3821750"/>
              <a:gd name="connsiteX7850" fmla="*/ 3606355 w 4203096"/>
              <a:gd name="connsiteY7850" fmla="*/ 1898653 h 3821750"/>
              <a:gd name="connsiteX7851" fmla="*/ 3568160 w 4203096"/>
              <a:gd name="connsiteY7851" fmla="*/ 1922751 h 3821750"/>
              <a:gd name="connsiteX7852" fmla="*/ 3553777 w 4203096"/>
              <a:gd name="connsiteY7852" fmla="*/ 1894557 h 3821750"/>
              <a:gd name="connsiteX7853" fmla="*/ 3590734 w 4203096"/>
              <a:gd name="connsiteY7853" fmla="*/ 1869887 h 3821750"/>
              <a:gd name="connsiteX7854" fmla="*/ 3870483 w 4203096"/>
              <a:gd name="connsiteY7854" fmla="*/ 1864554 h 3821750"/>
              <a:gd name="connsiteX7855" fmla="*/ 3875436 w 4203096"/>
              <a:gd name="connsiteY7855" fmla="*/ 1879794 h 3821750"/>
              <a:gd name="connsiteX7856" fmla="*/ 3850005 w 4203096"/>
              <a:gd name="connsiteY7856" fmla="*/ 1891700 h 3821750"/>
              <a:gd name="connsiteX7857" fmla="*/ 3846861 w 4203096"/>
              <a:gd name="connsiteY7857" fmla="*/ 1875603 h 3821750"/>
              <a:gd name="connsiteX7858" fmla="*/ 3870483 w 4203096"/>
              <a:gd name="connsiteY7858" fmla="*/ 1864554 h 3821750"/>
              <a:gd name="connsiteX7859" fmla="*/ 823055 w 4203096"/>
              <a:gd name="connsiteY7859" fmla="*/ 1861029 h 3821750"/>
              <a:gd name="connsiteX7860" fmla="*/ 837628 w 4203096"/>
              <a:gd name="connsiteY7860" fmla="*/ 1885127 h 3821750"/>
              <a:gd name="connsiteX7861" fmla="*/ 816578 w 4203096"/>
              <a:gd name="connsiteY7861" fmla="*/ 1906653 h 3821750"/>
              <a:gd name="connsiteX7862" fmla="*/ 800957 w 4203096"/>
              <a:gd name="connsiteY7862" fmla="*/ 1882269 h 3821750"/>
              <a:gd name="connsiteX7863" fmla="*/ 823055 w 4203096"/>
              <a:gd name="connsiteY7863" fmla="*/ 1861029 h 3821750"/>
              <a:gd name="connsiteX7864" fmla="*/ 763333 w 4203096"/>
              <a:gd name="connsiteY7864" fmla="*/ 1859410 h 3821750"/>
              <a:gd name="connsiteX7865" fmla="*/ 774382 w 4203096"/>
              <a:gd name="connsiteY7865" fmla="*/ 1879984 h 3821750"/>
              <a:gd name="connsiteX7866" fmla="*/ 753808 w 4203096"/>
              <a:gd name="connsiteY7866" fmla="*/ 1898844 h 3821750"/>
              <a:gd name="connsiteX7867" fmla="*/ 742378 w 4203096"/>
              <a:gd name="connsiteY7867" fmla="*/ 1877603 h 3821750"/>
              <a:gd name="connsiteX7868" fmla="*/ 763333 w 4203096"/>
              <a:gd name="connsiteY7868" fmla="*/ 1859410 h 3821750"/>
              <a:gd name="connsiteX7869" fmla="*/ 3039617 w 4203096"/>
              <a:gd name="connsiteY7869" fmla="*/ 1859124 h 3821750"/>
              <a:gd name="connsiteX7870" fmla="*/ 3039967 w 4203096"/>
              <a:gd name="connsiteY7870" fmla="*/ 1859364 h 3821750"/>
              <a:gd name="connsiteX7871" fmla="*/ 3040093 w 4203096"/>
              <a:gd name="connsiteY7871" fmla="*/ 1859886 h 3821750"/>
              <a:gd name="connsiteX7872" fmla="*/ 3039617 w 4203096"/>
              <a:gd name="connsiteY7872" fmla="*/ 1859124 h 3821750"/>
              <a:gd name="connsiteX7873" fmla="*/ 3039522 w 4203096"/>
              <a:gd name="connsiteY7873" fmla="*/ 1859029 h 3821750"/>
              <a:gd name="connsiteX7874" fmla="*/ 3040093 w 4203096"/>
              <a:gd name="connsiteY7874" fmla="*/ 1859886 h 3821750"/>
              <a:gd name="connsiteX7875" fmla="*/ 3039675 w 4203096"/>
              <a:gd name="connsiteY7875" fmla="*/ 1859643 h 3821750"/>
              <a:gd name="connsiteX7876" fmla="*/ 1680984 w 4203096"/>
              <a:gd name="connsiteY7876" fmla="*/ 1857934 h 3821750"/>
              <a:gd name="connsiteX7877" fmla="*/ 1690116 w 4203096"/>
              <a:gd name="connsiteY7877" fmla="*/ 1866649 h 3821750"/>
              <a:gd name="connsiteX7878" fmla="*/ 1672971 w 4203096"/>
              <a:gd name="connsiteY7878" fmla="*/ 1889700 h 3821750"/>
              <a:gd name="connsiteX7879" fmla="*/ 1646015 w 4203096"/>
              <a:gd name="connsiteY7879" fmla="*/ 1881222 h 3821750"/>
              <a:gd name="connsiteX7880" fmla="*/ 1664493 w 4203096"/>
              <a:gd name="connsiteY7880" fmla="*/ 1858648 h 3821750"/>
              <a:gd name="connsiteX7881" fmla="*/ 1680984 w 4203096"/>
              <a:gd name="connsiteY7881" fmla="*/ 1857934 h 3821750"/>
              <a:gd name="connsiteX7882" fmla="*/ 702182 w 4203096"/>
              <a:gd name="connsiteY7882" fmla="*/ 1857791 h 3821750"/>
              <a:gd name="connsiteX7883" fmla="*/ 710850 w 4203096"/>
              <a:gd name="connsiteY7883" fmla="*/ 1875317 h 3821750"/>
              <a:gd name="connsiteX7884" fmla="*/ 691991 w 4203096"/>
              <a:gd name="connsiteY7884" fmla="*/ 1891414 h 3821750"/>
              <a:gd name="connsiteX7885" fmla="*/ 683513 w 4203096"/>
              <a:gd name="connsiteY7885" fmla="*/ 1873888 h 3821750"/>
              <a:gd name="connsiteX7886" fmla="*/ 702182 w 4203096"/>
              <a:gd name="connsiteY7886" fmla="*/ 1857791 h 3821750"/>
              <a:gd name="connsiteX7887" fmla="*/ 446150 w 4203096"/>
              <a:gd name="connsiteY7887" fmla="*/ 1857124 h 3821750"/>
              <a:gd name="connsiteX7888" fmla="*/ 446531 w 4203096"/>
              <a:gd name="connsiteY7888" fmla="*/ 1862553 h 3821750"/>
              <a:gd name="connsiteX7889" fmla="*/ 439197 w 4203096"/>
              <a:gd name="connsiteY7889" fmla="*/ 1868363 h 3821750"/>
              <a:gd name="connsiteX7890" fmla="*/ 438435 w 4203096"/>
              <a:gd name="connsiteY7890" fmla="*/ 1862267 h 3821750"/>
              <a:gd name="connsiteX7891" fmla="*/ 446150 w 4203096"/>
              <a:gd name="connsiteY7891" fmla="*/ 1857124 h 3821750"/>
              <a:gd name="connsiteX7892" fmla="*/ 640174 w 4203096"/>
              <a:gd name="connsiteY7892" fmla="*/ 1856457 h 3821750"/>
              <a:gd name="connsiteX7893" fmla="*/ 646651 w 4203096"/>
              <a:gd name="connsiteY7893" fmla="*/ 1871507 h 3821750"/>
              <a:gd name="connsiteX7894" fmla="*/ 629792 w 4203096"/>
              <a:gd name="connsiteY7894" fmla="*/ 1884461 h 3821750"/>
              <a:gd name="connsiteX7895" fmla="*/ 623887 w 4203096"/>
              <a:gd name="connsiteY7895" fmla="*/ 1870078 h 3821750"/>
              <a:gd name="connsiteX7896" fmla="*/ 640174 w 4203096"/>
              <a:gd name="connsiteY7896" fmla="*/ 1856457 h 3821750"/>
              <a:gd name="connsiteX7897" fmla="*/ 511873 w 4203096"/>
              <a:gd name="connsiteY7897" fmla="*/ 1856456 h 3821750"/>
              <a:gd name="connsiteX7898" fmla="*/ 513778 w 4203096"/>
              <a:gd name="connsiteY7898" fmla="*/ 1866458 h 3821750"/>
              <a:gd name="connsiteX7899" fmla="*/ 504158 w 4203096"/>
              <a:gd name="connsiteY7899" fmla="*/ 1871697 h 3821750"/>
              <a:gd name="connsiteX7900" fmla="*/ 502063 w 4203096"/>
              <a:gd name="connsiteY7900" fmla="*/ 1863410 h 3821750"/>
              <a:gd name="connsiteX7901" fmla="*/ 511873 w 4203096"/>
              <a:gd name="connsiteY7901" fmla="*/ 1856456 h 3821750"/>
              <a:gd name="connsiteX7902" fmla="*/ 577310 w 4203096"/>
              <a:gd name="connsiteY7902" fmla="*/ 1855695 h 3821750"/>
              <a:gd name="connsiteX7903" fmla="*/ 581501 w 4203096"/>
              <a:gd name="connsiteY7903" fmla="*/ 1867411 h 3821750"/>
              <a:gd name="connsiteX7904" fmla="*/ 566928 w 4203096"/>
              <a:gd name="connsiteY7904" fmla="*/ 1877888 h 3821750"/>
              <a:gd name="connsiteX7905" fmla="*/ 563784 w 4203096"/>
              <a:gd name="connsiteY7905" fmla="*/ 1865601 h 3821750"/>
              <a:gd name="connsiteX7906" fmla="*/ 577310 w 4203096"/>
              <a:gd name="connsiteY7906" fmla="*/ 1855695 h 3821750"/>
              <a:gd name="connsiteX7907" fmla="*/ 3487673 w 4203096"/>
              <a:gd name="connsiteY7907" fmla="*/ 1850932 h 3821750"/>
              <a:gd name="connsiteX7908" fmla="*/ 3506914 w 4203096"/>
              <a:gd name="connsiteY7908" fmla="*/ 1887032 h 3821750"/>
              <a:gd name="connsiteX7909" fmla="*/ 3464623 w 4203096"/>
              <a:gd name="connsiteY7909" fmla="*/ 1915226 h 3821750"/>
              <a:gd name="connsiteX7910" fmla="*/ 3446716 w 4203096"/>
              <a:gd name="connsiteY7910" fmla="*/ 1878079 h 3821750"/>
              <a:gd name="connsiteX7911" fmla="*/ 3487673 w 4203096"/>
              <a:gd name="connsiteY7911" fmla="*/ 1850932 h 3821750"/>
              <a:gd name="connsiteX7912" fmla="*/ 4126515 w 4203096"/>
              <a:gd name="connsiteY7912" fmla="*/ 1850552 h 3821750"/>
              <a:gd name="connsiteX7913" fmla="*/ 4130611 w 4203096"/>
              <a:gd name="connsiteY7913" fmla="*/ 1852266 h 3821750"/>
              <a:gd name="connsiteX7914" fmla="*/ 4125753 w 4203096"/>
              <a:gd name="connsiteY7914" fmla="*/ 1855600 h 3821750"/>
              <a:gd name="connsiteX7915" fmla="*/ 4118609 w 4203096"/>
              <a:gd name="connsiteY7915" fmla="*/ 1857505 h 3821750"/>
              <a:gd name="connsiteX7916" fmla="*/ 4119181 w 4203096"/>
              <a:gd name="connsiteY7916" fmla="*/ 1853314 h 3821750"/>
              <a:gd name="connsiteX7917" fmla="*/ 4126515 w 4203096"/>
              <a:gd name="connsiteY7917" fmla="*/ 1850552 h 3821750"/>
              <a:gd name="connsiteX7918" fmla="*/ 2024729 w 4203096"/>
              <a:gd name="connsiteY7918" fmla="*/ 1850551 h 3821750"/>
              <a:gd name="connsiteX7919" fmla="*/ 2042636 w 4203096"/>
              <a:gd name="connsiteY7919" fmla="*/ 1858552 h 3821750"/>
              <a:gd name="connsiteX7920" fmla="*/ 2031110 w 4203096"/>
              <a:gd name="connsiteY7920" fmla="*/ 1873601 h 3821750"/>
              <a:gd name="connsiteX7921" fmla="*/ 2014442 w 4203096"/>
              <a:gd name="connsiteY7921" fmla="*/ 1866077 h 3821750"/>
              <a:gd name="connsiteX7922" fmla="*/ 2024729 w 4203096"/>
              <a:gd name="connsiteY7922" fmla="*/ 1850551 h 3821750"/>
              <a:gd name="connsiteX7923" fmla="*/ 3005328 w 4203096"/>
              <a:gd name="connsiteY7923" fmla="*/ 1849254 h 3821750"/>
              <a:gd name="connsiteX7924" fmla="*/ 3026663 w 4203096"/>
              <a:gd name="connsiteY7924" fmla="*/ 1852076 h 3821750"/>
              <a:gd name="connsiteX7925" fmla="*/ 3039675 w 4203096"/>
              <a:gd name="connsiteY7925" fmla="*/ 1859643 h 3821750"/>
              <a:gd name="connsiteX7926" fmla="*/ 3044189 w 4203096"/>
              <a:gd name="connsiteY7926" fmla="*/ 1877793 h 3821750"/>
              <a:gd name="connsiteX7927" fmla="*/ 3031997 w 4203096"/>
              <a:gd name="connsiteY7927" fmla="*/ 1929419 h 3821750"/>
              <a:gd name="connsiteX7928" fmla="*/ 2994088 w 4203096"/>
              <a:gd name="connsiteY7928" fmla="*/ 1921418 h 3821750"/>
              <a:gd name="connsiteX7929" fmla="*/ 2989135 w 4203096"/>
              <a:gd name="connsiteY7929" fmla="*/ 1865506 h 3821750"/>
              <a:gd name="connsiteX7930" fmla="*/ 3005328 w 4203096"/>
              <a:gd name="connsiteY7930" fmla="*/ 1849254 h 3821750"/>
              <a:gd name="connsiteX7931" fmla="*/ 1436751 w 4203096"/>
              <a:gd name="connsiteY7931" fmla="*/ 1848741 h 3821750"/>
              <a:gd name="connsiteX7932" fmla="*/ 1466659 w 4203096"/>
              <a:gd name="connsiteY7932" fmla="*/ 1859505 h 3821750"/>
              <a:gd name="connsiteX7933" fmla="*/ 1447038 w 4203096"/>
              <a:gd name="connsiteY7933" fmla="*/ 1885603 h 3821750"/>
              <a:gd name="connsiteX7934" fmla="*/ 1417701 w 4203096"/>
              <a:gd name="connsiteY7934" fmla="*/ 1874173 h 3821750"/>
              <a:gd name="connsiteX7935" fmla="*/ 1436751 w 4203096"/>
              <a:gd name="connsiteY7935" fmla="*/ 1848741 h 3821750"/>
              <a:gd name="connsiteX7936" fmla="*/ 3770757 w 4203096"/>
              <a:gd name="connsiteY7936" fmla="*/ 1847694 h 3821750"/>
              <a:gd name="connsiteX7937" fmla="*/ 3779710 w 4203096"/>
              <a:gd name="connsiteY7937" fmla="*/ 1868363 h 3821750"/>
              <a:gd name="connsiteX7938" fmla="*/ 3750849 w 4203096"/>
              <a:gd name="connsiteY7938" fmla="*/ 1884270 h 3821750"/>
              <a:gd name="connsiteX7939" fmla="*/ 3740943 w 4203096"/>
              <a:gd name="connsiteY7939" fmla="*/ 1864172 h 3821750"/>
              <a:gd name="connsiteX7940" fmla="*/ 3770757 w 4203096"/>
              <a:gd name="connsiteY7940" fmla="*/ 1847694 h 3821750"/>
              <a:gd name="connsiteX7941" fmla="*/ 989933 w 4203096"/>
              <a:gd name="connsiteY7941" fmla="*/ 1846646 h 3821750"/>
              <a:gd name="connsiteX7942" fmla="*/ 992124 w 4203096"/>
              <a:gd name="connsiteY7942" fmla="*/ 1870935 h 3821750"/>
              <a:gd name="connsiteX7943" fmla="*/ 1011650 w 4203096"/>
              <a:gd name="connsiteY7943" fmla="*/ 1872173 h 3821750"/>
              <a:gd name="connsiteX7944" fmla="*/ 1008888 w 4203096"/>
              <a:gd name="connsiteY7944" fmla="*/ 1847884 h 3821750"/>
              <a:gd name="connsiteX7945" fmla="*/ 989933 w 4203096"/>
              <a:gd name="connsiteY7945" fmla="*/ 1846646 h 3821750"/>
              <a:gd name="connsiteX7946" fmla="*/ 1856054 w 4203096"/>
              <a:gd name="connsiteY7946" fmla="*/ 1846241 h 3821750"/>
              <a:gd name="connsiteX7947" fmla="*/ 1863757 w 4203096"/>
              <a:gd name="connsiteY7947" fmla="*/ 1853599 h 3821750"/>
              <a:gd name="connsiteX7948" fmla="*/ 1849945 w 4203096"/>
              <a:gd name="connsiteY7948" fmla="*/ 1872364 h 3821750"/>
              <a:gd name="connsiteX7949" fmla="*/ 1826895 w 4203096"/>
              <a:gd name="connsiteY7949" fmla="*/ 1865125 h 3821750"/>
              <a:gd name="connsiteX7950" fmla="*/ 1842135 w 4203096"/>
              <a:gd name="connsiteY7950" fmla="*/ 1846741 h 3821750"/>
              <a:gd name="connsiteX7951" fmla="*/ 1856054 w 4203096"/>
              <a:gd name="connsiteY7951" fmla="*/ 1846241 h 3821750"/>
              <a:gd name="connsiteX7952" fmla="*/ 1216342 w 4203096"/>
              <a:gd name="connsiteY7952" fmla="*/ 1845408 h 3821750"/>
              <a:gd name="connsiteX7953" fmla="*/ 1241583 w 4203096"/>
              <a:gd name="connsiteY7953" fmla="*/ 1867410 h 3821750"/>
              <a:gd name="connsiteX7954" fmla="*/ 1227010 w 4203096"/>
              <a:gd name="connsiteY7954" fmla="*/ 1890175 h 3821750"/>
              <a:gd name="connsiteX7955" fmla="*/ 1201293 w 4203096"/>
              <a:gd name="connsiteY7955" fmla="*/ 1867887 h 3821750"/>
              <a:gd name="connsiteX7956" fmla="*/ 1216342 w 4203096"/>
              <a:gd name="connsiteY7956" fmla="*/ 1845408 h 3821750"/>
              <a:gd name="connsiteX7957" fmla="*/ 931354 w 4203096"/>
              <a:gd name="connsiteY7957" fmla="*/ 1843217 h 3821750"/>
              <a:gd name="connsiteX7958" fmla="*/ 931831 w 4203096"/>
              <a:gd name="connsiteY7958" fmla="*/ 1865220 h 3821750"/>
              <a:gd name="connsiteX7959" fmla="*/ 949738 w 4203096"/>
              <a:gd name="connsiteY7959" fmla="*/ 1866553 h 3821750"/>
              <a:gd name="connsiteX7960" fmla="*/ 948785 w 4203096"/>
              <a:gd name="connsiteY7960" fmla="*/ 1844550 h 3821750"/>
              <a:gd name="connsiteX7961" fmla="*/ 931354 w 4203096"/>
              <a:gd name="connsiteY7961" fmla="*/ 1843217 h 3821750"/>
              <a:gd name="connsiteX7962" fmla="*/ 1149572 w 4203096"/>
              <a:gd name="connsiteY7962" fmla="*/ 1842836 h 3821750"/>
              <a:gd name="connsiteX7963" fmla="*/ 1175861 w 4203096"/>
              <a:gd name="connsiteY7963" fmla="*/ 1866458 h 3821750"/>
              <a:gd name="connsiteX7964" fmla="*/ 1161383 w 4203096"/>
              <a:gd name="connsiteY7964" fmla="*/ 1890080 h 3821750"/>
              <a:gd name="connsiteX7965" fmla="*/ 1135284 w 4203096"/>
              <a:gd name="connsiteY7965" fmla="*/ 1866458 h 3821750"/>
              <a:gd name="connsiteX7966" fmla="*/ 1149572 w 4203096"/>
              <a:gd name="connsiteY7966" fmla="*/ 1842836 h 3821750"/>
              <a:gd name="connsiteX7967" fmla="*/ 2922841 w 4203096"/>
              <a:gd name="connsiteY7967" fmla="*/ 1841788 h 3821750"/>
              <a:gd name="connsiteX7968" fmla="*/ 2951416 w 4203096"/>
              <a:gd name="connsiteY7968" fmla="*/ 1887889 h 3821750"/>
              <a:gd name="connsiteX7969" fmla="*/ 2922936 w 4203096"/>
              <a:gd name="connsiteY7969" fmla="*/ 1926275 h 3821750"/>
              <a:gd name="connsiteX7970" fmla="*/ 2894837 w 4203096"/>
              <a:gd name="connsiteY7970" fmla="*/ 1879888 h 3821750"/>
              <a:gd name="connsiteX7971" fmla="*/ 2922841 w 4203096"/>
              <a:gd name="connsiteY7971" fmla="*/ 1841788 h 3821750"/>
              <a:gd name="connsiteX7972" fmla="*/ 1291304 w 4203096"/>
              <a:gd name="connsiteY7972" fmla="*/ 1841027 h 3821750"/>
              <a:gd name="connsiteX7973" fmla="*/ 1321022 w 4203096"/>
              <a:gd name="connsiteY7973" fmla="*/ 1857124 h 3821750"/>
              <a:gd name="connsiteX7974" fmla="*/ 1303115 w 4203096"/>
              <a:gd name="connsiteY7974" fmla="*/ 1882841 h 3821750"/>
              <a:gd name="connsiteX7975" fmla="*/ 1274254 w 4203096"/>
              <a:gd name="connsiteY7975" fmla="*/ 1865792 h 3821750"/>
              <a:gd name="connsiteX7976" fmla="*/ 1291304 w 4203096"/>
              <a:gd name="connsiteY7976" fmla="*/ 1841027 h 3821750"/>
              <a:gd name="connsiteX7977" fmla="*/ 4040790 w 4203096"/>
              <a:gd name="connsiteY7977" fmla="*/ 1840931 h 3821750"/>
              <a:gd name="connsiteX7978" fmla="*/ 4046696 w 4203096"/>
              <a:gd name="connsiteY7978" fmla="*/ 1848551 h 3821750"/>
              <a:gd name="connsiteX7979" fmla="*/ 4030598 w 4203096"/>
              <a:gd name="connsiteY7979" fmla="*/ 1855314 h 3821750"/>
              <a:gd name="connsiteX7980" fmla="*/ 4028408 w 4203096"/>
              <a:gd name="connsiteY7980" fmla="*/ 1847027 h 3821750"/>
              <a:gd name="connsiteX7981" fmla="*/ 4040790 w 4203096"/>
              <a:gd name="connsiteY7981" fmla="*/ 1840931 h 3821750"/>
              <a:gd name="connsiteX7982" fmla="*/ 1088326 w 4203096"/>
              <a:gd name="connsiteY7982" fmla="*/ 1840074 h 3821750"/>
              <a:gd name="connsiteX7983" fmla="*/ 1112901 w 4203096"/>
              <a:gd name="connsiteY7983" fmla="*/ 1868649 h 3821750"/>
              <a:gd name="connsiteX7984" fmla="*/ 1091470 w 4203096"/>
              <a:gd name="connsiteY7984" fmla="*/ 1887985 h 3821750"/>
              <a:gd name="connsiteX7985" fmla="*/ 1070800 w 4203096"/>
              <a:gd name="connsiteY7985" fmla="*/ 1856838 h 3821750"/>
              <a:gd name="connsiteX7986" fmla="*/ 1072515 w 4203096"/>
              <a:gd name="connsiteY7986" fmla="*/ 1846646 h 3821750"/>
              <a:gd name="connsiteX7987" fmla="*/ 1074229 w 4203096"/>
              <a:gd name="connsiteY7987" fmla="*/ 1845027 h 3821750"/>
              <a:gd name="connsiteX7988" fmla="*/ 1088326 w 4203096"/>
              <a:gd name="connsiteY7988" fmla="*/ 1840074 h 3821750"/>
              <a:gd name="connsiteX7989" fmla="*/ 1617892 w 4203096"/>
              <a:gd name="connsiteY7989" fmla="*/ 1837550 h 3821750"/>
              <a:gd name="connsiteX7990" fmla="*/ 1628298 w 4203096"/>
              <a:gd name="connsiteY7990" fmla="*/ 1846456 h 3821750"/>
              <a:gd name="connsiteX7991" fmla="*/ 1608867 w 4203096"/>
              <a:gd name="connsiteY7991" fmla="*/ 1871125 h 3821750"/>
              <a:gd name="connsiteX7992" fmla="*/ 1581721 w 4203096"/>
              <a:gd name="connsiteY7992" fmla="*/ 1863505 h 3821750"/>
              <a:gd name="connsiteX7993" fmla="*/ 1599628 w 4203096"/>
              <a:gd name="connsiteY7993" fmla="*/ 1838931 h 3821750"/>
              <a:gd name="connsiteX7994" fmla="*/ 1617892 w 4203096"/>
              <a:gd name="connsiteY7994" fmla="*/ 1837550 h 3821750"/>
              <a:gd name="connsiteX7995" fmla="*/ 2831115 w 4203096"/>
              <a:gd name="connsiteY7995" fmla="*/ 1836074 h 3821750"/>
              <a:gd name="connsiteX7996" fmla="*/ 2859880 w 4203096"/>
              <a:gd name="connsiteY7996" fmla="*/ 1880079 h 3821750"/>
              <a:gd name="connsiteX7997" fmla="*/ 2836925 w 4203096"/>
              <a:gd name="connsiteY7997" fmla="*/ 1919227 h 3821750"/>
              <a:gd name="connsiteX7998" fmla="*/ 2809112 w 4203096"/>
              <a:gd name="connsiteY7998" fmla="*/ 1876364 h 3821750"/>
              <a:gd name="connsiteX7999" fmla="*/ 2831115 w 4203096"/>
              <a:gd name="connsiteY7999" fmla="*/ 1836074 h 3821750"/>
              <a:gd name="connsiteX8000" fmla="*/ 2665190 w 4203096"/>
              <a:gd name="connsiteY8000" fmla="*/ 1835597 h 3821750"/>
              <a:gd name="connsiteX8001" fmla="*/ 2691670 w 4203096"/>
              <a:gd name="connsiteY8001" fmla="*/ 1872078 h 3821750"/>
              <a:gd name="connsiteX8002" fmla="*/ 2675572 w 4203096"/>
              <a:gd name="connsiteY8002" fmla="*/ 1908178 h 3821750"/>
              <a:gd name="connsiteX8003" fmla="*/ 2649188 w 4203096"/>
              <a:gd name="connsiteY8003" fmla="*/ 1872078 h 3821750"/>
              <a:gd name="connsiteX8004" fmla="*/ 2665190 w 4203096"/>
              <a:gd name="connsiteY8004" fmla="*/ 1835597 h 3821750"/>
              <a:gd name="connsiteX8005" fmla="*/ 2142268 w 4203096"/>
              <a:gd name="connsiteY8005" fmla="*/ 1834931 h 3821750"/>
              <a:gd name="connsiteX8006" fmla="*/ 2160651 w 4203096"/>
              <a:gd name="connsiteY8006" fmla="*/ 1847218 h 3821750"/>
              <a:gd name="connsiteX8007" fmla="*/ 2147792 w 4203096"/>
              <a:gd name="connsiteY8007" fmla="*/ 1861982 h 3821750"/>
              <a:gd name="connsiteX8008" fmla="*/ 2129123 w 4203096"/>
              <a:gd name="connsiteY8008" fmla="*/ 1849790 h 3821750"/>
              <a:gd name="connsiteX8009" fmla="*/ 2142268 w 4203096"/>
              <a:gd name="connsiteY8009" fmla="*/ 1834931 h 3821750"/>
              <a:gd name="connsiteX8010" fmla="*/ 2746248 w 4203096"/>
              <a:gd name="connsiteY8010" fmla="*/ 1834549 h 3821750"/>
              <a:gd name="connsiteX8011" fmla="*/ 2773109 w 4203096"/>
              <a:gd name="connsiteY8011" fmla="*/ 1874269 h 3821750"/>
              <a:gd name="connsiteX8012" fmla="*/ 2754820 w 4203096"/>
              <a:gd name="connsiteY8012" fmla="*/ 1912369 h 3821750"/>
              <a:gd name="connsiteX8013" fmla="*/ 2728436 w 4203096"/>
              <a:gd name="connsiteY8013" fmla="*/ 1872554 h 3821750"/>
              <a:gd name="connsiteX8014" fmla="*/ 2746248 w 4203096"/>
              <a:gd name="connsiteY8014" fmla="*/ 1834549 h 3821750"/>
              <a:gd name="connsiteX8015" fmla="*/ 2578131 w 4203096"/>
              <a:gd name="connsiteY8015" fmla="*/ 1834169 h 3821750"/>
              <a:gd name="connsiteX8016" fmla="*/ 2602801 w 4203096"/>
              <a:gd name="connsiteY8016" fmla="*/ 1868554 h 3821750"/>
              <a:gd name="connsiteX8017" fmla="*/ 2584323 w 4203096"/>
              <a:gd name="connsiteY8017" fmla="*/ 1897510 h 3821750"/>
              <a:gd name="connsiteX8018" fmla="*/ 2558034 w 4203096"/>
              <a:gd name="connsiteY8018" fmla="*/ 1863792 h 3821750"/>
              <a:gd name="connsiteX8019" fmla="*/ 2578131 w 4203096"/>
              <a:gd name="connsiteY8019" fmla="*/ 1834169 h 3821750"/>
              <a:gd name="connsiteX8020" fmla="*/ 2477738 w 4203096"/>
              <a:gd name="connsiteY8020" fmla="*/ 1830644 h 3821750"/>
              <a:gd name="connsiteX8021" fmla="*/ 2503265 w 4203096"/>
              <a:gd name="connsiteY8021" fmla="*/ 1858743 h 3821750"/>
              <a:gd name="connsiteX8022" fmla="*/ 2483929 w 4203096"/>
              <a:gd name="connsiteY8022" fmla="*/ 1884365 h 3821750"/>
              <a:gd name="connsiteX8023" fmla="*/ 2459069 w 4203096"/>
              <a:gd name="connsiteY8023" fmla="*/ 1855124 h 3821750"/>
              <a:gd name="connsiteX8024" fmla="*/ 2477738 w 4203096"/>
              <a:gd name="connsiteY8024" fmla="*/ 1830644 h 3821750"/>
              <a:gd name="connsiteX8025" fmla="*/ 3202877 w 4203096"/>
              <a:gd name="connsiteY8025" fmla="*/ 1829025 h 3821750"/>
              <a:gd name="connsiteX8026" fmla="*/ 3198400 w 4203096"/>
              <a:gd name="connsiteY8026" fmla="*/ 1865696 h 3821750"/>
              <a:gd name="connsiteX8027" fmla="*/ 3228880 w 4203096"/>
              <a:gd name="connsiteY8027" fmla="*/ 1869315 h 3821750"/>
              <a:gd name="connsiteX8028" fmla="*/ 3234119 w 4203096"/>
              <a:gd name="connsiteY8028" fmla="*/ 1833120 h 3821750"/>
              <a:gd name="connsiteX8029" fmla="*/ 3202877 w 4203096"/>
              <a:gd name="connsiteY8029" fmla="*/ 1829025 h 3821750"/>
              <a:gd name="connsiteX8030" fmla="*/ 3667601 w 4203096"/>
              <a:gd name="connsiteY8030" fmla="*/ 1828930 h 3821750"/>
              <a:gd name="connsiteX8031" fmla="*/ 3679983 w 4203096"/>
              <a:gd name="connsiteY8031" fmla="*/ 1855790 h 3821750"/>
              <a:gd name="connsiteX8032" fmla="*/ 3643884 w 4203096"/>
              <a:gd name="connsiteY8032" fmla="*/ 1874840 h 3821750"/>
              <a:gd name="connsiteX8033" fmla="*/ 3631882 w 4203096"/>
              <a:gd name="connsiteY8033" fmla="*/ 1848742 h 3821750"/>
              <a:gd name="connsiteX8034" fmla="*/ 3667601 w 4203096"/>
              <a:gd name="connsiteY8034" fmla="*/ 1828930 h 3821750"/>
              <a:gd name="connsiteX8035" fmla="*/ 2259329 w 4203096"/>
              <a:gd name="connsiteY8035" fmla="*/ 1827882 h 3821750"/>
              <a:gd name="connsiteX8036" fmla="*/ 2279427 w 4203096"/>
              <a:gd name="connsiteY8036" fmla="*/ 1846551 h 3821750"/>
              <a:gd name="connsiteX8037" fmla="*/ 2263520 w 4203096"/>
              <a:gd name="connsiteY8037" fmla="*/ 1863506 h 3821750"/>
              <a:gd name="connsiteX8038" fmla="*/ 2242280 w 4203096"/>
              <a:gd name="connsiteY8038" fmla="*/ 1845789 h 3821750"/>
              <a:gd name="connsiteX8039" fmla="*/ 2259329 w 4203096"/>
              <a:gd name="connsiteY8039" fmla="*/ 1827882 h 3821750"/>
              <a:gd name="connsiteX8040" fmla="*/ 2371629 w 4203096"/>
              <a:gd name="connsiteY8040" fmla="*/ 1827311 h 3821750"/>
              <a:gd name="connsiteX8041" fmla="*/ 2394394 w 4203096"/>
              <a:gd name="connsiteY8041" fmla="*/ 1850457 h 3821750"/>
              <a:gd name="connsiteX8042" fmla="*/ 2376963 w 4203096"/>
              <a:gd name="connsiteY8042" fmla="*/ 1872269 h 3821750"/>
              <a:gd name="connsiteX8043" fmla="*/ 2353151 w 4203096"/>
              <a:gd name="connsiteY8043" fmla="*/ 1847980 h 3821750"/>
              <a:gd name="connsiteX8044" fmla="*/ 2371629 w 4203096"/>
              <a:gd name="connsiteY8044" fmla="*/ 1827311 h 3821750"/>
              <a:gd name="connsiteX8045" fmla="*/ 3949255 w 4203096"/>
              <a:gd name="connsiteY8045" fmla="*/ 1826834 h 3821750"/>
              <a:gd name="connsiteX8046" fmla="*/ 3952684 w 4203096"/>
              <a:gd name="connsiteY8046" fmla="*/ 1840169 h 3821750"/>
              <a:gd name="connsiteX8047" fmla="*/ 3932300 w 4203096"/>
              <a:gd name="connsiteY8047" fmla="*/ 1849694 h 3821750"/>
              <a:gd name="connsiteX8048" fmla="*/ 3928681 w 4203096"/>
              <a:gd name="connsiteY8048" fmla="*/ 1836264 h 3821750"/>
              <a:gd name="connsiteX8049" fmla="*/ 3949255 w 4203096"/>
              <a:gd name="connsiteY8049" fmla="*/ 1826834 h 3821750"/>
              <a:gd name="connsiteX8050" fmla="*/ 855249 w 4203096"/>
              <a:gd name="connsiteY8050" fmla="*/ 1824357 h 3821750"/>
              <a:gd name="connsiteX8051" fmla="*/ 871823 w 4203096"/>
              <a:gd name="connsiteY8051" fmla="*/ 1849789 h 3821750"/>
              <a:gd name="connsiteX8052" fmla="*/ 850963 w 4203096"/>
              <a:gd name="connsiteY8052" fmla="*/ 1871982 h 3821750"/>
              <a:gd name="connsiteX8053" fmla="*/ 835437 w 4203096"/>
              <a:gd name="connsiteY8053" fmla="*/ 1845979 h 3821750"/>
              <a:gd name="connsiteX8054" fmla="*/ 855249 w 4203096"/>
              <a:gd name="connsiteY8054" fmla="*/ 1824357 h 3821750"/>
              <a:gd name="connsiteX8055" fmla="*/ 1379982 w 4203096"/>
              <a:gd name="connsiteY8055" fmla="*/ 1824167 h 3821750"/>
              <a:gd name="connsiteX8056" fmla="*/ 1409795 w 4203096"/>
              <a:gd name="connsiteY8056" fmla="*/ 1836168 h 3821750"/>
              <a:gd name="connsiteX8057" fmla="*/ 1390459 w 4203096"/>
              <a:gd name="connsiteY8057" fmla="*/ 1863219 h 3821750"/>
              <a:gd name="connsiteX8058" fmla="*/ 1360265 w 4203096"/>
              <a:gd name="connsiteY8058" fmla="*/ 1849313 h 3821750"/>
              <a:gd name="connsiteX8059" fmla="*/ 1379982 w 4203096"/>
              <a:gd name="connsiteY8059" fmla="*/ 1824167 h 3821750"/>
              <a:gd name="connsiteX8060" fmla="*/ 1791962 w 4203096"/>
              <a:gd name="connsiteY8060" fmla="*/ 1822465 h 3821750"/>
              <a:gd name="connsiteX8061" fmla="*/ 1800511 w 4203096"/>
              <a:gd name="connsiteY8061" fmla="*/ 1830930 h 3821750"/>
              <a:gd name="connsiteX8062" fmla="*/ 1783175 w 4203096"/>
              <a:gd name="connsiteY8062" fmla="*/ 1851504 h 3821750"/>
              <a:gd name="connsiteX8063" fmla="*/ 1758982 w 4203096"/>
              <a:gd name="connsiteY8063" fmla="*/ 1843408 h 3821750"/>
              <a:gd name="connsiteX8064" fmla="*/ 1775841 w 4203096"/>
              <a:gd name="connsiteY8064" fmla="*/ 1822929 h 3821750"/>
              <a:gd name="connsiteX8065" fmla="*/ 1791962 w 4203096"/>
              <a:gd name="connsiteY8065" fmla="*/ 1822465 h 3821750"/>
              <a:gd name="connsiteX8066" fmla="*/ 798671 w 4203096"/>
              <a:gd name="connsiteY8066" fmla="*/ 1822357 h 3821750"/>
              <a:gd name="connsiteX8067" fmla="*/ 811720 w 4203096"/>
              <a:gd name="connsiteY8067" fmla="*/ 1844170 h 3821750"/>
              <a:gd name="connsiteX8068" fmla="*/ 792575 w 4203096"/>
              <a:gd name="connsiteY8068" fmla="*/ 1864553 h 3821750"/>
              <a:gd name="connsiteX8069" fmla="*/ 779716 w 4203096"/>
              <a:gd name="connsiteY8069" fmla="*/ 1842741 h 3821750"/>
              <a:gd name="connsiteX8070" fmla="*/ 798671 w 4203096"/>
              <a:gd name="connsiteY8070" fmla="*/ 1822357 h 3821750"/>
              <a:gd name="connsiteX8071" fmla="*/ 742474 w 4203096"/>
              <a:gd name="connsiteY8071" fmla="*/ 1820739 h 3821750"/>
              <a:gd name="connsiteX8072" fmla="*/ 751046 w 4203096"/>
              <a:gd name="connsiteY8072" fmla="*/ 1840932 h 3821750"/>
              <a:gd name="connsiteX8073" fmla="*/ 732758 w 4203096"/>
              <a:gd name="connsiteY8073" fmla="*/ 1856839 h 3821750"/>
              <a:gd name="connsiteX8074" fmla="*/ 723900 w 4203096"/>
              <a:gd name="connsiteY8074" fmla="*/ 1837884 h 3821750"/>
              <a:gd name="connsiteX8075" fmla="*/ 742474 w 4203096"/>
              <a:gd name="connsiteY8075" fmla="*/ 1820739 h 3821750"/>
              <a:gd name="connsiteX8076" fmla="*/ 430911 w 4203096"/>
              <a:gd name="connsiteY8076" fmla="*/ 1819786 h 3821750"/>
              <a:gd name="connsiteX8077" fmla="*/ 432816 w 4203096"/>
              <a:gd name="connsiteY8077" fmla="*/ 1823120 h 3821750"/>
              <a:gd name="connsiteX8078" fmla="*/ 427958 w 4203096"/>
              <a:gd name="connsiteY8078" fmla="*/ 1827406 h 3821750"/>
              <a:gd name="connsiteX8079" fmla="*/ 427196 w 4203096"/>
              <a:gd name="connsiteY8079" fmla="*/ 1823501 h 3821750"/>
              <a:gd name="connsiteX8080" fmla="*/ 430911 w 4203096"/>
              <a:gd name="connsiteY8080" fmla="*/ 1819786 h 3821750"/>
              <a:gd name="connsiteX8081" fmla="*/ 684276 w 4203096"/>
              <a:gd name="connsiteY8081" fmla="*/ 1819405 h 3821750"/>
              <a:gd name="connsiteX8082" fmla="*/ 690467 w 4203096"/>
              <a:gd name="connsiteY8082" fmla="*/ 1835883 h 3821750"/>
              <a:gd name="connsiteX8083" fmla="*/ 674370 w 4203096"/>
              <a:gd name="connsiteY8083" fmla="*/ 1849313 h 3821750"/>
              <a:gd name="connsiteX8084" fmla="*/ 667416 w 4203096"/>
              <a:gd name="connsiteY8084" fmla="*/ 1833311 h 3821750"/>
              <a:gd name="connsiteX8085" fmla="*/ 684276 w 4203096"/>
              <a:gd name="connsiteY8085" fmla="*/ 1819405 h 3821750"/>
              <a:gd name="connsiteX8086" fmla="*/ 497776 w 4203096"/>
              <a:gd name="connsiteY8086" fmla="*/ 1818643 h 3821750"/>
              <a:gd name="connsiteX8087" fmla="*/ 503110 w 4203096"/>
              <a:gd name="connsiteY8087" fmla="*/ 1824929 h 3821750"/>
              <a:gd name="connsiteX8088" fmla="*/ 492061 w 4203096"/>
              <a:gd name="connsiteY8088" fmla="*/ 1829978 h 3821750"/>
              <a:gd name="connsiteX8089" fmla="*/ 490823 w 4203096"/>
              <a:gd name="connsiteY8089" fmla="*/ 1824072 h 3821750"/>
              <a:gd name="connsiteX8090" fmla="*/ 497776 w 4203096"/>
              <a:gd name="connsiteY8090" fmla="*/ 1818643 h 3821750"/>
              <a:gd name="connsiteX8091" fmla="*/ 624745 w 4203096"/>
              <a:gd name="connsiteY8091" fmla="*/ 1818452 h 3821750"/>
              <a:gd name="connsiteX8092" fmla="*/ 628936 w 4203096"/>
              <a:gd name="connsiteY8092" fmla="*/ 1831502 h 3821750"/>
              <a:gd name="connsiteX8093" fmla="*/ 614553 w 4203096"/>
              <a:gd name="connsiteY8093" fmla="*/ 1842074 h 3821750"/>
              <a:gd name="connsiteX8094" fmla="*/ 610457 w 4203096"/>
              <a:gd name="connsiteY8094" fmla="*/ 1829120 h 3821750"/>
              <a:gd name="connsiteX8095" fmla="*/ 624745 w 4203096"/>
              <a:gd name="connsiteY8095" fmla="*/ 1818452 h 3821750"/>
              <a:gd name="connsiteX8096" fmla="*/ 561593 w 4203096"/>
              <a:gd name="connsiteY8096" fmla="*/ 1817976 h 3821750"/>
              <a:gd name="connsiteX8097" fmla="*/ 565975 w 4203096"/>
              <a:gd name="connsiteY8097" fmla="*/ 1827215 h 3821750"/>
              <a:gd name="connsiteX8098" fmla="*/ 554831 w 4203096"/>
              <a:gd name="connsiteY8098" fmla="*/ 1835978 h 3821750"/>
              <a:gd name="connsiteX8099" fmla="*/ 550925 w 4203096"/>
              <a:gd name="connsiteY8099" fmla="*/ 1827405 h 3821750"/>
              <a:gd name="connsiteX8100" fmla="*/ 561593 w 4203096"/>
              <a:gd name="connsiteY8100" fmla="*/ 1817976 h 3821750"/>
              <a:gd name="connsiteX8101" fmla="*/ 1556480 w 4203096"/>
              <a:gd name="connsiteY8101" fmla="*/ 1817726 h 3821750"/>
              <a:gd name="connsiteX8102" fmla="*/ 1566767 w 4203096"/>
              <a:gd name="connsiteY8102" fmla="*/ 1827120 h 3821750"/>
              <a:gd name="connsiteX8103" fmla="*/ 1546669 w 4203096"/>
              <a:gd name="connsiteY8103" fmla="*/ 1853219 h 3821750"/>
              <a:gd name="connsiteX8104" fmla="*/ 1517903 w 4203096"/>
              <a:gd name="connsiteY8104" fmla="*/ 1844361 h 3821750"/>
              <a:gd name="connsiteX8105" fmla="*/ 1538192 w 4203096"/>
              <a:gd name="connsiteY8105" fmla="*/ 1818548 h 3821750"/>
              <a:gd name="connsiteX8106" fmla="*/ 1556480 w 4203096"/>
              <a:gd name="connsiteY8106" fmla="*/ 1817726 h 3821750"/>
              <a:gd name="connsiteX8107" fmla="*/ 1957577 w 4203096"/>
              <a:gd name="connsiteY8107" fmla="*/ 1815595 h 3821750"/>
              <a:gd name="connsiteX8108" fmla="*/ 1978151 w 4203096"/>
              <a:gd name="connsiteY8108" fmla="*/ 1823405 h 3821750"/>
              <a:gd name="connsiteX8109" fmla="*/ 1964340 w 4203096"/>
              <a:gd name="connsiteY8109" fmla="*/ 1840836 h 3821750"/>
              <a:gd name="connsiteX8110" fmla="*/ 1944147 w 4203096"/>
              <a:gd name="connsiteY8110" fmla="*/ 1832930 h 3821750"/>
              <a:gd name="connsiteX8111" fmla="*/ 1957577 w 4203096"/>
              <a:gd name="connsiteY8111" fmla="*/ 1815595 h 3821750"/>
              <a:gd name="connsiteX8112" fmla="*/ 1014603 w 4203096"/>
              <a:gd name="connsiteY8112" fmla="*/ 1810641 h 3821750"/>
              <a:gd name="connsiteX8113" fmla="*/ 1017556 w 4203096"/>
              <a:gd name="connsiteY8113" fmla="*/ 1834930 h 3821750"/>
              <a:gd name="connsiteX8114" fmla="*/ 1037653 w 4203096"/>
              <a:gd name="connsiteY8114" fmla="*/ 1837407 h 3821750"/>
              <a:gd name="connsiteX8115" fmla="*/ 1034129 w 4203096"/>
              <a:gd name="connsiteY8115" fmla="*/ 1811785 h 3821750"/>
              <a:gd name="connsiteX8116" fmla="*/ 1014603 w 4203096"/>
              <a:gd name="connsiteY8116" fmla="*/ 1810641 h 3821750"/>
              <a:gd name="connsiteX8117" fmla="*/ 3849338 w 4203096"/>
              <a:gd name="connsiteY8117" fmla="*/ 1810356 h 3821750"/>
              <a:gd name="connsiteX8118" fmla="*/ 3857529 w 4203096"/>
              <a:gd name="connsiteY8118" fmla="*/ 1826834 h 3821750"/>
              <a:gd name="connsiteX8119" fmla="*/ 3831431 w 4203096"/>
              <a:gd name="connsiteY8119" fmla="*/ 1841027 h 3821750"/>
              <a:gd name="connsiteX8120" fmla="*/ 3822572 w 4203096"/>
              <a:gd name="connsiteY8120" fmla="*/ 1823501 h 3821750"/>
              <a:gd name="connsiteX8121" fmla="*/ 3849338 w 4203096"/>
              <a:gd name="connsiteY8121" fmla="*/ 1810356 h 3821750"/>
              <a:gd name="connsiteX8122" fmla="*/ 3559872 w 4203096"/>
              <a:gd name="connsiteY8122" fmla="*/ 1808546 h 3821750"/>
              <a:gd name="connsiteX8123" fmla="*/ 3578637 w 4203096"/>
              <a:gd name="connsiteY8123" fmla="*/ 1839598 h 3821750"/>
              <a:gd name="connsiteX8124" fmla="*/ 3538822 w 4203096"/>
              <a:gd name="connsiteY8124" fmla="*/ 1864934 h 3821750"/>
              <a:gd name="connsiteX8125" fmla="*/ 3520630 w 4203096"/>
              <a:gd name="connsiteY8125" fmla="*/ 1831882 h 3821750"/>
              <a:gd name="connsiteX8126" fmla="*/ 3559872 w 4203096"/>
              <a:gd name="connsiteY8126" fmla="*/ 1808546 h 3821750"/>
              <a:gd name="connsiteX8127" fmla="*/ 1097280 w 4203096"/>
              <a:gd name="connsiteY8127" fmla="*/ 1808451 h 3821750"/>
              <a:gd name="connsiteX8128" fmla="*/ 1097139 w 4203096"/>
              <a:gd name="connsiteY8128" fmla="*/ 1808687 h 3821750"/>
              <a:gd name="connsiteX8129" fmla="*/ 1097279 w 4203096"/>
              <a:gd name="connsiteY8129" fmla="*/ 1808546 h 3821750"/>
              <a:gd name="connsiteX8130" fmla="*/ 1097246 w 4203096"/>
              <a:gd name="connsiteY8130" fmla="*/ 1808703 h 3821750"/>
              <a:gd name="connsiteX8131" fmla="*/ 1097078 w 4203096"/>
              <a:gd name="connsiteY8131" fmla="*/ 1808789 h 3821750"/>
              <a:gd name="connsiteX8132" fmla="*/ 1096994 w 4203096"/>
              <a:gd name="connsiteY8132" fmla="*/ 1808928 h 3821750"/>
              <a:gd name="connsiteX8133" fmla="*/ 1097007 w 4203096"/>
              <a:gd name="connsiteY8133" fmla="*/ 1808826 h 3821750"/>
              <a:gd name="connsiteX8134" fmla="*/ 1096994 w 4203096"/>
              <a:gd name="connsiteY8134" fmla="*/ 1808832 h 3821750"/>
              <a:gd name="connsiteX8135" fmla="*/ 1097007 w 4203096"/>
              <a:gd name="connsiteY8135" fmla="*/ 1808819 h 3821750"/>
              <a:gd name="connsiteX8136" fmla="*/ 1097038 w 4203096"/>
              <a:gd name="connsiteY8136" fmla="*/ 1808566 h 3821750"/>
              <a:gd name="connsiteX8137" fmla="*/ 958691 w 4203096"/>
              <a:gd name="connsiteY8137" fmla="*/ 1808356 h 3821750"/>
              <a:gd name="connsiteX8138" fmla="*/ 960025 w 4203096"/>
              <a:gd name="connsiteY8138" fmla="*/ 1830263 h 3821750"/>
              <a:gd name="connsiteX8139" fmla="*/ 977265 w 4203096"/>
              <a:gd name="connsiteY8139" fmla="*/ 1831501 h 3821750"/>
              <a:gd name="connsiteX8140" fmla="*/ 975550 w 4203096"/>
              <a:gd name="connsiteY8140" fmla="*/ 1809594 h 3821750"/>
              <a:gd name="connsiteX8141" fmla="*/ 958691 w 4203096"/>
              <a:gd name="connsiteY8141" fmla="*/ 1808356 h 3821750"/>
              <a:gd name="connsiteX8142" fmla="*/ 3095014 w 4203096"/>
              <a:gd name="connsiteY8142" fmla="*/ 1808225 h 3821750"/>
              <a:gd name="connsiteX8143" fmla="*/ 3097851 w 4203096"/>
              <a:gd name="connsiteY8143" fmla="*/ 1834788 h 3821750"/>
              <a:gd name="connsiteX8144" fmla="*/ 3092386 w 4203096"/>
              <a:gd name="connsiteY8144" fmla="*/ 1861029 h 3821750"/>
              <a:gd name="connsiteX8145" fmla="*/ 3092153 w 4203096"/>
              <a:gd name="connsiteY8145" fmla="*/ 1861262 h 3821750"/>
              <a:gd name="connsiteX8146" fmla="*/ 3110877 w 4203096"/>
              <a:gd name="connsiteY8146" fmla="*/ 1857243 h 3821750"/>
              <a:gd name="connsiteX8147" fmla="*/ 3129344 w 4203096"/>
              <a:gd name="connsiteY8147" fmla="*/ 1863315 h 3821750"/>
              <a:gd name="connsiteX8148" fmla="*/ 3132868 w 4203096"/>
              <a:gd name="connsiteY8148" fmla="*/ 1815309 h 3821750"/>
              <a:gd name="connsiteX8149" fmla="*/ 3113282 w 4203096"/>
              <a:gd name="connsiteY8149" fmla="*/ 1816821 h 3821750"/>
              <a:gd name="connsiteX8150" fmla="*/ 1243870 w 4203096"/>
              <a:gd name="connsiteY8150" fmla="*/ 1807689 h 3821750"/>
              <a:gd name="connsiteX8151" fmla="*/ 1271683 w 4203096"/>
              <a:gd name="connsiteY8151" fmla="*/ 1827311 h 3821750"/>
              <a:gd name="connsiteX8152" fmla="*/ 1253204 w 4203096"/>
              <a:gd name="connsiteY8152" fmla="*/ 1851599 h 3821750"/>
              <a:gd name="connsiteX8153" fmla="*/ 1226344 w 4203096"/>
              <a:gd name="connsiteY8153" fmla="*/ 1830359 h 3821750"/>
              <a:gd name="connsiteX8154" fmla="*/ 1243870 w 4203096"/>
              <a:gd name="connsiteY8154" fmla="*/ 1807689 h 3821750"/>
              <a:gd name="connsiteX8155" fmla="*/ 1175099 w 4203096"/>
              <a:gd name="connsiteY8155" fmla="*/ 1806546 h 3821750"/>
              <a:gd name="connsiteX8156" fmla="*/ 1200436 w 4203096"/>
              <a:gd name="connsiteY8156" fmla="*/ 1831310 h 3821750"/>
              <a:gd name="connsiteX8157" fmla="*/ 1184338 w 4203096"/>
              <a:gd name="connsiteY8157" fmla="*/ 1853218 h 3821750"/>
              <a:gd name="connsiteX8158" fmla="*/ 1159192 w 4203096"/>
              <a:gd name="connsiteY8158" fmla="*/ 1828358 h 3821750"/>
              <a:gd name="connsiteX8159" fmla="*/ 1175099 w 4203096"/>
              <a:gd name="connsiteY8159" fmla="*/ 1806546 h 3821750"/>
              <a:gd name="connsiteX8160" fmla="*/ 1117687 w 4203096"/>
              <a:gd name="connsiteY8160" fmla="*/ 1805355 h 3821750"/>
              <a:gd name="connsiteX8161" fmla="*/ 1130712 w 4203096"/>
              <a:gd name="connsiteY8161" fmla="*/ 1816166 h 3821750"/>
              <a:gd name="connsiteX8162" fmla="*/ 1133665 w 4203096"/>
              <a:gd name="connsiteY8162" fmla="*/ 1845789 h 3821750"/>
              <a:gd name="connsiteX8163" fmla="*/ 1108328 w 4203096"/>
              <a:gd name="connsiteY8163" fmla="*/ 1848075 h 3821750"/>
              <a:gd name="connsiteX8164" fmla="*/ 1095470 w 4203096"/>
              <a:gd name="connsiteY8164" fmla="*/ 1817119 h 3821750"/>
              <a:gd name="connsiteX8165" fmla="*/ 1097246 w 4203096"/>
              <a:gd name="connsiteY8165" fmla="*/ 1808703 h 3821750"/>
              <a:gd name="connsiteX8166" fmla="*/ 1103661 w 4203096"/>
              <a:gd name="connsiteY8166" fmla="*/ 1805403 h 3821750"/>
              <a:gd name="connsiteX8167" fmla="*/ 1117687 w 4203096"/>
              <a:gd name="connsiteY8167" fmla="*/ 1805355 h 3821750"/>
              <a:gd name="connsiteX8168" fmla="*/ 4116228 w 4203096"/>
              <a:gd name="connsiteY8168" fmla="*/ 1803689 h 3821750"/>
              <a:gd name="connsiteX8169" fmla="*/ 4118133 w 4203096"/>
              <a:gd name="connsiteY8169" fmla="*/ 1809975 h 3821750"/>
              <a:gd name="connsiteX8170" fmla="*/ 4107846 w 4203096"/>
              <a:gd name="connsiteY8170" fmla="*/ 1813690 h 3821750"/>
              <a:gd name="connsiteX8171" fmla="*/ 4105846 w 4203096"/>
              <a:gd name="connsiteY8171" fmla="*/ 1808356 h 3821750"/>
              <a:gd name="connsiteX8172" fmla="*/ 4116228 w 4203096"/>
              <a:gd name="connsiteY8172" fmla="*/ 1803689 h 3821750"/>
              <a:gd name="connsiteX8173" fmla="*/ 1727740 w 4203096"/>
              <a:gd name="connsiteY8173" fmla="*/ 1801403 h 3821750"/>
              <a:gd name="connsiteX8174" fmla="*/ 1736407 w 4203096"/>
              <a:gd name="connsiteY8174" fmla="*/ 1810165 h 3821750"/>
              <a:gd name="connsiteX8175" fmla="*/ 1717738 w 4203096"/>
              <a:gd name="connsiteY8175" fmla="*/ 1832930 h 3821750"/>
              <a:gd name="connsiteX8176" fmla="*/ 1691068 w 4203096"/>
              <a:gd name="connsiteY8176" fmla="*/ 1824453 h 3821750"/>
              <a:gd name="connsiteX8177" fmla="*/ 1711071 w 4203096"/>
              <a:gd name="connsiteY8177" fmla="*/ 1802069 h 3821750"/>
              <a:gd name="connsiteX8178" fmla="*/ 1727740 w 4203096"/>
              <a:gd name="connsiteY8178" fmla="*/ 1801403 h 3821750"/>
              <a:gd name="connsiteX8179" fmla="*/ 1478851 w 4203096"/>
              <a:gd name="connsiteY8179" fmla="*/ 1797688 h 3821750"/>
              <a:gd name="connsiteX8180" fmla="*/ 1508379 w 4203096"/>
              <a:gd name="connsiteY8180" fmla="*/ 1808547 h 3821750"/>
              <a:gd name="connsiteX8181" fmla="*/ 1485328 w 4203096"/>
              <a:gd name="connsiteY8181" fmla="*/ 1834455 h 3821750"/>
              <a:gd name="connsiteX8182" fmla="*/ 1457325 w 4203096"/>
              <a:gd name="connsiteY8182" fmla="*/ 1823406 h 3821750"/>
              <a:gd name="connsiteX8183" fmla="*/ 1478851 w 4203096"/>
              <a:gd name="connsiteY8183" fmla="*/ 1797688 h 3821750"/>
              <a:gd name="connsiteX8184" fmla="*/ 1326832 w 4203096"/>
              <a:gd name="connsiteY8184" fmla="*/ 1796736 h 3821750"/>
              <a:gd name="connsiteX8185" fmla="*/ 1356931 w 4203096"/>
              <a:gd name="connsiteY8185" fmla="*/ 1811976 h 3821750"/>
              <a:gd name="connsiteX8186" fmla="*/ 1335595 w 4203096"/>
              <a:gd name="connsiteY8186" fmla="*/ 1838074 h 3821750"/>
              <a:gd name="connsiteX8187" fmla="*/ 1307210 w 4203096"/>
              <a:gd name="connsiteY8187" fmla="*/ 1822453 h 3821750"/>
              <a:gd name="connsiteX8188" fmla="*/ 1326832 w 4203096"/>
              <a:gd name="connsiteY8188" fmla="*/ 1796736 h 3821750"/>
              <a:gd name="connsiteX8189" fmla="*/ 2075497 w 4203096"/>
              <a:gd name="connsiteY8189" fmla="*/ 1792830 h 3821750"/>
              <a:gd name="connsiteX8190" fmla="*/ 2095404 w 4203096"/>
              <a:gd name="connsiteY8190" fmla="*/ 1803688 h 3821750"/>
              <a:gd name="connsiteX8191" fmla="*/ 2080640 w 4203096"/>
              <a:gd name="connsiteY8191" fmla="*/ 1819690 h 3821750"/>
              <a:gd name="connsiteX8192" fmla="*/ 2061019 w 4203096"/>
              <a:gd name="connsiteY8192" fmla="*/ 1808737 h 3821750"/>
              <a:gd name="connsiteX8193" fmla="*/ 2075497 w 4203096"/>
              <a:gd name="connsiteY8193" fmla="*/ 1792830 h 3821750"/>
              <a:gd name="connsiteX8194" fmla="*/ 3041617 w 4203096"/>
              <a:gd name="connsiteY8194" fmla="*/ 1792639 h 3821750"/>
              <a:gd name="connsiteX8195" fmla="*/ 3041169 w 4203096"/>
              <a:gd name="connsiteY8195" fmla="*/ 1793312 h 3821750"/>
              <a:gd name="connsiteX8196" fmla="*/ 3041617 w 4203096"/>
              <a:gd name="connsiteY8196" fmla="*/ 1792735 h 3821750"/>
              <a:gd name="connsiteX8197" fmla="*/ 3041393 w 4203096"/>
              <a:gd name="connsiteY8197" fmla="*/ 1793460 h 3821750"/>
              <a:gd name="connsiteX8198" fmla="*/ 3040951 w 4203096"/>
              <a:gd name="connsiteY8198" fmla="*/ 1793592 h 3821750"/>
              <a:gd name="connsiteX8199" fmla="*/ 3041057 w 4203096"/>
              <a:gd name="connsiteY8199" fmla="*/ 1793456 h 3821750"/>
              <a:gd name="connsiteX8200" fmla="*/ 3041202 w 4203096"/>
              <a:gd name="connsiteY8200" fmla="*/ 1792915 h 3821750"/>
              <a:gd name="connsiteX8201" fmla="*/ 4021359 w 4203096"/>
              <a:gd name="connsiteY8201" fmla="*/ 1791020 h 3821750"/>
              <a:gd name="connsiteX8202" fmla="*/ 4028789 w 4203096"/>
              <a:gd name="connsiteY8202" fmla="*/ 1800831 h 3821750"/>
              <a:gd name="connsiteX8203" fmla="*/ 4014691 w 4203096"/>
              <a:gd name="connsiteY8203" fmla="*/ 1808641 h 3821750"/>
              <a:gd name="connsiteX8204" fmla="*/ 4009167 w 4203096"/>
              <a:gd name="connsiteY8204" fmla="*/ 1799688 h 3821750"/>
              <a:gd name="connsiteX8205" fmla="*/ 4021359 w 4203096"/>
              <a:gd name="connsiteY8205" fmla="*/ 1791020 h 3821750"/>
              <a:gd name="connsiteX8206" fmla="*/ 3744563 w 4203096"/>
              <a:gd name="connsiteY8206" fmla="*/ 1791020 h 3821750"/>
              <a:gd name="connsiteX8207" fmla="*/ 3755421 w 4203096"/>
              <a:gd name="connsiteY8207" fmla="*/ 1814927 h 3821750"/>
              <a:gd name="connsiteX8208" fmla="*/ 3723703 w 4203096"/>
              <a:gd name="connsiteY8208" fmla="*/ 1829977 h 3821750"/>
              <a:gd name="connsiteX8209" fmla="*/ 3711892 w 4203096"/>
              <a:gd name="connsiteY8209" fmla="*/ 1807498 h 3821750"/>
              <a:gd name="connsiteX8210" fmla="*/ 3744563 w 4203096"/>
              <a:gd name="connsiteY8210" fmla="*/ 1791020 h 3821750"/>
              <a:gd name="connsiteX8211" fmla="*/ 884515 w 4203096"/>
              <a:gd name="connsiteY8211" fmla="*/ 1788282 h 3821750"/>
              <a:gd name="connsiteX8212" fmla="*/ 894873 w 4203096"/>
              <a:gd name="connsiteY8212" fmla="*/ 1793592 h 3821750"/>
              <a:gd name="connsiteX8213" fmla="*/ 901064 w 4203096"/>
              <a:gd name="connsiteY8213" fmla="*/ 1821786 h 3821750"/>
              <a:gd name="connsiteX8214" fmla="*/ 897445 w 4203096"/>
              <a:gd name="connsiteY8214" fmla="*/ 1830453 h 3821750"/>
              <a:gd name="connsiteX8215" fmla="*/ 896111 w 4203096"/>
              <a:gd name="connsiteY8215" fmla="*/ 1832168 h 3821750"/>
              <a:gd name="connsiteX8216" fmla="*/ 883824 w 4203096"/>
              <a:gd name="connsiteY8216" fmla="*/ 1837026 h 3821750"/>
              <a:gd name="connsiteX8217" fmla="*/ 866584 w 4203096"/>
              <a:gd name="connsiteY8217" fmla="*/ 1819690 h 3821750"/>
              <a:gd name="connsiteX8218" fmla="*/ 874013 w 4203096"/>
              <a:gd name="connsiteY8218" fmla="*/ 1792258 h 3821750"/>
              <a:gd name="connsiteX8219" fmla="*/ 884515 w 4203096"/>
              <a:gd name="connsiteY8219" fmla="*/ 1788282 h 3821750"/>
              <a:gd name="connsiteX8220" fmla="*/ 1905619 w 4203096"/>
              <a:gd name="connsiteY8220" fmla="*/ 1788210 h 3821750"/>
              <a:gd name="connsiteX8221" fmla="*/ 1913286 w 4203096"/>
              <a:gd name="connsiteY8221" fmla="*/ 1796449 h 3821750"/>
              <a:gd name="connsiteX8222" fmla="*/ 1896808 w 4203096"/>
              <a:gd name="connsiteY8222" fmla="*/ 1815785 h 3821750"/>
              <a:gd name="connsiteX8223" fmla="*/ 1874233 w 4203096"/>
              <a:gd name="connsiteY8223" fmla="*/ 1807594 h 3821750"/>
              <a:gd name="connsiteX8224" fmla="*/ 1891093 w 4203096"/>
              <a:gd name="connsiteY8224" fmla="*/ 1788258 h 3821750"/>
              <a:gd name="connsiteX8225" fmla="*/ 1905619 w 4203096"/>
              <a:gd name="connsiteY8225" fmla="*/ 1788210 h 3821750"/>
              <a:gd name="connsiteX8226" fmla="*/ 3452336 w 4203096"/>
              <a:gd name="connsiteY8226" fmla="*/ 1787401 h 3821750"/>
              <a:gd name="connsiteX8227" fmla="*/ 3473767 w 4203096"/>
              <a:gd name="connsiteY8227" fmla="*/ 1828263 h 3821750"/>
              <a:gd name="connsiteX8228" fmla="*/ 3429095 w 4203096"/>
              <a:gd name="connsiteY8228" fmla="*/ 1854076 h 3821750"/>
              <a:gd name="connsiteX8229" fmla="*/ 3408330 w 4203096"/>
              <a:gd name="connsiteY8229" fmla="*/ 1813785 h 3821750"/>
              <a:gd name="connsiteX8230" fmla="*/ 3452336 w 4203096"/>
              <a:gd name="connsiteY8230" fmla="*/ 1787401 h 3821750"/>
              <a:gd name="connsiteX8231" fmla="*/ 830770 w 4203096"/>
              <a:gd name="connsiteY8231" fmla="*/ 1786258 h 3821750"/>
              <a:gd name="connsiteX8232" fmla="*/ 845057 w 4203096"/>
              <a:gd name="connsiteY8232" fmla="*/ 1809022 h 3821750"/>
              <a:gd name="connsiteX8233" fmla="*/ 827436 w 4203096"/>
              <a:gd name="connsiteY8233" fmla="*/ 1829692 h 3821750"/>
              <a:gd name="connsiteX8234" fmla="*/ 813339 w 4203096"/>
              <a:gd name="connsiteY8234" fmla="*/ 1806927 h 3821750"/>
              <a:gd name="connsiteX8235" fmla="*/ 830770 w 4203096"/>
              <a:gd name="connsiteY8235" fmla="*/ 1786258 h 3821750"/>
              <a:gd name="connsiteX8236" fmla="*/ 777621 w 4203096"/>
              <a:gd name="connsiteY8236" fmla="*/ 1784162 h 3821750"/>
              <a:gd name="connsiteX8237" fmla="*/ 788098 w 4203096"/>
              <a:gd name="connsiteY8237" fmla="*/ 1804451 h 3821750"/>
              <a:gd name="connsiteX8238" fmla="*/ 770382 w 4203096"/>
              <a:gd name="connsiteY8238" fmla="*/ 1821976 h 3821750"/>
              <a:gd name="connsiteX8239" fmla="*/ 760857 w 4203096"/>
              <a:gd name="connsiteY8239" fmla="*/ 1801117 h 3821750"/>
              <a:gd name="connsiteX8240" fmla="*/ 777621 w 4203096"/>
              <a:gd name="connsiteY8240" fmla="*/ 1784162 h 3821750"/>
              <a:gd name="connsiteX8241" fmla="*/ 722947 w 4203096"/>
              <a:gd name="connsiteY8241" fmla="*/ 1782257 h 3821750"/>
              <a:gd name="connsiteX8242" fmla="*/ 730948 w 4203096"/>
              <a:gd name="connsiteY8242" fmla="*/ 1799211 h 3821750"/>
              <a:gd name="connsiteX8243" fmla="*/ 714851 w 4203096"/>
              <a:gd name="connsiteY8243" fmla="*/ 1814642 h 3821750"/>
              <a:gd name="connsiteX8244" fmla="*/ 707231 w 4203096"/>
              <a:gd name="connsiteY8244" fmla="*/ 1797687 h 3821750"/>
              <a:gd name="connsiteX8245" fmla="*/ 722947 w 4203096"/>
              <a:gd name="connsiteY8245" fmla="*/ 1782257 h 3821750"/>
              <a:gd name="connsiteX8246" fmla="*/ 1664101 w 4203096"/>
              <a:gd name="connsiteY8246" fmla="*/ 1782222 h 3821750"/>
              <a:gd name="connsiteX8247" fmla="*/ 1674209 w 4203096"/>
              <a:gd name="connsiteY8247" fmla="*/ 1790925 h 3821750"/>
              <a:gd name="connsiteX8248" fmla="*/ 1653254 w 4203096"/>
              <a:gd name="connsiteY8248" fmla="*/ 1815595 h 3821750"/>
              <a:gd name="connsiteX8249" fmla="*/ 1626012 w 4203096"/>
              <a:gd name="connsiteY8249" fmla="*/ 1808451 h 3821750"/>
              <a:gd name="connsiteX8250" fmla="*/ 1645348 w 4203096"/>
              <a:gd name="connsiteY8250" fmla="*/ 1783877 h 3821750"/>
              <a:gd name="connsiteX8251" fmla="*/ 1664101 w 4203096"/>
              <a:gd name="connsiteY8251" fmla="*/ 1782222 h 3821750"/>
              <a:gd name="connsiteX8252" fmla="*/ 483298 w 4203096"/>
              <a:gd name="connsiteY8252" fmla="*/ 1781686 h 3821750"/>
              <a:gd name="connsiteX8253" fmla="*/ 485870 w 4203096"/>
              <a:gd name="connsiteY8253" fmla="*/ 1785496 h 3821750"/>
              <a:gd name="connsiteX8254" fmla="*/ 479869 w 4203096"/>
              <a:gd name="connsiteY8254" fmla="*/ 1789020 h 3821750"/>
              <a:gd name="connsiteX8255" fmla="*/ 477583 w 4203096"/>
              <a:gd name="connsiteY8255" fmla="*/ 1785781 h 3821750"/>
              <a:gd name="connsiteX8256" fmla="*/ 483298 w 4203096"/>
              <a:gd name="connsiteY8256" fmla="*/ 1781686 h 3821750"/>
              <a:gd name="connsiteX8257" fmla="*/ 666369 w 4203096"/>
              <a:gd name="connsiteY8257" fmla="*/ 1780924 h 3821750"/>
              <a:gd name="connsiteX8258" fmla="*/ 672655 w 4203096"/>
              <a:gd name="connsiteY8258" fmla="*/ 1793687 h 3821750"/>
              <a:gd name="connsiteX8259" fmla="*/ 658653 w 4203096"/>
              <a:gd name="connsiteY8259" fmla="*/ 1807499 h 3821750"/>
              <a:gd name="connsiteX8260" fmla="*/ 652367 w 4203096"/>
              <a:gd name="connsiteY8260" fmla="*/ 1794735 h 3821750"/>
              <a:gd name="connsiteX8261" fmla="*/ 666369 w 4203096"/>
              <a:gd name="connsiteY8261" fmla="*/ 1780924 h 3821750"/>
              <a:gd name="connsiteX8262" fmla="*/ 547021 w 4203096"/>
              <a:gd name="connsiteY8262" fmla="*/ 1780352 h 3821750"/>
              <a:gd name="connsiteX8263" fmla="*/ 549878 w 4203096"/>
              <a:gd name="connsiteY8263" fmla="*/ 1787496 h 3821750"/>
              <a:gd name="connsiteX8264" fmla="*/ 540067 w 4203096"/>
              <a:gd name="connsiteY8264" fmla="*/ 1797593 h 3821750"/>
              <a:gd name="connsiteX8265" fmla="*/ 538448 w 4203096"/>
              <a:gd name="connsiteY8265" fmla="*/ 1787210 h 3821750"/>
              <a:gd name="connsiteX8266" fmla="*/ 547021 w 4203096"/>
              <a:gd name="connsiteY8266" fmla="*/ 1780352 h 3821750"/>
              <a:gd name="connsiteX8267" fmla="*/ 608170 w 4203096"/>
              <a:gd name="connsiteY8267" fmla="*/ 1780257 h 3821750"/>
              <a:gd name="connsiteX8268" fmla="*/ 612266 w 4203096"/>
              <a:gd name="connsiteY8268" fmla="*/ 1791021 h 3821750"/>
              <a:gd name="connsiteX8269" fmla="*/ 601217 w 4203096"/>
              <a:gd name="connsiteY8269" fmla="*/ 1800641 h 3821750"/>
              <a:gd name="connsiteX8270" fmla="*/ 596359 w 4203096"/>
              <a:gd name="connsiteY8270" fmla="*/ 1790354 h 3821750"/>
              <a:gd name="connsiteX8271" fmla="*/ 608170 w 4203096"/>
              <a:gd name="connsiteY8271" fmla="*/ 1780257 h 3821750"/>
              <a:gd name="connsiteX8272" fmla="*/ 2191321 w 4203096"/>
              <a:gd name="connsiteY8272" fmla="*/ 1778066 h 3821750"/>
              <a:gd name="connsiteX8273" fmla="*/ 2213229 w 4203096"/>
              <a:gd name="connsiteY8273" fmla="*/ 1792163 h 3821750"/>
              <a:gd name="connsiteX8274" fmla="*/ 2199322 w 4203096"/>
              <a:gd name="connsiteY8274" fmla="*/ 1810737 h 3821750"/>
              <a:gd name="connsiteX8275" fmla="*/ 2175986 w 4203096"/>
              <a:gd name="connsiteY8275" fmla="*/ 1795973 h 3821750"/>
              <a:gd name="connsiteX8276" fmla="*/ 2191321 w 4203096"/>
              <a:gd name="connsiteY8276" fmla="*/ 1778066 h 3821750"/>
              <a:gd name="connsiteX8277" fmla="*/ 3367469 w 4203096"/>
              <a:gd name="connsiteY8277" fmla="*/ 1777685 h 3821750"/>
              <a:gd name="connsiteX8278" fmla="*/ 3367945 w 4203096"/>
              <a:gd name="connsiteY8278" fmla="*/ 1778352 h 3821750"/>
              <a:gd name="connsiteX8279" fmla="*/ 3367510 w 4203096"/>
              <a:gd name="connsiteY8279" fmla="*/ 1778120 h 3821750"/>
              <a:gd name="connsiteX8280" fmla="*/ 3367469 w 4203096"/>
              <a:gd name="connsiteY8280" fmla="*/ 1777400 h 3821750"/>
              <a:gd name="connsiteX8281" fmla="*/ 3367882 w 4203096"/>
              <a:gd name="connsiteY8281" fmla="*/ 1777762 h 3821750"/>
              <a:gd name="connsiteX8282" fmla="*/ 3367945 w 4203096"/>
              <a:gd name="connsiteY8282" fmla="*/ 1778162 h 3821750"/>
              <a:gd name="connsiteX8283" fmla="*/ 3367469 w 4203096"/>
              <a:gd name="connsiteY8283" fmla="*/ 1777400 h 3821750"/>
              <a:gd name="connsiteX8284" fmla="*/ 2966180 w 4203096"/>
              <a:gd name="connsiteY8284" fmla="*/ 1777304 h 3821750"/>
              <a:gd name="connsiteX8285" fmla="*/ 2998184 w 4203096"/>
              <a:gd name="connsiteY8285" fmla="*/ 1822453 h 3821750"/>
              <a:gd name="connsiteX8286" fmla="*/ 2968085 w 4203096"/>
              <a:gd name="connsiteY8286" fmla="*/ 1863601 h 3821750"/>
              <a:gd name="connsiteX8287" fmla="*/ 2936843 w 4203096"/>
              <a:gd name="connsiteY8287" fmla="*/ 1818071 h 3821750"/>
              <a:gd name="connsiteX8288" fmla="*/ 2966180 w 4203096"/>
              <a:gd name="connsiteY8288" fmla="*/ 1777304 h 3821750"/>
              <a:gd name="connsiteX8289" fmla="*/ 3265265 w 4203096"/>
              <a:gd name="connsiteY8289" fmla="*/ 1776352 h 3821750"/>
              <a:gd name="connsiteX8290" fmla="*/ 3259931 w 4203096"/>
              <a:gd name="connsiteY8290" fmla="*/ 1811403 h 3821750"/>
              <a:gd name="connsiteX8291" fmla="*/ 3293173 w 4203096"/>
              <a:gd name="connsiteY8291" fmla="*/ 1816166 h 3821750"/>
              <a:gd name="connsiteX8292" fmla="*/ 3299270 w 4203096"/>
              <a:gd name="connsiteY8292" fmla="*/ 1781495 h 3821750"/>
              <a:gd name="connsiteX8293" fmla="*/ 3265265 w 4203096"/>
              <a:gd name="connsiteY8293" fmla="*/ 1776352 h 3821750"/>
              <a:gd name="connsiteX8294" fmla="*/ 1439846 w 4203096"/>
              <a:gd name="connsiteY8294" fmla="*/ 1775840 h 3821750"/>
              <a:gd name="connsiteX8295" fmla="*/ 1450466 w 4203096"/>
              <a:gd name="connsiteY8295" fmla="*/ 1786734 h 3821750"/>
              <a:gd name="connsiteX8296" fmla="*/ 1429892 w 4203096"/>
              <a:gd name="connsiteY8296" fmla="*/ 1813595 h 3821750"/>
              <a:gd name="connsiteX8297" fmla="*/ 1398650 w 4203096"/>
              <a:gd name="connsiteY8297" fmla="*/ 1801688 h 3821750"/>
              <a:gd name="connsiteX8298" fmla="*/ 1420367 w 4203096"/>
              <a:gd name="connsiteY8298" fmla="*/ 1775876 h 3821750"/>
              <a:gd name="connsiteX8299" fmla="*/ 1439846 w 4203096"/>
              <a:gd name="connsiteY8299" fmla="*/ 1775840 h 3821750"/>
              <a:gd name="connsiteX8300" fmla="*/ 3926109 w 4203096"/>
              <a:gd name="connsiteY8300" fmla="*/ 1774923 h 3821750"/>
              <a:gd name="connsiteX8301" fmla="*/ 3933729 w 4203096"/>
              <a:gd name="connsiteY8301" fmla="*/ 1789687 h 3821750"/>
              <a:gd name="connsiteX8302" fmla="*/ 3912107 w 4203096"/>
              <a:gd name="connsiteY8302" fmla="*/ 1799879 h 3821750"/>
              <a:gd name="connsiteX8303" fmla="*/ 3904678 w 4203096"/>
              <a:gd name="connsiteY8303" fmla="*/ 1784925 h 3821750"/>
              <a:gd name="connsiteX8304" fmla="*/ 3926109 w 4203096"/>
              <a:gd name="connsiteY8304" fmla="*/ 1774923 h 3821750"/>
              <a:gd name="connsiteX8305" fmla="*/ 983551 w 4203096"/>
              <a:gd name="connsiteY8305" fmla="*/ 1773018 h 3821750"/>
              <a:gd name="connsiteX8306" fmla="*/ 985552 w 4203096"/>
              <a:gd name="connsiteY8306" fmla="*/ 1795497 h 3821750"/>
              <a:gd name="connsiteX8307" fmla="*/ 1002792 w 4203096"/>
              <a:gd name="connsiteY8307" fmla="*/ 1796735 h 3821750"/>
              <a:gd name="connsiteX8308" fmla="*/ 1000506 w 4203096"/>
              <a:gd name="connsiteY8308" fmla="*/ 1774256 h 3821750"/>
              <a:gd name="connsiteX8309" fmla="*/ 983551 w 4203096"/>
              <a:gd name="connsiteY8309" fmla="*/ 1773018 h 3821750"/>
              <a:gd name="connsiteX8310" fmla="*/ 1090898 w 4203096"/>
              <a:gd name="connsiteY8310" fmla="*/ 1771209 h 3821750"/>
              <a:gd name="connsiteX8311" fmla="*/ 1091279 w 4203096"/>
              <a:gd name="connsiteY8311" fmla="*/ 1771875 h 3821750"/>
              <a:gd name="connsiteX8312" fmla="*/ 1091151 w 4203096"/>
              <a:gd name="connsiteY8312" fmla="*/ 1771816 h 3821750"/>
              <a:gd name="connsiteX8313" fmla="*/ 1090898 w 4203096"/>
              <a:gd name="connsiteY8313" fmla="*/ 1771208 h 3821750"/>
              <a:gd name="connsiteX8314" fmla="*/ 1091129 w 4203096"/>
              <a:gd name="connsiteY8314" fmla="*/ 1771366 h 3821750"/>
              <a:gd name="connsiteX8315" fmla="*/ 1091279 w 4203096"/>
              <a:gd name="connsiteY8315" fmla="*/ 1771684 h 3821750"/>
              <a:gd name="connsiteX8316" fmla="*/ 1090898 w 4203096"/>
              <a:gd name="connsiteY8316" fmla="*/ 1771208 h 3821750"/>
              <a:gd name="connsiteX8317" fmla="*/ 2306192 w 4203096"/>
              <a:gd name="connsiteY8317" fmla="*/ 1770827 h 3821750"/>
              <a:gd name="connsiteX8318" fmla="*/ 2330290 w 4203096"/>
              <a:gd name="connsiteY8318" fmla="*/ 1789687 h 3821750"/>
              <a:gd name="connsiteX8319" fmla="*/ 2312288 w 4203096"/>
              <a:gd name="connsiteY8319" fmla="*/ 1811118 h 3821750"/>
              <a:gd name="connsiteX8320" fmla="*/ 2289238 w 4203096"/>
              <a:gd name="connsiteY8320" fmla="*/ 1791115 h 3821750"/>
              <a:gd name="connsiteX8321" fmla="*/ 2306192 w 4203096"/>
              <a:gd name="connsiteY8321" fmla="*/ 1770827 h 3821750"/>
              <a:gd name="connsiteX8322" fmla="*/ 2870072 w 4203096"/>
              <a:gd name="connsiteY8322" fmla="*/ 1770065 h 3821750"/>
              <a:gd name="connsiteX8323" fmla="*/ 2901219 w 4203096"/>
              <a:gd name="connsiteY8323" fmla="*/ 1813499 h 3821750"/>
              <a:gd name="connsiteX8324" fmla="*/ 2876073 w 4203096"/>
              <a:gd name="connsiteY8324" fmla="*/ 1852933 h 3821750"/>
              <a:gd name="connsiteX8325" fmla="*/ 2845783 w 4203096"/>
              <a:gd name="connsiteY8325" fmla="*/ 1808261 h 3821750"/>
              <a:gd name="connsiteX8326" fmla="*/ 2870072 w 4203096"/>
              <a:gd name="connsiteY8326" fmla="*/ 1770065 h 3821750"/>
              <a:gd name="connsiteX8327" fmla="*/ 1200817 w 4203096"/>
              <a:gd name="connsiteY8327" fmla="*/ 1769970 h 3821750"/>
              <a:gd name="connsiteX8328" fmla="*/ 1226248 w 4203096"/>
              <a:gd name="connsiteY8328" fmla="*/ 1792544 h 3821750"/>
              <a:gd name="connsiteX8329" fmla="*/ 1210723 w 4203096"/>
              <a:gd name="connsiteY8329" fmla="*/ 1816261 h 3821750"/>
              <a:gd name="connsiteX8330" fmla="*/ 1184624 w 4203096"/>
              <a:gd name="connsiteY8330" fmla="*/ 1793020 h 3821750"/>
              <a:gd name="connsiteX8331" fmla="*/ 1200817 w 4203096"/>
              <a:gd name="connsiteY8331" fmla="*/ 1769970 h 3821750"/>
              <a:gd name="connsiteX8332" fmla="*/ 3634930 w 4203096"/>
              <a:gd name="connsiteY8332" fmla="*/ 1769208 h 3821750"/>
              <a:gd name="connsiteX8333" fmla="*/ 3652552 w 4203096"/>
              <a:gd name="connsiteY8333" fmla="*/ 1797402 h 3821750"/>
              <a:gd name="connsiteX8334" fmla="*/ 3615595 w 4203096"/>
              <a:gd name="connsiteY8334" fmla="*/ 1818261 h 3821750"/>
              <a:gd name="connsiteX8335" fmla="*/ 3597402 w 4203096"/>
              <a:gd name="connsiteY8335" fmla="*/ 1790448 h 3821750"/>
              <a:gd name="connsiteX8336" fmla="*/ 3634930 w 4203096"/>
              <a:gd name="connsiteY8336" fmla="*/ 1769208 h 3821750"/>
              <a:gd name="connsiteX8337" fmla="*/ 1135475 w 4203096"/>
              <a:gd name="connsiteY8337" fmla="*/ 1768065 h 3821750"/>
              <a:gd name="connsiteX8338" fmla="*/ 1160526 w 4203096"/>
              <a:gd name="connsiteY8338" fmla="*/ 1792830 h 3821750"/>
              <a:gd name="connsiteX8339" fmla="*/ 1144714 w 4203096"/>
              <a:gd name="connsiteY8339" fmla="*/ 1815785 h 3821750"/>
              <a:gd name="connsiteX8340" fmla="*/ 1119949 w 4203096"/>
              <a:gd name="connsiteY8340" fmla="*/ 1792163 h 3821750"/>
              <a:gd name="connsiteX8341" fmla="*/ 1135475 w 4203096"/>
              <a:gd name="connsiteY8341" fmla="*/ 1768065 h 3821750"/>
              <a:gd name="connsiteX8342" fmla="*/ 2417158 w 4203096"/>
              <a:gd name="connsiteY8342" fmla="*/ 1767875 h 3821750"/>
              <a:gd name="connsiteX8343" fmla="*/ 2441923 w 4203096"/>
              <a:gd name="connsiteY8343" fmla="*/ 1792449 h 3821750"/>
              <a:gd name="connsiteX8344" fmla="*/ 2422969 w 4203096"/>
              <a:gd name="connsiteY8344" fmla="*/ 1816928 h 3821750"/>
              <a:gd name="connsiteX8345" fmla="*/ 2397727 w 4203096"/>
              <a:gd name="connsiteY8345" fmla="*/ 1792259 h 3821750"/>
              <a:gd name="connsiteX8346" fmla="*/ 2417158 w 4203096"/>
              <a:gd name="connsiteY8346" fmla="*/ 1767875 h 3821750"/>
              <a:gd name="connsiteX8347" fmla="*/ 2616136 w 4203096"/>
              <a:gd name="connsiteY8347" fmla="*/ 1767303 h 3821750"/>
              <a:gd name="connsiteX8348" fmla="*/ 2641282 w 4203096"/>
              <a:gd name="connsiteY8348" fmla="*/ 1801878 h 3821750"/>
              <a:gd name="connsiteX8349" fmla="*/ 2621851 w 4203096"/>
              <a:gd name="connsiteY8349" fmla="*/ 1834549 h 3821750"/>
              <a:gd name="connsiteX8350" fmla="*/ 2596324 w 4203096"/>
              <a:gd name="connsiteY8350" fmla="*/ 1799211 h 3821750"/>
              <a:gd name="connsiteX8351" fmla="*/ 2616136 w 4203096"/>
              <a:gd name="connsiteY8351" fmla="*/ 1767303 h 3821750"/>
              <a:gd name="connsiteX8352" fmla="*/ 2519457 w 4203096"/>
              <a:gd name="connsiteY8352" fmla="*/ 1767018 h 3821750"/>
              <a:gd name="connsiteX8353" fmla="*/ 2546317 w 4203096"/>
              <a:gd name="connsiteY8353" fmla="*/ 1797022 h 3821750"/>
              <a:gd name="connsiteX8354" fmla="*/ 2527648 w 4203096"/>
              <a:gd name="connsiteY8354" fmla="*/ 1826263 h 3821750"/>
              <a:gd name="connsiteX8355" fmla="*/ 2500693 w 4203096"/>
              <a:gd name="connsiteY8355" fmla="*/ 1794926 h 3821750"/>
              <a:gd name="connsiteX8356" fmla="*/ 2519457 w 4203096"/>
              <a:gd name="connsiteY8356" fmla="*/ 1767018 h 3821750"/>
              <a:gd name="connsiteX8357" fmla="*/ 1277111 w 4203096"/>
              <a:gd name="connsiteY8357" fmla="*/ 1766827 h 3821750"/>
              <a:gd name="connsiteX8358" fmla="*/ 1305972 w 4203096"/>
              <a:gd name="connsiteY8358" fmla="*/ 1784067 h 3821750"/>
              <a:gd name="connsiteX8359" fmla="*/ 1285493 w 4203096"/>
              <a:gd name="connsiteY8359" fmla="*/ 1809689 h 3821750"/>
              <a:gd name="connsiteX8360" fmla="*/ 1256918 w 4203096"/>
              <a:gd name="connsiteY8360" fmla="*/ 1791306 h 3821750"/>
              <a:gd name="connsiteX8361" fmla="*/ 1277111 w 4203096"/>
              <a:gd name="connsiteY8361" fmla="*/ 1766827 h 3821750"/>
              <a:gd name="connsiteX8362" fmla="*/ 4183380 w 4203096"/>
              <a:gd name="connsiteY8362" fmla="*/ 1766541 h 3821750"/>
              <a:gd name="connsiteX8363" fmla="*/ 4186904 w 4203096"/>
              <a:gd name="connsiteY8363" fmla="*/ 1768541 h 3821750"/>
              <a:gd name="connsiteX8364" fmla="*/ 4180903 w 4203096"/>
              <a:gd name="connsiteY8364" fmla="*/ 1774161 h 3821750"/>
              <a:gd name="connsiteX8365" fmla="*/ 4179760 w 4203096"/>
              <a:gd name="connsiteY8365" fmla="*/ 1769398 h 3821750"/>
              <a:gd name="connsiteX8366" fmla="*/ 4183380 w 4203096"/>
              <a:gd name="connsiteY8366" fmla="*/ 1766541 h 3821750"/>
              <a:gd name="connsiteX8367" fmla="*/ 928021 w 4203096"/>
              <a:gd name="connsiteY8367" fmla="*/ 1766160 h 3821750"/>
              <a:gd name="connsiteX8368" fmla="*/ 928783 w 4203096"/>
              <a:gd name="connsiteY8368" fmla="*/ 1790925 h 3821750"/>
              <a:gd name="connsiteX8369" fmla="*/ 946213 w 4203096"/>
              <a:gd name="connsiteY8369" fmla="*/ 1791020 h 3821750"/>
              <a:gd name="connsiteX8370" fmla="*/ 945166 w 4203096"/>
              <a:gd name="connsiteY8370" fmla="*/ 1769303 h 3821750"/>
              <a:gd name="connsiteX8371" fmla="*/ 928021 w 4203096"/>
              <a:gd name="connsiteY8371" fmla="*/ 1766160 h 3821750"/>
              <a:gd name="connsiteX8372" fmla="*/ 2780728 w 4203096"/>
              <a:gd name="connsiteY8372" fmla="*/ 1765112 h 3821750"/>
              <a:gd name="connsiteX8373" fmla="*/ 2809684 w 4203096"/>
              <a:gd name="connsiteY8373" fmla="*/ 1805307 h 3821750"/>
              <a:gd name="connsiteX8374" fmla="*/ 2789967 w 4203096"/>
              <a:gd name="connsiteY8374" fmla="*/ 1845312 h 3821750"/>
              <a:gd name="connsiteX8375" fmla="*/ 2761106 w 4203096"/>
              <a:gd name="connsiteY8375" fmla="*/ 1805879 h 3821750"/>
              <a:gd name="connsiteX8376" fmla="*/ 2780728 w 4203096"/>
              <a:gd name="connsiteY8376" fmla="*/ 1765112 h 3821750"/>
              <a:gd name="connsiteX8377" fmla="*/ 1076610 w 4203096"/>
              <a:gd name="connsiteY8377" fmla="*/ 1765053 h 3821750"/>
              <a:gd name="connsiteX8378" fmla="*/ 1091151 w 4203096"/>
              <a:gd name="connsiteY8378" fmla="*/ 1771816 h 3821750"/>
              <a:gd name="connsiteX8379" fmla="*/ 1092803 w 4203096"/>
              <a:gd name="connsiteY8379" fmla="*/ 1775781 h 3821750"/>
              <a:gd name="connsiteX8380" fmla="*/ 1098935 w 4203096"/>
              <a:gd name="connsiteY8380" fmla="*/ 1792819 h 3821750"/>
              <a:gd name="connsiteX8381" fmla="*/ 1097038 w 4203096"/>
              <a:gd name="connsiteY8381" fmla="*/ 1808566 h 3821750"/>
              <a:gd name="connsiteX8382" fmla="*/ 1084409 w 4203096"/>
              <a:gd name="connsiteY8382" fmla="*/ 1814547 h 3821750"/>
              <a:gd name="connsiteX8383" fmla="*/ 1069181 w 4203096"/>
              <a:gd name="connsiteY8383" fmla="*/ 1809785 h 3821750"/>
              <a:gd name="connsiteX8384" fmla="*/ 1064990 w 4203096"/>
              <a:gd name="connsiteY8384" fmla="*/ 1805308 h 3821750"/>
              <a:gd name="connsiteX8385" fmla="*/ 1059084 w 4203096"/>
              <a:gd name="connsiteY8385" fmla="*/ 1774828 h 3821750"/>
              <a:gd name="connsiteX8386" fmla="*/ 1063085 w 4203096"/>
              <a:gd name="connsiteY8386" fmla="*/ 1768161 h 3821750"/>
              <a:gd name="connsiteX8387" fmla="*/ 1076610 w 4203096"/>
              <a:gd name="connsiteY8387" fmla="*/ 1765053 h 3821750"/>
              <a:gd name="connsiteX8388" fmla="*/ 1826228 w 4203096"/>
              <a:gd name="connsiteY8388" fmla="*/ 1765017 h 3821750"/>
              <a:gd name="connsiteX8389" fmla="*/ 1849564 w 4203096"/>
              <a:gd name="connsiteY8389" fmla="*/ 1774351 h 3821750"/>
              <a:gd name="connsiteX8390" fmla="*/ 1828228 w 4203096"/>
              <a:gd name="connsiteY8390" fmla="*/ 1795021 h 3821750"/>
              <a:gd name="connsiteX8391" fmla="*/ 1806035 w 4203096"/>
              <a:gd name="connsiteY8391" fmla="*/ 1784638 h 3821750"/>
              <a:gd name="connsiteX8392" fmla="*/ 1826228 w 4203096"/>
              <a:gd name="connsiteY8392" fmla="*/ 1765017 h 3821750"/>
              <a:gd name="connsiteX8393" fmla="*/ 2698242 w 4203096"/>
              <a:gd name="connsiteY8393" fmla="*/ 1764636 h 3821750"/>
              <a:gd name="connsiteX8394" fmla="*/ 2723388 w 4203096"/>
              <a:gd name="connsiteY8394" fmla="*/ 1799688 h 3821750"/>
              <a:gd name="connsiteX8395" fmla="*/ 2707862 w 4203096"/>
              <a:gd name="connsiteY8395" fmla="*/ 1839598 h 3821750"/>
              <a:gd name="connsiteX8396" fmla="*/ 2681573 w 4203096"/>
              <a:gd name="connsiteY8396" fmla="*/ 1801784 h 3821750"/>
              <a:gd name="connsiteX8397" fmla="*/ 2698242 w 4203096"/>
              <a:gd name="connsiteY8397" fmla="*/ 1764636 h 3821750"/>
              <a:gd name="connsiteX8398" fmla="*/ 1602640 w 4203096"/>
              <a:gd name="connsiteY8398" fmla="*/ 1763958 h 3821750"/>
              <a:gd name="connsiteX8399" fmla="*/ 1612392 w 4203096"/>
              <a:gd name="connsiteY8399" fmla="*/ 1773304 h 3821750"/>
              <a:gd name="connsiteX8400" fmla="*/ 1591818 w 4203096"/>
              <a:gd name="connsiteY8400" fmla="*/ 1798831 h 3821750"/>
              <a:gd name="connsiteX8401" fmla="*/ 1561528 w 4203096"/>
              <a:gd name="connsiteY8401" fmla="*/ 1790639 h 3821750"/>
              <a:gd name="connsiteX8402" fmla="*/ 1584102 w 4203096"/>
              <a:gd name="connsiteY8402" fmla="*/ 1764827 h 3821750"/>
              <a:gd name="connsiteX8403" fmla="*/ 1602640 w 4203096"/>
              <a:gd name="connsiteY8403" fmla="*/ 1763958 h 3821750"/>
              <a:gd name="connsiteX8404" fmla="*/ 3154966 w 4203096"/>
              <a:gd name="connsiteY8404" fmla="*/ 1759397 h 3821750"/>
              <a:gd name="connsiteX8405" fmla="*/ 3151918 w 4203096"/>
              <a:gd name="connsiteY8405" fmla="*/ 1799307 h 3821750"/>
              <a:gd name="connsiteX8406" fmla="*/ 3184970 w 4203096"/>
              <a:gd name="connsiteY8406" fmla="*/ 1801878 h 3821750"/>
              <a:gd name="connsiteX8407" fmla="*/ 3188684 w 4203096"/>
              <a:gd name="connsiteY8407" fmla="*/ 1764350 h 3821750"/>
              <a:gd name="connsiteX8408" fmla="*/ 3154966 w 4203096"/>
              <a:gd name="connsiteY8408" fmla="*/ 1759397 h 3821750"/>
              <a:gd name="connsiteX8409" fmla="*/ 2008346 w 4203096"/>
              <a:gd name="connsiteY8409" fmla="*/ 1758731 h 3821750"/>
              <a:gd name="connsiteX8410" fmla="*/ 2029682 w 4203096"/>
              <a:gd name="connsiteY8410" fmla="*/ 1768065 h 3821750"/>
              <a:gd name="connsiteX8411" fmla="*/ 2014537 w 4203096"/>
              <a:gd name="connsiteY8411" fmla="*/ 1786449 h 3821750"/>
              <a:gd name="connsiteX8412" fmla="*/ 1991772 w 4203096"/>
              <a:gd name="connsiteY8412" fmla="*/ 1776733 h 3821750"/>
              <a:gd name="connsiteX8413" fmla="*/ 2008346 w 4203096"/>
              <a:gd name="connsiteY8413" fmla="*/ 1758731 h 3821750"/>
              <a:gd name="connsiteX8414" fmla="*/ 4098131 w 4203096"/>
              <a:gd name="connsiteY8414" fmla="*/ 1756445 h 3821750"/>
              <a:gd name="connsiteX8415" fmla="*/ 4100702 w 4203096"/>
              <a:gd name="connsiteY8415" fmla="*/ 1764160 h 3821750"/>
              <a:gd name="connsiteX8416" fmla="*/ 4087653 w 4203096"/>
              <a:gd name="connsiteY8416" fmla="*/ 1770828 h 3821750"/>
              <a:gd name="connsiteX8417" fmla="*/ 4087844 w 4203096"/>
              <a:gd name="connsiteY8417" fmla="*/ 1761398 h 3821750"/>
              <a:gd name="connsiteX8418" fmla="*/ 4098131 w 4203096"/>
              <a:gd name="connsiteY8418" fmla="*/ 1756445 h 3821750"/>
              <a:gd name="connsiteX8419" fmla="*/ 3820287 w 4203096"/>
              <a:gd name="connsiteY8419" fmla="*/ 1755111 h 3821750"/>
              <a:gd name="connsiteX8420" fmla="*/ 3832669 w 4203096"/>
              <a:gd name="connsiteY8420" fmla="*/ 1775018 h 3821750"/>
              <a:gd name="connsiteX8421" fmla="*/ 3804190 w 4203096"/>
              <a:gd name="connsiteY8421" fmla="*/ 1788448 h 3821750"/>
              <a:gd name="connsiteX8422" fmla="*/ 3793045 w 4203096"/>
              <a:gd name="connsiteY8422" fmla="*/ 1769113 h 3821750"/>
              <a:gd name="connsiteX8423" fmla="*/ 3820287 w 4203096"/>
              <a:gd name="connsiteY8423" fmla="*/ 1755111 h 3821750"/>
              <a:gd name="connsiteX8424" fmla="*/ 1367313 w 4203096"/>
              <a:gd name="connsiteY8424" fmla="*/ 1750634 h 3821750"/>
              <a:gd name="connsiteX8425" fmla="*/ 1396555 w 4203096"/>
              <a:gd name="connsiteY8425" fmla="*/ 1764826 h 3821750"/>
              <a:gd name="connsiteX8426" fmla="*/ 1372266 w 4203096"/>
              <a:gd name="connsiteY8426" fmla="*/ 1791687 h 3821750"/>
              <a:gd name="connsiteX8427" fmla="*/ 1343786 w 4203096"/>
              <a:gd name="connsiteY8427" fmla="*/ 1776637 h 3821750"/>
              <a:gd name="connsiteX8428" fmla="*/ 1367313 w 4203096"/>
              <a:gd name="connsiteY8428" fmla="*/ 1750634 h 3821750"/>
              <a:gd name="connsiteX8429" fmla="*/ 860012 w 4203096"/>
              <a:gd name="connsiteY8429" fmla="*/ 1750349 h 3821750"/>
              <a:gd name="connsiteX8430" fmla="*/ 874585 w 4203096"/>
              <a:gd name="connsiteY8430" fmla="*/ 1773494 h 3821750"/>
              <a:gd name="connsiteX8431" fmla="*/ 857726 w 4203096"/>
              <a:gd name="connsiteY8431" fmla="*/ 1795688 h 3821750"/>
              <a:gd name="connsiteX8432" fmla="*/ 843248 w 4203096"/>
              <a:gd name="connsiteY8432" fmla="*/ 1771113 h 3821750"/>
              <a:gd name="connsiteX8433" fmla="*/ 860012 w 4203096"/>
              <a:gd name="connsiteY8433" fmla="*/ 1750349 h 3821750"/>
              <a:gd name="connsiteX8434" fmla="*/ 809625 w 4203096"/>
              <a:gd name="connsiteY8434" fmla="*/ 1748348 h 3821750"/>
              <a:gd name="connsiteX8435" fmla="*/ 820579 w 4203096"/>
              <a:gd name="connsiteY8435" fmla="*/ 1769589 h 3821750"/>
              <a:gd name="connsiteX8436" fmla="*/ 804100 w 4203096"/>
              <a:gd name="connsiteY8436" fmla="*/ 1787686 h 3821750"/>
              <a:gd name="connsiteX8437" fmla="*/ 793146 w 4203096"/>
              <a:gd name="connsiteY8437" fmla="*/ 1766255 h 3821750"/>
              <a:gd name="connsiteX8438" fmla="*/ 809625 w 4203096"/>
              <a:gd name="connsiteY8438" fmla="*/ 1748348 h 3821750"/>
              <a:gd name="connsiteX8439" fmla="*/ 757237 w 4203096"/>
              <a:gd name="connsiteY8439" fmla="*/ 1746063 h 3821750"/>
              <a:gd name="connsiteX8440" fmla="*/ 766476 w 4203096"/>
              <a:gd name="connsiteY8440" fmla="*/ 1764065 h 3821750"/>
              <a:gd name="connsiteX8441" fmla="*/ 751427 w 4203096"/>
              <a:gd name="connsiteY8441" fmla="*/ 1779781 h 3821750"/>
              <a:gd name="connsiteX8442" fmla="*/ 742664 w 4203096"/>
              <a:gd name="connsiteY8442" fmla="*/ 1762350 h 3821750"/>
              <a:gd name="connsiteX8443" fmla="*/ 757237 w 4203096"/>
              <a:gd name="connsiteY8443" fmla="*/ 1746063 h 3821750"/>
              <a:gd name="connsiteX8444" fmla="*/ 3522725 w 4203096"/>
              <a:gd name="connsiteY8444" fmla="*/ 1745871 h 3821750"/>
              <a:gd name="connsiteX8445" fmla="*/ 3545395 w 4203096"/>
              <a:gd name="connsiteY8445" fmla="*/ 1780828 h 3821750"/>
              <a:gd name="connsiteX8446" fmla="*/ 3503390 w 4203096"/>
              <a:gd name="connsiteY8446" fmla="*/ 1805784 h 3821750"/>
              <a:gd name="connsiteX8447" fmla="*/ 3481577 w 4203096"/>
              <a:gd name="connsiteY8447" fmla="*/ 1770255 h 3821750"/>
              <a:gd name="connsiteX8448" fmla="*/ 3522725 w 4203096"/>
              <a:gd name="connsiteY8448" fmla="*/ 1745871 h 3821750"/>
              <a:gd name="connsiteX8449" fmla="*/ 1542859 w 4203096"/>
              <a:gd name="connsiteY8449" fmla="*/ 1745407 h 3821750"/>
              <a:gd name="connsiteX8450" fmla="*/ 1553146 w 4203096"/>
              <a:gd name="connsiteY8450" fmla="*/ 1755587 h 3821750"/>
              <a:gd name="connsiteX8451" fmla="*/ 1528952 w 4203096"/>
              <a:gd name="connsiteY8451" fmla="*/ 1782066 h 3821750"/>
              <a:gd name="connsiteX8452" fmla="*/ 1499996 w 4203096"/>
              <a:gd name="connsiteY8452" fmla="*/ 1771303 h 3821750"/>
              <a:gd name="connsiteX8453" fmla="*/ 1522856 w 4203096"/>
              <a:gd name="connsiteY8453" fmla="*/ 1746157 h 3821750"/>
              <a:gd name="connsiteX8454" fmla="*/ 1542859 w 4203096"/>
              <a:gd name="connsiteY8454" fmla="*/ 1745407 h 3821750"/>
              <a:gd name="connsiteX8455" fmla="*/ 1776507 w 4203096"/>
              <a:gd name="connsiteY8455" fmla="*/ 1744752 h 3821750"/>
              <a:gd name="connsiteX8456" fmla="*/ 1785460 w 4203096"/>
              <a:gd name="connsiteY8456" fmla="*/ 1753015 h 3821750"/>
              <a:gd name="connsiteX8457" fmla="*/ 1764696 w 4203096"/>
              <a:gd name="connsiteY8457" fmla="*/ 1776732 h 3821750"/>
              <a:gd name="connsiteX8458" fmla="*/ 1738598 w 4203096"/>
              <a:gd name="connsiteY8458" fmla="*/ 1769208 h 3821750"/>
              <a:gd name="connsiteX8459" fmla="*/ 1759552 w 4203096"/>
              <a:gd name="connsiteY8459" fmla="*/ 1745490 h 3821750"/>
              <a:gd name="connsiteX8460" fmla="*/ 1776507 w 4203096"/>
              <a:gd name="connsiteY8460" fmla="*/ 1744752 h 3821750"/>
              <a:gd name="connsiteX8461" fmla="*/ 704659 w 4203096"/>
              <a:gd name="connsiteY8461" fmla="*/ 1744443 h 3821750"/>
              <a:gd name="connsiteX8462" fmla="*/ 711517 w 4203096"/>
              <a:gd name="connsiteY8462" fmla="*/ 1759302 h 3821750"/>
              <a:gd name="connsiteX8463" fmla="*/ 697515 w 4203096"/>
              <a:gd name="connsiteY8463" fmla="*/ 1772351 h 3821750"/>
              <a:gd name="connsiteX8464" fmla="*/ 691609 w 4203096"/>
              <a:gd name="connsiteY8464" fmla="*/ 1757016 h 3821750"/>
              <a:gd name="connsiteX8465" fmla="*/ 704659 w 4203096"/>
              <a:gd name="connsiteY8465" fmla="*/ 1744443 h 3821750"/>
              <a:gd name="connsiteX8466" fmla="*/ 464819 w 4203096"/>
              <a:gd name="connsiteY8466" fmla="*/ 1744157 h 3821750"/>
              <a:gd name="connsiteX8467" fmla="*/ 466248 w 4203096"/>
              <a:gd name="connsiteY8467" fmla="*/ 1747015 h 3821750"/>
              <a:gd name="connsiteX8468" fmla="*/ 462914 w 4203096"/>
              <a:gd name="connsiteY8468" fmla="*/ 1750253 h 3821750"/>
              <a:gd name="connsiteX8469" fmla="*/ 462152 w 4203096"/>
              <a:gd name="connsiteY8469" fmla="*/ 1746348 h 3821750"/>
              <a:gd name="connsiteX8470" fmla="*/ 464819 w 4203096"/>
              <a:gd name="connsiteY8470" fmla="*/ 1744157 h 3821750"/>
              <a:gd name="connsiteX8471" fmla="*/ 649605 w 4203096"/>
              <a:gd name="connsiteY8471" fmla="*/ 1742919 h 3821750"/>
              <a:gd name="connsiteX8472" fmla="*/ 654653 w 4203096"/>
              <a:gd name="connsiteY8472" fmla="*/ 1755397 h 3821750"/>
              <a:gd name="connsiteX8473" fmla="*/ 642651 w 4203096"/>
              <a:gd name="connsiteY8473" fmla="*/ 1765494 h 3821750"/>
              <a:gd name="connsiteX8474" fmla="*/ 638175 w 4203096"/>
              <a:gd name="connsiteY8474" fmla="*/ 1753683 h 3821750"/>
              <a:gd name="connsiteX8475" fmla="*/ 649605 w 4203096"/>
              <a:gd name="connsiteY8475" fmla="*/ 1742919 h 3821750"/>
              <a:gd name="connsiteX8476" fmla="*/ 591883 w 4203096"/>
              <a:gd name="connsiteY8476" fmla="*/ 1742633 h 3821750"/>
              <a:gd name="connsiteX8477" fmla="*/ 597694 w 4203096"/>
              <a:gd name="connsiteY8477" fmla="*/ 1750920 h 3821750"/>
              <a:gd name="connsiteX8478" fmla="*/ 586549 w 4203096"/>
              <a:gd name="connsiteY8478" fmla="*/ 1758826 h 3821750"/>
              <a:gd name="connsiteX8479" fmla="*/ 582930 w 4203096"/>
              <a:gd name="connsiteY8479" fmla="*/ 1749968 h 3821750"/>
              <a:gd name="connsiteX8480" fmla="*/ 591883 w 4203096"/>
              <a:gd name="connsiteY8480" fmla="*/ 1742633 h 3821750"/>
              <a:gd name="connsiteX8481" fmla="*/ 531780 w 4203096"/>
              <a:gd name="connsiteY8481" fmla="*/ 1740538 h 3821750"/>
              <a:gd name="connsiteX8482" fmla="*/ 532161 w 4203096"/>
              <a:gd name="connsiteY8482" fmla="*/ 1748920 h 3821750"/>
              <a:gd name="connsiteX8483" fmla="*/ 526827 w 4203096"/>
              <a:gd name="connsiteY8483" fmla="*/ 1753206 h 3821750"/>
              <a:gd name="connsiteX8484" fmla="*/ 524351 w 4203096"/>
              <a:gd name="connsiteY8484" fmla="*/ 1747967 h 3821750"/>
              <a:gd name="connsiteX8485" fmla="*/ 531780 w 4203096"/>
              <a:gd name="connsiteY8485" fmla="*/ 1740538 h 3821750"/>
              <a:gd name="connsiteX8486" fmla="*/ 4001166 w 4203096"/>
              <a:gd name="connsiteY8486" fmla="*/ 1740537 h 3821750"/>
              <a:gd name="connsiteX8487" fmla="*/ 4008500 w 4203096"/>
              <a:gd name="connsiteY8487" fmla="*/ 1752634 h 3821750"/>
              <a:gd name="connsiteX8488" fmla="*/ 3990593 w 4203096"/>
              <a:gd name="connsiteY8488" fmla="*/ 1761206 h 3821750"/>
              <a:gd name="connsiteX8489" fmla="*/ 3984116 w 4203096"/>
              <a:gd name="connsiteY8489" fmla="*/ 1749681 h 3821750"/>
              <a:gd name="connsiteX8490" fmla="*/ 4001166 w 4203096"/>
              <a:gd name="connsiteY8490" fmla="*/ 1740537 h 3821750"/>
              <a:gd name="connsiteX8491" fmla="*/ 1006792 w 4203096"/>
              <a:gd name="connsiteY8491" fmla="*/ 1736918 h 3821750"/>
              <a:gd name="connsiteX8492" fmla="*/ 1009269 w 4203096"/>
              <a:gd name="connsiteY8492" fmla="*/ 1760635 h 3821750"/>
              <a:gd name="connsiteX8493" fmla="*/ 1026890 w 4203096"/>
              <a:gd name="connsiteY8493" fmla="*/ 1761778 h 3821750"/>
              <a:gd name="connsiteX8494" fmla="*/ 1024128 w 4203096"/>
              <a:gd name="connsiteY8494" fmla="*/ 1738156 h 3821750"/>
              <a:gd name="connsiteX8495" fmla="*/ 1006792 w 4203096"/>
              <a:gd name="connsiteY8495" fmla="*/ 1736918 h 3821750"/>
              <a:gd name="connsiteX8496" fmla="*/ 2125884 w 4203096"/>
              <a:gd name="connsiteY8496" fmla="*/ 1736251 h 3821750"/>
              <a:gd name="connsiteX8497" fmla="*/ 2147696 w 4203096"/>
              <a:gd name="connsiteY8497" fmla="*/ 1749681 h 3821750"/>
              <a:gd name="connsiteX8498" fmla="*/ 2129884 w 4203096"/>
              <a:gd name="connsiteY8498" fmla="*/ 1767398 h 3821750"/>
              <a:gd name="connsiteX8499" fmla="*/ 2108644 w 4203096"/>
              <a:gd name="connsiteY8499" fmla="*/ 1754825 h 3821750"/>
              <a:gd name="connsiteX8500" fmla="*/ 2125884 w 4203096"/>
              <a:gd name="connsiteY8500" fmla="*/ 1736251 h 3821750"/>
              <a:gd name="connsiteX8501" fmla="*/ 953643 w 4203096"/>
              <a:gd name="connsiteY8501" fmla="*/ 1732632 h 3821750"/>
              <a:gd name="connsiteX8502" fmla="*/ 954881 w 4203096"/>
              <a:gd name="connsiteY8502" fmla="*/ 1754920 h 3821750"/>
              <a:gd name="connsiteX8503" fmla="*/ 970978 w 4203096"/>
              <a:gd name="connsiteY8503" fmla="*/ 1756254 h 3821750"/>
              <a:gd name="connsiteX8504" fmla="*/ 969359 w 4203096"/>
              <a:gd name="connsiteY8504" fmla="*/ 1733965 h 3821750"/>
              <a:gd name="connsiteX8505" fmla="*/ 953643 w 4203096"/>
              <a:gd name="connsiteY8505" fmla="*/ 1732632 h 3821750"/>
              <a:gd name="connsiteX8506" fmla="*/ 1232344 w 4203096"/>
              <a:gd name="connsiteY8506" fmla="*/ 1732537 h 3821750"/>
              <a:gd name="connsiteX8507" fmla="*/ 1259204 w 4203096"/>
              <a:gd name="connsiteY8507" fmla="*/ 1753968 h 3821750"/>
              <a:gd name="connsiteX8508" fmla="*/ 1237773 w 4203096"/>
              <a:gd name="connsiteY8508" fmla="*/ 1778352 h 3821750"/>
              <a:gd name="connsiteX8509" fmla="*/ 1212151 w 4203096"/>
              <a:gd name="connsiteY8509" fmla="*/ 1755492 h 3821750"/>
              <a:gd name="connsiteX8510" fmla="*/ 1232344 w 4203096"/>
              <a:gd name="connsiteY8510" fmla="*/ 1732537 h 3821750"/>
              <a:gd name="connsiteX8511" fmla="*/ 3710177 w 4203096"/>
              <a:gd name="connsiteY8511" fmla="*/ 1732156 h 3821750"/>
              <a:gd name="connsiteX8512" fmla="*/ 3727132 w 4203096"/>
              <a:gd name="connsiteY8512" fmla="*/ 1757112 h 3821750"/>
              <a:gd name="connsiteX8513" fmla="*/ 3693128 w 4203096"/>
              <a:gd name="connsiteY8513" fmla="*/ 1775209 h 3821750"/>
              <a:gd name="connsiteX8514" fmla="*/ 3676745 w 4203096"/>
              <a:gd name="connsiteY8514" fmla="*/ 1749873 h 3821750"/>
              <a:gd name="connsiteX8515" fmla="*/ 3710177 w 4203096"/>
              <a:gd name="connsiteY8515" fmla="*/ 1732156 h 3821750"/>
              <a:gd name="connsiteX8516" fmla="*/ 1162526 w 4203096"/>
              <a:gd name="connsiteY8516" fmla="*/ 1731775 h 3821750"/>
              <a:gd name="connsiteX8517" fmla="*/ 1187005 w 4203096"/>
              <a:gd name="connsiteY8517" fmla="*/ 1755683 h 3821750"/>
              <a:gd name="connsiteX8518" fmla="*/ 1169003 w 4203096"/>
              <a:gd name="connsiteY8518" fmla="*/ 1779114 h 3821750"/>
              <a:gd name="connsiteX8519" fmla="*/ 1145190 w 4203096"/>
              <a:gd name="connsiteY8519" fmla="*/ 1754540 h 3821750"/>
              <a:gd name="connsiteX8520" fmla="*/ 1162526 w 4203096"/>
              <a:gd name="connsiteY8520" fmla="*/ 1731775 h 3821750"/>
              <a:gd name="connsiteX8521" fmla="*/ 1942242 w 4203096"/>
              <a:gd name="connsiteY8521" fmla="*/ 1730251 h 3821750"/>
              <a:gd name="connsiteX8522" fmla="*/ 1965483 w 4203096"/>
              <a:gd name="connsiteY8522" fmla="*/ 1739680 h 3821750"/>
              <a:gd name="connsiteX8523" fmla="*/ 1946148 w 4203096"/>
              <a:gd name="connsiteY8523" fmla="*/ 1759683 h 3821750"/>
              <a:gd name="connsiteX8524" fmla="*/ 1923192 w 4203096"/>
              <a:gd name="connsiteY8524" fmla="*/ 1750253 h 3821750"/>
              <a:gd name="connsiteX8525" fmla="*/ 1942242 w 4203096"/>
              <a:gd name="connsiteY8525" fmla="*/ 1730251 h 3821750"/>
              <a:gd name="connsiteX8526" fmla="*/ 1093946 w 4203096"/>
              <a:gd name="connsiteY8526" fmla="*/ 1729679 h 3821750"/>
              <a:gd name="connsiteX8527" fmla="*/ 1118139 w 4203096"/>
              <a:gd name="connsiteY8527" fmla="*/ 1741204 h 3821750"/>
              <a:gd name="connsiteX8528" fmla="*/ 1120616 w 4203096"/>
              <a:gd name="connsiteY8528" fmla="*/ 1770827 h 3821750"/>
              <a:gd name="connsiteX8529" fmla="*/ 1097565 w 4203096"/>
              <a:gd name="connsiteY8529" fmla="*/ 1775780 h 3821750"/>
              <a:gd name="connsiteX8530" fmla="*/ 1091129 w 4203096"/>
              <a:gd name="connsiteY8530" fmla="*/ 1771366 h 3821750"/>
              <a:gd name="connsiteX8531" fmla="*/ 1083064 w 4203096"/>
              <a:gd name="connsiteY8531" fmla="*/ 1754337 h 3821750"/>
              <a:gd name="connsiteX8532" fmla="*/ 1084135 w 4203096"/>
              <a:gd name="connsiteY8532" fmla="*/ 1736632 h 3821750"/>
              <a:gd name="connsiteX8533" fmla="*/ 1087088 w 4203096"/>
              <a:gd name="connsiteY8533" fmla="*/ 1732727 h 3821750"/>
              <a:gd name="connsiteX8534" fmla="*/ 1093946 w 4203096"/>
              <a:gd name="connsiteY8534" fmla="*/ 1729679 h 3821750"/>
              <a:gd name="connsiteX8535" fmla="*/ 1713131 w 4203096"/>
              <a:gd name="connsiteY8535" fmla="*/ 1726595 h 3821750"/>
              <a:gd name="connsiteX8536" fmla="*/ 1722977 w 4203096"/>
              <a:gd name="connsiteY8536" fmla="*/ 1735108 h 3821750"/>
              <a:gd name="connsiteX8537" fmla="*/ 1701355 w 4203096"/>
              <a:gd name="connsiteY8537" fmla="*/ 1759873 h 3821750"/>
              <a:gd name="connsiteX8538" fmla="*/ 1672780 w 4203096"/>
              <a:gd name="connsiteY8538" fmla="*/ 1752920 h 3821750"/>
              <a:gd name="connsiteX8539" fmla="*/ 1694212 w 4203096"/>
              <a:gd name="connsiteY8539" fmla="*/ 1728441 h 3821750"/>
              <a:gd name="connsiteX8540" fmla="*/ 1713131 w 4203096"/>
              <a:gd name="connsiteY8540" fmla="*/ 1726595 h 3821750"/>
              <a:gd name="connsiteX8541" fmla="*/ 1484436 w 4203096"/>
              <a:gd name="connsiteY8541" fmla="*/ 1725536 h 3821750"/>
              <a:gd name="connsiteX8542" fmla="*/ 1494663 w 4203096"/>
              <a:gd name="connsiteY8542" fmla="*/ 1736156 h 3821750"/>
              <a:gd name="connsiteX8543" fmla="*/ 1471898 w 4203096"/>
              <a:gd name="connsiteY8543" fmla="*/ 1763302 h 3821750"/>
              <a:gd name="connsiteX8544" fmla="*/ 1440370 w 4203096"/>
              <a:gd name="connsiteY8544" fmla="*/ 1752348 h 3821750"/>
              <a:gd name="connsiteX8545" fmla="*/ 1464278 w 4203096"/>
              <a:gd name="connsiteY8545" fmla="*/ 1726059 h 3821750"/>
              <a:gd name="connsiteX8546" fmla="*/ 1484436 w 4203096"/>
              <a:gd name="connsiteY8546" fmla="*/ 1725536 h 3821750"/>
              <a:gd name="connsiteX8547" fmla="*/ 1315688 w 4203096"/>
              <a:gd name="connsiteY8547" fmla="*/ 1723583 h 3821750"/>
              <a:gd name="connsiteX8548" fmla="*/ 1344644 w 4203096"/>
              <a:gd name="connsiteY8548" fmla="*/ 1740061 h 3821750"/>
              <a:gd name="connsiteX8549" fmla="*/ 1321784 w 4203096"/>
              <a:gd name="connsiteY8549" fmla="*/ 1765684 h 3821750"/>
              <a:gd name="connsiteX8550" fmla="*/ 1292352 w 4203096"/>
              <a:gd name="connsiteY8550" fmla="*/ 1749015 h 3821750"/>
              <a:gd name="connsiteX8551" fmla="*/ 1315688 w 4203096"/>
              <a:gd name="connsiteY8551" fmla="*/ 1723583 h 3821750"/>
              <a:gd name="connsiteX8552" fmla="*/ 2240851 w 4203096"/>
              <a:gd name="connsiteY8552" fmla="*/ 1721488 h 3821750"/>
              <a:gd name="connsiteX8553" fmla="*/ 2265997 w 4203096"/>
              <a:gd name="connsiteY8553" fmla="*/ 1738538 h 3821750"/>
              <a:gd name="connsiteX8554" fmla="*/ 2247899 w 4203096"/>
              <a:gd name="connsiteY8554" fmla="*/ 1758635 h 3821750"/>
              <a:gd name="connsiteX8555" fmla="*/ 2224087 w 4203096"/>
              <a:gd name="connsiteY8555" fmla="*/ 1742062 h 3821750"/>
              <a:gd name="connsiteX8556" fmla="*/ 2240851 w 4203096"/>
              <a:gd name="connsiteY8556" fmla="*/ 1721488 h 3821750"/>
              <a:gd name="connsiteX8557" fmla="*/ 3395472 w 4203096"/>
              <a:gd name="connsiteY8557" fmla="*/ 1721393 h 3821750"/>
              <a:gd name="connsiteX8558" fmla="*/ 3435096 w 4203096"/>
              <a:gd name="connsiteY8558" fmla="*/ 1741205 h 3821750"/>
              <a:gd name="connsiteX8559" fmla="*/ 3423856 w 4203096"/>
              <a:gd name="connsiteY8559" fmla="*/ 1783210 h 3821750"/>
              <a:gd name="connsiteX8560" fmla="*/ 3379756 w 4203096"/>
              <a:gd name="connsiteY8560" fmla="*/ 1788163 h 3821750"/>
              <a:gd name="connsiteX8561" fmla="*/ 3367882 w 4203096"/>
              <a:gd name="connsiteY8561" fmla="*/ 1777762 h 3821750"/>
              <a:gd name="connsiteX8562" fmla="*/ 3363944 w 4203096"/>
              <a:gd name="connsiteY8562" fmla="*/ 1752730 h 3821750"/>
              <a:gd name="connsiteX8563" fmla="*/ 3395472 w 4203096"/>
              <a:gd name="connsiteY8563" fmla="*/ 1721393 h 3821750"/>
              <a:gd name="connsiteX8564" fmla="*/ 3897820 w 4203096"/>
              <a:gd name="connsiteY8564" fmla="*/ 1721202 h 3821750"/>
              <a:gd name="connsiteX8565" fmla="*/ 3907821 w 4203096"/>
              <a:gd name="connsiteY8565" fmla="*/ 1737871 h 3821750"/>
              <a:gd name="connsiteX8566" fmla="*/ 3883437 w 4203096"/>
              <a:gd name="connsiteY8566" fmla="*/ 1749301 h 3821750"/>
              <a:gd name="connsiteX8567" fmla="*/ 3873627 w 4203096"/>
              <a:gd name="connsiteY8567" fmla="*/ 1732441 h 3821750"/>
              <a:gd name="connsiteX8568" fmla="*/ 3897820 w 4203096"/>
              <a:gd name="connsiteY8568" fmla="*/ 1721202 h 3821750"/>
              <a:gd name="connsiteX8569" fmla="*/ 4167854 w 4203096"/>
              <a:gd name="connsiteY8569" fmla="*/ 1716439 h 3821750"/>
              <a:gd name="connsiteX8570" fmla="*/ 4168807 w 4203096"/>
              <a:gd name="connsiteY8570" fmla="*/ 1725583 h 3821750"/>
              <a:gd name="connsiteX8571" fmla="*/ 4160615 w 4203096"/>
              <a:gd name="connsiteY8571" fmla="*/ 1729488 h 3821750"/>
              <a:gd name="connsiteX8572" fmla="*/ 4160329 w 4203096"/>
              <a:gd name="connsiteY8572" fmla="*/ 1723964 h 3821750"/>
              <a:gd name="connsiteX8573" fmla="*/ 4167854 w 4203096"/>
              <a:gd name="connsiteY8573" fmla="*/ 1716439 h 3821750"/>
              <a:gd name="connsiteX8574" fmla="*/ 886396 w 4203096"/>
              <a:gd name="connsiteY8574" fmla="*/ 1714440 h 3821750"/>
              <a:gd name="connsiteX8575" fmla="*/ 901731 w 4203096"/>
              <a:gd name="connsiteY8575" fmla="*/ 1740252 h 3821750"/>
              <a:gd name="connsiteX8576" fmla="*/ 884681 w 4203096"/>
              <a:gd name="connsiteY8576" fmla="*/ 1761303 h 3821750"/>
              <a:gd name="connsiteX8577" fmla="*/ 870299 w 4203096"/>
              <a:gd name="connsiteY8577" fmla="*/ 1736157 h 3821750"/>
              <a:gd name="connsiteX8578" fmla="*/ 886396 w 4203096"/>
              <a:gd name="connsiteY8578" fmla="*/ 1714440 h 3821750"/>
              <a:gd name="connsiteX8579" fmla="*/ 837724 w 4203096"/>
              <a:gd name="connsiteY8579" fmla="*/ 1712248 h 3821750"/>
              <a:gd name="connsiteX8580" fmla="*/ 849725 w 4203096"/>
              <a:gd name="connsiteY8580" fmla="*/ 1734727 h 3821750"/>
              <a:gd name="connsiteX8581" fmla="*/ 834199 w 4203096"/>
              <a:gd name="connsiteY8581" fmla="*/ 1753682 h 3821750"/>
              <a:gd name="connsiteX8582" fmla="*/ 822484 w 4203096"/>
              <a:gd name="connsiteY8582" fmla="*/ 1731203 h 3821750"/>
              <a:gd name="connsiteX8583" fmla="*/ 837724 w 4203096"/>
              <a:gd name="connsiteY8583" fmla="*/ 1712248 h 3821750"/>
              <a:gd name="connsiteX8584" fmla="*/ 2354389 w 4203096"/>
              <a:gd name="connsiteY8584" fmla="*/ 1711773 h 3821750"/>
              <a:gd name="connsiteX8585" fmla="*/ 2379630 w 4203096"/>
              <a:gd name="connsiteY8585" fmla="*/ 1732823 h 3821750"/>
              <a:gd name="connsiteX8586" fmla="*/ 2362009 w 4203096"/>
              <a:gd name="connsiteY8586" fmla="*/ 1756826 h 3821750"/>
              <a:gd name="connsiteX8587" fmla="*/ 2335053 w 4203096"/>
              <a:gd name="connsiteY8587" fmla="*/ 1734823 h 3821750"/>
              <a:gd name="connsiteX8588" fmla="*/ 2354389 w 4203096"/>
              <a:gd name="connsiteY8588" fmla="*/ 1711773 h 3821750"/>
              <a:gd name="connsiteX8589" fmla="*/ 788669 w 4203096"/>
              <a:gd name="connsiteY8589" fmla="*/ 1709963 h 3821750"/>
              <a:gd name="connsiteX8590" fmla="*/ 798194 w 4203096"/>
              <a:gd name="connsiteY8590" fmla="*/ 1728537 h 3821750"/>
              <a:gd name="connsiteX8591" fmla="*/ 783811 w 4203096"/>
              <a:gd name="connsiteY8591" fmla="*/ 1745872 h 3821750"/>
              <a:gd name="connsiteX8592" fmla="*/ 774382 w 4203096"/>
              <a:gd name="connsiteY8592" fmla="*/ 1727298 h 3821750"/>
              <a:gd name="connsiteX8593" fmla="*/ 788669 w 4203096"/>
              <a:gd name="connsiteY8593" fmla="*/ 1709963 h 3821750"/>
              <a:gd name="connsiteX8594" fmla="*/ 1651361 w 4203096"/>
              <a:gd name="connsiteY8594" fmla="*/ 1709534 h 3821750"/>
              <a:gd name="connsiteX8595" fmla="*/ 1661159 w 4203096"/>
              <a:gd name="connsiteY8595" fmla="*/ 1719106 h 3821750"/>
              <a:gd name="connsiteX8596" fmla="*/ 1638585 w 4203096"/>
              <a:gd name="connsiteY8596" fmla="*/ 1744633 h 3821750"/>
              <a:gd name="connsiteX8597" fmla="*/ 1608105 w 4203096"/>
              <a:gd name="connsiteY8597" fmla="*/ 1737013 h 3821750"/>
              <a:gd name="connsiteX8598" fmla="*/ 1631632 w 4203096"/>
              <a:gd name="connsiteY8598" fmla="*/ 1710820 h 3821750"/>
              <a:gd name="connsiteX8599" fmla="*/ 1651361 w 4203096"/>
              <a:gd name="connsiteY8599" fmla="*/ 1709534 h 3821750"/>
              <a:gd name="connsiteX8600" fmla="*/ 3216402 w 4203096"/>
              <a:gd name="connsiteY8600" fmla="*/ 1709295 h 3821750"/>
              <a:gd name="connsiteX8601" fmla="*/ 3212878 w 4203096"/>
              <a:gd name="connsiteY8601" fmla="*/ 1743871 h 3821750"/>
              <a:gd name="connsiteX8602" fmla="*/ 3246025 w 4203096"/>
              <a:gd name="connsiteY8602" fmla="*/ 1749015 h 3821750"/>
              <a:gd name="connsiteX8603" fmla="*/ 3250216 w 4203096"/>
              <a:gd name="connsiteY8603" fmla="*/ 1714915 h 3821750"/>
              <a:gd name="connsiteX8604" fmla="*/ 3216402 w 4203096"/>
              <a:gd name="connsiteY8604" fmla="*/ 1709295 h 3821750"/>
              <a:gd name="connsiteX8605" fmla="*/ 738282 w 4203096"/>
              <a:gd name="connsiteY8605" fmla="*/ 1708153 h 3821750"/>
              <a:gd name="connsiteX8606" fmla="*/ 746093 w 4203096"/>
              <a:gd name="connsiteY8606" fmla="*/ 1723393 h 3821750"/>
              <a:gd name="connsiteX8607" fmla="*/ 733425 w 4203096"/>
              <a:gd name="connsiteY8607" fmla="*/ 1738061 h 3821750"/>
              <a:gd name="connsiteX8608" fmla="*/ 725614 w 4203096"/>
              <a:gd name="connsiteY8608" fmla="*/ 1722631 h 3821750"/>
              <a:gd name="connsiteX8609" fmla="*/ 738282 w 4203096"/>
              <a:gd name="connsiteY8609" fmla="*/ 1708153 h 3821750"/>
              <a:gd name="connsiteX8610" fmla="*/ 1877092 w 4203096"/>
              <a:gd name="connsiteY8610" fmla="*/ 1707963 h 3821750"/>
              <a:gd name="connsiteX8611" fmla="*/ 1900904 w 4203096"/>
              <a:gd name="connsiteY8611" fmla="*/ 1716821 h 3821750"/>
              <a:gd name="connsiteX8612" fmla="*/ 1880806 w 4203096"/>
              <a:gd name="connsiteY8612" fmla="*/ 1738062 h 3821750"/>
              <a:gd name="connsiteX8613" fmla="*/ 1854708 w 4203096"/>
              <a:gd name="connsiteY8613" fmla="*/ 1729870 h 3821750"/>
              <a:gd name="connsiteX8614" fmla="*/ 1877092 w 4203096"/>
              <a:gd name="connsiteY8614" fmla="*/ 1707963 h 3821750"/>
              <a:gd name="connsiteX8615" fmla="*/ 4073270 w 4203096"/>
              <a:gd name="connsiteY8615" fmla="*/ 1707677 h 3821750"/>
              <a:gd name="connsiteX8616" fmla="*/ 4083176 w 4203096"/>
              <a:gd name="connsiteY8616" fmla="*/ 1716249 h 3821750"/>
              <a:gd name="connsiteX8617" fmla="*/ 4066317 w 4203096"/>
              <a:gd name="connsiteY8617" fmla="*/ 1722821 h 3821750"/>
              <a:gd name="connsiteX8618" fmla="*/ 4060602 w 4203096"/>
              <a:gd name="connsiteY8618" fmla="*/ 1714439 h 3821750"/>
              <a:gd name="connsiteX8619" fmla="*/ 4073270 w 4203096"/>
              <a:gd name="connsiteY8619" fmla="*/ 1707677 h 3821750"/>
              <a:gd name="connsiteX8620" fmla="*/ 3596068 w 4203096"/>
              <a:gd name="connsiteY8620" fmla="*/ 1707676 h 3821750"/>
              <a:gd name="connsiteX8621" fmla="*/ 3617118 w 4203096"/>
              <a:gd name="connsiteY8621" fmla="*/ 1739490 h 3821750"/>
              <a:gd name="connsiteX8622" fmla="*/ 3577208 w 4203096"/>
              <a:gd name="connsiteY8622" fmla="*/ 1760064 h 3821750"/>
              <a:gd name="connsiteX8623" fmla="*/ 3556920 w 4203096"/>
              <a:gd name="connsiteY8623" fmla="*/ 1728822 h 3821750"/>
              <a:gd name="connsiteX8624" fmla="*/ 3596068 w 4203096"/>
              <a:gd name="connsiteY8624" fmla="*/ 1707676 h 3821750"/>
              <a:gd name="connsiteX8625" fmla="*/ 2913792 w 4203096"/>
              <a:gd name="connsiteY8625" fmla="*/ 1707391 h 3821750"/>
              <a:gd name="connsiteX8626" fmla="*/ 2947320 w 4203096"/>
              <a:gd name="connsiteY8626" fmla="*/ 1751682 h 3821750"/>
              <a:gd name="connsiteX8627" fmla="*/ 2918269 w 4203096"/>
              <a:gd name="connsiteY8627" fmla="*/ 1790354 h 3821750"/>
              <a:gd name="connsiteX8628" fmla="*/ 2886455 w 4203096"/>
              <a:gd name="connsiteY8628" fmla="*/ 1744443 h 3821750"/>
              <a:gd name="connsiteX8629" fmla="*/ 2913792 w 4203096"/>
              <a:gd name="connsiteY8629" fmla="*/ 1707391 h 3821750"/>
              <a:gd name="connsiteX8630" fmla="*/ 687324 w 4203096"/>
              <a:gd name="connsiteY8630" fmla="*/ 1706629 h 3821750"/>
              <a:gd name="connsiteX8631" fmla="*/ 692277 w 4203096"/>
              <a:gd name="connsiteY8631" fmla="*/ 1719774 h 3821750"/>
              <a:gd name="connsiteX8632" fmla="*/ 680847 w 4203096"/>
              <a:gd name="connsiteY8632" fmla="*/ 1730442 h 3821750"/>
              <a:gd name="connsiteX8633" fmla="*/ 675227 w 4203096"/>
              <a:gd name="connsiteY8633" fmla="*/ 1717869 h 3821750"/>
              <a:gd name="connsiteX8634" fmla="*/ 687324 w 4203096"/>
              <a:gd name="connsiteY8634" fmla="*/ 1706629 h 3821750"/>
              <a:gd name="connsiteX8635" fmla="*/ 510826 w 4203096"/>
              <a:gd name="connsiteY8635" fmla="*/ 1706152 h 3821750"/>
              <a:gd name="connsiteX8636" fmla="*/ 512540 w 4203096"/>
              <a:gd name="connsiteY8636" fmla="*/ 1710057 h 3821750"/>
              <a:gd name="connsiteX8637" fmla="*/ 508444 w 4203096"/>
              <a:gd name="connsiteY8637" fmla="*/ 1713772 h 3821750"/>
              <a:gd name="connsiteX8638" fmla="*/ 507587 w 4203096"/>
              <a:gd name="connsiteY8638" fmla="*/ 1709391 h 3821750"/>
              <a:gd name="connsiteX8639" fmla="*/ 510826 w 4203096"/>
              <a:gd name="connsiteY8639" fmla="*/ 1706152 h 3821750"/>
              <a:gd name="connsiteX8640" fmla="*/ 2462879 w 4203096"/>
              <a:gd name="connsiteY8640" fmla="*/ 1705581 h 3821750"/>
              <a:gd name="connsiteX8641" fmla="*/ 2488310 w 4203096"/>
              <a:gd name="connsiteY8641" fmla="*/ 1733394 h 3821750"/>
              <a:gd name="connsiteX8642" fmla="*/ 2468594 w 4203096"/>
              <a:gd name="connsiteY8642" fmla="*/ 1760159 h 3821750"/>
              <a:gd name="connsiteX8643" fmla="*/ 2441923 w 4203096"/>
              <a:gd name="connsiteY8643" fmla="*/ 1731203 h 3821750"/>
              <a:gd name="connsiteX8644" fmla="*/ 2462879 w 4203096"/>
              <a:gd name="connsiteY8644" fmla="*/ 1705581 h 3821750"/>
              <a:gd name="connsiteX8645" fmla="*/ 631793 w 4203096"/>
              <a:gd name="connsiteY8645" fmla="*/ 1705486 h 3821750"/>
              <a:gd name="connsiteX8646" fmla="*/ 636460 w 4203096"/>
              <a:gd name="connsiteY8646" fmla="*/ 1715106 h 3821750"/>
              <a:gd name="connsiteX8647" fmla="*/ 626745 w 4203096"/>
              <a:gd name="connsiteY8647" fmla="*/ 1723774 h 3821750"/>
              <a:gd name="connsiteX8648" fmla="*/ 622554 w 4203096"/>
              <a:gd name="connsiteY8648" fmla="*/ 1714820 h 3821750"/>
              <a:gd name="connsiteX8649" fmla="*/ 631793 w 4203096"/>
              <a:gd name="connsiteY8649" fmla="*/ 1705486 h 3821750"/>
              <a:gd name="connsiteX8650" fmla="*/ 573595 w 4203096"/>
              <a:gd name="connsiteY8650" fmla="*/ 1705485 h 3821750"/>
              <a:gd name="connsiteX8651" fmla="*/ 576548 w 4203096"/>
              <a:gd name="connsiteY8651" fmla="*/ 1712343 h 3821750"/>
              <a:gd name="connsiteX8652" fmla="*/ 568642 w 4203096"/>
              <a:gd name="connsiteY8652" fmla="*/ 1720630 h 3821750"/>
              <a:gd name="connsiteX8653" fmla="*/ 567213 w 4203096"/>
              <a:gd name="connsiteY8653" fmla="*/ 1711296 h 3821750"/>
              <a:gd name="connsiteX8654" fmla="*/ 573595 w 4203096"/>
              <a:gd name="connsiteY8654" fmla="*/ 1705485 h 3821750"/>
              <a:gd name="connsiteX8655" fmla="*/ 1410271 w 4203096"/>
              <a:gd name="connsiteY8655" fmla="*/ 1703200 h 3821750"/>
              <a:gd name="connsiteX8656" fmla="*/ 1439989 w 4203096"/>
              <a:gd name="connsiteY8656" fmla="*/ 1716059 h 3821750"/>
              <a:gd name="connsiteX8657" fmla="*/ 1413605 w 4203096"/>
              <a:gd name="connsiteY8657" fmla="*/ 1743681 h 3821750"/>
              <a:gd name="connsiteX8658" fmla="*/ 1384554 w 4203096"/>
              <a:gd name="connsiteY8658" fmla="*/ 1730060 h 3821750"/>
              <a:gd name="connsiteX8659" fmla="*/ 1410271 w 4203096"/>
              <a:gd name="connsiteY8659" fmla="*/ 1703200 h 3821750"/>
              <a:gd name="connsiteX8660" fmla="*/ 2560891 w 4203096"/>
              <a:gd name="connsiteY8660" fmla="*/ 1702437 h 3821750"/>
              <a:gd name="connsiteX8661" fmla="*/ 2587752 w 4203096"/>
              <a:gd name="connsiteY8661" fmla="*/ 1732727 h 3821750"/>
              <a:gd name="connsiteX8662" fmla="*/ 2569178 w 4203096"/>
              <a:gd name="connsiteY8662" fmla="*/ 1764540 h 3821750"/>
              <a:gd name="connsiteX8663" fmla="*/ 2541746 w 4203096"/>
              <a:gd name="connsiteY8663" fmla="*/ 1733775 h 3821750"/>
              <a:gd name="connsiteX8664" fmla="*/ 2560891 w 4203096"/>
              <a:gd name="connsiteY8664" fmla="*/ 1702437 h 3821750"/>
              <a:gd name="connsiteX8665" fmla="*/ 2059114 w 4203096"/>
              <a:gd name="connsiteY8665" fmla="*/ 1702342 h 3821750"/>
              <a:gd name="connsiteX8666" fmla="*/ 2083117 w 4203096"/>
              <a:gd name="connsiteY8666" fmla="*/ 1713010 h 3821750"/>
              <a:gd name="connsiteX8667" fmla="*/ 2064067 w 4203096"/>
              <a:gd name="connsiteY8667" fmla="*/ 1732346 h 3821750"/>
              <a:gd name="connsiteX8668" fmla="*/ 2041112 w 4203096"/>
              <a:gd name="connsiteY8668" fmla="*/ 1720821 h 3821750"/>
              <a:gd name="connsiteX8669" fmla="*/ 2059114 w 4203096"/>
              <a:gd name="connsiteY8669" fmla="*/ 1702342 h 3821750"/>
              <a:gd name="connsiteX8670" fmla="*/ 1029938 w 4203096"/>
              <a:gd name="connsiteY8670" fmla="*/ 1701294 h 3821750"/>
              <a:gd name="connsiteX8671" fmla="*/ 1032605 w 4203096"/>
              <a:gd name="connsiteY8671" fmla="*/ 1725393 h 3821750"/>
              <a:gd name="connsiteX8672" fmla="*/ 1050798 w 4203096"/>
              <a:gd name="connsiteY8672" fmla="*/ 1726440 h 3821750"/>
              <a:gd name="connsiteX8673" fmla="*/ 1048036 w 4203096"/>
              <a:gd name="connsiteY8673" fmla="*/ 1702342 h 3821750"/>
              <a:gd name="connsiteX8674" fmla="*/ 1029938 w 4203096"/>
              <a:gd name="connsiteY8674" fmla="*/ 1701294 h 3821750"/>
              <a:gd name="connsiteX8675" fmla="*/ 2818923 w 4203096"/>
              <a:gd name="connsiteY8675" fmla="*/ 1699199 h 3821750"/>
              <a:gd name="connsiteX8676" fmla="*/ 2849689 w 4203096"/>
              <a:gd name="connsiteY8676" fmla="*/ 1740824 h 3821750"/>
              <a:gd name="connsiteX8677" fmla="*/ 2827019 w 4203096"/>
              <a:gd name="connsiteY8677" fmla="*/ 1780067 h 3821750"/>
              <a:gd name="connsiteX8678" fmla="*/ 2795587 w 4203096"/>
              <a:gd name="connsiteY8678" fmla="*/ 1737014 h 3821750"/>
              <a:gd name="connsiteX8679" fmla="*/ 2818923 w 4203096"/>
              <a:gd name="connsiteY8679" fmla="*/ 1699199 h 3821750"/>
              <a:gd name="connsiteX8680" fmla="*/ 977074 w 4203096"/>
              <a:gd name="connsiteY8680" fmla="*/ 1698437 h 3821750"/>
              <a:gd name="connsiteX8681" fmla="*/ 978789 w 4203096"/>
              <a:gd name="connsiteY8681" fmla="*/ 1720059 h 3821750"/>
              <a:gd name="connsiteX8682" fmla="*/ 994505 w 4203096"/>
              <a:gd name="connsiteY8682" fmla="*/ 1721297 h 3821750"/>
              <a:gd name="connsiteX8683" fmla="*/ 992600 w 4203096"/>
              <a:gd name="connsiteY8683" fmla="*/ 1699675 h 3821750"/>
              <a:gd name="connsiteX8684" fmla="*/ 977074 w 4203096"/>
              <a:gd name="connsiteY8684" fmla="*/ 1698437 h 3821750"/>
              <a:gd name="connsiteX8685" fmla="*/ 3786759 w 4203096"/>
              <a:gd name="connsiteY8685" fmla="*/ 1698342 h 3821750"/>
              <a:gd name="connsiteX8686" fmla="*/ 3801046 w 4203096"/>
              <a:gd name="connsiteY8686" fmla="*/ 1720725 h 3821750"/>
              <a:gd name="connsiteX8687" fmla="*/ 3769900 w 4203096"/>
              <a:gd name="connsiteY8687" fmla="*/ 1734441 h 3821750"/>
              <a:gd name="connsiteX8688" fmla="*/ 3755993 w 4203096"/>
              <a:gd name="connsiteY8688" fmla="*/ 1712724 h 3821750"/>
              <a:gd name="connsiteX8689" fmla="*/ 3786759 w 4203096"/>
              <a:gd name="connsiteY8689" fmla="*/ 1698342 h 3821750"/>
              <a:gd name="connsiteX8690" fmla="*/ 2651283 w 4203096"/>
              <a:gd name="connsiteY8690" fmla="*/ 1697961 h 3821750"/>
              <a:gd name="connsiteX8691" fmla="*/ 2676429 w 4203096"/>
              <a:gd name="connsiteY8691" fmla="*/ 1733870 h 3821750"/>
              <a:gd name="connsiteX8692" fmla="*/ 2658427 w 4203096"/>
              <a:gd name="connsiteY8692" fmla="*/ 1769303 h 3821750"/>
              <a:gd name="connsiteX8693" fmla="*/ 2632043 w 4203096"/>
              <a:gd name="connsiteY8693" fmla="*/ 1732917 h 3821750"/>
              <a:gd name="connsiteX8694" fmla="*/ 2651283 w 4203096"/>
              <a:gd name="connsiteY8694" fmla="*/ 1697961 h 3821750"/>
              <a:gd name="connsiteX8695" fmla="*/ 2730626 w 4203096"/>
              <a:gd name="connsiteY8695" fmla="*/ 1695389 h 3821750"/>
              <a:gd name="connsiteX8696" fmla="*/ 2759392 w 4203096"/>
              <a:gd name="connsiteY8696" fmla="*/ 1734537 h 3821750"/>
              <a:gd name="connsiteX8697" fmla="*/ 2738913 w 4203096"/>
              <a:gd name="connsiteY8697" fmla="*/ 1771875 h 3821750"/>
              <a:gd name="connsiteX8698" fmla="*/ 2712339 w 4203096"/>
              <a:gd name="connsiteY8698" fmla="*/ 1732346 h 3821750"/>
              <a:gd name="connsiteX8699" fmla="*/ 2730626 w 4203096"/>
              <a:gd name="connsiteY8699" fmla="*/ 1695389 h 3821750"/>
              <a:gd name="connsiteX8700" fmla="*/ 1194053 w 4203096"/>
              <a:gd name="connsiteY8700" fmla="*/ 1695389 h 3821750"/>
              <a:gd name="connsiteX8701" fmla="*/ 1216818 w 4203096"/>
              <a:gd name="connsiteY8701" fmla="*/ 1720821 h 3821750"/>
              <a:gd name="connsiteX8702" fmla="*/ 1194625 w 4203096"/>
              <a:gd name="connsiteY8702" fmla="*/ 1742348 h 3821750"/>
              <a:gd name="connsiteX8703" fmla="*/ 1172622 w 4203096"/>
              <a:gd name="connsiteY8703" fmla="*/ 1716249 h 3821750"/>
              <a:gd name="connsiteX8704" fmla="*/ 1194053 w 4203096"/>
              <a:gd name="connsiteY8704" fmla="*/ 1695389 h 3821750"/>
              <a:gd name="connsiteX8705" fmla="*/ 1119664 w 4203096"/>
              <a:gd name="connsiteY8705" fmla="*/ 1694151 h 3821750"/>
              <a:gd name="connsiteX8706" fmla="*/ 1145477 w 4203096"/>
              <a:gd name="connsiteY8706" fmla="*/ 1706058 h 3821750"/>
              <a:gd name="connsiteX8707" fmla="*/ 1145000 w 4203096"/>
              <a:gd name="connsiteY8707" fmla="*/ 1736347 h 3821750"/>
              <a:gd name="connsiteX8708" fmla="*/ 1120045 w 4203096"/>
              <a:gd name="connsiteY8708" fmla="*/ 1737967 h 3821750"/>
              <a:gd name="connsiteX8709" fmla="*/ 1108234 w 4203096"/>
              <a:gd name="connsiteY8709" fmla="*/ 1708534 h 3821750"/>
              <a:gd name="connsiteX8710" fmla="*/ 1110044 w 4203096"/>
              <a:gd name="connsiteY8710" fmla="*/ 1700724 h 3821750"/>
              <a:gd name="connsiteX8711" fmla="*/ 1112520 w 4203096"/>
              <a:gd name="connsiteY8711" fmla="*/ 1697866 h 3821750"/>
              <a:gd name="connsiteX8712" fmla="*/ 1119664 w 4203096"/>
              <a:gd name="connsiteY8712" fmla="*/ 1694151 h 3821750"/>
              <a:gd name="connsiteX8713" fmla="*/ 1267872 w 4203096"/>
              <a:gd name="connsiteY8713" fmla="*/ 1692627 h 3821750"/>
              <a:gd name="connsiteX8714" fmla="*/ 1296352 w 4203096"/>
              <a:gd name="connsiteY8714" fmla="*/ 1710915 h 3821750"/>
              <a:gd name="connsiteX8715" fmla="*/ 1273683 w 4203096"/>
              <a:gd name="connsiteY8715" fmla="*/ 1737490 h 3821750"/>
              <a:gd name="connsiteX8716" fmla="*/ 1245584 w 4203096"/>
              <a:gd name="connsiteY8716" fmla="*/ 1718059 h 3821750"/>
              <a:gd name="connsiteX8717" fmla="*/ 1267872 w 4203096"/>
              <a:gd name="connsiteY8717" fmla="*/ 1692627 h 3821750"/>
              <a:gd name="connsiteX8718" fmla="*/ 1590865 w 4203096"/>
              <a:gd name="connsiteY8718" fmla="*/ 1692199 h 3821750"/>
              <a:gd name="connsiteX8719" fmla="*/ 1601247 w 4203096"/>
              <a:gd name="connsiteY8719" fmla="*/ 1701771 h 3821750"/>
              <a:gd name="connsiteX8720" fmla="*/ 1576673 w 4203096"/>
              <a:gd name="connsiteY8720" fmla="*/ 1728822 h 3821750"/>
              <a:gd name="connsiteX8721" fmla="*/ 1546002 w 4203096"/>
              <a:gd name="connsiteY8721" fmla="*/ 1720440 h 3821750"/>
              <a:gd name="connsiteX8722" fmla="*/ 1570196 w 4203096"/>
              <a:gd name="connsiteY8722" fmla="*/ 1693770 h 3821750"/>
              <a:gd name="connsiteX8723" fmla="*/ 1590865 w 4203096"/>
              <a:gd name="connsiteY8723" fmla="*/ 1692199 h 3821750"/>
              <a:gd name="connsiteX8724" fmla="*/ 3971258 w 4203096"/>
              <a:gd name="connsiteY8724" fmla="*/ 1689198 h 3821750"/>
              <a:gd name="connsiteX8725" fmla="*/ 3980402 w 4203096"/>
              <a:gd name="connsiteY8725" fmla="*/ 1702724 h 3821750"/>
              <a:gd name="connsiteX8726" fmla="*/ 3960304 w 4203096"/>
              <a:gd name="connsiteY8726" fmla="*/ 1711677 h 3821750"/>
              <a:gd name="connsiteX8727" fmla="*/ 3951446 w 4203096"/>
              <a:gd name="connsiteY8727" fmla="*/ 1698819 h 3821750"/>
              <a:gd name="connsiteX8728" fmla="*/ 3971258 w 4203096"/>
              <a:gd name="connsiteY8728" fmla="*/ 1689198 h 3821750"/>
              <a:gd name="connsiteX8729" fmla="*/ 3103055 w 4203096"/>
              <a:gd name="connsiteY8729" fmla="*/ 1688531 h 3821750"/>
              <a:gd name="connsiteX8730" fmla="*/ 3101531 w 4203096"/>
              <a:gd name="connsiteY8730" fmla="*/ 1730346 h 3821750"/>
              <a:gd name="connsiteX8731" fmla="*/ 3137916 w 4203096"/>
              <a:gd name="connsiteY8731" fmla="*/ 1735680 h 3821750"/>
              <a:gd name="connsiteX8732" fmla="*/ 3140297 w 4203096"/>
              <a:gd name="connsiteY8732" fmla="*/ 1694341 h 3821750"/>
              <a:gd name="connsiteX8733" fmla="*/ 3103055 w 4203096"/>
              <a:gd name="connsiteY8733" fmla="*/ 1688531 h 3821750"/>
              <a:gd name="connsiteX8734" fmla="*/ 1828431 w 4203096"/>
              <a:gd name="connsiteY8734" fmla="*/ 1688139 h 3821750"/>
              <a:gd name="connsiteX8735" fmla="*/ 1837753 w 4203096"/>
              <a:gd name="connsiteY8735" fmla="*/ 1697199 h 3821750"/>
              <a:gd name="connsiteX8736" fmla="*/ 1814893 w 4203096"/>
              <a:gd name="connsiteY8736" fmla="*/ 1720726 h 3821750"/>
              <a:gd name="connsiteX8737" fmla="*/ 1788033 w 4203096"/>
              <a:gd name="connsiteY8737" fmla="*/ 1713010 h 3821750"/>
              <a:gd name="connsiteX8738" fmla="*/ 1809464 w 4203096"/>
              <a:gd name="connsiteY8738" fmla="*/ 1689293 h 3821750"/>
              <a:gd name="connsiteX8739" fmla="*/ 1828431 w 4203096"/>
              <a:gd name="connsiteY8739" fmla="*/ 1688139 h 3821750"/>
              <a:gd name="connsiteX8740" fmla="*/ 3479005 w 4203096"/>
              <a:gd name="connsiteY8740" fmla="*/ 1681864 h 3821750"/>
              <a:gd name="connsiteX8741" fmla="*/ 3505580 w 4203096"/>
              <a:gd name="connsiteY8741" fmla="*/ 1719107 h 3821750"/>
              <a:gd name="connsiteX8742" fmla="*/ 3463194 w 4203096"/>
              <a:gd name="connsiteY8742" fmla="*/ 1744634 h 3821750"/>
              <a:gd name="connsiteX8743" fmla="*/ 3435857 w 4203096"/>
              <a:gd name="connsiteY8743" fmla="*/ 1705772 h 3821750"/>
              <a:gd name="connsiteX8744" fmla="*/ 3479005 w 4203096"/>
              <a:gd name="connsiteY8744" fmla="*/ 1681864 h 3821750"/>
              <a:gd name="connsiteX8745" fmla="*/ 909542 w 4203096"/>
              <a:gd name="connsiteY8745" fmla="*/ 1679245 h 3821750"/>
              <a:gd name="connsiteX8746" fmla="*/ 918590 w 4203096"/>
              <a:gd name="connsiteY8746" fmla="*/ 1684341 h 3821750"/>
              <a:gd name="connsiteX8747" fmla="*/ 925734 w 4203096"/>
              <a:gd name="connsiteY8747" fmla="*/ 1710915 h 3821750"/>
              <a:gd name="connsiteX8748" fmla="*/ 923353 w 4203096"/>
              <a:gd name="connsiteY8748" fmla="*/ 1720917 h 3821750"/>
              <a:gd name="connsiteX8749" fmla="*/ 922114 w 4203096"/>
              <a:gd name="connsiteY8749" fmla="*/ 1722536 h 3821750"/>
              <a:gd name="connsiteX8750" fmla="*/ 910589 w 4203096"/>
              <a:gd name="connsiteY8750" fmla="*/ 1726727 h 3821750"/>
              <a:gd name="connsiteX8751" fmla="*/ 895444 w 4203096"/>
              <a:gd name="connsiteY8751" fmla="*/ 1709487 h 3821750"/>
              <a:gd name="connsiteX8752" fmla="*/ 900778 w 4203096"/>
              <a:gd name="connsiteY8752" fmla="*/ 1682721 h 3821750"/>
              <a:gd name="connsiteX8753" fmla="*/ 909542 w 4203096"/>
              <a:gd name="connsiteY8753" fmla="*/ 1679245 h 3821750"/>
              <a:gd name="connsiteX8754" fmla="*/ 2177414 w 4203096"/>
              <a:gd name="connsiteY8754" fmla="*/ 1679006 h 3821750"/>
              <a:gd name="connsiteX8755" fmla="*/ 2201322 w 4203096"/>
              <a:gd name="connsiteY8755" fmla="*/ 1693008 h 3821750"/>
              <a:gd name="connsiteX8756" fmla="*/ 2182748 w 4203096"/>
              <a:gd name="connsiteY8756" fmla="*/ 1714725 h 3821750"/>
              <a:gd name="connsiteX8757" fmla="*/ 2157888 w 4203096"/>
              <a:gd name="connsiteY8757" fmla="*/ 1700056 h 3821750"/>
              <a:gd name="connsiteX8758" fmla="*/ 2177414 w 4203096"/>
              <a:gd name="connsiteY8758" fmla="*/ 1679006 h 3821750"/>
              <a:gd name="connsiteX8759" fmla="*/ 1357312 w 4203096"/>
              <a:gd name="connsiteY8759" fmla="*/ 1678721 h 3821750"/>
              <a:gd name="connsiteX8760" fmla="*/ 1387220 w 4203096"/>
              <a:gd name="connsiteY8760" fmla="*/ 1693294 h 3821750"/>
              <a:gd name="connsiteX8761" fmla="*/ 1360931 w 4203096"/>
              <a:gd name="connsiteY8761" fmla="*/ 1720345 h 3821750"/>
              <a:gd name="connsiteX8762" fmla="*/ 1331975 w 4203096"/>
              <a:gd name="connsiteY8762" fmla="*/ 1705391 h 3821750"/>
              <a:gd name="connsiteX8763" fmla="*/ 1357312 w 4203096"/>
              <a:gd name="connsiteY8763" fmla="*/ 1678721 h 3821750"/>
              <a:gd name="connsiteX8764" fmla="*/ 862488 w 4203096"/>
              <a:gd name="connsiteY8764" fmla="*/ 1676911 h 3821750"/>
              <a:gd name="connsiteX8765" fmla="*/ 875918 w 4203096"/>
              <a:gd name="connsiteY8765" fmla="*/ 1700342 h 3821750"/>
              <a:gd name="connsiteX8766" fmla="*/ 861250 w 4203096"/>
              <a:gd name="connsiteY8766" fmla="*/ 1719297 h 3821750"/>
              <a:gd name="connsiteX8767" fmla="*/ 848677 w 4203096"/>
              <a:gd name="connsiteY8767" fmla="*/ 1696533 h 3821750"/>
              <a:gd name="connsiteX8768" fmla="*/ 862488 w 4203096"/>
              <a:gd name="connsiteY8768" fmla="*/ 1676911 h 3821750"/>
              <a:gd name="connsiteX8769" fmla="*/ 4140707 w 4203096"/>
              <a:gd name="connsiteY8769" fmla="*/ 1675196 h 3821750"/>
              <a:gd name="connsiteX8770" fmla="*/ 4144232 w 4203096"/>
              <a:gd name="connsiteY8770" fmla="*/ 1680435 h 3821750"/>
              <a:gd name="connsiteX8771" fmla="*/ 4137183 w 4203096"/>
              <a:gd name="connsiteY8771" fmla="*/ 1685292 h 3821750"/>
              <a:gd name="connsiteX8772" fmla="*/ 4127944 w 4203096"/>
              <a:gd name="connsiteY8772" fmla="*/ 1679673 h 3821750"/>
              <a:gd name="connsiteX8773" fmla="*/ 4140707 w 4203096"/>
              <a:gd name="connsiteY8773" fmla="*/ 1675196 h 3821750"/>
              <a:gd name="connsiteX8774" fmla="*/ 1993963 w 4203096"/>
              <a:gd name="connsiteY8774" fmla="*/ 1674624 h 3821750"/>
              <a:gd name="connsiteX8775" fmla="*/ 2018632 w 4203096"/>
              <a:gd name="connsiteY8775" fmla="*/ 1684054 h 3821750"/>
              <a:gd name="connsiteX8776" fmla="*/ 1999297 w 4203096"/>
              <a:gd name="connsiteY8776" fmla="*/ 1705486 h 3821750"/>
              <a:gd name="connsiteX8777" fmla="*/ 1973389 w 4203096"/>
              <a:gd name="connsiteY8777" fmla="*/ 1695675 h 3821750"/>
              <a:gd name="connsiteX8778" fmla="*/ 1993963 w 4203096"/>
              <a:gd name="connsiteY8778" fmla="*/ 1674624 h 3821750"/>
              <a:gd name="connsiteX8779" fmla="*/ 815530 w 4203096"/>
              <a:gd name="connsiteY8779" fmla="*/ 1674434 h 3821750"/>
              <a:gd name="connsiteX8780" fmla="*/ 826579 w 4203096"/>
              <a:gd name="connsiteY8780" fmla="*/ 1694151 h 3821750"/>
              <a:gd name="connsiteX8781" fmla="*/ 813054 w 4203096"/>
              <a:gd name="connsiteY8781" fmla="*/ 1711582 h 3821750"/>
              <a:gd name="connsiteX8782" fmla="*/ 802862 w 4203096"/>
              <a:gd name="connsiteY8782" fmla="*/ 1691389 h 3821750"/>
              <a:gd name="connsiteX8783" fmla="*/ 815530 w 4203096"/>
              <a:gd name="connsiteY8783" fmla="*/ 1674434 h 3821750"/>
              <a:gd name="connsiteX8784" fmla="*/ 1532060 w 4203096"/>
              <a:gd name="connsiteY8784" fmla="*/ 1674054 h 3821750"/>
              <a:gd name="connsiteX8785" fmla="*/ 1542478 w 4203096"/>
              <a:gd name="connsiteY8785" fmla="*/ 1684055 h 3821750"/>
              <a:gd name="connsiteX8786" fmla="*/ 1517142 w 4203096"/>
              <a:gd name="connsiteY8786" fmla="*/ 1712535 h 3821750"/>
              <a:gd name="connsiteX8787" fmla="*/ 1485709 w 4203096"/>
              <a:gd name="connsiteY8787" fmla="*/ 1702057 h 3821750"/>
              <a:gd name="connsiteX8788" fmla="*/ 1511427 w 4203096"/>
              <a:gd name="connsiteY8788" fmla="*/ 1675197 h 3821750"/>
              <a:gd name="connsiteX8789" fmla="*/ 1532060 w 4203096"/>
              <a:gd name="connsiteY8789" fmla="*/ 1674054 h 3821750"/>
              <a:gd name="connsiteX8790" fmla="*/ 3673030 w 4203096"/>
              <a:gd name="connsiteY8790" fmla="*/ 1673673 h 3821750"/>
              <a:gd name="connsiteX8791" fmla="*/ 3689794 w 4203096"/>
              <a:gd name="connsiteY8791" fmla="*/ 1701771 h 3821750"/>
              <a:gd name="connsiteX8792" fmla="*/ 3652075 w 4203096"/>
              <a:gd name="connsiteY8792" fmla="*/ 1717392 h 3821750"/>
              <a:gd name="connsiteX8793" fmla="*/ 3635120 w 4203096"/>
              <a:gd name="connsiteY8793" fmla="*/ 1688817 h 3821750"/>
              <a:gd name="connsiteX8794" fmla="*/ 3673030 w 4203096"/>
              <a:gd name="connsiteY8794" fmla="*/ 1673673 h 3821750"/>
              <a:gd name="connsiteX8795" fmla="*/ 769429 w 4203096"/>
              <a:gd name="connsiteY8795" fmla="*/ 1672243 h 3821750"/>
              <a:gd name="connsiteX8796" fmla="*/ 776763 w 4203096"/>
              <a:gd name="connsiteY8796" fmla="*/ 1690531 h 3821750"/>
              <a:gd name="connsiteX8797" fmla="*/ 763619 w 4203096"/>
              <a:gd name="connsiteY8797" fmla="*/ 1703771 h 3821750"/>
              <a:gd name="connsiteX8798" fmla="*/ 756666 w 4203096"/>
              <a:gd name="connsiteY8798" fmla="*/ 1685483 h 3821750"/>
              <a:gd name="connsiteX8799" fmla="*/ 769429 w 4203096"/>
              <a:gd name="connsiteY8799" fmla="*/ 1672243 h 3821750"/>
              <a:gd name="connsiteX8800" fmla="*/ 1764399 w 4203096"/>
              <a:gd name="connsiteY8800" fmla="*/ 1670553 h 3821750"/>
              <a:gd name="connsiteX8801" fmla="*/ 1774412 w 4203096"/>
              <a:gd name="connsiteY8801" fmla="*/ 1679292 h 3821750"/>
              <a:gd name="connsiteX8802" fmla="*/ 1752219 w 4203096"/>
              <a:gd name="connsiteY8802" fmla="*/ 1704247 h 3821750"/>
              <a:gd name="connsiteX8803" fmla="*/ 1721548 w 4203096"/>
              <a:gd name="connsiteY8803" fmla="*/ 1697961 h 3821750"/>
              <a:gd name="connsiteX8804" fmla="*/ 1744027 w 4203096"/>
              <a:gd name="connsiteY8804" fmla="*/ 1673101 h 3821750"/>
              <a:gd name="connsiteX8805" fmla="*/ 1764399 w 4203096"/>
              <a:gd name="connsiteY8805" fmla="*/ 1670553 h 3821750"/>
              <a:gd name="connsiteX8806" fmla="*/ 719328 w 4203096"/>
              <a:gd name="connsiteY8806" fmla="*/ 1670053 h 3821750"/>
              <a:gd name="connsiteX8807" fmla="*/ 726186 w 4203096"/>
              <a:gd name="connsiteY8807" fmla="*/ 1683197 h 3821750"/>
              <a:gd name="connsiteX8808" fmla="*/ 715232 w 4203096"/>
              <a:gd name="connsiteY8808" fmla="*/ 1696437 h 3821750"/>
              <a:gd name="connsiteX8809" fmla="*/ 708469 w 4203096"/>
              <a:gd name="connsiteY8809" fmla="*/ 1683292 h 3821750"/>
              <a:gd name="connsiteX8810" fmla="*/ 719328 w 4203096"/>
              <a:gd name="connsiteY8810" fmla="*/ 1670053 h 3821750"/>
              <a:gd name="connsiteX8811" fmla="*/ 668559 w 4203096"/>
              <a:gd name="connsiteY8811" fmla="*/ 1668910 h 3821750"/>
              <a:gd name="connsiteX8812" fmla="*/ 672655 w 4203096"/>
              <a:gd name="connsiteY8812" fmla="*/ 1680626 h 3821750"/>
              <a:gd name="connsiteX8813" fmla="*/ 662844 w 4203096"/>
              <a:gd name="connsiteY8813" fmla="*/ 1689198 h 3821750"/>
              <a:gd name="connsiteX8814" fmla="*/ 658748 w 4203096"/>
              <a:gd name="connsiteY8814" fmla="*/ 1677387 h 3821750"/>
              <a:gd name="connsiteX8815" fmla="*/ 668559 w 4203096"/>
              <a:gd name="connsiteY8815" fmla="*/ 1668910 h 3821750"/>
              <a:gd name="connsiteX8816" fmla="*/ 613028 w 4203096"/>
              <a:gd name="connsiteY8816" fmla="*/ 1668339 h 3821750"/>
              <a:gd name="connsiteX8817" fmla="*/ 618457 w 4203096"/>
              <a:gd name="connsiteY8817" fmla="*/ 1675959 h 3821750"/>
              <a:gd name="connsiteX8818" fmla="*/ 609599 w 4203096"/>
              <a:gd name="connsiteY8818" fmla="*/ 1682721 h 3821750"/>
              <a:gd name="connsiteX8819" fmla="*/ 605218 w 4203096"/>
              <a:gd name="connsiteY8819" fmla="*/ 1675006 h 3821750"/>
              <a:gd name="connsiteX8820" fmla="*/ 613028 w 4203096"/>
              <a:gd name="connsiteY8820" fmla="*/ 1668339 h 3821750"/>
              <a:gd name="connsiteX8821" fmla="*/ 3863340 w 4203096"/>
              <a:gd name="connsiteY8821" fmla="*/ 1667576 h 3821750"/>
              <a:gd name="connsiteX8822" fmla="*/ 3874198 w 4203096"/>
              <a:gd name="connsiteY8822" fmla="*/ 1686531 h 3821750"/>
              <a:gd name="connsiteX8823" fmla="*/ 3847814 w 4203096"/>
              <a:gd name="connsiteY8823" fmla="*/ 1696532 h 3821750"/>
              <a:gd name="connsiteX8824" fmla="*/ 3835718 w 4203096"/>
              <a:gd name="connsiteY8824" fmla="*/ 1677863 h 3821750"/>
              <a:gd name="connsiteX8825" fmla="*/ 3863340 w 4203096"/>
              <a:gd name="connsiteY8825" fmla="*/ 1667576 h 3821750"/>
              <a:gd name="connsiteX8826" fmla="*/ 1053941 w 4203096"/>
              <a:gd name="connsiteY8826" fmla="*/ 1665861 h 3821750"/>
              <a:gd name="connsiteX8827" fmla="*/ 1056227 w 4203096"/>
              <a:gd name="connsiteY8827" fmla="*/ 1689483 h 3821750"/>
              <a:gd name="connsiteX8828" fmla="*/ 1075563 w 4203096"/>
              <a:gd name="connsiteY8828" fmla="*/ 1691960 h 3821750"/>
              <a:gd name="connsiteX8829" fmla="*/ 1073182 w 4203096"/>
              <a:gd name="connsiteY8829" fmla="*/ 1666814 h 3821750"/>
              <a:gd name="connsiteX8830" fmla="*/ 1053941 w 4203096"/>
              <a:gd name="connsiteY8830" fmla="*/ 1665861 h 3821750"/>
              <a:gd name="connsiteX8831" fmla="*/ 555116 w 4203096"/>
              <a:gd name="connsiteY8831" fmla="*/ 1665005 h 3821750"/>
              <a:gd name="connsiteX8832" fmla="*/ 555402 w 4203096"/>
              <a:gd name="connsiteY8832" fmla="*/ 1671863 h 3821750"/>
              <a:gd name="connsiteX8833" fmla="*/ 551116 w 4203096"/>
              <a:gd name="connsiteY8833" fmla="*/ 1676816 h 3821750"/>
              <a:gd name="connsiteX8834" fmla="*/ 548449 w 4203096"/>
              <a:gd name="connsiteY8834" fmla="*/ 1672053 h 3821750"/>
              <a:gd name="connsiteX8835" fmla="*/ 555116 w 4203096"/>
              <a:gd name="connsiteY8835" fmla="*/ 1665005 h 3821750"/>
              <a:gd name="connsiteX8836" fmla="*/ 1000220 w 4203096"/>
              <a:gd name="connsiteY8836" fmla="*/ 1663861 h 3821750"/>
              <a:gd name="connsiteX8837" fmla="*/ 1002125 w 4203096"/>
              <a:gd name="connsiteY8837" fmla="*/ 1685578 h 3821750"/>
              <a:gd name="connsiteX8838" fmla="*/ 1018032 w 4203096"/>
              <a:gd name="connsiteY8838" fmla="*/ 1686721 h 3821750"/>
              <a:gd name="connsiteX8839" fmla="*/ 1016032 w 4203096"/>
              <a:gd name="connsiteY8839" fmla="*/ 1665004 h 3821750"/>
              <a:gd name="connsiteX8840" fmla="*/ 1000220 w 4203096"/>
              <a:gd name="connsiteY8840" fmla="*/ 1663861 h 3821750"/>
              <a:gd name="connsiteX8841" fmla="*/ 2291429 w 4203096"/>
              <a:gd name="connsiteY8841" fmla="*/ 1662814 h 3821750"/>
              <a:gd name="connsiteX8842" fmla="*/ 2316956 w 4203096"/>
              <a:gd name="connsiteY8842" fmla="*/ 1680911 h 3821750"/>
              <a:gd name="connsiteX8843" fmla="*/ 2298572 w 4203096"/>
              <a:gd name="connsiteY8843" fmla="*/ 1704438 h 3821750"/>
              <a:gd name="connsiteX8844" fmla="*/ 2271426 w 4203096"/>
              <a:gd name="connsiteY8844" fmla="*/ 1685578 h 3821750"/>
              <a:gd name="connsiteX8845" fmla="*/ 2291429 w 4203096"/>
              <a:gd name="connsiteY8845" fmla="*/ 1662814 h 3821750"/>
              <a:gd name="connsiteX8846" fmla="*/ 2989230 w 4203096"/>
              <a:gd name="connsiteY8846" fmla="*/ 1662813 h 3821750"/>
              <a:gd name="connsiteX8847" fmla="*/ 2989802 w 4203096"/>
              <a:gd name="connsiteY8847" fmla="*/ 1663671 h 3821750"/>
              <a:gd name="connsiteX8848" fmla="*/ 2989418 w 4203096"/>
              <a:gd name="connsiteY8848" fmla="*/ 1663407 h 3821750"/>
              <a:gd name="connsiteX8849" fmla="*/ 2989230 w 4203096"/>
              <a:gd name="connsiteY8849" fmla="*/ 1662718 h 3821750"/>
              <a:gd name="connsiteX8850" fmla="*/ 2989517 w 4203096"/>
              <a:gd name="connsiteY8850" fmla="*/ 1662861 h 3821750"/>
              <a:gd name="connsiteX8851" fmla="*/ 2989801 w 4203096"/>
              <a:gd name="connsiteY8851" fmla="*/ 1663480 h 3821750"/>
              <a:gd name="connsiteX8852" fmla="*/ 2989230 w 4203096"/>
              <a:gd name="connsiteY8852" fmla="*/ 1662718 h 3821750"/>
              <a:gd name="connsiteX8853" fmla="*/ 3280886 w 4203096"/>
              <a:gd name="connsiteY8853" fmla="*/ 1661670 h 3821750"/>
              <a:gd name="connsiteX8854" fmla="*/ 3276790 w 4203096"/>
              <a:gd name="connsiteY8854" fmla="*/ 1694532 h 3821750"/>
              <a:gd name="connsiteX8855" fmla="*/ 3313748 w 4203096"/>
              <a:gd name="connsiteY8855" fmla="*/ 1703104 h 3821750"/>
              <a:gd name="connsiteX8856" fmla="*/ 3319177 w 4203096"/>
              <a:gd name="connsiteY8856" fmla="*/ 1666338 h 3821750"/>
              <a:gd name="connsiteX8857" fmla="*/ 3280886 w 4203096"/>
              <a:gd name="connsiteY8857" fmla="*/ 1661670 h 3821750"/>
              <a:gd name="connsiteX8858" fmla="*/ 4041457 w 4203096"/>
              <a:gd name="connsiteY8858" fmla="*/ 1658909 h 3821750"/>
              <a:gd name="connsiteX8859" fmla="*/ 4054126 w 4203096"/>
              <a:gd name="connsiteY8859" fmla="*/ 1668910 h 3821750"/>
              <a:gd name="connsiteX8860" fmla="*/ 4035647 w 4203096"/>
              <a:gd name="connsiteY8860" fmla="*/ 1675577 h 3821750"/>
              <a:gd name="connsiteX8861" fmla="*/ 4026598 w 4203096"/>
              <a:gd name="connsiteY8861" fmla="*/ 1666624 h 3821750"/>
              <a:gd name="connsiteX8862" fmla="*/ 4041457 w 4203096"/>
              <a:gd name="connsiteY8862" fmla="*/ 1658909 h 3821750"/>
              <a:gd name="connsiteX8863" fmla="*/ 1226629 w 4203096"/>
              <a:gd name="connsiteY8863" fmla="*/ 1658241 h 3821750"/>
              <a:gd name="connsiteX8864" fmla="*/ 1252728 w 4203096"/>
              <a:gd name="connsiteY8864" fmla="*/ 1679768 h 3821750"/>
              <a:gd name="connsiteX8865" fmla="*/ 1228344 w 4203096"/>
              <a:gd name="connsiteY8865" fmla="*/ 1705009 h 3821750"/>
              <a:gd name="connsiteX8866" fmla="*/ 1203960 w 4203096"/>
              <a:gd name="connsiteY8866" fmla="*/ 1681577 h 3821750"/>
              <a:gd name="connsiteX8867" fmla="*/ 1226629 w 4203096"/>
              <a:gd name="connsiteY8867" fmla="*/ 1658241 h 3821750"/>
              <a:gd name="connsiteX8868" fmla="*/ 1156525 w 4203096"/>
              <a:gd name="connsiteY8868" fmla="*/ 1657765 h 3821750"/>
              <a:gd name="connsiteX8869" fmla="*/ 1179099 w 4203096"/>
              <a:gd name="connsiteY8869" fmla="*/ 1685483 h 3821750"/>
              <a:gd name="connsiteX8870" fmla="*/ 1154049 w 4203096"/>
              <a:gd name="connsiteY8870" fmla="*/ 1705104 h 3821750"/>
              <a:gd name="connsiteX8871" fmla="*/ 1135475 w 4203096"/>
              <a:gd name="connsiteY8871" fmla="*/ 1674815 h 3821750"/>
              <a:gd name="connsiteX8872" fmla="*/ 1138237 w 4203096"/>
              <a:gd name="connsiteY8872" fmla="*/ 1664718 h 3821750"/>
              <a:gd name="connsiteX8873" fmla="*/ 1140428 w 4203096"/>
              <a:gd name="connsiteY8873" fmla="*/ 1662718 h 3821750"/>
              <a:gd name="connsiteX8874" fmla="*/ 1156525 w 4203096"/>
              <a:gd name="connsiteY8874" fmla="*/ 1657765 h 3821750"/>
              <a:gd name="connsiteX8875" fmla="*/ 1456372 w 4203096"/>
              <a:gd name="connsiteY8875" fmla="*/ 1654622 h 3821750"/>
              <a:gd name="connsiteX8876" fmla="*/ 1487328 w 4203096"/>
              <a:gd name="connsiteY8876" fmla="*/ 1666433 h 3821750"/>
              <a:gd name="connsiteX8877" fmla="*/ 1458753 w 4203096"/>
              <a:gd name="connsiteY8877" fmla="*/ 1694532 h 3821750"/>
              <a:gd name="connsiteX8878" fmla="*/ 1429226 w 4203096"/>
              <a:gd name="connsiteY8878" fmla="*/ 1681197 h 3821750"/>
              <a:gd name="connsiteX8879" fmla="*/ 1456372 w 4203096"/>
              <a:gd name="connsiteY8879" fmla="*/ 1654622 h 3821750"/>
              <a:gd name="connsiteX8880" fmla="*/ 1702677 w 4203096"/>
              <a:gd name="connsiteY8880" fmla="*/ 1654551 h 3821750"/>
              <a:gd name="connsiteX8881" fmla="*/ 1712975 w 4203096"/>
              <a:gd name="connsiteY8881" fmla="*/ 1663480 h 3821750"/>
              <a:gd name="connsiteX8882" fmla="*/ 1687829 w 4203096"/>
              <a:gd name="connsiteY8882" fmla="*/ 1690341 h 3821750"/>
              <a:gd name="connsiteX8883" fmla="*/ 1657444 w 4203096"/>
              <a:gd name="connsiteY8883" fmla="*/ 1682911 h 3821750"/>
              <a:gd name="connsiteX8884" fmla="*/ 1682305 w 4203096"/>
              <a:gd name="connsiteY8884" fmla="*/ 1656337 h 3821750"/>
              <a:gd name="connsiteX8885" fmla="*/ 1702677 w 4203096"/>
              <a:gd name="connsiteY8885" fmla="*/ 1654551 h 3821750"/>
              <a:gd name="connsiteX8886" fmla="*/ 2402967 w 4203096"/>
              <a:gd name="connsiteY8886" fmla="*/ 1650717 h 3821750"/>
              <a:gd name="connsiteX8887" fmla="*/ 2428780 w 4203096"/>
              <a:gd name="connsiteY8887" fmla="*/ 1675292 h 3821750"/>
              <a:gd name="connsiteX8888" fmla="*/ 2407444 w 4203096"/>
              <a:gd name="connsiteY8888" fmla="*/ 1700914 h 3821750"/>
              <a:gd name="connsiteX8889" fmla="*/ 2381441 w 4203096"/>
              <a:gd name="connsiteY8889" fmla="*/ 1676149 h 3821750"/>
              <a:gd name="connsiteX8890" fmla="*/ 2402967 w 4203096"/>
              <a:gd name="connsiteY8890" fmla="*/ 1650717 h 3821750"/>
              <a:gd name="connsiteX8891" fmla="*/ 1945279 w 4203096"/>
              <a:gd name="connsiteY8891" fmla="*/ 1650717 h 3821750"/>
              <a:gd name="connsiteX8892" fmla="*/ 1954244 w 4203096"/>
              <a:gd name="connsiteY8892" fmla="*/ 1659289 h 3821750"/>
              <a:gd name="connsiteX8893" fmla="*/ 1932432 w 4203096"/>
              <a:gd name="connsiteY8893" fmla="*/ 1682911 h 3821750"/>
              <a:gd name="connsiteX8894" fmla="*/ 1905857 w 4203096"/>
              <a:gd name="connsiteY8894" fmla="*/ 1675005 h 3821750"/>
              <a:gd name="connsiteX8895" fmla="*/ 1927955 w 4203096"/>
              <a:gd name="connsiteY8895" fmla="*/ 1651288 h 3821750"/>
              <a:gd name="connsiteX8896" fmla="*/ 1945279 w 4203096"/>
              <a:gd name="connsiteY8896" fmla="*/ 1650717 h 3821750"/>
              <a:gd name="connsiteX8897" fmla="*/ 1311211 w 4203096"/>
              <a:gd name="connsiteY8897" fmla="*/ 1650241 h 3821750"/>
              <a:gd name="connsiteX8898" fmla="*/ 1338167 w 4203096"/>
              <a:gd name="connsiteY8898" fmla="*/ 1669005 h 3821750"/>
              <a:gd name="connsiteX8899" fmla="*/ 1310449 w 4203096"/>
              <a:gd name="connsiteY8899" fmla="*/ 1695008 h 3821750"/>
              <a:gd name="connsiteX8900" fmla="*/ 1283779 w 4203096"/>
              <a:gd name="connsiteY8900" fmla="*/ 1675196 h 3821750"/>
              <a:gd name="connsiteX8901" fmla="*/ 1311211 w 4203096"/>
              <a:gd name="connsiteY8901" fmla="*/ 1650241 h 3821750"/>
              <a:gd name="connsiteX8902" fmla="*/ 2952309 w 4203096"/>
              <a:gd name="connsiteY8902" fmla="*/ 1648764 h 3821750"/>
              <a:gd name="connsiteX8903" fmla="*/ 2974276 w 4203096"/>
              <a:gd name="connsiteY8903" fmla="*/ 1653003 h 3821750"/>
              <a:gd name="connsiteX8904" fmla="*/ 2989418 w 4203096"/>
              <a:gd name="connsiteY8904" fmla="*/ 1663407 h 3821750"/>
              <a:gd name="connsiteX8905" fmla="*/ 2994850 w 4203096"/>
              <a:gd name="connsiteY8905" fmla="*/ 1680625 h 3821750"/>
              <a:gd name="connsiteX8906" fmla="*/ 2980658 w 4203096"/>
              <a:gd name="connsiteY8906" fmla="*/ 1727774 h 3821750"/>
              <a:gd name="connsiteX8907" fmla="*/ 2940748 w 4203096"/>
              <a:gd name="connsiteY8907" fmla="*/ 1715296 h 3821750"/>
              <a:gd name="connsiteX8908" fmla="*/ 2935414 w 4203096"/>
              <a:gd name="connsiteY8908" fmla="*/ 1661956 h 3821750"/>
              <a:gd name="connsiteX8909" fmla="*/ 2952309 w 4203096"/>
              <a:gd name="connsiteY8909" fmla="*/ 1648764 h 3821750"/>
              <a:gd name="connsiteX8910" fmla="*/ 3550920 w 4203096"/>
              <a:gd name="connsiteY8910" fmla="*/ 1646049 h 3821750"/>
              <a:gd name="connsiteX8911" fmla="*/ 3576542 w 4203096"/>
              <a:gd name="connsiteY8911" fmla="*/ 1679482 h 3821750"/>
              <a:gd name="connsiteX8912" fmla="*/ 3535680 w 4203096"/>
              <a:gd name="connsiteY8912" fmla="*/ 1700151 h 3821750"/>
              <a:gd name="connsiteX8913" fmla="*/ 3510629 w 4203096"/>
              <a:gd name="connsiteY8913" fmla="*/ 1666242 h 3821750"/>
              <a:gd name="connsiteX8914" fmla="*/ 3550920 w 4203096"/>
              <a:gd name="connsiteY8914" fmla="*/ 1646049 h 3821750"/>
              <a:gd name="connsiteX8915" fmla="*/ 2112359 w 4203096"/>
              <a:gd name="connsiteY8915" fmla="*/ 1644621 h 3821750"/>
              <a:gd name="connsiteX8916" fmla="*/ 2137029 w 4203096"/>
              <a:gd name="connsiteY8916" fmla="*/ 1657099 h 3821750"/>
              <a:gd name="connsiteX8917" fmla="*/ 2117979 w 4203096"/>
              <a:gd name="connsiteY8917" fmla="*/ 1678816 h 3821750"/>
              <a:gd name="connsiteX8918" fmla="*/ 2090833 w 4203096"/>
              <a:gd name="connsiteY8918" fmla="*/ 1667004 h 3821750"/>
              <a:gd name="connsiteX8919" fmla="*/ 2112359 w 4203096"/>
              <a:gd name="connsiteY8919" fmla="*/ 1644621 h 3821750"/>
              <a:gd name="connsiteX8920" fmla="*/ 2504884 w 4203096"/>
              <a:gd name="connsiteY8920" fmla="*/ 1642526 h 3821750"/>
              <a:gd name="connsiteX8921" fmla="*/ 2532315 w 4203096"/>
              <a:gd name="connsiteY8921" fmla="*/ 1669862 h 3821750"/>
              <a:gd name="connsiteX8922" fmla="*/ 2512218 w 4203096"/>
              <a:gd name="connsiteY8922" fmla="*/ 1700057 h 3821750"/>
              <a:gd name="connsiteX8923" fmla="*/ 2484690 w 4203096"/>
              <a:gd name="connsiteY8923" fmla="*/ 1671386 h 3821750"/>
              <a:gd name="connsiteX8924" fmla="*/ 2504884 w 4203096"/>
              <a:gd name="connsiteY8924" fmla="*/ 1642526 h 3821750"/>
              <a:gd name="connsiteX8925" fmla="*/ 4199572 w 4203096"/>
              <a:gd name="connsiteY8925" fmla="*/ 1642335 h 3821750"/>
              <a:gd name="connsiteX8926" fmla="*/ 4203096 w 4203096"/>
              <a:gd name="connsiteY8926" fmla="*/ 1645098 h 3821750"/>
              <a:gd name="connsiteX8927" fmla="*/ 4197858 w 4203096"/>
              <a:gd name="connsiteY8927" fmla="*/ 1649574 h 3821750"/>
              <a:gd name="connsiteX8928" fmla="*/ 4196334 w 4203096"/>
              <a:gd name="connsiteY8928" fmla="*/ 1644431 h 3821750"/>
              <a:gd name="connsiteX8929" fmla="*/ 4199572 w 4203096"/>
              <a:gd name="connsiteY8929" fmla="*/ 1642335 h 3821750"/>
              <a:gd name="connsiteX8930" fmla="*/ 885729 w 4203096"/>
              <a:gd name="connsiteY8930" fmla="*/ 1641954 h 3821750"/>
              <a:gd name="connsiteX8931" fmla="*/ 899541 w 4203096"/>
              <a:gd name="connsiteY8931" fmla="*/ 1665671 h 3821750"/>
              <a:gd name="connsiteX8932" fmla="*/ 885729 w 4203096"/>
              <a:gd name="connsiteY8932" fmla="*/ 1685293 h 3821750"/>
              <a:gd name="connsiteX8933" fmla="*/ 872013 w 4203096"/>
              <a:gd name="connsiteY8933" fmla="*/ 1661480 h 3821750"/>
              <a:gd name="connsiteX8934" fmla="*/ 885729 w 4203096"/>
              <a:gd name="connsiteY8934" fmla="*/ 1641954 h 3821750"/>
              <a:gd name="connsiteX8935" fmla="*/ 3744754 w 4203096"/>
              <a:gd name="connsiteY8935" fmla="*/ 1641478 h 3821750"/>
              <a:gd name="connsiteX8936" fmla="*/ 3763613 w 4203096"/>
              <a:gd name="connsiteY8936" fmla="*/ 1665100 h 3821750"/>
              <a:gd name="connsiteX8937" fmla="*/ 3731514 w 4203096"/>
              <a:gd name="connsiteY8937" fmla="*/ 1679292 h 3821750"/>
              <a:gd name="connsiteX8938" fmla="*/ 3713226 w 4203096"/>
              <a:gd name="connsiteY8938" fmla="*/ 1655289 h 3821750"/>
              <a:gd name="connsiteX8939" fmla="*/ 3744754 w 4203096"/>
              <a:gd name="connsiteY8939" fmla="*/ 1641478 h 3821750"/>
              <a:gd name="connsiteX8940" fmla="*/ 3163634 w 4203096"/>
              <a:gd name="connsiteY8940" fmla="*/ 1641001 h 3821750"/>
              <a:gd name="connsiteX8941" fmla="*/ 3161538 w 4203096"/>
              <a:gd name="connsiteY8941" fmla="*/ 1676434 h 3821750"/>
              <a:gd name="connsiteX8942" fmla="*/ 3195638 w 4203096"/>
              <a:gd name="connsiteY8942" fmla="*/ 1682149 h 3821750"/>
              <a:gd name="connsiteX8943" fmla="*/ 3198305 w 4203096"/>
              <a:gd name="connsiteY8943" fmla="*/ 1647097 h 3821750"/>
              <a:gd name="connsiteX8944" fmla="*/ 3163634 w 4203096"/>
              <a:gd name="connsiteY8944" fmla="*/ 1641001 h 3821750"/>
              <a:gd name="connsiteX8945" fmla="*/ 840485 w 4203096"/>
              <a:gd name="connsiteY8945" fmla="*/ 1639477 h 3821750"/>
              <a:gd name="connsiteX8946" fmla="*/ 851725 w 4203096"/>
              <a:gd name="connsiteY8946" fmla="*/ 1659480 h 3821750"/>
              <a:gd name="connsiteX8947" fmla="*/ 839247 w 4203096"/>
              <a:gd name="connsiteY8947" fmla="*/ 1677577 h 3821750"/>
              <a:gd name="connsiteX8948" fmla="*/ 827817 w 4203096"/>
              <a:gd name="connsiteY8948" fmla="*/ 1656908 h 3821750"/>
              <a:gd name="connsiteX8949" fmla="*/ 840485 w 4203096"/>
              <a:gd name="connsiteY8949" fmla="*/ 1639477 h 3821750"/>
              <a:gd name="connsiteX8950" fmla="*/ 1641943 w 4203096"/>
              <a:gd name="connsiteY8950" fmla="*/ 1638370 h 3821750"/>
              <a:gd name="connsiteX8951" fmla="*/ 1652587 w 4203096"/>
              <a:gd name="connsiteY8951" fmla="*/ 1647764 h 3821750"/>
              <a:gd name="connsiteX8952" fmla="*/ 1627346 w 4203096"/>
              <a:gd name="connsiteY8952" fmla="*/ 1675101 h 3821750"/>
              <a:gd name="connsiteX8953" fmla="*/ 1594865 w 4203096"/>
              <a:gd name="connsiteY8953" fmla="*/ 1667957 h 3821750"/>
              <a:gd name="connsiteX8954" fmla="*/ 1620011 w 4203096"/>
              <a:gd name="connsiteY8954" fmla="*/ 1640906 h 3821750"/>
              <a:gd name="connsiteX8955" fmla="*/ 1641943 w 4203096"/>
              <a:gd name="connsiteY8955" fmla="*/ 1638370 h 3821750"/>
              <a:gd name="connsiteX8956" fmla="*/ 2862548 w 4203096"/>
              <a:gd name="connsiteY8956" fmla="*/ 1637954 h 3821750"/>
              <a:gd name="connsiteX8957" fmla="*/ 2894266 w 4203096"/>
              <a:gd name="connsiteY8957" fmla="*/ 1681864 h 3821750"/>
              <a:gd name="connsiteX8958" fmla="*/ 2866644 w 4203096"/>
              <a:gd name="connsiteY8958" fmla="*/ 1717678 h 3821750"/>
              <a:gd name="connsiteX8959" fmla="*/ 2834830 w 4203096"/>
              <a:gd name="connsiteY8959" fmla="*/ 1674339 h 3821750"/>
              <a:gd name="connsiteX8960" fmla="*/ 2862548 w 4203096"/>
              <a:gd name="connsiteY8960" fmla="*/ 1637954 h 3821750"/>
              <a:gd name="connsiteX8961" fmla="*/ 3934300 w 4203096"/>
              <a:gd name="connsiteY8961" fmla="*/ 1637572 h 3821750"/>
              <a:gd name="connsiteX8962" fmla="*/ 3945826 w 4203096"/>
              <a:gd name="connsiteY8962" fmla="*/ 1652812 h 3821750"/>
              <a:gd name="connsiteX8963" fmla="*/ 3923918 w 4203096"/>
              <a:gd name="connsiteY8963" fmla="*/ 1661480 h 3821750"/>
              <a:gd name="connsiteX8964" fmla="*/ 3912869 w 4203096"/>
              <a:gd name="connsiteY8964" fmla="*/ 1646049 h 3821750"/>
              <a:gd name="connsiteX8965" fmla="*/ 3934300 w 4203096"/>
              <a:gd name="connsiteY8965" fmla="*/ 1637572 h 3821750"/>
              <a:gd name="connsiteX8966" fmla="*/ 794861 w 4203096"/>
              <a:gd name="connsiteY8966" fmla="*/ 1637001 h 3821750"/>
              <a:gd name="connsiteX8967" fmla="*/ 804196 w 4203096"/>
              <a:gd name="connsiteY8967" fmla="*/ 1654526 h 3821750"/>
              <a:gd name="connsiteX8968" fmla="*/ 792670 w 4203096"/>
              <a:gd name="connsiteY8968" fmla="*/ 1669671 h 3821750"/>
              <a:gd name="connsiteX8969" fmla="*/ 783621 w 4203096"/>
              <a:gd name="connsiteY8969" fmla="*/ 1652145 h 3821750"/>
              <a:gd name="connsiteX8970" fmla="*/ 794861 w 4203096"/>
              <a:gd name="connsiteY8970" fmla="*/ 1637001 h 3821750"/>
              <a:gd name="connsiteX8971" fmla="*/ 2600896 w 4203096"/>
              <a:gd name="connsiteY8971" fmla="*/ 1635000 h 3821750"/>
              <a:gd name="connsiteX8972" fmla="*/ 2626899 w 4203096"/>
              <a:gd name="connsiteY8972" fmla="*/ 1669386 h 3821750"/>
              <a:gd name="connsiteX8973" fmla="*/ 2607182 w 4203096"/>
              <a:gd name="connsiteY8973" fmla="*/ 1701866 h 3821750"/>
              <a:gd name="connsiteX8974" fmla="*/ 2580322 w 4203096"/>
              <a:gd name="connsiteY8974" fmla="*/ 1667100 h 3821750"/>
              <a:gd name="connsiteX8975" fmla="*/ 2600896 w 4203096"/>
              <a:gd name="connsiteY8975" fmla="*/ 1635000 h 3821750"/>
              <a:gd name="connsiteX8976" fmla="*/ 747997 w 4203096"/>
              <a:gd name="connsiteY8976" fmla="*/ 1634525 h 3821750"/>
              <a:gd name="connsiteX8977" fmla="*/ 755903 w 4203096"/>
              <a:gd name="connsiteY8977" fmla="*/ 1649098 h 3821750"/>
              <a:gd name="connsiteX8978" fmla="*/ 745330 w 4203096"/>
              <a:gd name="connsiteY8978" fmla="*/ 1661957 h 3821750"/>
              <a:gd name="connsiteX8979" fmla="*/ 738091 w 4203096"/>
              <a:gd name="connsiteY8979" fmla="*/ 1648146 h 3821750"/>
              <a:gd name="connsiteX8980" fmla="*/ 747997 w 4203096"/>
              <a:gd name="connsiteY8980" fmla="*/ 1634525 h 3821750"/>
              <a:gd name="connsiteX8981" fmla="*/ 699611 w 4203096"/>
              <a:gd name="connsiteY8981" fmla="*/ 1632620 h 3821750"/>
              <a:gd name="connsiteX8982" fmla="*/ 705612 w 4203096"/>
              <a:gd name="connsiteY8982" fmla="*/ 1644431 h 3821750"/>
              <a:gd name="connsiteX8983" fmla="*/ 696658 w 4203096"/>
              <a:gd name="connsiteY8983" fmla="*/ 1654813 h 3821750"/>
              <a:gd name="connsiteX8984" fmla="*/ 690467 w 4203096"/>
              <a:gd name="connsiteY8984" fmla="*/ 1643669 h 3821750"/>
              <a:gd name="connsiteX8985" fmla="*/ 699611 w 4203096"/>
              <a:gd name="connsiteY8985" fmla="*/ 1632620 h 3821750"/>
              <a:gd name="connsiteX8986" fmla="*/ 1402937 w 4203096"/>
              <a:gd name="connsiteY8986" fmla="*/ 1632429 h 3821750"/>
              <a:gd name="connsiteX8987" fmla="*/ 1433798 w 4203096"/>
              <a:gd name="connsiteY8987" fmla="*/ 1644906 h 3821750"/>
              <a:gd name="connsiteX8988" fmla="*/ 1406461 w 4203096"/>
              <a:gd name="connsiteY8988" fmla="*/ 1673291 h 3821750"/>
              <a:gd name="connsiteX8989" fmla="*/ 1375600 w 4203096"/>
              <a:gd name="connsiteY8989" fmla="*/ 1660051 h 3821750"/>
              <a:gd name="connsiteX8990" fmla="*/ 1402937 w 4203096"/>
              <a:gd name="connsiteY8990" fmla="*/ 1632429 h 3821750"/>
              <a:gd name="connsiteX8991" fmla="*/ 1882866 w 4203096"/>
              <a:gd name="connsiteY8991" fmla="*/ 1631798 h 3821750"/>
              <a:gd name="connsiteX8992" fmla="*/ 1891474 w 4203096"/>
              <a:gd name="connsiteY8992" fmla="*/ 1641097 h 3821750"/>
              <a:gd name="connsiteX8993" fmla="*/ 1865851 w 4203096"/>
              <a:gd name="connsiteY8993" fmla="*/ 1665385 h 3821750"/>
              <a:gd name="connsiteX8994" fmla="*/ 1839372 w 4203096"/>
              <a:gd name="connsiteY8994" fmla="*/ 1657194 h 3821750"/>
              <a:gd name="connsiteX8995" fmla="*/ 1863756 w 4203096"/>
              <a:gd name="connsiteY8995" fmla="*/ 1632715 h 3821750"/>
              <a:gd name="connsiteX8996" fmla="*/ 1882866 w 4203096"/>
              <a:gd name="connsiteY8996" fmla="*/ 1631798 h 3821750"/>
              <a:gd name="connsiteX8997" fmla="*/ 647033 w 4203096"/>
              <a:gd name="connsiteY8997" fmla="*/ 1631572 h 3821750"/>
              <a:gd name="connsiteX8998" fmla="*/ 652176 w 4203096"/>
              <a:gd name="connsiteY8998" fmla="*/ 1637573 h 3821750"/>
              <a:gd name="connsiteX8999" fmla="*/ 644461 w 4203096"/>
              <a:gd name="connsiteY8999" fmla="*/ 1648050 h 3821750"/>
              <a:gd name="connsiteX9000" fmla="*/ 639794 w 4203096"/>
              <a:gd name="connsiteY9000" fmla="*/ 1639859 h 3821750"/>
              <a:gd name="connsiteX9001" fmla="*/ 647033 w 4203096"/>
              <a:gd name="connsiteY9001" fmla="*/ 1631572 h 3821750"/>
              <a:gd name="connsiteX9002" fmla="*/ 590073 w 4203096"/>
              <a:gd name="connsiteY9002" fmla="*/ 1631191 h 3821750"/>
              <a:gd name="connsiteX9003" fmla="*/ 595312 w 4203096"/>
              <a:gd name="connsiteY9003" fmla="*/ 1636144 h 3821750"/>
              <a:gd name="connsiteX9004" fmla="*/ 589216 w 4203096"/>
              <a:gd name="connsiteY9004" fmla="*/ 1641764 h 3821750"/>
              <a:gd name="connsiteX9005" fmla="*/ 585215 w 4203096"/>
              <a:gd name="connsiteY9005" fmla="*/ 1637478 h 3821750"/>
              <a:gd name="connsiteX9006" fmla="*/ 590073 w 4203096"/>
              <a:gd name="connsiteY9006" fmla="*/ 1631191 h 3821750"/>
              <a:gd name="connsiteX9007" fmla="*/ 1081468 w 4203096"/>
              <a:gd name="connsiteY9007" fmla="*/ 1631190 h 3821750"/>
              <a:gd name="connsiteX9008" fmla="*/ 1081754 w 4203096"/>
              <a:gd name="connsiteY9008" fmla="*/ 1654431 h 3821750"/>
              <a:gd name="connsiteX9009" fmla="*/ 1102423 w 4203096"/>
              <a:gd name="connsiteY9009" fmla="*/ 1656622 h 3821750"/>
              <a:gd name="connsiteX9010" fmla="*/ 1102042 w 4203096"/>
              <a:gd name="connsiteY9010" fmla="*/ 1631952 h 3821750"/>
              <a:gd name="connsiteX9011" fmla="*/ 1081468 w 4203096"/>
              <a:gd name="connsiteY9011" fmla="*/ 1631190 h 3821750"/>
              <a:gd name="connsiteX9012" fmla="*/ 527971 w 4203096"/>
              <a:gd name="connsiteY9012" fmla="*/ 1631000 h 3821750"/>
              <a:gd name="connsiteX9013" fmla="*/ 529590 w 4203096"/>
              <a:gd name="connsiteY9013" fmla="*/ 1634239 h 3821750"/>
              <a:gd name="connsiteX9014" fmla="*/ 526923 w 4203096"/>
              <a:gd name="connsiteY9014" fmla="*/ 1637191 h 3821750"/>
              <a:gd name="connsiteX9015" fmla="*/ 525304 w 4203096"/>
              <a:gd name="connsiteY9015" fmla="*/ 1634905 h 3821750"/>
              <a:gd name="connsiteX9016" fmla="*/ 527971 w 4203096"/>
              <a:gd name="connsiteY9016" fmla="*/ 1631000 h 3821750"/>
              <a:gd name="connsiteX9017" fmla="*/ 2767679 w 4203096"/>
              <a:gd name="connsiteY9017" fmla="*/ 1629952 h 3821750"/>
              <a:gd name="connsiteX9018" fmla="*/ 2798063 w 4203096"/>
              <a:gd name="connsiteY9018" fmla="*/ 1670814 h 3821750"/>
              <a:gd name="connsiteX9019" fmla="*/ 2775108 w 4203096"/>
              <a:gd name="connsiteY9019" fmla="*/ 1708057 h 3821750"/>
              <a:gd name="connsiteX9020" fmla="*/ 2745866 w 4203096"/>
              <a:gd name="connsiteY9020" fmla="*/ 1665766 h 3821750"/>
              <a:gd name="connsiteX9021" fmla="*/ 2767679 w 4203096"/>
              <a:gd name="connsiteY9021" fmla="*/ 1629952 h 3821750"/>
              <a:gd name="connsiteX9022" fmla="*/ 1025271 w 4203096"/>
              <a:gd name="connsiteY9022" fmla="*/ 1629762 h 3821750"/>
              <a:gd name="connsiteX9023" fmla="*/ 1025652 w 4203096"/>
              <a:gd name="connsiteY9023" fmla="*/ 1651002 h 3821750"/>
              <a:gd name="connsiteX9024" fmla="*/ 1042321 w 4203096"/>
              <a:gd name="connsiteY9024" fmla="*/ 1652050 h 3821750"/>
              <a:gd name="connsiteX9025" fmla="*/ 1041940 w 4203096"/>
              <a:gd name="connsiteY9025" fmla="*/ 1630809 h 3821750"/>
              <a:gd name="connsiteX9026" fmla="*/ 1025271 w 4203096"/>
              <a:gd name="connsiteY9026" fmla="*/ 1629762 h 3821750"/>
              <a:gd name="connsiteX9027" fmla="*/ 2684144 w 4203096"/>
              <a:gd name="connsiteY9027" fmla="*/ 1629381 h 3821750"/>
              <a:gd name="connsiteX9028" fmla="*/ 2709481 w 4203096"/>
              <a:gd name="connsiteY9028" fmla="*/ 1664814 h 3821750"/>
              <a:gd name="connsiteX9029" fmla="*/ 2691859 w 4203096"/>
              <a:gd name="connsiteY9029" fmla="*/ 1701771 h 3821750"/>
              <a:gd name="connsiteX9030" fmla="*/ 2666047 w 4203096"/>
              <a:gd name="connsiteY9030" fmla="*/ 1666148 h 3821750"/>
              <a:gd name="connsiteX9031" fmla="*/ 2684144 w 4203096"/>
              <a:gd name="connsiteY9031" fmla="*/ 1629381 h 3821750"/>
              <a:gd name="connsiteX9032" fmla="*/ 4107370 w 4203096"/>
              <a:gd name="connsiteY9032" fmla="*/ 1628524 h 3821750"/>
              <a:gd name="connsiteX9033" fmla="*/ 4116990 w 4203096"/>
              <a:gd name="connsiteY9033" fmla="*/ 1637001 h 3821750"/>
              <a:gd name="connsiteX9034" fmla="*/ 4102036 w 4203096"/>
              <a:gd name="connsiteY9034" fmla="*/ 1641097 h 3821750"/>
              <a:gd name="connsiteX9035" fmla="*/ 4096702 w 4203096"/>
              <a:gd name="connsiteY9035" fmla="*/ 1633191 h 3821750"/>
              <a:gd name="connsiteX9036" fmla="*/ 4107370 w 4203096"/>
              <a:gd name="connsiteY9036" fmla="*/ 1628524 h 3821750"/>
              <a:gd name="connsiteX9037" fmla="*/ 971264 w 4203096"/>
              <a:gd name="connsiteY9037" fmla="*/ 1622523 h 3821750"/>
              <a:gd name="connsiteX9038" fmla="*/ 972502 w 4203096"/>
              <a:gd name="connsiteY9038" fmla="*/ 1647002 h 3821750"/>
              <a:gd name="connsiteX9039" fmla="*/ 988123 w 4203096"/>
              <a:gd name="connsiteY9039" fmla="*/ 1647097 h 3821750"/>
              <a:gd name="connsiteX9040" fmla="*/ 987933 w 4203096"/>
              <a:gd name="connsiteY9040" fmla="*/ 1626333 h 3821750"/>
              <a:gd name="connsiteX9041" fmla="*/ 971264 w 4203096"/>
              <a:gd name="connsiteY9041" fmla="*/ 1622523 h 3821750"/>
              <a:gd name="connsiteX9042" fmla="*/ 1583531 w 4203096"/>
              <a:gd name="connsiteY9042" fmla="*/ 1621820 h 3821750"/>
              <a:gd name="connsiteX9043" fmla="*/ 1593818 w 4203096"/>
              <a:gd name="connsiteY9043" fmla="*/ 1632143 h 3821750"/>
              <a:gd name="connsiteX9044" fmla="*/ 1565910 w 4203096"/>
              <a:gd name="connsiteY9044" fmla="*/ 1660908 h 3821750"/>
              <a:gd name="connsiteX9045" fmla="*/ 1534477 w 4203096"/>
              <a:gd name="connsiteY9045" fmla="*/ 1651098 h 3821750"/>
              <a:gd name="connsiteX9046" fmla="*/ 1561814 w 4203096"/>
              <a:gd name="connsiteY9046" fmla="*/ 1623570 h 3821750"/>
              <a:gd name="connsiteX9047" fmla="*/ 1583531 w 4203096"/>
              <a:gd name="connsiteY9047" fmla="*/ 1621820 h 3821750"/>
              <a:gd name="connsiteX9048" fmla="*/ 2229611 w 4203096"/>
              <a:gd name="connsiteY9048" fmla="*/ 1621285 h 3821750"/>
              <a:gd name="connsiteX9049" fmla="*/ 2254186 w 4203096"/>
              <a:gd name="connsiteY9049" fmla="*/ 1637668 h 3821750"/>
              <a:gd name="connsiteX9050" fmla="*/ 2233898 w 4203096"/>
              <a:gd name="connsiteY9050" fmla="*/ 1660337 h 3821750"/>
              <a:gd name="connsiteX9051" fmla="*/ 2206942 w 4203096"/>
              <a:gd name="connsiteY9051" fmla="*/ 1644335 h 3821750"/>
              <a:gd name="connsiteX9052" fmla="*/ 2229611 w 4203096"/>
              <a:gd name="connsiteY9052" fmla="*/ 1621285 h 3821750"/>
              <a:gd name="connsiteX9053" fmla="*/ 1267110 w 4203096"/>
              <a:gd name="connsiteY9053" fmla="*/ 1619856 h 3821750"/>
              <a:gd name="connsiteX9054" fmla="*/ 1293399 w 4203096"/>
              <a:gd name="connsiteY9054" fmla="*/ 1639668 h 3821750"/>
              <a:gd name="connsiteX9055" fmla="*/ 1266348 w 4203096"/>
              <a:gd name="connsiteY9055" fmla="*/ 1665290 h 3821750"/>
              <a:gd name="connsiteX9056" fmla="*/ 1240631 w 4203096"/>
              <a:gd name="connsiteY9056" fmla="*/ 1644145 h 3821750"/>
              <a:gd name="connsiteX9057" fmla="*/ 1267110 w 4203096"/>
              <a:gd name="connsiteY9057" fmla="*/ 1619856 h 3821750"/>
              <a:gd name="connsiteX9058" fmla="*/ 2047303 w 4203096"/>
              <a:gd name="connsiteY9058" fmla="*/ 1617856 h 3821750"/>
              <a:gd name="connsiteX9059" fmla="*/ 2073021 w 4203096"/>
              <a:gd name="connsiteY9059" fmla="*/ 1627667 h 3821750"/>
              <a:gd name="connsiteX9060" fmla="*/ 2052637 w 4203096"/>
              <a:gd name="connsiteY9060" fmla="*/ 1650336 h 3821750"/>
              <a:gd name="connsiteX9061" fmla="*/ 2024634 w 4203096"/>
              <a:gd name="connsiteY9061" fmla="*/ 1641192 h 3821750"/>
              <a:gd name="connsiteX9062" fmla="*/ 2047303 w 4203096"/>
              <a:gd name="connsiteY9062" fmla="*/ 1617856 h 3821750"/>
              <a:gd name="connsiteX9063" fmla="*/ 3428332 w 4203096"/>
              <a:gd name="connsiteY9063" fmla="*/ 1617761 h 3821750"/>
              <a:gd name="connsiteX9064" fmla="*/ 3461194 w 4203096"/>
              <a:gd name="connsiteY9064" fmla="*/ 1657099 h 3821750"/>
              <a:gd name="connsiteX9065" fmla="*/ 3416236 w 4203096"/>
              <a:gd name="connsiteY9065" fmla="*/ 1682340 h 3821750"/>
              <a:gd name="connsiteX9066" fmla="*/ 3385661 w 4203096"/>
              <a:gd name="connsiteY9066" fmla="*/ 1641668 h 3821750"/>
              <a:gd name="connsiteX9067" fmla="*/ 3428332 w 4203096"/>
              <a:gd name="connsiteY9067" fmla="*/ 1617761 h 3821750"/>
              <a:gd name="connsiteX9068" fmla="*/ 1818822 w 4203096"/>
              <a:gd name="connsiteY9068" fmla="*/ 1614569 h 3821750"/>
              <a:gd name="connsiteX9069" fmla="*/ 1828323 w 4203096"/>
              <a:gd name="connsiteY9069" fmla="*/ 1623475 h 3821750"/>
              <a:gd name="connsiteX9070" fmla="*/ 1804130 w 4203096"/>
              <a:gd name="connsiteY9070" fmla="*/ 1649573 h 3821750"/>
              <a:gd name="connsiteX9071" fmla="*/ 1773078 w 4203096"/>
              <a:gd name="connsiteY9071" fmla="*/ 1642335 h 3821750"/>
              <a:gd name="connsiteX9072" fmla="*/ 1798891 w 4203096"/>
              <a:gd name="connsiteY9072" fmla="*/ 1616522 h 3821750"/>
              <a:gd name="connsiteX9073" fmla="*/ 1818822 w 4203096"/>
              <a:gd name="connsiteY9073" fmla="*/ 1614569 h 3821750"/>
              <a:gd name="connsiteX9074" fmla="*/ 3045716 w 4203096"/>
              <a:gd name="connsiteY9074" fmla="*/ 1614552 h 3821750"/>
              <a:gd name="connsiteX9075" fmla="*/ 3050178 w 4203096"/>
              <a:gd name="connsiteY9075" fmla="*/ 1641954 h 3821750"/>
              <a:gd name="connsiteX9076" fmla="*/ 3042094 w 4203096"/>
              <a:gd name="connsiteY9076" fmla="*/ 1667386 h 3821750"/>
              <a:gd name="connsiteX9077" fmla="*/ 3041730 w 4203096"/>
              <a:gd name="connsiteY9077" fmla="*/ 1667762 h 3821750"/>
              <a:gd name="connsiteX9078" fmla="*/ 3063728 w 4203096"/>
              <a:gd name="connsiteY9078" fmla="*/ 1662385 h 3821750"/>
              <a:gd name="connsiteX9079" fmla="*/ 3086386 w 4203096"/>
              <a:gd name="connsiteY9079" fmla="*/ 1669576 h 3821750"/>
              <a:gd name="connsiteX9080" fmla="*/ 3087243 w 4203096"/>
              <a:gd name="connsiteY9080" fmla="*/ 1623475 h 3821750"/>
              <a:gd name="connsiteX9081" fmla="*/ 3065848 w 4203096"/>
              <a:gd name="connsiteY9081" fmla="*/ 1623832 h 3821750"/>
              <a:gd name="connsiteX9082" fmla="*/ 3626833 w 4203096"/>
              <a:gd name="connsiteY9082" fmla="*/ 1614046 h 3821750"/>
              <a:gd name="connsiteX9083" fmla="*/ 3647788 w 4203096"/>
              <a:gd name="connsiteY9083" fmla="*/ 1643955 h 3821750"/>
              <a:gd name="connsiteX9084" fmla="*/ 3608450 w 4203096"/>
              <a:gd name="connsiteY9084" fmla="*/ 1659766 h 3821750"/>
              <a:gd name="connsiteX9085" fmla="*/ 3587686 w 4203096"/>
              <a:gd name="connsiteY9085" fmla="*/ 1628143 h 3821750"/>
              <a:gd name="connsiteX9086" fmla="*/ 3626833 w 4203096"/>
              <a:gd name="connsiteY9086" fmla="*/ 1614046 h 3821750"/>
              <a:gd name="connsiteX9087" fmla="*/ 3819429 w 4203096"/>
              <a:gd name="connsiteY9087" fmla="*/ 1612236 h 3821750"/>
              <a:gd name="connsiteX9088" fmla="*/ 3835241 w 4203096"/>
              <a:gd name="connsiteY9088" fmla="*/ 1632048 h 3821750"/>
              <a:gd name="connsiteX9089" fmla="*/ 3807047 w 4203096"/>
              <a:gd name="connsiteY9089" fmla="*/ 1643859 h 3821750"/>
              <a:gd name="connsiteX9090" fmla="*/ 3791140 w 4203096"/>
              <a:gd name="connsiteY9090" fmla="*/ 1622713 h 3821750"/>
              <a:gd name="connsiteX9091" fmla="*/ 3819429 w 4203096"/>
              <a:gd name="connsiteY9091" fmla="*/ 1612236 h 3821750"/>
              <a:gd name="connsiteX9092" fmla="*/ 4002309 w 4203096"/>
              <a:gd name="connsiteY9092" fmla="*/ 1608903 h 3821750"/>
              <a:gd name="connsiteX9093" fmla="*/ 4012501 w 4203096"/>
              <a:gd name="connsiteY9093" fmla="*/ 1621571 h 3821750"/>
              <a:gd name="connsiteX9094" fmla="*/ 3996213 w 4203096"/>
              <a:gd name="connsiteY9094" fmla="*/ 1628429 h 3821750"/>
              <a:gd name="connsiteX9095" fmla="*/ 3986307 w 4203096"/>
              <a:gd name="connsiteY9095" fmla="*/ 1615665 h 3821750"/>
              <a:gd name="connsiteX9096" fmla="*/ 4002309 w 4203096"/>
              <a:gd name="connsiteY9096" fmla="*/ 1608903 h 3821750"/>
              <a:gd name="connsiteX9097" fmla="*/ 908494 w 4203096"/>
              <a:gd name="connsiteY9097" fmla="*/ 1607664 h 3821750"/>
              <a:gd name="connsiteX9098" fmla="*/ 921924 w 4203096"/>
              <a:gd name="connsiteY9098" fmla="*/ 1630714 h 3821750"/>
              <a:gd name="connsiteX9099" fmla="*/ 909351 w 4203096"/>
              <a:gd name="connsiteY9099" fmla="*/ 1651860 h 3821750"/>
              <a:gd name="connsiteX9100" fmla="*/ 893921 w 4203096"/>
              <a:gd name="connsiteY9100" fmla="*/ 1628333 h 3821750"/>
              <a:gd name="connsiteX9101" fmla="*/ 908494 w 4203096"/>
              <a:gd name="connsiteY9101" fmla="*/ 1607664 h 3821750"/>
              <a:gd name="connsiteX9102" fmla="*/ 1357121 w 4203096"/>
              <a:gd name="connsiteY9102" fmla="*/ 1606902 h 3821750"/>
              <a:gd name="connsiteX9103" fmla="*/ 1384172 w 4203096"/>
              <a:gd name="connsiteY9103" fmla="*/ 1622619 h 3821750"/>
              <a:gd name="connsiteX9104" fmla="*/ 1354835 w 4203096"/>
              <a:gd name="connsiteY9104" fmla="*/ 1650432 h 3821750"/>
              <a:gd name="connsiteX9105" fmla="*/ 1326546 w 4203096"/>
              <a:gd name="connsiteY9105" fmla="*/ 1633096 h 3821750"/>
              <a:gd name="connsiteX9106" fmla="*/ 1357121 w 4203096"/>
              <a:gd name="connsiteY9106" fmla="*/ 1606902 h 3821750"/>
              <a:gd name="connsiteX9107" fmla="*/ 862964 w 4203096"/>
              <a:gd name="connsiteY9107" fmla="*/ 1604712 h 3821750"/>
              <a:gd name="connsiteX9108" fmla="*/ 874489 w 4203096"/>
              <a:gd name="connsiteY9108" fmla="*/ 1625190 h 3821750"/>
              <a:gd name="connsiteX9109" fmla="*/ 862583 w 4203096"/>
              <a:gd name="connsiteY9109" fmla="*/ 1644050 h 3821750"/>
              <a:gd name="connsiteX9110" fmla="*/ 850486 w 4203096"/>
              <a:gd name="connsiteY9110" fmla="*/ 1623095 h 3821750"/>
              <a:gd name="connsiteX9111" fmla="*/ 862964 w 4203096"/>
              <a:gd name="connsiteY9111" fmla="*/ 1604712 h 3821750"/>
              <a:gd name="connsiteX9112" fmla="*/ 1508664 w 4203096"/>
              <a:gd name="connsiteY9112" fmla="*/ 1604139 h 3821750"/>
              <a:gd name="connsiteX9113" fmla="*/ 1538096 w 4203096"/>
              <a:gd name="connsiteY9113" fmla="*/ 1616427 h 3821750"/>
              <a:gd name="connsiteX9114" fmla="*/ 1506473 w 4203096"/>
              <a:gd name="connsiteY9114" fmla="*/ 1644621 h 3821750"/>
              <a:gd name="connsiteX9115" fmla="*/ 1477517 w 4203096"/>
              <a:gd name="connsiteY9115" fmla="*/ 1631667 h 3821750"/>
              <a:gd name="connsiteX9116" fmla="*/ 1508664 w 4203096"/>
              <a:gd name="connsiteY9116" fmla="*/ 1604139 h 3821750"/>
              <a:gd name="connsiteX9117" fmla="*/ 2340959 w 4203096"/>
              <a:gd name="connsiteY9117" fmla="*/ 1602806 h 3821750"/>
              <a:gd name="connsiteX9118" fmla="*/ 2368295 w 4203096"/>
              <a:gd name="connsiteY9118" fmla="*/ 1622714 h 3821750"/>
              <a:gd name="connsiteX9119" fmla="*/ 2347245 w 4203096"/>
              <a:gd name="connsiteY9119" fmla="*/ 1649193 h 3821750"/>
              <a:gd name="connsiteX9120" fmla="*/ 2319813 w 4203096"/>
              <a:gd name="connsiteY9120" fmla="*/ 1629000 h 3821750"/>
              <a:gd name="connsiteX9121" fmla="*/ 2340959 w 4203096"/>
              <a:gd name="connsiteY9121" fmla="*/ 1602806 h 3821750"/>
              <a:gd name="connsiteX9122" fmla="*/ 817435 w 4203096"/>
              <a:gd name="connsiteY9122" fmla="*/ 1601759 h 3821750"/>
              <a:gd name="connsiteX9123" fmla="*/ 828199 w 4203096"/>
              <a:gd name="connsiteY9123" fmla="*/ 1619761 h 3821750"/>
              <a:gd name="connsiteX9124" fmla="*/ 817816 w 4203096"/>
              <a:gd name="connsiteY9124" fmla="*/ 1636144 h 3821750"/>
              <a:gd name="connsiteX9125" fmla="*/ 807434 w 4203096"/>
              <a:gd name="connsiteY9125" fmla="*/ 1618142 h 3821750"/>
              <a:gd name="connsiteX9126" fmla="*/ 817435 w 4203096"/>
              <a:gd name="connsiteY9126" fmla="*/ 1601759 h 3821750"/>
              <a:gd name="connsiteX9127" fmla="*/ 773335 w 4203096"/>
              <a:gd name="connsiteY9127" fmla="*/ 1599187 h 3821750"/>
              <a:gd name="connsiteX9128" fmla="*/ 781717 w 4203096"/>
              <a:gd name="connsiteY9128" fmla="*/ 1616808 h 3821750"/>
              <a:gd name="connsiteX9129" fmla="*/ 771334 w 4203096"/>
              <a:gd name="connsiteY9129" fmla="*/ 1627952 h 3821750"/>
              <a:gd name="connsiteX9130" fmla="*/ 763905 w 4203096"/>
              <a:gd name="connsiteY9130" fmla="*/ 1612045 h 3821750"/>
              <a:gd name="connsiteX9131" fmla="*/ 773335 w 4203096"/>
              <a:gd name="connsiteY9131" fmla="*/ 1599187 h 3821750"/>
              <a:gd name="connsiteX9132" fmla="*/ 1115568 w 4203096"/>
              <a:gd name="connsiteY9132" fmla="*/ 1599186 h 3821750"/>
              <a:gd name="connsiteX9133" fmla="*/ 1112996 w 4203096"/>
              <a:gd name="connsiteY9133" fmla="*/ 1620618 h 3821750"/>
              <a:gd name="connsiteX9134" fmla="*/ 1136713 w 4203096"/>
              <a:gd name="connsiteY9134" fmla="*/ 1622523 h 3821750"/>
              <a:gd name="connsiteX9135" fmla="*/ 1137285 w 4203096"/>
              <a:gd name="connsiteY9135" fmla="*/ 1599472 h 3821750"/>
              <a:gd name="connsiteX9136" fmla="*/ 1115568 w 4203096"/>
              <a:gd name="connsiteY9136" fmla="*/ 1599186 h 3821750"/>
              <a:gd name="connsiteX9137" fmla="*/ 1756744 w 4203096"/>
              <a:gd name="connsiteY9137" fmla="*/ 1598996 h 3821750"/>
              <a:gd name="connsiteX9138" fmla="*/ 1767459 w 4203096"/>
              <a:gd name="connsiteY9138" fmla="*/ 1607854 h 3821750"/>
              <a:gd name="connsiteX9139" fmla="*/ 1740313 w 4203096"/>
              <a:gd name="connsiteY9139" fmla="*/ 1635667 h 3821750"/>
              <a:gd name="connsiteX9140" fmla="*/ 1709547 w 4203096"/>
              <a:gd name="connsiteY9140" fmla="*/ 1629381 h 3821750"/>
              <a:gd name="connsiteX9141" fmla="*/ 1735169 w 4203096"/>
              <a:gd name="connsiteY9141" fmla="*/ 1601568 h 3821750"/>
              <a:gd name="connsiteX9142" fmla="*/ 1756744 w 4203096"/>
              <a:gd name="connsiteY9142" fmla="*/ 1598996 h 3821750"/>
              <a:gd name="connsiteX9143" fmla="*/ 1056799 w 4203096"/>
              <a:gd name="connsiteY9143" fmla="*/ 1598520 h 3821750"/>
              <a:gd name="connsiteX9144" fmla="*/ 1054417 w 4203096"/>
              <a:gd name="connsiteY9144" fmla="*/ 1618141 h 3821750"/>
              <a:gd name="connsiteX9145" fmla="*/ 1072039 w 4203096"/>
              <a:gd name="connsiteY9145" fmla="*/ 1618998 h 3821750"/>
              <a:gd name="connsiteX9146" fmla="*/ 1074515 w 4203096"/>
              <a:gd name="connsiteY9146" fmla="*/ 1599377 h 3821750"/>
              <a:gd name="connsiteX9147" fmla="*/ 1056799 w 4203096"/>
              <a:gd name="connsiteY9147" fmla="*/ 1598520 h 3821750"/>
              <a:gd name="connsiteX9148" fmla="*/ 4164710 w 4203096"/>
              <a:gd name="connsiteY9148" fmla="*/ 1598044 h 3821750"/>
              <a:gd name="connsiteX9149" fmla="*/ 4171473 w 4203096"/>
              <a:gd name="connsiteY9149" fmla="*/ 1603473 h 3821750"/>
              <a:gd name="connsiteX9150" fmla="*/ 4162234 w 4203096"/>
              <a:gd name="connsiteY9150" fmla="*/ 1606521 h 3821750"/>
              <a:gd name="connsiteX9151" fmla="*/ 4158424 w 4203096"/>
              <a:gd name="connsiteY9151" fmla="*/ 1602140 h 3821750"/>
              <a:gd name="connsiteX9152" fmla="*/ 4164710 w 4203096"/>
              <a:gd name="connsiteY9152" fmla="*/ 1598044 h 3821750"/>
              <a:gd name="connsiteX9153" fmla="*/ 725900 w 4203096"/>
              <a:gd name="connsiteY9153" fmla="*/ 1596710 h 3821750"/>
              <a:gd name="connsiteX9154" fmla="*/ 733711 w 4203096"/>
              <a:gd name="connsiteY9154" fmla="*/ 1609950 h 3821750"/>
              <a:gd name="connsiteX9155" fmla="*/ 725138 w 4203096"/>
              <a:gd name="connsiteY9155" fmla="*/ 1620428 h 3821750"/>
              <a:gd name="connsiteX9156" fmla="*/ 718471 w 4203096"/>
              <a:gd name="connsiteY9156" fmla="*/ 1607759 h 3821750"/>
              <a:gd name="connsiteX9157" fmla="*/ 725900 w 4203096"/>
              <a:gd name="connsiteY9157" fmla="*/ 1596710 h 3821750"/>
              <a:gd name="connsiteX9158" fmla="*/ 3226784 w 4203096"/>
              <a:gd name="connsiteY9158" fmla="*/ 1595662 h 3821750"/>
              <a:gd name="connsiteX9159" fmla="*/ 3224308 w 4203096"/>
              <a:gd name="connsiteY9159" fmla="*/ 1628238 h 3821750"/>
              <a:gd name="connsiteX9160" fmla="*/ 3260217 w 4203096"/>
              <a:gd name="connsiteY9160" fmla="*/ 1634810 h 3821750"/>
              <a:gd name="connsiteX9161" fmla="*/ 3263265 w 4203096"/>
              <a:gd name="connsiteY9161" fmla="*/ 1602615 h 3821750"/>
              <a:gd name="connsiteX9162" fmla="*/ 3226784 w 4203096"/>
              <a:gd name="connsiteY9162" fmla="*/ 1595662 h 3821750"/>
              <a:gd name="connsiteX9163" fmla="*/ 2001000 w 4203096"/>
              <a:gd name="connsiteY9163" fmla="*/ 1595401 h 3821750"/>
              <a:gd name="connsiteX9164" fmla="*/ 2010251 w 4203096"/>
              <a:gd name="connsiteY9164" fmla="*/ 1604330 h 3821750"/>
              <a:gd name="connsiteX9165" fmla="*/ 1986153 w 4203096"/>
              <a:gd name="connsiteY9165" fmla="*/ 1629190 h 3821750"/>
              <a:gd name="connsiteX9166" fmla="*/ 1958530 w 4203096"/>
              <a:gd name="connsiteY9166" fmla="*/ 1619380 h 3821750"/>
              <a:gd name="connsiteX9167" fmla="*/ 1982533 w 4203096"/>
              <a:gd name="connsiteY9167" fmla="*/ 1596043 h 3821750"/>
              <a:gd name="connsiteX9168" fmla="*/ 2001000 w 4203096"/>
              <a:gd name="connsiteY9168" fmla="*/ 1595401 h 3821750"/>
              <a:gd name="connsiteX9169" fmla="*/ 675607 w 4203096"/>
              <a:gd name="connsiteY9169" fmla="*/ 1595186 h 3821750"/>
              <a:gd name="connsiteX9170" fmla="*/ 682751 w 4203096"/>
              <a:gd name="connsiteY9170" fmla="*/ 1604997 h 3821750"/>
              <a:gd name="connsiteX9171" fmla="*/ 675417 w 4203096"/>
              <a:gd name="connsiteY9171" fmla="*/ 1613379 h 3821750"/>
              <a:gd name="connsiteX9172" fmla="*/ 670273 w 4203096"/>
              <a:gd name="connsiteY9172" fmla="*/ 1604235 h 3821750"/>
              <a:gd name="connsiteX9173" fmla="*/ 675607 w 4203096"/>
              <a:gd name="connsiteY9173" fmla="*/ 1595186 h 3821750"/>
              <a:gd name="connsiteX9174" fmla="*/ 563403 w 4203096"/>
              <a:gd name="connsiteY9174" fmla="*/ 1595091 h 3821750"/>
              <a:gd name="connsiteX9175" fmla="*/ 567690 w 4203096"/>
              <a:gd name="connsiteY9175" fmla="*/ 1598711 h 3821750"/>
              <a:gd name="connsiteX9176" fmla="*/ 562927 w 4203096"/>
              <a:gd name="connsiteY9176" fmla="*/ 1601664 h 3821750"/>
              <a:gd name="connsiteX9177" fmla="*/ 560736 w 4203096"/>
              <a:gd name="connsiteY9177" fmla="*/ 1598901 h 3821750"/>
              <a:gd name="connsiteX9178" fmla="*/ 563403 w 4203096"/>
              <a:gd name="connsiteY9178" fmla="*/ 1595091 h 3821750"/>
              <a:gd name="connsiteX9179" fmla="*/ 1000982 w 4203096"/>
              <a:gd name="connsiteY9179" fmla="*/ 1592614 h 3821750"/>
              <a:gd name="connsiteX9180" fmla="*/ 998696 w 4203096"/>
              <a:gd name="connsiteY9180" fmla="*/ 1613950 h 3821750"/>
              <a:gd name="connsiteX9181" fmla="*/ 1015365 w 4203096"/>
              <a:gd name="connsiteY9181" fmla="*/ 1614236 h 3821750"/>
              <a:gd name="connsiteX9182" fmla="*/ 1017556 w 4203096"/>
              <a:gd name="connsiteY9182" fmla="*/ 1595186 h 3821750"/>
              <a:gd name="connsiteX9183" fmla="*/ 1000982 w 4203096"/>
              <a:gd name="connsiteY9183" fmla="*/ 1592614 h 3821750"/>
              <a:gd name="connsiteX9184" fmla="*/ 622363 w 4203096"/>
              <a:gd name="connsiteY9184" fmla="*/ 1591472 h 3821750"/>
              <a:gd name="connsiteX9185" fmla="*/ 627316 w 4203096"/>
              <a:gd name="connsiteY9185" fmla="*/ 1601092 h 3821750"/>
              <a:gd name="connsiteX9186" fmla="*/ 621696 w 4203096"/>
              <a:gd name="connsiteY9186" fmla="*/ 1606807 h 3821750"/>
              <a:gd name="connsiteX9187" fmla="*/ 618267 w 4203096"/>
              <a:gd name="connsiteY9187" fmla="*/ 1600330 h 3821750"/>
              <a:gd name="connsiteX9188" fmla="*/ 622363 w 4203096"/>
              <a:gd name="connsiteY9188" fmla="*/ 1591472 h 3821750"/>
              <a:gd name="connsiteX9189" fmla="*/ 2449829 w 4203096"/>
              <a:gd name="connsiteY9189" fmla="*/ 1588518 h 3821750"/>
              <a:gd name="connsiteX9190" fmla="*/ 2475547 w 4203096"/>
              <a:gd name="connsiteY9190" fmla="*/ 1613760 h 3821750"/>
              <a:gd name="connsiteX9191" fmla="*/ 2454782 w 4203096"/>
              <a:gd name="connsiteY9191" fmla="*/ 1642049 h 3821750"/>
              <a:gd name="connsiteX9192" fmla="*/ 2426398 w 4203096"/>
              <a:gd name="connsiteY9192" fmla="*/ 1616808 h 3821750"/>
              <a:gd name="connsiteX9193" fmla="*/ 2449829 w 4203096"/>
              <a:gd name="connsiteY9193" fmla="*/ 1588518 h 3821750"/>
              <a:gd name="connsiteX9194" fmla="*/ 2164651 w 4203096"/>
              <a:gd name="connsiteY9194" fmla="*/ 1587471 h 3821750"/>
              <a:gd name="connsiteX9195" fmla="*/ 2191702 w 4203096"/>
              <a:gd name="connsiteY9195" fmla="*/ 1600615 h 3821750"/>
              <a:gd name="connsiteX9196" fmla="*/ 2169223 w 4203096"/>
              <a:gd name="connsiteY9196" fmla="*/ 1624332 h 3821750"/>
              <a:gd name="connsiteX9197" fmla="*/ 2142172 w 4203096"/>
              <a:gd name="connsiteY9197" fmla="*/ 1611188 h 3821750"/>
              <a:gd name="connsiteX9198" fmla="*/ 2164651 w 4203096"/>
              <a:gd name="connsiteY9198" fmla="*/ 1587471 h 3821750"/>
              <a:gd name="connsiteX9199" fmla="*/ 3887628 w 4203096"/>
              <a:gd name="connsiteY9199" fmla="*/ 1584423 h 3821750"/>
              <a:gd name="connsiteX9200" fmla="*/ 3904011 w 4203096"/>
              <a:gd name="connsiteY9200" fmla="*/ 1600425 h 3821750"/>
              <a:gd name="connsiteX9201" fmla="*/ 3882771 w 4203096"/>
              <a:gd name="connsiteY9201" fmla="*/ 1611188 h 3821750"/>
              <a:gd name="connsiteX9202" fmla="*/ 3865530 w 4203096"/>
              <a:gd name="connsiteY9202" fmla="*/ 1594043 h 3821750"/>
              <a:gd name="connsiteX9203" fmla="*/ 3887628 w 4203096"/>
              <a:gd name="connsiteY9203" fmla="*/ 1584423 h 3821750"/>
              <a:gd name="connsiteX9204" fmla="*/ 1475910 w 4203096"/>
              <a:gd name="connsiteY9204" fmla="*/ 1584317 h 3821750"/>
              <a:gd name="connsiteX9205" fmla="*/ 1484280 w 4203096"/>
              <a:gd name="connsiteY9205" fmla="*/ 1596044 h 3821750"/>
              <a:gd name="connsiteX9206" fmla="*/ 1454371 w 4203096"/>
              <a:gd name="connsiteY9206" fmla="*/ 1625286 h 3821750"/>
              <a:gd name="connsiteX9207" fmla="*/ 1423034 w 4203096"/>
              <a:gd name="connsiteY9207" fmla="*/ 1612998 h 3821750"/>
              <a:gd name="connsiteX9208" fmla="*/ 1454752 w 4203096"/>
              <a:gd name="connsiteY9208" fmla="*/ 1584805 h 3821750"/>
              <a:gd name="connsiteX9209" fmla="*/ 1475910 w 4203096"/>
              <a:gd name="connsiteY9209" fmla="*/ 1584317 h 3821750"/>
              <a:gd name="connsiteX9210" fmla="*/ 1696748 w 4203096"/>
              <a:gd name="connsiteY9210" fmla="*/ 1584019 h 3821750"/>
              <a:gd name="connsiteX9211" fmla="*/ 1706784 w 4203096"/>
              <a:gd name="connsiteY9211" fmla="*/ 1593567 h 3821750"/>
              <a:gd name="connsiteX9212" fmla="*/ 1678114 w 4203096"/>
              <a:gd name="connsiteY9212" fmla="*/ 1622142 h 3821750"/>
              <a:gd name="connsiteX9213" fmla="*/ 1646301 w 4203096"/>
              <a:gd name="connsiteY9213" fmla="*/ 1614141 h 3821750"/>
              <a:gd name="connsiteX9214" fmla="*/ 1674495 w 4203096"/>
              <a:gd name="connsiteY9214" fmla="*/ 1586614 h 3821750"/>
              <a:gd name="connsiteX9215" fmla="*/ 1696748 w 4203096"/>
              <a:gd name="connsiteY9215" fmla="*/ 1584019 h 3821750"/>
              <a:gd name="connsiteX9216" fmla="*/ 3695699 w 4203096"/>
              <a:gd name="connsiteY9216" fmla="*/ 1583375 h 3821750"/>
              <a:gd name="connsiteX9217" fmla="*/ 3718655 w 4203096"/>
              <a:gd name="connsiteY9217" fmla="*/ 1609855 h 3821750"/>
              <a:gd name="connsiteX9218" fmla="*/ 3685127 w 4203096"/>
              <a:gd name="connsiteY9218" fmla="*/ 1623475 h 3821750"/>
              <a:gd name="connsiteX9219" fmla="*/ 3663410 w 4203096"/>
              <a:gd name="connsiteY9219" fmla="*/ 1597567 h 3821750"/>
              <a:gd name="connsiteX9220" fmla="*/ 3695699 w 4203096"/>
              <a:gd name="connsiteY9220" fmla="*/ 1583375 h 3821750"/>
              <a:gd name="connsiteX9221" fmla="*/ 3499390 w 4203096"/>
              <a:gd name="connsiteY9221" fmla="*/ 1583375 h 3821750"/>
              <a:gd name="connsiteX9222" fmla="*/ 3529584 w 4203096"/>
              <a:gd name="connsiteY9222" fmla="*/ 1620046 h 3821750"/>
              <a:gd name="connsiteX9223" fmla="*/ 3487103 w 4203096"/>
              <a:gd name="connsiteY9223" fmla="*/ 1640049 h 3821750"/>
              <a:gd name="connsiteX9224" fmla="*/ 3458623 w 4203096"/>
              <a:gd name="connsiteY9224" fmla="*/ 1603759 h 3821750"/>
              <a:gd name="connsiteX9225" fmla="*/ 3499390 w 4203096"/>
              <a:gd name="connsiteY9225" fmla="*/ 1583375 h 3821750"/>
              <a:gd name="connsiteX9226" fmla="*/ 4064984 w 4203096"/>
              <a:gd name="connsiteY9226" fmla="*/ 1581756 h 3821750"/>
              <a:gd name="connsiteX9227" fmla="*/ 4077557 w 4203096"/>
              <a:gd name="connsiteY9227" fmla="*/ 1590519 h 3821750"/>
              <a:gd name="connsiteX9228" fmla="*/ 4062888 w 4203096"/>
              <a:gd name="connsiteY9228" fmla="*/ 1595758 h 3821750"/>
              <a:gd name="connsiteX9229" fmla="*/ 4053458 w 4203096"/>
              <a:gd name="connsiteY9229" fmla="*/ 1587947 h 3821750"/>
              <a:gd name="connsiteX9230" fmla="*/ 4064984 w 4203096"/>
              <a:gd name="connsiteY9230" fmla="*/ 1581756 h 3821750"/>
              <a:gd name="connsiteX9231" fmla="*/ 1315402 w 4203096"/>
              <a:gd name="connsiteY9231" fmla="*/ 1581566 h 3821750"/>
              <a:gd name="connsiteX9232" fmla="*/ 1340834 w 4203096"/>
              <a:gd name="connsiteY9232" fmla="*/ 1598139 h 3821750"/>
              <a:gd name="connsiteX9233" fmla="*/ 1309401 w 4203096"/>
              <a:gd name="connsiteY9233" fmla="*/ 1623952 h 3821750"/>
              <a:gd name="connsiteX9234" fmla="*/ 1283970 w 4203096"/>
              <a:gd name="connsiteY9234" fmla="*/ 1604902 h 3821750"/>
              <a:gd name="connsiteX9235" fmla="*/ 1315402 w 4203096"/>
              <a:gd name="connsiteY9235" fmla="*/ 1581566 h 3821750"/>
              <a:gd name="connsiteX9236" fmla="*/ 2908077 w 4203096"/>
              <a:gd name="connsiteY9236" fmla="*/ 1579947 h 3821750"/>
              <a:gd name="connsiteX9237" fmla="*/ 2942653 w 4203096"/>
              <a:gd name="connsiteY9237" fmla="*/ 1624238 h 3821750"/>
              <a:gd name="connsiteX9238" fmla="*/ 2912078 w 4203096"/>
              <a:gd name="connsiteY9238" fmla="*/ 1660242 h 3821750"/>
              <a:gd name="connsiteX9239" fmla="*/ 2877597 w 4203096"/>
              <a:gd name="connsiteY9239" fmla="*/ 1614141 h 3821750"/>
              <a:gd name="connsiteX9240" fmla="*/ 2908077 w 4203096"/>
              <a:gd name="connsiteY9240" fmla="*/ 1579947 h 3821750"/>
              <a:gd name="connsiteX9241" fmla="*/ 2547461 w 4203096"/>
              <a:gd name="connsiteY9241" fmla="*/ 1577374 h 3821750"/>
              <a:gd name="connsiteX9242" fmla="*/ 2574893 w 4203096"/>
              <a:gd name="connsiteY9242" fmla="*/ 1605759 h 3821750"/>
              <a:gd name="connsiteX9243" fmla="*/ 2554986 w 4203096"/>
              <a:gd name="connsiteY9243" fmla="*/ 1639287 h 3821750"/>
              <a:gd name="connsiteX9244" fmla="*/ 2526982 w 4203096"/>
              <a:gd name="connsiteY9244" fmla="*/ 1610235 h 3821750"/>
              <a:gd name="connsiteX9245" fmla="*/ 2547461 w 4203096"/>
              <a:gd name="connsiteY9245" fmla="*/ 1577374 h 3821750"/>
              <a:gd name="connsiteX9246" fmla="*/ 935355 w 4203096"/>
              <a:gd name="connsiteY9246" fmla="*/ 1575851 h 3821750"/>
              <a:gd name="connsiteX9247" fmla="*/ 948309 w 4203096"/>
              <a:gd name="connsiteY9247" fmla="*/ 1599378 h 3821750"/>
              <a:gd name="connsiteX9248" fmla="*/ 930973 w 4203096"/>
              <a:gd name="connsiteY9248" fmla="*/ 1618523 h 3821750"/>
              <a:gd name="connsiteX9249" fmla="*/ 918305 w 4203096"/>
              <a:gd name="connsiteY9249" fmla="*/ 1594710 h 3821750"/>
              <a:gd name="connsiteX9250" fmla="*/ 935355 w 4203096"/>
              <a:gd name="connsiteY9250" fmla="*/ 1575851 h 3821750"/>
              <a:gd name="connsiteX9251" fmla="*/ 1937825 w 4203096"/>
              <a:gd name="connsiteY9251" fmla="*/ 1574875 h 3821750"/>
              <a:gd name="connsiteX9252" fmla="*/ 1946910 w 4203096"/>
              <a:gd name="connsiteY9252" fmla="*/ 1584423 h 3821750"/>
              <a:gd name="connsiteX9253" fmla="*/ 1920811 w 4203096"/>
              <a:gd name="connsiteY9253" fmla="*/ 1609950 h 3821750"/>
              <a:gd name="connsiteX9254" fmla="*/ 1892046 w 4203096"/>
              <a:gd name="connsiteY9254" fmla="*/ 1602521 h 3821750"/>
              <a:gd name="connsiteX9255" fmla="*/ 1917668 w 4203096"/>
              <a:gd name="connsiteY9255" fmla="*/ 1576613 h 3821750"/>
              <a:gd name="connsiteX9256" fmla="*/ 1937825 w 4203096"/>
              <a:gd name="connsiteY9256" fmla="*/ 1574875 h 3821750"/>
              <a:gd name="connsiteX9257" fmla="*/ 3106865 w 4203096"/>
              <a:gd name="connsiteY9257" fmla="*/ 1572802 h 3821750"/>
              <a:gd name="connsiteX9258" fmla="*/ 3106198 w 4203096"/>
              <a:gd name="connsiteY9258" fmla="*/ 1610331 h 3821750"/>
              <a:gd name="connsiteX9259" fmla="*/ 3142488 w 4203096"/>
              <a:gd name="connsiteY9259" fmla="*/ 1614236 h 3821750"/>
              <a:gd name="connsiteX9260" fmla="*/ 3143631 w 4203096"/>
              <a:gd name="connsiteY9260" fmla="*/ 1579470 h 3821750"/>
              <a:gd name="connsiteX9261" fmla="*/ 3106865 w 4203096"/>
              <a:gd name="connsiteY9261" fmla="*/ 1572802 h 3821750"/>
              <a:gd name="connsiteX9262" fmla="*/ 886491 w 4203096"/>
              <a:gd name="connsiteY9262" fmla="*/ 1571279 h 3821750"/>
              <a:gd name="connsiteX9263" fmla="*/ 898874 w 4203096"/>
              <a:gd name="connsiteY9263" fmla="*/ 1592805 h 3821750"/>
              <a:gd name="connsiteX9264" fmla="*/ 885634 w 4203096"/>
              <a:gd name="connsiteY9264" fmla="*/ 1610903 h 3821750"/>
              <a:gd name="connsiteX9265" fmla="*/ 873156 w 4203096"/>
              <a:gd name="connsiteY9265" fmla="*/ 1590043 h 3821750"/>
              <a:gd name="connsiteX9266" fmla="*/ 886491 w 4203096"/>
              <a:gd name="connsiteY9266" fmla="*/ 1571279 h 3821750"/>
              <a:gd name="connsiteX9267" fmla="*/ 2809017 w 4203096"/>
              <a:gd name="connsiteY9267" fmla="*/ 1569945 h 3821750"/>
              <a:gd name="connsiteX9268" fmla="*/ 2840545 w 4203096"/>
              <a:gd name="connsiteY9268" fmla="*/ 1612426 h 3821750"/>
              <a:gd name="connsiteX9269" fmla="*/ 2815018 w 4203096"/>
              <a:gd name="connsiteY9269" fmla="*/ 1646812 h 3821750"/>
              <a:gd name="connsiteX9270" fmla="*/ 2783204 w 4203096"/>
              <a:gd name="connsiteY9270" fmla="*/ 1604806 h 3821750"/>
              <a:gd name="connsiteX9271" fmla="*/ 2809017 w 4203096"/>
              <a:gd name="connsiteY9271" fmla="*/ 1569945 h 3821750"/>
              <a:gd name="connsiteX9272" fmla="*/ 1639336 w 4203096"/>
              <a:gd name="connsiteY9272" fmla="*/ 1568826 h 3821750"/>
              <a:gd name="connsiteX9273" fmla="*/ 1648587 w 4203096"/>
              <a:gd name="connsiteY9273" fmla="*/ 1579374 h 3821750"/>
              <a:gd name="connsiteX9274" fmla="*/ 1617630 w 4203096"/>
              <a:gd name="connsiteY9274" fmla="*/ 1608711 h 3821750"/>
              <a:gd name="connsiteX9275" fmla="*/ 1586483 w 4203096"/>
              <a:gd name="connsiteY9275" fmla="*/ 1599091 h 3821750"/>
              <a:gd name="connsiteX9276" fmla="*/ 1617440 w 4203096"/>
              <a:gd name="connsiteY9276" fmla="*/ 1570135 h 3821750"/>
              <a:gd name="connsiteX9277" fmla="*/ 1639336 w 4203096"/>
              <a:gd name="connsiteY9277" fmla="*/ 1568826 h 3821750"/>
              <a:gd name="connsiteX9278" fmla="*/ 2637377 w 4203096"/>
              <a:gd name="connsiteY9278" fmla="*/ 1568707 h 3821750"/>
              <a:gd name="connsiteX9279" fmla="*/ 2662809 w 4203096"/>
              <a:gd name="connsiteY9279" fmla="*/ 1601949 h 3821750"/>
              <a:gd name="connsiteX9280" fmla="*/ 2643283 w 4203096"/>
              <a:gd name="connsiteY9280" fmla="*/ 1636810 h 3821750"/>
              <a:gd name="connsiteX9281" fmla="*/ 2617375 w 4203096"/>
              <a:gd name="connsiteY9281" fmla="*/ 1604140 h 3821750"/>
              <a:gd name="connsiteX9282" fmla="*/ 2637377 w 4203096"/>
              <a:gd name="connsiteY9282" fmla="*/ 1568707 h 3821750"/>
              <a:gd name="connsiteX9283" fmla="*/ 1090898 w 4203096"/>
              <a:gd name="connsiteY9283" fmla="*/ 1568611 h 3821750"/>
              <a:gd name="connsiteX9284" fmla="*/ 1087660 w 4203096"/>
              <a:gd name="connsiteY9284" fmla="*/ 1587471 h 3821750"/>
              <a:gd name="connsiteX9285" fmla="*/ 1106519 w 4203096"/>
              <a:gd name="connsiteY9285" fmla="*/ 1587947 h 3821750"/>
              <a:gd name="connsiteX9286" fmla="*/ 1108805 w 4203096"/>
              <a:gd name="connsiteY9286" fmla="*/ 1569183 h 3821750"/>
              <a:gd name="connsiteX9287" fmla="*/ 1090898 w 4203096"/>
              <a:gd name="connsiteY9287" fmla="*/ 1568611 h 3821750"/>
              <a:gd name="connsiteX9288" fmla="*/ 1173575 w 4203096"/>
              <a:gd name="connsiteY9288" fmla="*/ 1567944 h 3821750"/>
              <a:gd name="connsiteX9289" fmla="*/ 1152239 w 4203096"/>
              <a:gd name="connsiteY9289" fmla="*/ 1568325 h 3821750"/>
              <a:gd name="connsiteX9290" fmla="*/ 1148810 w 4203096"/>
              <a:gd name="connsiteY9290" fmla="*/ 1588614 h 3821750"/>
              <a:gd name="connsiteX9291" fmla="*/ 1171480 w 4203096"/>
              <a:gd name="connsiteY9291" fmla="*/ 1589757 h 3821750"/>
              <a:gd name="connsiteX9292" fmla="*/ 1173575 w 4203096"/>
              <a:gd name="connsiteY9292" fmla="*/ 1567944 h 3821750"/>
              <a:gd name="connsiteX9293" fmla="*/ 839914 w 4203096"/>
              <a:gd name="connsiteY9293" fmla="*/ 1566611 h 3821750"/>
              <a:gd name="connsiteX9294" fmla="*/ 851058 w 4203096"/>
              <a:gd name="connsiteY9294" fmla="*/ 1586804 h 3821750"/>
              <a:gd name="connsiteX9295" fmla="*/ 839914 w 4203096"/>
              <a:gd name="connsiteY9295" fmla="*/ 1602616 h 3821750"/>
              <a:gd name="connsiteX9296" fmla="*/ 828960 w 4203096"/>
              <a:gd name="connsiteY9296" fmla="*/ 1582613 h 3821750"/>
              <a:gd name="connsiteX9297" fmla="*/ 839914 w 4203096"/>
              <a:gd name="connsiteY9297" fmla="*/ 1566611 h 3821750"/>
              <a:gd name="connsiteX9298" fmla="*/ 1032891 w 4203096"/>
              <a:gd name="connsiteY9298" fmla="*/ 1563944 h 3821750"/>
              <a:gd name="connsiteX9299" fmla="*/ 1029938 w 4203096"/>
              <a:gd name="connsiteY9299" fmla="*/ 1583184 h 3821750"/>
              <a:gd name="connsiteX9300" fmla="*/ 1046797 w 4203096"/>
              <a:gd name="connsiteY9300" fmla="*/ 1584423 h 3821750"/>
              <a:gd name="connsiteX9301" fmla="*/ 1049845 w 4203096"/>
              <a:gd name="connsiteY9301" fmla="*/ 1565277 h 3821750"/>
              <a:gd name="connsiteX9302" fmla="*/ 1032891 w 4203096"/>
              <a:gd name="connsiteY9302" fmla="*/ 1563944 h 3821750"/>
              <a:gd name="connsiteX9303" fmla="*/ 2717863 w 4203096"/>
              <a:gd name="connsiteY9303" fmla="*/ 1563753 h 3821750"/>
              <a:gd name="connsiteX9304" fmla="*/ 2746629 w 4203096"/>
              <a:gd name="connsiteY9304" fmla="*/ 1601282 h 3821750"/>
              <a:gd name="connsiteX9305" fmla="*/ 2726436 w 4203096"/>
              <a:gd name="connsiteY9305" fmla="*/ 1638048 h 3821750"/>
              <a:gd name="connsiteX9306" fmla="*/ 2697956 w 4203096"/>
              <a:gd name="connsiteY9306" fmla="*/ 1601091 h 3821750"/>
              <a:gd name="connsiteX9307" fmla="*/ 2717863 w 4203096"/>
              <a:gd name="connsiteY9307" fmla="*/ 1563753 h 3821750"/>
              <a:gd name="connsiteX9308" fmla="*/ 1409890 w 4203096"/>
              <a:gd name="connsiteY9308" fmla="*/ 1563563 h 3821750"/>
              <a:gd name="connsiteX9309" fmla="*/ 1437132 w 4203096"/>
              <a:gd name="connsiteY9309" fmla="*/ 1576612 h 3821750"/>
              <a:gd name="connsiteX9310" fmla="*/ 1403604 w 4203096"/>
              <a:gd name="connsiteY9310" fmla="*/ 1604711 h 3821750"/>
              <a:gd name="connsiteX9311" fmla="*/ 1376077 w 4203096"/>
              <a:gd name="connsiteY9311" fmla="*/ 1589661 h 3821750"/>
              <a:gd name="connsiteX9312" fmla="*/ 1409890 w 4203096"/>
              <a:gd name="connsiteY9312" fmla="*/ 1563563 h 3821750"/>
              <a:gd name="connsiteX9313" fmla="*/ 793052 w 4203096"/>
              <a:gd name="connsiteY9313" fmla="*/ 1562040 h 3821750"/>
              <a:gd name="connsiteX9314" fmla="*/ 803529 w 4203096"/>
              <a:gd name="connsiteY9314" fmla="*/ 1579947 h 3821750"/>
              <a:gd name="connsiteX9315" fmla="*/ 794956 w 4203096"/>
              <a:gd name="connsiteY9315" fmla="*/ 1594139 h 3821750"/>
              <a:gd name="connsiteX9316" fmla="*/ 784574 w 4203096"/>
              <a:gd name="connsiteY9316" fmla="*/ 1576422 h 3821750"/>
              <a:gd name="connsiteX9317" fmla="*/ 793052 w 4203096"/>
              <a:gd name="connsiteY9317" fmla="*/ 1562040 h 3821750"/>
              <a:gd name="connsiteX9318" fmla="*/ 2280570 w 4203096"/>
              <a:gd name="connsiteY9318" fmla="*/ 1561658 h 3821750"/>
              <a:gd name="connsiteX9319" fmla="*/ 2307240 w 4203096"/>
              <a:gd name="connsiteY9319" fmla="*/ 1579565 h 3821750"/>
              <a:gd name="connsiteX9320" fmla="*/ 2284761 w 4203096"/>
              <a:gd name="connsiteY9320" fmla="*/ 1605377 h 3821750"/>
              <a:gd name="connsiteX9321" fmla="*/ 2256853 w 4203096"/>
              <a:gd name="connsiteY9321" fmla="*/ 1586804 h 3821750"/>
              <a:gd name="connsiteX9322" fmla="*/ 2280570 w 4203096"/>
              <a:gd name="connsiteY9322" fmla="*/ 1561658 h 3821750"/>
              <a:gd name="connsiteX9323" fmla="*/ 2118800 w 4203096"/>
              <a:gd name="connsiteY9323" fmla="*/ 1559753 h 3821750"/>
              <a:gd name="connsiteX9324" fmla="*/ 2128837 w 4203096"/>
              <a:gd name="connsiteY9324" fmla="*/ 1570135 h 3821750"/>
              <a:gd name="connsiteX9325" fmla="*/ 2105595 w 4203096"/>
              <a:gd name="connsiteY9325" fmla="*/ 1595853 h 3821750"/>
              <a:gd name="connsiteX9326" fmla="*/ 2077402 w 4203096"/>
              <a:gd name="connsiteY9326" fmla="*/ 1586137 h 3821750"/>
              <a:gd name="connsiteX9327" fmla="*/ 2099404 w 4203096"/>
              <a:gd name="connsiteY9327" fmla="*/ 1560229 h 3821750"/>
              <a:gd name="connsiteX9328" fmla="*/ 2118800 w 4203096"/>
              <a:gd name="connsiteY9328" fmla="*/ 1559753 h 3821750"/>
              <a:gd name="connsiteX9329" fmla="*/ 3954970 w 4203096"/>
              <a:gd name="connsiteY9329" fmla="*/ 1559373 h 3821750"/>
              <a:gd name="connsiteX9330" fmla="*/ 3968019 w 4203096"/>
              <a:gd name="connsiteY9330" fmla="*/ 1572612 h 3821750"/>
              <a:gd name="connsiteX9331" fmla="*/ 3950207 w 4203096"/>
              <a:gd name="connsiteY9331" fmla="*/ 1579851 h 3821750"/>
              <a:gd name="connsiteX9332" fmla="*/ 3936968 w 4203096"/>
              <a:gd name="connsiteY9332" fmla="*/ 1566326 h 3821750"/>
              <a:gd name="connsiteX9333" fmla="*/ 3954970 w 4203096"/>
              <a:gd name="connsiteY9333" fmla="*/ 1559373 h 3821750"/>
              <a:gd name="connsiteX9334" fmla="*/ 746092 w 4203096"/>
              <a:gd name="connsiteY9334" fmla="*/ 1558515 h 3821750"/>
              <a:gd name="connsiteX9335" fmla="*/ 755332 w 4203096"/>
              <a:gd name="connsiteY9335" fmla="*/ 1573089 h 3821750"/>
              <a:gd name="connsiteX9336" fmla="*/ 748474 w 4203096"/>
              <a:gd name="connsiteY9336" fmla="*/ 1585662 h 3821750"/>
              <a:gd name="connsiteX9337" fmla="*/ 739234 w 4203096"/>
              <a:gd name="connsiteY9337" fmla="*/ 1571088 h 3821750"/>
              <a:gd name="connsiteX9338" fmla="*/ 746092 w 4203096"/>
              <a:gd name="connsiteY9338" fmla="*/ 1558515 h 3821750"/>
              <a:gd name="connsiteX9339" fmla="*/ 1875092 w 4203096"/>
              <a:gd name="connsiteY9339" fmla="*/ 1558301 h 3821750"/>
              <a:gd name="connsiteX9340" fmla="*/ 1885093 w 4203096"/>
              <a:gd name="connsiteY9340" fmla="*/ 1567374 h 3821750"/>
              <a:gd name="connsiteX9341" fmla="*/ 1857946 w 4203096"/>
              <a:gd name="connsiteY9341" fmla="*/ 1594710 h 3821750"/>
              <a:gd name="connsiteX9342" fmla="*/ 1827180 w 4203096"/>
              <a:gd name="connsiteY9342" fmla="*/ 1587471 h 3821750"/>
              <a:gd name="connsiteX9343" fmla="*/ 1854231 w 4203096"/>
              <a:gd name="connsiteY9343" fmla="*/ 1560230 h 3821750"/>
              <a:gd name="connsiteX9344" fmla="*/ 1875092 w 4203096"/>
              <a:gd name="connsiteY9344" fmla="*/ 1558301 h 3821750"/>
              <a:gd name="connsiteX9345" fmla="*/ 3767042 w 4203096"/>
              <a:gd name="connsiteY9345" fmla="*/ 1556610 h 3821750"/>
              <a:gd name="connsiteX9346" fmla="*/ 3787997 w 4203096"/>
              <a:gd name="connsiteY9346" fmla="*/ 1578137 h 3821750"/>
              <a:gd name="connsiteX9347" fmla="*/ 3759803 w 4203096"/>
              <a:gd name="connsiteY9347" fmla="*/ 1589948 h 3821750"/>
              <a:gd name="connsiteX9348" fmla="*/ 3738658 w 4203096"/>
              <a:gd name="connsiteY9348" fmla="*/ 1568040 h 3821750"/>
              <a:gd name="connsiteX9349" fmla="*/ 3767042 w 4203096"/>
              <a:gd name="connsiteY9349" fmla="*/ 1556610 h 3821750"/>
              <a:gd name="connsiteX9350" fmla="*/ 697611 w 4203096"/>
              <a:gd name="connsiteY9350" fmla="*/ 1555657 h 3821750"/>
              <a:gd name="connsiteX9351" fmla="*/ 705135 w 4203096"/>
              <a:gd name="connsiteY9351" fmla="*/ 1568326 h 3821750"/>
              <a:gd name="connsiteX9352" fmla="*/ 699611 w 4203096"/>
              <a:gd name="connsiteY9352" fmla="*/ 1577660 h 3821750"/>
              <a:gd name="connsiteX9353" fmla="*/ 691610 w 4203096"/>
              <a:gd name="connsiteY9353" fmla="*/ 1565659 h 3821750"/>
              <a:gd name="connsiteX9354" fmla="*/ 697611 w 4203096"/>
              <a:gd name="connsiteY9354" fmla="*/ 1555657 h 3821750"/>
              <a:gd name="connsiteX9355" fmla="*/ 1277778 w 4203096"/>
              <a:gd name="connsiteY9355" fmla="*/ 1555182 h 3821750"/>
              <a:gd name="connsiteX9356" fmla="*/ 1300067 w 4203096"/>
              <a:gd name="connsiteY9356" fmla="*/ 1575374 h 3821750"/>
              <a:gd name="connsiteX9357" fmla="*/ 1263110 w 4203096"/>
              <a:gd name="connsiteY9357" fmla="*/ 1596139 h 3821750"/>
              <a:gd name="connsiteX9358" fmla="*/ 1246726 w 4203096"/>
              <a:gd name="connsiteY9358" fmla="*/ 1571279 h 3821750"/>
              <a:gd name="connsiteX9359" fmla="*/ 1252727 w 4203096"/>
              <a:gd name="connsiteY9359" fmla="*/ 1562611 h 3821750"/>
              <a:gd name="connsiteX9360" fmla="*/ 1255966 w 4203096"/>
              <a:gd name="connsiteY9360" fmla="*/ 1560706 h 3821750"/>
              <a:gd name="connsiteX9361" fmla="*/ 1277778 w 4203096"/>
              <a:gd name="connsiteY9361" fmla="*/ 1555182 h 3821750"/>
              <a:gd name="connsiteX9362" fmla="*/ 590074 w 4203096"/>
              <a:gd name="connsiteY9362" fmla="*/ 1554610 h 3821750"/>
              <a:gd name="connsiteX9363" fmla="*/ 594455 w 4203096"/>
              <a:gd name="connsiteY9363" fmla="*/ 1559468 h 3821750"/>
              <a:gd name="connsiteX9364" fmla="*/ 590931 w 4203096"/>
              <a:gd name="connsiteY9364" fmla="*/ 1563373 h 3821750"/>
              <a:gd name="connsiteX9365" fmla="*/ 586359 w 4203096"/>
              <a:gd name="connsiteY9365" fmla="*/ 1558611 h 3821750"/>
              <a:gd name="connsiteX9366" fmla="*/ 590074 w 4203096"/>
              <a:gd name="connsiteY9366" fmla="*/ 1554610 h 3821750"/>
              <a:gd name="connsiteX9367" fmla="*/ 3571303 w 4203096"/>
              <a:gd name="connsiteY9367" fmla="*/ 1553086 h 3821750"/>
              <a:gd name="connsiteX9368" fmla="*/ 3598830 w 4203096"/>
              <a:gd name="connsiteY9368" fmla="*/ 1584709 h 3821750"/>
              <a:gd name="connsiteX9369" fmla="*/ 3559968 w 4203096"/>
              <a:gd name="connsiteY9369" fmla="*/ 1601473 h 3821750"/>
              <a:gd name="connsiteX9370" fmla="*/ 3532440 w 4203096"/>
              <a:gd name="connsiteY9370" fmla="*/ 1569183 h 3821750"/>
              <a:gd name="connsiteX9371" fmla="*/ 3571303 w 4203096"/>
              <a:gd name="connsiteY9371" fmla="*/ 1553086 h 3821750"/>
              <a:gd name="connsiteX9372" fmla="*/ 3353942 w 4203096"/>
              <a:gd name="connsiteY9372" fmla="*/ 1553086 h 3821750"/>
              <a:gd name="connsiteX9373" fmla="*/ 3402806 w 4203096"/>
              <a:gd name="connsiteY9373" fmla="*/ 1569850 h 3821750"/>
              <a:gd name="connsiteX9374" fmla="*/ 3401377 w 4203096"/>
              <a:gd name="connsiteY9374" fmla="*/ 1610998 h 3821750"/>
              <a:gd name="connsiteX9375" fmla="*/ 3354990 w 4203096"/>
              <a:gd name="connsiteY9375" fmla="*/ 1616332 h 3821750"/>
              <a:gd name="connsiteX9376" fmla="*/ 3340703 w 4203096"/>
              <a:gd name="connsiteY9376" fmla="*/ 1608235 h 3821750"/>
              <a:gd name="connsiteX9377" fmla="*/ 3334130 w 4203096"/>
              <a:gd name="connsiteY9377" fmla="*/ 1600806 h 3821750"/>
              <a:gd name="connsiteX9378" fmla="*/ 3330130 w 4203096"/>
              <a:gd name="connsiteY9378" fmla="*/ 1584899 h 3821750"/>
              <a:gd name="connsiteX9379" fmla="*/ 3353942 w 4203096"/>
              <a:gd name="connsiteY9379" fmla="*/ 1553086 h 3821750"/>
              <a:gd name="connsiteX9380" fmla="*/ 4121943 w 4203096"/>
              <a:gd name="connsiteY9380" fmla="*/ 1552229 h 3821750"/>
              <a:gd name="connsiteX9381" fmla="*/ 4127087 w 4203096"/>
              <a:gd name="connsiteY9381" fmla="*/ 1560706 h 3821750"/>
              <a:gd name="connsiteX9382" fmla="*/ 4119372 w 4203096"/>
              <a:gd name="connsiteY9382" fmla="*/ 1563945 h 3821750"/>
              <a:gd name="connsiteX9383" fmla="*/ 4113752 w 4203096"/>
              <a:gd name="connsiteY9383" fmla="*/ 1557849 h 3821750"/>
              <a:gd name="connsiteX9384" fmla="*/ 4121943 w 4203096"/>
              <a:gd name="connsiteY9384" fmla="*/ 1552229 h 3821750"/>
              <a:gd name="connsiteX9385" fmla="*/ 1583245 w 4203096"/>
              <a:gd name="connsiteY9385" fmla="*/ 1552050 h 3821750"/>
              <a:gd name="connsiteX9386" fmla="*/ 1592484 w 4203096"/>
              <a:gd name="connsiteY9386" fmla="*/ 1562992 h 3821750"/>
              <a:gd name="connsiteX9387" fmla="*/ 1561242 w 4203096"/>
              <a:gd name="connsiteY9387" fmla="*/ 1592710 h 3821750"/>
              <a:gd name="connsiteX9388" fmla="*/ 1529238 w 4203096"/>
              <a:gd name="connsiteY9388" fmla="*/ 1583375 h 3821750"/>
              <a:gd name="connsiteX9389" fmla="*/ 1560576 w 4203096"/>
              <a:gd name="connsiteY9389" fmla="*/ 1554038 h 3821750"/>
              <a:gd name="connsiteX9390" fmla="*/ 1583245 w 4203096"/>
              <a:gd name="connsiteY9390" fmla="*/ 1552050 h 3821750"/>
              <a:gd name="connsiteX9391" fmla="*/ 644937 w 4203096"/>
              <a:gd name="connsiteY9391" fmla="*/ 1550895 h 3821750"/>
              <a:gd name="connsiteX9392" fmla="*/ 651318 w 4203096"/>
              <a:gd name="connsiteY9392" fmla="*/ 1562611 h 3821750"/>
              <a:gd name="connsiteX9393" fmla="*/ 647318 w 4203096"/>
              <a:gd name="connsiteY9393" fmla="*/ 1569850 h 3821750"/>
              <a:gd name="connsiteX9394" fmla="*/ 641317 w 4203096"/>
              <a:gd name="connsiteY9394" fmla="*/ 1561753 h 3821750"/>
              <a:gd name="connsiteX9395" fmla="*/ 644937 w 4203096"/>
              <a:gd name="connsiteY9395" fmla="*/ 1550895 h 3821750"/>
              <a:gd name="connsiteX9396" fmla="*/ 962311 w 4203096"/>
              <a:gd name="connsiteY9396" fmla="*/ 1545561 h 3821750"/>
              <a:gd name="connsiteX9397" fmla="*/ 976979 w 4203096"/>
              <a:gd name="connsiteY9397" fmla="*/ 1568136 h 3821750"/>
              <a:gd name="connsiteX9398" fmla="*/ 958977 w 4203096"/>
              <a:gd name="connsiteY9398" fmla="*/ 1587566 h 3821750"/>
              <a:gd name="connsiteX9399" fmla="*/ 944689 w 4203096"/>
              <a:gd name="connsiteY9399" fmla="*/ 1564802 h 3821750"/>
              <a:gd name="connsiteX9400" fmla="*/ 962311 w 4203096"/>
              <a:gd name="connsiteY9400" fmla="*/ 1545561 h 3821750"/>
              <a:gd name="connsiteX9401" fmla="*/ 1814060 w 4203096"/>
              <a:gd name="connsiteY9401" fmla="*/ 1543168 h 3821750"/>
              <a:gd name="connsiteX9402" fmla="*/ 1823942 w 4203096"/>
              <a:gd name="connsiteY9402" fmla="*/ 1552800 h 3821750"/>
              <a:gd name="connsiteX9403" fmla="*/ 1795081 w 4203096"/>
              <a:gd name="connsiteY9403" fmla="*/ 1580804 h 3821750"/>
              <a:gd name="connsiteX9404" fmla="*/ 1763649 w 4203096"/>
              <a:gd name="connsiteY9404" fmla="*/ 1574136 h 3821750"/>
              <a:gd name="connsiteX9405" fmla="*/ 1791462 w 4203096"/>
              <a:gd name="connsiteY9405" fmla="*/ 1546037 h 3821750"/>
              <a:gd name="connsiteX9406" fmla="*/ 1814060 w 4203096"/>
              <a:gd name="connsiteY9406" fmla="*/ 1543168 h 3821750"/>
              <a:gd name="connsiteX9407" fmla="*/ 1367027 w 4203096"/>
              <a:gd name="connsiteY9407" fmla="*/ 1542704 h 3821750"/>
              <a:gd name="connsiteX9408" fmla="*/ 1393031 w 4203096"/>
              <a:gd name="connsiteY9408" fmla="*/ 1556515 h 3821750"/>
              <a:gd name="connsiteX9409" fmla="*/ 1358741 w 4203096"/>
              <a:gd name="connsiteY9409" fmla="*/ 1582613 h 3821750"/>
              <a:gd name="connsiteX9410" fmla="*/ 1332737 w 4203096"/>
              <a:gd name="connsiteY9410" fmla="*/ 1566611 h 3821750"/>
              <a:gd name="connsiteX9411" fmla="*/ 1367027 w 4203096"/>
              <a:gd name="connsiteY9411" fmla="*/ 1542704 h 3821750"/>
              <a:gd name="connsiteX9412" fmla="*/ 2391251 w 4203096"/>
              <a:gd name="connsiteY9412" fmla="*/ 1541561 h 3821750"/>
              <a:gd name="connsiteX9413" fmla="*/ 2417540 w 4203096"/>
              <a:gd name="connsiteY9413" fmla="*/ 1563278 h 3821750"/>
              <a:gd name="connsiteX9414" fmla="*/ 2395823 w 4203096"/>
              <a:gd name="connsiteY9414" fmla="*/ 1591186 h 3821750"/>
              <a:gd name="connsiteX9415" fmla="*/ 2366867 w 4203096"/>
              <a:gd name="connsiteY9415" fmla="*/ 1569659 h 3821750"/>
              <a:gd name="connsiteX9416" fmla="*/ 2391251 w 4203096"/>
              <a:gd name="connsiteY9416" fmla="*/ 1541561 h 3821750"/>
              <a:gd name="connsiteX9417" fmla="*/ 1127665 w 4203096"/>
              <a:gd name="connsiteY9417" fmla="*/ 1540036 h 3821750"/>
              <a:gd name="connsiteX9418" fmla="*/ 1123569 w 4203096"/>
              <a:gd name="connsiteY9418" fmla="*/ 1557657 h 3821750"/>
              <a:gd name="connsiteX9419" fmla="*/ 1143190 w 4203096"/>
              <a:gd name="connsiteY9419" fmla="*/ 1557848 h 3821750"/>
              <a:gd name="connsiteX9420" fmla="*/ 1147286 w 4203096"/>
              <a:gd name="connsiteY9420" fmla="*/ 1540227 h 3821750"/>
              <a:gd name="connsiteX9421" fmla="*/ 1127665 w 4203096"/>
              <a:gd name="connsiteY9421" fmla="*/ 1540036 h 3821750"/>
              <a:gd name="connsiteX9422" fmla="*/ 912114 w 4203096"/>
              <a:gd name="connsiteY9422" fmla="*/ 1539751 h 3821750"/>
              <a:gd name="connsiteX9423" fmla="*/ 924877 w 4203096"/>
              <a:gd name="connsiteY9423" fmla="*/ 1562039 h 3821750"/>
              <a:gd name="connsiteX9424" fmla="*/ 909732 w 4203096"/>
              <a:gd name="connsiteY9424" fmla="*/ 1578994 h 3821750"/>
              <a:gd name="connsiteX9425" fmla="*/ 897350 w 4203096"/>
              <a:gd name="connsiteY9425" fmla="*/ 1556705 h 3821750"/>
              <a:gd name="connsiteX9426" fmla="*/ 912114 w 4203096"/>
              <a:gd name="connsiteY9426" fmla="*/ 1539751 h 3821750"/>
              <a:gd name="connsiteX9427" fmla="*/ 2057793 w 4203096"/>
              <a:gd name="connsiteY9427" fmla="*/ 1537608 h 3821750"/>
              <a:gd name="connsiteX9428" fmla="*/ 2066257 w 4203096"/>
              <a:gd name="connsiteY9428" fmla="*/ 1548324 h 3821750"/>
              <a:gd name="connsiteX9429" fmla="*/ 2039111 w 4203096"/>
              <a:gd name="connsiteY9429" fmla="*/ 1574232 h 3821750"/>
              <a:gd name="connsiteX9430" fmla="*/ 2011489 w 4203096"/>
              <a:gd name="connsiteY9430" fmla="*/ 1564611 h 3821750"/>
              <a:gd name="connsiteX9431" fmla="*/ 2038254 w 4203096"/>
              <a:gd name="connsiteY9431" fmla="*/ 1538037 h 3821750"/>
              <a:gd name="connsiteX9432" fmla="*/ 2057793 w 4203096"/>
              <a:gd name="connsiteY9432" fmla="*/ 1537608 h 3821750"/>
              <a:gd name="connsiteX9433" fmla="*/ 1213961 w 4203096"/>
              <a:gd name="connsiteY9433" fmla="*/ 1536798 h 3821750"/>
              <a:gd name="connsiteX9434" fmla="*/ 1191768 w 4203096"/>
              <a:gd name="connsiteY9434" fmla="*/ 1537941 h 3821750"/>
              <a:gd name="connsiteX9435" fmla="*/ 1187196 w 4203096"/>
              <a:gd name="connsiteY9435" fmla="*/ 1558038 h 3821750"/>
              <a:gd name="connsiteX9436" fmla="*/ 1199007 w 4203096"/>
              <a:gd name="connsiteY9436" fmla="*/ 1556419 h 3821750"/>
              <a:gd name="connsiteX9437" fmla="*/ 1210532 w 4203096"/>
              <a:gd name="connsiteY9437" fmla="*/ 1558134 h 3821750"/>
              <a:gd name="connsiteX9438" fmla="*/ 1213961 w 4203096"/>
              <a:gd name="connsiteY9438" fmla="*/ 1536798 h 3821750"/>
              <a:gd name="connsiteX9439" fmla="*/ 1067181 w 4203096"/>
              <a:gd name="connsiteY9439" fmla="*/ 1536036 h 3821750"/>
              <a:gd name="connsiteX9440" fmla="*/ 1063371 w 4203096"/>
              <a:gd name="connsiteY9440" fmla="*/ 1554228 h 3821750"/>
              <a:gd name="connsiteX9441" fmla="*/ 1080992 w 4203096"/>
              <a:gd name="connsiteY9441" fmla="*/ 1555276 h 3821750"/>
              <a:gd name="connsiteX9442" fmla="*/ 1084993 w 4203096"/>
              <a:gd name="connsiteY9442" fmla="*/ 1537274 h 3821750"/>
              <a:gd name="connsiteX9443" fmla="*/ 1067181 w 4203096"/>
              <a:gd name="connsiteY9443" fmla="*/ 1536036 h 3821750"/>
              <a:gd name="connsiteX9444" fmla="*/ 1533311 w 4203096"/>
              <a:gd name="connsiteY9444" fmla="*/ 1535238 h 3821750"/>
              <a:gd name="connsiteX9445" fmla="*/ 1541145 w 4203096"/>
              <a:gd name="connsiteY9445" fmla="*/ 1545942 h 3821750"/>
              <a:gd name="connsiteX9446" fmla="*/ 1506855 w 4203096"/>
              <a:gd name="connsiteY9446" fmla="*/ 1576327 h 3821750"/>
              <a:gd name="connsiteX9447" fmla="*/ 1477137 w 4203096"/>
              <a:gd name="connsiteY9447" fmla="*/ 1565849 h 3821750"/>
              <a:gd name="connsiteX9448" fmla="*/ 1511617 w 4203096"/>
              <a:gd name="connsiteY9448" fmla="*/ 1536607 h 3821750"/>
              <a:gd name="connsiteX9449" fmla="*/ 1533311 w 4203096"/>
              <a:gd name="connsiteY9449" fmla="*/ 1535238 h 3821750"/>
              <a:gd name="connsiteX9450" fmla="*/ 4012025 w 4203096"/>
              <a:gd name="connsiteY9450" fmla="*/ 1534131 h 3821750"/>
              <a:gd name="connsiteX9451" fmla="*/ 4027075 w 4203096"/>
              <a:gd name="connsiteY9451" fmla="*/ 1545371 h 3821750"/>
              <a:gd name="connsiteX9452" fmla="*/ 4014026 w 4203096"/>
              <a:gd name="connsiteY9452" fmla="*/ 1550419 h 3821750"/>
              <a:gd name="connsiteX9453" fmla="*/ 4003072 w 4203096"/>
              <a:gd name="connsiteY9453" fmla="*/ 1539846 h 3821750"/>
              <a:gd name="connsiteX9454" fmla="*/ 4012025 w 4203096"/>
              <a:gd name="connsiteY9454" fmla="*/ 1534131 h 3821750"/>
              <a:gd name="connsiteX9455" fmla="*/ 862393 w 4203096"/>
              <a:gd name="connsiteY9455" fmla="*/ 1533083 h 3821750"/>
              <a:gd name="connsiteX9456" fmla="*/ 874776 w 4203096"/>
              <a:gd name="connsiteY9456" fmla="*/ 1553562 h 3821750"/>
              <a:gd name="connsiteX9457" fmla="*/ 862679 w 4203096"/>
              <a:gd name="connsiteY9457" fmla="*/ 1569563 h 3821750"/>
              <a:gd name="connsiteX9458" fmla="*/ 851059 w 4203096"/>
              <a:gd name="connsiteY9458" fmla="*/ 1549942 h 3821750"/>
              <a:gd name="connsiteX9459" fmla="*/ 862393 w 4203096"/>
              <a:gd name="connsiteY9459" fmla="*/ 1533083 h 3821750"/>
              <a:gd name="connsiteX9460" fmla="*/ 3835145 w 4203096"/>
              <a:gd name="connsiteY9460" fmla="*/ 1532417 h 3821750"/>
              <a:gd name="connsiteX9461" fmla="*/ 3854576 w 4203096"/>
              <a:gd name="connsiteY9461" fmla="*/ 1550609 h 3821750"/>
              <a:gd name="connsiteX9462" fmla="*/ 3831430 w 4203096"/>
              <a:gd name="connsiteY9462" fmla="*/ 1559372 h 3821750"/>
              <a:gd name="connsiteX9463" fmla="*/ 3812190 w 4203096"/>
              <a:gd name="connsiteY9463" fmla="*/ 1540894 h 3821750"/>
              <a:gd name="connsiteX9464" fmla="*/ 3835145 w 4203096"/>
              <a:gd name="connsiteY9464" fmla="*/ 1532417 h 3821750"/>
              <a:gd name="connsiteX9465" fmla="*/ 3168682 w 4203096"/>
              <a:gd name="connsiteY9465" fmla="*/ 1530321 h 3821750"/>
              <a:gd name="connsiteX9466" fmla="*/ 3167729 w 4203096"/>
              <a:gd name="connsiteY9466" fmla="*/ 1561944 h 3821750"/>
              <a:gd name="connsiteX9467" fmla="*/ 3203543 w 4203096"/>
              <a:gd name="connsiteY9467" fmla="*/ 1568802 h 3821750"/>
              <a:gd name="connsiteX9468" fmla="*/ 3204972 w 4203096"/>
              <a:gd name="connsiteY9468" fmla="*/ 1537464 h 3821750"/>
              <a:gd name="connsiteX9469" fmla="*/ 3168682 w 4203096"/>
              <a:gd name="connsiteY9469" fmla="*/ 1530321 h 3821750"/>
              <a:gd name="connsiteX9470" fmla="*/ 1754278 w 4203096"/>
              <a:gd name="connsiteY9470" fmla="*/ 1528726 h 3821750"/>
              <a:gd name="connsiteX9471" fmla="*/ 1763743 w 4203096"/>
              <a:gd name="connsiteY9471" fmla="*/ 1538989 h 3821750"/>
              <a:gd name="connsiteX9472" fmla="*/ 1733740 w 4203096"/>
              <a:gd name="connsiteY9472" fmla="*/ 1568135 h 3821750"/>
              <a:gd name="connsiteX9473" fmla="*/ 1700878 w 4203096"/>
              <a:gd name="connsiteY9473" fmla="*/ 1560420 h 3821750"/>
              <a:gd name="connsiteX9474" fmla="*/ 1731454 w 4203096"/>
              <a:gd name="connsiteY9474" fmla="*/ 1531464 h 3821750"/>
              <a:gd name="connsiteX9475" fmla="*/ 1754278 w 4203096"/>
              <a:gd name="connsiteY9475" fmla="*/ 1528726 h 3821750"/>
              <a:gd name="connsiteX9476" fmla="*/ 2216658 w 4203096"/>
              <a:gd name="connsiteY9476" fmla="*/ 1528511 h 3821750"/>
              <a:gd name="connsiteX9477" fmla="*/ 2245804 w 4203096"/>
              <a:gd name="connsiteY9477" fmla="*/ 1542227 h 3821750"/>
              <a:gd name="connsiteX9478" fmla="*/ 2222087 w 4203096"/>
              <a:gd name="connsiteY9478" fmla="*/ 1569183 h 3821750"/>
              <a:gd name="connsiteX9479" fmla="*/ 2193131 w 4203096"/>
              <a:gd name="connsiteY9479" fmla="*/ 1554514 h 3821750"/>
              <a:gd name="connsiteX9480" fmla="*/ 2216658 w 4203096"/>
              <a:gd name="connsiteY9480" fmla="*/ 1528511 h 3821750"/>
              <a:gd name="connsiteX9481" fmla="*/ 4165853 w 4203096"/>
              <a:gd name="connsiteY9481" fmla="*/ 1526511 h 3821750"/>
              <a:gd name="connsiteX9482" fmla="*/ 4173664 w 4203096"/>
              <a:gd name="connsiteY9482" fmla="*/ 1529178 h 3821750"/>
              <a:gd name="connsiteX9483" fmla="*/ 4169378 w 4203096"/>
              <a:gd name="connsiteY9483" fmla="*/ 1532417 h 3821750"/>
              <a:gd name="connsiteX9484" fmla="*/ 4163472 w 4203096"/>
              <a:gd name="connsiteY9484" fmla="*/ 1529559 h 3821750"/>
              <a:gd name="connsiteX9485" fmla="*/ 4165853 w 4203096"/>
              <a:gd name="connsiteY9485" fmla="*/ 1526511 h 3821750"/>
              <a:gd name="connsiteX9486" fmla="*/ 813625 w 4203096"/>
              <a:gd name="connsiteY9486" fmla="*/ 1526416 h 3821750"/>
              <a:gd name="connsiteX9487" fmla="*/ 825627 w 4203096"/>
              <a:gd name="connsiteY9487" fmla="*/ 1544895 h 3821750"/>
              <a:gd name="connsiteX9488" fmla="*/ 816483 w 4203096"/>
              <a:gd name="connsiteY9488" fmla="*/ 1559754 h 3821750"/>
              <a:gd name="connsiteX9489" fmla="*/ 805243 w 4203096"/>
              <a:gd name="connsiteY9489" fmla="*/ 1542228 h 3821750"/>
              <a:gd name="connsiteX9490" fmla="*/ 813625 w 4203096"/>
              <a:gd name="connsiteY9490" fmla="*/ 1526416 h 3821750"/>
              <a:gd name="connsiteX9491" fmla="*/ 3641884 w 4203096"/>
              <a:gd name="connsiteY9491" fmla="*/ 1526321 h 3821750"/>
              <a:gd name="connsiteX9492" fmla="*/ 3667696 w 4203096"/>
              <a:gd name="connsiteY9492" fmla="*/ 1552705 h 3821750"/>
              <a:gd name="connsiteX9493" fmla="*/ 3635026 w 4203096"/>
              <a:gd name="connsiteY9493" fmla="*/ 1566992 h 3821750"/>
              <a:gd name="connsiteX9494" fmla="*/ 3607213 w 4203096"/>
              <a:gd name="connsiteY9494" fmla="*/ 1539561 h 3821750"/>
              <a:gd name="connsiteX9495" fmla="*/ 3641884 w 4203096"/>
              <a:gd name="connsiteY9495" fmla="*/ 1526321 h 3821750"/>
              <a:gd name="connsiteX9496" fmla="*/ 2493930 w 4203096"/>
              <a:gd name="connsiteY9496" fmla="*/ 1525368 h 3821750"/>
              <a:gd name="connsiteX9497" fmla="*/ 2521362 w 4203096"/>
              <a:gd name="connsiteY9497" fmla="*/ 1551752 h 3821750"/>
              <a:gd name="connsiteX9498" fmla="*/ 2498121 w 4203096"/>
              <a:gd name="connsiteY9498" fmla="*/ 1582613 h 3821750"/>
              <a:gd name="connsiteX9499" fmla="*/ 2471070 w 4203096"/>
              <a:gd name="connsiteY9499" fmla="*/ 1554705 h 3821750"/>
              <a:gd name="connsiteX9500" fmla="*/ 2493930 w 4203096"/>
              <a:gd name="connsiteY9500" fmla="*/ 1525368 h 3821750"/>
              <a:gd name="connsiteX9501" fmla="*/ 3442621 w 4203096"/>
              <a:gd name="connsiteY9501" fmla="*/ 1521559 h 3821750"/>
              <a:gd name="connsiteX9502" fmla="*/ 3476815 w 4203096"/>
              <a:gd name="connsiteY9502" fmla="*/ 1558992 h 3821750"/>
              <a:gd name="connsiteX9503" fmla="*/ 3434715 w 4203096"/>
              <a:gd name="connsiteY9503" fmla="*/ 1578899 h 3821750"/>
              <a:gd name="connsiteX9504" fmla="*/ 3400520 w 4203096"/>
              <a:gd name="connsiteY9504" fmla="*/ 1542228 h 3821750"/>
              <a:gd name="connsiteX9505" fmla="*/ 3442621 w 4203096"/>
              <a:gd name="connsiteY9505" fmla="*/ 1521559 h 3821750"/>
              <a:gd name="connsiteX9506" fmla="*/ 1337977 w 4203096"/>
              <a:gd name="connsiteY9506" fmla="*/ 1520856 h 3821750"/>
              <a:gd name="connsiteX9507" fmla="*/ 1350835 w 4203096"/>
              <a:gd name="connsiteY9507" fmla="*/ 1526511 h 3821750"/>
              <a:gd name="connsiteX9508" fmla="*/ 1339119 w 4203096"/>
              <a:gd name="connsiteY9508" fmla="*/ 1551657 h 3821750"/>
              <a:gd name="connsiteX9509" fmla="*/ 1302448 w 4203096"/>
              <a:gd name="connsiteY9509" fmla="*/ 1558800 h 3821750"/>
              <a:gd name="connsiteX9510" fmla="*/ 1296162 w 4203096"/>
              <a:gd name="connsiteY9510" fmla="*/ 1536798 h 3821750"/>
              <a:gd name="connsiteX9511" fmla="*/ 1301591 w 4203096"/>
              <a:gd name="connsiteY9511" fmla="*/ 1530321 h 3821750"/>
              <a:gd name="connsiteX9512" fmla="*/ 1306353 w 4203096"/>
              <a:gd name="connsiteY9512" fmla="*/ 1527558 h 3821750"/>
              <a:gd name="connsiteX9513" fmla="*/ 1317974 w 4203096"/>
              <a:gd name="connsiteY9513" fmla="*/ 1523272 h 3821750"/>
              <a:gd name="connsiteX9514" fmla="*/ 1337977 w 4203096"/>
              <a:gd name="connsiteY9514" fmla="*/ 1520856 h 3821750"/>
              <a:gd name="connsiteX9515" fmla="*/ 766667 w 4203096"/>
              <a:gd name="connsiteY9515" fmla="*/ 1520701 h 3821750"/>
              <a:gd name="connsiteX9516" fmla="*/ 776287 w 4203096"/>
              <a:gd name="connsiteY9516" fmla="*/ 1537941 h 3821750"/>
              <a:gd name="connsiteX9517" fmla="*/ 768096 w 4203096"/>
              <a:gd name="connsiteY9517" fmla="*/ 1549657 h 3821750"/>
              <a:gd name="connsiteX9518" fmla="*/ 758761 w 4203096"/>
              <a:gd name="connsiteY9518" fmla="*/ 1532512 h 3821750"/>
              <a:gd name="connsiteX9519" fmla="*/ 766667 w 4203096"/>
              <a:gd name="connsiteY9519" fmla="*/ 1520701 h 3821750"/>
              <a:gd name="connsiteX9520" fmla="*/ 1486745 w 4203096"/>
              <a:gd name="connsiteY9520" fmla="*/ 1519213 h 3821750"/>
              <a:gd name="connsiteX9521" fmla="*/ 1493520 w 4203096"/>
              <a:gd name="connsiteY9521" fmla="*/ 1530130 h 3821750"/>
              <a:gd name="connsiteX9522" fmla="*/ 1456658 w 4203096"/>
              <a:gd name="connsiteY9522" fmla="*/ 1559277 h 3821750"/>
              <a:gd name="connsiteX9523" fmla="*/ 1429607 w 4203096"/>
              <a:gd name="connsiteY9523" fmla="*/ 1546990 h 3821750"/>
              <a:gd name="connsiteX9524" fmla="*/ 1465897 w 4203096"/>
              <a:gd name="connsiteY9524" fmla="*/ 1519367 h 3821750"/>
              <a:gd name="connsiteX9525" fmla="*/ 1486745 w 4203096"/>
              <a:gd name="connsiteY9525" fmla="*/ 1519213 h 3821750"/>
              <a:gd name="connsiteX9526" fmla="*/ 1995177 w 4203096"/>
              <a:gd name="connsiteY9526" fmla="*/ 1518950 h 3821750"/>
              <a:gd name="connsiteX9527" fmla="*/ 2004345 w 4203096"/>
              <a:gd name="connsiteY9527" fmla="*/ 1528892 h 3821750"/>
              <a:gd name="connsiteX9528" fmla="*/ 1978437 w 4203096"/>
              <a:gd name="connsiteY9528" fmla="*/ 1555276 h 3821750"/>
              <a:gd name="connsiteX9529" fmla="*/ 1946909 w 4203096"/>
              <a:gd name="connsiteY9529" fmla="*/ 1548037 h 3821750"/>
              <a:gd name="connsiteX9530" fmla="*/ 1974151 w 4203096"/>
              <a:gd name="connsiteY9530" fmla="*/ 1520796 h 3821750"/>
              <a:gd name="connsiteX9531" fmla="*/ 1995177 w 4203096"/>
              <a:gd name="connsiteY9531" fmla="*/ 1518950 h 3821750"/>
              <a:gd name="connsiteX9532" fmla="*/ 993338 w 4203096"/>
              <a:gd name="connsiteY9532" fmla="*/ 1517439 h 3821750"/>
              <a:gd name="connsiteX9533" fmla="*/ 1002982 w 4203096"/>
              <a:gd name="connsiteY9533" fmla="*/ 1522606 h 3821750"/>
              <a:gd name="connsiteX9534" fmla="*/ 1005839 w 4203096"/>
              <a:gd name="connsiteY9534" fmla="*/ 1546228 h 3821750"/>
              <a:gd name="connsiteX9535" fmla="*/ 1002125 w 4203096"/>
              <a:gd name="connsiteY9535" fmla="*/ 1553563 h 3821750"/>
              <a:gd name="connsiteX9536" fmla="*/ 1000791 w 4203096"/>
              <a:gd name="connsiteY9536" fmla="*/ 1554705 h 3821750"/>
              <a:gd name="connsiteX9537" fmla="*/ 988694 w 4203096"/>
              <a:gd name="connsiteY9537" fmla="*/ 1557849 h 3821750"/>
              <a:gd name="connsiteX9538" fmla="*/ 973454 w 4203096"/>
              <a:gd name="connsiteY9538" fmla="*/ 1542132 h 3821750"/>
              <a:gd name="connsiteX9539" fmla="*/ 982694 w 4203096"/>
              <a:gd name="connsiteY9539" fmla="*/ 1519558 h 3821750"/>
              <a:gd name="connsiteX9540" fmla="*/ 993338 w 4203096"/>
              <a:gd name="connsiteY9540" fmla="*/ 1517439 h 3821750"/>
              <a:gd name="connsiteX9541" fmla="*/ 716756 w 4203096"/>
              <a:gd name="connsiteY9541" fmla="*/ 1515557 h 3821750"/>
              <a:gd name="connsiteX9542" fmla="*/ 725519 w 4203096"/>
              <a:gd name="connsiteY9542" fmla="*/ 1529654 h 3821750"/>
              <a:gd name="connsiteX9543" fmla="*/ 719137 w 4203096"/>
              <a:gd name="connsiteY9543" fmla="*/ 1539846 h 3821750"/>
              <a:gd name="connsiteX9544" fmla="*/ 711041 w 4203096"/>
              <a:gd name="connsiteY9544" fmla="*/ 1526796 h 3821750"/>
              <a:gd name="connsiteX9545" fmla="*/ 716756 w 4203096"/>
              <a:gd name="connsiteY9545" fmla="*/ 1515557 h 3821750"/>
              <a:gd name="connsiteX9546" fmla="*/ 2852832 w 4203096"/>
              <a:gd name="connsiteY9546" fmla="*/ 1514034 h 3821750"/>
              <a:gd name="connsiteX9547" fmla="*/ 2887503 w 4203096"/>
              <a:gd name="connsiteY9547" fmla="*/ 1556515 h 3821750"/>
              <a:gd name="connsiteX9548" fmla="*/ 2857023 w 4203096"/>
              <a:gd name="connsiteY9548" fmla="*/ 1590043 h 3821750"/>
              <a:gd name="connsiteX9549" fmla="*/ 2824448 w 4203096"/>
              <a:gd name="connsiteY9549" fmla="*/ 1547847 h 3821750"/>
              <a:gd name="connsiteX9550" fmla="*/ 2852832 w 4203096"/>
              <a:gd name="connsiteY9550" fmla="*/ 1514034 h 3821750"/>
              <a:gd name="connsiteX9551" fmla="*/ 1695855 w 4203096"/>
              <a:gd name="connsiteY9551" fmla="*/ 1513855 h 3821750"/>
              <a:gd name="connsiteX9552" fmla="*/ 1706213 w 4203096"/>
              <a:gd name="connsiteY9552" fmla="*/ 1523749 h 3821750"/>
              <a:gd name="connsiteX9553" fmla="*/ 1675542 w 4203096"/>
              <a:gd name="connsiteY9553" fmla="*/ 1554324 h 3821750"/>
              <a:gd name="connsiteX9554" fmla="*/ 1641347 w 4203096"/>
              <a:gd name="connsiteY9554" fmla="*/ 1547181 h 3821750"/>
              <a:gd name="connsiteX9555" fmla="*/ 1672780 w 4203096"/>
              <a:gd name="connsiteY9555" fmla="*/ 1516891 h 3821750"/>
              <a:gd name="connsiteX9556" fmla="*/ 1695855 w 4203096"/>
              <a:gd name="connsiteY9556" fmla="*/ 1513855 h 3821750"/>
              <a:gd name="connsiteX9557" fmla="*/ 664939 w 4203096"/>
              <a:gd name="connsiteY9557" fmla="*/ 1512605 h 3821750"/>
              <a:gd name="connsiteX9558" fmla="*/ 674274 w 4203096"/>
              <a:gd name="connsiteY9558" fmla="*/ 1521844 h 3821750"/>
              <a:gd name="connsiteX9559" fmla="*/ 668368 w 4203096"/>
              <a:gd name="connsiteY9559" fmla="*/ 1530512 h 3821750"/>
              <a:gd name="connsiteX9560" fmla="*/ 661225 w 4203096"/>
              <a:gd name="connsiteY9560" fmla="*/ 1521368 h 3821750"/>
              <a:gd name="connsiteX9561" fmla="*/ 664939 w 4203096"/>
              <a:gd name="connsiteY9561" fmla="*/ 1512605 h 3821750"/>
              <a:gd name="connsiteX9562" fmla="*/ 2587942 w 4203096"/>
              <a:gd name="connsiteY9562" fmla="*/ 1512604 h 3821750"/>
              <a:gd name="connsiteX9563" fmla="*/ 2614612 w 4203096"/>
              <a:gd name="connsiteY9563" fmla="*/ 1543084 h 3821750"/>
              <a:gd name="connsiteX9564" fmla="*/ 2594228 w 4203096"/>
              <a:gd name="connsiteY9564" fmla="*/ 1576422 h 3821750"/>
              <a:gd name="connsiteX9565" fmla="*/ 2566320 w 4203096"/>
              <a:gd name="connsiteY9565" fmla="*/ 1545465 h 3821750"/>
              <a:gd name="connsiteX9566" fmla="*/ 2587942 w 4203096"/>
              <a:gd name="connsiteY9566" fmla="*/ 1512604 h 3821750"/>
              <a:gd name="connsiteX9567" fmla="*/ 1187672 w 4203096"/>
              <a:gd name="connsiteY9567" fmla="*/ 1511842 h 3821750"/>
              <a:gd name="connsiteX9568" fmla="*/ 1167384 w 4203096"/>
              <a:gd name="connsiteY9568" fmla="*/ 1512223 h 3821750"/>
              <a:gd name="connsiteX9569" fmla="*/ 1162336 w 4203096"/>
              <a:gd name="connsiteY9569" fmla="*/ 1528892 h 3821750"/>
              <a:gd name="connsiteX9570" fmla="*/ 1182624 w 4203096"/>
              <a:gd name="connsiteY9570" fmla="*/ 1528511 h 3821750"/>
              <a:gd name="connsiteX9571" fmla="*/ 1187672 w 4203096"/>
              <a:gd name="connsiteY9571" fmla="*/ 1511842 h 3821750"/>
              <a:gd name="connsiteX9572" fmla="*/ 551877 w 4203096"/>
              <a:gd name="connsiteY9572" fmla="*/ 1511748 h 3821750"/>
              <a:gd name="connsiteX9573" fmla="*/ 555497 w 4203096"/>
              <a:gd name="connsiteY9573" fmla="*/ 1514510 h 3821750"/>
              <a:gd name="connsiteX9574" fmla="*/ 553687 w 4203096"/>
              <a:gd name="connsiteY9574" fmla="*/ 1517653 h 3821750"/>
              <a:gd name="connsiteX9575" fmla="*/ 550544 w 4203096"/>
              <a:gd name="connsiteY9575" fmla="*/ 1514415 h 3821750"/>
              <a:gd name="connsiteX9576" fmla="*/ 551877 w 4203096"/>
              <a:gd name="connsiteY9576" fmla="*/ 1511748 h 3821750"/>
              <a:gd name="connsiteX9577" fmla="*/ 610457 w 4203096"/>
              <a:gd name="connsiteY9577" fmla="*/ 1511176 h 3821750"/>
              <a:gd name="connsiteX9578" fmla="*/ 617505 w 4203096"/>
              <a:gd name="connsiteY9578" fmla="*/ 1517272 h 3821750"/>
              <a:gd name="connsiteX9579" fmla="*/ 612743 w 4203096"/>
              <a:gd name="connsiteY9579" fmla="*/ 1522797 h 3821750"/>
              <a:gd name="connsiteX9580" fmla="*/ 607980 w 4203096"/>
              <a:gd name="connsiteY9580" fmla="*/ 1516034 h 3821750"/>
              <a:gd name="connsiteX9581" fmla="*/ 610457 w 4203096"/>
              <a:gd name="connsiteY9581" fmla="*/ 1511176 h 3821750"/>
              <a:gd name="connsiteX9582" fmla="*/ 938974 w 4203096"/>
              <a:gd name="connsiteY9582" fmla="*/ 1510127 h 3821750"/>
              <a:gd name="connsiteX9583" fmla="*/ 952881 w 4203096"/>
              <a:gd name="connsiteY9583" fmla="*/ 1531940 h 3821750"/>
              <a:gd name="connsiteX9584" fmla="*/ 936021 w 4203096"/>
              <a:gd name="connsiteY9584" fmla="*/ 1548609 h 3821750"/>
              <a:gd name="connsiteX9585" fmla="*/ 923163 w 4203096"/>
              <a:gd name="connsiteY9585" fmla="*/ 1526701 h 3821750"/>
              <a:gd name="connsiteX9586" fmla="*/ 938974 w 4203096"/>
              <a:gd name="connsiteY9586" fmla="*/ 1510127 h 3821750"/>
              <a:gd name="connsiteX9587" fmla="*/ 3899630 w 4203096"/>
              <a:gd name="connsiteY9587" fmla="*/ 1509938 h 3821750"/>
              <a:gd name="connsiteX9588" fmla="*/ 3916870 w 4203096"/>
              <a:gd name="connsiteY9588" fmla="*/ 1524035 h 3821750"/>
              <a:gd name="connsiteX9589" fmla="*/ 3898201 w 4203096"/>
              <a:gd name="connsiteY9589" fmla="*/ 1531369 h 3821750"/>
              <a:gd name="connsiteX9590" fmla="*/ 3881533 w 4203096"/>
              <a:gd name="connsiteY9590" fmla="*/ 1516986 h 3821750"/>
              <a:gd name="connsiteX9591" fmla="*/ 3899630 w 4203096"/>
              <a:gd name="connsiteY9591" fmla="*/ 1509938 h 3821750"/>
              <a:gd name="connsiteX9592" fmla="*/ 1104328 w 4203096"/>
              <a:gd name="connsiteY9592" fmla="*/ 1509651 h 3821750"/>
              <a:gd name="connsiteX9593" fmla="*/ 1099661 w 4203096"/>
              <a:gd name="connsiteY9593" fmla="*/ 1526701 h 3821750"/>
              <a:gd name="connsiteX9594" fmla="*/ 1118044 w 4203096"/>
              <a:gd name="connsiteY9594" fmla="*/ 1527558 h 3821750"/>
              <a:gd name="connsiteX9595" fmla="*/ 1122902 w 4203096"/>
              <a:gd name="connsiteY9595" fmla="*/ 1510604 h 3821750"/>
              <a:gd name="connsiteX9596" fmla="*/ 1104328 w 4203096"/>
              <a:gd name="connsiteY9596" fmla="*/ 1509651 h 3821750"/>
              <a:gd name="connsiteX9597" fmla="*/ 1234059 w 4203096"/>
              <a:gd name="connsiteY9597" fmla="*/ 1508413 h 3821750"/>
              <a:gd name="connsiteX9598" fmla="*/ 1228725 w 4203096"/>
              <a:gd name="connsiteY9598" fmla="*/ 1526415 h 3821750"/>
              <a:gd name="connsiteX9599" fmla="*/ 1256062 w 4203096"/>
              <a:gd name="connsiteY9599" fmla="*/ 1527844 h 3821750"/>
              <a:gd name="connsiteX9600" fmla="*/ 1260443 w 4203096"/>
              <a:gd name="connsiteY9600" fmla="*/ 1508889 h 3821750"/>
              <a:gd name="connsiteX9601" fmla="*/ 1234059 w 4203096"/>
              <a:gd name="connsiteY9601" fmla="*/ 1508413 h 3821750"/>
              <a:gd name="connsiteX9602" fmla="*/ 4068509 w 4203096"/>
              <a:gd name="connsiteY9602" fmla="*/ 1507175 h 3821750"/>
              <a:gd name="connsiteX9603" fmla="*/ 4081748 w 4203096"/>
              <a:gd name="connsiteY9603" fmla="*/ 1518700 h 3821750"/>
              <a:gd name="connsiteX9604" fmla="*/ 4069366 w 4203096"/>
              <a:gd name="connsiteY9604" fmla="*/ 1522129 h 3821750"/>
              <a:gd name="connsiteX9605" fmla="*/ 4060698 w 4203096"/>
              <a:gd name="connsiteY9605" fmla="*/ 1514224 h 3821750"/>
              <a:gd name="connsiteX9606" fmla="*/ 4068509 w 4203096"/>
              <a:gd name="connsiteY9606" fmla="*/ 1507175 h 3821750"/>
              <a:gd name="connsiteX9607" fmla="*/ 3047810 w 4203096"/>
              <a:gd name="connsiteY9607" fmla="*/ 1504984 h 3821750"/>
              <a:gd name="connsiteX9608" fmla="*/ 3048572 w 4203096"/>
              <a:gd name="connsiteY9608" fmla="*/ 1543179 h 3821750"/>
              <a:gd name="connsiteX9609" fmla="*/ 3087338 w 4203096"/>
              <a:gd name="connsiteY9609" fmla="*/ 1550037 h 3821750"/>
              <a:gd name="connsiteX9610" fmla="*/ 3087148 w 4203096"/>
              <a:gd name="connsiteY9610" fmla="*/ 1512223 h 3821750"/>
              <a:gd name="connsiteX9611" fmla="*/ 3047810 w 4203096"/>
              <a:gd name="connsiteY9611" fmla="*/ 1504984 h 3821750"/>
              <a:gd name="connsiteX9612" fmla="*/ 2756344 w 4203096"/>
              <a:gd name="connsiteY9612" fmla="*/ 1504604 h 3821750"/>
              <a:gd name="connsiteX9613" fmla="*/ 2787110 w 4203096"/>
              <a:gd name="connsiteY9613" fmla="*/ 1542513 h 3821750"/>
              <a:gd name="connsiteX9614" fmla="*/ 2763107 w 4203096"/>
              <a:gd name="connsiteY9614" fmla="*/ 1578137 h 3821750"/>
              <a:gd name="connsiteX9615" fmla="*/ 2732722 w 4203096"/>
              <a:gd name="connsiteY9615" fmla="*/ 1539751 h 3821750"/>
              <a:gd name="connsiteX9616" fmla="*/ 2756344 w 4203096"/>
              <a:gd name="connsiteY9616" fmla="*/ 1504604 h 3821750"/>
              <a:gd name="connsiteX9617" fmla="*/ 2671762 w 4203096"/>
              <a:gd name="connsiteY9617" fmla="*/ 1502984 h 3821750"/>
              <a:gd name="connsiteX9618" fmla="*/ 2697384 w 4203096"/>
              <a:gd name="connsiteY9618" fmla="*/ 1536417 h 3821750"/>
              <a:gd name="connsiteX9619" fmla="*/ 2678525 w 4203096"/>
              <a:gd name="connsiteY9619" fmla="*/ 1572802 h 3821750"/>
              <a:gd name="connsiteX9620" fmla="*/ 2652617 w 4203096"/>
              <a:gd name="connsiteY9620" fmla="*/ 1539179 h 3821750"/>
              <a:gd name="connsiteX9621" fmla="*/ 2671762 w 4203096"/>
              <a:gd name="connsiteY9621" fmla="*/ 1502984 h 3821750"/>
              <a:gd name="connsiteX9622" fmla="*/ 1442620 w 4203096"/>
              <a:gd name="connsiteY9622" fmla="*/ 1502651 h 3821750"/>
              <a:gd name="connsiteX9623" fmla="*/ 1448847 w 4203096"/>
              <a:gd name="connsiteY9623" fmla="*/ 1513367 h 3821750"/>
              <a:gd name="connsiteX9624" fmla="*/ 1411795 w 4203096"/>
              <a:gd name="connsiteY9624" fmla="*/ 1541085 h 3821750"/>
              <a:gd name="connsiteX9625" fmla="*/ 1385315 w 4203096"/>
              <a:gd name="connsiteY9625" fmla="*/ 1528797 h 3821750"/>
              <a:gd name="connsiteX9626" fmla="*/ 1421891 w 4203096"/>
              <a:gd name="connsiteY9626" fmla="*/ 1502794 h 3821750"/>
              <a:gd name="connsiteX9627" fmla="*/ 1442620 w 4203096"/>
              <a:gd name="connsiteY9627" fmla="*/ 1502651 h 3821750"/>
              <a:gd name="connsiteX9628" fmla="*/ 3690961 w 4203096"/>
              <a:gd name="connsiteY9628" fmla="*/ 1502258 h 3821750"/>
              <a:gd name="connsiteX9629" fmla="*/ 3710939 w 4203096"/>
              <a:gd name="connsiteY9629" fmla="*/ 1502413 h 3821750"/>
              <a:gd name="connsiteX9630" fmla="*/ 3735037 w 4203096"/>
              <a:gd name="connsiteY9630" fmla="*/ 1525463 h 3821750"/>
              <a:gd name="connsiteX9631" fmla="*/ 3704557 w 4203096"/>
              <a:gd name="connsiteY9631" fmla="*/ 1535464 h 3821750"/>
              <a:gd name="connsiteX9632" fmla="*/ 3681126 w 4203096"/>
              <a:gd name="connsiteY9632" fmla="*/ 1512033 h 3821750"/>
              <a:gd name="connsiteX9633" fmla="*/ 3690961 w 4203096"/>
              <a:gd name="connsiteY9633" fmla="*/ 1502258 h 3821750"/>
              <a:gd name="connsiteX9634" fmla="*/ 2330386 w 4203096"/>
              <a:gd name="connsiteY9634" fmla="*/ 1501936 h 3821750"/>
              <a:gd name="connsiteX9635" fmla="*/ 2358961 w 4203096"/>
              <a:gd name="connsiteY9635" fmla="*/ 1519938 h 3821750"/>
              <a:gd name="connsiteX9636" fmla="*/ 2334577 w 4203096"/>
              <a:gd name="connsiteY9636" fmla="*/ 1548037 h 3821750"/>
              <a:gd name="connsiteX9637" fmla="*/ 2306288 w 4203096"/>
              <a:gd name="connsiteY9637" fmla="*/ 1530606 h 3821750"/>
              <a:gd name="connsiteX9638" fmla="*/ 2330386 w 4203096"/>
              <a:gd name="connsiteY9638" fmla="*/ 1501936 h 3821750"/>
              <a:gd name="connsiteX9639" fmla="*/ 887730 w 4203096"/>
              <a:gd name="connsiteY9639" fmla="*/ 1501746 h 3821750"/>
              <a:gd name="connsiteX9640" fmla="*/ 900017 w 4203096"/>
              <a:gd name="connsiteY9640" fmla="*/ 1522606 h 3821750"/>
              <a:gd name="connsiteX9641" fmla="*/ 886968 w 4203096"/>
              <a:gd name="connsiteY9641" fmla="*/ 1537751 h 3821750"/>
              <a:gd name="connsiteX9642" fmla="*/ 874490 w 4203096"/>
              <a:gd name="connsiteY9642" fmla="*/ 1516224 h 3821750"/>
              <a:gd name="connsiteX9643" fmla="*/ 887730 w 4203096"/>
              <a:gd name="connsiteY9643" fmla="*/ 1501746 h 3821750"/>
              <a:gd name="connsiteX9644" fmla="*/ 2155888 w 4203096"/>
              <a:gd name="connsiteY9644" fmla="*/ 1500984 h 3821750"/>
              <a:gd name="connsiteX9645" fmla="*/ 2184272 w 4203096"/>
              <a:gd name="connsiteY9645" fmla="*/ 1512891 h 3821750"/>
              <a:gd name="connsiteX9646" fmla="*/ 2159602 w 4203096"/>
              <a:gd name="connsiteY9646" fmla="*/ 1539751 h 3821750"/>
              <a:gd name="connsiteX9647" fmla="*/ 2129313 w 4203096"/>
              <a:gd name="connsiteY9647" fmla="*/ 1527655 h 3821750"/>
              <a:gd name="connsiteX9648" fmla="*/ 2155888 w 4203096"/>
              <a:gd name="connsiteY9648" fmla="*/ 1500984 h 3821750"/>
              <a:gd name="connsiteX9649" fmla="*/ 1932849 w 4203096"/>
              <a:gd name="connsiteY9649" fmla="*/ 1500936 h 3821750"/>
              <a:gd name="connsiteX9650" fmla="*/ 1943291 w 4203096"/>
              <a:gd name="connsiteY9650" fmla="*/ 1510223 h 3821750"/>
              <a:gd name="connsiteX9651" fmla="*/ 1914430 w 4203096"/>
              <a:gd name="connsiteY9651" fmla="*/ 1538989 h 3821750"/>
              <a:gd name="connsiteX9652" fmla="*/ 1883092 w 4203096"/>
              <a:gd name="connsiteY9652" fmla="*/ 1532607 h 3821750"/>
              <a:gd name="connsiteX9653" fmla="*/ 1910620 w 4203096"/>
              <a:gd name="connsiteY9653" fmla="*/ 1503651 h 3821750"/>
              <a:gd name="connsiteX9654" fmla="*/ 1932849 w 4203096"/>
              <a:gd name="connsiteY9654" fmla="*/ 1500936 h 3821750"/>
              <a:gd name="connsiteX9655" fmla="*/ 1643730 w 4203096"/>
              <a:gd name="connsiteY9655" fmla="*/ 1499281 h 3821750"/>
              <a:gd name="connsiteX9656" fmla="*/ 1651825 w 4203096"/>
              <a:gd name="connsiteY9656" fmla="*/ 1510033 h 3821750"/>
              <a:gd name="connsiteX9657" fmla="*/ 1616107 w 4203096"/>
              <a:gd name="connsiteY9657" fmla="*/ 1540989 h 3821750"/>
              <a:gd name="connsiteX9658" fmla="*/ 1586008 w 4203096"/>
              <a:gd name="connsiteY9658" fmla="*/ 1532131 h 3821750"/>
              <a:gd name="connsiteX9659" fmla="*/ 1620774 w 4203096"/>
              <a:gd name="connsiteY9659" fmla="*/ 1501746 h 3821750"/>
              <a:gd name="connsiteX9660" fmla="*/ 1643730 w 4203096"/>
              <a:gd name="connsiteY9660" fmla="*/ 1499281 h 3821750"/>
              <a:gd name="connsiteX9661" fmla="*/ 3510438 w 4203096"/>
              <a:gd name="connsiteY9661" fmla="*/ 1493459 h 3821750"/>
              <a:gd name="connsiteX9662" fmla="*/ 3544824 w 4203096"/>
              <a:gd name="connsiteY9662" fmla="*/ 1524892 h 3821750"/>
              <a:gd name="connsiteX9663" fmla="*/ 3506914 w 4203096"/>
              <a:gd name="connsiteY9663" fmla="*/ 1542608 h 3821750"/>
              <a:gd name="connsiteX9664" fmla="*/ 3473386 w 4203096"/>
              <a:gd name="connsiteY9664" fmla="*/ 1510509 h 3821750"/>
              <a:gd name="connsiteX9665" fmla="*/ 3510438 w 4203096"/>
              <a:gd name="connsiteY9665" fmla="*/ 1493459 h 3821750"/>
              <a:gd name="connsiteX9666" fmla="*/ 836770 w 4203096"/>
              <a:gd name="connsiteY9666" fmla="*/ 1492888 h 3821750"/>
              <a:gd name="connsiteX9667" fmla="*/ 848486 w 4203096"/>
              <a:gd name="connsiteY9667" fmla="*/ 1512224 h 3821750"/>
              <a:gd name="connsiteX9668" fmla="*/ 838009 w 4203096"/>
              <a:gd name="connsiteY9668" fmla="*/ 1526130 h 3821750"/>
              <a:gd name="connsiteX9669" fmla="*/ 826483 w 4203096"/>
              <a:gd name="connsiteY9669" fmla="*/ 1506890 h 3821750"/>
              <a:gd name="connsiteX9670" fmla="*/ 836770 w 4203096"/>
              <a:gd name="connsiteY9670" fmla="*/ 1492888 h 3821750"/>
              <a:gd name="connsiteX9671" fmla="*/ 1030510 w 4203096"/>
              <a:gd name="connsiteY9671" fmla="*/ 1492221 h 3821750"/>
              <a:gd name="connsiteX9672" fmla="*/ 1039939 w 4203096"/>
              <a:gd name="connsiteY9672" fmla="*/ 1517748 h 3821750"/>
              <a:gd name="connsiteX9673" fmla="*/ 1035081 w 4203096"/>
              <a:gd name="connsiteY9673" fmla="*/ 1525558 h 3821750"/>
              <a:gd name="connsiteX9674" fmla="*/ 1032986 w 4203096"/>
              <a:gd name="connsiteY9674" fmla="*/ 1527082 h 3821750"/>
              <a:gd name="connsiteX9675" fmla="*/ 1019175 w 4203096"/>
              <a:gd name="connsiteY9675" fmla="*/ 1529749 h 3821750"/>
              <a:gd name="connsiteX9676" fmla="*/ 1005173 w 4203096"/>
              <a:gd name="connsiteY9676" fmla="*/ 1506222 h 3821750"/>
              <a:gd name="connsiteX9677" fmla="*/ 1030510 w 4203096"/>
              <a:gd name="connsiteY9677" fmla="*/ 1492221 h 3821750"/>
              <a:gd name="connsiteX9678" fmla="*/ 3232023 w 4203096"/>
              <a:gd name="connsiteY9678" fmla="*/ 1490316 h 3821750"/>
              <a:gd name="connsiteX9679" fmla="*/ 3230975 w 4203096"/>
              <a:gd name="connsiteY9679" fmla="*/ 1520034 h 3821750"/>
              <a:gd name="connsiteX9680" fmla="*/ 3271456 w 4203096"/>
              <a:gd name="connsiteY9680" fmla="*/ 1530511 h 3821750"/>
              <a:gd name="connsiteX9681" fmla="*/ 3273171 w 4203096"/>
              <a:gd name="connsiteY9681" fmla="*/ 1496983 h 3821750"/>
              <a:gd name="connsiteX9682" fmla="*/ 3232023 w 4203096"/>
              <a:gd name="connsiteY9682" fmla="*/ 1490316 h 3821750"/>
              <a:gd name="connsiteX9683" fmla="*/ 1873448 w 4203096"/>
              <a:gd name="connsiteY9683" fmla="*/ 1486233 h 3821750"/>
              <a:gd name="connsiteX9684" fmla="*/ 1882425 w 4203096"/>
              <a:gd name="connsiteY9684" fmla="*/ 1496412 h 3821750"/>
              <a:gd name="connsiteX9685" fmla="*/ 1851088 w 4203096"/>
              <a:gd name="connsiteY9685" fmla="*/ 1525940 h 3821750"/>
              <a:gd name="connsiteX9686" fmla="*/ 1819179 w 4203096"/>
              <a:gd name="connsiteY9686" fmla="*/ 1518320 h 3821750"/>
              <a:gd name="connsiteX9687" fmla="*/ 1851183 w 4203096"/>
              <a:gd name="connsiteY9687" fmla="*/ 1488697 h 3821750"/>
              <a:gd name="connsiteX9688" fmla="*/ 1873448 w 4203096"/>
              <a:gd name="connsiteY9688" fmla="*/ 1486233 h 3821750"/>
              <a:gd name="connsiteX9689" fmla="*/ 1592389 w 4203096"/>
              <a:gd name="connsiteY9689" fmla="*/ 1485292 h 3821750"/>
              <a:gd name="connsiteX9690" fmla="*/ 1600104 w 4203096"/>
              <a:gd name="connsiteY9690" fmla="*/ 1495555 h 3821750"/>
              <a:gd name="connsiteX9691" fmla="*/ 1564290 w 4203096"/>
              <a:gd name="connsiteY9691" fmla="*/ 1526701 h 3821750"/>
              <a:gd name="connsiteX9692" fmla="*/ 1534001 w 4203096"/>
              <a:gd name="connsiteY9692" fmla="*/ 1517081 h 3821750"/>
              <a:gd name="connsiteX9693" fmla="*/ 1570672 w 4203096"/>
              <a:gd name="connsiteY9693" fmla="*/ 1487173 h 3821750"/>
              <a:gd name="connsiteX9694" fmla="*/ 1592389 w 4203096"/>
              <a:gd name="connsiteY9694" fmla="*/ 1485292 h 3821750"/>
              <a:gd name="connsiteX9695" fmla="*/ 1144524 w 4203096"/>
              <a:gd name="connsiteY9695" fmla="*/ 1484410 h 3821750"/>
              <a:gd name="connsiteX9696" fmla="*/ 1138714 w 4203096"/>
              <a:gd name="connsiteY9696" fmla="*/ 1500603 h 3821750"/>
              <a:gd name="connsiteX9697" fmla="*/ 1157859 w 4203096"/>
              <a:gd name="connsiteY9697" fmla="*/ 1500984 h 3821750"/>
              <a:gd name="connsiteX9698" fmla="*/ 1163764 w 4203096"/>
              <a:gd name="connsiteY9698" fmla="*/ 1484982 h 3821750"/>
              <a:gd name="connsiteX9699" fmla="*/ 1144524 w 4203096"/>
              <a:gd name="connsiteY9699" fmla="*/ 1484410 h 3821750"/>
              <a:gd name="connsiteX9700" fmla="*/ 1230344 w 4203096"/>
              <a:gd name="connsiteY9700" fmla="*/ 1484220 h 3821750"/>
              <a:gd name="connsiteX9701" fmla="*/ 1210056 w 4203096"/>
              <a:gd name="connsiteY9701" fmla="*/ 1485363 h 3821750"/>
              <a:gd name="connsiteX9702" fmla="*/ 1204055 w 4203096"/>
              <a:gd name="connsiteY9702" fmla="*/ 1500888 h 3821750"/>
              <a:gd name="connsiteX9703" fmla="*/ 1224343 w 4203096"/>
              <a:gd name="connsiteY9703" fmla="*/ 1499745 h 3821750"/>
              <a:gd name="connsiteX9704" fmla="*/ 1230344 w 4203096"/>
              <a:gd name="connsiteY9704" fmla="*/ 1484220 h 3821750"/>
              <a:gd name="connsiteX9705" fmla="*/ 786288 w 4203096"/>
              <a:gd name="connsiteY9705" fmla="*/ 1484220 h 3821750"/>
              <a:gd name="connsiteX9706" fmla="*/ 797052 w 4203096"/>
              <a:gd name="connsiteY9706" fmla="*/ 1501841 h 3821750"/>
              <a:gd name="connsiteX9707" fmla="*/ 789336 w 4203096"/>
              <a:gd name="connsiteY9707" fmla="*/ 1514128 h 3821750"/>
              <a:gd name="connsiteX9708" fmla="*/ 778478 w 4203096"/>
              <a:gd name="connsiteY9708" fmla="*/ 1497269 h 3821750"/>
              <a:gd name="connsiteX9709" fmla="*/ 786288 w 4203096"/>
              <a:gd name="connsiteY9709" fmla="*/ 1484220 h 3821750"/>
              <a:gd name="connsiteX9710" fmla="*/ 969358 w 4203096"/>
              <a:gd name="connsiteY9710" fmla="*/ 1482981 h 3821750"/>
              <a:gd name="connsiteX9711" fmla="*/ 983551 w 4203096"/>
              <a:gd name="connsiteY9711" fmla="*/ 1504222 h 3821750"/>
              <a:gd name="connsiteX9712" fmla="*/ 965263 w 4203096"/>
              <a:gd name="connsiteY9712" fmla="*/ 1520129 h 3821750"/>
              <a:gd name="connsiteX9713" fmla="*/ 951547 w 4203096"/>
              <a:gd name="connsiteY9713" fmla="*/ 1498031 h 3821750"/>
              <a:gd name="connsiteX9714" fmla="*/ 969358 w 4203096"/>
              <a:gd name="connsiteY9714" fmla="*/ 1482981 h 3821750"/>
              <a:gd name="connsiteX9715" fmla="*/ 1313307 w 4203096"/>
              <a:gd name="connsiteY9715" fmla="*/ 1480505 h 3821750"/>
              <a:gd name="connsiteX9716" fmla="*/ 1284637 w 4203096"/>
              <a:gd name="connsiteY9716" fmla="*/ 1482600 h 3821750"/>
              <a:gd name="connsiteX9717" fmla="*/ 1278255 w 4203096"/>
              <a:gd name="connsiteY9717" fmla="*/ 1499269 h 3821750"/>
              <a:gd name="connsiteX9718" fmla="*/ 1306639 w 4203096"/>
              <a:gd name="connsiteY9718" fmla="*/ 1498031 h 3821750"/>
              <a:gd name="connsiteX9719" fmla="*/ 1313307 w 4203096"/>
              <a:gd name="connsiteY9719" fmla="*/ 1480505 h 3821750"/>
              <a:gd name="connsiteX9720" fmla="*/ 3760065 w 4203096"/>
              <a:gd name="connsiteY9720" fmla="*/ 1480304 h 3821750"/>
              <a:gd name="connsiteX9721" fmla="*/ 3777234 w 4203096"/>
              <a:gd name="connsiteY9721" fmla="*/ 1480601 h 3821750"/>
              <a:gd name="connsiteX9722" fmla="*/ 3799141 w 4203096"/>
              <a:gd name="connsiteY9722" fmla="*/ 1499079 h 3821750"/>
              <a:gd name="connsiteX9723" fmla="*/ 3774377 w 4203096"/>
              <a:gd name="connsiteY9723" fmla="*/ 1508319 h 3821750"/>
              <a:gd name="connsiteX9724" fmla="*/ 3752183 w 4203096"/>
              <a:gd name="connsiteY9724" fmla="*/ 1488507 h 3821750"/>
              <a:gd name="connsiteX9725" fmla="*/ 3760065 w 4203096"/>
              <a:gd name="connsiteY9725" fmla="*/ 1480304 h 3821750"/>
              <a:gd name="connsiteX9726" fmla="*/ 3956303 w 4203096"/>
              <a:gd name="connsiteY9726" fmla="*/ 1479838 h 3821750"/>
              <a:gd name="connsiteX9727" fmla="*/ 3972591 w 4203096"/>
              <a:gd name="connsiteY9727" fmla="*/ 1498983 h 3821750"/>
              <a:gd name="connsiteX9728" fmla="*/ 3958399 w 4203096"/>
              <a:gd name="connsiteY9728" fmla="*/ 1505079 h 3821750"/>
              <a:gd name="connsiteX9729" fmla="*/ 3944588 w 4203096"/>
              <a:gd name="connsiteY9729" fmla="*/ 1492983 h 3821750"/>
              <a:gd name="connsiteX9730" fmla="*/ 3956303 w 4203096"/>
              <a:gd name="connsiteY9730" fmla="*/ 1479838 h 3821750"/>
              <a:gd name="connsiteX9731" fmla="*/ 2437828 w 4203096"/>
              <a:gd name="connsiteY9731" fmla="*/ 1479744 h 3821750"/>
              <a:gd name="connsiteX9732" fmla="*/ 2466307 w 4203096"/>
              <a:gd name="connsiteY9732" fmla="*/ 1502032 h 3821750"/>
              <a:gd name="connsiteX9733" fmla="*/ 2442114 w 4203096"/>
              <a:gd name="connsiteY9733" fmla="*/ 1532798 h 3821750"/>
              <a:gd name="connsiteX9734" fmla="*/ 2414110 w 4203096"/>
              <a:gd name="connsiteY9734" fmla="*/ 1508985 h 3821750"/>
              <a:gd name="connsiteX9735" fmla="*/ 2437828 w 4203096"/>
              <a:gd name="connsiteY9735" fmla="*/ 1479744 h 3821750"/>
              <a:gd name="connsiteX9736" fmla="*/ 2114181 w 4203096"/>
              <a:gd name="connsiteY9736" fmla="*/ 1478350 h 3821750"/>
              <a:gd name="connsiteX9737" fmla="*/ 2123693 w 4203096"/>
              <a:gd name="connsiteY9737" fmla="*/ 1488887 h 3821750"/>
              <a:gd name="connsiteX9738" fmla="*/ 2096738 w 4203096"/>
              <a:gd name="connsiteY9738" fmla="*/ 1516891 h 3821750"/>
              <a:gd name="connsiteX9739" fmla="*/ 2066162 w 4203096"/>
              <a:gd name="connsiteY9739" fmla="*/ 1507747 h 3821750"/>
              <a:gd name="connsiteX9740" fmla="*/ 2093309 w 4203096"/>
              <a:gd name="connsiteY9740" fmla="*/ 1479743 h 3821750"/>
              <a:gd name="connsiteX9741" fmla="*/ 2114181 w 4203096"/>
              <a:gd name="connsiteY9741" fmla="*/ 1478350 h 3821750"/>
              <a:gd name="connsiteX9742" fmla="*/ 735329 w 4203096"/>
              <a:gd name="connsiteY9742" fmla="*/ 1476504 h 3821750"/>
              <a:gd name="connsiteX9743" fmla="*/ 744949 w 4203096"/>
              <a:gd name="connsiteY9743" fmla="*/ 1490316 h 3821750"/>
              <a:gd name="connsiteX9744" fmla="*/ 739044 w 4203096"/>
              <a:gd name="connsiteY9744" fmla="*/ 1502127 h 3821750"/>
              <a:gd name="connsiteX9745" fmla="*/ 729709 w 4203096"/>
              <a:gd name="connsiteY9745" fmla="*/ 1488506 h 3821750"/>
              <a:gd name="connsiteX9746" fmla="*/ 735329 w 4203096"/>
              <a:gd name="connsiteY9746" fmla="*/ 1476504 h 3821750"/>
              <a:gd name="connsiteX9747" fmla="*/ 2927508 w 4203096"/>
              <a:gd name="connsiteY9747" fmla="*/ 1473838 h 3821750"/>
              <a:gd name="connsiteX9748" fmla="*/ 2927510 w 4203096"/>
              <a:gd name="connsiteY9748" fmla="*/ 1473839 h 3821750"/>
              <a:gd name="connsiteX9749" fmla="*/ 2927509 w 4203096"/>
              <a:gd name="connsiteY9749" fmla="*/ 1473838 h 3821750"/>
              <a:gd name="connsiteX9750" fmla="*/ 2927510 w 4203096"/>
              <a:gd name="connsiteY9750" fmla="*/ 1473839 h 3821750"/>
              <a:gd name="connsiteX9751" fmla="*/ 2927964 w 4203096"/>
              <a:gd name="connsiteY9751" fmla="*/ 1474104 h 3821750"/>
              <a:gd name="connsiteX9752" fmla="*/ 2928175 w 4203096"/>
              <a:gd name="connsiteY9752" fmla="*/ 1474600 h 3821750"/>
              <a:gd name="connsiteX9753" fmla="*/ 2927716 w 4203096"/>
              <a:gd name="connsiteY9753" fmla="*/ 1474376 h 3821750"/>
              <a:gd name="connsiteX9754" fmla="*/ 2927510 w 4203096"/>
              <a:gd name="connsiteY9754" fmla="*/ 1473840 h 3821750"/>
              <a:gd name="connsiteX9755" fmla="*/ 914114 w 4203096"/>
              <a:gd name="connsiteY9755" fmla="*/ 1472314 h 3821750"/>
              <a:gd name="connsiteX9756" fmla="*/ 927639 w 4203096"/>
              <a:gd name="connsiteY9756" fmla="*/ 1493078 h 3821750"/>
              <a:gd name="connsiteX9757" fmla="*/ 912971 w 4203096"/>
              <a:gd name="connsiteY9757" fmla="*/ 1508033 h 3821750"/>
              <a:gd name="connsiteX9758" fmla="*/ 899826 w 4203096"/>
              <a:gd name="connsiteY9758" fmla="*/ 1486601 h 3821750"/>
              <a:gd name="connsiteX9759" fmla="*/ 914114 w 4203096"/>
              <a:gd name="connsiteY9759" fmla="*/ 1472314 h 3821750"/>
              <a:gd name="connsiteX9760" fmla="*/ 1814417 w 4203096"/>
              <a:gd name="connsiteY9760" fmla="*/ 1471993 h 3821750"/>
              <a:gd name="connsiteX9761" fmla="*/ 1823466 w 4203096"/>
              <a:gd name="connsiteY9761" fmla="*/ 1482410 h 3821750"/>
              <a:gd name="connsiteX9762" fmla="*/ 1790319 w 4203096"/>
              <a:gd name="connsiteY9762" fmla="*/ 1513462 h 3821750"/>
              <a:gd name="connsiteX9763" fmla="*/ 1758029 w 4203096"/>
              <a:gd name="connsiteY9763" fmla="*/ 1505461 h 3821750"/>
              <a:gd name="connsiteX9764" fmla="*/ 1791938 w 4203096"/>
              <a:gd name="connsiteY9764" fmla="*/ 1474219 h 3821750"/>
              <a:gd name="connsiteX9765" fmla="*/ 1814417 w 4203096"/>
              <a:gd name="connsiteY9765" fmla="*/ 1471993 h 3821750"/>
              <a:gd name="connsiteX9766" fmla="*/ 1544514 w 4203096"/>
              <a:gd name="connsiteY9766" fmla="*/ 1471945 h 3821750"/>
              <a:gd name="connsiteX9767" fmla="*/ 1552098 w 4203096"/>
              <a:gd name="connsiteY9767" fmla="*/ 1482029 h 3821750"/>
              <a:gd name="connsiteX9768" fmla="*/ 1514950 w 4203096"/>
              <a:gd name="connsiteY9768" fmla="*/ 1512319 h 3821750"/>
              <a:gd name="connsiteX9769" fmla="*/ 1485804 w 4203096"/>
              <a:gd name="connsiteY9769" fmla="*/ 1502794 h 3821750"/>
              <a:gd name="connsiteX9770" fmla="*/ 1522285 w 4203096"/>
              <a:gd name="connsiteY9770" fmla="*/ 1473933 h 3821750"/>
              <a:gd name="connsiteX9771" fmla="*/ 1544514 w 4203096"/>
              <a:gd name="connsiteY9771" fmla="*/ 1471945 h 3821750"/>
              <a:gd name="connsiteX9772" fmla="*/ 1453039 w 4203096"/>
              <a:gd name="connsiteY9772" fmla="*/ 1471838 h 3821750"/>
              <a:gd name="connsiteX9773" fmla="*/ 1452796 w 4203096"/>
              <a:gd name="connsiteY9773" fmla="*/ 1472107 h 3821750"/>
              <a:gd name="connsiteX9774" fmla="*/ 1452372 w 4203096"/>
              <a:gd name="connsiteY9774" fmla="*/ 1472314 h 3821750"/>
              <a:gd name="connsiteX9775" fmla="*/ 1453039 w 4203096"/>
              <a:gd name="connsiteY9775" fmla="*/ 1471838 h 3821750"/>
              <a:gd name="connsiteX9776" fmla="*/ 1453038 w 4203096"/>
              <a:gd name="connsiteY9776" fmla="*/ 1471837 h 3821750"/>
              <a:gd name="connsiteX9777" fmla="*/ 1452371 w 4203096"/>
              <a:gd name="connsiteY9777" fmla="*/ 1472314 h 3821750"/>
              <a:gd name="connsiteX9778" fmla="*/ 1452570 w 4203096"/>
              <a:gd name="connsiteY9778" fmla="*/ 1472083 h 3821750"/>
              <a:gd name="connsiteX9779" fmla="*/ 683419 w 4203096"/>
              <a:gd name="connsiteY9779" fmla="*/ 1470313 h 3821750"/>
              <a:gd name="connsiteX9780" fmla="*/ 691610 w 4203096"/>
              <a:gd name="connsiteY9780" fmla="*/ 1482029 h 3821750"/>
              <a:gd name="connsiteX9781" fmla="*/ 687038 w 4203096"/>
              <a:gd name="connsiteY9781" fmla="*/ 1490983 h 3821750"/>
              <a:gd name="connsiteX9782" fmla="*/ 679132 w 4203096"/>
              <a:gd name="connsiteY9782" fmla="*/ 1479553 h 3821750"/>
              <a:gd name="connsiteX9783" fmla="*/ 683419 w 4203096"/>
              <a:gd name="connsiteY9783" fmla="*/ 1470313 h 3821750"/>
              <a:gd name="connsiteX9784" fmla="*/ 3557564 w 4203096"/>
              <a:gd name="connsiteY9784" fmla="*/ 1469242 h 3821750"/>
              <a:gd name="connsiteX9785" fmla="*/ 3582067 w 4203096"/>
              <a:gd name="connsiteY9785" fmla="*/ 1469742 h 3821750"/>
              <a:gd name="connsiteX9786" fmla="*/ 3611309 w 4203096"/>
              <a:gd name="connsiteY9786" fmla="*/ 1497555 h 3821750"/>
              <a:gd name="connsiteX9787" fmla="*/ 3574542 w 4203096"/>
              <a:gd name="connsiteY9787" fmla="*/ 1509937 h 3821750"/>
              <a:gd name="connsiteX9788" fmla="*/ 3546348 w 4203096"/>
              <a:gd name="connsiteY9788" fmla="*/ 1481457 h 3821750"/>
              <a:gd name="connsiteX9789" fmla="*/ 3557564 w 4203096"/>
              <a:gd name="connsiteY9789" fmla="*/ 1469242 h 3821750"/>
              <a:gd name="connsiteX9790" fmla="*/ 2270093 w 4203096"/>
              <a:gd name="connsiteY9790" fmla="*/ 1468980 h 3821750"/>
              <a:gd name="connsiteX9791" fmla="*/ 2300001 w 4203096"/>
              <a:gd name="connsiteY9791" fmla="*/ 1482886 h 3821750"/>
              <a:gd name="connsiteX9792" fmla="*/ 2275427 w 4203096"/>
              <a:gd name="connsiteY9792" fmla="*/ 1511747 h 3821750"/>
              <a:gd name="connsiteX9793" fmla="*/ 2245137 w 4203096"/>
              <a:gd name="connsiteY9793" fmla="*/ 1497650 h 3821750"/>
              <a:gd name="connsiteX9794" fmla="*/ 2270093 w 4203096"/>
              <a:gd name="connsiteY9794" fmla="*/ 1468980 h 3821750"/>
              <a:gd name="connsiteX9795" fmla="*/ 1062371 w 4203096"/>
              <a:gd name="connsiteY9795" fmla="*/ 1467313 h 3821750"/>
              <a:gd name="connsiteX9796" fmla="*/ 1074039 w 4203096"/>
              <a:gd name="connsiteY9796" fmla="*/ 1472123 h 3821750"/>
              <a:gd name="connsiteX9797" fmla="*/ 1074801 w 4203096"/>
              <a:gd name="connsiteY9797" fmla="*/ 1494888 h 3821750"/>
              <a:gd name="connsiteX9798" fmla="*/ 1070991 w 4203096"/>
              <a:gd name="connsiteY9798" fmla="*/ 1499650 h 3821750"/>
              <a:gd name="connsiteX9799" fmla="*/ 1066895 w 4203096"/>
              <a:gd name="connsiteY9799" fmla="*/ 1502698 h 3821750"/>
              <a:gd name="connsiteX9800" fmla="*/ 1058894 w 4203096"/>
              <a:gd name="connsiteY9800" fmla="*/ 1504032 h 3821750"/>
              <a:gd name="connsiteX9801" fmla="*/ 1039368 w 4203096"/>
              <a:gd name="connsiteY9801" fmla="*/ 1490887 h 3821750"/>
              <a:gd name="connsiteX9802" fmla="*/ 1049274 w 4203096"/>
              <a:gd name="connsiteY9802" fmla="*/ 1469932 h 3821750"/>
              <a:gd name="connsiteX9803" fmla="*/ 1062371 w 4203096"/>
              <a:gd name="connsiteY9803" fmla="*/ 1467313 h 3821750"/>
              <a:gd name="connsiteX9804" fmla="*/ 629602 w 4203096"/>
              <a:gd name="connsiteY9804" fmla="*/ 1466694 h 3821750"/>
              <a:gd name="connsiteX9805" fmla="*/ 634936 w 4203096"/>
              <a:gd name="connsiteY9805" fmla="*/ 1474314 h 3821750"/>
              <a:gd name="connsiteX9806" fmla="*/ 632745 w 4203096"/>
              <a:gd name="connsiteY9806" fmla="*/ 1484220 h 3821750"/>
              <a:gd name="connsiteX9807" fmla="*/ 626744 w 4203096"/>
              <a:gd name="connsiteY9807" fmla="*/ 1473647 h 3821750"/>
              <a:gd name="connsiteX9808" fmla="*/ 629602 w 4203096"/>
              <a:gd name="connsiteY9808" fmla="*/ 1466694 h 3821750"/>
              <a:gd name="connsiteX9809" fmla="*/ 573023 w 4203096"/>
              <a:gd name="connsiteY9809" fmla="*/ 1466027 h 3821750"/>
              <a:gd name="connsiteX9810" fmla="*/ 576738 w 4203096"/>
              <a:gd name="connsiteY9810" fmla="*/ 1470599 h 3821750"/>
              <a:gd name="connsiteX9811" fmla="*/ 573976 w 4203096"/>
              <a:gd name="connsiteY9811" fmla="*/ 1473361 h 3821750"/>
              <a:gd name="connsiteX9812" fmla="*/ 570642 w 4203096"/>
              <a:gd name="connsiteY9812" fmla="*/ 1468027 h 3821750"/>
              <a:gd name="connsiteX9813" fmla="*/ 573023 w 4203096"/>
              <a:gd name="connsiteY9813" fmla="*/ 1466027 h 3821750"/>
              <a:gd name="connsiteX9814" fmla="*/ 3108103 w 4203096"/>
              <a:gd name="connsiteY9814" fmla="*/ 1465741 h 3821750"/>
              <a:gd name="connsiteX9815" fmla="*/ 3108484 w 4203096"/>
              <a:gd name="connsiteY9815" fmla="*/ 1497174 h 3821750"/>
              <a:gd name="connsiteX9816" fmla="*/ 3144584 w 4203096"/>
              <a:gd name="connsiteY9816" fmla="*/ 1504222 h 3821750"/>
              <a:gd name="connsiteX9817" fmla="*/ 3144584 w 4203096"/>
              <a:gd name="connsiteY9817" fmla="*/ 1473075 h 3821750"/>
              <a:gd name="connsiteX9818" fmla="*/ 3108103 w 4203096"/>
              <a:gd name="connsiteY9818" fmla="*/ 1465741 h 3821750"/>
              <a:gd name="connsiteX9819" fmla="*/ 2889195 w 4203096"/>
              <a:gd name="connsiteY9819" fmla="*/ 1462944 h 3821750"/>
              <a:gd name="connsiteX9820" fmla="*/ 2912745 w 4203096"/>
              <a:gd name="connsiteY9820" fmla="*/ 1467075 h 3821750"/>
              <a:gd name="connsiteX9821" fmla="*/ 2927716 w 4203096"/>
              <a:gd name="connsiteY9821" fmla="*/ 1474376 h 3821750"/>
              <a:gd name="connsiteX9822" fmla="*/ 2933795 w 4203096"/>
              <a:gd name="connsiteY9822" fmla="*/ 1490221 h 3821750"/>
              <a:gd name="connsiteX9823" fmla="*/ 2923699 w 4203096"/>
              <a:gd name="connsiteY9823" fmla="*/ 1533750 h 3821750"/>
              <a:gd name="connsiteX9824" fmla="*/ 2880550 w 4203096"/>
              <a:gd name="connsiteY9824" fmla="*/ 1523273 h 3821750"/>
              <a:gd name="connsiteX9825" fmla="*/ 2872359 w 4203096"/>
              <a:gd name="connsiteY9825" fmla="*/ 1475171 h 3821750"/>
              <a:gd name="connsiteX9826" fmla="*/ 2889195 w 4203096"/>
              <a:gd name="connsiteY9826" fmla="*/ 1462944 h 3821750"/>
              <a:gd name="connsiteX9827" fmla="*/ 2537173 w 4203096"/>
              <a:gd name="connsiteY9827" fmla="*/ 1462122 h 3821750"/>
              <a:gd name="connsiteX9828" fmla="*/ 2564224 w 4203096"/>
              <a:gd name="connsiteY9828" fmla="*/ 1488030 h 3821750"/>
              <a:gd name="connsiteX9829" fmla="*/ 2542984 w 4203096"/>
              <a:gd name="connsiteY9829" fmla="*/ 1521367 h 3821750"/>
              <a:gd name="connsiteX9830" fmla="*/ 2513932 w 4203096"/>
              <a:gd name="connsiteY9830" fmla="*/ 1496126 h 3821750"/>
              <a:gd name="connsiteX9831" fmla="*/ 2537173 w 4203096"/>
              <a:gd name="connsiteY9831" fmla="*/ 1462122 h 3821750"/>
              <a:gd name="connsiteX9832" fmla="*/ 861821 w 4203096"/>
              <a:gd name="connsiteY9832" fmla="*/ 1461456 h 3821750"/>
              <a:gd name="connsiteX9833" fmla="*/ 873061 w 4203096"/>
              <a:gd name="connsiteY9833" fmla="*/ 1481839 h 3821750"/>
              <a:gd name="connsiteX9834" fmla="*/ 860488 w 4203096"/>
              <a:gd name="connsiteY9834" fmla="*/ 1494126 h 3821750"/>
              <a:gd name="connsiteX9835" fmla="*/ 849153 w 4203096"/>
              <a:gd name="connsiteY9835" fmla="*/ 1473648 h 3821750"/>
              <a:gd name="connsiteX9836" fmla="*/ 861821 w 4203096"/>
              <a:gd name="connsiteY9836" fmla="*/ 1461456 h 3821750"/>
              <a:gd name="connsiteX9837" fmla="*/ 3379279 w 4203096"/>
              <a:gd name="connsiteY9837" fmla="*/ 1460407 h 3821750"/>
              <a:gd name="connsiteX9838" fmla="*/ 3420331 w 4203096"/>
              <a:gd name="connsiteY9838" fmla="*/ 1497460 h 3821750"/>
              <a:gd name="connsiteX9839" fmla="*/ 3379183 w 4203096"/>
              <a:gd name="connsiteY9839" fmla="*/ 1518415 h 3821750"/>
              <a:gd name="connsiteX9840" fmla="*/ 3339464 w 4203096"/>
              <a:gd name="connsiteY9840" fmla="*/ 1480505 h 3821750"/>
              <a:gd name="connsiteX9841" fmla="*/ 3379279 w 4203096"/>
              <a:gd name="connsiteY9841" fmla="*/ 1460407 h 3821750"/>
              <a:gd name="connsiteX9842" fmla="*/ 1187291 w 4203096"/>
              <a:gd name="connsiteY9842" fmla="*/ 1460407 h 3821750"/>
              <a:gd name="connsiteX9843" fmla="*/ 1180624 w 4203096"/>
              <a:gd name="connsiteY9843" fmla="*/ 1475361 h 3821750"/>
              <a:gd name="connsiteX9844" fmla="*/ 1200531 w 4203096"/>
              <a:gd name="connsiteY9844" fmla="*/ 1475171 h 3821750"/>
              <a:gd name="connsiteX9845" fmla="*/ 1207389 w 4203096"/>
              <a:gd name="connsiteY9845" fmla="*/ 1460407 h 3821750"/>
              <a:gd name="connsiteX9846" fmla="*/ 1187291 w 4203096"/>
              <a:gd name="connsiteY9846" fmla="*/ 1460407 h 3821750"/>
              <a:gd name="connsiteX9847" fmla="*/ 2054209 w 4203096"/>
              <a:gd name="connsiteY9847" fmla="*/ 1460181 h 3821750"/>
              <a:gd name="connsiteX9848" fmla="*/ 2063115 w 4203096"/>
              <a:gd name="connsiteY9848" fmla="*/ 1470790 h 3821750"/>
              <a:gd name="connsiteX9849" fmla="*/ 2032254 w 4203096"/>
              <a:gd name="connsiteY9849" fmla="*/ 1500031 h 3821750"/>
              <a:gd name="connsiteX9850" fmla="*/ 2003107 w 4203096"/>
              <a:gd name="connsiteY9850" fmla="*/ 1489840 h 3821750"/>
              <a:gd name="connsiteX9851" fmla="*/ 2032730 w 4203096"/>
              <a:gd name="connsiteY9851" fmla="*/ 1461645 h 3821750"/>
              <a:gd name="connsiteX9852" fmla="*/ 2054209 w 4203096"/>
              <a:gd name="connsiteY9852" fmla="*/ 1460181 h 3821750"/>
              <a:gd name="connsiteX9853" fmla="*/ 1255300 w 4203096"/>
              <a:gd name="connsiteY9853" fmla="*/ 1459074 h 3821750"/>
              <a:gd name="connsiteX9854" fmla="*/ 1248537 w 4203096"/>
              <a:gd name="connsiteY9854" fmla="*/ 1473552 h 3821750"/>
              <a:gd name="connsiteX9855" fmla="*/ 1272730 w 4203096"/>
              <a:gd name="connsiteY9855" fmla="*/ 1474028 h 3821750"/>
              <a:gd name="connsiteX9856" fmla="*/ 1279493 w 4203096"/>
              <a:gd name="connsiteY9856" fmla="*/ 1459550 h 3821750"/>
              <a:gd name="connsiteX9857" fmla="*/ 1255300 w 4203096"/>
              <a:gd name="connsiteY9857" fmla="*/ 1459074 h 3821750"/>
              <a:gd name="connsiteX9858" fmla="*/ 1488115 w 4203096"/>
              <a:gd name="connsiteY9858" fmla="*/ 1458693 h 3821750"/>
              <a:gd name="connsiteX9859" fmla="*/ 1503902 w 4203096"/>
              <a:gd name="connsiteY9859" fmla="*/ 1460979 h 3821750"/>
              <a:gd name="connsiteX9860" fmla="*/ 1493711 w 4203096"/>
              <a:gd name="connsiteY9860" fmla="*/ 1485458 h 3821750"/>
              <a:gd name="connsiteX9861" fmla="*/ 1451324 w 4203096"/>
              <a:gd name="connsiteY9861" fmla="*/ 1500127 h 3821750"/>
              <a:gd name="connsiteX9862" fmla="*/ 1445800 w 4203096"/>
              <a:gd name="connsiteY9862" fmla="*/ 1479839 h 3821750"/>
              <a:gd name="connsiteX9863" fmla="*/ 1452796 w 4203096"/>
              <a:gd name="connsiteY9863" fmla="*/ 1472107 h 3821750"/>
              <a:gd name="connsiteX9864" fmla="*/ 1465040 w 4203096"/>
              <a:gd name="connsiteY9864" fmla="*/ 1466123 h 3821750"/>
              <a:gd name="connsiteX9865" fmla="*/ 1488115 w 4203096"/>
              <a:gd name="connsiteY9865" fmla="*/ 1458693 h 3821750"/>
              <a:gd name="connsiteX9866" fmla="*/ 1003744 w 4203096"/>
              <a:gd name="connsiteY9866" fmla="*/ 1458121 h 3821750"/>
              <a:gd name="connsiteX9867" fmla="*/ 1017079 w 4203096"/>
              <a:gd name="connsiteY9867" fmla="*/ 1479362 h 3821750"/>
              <a:gd name="connsiteX9868" fmla="*/ 996695 w 4203096"/>
              <a:gd name="connsiteY9868" fmla="*/ 1493554 h 3821750"/>
              <a:gd name="connsiteX9869" fmla="*/ 983075 w 4203096"/>
              <a:gd name="connsiteY9869" fmla="*/ 1471742 h 3821750"/>
              <a:gd name="connsiteX9870" fmla="*/ 1003744 w 4203096"/>
              <a:gd name="connsiteY9870" fmla="*/ 1458121 h 3821750"/>
              <a:gd name="connsiteX9871" fmla="*/ 1758327 w 4203096"/>
              <a:gd name="connsiteY9871" fmla="*/ 1458051 h 3821750"/>
              <a:gd name="connsiteX9872" fmla="*/ 1767078 w 4203096"/>
              <a:gd name="connsiteY9872" fmla="*/ 1468885 h 3821750"/>
              <a:gd name="connsiteX9873" fmla="*/ 1731645 w 4203096"/>
              <a:gd name="connsiteY9873" fmla="*/ 1500508 h 3821750"/>
              <a:gd name="connsiteX9874" fmla="*/ 1700498 w 4203096"/>
              <a:gd name="connsiteY9874" fmla="*/ 1492317 h 3821750"/>
              <a:gd name="connsiteX9875" fmla="*/ 1734502 w 4203096"/>
              <a:gd name="connsiteY9875" fmla="*/ 1461075 h 3821750"/>
              <a:gd name="connsiteX9876" fmla="*/ 1758327 w 4203096"/>
              <a:gd name="connsiteY9876" fmla="*/ 1458051 h 3821750"/>
              <a:gd name="connsiteX9877" fmla="*/ 2797206 w 4203096"/>
              <a:gd name="connsiteY9877" fmla="*/ 1450597 h 3821750"/>
              <a:gd name="connsiteX9878" fmla="*/ 2832067 w 4203096"/>
              <a:gd name="connsiteY9878" fmla="*/ 1489173 h 3821750"/>
              <a:gd name="connsiteX9879" fmla="*/ 2805779 w 4203096"/>
              <a:gd name="connsiteY9879" fmla="*/ 1522701 h 3821750"/>
              <a:gd name="connsiteX9880" fmla="*/ 2771965 w 4203096"/>
              <a:gd name="connsiteY9880" fmla="*/ 1483459 h 3821750"/>
              <a:gd name="connsiteX9881" fmla="*/ 2797206 w 4203096"/>
              <a:gd name="connsiteY9881" fmla="*/ 1450597 h 3821750"/>
              <a:gd name="connsiteX9882" fmla="*/ 808386 w 4203096"/>
              <a:gd name="connsiteY9882" fmla="*/ 1449930 h 3821750"/>
              <a:gd name="connsiteX9883" fmla="*/ 819149 w 4203096"/>
              <a:gd name="connsiteY9883" fmla="*/ 1468028 h 3821750"/>
              <a:gd name="connsiteX9884" fmla="*/ 809624 w 4203096"/>
              <a:gd name="connsiteY9884" fmla="*/ 1479839 h 3821750"/>
              <a:gd name="connsiteX9885" fmla="*/ 798766 w 4203096"/>
              <a:gd name="connsiteY9885" fmla="*/ 1461742 h 3821750"/>
              <a:gd name="connsiteX9886" fmla="*/ 808386 w 4203096"/>
              <a:gd name="connsiteY9886" fmla="*/ 1449930 h 3821750"/>
              <a:gd name="connsiteX9887" fmla="*/ 1367504 w 4203096"/>
              <a:gd name="connsiteY9887" fmla="*/ 1449739 h 3821750"/>
              <a:gd name="connsiteX9888" fmla="*/ 1338453 w 4203096"/>
              <a:gd name="connsiteY9888" fmla="*/ 1454406 h 3821750"/>
              <a:gd name="connsiteX9889" fmla="*/ 1331309 w 4203096"/>
              <a:gd name="connsiteY9889" fmla="*/ 1470313 h 3821750"/>
              <a:gd name="connsiteX9890" fmla="*/ 1360551 w 4203096"/>
              <a:gd name="connsiteY9890" fmla="*/ 1465836 h 3821750"/>
              <a:gd name="connsiteX9891" fmla="*/ 1367504 w 4203096"/>
              <a:gd name="connsiteY9891" fmla="*/ 1449739 h 3821750"/>
              <a:gd name="connsiteX9892" fmla="*/ 3835908 w 4203096"/>
              <a:gd name="connsiteY9892" fmla="*/ 1449358 h 3821750"/>
              <a:gd name="connsiteX9893" fmla="*/ 3858006 w 4203096"/>
              <a:gd name="connsiteY9893" fmla="*/ 1476314 h 3821750"/>
              <a:gd name="connsiteX9894" fmla="*/ 3838670 w 4203096"/>
              <a:gd name="connsiteY9894" fmla="*/ 1482982 h 3821750"/>
              <a:gd name="connsiteX9895" fmla="*/ 3818477 w 4203096"/>
              <a:gd name="connsiteY9895" fmla="*/ 1467551 h 3821750"/>
              <a:gd name="connsiteX9896" fmla="*/ 3835908 w 4203096"/>
              <a:gd name="connsiteY9896" fmla="*/ 1449358 h 3821750"/>
              <a:gd name="connsiteX9897" fmla="*/ 2626709 w 4203096"/>
              <a:gd name="connsiteY9897" fmla="*/ 1449263 h 3821750"/>
              <a:gd name="connsiteX9898" fmla="*/ 2652522 w 4203096"/>
              <a:gd name="connsiteY9898" fmla="*/ 1479838 h 3821750"/>
              <a:gd name="connsiteX9899" fmla="*/ 2631186 w 4203096"/>
              <a:gd name="connsiteY9899" fmla="*/ 1514319 h 3821750"/>
              <a:gd name="connsiteX9900" fmla="*/ 2605278 w 4203096"/>
              <a:gd name="connsiteY9900" fmla="*/ 1483744 h 3821750"/>
              <a:gd name="connsiteX9901" fmla="*/ 2626709 w 4203096"/>
              <a:gd name="connsiteY9901" fmla="*/ 1449263 h 3821750"/>
              <a:gd name="connsiteX9902" fmla="*/ 3646169 w 4203096"/>
              <a:gd name="connsiteY9902" fmla="*/ 1447549 h 3821750"/>
              <a:gd name="connsiteX9903" fmla="*/ 3675602 w 4203096"/>
              <a:gd name="connsiteY9903" fmla="*/ 1470790 h 3821750"/>
              <a:gd name="connsiteX9904" fmla="*/ 3647217 w 4203096"/>
              <a:gd name="connsiteY9904" fmla="*/ 1482506 h 3821750"/>
              <a:gd name="connsiteX9905" fmla="*/ 3617499 w 4203096"/>
              <a:gd name="connsiteY9905" fmla="*/ 1459170 h 3821750"/>
              <a:gd name="connsiteX9906" fmla="*/ 3646169 w 4203096"/>
              <a:gd name="connsiteY9906" fmla="*/ 1447549 h 3821750"/>
              <a:gd name="connsiteX9907" fmla="*/ 944593 w 4203096"/>
              <a:gd name="connsiteY9907" fmla="*/ 1445835 h 3821750"/>
              <a:gd name="connsiteX9908" fmla="*/ 958024 w 4203096"/>
              <a:gd name="connsiteY9908" fmla="*/ 1466694 h 3821750"/>
              <a:gd name="connsiteX9909" fmla="*/ 941736 w 4203096"/>
              <a:gd name="connsiteY9909" fmla="*/ 1480506 h 3821750"/>
              <a:gd name="connsiteX9910" fmla="*/ 928115 w 4203096"/>
              <a:gd name="connsiteY9910" fmla="*/ 1459265 h 3821750"/>
              <a:gd name="connsiteX9911" fmla="*/ 944593 w 4203096"/>
              <a:gd name="connsiteY9911" fmla="*/ 1445835 h 3821750"/>
              <a:gd name="connsiteX9912" fmla="*/ 1102293 w 4203096"/>
              <a:gd name="connsiteY9912" fmla="*/ 1445406 h 3821750"/>
              <a:gd name="connsiteX9913" fmla="*/ 1114330 w 4203096"/>
              <a:gd name="connsiteY9913" fmla="*/ 1449930 h 3821750"/>
              <a:gd name="connsiteX9914" fmla="*/ 1114139 w 4203096"/>
              <a:gd name="connsiteY9914" fmla="*/ 1471171 h 3821750"/>
              <a:gd name="connsiteX9915" fmla="*/ 1109853 w 4203096"/>
              <a:gd name="connsiteY9915" fmla="*/ 1475553 h 3821750"/>
              <a:gd name="connsiteX9916" fmla="*/ 1105376 w 4203096"/>
              <a:gd name="connsiteY9916" fmla="*/ 1478410 h 3821750"/>
              <a:gd name="connsiteX9917" fmla="*/ 1096899 w 4203096"/>
              <a:gd name="connsiteY9917" fmla="*/ 1479648 h 3821750"/>
              <a:gd name="connsiteX9918" fmla="*/ 1076896 w 4203096"/>
              <a:gd name="connsiteY9918" fmla="*/ 1467266 h 3821750"/>
              <a:gd name="connsiteX9919" fmla="*/ 1088326 w 4203096"/>
              <a:gd name="connsiteY9919" fmla="*/ 1447740 h 3821750"/>
              <a:gd name="connsiteX9920" fmla="*/ 1102293 w 4203096"/>
              <a:gd name="connsiteY9920" fmla="*/ 1445406 h 3821750"/>
              <a:gd name="connsiteX9921" fmla="*/ 1704248 w 4203096"/>
              <a:gd name="connsiteY9921" fmla="*/ 1445251 h 3821750"/>
              <a:gd name="connsiteX9922" fmla="*/ 1712118 w 4203096"/>
              <a:gd name="connsiteY9922" fmla="*/ 1455835 h 3821750"/>
              <a:gd name="connsiteX9923" fmla="*/ 1676304 w 4203096"/>
              <a:gd name="connsiteY9923" fmla="*/ 1487744 h 3821750"/>
              <a:gd name="connsiteX9924" fmla="*/ 1644395 w 4203096"/>
              <a:gd name="connsiteY9924" fmla="*/ 1480219 h 3821750"/>
              <a:gd name="connsiteX9925" fmla="*/ 1681447 w 4203096"/>
              <a:gd name="connsiteY9925" fmla="*/ 1448025 h 3821750"/>
              <a:gd name="connsiteX9926" fmla="*/ 1704248 w 4203096"/>
              <a:gd name="connsiteY9926" fmla="*/ 1445251 h 3821750"/>
              <a:gd name="connsiteX9927" fmla="*/ 1993284 w 4203096"/>
              <a:gd name="connsiteY9927" fmla="*/ 1443953 h 3821750"/>
              <a:gd name="connsiteX9928" fmla="*/ 2002535 w 4203096"/>
              <a:gd name="connsiteY9928" fmla="*/ 1454597 h 3821750"/>
              <a:gd name="connsiteX9929" fmla="*/ 1970817 w 4203096"/>
              <a:gd name="connsiteY9929" fmla="*/ 1484792 h 3821750"/>
              <a:gd name="connsiteX9930" fmla="*/ 1939670 w 4203096"/>
              <a:gd name="connsiteY9930" fmla="*/ 1476695 h 3821750"/>
              <a:gd name="connsiteX9931" fmla="*/ 1971103 w 4203096"/>
              <a:gd name="connsiteY9931" fmla="*/ 1446025 h 3821750"/>
              <a:gd name="connsiteX9932" fmla="*/ 1993284 w 4203096"/>
              <a:gd name="connsiteY9932" fmla="*/ 1443953 h 3821750"/>
              <a:gd name="connsiteX9933" fmla="*/ 2707861 w 4203096"/>
              <a:gd name="connsiteY9933" fmla="*/ 1443357 h 3821750"/>
              <a:gd name="connsiteX9934" fmla="*/ 2735960 w 4203096"/>
              <a:gd name="connsiteY9934" fmla="*/ 1482315 h 3821750"/>
              <a:gd name="connsiteX9935" fmla="*/ 2711386 w 4203096"/>
              <a:gd name="connsiteY9935" fmla="*/ 1512795 h 3821750"/>
              <a:gd name="connsiteX9936" fmla="*/ 2684525 w 4203096"/>
              <a:gd name="connsiteY9936" fmla="*/ 1474314 h 3821750"/>
              <a:gd name="connsiteX9937" fmla="*/ 2707861 w 4203096"/>
              <a:gd name="connsiteY9937" fmla="*/ 1443357 h 3821750"/>
              <a:gd name="connsiteX9938" fmla="*/ 3284411 w 4203096"/>
              <a:gd name="connsiteY9938" fmla="*/ 1442310 h 3821750"/>
              <a:gd name="connsiteX9939" fmla="*/ 3285077 w 4203096"/>
              <a:gd name="connsiteY9939" fmla="*/ 1442976 h 3821750"/>
              <a:gd name="connsiteX9940" fmla="*/ 3284411 w 4203096"/>
              <a:gd name="connsiteY9940" fmla="*/ 1442670 h 3821750"/>
              <a:gd name="connsiteX9941" fmla="*/ 3284600 w 4203096"/>
              <a:gd name="connsiteY9941" fmla="*/ 1442215 h 3821750"/>
              <a:gd name="connsiteX9942" fmla="*/ 3284966 w 4203096"/>
              <a:gd name="connsiteY9942" fmla="*/ 1442451 h 3821750"/>
              <a:gd name="connsiteX9943" fmla="*/ 3285172 w 4203096"/>
              <a:gd name="connsiteY9943" fmla="*/ 1442881 h 3821750"/>
              <a:gd name="connsiteX9944" fmla="*/ 3284600 w 4203096"/>
              <a:gd name="connsiteY9944" fmla="*/ 1442215 h 3821750"/>
              <a:gd name="connsiteX9945" fmla="*/ 2231231 w 4203096"/>
              <a:gd name="connsiteY9945" fmla="*/ 1441941 h 3821750"/>
              <a:gd name="connsiteX9946" fmla="*/ 2240756 w 4203096"/>
              <a:gd name="connsiteY9946" fmla="*/ 1454312 h 3821750"/>
              <a:gd name="connsiteX9947" fmla="*/ 2214276 w 4203096"/>
              <a:gd name="connsiteY9947" fmla="*/ 1482887 h 3821750"/>
              <a:gd name="connsiteX9948" fmla="*/ 2183606 w 4203096"/>
              <a:gd name="connsiteY9948" fmla="*/ 1471838 h 3821750"/>
              <a:gd name="connsiteX9949" fmla="*/ 2209990 w 4203096"/>
              <a:gd name="connsiteY9949" fmla="*/ 1442215 h 3821750"/>
              <a:gd name="connsiteX9950" fmla="*/ 2231231 w 4203096"/>
              <a:gd name="connsiteY9950" fmla="*/ 1441941 h 3821750"/>
              <a:gd name="connsiteX9951" fmla="*/ 2381821 w 4203096"/>
              <a:gd name="connsiteY9951" fmla="*/ 1440405 h 3821750"/>
              <a:gd name="connsiteX9952" fmla="*/ 2410206 w 4203096"/>
              <a:gd name="connsiteY9952" fmla="*/ 1460217 h 3821750"/>
              <a:gd name="connsiteX9953" fmla="*/ 2384488 w 4203096"/>
              <a:gd name="connsiteY9953" fmla="*/ 1490316 h 3821750"/>
              <a:gd name="connsiteX9954" fmla="*/ 2355723 w 4203096"/>
              <a:gd name="connsiteY9954" fmla="*/ 1470314 h 3821750"/>
              <a:gd name="connsiteX9955" fmla="*/ 2381821 w 4203096"/>
              <a:gd name="connsiteY9955" fmla="*/ 1440405 h 3821750"/>
              <a:gd name="connsiteX9956" fmla="*/ 754856 w 4203096"/>
              <a:gd name="connsiteY9956" fmla="*/ 1438976 h 3821750"/>
              <a:gd name="connsiteX9957" fmla="*/ 765047 w 4203096"/>
              <a:gd name="connsiteY9957" fmla="*/ 1454693 h 3821750"/>
              <a:gd name="connsiteX9958" fmla="*/ 758285 w 4203096"/>
              <a:gd name="connsiteY9958" fmla="*/ 1465361 h 3821750"/>
              <a:gd name="connsiteX9959" fmla="*/ 748093 w 4203096"/>
              <a:gd name="connsiteY9959" fmla="*/ 1449740 h 3821750"/>
              <a:gd name="connsiteX9960" fmla="*/ 754856 w 4203096"/>
              <a:gd name="connsiteY9960" fmla="*/ 1438976 h 3821750"/>
              <a:gd name="connsiteX9961" fmla="*/ 1253680 w 4203096"/>
              <a:gd name="connsiteY9961" fmla="*/ 1435737 h 3821750"/>
              <a:gd name="connsiteX9962" fmla="*/ 1232249 w 4203096"/>
              <a:gd name="connsiteY9962" fmla="*/ 1436690 h 3821750"/>
              <a:gd name="connsiteX9963" fmla="*/ 1225486 w 4203096"/>
              <a:gd name="connsiteY9963" fmla="*/ 1450977 h 3821750"/>
              <a:gd name="connsiteX9964" fmla="*/ 1245679 w 4203096"/>
              <a:gd name="connsiteY9964" fmla="*/ 1450025 h 3821750"/>
              <a:gd name="connsiteX9965" fmla="*/ 1253680 w 4203096"/>
              <a:gd name="connsiteY9965" fmla="*/ 1435737 h 3821750"/>
              <a:gd name="connsiteX9966" fmla="*/ 1039654 w 4203096"/>
              <a:gd name="connsiteY9966" fmla="*/ 1435452 h 3821750"/>
              <a:gd name="connsiteX9967" fmla="*/ 1053941 w 4203096"/>
              <a:gd name="connsiteY9967" fmla="*/ 1455455 h 3821750"/>
              <a:gd name="connsiteX9968" fmla="*/ 1032129 w 4203096"/>
              <a:gd name="connsiteY9968" fmla="*/ 1469266 h 3821750"/>
              <a:gd name="connsiteX9969" fmla="*/ 1017556 w 4203096"/>
              <a:gd name="connsiteY9969" fmla="*/ 1448692 h 3821750"/>
              <a:gd name="connsiteX9970" fmla="*/ 1039654 w 4203096"/>
              <a:gd name="connsiteY9970" fmla="*/ 1435452 h 3821750"/>
              <a:gd name="connsiteX9971" fmla="*/ 3448621 w 4203096"/>
              <a:gd name="connsiteY9971" fmla="*/ 1435262 h 3821750"/>
              <a:gd name="connsiteX9972" fmla="*/ 3485007 w 4203096"/>
              <a:gd name="connsiteY9972" fmla="*/ 1468123 h 3821750"/>
              <a:gd name="connsiteX9973" fmla="*/ 3443954 w 4203096"/>
              <a:gd name="connsiteY9973" fmla="*/ 1483839 h 3821750"/>
              <a:gd name="connsiteX9974" fmla="*/ 3409855 w 4203096"/>
              <a:gd name="connsiteY9974" fmla="*/ 1449645 h 3821750"/>
              <a:gd name="connsiteX9975" fmla="*/ 3448621 w 4203096"/>
              <a:gd name="connsiteY9975" fmla="*/ 1435262 h 3821750"/>
              <a:gd name="connsiteX9976" fmla="*/ 1333500 w 4203096"/>
              <a:gd name="connsiteY9976" fmla="*/ 1433642 h 3821750"/>
              <a:gd name="connsiteX9977" fmla="*/ 1308545 w 4203096"/>
              <a:gd name="connsiteY9977" fmla="*/ 1435737 h 3821750"/>
              <a:gd name="connsiteX9978" fmla="*/ 1301020 w 4203096"/>
              <a:gd name="connsiteY9978" fmla="*/ 1449453 h 3821750"/>
              <a:gd name="connsiteX9979" fmla="*/ 1326166 w 4203096"/>
              <a:gd name="connsiteY9979" fmla="*/ 1447548 h 3821750"/>
              <a:gd name="connsiteX9980" fmla="*/ 1333500 w 4203096"/>
              <a:gd name="connsiteY9980" fmla="*/ 1433642 h 3821750"/>
              <a:gd name="connsiteX9981" fmla="*/ 1652111 w 4203096"/>
              <a:gd name="connsiteY9981" fmla="*/ 1433464 h 3821750"/>
              <a:gd name="connsiteX9982" fmla="*/ 1660302 w 4203096"/>
              <a:gd name="connsiteY9982" fmla="*/ 1443453 h 3821750"/>
              <a:gd name="connsiteX9983" fmla="*/ 1621916 w 4203096"/>
              <a:gd name="connsiteY9983" fmla="*/ 1476409 h 3821750"/>
              <a:gd name="connsiteX9984" fmla="*/ 1592388 w 4203096"/>
              <a:gd name="connsiteY9984" fmla="*/ 1467551 h 3821750"/>
              <a:gd name="connsiteX9985" fmla="*/ 1629346 w 4203096"/>
              <a:gd name="connsiteY9985" fmla="*/ 1436404 h 3821750"/>
              <a:gd name="connsiteX9986" fmla="*/ 1652111 w 4203096"/>
              <a:gd name="connsiteY9986" fmla="*/ 1433464 h 3821750"/>
              <a:gd name="connsiteX9987" fmla="*/ 887253 w 4203096"/>
              <a:gd name="connsiteY9987" fmla="*/ 1431928 h 3821750"/>
              <a:gd name="connsiteX9988" fmla="*/ 900112 w 4203096"/>
              <a:gd name="connsiteY9988" fmla="*/ 1451930 h 3821750"/>
              <a:gd name="connsiteX9989" fmla="*/ 887348 w 4203096"/>
              <a:gd name="connsiteY9989" fmla="*/ 1465075 h 3821750"/>
              <a:gd name="connsiteX9990" fmla="*/ 874299 w 4203096"/>
              <a:gd name="connsiteY9990" fmla="*/ 1444882 h 3821750"/>
              <a:gd name="connsiteX9991" fmla="*/ 887253 w 4203096"/>
              <a:gd name="connsiteY9991" fmla="*/ 1431928 h 3821750"/>
              <a:gd name="connsiteX9992" fmla="*/ 700468 w 4203096"/>
              <a:gd name="connsiteY9992" fmla="*/ 1429642 h 3821750"/>
              <a:gd name="connsiteX9993" fmla="*/ 709803 w 4203096"/>
              <a:gd name="connsiteY9993" fmla="*/ 1441643 h 3821750"/>
              <a:gd name="connsiteX9994" fmla="*/ 705326 w 4203096"/>
              <a:gd name="connsiteY9994" fmla="*/ 1451454 h 3821750"/>
              <a:gd name="connsiteX9995" fmla="*/ 696753 w 4203096"/>
              <a:gd name="connsiteY9995" fmla="*/ 1440405 h 3821750"/>
              <a:gd name="connsiteX9996" fmla="*/ 700468 w 4203096"/>
              <a:gd name="connsiteY9996" fmla="*/ 1429642 h 3821750"/>
              <a:gd name="connsiteX9997" fmla="*/ 3169920 w 4203096"/>
              <a:gd name="connsiteY9997" fmla="*/ 1428498 h 3821750"/>
              <a:gd name="connsiteX9998" fmla="*/ 3170301 w 4203096"/>
              <a:gd name="connsiteY9998" fmla="*/ 1457550 h 3821750"/>
              <a:gd name="connsiteX9999" fmla="*/ 3209163 w 4203096"/>
              <a:gd name="connsiteY9999" fmla="*/ 1465646 h 3821750"/>
              <a:gd name="connsiteX10000" fmla="*/ 3209163 w 4203096"/>
              <a:gd name="connsiteY10000" fmla="*/ 1436880 h 3821750"/>
              <a:gd name="connsiteX10001" fmla="*/ 3169920 w 4203096"/>
              <a:gd name="connsiteY10001" fmla="*/ 1428498 h 3821750"/>
              <a:gd name="connsiteX10002" fmla="*/ 1933063 w 4203096"/>
              <a:gd name="connsiteY10002" fmla="*/ 1427547 h 3821750"/>
              <a:gd name="connsiteX10003" fmla="*/ 1942814 w 4203096"/>
              <a:gd name="connsiteY10003" fmla="*/ 1437357 h 3821750"/>
              <a:gd name="connsiteX10004" fmla="*/ 1911382 w 4203096"/>
              <a:gd name="connsiteY10004" fmla="*/ 1469361 h 3821750"/>
              <a:gd name="connsiteX10005" fmla="*/ 1877568 w 4203096"/>
              <a:gd name="connsiteY10005" fmla="*/ 1462408 h 3821750"/>
              <a:gd name="connsiteX10006" fmla="*/ 1910810 w 4203096"/>
              <a:gd name="connsiteY10006" fmla="*/ 1430309 h 3821750"/>
              <a:gd name="connsiteX10007" fmla="*/ 1933063 w 4203096"/>
              <a:gd name="connsiteY10007" fmla="*/ 1427547 h 3821750"/>
              <a:gd name="connsiteX10008" fmla="*/ 4096987 w 4203096"/>
              <a:gd name="connsiteY10008" fmla="*/ 1426023 h 3821750"/>
              <a:gd name="connsiteX10009" fmla="*/ 4107846 w 4203096"/>
              <a:gd name="connsiteY10009" fmla="*/ 1437548 h 3821750"/>
              <a:gd name="connsiteX10010" fmla="*/ 4101559 w 4203096"/>
              <a:gd name="connsiteY10010" fmla="*/ 1446120 h 3821750"/>
              <a:gd name="connsiteX10011" fmla="*/ 4094415 w 4203096"/>
              <a:gd name="connsiteY10011" fmla="*/ 1436595 h 3821750"/>
              <a:gd name="connsiteX10012" fmla="*/ 4096987 w 4203096"/>
              <a:gd name="connsiteY10012" fmla="*/ 1426023 h 3821750"/>
              <a:gd name="connsiteX10013" fmla="*/ 1150810 w 4203096"/>
              <a:gd name="connsiteY10013" fmla="*/ 1425832 h 3821750"/>
              <a:gd name="connsiteX10014" fmla="*/ 1158430 w 4203096"/>
              <a:gd name="connsiteY10014" fmla="*/ 1446501 h 3821750"/>
              <a:gd name="connsiteX10015" fmla="*/ 1151667 w 4203096"/>
              <a:gd name="connsiteY10015" fmla="*/ 1452978 h 3821750"/>
              <a:gd name="connsiteX10016" fmla="*/ 1149096 w 4203096"/>
              <a:gd name="connsiteY10016" fmla="*/ 1454217 h 3821750"/>
              <a:gd name="connsiteX10017" fmla="*/ 1132617 w 4203096"/>
              <a:gd name="connsiteY10017" fmla="*/ 1456407 h 3821750"/>
              <a:gd name="connsiteX10018" fmla="*/ 1119187 w 4203096"/>
              <a:gd name="connsiteY10018" fmla="*/ 1436786 h 3821750"/>
              <a:gd name="connsiteX10019" fmla="*/ 1150810 w 4203096"/>
              <a:gd name="connsiteY10019" fmla="*/ 1425832 h 3821750"/>
              <a:gd name="connsiteX10020" fmla="*/ 645890 w 4203096"/>
              <a:gd name="connsiteY10020" fmla="*/ 1422974 h 3821750"/>
              <a:gd name="connsiteX10021" fmla="*/ 652367 w 4203096"/>
              <a:gd name="connsiteY10021" fmla="*/ 1430309 h 3821750"/>
              <a:gd name="connsiteX10022" fmla="*/ 651605 w 4203096"/>
              <a:gd name="connsiteY10022" fmla="*/ 1442882 h 3821750"/>
              <a:gd name="connsiteX10023" fmla="*/ 643699 w 4203096"/>
              <a:gd name="connsiteY10023" fmla="*/ 1431357 h 3821750"/>
              <a:gd name="connsiteX10024" fmla="*/ 645890 w 4203096"/>
              <a:gd name="connsiteY10024" fmla="*/ 1422974 h 3821750"/>
              <a:gd name="connsiteX10025" fmla="*/ 1603295 w 4203096"/>
              <a:gd name="connsiteY10025" fmla="*/ 1422760 h 3821750"/>
              <a:gd name="connsiteX10026" fmla="*/ 1611248 w 4203096"/>
              <a:gd name="connsiteY10026" fmla="*/ 1432214 h 3821750"/>
              <a:gd name="connsiteX10027" fmla="*/ 1572577 w 4203096"/>
              <a:gd name="connsiteY10027" fmla="*/ 1464599 h 3821750"/>
              <a:gd name="connsiteX10028" fmla="*/ 1543335 w 4203096"/>
              <a:gd name="connsiteY10028" fmla="*/ 1456693 h 3821750"/>
              <a:gd name="connsiteX10029" fmla="*/ 1580482 w 4203096"/>
              <a:gd name="connsiteY10029" fmla="*/ 1426308 h 3821750"/>
              <a:gd name="connsiteX10030" fmla="*/ 1603295 w 4203096"/>
              <a:gd name="connsiteY10030" fmla="*/ 1422760 h 3821750"/>
              <a:gd name="connsiteX10031" fmla="*/ 977741 w 4203096"/>
              <a:gd name="connsiteY10031" fmla="*/ 1421831 h 3821750"/>
              <a:gd name="connsiteX10032" fmla="*/ 991361 w 4203096"/>
              <a:gd name="connsiteY10032" fmla="*/ 1442976 h 3821750"/>
              <a:gd name="connsiteX10033" fmla="*/ 973073 w 4203096"/>
              <a:gd name="connsiteY10033" fmla="*/ 1455073 h 3821750"/>
              <a:gd name="connsiteX10034" fmla="*/ 959548 w 4203096"/>
              <a:gd name="connsiteY10034" fmla="*/ 1434023 h 3821750"/>
              <a:gd name="connsiteX10035" fmla="*/ 977741 w 4203096"/>
              <a:gd name="connsiteY10035" fmla="*/ 1421831 h 3821750"/>
              <a:gd name="connsiteX10036" fmla="*/ 589883 w 4203096"/>
              <a:gd name="connsiteY10036" fmla="*/ 1419069 h 3821750"/>
              <a:gd name="connsiteX10037" fmla="*/ 595027 w 4203096"/>
              <a:gd name="connsiteY10037" fmla="*/ 1424212 h 3821750"/>
              <a:gd name="connsiteX10038" fmla="*/ 592264 w 4203096"/>
              <a:gd name="connsiteY10038" fmla="*/ 1428403 h 3821750"/>
              <a:gd name="connsiteX10039" fmla="*/ 587883 w 4203096"/>
              <a:gd name="connsiteY10039" fmla="*/ 1424117 h 3821750"/>
              <a:gd name="connsiteX10040" fmla="*/ 589883 w 4203096"/>
              <a:gd name="connsiteY10040" fmla="*/ 1419069 h 3821750"/>
              <a:gd name="connsiteX10041" fmla="*/ 2171307 w 4203096"/>
              <a:gd name="connsiteY10041" fmla="*/ 1418855 h 3821750"/>
              <a:gd name="connsiteX10042" fmla="*/ 2181225 w 4203096"/>
              <a:gd name="connsiteY10042" fmla="*/ 1429737 h 3821750"/>
              <a:gd name="connsiteX10043" fmla="*/ 2151888 w 4203096"/>
              <a:gd name="connsiteY10043" fmla="*/ 1460503 h 3821750"/>
              <a:gd name="connsiteX10044" fmla="*/ 2121598 w 4203096"/>
              <a:gd name="connsiteY10044" fmla="*/ 1449835 h 3821750"/>
              <a:gd name="connsiteX10045" fmla="*/ 2150173 w 4203096"/>
              <a:gd name="connsiteY10045" fmla="*/ 1420117 h 3821750"/>
              <a:gd name="connsiteX10046" fmla="*/ 2171307 w 4203096"/>
              <a:gd name="connsiteY10046" fmla="*/ 1418855 h 3821750"/>
              <a:gd name="connsiteX10047" fmla="*/ 2484119 w 4203096"/>
              <a:gd name="connsiteY10047" fmla="*/ 1418022 h 3821750"/>
              <a:gd name="connsiteX10048" fmla="*/ 2512409 w 4203096"/>
              <a:gd name="connsiteY10048" fmla="*/ 1439834 h 3821750"/>
              <a:gd name="connsiteX10049" fmla="*/ 2490120 w 4203096"/>
              <a:gd name="connsiteY10049" fmla="*/ 1472695 h 3821750"/>
              <a:gd name="connsiteX10050" fmla="*/ 2459640 w 4203096"/>
              <a:gd name="connsiteY10050" fmla="*/ 1449930 h 3821750"/>
              <a:gd name="connsiteX10051" fmla="*/ 2484119 w 4203096"/>
              <a:gd name="connsiteY10051" fmla="*/ 1418022 h 3821750"/>
              <a:gd name="connsiteX10052" fmla="*/ 831056 w 4203096"/>
              <a:gd name="connsiteY10052" fmla="*/ 1417355 h 3821750"/>
              <a:gd name="connsiteX10053" fmla="*/ 843152 w 4203096"/>
              <a:gd name="connsiteY10053" fmla="*/ 1436024 h 3821750"/>
              <a:gd name="connsiteX10054" fmla="*/ 833437 w 4203096"/>
              <a:gd name="connsiteY10054" fmla="*/ 1448406 h 3821750"/>
              <a:gd name="connsiteX10055" fmla="*/ 821150 w 4203096"/>
              <a:gd name="connsiteY10055" fmla="*/ 1429547 h 3821750"/>
              <a:gd name="connsiteX10056" fmla="*/ 831056 w 4203096"/>
              <a:gd name="connsiteY10056" fmla="*/ 1417355 h 3821750"/>
              <a:gd name="connsiteX10057" fmla="*/ 1421701 w 4203096"/>
              <a:gd name="connsiteY10057" fmla="*/ 1416592 h 3821750"/>
              <a:gd name="connsiteX10058" fmla="*/ 1394270 w 4203096"/>
              <a:gd name="connsiteY10058" fmla="*/ 1423355 h 3821750"/>
              <a:gd name="connsiteX10059" fmla="*/ 1387221 w 4203096"/>
              <a:gd name="connsiteY10059" fmla="*/ 1437928 h 3821750"/>
              <a:gd name="connsiteX10060" fmla="*/ 1416463 w 4203096"/>
              <a:gd name="connsiteY10060" fmla="*/ 1431070 h 3821750"/>
              <a:gd name="connsiteX10061" fmla="*/ 1421701 w 4203096"/>
              <a:gd name="connsiteY10061" fmla="*/ 1416592 h 3821750"/>
              <a:gd name="connsiteX10062" fmla="*/ 3707320 w 4203096"/>
              <a:gd name="connsiteY10062" fmla="*/ 1415639 h 3821750"/>
              <a:gd name="connsiteX10063" fmla="*/ 3736276 w 4203096"/>
              <a:gd name="connsiteY10063" fmla="*/ 1448310 h 3821750"/>
              <a:gd name="connsiteX10064" fmla="*/ 3711606 w 4203096"/>
              <a:gd name="connsiteY10064" fmla="*/ 1457073 h 3821750"/>
              <a:gd name="connsiteX10065" fmla="*/ 3685413 w 4203096"/>
              <a:gd name="connsiteY10065" fmla="*/ 1437452 h 3821750"/>
              <a:gd name="connsiteX10066" fmla="*/ 3707320 w 4203096"/>
              <a:gd name="connsiteY10066" fmla="*/ 1415639 h 3821750"/>
              <a:gd name="connsiteX10067" fmla="*/ 1079562 w 4203096"/>
              <a:gd name="connsiteY10067" fmla="*/ 1415259 h 3821750"/>
              <a:gd name="connsiteX10068" fmla="*/ 1093945 w 4203096"/>
              <a:gd name="connsiteY10068" fmla="*/ 1434024 h 3821750"/>
              <a:gd name="connsiteX10069" fmla="*/ 1070228 w 4203096"/>
              <a:gd name="connsiteY10069" fmla="*/ 1446787 h 3821750"/>
              <a:gd name="connsiteX10070" fmla="*/ 1055560 w 4203096"/>
              <a:gd name="connsiteY10070" fmla="*/ 1427261 h 3821750"/>
              <a:gd name="connsiteX10071" fmla="*/ 1079562 w 4203096"/>
              <a:gd name="connsiteY10071" fmla="*/ 1415259 h 3821750"/>
              <a:gd name="connsiteX10072" fmla="*/ 1874722 w 4203096"/>
              <a:gd name="connsiteY10072" fmla="*/ 1413355 h 3821750"/>
              <a:gd name="connsiteX10073" fmla="*/ 1885188 w 4203096"/>
              <a:gd name="connsiteY10073" fmla="*/ 1423355 h 3821750"/>
              <a:gd name="connsiteX10074" fmla="*/ 1850803 w 4203096"/>
              <a:gd name="connsiteY10074" fmla="*/ 1456693 h 3821750"/>
              <a:gd name="connsiteX10075" fmla="*/ 1817941 w 4203096"/>
              <a:gd name="connsiteY10075" fmla="*/ 1450121 h 3821750"/>
              <a:gd name="connsiteX10076" fmla="*/ 1850612 w 4203096"/>
              <a:gd name="connsiteY10076" fmla="*/ 1417069 h 3821750"/>
              <a:gd name="connsiteX10077" fmla="*/ 1874722 w 4203096"/>
              <a:gd name="connsiteY10077" fmla="*/ 1413355 h 3821750"/>
              <a:gd name="connsiteX10078" fmla="*/ 3490591 w 4203096"/>
              <a:gd name="connsiteY10078" fmla="*/ 1413330 h 3821750"/>
              <a:gd name="connsiteX10079" fmla="*/ 3514439 w 4203096"/>
              <a:gd name="connsiteY10079" fmla="*/ 1413544 h 3821750"/>
              <a:gd name="connsiteX10080" fmla="*/ 3548538 w 4203096"/>
              <a:gd name="connsiteY10080" fmla="*/ 1442786 h 3821750"/>
              <a:gd name="connsiteX10081" fmla="*/ 3513296 w 4203096"/>
              <a:gd name="connsiteY10081" fmla="*/ 1454407 h 3821750"/>
              <a:gd name="connsiteX10082" fmla="*/ 3479673 w 4203096"/>
              <a:gd name="connsiteY10082" fmla="*/ 1424403 h 3821750"/>
              <a:gd name="connsiteX10083" fmla="*/ 3490591 w 4203096"/>
              <a:gd name="connsiteY10083" fmla="*/ 1413330 h 3821750"/>
              <a:gd name="connsiteX10084" fmla="*/ 1560266 w 4203096"/>
              <a:gd name="connsiteY10084" fmla="*/ 1413294 h 3821750"/>
              <a:gd name="connsiteX10085" fmla="*/ 1564100 w 4203096"/>
              <a:gd name="connsiteY10085" fmla="*/ 1425260 h 3821750"/>
              <a:gd name="connsiteX10086" fmla="*/ 1518951 w 4203096"/>
              <a:gd name="connsiteY10086" fmla="*/ 1455454 h 3821750"/>
              <a:gd name="connsiteX10087" fmla="*/ 1500378 w 4203096"/>
              <a:gd name="connsiteY10087" fmla="*/ 1440786 h 3821750"/>
              <a:gd name="connsiteX10088" fmla="*/ 1508188 w 4203096"/>
              <a:gd name="connsiteY10088" fmla="*/ 1431356 h 3821750"/>
              <a:gd name="connsiteX10089" fmla="*/ 1511712 w 4203096"/>
              <a:gd name="connsiteY10089" fmla="*/ 1429070 h 3821750"/>
              <a:gd name="connsiteX10090" fmla="*/ 1537716 w 4203096"/>
              <a:gd name="connsiteY10090" fmla="*/ 1416116 h 3821750"/>
              <a:gd name="connsiteX10091" fmla="*/ 1560266 w 4203096"/>
              <a:gd name="connsiteY10091" fmla="*/ 1413294 h 3821750"/>
              <a:gd name="connsiteX10092" fmla="*/ 1279684 w 4203096"/>
              <a:gd name="connsiteY10092" fmla="*/ 1412877 h 3821750"/>
              <a:gd name="connsiteX10093" fmla="*/ 1272254 w 4203096"/>
              <a:gd name="connsiteY10093" fmla="*/ 1427165 h 3821750"/>
              <a:gd name="connsiteX10094" fmla="*/ 1296543 w 4203096"/>
              <a:gd name="connsiteY10094" fmla="*/ 1426879 h 3821750"/>
              <a:gd name="connsiteX10095" fmla="*/ 1306068 w 4203096"/>
              <a:gd name="connsiteY10095" fmla="*/ 1413925 h 3821750"/>
              <a:gd name="connsiteX10096" fmla="*/ 1279684 w 4203096"/>
              <a:gd name="connsiteY10096" fmla="*/ 1412877 h 3821750"/>
              <a:gd name="connsiteX10097" fmla="*/ 2324290 w 4203096"/>
              <a:gd name="connsiteY10097" fmla="*/ 1408115 h 3821750"/>
              <a:gd name="connsiteX10098" fmla="*/ 2353341 w 4203096"/>
              <a:gd name="connsiteY10098" fmla="*/ 1424022 h 3821750"/>
              <a:gd name="connsiteX10099" fmla="*/ 2327243 w 4203096"/>
              <a:gd name="connsiteY10099" fmla="*/ 1454502 h 3821750"/>
              <a:gd name="connsiteX10100" fmla="*/ 2296763 w 4203096"/>
              <a:gd name="connsiteY10100" fmla="*/ 1437833 h 3821750"/>
              <a:gd name="connsiteX10101" fmla="*/ 2324290 w 4203096"/>
              <a:gd name="connsiteY10101" fmla="*/ 1408115 h 3821750"/>
              <a:gd name="connsiteX10102" fmla="*/ 3992784 w 4203096"/>
              <a:gd name="connsiteY10102" fmla="*/ 1407924 h 3821750"/>
              <a:gd name="connsiteX10103" fmla="*/ 4010882 w 4203096"/>
              <a:gd name="connsiteY10103" fmla="*/ 1425355 h 3821750"/>
              <a:gd name="connsiteX10104" fmla="*/ 4001166 w 4203096"/>
              <a:gd name="connsiteY10104" fmla="*/ 1439262 h 3821750"/>
              <a:gd name="connsiteX10105" fmla="*/ 3986783 w 4203096"/>
              <a:gd name="connsiteY10105" fmla="*/ 1423545 h 3821750"/>
              <a:gd name="connsiteX10106" fmla="*/ 3992784 w 4203096"/>
              <a:gd name="connsiteY10106" fmla="*/ 1407924 h 3821750"/>
              <a:gd name="connsiteX10107" fmla="*/ 1178337 w 4203096"/>
              <a:gd name="connsiteY10107" fmla="*/ 1407353 h 3821750"/>
              <a:gd name="connsiteX10108" fmla="*/ 1203864 w 4203096"/>
              <a:gd name="connsiteY10108" fmla="*/ 1409640 h 3821750"/>
              <a:gd name="connsiteX10109" fmla="*/ 1202435 w 4203096"/>
              <a:gd name="connsiteY10109" fmla="*/ 1426308 h 3821750"/>
              <a:gd name="connsiteX10110" fmla="*/ 1196054 w 4203096"/>
              <a:gd name="connsiteY10110" fmla="*/ 1431642 h 3821750"/>
              <a:gd name="connsiteX10111" fmla="*/ 1194149 w 4203096"/>
              <a:gd name="connsiteY10111" fmla="*/ 1432499 h 3821750"/>
              <a:gd name="connsiteX10112" fmla="*/ 1177956 w 4203096"/>
              <a:gd name="connsiteY10112" fmla="*/ 1434976 h 3821750"/>
              <a:gd name="connsiteX10113" fmla="*/ 1161478 w 4203096"/>
              <a:gd name="connsiteY10113" fmla="*/ 1423355 h 3821750"/>
              <a:gd name="connsiteX10114" fmla="*/ 1178337 w 4203096"/>
              <a:gd name="connsiteY10114" fmla="*/ 1407353 h 3821750"/>
              <a:gd name="connsiteX10115" fmla="*/ 916971 w 4203096"/>
              <a:gd name="connsiteY10115" fmla="*/ 1405543 h 3821750"/>
              <a:gd name="connsiteX10116" fmla="*/ 930116 w 4203096"/>
              <a:gd name="connsiteY10116" fmla="*/ 1426403 h 3821750"/>
              <a:gd name="connsiteX10117" fmla="*/ 915733 w 4203096"/>
              <a:gd name="connsiteY10117" fmla="*/ 1437928 h 3821750"/>
              <a:gd name="connsiteX10118" fmla="*/ 902493 w 4203096"/>
              <a:gd name="connsiteY10118" fmla="*/ 1416878 h 3821750"/>
              <a:gd name="connsiteX10119" fmla="*/ 916971 w 4203096"/>
              <a:gd name="connsiteY10119" fmla="*/ 1405543 h 3821750"/>
              <a:gd name="connsiteX10120" fmla="*/ 1388840 w 4203096"/>
              <a:gd name="connsiteY10120" fmla="*/ 1404305 h 3821750"/>
              <a:gd name="connsiteX10121" fmla="*/ 1363789 w 4203096"/>
              <a:gd name="connsiteY10121" fmla="*/ 1408972 h 3821750"/>
              <a:gd name="connsiteX10122" fmla="*/ 1355979 w 4203096"/>
              <a:gd name="connsiteY10122" fmla="*/ 1422212 h 3821750"/>
              <a:gd name="connsiteX10123" fmla="*/ 1381316 w 4203096"/>
              <a:gd name="connsiteY10123" fmla="*/ 1417735 h 3821750"/>
              <a:gd name="connsiteX10124" fmla="*/ 1388840 w 4203096"/>
              <a:gd name="connsiteY10124" fmla="*/ 1404305 h 3821750"/>
              <a:gd name="connsiteX10125" fmla="*/ 775620 w 4203096"/>
              <a:gd name="connsiteY10125" fmla="*/ 1403258 h 3821750"/>
              <a:gd name="connsiteX10126" fmla="*/ 786289 w 4203096"/>
              <a:gd name="connsiteY10126" fmla="*/ 1419260 h 3821750"/>
              <a:gd name="connsiteX10127" fmla="*/ 779145 w 4203096"/>
              <a:gd name="connsiteY10127" fmla="*/ 1430975 h 3821750"/>
              <a:gd name="connsiteX10128" fmla="*/ 767810 w 4203096"/>
              <a:gd name="connsiteY10128" fmla="*/ 1414021 h 3821750"/>
              <a:gd name="connsiteX10129" fmla="*/ 775620 w 4203096"/>
              <a:gd name="connsiteY10129" fmla="*/ 1403258 h 3821750"/>
              <a:gd name="connsiteX10130" fmla="*/ 3045619 w 4203096"/>
              <a:gd name="connsiteY10130" fmla="*/ 1403257 h 3821750"/>
              <a:gd name="connsiteX10131" fmla="*/ 3047143 w 4203096"/>
              <a:gd name="connsiteY10131" fmla="*/ 1434880 h 3821750"/>
              <a:gd name="connsiteX10132" fmla="*/ 3084005 w 4203096"/>
              <a:gd name="connsiteY10132" fmla="*/ 1442024 h 3821750"/>
              <a:gd name="connsiteX10133" fmla="*/ 3082766 w 4203096"/>
              <a:gd name="connsiteY10133" fmla="*/ 1410687 h 3821750"/>
              <a:gd name="connsiteX10134" fmla="*/ 3045619 w 4203096"/>
              <a:gd name="connsiteY10134" fmla="*/ 1403257 h 3821750"/>
              <a:gd name="connsiteX10135" fmla="*/ 2843783 w 4203096"/>
              <a:gd name="connsiteY10135" fmla="*/ 1401067 h 3821750"/>
              <a:gd name="connsiteX10136" fmla="*/ 2880073 w 4203096"/>
              <a:gd name="connsiteY10136" fmla="*/ 1439834 h 3821750"/>
              <a:gd name="connsiteX10137" fmla="*/ 2849403 w 4203096"/>
              <a:gd name="connsiteY10137" fmla="*/ 1472219 h 3821750"/>
              <a:gd name="connsiteX10138" fmla="*/ 2814255 w 4203096"/>
              <a:gd name="connsiteY10138" fmla="*/ 1432595 h 3821750"/>
              <a:gd name="connsiteX10139" fmla="*/ 2843783 w 4203096"/>
              <a:gd name="connsiteY10139" fmla="*/ 1401067 h 3821750"/>
              <a:gd name="connsiteX10140" fmla="*/ 2578226 w 4203096"/>
              <a:gd name="connsiteY10140" fmla="*/ 1400971 h 3821750"/>
              <a:gd name="connsiteX10141" fmla="*/ 2606039 w 4203096"/>
              <a:gd name="connsiteY10141" fmla="*/ 1427070 h 3821750"/>
              <a:gd name="connsiteX10142" fmla="*/ 2582989 w 4203096"/>
              <a:gd name="connsiteY10142" fmla="*/ 1461074 h 3821750"/>
              <a:gd name="connsiteX10143" fmla="*/ 2555842 w 4203096"/>
              <a:gd name="connsiteY10143" fmla="*/ 1434023 h 3821750"/>
              <a:gd name="connsiteX10144" fmla="*/ 2578226 w 4203096"/>
              <a:gd name="connsiteY10144" fmla="*/ 1400971 h 3821750"/>
              <a:gd name="connsiteX10145" fmla="*/ 1818382 w 4203096"/>
              <a:gd name="connsiteY10145" fmla="*/ 1400662 h 3821750"/>
              <a:gd name="connsiteX10146" fmla="*/ 1827752 w 4203096"/>
              <a:gd name="connsiteY10146" fmla="*/ 1411163 h 3821750"/>
              <a:gd name="connsiteX10147" fmla="*/ 1791938 w 4203096"/>
              <a:gd name="connsiteY10147" fmla="*/ 1444691 h 3821750"/>
              <a:gd name="connsiteX10148" fmla="*/ 1759267 w 4203096"/>
              <a:gd name="connsiteY10148" fmla="*/ 1438023 h 3821750"/>
              <a:gd name="connsiteX10149" fmla="*/ 1794224 w 4203096"/>
              <a:gd name="connsiteY10149" fmla="*/ 1404591 h 3821750"/>
              <a:gd name="connsiteX10150" fmla="*/ 1818382 w 4203096"/>
              <a:gd name="connsiteY10150" fmla="*/ 1400662 h 3821750"/>
              <a:gd name="connsiteX10151" fmla="*/ 1014793 w 4203096"/>
              <a:gd name="connsiteY10151" fmla="*/ 1400590 h 3821750"/>
              <a:gd name="connsiteX10152" fmla="*/ 1028223 w 4203096"/>
              <a:gd name="connsiteY10152" fmla="*/ 1420212 h 3821750"/>
              <a:gd name="connsiteX10153" fmla="*/ 1008030 w 4203096"/>
              <a:gd name="connsiteY10153" fmla="*/ 1432023 h 3821750"/>
              <a:gd name="connsiteX10154" fmla="*/ 994314 w 4203096"/>
              <a:gd name="connsiteY10154" fmla="*/ 1411925 h 3821750"/>
              <a:gd name="connsiteX10155" fmla="*/ 1014793 w 4203096"/>
              <a:gd name="connsiteY10155" fmla="*/ 1400590 h 3821750"/>
              <a:gd name="connsiteX10156" fmla="*/ 2112002 w 4203096"/>
              <a:gd name="connsiteY10156" fmla="*/ 1400186 h 3821750"/>
              <a:gd name="connsiteX10157" fmla="*/ 2121789 w 4203096"/>
              <a:gd name="connsiteY10157" fmla="*/ 1410782 h 3821750"/>
              <a:gd name="connsiteX10158" fmla="*/ 2092071 w 4203096"/>
              <a:gd name="connsiteY10158" fmla="*/ 1441739 h 3821750"/>
              <a:gd name="connsiteX10159" fmla="*/ 2059114 w 4203096"/>
              <a:gd name="connsiteY10159" fmla="*/ 1433833 h 3821750"/>
              <a:gd name="connsiteX10160" fmla="*/ 2089785 w 4203096"/>
              <a:gd name="connsiteY10160" fmla="*/ 1402591 h 3821750"/>
              <a:gd name="connsiteX10161" fmla="*/ 2112002 w 4203096"/>
              <a:gd name="connsiteY10161" fmla="*/ 1400186 h 3821750"/>
              <a:gd name="connsiteX10162" fmla="*/ 3301555 w 4203096"/>
              <a:gd name="connsiteY10162" fmla="*/ 1399638 h 3821750"/>
              <a:gd name="connsiteX10163" fmla="*/ 3350132 w 4203096"/>
              <a:gd name="connsiteY10163" fmla="*/ 1420593 h 3821750"/>
              <a:gd name="connsiteX10164" fmla="*/ 3349180 w 4203096"/>
              <a:gd name="connsiteY10164" fmla="*/ 1454216 h 3821750"/>
              <a:gd name="connsiteX10165" fmla="*/ 3300983 w 4203096"/>
              <a:gd name="connsiteY10165" fmla="*/ 1452787 h 3821750"/>
              <a:gd name="connsiteX10166" fmla="*/ 3284966 w 4203096"/>
              <a:gd name="connsiteY10166" fmla="*/ 1442451 h 3821750"/>
              <a:gd name="connsiteX10167" fmla="*/ 3274789 w 4203096"/>
              <a:gd name="connsiteY10167" fmla="*/ 1421260 h 3821750"/>
              <a:gd name="connsiteX10168" fmla="*/ 3301555 w 4203096"/>
              <a:gd name="connsiteY10168" fmla="*/ 1399638 h 3821750"/>
              <a:gd name="connsiteX10169" fmla="*/ 1123283 w 4203096"/>
              <a:gd name="connsiteY10169" fmla="*/ 1397161 h 3821750"/>
              <a:gd name="connsiteX10170" fmla="*/ 1136903 w 4203096"/>
              <a:gd name="connsiteY10170" fmla="*/ 1414783 h 3821750"/>
              <a:gd name="connsiteX10171" fmla="*/ 1111186 w 4203096"/>
              <a:gd name="connsiteY10171" fmla="*/ 1426117 h 3821750"/>
              <a:gd name="connsiteX10172" fmla="*/ 1097184 w 4203096"/>
              <a:gd name="connsiteY10172" fmla="*/ 1407639 h 3821750"/>
              <a:gd name="connsiteX10173" fmla="*/ 1123283 w 4203096"/>
              <a:gd name="connsiteY10173" fmla="*/ 1397161 h 3821750"/>
              <a:gd name="connsiteX10174" fmla="*/ 2746438 w 4203096"/>
              <a:gd name="connsiteY10174" fmla="*/ 1391351 h 3821750"/>
              <a:gd name="connsiteX10175" fmla="*/ 2778252 w 4203096"/>
              <a:gd name="connsiteY10175" fmla="*/ 1426689 h 3821750"/>
              <a:gd name="connsiteX10176" fmla="*/ 2751772 w 4203096"/>
              <a:gd name="connsiteY10176" fmla="*/ 1458693 h 3821750"/>
              <a:gd name="connsiteX10177" fmla="*/ 2721578 w 4203096"/>
              <a:gd name="connsiteY10177" fmla="*/ 1421831 h 3821750"/>
              <a:gd name="connsiteX10178" fmla="*/ 2746438 w 4203096"/>
              <a:gd name="connsiteY10178" fmla="*/ 1391351 h 3821750"/>
              <a:gd name="connsiteX10179" fmla="*/ 719137 w 4203096"/>
              <a:gd name="connsiteY10179" fmla="*/ 1390589 h 3821750"/>
              <a:gd name="connsiteX10180" fmla="*/ 728947 w 4203096"/>
              <a:gd name="connsiteY10180" fmla="*/ 1404591 h 3821750"/>
              <a:gd name="connsiteX10181" fmla="*/ 723994 w 4203096"/>
              <a:gd name="connsiteY10181" fmla="*/ 1413830 h 3821750"/>
              <a:gd name="connsiteX10182" fmla="*/ 713993 w 4203096"/>
              <a:gd name="connsiteY10182" fmla="*/ 1399733 h 3821750"/>
              <a:gd name="connsiteX10183" fmla="*/ 719137 w 4203096"/>
              <a:gd name="connsiteY10183" fmla="*/ 1390589 h 3821750"/>
              <a:gd name="connsiteX10184" fmla="*/ 1612773 w 4203096"/>
              <a:gd name="connsiteY10184" fmla="*/ 1390304 h 3821750"/>
              <a:gd name="connsiteX10185" fmla="*/ 1612539 w 4203096"/>
              <a:gd name="connsiteY10185" fmla="*/ 1390610 h 3821750"/>
              <a:gd name="connsiteX10186" fmla="*/ 1612106 w 4203096"/>
              <a:gd name="connsiteY10186" fmla="*/ 1390875 h 3821750"/>
              <a:gd name="connsiteX10187" fmla="*/ 1612773 w 4203096"/>
              <a:gd name="connsiteY10187" fmla="*/ 1390304 h 3821750"/>
              <a:gd name="connsiteX10188" fmla="*/ 1612772 w 4203096"/>
              <a:gd name="connsiteY10188" fmla="*/ 1390304 h 3821750"/>
              <a:gd name="connsiteX10189" fmla="*/ 1612010 w 4203096"/>
              <a:gd name="connsiteY10189" fmla="*/ 1390875 h 3821750"/>
              <a:gd name="connsiteX10190" fmla="*/ 1612128 w 4203096"/>
              <a:gd name="connsiteY10190" fmla="*/ 1390723 h 3821750"/>
              <a:gd name="connsiteX10191" fmla="*/ 1762934 w 4203096"/>
              <a:gd name="connsiteY10191" fmla="*/ 1389185 h 3821750"/>
              <a:gd name="connsiteX10192" fmla="*/ 1772411 w 4203096"/>
              <a:gd name="connsiteY10192" fmla="*/ 1398781 h 3821750"/>
              <a:gd name="connsiteX10193" fmla="*/ 1737169 w 4203096"/>
              <a:gd name="connsiteY10193" fmla="*/ 1433262 h 3821750"/>
              <a:gd name="connsiteX10194" fmla="*/ 1703450 w 4203096"/>
              <a:gd name="connsiteY10194" fmla="*/ 1426975 h 3821750"/>
              <a:gd name="connsiteX10195" fmla="*/ 1739740 w 4203096"/>
              <a:gd name="connsiteY10195" fmla="*/ 1393161 h 3821750"/>
              <a:gd name="connsiteX10196" fmla="*/ 1762934 w 4203096"/>
              <a:gd name="connsiteY10196" fmla="*/ 1389185 h 3821750"/>
              <a:gd name="connsiteX10197" fmla="*/ 2661761 w 4203096"/>
              <a:gd name="connsiteY10197" fmla="*/ 1388875 h 3821750"/>
              <a:gd name="connsiteX10198" fmla="*/ 2687669 w 4203096"/>
              <a:gd name="connsiteY10198" fmla="*/ 1418974 h 3821750"/>
              <a:gd name="connsiteX10199" fmla="*/ 2668047 w 4203096"/>
              <a:gd name="connsiteY10199" fmla="*/ 1453835 h 3821750"/>
              <a:gd name="connsiteX10200" fmla="*/ 2641282 w 4203096"/>
              <a:gd name="connsiteY10200" fmla="*/ 1423927 h 3821750"/>
              <a:gd name="connsiteX10201" fmla="*/ 2661761 w 4203096"/>
              <a:gd name="connsiteY10201" fmla="*/ 1388875 h 3821750"/>
              <a:gd name="connsiteX10202" fmla="*/ 857726 w 4203096"/>
              <a:gd name="connsiteY10202" fmla="*/ 1388018 h 3821750"/>
              <a:gd name="connsiteX10203" fmla="*/ 869823 w 4203096"/>
              <a:gd name="connsiteY10203" fmla="*/ 1407258 h 3821750"/>
              <a:gd name="connsiteX10204" fmla="*/ 859155 w 4203096"/>
              <a:gd name="connsiteY10204" fmla="*/ 1418974 h 3821750"/>
              <a:gd name="connsiteX10205" fmla="*/ 846010 w 4203096"/>
              <a:gd name="connsiteY10205" fmla="*/ 1399353 h 3821750"/>
              <a:gd name="connsiteX10206" fmla="*/ 857726 w 4203096"/>
              <a:gd name="connsiteY10206" fmla="*/ 1388018 h 3821750"/>
              <a:gd name="connsiteX10207" fmla="*/ 1363885 w 4203096"/>
              <a:gd name="connsiteY10207" fmla="*/ 1387827 h 3821750"/>
              <a:gd name="connsiteX10208" fmla="*/ 1333595 w 4203096"/>
              <a:gd name="connsiteY10208" fmla="*/ 1390208 h 3821750"/>
              <a:gd name="connsiteX10209" fmla="*/ 1326070 w 4203096"/>
              <a:gd name="connsiteY10209" fmla="*/ 1405734 h 3821750"/>
              <a:gd name="connsiteX10210" fmla="*/ 1351597 w 4203096"/>
              <a:gd name="connsiteY10210" fmla="*/ 1402590 h 3821750"/>
              <a:gd name="connsiteX10211" fmla="*/ 1363885 w 4203096"/>
              <a:gd name="connsiteY10211" fmla="*/ 1387827 h 3821750"/>
              <a:gd name="connsiteX10212" fmla="*/ 1241298 w 4203096"/>
              <a:gd name="connsiteY10212" fmla="*/ 1387446 h 3821750"/>
              <a:gd name="connsiteX10213" fmla="*/ 1253871 w 4203096"/>
              <a:gd name="connsiteY10213" fmla="*/ 1401352 h 3821750"/>
              <a:gd name="connsiteX10214" fmla="*/ 1222915 w 4203096"/>
              <a:gd name="connsiteY10214" fmla="*/ 1414116 h 3821750"/>
              <a:gd name="connsiteX10215" fmla="*/ 1210246 w 4203096"/>
              <a:gd name="connsiteY10215" fmla="*/ 1399066 h 3821750"/>
              <a:gd name="connsiteX10216" fmla="*/ 1241298 w 4203096"/>
              <a:gd name="connsiteY10216" fmla="*/ 1387446 h 3821750"/>
              <a:gd name="connsiteX10217" fmla="*/ 1517904 w 4203096"/>
              <a:gd name="connsiteY10217" fmla="*/ 1384588 h 3821750"/>
              <a:gd name="connsiteX10218" fmla="*/ 1485900 w 4203096"/>
              <a:gd name="connsiteY10218" fmla="*/ 1396209 h 3821750"/>
              <a:gd name="connsiteX10219" fmla="*/ 1479613 w 4203096"/>
              <a:gd name="connsiteY10219" fmla="*/ 1412496 h 3821750"/>
              <a:gd name="connsiteX10220" fmla="*/ 1511808 w 4203096"/>
              <a:gd name="connsiteY10220" fmla="*/ 1402114 h 3821750"/>
              <a:gd name="connsiteX10221" fmla="*/ 1517904 w 4203096"/>
              <a:gd name="connsiteY10221" fmla="*/ 1384588 h 3821750"/>
              <a:gd name="connsiteX10222" fmla="*/ 3878866 w 4203096"/>
              <a:gd name="connsiteY10222" fmla="*/ 1384302 h 3821750"/>
              <a:gd name="connsiteX10223" fmla="*/ 3898392 w 4203096"/>
              <a:gd name="connsiteY10223" fmla="*/ 1407829 h 3821750"/>
              <a:gd name="connsiteX10224" fmla="*/ 3889248 w 4203096"/>
              <a:gd name="connsiteY10224" fmla="*/ 1426974 h 3821750"/>
              <a:gd name="connsiteX10225" fmla="*/ 3867531 w 4203096"/>
              <a:gd name="connsiteY10225" fmla="*/ 1402590 h 3821750"/>
              <a:gd name="connsiteX10226" fmla="*/ 3878866 w 4203096"/>
              <a:gd name="connsiteY10226" fmla="*/ 1384302 h 3821750"/>
              <a:gd name="connsiteX10227" fmla="*/ 2052971 w 4203096"/>
              <a:gd name="connsiteY10227" fmla="*/ 1384029 h 3821750"/>
              <a:gd name="connsiteX10228" fmla="*/ 2062829 w 4203096"/>
              <a:gd name="connsiteY10228" fmla="*/ 1394685 h 3821750"/>
              <a:gd name="connsiteX10229" fmla="*/ 2032635 w 4203096"/>
              <a:gd name="connsiteY10229" fmla="*/ 1425927 h 3821750"/>
              <a:gd name="connsiteX10230" fmla="*/ 1997868 w 4203096"/>
              <a:gd name="connsiteY10230" fmla="*/ 1419736 h 3821750"/>
              <a:gd name="connsiteX10231" fmla="*/ 2029396 w 4203096"/>
              <a:gd name="connsiteY10231" fmla="*/ 1387160 h 3821750"/>
              <a:gd name="connsiteX10232" fmla="*/ 2052971 w 4203096"/>
              <a:gd name="connsiteY10232" fmla="*/ 1384029 h 3821750"/>
              <a:gd name="connsiteX10233" fmla="*/ 950500 w 4203096"/>
              <a:gd name="connsiteY10233" fmla="*/ 1382493 h 3821750"/>
              <a:gd name="connsiteX10234" fmla="*/ 963454 w 4203096"/>
              <a:gd name="connsiteY10234" fmla="*/ 1402306 h 3821750"/>
              <a:gd name="connsiteX10235" fmla="*/ 947261 w 4203096"/>
              <a:gd name="connsiteY10235" fmla="*/ 1413450 h 3821750"/>
              <a:gd name="connsiteX10236" fmla="*/ 933736 w 4203096"/>
              <a:gd name="connsiteY10236" fmla="*/ 1392781 h 3821750"/>
              <a:gd name="connsiteX10237" fmla="*/ 950500 w 4203096"/>
              <a:gd name="connsiteY10237" fmla="*/ 1382493 h 3821750"/>
              <a:gd name="connsiteX10238" fmla="*/ 1055084 w 4203096"/>
              <a:gd name="connsiteY10238" fmla="*/ 1381921 h 3821750"/>
              <a:gd name="connsiteX10239" fmla="*/ 1068038 w 4203096"/>
              <a:gd name="connsiteY10239" fmla="*/ 1401733 h 3821750"/>
              <a:gd name="connsiteX10240" fmla="*/ 1046035 w 4203096"/>
              <a:gd name="connsiteY10240" fmla="*/ 1411354 h 3821750"/>
              <a:gd name="connsiteX10241" fmla="*/ 1032795 w 4203096"/>
              <a:gd name="connsiteY10241" fmla="*/ 1390875 h 3821750"/>
              <a:gd name="connsiteX10242" fmla="*/ 1055084 w 4203096"/>
              <a:gd name="connsiteY10242" fmla="*/ 1381921 h 3821750"/>
              <a:gd name="connsiteX10243" fmla="*/ 2266759 w 4203096"/>
              <a:gd name="connsiteY10243" fmla="*/ 1381636 h 3821750"/>
              <a:gd name="connsiteX10244" fmla="*/ 2296096 w 4203096"/>
              <a:gd name="connsiteY10244" fmla="*/ 1396019 h 3821750"/>
              <a:gd name="connsiteX10245" fmla="*/ 2266092 w 4203096"/>
              <a:gd name="connsiteY10245" fmla="*/ 1426213 h 3821750"/>
              <a:gd name="connsiteX10246" fmla="*/ 2236850 w 4203096"/>
              <a:gd name="connsiteY10246" fmla="*/ 1412402 h 3821750"/>
              <a:gd name="connsiteX10247" fmla="*/ 2266759 w 4203096"/>
              <a:gd name="connsiteY10247" fmla="*/ 1381636 h 3821750"/>
              <a:gd name="connsiteX10248" fmla="*/ 2429923 w 4203096"/>
              <a:gd name="connsiteY10248" fmla="*/ 1380397 h 3821750"/>
              <a:gd name="connsiteX10249" fmla="*/ 2459450 w 4203096"/>
              <a:gd name="connsiteY10249" fmla="*/ 1399638 h 3821750"/>
              <a:gd name="connsiteX10250" fmla="*/ 2434780 w 4203096"/>
              <a:gd name="connsiteY10250" fmla="*/ 1431165 h 3821750"/>
              <a:gd name="connsiteX10251" fmla="*/ 2404015 w 4203096"/>
              <a:gd name="connsiteY10251" fmla="*/ 1411734 h 3821750"/>
              <a:gd name="connsiteX10252" fmla="*/ 2429923 w 4203096"/>
              <a:gd name="connsiteY10252" fmla="*/ 1380397 h 3821750"/>
              <a:gd name="connsiteX10253" fmla="*/ 3575113 w 4203096"/>
              <a:gd name="connsiteY10253" fmla="*/ 1380302 h 3821750"/>
              <a:gd name="connsiteX10254" fmla="*/ 3609975 w 4203096"/>
              <a:gd name="connsiteY10254" fmla="*/ 1418879 h 3821750"/>
              <a:gd name="connsiteX10255" fmla="*/ 3580733 w 4203096"/>
              <a:gd name="connsiteY10255" fmla="*/ 1428880 h 3821750"/>
              <a:gd name="connsiteX10256" fmla="*/ 3548158 w 4203096"/>
              <a:gd name="connsiteY10256" fmla="*/ 1404401 h 3821750"/>
              <a:gd name="connsiteX10257" fmla="*/ 3575113 w 4203096"/>
              <a:gd name="connsiteY10257" fmla="*/ 1380302 h 3821750"/>
              <a:gd name="connsiteX10258" fmla="*/ 1168908 w 4203096"/>
              <a:gd name="connsiteY10258" fmla="*/ 1380302 h 3821750"/>
              <a:gd name="connsiteX10259" fmla="*/ 1182909 w 4203096"/>
              <a:gd name="connsiteY10259" fmla="*/ 1396209 h 3821750"/>
              <a:gd name="connsiteX10260" fmla="*/ 1155763 w 4203096"/>
              <a:gd name="connsiteY10260" fmla="*/ 1406972 h 3821750"/>
              <a:gd name="connsiteX10261" fmla="*/ 1142142 w 4203096"/>
              <a:gd name="connsiteY10261" fmla="*/ 1389922 h 3821750"/>
              <a:gd name="connsiteX10262" fmla="*/ 1168908 w 4203096"/>
              <a:gd name="connsiteY10262" fmla="*/ 1380302 h 3821750"/>
              <a:gd name="connsiteX10263" fmla="*/ 662654 w 4203096"/>
              <a:gd name="connsiteY10263" fmla="*/ 1380207 h 3821750"/>
              <a:gd name="connsiteX10264" fmla="*/ 670083 w 4203096"/>
              <a:gd name="connsiteY10264" fmla="*/ 1389923 h 3821750"/>
              <a:gd name="connsiteX10265" fmla="*/ 668178 w 4203096"/>
              <a:gd name="connsiteY10265" fmla="*/ 1401543 h 3821750"/>
              <a:gd name="connsiteX10266" fmla="*/ 659606 w 4203096"/>
              <a:gd name="connsiteY10266" fmla="*/ 1387922 h 3821750"/>
              <a:gd name="connsiteX10267" fmla="*/ 662654 w 4203096"/>
              <a:gd name="connsiteY10267" fmla="*/ 1380207 h 3821750"/>
              <a:gd name="connsiteX10268" fmla="*/ 1710820 w 4203096"/>
              <a:gd name="connsiteY10268" fmla="*/ 1379469 h 3821750"/>
              <a:gd name="connsiteX10269" fmla="*/ 1720214 w 4203096"/>
              <a:gd name="connsiteY10269" fmla="*/ 1388970 h 3821750"/>
              <a:gd name="connsiteX10270" fmla="*/ 1682686 w 4203096"/>
              <a:gd name="connsiteY10270" fmla="*/ 1423451 h 3821750"/>
              <a:gd name="connsiteX10271" fmla="*/ 1650777 w 4203096"/>
              <a:gd name="connsiteY10271" fmla="*/ 1417831 h 3821750"/>
              <a:gd name="connsiteX10272" fmla="*/ 1686781 w 4203096"/>
              <a:gd name="connsiteY10272" fmla="*/ 1384112 h 3821750"/>
              <a:gd name="connsiteX10273" fmla="*/ 1710820 w 4203096"/>
              <a:gd name="connsiteY10273" fmla="*/ 1379469 h 3821750"/>
              <a:gd name="connsiteX10274" fmla="*/ 1478851 w 4203096"/>
              <a:gd name="connsiteY10274" fmla="*/ 1378968 h 3821750"/>
              <a:gd name="connsiteX10275" fmla="*/ 1451229 w 4203096"/>
              <a:gd name="connsiteY10275" fmla="*/ 1388112 h 3821750"/>
              <a:gd name="connsiteX10276" fmla="*/ 1444371 w 4203096"/>
              <a:gd name="connsiteY10276" fmla="*/ 1402305 h 3821750"/>
              <a:gd name="connsiteX10277" fmla="*/ 1472374 w 4203096"/>
              <a:gd name="connsiteY10277" fmla="*/ 1393446 h 3821750"/>
              <a:gd name="connsiteX10278" fmla="*/ 1478851 w 4203096"/>
              <a:gd name="connsiteY10278" fmla="*/ 1378968 h 3821750"/>
              <a:gd name="connsiteX10279" fmla="*/ 3380327 w 4203096"/>
              <a:gd name="connsiteY10279" fmla="*/ 1378683 h 3821750"/>
              <a:gd name="connsiteX10280" fmla="*/ 3420237 w 4203096"/>
              <a:gd name="connsiteY10280" fmla="*/ 1411640 h 3821750"/>
              <a:gd name="connsiteX10281" fmla="*/ 3381089 w 4203096"/>
              <a:gd name="connsiteY10281" fmla="*/ 1426499 h 3821750"/>
              <a:gd name="connsiteX10282" fmla="*/ 3341655 w 4203096"/>
              <a:gd name="connsiteY10282" fmla="*/ 1392495 h 3821750"/>
              <a:gd name="connsiteX10283" fmla="*/ 3380327 w 4203096"/>
              <a:gd name="connsiteY10283" fmla="*/ 1378683 h 3821750"/>
              <a:gd name="connsiteX10284" fmla="*/ 2925073 w 4203096"/>
              <a:gd name="connsiteY10284" fmla="*/ 1375600 h 3821750"/>
              <a:gd name="connsiteX10285" fmla="*/ 2931033 w 4203096"/>
              <a:gd name="connsiteY10285" fmla="*/ 1398924 h 3821750"/>
              <a:gd name="connsiteX10286" fmla="*/ 2924556 w 4203096"/>
              <a:gd name="connsiteY10286" fmla="*/ 1420498 h 3821750"/>
              <a:gd name="connsiteX10287" fmla="*/ 2943141 w 4203096"/>
              <a:gd name="connsiteY10287" fmla="*/ 1416545 h 3821750"/>
              <a:gd name="connsiteX10288" fmla="*/ 2964084 w 4203096"/>
              <a:gd name="connsiteY10288" fmla="*/ 1421165 h 3821750"/>
              <a:gd name="connsiteX10289" fmla="*/ 2974241 w 4203096"/>
              <a:gd name="connsiteY10289" fmla="*/ 1424639 h 3821750"/>
              <a:gd name="connsiteX10290" fmla="*/ 2966990 w 4203096"/>
              <a:gd name="connsiteY10290" fmla="*/ 1404769 h 3821750"/>
              <a:gd name="connsiteX10291" fmla="*/ 2970371 w 4203096"/>
              <a:gd name="connsiteY10291" fmla="*/ 1384207 h 3821750"/>
              <a:gd name="connsiteX10292" fmla="*/ 2946238 w 4203096"/>
              <a:gd name="connsiteY10292" fmla="*/ 1384279 h 3821750"/>
              <a:gd name="connsiteX10293" fmla="*/ 604837 w 4203096"/>
              <a:gd name="connsiteY10293" fmla="*/ 1373063 h 3821750"/>
              <a:gd name="connsiteX10294" fmla="*/ 610171 w 4203096"/>
              <a:gd name="connsiteY10294" fmla="*/ 1378969 h 3821750"/>
              <a:gd name="connsiteX10295" fmla="*/ 609314 w 4203096"/>
              <a:gd name="connsiteY10295" fmla="*/ 1385636 h 3821750"/>
              <a:gd name="connsiteX10296" fmla="*/ 603313 w 4203096"/>
              <a:gd name="connsiteY10296" fmla="*/ 1377635 h 3821750"/>
              <a:gd name="connsiteX10297" fmla="*/ 604837 w 4203096"/>
              <a:gd name="connsiteY10297" fmla="*/ 1373063 h 3821750"/>
              <a:gd name="connsiteX10298" fmla="*/ 1665732 w 4203096"/>
              <a:gd name="connsiteY10298" fmla="*/ 1372016 h 3821750"/>
              <a:gd name="connsiteX10299" fmla="*/ 1658017 w 4203096"/>
              <a:gd name="connsiteY10299" fmla="*/ 1398495 h 3821750"/>
              <a:gd name="connsiteX10300" fmla="*/ 1613440 w 4203096"/>
              <a:gd name="connsiteY10300" fmla="*/ 1418593 h 3821750"/>
              <a:gd name="connsiteX10301" fmla="*/ 1605915 w 4203096"/>
              <a:gd name="connsiteY10301" fmla="*/ 1399257 h 3821750"/>
              <a:gd name="connsiteX10302" fmla="*/ 1612539 w 4203096"/>
              <a:gd name="connsiteY10302" fmla="*/ 1390610 h 3821750"/>
              <a:gd name="connsiteX10303" fmla="*/ 1625155 w 4203096"/>
              <a:gd name="connsiteY10303" fmla="*/ 1382874 h 3821750"/>
              <a:gd name="connsiteX10304" fmla="*/ 1665732 w 4203096"/>
              <a:gd name="connsiteY10304" fmla="*/ 1372016 h 3821750"/>
              <a:gd name="connsiteX10305" fmla="*/ 798576 w 4203096"/>
              <a:gd name="connsiteY10305" fmla="*/ 1370491 h 3821750"/>
              <a:gd name="connsiteX10306" fmla="*/ 809625 w 4203096"/>
              <a:gd name="connsiteY10306" fmla="*/ 1388398 h 3821750"/>
              <a:gd name="connsiteX10307" fmla="*/ 801243 w 4203096"/>
              <a:gd name="connsiteY10307" fmla="*/ 1398400 h 3821750"/>
              <a:gd name="connsiteX10308" fmla="*/ 789622 w 4203096"/>
              <a:gd name="connsiteY10308" fmla="*/ 1381064 h 3821750"/>
              <a:gd name="connsiteX10309" fmla="*/ 798576 w 4203096"/>
              <a:gd name="connsiteY10309" fmla="*/ 1370491 h 3821750"/>
              <a:gd name="connsiteX10310" fmla="*/ 1445324 w 4203096"/>
              <a:gd name="connsiteY10310" fmla="*/ 1370396 h 3821750"/>
              <a:gd name="connsiteX10311" fmla="*/ 1419416 w 4203096"/>
              <a:gd name="connsiteY10311" fmla="*/ 1377825 h 3821750"/>
              <a:gd name="connsiteX10312" fmla="*/ 1411414 w 4203096"/>
              <a:gd name="connsiteY10312" fmla="*/ 1391256 h 3821750"/>
              <a:gd name="connsiteX10313" fmla="*/ 1437704 w 4203096"/>
              <a:gd name="connsiteY10313" fmla="*/ 1384112 h 3821750"/>
              <a:gd name="connsiteX10314" fmla="*/ 1445324 w 4203096"/>
              <a:gd name="connsiteY10314" fmla="*/ 1370396 h 3821750"/>
              <a:gd name="connsiteX10315" fmla="*/ 3105340 w 4203096"/>
              <a:gd name="connsiteY10315" fmla="*/ 1369539 h 3821750"/>
              <a:gd name="connsiteX10316" fmla="*/ 3106865 w 4203096"/>
              <a:gd name="connsiteY10316" fmla="*/ 1396399 h 3821750"/>
              <a:gd name="connsiteX10317" fmla="*/ 3144107 w 4203096"/>
              <a:gd name="connsiteY10317" fmla="*/ 1404210 h 3821750"/>
              <a:gd name="connsiteX10318" fmla="*/ 3142869 w 4203096"/>
              <a:gd name="connsiteY10318" fmla="*/ 1377540 h 3821750"/>
              <a:gd name="connsiteX10319" fmla="*/ 3105340 w 4203096"/>
              <a:gd name="connsiteY10319" fmla="*/ 1369539 h 3821750"/>
              <a:gd name="connsiteX10320" fmla="*/ 1994083 w 4203096"/>
              <a:gd name="connsiteY10320" fmla="*/ 1368789 h 3821750"/>
              <a:gd name="connsiteX10321" fmla="*/ 2004346 w 4203096"/>
              <a:gd name="connsiteY10321" fmla="*/ 1379731 h 3821750"/>
              <a:gd name="connsiteX10322" fmla="*/ 1971199 w 4203096"/>
              <a:gd name="connsiteY10322" fmla="*/ 1412687 h 3821750"/>
              <a:gd name="connsiteX10323" fmla="*/ 1937194 w 4203096"/>
              <a:gd name="connsiteY10323" fmla="*/ 1406020 h 3821750"/>
              <a:gd name="connsiteX10324" fmla="*/ 1969675 w 4203096"/>
              <a:gd name="connsiteY10324" fmla="*/ 1372206 h 3821750"/>
              <a:gd name="connsiteX10325" fmla="*/ 1994083 w 4203096"/>
              <a:gd name="connsiteY10325" fmla="*/ 1368789 h 3821750"/>
              <a:gd name="connsiteX10326" fmla="*/ 1291113 w 4203096"/>
              <a:gd name="connsiteY10326" fmla="*/ 1368777 h 3821750"/>
              <a:gd name="connsiteX10327" fmla="*/ 1303210 w 4203096"/>
              <a:gd name="connsiteY10327" fmla="*/ 1380493 h 3821750"/>
              <a:gd name="connsiteX10328" fmla="*/ 1272063 w 4203096"/>
              <a:gd name="connsiteY10328" fmla="*/ 1393352 h 3821750"/>
              <a:gd name="connsiteX10329" fmla="*/ 1259300 w 4203096"/>
              <a:gd name="connsiteY10329" fmla="*/ 1380969 h 3821750"/>
              <a:gd name="connsiteX10330" fmla="*/ 1291113 w 4203096"/>
              <a:gd name="connsiteY10330" fmla="*/ 1368777 h 3821750"/>
              <a:gd name="connsiteX10331" fmla="*/ 1098232 w 4203096"/>
              <a:gd name="connsiteY10331" fmla="*/ 1365633 h 3821750"/>
              <a:gd name="connsiteX10332" fmla="*/ 1111567 w 4203096"/>
              <a:gd name="connsiteY10332" fmla="*/ 1383350 h 3821750"/>
              <a:gd name="connsiteX10333" fmla="*/ 1088517 w 4203096"/>
              <a:gd name="connsiteY10333" fmla="*/ 1392875 h 3821750"/>
              <a:gd name="connsiteX10334" fmla="*/ 1074515 w 4203096"/>
              <a:gd name="connsiteY10334" fmla="*/ 1373825 h 3821750"/>
              <a:gd name="connsiteX10335" fmla="*/ 1098232 w 4203096"/>
              <a:gd name="connsiteY10335" fmla="*/ 1365633 h 3821750"/>
              <a:gd name="connsiteX10336" fmla="*/ 1219485 w 4203096"/>
              <a:gd name="connsiteY10336" fmla="*/ 1364682 h 3821750"/>
              <a:gd name="connsiteX10337" fmla="*/ 1231010 w 4203096"/>
              <a:gd name="connsiteY10337" fmla="*/ 1379064 h 3821750"/>
              <a:gd name="connsiteX10338" fmla="*/ 1201864 w 4203096"/>
              <a:gd name="connsiteY10338" fmla="*/ 1388780 h 3821750"/>
              <a:gd name="connsiteX10339" fmla="*/ 1190148 w 4203096"/>
              <a:gd name="connsiteY10339" fmla="*/ 1373445 h 3821750"/>
              <a:gd name="connsiteX10340" fmla="*/ 1219485 w 4203096"/>
              <a:gd name="connsiteY10340" fmla="*/ 1364682 h 3821750"/>
              <a:gd name="connsiteX10341" fmla="*/ 1617630 w 4203096"/>
              <a:gd name="connsiteY10341" fmla="*/ 1364110 h 3821750"/>
              <a:gd name="connsiteX10342" fmla="*/ 1617249 w 4203096"/>
              <a:gd name="connsiteY10342" fmla="*/ 1384113 h 3821750"/>
              <a:gd name="connsiteX10343" fmla="*/ 1612128 w 4203096"/>
              <a:gd name="connsiteY10343" fmla="*/ 1390723 h 3821750"/>
              <a:gd name="connsiteX10344" fmla="*/ 1603247 w 4203096"/>
              <a:gd name="connsiteY10344" fmla="*/ 1396495 h 3821750"/>
              <a:gd name="connsiteX10345" fmla="*/ 1564004 w 4203096"/>
              <a:gd name="connsiteY10345" fmla="*/ 1410402 h 3821750"/>
              <a:gd name="connsiteX10346" fmla="*/ 1558670 w 4203096"/>
              <a:gd name="connsiteY10346" fmla="*/ 1394114 h 3821750"/>
              <a:gd name="connsiteX10347" fmla="*/ 1562004 w 4203096"/>
              <a:gd name="connsiteY10347" fmla="*/ 1388970 h 3821750"/>
              <a:gd name="connsiteX10348" fmla="*/ 1571338 w 4203096"/>
              <a:gd name="connsiteY10348" fmla="*/ 1381065 h 3821750"/>
              <a:gd name="connsiteX10349" fmla="*/ 1580959 w 4203096"/>
              <a:gd name="connsiteY10349" fmla="*/ 1375254 h 3821750"/>
              <a:gd name="connsiteX10350" fmla="*/ 1617630 w 4203096"/>
              <a:gd name="connsiteY10350" fmla="*/ 1364110 h 3821750"/>
              <a:gd name="connsiteX10351" fmla="*/ 887254 w 4203096"/>
              <a:gd name="connsiteY10351" fmla="*/ 1362205 h 3821750"/>
              <a:gd name="connsiteX10352" fmla="*/ 899541 w 4203096"/>
              <a:gd name="connsiteY10352" fmla="*/ 1382493 h 3821750"/>
              <a:gd name="connsiteX10353" fmla="*/ 885730 w 4203096"/>
              <a:gd name="connsiteY10353" fmla="*/ 1391542 h 3821750"/>
              <a:gd name="connsiteX10354" fmla="*/ 873919 w 4203096"/>
              <a:gd name="connsiteY10354" fmla="*/ 1370682 h 3821750"/>
              <a:gd name="connsiteX10355" fmla="*/ 887254 w 4203096"/>
              <a:gd name="connsiteY10355" fmla="*/ 1362205 h 3821750"/>
              <a:gd name="connsiteX10356" fmla="*/ 986980 w 4203096"/>
              <a:gd name="connsiteY10356" fmla="*/ 1362110 h 3821750"/>
              <a:gd name="connsiteX10357" fmla="*/ 1000220 w 4203096"/>
              <a:gd name="connsiteY10357" fmla="*/ 1382303 h 3821750"/>
              <a:gd name="connsiteX10358" fmla="*/ 982599 w 4203096"/>
              <a:gd name="connsiteY10358" fmla="*/ 1391637 h 3821750"/>
              <a:gd name="connsiteX10359" fmla="*/ 968692 w 4203096"/>
              <a:gd name="connsiteY10359" fmla="*/ 1371444 h 3821750"/>
              <a:gd name="connsiteX10360" fmla="*/ 986980 w 4203096"/>
              <a:gd name="connsiteY10360" fmla="*/ 1362110 h 3821750"/>
              <a:gd name="connsiteX10361" fmla="*/ 2228980 w 4203096"/>
              <a:gd name="connsiteY10361" fmla="*/ 1359371 h 3821750"/>
              <a:gd name="connsiteX10362" fmla="*/ 2238565 w 4203096"/>
              <a:gd name="connsiteY10362" fmla="*/ 1370682 h 3821750"/>
              <a:gd name="connsiteX10363" fmla="*/ 2209037 w 4203096"/>
              <a:gd name="connsiteY10363" fmla="*/ 1402590 h 3821750"/>
              <a:gd name="connsiteX10364" fmla="*/ 2176747 w 4203096"/>
              <a:gd name="connsiteY10364" fmla="*/ 1391827 h 3821750"/>
              <a:gd name="connsiteX10365" fmla="*/ 2207323 w 4203096"/>
              <a:gd name="connsiteY10365" fmla="*/ 1361061 h 3821750"/>
              <a:gd name="connsiteX10366" fmla="*/ 2228980 w 4203096"/>
              <a:gd name="connsiteY10366" fmla="*/ 1359371 h 3821750"/>
              <a:gd name="connsiteX10367" fmla="*/ 2529363 w 4203096"/>
              <a:gd name="connsiteY10367" fmla="*/ 1358300 h 3821750"/>
              <a:gd name="connsiteX10368" fmla="*/ 2557938 w 4203096"/>
              <a:gd name="connsiteY10368" fmla="*/ 1381255 h 3821750"/>
              <a:gd name="connsiteX10369" fmla="*/ 2534030 w 4203096"/>
              <a:gd name="connsiteY10369" fmla="*/ 1413926 h 3821750"/>
              <a:gd name="connsiteX10370" fmla="*/ 2504884 w 4203096"/>
              <a:gd name="connsiteY10370" fmla="*/ 1391923 h 3821750"/>
              <a:gd name="connsiteX10371" fmla="*/ 2529363 w 4203096"/>
              <a:gd name="connsiteY10371" fmla="*/ 1358300 h 3821750"/>
              <a:gd name="connsiteX10372" fmla="*/ 3756564 w 4203096"/>
              <a:gd name="connsiteY10372" fmla="*/ 1356585 h 3821750"/>
              <a:gd name="connsiteX10373" fmla="*/ 3782567 w 4203096"/>
              <a:gd name="connsiteY10373" fmla="*/ 1386874 h 3821750"/>
              <a:gd name="connsiteX10374" fmla="*/ 3766470 w 4203096"/>
              <a:gd name="connsiteY10374" fmla="*/ 1408020 h 3821750"/>
              <a:gd name="connsiteX10375" fmla="*/ 3740372 w 4203096"/>
              <a:gd name="connsiteY10375" fmla="*/ 1377063 h 3821750"/>
              <a:gd name="connsiteX10376" fmla="*/ 3756564 w 4203096"/>
              <a:gd name="connsiteY10376" fmla="*/ 1356585 h 3821750"/>
              <a:gd name="connsiteX10377" fmla="*/ 1935241 w 4203096"/>
              <a:gd name="connsiteY10377" fmla="*/ 1353835 h 3821750"/>
              <a:gd name="connsiteX10378" fmla="*/ 1945195 w 4203096"/>
              <a:gd name="connsiteY10378" fmla="*/ 1364491 h 3821750"/>
              <a:gd name="connsiteX10379" fmla="*/ 1910048 w 4203096"/>
              <a:gd name="connsiteY10379" fmla="*/ 1399162 h 3821750"/>
              <a:gd name="connsiteX10380" fmla="*/ 1876519 w 4203096"/>
              <a:gd name="connsiteY10380" fmla="*/ 1391923 h 3821750"/>
              <a:gd name="connsiteX10381" fmla="*/ 1911572 w 4203096"/>
              <a:gd name="connsiteY10381" fmla="*/ 1357252 h 3821750"/>
              <a:gd name="connsiteX10382" fmla="*/ 1935241 w 4203096"/>
              <a:gd name="connsiteY10382" fmla="*/ 1353835 h 3821750"/>
              <a:gd name="connsiteX10383" fmla="*/ 739425 w 4203096"/>
              <a:gd name="connsiteY10383" fmla="*/ 1353633 h 3821750"/>
              <a:gd name="connsiteX10384" fmla="*/ 749426 w 4203096"/>
              <a:gd name="connsiteY10384" fmla="*/ 1368682 h 3821750"/>
              <a:gd name="connsiteX10385" fmla="*/ 743711 w 4203096"/>
              <a:gd name="connsiteY10385" fmla="*/ 1378112 h 3821750"/>
              <a:gd name="connsiteX10386" fmla="*/ 733329 w 4203096"/>
              <a:gd name="connsiteY10386" fmla="*/ 1363729 h 3821750"/>
              <a:gd name="connsiteX10387" fmla="*/ 739425 w 4203096"/>
              <a:gd name="connsiteY10387" fmla="*/ 1353633 h 3821750"/>
              <a:gd name="connsiteX10388" fmla="*/ 1145000 w 4203096"/>
              <a:gd name="connsiteY10388" fmla="*/ 1351061 h 3821750"/>
              <a:gd name="connsiteX10389" fmla="*/ 1157859 w 4203096"/>
              <a:gd name="connsiteY10389" fmla="*/ 1367634 h 3821750"/>
              <a:gd name="connsiteX10390" fmla="*/ 1132998 w 4203096"/>
              <a:gd name="connsiteY10390" fmla="*/ 1375826 h 3821750"/>
              <a:gd name="connsiteX10391" fmla="*/ 1119663 w 4203096"/>
              <a:gd name="connsiteY10391" fmla="*/ 1358490 h 3821750"/>
              <a:gd name="connsiteX10392" fmla="*/ 1145000 w 4203096"/>
              <a:gd name="connsiteY10392" fmla="*/ 1351061 h 3821750"/>
              <a:gd name="connsiteX10393" fmla="*/ 1344072 w 4203096"/>
              <a:gd name="connsiteY10393" fmla="*/ 1350012 h 3821750"/>
              <a:gd name="connsiteX10394" fmla="*/ 1357312 w 4203096"/>
              <a:gd name="connsiteY10394" fmla="*/ 1360490 h 3821750"/>
              <a:gd name="connsiteX10395" fmla="*/ 1324355 w 4203096"/>
              <a:gd name="connsiteY10395" fmla="*/ 1372968 h 3821750"/>
              <a:gd name="connsiteX10396" fmla="*/ 1310925 w 4203096"/>
              <a:gd name="connsiteY10396" fmla="*/ 1361538 h 3821750"/>
              <a:gd name="connsiteX10397" fmla="*/ 1344072 w 4203096"/>
              <a:gd name="connsiteY10397" fmla="*/ 1350012 h 3821750"/>
              <a:gd name="connsiteX10398" fmla="*/ 2375725 w 4203096"/>
              <a:gd name="connsiteY10398" fmla="*/ 1349156 h 3821750"/>
              <a:gd name="connsiteX10399" fmla="*/ 2405539 w 4203096"/>
              <a:gd name="connsiteY10399" fmla="*/ 1365062 h 3821750"/>
              <a:gd name="connsiteX10400" fmla="*/ 2377726 w 4203096"/>
              <a:gd name="connsiteY10400" fmla="*/ 1396495 h 3821750"/>
              <a:gd name="connsiteX10401" fmla="*/ 2347722 w 4203096"/>
              <a:gd name="connsiteY10401" fmla="*/ 1380969 h 3821750"/>
              <a:gd name="connsiteX10402" fmla="*/ 2375725 w 4203096"/>
              <a:gd name="connsiteY10402" fmla="*/ 1349156 h 3821750"/>
              <a:gd name="connsiteX10403" fmla="*/ 1269111 w 4203096"/>
              <a:gd name="connsiteY10403" fmla="*/ 1348965 h 3821750"/>
              <a:gd name="connsiteX10404" fmla="*/ 1281779 w 4203096"/>
              <a:gd name="connsiteY10404" fmla="*/ 1361157 h 3821750"/>
              <a:gd name="connsiteX10405" fmla="*/ 1252823 w 4203096"/>
              <a:gd name="connsiteY10405" fmla="*/ 1371349 h 3821750"/>
              <a:gd name="connsiteX10406" fmla="*/ 1240250 w 4203096"/>
              <a:gd name="connsiteY10406" fmla="*/ 1358205 h 3821750"/>
              <a:gd name="connsiteX10407" fmla="*/ 1269111 w 4203096"/>
              <a:gd name="connsiteY10407" fmla="*/ 1348965 h 3821750"/>
              <a:gd name="connsiteX10408" fmla="*/ 1026318 w 4203096"/>
              <a:gd name="connsiteY10408" fmla="*/ 1344584 h 3821750"/>
              <a:gd name="connsiteX10409" fmla="*/ 1040510 w 4203096"/>
              <a:gd name="connsiteY10409" fmla="*/ 1363538 h 3821750"/>
              <a:gd name="connsiteX10410" fmla="*/ 1020889 w 4203096"/>
              <a:gd name="connsiteY10410" fmla="*/ 1372397 h 3821750"/>
              <a:gd name="connsiteX10411" fmla="*/ 1007268 w 4203096"/>
              <a:gd name="connsiteY10411" fmla="*/ 1352775 h 3821750"/>
              <a:gd name="connsiteX10412" fmla="*/ 1026318 w 4203096"/>
              <a:gd name="connsiteY10412" fmla="*/ 1344584 h 3821750"/>
              <a:gd name="connsiteX10413" fmla="*/ 3441477 w 4203096"/>
              <a:gd name="connsiteY10413" fmla="*/ 1344298 h 3821750"/>
              <a:gd name="connsiteX10414" fmla="*/ 3481101 w 4203096"/>
              <a:gd name="connsiteY10414" fmla="*/ 1388304 h 3821750"/>
              <a:gd name="connsiteX10415" fmla="*/ 3447478 w 4203096"/>
              <a:gd name="connsiteY10415" fmla="*/ 1399638 h 3821750"/>
              <a:gd name="connsiteX10416" fmla="*/ 3409188 w 4203096"/>
              <a:gd name="connsiteY10416" fmla="*/ 1370301 h 3821750"/>
              <a:gd name="connsiteX10417" fmla="*/ 3441477 w 4203096"/>
              <a:gd name="connsiteY10417" fmla="*/ 1344298 h 3821750"/>
              <a:gd name="connsiteX10418" fmla="*/ 2984278 w 4203096"/>
              <a:gd name="connsiteY10418" fmla="*/ 1344297 h 3821750"/>
              <a:gd name="connsiteX10419" fmla="*/ 2984849 w 4203096"/>
              <a:gd name="connsiteY10419" fmla="*/ 1374777 h 3821750"/>
              <a:gd name="connsiteX10420" fmla="*/ 3022568 w 4203096"/>
              <a:gd name="connsiteY10420" fmla="*/ 1380207 h 3821750"/>
              <a:gd name="connsiteX10421" fmla="*/ 3020473 w 4203096"/>
              <a:gd name="connsiteY10421" fmla="*/ 1351346 h 3821750"/>
              <a:gd name="connsiteX10422" fmla="*/ 2984278 w 4203096"/>
              <a:gd name="connsiteY10422" fmla="*/ 1344297 h 3821750"/>
              <a:gd name="connsiteX10423" fmla="*/ 2790253 w 4203096"/>
              <a:gd name="connsiteY10423" fmla="*/ 1344012 h 3821750"/>
              <a:gd name="connsiteX10424" fmla="*/ 2824352 w 4203096"/>
              <a:gd name="connsiteY10424" fmla="*/ 1381921 h 3821750"/>
              <a:gd name="connsiteX10425" fmla="*/ 2794539 w 4203096"/>
              <a:gd name="connsiteY10425" fmla="*/ 1410210 h 3821750"/>
              <a:gd name="connsiteX10426" fmla="*/ 2761773 w 4203096"/>
              <a:gd name="connsiteY10426" fmla="*/ 1371444 h 3821750"/>
              <a:gd name="connsiteX10427" fmla="*/ 2790253 w 4203096"/>
              <a:gd name="connsiteY10427" fmla="*/ 1344012 h 3821750"/>
              <a:gd name="connsiteX10428" fmla="*/ 2619661 w 4203096"/>
              <a:gd name="connsiteY10428" fmla="*/ 1342297 h 3821750"/>
              <a:gd name="connsiteX10429" fmla="*/ 2644616 w 4203096"/>
              <a:gd name="connsiteY10429" fmla="*/ 1368967 h 3821750"/>
              <a:gd name="connsiteX10430" fmla="*/ 2622804 w 4203096"/>
              <a:gd name="connsiteY10430" fmla="*/ 1402876 h 3821750"/>
              <a:gd name="connsiteX10431" fmla="*/ 2595562 w 4203096"/>
              <a:gd name="connsiteY10431" fmla="*/ 1374873 h 3821750"/>
              <a:gd name="connsiteX10432" fmla="*/ 2619661 w 4203096"/>
              <a:gd name="connsiteY10432" fmla="*/ 1342297 h 3821750"/>
              <a:gd name="connsiteX10433" fmla="*/ 1877854 w 4203096"/>
              <a:gd name="connsiteY10433" fmla="*/ 1341691 h 3821750"/>
              <a:gd name="connsiteX10434" fmla="*/ 1887188 w 4203096"/>
              <a:gd name="connsiteY10434" fmla="*/ 1352585 h 3821750"/>
              <a:gd name="connsiteX10435" fmla="*/ 1852803 w 4203096"/>
              <a:gd name="connsiteY10435" fmla="*/ 1387446 h 3821750"/>
              <a:gd name="connsiteX10436" fmla="*/ 1817655 w 4203096"/>
              <a:gd name="connsiteY10436" fmla="*/ 1380874 h 3821750"/>
              <a:gd name="connsiteX10437" fmla="*/ 1854231 w 4203096"/>
              <a:gd name="connsiteY10437" fmla="*/ 1345441 h 3821750"/>
              <a:gd name="connsiteX10438" fmla="*/ 1877854 w 4203096"/>
              <a:gd name="connsiteY10438" fmla="*/ 1341691 h 3821750"/>
              <a:gd name="connsiteX10439" fmla="*/ 2171842 w 4203096"/>
              <a:gd name="connsiteY10439" fmla="*/ 1340928 h 3821750"/>
              <a:gd name="connsiteX10440" fmla="*/ 2181700 w 4203096"/>
              <a:gd name="connsiteY10440" fmla="*/ 1352203 h 3821750"/>
              <a:gd name="connsiteX10441" fmla="*/ 2149696 w 4203096"/>
              <a:gd name="connsiteY10441" fmla="*/ 1384112 h 3821750"/>
              <a:gd name="connsiteX10442" fmla="*/ 2117025 w 4203096"/>
              <a:gd name="connsiteY10442" fmla="*/ 1375444 h 3821750"/>
              <a:gd name="connsiteX10443" fmla="*/ 2148553 w 4203096"/>
              <a:gd name="connsiteY10443" fmla="*/ 1343154 h 3821750"/>
              <a:gd name="connsiteX10444" fmla="*/ 2171842 w 4203096"/>
              <a:gd name="connsiteY10444" fmla="*/ 1340928 h 3821750"/>
              <a:gd name="connsiteX10445" fmla="*/ 822674 w 4203096"/>
              <a:gd name="connsiteY10445" fmla="*/ 1340393 h 3821750"/>
              <a:gd name="connsiteX10446" fmla="*/ 835818 w 4203096"/>
              <a:gd name="connsiteY10446" fmla="*/ 1358014 h 3821750"/>
              <a:gd name="connsiteX10447" fmla="*/ 826674 w 4203096"/>
              <a:gd name="connsiteY10447" fmla="*/ 1368777 h 3821750"/>
              <a:gd name="connsiteX10448" fmla="*/ 814101 w 4203096"/>
              <a:gd name="connsiteY10448" fmla="*/ 1350775 h 3821750"/>
              <a:gd name="connsiteX10449" fmla="*/ 822674 w 4203096"/>
              <a:gd name="connsiteY10449" fmla="*/ 1340393 h 3821750"/>
              <a:gd name="connsiteX10450" fmla="*/ 1572673 w 4203096"/>
              <a:gd name="connsiteY10450" fmla="*/ 1340392 h 3821750"/>
              <a:gd name="connsiteX10451" fmla="*/ 1543050 w 4203096"/>
              <a:gd name="connsiteY10451" fmla="*/ 1353441 h 3821750"/>
              <a:gd name="connsiteX10452" fmla="*/ 1537145 w 4203096"/>
              <a:gd name="connsiteY10452" fmla="*/ 1369634 h 3821750"/>
              <a:gd name="connsiteX10453" fmla="*/ 1568863 w 4203096"/>
              <a:gd name="connsiteY10453" fmla="*/ 1356299 h 3821750"/>
              <a:gd name="connsiteX10454" fmla="*/ 1572673 w 4203096"/>
              <a:gd name="connsiteY10454" fmla="*/ 1340392 h 3821750"/>
              <a:gd name="connsiteX10455" fmla="*/ 919257 w 4203096"/>
              <a:gd name="connsiteY10455" fmla="*/ 1339154 h 3821750"/>
              <a:gd name="connsiteX10456" fmla="*/ 932878 w 4203096"/>
              <a:gd name="connsiteY10456" fmla="*/ 1358775 h 3821750"/>
              <a:gd name="connsiteX10457" fmla="*/ 918400 w 4203096"/>
              <a:gd name="connsiteY10457" fmla="*/ 1368110 h 3821750"/>
              <a:gd name="connsiteX10458" fmla="*/ 905065 w 4203096"/>
              <a:gd name="connsiteY10458" fmla="*/ 1348584 h 3821750"/>
              <a:gd name="connsiteX10459" fmla="*/ 919257 w 4203096"/>
              <a:gd name="connsiteY10459" fmla="*/ 1339154 h 3821750"/>
              <a:gd name="connsiteX10460" fmla="*/ 679799 w 4203096"/>
              <a:gd name="connsiteY10460" fmla="*/ 1338964 h 3821750"/>
              <a:gd name="connsiteX10461" fmla="*/ 690943 w 4203096"/>
              <a:gd name="connsiteY10461" fmla="*/ 1350489 h 3821750"/>
              <a:gd name="connsiteX10462" fmla="*/ 685038 w 4203096"/>
              <a:gd name="connsiteY10462" fmla="*/ 1358395 h 3821750"/>
              <a:gd name="connsiteX10463" fmla="*/ 676370 w 4203096"/>
              <a:gd name="connsiteY10463" fmla="*/ 1347441 h 3821750"/>
              <a:gd name="connsiteX10464" fmla="*/ 679799 w 4203096"/>
              <a:gd name="connsiteY10464" fmla="*/ 1338964 h 3821750"/>
              <a:gd name="connsiteX10465" fmla="*/ 4023740 w 4203096"/>
              <a:gd name="connsiteY10465" fmla="*/ 1338488 h 3821750"/>
              <a:gd name="connsiteX10466" fmla="*/ 4034503 w 4203096"/>
              <a:gd name="connsiteY10466" fmla="*/ 1350299 h 3821750"/>
              <a:gd name="connsiteX10467" fmla="*/ 4028884 w 4203096"/>
              <a:gd name="connsiteY10467" fmla="*/ 1357919 h 3821750"/>
              <a:gd name="connsiteX10468" fmla="*/ 4018025 w 4203096"/>
              <a:gd name="connsiteY10468" fmla="*/ 1346298 h 3821750"/>
              <a:gd name="connsiteX10469" fmla="*/ 4023740 w 4203096"/>
              <a:gd name="connsiteY10469" fmla="*/ 1338488 h 3821750"/>
              <a:gd name="connsiteX10470" fmla="*/ 1179111 w 4203096"/>
              <a:gd name="connsiteY10470" fmla="*/ 1337642 h 3821750"/>
              <a:gd name="connsiteX10471" fmla="*/ 1195196 w 4203096"/>
              <a:gd name="connsiteY10471" fmla="*/ 1338011 h 3821750"/>
              <a:gd name="connsiteX10472" fmla="*/ 1206817 w 4203096"/>
              <a:gd name="connsiteY10472" fmla="*/ 1352775 h 3821750"/>
              <a:gd name="connsiteX10473" fmla="*/ 1180623 w 4203096"/>
              <a:gd name="connsiteY10473" fmla="*/ 1360300 h 3821750"/>
              <a:gd name="connsiteX10474" fmla="*/ 1168241 w 4203096"/>
              <a:gd name="connsiteY10474" fmla="*/ 1344202 h 3821750"/>
              <a:gd name="connsiteX10475" fmla="*/ 1179111 w 4203096"/>
              <a:gd name="connsiteY10475" fmla="*/ 1337642 h 3821750"/>
              <a:gd name="connsiteX10476" fmla="*/ 2698432 w 4203096"/>
              <a:gd name="connsiteY10476" fmla="*/ 1337344 h 3821750"/>
              <a:gd name="connsiteX10477" fmla="*/ 2727578 w 4203096"/>
              <a:gd name="connsiteY10477" fmla="*/ 1369253 h 3821750"/>
              <a:gd name="connsiteX10478" fmla="*/ 2703861 w 4203096"/>
              <a:gd name="connsiteY10478" fmla="*/ 1399733 h 3821750"/>
              <a:gd name="connsiteX10479" fmla="*/ 2675667 w 4203096"/>
              <a:gd name="connsiteY10479" fmla="*/ 1367157 h 3821750"/>
              <a:gd name="connsiteX10480" fmla="*/ 2698432 w 4203096"/>
              <a:gd name="connsiteY10480" fmla="*/ 1337344 h 3821750"/>
              <a:gd name="connsiteX10481" fmla="*/ 1534668 w 4203096"/>
              <a:gd name="connsiteY10481" fmla="*/ 1337344 h 3821750"/>
              <a:gd name="connsiteX10482" fmla="*/ 1508093 w 4203096"/>
              <a:gd name="connsiteY10482" fmla="*/ 1348584 h 3821750"/>
              <a:gd name="connsiteX10483" fmla="*/ 1501521 w 4203096"/>
              <a:gd name="connsiteY10483" fmla="*/ 1362585 h 3821750"/>
              <a:gd name="connsiteX10484" fmla="*/ 1528572 w 4203096"/>
              <a:gd name="connsiteY10484" fmla="*/ 1351727 h 3821750"/>
              <a:gd name="connsiteX10485" fmla="*/ 1534668 w 4203096"/>
              <a:gd name="connsiteY10485" fmla="*/ 1337344 h 3821750"/>
              <a:gd name="connsiteX10486" fmla="*/ 1436750 w 4203096"/>
              <a:gd name="connsiteY10486" fmla="*/ 1336011 h 3821750"/>
              <a:gd name="connsiteX10487" fmla="*/ 1437227 w 4203096"/>
              <a:gd name="connsiteY10487" fmla="*/ 1347156 h 3821750"/>
              <a:gd name="connsiteX10488" fmla="*/ 1428559 w 4203096"/>
              <a:gd name="connsiteY10488" fmla="*/ 1354109 h 3821750"/>
              <a:gd name="connsiteX10489" fmla="*/ 1425797 w 4203096"/>
              <a:gd name="connsiteY10489" fmla="*/ 1355633 h 3821750"/>
              <a:gd name="connsiteX10490" fmla="*/ 1404461 w 4203096"/>
              <a:gd name="connsiteY10490" fmla="*/ 1363348 h 3821750"/>
              <a:gd name="connsiteX10491" fmla="*/ 1385887 w 4203096"/>
              <a:gd name="connsiteY10491" fmla="*/ 1359919 h 3821750"/>
              <a:gd name="connsiteX10492" fmla="*/ 1406556 w 4203096"/>
              <a:gd name="connsiteY10492" fmla="*/ 1343727 h 3821750"/>
              <a:gd name="connsiteX10493" fmla="*/ 1436750 w 4203096"/>
              <a:gd name="connsiteY10493" fmla="*/ 1336011 h 3821750"/>
              <a:gd name="connsiteX10494" fmla="*/ 1322451 w 4203096"/>
              <a:gd name="connsiteY10494" fmla="*/ 1332772 h 3821750"/>
              <a:gd name="connsiteX10495" fmla="*/ 1333405 w 4203096"/>
              <a:gd name="connsiteY10495" fmla="*/ 1342964 h 3821750"/>
              <a:gd name="connsiteX10496" fmla="*/ 1303306 w 4203096"/>
              <a:gd name="connsiteY10496" fmla="*/ 1353346 h 3821750"/>
              <a:gd name="connsiteX10497" fmla="*/ 1293114 w 4203096"/>
              <a:gd name="connsiteY10497" fmla="*/ 1341821 h 3821750"/>
              <a:gd name="connsiteX10498" fmla="*/ 1322451 w 4203096"/>
              <a:gd name="connsiteY10498" fmla="*/ 1332772 h 3821750"/>
              <a:gd name="connsiteX10499" fmla="*/ 1822668 w 4203096"/>
              <a:gd name="connsiteY10499" fmla="*/ 1331581 h 3821750"/>
              <a:gd name="connsiteX10500" fmla="*/ 1831657 w 4203096"/>
              <a:gd name="connsiteY10500" fmla="*/ 1342583 h 3821750"/>
              <a:gd name="connsiteX10501" fmla="*/ 1794795 w 4203096"/>
              <a:gd name="connsiteY10501" fmla="*/ 1377921 h 3821750"/>
              <a:gd name="connsiteX10502" fmla="*/ 1761838 w 4203096"/>
              <a:gd name="connsiteY10502" fmla="*/ 1370586 h 3821750"/>
              <a:gd name="connsiteX10503" fmla="*/ 1798319 w 4203096"/>
              <a:gd name="connsiteY10503" fmla="*/ 1335725 h 3821750"/>
              <a:gd name="connsiteX10504" fmla="*/ 1822668 w 4203096"/>
              <a:gd name="connsiteY10504" fmla="*/ 1331581 h 3821750"/>
              <a:gd name="connsiteX10505" fmla="*/ 1503045 w 4203096"/>
              <a:gd name="connsiteY10505" fmla="*/ 1331248 h 3821750"/>
              <a:gd name="connsiteX10506" fmla="*/ 1474184 w 4203096"/>
              <a:gd name="connsiteY10506" fmla="*/ 1342583 h 3821750"/>
              <a:gd name="connsiteX10507" fmla="*/ 1468183 w 4203096"/>
              <a:gd name="connsiteY10507" fmla="*/ 1356013 h 3821750"/>
              <a:gd name="connsiteX10508" fmla="*/ 1493520 w 4203096"/>
              <a:gd name="connsiteY10508" fmla="*/ 1346583 h 3821750"/>
              <a:gd name="connsiteX10509" fmla="*/ 1503045 w 4203096"/>
              <a:gd name="connsiteY10509" fmla="*/ 1331248 h 3821750"/>
              <a:gd name="connsiteX10510" fmla="*/ 1057037 w 4203096"/>
              <a:gd name="connsiteY10510" fmla="*/ 1329736 h 3821750"/>
              <a:gd name="connsiteX10511" fmla="*/ 1070134 w 4203096"/>
              <a:gd name="connsiteY10511" fmla="*/ 1329915 h 3821750"/>
              <a:gd name="connsiteX10512" fmla="*/ 1083945 w 4203096"/>
              <a:gd name="connsiteY10512" fmla="*/ 1348108 h 3821750"/>
              <a:gd name="connsiteX10513" fmla="*/ 1062609 w 4203096"/>
              <a:gd name="connsiteY10513" fmla="*/ 1355632 h 3821750"/>
              <a:gd name="connsiteX10514" fmla="*/ 1049369 w 4203096"/>
              <a:gd name="connsiteY10514" fmla="*/ 1336773 h 3821750"/>
              <a:gd name="connsiteX10515" fmla="*/ 1057037 w 4203096"/>
              <a:gd name="connsiteY10515" fmla="*/ 1329736 h 3821750"/>
              <a:gd name="connsiteX10516" fmla="*/ 1411795 w 4203096"/>
              <a:gd name="connsiteY10516" fmla="*/ 1328367 h 3821750"/>
              <a:gd name="connsiteX10517" fmla="*/ 1412462 w 4203096"/>
              <a:gd name="connsiteY10517" fmla="*/ 1334677 h 3821750"/>
              <a:gd name="connsiteX10518" fmla="*/ 1380268 w 4203096"/>
              <a:gd name="connsiteY10518" fmla="*/ 1350393 h 3821750"/>
              <a:gd name="connsiteX10519" fmla="*/ 1365409 w 4203096"/>
              <a:gd name="connsiteY10519" fmla="*/ 1342297 h 3821750"/>
              <a:gd name="connsiteX10520" fmla="*/ 1397698 w 4203096"/>
              <a:gd name="connsiteY10520" fmla="*/ 1328486 h 3821750"/>
              <a:gd name="connsiteX10521" fmla="*/ 1411795 w 4203096"/>
              <a:gd name="connsiteY10521" fmla="*/ 1328367 h 3821750"/>
              <a:gd name="connsiteX10522" fmla="*/ 3631310 w 4203096"/>
              <a:gd name="connsiteY10522" fmla="*/ 1326581 h 3821750"/>
              <a:gd name="connsiteX10523" fmla="*/ 3661219 w 4203096"/>
              <a:gd name="connsiteY10523" fmla="*/ 1362681 h 3821750"/>
              <a:gd name="connsiteX10524" fmla="*/ 3637311 w 4203096"/>
              <a:gd name="connsiteY10524" fmla="*/ 1385160 h 3821750"/>
              <a:gd name="connsiteX10525" fmla="*/ 3607688 w 4203096"/>
              <a:gd name="connsiteY10525" fmla="*/ 1348203 h 3821750"/>
              <a:gd name="connsiteX10526" fmla="*/ 3631310 w 4203096"/>
              <a:gd name="connsiteY10526" fmla="*/ 1326581 h 3821750"/>
              <a:gd name="connsiteX10527" fmla="*/ 1246441 w 4203096"/>
              <a:gd name="connsiteY10527" fmla="*/ 1325152 h 3821750"/>
              <a:gd name="connsiteX10528" fmla="*/ 1258156 w 4203096"/>
              <a:gd name="connsiteY10528" fmla="*/ 1338297 h 3821750"/>
              <a:gd name="connsiteX10529" fmla="*/ 1232058 w 4203096"/>
              <a:gd name="connsiteY10529" fmla="*/ 1345727 h 3821750"/>
              <a:gd name="connsiteX10530" fmla="*/ 1219390 w 4203096"/>
              <a:gd name="connsiteY10530" fmla="*/ 1332106 h 3821750"/>
              <a:gd name="connsiteX10531" fmla="*/ 1246441 w 4203096"/>
              <a:gd name="connsiteY10531" fmla="*/ 1325152 h 3821750"/>
              <a:gd name="connsiteX10532" fmla="*/ 619220 w 4203096"/>
              <a:gd name="connsiteY10532" fmla="*/ 1323914 h 3821750"/>
              <a:gd name="connsiteX10533" fmla="*/ 626364 w 4203096"/>
              <a:gd name="connsiteY10533" fmla="*/ 1334963 h 3821750"/>
              <a:gd name="connsiteX10534" fmla="*/ 625030 w 4203096"/>
              <a:gd name="connsiteY10534" fmla="*/ 1340773 h 3821750"/>
              <a:gd name="connsiteX10535" fmla="*/ 618648 w 4203096"/>
              <a:gd name="connsiteY10535" fmla="*/ 1333820 h 3821750"/>
              <a:gd name="connsiteX10536" fmla="*/ 619220 w 4203096"/>
              <a:gd name="connsiteY10536" fmla="*/ 1323914 h 3821750"/>
              <a:gd name="connsiteX10537" fmla="*/ 2112573 w 4203096"/>
              <a:gd name="connsiteY10537" fmla="*/ 1323795 h 3821750"/>
              <a:gd name="connsiteX10538" fmla="*/ 2122741 w 4203096"/>
              <a:gd name="connsiteY10538" fmla="*/ 1335630 h 3821750"/>
              <a:gd name="connsiteX10539" fmla="*/ 2088641 w 4203096"/>
              <a:gd name="connsiteY10539" fmla="*/ 1369253 h 3821750"/>
              <a:gd name="connsiteX10540" fmla="*/ 2056066 w 4203096"/>
              <a:gd name="connsiteY10540" fmla="*/ 1360014 h 3821750"/>
              <a:gd name="connsiteX10541" fmla="*/ 2088546 w 4203096"/>
              <a:gd name="connsiteY10541" fmla="*/ 1326105 h 3821750"/>
              <a:gd name="connsiteX10542" fmla="*/ 2112573 w 4203096"/>
              <a:gd name="connsiteY10542" fmla="*/ 1323795 h 3821750"/>
              <a:gd name="connsiteX10543" fmla="*/ 2321718 w 4203096"/>
              <a:gd name="connsiteY10543" fmla="*/ 1323247 h 3821750"/>
              <a:gd name="connsiteX10544" fmla="*/ 2351341 w 4203096"/>
              <a:gd name="connsiteY10544" fmla="*/ 1337249 h 3821750"/>
              <a:gd name="connsiteX10545" fmla="*/ 2320861 w 4203096"/>
              <a:gd name="connsiteY10545" fmla="*/ 1368300 h 3821750"/>
              <a:gd name="connsiteX10546" fmla="*/ 2290571 w 4203096"/>
              <a:gd name="connsiteY10546" fmla="*/ 1354203 h 3821750"/>
              <a:gd name="connsiteX10547" fmla="*/ 2321718 w 4203096"/>
              <a:gd name="connsiteY10547" fmla="*/ 1323247 h 3821750"/>
              <a:gd name="connsiteX10548" fmla="*/ 1768959 w 4203096"/>
              <a:gd name="connsiteY10548" fmla="*/ 1323045 h 3821750"/>
              <a:gd name="connsiteX10549" fmla="*/ 1778508 w 4203096"/>
              <a:gd name="connsiteY10549" fmla="*/ 1332487 h 3821750"/>
              <a:gd name="connsiteX10550" fmla="*/ 1742598 w 4203096"/>
              <a:gd name="connsiteY10550" fmla="*/ 1368586 h 3821750"/>
              <a:gd name="connsiteX10551" fmla="*/ 1708594 w 4203096"/>
              <a:gd name="connsiteY10551" fmla="*/ 1364872 h 3821750"/>
              <a:gd name="connsiteX10552" fmla="*/ 1744980 w 4203096"/>
              <a:gd name="connsiteY10552" fmla="*/ 1328677 h 3821750"/>
              <a:gd name="connsiteX10553" fmla="*/ 1768959 w 4203096"/>
              <a:gd name="connsiteY10553" fmla="*/ 1323045 h 3821750"/>
              <a:gd name="connsiteX10554" fmla="*/ 2478024 w 4203096"/>
              <a:gd name="connsiteY10554" fmla="*/ 1322199 h 3821750"/>
              <a:gd name="connsiteX10555" fmla="*/ 2508123 w 4203096"/>
              <a:gd name="connsiteY10555" fmla="*/ 1340487 h 3821750"/>
              <a:gd name="connsiteX10556" fmla="*/ 2482120 w 4203096"/>
              <a:gd name="connsiteY10556" fmla="*/ 1373539 h 3821750"/>
              <a:gd name="connsiteX10557" fmla="*/ 2452306 w 4203096"/>
              <a:gd name="connsiteY10557" fmla="*/ 1355060 h 3821750"/>
              <a:gd name="connsiteX10558" fmla="*/ 2478024 w 4203096"/>
              <a:gd name="connsiteY10558" fmla="*/ 1322199 h 3821750"/>
              <a:gd name="connsiteX10559" fmla="*/ 3913917 w 4203096"/>
              <a:gd name="connsiteY10559" fmla="*/ 1320962 h 3821750"/>
              <a:gd name="connsiteX10560" fmla="*/ 3930205 w 4203096"/>
              <a:gd name="connsiteY10560" fmla="*/ 1337535 h 3821750"/>
              <a:gd name="connsiteX10561" fmla="*/ 3920680 w 4203096"/>
              <a:gd name="connsiteY10561" fmla="*/ 1351632 h 3821750"/>
              <a:gd name="connsiteX10562" fmla="*/ 3907821 w 4203096"/>
              <a:gd name="connsiteY10562" fmla="*/ 1334773 h 3821750"/>
              <a:gd name="connsiteX10563" fmla="*/ 3913917 w 4203096"/>
              <a:gd name="connsiteY10563" fmla="*/ 1320962 h 3821750"/>
              <a:gd name="connsiteX10564" fmla="*/ 945070 w 4203096"/>
              <a:gd name="connsiteY10564" fmla="*/ 1319748 h 3821750"/>
              <a:gd name="connsiteX10565" fmla="*/ 955834 w 4203096"/>
              <a:gd name="connsiteY10565" fmla="*/ 1319819 h 3821750"/>
              <a:gd name="connsiteX10566" fmla="*/ 969454 w 4203096"/>
              <a:gd name="connsiteY10566" fmla="*/ 1339059 h 3821750"/>
              <a:gd name="connsiteX10567" fmla="*/ 953357 w 4203096"/>
              <a:gd name="connsiteY10567" fmla="*/ 1347155 h 3821750"/>
              <a:gd name="connsiteX10568" fmla="*/ 940022 w 4203096"/>
              <a:gd name="connsiteY10568" fmla="*/ 1327820 h 3821750"/>
              <a:gd name="connsiteX10569" fmla="*/ 945070 w 4203096"/>
              <a:gd name="connsiteY10569" fmla="*/ 1319748 h 3821750"/>
              <a:gd name="connsiteX10570" fmla="*/ 760952 w 4203096"/>
              <a:gd name="connsiteY10570" fmla="*/ 1319724 h 3821750"/>
              <a:gd name="connsiteX10571" fmla="*/ 772381 w 4203096"/>
              <a:gd name="connsiteY10571" fmla="*/ 1335821 h 3821750"/>
              <a:gd name="connsiteX10572" fmla="*/ 765047 w 4203096"/>
              <a:gd name="connsiteY10572" fmla="*/ 1344679 h 3821750"/>
              <a:gd name="connsiteX10573" fmla="*/ 754474 w 4203096"/>
              <a:gd name="connsiteY10573" fmla="*/ 1329725 h 3821750"/>
              <a:gd name="connsiteX10574" fmla="*/ 760952 w 4203096"/>
              <a:gd name="connsiteY10574" fmla="*/ 1319724 h 3821750"/>
              <a:gd name="connsiteX10575" fmla="*/ 559594 w 4203096"/>
              <a:gd name="connsiteY10575" fmla="*/ 1319533 h 3821750"/>
              <a:gd name="connsiteX10576" fmla="*/ 563308 w 4203096"/>
              <a:gd name="connsiteY10576" fmla="*/ 1323438 h 3821750"/>
              <a:gd name="connsiteX10577" fmla="*/ 562832 w 4203096"/>
              <a:gd name="connsiteY10577" fmla="*/ 1327820 h 3821750"/>
              <a:gd name="connsiteX10578" fmla="*/ 558927 w 4203096"/>
              <a:gd name="connsiteY10578" fmla="*/ 1322486 h 3821750"/>
              <a:gd name="connsiteX10579" fmla="*/ 559594 w 4203096"/>
              <a:gd name="connsiteY10579" fmla="*/ 1319533 h 3821750"/>
              <a:gd name="connsiteX10580" fmla="*/ 1722466 w 4203096"/>
              <a:gd name="connsiteY10580" fmla="*/ 1317021 h 3821750"/>
              <a:gd name="connsiteX10581" fmla="*/ 1726978 w 4203096"/>
              <a:gd name="connsiteY10581" fmla="*/ 1329915 h 3821750"/>
              <a:gd name="connsiteX10582" fmla="*/ 1682305 w 4203096"/>
              <a:gd name="connsiteY10582" fmla="*/ 1365062 h 3821750"/>
              <a:gd name="connsiteX10583" fmla="*/ 1660588 w 4203096"/>
              <a:gd name="connsiteY10583" fmla="*/ 1352108 h 3821750"/>
              <a:gd name="connsiteX10584" fmla="*/ 1667923 w 4203096"/>
              <a:gd name="connsiteY10584" fmla="*/ 1341345 h 3821750"/>
              <a:gd name="connsiteX10585" fmla="*/ 1671161 w 4203096"/>
              <a:gd name="connsiteY10585" fmla="*/ 1338868 h 3821750"/>
              <a:gd name="connsiteX10586" fmla="*/ 1699165 w 4203096"/>
              <a:gd name="connsiteY10586" fmla="*/ 1321057 h 3821750"/>
              <a:gd name="connsiteX10587" fmla="*/ 1722466 w 4203096"/>
              <a:gd name="connsiteY10587" fmla="*/ 1317021 h 3821750"/>
              <a:gd name="connsiteX10588" fmla="*/ 1103602 w 4203096"/>
              <a:gd name="connsiteY10588" fmla="*/ 1316842 h 3821750"/>
              <a:gd name="connsiteX10589" fmla="*/ 1117473 w 4203096"/>
              <a:gd name="connsiteY10589" fmla="*/ 1317532 h 3821750"/>
              <a:gd name="connsiteX10590" fmla="*/ 1130427 w 4203096"/>
              <a:gd name="connsiteY10590" fmla="*/ 1334773 h 3821750"/>
              <a:gd name="connsiteX10591" fmla="*/ 1108329 w 4203096"/>
              <a:gd name="connsiteY10591" fmla="*/ 1341059 h 3821750"/>
              <a:gd name="connsiteX10592" fmla="*/ 1095089 w 4203096"/>
              <a:gd name="connsiteY10592" fmla="*/ 1323152 h 3821750"/>
              <a:gd name="connsiteX10593" fmla="*/ 1103602 w 4203096"/>
              <a:gd name="connsiteY10593" fmla="*/ 1316842 h 3821750"/>
              <a:gd name="connsiteX10594" fmla="*/ 1376076 w 4203096"/>
              <a:gd name="connsiteY10594" fmla="*/ 1315151 h 3821750"/>
              <a:gd name="connsiteX10595" fmla="*/ 1387030 w 4203096"/>
              <a:gd name="connsiteY10595" fmla="*/ 1323247 h 3821750"/>
              <a:gd name="connsiteX10596" fmla="*/ 1357217 w 4203096"/>
              <a:gd name="connsiteY10596" fmla="*/ 1334582 h 3821750"/>
              <a:gd name="connsiteX10597" fmla="*/ 1346358 w 4203096"/>
              <a:gd name="connsiteY10597" fmla="*/ 1325152 h 3821750"/>
              <a:gd name="connsiteX10598" fmla="*/ 1376076 w 4203096"/>
              <a:gd name="connsiteY10598" fmla="*/ 1315151 h 3821750"/>
              <a:gd name="connsiteX10599" fmla="*/ 852392 w 4203096"/>
              <a:gd name="connsiteY10599" fmla="*/ 1314675 h 3821750"/>
              <a:gd name="connsiteX10600" fmla="*/ 865251 w 4203096"/>
              <a:gd name="connsiteY10600" fmla="*/ 1333058 h 3821750"/>
              <a:gd name="connsiteX10601" fmla="*/ 854297 w 4203096"/>
              <a:gd name="connsiteY10601" fmla="*/ 1342012 h 3821750"/>
              <a:gd name="connsiteX10602" fmla="*/ 841724 w 4203096"/>
              <a:gd name="connsiteY10602" fmla="*/ 1323724 h 3821750"/>
              <a:gd name="connsiteX10603" fmla="*/ 852392 w 4203096"/>
              <a:gd name="connsiteY10603" fmla="*/ 1314675 h 3821750"/>
              <a:gd name="connsiteX10604" fmla="*/ 3040190 w 4203096"/>
              <a:gd name="connsiteY10604" fmla="*/ 1313436 h 3821750"/>
              <a:gd name="connsiteX10605" fmla="*/ 3042571 w 4203096"/>
              <a:gd name="connsiteY10605" fmla="*/ 1338678 h 3821750"/>
              <a:gd name="connsiteX10606" fmla="*/ 3078861 w 4203096"/>
              <a:gd name="connsiteY10606" fmla="*/ 1346202 h 3821750"/>
              <a:gd name="connsiteX10607" fmla="*/ 3076575 w 4203096"/>
              <a:gd name="connsiteY10607" fmla="*/ 1321056 h 3821750"/>
              <a:gd name="connsiteX10608" fmla="*/ 3040190 w 4203096"/>
              <a:gd name="connsiteY10608" fmla="*/ 1313436 h 3821750"/>
              <a:gd name="connsiteX10609" fmla="*/ 1299019 w 4203096"/>
              <a:gd name="connsiteY10609" fmla="*/ 1311912 h 3821750"/>
              <a:gd name="connsiteX10610" fmla="*/ 1311021 w 4203096"/>
              <a:gd name="connsiteY10610" fmla="*/ 1323342 h 3821750"/>
              <a:gd name="connsiteX10611" fmla="*/ 1284065 w 4203096"/>
              <a:gd name="connsiteY10611" fmla="*/ 1330962 h 3821750"/>
              <a:gd name="connsiteX10612" fmla="*/ 1272540 w 4203096"/>
              <a:gd name="connsiteY10612" fmla="*/ 1319247 h 3821750"/>
              <a:gd name="connsiteX10613" fmla="*/ 1299019 w 4203096"/>
              <a:gd name="connsiteY10613" fmla="*/ 1311912 h 3821750"/>
              <a:gd name="connsiteX10614" fmla="*/ 3308890 w 4203096"/>
              <a:gd name="connsiteY10614" fmla="*/ 1309436 h 3821750"/>
              <a:gd name="connsiteX10615" fmla="*/ 3352038 w 4203096"/>
              <a:gd name="connsiteY10615" fmla="*/ 1356966 h 3821750"/>
              <a:gd name="connsiteX10616" fmla="*/ 3313176 w 4203096"/>
              <a:gd name="connsiteY10616" fmla="*/ 1370396 h 3821750"/>
              <a:gd name="connsiteX10617" fmla="*/ 3271551 w 4203096"/>
              <a:gd name="connsiteY10617" fmla="*/ 1338106 h 3821750"/>
              <a:gd name="connsiteX10618" fmla="*/ 3308890 w 4203096"/>
              <a:gd name="connsiteY10618" fmla="*/ 1309436 h 3821750"/>
              <a:gd name="connsiteX10619" fmla="*/ 2051780 w 4203096"/>
              <a:gd name="connsiteY10619" fmla="*/ 1307889 h 3821750"/>
              <a:gd name="connsiteX10620" fmla="*/ 2062638 w 4203096"/>
              <a:gd name="connsiteY10620" fmla="*/ 1319819 h 3821750"/>
              <a:gd name="connsiteX10621" fmla="*/ 2029777 w 4203096"/>
              <a:gd name="connsiteY10621" fmla="*/ 1354394 h 3821750"/>
              <a:gd name="connsiteX10622" fmla="*/ 1994534 w 4203096"/>
              <a:gd name="connsiteY10622" fmla="*/ 1345727 h 3821750"/>
              <a:gd name="connsiteX10623" fmla="*/ 2027205 w 4203096"/>
              <a:gd name="connsiteY10623" fmla="*/ 1310960 h 3821750"/>
              <a:gd name="connsiteX10624" fmla="*/ 2051780 w 4203096"/>
              <a:gd name="connsiteY10624" fmla="*/ 1307889 h 3821750"/>
              <a:gd name="connsiteX10625" fmla="*/ 1154442 w 4203096"/>
              <a:gd name="connsiteY10625" fmla="*/ 1305591 h 3821750"/>
              <a:gd name="connsiteX10626" fmla="*/ 1169098 w 4203096"/>
              <a:gd name="connsiteY10626" fmla="*/ 1307246 h 3821750"/>
              <a:gd name="connsiteX10627" fmla="*/ 1179480 w 4203096"/>
              <a:gd name="connsiteY10627" fmla="*/ 1323057 h 3821750"/>
              <a:gd name="connsiteX10628" fmla="*/ 1155287 w 4203096"/>
              <a:gd name="connsiteY10628" fmla="*/ 1327439 h 3821750"/>
              <a:gd name="connsiteX10629" fmla="*/ 1144428 w 4203096"/>
              <a:gd name="connsiteY10629" fmla="*/ 1310865 h 3821750"/>
              <a:gd name="connsiteX10630" fmla="*/ 1154442 w 4203096"/>
              <a:gd name="connsiteY10630" fmla="*/ 1305591 h 3821750"/>
              <a:gd name="connsiteX10631" fmla="*/ 985064 w 4203096"/>
              <a:gd name="connsiteY10631" fmla="*/ 1302912 h 3821750"/>
              <a:gd name="connsiteX10632" fmla="*/ 996696 w 4203096"/>
              <a:gd name="connsiteY10632" fmla="*/ 1303911 h 3821750"/>
              <a:gd name="connsiteX10633" fmla="*/ 1009459 w 4203096"/>
              <a:gd name="connsiteY10633" fmla="*/ 1322961 h 3821750"/>
              <a:gd name="connsiteX10634" fmla="*/ 991457 w 4203096"/>
              <a:gd name="connsiteY10634" fmla="*/ 1329057 h 3821750"/>
              <a:gd name="connsiteX10635" fmla="*/ 978789 w 4203096"/>
              <a:gd name="connsiteY10635" fmla="*/ 1309912 h 3821750"/>
              <a:gd name="connsiteX10636" fmla="*/ 985064 w 4203096"/>
              <a:gd name="connsiteY10636" fmla="*/ 1302912 h 3821750"/>
              <a:gd name="connsiteX10637" fmla="*/ 1492841 w 4203096"/>
              <a:gd name="connsiteY10637" fmla="*/ 1302126 h 3821750"/>
              <a:gd name="connsiteX10638" fmla="*/ 1494853 w 4203096"/>
              <a:gd name="connsiteY10638" fmla="*/ 1307912 h 3821750"/>
              <a:gd name="connsiteX10639" fmla="*/ 1460182 w 4203096"/>
              <a:gd name="connsiteY10639" fmla="*/ 1331058 h 3821750"/>
              <a:gd name="connsiteX10640" fmla="*/ 1443513 w 4203096"/>
              <a:gd name="connsiteY10640" fmla="*/ 1327058 h 3821750"/>
              <a:gd name="connsiteX10641" fmla="*/ 1477327 w 4203096"/>
              <a:gd name="connsiteY10641" fmla="*/ 1305626 h 3821750"/>
              <a:gd name="connsiteX10642" fmla="*/ 1492841 w 4203096"/>
              <a:gd name="connsiteY10642" fmla="*/ 1302126 h 3821750"/>
              <a:gd name="connsiteX10643" fmla="*/ 2572893 w 4203096"/>
              <a:gd name="connsiteY10643" fmla="*/ 1301816 h 3821750"/>
              <a:gd name="connsiteX10644" fmla="*/ 2600325 w 4203096"/>
              <a:gd name="connsiteY10644" fmla="*/ 1324772 h 3821750"/>
              <a:gd name="connsiteX10645" fmla="*/ 2577560 w 4203096"/>
              <a:gd name="connsiteY10645" fmla="*/ 1357252 h 3821750"/>
              <a:gd name="connsiteX10646" fmla="*/ 2547937 w 4203096"/>
              <a:gd name="connsiteY10646" fmla="*/ 1334678 h 3821750"/>
              <a:gd name="connsiteX10647" fmla="*/ 2572893 w 4203096"/>
              <a:gd name="connsiteY10647" fmla="*/ 1301816 h 3821750"/>
              <a:gd name="connsiteX10648" fmla="*/ 2287703 w 4203096"/>
              <a:gd name="connsiteY10648" fmla="*/ 1301721 h 3821750"/>
              <a:gd name="connsiteX10649" fmla="*/ 2296667 w 4203096"/>
              <a:gd name="connsiteY10649" fmla="*/ 1314008 h 3821750"/>
              <a:gd name="connsiteX10650" fmla="*/ 2263330 w 4203096"/>
              <a:gd name="connsiteY10650" fmla="*/ 1345917 h 3821750"/>
              <a:gd name="connsiteX10651" fmla="*/ 2233231 w 4203096"/>
              <a:gd name="connsiteY10651" fmla="*/ 1334011 h 3821750"/>
              <a:gd name="connsiteX10652" fmla="*/ 2265521 w 4203096"/>
              <a:gd name="connsiteY10652" fmla="*/ 1302007 h 3821750"/>
              <a:gd name="connsiteX10653" fmla="*/ 2287703 w 4203096"/>
              <a:gd name="connsiteY10653" fmla="*/ 1301721 h 3821750"/>
              <a:gd name="connsiteX10654" fmla="*/ 696944 w 4203096"/>
              <a:gd name="connsiteY10654" fmla="*/ 1300006 h 3821750"/>
              <a:gd name="connsiteX10655" fmla="*/ 708469 w 4203096"/>
              <a:gd name="connsiteY10655" fmla="*/ 1313817 h 3821750"/>
              <a:gd name="connsiteX10656" fmla="*/ 704087 w 4203096"/>
              <a:gd name="connsiteY10656" fmla="*/ 1321437 h 3821750"/>
              <a:gd name="connsiteX10657" fmla="*/ 694753 w 4203096"/>
              <a:gd name="connsiteY10657" fmla="*/ 1308483 h 3821750"/>
              <a:gd name="connsiteX10658" fmla="*/ 696944 w 4203096"/>
              <a:gd name="connsiteY10658" fmla="*/ 1300006 h 3821750"/>
              <a:gd name="connsiteX10659" fmla="*/ 1465957 w 4203096"/>
              <a:gd name="connsiteY10659" fmla="*/ 1298936 h 3821750"/>
              <a:gd name="connsiteX10660" fmla="*/ 1466087 w 4203096"/>
              <a:gd name="connsiteY10660" fmla="*/ 1304674 h 3821750"/>
              <a:gd name="connsiteX10661" fmla="*/ 1434845 w 4203096"/>
              <a:gd name="connsiteY10661" fmla="*/ 1322771 h 3821750"/>
              <a:gd name="connsiteX10662" fmla="*/ 1422177 w 4203096"/>
              <a:gd name="connsiteY10662" fmla="*/ 1316866 h 3821750"/>
              <a:gd name="connsiteX10663" fmla="*/ 1453324 w 4203096"/>
              <a:gd name="connsiteY10663" fmla="*/ 1300483 h 3821750"/>
              <a:gd name="connsiteX10664" fmla="*/ 1465957 w 4203096"/>
              <a:gd name="connsiteY10664" fmla="*/ 1298936 h 3821750"/>
              <a:gd name="connsiteX10665" fmla="*/ 3797141 w 4203096"/>
              <a:gd name="connsiteY10665" fmla="*/ 1298578 h 3821750"/>
              <a:gd name="connsiteX10666" fmla="*/ 3821048 w 4203096"/>
              <a:gd name="connsiteY10666" fmla="*/ 1321628 h 3821750"/>
              <a:gd name="connsiteX10667" fmla="*/ 3810666 w 4203096"/>
              <a:gd name="connsiteY10667" fmla="*/ 1339345 h 3821750"/>
              <a:gd name="connsiteX10668" fmla="*/ 3787044 w 4203096"/>
              <a:gd name="connsiteY10668" fmla="*/ 1315628 h 3821750"/>
              <a:gd name="connsiteX10669" fmla="*/ 3797141 w 4203096"/>
              <a:gd name="connsiteY10669" fmla="*/ 1298578 h 3821750"/>
              <a:gd name="connsiteX10670" fmla="*/ 1354550 w 4203096"/>
              <a:gd name="connsiteY10670" fmla="*/ 1297815 h 3821750"/>
              <a:gd name="connsiteX10671" fmla="*/ 1363884 w 4203096"/>
              <a:gd name="connsiteY10671" fmla="*/ 1307531 h 3821750"/>
              <a:gd name="connsiteX10672" fmla="*/ 1337405 w 4203096"/>
              <a:gd name="connsiteY10672" fmla="*/ 1315437 h 3821750"/>
              <a:gd name="connsiteX10673" fmla="*/ 1327784 w 4203096"/>
              <a:gd name="connsiteY10673" fmla="*/ 1304959 h 3821750"/>
              <a:gd name="connsiteX10674" fmla="*/ 1354550 w 4203096"/>
              <a:gd name="connsiteY10674" fmla="*/ 1297815 h 3821750"/>
              <a:gd name="connsiteX10675" fmla="*/ 1205663 w 4203096"/>
              <a:gd name="connsiteY10675" fmla="*/ 1295780 h 3821750"/>
              <a:gd name="connsiteX10676" fmla="*/ 1220819 w 4203096"/>
              <a:gd name="connsiteY10676" fmla="*/ 1296768 h 3821750"/>
              <a:gd name="connsiteX10677" fmla="*/ 1232154 w 4203096"/>
              <a:gd name="connsiteY10677" fmla="*/ 1310579 h 3821750"/>
              <a:gd name="connsiteX10678" fmla="*/ 1208913 w 4203096"/>
              <a:gd name="connsiteY10678" fmla="*/ 1315913 h 3821750"/>
              <a:gd name="connsiteX10679" fmla="*/ 1195863 w 4203096"/>
              <a:gd name="connsiteY10679" fmla="*/ 1301149 h 3821750"/>
              <a:gd name="connsiteX10680" fmla="*/ 1205663 w 4203096"/>
              <a:gd name="connsiteY10680" fmla="*/ 1295780 h 3821750"/>
              <a:gd name="connsiteX10681" fmla="*/ 3500628 w 4203096"/>
              <a:gd name="connsiteY10681" fmla="*/ 1294482 h 3821750"/>
              <a:gd name="connsiteX10682" fmla="*/ 3535870 w 4203096"/>
              <a:gd name="connsiteY10682" fmla="*/ 1334297 h 3821750"/>
              <a:gd name="connsiteX10683" fmla="*/ 3507867 w 4203096"/>
              <a:gd name="connsiteY10683" fmla="*/ 1360681 h 3821750"/>
              <a:gd name="connsiteX10684" fmla="*/ 3472148 w 4203096"/>
              <a:gd name="connsiteY10684" fmla="*/ 1318485 h 3821750"/>
              <a:gd name="connsiteX10685" fmla="*/ 3500628 w 4203096"/>
              <a:gd name="connsiteY10685" fmla="*/ 1294482 h 3821750"/>
              <a:gd name="connsiteX10686" fmla="*/ 1992940 w 4203096"/>
              <a:gd name="connsiteY10686" fmla="*/ 1294018 h 3821750"/>
              <a:gd name="connsiteX10687" fmla="*/ 2003012 w 4203096"/>
              <a:gd name="connsiteY10687" fmla="*/ 1305817 h 3821750"/>
              <a:gd name="connsiteX10688" fmla="*/ 1968817 w 4203096"/>
              <a:gd name="connsiteY10688" fmla="*/ 1341441 h 3821750"/>
              <a:gd name="connsiteX10689" fmla="*/ 1933575 w 4203096"/>
              <a:gd name="connsiteY10689" fmla="*/ 1334106 h 3821750"/>
              <a:gd name="connsiteX10690" fmla="*/ 1969008 w 4203096"/>
              <a:gd name="connsiteY10690" fmla="*/ 1297149 h 3821750"/>
              <a:gd name="connsiteX10691" fmla="*/ 1992940 w 4203096"/>
              <a:gd name="connsiteY10691" fmla="*/ 1294018 h 3821750"/>
              <a:gd name="connsiteX10692" fmla="*/ 2739104 w 4203096"/>
              <a:gd name="connsiteY10692" fmla="*/ 1292482 h 3821750"/>
              <a:gd name="connsiteX10693" fmla="*/ 2770917 w 4203096"/>
              <a:gd name="connsiteY10693" fmla="*/ 1324486 h 3821750"/>
              <a:gd name="connsiteX10694" fmla="*/ 2742914 w 4203096"/>
              <a:gd name="connsiteY10694" fmla="*/ 1353061 h 3821750"/>
              <a:gd name="connsiteX10695" fmla="*/ 2713196 w 4203096"/>
              <a:gd name="connsiteY10695" fmla="*/ 1319342 h 3821750"/>
              <a:gd name="connsiteX10696" fmla="*/ 2739104 w 4203096"/>
              <a:gd name="connsiteY10696" fmla="*/ 1292482 h 3821750"/>
              <a:gd name="connsiteX10697" fmla="*/ 1440739 w 4203096"/>
              <a:gd name="connsiteY10697" fmla="*/ 1292411 h 3821750"/>
              <a:gd name="connsiteX10698" fmla="*/ 1440656 w 4203096"/>
              <a:gd name="connsiteY10698" fmla="*/ 1297816 h 3821750"/>
              <a:gd name="connsiteX10699" fmla="*/ 1412366 w 4203096"/>
              <a:gd name="connsiteY10699" fmla="*/ 1311818 h 3821750"/>
              <a:gd name="connsiteX10700" fmla="*/ 1401127 w 4203096"/>
              <a:gd name="connsiteY10700" fmla="*/ 1305627 h 3821750"/>
              <a:gd name="connsiteX10701" fmla="*/ 1429035 w 4203096"/>
              <a:gd name="connsiteY10701" fmla="*/ 1292863 h 3821750"/>
              <a:gd name="connsiteX10702" fmla="*/ 1440739 w 4203096"/>
              <a:gd name="connsiteY10702" fmla="*/ 1292411 h 3821750"/>
              <a:gd name="connsiteX10703" fmla="*/ 884586 w 4203096"/>
              <a:gd name="connsiteY10703" fmla="*/ 1292101 h 3821750"/>
              <a:gd name="connsiteX10704" fmla="*/ 898111 w 4203096"/>
              <a:gd name="connsiteY10704" fmla="*/ 1309913 h 3821750"/>
              <a:gd name="connsiteX10705" fmla="*/ 885634 w 4203096"/>
              <a:gd name="connsiteY10705" fmla="*/ 1318390 h 3821750"/>
              <a:gd name="connsiteX10706" fmla="*/ 872870 w 4203096"/>
              <a:gd name="connsiteY10706" fmla="*/ 1300292 h 3821750"/>
              <a:gd name="connsiteX10707" fmla="*/ 884586 w 4203096"/>
              <a:gd name="connsiteY10707" fmla="*/ 1292101 h 3821750"/>
              <a:gd name="connsiteX10708" fmla="*/ 1670113 w 4203096"/>
              <a:gd name="connsiteY10708" fmla="*/ 1291815 h 3821750"/>
              <a:gd name="connsiteX10709" fmla="*/ 1638491 w 4203096"/>
              <a:gd name="connsiteY10709" fmla="*/ 1308198 h 3821750"/>
              <a:gd name="connsiteX10710" fmla="*/ 1634204 w 4203096"/>
              <a:gd name="connsiteY10710" fmla="*/ 1326105 h 3821750"/>
              <a:gd name="connsiteX10711" fmla="*/ 1668018 w 4203096"/>
              <a:gd name="connsiteY10711" fmla="*/ 1310198 h 3821750"/>
              <a:gd name="connsiteX10712" fmla="*/ 1670113 w 4203096"/>
              <a:gd name="connsiteY10712" fmla="*/ 1291815 h 3821750"/>
              <a:gd name="connsiteX10713" fmla="*/ 2427732 w 4203096"/>
              <a:gd name="connsiteY10713" fmla="*/ 1291719 h 3821750"/>
              <a:gd name="connsiteX10714" fmla="*/ 2457450 w 4203096"/>
              <a:gd name="connsiteY10714" fmla="*/ 1307721 h 3821750"/>
              <a:gd name="connsiteX10715" fmla="*/ 2429161 w 4203096"/>
              <a:gd name="connsiteY10715" fmla="*/ 1339916 h 3821750"/>
              <a:gd name="connsiteX10716" fmla="*/ 2398871 w 4203096"/>
              <a:gd name="connsiteY10716" fmla="*/ 1323247 h 3821750"/>
              <a:gd name="connsiteX10717" fmla="*/ 2427732 w 4203096"/>
              <a:gd name="connsiteY10717" fmla="*/ 1291719 h 3821750"/>
              <a:gd name="connsiteX10718" fmla="*/ 1628108 w 4203096"/>
              <a:gd name="connsiteY10718" fmla="*/ 1291434 h 3821750"/>
              <a:gd name="connsiteX10719" fmla="*/ 1599152 w 4203096"/>
              <a:gd name="connsiteY10719" fmla="*/ 1306578 h 3821750"/>
              <a:gd name="connsiteX10720" fmla="*/ 1594104 w 4203096"/>
              <a:gd name="connsiteY10720" fmla="*/ 1322199 h 3821750"/>
              <a:gd name="connsiteX10721" fmla="*/ 1623632 w 4203096"/>
              <a:gd name="connsiteY10721" fmla="*/ 1307531 h 3821750"/>
              <a:gd name="connsiteX10722" fmla="*/ 1628108 w 4203096"/>
              <a:gd name="connsiteY10722" fmla="*/ 1291434 h 3821750"/>
              <a:gd name="connsiteX10723" fmla="*/ 2656141 w 4203096"/>
              <a:gd name="connsiteY10723" fmla="*/ 1290863 h 3821750"/>
              <a:gd name="connsiteX10724" fmla="*/ 2681477 w 4203096"/>
              <a:gd name="connsiteY10724" fmla="*/ 1317152 h 3821750"/>
              <a:gd name="connsiteX10725" fmla="*/ 2660237 w 4203096"/>
              <a:gd name="connsiteY10725" fmla="*/ 1348013 h 3821750"/>
              <a:gd name="connsiteX10726" fmla="*/ 2633757 w 4203096"/>
              <a:gd name="connsiteY10726" fmla="*/ 1321724 h 3821750"/>
              <a:gd name="connsiteX10727" fmla="*/ 2656141 w 4203096"/>
              <a:gd name="connsiteY10727" fmla="*/ 1290863 h 3821750"/>
              <a:gd name="connsiteX10728" fmla="*/ 1589532 w 4203096"/>
              <a:gd name="connsiteY10728" fmla="*/ 1290576 h 3821750"/>
              <a:gd name="connsiteX10729" fmla="*/ 1563338 w 4203096"/>
              <a:gd name="connsiteY10729" fmla="*/ 1304197 h 3821750"/>
              <a:gd name="connsiteX10730" fmla="*/ 1557337 w 4203096"/>
              <a:gd name="connsiteY10730" fmla="*/ 1318580 h 3821750"/>
              <a:gd name="connsiteX10731" fmla="*/ 1584008 w 4203096"/>
              <a:gd name="connsiteY10731" fmla="*/ 1305435 h 3821750"/>
              <a:gd name="connsiteX10732" fmla="*/ 1589532 w 4203096"/>
              <a:gd name="connsiteY10732" fmla="*/ 1290576 h 3821750"/>
              <a:gd name="connsiteX10733" fmla="*/ 786383 w 4203096"/>
              <a:gd name="connsiteY10733" fmla="*/ 1289910 h 3821750"/>
              <a:gd name="connsiteX10734" fmla="*/ 797909 w 4203096"/>
              <a:gd name="connsiteY10734" fmla="*/ 1306102 h 3821750"/>
              <a:gd name="connsiteX10735" fmla="*/ 789241 w 4203096"/>
              <a:gd name="connsiteY10735" fmla="*/ 1314198 h 3821750"/>
              <a:gd name="connsiteX10736" fmla="*/ 778382 w 4203096"/>
              <a:gd name="connsiteY10736" fmla="*/ 1297815 h 3821750"/>
              <a:gd name="connsiteX10737" fmla="*/ 786383 w 4203096"/>
              <a:gd name="connsiteY10737" fmla="*/ 1289910 h 3821750"/>
              <a:gd name="connsiteX10738" fmla="*/ 2922651 w 4203096"/>
              <a:gd name="connsiteY10738" fmla="*/ 1289624 h 3821750"/>
              <a:gd name="connsiteX10739" fmla="*/ 2923699 w 4203096"/>
              <a:gd name="connsiteY10739" fmla="*/ 1318008 h 3821750"/>
              <a:gd name="connsiteX10740" fmla="*/ 2961989 w 4203096"/>
              <a:gd name="connsiteY10740" fmla="*/ 1324962 h 3821750"/>
              <a:gd name="connsiteX10741" fmla="*/ 2959227 w 4203096"/>
              <a:gd name="connsiteY10741" fmla="*/ 1296387 h 3821750"/>
              <a:gd name="connsiteX10742" fmla="*/ 2922651 w 4203096"/>
              <a:gd name="connsiteY10742" fmla="*/ 1289624 h 3821750"/>
              <a:gd name="connsiteX10743" fmla="*/ 1774507 w 4203096"/>
              <a:gd name="connsiteY10743" fmla="*/ 1289433 h 3821750"/>
              <a:gd name="connsiteX10744" fmla="*/ 1774030 w 4203096"/>
              <a:gd name="connsiteY10744" fmla="*/ 1289991 h 3821750"/>
              <a:gd name="connsiteX10745" fmla="*/ 1774507 w 4203096"/>
              <a:gd name="connsiteY10745" fmla="*/ 1289434 h 3821750"/>
              <a:gd name="connsiteX10746" fmla="*/ 1774202 w 4203096"/>
              <a:gd name="connsiteY10746" fmla="*/ 1289905 h 3821750"/>
              <a:gd name="connsiteX10747" fmla="*/ 1773935 w 4203096"/>
              <a:gd name="connsiteY10747" fmla="*/ 1290101 h 3821750"/>
              <a:gd name="connsiteX10748" fmla="*/ 1773937 w 4203096"/>
              <a:gd name="connsiteY10748" fmla="*/ 1290100 h 3821750"/>
              <a:gd name="connsiteX10749" fmla="*/ 1774171 w 4203096"/>
              <a:gd name="connsiteY10749" fmla="*/ 1289664 h 3821750"/>
              <a:gd name="connsiteX10750" fmla="*/ 1028437 w 4203096"/>
              <a:gd name="connsiteY10750" fmla="*/ 1289149 h 3821750"/>
              <a:gd name="connsiteX10751" fmla="*/ 1040796 w 4203096"/>
              <a:gd name="connsiteY10751" fmla="*/ 1290577 h 3821750"/>
              <a:gd name="connsiteX10752" fmla="*/ 1053369 w 4203096"/>
              <a:gd name="connsiteY10752" fmla="*/ 1308865 h 3821750"/>
              <a:gd name="connsiteX10753" fmla="*/ 1033843 w 4203096"/>
              <a:gd name="connsiteY10753" fmla="*/ 1313914 h 3821750"/>
              <a:gd name="connsiteX10754" fmla="*/ 1021365 w 4203096"/>
              <a:gd name="connsiteY10754" fmla="*/ 1295435 h 3821750"/>
              <a:gd name="connsiteX10755" fmla="*/ 1028437 w 4203096"/>
              <a:gd name="connsiteY10755" fmla="*/ 1289149 h 3821750"/>
              <a:gd name="connsiteX10756" fmla="*/ 1260466 w 4203096"/>
              <a:gd name="connsiteY10756" fmla="*/ 1286077 h 3821750"/>
              <a:gd name="connsiteX10757" fmla="*/ 1275016 w 4203096"/>
              <a:gd name="connsiteY10757" fmla="*/ 1286672 h 3821750"/>
              <a:gd name="connsiteX10758" fmla="*/ 1285684 w 4203096"/>
              <a:gd name="connsiteY10758" fmla="*/ 1299150 h 3821750"/>
              <a:gd name="connsiteX10759" fmla="*/ 1261395 w 4203096"/>
              <a:gd name="connsiteY10759" fmla="*/ 1304007 h 3821750"/>
              <a:gd name="connsiteX10760" fmla="*/ 1250632 w 4203096"/>
              <a:gd name="connsiteY10760" fmla="*/ 1291053 h 3821750"/>
              <a:gd name="connsiteX10761" fmla="*/ 1260466 w 4203096"/>
              <a:gd name="connsiteY10761" fmla="*/ 1286077 h 3821750"/>
              <a:gd name="connsiteX10762" fmla="*/ 636746 w 4203096"/>
              <a:gd name="connsiteY10762" fmla="*/ 1284290 h 3821750"/>
              <a:gd name="connsiteX10763" fmla="*/ 643318 w 4203096"/>
              <a:gd name="connsiteY10763" fmla="*/ 1292386 h 3821750"/>
              <a:gd name="connsiteX10764" fmla="*/ 642556 w 4203096"/>
              <a:gd name="connsiteY10764" fmla="*/ 1303245 h 3821750"/>
              <a:gd name="connsiteX10765" fmla="*/ 634555 w 4203096"/>
              <a:gd name="connsiteY10765" fmla="*/ 1291338 h 3821750"/>
              <a:gd name="connsiteX10766" fmla="*/ 636746 w 4203096"/>
              <a:gd name="connsiteY10766" fmla="*/ 1284290 h 3821750"/>
              <a:gd name="connsiteX10767" fmla="*/ 3098482 w 4203096"/>
              <a:gd name="connsiteY10767" fmla="*/ 1281528 h 3821750"/>
              <a:gd name="connsiteX10768" fmla="*/ 3100388 w 4203096"/>
              <a:gd name="connsiteY10768" fmla="*/ 1309817 h 3821750"/>
              <a:gd name="connsiteX10769" fmla="*/ 3139345 w 4203096"/>
              <a:gd name="connsiteY10769" fmla="*/ 1318389 h 3821750"/>
              <a:gd name="connsiteX10770" fmla="*/ 3140678 w 4203096"/>
              <a:gd name="connsiteY10770" fmla="*/ 1287147 h 3821750"/>
              <a:gd name="connsiteX10771" fmla="*/ 3098482 w 4203096"/>
              <a:gd name="connsiteY10771" fmla="*/ 1281528 h 3821750"/>
              <a:gd name="connsiteX10772" fmla="*/ 2226635 w 4203096"/>
              <a:gd name="connsiteY10772" fmla="*/ 1280957 h 3821750"/>
              <a:gd name="connsiteX10773" fmla="*/ 2238469 w 4203096"/>
              <a:gd name="connsiteY10773" fmla="*/ 1293339 h 3821750"/>
              <a:gd name="connsiteX10774" fmla="*/ 2207990 w 4203096"/>
              <a:gd name="connsiteY10774" fmla="*/ 1326867 h 3821750"/>
              <a:gd name="connsiteX10775" fmla="*/ 2173033 w 4203096"/>
              <a:gd name="connsiteY10775" fmla="*/ 1317628 h 3821750"/>
              <a:gd name="connsiteX10776" fmla="*/ 2202084 w 4203096"/>
              <a:gd name="connsiteY10776" fmla="*/ 1283433 h 3821750"/>
              <a:gd name="connsiteX10777" fmla="*/ 2226635 w 4203096"/>
              <a:gd name="connsiteY10777" fmla="*/ 1280957 h 3821750"/>
              <a:gd name="connsiteX10778" fmla="*/ 1407889 w 4203096"/>
              <a:gd name="connsiteY10778" fmla="*/ 1280861 h 3821750"/>
              <a:gd name="connsiteX10779" fmla="*/ 1417033 w 4203096"/>
              <a:gd name="connsiteY10779" fmla="*/ 1287433 h 3821750"/>
              <a:gd name="connsiteX10780" fmla="*/ 1392173 w 4203096"/>
              <a:gd name="connsiteY10780" fmla="*/ 1297435 h 3821750"/>
              <a:gd name="connsiteX10781" fmla="*/ 1382743 w 4203096"/>
              <a:gd name="connsiteY10781" fmla="*/ 1289529 h 3821750"/>
              <a:gd name="connsiteX10782" fmla="*/ 1407889 w 4203096"/>
              <a:gd name="connsiteY10782" fmla="*/ 1280861 h 3821750"/>
              <a:gd name="connsiteX10783" fmla="*/ 1934158 w 4203096"/>
              <a:gd name="connsiteY10783" fmla="*/ 1280743 h 3821750"/>
              <a:gd name="connsiteX10784" fmla="*/ 1945195 w 4203096"/>
              <a:gd name="connsiteY10784" fmla="*/ 1291529 h 3821750"/>
              <a:gd name="connsiteX10785" fmla="*/ 1910905 w 4203096"/>
              <a:gd name="connsiteY10785" fmla="*/ 1328963 h 3821750"/>
              <a:gd name="connsiteX10786" fmla="*/ 1874710 w 4203096"/>
              <a:gd name="connsiteY10786" fmla="*/ 1323438 h 3821750"/>
              <a:gd name="connsiteX10787" fmla="*/ 1909476 w 4203096"/>
              <a:gd name="connsiteY10787" fmla="*/ 1285243 h 3821750"/>
              <a:gd name="connsiteX10788" fmla="*/ 1934158 w 4203096"/>
              <a:gd name="connsiteY10788" fmla="*/ 1280743 h 3821750"/>
              <a:gd name="connsiteX10789" fmla="*/ 1074777 w 4203096"/>
              <a:gd name="connsiteY10789" fmla="*/ 1278134 h 3821750"/>
              <a:gd name="connsiteX10790" fmla="*/ 1087754 w 4203096"/>
              <a:gd name="connsiteY10790" fmla="*/ 1279527 h 3821750"/>
              <a:gd name="connsiteX10791" fmla="*/ 1100232 w 4203096"/>
              <a:gd name="connsiteY10791" fmla="*/ 1296863 h 3821750"/>
              <a:gd name="connsiteX10792" fmla="*/ 1080706 w 4203096"/>
              <a:gd name="connsiteY10792" fmla="*/ 1301530 h 3821750"/>
              <a:gd name="connsiteX10793" fmla="*/ 1067371 w 4203096"/>
              <a:gd name="connsiteY10793" fmla="*/ 1284099 h 3821750"/>
              <a:gd name="connsiteX10794" fmla="*/ 1074777 w 4203096"/>
              <a:gd name="connsiteY10794" fmla="*/ 1278134 h 3821750"/>
              <a:gd name="connsiteX10795" fmla="*/ 1317010 w 4203096"/>
              <a:gd name="connsiteY10795" fmla="*/ 1275504 h 3821750"/>
              <a:gd name="connsiteX10796" fmla="*/ 1330928 w 4203096"/>
              <a:gd name="connsiteY10796" fmla="*/ 1275718 h 3821750"/>
              <a:gd name="connsiteX10797" fmla="*/ 1339500 w 4203096"/>
              <a:gd name="connsiteY10797" fmla="*/ 1287148 h 3821750"/>
              <a:gd name="connsiteX10798" fmla="*/ 1315021 w 4203096"/>
              <a:gd name="connsiteY10798" fmla="*/ 1291625 h 3821750"/>
              <a:gd name="connsiteX10799" fmla="*/ 1306734 w 4203096"/>
              <a:gd name="connsiteY10799" fmla="*/ 1280005 h 3821750"/>
              <a:gd name="connsiteX10800" fmla="*/ 1317010 w 4203096"/>
              <a:gd name="connsiteY10800" fmla="*/ 1275504 h 3821750"/>
              <a:gd name="connsiteX10801" fmla="*/ 911887 w 4203096"/>
              <a:gd name="connsiteY10801" fmla="*/ 1272908 h 3821750"/>
              <a:gd name="connsiteX10802" fmla="*/ 921162 w 4203096"/>
              <a:gd name="connsiteY10802" fmla="*/ 1273432 h 3821750"/>
              <a:gd name="connsiteX10803" fmla="*/ 934497 w 4203096"/>
              <a:gd name="connsiteY10803" fmla="*/ 1292101 h 3821750"/>
              <a:gd name="connsiteX10804" fmla="*/ 919733 w 4203096"/>
              <a:gd name="connsiteY10804" fmla="*/ 1297911 h 3821750"/>
              <a:gd name="connsiteX10805" fmla="*/ 907827 w 4203096"/>
              <a:gd name="connsiteY10805" fmla="*/ 1279814 h 3821750"/>
              <a:gd name="connsiteX10806" fmla="*/ 911887 w 4203096"/>
              <a:gd name="connsiteY10806" fmla="*/ 1272908 h 3821750"/>
              <a:gd name="connsiteX10807" fmla="*/ 3674649 w 4203096"/>
              <a:gd name="connsiteY10807" fmla="*/ 1272670 h 3821750"/>
              <a:gd name="connsiteX10808" fmla="*/ 3704272 w 4203096"/>
              <a:gd name="connsiteY10808" fmla="*/ 1300388 h 3821750"/>
              <a:gd name="connsiteX10809" fmla="*/ 3688365 w 4203096"/>
              <a:gd name="connsiteY10809" fmla="*/ 1321533 h 3821750"/>
              <a:gd name="connsiteX10810" fmla="*/ 3660552 w 4203096"/>
              <a:gd name="connsiteY10810" fmla="*/ 1294292 h 3821750"/>
              <a:gd name="connsiteX10811" fmla="*/ 3674649 w 4203096"/>
              <a:gd name="connsiteY10811" fmla="*/ 1272670 h 3821750"/>
              <a:gd name="connsiteX10812" fmla="*/ 1878259 w 4203096"/>
              <a:gd name="connsiteY10812" fmla="*/ 1271074 h 3821750"/>
              <a:gd name="connsiteX10813" fmla="*/ 1889093 w 4203096"/>
              <a:gd name="connsiteY10813" fmla="*/ 1281718 h 3821750"/>
              <a:gd name="connsiteX10814" fmla="*/ 1853374 w 4203096"/>
              <a:gd name="connsiteY10814" fmla="*/ 1319723 h 3821750"/>
              <a:gd name="connsiteX10815" fmla="*/ 1818513 w 4203096"/>
              <a:gd name="connsiteY10815" fmla="*/ 1314770 h 3821750"/>
              <a:gd name="connsiteX10816" fmla="*/ 1852707 w 4203096"/>
              <a:gd name="connsiteY10816" fmla="*/ 1277147 h 3821750"/>
              <a:gd name="connsiteX10817" fmla="*/ 1878259 w 4203096"/>
              <a:gd name="connsiteY10817" fmla="*/ 1271074 h 3821750"/>
              <a:gd name="connsiteX10818" fmla="*/ 4044029 w 4203096"/>
              <a:gd name="connsiteY10818" fmla="*/ 1270098 h 3821750"/>
              <a:gd name="connsiteX10819" fmla="*/ 4052696 w 4203096"/>
              <a:gd name="connsiteY10819" fmla="*/ 1276099 h 3821750"/>
              <a:gd name="connsiteX10820" fmla="*/ 4047648 w 4203096"/>
              <a:gd name="connsiteY10820" fmla="*/ 1280099 h 3821750"/>
              <a:gd name="connsiteX10821" fmla="*/ 4042028 w 4203096"/>
              <a:gd name="connsiteY10821" fmla="*/ 1273336 h 3821750"/>
              <a:gd name="connsiteX10822" fmla="*/ 4044029 w 4203096"/>
              <a:gd name="connsiteY10822" fmla="*/ 1270098 h 3821750"/>
              <a:gd name="connsiteX10823" fmla="*/ 573500 w 4203096"/>
              <a:gd name="connsiteY10823" fmla="*/ 1270098 h 3821750"/>
              <a:gd name="connsiteX10824" fmla="*/ 578072 w 4203096"/>
              <a:gd name="connsiteY10824" fmla="*/ 1276194 h 3821750"/>
              <a:gd name="connsiteX10825" fmla="*/ 576738 w 4203096"/>
              <a:gd name="connsiteY10825" fmla="*/ 1280576 h 3821750"/>
              <a:gd name="connsiteX10826" fmla="*/ 573119 w 4203096"/>
              <a:gd name="connsiteY10826" fmla="*/ 1275432 h 3821750"/>
              <a:gd name="connsiteX10827" fmla="*/ 573500 w 4203096"/>
              <a:gd name="connsiteY10827" fmla="*/ 1270098 h 3821750"/>
              <a:gd name="connsiteX10828" fmla="*/ 1125331 w 4203096"/>
              <a:gd name="connsiteY10828" fmla="*/ 1269039 h 3821750"/>
              <a:gd name="connsiteX10829" fmla="*/ 1138904 w 4203096"/>
              <a:gd name="connsiteY10829" fmla="*/ 1270955 h 3821750"/>
              <a:gd name="connsiteX10830" fmla="*/ 1150239 w 4203096"/>
              <a:gd name="connsiteY10830" fmla="*/ 1286672 h 3821750"/>
              <a:gd name="connsiteX10831" fmla="*/ 1129855 w 4203096"/>
              <a:gd name="connsiteY10831" fmla="*/ 1290863 h 3821750"/>
              <a:gd name="connsiteX10832" fmla="*/ 1116901 w 4203096"/>
              <a:gd name="connsiteY10832" fmla="*/ 1274194 h 3821750"/>
              <a:gd name="connsiteX10833" fmla="*/ 1125331 w 4203096"/>
              <a:gd name="connsiteY10833" fmla="*/ 1269039 h 3821750"/>
              <a:gd name="connsiteX10834" fmla="*/ 2526124 w 4203096"/>
              <a:gd name="connsiteY10834" fmla="*/ 1267051 h 3821750"/>
              <a:gd name="connsiteX10835" fmla="*/ 2554319 w 4203096"/>
              <a:gd name="connsiteY10835" fmla="*/ 1286386 h 3821750"/>
              <a:gd name="connsiteX10836" fmla="*/ 2528411 w 4203096"/>
              <a:gd name="connsiteY10836" fmla="*/ 1318295 h 3821750"/>
              <a:gd name="connsiteX10837" fmla="*/ 2498692 w 4203096"/>
              <a:gd name="connsiteY10837" fmla="*/ 1298578 h 3821750"/>
              <a:gd name="connsiteX10838" fmla="*/ 2526124 w 4203096"/>
              <a:gd name="connsiteY10838" fmla="*/ 1267051 h 3821750"/>
              <a:gd name="connsiteX10839" fmla="*/ 2373915 w 4203096"/>
              <a:gd name="connsiteY10839" fmla="*/ 1266574 h 3821750"/>
              <a:gd name="connsiteX10840" fmla="*/ 2405728 w 4203096"/>
              <a:gd name="connsiteY10840" fmla="*/ 1280004 h 3821750"/>
              <a:gd name="connsiteX10841" fmla="*/ 2376106 w 4203096"/>
              <a:gd name="connsiteY10841" fmla="*/ 1312008 h 3821750"/>
              <a:gd name="connsiteX10842" fmla="*/ 2344387 w 4203096"/>
              <a:gd name="connsiteY10842" fmla="*/ 1299340 h 3821750"/>
              <a:gd name="connsiteX10843" fmla="*/ 2373915 w 4203096"/>
              <a:gd name="connsiteY10843" fmla="*/ 1266574 h 3821750"/>
              <a:gd name="connsiteX10844" fmla="*/ 720089 w 4203096"/>
              <a:gd name="connsiteY10844" fmla="*/ 1266002 h 3821750"/>
              <a:gd name="connsiteX10845" fmla="*/ 730376 w 4203096"/>
              <a:gd name="connsiteY10845" fmla="*/ 1279242 h 3821750"/>
              <a:gd name="connsiteX10846" fmla="*/ 725233 w 4203096"/>
              <a:gd name="connsiteY10846" fmla="*/ 1287148 h 3821750"/>
              <a:gd name="connsiteX10847" fmla="*/ 715231 w 4203096"/>
              <a:gd name="connsiteY10847" fmla="*/ 1274098 h 3821750"/>
              <a:gd name="connsiteX10848" fmla="*/ 720089 w 4203096"/>
              <a:gd name="connsiteY10848" fmla="*/ 1266002 h 3821750"/>
              <a:gd name="connsiteX10849" fmla="*/ 814577 w 4203096"/>
              <a:gd name="connsiteY10849" fmla="*/ 1263621 h 3821750"/>
              <a:gd name="connsiteX10850" fmla="*/ 826769 w 4203096"/>
              <a:gd name="connsiteY10850" fmla="*/ 1280670 h 3821750"/>
              <a:gd name="connsiteX10851" fmla="*/ 816673 w 4203096"/>
              <a:gd name="connsiteY10851" fmla="*/ 1287243 h 3821750"/>
              <a:gd name="connsiteX10852" fmla="*/ 805814 w 4203096"/>
              <a:gd name="connsiteY10852" fmla="*/ 1270860 h 3821750"/>
              <a:gd name="connsiteX10853" fmla="*/ 814577 w 4203096"/>
              <a:gd name="connsiteY10853" fmla="*/ 1263621 h 3821750"/>
              <a:gd name="connsiteX10854" fmla="*/ 1820561 w 4203096"/>
              <a:gd name="connsiteY10854" fmla="*/ 1263609 h 3821750"/>
              <a:gd name="connsiteX10855" fmla="*/ 1833276 w 4203096"/>
              <a:gd name="connsiteY10855" fmla="*/ 1267812 h 3821750"/>
              <a:gd name="connsiteX10856" fmla="*/ 1819560 w 4203096"/>
              <a:gd name="connsiteY10856" fmla="*/ 1298673 h 3821750"/>
              <a:gd name="connsiteX10857" fmla="*/ 1778602 w 4203096"/>
              <a:gd name="connsiteY10857" fmla="*/ 1318295 h 3821750"/>
              <a:gd name="connsiteX10858" fmla="*/ 1766792 w 4203096"/>
              <a:gd name="connsiteY10858" fmla="*/ 1301340 h 3821750"/>
              <a:gd name="connsiteX10859" fmla="*/ 1774202 w 4203096"/>
              <a:gd name="connsiteY10859" fmla="*/ 1289905 h 3821750"/>
              <a:gd name="connsiteX10860" fmla="*/ 1799843 w 4203096"/>
              <a:gd name="connsiteY10860" fmla="*/ 1271051 h 3821750"/>
              <a:gd name="connsiteX10861" fmla="*/ 1820561 w 4203096"/>
              <a:gd name="connsiteY10861" fmla="*/ 1263609 h 3821750"/>
              <a:gd name="connsiteX10862" fmla="*/ 1517642 w 4203096"/>
              <a:gd name="connsiteY10862" fmla="*/ 1263264 h 3821750"/>
              <a:gd name="connsiteX10863" fmla="*/ 1518380 w 4203096"/>
              <a:gd name="connsiteY10863" fmla="*/ 1268193 h 3821750"/>
              <a:gd name="connsiteX10864" fmla="*/ 1489138 w 4203096"/>
              <a:gd name="connsiteY10864" fmla="*/ 1289148 h 3821750"/>
              <a:gd name="connsiteX10865" fmla="*/ 1476184 w 4203096"/>
              <a:gd name="connsiteY10865" fmla="*/ 1286385 h 3821750"/>
              <a:gd name="connsiteX10866" fmla="*/ 1505330 w 4203096"/>
              <a:gd name="connsiteY10866" fmla="*/ 1266764 h 3821750"/>
              <a:gd name="connsiteX10867" fmla="*/ 1517642 w 4203096"/>
              <a:gd name="connsiteY10867" fmla="*/ 1263264 h 3821750"/>
              <a:gd name="connsiteX10868" fmla="*/ 1386078 w 4203096"/>
              <a:gd name="connsiteY10868" fmla="*/ 1262669 h 3821750"/>
              <a:gd name="connsiteX10869" fmla="*/ 1394936 w 4203096"/>
              <a:gd name="connsiteY10869" fmla="*/ 1271337 h 3821750"/>
              <a:gd name="connsiteX10870" fmla="*/ 1371790 w 4203096"/>
              <a:gd name="connsiteY10870" fmla="*/ 1277813 h 3821750"/>
              <a:gd name="connsiteX10871" fmla="*/ 1362551 w 4203096"/>
              <a:gd name="connsiteY10871" fmla="*/ 1268574 h 3821750"/>
              <a:gd name="connsiteX10872" fmla="*/ 1386078 w 4203096"/>
              <a:gd name="connsiteY10872" fmla="*/ 1262669 h 3821750"/>
              <a:gd name="connsiteX10873" fmla="*/ 1545300 w 4203096"/>
              <a:gd name="connsiteY10873" fmla="*/ 1262287 h 3821750"/>
              <a:gd name="connsiteX10874" fmla="*/ 1546764 w 4203096"/>
              <a:gd name="connsiteY10874" fmla="*/ 1267621 h 3821750"/>
              <a:gd name="connsiteX10875" fmla="*/ 1514284 w 4203096"/>
              <a:gd name="connsiteY10875" fmla="*/ 1293244 h 3821750"/>
              <a:gd name="connsiteX10876" fmla="*/ 1498472 w 4203096"/>
              <a:gd name="connsiteY10876" fmla="*/ 1291529 h 3821750"/>
              <a:gd name="connsiteX10877" fmla="*/ 1531048 w 4203096"/>
              <a:gd name="connsiteY10877" fmla="*/ 1267240 h 3821750"/>
              <a:gd name="connsiteX10878" fmla="*/ 1545300 w 4203096"/>
              <a:gd name="connsiteY10878" fmla="*/ 1262287 h 3821750"/>
              <a:gd name="connsiteX10879" fmla="*/ 2166211 w 4203096"/>
              <a:gd name="connsiteY10879" fmla="*/ 1262240 h 3821750"/>
              <a:gd name="connsiteX10880" fmla="*/ 2178462 w 4203096"/>
              <a:gd name="connsiteY10880" fmla="*/ 1274384 h 3821750"/>
              <a:gd name="connsiteX10881" fmla="*/ 2147030 w 4203096"/>
              <a:gd name="connsiteY10881" fmla="*/ 1310102 h 3821750"/>
              <a:gd name="connsiteX10882" fmla="*/ 2111025 w 4203096"/>
              <a:gd name="connsiteY10882" fmla="*/ 1300387 h 3821750"/>
              <a:gd name="connsiteX10883" fmla="*/ 2141600 w 4203096"/>
              <a:gd name="connsiteY10883" fmla="*/ 1265240 h 3821750"/>
              <a:gd name="connsiteX10884" fmla="*/ 2166211 w 4203096"/>
              <a:gd name="connsiteY10884" fmla="*/ 1262240 h 3821750"/>
              <a:gd name="connsiteX10885" fmla="*/ 3367753 w 4203096"/>
              <a:gd name="connsiteY10885" fmla="*/ 1262097 h 3821750"/>
              <a:gd name="connsiteX10886" fmla="*/ 3408901 w 4203096"/>
              <a:gd name="connsiteY10886" fmla="*/ 1305435 h 3821750"/>
              <a:gd name="connsiteX10887" fmla="*/ 3377373 w 4203096"/>
              <a:gd name="connsiteY10887" fmla="*/ 1335248 h 3821750"/>
              <a:gd name="connsiteX10888" fmla="*/ 3336321 w 4203096"/>
              <a:gd name="connsiteY10888" fmla="*/ 1289624 h 3821750"/>
              <a:gd name="connsiteX10889" fmla="*/ 3367753 w 4203096"/>
              <a:gd name="connsiteY10889" fmla="*/ 1262097 h 3821750"/>
              <a:gd name="connsiteX10890" fmla="*/ 1492603 w 4203096"/>
              <a:gd name="connsiteY10890" fmla="*/ 1261657 h 3821750"/>
              <a:gd name="connsiteX10891" fmla="*/ 1492757 w 4203096"/>
              <a:gd name="connsiteY10891" fmla="*/ 1266384 h 3821750"/>
              <a:gd name="connsiteX10892" fmla="*/ 1465992 w 4203096"/>
              <a:gd name="connsiteY10892" fmla="*/ 1283052 h 3821750"/>
              <a:gd name="connsiteX10893" fmla="*/ 1456277 w 4203096"/>
              <a:gd name="connsiteY10893" fmla="*/ 1278671 h 3821750"/>
              <a:gd name="connsiteX10894" fmla="*/ 1481804 w 4203096"/>
              <a:gd name="connsiteY10894" fmla="*/ 1263717 h 3821750"/>
              <a:gd name="connsiteX10895" fmla="*/ 1492603 w 4203096"/>
              <a:gd name="connsiteY10895" fmla="*/ 1261657 h 3821750"/>
              <a:gd name="connsiteX10896" fmla="*/ 1178492 w 4203096"/>
              <a:gd name="connsiteY10896" fmla="*/ 1261312 h 3821750"/>
              <a:gd name="connsiteX10897" fmla="*/ 1191958 w 4203096"/>
              <a:gd name="connsiteY10897" fmla="*/ 1263240 h 3821750"/>
              <a:gd name="connsiteX10898" fmla="*/ 1202626 w 4203096"/>
              <a:gd name="connsiteY10898" fmla="*/ 1277814 h 3821750"/>
              <a:gd name="connsiteX10899" fmla="*/ 1180814 w 4203096"/>
              <a:gd name="connsiteY10899" fmla="*/ 1280766 h 3821750"/>
              <a:gd name="connsiteX10900" fmla="*/ 1169670 w 4203096"/>
              <a:gd name="connsiteY10900" fmla="*/ 1265526 h 3821750"/>
              <a:gd name="connsiteX10901" fmla="*/ 1178492 w 4203096"/>
              <a:gd name="connsiteY10901" fmla="*/ 1261312 h 3821750"/>
              <a:gd name="connsiteX10902" fmla="*/ 2977134 w 4203096"/>
              <a:gd name="connsiteY10902" fmla="*/ 1258287 h 3821750"/>
              <a:gd name="connsiteX10903" fmla="*/ 2978753 w 4203096"/>
              <a:gd name="connsiteY10903" fmla="*/ 1284861 h 3821750"/>
              <a:gd name="connsiteX10904" fmla="*/ 3014091 w 4203096"/>
              <a:gd name="connsiteY10904" fmla="*/ 1291910 h 3821750"/>
              <a:gd name="connsiteX10905" fmla="*/ 3012377 w 4203096"/>
              <a:gd name="connsiteY10905" fmla="*/ 1265049 h 3821750"/>
              <a:gd name="connsiteX10906" fmla="*/ 2977134 w 4203096"/>
              <a:gd name="connsiteY10906" fmla="*/ 1258287 h 3821750"/>
              <a:gd name="connsiteX10907" fmla="*/ 951440 w 4203096"/>
              <a:gd name="connsiteY10907" fmla="*/ 1257038 h 3821750"/>
              <a:gd name="connsiteX10908" fmla="*/ 961453 w 4203096"/>
              <a:gd name="connsiteY10908" fmla="*/ 1258097 h 3821750"/>
              <a:gd name="connsiteX10909" fmla="*/ 974883 w 4203096"/>
              <a:gd name="connsiteY10909" fmla="*/ 1276385 h 3821750"/>
              <a:gd name="connsiteX10910" fmla="*/ 958691 w 4203096"/>
              <a:gd name="connsiteY10910" fmla="*/ 1281052 h 3821750"/>
              <a:gd name="connsiteX10911" fmla="*/ 946784 w 4203096"/>
              <a:gd name="connsiteY10911" fmla="*/ 1263336 h 3821750"/>
              <a:gd name="connsiteX10912" fmla="*/ 951440 w 4203096"/>
              <a:gd name="connsiteY10912" fmla="*/ 1257038 h 3821750"/>
              <a:gd name="connsiteX10913" fmla="*/ 1777061 w 4203096"/>
              <a:gd name="connsiteY10913" fmla="*/ 1256675 h 3821750"/>
              <a:gd name="connsiteX10914" fmla="*/ 1783628 w 4203096"/>
              <a:gd name="connsiteY10914" fmla="*/ 1265549 h 3821750"/>
              <a:gd name="connsiteX10915" fmla="*/ 1778698 w 4203096"/>
              <a:gd name="connsiteY10915" fmla="*/ 1281242 h 3821750"/>
              <a:gd name="connsiteX10916" fmla="*/ 1774171 w 4203096"/>
              <a:gd name="connsiteY10916" fmla="*/ 1289664 h 3821750"/>
              <a:gd name="connsiteX10917" fmla="*/ 1761172 w 4203096"/>
              <a:gd name="connsiteY10917" fmla="*/ 1298577 h 3821750"/>
              <a:gd name="connsiteX10918" fmla="*/ 1724120 w 4203096"/>
              <a:gd name="connsiteY10918" fmla="*/ 1313246 h 3821750"/>
              <a:gd name="connsiteX10919" fmla="*/ 1717167 w 4203096"/>
              <a:gd name="connsiteY10919" fmla="*/ 1296387 h 3821750"/>
              <a:gd name="connsiteX10920" fmla="*/ 1720119 w 4203096"/>
              <a:gd name="connsiteY10920" fmla="*/ 1290481 h 3821750"/>
              <a:gd name="connsiteX10921" fmla="*/ 1729359 w 4203096"/>
              <a:gd name="connsiteY10921" fmla="*/ 1280861 h 3821750"/>
              <a:gd name="connsiteX10922" fmla="*/ 1754112 w 4203096"/>
              <a:gd name="connsiteY10922" fmla="*/ 1264430 h 3821750"/>
              <a:gd name="connsiteX10923" fmla="*/ 1776800 w 4203096"/>
              <a:gd name="connsiteY10923" fmla="*/ 1256763 h 3821750"/>
              <a:gd name="connsiteX10924" fmla="*/ 1776603 w 4203096"/>
              <a:gd name="connsiteY10924" fmla="*/ 1256763 h 3821750"/>
              <a:gd name="connsiteX10925" fmla="*/ 1776876 w 4203096"/>
              <a:gd name="connsiteY10925" fmla="*/ 1256682 h 3821750"/>
              <a:gd name="connsiteX10926" fmla="*/ 1776927 w 4203096"/>
              <a:gd name="connsiteY10926" fmla="*/ 1256720 h 3821750"/>
              <a:gd name="connsiteX10927" fmla="*/ 1469588 w 4203096"/>
              <a:gd name="connsiteY10927" fmla="*/ 1256418 h 3821750"/>
              <a:gd name="connsiteX10928" fmla="*/ 1469136 w 4203096"/>
              <a:gd name="connsiteY10928" fmla="*/ 1261049 h 3821750"/>
              <a:gd name="connsiteX10929" fmla="*/ 1445704 w 4203096"/>
              <a:gd name="connsiteY10929" fmla="*/ 1273527 h 3821750"/>
              <a:gd name="connsiteX10930" fmla="*/ 1437132 w 4203096"/>
              <a:gd name="connsiteY10930" fmla="*/ 1268288 h 3821750"/>
              <a:gd name="connsiteX10931" fmla="*/ 1460468 w 4203096"/>
              <a:gd name="connsiteY10931" fmla="*/ 1256858 h 3821750"/>
              <a:gd name="connsiteX10932" fmla="*/ 1469588 w 4203096"/>
              <a:gd name="connsiteY10932" fmla="*/ 1256418 h 3821750"/>
              <a:gd name="connsiteX10933" fmla="*/ 3941445 w 4203096"/>
              <a:gd name="connsiteY10933" fmla="*/ 1255810 h 3821750"/>
              <a:gd name="connsiteX10934" fmla="*/ 3954875 w 4203096"/>
              <a:gd name="connsiteY10934" fmla="*/ 1270288 h 3821750"/>
              <a:gd name="connsiteX10935" fmla="*/ 3950303 w 4203096"/>
              <a:gd name="connsiteY10935" fmla="*/ 1279813 h 3821750"/>
              <a:gd name="connsiteX10936" fmla="*/ 3939540 w 4203096"/>
              <a:gd name="connsiteY10936" fmla="*/ 1268573 h 3821750"/>
              <a:gd name="connsiteX10937" fmla="*/ 3941445 w 4203096"/>
              <a:gd name="connsiteY10937" fmla="*/ 1255810 h 3821750"/>
              <a:gd name="connsiteX10938" fmla="*/ 1233118 w 4203096"/>
              <a:gd name="connsiteY10938" fmla="*/ 1254370 h 3821750"/>
              <a:gd name="connsiteX10939" fmla="*/ 1246060 w 4203096"/>
              <a:gd name="connsiteY10939" fmla="*/ 1255716 h 3821750"/>
              <a:gd name="connsiteX10940" fmla="*/ 1257300 w 4203096"/>
              <a:gd name="connsiteY10940" fmla="*/ 1268955 h 3821750"/>
              <a:gd name="connsiteX10941" fmla="*/ 1236345 w 4203096"/>
              <a:gd name="connsiteY10941" fmla="*/ 1272099 h 3821750"/>
              <a:gd name="connsiteX10942" fmla="*/ 1224819 w 4203096"/>
              <a:gd name="connsiteY10942" fmla="*/ 1258383 h 3821750"/>
              <a:gd name="connsiteX10943" fmla="*/ 1233118 w 4203096"/>
              <a:gd name="connsiteY10943" fmla="*/ 1254370 h 3821750"/>
              <a:gd name="connsiteX10944" fmla="*/ 2614993 w 4203096"/>
              <a:gd name="connsiteY10944" fmla="*/ 1252001 h 3821750"/>
              <a:gd name="connsiteX10945" fmla="*/ 2640806 w 4203096"/>
              <a:gd name="connsiteY10945" fmla="*/ 1274385 h 3821750"/>
              <a:gd name="connsiteX10946" fmla="*/ 2617469 w 4203096"/>
              <a:gd name="connsiteY10946" fmla="*/ 1304388 h 3821750"/>
              <a:gd name="connsiteX10947" fmla="*/ 2589942 w 4203096"/>
              <a:gd name="connsiteY10947" fmla="*/ 1281433 h 3821750"/>
              <a:gd name="connsiteX10948" fmla="*/ 2614993 w 4203096"/>
              <a:gd name="connsiteY10948" fmla="*/ 1252001 h 3821750"/>
              <a:gd name="connsiteX10949" fmla="*/ 2694812 w 4203096"/>
              <a:gd name="connsiteY10949" fmla="*/ 1247714 h 3821750"/>
              <a:gd name="connsiteX10950" fmla="*/ 2722339 w 4203096"/>
              <a:gd name="connsiteY10950" fmla="*/ 1275717 h 3821750"/>
              <a:gd name="connsiteX10951" fmla="*/ 2695479 w 4203096"/>
              <a:gd name="connsiteY10951" fmla="*/ 1301911 h 3821750"/>
              <a:gd name="connsiteX10952" fmla="*/ 2670238 w 4203096"/>
              <a:gd name="connsiteY10952" fmla="*/ 1272098 h 3821750"/>
              <a:gd name="connsiteX10953" fmla="*/ 2694812 w 4203096"/>
              <a:gd name="connsiteY10953" fmla="*/ 1247714 h 3821750"/>
              <a:gd name="connsiteX10954" fmla="*/ 1290435 w 4203096"/>
              <a:gd name="connsiteY10954" fmla="*/ 1246881 h 3821750"/>
              <a:gd name="connsiteX10955" fmla="*/ 1302639 w 4203096"/>
              <a:gd name="connsiteY10955" fmla="*/ 1247809 h 3821750"/>
              <a:gd name="connsiteX10956" fmla="*/ 1313116 w 4203096"/>
              <a:gd name="connsiteY10956" fmla="*/ 1259334 h 3821750"/>
              <a:gd name="connsiteX10957" fmla="*/ 1291685 w 4203096"/>
              <a:gd name="connsiteY10957" fmla="*/ 1262668 h 3821750"/>
              <a:gd name="connsiteX10958" fmla="*/ 1282160 w 4203096"/>
              <a:gd name="connsiteY10958" fmla="*/ 1250667 h 3821750"/>
              <a:gd name="connsiteX10959" fmla="*/ 1290435 w 4203096"/>
              <a:gd name="connsiteY10959" fmla="*/ 1246881 h 3821750"/>
              <a:gd name="connsiteX10960" fmla="*/ 2106609 w 4203096"/>
              <a:gd name="connsiteY10960" fmla="*/ 1245583 h 3821750"/>
              <a:gd name="connsiteX10961" fmla="*/ 2118074 w 4203096"/>
              <a:gd name="connsiteY10961" fmla="*/ 1257811 h 3821750"/>
              <a:gd name="connsiteX10962" fmla="*/ 2087117 w 4203096"/>
              <a:gd name="connsiteY10962" fmla="*/ 1294196 h 3821750"/>
              <a:gd name="connsiteX10963" fmla="*/ 2049208 w 4203096"/>
              <a:gd name="connsiteY10963" fmla="*/ 1286290 h 3821750"/>
              <a:gd name="connsiteX10964" fmla="*/ 2082355 w 4203096"/>
              <a:gd name="connsiteY10964" fmla="*/ 1248571 h 3821750"/>
              <a:gd name="connsiteX10965" fmla="*/ 2106609 w 4203096"/>
              <a:gd name="connsiteY10965" fmla="*/ 1245583 h 3821750"/>
              <a:gd name="connsiteX10966" fmla="*/ 1439703 w 4203096"/>
              <a:gd name="connsiteY10966" fmla="*/ 1245429 h 3821750"/>
              <a:gd name="connsiteX10967" fmla="*/ 1446752 w 4203096"/>
              <a:gd name="connsiteY10967" fmla="*/ 1251429 h 3821750"/>
              <a:gd name="connsiteX10968" fmla="*/ 1426559 w 4203096"/>
              <a:gd name="connsiteY10968" fmla="*/ 1259907 h 3821750"/>
              <a:gd name="connsiteX10969" fmla="*/ 1418748 w 4203096"/>
              <a:gd name="connsiteY10969" fmla="*/ 1253620 h 3821750"/>
              <a:gd name="connsiteX10970" fmla="*/ 1439703 w 4203096"/>
              <a:gd name="connsiteY10970" fmla="*/ 1245429 h 3821750"/>
              <a:gd name="connsiteX10971" fmla="*/ 655034 w 4203096"/>
              <a:gd name="connsiteY10971" fmla="*/ 1245142 h 3821750"/>
              <a:gd name="connsiteX10972" fmla="*/ 665512 w 4203096"/>
              <a:gd name="connsiteY10972" fmla="*/ 1256382 h 3821750"/>
              <a:gd name="connsiteX10973" fmla="*/ 658654 w 4203096"/>
              <a:gd name="connsiteY10973" fmla="*/ 1260001 h 3821750"/>
              <a:gd name="connsiteX10974" fmla="*/ 652177 w 4203096"/>
              <a:gd name="connsiteY10974" fmla="*/ 1251333 h 3821750"/>
              <a:gd name="connsiteX10975" fmla="*/ 655034 w 4203096"/>
              <a:gd name="connsiteY10975" fmla="*/ 1245142 h 3821750"/>
              <a:gd name="connsiteX10976" fmla="*/ 995326 w 4203096"/>
              <a:gd name="connsiteY10976" fmla="*/ 1244321 h 3821750"/>
              <a:gd name="connsiteX10977" fmla="*/ 1006220 w 4203096"/>
              <a:gd name="connsiteY10977" fmla="*/ 1246095 h 3821750"/>
              <a:gd name="connsiteX10978" fmla="*/ 1019079 w 4203096"/>
              <a:gd name="connsiteY10978" fmla="*/ 1263335 h 3821750"/>
              <a:gd name="connsiteX10979" fmla="*/ 1001553 w 4203096"/>
              <a:gd name="connsiteY10979" fmla="*/ 1267336 h 3821750"/>
              <a:gd name="connsiteX10980" fmla="*/ 989647 w 4203096"/>
              <a:gd name="connsiteY10980" fmla="*/ 1249905 h 3821750"/>
              <a:gd name="connsiteX10981" fmla="*/ 995326 w 4203096"/>
              <a:gd name="connsiteY10981" fmla="*/ 1244321 h 3821750"/>
              <a:gd name="connsiteX10982" fmla="*/ 3549681 w 4203096"/>
              <a:gd name="connsiteY10982" fmla="*/ 1244285 h 3821750"/>
              <a:gd name="connsiteX10983" fmla="*/ 3583495 w 4203096"/>
              <a:gd name="connsiteY10983" fmla="*/ 1277527 h 3821750"/>
              <a:gd name="connsiteX10984" fmla="*/ 3560730 w 4203096"/>
              <a:gd name="connsiteY10984" fmla="*/ 1300864 h 3821750"/>
              <a:gd name="connsiteX10985" fmla="*/ 3528631 w 4203096"/>
              <a:gd name="connsiteY10985" fmla="*/ 1265907 h 3821750"/>
              <a:gd name="connsiteX10986" fmla="*/ 3549681 w 4203096"/>
              <a:gd name="connsiteY10986" fmla="*/ 1244285 h 3821750"/>
              <a:gd name="connsiteX10987" fmla="*/ 2316289 w 4203096"/>
              <a:gd name="connsiteY10987" fmla="*/ 1243237 h 3821750"/>
              <a:gd name="connsiteX10988" fmla="*/ 2349912 w 4203096"/>
              <a:gd name="connsiteY10988" fmla="*/ 1257620 h 3821750"/>
              <a:gd name="connsiteX10989" fmla="*/ 2318384 w 4203096"/>
              <a:gd name="connsiteY10989" fmla="*/ 1290291 h 3821750"/>
              <a:gd name="connsiteX10990" fmla="*/ 2285809 w 4203096"/>
              <a:gd name="connsiteY10990" fmla="*/ 1277146 h 3821750"/>
              <a:gd name="connsiteX10991" fmla="*/ 2316289 w 4203096"/>
              <a:gd name="connsiteY10991" fmla="*/ 1243237 h 3821750"/>
              <a:gd name="connsiteX10992" fmla="*/ 3833050 w 4203096"/>
              <a:gd name="connsiteY10992" fmla="*/ 1242475 h 3821750"/>
              <a:gd name="connsiteX10993" fmla="*/ 3852005 w 4203096"/>
              <a:gd name="connsiteY10993" fmla="*/ 1259906 h 3821750"/>
              <a:gd name="connsiteX10994" fmla="*/ 3844290 w 4203096"/>
              <a:gd name="connsiteY10994" fmla="*/ 1273622 h 3821750"/>
              <a:gd name="connsiteX10995" fmla="*/ 3825621 w 4203096"/>
              <a:gd name="connsiteY10995" fmla="*/ 1255715 h 3821750"/>
              <a:gd name="connsiteX10996" fmla="*/ 3833050 w 4203096"/>
              <a:gd name="connsiteY10996" fmla="*/ 1242475 h 3821750"/>
              <a:gd name="connsiteX10997" fmla="*/ 839414 w 4203096"/>
              <a:gd name="connsiteY10997" fmla="*/ 1240761 h 3821750"/>
              <a:gd name="connsiteX10998" fmla="*/ 846867 w 4203096"/>
              <a:gd name="connsiteY10998" fmla="*/ 1241237 h 3821750"/>
              <a:gd name="connsiteX10999" fmla="*/ 859154 w 4203096"/>
              <a:gd name="connsiteY10999" fmla="*/ 1258477 h 3821750"/>
              <a:gd name="connsiteX11000" fmla="*/ 848867 w 4203096"/>
              <a:gd name="connsiteY11000" fmla="*/ 1264288 h 3821750"/>
              <a:gd name="connsiteX11001" fmla="*/ 836675 w 4203096"/>
              <a:gd name="connsiteY11001" fmla="*/ 1247143 h 3821750"/>
              <a:gd name="connsiteX11002" fmla="*/ 839414 w 4203096"/>
              <a:gd name="connsiteY11002" fmla="*/ 1240761 h 3821750"/>
              <a:gd name="connsiteX11003" fmla="*/ 1680591 w 4203096"/>
              <a:gd name="connsiteY11003" fmla="*/ 1238284 h 3821750"/>
              <a:gd name="connsiteX11004" fmla="*/ 1653826 w 4203096"/>
              <a:gd name="connsiteY11004" fmla="*/ 1254572 h 3821750"/>
              <a:gd name="connsiteX11005" fmla="*/ 1649539 w 4203096"/>
              <a:gd name="connsiteY11005" fmla="*/ 1270479 h 3821750"/>
              <a:gd name="connsiteX11006" fmla="*/ 1676876 w 4203096"/>
              <a:gd name="connsiteY11006" fmla="*/ 1254667 h 3821750"/>
              <a:gd name="connsiteX11007" fmla="*/ 1680591 w 4203096"/>
              <a:gd name="connsiteY11007" fmla="*/ 1238284 h 3821750"/>
              <a:gd name="connsiteX11008" fmla="*/ 1347632 w 4203096"/>
              <a:gd name="connsiteY11008" fmla="*/ 1238035 h 3821750"/>
              <a:gd name="connsiteX11009" fmla="*/ 1359788 w 4203096"/>
              <a:gd name="connsiteY11009" fmla="*/ 1238190 h 3821750"/>
              <a:gd name="connsiteX11010" fmla="*/ 1369408 w 4203096"/>
              <a:gd name="connsiteY11010" fmla="*/ 1248096 h 3821750"/>
              <a:gd name="connsiteX11011" fmla="*/ 1348930 w 4203096"/>
              <a:gd name="connsiteY11011" fmla="*/ 1252382 h 3821750"/>
              <a:gd name="connsiteX11012" fmla="*/ 1339405 w 4203096"/>
              <a:gd name="connsiteY11012" fmla="*/ 1242095 h 3821750"/>
              <a:gd name="connsiteX11013" fmla="*/ 1347632 w 4203096"/>
              <a:gd name="connsiteY11013" fmla="*/ 1238035 h 3821750"/>
              <a:gd name="connsiteX11014" fmla="*/ 1644396 w 4203096"/>
              <a:gd name="connsiteY11014" fmla="*/ 1237998 h 3821750"/>
              <a:gd name="connsiteX11015" fmla="*/ 1616392 w 4203096"/>
              <a:gd name="connsiteY11015" fmla="*/ 1255429 h 3821750"/>
              <a:gd name="connsiteX11016" fmla="*/ 1610773 w 4203096"/>
              <a:gd name="connsiteY11016" fmla="*/ 1271050 h 3821750"/>
              <a:gd name="connsiteX11017" fmla="*/ 1637538 w 4203096"/>
              <a:gd name="connsiteY11017" fmla="*/ 1255334 h 3821750"/>
              <a:gd name="connsiteX11018" fmla="*/ 1644396 w 4203096"/>
              <a:gd name="connsiteY11018" fmla="*/ 1237998 h 3821750"/>
              <a:gd name="connsiteX11019" fmla="*/ 2477357 w 4203096"/>
              <a:gd name="connsiteY11019" fmla="*/ 1237713 h 3821750"/>
              <a:gd name="connsiteX11020" fmla="*/ 2507074 w 4203096"/>
              <a:gd name="connsiteY11020" fmla="*/ 1254762 h 3821750"/>
              <a:gd name="connsiteX11021" fmla="*/ 2478595 w 4203096"/>
              <a:gd name="connsiteY11021" fmla="*/ 1285433 h 3821750"/>
              <a:gd name="connsiteX11022" fmla="*/ 2448210 w 4203096"/>
              <a:gd name="connsiteY11022" fmla="*/ 1269240 h 3821750"/>
              <a:gd name="connsiteX11023" fmla="*/ 2477357 w 4203096"/>
              <a:gd name="connsiteY11023" fmla="*/ 1237713 h 3821750"/>
              <a:gd name="connsiteX11024" fmla="*/ 1722501 w 4203096"/>
              <a:gd name="connsiteY11024" fmla="*/ 1237427 h 3821750"/>
              <a:gd name="connsiteX11025" fmla="*/ 1693164 w 4203096"/>
              <a:gd name="connsiteY11025" fmla="*/ 1254762 h 3821750"/>
              <a:gd name="connsiteX11026" fmla="*/ 1689830 w 4203096"/>
              <a:gd name="connsiteY11026" fmla="*/ 1272479 h 3821750"/>
              <a:gd name="connsiteX11027" fmla="*/ 1721739 w 4203096"/>
              <a:gd name="connsiteY11027" fmla="*/ 1254572 h 3821750"/>
              <a:gd name="connsiteX11028" fmla="*/ 1722501 w 4203096"/>
              <a:gd name="connsiteY11028" fmla="*/ 1237427 h 3821750"/>
              <a:gd name="connsiteX11029" fmla="*/ 2863882 w 4203096"/>
              <a:gd name="connsiteY11029" fmla="*/ 1237046 h 3821750"/>
              <a:gd name="connsiteX11030" fmla="*/ 2865311 w 4203096"/>
              <a:gd name="connsiteY11030" fmla="*/ 1266478 h 3821750"/>
              <a:gd name="connsiteX11031" fmla="*/ 2902077 w 4203096"/>
              <a:gd name="connsiteY11031" fmla="*/ 1272669 h 3821750"/>
              <a:gd name="connsiteX11032" fmla="*/ 2900458 w 4203096"/>
              <a:gd name="connsiteY11032" fmla="*/ 1242761 h 3821750"/>
              <a:gd name="connsiteX11033" fmla="*/ 2863882 w 4203096"/>
              <a:gd name="connsiteY11033" fmla="*/ 1237046 h 3821750"/>
              <a:gd name="connsiteX11034" fmla="*/ 744093 w 4203096"/>
              <a:gd name="connsiteY11034" fmla="*/ 1235141 h 3821750"/>
              <a:gd name="connsiteX11035" fmla="*/ 755237 w 4203096"/>
              <a:gd name="connsiteY11035" fmla="*/ 1249524 h 3821750"/>
              <a:gd name="connsiteX11036" fmla="*/ 749141 w 4203096"/>
              <a:gd name="connsiteY11036" fmla="*/ 1256096 h 3821750"/>
              <a:gd name="connsiteX11037" fmla="*/ 738949 w 4203096"/>
              <a:gd name="connsiteY11037" fmla="*/ 1242857 h 3821750"/>
              <a:gd name="connsiteX11038" fmla="*/ 744093 w 4203096"/>
              <a:gd name="connsiteY11038" fmla="*/ 1235141 h 3821750"/>
              <a:gd name="connsiteX11039" fmla="*/ 1042166 w 4203096"/>
              <a:gd name="connsiteY11039" fmla="*/ 1234879 h 3821750"/>
              <a:gd name="connsiteX11040" fmla="*/ 1053465 w 4203096"/>
              <a:gd name="connsiteY11040" fmla="*/ 1236570 h 3821750"/>
              <a:gd name="connsiteX11041" fmla="*/ 1066419 w 4203096"/>
              <a:gd name="connsiteY11041" fmla="*/ 1253239 h 3821750"/>
              <a:gd name="connsiteX11042" fmla="*/ 1048988 w 4203096"/>
              <a:gd name="connsiteY11042" fmla="*/ 1256858 h 3821750"/>
              <a:gd name="connsiteX11043" fmla="*/ 1036225 w 4203096"/>
              <a:gd name="connsiteY11043" fmla="*/ 1240189 h 3821750"/>
              <a:gd name="connsiteX11044" fmla="*/ 1042166 w 4203096"/>
              <a:gd name="connsiteY11044" fmla="*/ 1234879 h 3821750"/>
              <a:gd name="connsiteX11045" fmla="*/ 1881378 w 4203096"/>
              <a:gd name="connsiteY11045" fmla="*/ 1232855 h 3821750"/>
              <a:gd name="connsiteX11046" fmla="*/ 1881190 w 4203096"/>
              <a:gd name="connsiteY11046" fmla="*/ 1233217 h 3821750"/>
              <a:gd name="connsiteX11047" fmla="*/ 1881027 w 4203096"/>
              <a:gd name="connsiteY11047" fmla="*/ 1233346 h 3821750"/>
              <a:gd name="connsiteX11048" fmla="*/ 1880901 w 4203096"/>
              <a:gd name="connsiteY11048" fmla="*/ 1233522 h 3821750"/>
              <a:gd name="connsiteX11049" fmla="*/ 1880940 w 4203096"/>
              <a:gd name="connsiteY11049" fmla="*/ 1233415 h 3821750"/>
              <a:gd name="connsiteX11050" fmla="*/ 1880806 w 4203096"/>
              <a:gd name="connsiteY11050" fmla="*/ 1233522 h 3821750"/>
              <a:gd name="connsiteX11051" fmla="*/ 1880972 w 4203096"/>
              <a:gd name="connsiteY11051" fmla="*/ 1233329 h 3821750"/>
              <a:gd name="connsiteX11052" fmla="*/ 1881043 w 4203096"/>
              <a:gd name="connsiteY11052" fmla="*/ 1233135 h 3821750"/>
              <a:gd name="connsiteX11053" fmla="*/ 3240500 w 4203096"/>
              <a:gd name="connsiteY11053" fmla="*/ 1232189 h 3821750"/>
              <a:gd name="connsiteX11054" fmla="*/ 3282791 w 4203096"/>
              <a:gd name="connsiteY11054" fmla="*/ 1279623 h 3821750"/>
              <a:gd name="connsiteX11055" fmla="*/ 3242691 w 4203096"/>
              <a:gd name="connsiteY11055" fmla="*/ 1308865 h 3821750"/>
              <a:gd name="connsiteX11056" fmla="*/ 3202400 w 4203096"/>
              <a:gd name="connsiteY11056" fmla="*/ 1260764 h 3821750"/>
              <a:gd name="connsiteX11057" fmla="*/ 3240500 w 4203096"/>
              <a:gd name="connsiteY11057" fmla="*/ 1232189 h 3821750"/>
              <a:gd name="connsiteX11058" fmla="*/ 2046458 w 4203096"/>
              <a:gd name="connsiteY11058" fmla="*/ 1230926 h 3821750"/>
              <a:gd name="connsiteX11059" fmla="*/ 2058447 w 4203096"/>
              <a:gd name="connsiteY11059" fmla="*/ 1242475 h 3821750"/>
              <a:gd name="connsiteX11060" fmla="*/ 2024729 w 4203096"/>
              <a:gd name="connsiteY11060" fmla="*/ 1281242 h 3821750"/>
              <a:gd name="connsiteX11061" fmla="*/ 1988724 w 4203096"/>
              <a:gd name="connsiteY11061" fmla="*/ 1273431 h 3821750"/>
              <a:gd name="connsiteX11062" fmla="*/ 2021395 w 4203096"/>
              <a:gd name="connsiteY11062" fmla="*/ 1235522 h 3821750"/>
              <a:gd name="connsiteX11063" fmla="*/ 2046458 w 4203096"/>
              <a:gd name="connsiteY11063" fmla="*/ 1230926 h 3821750"/>
              <a:gd name="connsiteX11064" fmla="*/ 1092481 w 4203096"/>
              <a:gd name="connsiteY11064" fmla="*/ 1227640 h 3821750"/>
              <a:gd name="connsiteX11065" fmla="*/ 1103566 w 4203096"/>
              <a:gd name="connsiteY11065" fmla="*/ 1229045 h 3821750"/>
              <a:gd name="connsiteX11066" fmla="*/ 1116901 w 4203096"/>
              <a:gd name="connsiteY11066" fmla="*/ 1244761 h 3821750"/>
              <a:gd name="connsiteX11067" fmla="*/ 1098803 w 4203096"/>
              <a:gd name="connsiteY11067" fmla="*/ 1248095 h 3821750"/>
              <a:gd name="connsiteX11068" fmla="*/ 1086325 w 4203096"/>
              <a:gd name="connsiteY11068" fmla="*/ 1232093 h 3821750"/>
              <a:gd name="connsiteX11069" fmla="*/ 1092481 w 4203096"/>
              <a:gd name="connsiteY11069" fmla="*/ 1227640 h 3821750"/>
              <a:gd name="connsiteX11070" fmla="*/ 589216 w 4203096"/>
              <a:gd name="connsiteY11070" fmla="*/ 1227521 h 3821750"/>
              <a:gd name="connsiteX11071" fmla="*/ 595502 w 4203096"/>
              <a:gd name="connsiteY11071" fmla="*/ 1232665 h 3821750"/>
              <a:gd name="connsiteX11072" fmla="*/ 592740 w 4203096"/>
              <a:gd name="connsiteY11072" fmla="*/ 1236856 h 3821750"/>
              <a:gd name="connsiteX11073" fmla="*/ 588930 w 4203096"/>
              <a:gd name="connsiteY11073" fmla="*/ 1232760 h 3821750"/>
              <a:gd name="connsiteX11074" fmla="*/ 589216 w 4203096"/>
              <a:gd name="connsiteY11074" fmla="*/ 1227521 h 3821750"/>
              <a:gd name="connsiteX11075" fmla="*/ 1415605 w 4203096"/>
              <a:gd name="connsiteY11075" fmla="*/ 1225807 h 3821750"/>
              <a:gd name="connsiteX11076" fmla="*/ 1424368 w 4203096"/>
              <a:gd name="connsiteY11076" fmla="*/ 1233712 h 3821750"/>
              <a:gd name="connsiteX11077" fmla="*/ 1406175 w 4203096"/>
              <a:gd name="connsiteY11077" fmla="*/ 1239332 h 3821750"/>
              <a:gd name="connsiteX11078" fmla="*/ 1396650 w 4203096"/>
              <a:gd name="connsiteY11078" fmla="*/ 1230569 h 3821750"/>
              <a:gd name="connsiteX11079" fmla="*/ 1415605 w 4203096"/>
              <a:gd name="connsiteY11079" fmla="*/ 1225807 h 3821750"/>
              <a:gd name="connsiteX11080" fmla="*/ 1542407 w 4203096"/>
              <a:gd name="connsiteY11080" fmla="*/ 1224390 h 3821750"/>
              <a:gd name="connsiteX11081" fmla="*/ 1542573 w 4203096"/>
              <a:gd name="connsiteY11081" fmla="*/ 1228569 h 3821750"/>
              <a:gd name="connsiteX11082" fmla="*/ 1519237 w 4203096"/>
              <a:gd name="connsiteY11082" fmla="*/ 1247238 h 3821750"/>
              <a:gd name="connsiteX11083" fmla="*/ 1508283 w 4203096"/>
              <a:gd name="connsiteY11083" fmla="*/ 1246095 h 3821750"/>
              <a:gd name="connsiteX11084" fmla="*/ 1532953 w 4203096"/>
              <a:gd name="connsiteY11084" fmla="*/ 1227712 h 3821750"/>
              <a:gd name="connsiteX11085" fmla="*/ 1542407 w 4203096"/>
              <a:gd name="connsiteY11085" fmla="*/ 1224390 h 3821750"/>
              <a:gd name="connsiteX11086" fmla="*/ 1518999 w 4203096"/>
              <a:gd name="connsiteY11086" fmla="*/ 1223938 h 3821750"/>
              <a:gd name="connsiteX11087" fmla="*/ 1519427 w 4203096"/>
              <a:gd name="connsiteY11087" fmla="*/ 1227712 h 3821750"/>
              <a:gd name="connsiteX11088" fmla="*/ 1498187 w 4203096"/>
              <a:gd name="connsiteY11088" fmla="*/ 1242762 h 3821750"/>
              <a:gd name="connsiteX11089" fmla="*/ 1489233 w 4203096"/>
              <a:gd name="connsiteY11089" fmla="*/ 1240285 h 3821750"/>
              <a:gd name="connsiteX11090" fmla="*/ 1510283 w 4203096"/>
              <a:gd name="connsiteY11090" fmla="*/ 1226093 h 3821750"/>
              <a:gd name="connsiteX11091" fmla="*/ 1518999 w 4203096"/>
              <a:gd name="connsiteY11091" fmla="*/ 1223938 h 3821750"/>
              <a:gd name="connsiteX11092" fmla="*/ 874514 w 4203096"/>
              <a:gd name="connsiteY11092" fmla="*/ 1221973 h 3821750"/>
              <a:gd name="connsiteX11093" fmla="*/ 882396 w 4203096"/>
              <a:gd name="connsiteY11093" fmla="*/ 1222378 h 3821750"/>
              <a:gd name="connsiteX11094" fmla="*/ 895635 w 4203096"/>
              <a:gd name="connsiteY11094" fmla="*/ 1239046 h 3821750"/>
              <a:gd name="connsiteX11095" fmla="*/ 884205 w 4203096"/>
              <a:gd name="connsiteY11095" fmla="*/ 1244952 h 3821750"/>
              <a:gd name="connsiteX11096" fmla="*/ 871632 w 4203096"/>
              <a:gd name="connsiteY11096" fmla="*/ 1227997 h 3821750"/>
              <a:gd name="connsiteX11097" fmla="*/ 874514 w 4203096"/>
              <a:gd name="connsiteY11097" fmla="*/ 1221973 h 3821750"/>
              <a:gd name="connsiteX11098" fmla="*/ 1147310 w 4203096"/>
              <a:gd name="connsiteY11098" fmla="*/ 1221902 h 3821750"/>
              <a:gd name="connsiteX11099" fmla="*/ 1159668 w 4203096"/>
              <a:gd name="connsiteY11099" fmla="*/ 1224474 h 3821750"/>
              <a:gd name="connsiteX11100" fmla="*/ 1169669 w 4203096"/>
              <a:gd name="connsiteY11100" fmla="*/ 1238856 h 3821750"/>
              <a:gd name="connsiteX11101" fmla="*/ 1150810 w 4203096"/>
              <a:gd name="connsiteY11101" fmla="*/ 1240571 h 3821750"/>
              <a:gd name="connsiteX11102" fmla="*/ 1139666 w 4203096"/>
              <a:gd name="connsiteY11102" fmla="*/ 1225902 h 3821750"/>
              <a:gd name="connsiteX11103" fmla="*/ 1147310 w 4203096"/>
              <a:gd name="connsiteY11103" fmla="*/ 1221902 h 3821750"/>
              <a:gd name="connsiteX11104" fmla="*/ 1567660 w 4203096"/>
              <a:gd name="connsiteY11104" fmla="*/ 1221676 h 3821750"/>
              <a:gd name="connsiteX11105" fmla="*/ 1568482 w 4203096"/>
              <a:gd name="connsiteY11105" fmla="*/ 1226188 h 3821750"/>
              <a:gd name="connsiteX11106" fmla="*/ 1541812 w 4203096"/>
              <a:gd name="connsiteY11106" fmla="*/ 1249239 h 3821750"/>
              <a:gd name="connsiteX11107" fmla="*/ 1529048 w 4203096"/>
              <a:gd name="connsiteY11107" fmla="*/ 1249048 h 3821750"/>
              <a:gd name="connsiteX11108" fmla="*/ 1555909 w 4203096"/>
              <a:gd name="connsiteY11108" fmla="*/ 1226950 h 3821750"/>
              <a:gd name="connsiteX11109" fmla="*/ 1567660 w 4203096"/>
              <a:gd name="connsiteY11109" fmla="*/ 1221676 h 3821750"/>
              <a:gd name="connsiteX11110" fmla="*/ 3717131 w 4203096"/>
              <a:gd name="connsiteY11110" fmla="*/ 1221044 h 3821750"/>
              <a:gd name="connsiteX11111" fmla="*/ 3740943 w 4203096"/>
              <a:gd name="connsiteY11111" fmla="*/ 1243618 h 3821750"/>
              <a:gd name="connsiteX11112" fmla="*/ 3727989 w 4203096"/>
              <a:gd name="connsiteY11112" fmla="*/ 1260001 h 3821750"/>
              <a:gd name="connsiteX11113" fmla="*/ 3704748 w 4203096"/>
              <a:gd name="connsiteY11113" fmla="*/ 1236760 h 3821750"/>
              <a:gd name="connsiteX11114" fmla="*/ 3717131 w 4203096"/>
              <a:gd name="connsiteY11114" fmla="*/ 1221044 h 3821750"/>
              <a:gd name="connsiteX11115" fmla="*/ 2279582 w 4203096"/>
              <a:gd name="connsiteY11115" fmla="*/ 1220937 h 3821750"/>
              <a:gd name="connsiteX11116" fmla="*/ 2291143 w 4203096"/>
              <a:gd name="connsiteY11116" fmla="*/ 1234665 h 3821750"/>
              <a:gd name="connsiteX11117" fmla="*/ 2261234 w 4203096"/>
              <a:gd name="connsiteY11117" fmla="*/ 1269336 h 3821750"/>
              <a:gd name="connsiteX11118" fmla="*/ 2224754 w 4203096"/>
              <a:gd name="connsiteY11118" fmla="*/ 1258382 h 3821750"/>
              <a:gd name="connsiteX11119" fmla="*/ 2255805 w 4203096"/>
              <a:gd name="connsiteY11119" fmla="*/ 1221711 h 3821750"/>
              <a:gd name="connsiteX11120" fmla="*/ 2279582 w 4203096"/>
              <a:gd name="connsiteY11120" fmla="*/ 1220937 h 3821750"/>
              <a:gd name="connsiteX11121" fmla="*/ 1989808 w 4203096"/>
              <a:gd name="connsiteY11121" fmla="*/ 1219295 h 3821750"/>
              <a:gd name="connsiteX11122" fmla="*/ 2000344 w 4203096"/>
              <a:gd name="connsiteY11122" fmla="*/ 1231522 h 3821750"/>
              <a:gd name="connsiteX11123" fmla="*/ 1964530 w 4203096"/>
              <a:gd name="connsiteY11123" fmla="*/ 1270860 h 3821750"/>
              <a:gd name="connsiteX11124" fmla="*/ 1929669 w 4203096"/>
              <a:gd name="connsiteY11124" fmla="*/ 1262478 h 3821750"/>
              <a:gd name="connsiteX11125" fmla="*/ 1964911 w 4203096"/>
              <a:gd name="connsiteY11125" fmla="*/ 1223426 h 3821750"/>
              <a:gd name="connsiteX11126" fmla="*/ 1989808 w 4203096"/>
              <a:gd name="connsiteY11126" fmla="*/ 1219295 h 3821750"/>
              <a:gd name="connsiteX11127" fmla="*/ 1496877 w 4203096"/>
              <a:gd name="connsiteY11127" fmla="*/ 1218913 h 3821750"/>
              <a:gd name="connsiteX11128" fmla="*/ 1497139 w 4203096"/>
              <a:gd name="connsiteY11128" fmla="*/ 1222759 h 3821750"/>
              <a:gd name="connsiteX11129" fmla="*/ 1478375 w 4203096"/>
              <a:gd name="connsiteY11129" fmla="*/ 1234189 h 3821750"/>
              <a:gd name="connsiteX11130" fmla="*/ 1471326 w 4203096"/>
              <a:gd name="connsiteY11130" fmla="*/ 1229902 h 3821750"/>
              <a:gd name="connsiteX11131" fmla="*/ 1489043 w 4203096"/>
              <a:gd name="connsiteY11131" fmla="*/ 1219711 h 3821750"/>
              <a:gd name="connsiteX11132" fmla="*/ 1496877 w 4203096"/>
              <a:gd name="connsiteY11132" fmla="*/ 1218913 h 3821750"/>
              <a:gd name="connsiteX11133" fmla="*/ 2571845 w 4203096"/>
              <a:gd name="connsiteY11133" fmla="*/ 1218378 h 3821750"/>
              <a:gd name="connsiteX11134" fmla="*/ 2598991 w 4203096"/>
              <a:gd name="connsiteY11134" fmla="*/ 1238952 h 3821750"/>
              <a:gd name="connsiteX11135" fmla="*/ 2571750 w 4203096"/>
              <a:gd name="connsiteY11135" fmla="*/ 1267050 h 3821750"/>
              <a:gd name="connsiteX11136" fmla="*/ 2544508 w 4203096"/>
              <a:gd name="connsiteY11136" fmla="*/ 1246286 h 3821750"/>
              <a:gd name="connsiteX11137" fmla="*/ 2571845 w 4203096"/>
              <a:gd name="connsiteY11137" fmla="*/ 1218378 h 3821750"/>
              <a:gd name="connsiteX11138" fmla="*/ 1202567 w 4203096"/>
              <a:gd name="connsiteY11138" fmla="*/ 1217353 h 3821750"/>
              <a:gd name="connsiteX11139" fmla="*/ 1213771 w 4203096"/>
              <a:gd name="connsiteY11139" fmla="*/ 1219044 h 3821750"/>
              <a:gd name="connsiteX11140" fmla="*/ 1225296 w 4203096"/>
              <a:gd name="connsiteY11140" fmla="*/ 1232188 h 3821750"/>
              <a:gd name="connsiteX11141" fmla="*/ 1206532 w 4203096"/>
              <a:gd name="connsiteY11141" fmla="*/ 1234379 h 3821750"/>
              <a:gd name="connsiteX11142" fmla="*/ 1195578 w 4203096"/>
              <a:gd name="connsiteY11142" fmla="*/ 1220663 h 3821750"/>
              <a:gd name="connsiteX11143" fmla="*/ 1202567 w 4203096"/>
              <a:gd name="connsiteY11143" fmla="*/ 1217353 h 3821750"/>
              <a:gd name="connsiteX11144" fmla="*/ 1595307 w 4203096"/>
              <a:gd name="connsiteY11144" fmla="*/ 1216830 h 3821750"/>
              <a:gd name="connsiteX11145" fmla="*/ 1597342 w 4203096"/>
              <a:gd name="connsiteY11145" fmla="*/ 1221616 h 3821750"/>
              <a:gd name="connsiteX11146" fmla="*/ 1568481 w 4203096"/>
              <a:gd name="connsiteY11146" fmla="*/ 1248762 h 3821750"/>
              <a:gd name="connsiteX11147" fmla="*/ 1552384 w 4203096"/>
              <a:gd name="connsiteY11147" fmla="*/ 1249810 h 3821750"/>
              <a:gd name="connsiteX11148" fmla="*/ 1581054 w 4203096"/>
              <a:gd name="connsiteY11148" fmla="*/ 1223902 h 3821750"/>
              <a:gd name="connsiteX11149" fmla="*/ 1595307 w 4203096"/>
              <a:gd name="connsiteY11149" fmla="*/ 1216830 h 3821750"/>
              <a:gd name="connsiteX11150" fmla="*/ 3422237 w 4203096"/>
              <a:gd name="connsiteY11150" fmla="*/ 1215138 h 3821750"/>
              <a:gd name="connsiteX11151" fmla="*/ 3459956 w 4203096"/>
              <a:gd name="connsiteY11151" fmla="*/ 1252762 h 3821750"/>
              <a:gd name="connsiteX11152" fmla="*/ 3432334 w 4203096"/>
              <a:gd name="connsiteY11152" fmla="*/ 1278670 h 3821750"/>
              <a:gd name="connsiteX11153" fmla="*/ 3395853 w 4203096"/>
              <a:gd name="connsiteY11153" fmla="*/ 1239999 h 3821750"/>
              <a:gd name="connsiteX11154" fmla="*/ 3422237 w 4203096"/>
              <a:gd name="connsiteY11154" fmla="*/ 1215138 h 3821750"/>
              <a:gd name="connsiteX11155" fmla="*/ 1260931 w 4203096"/>
              <a:gd name="connsiteY11155" fmla="*/ 1212592 h 3821750"/>
              <a:gd name="connsiteX11156" fmla="*/ 1272349 w 4203096"/>
              <a:gd name="connsiteY11156" fmla="*/ 1214472 h 3821750"/>
              <a:gd name="connsiteX11157" fmla="*/ 1281778 w 4203096"/>
              <a:gd name="connsiteY11157" fmla="*/ 1226093 h 3821750"/>
              <a:gd name="connsiteX11158" fmla="*/ 1263300 w 4203096"/>
              <a:gd name="connsiteY11158" fmla="*/ 1227712 h 3821750"/>
              <a:gd name="connsiteX11159" fmla="*/ 1253584 w 4203096"/>
              <a:gd name="connsiteY11159" fmla="*/ 1215711 h 3821750"/>
              <a:gd name="connsiteX11160" fmla="*/ 1260931 w 4203096"/>
              <a:gd name="connsiteY11160" fmla="*/ 1212592 h 3821750"/>
              <a:gd name="connsiteX11161" fmla="*/ 3035618 w 4203096"/>
              <a:gd name="connsiteY11161" fmla="*/ 1212090 h 3821750"/>
              <a:gd name="connsiteX11162" fmla="*/ 3038475 w 4203096"/>
              <a:gd name="connsiteY11162" fmla="*/ 1246476 h 3821750"/>
              <a:gd name="connsiteX11163" fmla="*/ 3075813 w 4203096"/>
              <a:gd name="connsiteY11163" fmla="*/ 1253619 h 3821750"/>
              <a:gd name="connsiteX11164" fmla="*/ 3074098 w 4203096"/>
              <a:gd name="connsiteY11164" fmla="*/ 1216853 h 3821750"/>
              <a:gd name="connsiteX11165" fmla="*/ 3035618 w 4203096"/>
              <a:gd name="connsiteY11165" fmla="*/ 1212090 h 3821750"/>
              <a:gd name="connsiteX11166" fmla="*/ 2421445 w 4203096"/>
              <a:gd name="connsiteY11166" fmla="*/ 1210853 h 3821750"/>
              <a:gd name="connsiteX11167" fmla="*/ 2455164 w 4203096"/>
              <a:gd name="connsiteY11167" fmla="*/ 1227331 h 3821750"/>
              <a:gd name="connsiteX11168" fmla="*/ 2427255 w 4203096"/>
              <a:gd name="connsiteY11168" fmla="*/ 1258477 h 3821750"/>
              <a:gd name="connsiteX11169" fmla="*/ 2393251 w 4203096"/>
              <a:gd name="connsiteY11169" fmla="*/ 1243333 h 3821750"/>
              <a:gd name="connsiteX11170" fmla="*/ 2421445 w 4203096"/>
              <a:gd name="connsiteY11170" fmla="*/ 1210853 h 3821750"/>
              <a:gd name="connsiteX11171" fmla="*/ 1626084 w 4203096"/>
              <a:gd name="connsiteY11171" fmla="*/ 1210793 h 3821750"/>
              <a:gd name="connsiteX11172" fmla="*/ 1629441 w 4203096"/>
              <a:gd name="connsiteY11172" fmla="*/ 1216186 h 3821750"/>
              <a:gd name="connsiteX11173" fmla="*/ 1596579 w 4203096"/>
              <a:gd name="connsiteY11173" fmla="*/ 1248667 h 3821750"/>
              <a:gd name="connsiteX11174" fmla="*/ 1578006 w 4203096"/>
              <a:gd name="connsiteY11174" fmla="*/ 1249714 h 3821750"/>
              <a:gd name="connsiteX11175" fmla="*/ 1610010 w 4203096"/>
              <a:gd name="connsiteY11175" fmla="*/ 1218758 h 3821750"/>
              <a:gd name="connsiteX11176" fmla="*/ 1626084 w 4203096"/>
              <a:gd name="connsiteY11176" fmla="*/ 1210793 h 3821750"/>
              <a:gd name="connsiteX11177" fmla="*/ 2654903 w 4203096"/>
              <a:gd name="connsiteY11177" fmla="*/ 1209520 h 3821750"/>
              <a:gd name="connsiteX11178" fmla="*/ 2679763 w 4203096"/>
              <a:gd name="connsiteY11178" fmla="*/ 1232951 h 3821750"/>
              <a:gd name="connsiteX11179" fmla="*/ 2655189 w 4203096"/>
              <a:gd name="connsiteY11179" fmla="*/ 1258668 h 3821750"/>
              <a:gd name="connsiteX11180" fmla="*/ 2630614 w 4203096"/>
              <a:gd name="connsiteY11180" fmla="*/ 1234570 h 3821750"/>
              <a:gd name="connsiteX11181" fmla="*/ 2654903 w 4203096"/>
              <a:gd name="connsiteY11181" fmla="*/ 1209520 h 3821750"/>
              <a:gd name="connsiteX11182" fmla="*/ 1936337 w 4203096"/>
              <a:gd name="connsiteY11182" fmla="*/ 1209329 h 3821750"/>
              <a:gd name="connsiteX11183" fmla="*/ 1932527 w 4203096"/>
              <a:gd name="connsiteY11183" fmla="*/ 1242095 h 3821750"/>
              <a:gd name="connsiteX11184" fmla="*/ 1888617 w 4203096"/>
              <a:gd name="connsiteY11184" fmla="*/ 1265717 h 3821750"/>
              <a:gd name="connsiteX11185" fmla="*/ 1875663 w 4203096"/>
              <a:gd name="connsiteY11185" fmla="*/ 1243809 h 3821750"/>
              <a:gd name="connsiteX11186" fmla="*/ 1881190 w 4203096"/>
              <a:gd name="connsiteY11186" fmla="*/ 1233217 h 3821750"/>
              <a:gd name="connsiteX11187" fmla="*/ 1893475 w 4203096"/>
              <a:gd name="connsiteY11187" fmla="*/ 1223426 h 3821750"/>
              <a:gd name="connsiteX11188" fmla="*/ 1936337 w 4203096"/>
              <a:gd name="connsiteY11188" fmla="*/ 1209329 h 3821750"/>
              <a:gd name="connsiteX11189" fmla="*/ 674941 w 4203096"/>
              <a:gd name="connsiteY11189" fmla="*/ 1208852 h 3821750"/>
              <a:gd name="connsiteX11190" fmla="*/ 683704 w 4203096"/>
              <a:gd name="connsiteY11190" fmla="*/ 1219234 h 3821750"/>
              <a:gd name="connsiteX11191" fmla="*/ 679418 w 4203096"/>
              <a:gd name="connsiteY11191" fmla="*/ 1224759 h 3821750"/>
              <a:gd name="connsiteX11192" fmla="*/ 669321 w 4203096"/>
              <a:gd name="connsiteY11192" fmla="*/ 1214091 h 3821750"/>
              <a:gd name="connsiteX11193" fmla="*/ 674941 w 4203096"/>
              <a:gd name="connsiteY11193" fmla="*/ 1208852 h 3821750"/>
              <a:gd name="connsiteX11194" fmla="*/ 772191 w 4203096"/>
              <a:gd name="connsiteY11194" fmla="*/ 1208281 h 3821750"/>
              <a:gd name="connsiteX11195" fmla="*/ 783621 w 4203096"/>
              <a:gd name="connsiteY11195" fmla="*/ 1222664 h 3821750"/>
              <a:gd name="connsiteX11196" fmla="*/ 776287 w 4203096"/>
              <a:gd name="connsiteY11196" fmla="*/ 1228950 h 3821750"/>
              <a:gd name="connsiteX11197" fmla="*/ 765809 w 4203096"/>
              <a:gd name="connsiteY11197" fmla="*/ 1215615 h 3821750"/>
              <a:gd name="connsiteX11198" fmla="*/ 772191 w 4203096"/>
              <a:gd name="connsiteY11198" fmla="*/ 1208281 h 3821750"/>
              <a:gd name="connsiteX11199" fmla="*/ 1468469 w 4203096"/>
              <a:gd name="connsiteY11199" fmla="*/ 1207804 h 3821750"/>
              <a:gd name="connsiteX11200" fmla="*/ 1475231 w 4203096"/>
              <a:gd name="connsiteY11200" fmla="*/ 1212376 h 3821750"/>
              <a:gd name="connsiteX11201" fmla="*/ 1459610 w 4203096"/>
              <a:gd name="connsiteY11201" fmla="*/ 1220377 h 3821750"/>
              <a:gd name="connsiteX11202" fmla="*/ 1452752 w 4203096"/>
              <a:gd name="connsiteY11202" fmla="*/ 1215329 h 3821750"/>
              <a:gd name="connsiteX11203" fmla="*/ 1468469 w 4203096"/>
              <a:gd name="connsiteY11203" fmla="*/ 1207804 h 3821750"/>
              <a:gd name="connsiteX11204" fmla="*/ 1329118 w 4203096"/>
              <a:gd name="connsiteY11204" fmla="*/ 1207614 h 3821750"/>
              <a:gd name="connsiteX11205" fmla="*/ 1339405 w 4203096"/>
              <a:gd name="connsiteY11205" fmla="*/ 1217996 h 3821750"/>
              <a:gd name="connsiteX11206" fmla="*/ 1321212 w 4203096"/>
              <a:gd name="connsiteY11206" fmla="*/ 1220377 h 3821750"/>
              <a:gd name="connsiteX11207" fmla="*/ 1312545 w 4203096"/>
              <a:gd name="connsiteY11207" fmla="*/ 1210185 h 3821750"/>
              <a:gd name="connsiteX11208" fmla="*/ 1329118 w 4203096"/>
              <a:gd name="connsiteY11208" fmla="*/ 1207614 h 3821750"/>
              <a:gd name="connsiteX11209" fmla="*/ 913995 w 4203096"/>
              <a:gd name="connsiteY11209" fmla="*/ 1206841 h 3821750"/>
              <a:gd name="connsiteX11210" fmla="*/ 922972 w 4203096"/>
              <a:gd name="connsiteY11210" fmla="*/ 1207900 h 3821750"/>
              <a:gd name="connsiteX11211" fmla="*/ 935926 w 4203096"/>
              <a:gd name="connsiteY11211" fmla="*/ 1224569 h 3821750"/>
              <a:gd name="connsiteX11212" fmla="*/ 922972 w 4203096"/>
              <a:gd name="connsiteY11212" fmla="*/ 1228855 h 3821750"/>
              <a:gd name="connsiteX11213" fmla="*/ 910875 w 4203096"/>
              <a:gd name="connsiteY11213" fmla="*/ 1213139 h 3821750"/>
              <a:gd name="connsiteX11214" fmla="*/ 913995 w 4203096"/>
              <a:gd name="connsiteY11214" fmla="*/ 1206841 h 3821750"/>
              <a:gd name="connsiteX11215" fmla="*/ 1661954 w 4203096"/>
              <a:gd name="connsiteY11215" fmla="*/ 1202698 h 3821750"/>
              <a:gd name="connsiteX11216" fmla="*/ 1662017 w 4203096"/>
              <a:gd name="connsiteY11216" fmla="*/ 1202757 h 3821750"/>
              <a:gd name="connsiteX11217" fmla="*/ 1661640 w 4203096"/>
              <a:gd name="connsiteY11217" fmla="*/ 1202851 h 3821750"/>
              <a:gd name="connsiteX11218" fmla="*/ 1662017 w 4203096"/>
              <a:gd name="connsiteY11218" fmla="*/ 1202851 h 3821750"/>
              <a:gd name="connsiteX11219" fmla="*/ 1661712 w 4203096"/>
              <a:gd name="connsiteY11219" fmla="*/ 1202991 h 3821750"/>
              <a:gd name="connsiteX11220" fmla="*/ 1661637 w 4203096"/>
              <a:gd name="connsiteY11220" fmla="*/ 1202852 h 3821750"/>
              <a:gd name="connsiteX11221" fmla="*/ 1661636 w 4203096"/>
              <a:gd name="connsiteY11221" fmla="*/ 1202852 h 3821750"/>
              <a:gd name="connsiteX11222" fmla="*/ 1661637 w 4203096"/>
              <a:gd name="connsiteY11222" fmla="*/ 1202852 h 3821750"/>
              <a:gd name="connsiteX11223" fmla="*/ 1661636 w 4203096"/>
              <a:gd name="connsiteY11223" fmla="*/ 1202851 h 3821750"/>
              <a:gd name="connsiteX11224" fmla="*/ 1661638 w 4203096"/>
              <a:gd name="connsiteY11224" fmla="*/ 1202851 h 3821750"/>
              <a:gd name="connsiteX11225" fmla="*/ 1878711 w 4203096"/>
              <a:gd name="connsiteY11225" fmla="*/ 1201232 h 3821750"/>
              <a:gd name="connsiteX11226" fmla="*/ 1882330 w 4203096"/>
              <a:gd name="connsiteY11226" fmla="*/ 1229617 h 3821750"/>
              <a:gd name="connsiteX11227" fmla="*/ 1881043 w 4203096"/>
              <a:gd name="connsiteY11227" fmla="*/ 1233135 h 3821750"/>
              <a:gd name="connsiteX11228" fmla="*/ 1872138 w 4203096"/>
              <a:gd name="connsiteY11228" fmla="*/ 1240571 h 3821750"/>
              <a:gd name="connsiteX11229" fmla="*/ 1829657 w 4203096"/>
              <a:gd name="connsiteY11229" fmla="*/ 1260002 h 3821750"/>
              <a:gd name="connsiteX11230" fmla="*/ 1822323 w 4203096"/>
              <a:gd name="connsiteY11230" fmla="*/ 1238570 h 3821750"/>
              <a:gd name="connsiteX11231" fmla="*/ 1825942 w 4203096"/>
              <a:gd name="connsiteY11231" fmla="*/ 1231808 h 3821750"/>
              <a:gd name="connsiteX11232" fmla="*/ 1831276 w 4203096"/>
              <a:gd name="connsiteY11232" fmla="*/ 1225902 h 3821750"/>
              <a:gd name="connsiteX11233" fmla="*/ 1834419 w 4203096"/>
              <a:gd name="connsiteY11233" fmla="*/ 1223235 h 3821750"/>
              <a:gd name="connsiteX11234" fmla="*/ 1878711 w 4203096"/>
              <a:gd name="connsiteY11234" fmla="*/ 1201232 h 3821750"/>
              <a:gd name="connsiteX11235" fmla="*/ 3965638 w 4203096"/>
              <a:gd name="connsiteY11235" fmla="*/ 1200375 h 3821750"/>
              <a:gd name="connsiteX11236" fmla="*/ 3974972 w 4203096"/>
              <a:gd name="connsiteY11236" fmla="*/ 1207329 h 3821750"/>
              <a:gd name="connsiteX11237" fmla="*/ 3971448 w 4203096"/>
              <a:gd name="connsiteY11237" fmla="*/ 1213234 h 3821750"/>
              <a:gd name="connsiteX11238" fmla="*/ 3962304 w 4203096"/>
              <a:gd name="connsiteY11238" fmla="*/ 1204947 h 3821750"/>
              <a:gd name="connsiteX11239" fmla="*/ 3965638 w 4203096"/>
              <a:gd name="connsiteY11239" fmla="*/ 1200375 h 3821750"/>
              <a:gd name="connsiteX11240" fmla="*/ 2218801 w 4203096"/>
              <a:gd name="connsiteY11240" fmla="*/ 1200292 h 3821750"/>
              <a:gd name="connsiteX11241" fmla="*/ 2230945 w 4203096"/>
              <a:gd name="connsiteY11241" fmla="*/ 1213520 h 3821750"/>
              <a:gd name="connsiteX11242" fmla="*/ 2200465 w 4203096"/>
              <a:gd name="connsiteY11242" fmla="*/ 1250477 h 3821750"/>
              <a:gd name="connsiteX11243" fmla="*/ 2163032 w 4203096"/>
              <a:gd name="connsiteY11243" fmla="*/ 1239809 h 3821750"/>
              <a:gd name="connsiteX11244" fmla="*/ 2194655 w 4203096"/>
              <a:gd name="connsiteY11244" fmla="*/ 1202280 h 3821750"/>
              <a:gd name="connsiteX11245" fmla="*/ 2218801 w 4203096"/>
              <a:gd name="connsiteY11245" fmla="*/ 1200292 h 3821750"/>
              <a:gd name="connsiteX11246" fmla="*/ 1386554 w 4203096"/>
              <a:gd name="connsiteY11246" fmla="*/ 1198661 h 3821750"/>
              <a:gd name="connsiteX11247" fmla="*/ 1396079 w 4203096"/>
              <a:gd name="connsiteY11247" fmla="*/ 1207328 h 3821750"/>
              <a:gd name="connsiteX11248" fmla="*/ 1379696 w 4203096"/>
              <a:gd name="connsiteY11248" fmla="*/ 1211043 h 3821750"/>
              <a:gd name="connsiteX11249" fmla="*/ 1370742 w 4203096"/>
              <a:gd name="connsiteY11249" fmla="*/ 1202661 h 3821750"/>
              <a:gd name="connsiteX11250" fmla="*/ 1386554 w 4203096"/>
              <a:gd name="connsiteY11250" fmla="*/ 1198661 h 3821750"/>
              <a:gd name="connsiteX11251" fmla="*/ 967263 w 4203096"/>
              <a:gd name="connsiteY11251" fmla="*/ 1196756 h 3821750"/>
              <a:gd name="connsiteX11252" fmla="*/ 980026 w 4203096"/>
              <a:gd name="connsiteY11252" fmla="*/ 1213139 h 3821750"/>
              <a:gd name="connsiteX11253" fmla="*/ 965263 w 4203096"/>
              <a:gd name="connsiteY11253" fmla="*/ 1215806 h 3821750"/>
              <a:gd name="connsiteX11254" fmla="*/ 954023 w 4203096"/>
              <a:gd name="connsiteY11254" fmla="*/ 1200089 h 3821750"/>
              <a:gd name="connsiteX11255" fmla="*/ 967263 w 4203096"/>
              <a:gd name="connsiteY11255" fmla="*/ 1196756 h 3821750"/>
              <a:gd name="connsiteX11256" fmla="*/ 3593305 w 4203096"/>
              <a:gd name="connsiteY11256" fmla="*/ 1195612 h 3821750"/>
              <a:gd name="connsiteX11257" fmla="*/ 3624452 w 4203096"/>
              <a:gd name="connsiteY11257" fmla="*/ 1223140 h 3821750"/>
              <a:gd name="connsiteX11258" fmla="*/ 3608260 w 4203096"/>
              <a:gd name="connsiteY11258" fmla="*/ 1243142 h 3821750"/>
              <a:gd name="connsiteX11259" fmla="*/ 3579018 w 4203096"/>
              <a:gd name="connsiteY11259" fmla="*/ 1216091 h 3821750"/>
              <a:gd name="connsiteX11260" fmla="*/ 3593305 w 4203096"/>
              <a:gd name="connsiteY11260" fmla="*/ 1195612 h 3821750"/>
              <a:gd name="connsiteX11261" fmla="*/ 2919603 w 4203096"/>
              <a:gd name="connsiteY11261" fmla="*/ 1195612 h 3821750"/>
              <a:gd name="connsiteX11262" fmla="*/ 2920174 w 4203096"/>
              <a:gd name="connsiteY11262" fmla="*/ 1227521 h 3821750"/>
              <a:gd name="connsiteX11263" fmla="*/ 2954274 w 4203096"/>
              <a:gd name="connsiteY11263" fmla="*/ 1232950 h 3821750"/>
              <a:gd name="connsiteX11264" fmla="*/ 2953512 w 4203096"/>
              <a:gd name="connsiteY11264" fmla="*/ 1200279 h 3821750"/>
              <a:gd name="connsiteX11265" fmla="*/ 2919603 w 4203096"/>
              <a:gd name="connsiteY11265" fmla="*/ 1195612 h 3821750"/>
              <a:gd name="connsiteX11266" fmla="*/ 608361 w 4203096"/>
              <a:gd name="connsiteY11266" fmla="*/ 1186945 h 3821750"/>
              <a:gd name="connsiteX11267" fmla="*/ 613981 w 4203096"/>
              <a:gd name="connsiteY11267" fmla="*/ 1194851 h 3821750"/>
              <a:gd name="connsiteX11268" fmla="*/ 609409 w 4203096"/>
              <a:gd name="connsiteY11268" fmla="*/ 1195803 h 3821750"/>
              <a:gd name="connsiteX11269" fmla="*/ 604456 w 4203096"/>
              <a:gd name="connsiteY11269" fmla="*/ 1187612 h 3821750"/>
              <a:gd name="connsiteX11270" fmla="*/ 608361 w 4203096"/>
              <a:gd name="connsiteY11270" fmla="*/ 1186945 h 3821750"/>
              <a:gd name="connsiteX11271" fmla="*/ 3295745 w 4203096"/>
              <a:gd name="connsiteY11271" fmla="*/ 1186944 h 3821750"/>
              <a:gd name="connsiteX11272" fmla="*/ 3335750 w 4203096"/>
              <a:gd name="connsiteY11272" fmla="*/ 1228664 h 3821750"/>
              <a:gd name="connsiteX11273" fmla="*/ 3302603 w 4203096"/>
              <a:gd name="connsiteY11273" fmla="*/ 1255810 h 3821750"/>
              <a:gd name="connsiteX11274" fmla="*/ 3263074 w 4203096"/>
              <a:gd name="connsiteY11274" fmla="*/ 1211900 h 3821750"/>
              <a:gd name="connsiteX11275" fmla="*/ 3295745 w 4203096"/>
              <a:gd name="connsiteY11275" fmla="*/ 1186944 h 3821750"/>
              <a:gd name="connsiteX11276" fmla="*/ 1005804 w 4203096"/>
              <a:gd name="connsiteY11276" fmla="*/ 1186660 h 3821750"/>
              <a:gd name="connsiteX11277" fmla="*/ 1015936 w 4203096"/>
              <a:gd name="connsiteY11277" fmla="*/ 1188850 h 3821750"/>
              <a:gd name="connsiteX11278" fmla="*/ 1027937 w 4203096"/>
              <a:gd name="connsiteY11278" fmla="*/ 1203995 h 3821750"/>
              <a:gd name="connsiteX11279" fmla="*/ 1012888 w 4203096"/>
              <a:gd name="connsiteY11279" fmla="*/ 1206662 h 3821750"/>
              <a:gd name="connsiteX11280" fmla="*/ 1001172 w 4203096"/>
              <a:gd name="connsiteY11280" fmla="*/ 1191612 h 3821750"/>
              <a:gd name="connsiteX11281" fmla="*/ 1005804 w 4203096"/>
              <a:gd name="connsiteY11281" fmla="*/ 1186660 h 3821750"/>
              <a:gd name="connsiteX11282" fmla="*/ 2520124 w 4203096"/>
              <a:gd name="connsiteY11282" fmla="*/ 1186659 h 3821750"/>
              <a:gd name="connsiteX11283" fmla="*/ 2552319 w 4203096"/>
              <a:gd name="connsiteY11283" fmla="*/ 1205232 h 3821750"/>
              <a:gd name="connsiteX11284" fmla="*/ 2525554 w 4203096"/>
              <a:gd name="connsiteY11284" fmla="*/ 1235426 h 3821750"/>
              <a:gd name="connsiteX11285" fmla="*/ 2494121 w 4203096"/>
              <a:gd name="connsiteY11285" fmla="*/ 1217615 h 3821750"/>
              <a:gd name="connsiteX11286" fmla="*/ 2520124 w 4203096"/>
              <a:gd name="connsiteY11286" fmla="*/ 1186659 h 3821750"/>
              <a:gd name="connsiteX11287" fmla="*/ 1443132 w 4203096"/>
              <a:gd name="connsiteY11287" fmla="*/ 1186183 h 3821750"/>
              <a:gd name="connsiteX11288" fmla="*/ 1450752 w 4203096"/>
              <a:gd name="connsiteY11288" fmla="*/ 1193326 h 3821750"/>
              <a:gd name="connsiteX11289" fmla="*/ 1435798 w 4203096"/>
              <a:gd name="connsiteY11289" fmla="*/ 1197517 h 3821750"/>
              <a:gd name="connsiteX11290" fmla="*/ 1428845 w 4203096"/>
              <a:gd name="connsiteY11290" fmla="*/ 1189802 h 3821750"/>
              <a:gd name="connsiteX11291" fmla="*/ 1443132 w 4203096"/>
              <a:gd name="connsiteY11291" fmla="*/ 1186183 h 3821750"/>
              <a:gd name="connsiteX11292" fmla="*/ 798088 w 4203096"/>
              <a:gd name="connsiteY11292" fmla="*/ 1185445 h 3821750"/>
              <a:gd name="connsiteX11293" fmla="*/ 804672 w 4203096"/>
              <a:gd name="connsiteY11293" fmla="*/ 1185897 h 3821750"/>
              <a:gd name="connsiteX11294" fmla="*/ 815816 w 4203096"/>
              <a:gd name="connsiteY11294" fmla="*/ 1200470 h 3821750"/>
              <a:gd name="connsiteX11295" fmla="*/ 807625 w 4203096"/>
              <a:gd name="connsiteY11295" fmla="*/ 1205804 h 3821750"/>
              <a:gd name="connsiteX11296" fmla="*/ 796290 w 4203096"/>
              <a:gd name="connsiteY11296" fmla="*/ 1191136 h 3821750"/>
              <a:gd name="connsiteX11297" fmla="*/ 798088 w 4203096"/>
              <a:gd name="connsiteY11297" fmla="*/ 1185445 h 3821750"/>
              <a:gd name="connsiteX11298" fmla="*/ 2363343 w 4203096"/>
              <a:gd name="connsiteY11298" fmla="*/ 1184945 h 3821750"/>
              <a:gd name="connsiteX11299" fmla="*/ 2398966 w 4203096"/>
              <a:gd name="connsiteY11299" fmla="*/ 1200661 h 3821750"/>
              <a:gd name="connsiteX11300" fmla="*/ 2369534 w 4203096"/>
              <a:gd name="connsiteY11300" fmla="*/ 1234475 h 3821750"/>
              <a:gd name="connsiteX11301" fmla="*/ 2334672 w 4203096"/>
              <a:gd name="connsiteY11301" fmla="*/ 1220378 h 3821750"/>
              <a:gd name="connsiteX11302" fmla="*/ 2363343 w 4203096"/>
              <a:gd name="connsiteY11302" fmla="*/ 1184945 h 3821750"/>
              <a:gd name="connsiteX11303" fmla="*/ 1566612 w 4203096"/>
              <a:gd name="connsiteY11303" fmla="*/ 1184539 h 3821750"/>
              <a:gd name="connsiteX11304" fmla="*/ 1566005 w 4203096"/>
              <a:gd name="connsiteY11304" fmla="*/ 1188754 h 3821750"/>
              <a:gd name="connsiteX11305" fmla="*/ 1546669 w 4203096"/>
              <a:gd name="connsiteY11305" fmla="*/ 1205518 h 3821750"/>
              <a:gd name="connsiteX11306" fmla="*/ 1539621 w 4203096"/>
              <a:gd name="connsiteY11306" fmla="*/ 1203804 h 3821750"/>
              <a:gd name="connsiteX11307" fmla="*/ 1559147 w 4203096"/>
              <a:gd name="connsiteY11307" fmla="*/ 1187611 h 3821750"/>
              <a:gd name="connsiteX11308" fmla="*/ 1566612 w 4203096"/>
              <a:gd name="connsiteY11308" fmla="*/ 1184539 h 3821750"/>
              <a:gd name="connsiteX11309" fmla="*/ 1544300 w 4203096"/>
              <a:gd name="connsiteY11309" fmla="*/ 1184254 h 3821750"/>
              <a:gd name="connsiteX11310" fmla="*/ 1543907 w 4203096"/>
              <a:gd name="connsiteY11310" fmla="*/ 1188183 h 3821750"/>
              <a:gd name="connsiteX11311" fmla="*/ 1527429 w 4203096"/>
              <a:gd name="connsiteY11311" fmla="*/ 1201137 h 3821750"/>
              <a:gd name="connsiteX11312" fmla="*/ 1521142 w 4203096"/>
              <a:gd name="connsiteY11312" fmla="*/ 1198279 h 3821750"/>
              <a:gd name="connsiteX11313" fmla="*/ 1537621 w 4203096"/>
              <a:gd name="connsiteY11313" fmla="*/ 1185897 h 3821750"/>
              <a:gd name="connsiteX11314" fmla="*/ 1544300 w 4203096"/>
              <a:gd name="connsiteY11314" fmla="*/ 1184254 h 3821750"/>
              <a:gd name="connsiteX11315" fmla="*/ 3857720 w 4203096"/>
              <a:gd name="connsiteY11315" fmla="*/ 1183897 h 3821750"/>
              <a:gd name="connsiteX11316" fmla="*/ 3874864 w 4203096"/>
              <a:gd name="connsiteY11316" fmla="*/ 1200661 h 3821750"/>
              <a:gd name="connsiteX11317" fmla="*/ 3871626 w 4203096"/>
              <a:gd name="connsiteY11317" fmla="*/ 1210376 h 3821750"/>
              <a:gd name="connsiteX11318" fmla="*/ 3856957 w 4203096"/>
              <a:gd name="connsiteY11318" fmla="*/ 1198566 h 3821750"/>
              <a:gd name="connsiteX11319" fmla="*/ 3857720 w 4203096"/>
              <a:gd name="connsiteY11319" fmla="*/ 1183897 h 3821750"/>
              <a:gd name="connsiteX11320" fmla="*/ 2810256 w 4203096"/>
              <a:gd name="connsiteY11320" fmla="*/ 1182372 h 3821750"/>
              <a:gd name="connsiteX11321" fmla="*/ 2810542 w 4203096"/>
              <a:gd name="connsiteY11321" fmla="*/ 1217424 h 3821750"/>
              <a:gd name="connsiteX11322" fmla="*/ 2847785 w 4203096"/>
              <a:gd name="connsiteY11322" fmla="*/ 1220091 h 3821750"/>
              <a:gd name="connsiteX11323" fmla="*/ 2847213 w 4203096"/>
              <a:gd name="connsiteY11323" fmla="*/ 1185420 h 3821750"/>
              <a:gd name="connsiteX11324" fmla="*/ 2810256 w 4203096"/>
              <a:gd name="connsiteY11324" fmla="*/ 1182372 h 3821750"/>
              <a:gd name="connsiteX11325" fmla="*/ 2157758 w 4203096"/>
              <a:gd name="connsiteY11325" fmla="*/ 1182123 h 3821750"/>
              <a:gd name="connsiteX11326" fmla="*/ 2170652 w 4203096"/>
              <a:gd name="connsiteY11326" fmla="*/ 1195422 h 3821750"/>
              <a:gd name="connsiteX11327" fmla="*/ 2139981 w 4203096"/>
              <a:gd name="connsiteY11327" fmla="*/ 1233522 h 3821750"/>
              <a:gd name="connsiteX11328" fmla="*/ 2101405 w 4203096"/>
              <a:gd name="connsiteY11328" fmla="*/ 1224378 h 3821750"/>
              <a:gd name="connsiteX11329" fmla="*/ 2131790 w 4203096"/>
              <a:gd name="connsiteY11329" fmla="*/ 1185897 h 3821750"/>
              <a:gd name="connsiteX11330" fmla="*/ 2157758 w 4203096"/>
              <a:gd name="connsiteY11330" fmla="*/ 1182123 h 3821750"/>
              <a:gd name="connsiteX11331" fmla="*/ 1058156 w 4203096"/>
              <a:gd name="connsiteY11331" fmla="*/ 1180778 h 3821750"/>
              <a:gd name="connsiteX11332" fmla="*/ 1068324 w 4203096"/>
              <a:gd name="connsiteY11332" fmla="*/ 1183707 h 3821750"/>
              <a:gd name="connsiteX11333" fmla="*/ 1078897 w 4203096"/>
              <a:gd name="connsiteY11333" fmla="*/ 1198470 h 3821750"/>
              <a:gd name="connsiteX11334" fmla="*/ 1062990 w 4203096"/>
              <a:gd name="connsiteY11334" fmla="*/ 1199518 h 3821750"/>
              <a:gd name="connsiteX11335" fmla="*/ 1052131 w 4203096"/>
              <a:gd name="connsiteY11335" fmla="*/ 1183992 h 3821750"/>
              <a:gd name="connsiteX11336" fmla="*/ 1058156 w 4203096"/>
              <a:gd name="connsiteY11336" fmla="*/ 1180778 h 3821750"/>
              <a:gd name="connsiteX11337" fmla="*/ 1589484 w 4203096"/>
              <a:gd name="connsiteY11337" fmla="*/ 1180670 h 3821750"/>
              <a:gd name="connsiteX11338" fmla="*/ 1590484 w 4203096"/>
              <a:gd name="connsiteY11338" fmla="*/ 1183992 h 3821750"/>
              <a:gd name="connsiteX11339" fmla="*/ 1569719 w 4203096"/>
              <a:gd name="connsiteY11339" fmla="*/ 1204566 h 3821750"/>
              <a:gd name="connsiteX11340" fmla="*/ 1558670 w 4203096"/>
              <a:gd name="connsiteY11340" fmla="*/ 1205899 h 3821750"/>
              <a:gd name="connsiteX11341" fmla="*/ 1579911 w 4203096"/>
              <a:gd name="connsiteY11341" fmla="*/ 1185992 h 3821750"/>
              <a:gd name="connsiteX11342" fmla="*/ 1589484 w 4203096"/>
              <a:gd name="connsiteY11342" fmla="*/ 1180670 h 3821750"/>
              <a:gd name="connsiteX11343" fmla="*/ 1731264 w 4203096"/>
              <a:gd name="connsiteY11343" fmla="*/ 1179515 h 3821750"/>
              <a:gd name="connsiteX11344" fmla="*/ 1704880 w 4203096"/>
              <a:gd name="connsiteY11344" fmla="*/ 1198089 h 3821750"/>
              <a:gd name="connsiteX11345" fmla="*/ 1701451 w 4203096"/>
              <a:gd name="connsiteY11345" fmla="*/ 1214853 h 3821750"/>
              <a:gd name="connsiteX11346" fmla="*/ 1728407 w 4203096"/>
              <a:gd name="connsiteY11346" fmla="*/ 1196850 h 3821750"/>
              <a:gd name="connsiteX11347" fmla="*/ 1731264 w 4203096"/>
              <a:gd name="connsiteY11347" fmla="*/ 1179515 h 3821750"/>
              <a:gd name="connsiteX11348" fmla="*/ 1516951 w 4203096"/>
              <a:gd name="connsiteY11348" fmla="*/ 1179229 h 3821750"/>
              <a:gd name="connsiteX11349" fmla="*/ 1522666 w 4203096"/>
              <a:gd name="connsiteY11349" fmla="*/ 1182468 h 3821750"/>
              <a:gd name="connsiteX11350" fmla="*/ 1508664 w 4203096"/>
              <a:gd name="connsiteY11350" fmla="*/ 1192183 h 3821750"/>
              <a:gd name="connsiteX11351" fmla="*/ 1502949 w 4203096"/>
              <a:gd name="connsiteY11351" fmla="*/ 1188278 h 3821750"/>
              <a:gd name="connsiteX11352" fmla="*/ 1516951 w 4203096"/>
              <a:gd name="connsiteY11352" fmla="*/ 1179229 h 3821750"/>
              <a:gd name="connsiteX11353" fmla="*/ 1773841 w 4203096"/>
              <a:gd name="connsiteY11353" fmla="*/ 1177610 h 3821750"/>
              <a:gd name="connsiteX11354" fmla="*/ 1745647 w 4203096"/>
              <a:gd name="connsiteY11354" fmla="*/ 1196565 h 3821750"/>
              <a:gd name="connsiteX11355" fmla="*/ 1743361 w 4203096"/>
              <a:gd name="connsiteY11355" fmla="*/ 1214281 h 3821750"/>
              <a:gd name="connsiteX11356" fmla="*/ 1772126 w 4203096"/>
              <a:gd name="connsiteY11356" fmla="*/ 1195898 h 3821750"/>
              <a:gd name="connsiteX11357" fmla="*/ 1773841 w 4203096"/>
              <a:gd name="connsiteY11357" fmla="*/ 1177610 h 3821750"/>
              <a:gd name="connsiteX11358" fmla="*/ 1110675 w 4203096"/>
              <a:gd name="connsiteY11358" fmla="*/ 1177217 h 3821750"/>
              <a:gd name="connsiteX11359" fmla="*/ 1120807 w 4203096"/>
              <a:gd name="connsiteY11359" fmla="*/ 1178944 h 3821750"/>
              <a:gd name="connsiteX11360" fmla="*/ 1132999 w 4203096"/>
              <a:gd name="connsiteY11360" fmla="*/ 1193136 h 3821750"/>
              <a:gd name="connsiteX11361" fmla="*/ 1116997 w 4203096"/>
              <a:gd name="connsiteY11361" fmla="*/ 1194755 h 3821750"/>
              <a:gd name="connsiteX11362" fmla="*/ 1105757 w 4203096"/>
              <a:gd name="connsiteY11362" fmla="*/ 1181420 h 3821750"/>
              <a:gd name="connsiteX11363" fmla="*/ 1110675 w 4203096"/>
              <a:gd name="connsiteY11363" fmla="*/ 1177217 h 3821750"/>
              <a:gd name="connsiteX11364" fmla="*/ 699134 w 4203096"/>
              <a:gd name="connsiteY11364" fmla="*/ 1177134 h 3821750"/>
              <a:gd name="connsiteX11365" fmla="*/ 707897 w 4203096"/>
              <a:gd name="connsiteY11365" fmla="*/ 1187802 h 3821750"/>
              <a:gd name="connsiteX11366" fmla="*/ 704182 w 4203096"/>
              <a:gd name="connsiteY11366" fmla="*/ 1197327 h 3821750"/>
              <a:gd name="connsiteX11367" fmla="*/ 694943 w 4203096"/>
              <a:gd name="connsiteY11367" fmla="*/ 1181896 h 3821750"/>
              <a:gd name="connsiteX11368" fmla="*/ 699134 w 4203096"/>
              <a:gd name="connsiteY11368" fmla="*/ 1177134 h 3821750"/>
              <a:gd name="connsiteX11369" fmla="*/ 1819942 w 4203096"/>
              <a:gd name="connsiteY11369" fmla="*/ 1176181 h 3821750"/>
              <a:gd name="connsiteX11370" fmla="*/ 1789176 w 4203096"/>
              <a:gd name="connsiteY11370" fmla="*/ 1195803 h 3821750"/>
              <a:gd name="connsiteX11371" fmla="*/ 1787842 w 4203096"/>
              <a:gd name="connsiteY11371" fmla="*/ 1215424 h 3821750"/>
              <a:gd name="connsiteX11372" fmla="*/ 1820799 w 4203096"/>
              <a:gd name="connsiteY11372" fmla="*/ 1196469 h 3821750"/>
              <a:gd name="connsiteX11373" fmla="*/ 1819942 w 4203096"/>
              <a:gd name="connsiteY11373" fmla="*/ 1176181 h 3821750"/>
              <a:gd name="connsiteX11374" fmla="*/ 1168706 w 4203096"/>
              <a:gd name="connsiteY11374" fmla="*/ 1174813 h 3821750"/>
              <a:gd name="connsiteX11375" fmla="*/ 1178623 w 4203096"/>
              <a:gd name="connsiteY11375" fmla="*/ 1176944 h 3821750"/>
              <a:gd name="connsiteX11376" fmla="*/ 1188720 w 4203096"/>
              <a:gd name="connsiteY11376" fmla="*/ 1189421 h 3821750"/>
              <a:gd name="connsiteX11377" fmla="*/ 1173670 w 4203096"/>
              <a:gd name="connsiteY11377" fmla="*/ 1191041 h 3821750"/>
              <a:gd name="connsiteX11378" fmla="*/ 1162717 w 4203096"/>
              <a:gd name="connsiteY11378" fmla="*/ 1177610 h 3821750"/>
              <a:gd name="connsiteX11379" fmla="*/ 1168706 w 4203096"/>
              <a:gd name="connsiteY11379" fmla="*/ 1174813 h 3821750"/>
              <a:gd name="connsiteX11380" fmla="*/ 1614916 w 4203096"/>
              <a:gd name="connsiteY11380" fmla="*/ 1174134 h 3821750"/>
              <a:gd name="connsiteX11381" fmla="*/ 1616297 w 4203096"/>
              <a:gd name="connsiteY11381" fmla="*/ 1178087 h 3821750"/>
              <a:gd name="connsiteX11382" fmla="*/ 1591723 w 4203096"/>
              <a:gd name="connsiteY11382" fmla="*/ 1203519 h 3821750"/>
              <a:gd name="connsiteX11383" fmla="*/ 1580388 w 4203096"/>
              <a:gd name="connsiteY11383" fmla="*/ 1204376 h 3821750"/>
              <a:gd name="connsiteX11384" fmla="*/ 1603819 w 4203096"/>
              <a:gd name="connsiteY11384" fmla="*/ 1180754 h 3821750"/>
              <a:gd name="connsiteX11385" fmla="*/ 1614916 w 4203096"/>
              <a:gd name="connsiteY11385" fmla="*/ 1174134 h 3821750"/>
              <a:gd name="connsiteX11386" fmla="*/ 1228010 w 4203096"/>
              <a:gd name="connsiteY11386" fmla="*/ 1172587 h 3821750"/>
              <a:gd name="connsiteX11387" fmla="*/ 1238344 w 4203096"/>
              <a:gd name="connsiteY11387" fmla="*/ 1175325 h 3821750"/>
              <a:gd name="connsiteX11388" fmla="*/ 1245964 w 4203096"/>
              <a:gd name="connsiteY11388" fmla="*/ 1186183 h 3821750"/>
              <a:gd name="connsiteX11389" fmla="*/ 1231010 w 4203096"/>
              <a:gd name="connsiteY11389" fmla="*/ 1186850 h 3821750"/>
              <a:gd name="connsiteX11390" fmla="*/ 1221390 w 4203096"/>
              <a:gd name="connsiteY11390" fmla="*/ 1174848 h 3821750"/>
              <a:gd name="connsiteX11391" fmla="*/ 1228010 w 4203096"/>
              <a:gd name="connsiteY11391" fmla="*/ 1172587 h 3821750"/>
              <a:gd name="connsiteX11392" fmla="*/ 2610420 w 4203096"/>
              <a:gd name="connsiteY11392" fmla="*/ 1172086 h 3821750"/>
              <a:gd name="connsiteX11393" fmla="*/ 2639662 w 4203096"/>
              <a:gd name="connsiteY11393" fmla="*/ 1195708 h 3821750"/>
              <a:gd name="connsiteX11394" fmla="*/ 2614230 w 4203096"/>
              <a:gd name="connsiteY11394" fmla="*/ 1222758 h 3821750"/>
              <a:gd name="connsiteX11395" fmla="*/ 2585941 w 4203096"/>
              <a:gd name="connsiteY11395" fmla="*/ 1200280 h 3821750"/>
              <a:gd name="connsiteX11396" fmla="*/ 2610420 w 4203096"/>
              <a:gd name="connsiteY11396" fmla="*/ 1172086 h 3821750"/>
              <a:gd name="connsiteX11397" fmla="*/ 1296066 w 4203096"/>
              <a:gd name="connsiteY11397" fmla="*/ 1171324 h 3821750"/>
              <a:gd name="connsiteX11398" fmla="*/ 1304734 w 4203096"/>
              <a:gd name="connsiteY11398" fmla="*/ 1181325 h 3821750"/>
              <a:gd name="connsiteX11399" fmla="*/ 1289589 w 4203096"/>
              <a:gd name="connsiteY11399" fmla="*/ 1182087 h 3821750"/>
              <a:gd name="connsiteX11400" fmla="*/ 1281398 w 4203096"/>
              <a:gd name="connsiteY11400" fmla="*/ 1172562 h 3821750"/>
              <a:gd name="connsiteX11401" fmla="*/ 1296066 w 4203096"/>
              <a:gd name="connsiteY11401" fmla="*/ 1171324 h 3821750"/>
              <a:gd name="connsiteX11402" fmla="*/ 3748849 w 4203096"/>
              <a:gd name="connsiteY11402" fmla="*/ 1171228 h 3821750"/>
              <a:gd name="connsiteX11403" fmla="*/ 3770090 w 4203096"/>
              <a:gd name="connsiteY11403" fmla="*/ 1188183 h 3821750"/>
              <a:gd name="connsiteX11404" fmla="*/ 3762375 w 4203096"/>
              <a:gd name="connsiteY11404" fmla="*/ 1201613 h 3821750"/>
              <a:gd name="connsiteX11405" fmla="*/ 3742563 w 4203096"/>
              <a:gd name="connsiteY11405" fmla="*/ 1185325 h 3821750"/>
              <a:gd name="connsiteX11406" fmla="*/ 3748849 w 4203096"/>
              <a:gd name="connsiteY11406" fmla="*/ 1171228 h 3821750"/>
              <a:gd name="connsiteX11407" fmla="*/ 3468814 w 4203096"/>
              <a:gd name="connsiteY11407" fmla="*/ 1168657 h 3821750"/>
              <a:gd name="connsiteX11408" fmla="*/ 3504532 w 4203096"/>
              <a:gd name="connsiteY11408" fmla="*/ 1200566 h 3821750"/>
              <a:gd name="connsiteX11409" fmla="*/ 3484435 w 4203096"/>
              <a:gd name="connsiteY11409" fmla="*/ 1223711 h 3821750"/>
              <a:gd name="connsiteX11410" fmla="*/ 3449383 w 4203096"/>
              <a:gd name="connsiteY11410" fmla="*/ 1190945 h 3821750"/>
              <a:gd name="connsiteX11411" fmla="*/ 3468814 w 4203096"/>
              <a:gd name="connsiteY11411" fmla="*/ 1168657 h 3821750"/>
              <a:gd name="connsiteX11412" fmla="*/ 842200 w 4203096"/>
              <a:gd name="connsiteY11412" fmla="*/ 1168371 h 3821750"/>
              <a:gd name="connsiteX11413" fmla="*/ 852011 w 4203096"/>
              <a:gd name="connsiteY11413" fmla="*/ 1183420 h 3821750"/>
              <a:gd name="connsiteX11414" fmla="*/ 841248 w 4203096"/>
              <a:gd name="connsiteY11414" fmla="*/ 1185706 h 3821750"/>
              <a:gd name="connsiteX11415" fmla="*/ 831342 w 4203096"/>
              <a:gd name="connsiteY11415" fmla="*/ 1170466 h 3821750"/>
              <a:gd name="connsiteX11416" fmla="*/ 842200 w 4203096"/>
              <a:gd name="connsiteY11416" fmla="*/ 1168371 h 3821750"/>
              <a:gd name="connsiteX11417" fmla="*/ 1493996 w 4203096"/>
              <a:gd name="connsiteY11417" fmla="*/ 1166657 h 3821750"/>
              <a:gd name="connsiteX11418" fmla="*/ 1500282 w 4203096"/>
              <a:gd name="connsiteY11418" fmla="*/ 1170276 h 3821750"/>
              <a:gd name="connsiteX11419" fmla="*/ 1488567 w 4203096"/>
              <a:gd name="connsiteY11419" fmla="*/ 1177134 h 3821750"/>
              <a:gd name="connsiteX11420" fmla="*/ 1483518 w 4203096"/>
              <a:gd name="connsiteY11420" fmla="*/ 1173038 h 3821750"/>
              <a:gd name="connsiteX11421" fmla="*/ 1493996 w 4203096"/>
              <a:gd name="connsiteY11421" fmla="*/ 1166657 h 3821750"/>
              <a:gd name="connsiteX11422" fmla="*/ 2097703 w 4203096"/>
              <a:gd name="connsiteY11422" fmla="*/ 1166538 h 3821750"/>
              <a:gd name="connsiteX11423" fmla="*/ 2110549 w 4203096"/>
              <a:gd name="connsiteY11423" fmla="*/ 1179039 h 3821750"/>
              <a:gd name="connsiteX11424" fmla="*/ 2077402 w 4203096"/>
              <a:gd name="connsiteY11424" fmla="*/ 1220283 h 3821750"/>
              <a:gd name="connsiteX11425" fmla="*/ 2040636 w 4203096"/>
              <a:gd name="connsiteY11425" fmla="*/ 1211043 h 3821750"/>
              <a:gd name="connsiteX11426" fmla="*/ 2072354 w 4203096"/>
              <a:gd name="connsiteY11426" fmla="*/ 1170753 h 3821750"/>
              <a:gd name="connsiteX11427" fmla="*/ 2097703 w 4203096"/>
              <a:gd name="connsiteY11427" fmla="*/ 1166538 h 3821750"/>
              <a:gd name="connsiteX11428" fmla="*/ 1642574 w 4203096"/>
              <a:gd name="connsiteY11428" fmla="*/ 1165823 h 3821750"/>
              <a:gd name="connsiteX11429" fmla="*/ 1644872 w 4203096"/>
              <a:gd name="connsiteY11429" fmla="*/ 1170276 h 3821750"/>
              <a:gd name="connsiteX11430" fmla="*/ 1618202 w 4203096"/>
              <a:gd name="connsiteY11430" fmla="*/ 1199804 h 3821750"/>
              <a:gd name="connsiteX11431" fmla="*/ 1603438 w 4203096"/>
              <a:gd name="connsiteY11431" fmla="*/ 1202090 h 3821750"/>
              <a:gd name="connsiteX11432" fmla="*/ 1629917 w 4203096"/>
              <a:gd name="connsiteY11432" fmla="*/ 1173515 h 3821750"/>
              <a:gd name="connsiteX11433" fmla="*/ 1642574 w 4203096"/>
              <a:gd name="connsiteY11433" fmla="*/ 1165823 h 3821750"/>
              <a:gd name="connsiteX11434" fmla="*/ 1355311 w 4203096"/>
              <a:gd name="connsiteY11434" fmla="*/ 1165704 h 3821750"/>
              <a:gd name="connsiteX11435" fmla="*/ 1362931 w 4203096"/>
              <a:gd name="connsiteY11435" fmla="*/ 1174371 h 3821750"/>
              <a:gd name="connsiteX11436" fmla="*/ 1348930 w 4203096"/>
              <a:gd name="connsiteY11436" fmla="*/ 1175895 h 3821750"/>
              <a:gd name="connsiteX11437" fmla="*/ 1341596 w 4203096"/>
              <a:gd name="connsiteY11437" fmla="*/ 1167132 h 3821750"/>
              <a:gd name="connsiteX11438" fmla="*/ 1355311 w 4203096"/>
              <a:gd name="connsiteY11438" fmla="*/ 1165704 h 3821750"/>
              <a:gd name="connsiteX11439" fmla="*/ 2304383 w 4203096"/>
              <a:gd name="connsiteY11439" fmla="*/ 1160465 h 3821750"/>
              <a:gd name="connsiteX11440" fmla="*/ 2340388 w 4203096"/>
              <a:gd name="connsiteY11440" fmla="*/ 1176086 h 3821750"/>
              <a:gd name="connsiteX11441" fmla="*/ 2310479 w 4203096"/>
              <a:gd name="connsiteY11441" fmla="*/ 1211519 h 3821750"/>
              <a:gd name="connsiteX11442" fmla="*/ 2273808 w 4203096"/>
              <a:gd name="connsiteY11442" fmla="*/ 1197898 h 3821750"/>
              <a:gd name="connsiteX11443" fmla="*/ 2304383 w 4203096"/>
              <a:gd name="connsiteY11443" fmla="*/ 1160465 h 3821750"/>
              <a:gd name="connsiteX11444" fmla="*/ 3167444 w 4203096"/>
              <a:gd name="connsiteY11444" fmla="*/ 1159989 h 3821750"/>
              <a:gd name="connsiteX11445" fmla="*/ 3212687 w 4203096"/>
              <a:gd name="connsiteY11445" fmla="*/ 1204090 h 3821750"/>
              <a:gd name="connsiteX11446" fmla="*/ 3176778 w 4203096"/>
              <a:gd name="connsiteY11446" fmla="*/ 1234855 h 3821750"/>
              <a:gd name="connsiteX11447" fmla="*/ 3133725 w 4203096"/>
              <a:gd name="connsiteY11447" fmla="*/ 1190088 h 3821750"/>
              <a:gd name="connsiteX11448" fmla="*/ 3167444 w 4203096"/>
              <a:gd name="connsiteY11448" fmla="*/ 1159989 h 3821750"/>
              <a:gd name="connsiteX11449" fmla="*/ 1673007 w 4203096"/>
              <a:gd name="connsiteY11449" fmla="*/ 1156846 h 3821750"/>
              <a:gd name="connsiteX11450" fmla="*/ 1676876 w 4203096"/>
              <a:gd name="connsiteY11450" fmla="*/ 1161323 h 3821750"/>
              <a:gd name="connsiteX11451" fmla="*/ 1648396 w 4203096"/>
              <a:gd name="connsiteY11451" fmla="*/ 1195422 h 3821750"/>
              <a:gd name="connsiteX11452" fmla="*/ 1629442 w 4203096"/>
              <a:gd name="connsiteY11452" fmla="*/ 1198756 h 3821750"/>
              <a:gd name="connsiteX11453" fmla="*/ 1657921 w 4203096"/>
              <a:gd name="connsiteY11453" fmla="*/ 1166371 h 3821750"/>
              <a:gd name="connsiteX11454" fmla="*/ 1673007 w 4203096"/>
              <a:gd name="connsiteY11454" fmla="*/ 1156846 h 3821750"/>
              <a:gd name="connsiteX11455" fmla="*/ 2464498 w 4203096"/>
              <a:gd name="connsiteY11455" fmla="*/ 1155703 h 3821750"/>
              <a:gd name="connsiteX11456" fmla="*/ 2500312 w 4203096"/>
              <a:gd name="connsiteY11456" fmla="*/ 1174276 h 3821750"/>
              <a:gd name="connsiteX11457" fmla="*/ 2474214 w 4203096"/>
              <a:gd name="connsiteY11457" fmla="*/ 1206376 h 3821750"/>
              <a:gd name="connsiteX11458" fmla="*/ 2438685 w 4203096"/>
              <a:gd name="connsiteY11458" fmla="*/ 1189040 h 3821750"/>
              <a:gd name="connsiteX11459" fmla="*/ 2464498 w 4203096"/>
              <a:gd name="connsiteY11459" fmla="*/ 1155703 h 3821750"/>
              <a:gd name="connsiteX11460" fmla="*/ 1412938 w 4203096"/>
              <a:gd name="connsiteY11460" fmla="*/ 1154369 h 3821750"/>
              <a:gd name="connsiteX11461" fmla="*/ 1418939 w 4203096"/>
              <a:gd name="connsiteY11461" fmla="*/ 1163322 h 3821750"/>
              <a:gd name="connsiteX11462" fmla="*/ 1407794 w 4203096"/>
              <a:gd name="connsiteY11462" fmla="*/ 1166275 h 3821750"/>
              <a:gd name="connsiteX11463" fmla="*/ 1400746 w 4203096"/>
              <a:gd name="connsiteY11463" fmla="*/ 1159227 h 3821750"/>
              <a:gd name="connsiteX11464" fmla="*/ 1412938 w 4203096"/>
              <a:gd name="connsiteY11464" fmla="*/ 1154369 h 3821750"/>
              <a:gd name="connsiteX11465" fmla="*/ 880395 w 4203096"/>
              <a:gd name="connsiteY11465" fmla="*/ 1152941 h 3821750"/>
              <a:gd name="connsiteX11466" fmla="*/ 892111 w 4203096"/>
              <a:gd name="connsiteY11466" fmla="*/ 1167324 h 3821750"/>
              <a:gd name="connsiteX11467" fmla="*/ 882395 w 4203096"/>
              <a:gd name="connsiteY11467" fmla="*/ 1171419 h 3821750"/>
              <a:gd name="connsiteX11468" fmla="*/ 870489 w 4203096"/>
              <a:gd name="connsiteY11468" fmla="*/ 1156941 h 3821750"/>
              <a:gd name="connsiteX11469" fmla="*/ 880395 w 4203096"/>
              <a:gd name="connsiteY11469" fmla="*/ 1152941 h 3821750"/>
              <a:gd name="connsiteX11470" fmla="*/ 2041777 w 4203096"/>
              <a:gd name="connsiteY11470" fmla="*/ 1151617 h 3821750"/>
              <a:gd name="connsiteX11471" fmla="*/ 2048446 w 4203096"/>
              <a:gd name="connsiteY11471" fmla="*/ 1159132 h 3821750"/>
              <a:gd name="connsiteX11472" fmla="*/ 2036159 w 4203096"/>
              <a:gd name="connsiteY11472" fmla="*/ 1196279 h 3821750"/>
              <a:gd name="connsiteX11473" fmla="*/ 1992439 w 4203096"/>
              <a:gd name="connsiteY11473" fmla="*/ 1212853 h 3821750"/>
              <a:gd name="connsiteX11474" fmla="*/ 1985391 w 4203096"/>
              <a:gd name="connsiteY11474" fmla="*/ 1185707 h 3821750"/>
              <a:gd name="connsiteX11475" fmla="*/ 2026158 w 4203096"/>
              <a:gd name="connsiteY11475" fmla="*/ 1154465 h 3821750"/>
              <a:gd name="connsiteX11476" fmla="*/ 2042177 w 4203096"/>
              <a:gd name="connsiteY11476" fmla="*/ 1151424 h 3821750"/>
              <a:gd name="connsiteX11477" fmla="*/ 2042306 w 4203096"/>
              <a:gd name="connsiteY11477" fmla="*/ 1151512 h 3821750"/>
              <a:gd name="connsiteX11478" fmla="*/ 2042350 w 4203096"/>
              <a:gd name="connsiteY11478" fmla="*/ 1151512 h 3821750"/>
              <a:gd name="connsiteX11479" fmla="*/ 2042316 w 4203096"/>
              <a:gd name="connsiteY11479" fmla="*/ 1151518 h 3821750"/>
              <a:gd name="connsiteX11480" fmla="*/ 2042446 w 4203096"/>
              <a:gd name="connsiteY11480" fmla="*/ 1151607 h 3821750"/>
              <a:gd name="connsiteX11481" fmla="*/ 2042100 w 4203096"/>
              <a:gd name="connsiteY11481" fmla="*/ 1151558 h 3821750"/>
              <a:gd name="connsiteX11482" fmla="*/ 2041777 w 4203096"/>
              <a:gd name="connsiteY11482" fmla="*/ 1151617 h 3821750"/>
              <a:gd name="connsiteX11483" fmla="*/ 2041684 w 4203096"/>
              <a:gd name="connsiteY11483" fmla="*/ 1151512 h 3821750"/>
              <a:gd name="connsiteX11484" fmla="*/ 2041779 w 4203096"/>
              <a:gd name="connsiteY11484" fmla="*/ 1151512 h 3821750"/>
              <a:gd name="connsiteX11485" fmla="*/ 3077813 w 4203096"/>
              <a:gd name="connsiteY11485" fmla="*/ 1150274 h 3821750"/>
              <a:gd name="connsiteX11486" fmla="*/ 3078584 w 4203096"/>
              <a:gd name="connsiteY11486" fmla="*/ 1150767 h 3821750"/>
              <a:gd name="connsiteX11487" fmla="*/ 3078670 w 4203096"/>
              <a:gd name="connsiteY11487" fmla="*/ 1150941 h 3821750"/>
              <a:gd name="connsiteX11488" fmla="*/ 3077813 w 4203096"/>
              <a:gd name="connsiteY11488" fmla="*/ 1150274 h 3821750"/>
              <a:gd name="connsiteX11489" fmla="*/ 3077528 w 4203096"/>
              <a:gd name="connsiteY11489" fmla="*/ 1150273 h 3821750"/>
              <a:gd name="connsiteX11490" fmla="*/ 3078290 w 4203096"/>
              <a:gd name="connsiteY11490" fmla="*/ 1151035 h 3821750"/>
              <a:gd name="connsiteX11491" fmla="*/ 3077798 w 4203096"/>
              <a:gd name="connsiteY11491" fmla="*/ 1150821 h 3821750"/>
              <a:gd name="connsiteX11492" fmla="*/ 3633501 w 4203096"/>
              <a:gd name="connsiteY11492" fmla="*/ 1149607 h 3821750"/>
              <a:gd name="connsiteX11493" fmla="*/ 3659124 w 4203096"/>
              <a:gd name="connsiteY11493" fmla="*/ 1172086 h 3821750"/>
              <a:gd name="connsiteX11494" fmla="*/ 3647503 w 4203096"/>
              <a:gd name="connsiteY11494" fmla="*/ 1187612 h 3821750"/>
              <a:gd name="connsiteX11495" fmla="*/ 3621309 w 4203096"/>
              <a:gd name="connsiteY11495" fmla="*/ 1165419 h 3821750"/>
              <a:gd name="connsiteX11496" fmla="*/ 3633501 w 4203096"/>
              <a:gd name="connsiteY11496" fmla="*/ 1149607 h 3821750"/>
              <a:gd name="connsiteX11497" fmla="*/ 721518 w 4203096"/>
              <a:gd name="connsiteY11497" fmla="*/ 1149035 h 3821750"/>
              <a:gd name="connsiteX11498" fmla="*/ 726185 w 4203096"/>
              <a:gd name="connsiteY11498" fmla="*/ 1149321 h 3821750"/>
              <a:gd name="connsiteX11499" fmla="*/ 738949 w 4203096"/>
              <a:gd name="connsiteY11499" fmla="*/ 1161608 h 3821750"/>
              <a:gd name="connsiteX11500" fmla="*/ 730853 w 4203096"/>
              <a:gd name="connsiteY11500" fmla="*/ 1165894 h 3821750"/>
              <a:gd name="connsiteX11501" fmla="*/ 721423 w 4203096"/>
              <a:gd name="connsiteY11501" fmla="*/ 1154750 h 3821750"/>
              <a:gd name="connsiteX11502" fmla="*/ 721518 w 4203096"/>
              <a:gd name="connsiteY11502" fmla="*/ 1149035 h 3821750"/>
              <a:gd name="connsiteX11503" fmla="*/ 626363 w 4203096"/>
              <a:gd name="connsiteY11503" fmla="*/ 1148559 h 3821750"/>
              <a:gd name="connsiteX11504" fmla="*/ 632554 w 4203096"/>
              <a:gd name="connsiteY11504" fmla="*/ 1155989 h 3821750"/>
              <a:gd name="connsiteX11505" fmla="*/ 630935 w 4203096"/>
              <a:gd name="connsiteY11505" fmla="*/ 1161513 h 3821750"/>
              <a:gd name="connsiteX11506" fmla="*/ 624077 w 4203096"/>
              <a:gd name="connsiteY11506" fmla="*/ 1151893 h 3821750"/>
              <a:gd name="connsiteX11507" fmla="*/ 626363 w 4203096"/>
              <a:gd name="connsiteY11507" fmla="*/ 1148559 h 3821750"/>
              <a:gd name="connsiteX11508" fmla="*/ 2973705 w 4203096"/>
              <a:gd name="connsiteY11508" fmla="*/ 1148368 h 3821750"/>
              <a:gd name="connsiteX11509" fmla="*/ 2976467 w 4203096"/>
              <a:gd name="connsiteY11509" fmla="*/ 1181229 h 3821750"/>
              <a:gd name="connsiteX11510" fmla="*/ 3012567 w 4203096"/>
              <a:gd name="connsiteY11510" fmla="*/ 1186468 h 3821750"/>
              <a:gd name="connsiteX11511" fmla="*/ 3009614 w 4203096"/>
              <a:gd name="connsiteY11511" fmla="*/ 1152940 h 3821750"/>
              <a:gd name="connsiteX11512" fmla="*/ 2973705 w 4203096"/>
              <a:gd name="connsiteY11512" fmla="*/ 1148368 h 3821750"/>
              <a:gd name="connsiteX11513" fmla="*/ 1582864 w 4203096"/>
              <a:gd name="connsiteY11513" fmla="*/ 1145225 h 3821750"/>
              <a:gd name="connsiteX11514" fmla="*/ 1588674 w 4203096"/>
              <a:gd name="connsiteY11514" fmla="*/ 1145701 h 3821750"/>
              <a:gd name="connsiteX11515" fmla="*/ 1574577 w 4203096"/>
              <a:gd name="connsiteY11515" fmla="*/ 1159989 h 3821750"/>
              <a:gd name="connsiteX11516" fmla="*/ 1567814 w 4203096"/>
              <a:gd name="connsiteY11516" fmla="*/ 1159894 h 3821750"/>
              <a:gd name="connsiteX11517" fmla="*/ 1582864 w 4203096"/>
              <a:gd name="connsiteY11517" fmla="*/ 1145225 h 3821750"/>
              <a:gd name="connsiteX11518" fmla="*/ 1561147 w 4203096"/>
              <a:gd name="connsiteY11518" fmla="*/ 1143606 h 3821750"/>
              <a:gd name="connsiteX11519" fmla="*/ 1567148 w 4203096"/>
              <a:gd name="connsiteY11519" fmla="*/ 1144653 h 3821750"/>
              <a:gd name="connsiteX11520" fmla="*/ 1555337 w 4203096"/>
              <a:gd name="connsiteY11520" fmla="*/ 1155798 h 3821750"/>
              <a:gd name="connsiteX11521" fmla="*/ 1549241 w 4203096"/>
              <a:gd name="connsiteY11521" fmla="*/ 1154464 h 3821750"/>
              <a:gd name="connsiteX11522" fmla="*/ 1561147 w 4203096"/>
              <a:gd name="connsiteY11522" fmla="*/ 1143606 h 3821750"/>
              <a:gd name="connsiteX11523" fmla="*/ 925829 w 4203096"/>
              <a:gd name="connsiteY11523" fmla="*/ 1142939 h 3821750"/>
              <a:gd name="connsiteX11524" fmla="*/ 936497 w 4203096"/>
              <a:gd name="connsiteY11524" fmla="*/ 1157418 h 3821750"/>
              <a:gd name="connsiteX11525" fmla="*/ 924686 w 4203096"/>
              <a:gd name="connsiteY11525" fmla="*/ 1159227 h 3821750"/>
              <a:gd name="connsiteX11526" fmla="*/ 913828 w 4203096"/>
              <a:gd name="connsiteY11526" fmla="*/ 1144654 h 3821750"/>
              <a:gd name="connsiteX11527" fmla="*/ 925829 w 4203096"/>
              <a:gd name="connsiteY11527" fmla="*/ 1142939 h 3821750"/>
              <a:gd name="connsiteX11528" fmla="*/ 1467897 w 4203096"/>
              <a:gd name="connsiteY11528" fmla="*/ 1142844 h 3821750"/>
              <a:gd name="connsiteX11529" fmla="*/ 1473040 w 4203096"/>
              <a:gd name="connsiteY11529" fmla="*/ 1148464 h 3821750"/>
              <a:gd name="connsiteX11530" fmla="*/ 1462849 w 4203096"/>
              <a:gd name="connsiteY11530" fmla="*/ 1151226 h 3821750"/>
              <a:gd name="connsiteX11531" fmla="*/ 1453895 w 4203096"/>
              <a:gd name="connsiteY11531" fmla="*/ 1144654 h 3821750"/>
              <a:gd name="connsiteX11532" fmla="*/ 1467897 w 4203096"/>
              <a:gd name="connsiteY11532" fmla="*/ 1142844 h 3821750"/>
              <a:gd name="connsiteX11533" fmla="*/ 3343179 w 4203096"/>
              <a:gd name="connsiteY11533" fmla="*/ 1141606 h 3821750"/>
              <a:gd name="connsiteX11534" fmla="*/ 3383470 w 4203096"/>
              <a:gd name="connsiteY11534" fmla="*/ 1179135 h 3821750"/>
              <a:gd name="connsiteX11535" fmla="*/ 3356991 w 4203096"/>
              <a:gd name="connsiteY11535" fmla="*/ 1203042 h 3821750"/>
              <a:gd name="connsiteX11536" fmla="*/ 3319081 w 4203096"/>
              <a:gd name="connsiteY11536" fmla="*/ 1165990 h 3821750"/>
              <a:gd name="connsiteX11537" fmla="*/ 3343179 w 4203096"/>
              <a:gd name="connsiteY11537" fmla="*/ 1141606 h 3821750"/>
              <a:gd name="connsiteX11538" fmla="*/ 2862263 w 4203096"/>
              <a:gd name="connsiteY11538" fmla="*/ 1138938 h 3821750"/>
              <a:gd name="connsiteX11539" fmla="*/ 2864644 w 4203096"/>
              <a:gd name="connsiteY11539" fmla="*/ 1169895 h 3821750"/>
              <a:gd name="connsiteX11540" fmla="*/ 2897124 w 4203096"/>
              <a:gd name="connsiteY11540" fmla="*/ 1173038 h 3821750"/>
              <a:gd name="connsiteX11541" fmla="*/ 2894743 w 4203096"/>
              <a:gd name="connsiteY11541" fmla="*/ 1141415 h 3821750"/>
              <a:gd name="connsiteX11542" fmla="*/ 2862263 w 4203096"/>
              <a:gd name="connsiteY11542" fmla="*/ 1138938 h 3821750"/>
              <a:gd name="connsiteX11543" fmla="*/ 3881342 w 4203096"/>
              <a:gd name="connsiteY11543" fmla="*/ 1138367 h 3821750"/>
              <a:gd name="connsiteX11544" fmla="*/ 3893629 w 4203096"/>
              <a:gd name="connsiteY11544" fmla="*/ 1144082 h 3821750"/>
              <a:gd name="connsiteX11545" fmla="*/ 3890390 w 4203096"/>
              <a:gd name="connsiteY11545" fmla="*/ 1151226 h 3821750"/>
              <a:gd name="connsiteX11546" fmla="*/ 3880484 w 4203096"/>
              <a:gd name="connsiteY11546" fmla="*/ 1144273 h 3821750"/>
              <a:gd name="connsiteX11547" fmla="*/ 3881342 w 4203096"/>
              <a:gd name="connsiteY11547" fmla="*/ 1138367 h 3821750"/>
              <a:gd name="connsiteX11548" fmla="*/ 1610594 w 4203096"/>
              <a:gd name="connsiteY11548" fmla="*/ 1138356 h 3821750"/>
              <a:gd name="connsiteX11549" fmla="*/ 1611344 w 4203096"/>
              <a:gd name="connsiteY11549" fmla="*/ 1141225 h 3821750"/>
              <a:gd name="connsiteX11550" fmla="*/ 1594485 w 4203096"/>
              <a:gd name="connsiteY11550" fmla="*/ 1159799 h 3821750"/>
              <a:gd name="connsiteX11551" fmla="*/ 1587151 w 4203096"/>
              <a:gd name="connsiteY11551" fmla="*/ 1160275 h 3821750"/>
              <a:gd name="connsiteX11552" fmla="*/ 1603057 w 4203096"/>
              <a:gd name="connsiteY11552" fmla="*/ 1143130 h 3821750"/>
              <a:gd name="connsiteX11553" fmla="*/ 1610594 w 4203096"/>
              <a:gd name="connsiteY11553" fmla="*/ 1138356 h 3821750"/>
              <a:gd name="connsiteX11554" fmla="*/ 2266247 w 4203096"/>
              <a:gd name="connsiteY11554" fmla="*/ 1137344 h 3821750"/>
              <a:gd name="connsiteX11555" fmla="*/ 2280094 w 4203096"/>
              <a:gd name="connsiteY11555" fmla="*/ 1151797 h 3821750"/>
              <a:gd name="connsiteX11556" fmla="*/ 2250376 w 4203096"/>
              <a:gd name="connsiteY11556" fmla="*/ 1190659 h 3821750"/>
              <a:gd name="connsiteX11557" fmla="*/ 2211990 w 4203096"/>
              <a:gd name="connsiteY11557" fmla="*/ 1177991 h 3821750"/>
              <a:gd name="connsiteX11558" fmla="*/ 2240470 w 4203096"/>
              <a:gd name="connsiteY11558" fmla="*/ 1139605 h 3821750"/>
              <a:gd name="connsiteX11559" fmla="*/ 2266247 w 4203096"/>
              <a:gd name="connsiteY11559" fmla="*/ 1137344 h 3821750"/>
              <a:gd name="connsiteX11560" fmla="*/ 2561081 w 4203096"/>
              <a:gd name="connsiteY11560" fmla="*/ 1135319 h 3821750"/>
              <a:gd name="connsiteX11561" fmla="*/ 2592895 w 4203096"/>
              <a:gd name="connsiteY11561" fmla="*/ 1159894 h 3821750"/>
              <a:gd name="connsiteX11562" fmla="*/ 2567368 w 4203096"/>
              <a:gd name="connsiteY11562" fmla="*/ 1189040 h 3821750"/>
              <a:gd name="connsiteX11563" fmla="*/ 2535173 w 4203096"/>
              <a:gd name="connsiteY11563" fmla="*/ 1166942 h 3821750"/>
              <a:gd name="connsiteX11564" fmla="*/ 2561081 w 4203096"/>
              <a:gd name="connsiteY11564" fmla="*/ 1135319 h 3821750"/>
              <a:gd name="connsiteX11565" fmla="*/ 1540002 w 4203096"/>
              <a:gd name="connsiteY11565" fmla="*/ 1135224 h 3821750"/>
              <a:gd name="connsiteX11566" fmla="*/ 1545526 w 4203096"/>
              <a:gd name="connsiteY11566" fmla="*/ 1136177 h 3821750"/>
              <a:gd name="connsiteX11567" fmla="*/ 1534858 w 4203096"/>
              <a:gd name="connsiteY11567" fmla="*/ 1145892 h 3821750"/>
              <a:gd name="connsiteX11568" fmla="*/ 1530096 w 4203096"/>
              <a:gd name="connsiteY11568" fmla="*/ 1143225 h 3821750"/>
              <a:gd name="connsiteX11569" fmla="*/ 1540002 w 4203096"/>
              <a:gd name="connsiteY11569" fmla="*/ 1135224 h 3821750"/>
              <a:gd name="connsiteX11570" fmla="*/ 964477 w 4203096"/>
              <a:gd name="connsiteY11570" fmla="*/ 1133593 h 3821750"/>
              <a:gd name="connsiteX11571" fmla="*/ 972883 w 4203096"/>
              <a:gd name="connsiteY11571" fmla="*/ 1135224 h 3821750"/>
              <a:gd name="connsiteX11572" fmla="*/ 984694 w 4203096"/>
              <a:gd name="connsiteY11572" fmla="*/ 1149321 h 3821750"/>
              <a:gd name="connsiteX11573" fmla="*/ 972597 w 4203096"/>
              <a:gd name="connsiteY11573" fmla="*/ 1151226 h 3821750"/>
              <a:gd name="connsiteX11574" fmla="*/ 961643 w 4203096"/>
              <a:gd name="connsiteY11574" fmla="*/ 1138177 h 3821750"/>
              <a:gd name="connsiteX11575" fmla="*/ 964477 w 4203096"/>
              <a:gd name="connsiteY11575" fmla="*/ 1133593 h 3821750"/>
              <a:gd name="connsiteX11576" fmla="*/ 2761012 w 4203096"/>
              <a:gd name="connsiteY11576" fmla="*/ 1132747 h 3821750"/>
              <a:gd name="connsiteX11577" fmla="*/ 2762536 w 4203096"/>
              <a:gd name="connsiteY11577" fmla="*/ 1166370 h 3821750"/>
              <a:gd name="connsiteX11578" fmla="*/ 2796159 w 4203096"/>
              <a:gd name="connsiteY11578" fmla="*/ 1167418 h 3821750"/>
              <a:gd name="connsiteX11579" fmla="*/ 2793397 w 4203096"/>
              <a:gd name="connsiteY11579" fmla="*/ 1133414 h 3821750"/>
              <a:gd name="connsiteX11580" fmla="*/ 2775395 w 4203096"/>
              <a:gd name="connsiteY11580" fmla="*/ 1135509 h 3821750"/>
              <a:gd name="connsiteX11581" fmla="*/ 2761012 w 4203096"/>
              <a:gd name="connsiteY11581" fmla="*/ 1132747 h 3821750"/>
              <a:gd name="connsiteX11582" fmla="*/ 1025556 w 4203096"/>
              <a:gd name="connsiteY11582" fmla="*/ 1131414 h 3821750"/>
              <a:gd name="connsiteX11583" fmla="*/ 1036033 w 4203096"/>
              <a:gd name="connsiteY11583" fmla="*/ 1145321 h 3821750"/>
              <a:gd name="connsiteX11584" fmla="*/ 1022984 w 4203096"/>
              <a:gd name="connsiteY11584" fmla="*/ 1145321 h 3821750"/>
              <a:gd name="connsiteX11585" fmla="*/ 1013364 w 4203096"/>
              <a:gd name="connsiteY11585" fmla="*/ 1132367 h 3821750"/>
              <a:gd name="connsiteX11586" fmla="*/ 1025556 w 4203096"/>
              <a:gd name="connsiteY11586" fmla="*/ 1131414 h 3821750"/>
              <a:gd name="connsiteX11587" fmla="*/ 1633800 w 4203096"/>
              <a:gd name="connsiteY11587" fmla="*/ 1130759 h 3821750"/>
              <a:gd name="connsiteX11588" fmla="*/ 1635062 w 4203096"/>
              <a:gd name="connsiteY11588" fmla="*/ 1133700 h 3821750"/>
              <a:gd name="connsiteX11589" fmla="*/ 1616012 w 4203096"/>
              <a:gd name="connsiteY11589" fmla="*/ 1156274 h 3821750"/>
              <a:gd name="connsiteX11590" fmla="*/ 1606487 w 4203096"/>
              <a:gd name="connsiteY11590" fmla="*/ 1158560 h 3821750"/>
              <a:gd name="connsiteX11591" fmla="*/ 1625251 w 4203096"/>
              <a:gd name="connsiteY11591" fmla="*/ 1136748 h 3821750"/>
              <a:gd name="connsiteX11592" fmla="*/ 1633800 w 4203096"/>
              <a:gd name="connsiteY11592" fmla="*/ 1130759 h 3821750"/>
              <a:gd name="connsiteX11593" fmla="*/ 1080992 w 4203096"/>
              <a:gd name="connsiteY11593" fmla="*/ 1129509 h 3821750"/>
              <a:gd name="connsiteX11594" fmla="*/ 1090993 w 4203096"/>
              <a:gd name="connsiteY11594" fmla="*/ 1142177 h 3821750"/>
              <a:gd name="connsiteX11595" fmla="*/ 1077754 w 4203096"/>
              <a:gd name="connsiteY11595" fmla="*/ 1142463 h 3821750"/>
              <a:gd name="connsiteX11596" fmla="*/ 1068038 w 4203096"/>
              <a:gd name="connsiteY11596" fmla="*/ 1129985 h 3821750"/>
              <a:gd name="connsiteX11597" fmla="*/ 1080992 w 4203096"/>
              <a:gd name="connsiteY11597" fmla="*/ 1129509 h 3821750"/>
              <a:gd name="connsiteX11598" fmla="*/ 1185576 w 4203096"/>
              <a:gd name="connsiteY11598" fmla="*/ 1128271 h 3821750"/>
              <a:gd name="connsiteX11599" fmla="*/ 1199006 w 4203096"/>
              <a:gd name="connsiteY11599" fmla="*/ 1129795 h 3821750"/>
              <a:gd name="connsiteX11600" fmla="*/ 1209674 w 4203096"/>
              <a:gd name="connsiteY11600" fmla="*/ 1142177 h 3821750"/>
              <a:gd name="connsiteX11601" fmla="*/ 1192148 w 4203096"/>
              <a:gd name="connsiteY11601" fmla="*/ 1138558 h 3821750"/>
              <a:gd name="connsiteX11602" fmla="*/ 1185576 w 4203096"/>
              <a:gd name="connsiteY11602" fmla="*/ 1128271 h 3821750"/>
              <a:gd name="connsiteX11603" fmla="*/ 1135285 w 4203096"/>
              <a:gd name="connsiteY11603" fmla="*/ 1127223 h 3821750"/>
              <a:gd name="connsiteX11604" fmla="*/ 1147667 w 4203096"/>
              <a:gd name="connsiteY11604" fmla="*/ 1140749 h 3821750"/>
              <a:gd name="connsiteX11605" fmla="*/ 1135094 w 4203096"/>
              <a:gd name="connsiteY11605" fmla="*/ 1140844 h 3821750"/>
              <a:gd name="connsiteX11606" fmla="*/ 1126141 w 4203096"/>
              <a:gd name="connsiteY11606" fmla="*/ 1129033 h 3821750"/>
              <a:gd name="connsiteX11607" fmla="*/ 1135285 w 4203096"/>
              <a:gd name="connsiteY11607" fmla="*/ 1127223 h 3821750"/>
              <a:gd name="connsiteX11608" fmla="*/ 759142 w 4203096"/>
              <a:gd name="connsiteY11608" fmla="*/ 1126937 h 3821750"/>
              <a:gd name="connsiteX11609" fmla="*/ 767429 w 4203096"/>
              <a:gd name="connsiteY11609" fmla="*/ 1138844 h 3821750"/>
              <a:gd name="connsiteX11610" fmla="*/ 761142 w 4203096"/>
              <a:gd name="connsiteY11610" fmla="*/ 1145225 h 3821750"/>
              <a:gd name="connsiteX11611" fmla="*/ 752189 w 4203096"/>
              <a:gd name="connsiteY11611" fmla="*/ 1129795 h 3821750"/>
              <a:gd name="connsiteX11612" fmla="*/ 759142 w 4203096"/>
              <a:gd name="connsiteY11612" fmla="*/ 1126937 h 3821750"/>
              <a:gd name="connsiteX11613" fmla="*/ 2406014 w 4203096"/>
              <a:gd name="connsiteY11613" fmla="*/ 1126366 h 3821750"/>
              <a:gd name="connsiteX11614" fmla="*/ 2444019 w 4203096"/>
              <a:gd name="connsiteY11614" fmla="*/ 1143892 h 3821750"/>
              <a:gd name="connsiteX11615" fmla="*/ 2416587 w 4203096"/>
              <a:gd name="connsiteY11615" fmla="*/ 1179325 h 3821750"/>
              <a:gd name="connsiteX11616" fmla="*/ 2379725 w 4203096"/>
              <a:gd name="connsiteY11616" fmla="*/ 1161894 h 3821750"/>
              <a:gd name="connsiteX11617" fmla="*/ 2406014 w 4203096"/>
              <a:gd name="connsiteY11617" fmla="*/ 1126366 h 3821750"/>
              <a:gd name="connsiteX11618" fmla="*/ 1242345 w 4203096"/>
              <a:gd name="connsiteY11618" fmla="*/ 1126175 h 3821750"/>
              <a:gd name="connsiteX11619" fmla="*/ 1258442 w 4203096"/>
              <a:gd name="connsiteY11619" fmla="*/ 1128747 h 3821750"/>
              <a:gd name="connsiteX11620" fmla="*/ 1265110 w 4203096"/>
              <a:gd name="connsiteY11620" fmla="*/ 1137319 h 3821750"/>
              <a:gd name="connsiteX11621" fmla="*/ 1253489 w 4203096"/>
              <a:gd name="connsiteY11621" fmla="*/ 1137033 h 3821750"/>
              <a:gd name="connsiteX11622" fmla="*/ 1242345 w 4203096"/>
              <a:gd name="connsiteY11622" fmla="*/ 1126175 h 3821750"/>
              <a:gd name="connsiteX11623" fmla="*/ 1318069 w 4203096"/>
              <a:gd name="connsiteY11623" fmla="*/ 1125890 h 3821750"/>
              <a:gd name="connsiteX11624" fmla="*/ 1324451 w 4203096"/>
              <a:gd name="connsiteY11624" fmla="*/ 1132843 h 3821750"/>
              <a:gd name="connsiteX11625" fmla="*/ 1313688 w 4203096"/>
              <a:gd name="connsiteY11625" fmla="*/ 1136177 h 3821750"/>
              <a:gd name="connsiteX11626" fmla="*/ 1307782 w 4203096"/>
              <a:gd name="connsiteY11626" fmla="*/ 1126842 h 3821750"/>
              <a:gd name="connsiteX11627" fmla="*/ 1318069 w 4203096"/>
              <a:gd name="connsiteY11627" fmla="*/ 1125890 h 3821750"/>
              <a:gd name="connsiteX11628" fmla="*/ 3777614 w 4203096"/>
              <a:gd name="connsiteY11628" fmla="*/ 1125414 h 3821750"/>
              <a:gd name="connsiteX11629" fmla="*/ 3797140 w 4203096"/>
              <a:gd name="connsiteY11629" fmla="*/ 1137796 h 3821750"/>
              <a:gd name="connsiteX11630" fmla="*/ 3788282 w 4203096"/>
              <a:gd name="connsiteY11630" fmla="*/ 1145988 h 3821750"/>
              <a:gd name="connsiteX11631" fmla="*/ 3772566 w 4203096"/>
              <a:gd name="connsiteY11631" fmla="*/ 1134939 h 3821750"/>
              <a:gd name="connsiteX11632" fmla="*/ 3777614 w 4203096"/>
              <a:gd name="connsiteY11632" fmla="*/ 1125414 h 3821750"/>
              <a:gd name="connsiteX11633" fmla="*/ 3511486 w 4203096"/>
              <a:gd name="connsiteY11633" fmla="*/ 1124652 h 3821750"/>
              <a:gd name="connsiteX11634" fmla="*/ 3543681 w 4203096"/>
              <a:gd name="connsiteY11634" fmla="*/ 1152274 h 3821750"/>
              <a:gd name="connsiteX11635" fmla="*/ 3527964 w 4203096"/>
              <a:gd name="connsiteY11635" fmla="*/ 1170372 h 3821750"/>
              <a:gd name="connsiteX11636" fmla="*/ 3495770 w 4203096"/>
              <a:gd name="connsiteY11636" fmla="*/ 1142082 h 3821750"/>
              <a:gd name="connsiteX11637" fmla="*/ 3511486 w 4203096"/>
              <a:gd name="connsiteY11637" fmla="*/ 1124652 h 3821750"/>
              <a:gd name="connsiteX11638" fmla="*/ 1658850 w 4203096"/>
              <a:gd name="connsiteY11638" fmla="*/ 1120758 h 3821750"/>
              <a:gd name="connsiteX11639" fmla="*/ 1660588 w 4203096"/>
              <a:gd name="connsiteY11639" fmla="*/ 1123984 h 3821750"/>
              <a:gd name="connsiteX11640" fmla="*/ 1639348 w 4203096"/>
              <a:gd name="connsiteY11640" fmla="*/ 1150940 h 3821750"/>
              <a:gd name="connsiteX11641" fmla="*/ 1627536 w 4203096"/>
              <a:gd name="connsiteY11641" fmla="*/ 1154560 h 3821750"/>
              <a:gd name="connsiteX11642" fmla="*/ 1648968 w 4203096"/>
              <a:gd name="connsiteY11642" fmla="*/ 1128176 h 3821750"/>
              <a:gd name="connsiteX11643" fmla="*/ 1658850 w 4203096"/>
              <a:gd name="connsiteY11643" fmla="*/ 1120758 h 3821750"/>
              <a:gd name="connsiteX11644" fmla="*/ 1516951 w 4203096"/>
              <a:gd name="connsiteY11644" fmla="*/ 1120079 h 3821750"/>
              <a:gd name="connsiteX11645" fmla="*/ 1523142 w 4203096"/>
              <a:gd name="connsiteY11645" fmla="*/ 1122937 h 3821750"/>
              <a:gd name="connsiteX11646" fmla="*/ 1513522 w 4203096"/>
              <a:gd name="connsiteY11646" fmla="*/ 1128175 h 3821750"/>
              <a:gd name="connsiteX11647" fmla="*/ 1509426 w 4203096"/>
              <a:gd name="connsiteY11647" fmla="*/ 1125223 h 3821750"/>
              <a:gd name="connsiteX11648" fmla="*/ 1516951 w 4203096"/>
              <a:gd name="connsiteY11648" fmla="*/ 1120079 h 3821750"/>
              <a:gd name="connsiteX11649" fmla="*/ 1378458 w 4203096"/>
              <a:gd name="connsiteY11649" fmla="*/ 1118365 h 3821750"/>
              <a:gd name="connsiteX11650" fmla="*/ 1382363 w 4203096"/>
              <a:gd name="connsiteY11650" fmla="*/ 1126556 h 3821750"/>
              <a:gd name="connsiteX11651" fmla="*/ 1373886 w 4203096"/>
              <a:gd name="connsiteY11651" fmla="*/ 1127509 h 3821750"/>
              <a:gd name="connsiteX11652" fmla="*/ 1368647 w 4203096"/>
              <a:gd name="connsiteY11652" fmla="*/ 1120937 h 3821750"/>
              <a:gd name="connsiteX11653" fmla="*/ 1378458 w 4203096"/>
              <a:gd name="connsiteY11653" fmla="*/ 1118365 h 3821750"/>
              <a:gd name="connsiteX11654" fmla="*/ 2205977 w 4203096"/>
              <a:gd name="connsiteY11654" fmla="*/ 1117698 h 3821750"/>
              <a:gd name="connsiteX11655" fmla="*/ 2219134 w 4203096"/>
              <a:gd name="connsiteY11655" fmla="*/ 1132271 h 3821750"/>
              <a:gd name="connsiteX11656" fmla="*/ 2187034 w 4203096"/>
              <a:gd name="connsiteY11656" fmla="*/ 1173324 h 3821750"/>
              <a:gd name="connsiteX11657" fmla="*/ 2149887 w 4203096"/>
              <a:gd name="connsiteY11657" fmla="*/ 1160274 h 3821750"/>
              <a:gd name="connsiteX11658" fmla="*/ 2180748 w 4203096"/>
              <a:gd name="connsiteY11658" fmla="*/ 1119698 h 3821750"/>
              <a:gd name="connsiteX11659" fmla="*/ 2205977 w 4203096"/>
              <a:gd name="connsiteY11659" fmla="*/ 1117698 h 3821750"/>
              <a:gd name="connsiteX11660" fmla="*/ 3219735 w 4203096"/>
              <a:gd name="connsiteY11660" fmla="*/ 1116174 h 3821750"/>
              <a:gd name="connsiteX11661" fmla="*/ 3261836 w 4203096"/>
              <a:gd name="connsiteY11661" fmla="*/ 1155988 h 3821750"/>
              <a:gd name="connsiteX11662" fmla="*/ 3231927 w 4203096"/>
              <a:gd name="connsiteY11662" fmla="*/ 1183420 h 3821750"/>
              <a:gd name="connsiteX11663" fmla="*/ 3190113 w 4203096"/>
              <a:gd name="connsiteY11663" fmla="*/ 1141987 h 3821750"/>
              <a:gd name="connsiteX11664" fmla="*/ 3219735 w 4203096"/>
              <a:gd name="connsiteY11664" fmla="*/ 1116174 h 3821750"/>
              <a:gd name="connsiteX11665" fmla="*/ 1820799 w 4203096"/>
              <a:gd name="connsiteY11665" fmla="*/ 1113697 h 3821750"/>
              <a:gd name="connsiteX11666" fmla="*/ 1794700 w 4203096"/>
              <a:gd name="connsiteY11666" fmla="*/ 1133414 h 3821750"/>
              <a:gd name="connsiteX11667" fmla="*/ 1793462 w 4203096"/>
              <a:gd name="connsiteY11667" fmla="*/ 1152083 h 3821750"/>
              <a:gd name="connsiteX11668" fmla="*/ 1820132 w 4203096"/>
              <a:gd name="connsiteY11668" fmla="*/ 1132938 h 3821750"/>
              <a:gd name="connsiteX11669" fmla="*/ 1820799 w 4203096"/>
              <a:gd name="connsiteY11669" fmla="*/ 1113697 h 3821750"/>
              <a:gd name="connsiteX11670" fmla="*/ 1781746 w 4203096"/>
              <a:gd name="connsiteY11670" fmla="*/ 1113411 h 3821750"/>
              <a:gd name="connsiteX11671" fmla="*/ 1751266 w 4203096"/>
              <a:gd name="connsiteY11671" fmla="*/ 1137891 h 3821750"/>
              <a:gd name="connsiteX11672" fmla="*/ 1751171 w 4203096"/>
              <a:gd name="connsiteY11672" fmla="*/ 1155036 h 3821750"/>
              <a:gd name="connsiteX11673" fmla="*/ 1777079 w 4203096"/>
              <a:gd name="connsiteY11673" fmla="*/ 1135414 h 3821750"/>
              <a:gd name="connsiteX11674" fmla="*/ 1781746 w 4203096"/>
              <a:gd name="connsiteY11674" fmla="*/ 1113411 h 3821750"/>
              <a:gd name="connsiteX11675" fmla="*/ 648937 w 4203096"/>
              <a:gd name="connsiteY11675" fmla="*/ 1112935 h 3821750"/>
              <a:gd name="connsiteX11676" fmla="*/ 655795 w 4203096"/>
              <a:gd name="connsiteY11676" fmla="*/ 1122270 h 3821750"/>
              <a:gd name="connsiteX11677" fmla="*/ 654081 w 4203096"/>
              <a:gd name="connsiteY11677" fmla="*/ 1127604 h 3821750"/>
              <a:gd name="connsiteX11678" fmla="*/ 646461 w 4203096"/>
              <a:gd name="connsiteY11678" fmla="*/ 1118460 h 3821750"/>
              <a:gd name="connsiteX11679" fmla="*/ 648937 w 4203096"/>
              <a:gd name="connsiteY11679" fmla="*/ 1112935 h 3821750"/>
              <a:gd name="connsiteX11680" fmla="*/ 1867853 w 4203096"/>
              <a:gd name="connsiteY11680" fmla="*/ 1112459 h 3821750"/>
              <a:gd name="connsiteX11681" fmla="*/ 1838896 w 4203096"/>
              <a:gd name="connsiteY11681" fmla="*/ 1132842 h 3821750"/>
              <a:gd name="connsiteX11682" fmla="*/ 1838706 w 4203096"/>
              <a:gd name="connsiteY11682" fmla="*/ 1152369 h 3821750"/>
              <a:gd name="connsiteX11683" fmla="*/ 1868329 w 4203096"/>
              <a:gd name="connsiteY11683" fmla="*/ 1132557 h 3821750"/>
              <a:gd name="connsiteX11684" fmla="*/ 1867853 w 4203096"/>
              <a:gd name="connsiteY11684" fmla="*/ 1112459 h 3821750"/>
              <a:gd name="connsiteX11685" fmla="*/ 1918811 w 4203096"/>
              <a:gd name="connsiteY11685" fmla="*/ 1111506 h 3821750"/>
              <a:gd name="connsiteX11686" fmla="*/ 1886521 w 4203096"/>
              <a:gd name="connsiteY11686" fmla="*/ 1132747 h 3821750"/>
              <a:gd name="connsiteX11687" fmla="*/ 1887379 w 4203096"/>
              <a:gd name="connsiteY11687" fmla="*/ 1155131 h 3821750"/>
              <a:gd name="connsiteX11688" fmla="*/ 1920430 w 4203096"/>
              <a:gd name="connsiteY11688" fmla="*/ 1134557 h 3821750"/>
              <a:gd name="connsiteX11689" fmla="*/ 1918811 w 4203096"/>
              <a:gd name="connsiteY11689" fmla="*/ 1111506 h 3821750"/>
              <a:gd name="connsiteX11690" fmla="*/ 1432655 w 4203096"/>
              <a:gd name="connsiteY11690" fmla="*/ 1109506 h 3821750"/>
              <a:gd name="connsiteX11691" fmla="*/ 1441418 w 4203096"/>
              <a:gd name="connsiteY11691" fmla="*/ 1114745 h 3821750"/>
              <a:gd name="connsiteX11692" fmla="*/ 1431512 w 4203096"/>
              <a:gd name="connsiteY11692" fmla="*/ 1116555 h 3821750"/>
              <a:gd name="connsiteX11693" fmla="*/ 1426464 w 4203096"/>
              <a:gd name="connsiteY11693" fmla="*/ 1111411 h 3821750"/>
              <a:gd name="connsiteX11694" fmla="*/ 1432655 w 4203096"/>
              <a:gd name="connsiteY11694" fmla="*/ 1109506 h 3821750"/>
              <a:gd name="connsiteX11695" fmla="*/ 1686842 w 4203096"/>
              <a:gd name="connsiteY11695" fmla="*/ 1109221 h 3821750"/>
              <a:gd name="connsiteX11696" fmla="*/ 1689354 w 4203096"/>
              <a:gd name="connsiteY11696" fmla="*/ 1113412 h 3821750"/>
              <a:gd name="connsiteX11697" fmla="*/ 1666875 w 4203096"/>
              <a:gd name="connsiteY11697" fmla="*/ 1143320 h 3821750"/>
              <a:gd name="connsiteX11698" fmla="*/ 1651349 w 4203096"/>
              <a:gd name="connsiteY11698" fmla="*/ 1148749 h 3821750"/>
              <a:gd name="connsiteX11699" fmla="*/ 1674685 w 4203096"/>
              <a:gd name="connsiteY11699" fmla="*/ 1118460 h 3821750"/>
              <a:gd name="connsiteX11700" fmla="*/ 1686842 w 4203096"/>
              <a:gd name="connsiteY11700" fmla="*/ 1109221 h 3821750"/>
              <a:gd name="connsiteX11701" fmla="*/ 788849 w 4203096"/>
              <a:gd name="connsiteY11701" fmla="*/ 1106470 h 3821750"/>
              <a:gd name="connsiteX11702" fmla="*/ 795052 w 4203096"/>
              <a:gd name="connsiteY11702" fmla="*/ 1108363 h 3821750"/>
              <a:gd name="connsiteX11703" fmla="*/ 806863 w 4203096"/>
              <a:gd name="connsiteY11703" fmla="*/ 1121984 h 3821750"/>
              <a:gd name="connsiteX11704" fmla="*/ 796861 w 4203096"/>
              <a:gd name="connsiteY11704" fmla="*/ 1123603 h 3821750"/>
              <a:gd name="connsiteX11705" fmla="*/ 786574 w 4203096"/>
              <a:gd name="connsiteY11705" fmla="*/ 1110649 h 3821750"/>
              <a:gd name="connsiteX11706" fmla="*/ 788849 w 4203096"/>
              <a:gd name="connsiteY11706" fmla="*/ 1106470 h 3821750"/>
              <a:gd name="connsiteX11707" fmla="*/ 3665505 w 4203096"/>
              <a:gd name="connsiteY11707" fmla="*/ 1106364 h 3821750"/>
              <a:gd name="connsiteX11708" fmla="*/ 3686746 w 4203096"/>
              <a:gd name="connsiteY11708" fmla="*/ 1122366 h 3821750"/>
              <a:gd name="connsiteX11709" fmla="*/ 3680840 w 4203096"/>
              <a:gd name="connsiteY11709" fmla="*/ 1135320 h 3821750"/>
              <a:gd name="connsiteX11710" fmla="*/ 3657504 w 4203096"/>
              <a:gd name="connsiteY11710" fmla="*/ 1118651 h 3821750"/>
              <a:gd name="connsiteX11711" fmla="*/ 3665505 w 4203096"/>
              <a:gd name="connsiteY11711" fmla="*/ 1106364 h 3821750"/>
              <a:gd name="connsiteX11712" fmla="*/ 2503265 w 4203096"/>
              <a:gd name="connsiteY11712" fmla="*/ 1100363 h 3821750"/>
              <a:gd name="connsiteX11713" fmla="*/ 2540412 w 4203096"/>
              <a:gd name="connsiteY11713" fmla="*/ 1122746 h 3821750"/>
              <a:gd name="connsiteX11714" fmla="*/ 2514885 w 4203096"/>
              <a:gd name="connsiteY11714" fmla="*/ 1156179 h 3821750"/>
              <a:gd name="connsiteX11715" fmla="*/ 2479548 w 4203096"/>
              <a:gd name="connsiteY11715" fmla="*/ 1135129 h 3821750"/>
              <a:gd name="connsiteX11716" fmla="*/ 2503265 w 4203096"/>
              <a:gd name="connsiteY11716" fmla="*/ 1100363 h 3821750"/>
              <a:gd name="connsiteX11717" fmla="*/ 1608868 w 4203096"/>
              <a:gd name="connsiteY11717" fmla="*/ 1099315 h 3821750"/>
              <a:gd name="connsiteX11718" fmla="*/ 1598771 w 4203096"/>
              <a:gd name="connsiteY11718" fmla="*/ 1111411 h 3821750"/>
              <a:gd name="connsiteX11719" fmla="*/ 1593342 w 4203096"/>
              <a:gd name="connsiteY11719" fmla="*/ 1111792 h 3821750"/>
              <a:gd name="connsiteX11720" fmla="*/ 1603057 w 4203096"/>
              <a:gd name="connsiteY11720" fmla="*/ 1100077 h 3821750"/>
              <a:gd name="connsiteX11721" fmla="*/ 1608868 w 4203096"/>
              <a:gd name="connsiteY11721" fmla="*/ 1099315 h 3821750"/>
              <a:gd name="connsiteX11722" fmla="*/ 2345912 w 4203096"/>
              <a:gd name="connsiteY11722" fmla="*/ 1098933 h 3821750"/>
              <a:gd name="connsiteX11723" fmla="*/ 2384869 w 4203096"/>
              <a:gd name="connsiteY11723" fmla="*/ 1115316 h 3821750"/>
              <a:gd name="connsiteX11724" fmla="*/ 2358485 w 4203096"/>
              <a:gd name="connsiteY11724" fmla="*/ 1153321 h 3821750"/>
              <a:gd name="connsiteX11725" fmla="*/ 2319242 w 4203096"/>
              <a:gd name="connsiteY11725" fmla="*/ 1138843 h 3821750"/>
              <a:gd name="connsiteX11726" fmla="*/ 2345912 w 4203096"/>
              <a:gd name="connsiteY11726" fmla="*/ 1098933 h 3821750"/>
              <a:gd name="connsiteX11727" fmla="*/ 3387947 w 4203096"/>
              <a:gd name="connsiteY11727" fmla="*/ 1098648 h 3821750"/>
              <a:gd name="connsiteX11728" fmla="*/ 3425189 w 4203096"/>
              <a:gd name="connsiteY11728" fmla="*/ 1129414 h 3821750"/>
              <a:gd name="connsiteX11729" fmla="*/ 3405377 w 4203096"/>
              <a:gd name="connsiteY11729" fmla="*/ 1151417 h 3821750"/>
              <a:gd name="connsiteX11730" fmla="*/ 3368992 w 4203096"/>
              <a:gd name="connsiteY11730" fmla="*/ 1119222 h 3821750"/>
              <a:gd name="connsiteX11731" fmla="*/ 3387947 w 4203096"/>
              <a:gd name="connsiteY11731" fmla="*/ 1098648 h 3821750"/>
              <a:gd name="connsiteX11732" fmla="*/ 1717333 w 4203096"/>
              <a:gd name="connsiteY11732" fmla="*/ 1097648 h 3821750"/>
              <a:gd name="connsiteX11733" fmla="*/ 1721548 w 4203096"/>
              <a:gd name="connsiteY11733" fmla="*/ 1101886 h 3821750"/>
              <a:gd name="connsiteX11734" fmla="*/ 1696212 w 4203096"/>
              <a:gd name="connsiteY11734" fmla="*/ 1136938 h 3821750"/>
              <a:gd name="connsiteX11735" fmla="*/ 1678209 w 4203096"/>
              <a:gd name="connsiteY11735" fmla="*/ 1142082 h 3821750"/>
              <a:gd name="connsiteX11736" fmla="*/ 1703260 w 4203096"/>
              <a:gd name="connsiteY11736" fmla="*/ 1107982 h 3821750"/>
              <a:gd name="connsiteX11737" fmla="*/ 1717333 w 4203096"/>
              <a:gd name="connsiteY11737" fmla="*/ 1097648 h 3821750"/>
              <a:gd name="connsiteX11738" fmla="*/ 2146511 w 4203096"/>
              <a:gd name="connsiteY11738" fmla="*/ 1096837 h 3821750"/>
              <a:gd name="connsiteX11739" fmla="*/ 2153697 w 4203096"/>
              <a:gd name="connsiteY11739" fmla="*/ 1105221 h 3821750"/>
              <a:gd name="connsiteX11740" fmla="*/ 2147029 w 4203096"/>
              <a:gd name="connsiteY11740" fmla="*/ 1143035 h 3821750"/>
              <a:gd name="connsiteX11741" fmla="*/ 2102167 w 4203096"/>
              <a:gd name="connsiteY11741" fmla="*/ 1160751 h 3821750"/>
              <a:gd name="connsiteX11742" fmla="*/ 2091975 w 4203096"/>
              <a:gd name="connsiteY11742" fmla="*/ 1131033 h 3821750"/>
              <a:gd name="connsiteX11743" fmla="*/ 2131504 w 4203096"/>
              <a:gd name="connsiteY11743" fmla="*/ 1100172 h 3821750"/>
              <a:gd name="connsiteX11744" fmla="*/ 2146267 w 4203096"/>
              <a:gd name="connsiteY11744" fmla="*/ 1096553 h 3821750"/>
              <a:gd name="connsiteX11745" fmla="*/ 2146934 w 4203096"/>
              <a:gd name="connsiteY11745" fmla="*/ 1096743 h 3821750"/>
              <a:gd name="connsiteX11746" fmla="*/ 2146511 w 4203096"/>
              <a:gd name="connsiteY11746" fmla="*/ 1096837 h 3821750"/>
              <a:gd name="connsiteX11747" fmla="*/ 2146268 w 4203096"/>
              <a:gd name="connsiteY11747" fmla="*/ 1096552 h 3821750"/>
              <a:gd name="connsiteX11748" fmla="*/ 2146798 w 4203096"/>
              <a:gd name="connsiteY11748" fmla="*/ 1096585 h 3821750"/>
              <a:gd name="connsiteX11749" fmla="*/ 2146935 w 4203096"/>
              <a:gd name="connsiteY11749" fmla="*/ 1096743 h 3821750"/>
              <a:gd name="connsiteX11750" fmla="*/ 2146268 w 4203096"/>
              <a:gd name="connsiteY11750" fmla="*/ 1096552 h 3821750"/>
              <a:gd name="connsiteX11751" fmla="*/ 1581531 w 4203096"/>
              <a:gd name="connsiteY11751" fmla="*/ 1096457 h 3821750"/>
              <a:gd name="connsiteX11752" fmla="*/ 1586198 w 4203096"/>
              <a:gd name="connsiteY11752" fmla="*/ 1097505 h 3821750"/>
              <a:gd name="connsiteX11753" fmla="*/ 1578006 w 4203096"/>
              <a:gd name="connsiteY11753" fmla="*/ 1107792 h 3821750"/>
              <a:gd name="connsiteX11754" fmla="*/ 1574101 w 4203096"/>
              <a:gd name="connsiteY11754" fmla="*/ 1104458 h 3821750"/>
              <a:gd name="connsiteX11755" fmla="*/ 1581531 w 4203096"/>
              <a:gd name="connsiteY11755" fmla="*/ 1096457 h 3821750"/>
              <a:gd name="connsiteX11756" fmla="*/ 1630489 w 4203096"/>
              <a:gd name="connsiteY11756" fmla="*/ 1096076 h 3821750"/>
              <a:gd name="connsiteX11757" fmla="*/ 1618202 w 4203096"/>
              <a:gd name="connsiteY11757" fmla="*/ 1111602 h 3821750"/>
              <a:gd name="connsiteX11758" fmla="*/ 1612582 w 4203096"/>
              <a:gd name="connsiteY11758" fmla="*/ 1111793 h 3821750"/>
              <a:gd name="connsiteX11759" fmla="*/ 1624965 w 4203096"/>
              <a:gd name="connsiteY11759" fmla="*/ 1096743 h 3821750"/>
              <a:gd name="connsiteX11760" fmla="*/ 1630489 w 4203096"/>
              <a:gd name="connsiteY11760" fmla="*/ 1096076 h 3821750"/>
              <a:gd name="connsiteX11761" fmla="*/ 3085337 w 4203096"/>
              <a:gd name="connsiteY11761" fmla="*/ 1094076 h 3821750"/>
              <a:gd name="connsiteX11762" fmla="*/ 3131819 w 4203096"/>
              <a:gd name="connsiteY11762" fmla="*/ 1113984 h 3821750"/>
              <a:gd name="connsiteX11763" fmla="*/ 3137915 w 4203096"/>
              <a:gd name="connsiteY11763" fmla="*/ 1155989 h 3821750"/>
              <a:gd name="connsiteX11764" fmla="*/ 3094481 w 4203096"/>
              <a:gd name="connsiteY11764" fmla="*/ 1160942 h 3821750"/>
              <a:gd name="connsiteX11765" fmla="*/ 3078584 w 4203096"/>
              <a:gd name="connsiteY11765" fmla="*/ 1150767 h 3821750"/>
              <a:gd name="connsiteX11766" fmla="*/ 3066097 w 4203096"/>
              <a:gd name="connsiteY11766" fmla="*/ 1125699 h 3821750"/>
              <a:gd name="connsiteX11767" fmla="*/ 3085337 w 4203096"/>
              <a:gd name="connsiteY11767" fmla="*/ 1094076 h 3821750"/>
              <a:gd name="connsiteX11768" fmla="*/ 1486852 w 4203096"/>
              <a:gd name="connsiteY11768" fmla="*/ 1093505 h 3821750"/>
              <a:gd name="connsiteX11769" fmla="*/ 1494567 w 4203096"/>
              <a:gd name="connsiteY11769" fmla="*/ 1098553 h 3821750"/>
              <a:gd name="connsiteX11770" fmla="*/ 1485804 w 4203096"/>
              <a:gd name="connsiteY11770" fmla="*/ 1099315 h 3821750"/>
              <a:gd name="connsiteX11771" fmla="*/ 1480375 w 4203096"/>
              <a:gd name="connsiteY11771" fmla="*/ 1095696 h 3821750"/>
              <a:gd name="connsiteX11772" fmla="*/ 1486852 w 4203096"/>
              <a:gd name="connsiteY11772" fmla="*/ 1093505 h 3821750"/>
              <a:gd name="connsiteX11773" fmla="*/ 828615 w 4203096"/>
              <a:gd name="connsiteY11773" fmla="*/ 1091933 h 3821750"/>
              <a:gd name="connsiteX11774" fmla="*/ 835247 w 4203096"/>
              <a:gd name="connsiteY11774" fmla="*/ 1094171 h 3821750"/>
              <a:gd name="connsiteX11775" fmla="*/ 847153 w 4203096"/>
              <a:gd name="connsiteY11775" fmla="*/ 1107983 h 3821750"/>
              <a:gd name="connsiteX11776" fmla="*/ 836199 w 4203096"/>
              <a:gd name="connsiteY11776" fmla="*/ 1108649 h 3821750"/>
              <a:gd name="connsiteX11777" fmla="*/ 825912 w 4203096"/>
              <a:gd name="connsiteY11777" fmla="*/ 1095695 h 3821750"/>
              <a:gd name="connsiteX11778" fmla="*/ 828615 w 4203096"/>
              <a:gd name="connsiteY11778" fmla="*/ 1091933 h 3821750"/>
              <a:gd name="connsiteX11779" fmla="*/ 2911126 w 4203096"/>
              <a:gd name="connsiteY11779" fmla="*/ 1090551 h 3821750"/>
              <a:gd name="connsiteX11780" fmla="*/ 2915222 w 4203096"/>
              <a:gd name="connsiteY11780" fmla="*/ 1121889 h 3821750"/>
              <a:gd name="connsiteX11781" fmla="*/ 2949607 w 4203096"/>
              <a:gd name="connsiteY11781" fmla="*/ 1125127 h 3821750"/>
              <a:gd name="connsiteX11782" fmla="*/ 2945321 w 4203096"/>
              <a:gd name="connsiteY11782" fmla="*/ 1093314 h 3821750"/>
              <a:gd name="connsiteX11783" fmla="*/ 2911126 w 4203096"/>
              <a:gd name="connsiteY11783" fmla="*/ 1090551 h 3821750"/>
              <a:gd name="connsiteX11784" fmla="*/ 2804636 w 4203096"/>
              <a:gd name="connsiteY11784" fmla="*/ 1087503 h 3821750"/>
              <a:gd name="connsiteX11785" fmla="*/ 2808732 w 4203096"/>
              <a:gd name="connsiteY11785" fmla="*/ 1117602 h 3821750"/>
              <a:gd name="connsiteX11786" fmla="*/ 2839784 w 4203096"/>
              <a:gd name="connsiteY11786" fmla="*/ 1118555 h 3821750"/>
              <a:gd name="connsiteX11787" fmla="*/ 2835783 w 4203096"/>
              <a:gd name="connsiteY11787" fmla="*/ 1087884 h 3821750"/>
              <a:gd name="connsiteX11788" fmla="*/ 2804636 w 4203096"/>
              <a:gd name="connsiteY11788" fmla="*/ 1087503 h 3821750"/>
              <a:gd name="connsiteX11789" fmla="*/ 2739104 w 4203096"/>
              <a:gd name="connsiteY11789" fmla="*/ 1087408 h 3821750"/>
              <a:gd name="connsiteX11790" fmla="*/ 2723007 w 4203096"/>
              <a:gd name="connsiteY11790" fmla="*/ 1091028 h 3821750"/>
              <a:gd name="connsiteX11791" fmla="*/ 2707196 w 4203096"/>
              <a:gd name="connsiteY11791" fmla="*/ 1089408 h 3821750"/>
              <a:gd name="connsiteX11792" fmla="*/ 2712720 w 4203096"/>
              <a:gd name="connsiteY11792" fmla="*/ 1122746 h 3821750"/>
              <a:gd name="connsiteX11793" fmla="*/ 2743962 w 4203096"/>
              <a:gd name="connsiteY11793" fmla="*/ 1119222 h 3821750"/>
              <a:gd name="connsiteX11794" fmla="*/ 2739104 w 4203096"/>
              <a:gd name="connsiteY11794" fmla="*/ 1087408 h 3821750"/>
              <a:gd name="connsiteX11795" fmla="*/ 676751 w 4203096"/>
              <a:gd name="connsiteY11795" fmla="*/ 1086932 h 3821750"/>
              <a:gd name="connsiteX11796" fmla="*/ 684752 w 4203096"/>
              <a:gd name="connsiteY11796" fmla="*/ 1095028 h 3821750"/>
              <a:gd name="connsiteX11797" fmla="*/ 680656 w 4203096"/>
              <a:gd name="connsiteY11797" fmla="*/ 1098648 h 3821750"/>
              <a:gd name="connsiteX11798" fmla="*/ 672750 w 4203096"/>
              <a:gd name="connsiteY11798" fmla="*/ 1089599 h 3821750"/>
              <a:gd name="connsiteX11799" fmla="*/ 676751 w 4203096"/>
              <a:gd name="connsiteY11799" fmla="*/ 1086932 h 3821750"/>
              <a:gd name="connsiteX11800" fmla="*/ 1751957 w 4203096"/>
              <a:gd name="connsiteY11800" fmla="*/ 1086480 h 3821750"/>
              <a:gd name="connsiteX11801" fmla="*/ 1756981 w 4203096"/>
              <a:gd name="connsiteY11801" fmla="*/ 1092362 h 3821750"/>
              <a:gd name="connsiteX11802" fmla="*/ 1729263 w 4203096"/>
              <a:gd name="connsiteY11802" fmla="*/ 1131509 h 3821750"/>
              <a:gd name="connsiteX11803" fmla="*/ 1708118 w 4203096"/>
              <a:gd name="connsiteY11803" fmla="*/ 1135224 h 3821750"/>
              <a:gd name="connsiteX11804" fmla="*/ 1736216 w 4203096"/>
              <a:gd name="connsiteY11804" fmla="*/ 1096743 h 3821750"/>
              <a:gd name="connsiteX11805" fmla="*/ 1751957 w 4203096"/>
              <a:gd name="connsiteY11805" fmla="*/ 1086480 h 3821750"/>
              <a:gd name="connsiteX11806" fmla="*/ 1560004 w 4203096"/>
              <a:gd name="connsiteY11806" fmla="*/ 1085598 h 3821750"/>
              <a:gd name="connsiteX11807" fmla="*/ 1563528 w 4203096"/>
              <a:gd name="connsiteY11807" fmla="*/ 1088551 h 3821750"/>
              <a:gd name="connsiteX11808" fmla="*/ 1555623 w 4203096"/>
              <a:gd name="connsiteY11808" fmla="*/ 1093885 h 3821750"/>
              <a:gd name="connsiteX11809" fmla="*/ 1553622 w 4203096"/>
              <a:gd name="connsiteY11809" fmla="*/ 1090075 h 3821750"/>
              <a:gd name="connsiteX11810" fmla="*/ 1560004 w 4203096"/>
              <a:gd name="connsiteY11810" fmla="*/ 1085598 h 3821750"/>
              <a:gd name="connsiteX11811" fmla="*/ 1652004 w 4203096"/>
              <a:gd name="connsiteY11811" fmla="*/ 1085480 h 3821750"/>
              <a:gd name="connsiteX11812" fmla="*/ 1652396 w 4203096"/>
              <a:gd name="connsiteY11812" fmla="*/ 1088551 h 3821750"/>
              <a:gd name="connsiteX11813" fmla="*/ 1638490 w 4203096"/>
              <a:gd name="connsiteY11813" fmla="*/ 1107506 h 3821750"/>
              <a:gd name="connsiteX11814" fmla="*/ 1631156 w 4203096"/>
              <a:gd name="connsiteY11814" fmla="*/ 1109602 h 3821750"/>
              <a:gd name="connsiteX11815" fmla="*/ 1646110 w 4203096"/>
              <a:gd name="connsiteY11815" fmla="*/ 1089980 h 3821750"/>
              <a:gd name="connsiteX11816" fmla="*/ 1652004 w 4203096"/>
              <a:gd name="connsiteY11816" fmla="*/ 1085480 h 3821750"/>
              <a:gd name="connsiteX11817" fmla="*/ 878490 w 4203096"/>
              <a:gd name="connsiteY11817" fmla="*/ 1083694 h 3821750"/>
              <a:gd name="connsiteX11818" fmla="*/ 888396 w 4203096"/>
              <a:gd name="connsiteY11818" fmla="*/ 1097505 h 3821750"/>
              <a:gd name="connsiteX11819" fmla="*/ 879633 w 4203096"/>
              <a:gd name="connsiteY11819" fmla="*/ 1097220 h 3821750"/>
              <a:gd name="connsiteX11820" fmla="*/ 870108 w 4203096"/>
              <a:gd name="connsiteY11820" fmla="*/ 1085599 h 3821750"/>
              <a:gd name="connsiteX11821" fmla="*/ 878490 w 4203096"/>
              <a:gd name="connsiteY11821" fmla="*/ 1083694 h 3821750"/>
              <a:gd name="connsiteX11822" fmla="*/ 3548348 w 4203096"/>
              <a:gd name="connsiteY11822" fmla="*/ 1083598 h 3821750"/>
              <a:gd name="connsiteX11823" fmla="*/ 3576256 w 4203096"/>
              <a:gd name="connsiteY11823" fmla="*/ 1105030 h 3821750"/>
              <a:gd name="connsiteX11824" fmla="*/ 3566350 w 4203096"/>
              <a:gd name="connsiteY11824" fmla="*/ 1120079 h 3821750"/>
              <a:gd name="connsiteX11825" fmla="*/ 3537584 w 4203096"/>
              <a:gd name="connsiteY11825" fmla="*/ 1098934 h 3821750"/>
              <a:gd name="connsiteX11826" fmla="*/ 3548348 w 4203096"/>
              <a:gd name="connsiteY11826" fmla="*/ 1083598 h 3821750"/>
              <a:gd name="connsiteX11827" fmla="*/ 572928 w 4203096"/>
              <a:gd name="connsiteY11827" fmla="*/ 1082551 h 3821750"/>
              <a:gd name="connsiteX11828" fmla="*/ 576929 w 4203096"/>
              <a:gd name="connsiteY11828" fmla="*/ 1088076 h 3821750"/>
              <a:gd name="connsiteX11829" fmla="*/ 575690 w 4203096"/>
              <a:gd name="connsiteY11829" fmla="*/ 1091219 h 3821750"/>
              <a:gd name="connsiteX11830" fmla="*/ 572357 w 4203096"/>
              <a:gd name="connsiteY11830" fmla="*/ 1087123 h 3821750"/>
              <a:gd name="connsiteX11831" fmla="*/ 572928 w 4203096"/>
              <a:gd name="connsiteY11831" fmla="*/ 1082551 h 3821750"/>
              <a:gd name="connsiteX11832" fmla="*/ 3799141 w 4203096"/>
              <a:gd name="connsiteY11832" fmla="*/ 1082265 h 3821750"/>
              <a:gd name="connsiteX11833" fmla="*/ 3811143 w 4203096"/>
              <a:gd name="connsiteY11833" fmla="*/ 1088742 h 3821750"/>
              <a:gd name="connsiteX11834" fmla="*/ 3808190 w 4203096"/>
              <a:gd name="connsiteY11834" fmla="*/ 1094743 h 3821750"/>
              <a:gd name="connsiteX11835" fmla="*/ 3795998 w 4203096"/>
              <a:gd name="connsiteY11835" fmla="*/ 1088075 h 3821750"/>
              <a:gd name="connsiteX11836" fmla="*/ 3799141 w 4203096"/>
              <a:gd name="connsiteY11836" fmla="*/ 1082265 h 3821750"/>
              <a:gd name="connsiteX11837" fmla="*/ 1269587 w 4203096"/>
              <a:gd name="connsiteY11837" fmla="*/ 1079026 h 3821750"/>
              <a:gd name="connsiteX11838" fmla="*/ 1278255 w 4203096"/>
              <a:gd name="connsiteY11838" fmla="*/ 1080169 h 3821750"/>
              <a:gd name="connsiteX11839" fmla="*/ 1285875 w 4203096"/>
              <a:gd name="connsiteY11839" fmla="*/ 1085217 h 3821750"/>
              <a:gd name="connsiteX11840" fmla="*/ 1282255 w 4203096"/>
              <a:gd name="connsiteY11840" fmla="*/ 1086170 h 3821750"/>
              <a:gd name="connsiteX11841" fmla="*/ 1275302 w 4203096"/>
              <a:gd name="connsiteY11841" fmla="*/ 1085217 h 3821750"/>
              <a:gd name="connsiteX11842" fmla="*/ 1269587 w 4203096"/>
              <a:gd name="connsiteY11842" fmla="*/ 1079026 h 3821750"/>
              <a:gd name="connsiteX11843" fmla="*/ 1207103 w 4203096"/>
              <a:gd name="connsiteY11843" fmla="*/ 1078931 h 3821750"/>
              <a:gd name="connsiteX11844" fmla="*/ 1215675 w 4203096"/>
              <a:gd name="connsiteY11844" fmla="*/ 1079217 h 3821750"/>
              <a:gd name="connsiteX11845" fmla="*/ 1224248 w 4203096"/>
              <a:gd name="connsiteY11845" fmla="*/ 1088265 h 3821750"/>
              <a:gd name="connsiteX11846" fmla="*/ 1211770 w 4203096"/>
              <a:gd name="connsiteY11846" fmla="*/ 1085217 h 3821750"/>
              <a:gd name="connsiteX11847" fmla="*/ 1207103 w 4203096"/>
              <a:gd name="connsiteY11847" fmla="*/ 1078931 h 3821750"/>
              <a:gd name="connsiteX11848" fmla="*/ 927449 w 4203096"/>
              <a:gd name="connsiteY11848" fmla="*/ 1077503 h 3821750"/>
              <a:gd name="connsiteX11849" fmla="*/ 936974 w 4203096"/>
              <a:gd name="connsiteY11849" fmla="*/ 1091123 h 3821750"/>
              <a:gd name="connsiteX11850" fmla="*/ 927068 w 4203096"/>
              <a:gd name="connsiteY11850" fmla="*/ 1089790 h 3821750"/>
              <a:gd name="connsiteX11851" fmla="*/ 917924 w 4203096"/>
              <a:gd name="connsiteY11851" fmla="*/ 1078264 h 3821750"/>
              <a:gd name="connsiteX11852" fmla="*/ 927449 w 4203096"/>
              <a:gd name="connsiteY11852" fmla="*/ 1077503 h 3821750"/>
              <a:gd name="connsiteX11853" fmla="*/ 1145190 w 4203096"/>
              <a:gd name="connsiteY11853" fmla="*/ 1077217 h 3821750"/>
              <a:gd name="connsiteX11854" fmla="*/ 1155001 w 4203096"/>
              <a:gd name="connsiteY11854" fmla="*/ 1077502 h 3821750"/>
              <a:gd name="connsiteX11855" fmla="*/ 1160906 w 4203096"/>
              <a:gd name="connsiteY11855" fmla="*/ 1085599 h 3821750"/>
              <a:gd name="connsiteX11856" fmla="*/ 1150619 w 4203096"/>
              <a:gd name="connsiteY11856" fmla="*/ 1087123 h 3821750"/>
              <a:gd name="connsiteX11857" fmla="*/ 1145190 w 4203096"/>
              <a:gd name="connsiteY11857" fmla="*/ 1077217 h 3821750"/>
              <a:gd name="connsiteX11858" fmla="*/ 1337785 w 4203096"/>
              <a:gd name="connsiteY11858" fmla="*/ 1076741 h 3821750"/>
              <a:gd name="connsiteX11859" fmla="*/ 1341595 w 4203096"/>
              <a:gd name="connsiteY11859" fmla="*/ 1081504 h 3821750"/>
              <a:gd name="connsiteX11860" fmla="*/ 1335595 w 4203096"/>
              <a:gd name="connsiteY11860" fmla="*/ 1083123 h 3821750"/>
              <a:gd name="connsiteX11861" fmla="*/ 1331213 w 4203096"/>
              <a:gd name="connsiteY11861" fmla="*/ 1077598 h 3821750"/>
              <a:gd name="connsiteX11862" fmla="*/ 1337785 w 4203096"/>
              <a:gd name="connsiteY11862" fmla="*/ 1076741 h 3821750"/>
              <a:gd name="connsiteX11863" fmla="*/ 1092803 w 4203096"/>
              <a:gd name="connsiteY11863" fmla="*/ 1074836 h 3821750"/>
              <a:gd name="connsiteX11864" fmla="*/ 1105947 w 4203096"/>
              <a:gd name="connsiteY11864" fmla="*/ 1086647 h 3821750"/>
              <a:gd name="connsiteX11865" fmla="*/ 1091946 w 4203096"/>
              <a:gd name="connsiteY11865" fmla="*/ 1084266 h 3821750"/>
              <a:gd name="connsiteX11866" fmla="*/ 1084707 w 4203096"/>
              <a:gd name="connsiteY11866" fmla="*/ 1076074 h 3821750"/>
              <a:gd name="connsiteX11867" fmla="*/ 1092803 w 4203096"/>
              <a:gd name="connsiteY11867" fmla="*/ 1074836 h 3821750"/>
              <a:gd name="connsiteX11868" fmla="*/ 1674971 w 4203096"/>
              <a:gd name="connsiteY11868" fmla="*/ 1074359 h 3821750"/>
              <a:gd name="connsiteX11869" fmla="*/ 1676114 w 4203096"/>
              <a:gd name="connsiteY11869" fmla="*/ 1077407 h 3821750"/>
              <a:gd name="connsiteX11870" fmla="*/ 1659636 w 4203096"/>
              <a:gd name="connsiteY11870" fmla="*/ 1100934 h 3821750"/>
              <a:gd name="connsiteX11871" fmla="*/ 1650968 w 4203096"/>
              <a:gd name="connsiteY11871" fmla="*/ 1103886 h 3821750"/>
              <a:gd name="connsiteX11872" fmla="*/ 1666970 w 4203096"/>
              <a:gd name="connsiteY11872" fmla="*/ 1081598 h 3821750"/>
              <a:gd name="connsiteX11873" fmla="*/ 1674971 w 4203096"/>
              <a:gd name="connsiteY11873" fmla="*/ 1074359 h 3821750"/>
              <a:gd name="connsiteX11874" fmla="*/ 1025841 w 4203096"/>
              <a:gd name="connsiteY11874" fmla="*/ 1074264 h 3821750"/>
              <a:gd name="connsiteX11875" fmla="*/ 1035747 w 4203096"/>
              <a:gd name="connsiteY11875" fmla="*/ 1074264 h 3821750"/>
              <a:gd name="connsiteX11876" fmla="*/ 1043272 w 4203096"/>
              <a:gd name="connsiteY11876" fmla="*/ 1083694 h 3821750"/>
              <a:gd name="connsiteX11877" fmla="*/ 1033176 w 4203096"/>
              <a:gd name="connsiteY11877" fmla="*/ 1086551 h 3821750"/>
              <a:gd name="connsiteX11878" fmla="*/ 1025841 w 4203096"/>
              <a:gd name="connsiteY11878" fmla="*/ 1074264 h 3821750"/>
              <a:gd name="connsiteX11879" fmla="*/ 3266885 w 4203096"/>
              <a:gd name="connsiteY11879" fmla="*/ 1073787 h 3821750"/>
              <a:gd name="connsiteX11880" fmla="*/ 3306127 w 4203096"/>
              <a:gd name="connsiteY11880" fmla="*/ 1107792 h 3821750"/>
              <a:gd name="connsiteX11881" fmla="*/ 3282124 w 4203096"/>
              <a:gd name="connsiteY11881" fmla="*/ 1132747 h 3821750"/>
              <a:gd name="connsiteX11882" fmla="*/ 3242119 w 4203096"/>
              <a:gd name="connsiteY11882" fmla="*/ 1097124 h 3821750"/>
              <a:gd name="connsiteX11883" fmla="*/ 3266885 w 4203096"/>
              <a:gd name="connsiteY11883" fmla="*/ 1073787 h 3821750"/>
              <a:gd name="connsiteX11884" fmla="*/ 2296667 w 4203096"/>
              <a:gd name="connsiteY11884" fmla="*/ 1072073 h 3821750"/>
              <a:gd name="connsiteX11885" fmla="*/ 2312519 w 4203096"/>
              <a:gd name="connsiteY11885" fmla="*/ 1072073 h 3821750"/>
              <a:gd name="connsiteX11886" fmla="*/ 2320289 w 4203096"/>
              <a:gd name="connsiteY11886" fmla="*/ 1081693 h 3821750"/>
              <a:gd name="connsiteX11887" fmla="*/ 2312669 w 4203096"/>
              <a:gd name="connsiteY11887" fmla="*/ 1120365 h 3821750"/>
              <a:gd name="connsiteX11888" fmla="*/ 2269997 w 4203096"/>
              <a:gd name="connsiteY11888" fmla="*/ 1131128 h 3821750"/>
              <a:gd name="connsiteX11889" fmla="*/ 2258662 w 4203096"/>
              <a:gd name="connsiteY11889" fmla="*/ 1099314 h 3821750"/>
              <a:gd name="connsiteX11890" fmla="*/ 2296667 w 4203096"/>
              <a:gd name="connsiteY11890" fmla="*/ 1072073 h 3821750"/>
              <a:gd name="connsiteX11891" fmla="*/ 972193 w 4203096"/>
              <a:gd name="connsiteY11891" fmla="*/ 1071954 h 3821750"/>
              <a:gd name="connsiteX11892" fmla="*/ 978979 w 4203096"/>
              <a:gd name="connsiteY11892" fmla="*/ 1074168 h 3821750"/>
              <a:gd name="connsiteX11893" fmla="*/ 993171 w 4203096"/>
              <a:gd name="connsiteY11893" fmla="*/ 1087884 h 3821750"/>
              <a:gd name="connsiteX11894" fmla="*/ 978693 w 4203096"/>
              <a:gd name="connsiteY11894" fmla="*/ 1085598 h 3821750"/>
              <a:gd name="connsiteX11895" fmla="*/ 970121 w 4203096"/>
              <a:gd name="connsiteY11895" fmla="*/ 1075597 h 3821750"/>
              <a:gd name="connsiteX11896" fmla="*/ 972193 w 4203096"/>
              <a:gd name="connsiteY11896" fmla="*/ 1071954 h 3821750"/>
              <a:gd name="connsiteX11897" fmla="*/ 2312606 w 4203096"/>
              <a:gd name="connsiteY11897" fmla="*/ 1071777 h 3821750"/>
              <a:gd name="connsiteX11898" fmla="*/ 2312878 w 4203096"/>
              <a:gd name="connsiteY11898" fmla="*/ 1072009 h 3821750"/>
              <a:gd name="connsiteX11899" fmla="*/ 2313050 w 4203096"/>
              <a:gd name="connsiteY11899" fmla="*/ 1072073 h 3821750"/>
              <a:gd name="connsiteX11900" fmla="*/ 2312954 w 4203096"/>
              <a:gd name="connsiteY11900" fmla="*/ 1072073 h 3821750"/>
              <a:gd name="connsiteX11901" fmla="*/ 2312955 w 4203096"/>
              <a:gd name="connsiteY11901" fmla="*/ 1072074 h 3821750"/>
              <a:gd name="connsiteX11902" fmla="*/ 2312953 w 4203096"/>
              <a:gd name="connsiteY11902" fmla="*/ 1072073 h 3821750"/>
              <a:gd name="connsiteX11903" fmla="*/ 2312519 w 4203096"/>
              <a:gd name="connsiteY11903" fmla="*/ 1072073 h 3821750"/>
              <a:gd name="connsiteX11904" fmla="*/ 2312289 w 4203096"/>
              <a:gd name="connsiteY11904" fmla="*/ 1071789 h 3821750"/>
              <a:gd name="connsiteX11905" fmla="*/ 2312288 w 4203096"/>
              <a:gd name="connsiteY11905" fmla="*/ 1071788 h 3821750"/>
              <a:gd name="connsiteX11906" fmla="*/ 2312289 w 4203096"/>
              <a:gd name="connsiteY11906" fmla="*/ 1071788 h 3821750"/>
              <a:gd name="connsiteX11907" fmla="*/ 2312288 w 4203096"/>
              <a:gd name="connsiteY11907" fmla="*/ 1071787 h 3821750"/>
              <a:gd name="connsiteX11908" fmla="*/ 2312291 w 4203096"/>
              <a:gd name="connsiteY11908" fmla="*/ 1071788 h 3821750"/>
              <a:gd name="connsiteX11909" fmla="*/ 1395127 w 4203096"/>
              <a:gd name="connsiteY11909" fmla="*/ 1069501 h 3821750"/>
              <a:gd name="connsiteX11910" fmla="*/ 1398556 w 4203096"/>
              <a:gd name="connsiteY11910" fmla="*/ 1073787 h 3821750"/>
              <a:gd name="connsiteX11911" fmla="*/ 1393412 w 4203096"/>
              <a:gd name="connsiteY11911" fmla="*/ 1075026 h 3821750"/>
              <a:gd name="connsiteX11912" fmla="*/ 1391031 w 4203096"/>
              <a:gd name="connsiteY11912" fmla="*/ 1070739 h 3821750"/>
              <a:gd name="connsiteX11913" fmla="*/ 1395127 w 4203096"/>
              <a:gd name="connsiteY11913" fmla="*/ 1069501 h 3821750"/>
              <a:gd name="connsiteX11914" fmla="*/ 1532858 w 4203096"/>
              <a:gd name="connsiteY11914" fmla="*/ 1067406 h 3821750"/>
              <a:gd name="connsiteX11915" fmla="*/ 1536668 w 4203096"/>
              <a:gd name="connsiteY11915" fmla="*/ 1069882 h 3821750"/>
              <a:gd name="connsiteX11916" fmla="*/ 1530858 w 4203096"/>
              <a:gd name="connsiteY11916" fmla="*/ 1072549 h 3821750"/>
              <a:gd name="connsiteX11917" fmla="*/ 1529524 w 4203096"/>
              <a:gd name="connsiteY11917" fmla="*/ 1069501 h 3821750"/>
              <a:gd name="connsiteX11918" fmla="*/ 1532858 w 4203096"/>
              <a:gd name="connsiteY11918" fmla="*/ 1067406 h 3821750"/>
              <a:gd name="connsiteX11919" fmla="*/ 3692747 w 4203096"/>
              <a:gd name="connsiteY11919" fmla="*/ 1066644 h 3821750"/>
              <a:gd name="connsiteX11920" fmla="*/ 3708463 w 4203096"/>
              <a:gd name="connsiteY11920" fmla="*/ 1075788 h 3821750"/>
              <a:gd name="connsiteX11921" fmla="*/ 3703796 w 4203096"/>
              <a:gd name="connsiteY11921" fmla="*/ 1086456 h 3821750"/>
              <a:gd name="connsiteX11922" fmla="*/ 3686746 w 4203096"/>
              <a:gd name="connsiteY11922" fmla="*/ 1074074 h 3821750"/>
              <a:gd name="connsiteX11923" fmla="*/ 3692747 w 4203096"/>
              <a:gd name="connsiteY11923" fmla="*/ 1066644 h 3821750"/>
              <a:gd name="connsiteX11924" fmla="*/ 2470880 w 4203096"/>
              <a:gd name="connsiteY11924" fmla="*/ 1066644 h 3821750"/>
              <a:gd name="connsiteX11925" fmla="*/ 2471546 w 4203096"/>
              <a:gd name="connsiteY11925" fmla="*/ 1067025 h 3821750"/>
              <a:gd name="connsiteX11926" fmla="*/ 2471130 w 4203096"/>
              <a:gd name="connsiteY11926" fmla="*/ 1067003 h 3821750"/>
              <a:gd name="connsiteX11927" fmla="*/ 2470975 w 4203096"/>
              <a:gd name="connsiteY11927" fmla="*/ 1066549 h 3821750"/>
              <a:gd name="connsiteX11928" fmla="*/ 2471474 w 4203096"/>
              <a:gd name="connsiteY11928" fmla="*/ 1066735 h 3821750"/>
              <a:gd name="connsiteX11929" fmla="*/ 2471641 w 4203096"/>
              <a:gd name="connsiteY11929" fmla="*/ 1066930 h 3821750"/>
              <a:gd name="connsiteX11930" fmla="*/ 2470975 w 4203096"/>
              <a:gd name="connsiteY11930" fmla="*/ 1066549 h 3821750"/>
              <a:gd name="connsiteX11931" fmla="*/ 2457163 w 4203096"/>
              <a:gd name="connsiteY11931" fmla="*/ 1066263 h 3821750"/>
              <a:gd name="connsiteX11932" fmla="*/ 2471130 w 4203096"/>
              <a:gd name="connsiteY11932" fmla="*/ 1067003 h 3821750"/>
              <a:gd name="connsiteX11933" fmla="*/ 2478690 w 4203096"/>
              <a:gd name="connsiteY11933" fmla="*/ 1077884 h 3821750"/>
              <a:gd name="connsiteX11934" fmla="*/ 2475642 w 4203096"/>
              <a:gd name="connsiteY11934" fmla="*/ 1115127 h 3821750"/>
              <a:gd name="connsiteX11935" fmla="*/ 2434780 w 4203096"/>
              <a:gd name="connsiteY11935" fmla="*/ 1122366 h 3821750"/>
              <a:gd name="connsiteX11936" fmla="*/ 2421826 w 4203096"/>
              <a:gd name="connsiteY11936" fmla="*/ 1087980 h 3821750"/>
              <a:gd name="connsiteX11937" fmla="*/ 2457163 w 4203096"/>
              <a:gd name="connsiteY11937" fmla="*/ 1066263 h 3821750"/>
              <a:gd name="connsiteX11938" fmla="*/ 1699915 w 4203096"/>
              <a:gd name="connsiteY11938" fmla="*/ 1061382 h 3821750"/>
              <a:gd name="connsiteX11939" fmla="*/ 1702117 w 4203096"/>
              <a:gd name="connsiteY11939" fmla="*/ 1064072 h 3821750"/>
              <a:gd name="connsiteX11940" fmla="*/ 1684210 w 4203096"/>
              <a:gd name="connsiteY11940" fmla="*/ 1091409 h 3821750"/>
              <a:gd name="connsiteX11941" fmla="*/ 1672685 w 4203096"/>
              <a:gd name="connsiteY11941" fmla="*/ 1096648 h 3821750"/>
              <a:gd name="connsiteX11942" fmla="*/ 1690497 w 4203096"/>
              <a:gd name="connsiteY11942" fmla="*/ 1069978 h 3821750"/>
              <a:gd name="connsiteX11943" fmla="*/ 1699915 w 4203096"/>
              <a:gd name="connsiteY11943" fmla="*/ 1061382 h 3821750"/>
              <a:gd name="connsiteX11944" fmla="*/ 706850 w 4203096"/>
              <a:gd name="connsiteY11944" fmla="*/ 1059500 h 3821750"/>
              <a:gd name="connsiteX11945" fmla="*/ 714756 w 4203096"/>
              <a:gd name="connsiteY11945" fmla="*/ 1071787 h 3821750"/>
              <a:gd name="connsiteX11946" fmla="*/ 711517 w 4203096"/>
              <a:gd name="connsiteY11946" fmla="*/ 1075121 h 3821750"/>
              <a:gd name="connsiteX11947" fmla="*/ 703707 w 4203096"/>
              <a:gd name="connsiteY11947" fmla="*/ 1066167 h 3821750"/>
              <a:gd name="connsiteX11948" fmla="*/ 706850 w 4203096"/>
              <a:gd name="connsiteY11948" fmla="*/ 1059500 h 3821750"/>
              <a:gd name="connsiteX11949" fmla="*/ 3430334 w 4203096"/>
              <a:gd name="connsiteY11949" fmla="*/ 1059024 h 3821750"/>
              <a:gd name="connsiteX11950" fmla="*/ 3462242 w 4203096"/>
              <a:gd name="connsiteY11950" fmla="*/ 1085218 h 3821750"/>
              <a:gd name="connsiteX11951" fmla="*/ 3446050 w 4203096"/>
              <a:gd name="connsiteY11951" fmla="*/ 1101887 h 3821750"/>
              <a:gd name="connsiteX11952" fmla="*/ 3414046 w 4203096"/>
              <a:gd name="connsiteY11952" fmla="*/ 1075217 h 3821750"/>
              <a:gd name="connsiteX11953" fmla="*/ 3430334 w 4203096"/>
              <a:gd name="connsiteY11953" fmla="*/ 1059024 h 3821750"/>
              <a:gd name="connsiteX11954" fmla="*/ 1450562 w 4203096"/>
              <a:gd name="connsiteY11954" fmla="*/ 1056357 h 3821750"/>
              <a:gd name="connsiteX11955" fmla="*/ 1452657 w 4203096"/>
              <a:gd name="connsiteY11955" fmla="*/ 1059691 h 3821750"/>
              <a:gd name="connsiteX11956" fmla="*/ 1448561 w 4203096"/>
              <a:gd name="connsiteY11956" fmla="*/ 1060738 h 3821750"/>
              <a:gd name="connsiteX11957" fmla="*/ 1446561 w 4203096"/>
              <a:gd name="connsiteY11957" fmla="*/ 1058357 h 3821750"/>
              <a:gd name="connsiteX11958" fmla="*/ 1450562 w 4203096"/>
              <a:gd name="connsiteY11958" fmla="*/ 1056357 h 3821750"/>
              <a:gd name="connsiteX11959" fmla="*/ 2138363 w 4203096"/>
              <a:gd name="connsiteY11959" fmla="*/ 1055023 h 3821750"/>
              <a:gd name="connsiteX11960" fmla="*/ 2137982 w 4203096"/>
              <a:gd name="connsiteY11960" fmla="*/ 1055595 h 3821750"/>
              <a:gd name="connsiteX11961" fmla="*/ 2138058 w 4203096"/>
              <a:gd name="connsiteY11961" fmla="*/ 1055326 h 3821750"/>
              <a:gd name="connsiteX11962" fmla="*/ 2138648 w 4203096"/>
              <a:gd name="connsiteY11962" fmla="*/ 1054833 h 3821750"/>
              <a:gd name="connsiteX11963" fmla="*/ 2138584 w 4203096"/>
              <a:gd name="connsiteY11963" fmla="*/ 1055136 h 3821750"/>
              <a:gd name="connsiteX11964" fmla="*/ 2138267 w 4203096"/>
              <a:gd name="connsiteY11964" fmla="*/ 1055404 h 3821750"/>
              <a:gd name="connsiteX11965" fmla="*/ 2138648 w 4203096"/>
              <a:gd name="connsiteY11965" fmla="*/ 1054833 h 3821750"/>
              <a:gd name="connsiteX11966" fmla="*/ 3143535 w 4203096"/>
              <a:gd name="connsiteY11966" fmla="*/ 1050642 h 3821750"/>
              <a:gd name="connsiteX11967" fmla="*/ 3187922 w 4203096"/>
              <a:gd name="connsiteY11967" fmla="*/ 1087599 h 3821750"/>
              <a:gd name="connsiteX11968" fmla="*/ 3160204 w 4203096"/>
              <a:gd name="connsiteY11968" fmla="*/ 1115793 h 3821750"/>
              <a:gd name="connsiteX11969" fmla="*/ 3117627 w 4203096"/>
              <a:gd name="connsiteY11969" fmla="*/ 1077693 h 3821750"/>
              <a:gd name="connsiteX11970" fmla="*/ 3143535 w 4203096"/>
              <a:gd name="connsiteY11970" fmla="*/ 1050642 h 3821750"/>
              <a:gd name="connsiteX11971" fmla="*/ 2016538 w 4203096"/>
              <a:gd name="connsiteY11971" fmla="*/ 1049308 h 3821750"/>
              <a:gd name="connsiteX11972" fmla="*/ 1985296 w 4203096"/>
              <a:gd name="connsiteY11972" fmla="*/ 1069596 h 3821750"/>
              <a:gd name="connsiteX11973" fmla="*/ 1986248 w 4203096"/>
              <a:gd name="connsiteY11973" fmla="*/ 1095600 h 3821750"/>
              <a:gd name="connsiteX11974" fmla="*/ 2020443 w 4203096"/>
              <a:gd name="connsiteY11974" fmla="*/ 1074549 h 3821750"/>
              <a:gd name="connsiteX11975" fmla="*/ 2016538 w 4203096"/>
              <a:gd name="connsiteY11975" fmla="*/ 1049308 h 3821750"/>
              <a:gd name="connsiteX11976" fmla="*/ 1642967 w 4203096"/>
              <a:gd name="connsiteY11976" fmla="*/ 1047689 h 3821750"/>
              <a:gd name="connsiteX11977" fmla="*/ 1646777 w 4203096"/>
              <a:gd name="connsiteY11977" fmla="*/ 1047785 h 3821750"/>
              <a:gd name="connsiteX11978" fmla="*/ 1638205 w 4203096"/>
              <a:gd name="connsiteY11978" fmla="*/ 1061501 h 3821750"/>
              <a:gd name="connsiteX11979" fmla="*/ 1634490 w 4203096"/>
              <a:gd name="connsiteY11979" fmla="*/ 1060072 h 3821750"/>
              <a:gd name="connsiteX11980" fmla="*/ 1642967 w 4203096"/>
              <a:gd name="connsiteY11980" fmla="*/ 1047689 h 3821750"/>
              <a:gd name="connsiteX11981" fmla="*/ 2684240 w 4203096"/>
              <a:gd name="connsiteY11981" fmla="*/ 1047403 h 3821750"/>
              <a:gd name="connsiteX11982" fmla="*/ 2655761 w 4203096"/>
              <a:gd name="connsiteY11982" fmla="*/ 1052832 h 3821750"/>
              <a:gd name="connsiteX11983" fmla="*/ 2660999 w 4203096"/>
              <a:gd name="connsiteY11983" fmla="*/ 1083884 h 3821750"/>
              <a:gd name="connsiteX11984" fmla="*/ 2691194 w 4203096"/>
              <a:gd name="connsiteY11984" fmla="*/ 1078740 h 3821750"/>
              <a:gd name="connsiteX11985" fmla="*/ 2684240 w 4203096"/>
              <a:gd name="connsiteY11985" fmla="*/ 1047403 h 3821750"/>
              <a:gd name="connsiteX11986" fmla="*/ 1727787 w 4203096"/>
              <a:gd name="connsiteY11986" fmla="*/ 1047368 h 3821750"/>
              <a:gd name="connsiteX11987" fmla="*/ 1730692 w 4203096"/>
              <a:gd name="connsiteY11987" fmla="*/ 1050928 h 3821750"/>
              <a:gd name="connsiteX11988" fmla="*/ 1710595 w 4203096"/>
              <a:gd name="connsiteY11988" fmla="*/ 1082551 h 3821750"/>
              <a:gd name="connsiteX11989" fmla="*/ 1696593 w 4203096"/>
              <a:gd name="connsiteY11989" fmla="*/ 1088361 h 3821750"/>
              <a:gd name="connsiteX11990" fmla="*/ 1717167 w 4203096"/>
              <a:gd name="connsiteY11990" fmla="*/ 1056452 h 3821750"/>
              <a:gd name="connsiteX11991" fmla="*/ 1727787 w 4203096"/>
              <a:gd name="connsiteY11991" fmla="*/ 1047368 h 3821750"/>
              <a:gd name="connsiteX11992" fmla="*/ 1621631 w 4203096"/>
              <a:gd name="connsiteY11992" fmla="*/ 1047022 h 3821750"/>
              <a:gd name="connsiteX11993" fmla="*/ 1624964 w 4203096"/>
              <a:gd name="connsiteY11993" fmla="*/ 1049022 h 3821750"/>
              <a:gd name="connsiteX11994" fmla="*/ 1618487 w 4203096"/>
              <a:gd name="connsiteY11994" fmla="*/ 1057976 h 3821750"/>
              <a:gd name="connsiteX11995" fmla="*/ 1615249 w 4203096"/>
              <a:gd name="connsiteY11995" fmla="*/ 1057214 h 3821750"/>
              <a:gd name="connsiteX11996" fmla="*/ 1621631 w 4203096"/>
              <a:gd name="connsiteY11996" fmla="*/ 1047022 h 3821750"/>
              <a:gd name="connsiteX11997" fmla="*/ 1961864 w 4203096"/>
              <a:gd name="connsiteY11997" fmla="*/ 1046546 h 3821750"/>
              <a:gd name="connsiteX11998" fmla="*/ 1934718 w 4203096"/>
              <a:gd name="connsiteY11998" fmla="*/ 1065882 h 3821750"/>
              <a:gd name="connsiteX11999" fmla="*/ 1933766 w 4203096"/>
              <a:gd name="connsiteY11999" fmla="*/ 1090266 h 3821750"/>
              <a:gd name="connsiteX12000" fmla="*/ 1964531 w 4203096"/>
              <a:gd name="connsiteY12000" fmla="*/ 1068263 h 3821750"/>
              <a:gd name="connsiteX12001" fmla="*/ 1961864 w 4203096"/>
              <a:gd name="connsiteY12001" fmla="*/ 1046546 h 3821750"/>
              <a:gd name="connsiteX12002" fmla="*/ 594740 w 4203096"/>
              <a:gd name="connsiteY12002" fmla="*/ 1045975 h 3821750"/>
              <a:gd name="connsiteX12003" fmla="*/ 599979 w 4203096"/>
              <a:gd name="connsiteY12003" fmla="*/ 1055119 h 3821750"/>
              <a:gd name="connsiteX12004" fmla="*/ 598360 w 4203096"/>
              <a:gd name="connsiteY12004" fmla="*/ 1056833 h 3821750"/>
              <a:gd name="connsiteX12005" fmla="*/ 594359 w 4203096"/>
              <a:gd name="connsiteY12005" fmla="*/ 1051119 h 3821750"/>
              <a:gd name="connsiteX12006" fmla="*/ 594740 w 4203096"/>
              <a:gd name="connsiteY12006" fmla="*/ 1045975 h 3821750"/>
              <a:gd name="connsiteX12007" fmla="*/ 3580447 w 4203096"/>
              <a:gd name="connsiteY12007" fmla="*/ 1045689 h 3821750"/>
              <a:gd name="connsiteX12008" fmla="*/ 3603403 w 4203096"/>
              <a:gd name="connsiteY12008" fmla="*/ 1061881 h 3821750"/>
              <a:gd name="connsiteX12009" fmla="*/ 3595402 w 4203096"/>
              <a:gd name="connsiteY12009" fmla="*/ 1072930 h 3821750"/>
              <a:gd name="connsiteX12010" fmla="*/ 3572351 w 4203096"/>
              <a:gd name="connsiteY12010" fmla="*/ 1056357 h 3821750"/>
              <a:gd name="connsiteX12011" fmla="*/ 3580447 w 4203096"/>
              <a:gd name="connsiteY12011" fmla="*/ 1045689 h 3821750"/>
              <a:gd name="connsiteX12012" fmla="*/ 743902 w 4203096"/>
              <a:gd name="connsiteY12012" fmla="*/ 1044165 h 3821750"/>
              <a:gd name="connsiteX12013" fmla="*/ 753522 w 4203096"/>
              <a:gd name="connsiteY12013" fmla="*/ 1055500 h 3821750"/>
              <a:gd name="connsiteX12014" fmla="*/ 744473 w 4203096"/>
              <a:gd name="connsiteY12014" fmla="*/ 1054452 h 3821750"/>
              <a:gd name="connsiteX12015" fmla="*/ 738568 w 4203096"/>
              <a:gd name="connsiteY12015" fmla="*/ 1046260 h 3821750"/>
              <a:gd name="connsiteX12016" fmla="*/ 743902 w 4203096"/>
              <a:gd name="connsiteY12016" fmla="*/ 1044165 h 3821750"/>
              <a:gd name="connsiteX12017" fmla="*/ 1911953 w 4203096"/>
              <a:gd name="connsiteY12017" fmla="*/ 1043307 h 3821750"/>
              <a:gd name="connsiteX12018" fmla="*/ 1885569 w 4203096"/>
              <a:gd name="connsiteY12018" fmla="*/ 1063881 h 3821750"/>
              <a:gd name="connsiteX12019" fmla="*/ 1886521 w 4203096"/>
              <a:gd name="connsiteY12019" fmla="*/ 1084455 h 3821750"/>
              <a:gd name="connsiteX12020" fmla="*/ 1911858 w 4203096"/>
              <a:gd name="connsiteY12020" fmla="*/ 1065786 h 3821750"/>
              <a:gd name="connsiteX12021" fmla="*/ 1911953 w 4203096"/>
              <a:gd name="connsiteY12021" fmla="*/ 1043307 h 3821750"/>
              <a:gd name="connsiteX12022" fmla="*/ 1602390 w 4203096"/>
              <a:gd name="connsiteY12022" fmla="*/ 1043022 h 3821750"/>
              <a:gd name="connsiteX12023" fmla="*/ 1597627 w 4203096"/>
              <a:gd name="connsiteY12023" fmla="*/ 1049118 h 3821750"/>
              <a:gd name="connsiteX12024" fmla="*/ 1593627 w 4203096"/>
              <a:gd name="connsiteY12024" fmla="*/ 1049213 h 3821750"/>
              <a:gd name="connsiteX12025" fmla="*/ 1597247 w 4203096"/>
              <a:gd name="connsiteY12025" fmla="*/ 1044260 h 3821750"/>
              <a:gd name="connsiteX12026" fmla="*/ 1602390 w 4203096"/>
              <a:gd name="connsiteY12026" fmla="*/ 1043022 h 3821750"/>
              <a:gd name="connsiteX12027" fmla="*/ 1867186 w 4203096"/>
              <a:gd name="connsiteY12027" fmla="*/ 1042641 h 3821750"/>
              <a:gd name="connsiteX12028" fmla="*/ 1837849 w 4203096"/>
              <a:gd name="connsiteY12028" fmla="*/ 1067406 h 3821750"/>
              <a:gd name="connsiteX12029" fmla="*/ 1839754 w 4203096"/>
              <a:gd name="connsiteY12029" fmla="*/ 1086265 h 3821750"/>
              <a:gd name="connsiteX12030" fmla="*/ 1865567 w 4203096"/>
              <a:gd name="connsiteY12030" fmla="*/ 1065596 h 3821750"/>
              <a:gd name="connsiteX12031" fmla="*/ 1867186 w 4203096"/>
              <a:gd name="connsiteY12031" fmla="*/ 1042641 h 3821750"/>
              <a:gd name="connsiteX12032" fmla="*/ 3814191 w 4203096"/>
              <a:gd name="connsiteY12032" fmla="*/ 1041689 h 3821750"/>
              <a:gd name="connsiteX12033" fmla="*/ 3823430 w 4203096"/>
              <a:gd name="connsiteY12033" fmla="*/ 1045689 h 3821750"/>
              <a:gd name="connsiteX12034" fmla="*/ 3818572 w 4203096"/>
              <a:gd name="connsiteY12034" fmla="*/ 1047785 h 3821750"/>
              <a:gd name="connsiteX12035" fmla="*/ 3812381 w 4203096"/>
              <a:gd name="connsiteY12035" fmla="*/ 1043499 h 3821750"/>
              <a:gd name="connsiteX12036" fmla="*/ 3814191 w 4203096"/>
              <a:gd name="connsiteY12036" fmla="*/ 1041689 h 3821750"/>
              <a:gd name="connsiteX12037" fmla="*/ 1668494 w 4203096"/>
              <a:gd name="connsiteY12037" fmla="*/ 1040260 h 3821750"/>
              <a:gd name="connsiteX12038" fmla="*/ 1658112 w 4203096"/>
              <a:gd name="connsiteY12038" fmla="*/ 1056357 h 3821750"/>
              <a:gd name="connsiteX12039" fmla="*/ 1653254 w 4203096"/>
              <a:gd name="connsiteY12039" fmla="*/ 1057119 h 3821750"/>
              <a:gd name="connsiteX12040" fmla="*/ 1664113 w 4203096"/>
              <a:gd name="connsiteY12040" fmla="*/ 1041022 h 3821750"/>
              <a:gd name="connsiteX12041" fmla="*/ 1668494 w 4203096"/>
              <a:gd name="connsiteY12041" fmla="*/ 1040260 h 3821750"/>
              <a:gd name="connsiteX12042" fmla="*/ 2776633 w 4203096"/>
              <a:gd name="connsiteY12042" fmla="*/ 1039116 h 3821750"/>
              <a:gd name="connsiteX12043" fmla="*/ 2746915 w 4203096"/>
              <a:gd name="connsiteY12043" fmla="*/ 1040926 h 3821750"/>
              <a:gd name="connsiteX12044" fmla="*/ 2752725 w 4203096"/>
              <a:gd name="connsiteY12044" fmla="*/ 1070549 h 3821750"/>
              <a:gd name="connsiteX12045" fmla="*/ 2782348 w 4203096"/>
              <a:gd name="connsiteY12045" fmla="*/ 1069215 h 3821750"/>
              <a:gd name="connsiteX12046" fmla="*/ 2776633 w 4203096"/>
              <a:gd name="connsiteY12046" fmla="*/ 1039116 h 3821750"/>
              <a:gd name="connsiteX12047" fmla="*/ 2848737 w 4203096"/>
              <a:gd name="connsiteY12047" fmla="*/ 1036926 h 3821750"/>
              <a:gd name="connsiteX12048" fmla="*/ 2854357 w 4203096"/>
              <a:gd name="connsiteY12048" fmla="*/ 1067596 h 3821750"/>
              <a:gd name="connsiteX12049" fmla="*/ 2886932 w 4203096"/>
              <a:gd name="connsiteY12049" fmla="*/ 1068930 h 3821750"/>
              <a:gd name="connsiteX12050" fmla="*/ 2881313 w 4203096"/>
              <a:gd name="connsiteY12050" fmla="*/ 1037878 h 3821750"/>
              <a:gd name="connsiteX12051" fmla="*/ 2848737 w 4203096"/>
              <a:gd name="connsiteY12051" fmla="*/ 1036926 h 3821750"/>
              <a:gd name="connsiteX12052" fmla="*/ 3308508 w 4203096"/>
              <a:gd name="connsiteY12052" fmla="*/ 1033592 h 3821750"/>
              <a:gd name="connsiteX12053" fmla="*/ 3345751 w 4203096"/>
              <a:gd name="connsiteY12053" fmla="*/ 1062644 h 3821750"/>
              <a:gd name="connsiteX12054" fmla="*/ 3327653 w 4203096"/>
              <a:gd name="connsiteY12054" fmla="*/ 1083884 h 3821750"/>
              <a:gd name="connsiteX12055" fmla="*/ 3290411 w 4203096"/>
              <a:gd name="connsiteY12055" fmla="*/ 1054262 h 3821750"/>
              <a:gd name="connsiteX12056" fmla="*/ 3308508 w 4203096"/>
              <a:gd name="connsiteY12056" fmla="*/ 1033592 h 3821750"/>
              <a:gd name="connsiteX12057" fmla="*/ 3033855 w 4203096"/>
              <a:gd name="connsiteY12057" fmla="*/ 1033581 h 3821750"/>
              <a:gd name="connsiteX12058" fmla="*/ 3056953 w 4203096"/>
              <a:gd name="connsiteY12058" fmla="*/ 1046546 h 3821750"/>
              <a:gd name="connsiteX12059" fmla="*/ 3069907 w 4203096"/>
              <a:gd name="connsiteY12059" fmla="*/ 1089980 h 3821750"/>
              <a:gd name="connsiteX12060" fmla="*/ 3028187 w 4203096"/>
              <a:gd name="connsiteY12060" fmla="*/ 1098267 h 3821750"/>
              <a:gd name="connsiteX12061" fmla="*/ 3014947 w 4203096"/>
              <a:gd name="connsiteY12061" fmla="*/ 1092171 h 3821750"/>
              <a:gd name="connsiteX12062" fmla="*/ 3007423 w 4203096"/>
              <a:gd name="connsiteY12062" fmla="*/ 1085789 h 3821750"/>
              <a:gd name="connsiteX12063" fmla="*/ 2999612 w 4203096"/>
              <a:gd name="connsiteY12063" fmla="*/ 1070168 h 3821750"/>
              <a:gd name="connsiteX12064" fmla="*/ 3011328 w 4203096"/>
              <a:gd name="connsiteY12064" fmla="*/ 1033973 h 3821750"/>
              <a:gd name="connsiteX12065" fmla="*/ 3033855 w 4203096"/>
              <a:gd name="connsiteY12065" fmla="*/ 1033581 h 3821750"/>
              <a:gd name="connsiteX12066" fmla="*/ 1758399 w 4203096"/>
              <a:gd name="connsiteY12066" fmla="*/ 1033521 h 3821750"/>
              <a:gd name="connsiteX12067" fmla="*/ 1762125 w 4203096"/>
              <a:gd name="connsiteY12067" fmla="*/ 1038164 h 3821750"/>
              <a:gd name="connsiteX12068" fmla="*/ 1739551 w 4203096"/>
              <a:gd name="connsiteY12068" fmla="*/ 1074454 h 3821750"/>
              <a:gd name="connsiteX12069" fmla="*/ 1723263 w 4203096"/>
              <a:gd name="connsiteY12069" fmla="*/ 1079598 h 3821750"/>
              <a:gd name="connsiteX12070" fmla="*/ 1746028 w 4203096"/>
              <a:gd name="connsiteY12070" fmla="*/ 1043593 h 3821750"/>
              <a:gd name="connsiteX12071" fmla="*/ 1758399 w 4203096"/>
              <a:gd name="connsiteY12071" fmla="*/ 1033521 h 3821750"/>
              <a:gd name="connsiteX12072" fmla="*/ 1572291 w 4203096"/>
              <a:gd name="connsiteY12072" fmla="*/ 1029782 h 3821750"/>
              <a:gd name="connsiteX12073" fmla="*/ 1574672 w 4203096"/>
              <a:gd name="connsiteY12073" fmla="*/ 1030830 h 3821750"/>
              <a:gd name="connsiteX12074" fmla="*/ 1571148 w 4203096"/>
              <a:gd name="connsiteY12074" fmla="*/ 1034068 h 3821750"/>
              <a:gd name="connsiteX12075" fmla="*/ 1569529 w 4203096"/>
              <a:gd name="connsiteY12075" fmla="*/ 1033021 h 3821750"/>
              <a:gd name="connsiteX12076" fmla="*/ 1572291 w 4203096"/>
              <a:gd name="connsiteY12076" fmla="*/ 1029782 h 3821750"/>
              <a:gd name="connsiteX12077" fmla="*/ 783145 w 4203096"/>
              <a:gd name="connsiteY12077" fmla="*/ 1029497 h 3821750"/>
              <a:gd name="connsiteX12078" fmla="*/ 793813 w 4203096"/>
              <a:gd name="connsiteY12078" fmla="*/ 1040641 h 3821750"/>
              <a:gd name="connsiteX12079" fmla="*/ 784764 w 4203096"/>
              <a:gd name="connsiteY12079" fmla="*/ 1040165 h 3821750"/>
              <a:gd name="connsiteX12080" fmla="*/ 778097 w 4203096"/>
              <a:gd name="connsiteY12080" fmla="*/ 1030735 h 3821750"/>
              <a:gd name="connsiteX12081" fmla="*/ 783145 w 4203096"/>
              <a:gd name="connsiteY12081" fmla="*/ 1029497 h 3821750"/>
              <a:gd name="connsiteX12082" fmla="*/ 3711892 w 4203096"/>
              <a:gd name="connsiteY12082" fmla="*/ 1026925 h 3821750"/>
              <a:gd name="connsiteX12083" fmla="*/ 3725798 w 4203096"/>
              <a:gd name="connsiteY12083" fmla="*/ 1036926 h 3821750"/>
              <a:gd name="connsiteX12084" fmla="*/ 3721607 w 4203096"/>
              <a:gd name="connsiteY12084" fmla="*/ 1041975 h 3821750"/>
              <a:gd name="connsiteX12085" fmla="*/ 3710272 w 4203096"/>
              <a:gd name="connsiteY12085" fmla="*/ 1034164 h 3821750"/>
              <a:gd name="connsiteX12086" fmla="*/ 3711892 w 4203096"/>
              <a:gd name="connsiteY12086" fmla="*/ 1026925 h 3821750"/>
              <a:gd name="connsiteX12087" fmla="*/ 1226438 w 4203096"/>
              <a:gd name="connsiteY12087" fmla="*/ 1026258 h 3821750"/>
              <a:gd name="connsiteX12088" fmla="*/ 1231486 w 4203096"/>
              <a:gd name="connsiteY12088" fmla="*/ 1026639 h 3821750"/>
              <a:gd name="connsiteX12089" fmla="*/ 1235392 w 4203096"/>
              <a:gd name="connsiteY12089" fmla="*/ 1030925 h 3821750"/>
              <a:gd name="connsiteX12090" fmla="*/ 1229296 w 4203096"/>
              <a:gd name="connsiteY12090" fmla="*/ 1029687 h 3821750"/>
              <a:gd name="connsiteX12091" fmla="*/ 1226438 w 4203096"/>
              <a:gd name="connsiteY12091" fmla="*/ 1026258 h 3821750"/>
              <a:gd name="connsiteX12092" fmla="*/ 1689949 w 4203096"/>
              <a:gd name="connsiteY12092" fmla="*/ 1026092 h 3821750"/>
              <a:gd name="connsiteX12093" fmla="*/ 1690782 w 4203096"/>
              <a:gd name="connsiteY12093" fmla="*/ 1028640 h 3821750"/>
              <a:gd name="connsiteX12094" fmla="*/ 1678781 w 4203096"/>
              <a:gd name="connsiteY12094" fmla="*/ 1048452 h 3821750"/>
              <a:gd name="connsiteX12095" fmla="*/ 1672018 w 4203096"/>
              <a:gd name="connsiteY12095" fmla="*/ 1051595 h 3821750"/>
              <a:gd name="connsiteX12096" fmla="*/ 1684115 w 4203096"/>
              <a:gd name="connsiteY12096" fmla="*/ 1031973 h 3821750"/>
              <a:gd name="connsiteX12097" fmla="*/ 1689949 w 4203096"/>
              <a:gd name="connsiteY12097" fmla="*/ 1026092 h 3821750"/>
              <a:gd name="connsiteX12098" fmla="*/ 3467957 w 4203096"/>
              <a:gd name="connsiteY12098" fmla="*/ 1022448 h 3821750"/>
              <a:gd name="connsiteX12099" fmla="*/ 3494437 w 4203096"/>
              <a:gd name="connsiteY12099" fmla="*/ 1044261 h 3821750"/>
              <a:gd name="connsiteX12100" fmla="*/ 3480626 w 4203096"/>
              <a:gd name="connsiteY12100" fmla="*/ 1055786 h 3821750"/>
              <a:gd name="connsiteX12101" fmla="*/ 3453479 w 4203096"/>
              <a:gd name="connsiteY12101" fmla="*/ 1034069 h 3821750"/>
              <a:gd name="connsiteX12102" fmla="*/ 3467957 w 4203096"/>
              <a:gd name="connsiteY12102" fmla="*/ 1022448 h 3821750"/>
              <a:gd name="connsiteX12103" fmla="*/ 1792783 w 4203096"/>
              <a:gd name="connsiteY12103" fmla="*/ 1020400 h 3821750"/>
              <a:gd name="connsiteX12104" fmla="*/ 1797748 w 4203096"/>
              <a:gd name="connsiteY12104" fmla="*/ 1026734 h 3821750"/>
              <a:gd name="connsiteX12105" fmla="*/ 1773554 w 4203096"/>
              <a:gd name="connsiteY12105" fmla="*/ 1065882 h 3821750"/>
              <a:gd name="connsiteX12106" fmla="*/ 1753361 w 4203096"/>
              <a:gd name="connsiteY12106" fmla="*/ 1071502 h 3821750"/>
              <a:gd name="connsiteX12107" fmla="*/ 1777745 w 4203096"/>
              <a:gd name="connsiteY12107" fmla="*/ 1031782 h 3821750"/>
              <a:gd name="connsiteX12108" fmla="*/ 1792783 w 4203096"/>
              <a:gd name="connsiteY12108" fmla="*/ 1020400 h 3821750"/>
              <a:gd name="connsiteX12109" fmla="*/ 622458 w 4203096"/>
              <a:gd name="connsiteY12109" fmla="*/ 1020257 h 3821750"/>
              <a:gd name="connsiteX12110" fmla="*/ 627506 w 4203096"/>
              <a:gd name="connsiteY12110" fmla="*/ 1025686 h 3821750"/>
              <a:gd name="connsiteX12111" fmla="*/ 624935 w 4203096"/>
              <a:gd name="connsiteY12111" fmla="*/ 1027115 h 3821750"/>
              <a:gd name="connsiteX12112" fmla="*/ 620744 w 4203096"/>
              <a:gd name="connsiteY12112" fmla="*/ 1021686 h 3821750"/>
              <a:gd name="connsiteX12113" fmla="*/ 622458 w 4203096"/>
              <a:gd name="connsiteY12113" fmla="*/ 1020257 h 3821750"/>
              <a:gd name="connsiteX12114" fmla="*/ 1158716 w 4203096"/>
              <a:gd name="connsiteY12114" fmla="*/ 1019781 h 3821750"/>
              <a:gd name="connsiteX12115" fmla="*/ 1167384 w 4203096"/>
              <a:gd name="connsiteY12115" fmla="*/ 1022924 h 3821750"/>
              <a:gd name="connsiteX12116" fmla="*/ 1172527 w 4203096"/>
              <a:gd name="connsiteY12116" fmla="*/ 1028639 h 3821750"/>
              <a:gd name="connsiteX12117" fmla="*/ 1167098 w 4203096"/>
              <a:gd name="connsiteY12117" fmla="*/ 1027973 h 3821750"/>
              <a:gd name="connsiteX12118" fmla="*/ 1158716 w 4203096"/>
              <a:gd name="connsiteY12118" fmla="*/ 1019781 h 3821750"/>
              <a:gd name="connsiteX12119" fmla="*/ 826960 w 4203096"/>
              <a:gd name="connsiteY12119" fmla="*/ 1019305 h 3821750"/>
              <a:gd name="connsiteX12120" fmla="*/ 838200 w 4203096"/>
              <a:gd name="connsiteY12120" fmla="*/ 1029973 h 3821750"/>
              <a:gd name="connsiteX12121" fmla="*/ 829341 w 4203096"/>
              <a:gd name="connsiteY12121" fmla="*/ 1030164 h 3821750"/>
              <a:gd name="connsiteX12122" fmla="*/ 821912 w 4203096"/>
              <a:gd name="connsiteY12122" fmla="*/ 1020829 h 3821750"/>
              <a:gd name="connsiteX12123" fmla="*/ 826960 w 4203096"/>
              <a:gd name="connsiteY12123" fmla="*/ 1019305 h 3821750"/>
              <a:gd name="connsiteX12124" fmla="*/ 1100803 w 4203096"/>
              <a:gd name="connsiteY12124" fmla="*/ 1018924 h 3821750"/>
              <a:gd name="connsiteX12125" fmla="*/ 1105661 w 4203096"/>
              <a:gd name="connsiteY12125" fmla="*/ 1019495 h 3821750"/>
              <a:gd name="connsiteX12126" fmla="*/ 1110424 w 4203096"/>
              <a:gd name="connsiteY12126" fmla="*/ 1025496 h 3821750"/>
              <a:gd name="connsiteX12127" fmla="*/ 1106518 w 4203096"/>
              <a:gd name="connsiteY12127" fmla="*/ 1027782 h 3821750"/>
              <a:gd name="connsiteX12128" fmla="*/ 1102613 w 4203096"/>
              <a:gd name="connsiteY12128" fmla="*/ 1024067 h 3821750"/>
              <a:gd name="connsiteX12129" fmla="*/ 1100803 w 4203096"/>
              <a:gd name="connsiteY12129" fmla="*/ 1018924 h 3821750"/>
              <a:gd name="connsiteX12130" fmla="*/ 1038415 w 4203096"/>
              <a:gd name="connsiteY12130" fmla="*/ 1015780 h 3821750"/>
              <a:gd name="connsiteX12131" fmla="*/ 1045368 w 4203096"/>
              <a:gd name="connsiteY12131" fmla="*/ 1016257 h 3821750"/>
              <a:gd name="connsiteX12132" fmla="*/ 1052322 w 4203096"/>
              <a:gd name="connsiteY12132" fmla="*/ 1023686 h 3821750"/>
              <a:gd name="connsiteX12133" fmla="*/ 1044416 w 4203096"/>
              <a:gd name="connsiteY12133" fmla="*/ 1022067 h 3821750"/>
              <a:gd name="connsiteX12134" fmla="*/ 1038415 w 4203096"/>
              <a:gd name="connsiteY12134" fmla="*/ 1015780 h 3821750"/>
              <a:gd name="connsiteX12135" fmla="*/ 877252 w 4203096"/>
              <a:gd name="connsiteY12135" fmla="*/ 1014638 h 3821750"/>
              <a:gd name="connsiteX12136" fmla="*/ 883157 w 4203096"/>
              <a:gd name="connsiteY12136" fmla="*/ 1022734 h 3821750"/>
              <a:gd name="connsiteX12137" fmla="*/ 876014 w 4203096"/>
              <a:gd name="connsiteY12137" fmla="*/ 1025877 h 3821750"/>
              <a:gd name="connsiteX12138" fmla="*/ 870680 w 4203096"/>
              <a:gd name="connsiteY12138" fmla="*/ 1015686 h 3821750"/>
              <a:gd name="connsiteX12139" fmla="*/ 877252 w 4203096"/>
              <a:gd name="connsiteY12139" fmla="*/ 1014638 h 3821750"/>
              <a:gd name="connsiteX12140" fmla="*/ 978884 w 4203096"/>
              <a:gd name="connsiteY12140" fmla="*/ 1012256 h 3821750"/>
              <a:gd name="connsiteX12141" fmla="*/ 987266 w 4203096"/>
              <a:gd name="connsiteY12141" fmla="*/ 1014161 h 3821750"/>
              <a:gd name="connsiteX12142" fmla="*/ 995648 w 4203096"/>
              <a:gd name="connsiteY12142" fmla="*/ 1020829 h 3821750"/>
              <a:gd name="connsiteX12143" fmla="*/ 992410 w 4203096"/>
              <a:gd name="connsiteY12143" fmla="*/ 1021781 h 3821750"/>
              <a:gd name="connsiteX12144" fmla="*/ 985647 w 4203096"/>
              <a:gd name="connsiteY12144" fmla="*/ 1020257 h 3821750"/>
              <a:gd name="connsiteX12145" fmla="*/ 978884 w 4203096"/>
              <a:gd name="connsiteY12145" fmla="*/ 1012256 h 3821750"/>
              <a:gd name="connsiteX12146" fmla="*/ 1713012 w 4203096"/>
              <a:gd name="connsiteY12146" fmla="*/ 1011959 h 3821750"/>
              <a:gd name="connsiteX12147" fmla="*/ 1714119 w 4203096"/>
              <a:gd name="connsiteY12147" fmla="*/ 1015019 h 3821750"/>
              <a:gd name="connsiteX12148" fmla="*/ 1700022 w 4203096"/>
              <a:gd name="connsiteY12148" fmla="*/ 1038926 h 3821750"/>
              <a:gd name="connsiteX12149" fmla="*/ 1692306 w 4203096"/>
              <a:gd name="connsiteY12149" fmla="*/ 1042641 h 3821750"/>
              <a:gd name="connsiteX12150" fmla="*/ 1705832 w 4203096"/>
              <a:gd name="connsiteY12150" fmla="*/ 1019400 h 3821750"/>
              <a:gd name="connsiteX12151" fmla="*/ 1713012 w 4203096"/>
              <a:gd name="connsiteY12151" fmla="*/ 1011959 h 3821750"/>
              <a:gd name="connsiteX12152" fmla="*/ 922305 w 4203096"/>
              <a:gd name="connsiteY12152" fmla="*/ 1011780 h 3821750"/>
              <a:gd name="connsiteX12153" fmla="*/ 929449 w 4203096"/>
              <a:gd name="connsiteY12153" fmla="*/ 1012256 h 3821750"/>
              <a:gd name="connsiteX12154" fmla="*/ 936974 w 4203096"/>
              <a:gd name="connsiteY12154" fmla="*/ 1019781 h 3821750"/>
              <a:gd name="connsiteX12155" fmla="*/ 939736 w 4203096"/>
              <a:gd name="connsiteY12155" fmla="*/ 1024639 h 3821750"/>
              <a:gd name="connsiteX12156" fmla="*/ 930401 w 4203096"/>
              <a:gd name="connsiteY12156" fmla="*/ 1021115 h 3821750"/>
              <a:gd name="connsiteX12157" fmla="*/ 922305 w 4203096"/>
              <a:gd name="connsiteY12157" fmla="*/ 1011780 h 3821750"/>
              <a:gd name="connsiteX12158" fmla="*/ 3608069 w 4203096"/>
              <a:gd name="connsiteY12158" fmla="*/ 1011303 h 3821750"/>
              <a:gd name="connsiteX12159" fmla="*/ 3623881 w 4203096"/>
              <a:gd name="connsiteY12159" fmla="*/ 1020257 h 3821750"/>
              <a:gd name="connsiteX12160" fmla="*/ 3618738 w 4203096"/>
              <a:gd name="connsiteY12160" fmla="*/ 1030163 h 3821750"/>
              <a:gd name="connsiteX12161" fmla="*/ 3601402 w 4203096"/>
              <a:gd name="connsiteY12161" fmla="*/ 1018161 h 3821750"/>
              <a:gd name="connsiteX12162" fmla="*/ 3608069 w 4203096"/>
              <a:gd name="connsiteY12162" fmla="*/ 1011303 h 3821750"/>
              <a:gd name="connsiteX12163" fmla="*/ 3190207 w 4203096"/>
              <a:gd name="connsiteY12163" fmla="*/ 1010066 h 3821750"/>
              <a:gd name="connsiteX12164" fmla="*/ 3229831 w 4203096"/>
              <a:gd name="connsiteY12164" fmla="*/ 1043403 h 3821750"/>
              <a:gd name="connsiteX12165" fmla="*/ 3206781 w 4203096"/>
              <a:gd name="connsiteY12165" fmla="*/ 1066740 h 3821750"/>
              <a:gd name="connsiteX12166" fmla="*/ 3166204 w 4203096"/>
              <a:gd name="connsiteY12166" fmla="*/ 1031973 h 3821750"/>
              <a:gd name="connsiteX12167" fmla="*/ 3190207 w 4203096"/>
              <a:gd name="connsiteY12167" fmla="*/ 1010066 h 3821750"/>
              <a:gd name="connsiteX12168" fmla="*/ 2602039 w 4203096"/>
              <a:gd name="connsiteY12168" fmla="*/ 1009589 h 3821750"/>
              <a:gd name="connsiteX12169" fmla="*/ 2609564 w 4203096"/>
              <a:gd name="connsiteY12169" fmla="*/ 1040259 h 3821750"/>
              <a:gd name="connsiteX12170" fmla="*/ 2637091 w 4203096"/>
              <a:gd name="connsiteY12170" fmla="*/ 1040259 h 3821750"/>
              <a:gd name="connsiteX12171" fmla="*/ 2628329 w 4203096"/>
              <a:gd name="connsiteY12171" fmla="*/ 1009589 h 3821750"/>
              <a:gd name="connsiteX12172" fmla="*/ 2602039 w 4203096"/>
              <a:gd name="connsiteY12172" fmla="*/ 1009589 h 3821750"/>
              <a:gd name="connsiteX12173" fmla="*/ 1830264 w 4203096"/>
              <a:gd name="connsiteY12173" fmla="*/ 1009423 h 3821750"/>
              <a:gd name="connsiteX12174" fmla="*/ 1837467 w 4203096"/>
              <a:gd name="connsiteY12174" fmla="*/ 1016066 h 3821750"/>
              <a:gd name="connsiteX12175" fmla="*/ 1810702 w 4203096"/>
              <a:gd name="connsiteY12175" fmla="*/ 1060262 h 3821750"/>
              <a:gd name="connsiteX12176" fmla="*/ 1787270 w 4203096"/>
              <a:gd name="connsiteY12176" fmla="*/ 1063596 h 3821750"/>
              <a:gd name="connsiteX12177" fmla="*/ 1812988 w 4203096"/>
              <a:gd name="connsiteY12177" fmla="*/ 1021210 h 3821750"/>
              <a:gd name="connsiteX12178" fmla="*/ 1830264 w 4203096"/>
              <a:gd name="connsiteY12178" fmla="*/ 1009423 h 3821750"/>
              <a:gd name="connsiteX12179" fmla="*/ 3348037 w 4203096"/>
              <a:gd name="connsiteY12179" fmla="*/ 996635 h 3821750"/>
              <a:gd name="connsiteX12180" fmla="*/ 3380708 w 4203096"/>
              <a:gd name="connsiteY12180" fmla="*/ 1020829 h 3821750"/>
              <a:gd name="connsiteX12181" fmla="*/ 3367182 w 4203096"/>
              <a:gd name="connsiteY12181" fmla="*/ 1037974 h 3821750"/>
              <a:gd name="connsiteX12182" fmla="*/ 3333178 w 4203096"/>
              <a:gd name="connsiteY12182" fmla="*/ 1012256 h 3821750"/>
              <a:gd name="connsiteX12183" fmla="*/ 3348037 w 4203096"/>
              <a:gd name="connsiteY12183" fmla="*/ 996635 h 3821750"/>
              <a:gd name="connsiteX12184" fmla="*/ 1737597 w 4203096"/>
              <a:gd name="connsiteY12184" fmla="*/ 996504 h 3821750"/>
              <a:gd name="connsiteX12185" fmla="*/ 1739740 w 4203096"/>
              <a:gd name="connsiteY12185" fmla="*/ 999207 h 3821750"/>
              <a:gd name="connsiteX12186" fmla="*/ 1724119 w 4203096"/>
              <a:gd name="connsiteY12186" fmla="*/ 1027591 h 3821750"/>
              <a:gd name="connsiteX12187" fmla="*/ 1713928 w 4203096"/>
              <a:gd name="connsiteY12187" fmla="*/ 1032925 h 3821750"/>
              <a:gd name="connsiteX12188" fmla="*/ 1729739 w 4203096"/>
              <a:gd name="connsiteY12188" fmla="*/ 1004731 h 3821750"/>
              <a:gd name="connsiteX12189" fmla="*/ 1737597 w 4203096"/>
              <a:gd name="connsiteY12189" fmla="*/ 996504 h 3821750"/>
              <a:gd name="connsiteX12190" fmla="*/ 3728561 w 4203096"/>
              <a:gd name="connsiteY12190" fmla="*/ 995492 h 3821750"/>
              <a:gd name="connsiteX12191" fmla="*/ 3736657 w 4203096"/>
              <a:gd name="connsiteY12191" fmla="*/ 999588 h 3821750"/>
              <a:gd name="connsiteX12192" fmla="*/ 3736562 w 4203096"/>
              <a:gd name="connsiteY12192" fmla="*/ 1004445 h 3821750"/>
              <a:gd name="connsiteX12193" fmla="*/ 3727417 w 4203096"/>
              <a:gd name="connsiteY12193" fmla="*/ 997968 h 3821750"/>
              <a:gd name="connsiteX12194" fmla="*/ 3728561 w 4203096"/>
              <a:gd name="connsiteY12194" fmla="*/ 995492 h 3821750"/>
              <a:gd name="connsiteX12195" fmla="*/ 652176 w 4203096"/>
              <a:gd name="connsiteY12195" fmla="*/ 994445 h 3821750"/>
              <a:gd name="connsiteX12196" fmla="*/ 658176 w 4203096"/>
              <a:gd name="connsiteY12196" fmla="*/ 1000922 h 3821750"/>
              <a:gd name="connsiteX12197" fmla="*/ 655319 w 4203096"/>
              <a:gd name="connsiteY12197" fmla="*/ 1007304 h 3821750"/>
              <a:gd name="connsiteX12198" fmla="*/ 651223 w 4203096"/>
              <a:gd name="connsiteY12198" fmla="*/ 998064 h 3821750"/>
              <a:gd name="connsiteX12199" fmla="*/ 652176 w 4203096"/>
              <a:gd name="connsiteY12199" fmla="*/ 994445 h 3821750"/>
              <a:gd name="connsiteX12200" fmla="*/ 2716911 w 4203096"/>
              <a:gd name="connsiteY12200" fmla="*/ 994254 h 3821750"/>
              <a:gd name="connsiteX12201" fmla="*/ 2688527 w 4203096"/>
              <a:gd name="connsiteY12201" fmla="*/ 998349 h 3821750"/>
              <a:gd name="connsiteX12202" fmla="*/ 2696051 w 4203096"/>
              <a:gd name="connsiteY12202" fmla="*/ 1027591 h 3821750"/>
              <a:gd name="connsiteX12203" fmla="*/ 2724150 w 4203096"/>
              <a:gd name="connsiteY12203" fmla="*/ 1023876 h 3821750"/>
              <a:gd name="connsiteX12204" fmla="*/ 2716911 w 4203096"/>
              <a:gd name="connsiteY12204" fmla="*/ 994254 h 3821750"/>
              <a:gd name="connsiteX12205" fmla="*/ 1633728 w 4203096"/>
              <a:gd name="connsiteY12205" fmla="*/ 993587 h 3821750"/>
              <a:gd name="connsiteX12206" fmla="*/ 1636395 w 4203096"/>
              <a:gd name="connsiteY12206" fmla="*/ 993587 h 3821750"/>
              <a:gd name="connsiteX12207" fmla="*/ 1633442 w 4203096"/>
              <a:gd name="connsiteY12207" fmla="*/ 998921 h 3821750"/>
              <a:gd name="connsiteX12208" fmla="*/ 1631632 w 4203096"/>
              <a:gd name="connsiteY12208" fmla="*/ 997874 h 3821750"/>
              <a:gd name="connsiteX12209" fmla="*/ 1633728 w 4203096"/>
              <a:gd name="connsiteY12209" fmla="*/ 993587 h 3821750"/>
              <a:gd name="connsiteX12210" fmla="*/ 1661635 w 4203096"/>
              <a:gd name="connsiteY12210" fmla="*/ 992920 h 3821750"/>
              <a:gd name="connsiteX12211" fmla="*/ 1654777 w 4203096"/>
              <a:gd name="connsiteY12211" fmla="*/ 1002731 h 3821750"/>
              <a:gd name="connsiteX12212" fmla="*/ 1652587 w 4203096"/>
              <a:gd name="connsiteY12212" fmla="*/ 1002255 h 3821750"/>
              <a:gd name="connsiteX12213" fmla="*/ 1657444 w 4203096"/>
              <a:gd name="connsiteY12213" fmla="*/ 994158 h 3821750"/>
              <a:gd name="connsiteX12214" fmla="*/ 1661635 w 4203096"/>
              <a:gd name="connsiteY12214" fmla="*/ 992920 h 3821750"/>
              <a:gd name="connsiteX12215" fmla="*/ 3072288 w 4203096"/>
              <a:gd name="connsiteY12215" fmla="*/ 989587 h 3821750"/>
              <a:gd name="connsiteX12216" fmla="*/ 3114960 w 4203096"/>
              <a:gd name="connsiteY12216" fmla="*/ 1026068 h 3821750"/>
              <a:gd name="connsiteX12217" fmla="*/ 3087528 w 4203096"/>
              <a:gd name="connsiteY12217" fmla="*/ 1052357 h 3821750"/>
              <a:gd name="connsiteX12218" fmla="*/ 3045618 w 4203096"/>
              <a:gd name="connsiteY12218" fmla="*/ 1015876 h 3821750"/>
              <a:gd name="connsiteX12219" fmla="*/ 3072288 w 4203096"/>
              <a:gd name="connsiteY12219" fmla="*/ 989587 h 3821750"/>
              <a:gd name="connsiteX12220" fmla="*/ 2113121 w 4203096"/>
              <a:gd name="connsiteY12220" fmla="*/ 988253 h 3821750"/>
              <a:gd name="connsiteX12221" fmla="*/ 2082355 w 4203096"/>
              <a:gd name="connsiteY12221" fmla="*/ 1007398 h 3821750"/>
              <a:gd name="connsiteX12222" fmla="*/ 2086166 w 4203096"/>
              <a:gd name="connsiteY12222" fmla="*/ 1034354 h 3821750"/>
              <a:gd name="connsiteX12223" fmla="*/ 2119122 w 4203096"/>
              <a:gd name="connsiteY12223" fmla="*/ 1014923 h 3821750"/>
              <a:gd name="connsiteX12224" fmla="*/ 2113121 w 4203096"/>
              <a:gd name="connsiteY12224" fmla="*/ 988253 h 3821750"/>
              <a:gd name="connsiteX12225" fmla="*/ 3495770 w 4203096"/>
              <a:gd name="connsiteY12225" fmla="*/ 987873 h 3821750"/>
              <a:gd name="connsiteX12226" fmla="*/ 3520249 w 4203096"/>
              <a:gd name="connsiteY12226" fmla="*/ 1004351 h 3821750"/>
              <a:gd name="connsiteX12227" fmla="*/ 3512248 w 4203096"/>
              <a:gd name="connsiteY12227" fmla="*/ 1014162 h 3821750"/>
              <a:gd name="connsiteX12228" fmla="*/ 3487864 w 4203096"/>
              <a:gd name="connsiteY12228" fmla="*/ 997302 h 3821750"/>
              <a:gd name="connsiteX12229" fmla="*/ 3495770 w 4203096"/>
              <a:gd name="connsiteY12229" fmla="*/ 987873 h 3821750"/>
              <a:gd name="connsiteX12230" fmla="*/ 2817686 w 4203096"/>
              <a:gd name="connsiteY12230" fmla="*/ 986443 h 3821750"/>
              <a:gd name="connsiteX12231" fmla="*/ 2786253 w 4203096"/>
              <a:gd name="connsiteY12231" fmla="*/ 987396 h 3821750"/>
              <a:gd name="connsiteX12232" fmla="*/ 2793206 w 4203096"/>
              <a:gd name="connsiteY12232" fmla="*/ 1017685 h 3821750"/>
              <a:gd name="connsiteX12233" fmla="*/ 2824544 w 4203096"/>
              <a:gd name="connsiteY12233" fmla="*/ 1017018 h 3821750"/>
              <a:gd name="connsiteX12234" fmla="*/ 2817686 w 4203096"/>
              <a:gd name="connsiteY12234" fmla="*/ 986443 h 3821750"/>
              <a:gd name="connsiteX12235" fmla="*/ 1684686 w 4203096"/>
              <a:gd name="connsiteY12235" fmla="*/ 984348 h 3821750"/>
              <a:gd name="connsiteX12236" fmla="*/ 1676114 w 4203096"/>
              <a:gd name="connsiteY12236" fmla="*/ 999302 h 3821750"/>
              <a:gd name="connsiteX12237" fmla="*/ 1671637 w 4203096"/>
              <a:gd name="connsiteY12237" fmla="*/ 1001588 h 3821750"/>
              <a:gd name="connsiteX12238" fmla="*/ 1677828 w 4203096"/>
              <a:gd name="connsiteY12238" fmla="*/ 990254 h 3821750"/>
              <a:gd name="connsiteX12239" fmla="*/ 1684686 w 4203096"/>
              <a:gd name="connsiteY12239" fmla="*/ 984348 h 3821750"/>
              <a:gd name="connsiteX12240" fmla="*/ 2055590 w 4203096"/>
              <a:gd name="connsiteY12240" fmla="*/ 980538 h 3821750"/>
              <a:gd name="connsiteX12241" fmla="*/ 2027111 w 4203096"/>
              <a:gd name="connsiteY12241" fmla="*/ 1000350 h 3821750"/>
              <a:gd name="connsiteX12242" fmla="*/ 2031301 w 4203096"/>
              <a:gd name="connsiteY12242" fmla="*/ 1023876 h 3821750"/>
              <a:gd name="connsiteX12243" fmla="*/ 2060353 w 4203096"/>
              <a:gd name="connsiteY12243" fmla="*/ 1004636 h 3821750"/>
              <a:gd name="connsiteX12244" fmla="*/ 2055590 w 4203096"/>
              <a:gd name="connsiteY12244" fmla="*/ 980538 h 3821750"/>
              <a:gd name="connsiteX12245" fmla="*/ 1765518 w 4203096"/>
              <a:gd name="connsiteY12245" fmla="*/ 980086 h 3821750"/>
              <a:gd name="connsiteX12246" fmla="*/ 1767935 w 4203096"/>
              <a:gd name="connsiteY12246" fmla="*/ 984539 h 3821750"/>
              <a:gd name="connsiteX12247" fmla="*/ 1750980 w 4203096"/>
              <a:gd name="connsiteY12247" fmla="*/ 1015685 h 3821750"/>
              <a:gd name="connsiteX12248" fmla="*/ 1737931 w 4203096"/>
              <a:gd name="connsiteY12248" fmla="*/ 1021972 h 3821750"/>
              <a:gd name="connsiteX12249" fmla="*/ 1755743 w 4203096"/>
              <a:gd name="connsiteY12249" fmla="*/ 989777 h 3821750"/>
              <a:gd name="connsiteX12250" fmla="*/ 1765518 w 4203096"/>
              <a:gd name="connsiteY12250" fmla="*/ 980086 h 3821750"/>
              <a:gd name="connsiteX12251" fmla="*/ 3627976 w 4203096"/>
              <a:gd name="connsiteY12251" fmla="*/ 979681 h 3821750"/>
              <a:gd name="connsiteX12252" fmla="*/ 3646264 w 4203096"/>
              <a:gd name="connsiteY12252" fmla="*/ 988444 h 3821750"/>
              <a:gd name="connsiteX12253" fmla="*/ 3637311 w 4203096"/>
              <a:gd name="connsiteY12253" fmla="*/ 992063 h 3821750"/>
              <a:gd name="connsiteX12254" fmla="*/ 3624357 w 4203096"/>
              <a:gd name="connsiteY12254" fmla="*/ 983491 h 3821750"/>
              <a:gd name="connsiteX12255" fmla="*/ 3627976 w 4203096"/>
              <a:gd name="connsiteY12255" fmla="*/ 979681 h 3821750"/>
              <a:gd name="connsiteX12256" fmla="*/ 1703832 w 4203096"/>
              <a:gd name="connsiteY12256" fmla="*/ 976823 h 3821750"/>
              <a:gd name="connsiteX12257" fmla="*/ 1696021 w 4203096"/>
              <a:gd name="connsiteY12257" fmla="*/ 992063 h 3821750"/>
              <a:gd name="connsiteX12258" fmla="*/ 1690592 w 4203096"/>
              <a:gd name="connsiteY12258" fmla="*/ 995778 h 3821750"/>
              <a:gd name="connsiteX12259" fmla="*/ 1698784 w 4203096"/>
              <a:gd name="connsiteY12259" fmla="*/ 979776 h 3821750"/>
              <a:gd name="connsiteX12260" fmla="*/ 1703832 w 4203096"/>
              <a:gd name="connsiteY12260" fmla="*/ 976823 h 3821750"/>
              <a:gd name="connsiteX12261" fmla="*/ 685609 w 4203096"/>
              <a:gd name="connsiteY12261" fmla="*/ 976157 h 3821750"/>
              <a:gd name="connsiteX12262" fmla="*/ 689609 w 4203096"/>
              <a:gd name="connsiteY12262" fmla="*/ 976442 h 3821750"/>
              <a:gd name="connsiteX12263" fmla="*/ 697325 w 4203096"/>
              <a:gd name="connsiteY12263" fmla="*/ 983110 h 3821750"/>
              <a:gd name="connsiteX12264" fmla="*/ 690372 w 4203096"/>
              <a:gd name="connsiteY12264" fmla="*/ 983110 h 3821750"/>
              <a:gd name="connsiteX12265" fmla="*/ 685609 w 4203096"/>
              <a:gd name="connsiteY12265" fmla="*/ 976157 h 3821750"/>
              <a:gd name="connsiteX12266" fmla="*/ 2965275 w 4203096"/>
              <a:gd name="connsiteY12266" fmla="*/ 975799 h 3821750"/>
              <a:gd name="connsiteX12267" fmla="*/ 2988564 w 4203096"/>
              <a:gd name="connsiteY12267" fmla="*/ 988920 h 3821750"/>
              <a:gd name="connsiteX12268" fmla="*/ 3001136 w 4203096"/>
              <a:gd name="connsiteY12268" fmla="*/ 1029591 h 3821750"/>
              <a:gd name="connsiteX12269" fmla="*/ 2963322 w 4203096"/>
              <a:gd name="connsiteY12269" fmla="*/ 1040069 h 3821750"/>
              <a:gd name="connsiteX12270" fmla="*/ 2948463 w 4203096"/>
              <a:gd name="connsiteY12270" fmla="*/ 1033878 h 3821750"/>
              <a:gd name="connsiteX12271" fmla="*/ 2940462 w 4203096"/>
              <a:gd name="connsiteY12271" fmla="*/ 1027401 h 3821750"/>
              <a:gd name="connsiteX12272" fmla="*/ 2931509 w 4203096"/>
              <a:gd name="connsiteY12272" fmla="*/ 1010637 h 3821750"/>
              <a:gd name="connsiteX12273" fmla="*/ 2942558 w 4203096"/>
              <a:gd name="connsiteY12273" fmla="*/ 976537 h 3821750"/>
              <a:gd name="connsiteX12274" fmla="*/ 2965275 w 4203096"/>
              <a:gd name="connsiteY12274" fmla="*/ 975799 h 3821750"/>
              <a:gd name="connsiteX12275" fmla="*/ 2001774 w 4203096"/>
              <a:gd name="connsiteY12275" fmla="*/ 975394 h 3821750"/>
              <a:gd name="connsiteX12276" fmla="*/ 1975675 w 4203096"/>
              <a:gd name="connsiteY12276" fmla="*/ 995397 h 3821750"/>
              <a:gd name="connsiteX12277" fmla="*/ 1978914 w 4203096"/>
              <a:gd name="connsiteY12277" fmla="*/ 1017685 h 3821750"/>
              <a:gd name="connsiteX12278" fmla="*/ 2005584 w 4203096"/>
              <a:gd name="connsiteY12278" fmla="*/ 998159 h 3821750"/>
              <a:gd name="connsiteX12279" fmla="*/ 2001774 w 4203096"/>
              <a:gd name="connsiteY12279" fmla="*/ 975394 h 3821750"/>
              <a:gd name="connsiteX12280" fmla="*/ 2331720 w 4203096"/>
              <a:gd name="connsiteY12280" fmla="*/ 972918 h 3821750"/>
              <a:gd name="connsiteX12281" fmla="*/ 2295144 w 4203096"/>
              <a:gd name="connsiteY12281" fmla="*/ 988348 h 3821750"/>
              <a:gd name="connsiteX12282" fmla="*/ 2300097 w 4203096"/>
              <a:gd name="connsiteY12282" fmla="*/ 996921 h 3821750"/>
              <a:gd name="connsiteX12283" fmla="*/ 2262950 w 4203096"/>
              <a:gd name="connsiteY12283" fmla="*/ 1049594 h 3821750"/>
              <a:gd name="connsiteX12284" fmla="*/ 2253408 w 4203096"/>
              <a:gd name="connsiteY12284" fmla="*/ 1049958 h 3821750"/>
              <a:gd name="connsiteX12285" fmla="*/ 2260092 w 4203096"/>
              <a:gd name="connsiteY12285" fmla="*/ 1060263 h 3821750"/>
              <a:gd name="connsiteX12286" fmla="*/ 2250186 w 4203096"/>
              <a:gd name="connsiteY12286" fmla="*/ 1099791 h 3821750"/>
              <a:gd name="connsiteX12287" fmla="*/ 2207514 w 4203096"/>
              <a:gd name="connsiteY12287" fmla="*/ 1111698 h 3821750"/>
              <a:gd name="connsiteX12288" fmla="*/ 2197227 w 4203096"/>
              <a:gd name="connsiteY12288" fmla="*/ 1078837 h 3821750"/>
              <a:gd name="connsiteX12289" fmla="*/ 2235612 w 4203096"/>
              <a:gd name="connsiteY12289" fmla="*/ 1050262 h 3821750"/>
              <a:gd name="connsiteX12290" fmla="*/ 2248735 w 4203096"/>
              <a:gd name="connsiteY12290" fmla="*/ 1048598 h 3821750"/>
              <a:gd name="connsiteX12291" fmla="*/ 2235672 w 4203096"/>
              <a:gd name="connsiteY12291" fmla="*/ 1034307 h 3821750"/>
              <a:gd name="connsiteX12292" fmla="*/ 2235327 w 4203096"/>
              <a:gd name="connsiteY12292" fmla="*/ 1010351 h 3821750"/>
              <a:gd name="connsiteX12293" fmla="*/ 2214325 w 4203096"/>
              <a:gd name="connsiteY12293" fmla="*/ 1026698 h 3821750"/>
              <a:gd name="connsiteX12294" fmla="*/ 2193309 w 4203096"/>
              <a:gd name="connsiteY12294" fmla="*/ 1032469 h 3821750"/>
              <a:gd name="connsiteX12295" fmla="*/ 2197893 w 4203096"/>
              <a:gd name="connsiteY12295" fmla="*/ 1038831 h 3821750"/>
              <a:gd name="connsiteX12296" fmla="*/ 2193798 w 4203096"/>
              <a:gd name="connsiteY12296" fmla="*/ 1076455 h 3821750"/>
              <a:gd name="connsiteX12297" fmla="*/ 2152459 w 4203096"/>
              <a:gd name="connsiteY12297" fmla="*/ 1096933 h 3821750"/>
              <a:gd name="connsiteX12298" fmla="*/ 2146798 w 4203096"/>
              <a:gd name="connsiteY12298" fmla="*/ 1096585 h 3821750"/>
              <a:gd name="connsiteX12299" fmla="*/ 2133112 w 4203096"/>
              <a:gd name="connsiteY12299" fmla="*/ 1080753 h 3821750"/>
              <a:gd name="connsiteX12300" fmla="*/ 2138584 w 4203096"/>
              <a:gd name="connsiteY12300" fmla="*/ 1055136 h 3821750"/>
              <a:gd name="connsiteX12301" fmla="*/ 2156436 w 4203096"/>
              <a:gd name="connsiteY12301" fmla="*/ 1039986 h 3821750"/>
              <a:gd name="connsiteX12302" fmla="*/ 2177034 w 4203096"/>
              <a:gd name="connsiteY12302" fmla="*/ 1031497 h 3821750"/>
              <a:gd name="connsiteX12303" fmla="*/ 2183190 w 4203096"/>
              <a:gd name="connsiteY12303" fmla="*/ 1028781 h 3821750"/>
              <a:gd name="connsiteX12304" fmla="*/ 2173986 w 4203096"/>
              <a:gd name="connsiteY12304" fmla="*/ 1016221 h 3821750"/>
              <a:gd name="connsiteX12305" fmla="*/ 2173034 w 4203096"/>
              <a:gd name="connsiteY12305" fmla="*/ 999683 h 3821750"/>
              <a:gd name="connsiteX12306" fmla="*/ 2137505 w 4203096"/>
              <a:gd name="connsiteY12306" fmla="*/ 1019400 h 3821750"/>
              <a:gd name="connsiteX12307" fmla="*/ 2143101 w 4203096"/>
              <a:gd name="connsiteY12307" fmla="*/ 1037426 h 3821750"/>
              <a:gd name="connsiteX12308" fmla="*/ 2138058 w 4203096"/>
              <a:gd name="connsiteY12308" fmla="*/ 1055326 h 3821750"/>
              <a:gd name="connsiteX12309" fmla="*/ 2117039 w 4203096"/>
              <a:gd name="connsiteY12309" fmla="*/ 1076205 h 3821750"/>
              <a:gd name="connsiteX12310" fmla="*/ 2091261 w 4203096"/>
              <a:gd name="connsiteY12310" fmla="*/ 1085479 h 3821750"/>
              <a:gd name="connsiteX12311" fmla="*/ 2095214 w 4203096"/>
              <a:gd name="connsiteY12311" fmla="*/ 1091409 h 3821750"/>
              <a:gd name="connsiteX12312" fmla="*/ 2090261 w 4203096"/>
              <a:gd name="connsiteY12312" fmla="*/ 1126080 h 3821750"/>
              <a:gd name="connsiteX12313" fmla="*/ 2049970 w 4203096"/>
              <a:gd name="connsiteY12313" fmla="*/ 1149702 h 3821750"/>
              <a:gd name="connsiteX12314" fmla="*/ 2042177 w 4203096"/>
              <a:gd name="connsiteY12314" fmla="*/ 1151424 h 3821750"/>
              <a:gd name="connsiteX12315" fmla="*/ 2034730 w 4203096"/>
              <a:gd name="connsiteY12315" fmla="*/ 1146369 h 3821750"/>
              <a:gd name="connsiteX12316" fmla="*/ 2035207 w 4203096"/>
              <a:gd name="connsiteY12316" fmla="*/ 1115889 h 3821750"/>
              <a:gd name="connsiteX12317" fmla="*/ 2069020 w 4203096"/>
              <a:gd name="connsiteY12317" fmla="*/ 1088076 h 3821750"/>
              <a:gd name="connsiteX12318" fmla="*/ 2083713 w 4203096"/>
              <a:gd name="connsiteY12318" fmla="*/ 1083705 h 3821750"/>
              <a:gd name="connsiteX12319" fmla="*/ 2073950 w 4203096"/>
              <a:gd name="connsiteY12319" fmla="*/ 1072204 h 3821750"/>
              <a:gd name="connsiteX12320" fmla="*/ 2073974 w 4203096"/>
              <a:gd name="connsiteY12320" fmla="*/ 1055404 h 3821750"/>
              <a:gd name="connsiteX12321" fmla="*/ 2036064 w 4203096"/>
              <a:gd name="connsiteY12321" fmla="*/ 1077788 h 3821750"/>
              <a:gd name="connsiteX12322" fmla="*/ 2039588 w 4203096"/>
              <a:gd name="connsiteY12322" fmla="*/ 1083789 h 3821750"/>
              <a:gd name="connsiteX12323" fmla="*/ 1999107 w 4203096"/>
              <a:gd name="connsiteY12323" fmla="*/ 1139319 h 3821750"/>
              <a:gd name="connsiteX12324" fmla="*/ 1987699 w 4203096"/>
              <a:gd name="connsiteY12324" fmla="*/ 1142592 h 3821750"/>
              <a:gd name="connsiteX12325" fmla="*/ 1992344 w 4203096"/>
              <a:gd name="connsiteY12325" fmla="*/ 1149892 h 3821750"/>
              <a:gd name="connsiteX12326" fmla="*/ 1976532 w 4203096"/>
              <a:gd name="connsiteY12326" fmla="*/ 1188468 h 3821750"/>
              <a:gd name="connsiteX12327" fmla="*/ 1933860 w 4203096"/>
              <a:gd name="connsiteY12327" fmla="*/ 1204947 h 3821750"/>
              <a:gd name="connsiteX12328" fmla="*/ 1929765 w 4203096"/>
              <a:gd name="connsiteY12328" fmla="*/ 1176848 h 3821750"/>
              <a:gd name="connsiteX12329" fmla="*/ 1972056 w 4203096"/>
              <a:gd name="connsiteY12329" fmla="*/ 1144749 h 3821750"/>
              <a:gd name="connsiteX12330" fmla="*/ 1981209 w 4203096"/>
              <a:gd name="connsiteY12330" fmla="*/ 1142827 h 3821750"/>
              <a:gd name="connsiteX12331" fmla="*/ 1972663 w 4203096"/>
              <a:gd name="connsiteY12331" fmla="*/ 1131818 h 3821750"/>
              <a:gd name="connsiteX12332" fmla="*/ 1974247 w 4203096"/>
              <a:gd name="connsiteY12332" fmla="*/ 1114840 h 3821750"/>
              <a:gd name="connsiteX12333" fmla="*/ 1936051 w 4203096"/>
              <a:gd name="connsiteY12333" fmla="*/ 1137891 h 3821750"/>
              <a:gd name="connsiteX12334" fmla="*/ 1938433 w 4203096"/>
              <a:gd name="connsiteY12334" fmla="*/ 1143510 h 3821750"/>
              <a:gd name="connsiteX12335" fmla="*/ 1924907 w 4203096"/>
              <a:gd name="connsiteY12335" fmla="*/ 1176657 h 3821750"/>
              <a:gd name="connsiteX12336" fmla="*/ 1884426 w 4203096"/>
              <a:gd name="connsiteY12336" fmla="*/ 1198851 h 3821750"/>
              <a:gd name="connsiteX12337" fmla="*/ 1870234 w 4203096"/>
              <a:gd name="connsiteY12337" fmla="*/ 1182944 h 3821750"/>
              <a:gd name="connsiteX12338" fmla="*/ 1871663 w 4203096"/>
              <a:gd name="connsiteY12338" fmla="*/ 1175800 h 3821750"/>
              <a:gd name="connsiteX12339" fmla="*/ 1833943 w 4203096"/>
              <a:gd name="connsiteY12339" fmla="*/ 1198374 h 3821750"/>
              <a:gd name="connsiteX12340" fmla="*/ 1830896 w 4203096"/>
              <a:gd name="connsiteY12340" fmla="*/ 1225997 h 3821750"/>
              <a:gd name="connsiteX12341" fmla="*/ 1825562 w 4203096"/>
              <a:gd name="connsiteY12341" fmla="*/ 1231902 h 3821750"/>
              <a:gd name="connsiteX12342" fmla="*/ 1800190 w 4203096"/>
              <a:gd name="connsiteY12342" fmla="*/ 1249762 h 3821750"/>
              <a:gd name="connsiteX12343" fmla="*/ 1777247 w 4203096"/>
              <a:gd name="connsiteY12343" fmla="*/ 1256572 h 3821750"/>
              <a:gd name="connsiteX12344" fmla="*/ 1777365 w 4203096"/>
              <a:gd name="connsiteY12344" fmla="*/ 1256572 h 3821750"/>
              <a:gd name="connsiteX12345" fmla="*/ 1777061 w 4203096"/>
              <a:gd name="connsiteY12345" fmla="*/ 1256675 h 3821750"/>
              <a:gd name="connsiteX12346" fmla="*/ 1777032 w 4203096"/>
              <a:gd name="connsiteY12346" fmla="*/ 1256636 h 3821750"/>
              <a:gd name="connsiteX12347" fmla="*/ 1776876 w 4203096"/>
              <a:gd name="connsiteY12347" fmla="*/ 1256682 h 3821750"/>
              <a:gd name="connsiteX12348" fmla="*/ 1767805 w 4203096"/>
              <a:gd name="connsiteY12348" fmla="*/ 1249929 h 3821750"/>
              <a:gd name="connsiteX12349" fmla="*/ 1770983 w 4203096"/>
              <a:gd name="connsiteY12349" fmla="*/ 1235522 h 3821750"/>
              <a:gd name="connsiteX12350" fmla="*/ 1734026 w 4203096"/>
              <a:gd name="connsiteY12350" fmla="*/ 1256572 h 3821750"/>
              <a:gd name="connsiteX12351" fmla="*/ 1728883 w 4203096"/>
              <a:gd name="connsiteY12351" fmla="*/ 1281051 h 3821750"/>
              <a:gd name="connsiteX12352" fmla="*/ 1719643 w 4203096"/>
              <a:gd name="connsiteY12352" fmla="*/ 1290672 h 3821750"/>
              <a:gd name="connsiteX12353" fmla="*/ 1675733 w 4203096"/>
              <a:gd name="connsiteY12353" fmla="*/ 1311246 h 3821750"/>
              <a:gd name="connsiteX12354" fmla="*/ 1670685 w 4203096"/>
              <a:gd name="connsiteY12354" fmla="*/ 1339154 h 3821750"/>
              <a:gd name="connsiteX12355" fmla="*/ 1667542 w 4203096"/>
              <a:gd name="connsiteY12355" fmla="*/ 1341630 h 3821750"/>
              <a:gd name="connsiteX12356" fmla="*/ 1657541 w 4203096"/>
              <a:gd name="connsiteY12356" fmla="*/ 1347917 h 3821750"/>
              <a:gd name="connsiteX12357" fmla="*/ 1619821 w 4203096"/>
              <a:gd name="connsiteY12357" fmla="*/ 1362014 h 3821750"/>
              <a:gd name="connsiteX12358" fmla="*/ 1614011 w 4203096"/>
              <a:gd name="connsiteY12358" fmla="*/ 1347250 h 3821750"/>
              <a:gd name="connsiteX12359" fmla="*/ 1615916 w 4203096"/>
              <a:gd name="connsiteY12359" fmla="*/ 1342773 h 3821750"/>
              <a:gd name="connsiteX12360" fmla="*/ 1578483 w 4203096"/>
              <a:gd name="connsiteY12360" fmla="*/ 1359537 h 3821750"/>
              <a:gd name="connsiteX12361" fmla="*/ 1570958 w 4203096"/>
              <a:gd name="connsiteY12361" fmla="*/ 1381254 h 3821750"/>
              <a:gd name="connsiteX12362" fmla="*/ 1561624 w 4203096"/>
              <a:gd name="connsiteY12362" fmla="*/ 1389160 h 3821750"/>
              <a:gd name="connsiteX12363" fmla="*/ 1520952 w 4203096"/>
              <a:gd name="connsiteY12363" fmla="*/ 1404400 h 3821750"/>
              <a:gd name="connsiteX12364" fmla="*/ 1511237 w 4203096"/>
              <a:gd name="connsiteY12364" fmla="*/ 1429260 h 3821750"/>
              <a:gd name="connsiteX12365" fmla="*/ 1507712 w 4203096"/>
              <a:gd name="connsiteY12365" fmla="*/ 1431642 h 3821750"/>
              <a:gd name="connsiteX12366" fmla="*/ 1482174 w 4203096"/>
              <a:gd name="connsiteY12366" fmla="*/ 1443060 h 3821750"/>
              <a:gd name="connsiteX12367" fmla="*/ 1461113 w 4203096"/>
              <a:gd name="connsiteY12367" fmla="*/ 1445206 h 3821750"/>
              <a:gd name="connsiteX12368" fmla="*/ 1464754 w 4203096"/>
              <a:gd name="connsiteY12368" fmla="*/ 1451835 h 3821750"/>
              <a:gd name="connsiteX12369" fmla="*/ 1461778 w 4203096"/>
              <a:gd name="connsiteY12369" fmla="*/ 1461396 h 3821750"/>
              <a:gd name="connsiteX12370" fmla="*/ 1452570 w 4203096"/>
              <a:gd name="connsiteY12370" fmla="*/ 1472083 h 3821750"/>
              <a:gd name="connsiteX12371" fmla="*/ 1443799 w 4203096"/>
              <a:gd name="connsiteY12371" fmla="*/ 1476695 h 3821750"/>
              <a:gd name="connsiteX12372" fmla="*/ 1406937 w 4203096"/>
              <a:gd name="connsiteY12372" fmla="*/ 1484696 h 3821750"/>
              <a:gd name="connsiteX12373" fmla="*/ 1403318 w 4203096"/>
              <a:gd name="connsiteY12373" fmla="*/ 1467360 h 3821750"/>
              <a:gd name="connsiteX12374" fmla="*/ 1406747 w 4203096"/>
              <a:gd name="connsiteY12374" fmla="*/ 1462789 h 3821750"/>
              <a:gd name="connsiteX12375" fmla="*/ 1416748 w 4203096"/>
              <a:gd name="connsiteY12375" fmla="*/ 1456026 h 3821750"/>
              <a:gd name="connsiteX12376" fmla="*/ 1440501 w 4203096"/>
              <a:gd name="connsiteY12376" fmla="*/ 1447239 h 3821750"/>
              <a:gd name="connsiteX12377" fmla="*/ 1460835 w 4203096"/>
              <a:gd name="connsiteY12377" fmla="*/ 1445216 h 3821750"/>
              <a:gd name="connsiteX12378" fmla="*/ 1455051 w 4203096"/>
              <a:gd name="connsiteY12378" fmla="*/ 1437750 h 3821750"/>
              <a:gd name="connsiteX12379" fmla="*/ 1461516 w 4203096"/>
              <a:gd name="connsiteY12379" fmla="*/ 1425927 h 3821750"/>
              <a:gd name="connsiteX12380" fmla="*/ 1426369 w 4203096"/>
              <a:gd name="connsiteY12380" fmla="*/ 1436023 h 3821750"/>
              <a:gd name="connsiteX12381" fmla="*/ 1416463 w 4203096"/>
              <a:gd name="connsiteY12381" fmla="*/ 1456216 h 3821750"/>
              <a:gd name="connsiteX12382" fmla="*/ 1406462 w 4203096"/>
              <a:gd name="connsiteY12382" fmla="*/ 1462979 h 3821750"/>
              <a:gd name="connsiteX12383" fmla="*/ 1387888 w 4203096"/>
              <a:gd name="connsiteY12383" fmla="*/ 1468884 h 3821750"/>
              <a:gd name="connsiteX12384" fmla="*/ 1368742 w 4203096"/>
              <a:gd name="connsiteY12384" fmla="*/ 1471361 h 3821750"/>
              <a:gd name="connsiteX12385" fmla="*/ 1368826 w 4203096"/>
              <a:gd name="connsiteY12385" fmla="*/ 1481553 h 3821750"/>
              <a:gd name="connsiteX12386" fmla="*/ 1360287 w 4203096"/>
              <a:gd name="connsiteY12386" fmla="*/ 1492858 h 3821750"/>
              <a:gd name="connsiteX12387" fmla="*/ 1360550 w 4203096"/>
              <a:gd name="connsiteY12387" fmla="*/ 1492697 h 3821750"/>
              <a:gd name="connsiteX12388" fmla="*/ 1372837 w 4203096"/>
              <a:gd name="connsiteY12388" fmla="*/ 1488030 h 3821750"/>
              <a:gd name="connsiteX12389" fmla="*/ 1406175 w 4203096"/>
              <a:gd name="connsiteY12389" fmla="*/ 1488887 h 3821750"/>
              <a:gd name="connsiteX12390" fmla="*/ 1392840 w 4203096"/>
              <a:gd name="connsiteY12390" fmla="*/ 1513462 h 3821750"/>
              <a:gd name="connsiteX12391" fmla="*/ 1354454 w 4203096"/>
              <a:gd name="connsiteY12391" fmla="*/ 1522796 h 3821750"/>
              <a:gd name="connsiteX12392" fmla="*/ 1348453 w 4203096"/>
              <a:gd name="connsiteY12392" fmla="*/ 1503080 h 3821750"/>
              <a:gd name="connsiteX12393" fmla="*/ 1354139 w 4203096"/>
              <a:gd name="connsiteY12393" fmla="*/ 1496637 h 3821750"/>
              <a:gd name="connsiteX12394" fmla="*/ 1353883 w 4203096"/>
              <a:gd name="connsiteY12394" fmla="*/ 1496793 h 3821750"/>
              <a:gd name="connsiteX12395" fmla="*/ 1312640 w 4203096"/>
              <a:gd name="connsiteY12395" fmla="*/ 1503270 h 3821750"/>
              <a:gd name="connsiteX12396" fmla="*/ 1305973 w 4203096"/>
              <a:gd name="connsiteY12396" fmla="*/ 1527749 h 3821750"/>
              <a:gd name="connsiteX12397" fmla="*/ 1301305 w 4203096"/>
              <a:gd name="connsiteY12397" fmla="*/ 1530416 h 3821750"/>
              <a:gd name="connsiteX12398" fmla="*/ 1263301 w 4203096"/>
              <a:gd name="connsiteY12398" fmla="*/ 1534321 h 3821750"/>
              <a:gd name="connsiteX12399" fmla="*/ 1255586 w 4203096"/>
              <a:gd name="connsiteY12399" fmla="*/ 1560896 h 3821750"/>
              <a:gd name="connsiteX12400" fmla="*/ 1252252 w 4203096"/>
              <a:gd name="connsiteY12400" fmla="*/ 1562706 h 3821750"/>
              <a:gd name="connsiteX12401" fmla="*/ 1215485 w 4203096"/>
              <a:gd name="connsiteY12401" fmla="*/ 1563087 h 3821750"/>
              <a:gd name="connsiteX12402" fmla="*/ 1210913 w 4203096"/>
              <a:gd name="connsiteY12402" fmla="*/ 1593471 h 3821750"/>
              <a:gd name="connsiteX12403" fmla="*/ 1210154 w 4203096"/>
              <a:gd name="connsiteY12403" fmla="*/ 1593955 h 3821750"/>
              <a:gd name="connsiteX12404" fmla="*/ 1211294 w 4203096"/>
              <a:gd name="connsiteY12404" fmla="*/ 1593281 h 3821750"/>
              <a:gd name="connsiteX12405" fmla="*/ 1230725 w 4203096"/>
              <a:gd name="connsiteY12405" fmla="*/ 1587852 h 3821750"/>
              <a:gd name="connsiteX12406" fmla="*/ 1253489 w 4203096"/>
              <a:gd name="connsiteY12406" fmla="*/ 1611569 h 3821750"/>
              <a:gd name="connsiteX12407" fmla="*/ 1220723 w 4203096"/>
              <a:gd name="connsiteY12407" fmla="*/ 1631953 h 3821750"/>
              <a:gd name="connsiteX12408" fmla="*/ 1204340 w 4203096"/>
              <a:gd name="connsiteY12408" fmla="*/ 1603854 h 3821750"/>
              <a:gd name="connsiteX12409" fmla="*/ 1209164 w 4203096"/>
              <a:gd name="connsiteY12409" fmla="*/ 1594585 h 3821750"/>
              <a:gd name="connsiteX12410" fmla="*/ 1208818 w 4203096"/>
              <a:gd name="connsiteY12410" fmla="*/ 1594805 h 3821750"/>
              <a:gd name="connsiteX12411" fmla="*/ 1176337 w 4203096"/>
              <a:gd name="connsiteY12411" fmla="*/ 1595757 h 3821750"/>
              <a:gd name="connsiteX12412" fmla="*/ 1178695 w 4203096"/>
              <a:gd name="connsiteY12412" fmla="*/ 1612557 h 3821750"/>
              <a:gd name="connsiteX12413" fmla="*/ 1173195 w 4203096"/>
              <a:gd name="connsiteY12413" fmla="*/ 1627856 h 3821750"/>
              <a:gd name="connsiteX12414" fmla="*/ 1173479 w 4203096"/>
              <a:gd name="connsiteY12414" fmla="*/ 1627666 h 3821750"/>
              <a:gd name="connsiteX12415" fmla="*/ 1191005 w 4203096"/>
              <a:gd name="connsiteY12415" fmla="*/ 1621856 h 3821750"/>
              <a:gd name="connsiteX12416" fmla="*/ 1213103 w 4203096"/>
              <a:gd name="connsiteY12416" fmla="*/ 1648431 h 3821750"/>
              <a:gd name="connsiteX12417" fmla="*/ 1184909 w 4203096"/>
              <a:gd name="connsiteY12417" fmla="*/ 1668528 h 3821750"/>
              <a:gd name="connsiteX12418" fmla="*/ 1167193 w 4203096"/>
              <a:gd name="connsiteY12418" fmla="*/ 1638620 h 3821750"/>
              <a:gd name="connsiteX12419" fmla="*/ 1171479 w 4203096"/>
              <a:gd name="connsiteY12419" fmla="*/ 1629000 h 3821750"/>
              <a:gd name="connsiteX12420" fmla="*/ 1171194 w 4203096"/>
              <a:gd name="connsiteY12420" fmla="*/ 1629190 h 3821750"/>
              <a:gd name="connsiteX12421" fmla="*/ 1141285 w 4203096"/>
              <a:gd name="connsiteY12421" fmla="*/ 1630238 h 3821750"/>
              <a:gd name="connsiteX12422" fmla="*/ 1140142 w 4203096"/>
              <a:gd name="connsiteY12422" fmla="*/ 1662813 h 3821750"/>
              <a:gd name="connsiteX12423" fmla="*/ 1137952 w 4203096"/>
              <a:gd name="connsiteY12423" fmla="*/ 1664814 h 3821750"/>
              <a:gd name="connsiteX12424" fmla="*/ 1108710 w 4203096"/>
              <a:gd name="connsiteY12424" fmla="*/ 1664242 h 3821750"/>
              <a:gd name="connsiteX12425" fmla="*/ 1112234 w 4203096"/>
              <a:gd name="connsiteY12425" fmla="*/ 1697961 h 3821750"/>
              <a:gd name="connsiteX12426" fmla="*/ 1109758 w 4203096"/>
              <a:gd name="connsiteY12426" fmla="*/ 1700723 h 3821750"/>
              <a:gd name="connsiteX12427" fmla="*/ 1082230 w 4203096"/>
              <a:gd name="connsiteY12427" fmla="*/ 1699485 h 3821750"/>
              <a:gd name="connsiteX12428" fmla="*/ 1086993 w 4203096"/>
              <a:gd name="connsiteY12428" fmla="*/ 1732822 h 3821750"/>
              <a:gd name="connsiteX12429" fmla="*/ 1084040 w 4203096"/>
              <a:gd name="connsiteY12429" fmla="*/ 1736727 h 3821750"/>
              <a:gd name="connsiteX12430" fmla="*/ 1058799 w 4203096"/>
              <a:gd name="connsiteY12430" fmla="*/ 1736537 h 3821750"/>
              <a:gd name="connsiteX12431" fmla="*/ 1062990 w 4203096"/>
              <a:gd name="connsiteY12431" fmla="*/ 1768065 h 3821750"/>
              <a:gd name="connsiteX12432" fmla="*/ 1058989 w 4203096"/>
              <a:gd name="connsiteY12432" fmla="*/ 1774732 h 3821750"/>
              <a:gd name="connsiteX12433" fmla="*/ 1038225 w 4203096"/>
              <a:gd name="connsiteY12433" fmla="*/ 1775970 h 3821750"/>
              <a:gd name="connsiteX12434" fmla="*/ 1041749 w 4203096"/>
              <a:gd name="connsiteY12434" fmla="*/ 1801974 h 3821750"/>
              <a:gd name="connsiteX12435" fmla="*/ 1064895 w 4203096"/>
              <a:gd name="connsiteY12435" fmla="*/ 1805212 h 3821750"/>
              <a:gd name="connsiteX12436" fmla="*/ 1069086 w 4203096"/>
              <a:gd name="connsiteY12436" fmla="*/ 1809689 h 3821750"/>
              <a:gd name="connsiteX12437" fmla="*/ 1074134 w 4203096"/>
              <a:gd name="connsiteY12437" fmla="*/ 1845027 h 3821750"/>
              <a:gd name="connsiteX12438" fmla="*/ 1072515 w 4203096"/>
              <a:gd name="connsiteY12438" fmla="*/ 1846646 h 3821750"/>
              <a:gd name="connsiteX12439" fmla="*/ 1044511 w 4203096"/>
              <a:gd name="connsiteY12439" fmla="*/ 1845693 h 3821750"/>
              <a:gd name="connsiteX12440" fmla="*/ 1050226 w 4203096"/>
              <a:gd name="connsiteY12440" fmla="*/ 1878936 h 3821750"/>
              <a:gd name="connsiteX12441" fmla="*/ 1046416 w 4203096"/>
              <a:gd name="connsiteY12441" fmla="*/ 1885317 h 3821750"/>
              <a:gd name="connsiteX12442" fmla="*/ 1023271 w 4203096"/>
              <a:gd name="connsiteY12442" fmla="*/ 1885794 h 3821750"/>
              <a:gd name="connsiteX12443" fmla="*/ 1026795 w 4203096"/>
              <a:gd name="connsiteY12443" fmla="*/ 1912273 h 3821750"/>
              <a:gd name="connsiteX12444" fmla="*/ 1052417 w 4203096"/>
              <a:gd name="connsiteY12444" fmla="*/ 1916369 h 3821750"/>
              <a:gd name="connsiteX12445" fmla="*/ 1056608 w 4203096"/>
              <a:gd name="connsiteY12445" fmla="*/ 1920465 h 3821750"/>
              <a:gd name="connsiteX12446" fmla="*/ 1061752 w 4203096"/>
              <a:gd name="connsiteY12446" fmla="*/ 1956374 h 3821750"/>
              <a:gd name="connsiteX12447" fmla="*/ 1061025 w 4203096"/>
              <a:gd name="connsiteY12447" fmla="*/ 1957361 h 3821750"/>
              <a:gd name="connsiteX12448" fmla="*/ 1061846 w 4203096"/>
              <a:gd name="connsiteY12448" fmla="*/ 1956375 h 3821750"/>
              <a:gd name="connsiteX12449" fmla="*/ 1069657 w 4203096"/>
              <a:gd name="connsiteY12449" fmla="*/ 1951612 h 3821750"/>
              <a:gd name="connsiteX12450" fmla="*/ 1096994 w 4203096"/>
              <a:gd name="connsiteY12450" fmla="*/ 1962566 h 3821750"/>
              <a:gd name="connsiteX12451" fmla="*/ 1101851 w 4203096"/>
              <a:gd name="connsiteY12451" fmla="*/ 1991617 h 3821750"/>
              <a:gd name="connsiteX12452" fmla="*/ 1076324 w 4203096"/>
              <a:gd name="connsiteY12452" fmla="*/ 1998094 h 3821750"/>
              <a:gd name="connsiteX12453" fmla="*/ 1067621 w 4203096"/>
              <a:gd name="connsiteY12453" fmla="*/ 1993279 h 3821750"/>
              <a:gd name="connsiteX12454" fmla="*/ 1058560 w 4203096"/>
              <a:gd name="connsiteY12454" fmla="*/ 1975901 h 3821750"/>
              <a:gd name="connsiteX12455" fmla="*/ 1060408 w 4203096"/>
              <a:gd name="connsiteY12455" fmla="*/ 1958187 h 3821750"/>
              <a:gd name="connsiteX12456" fmla="*/ 1046440 w 4203096"/>
              <a:gd name="connsiteY12456" fmla="*/ 1961732 h 3821750"/>
              <a:gd name="connsiteX12457" fmla="*/ 1030605 w 4203096"/>
              <a:gd name="connsiteY12457" fmla="*/ 1958279 h 3821750"/>
              <a:gd name="connsiteX12458" fmla="*/ 1034605 w 4203096"/>
              <a:gd name="connsiteY12458" fmla="*/ 1990188 h 3821750"/>
              <a:gd name="connsiteX12459" fmla="*/ 1029843 w 4203096"/>
              <a:gd name="connsiteY12459" fmla="*/ 1996665 h 3821750"/>
              <a:gd name="connsiteX12460" fmla="*/ 1004125 w 4203096"/>
              <a:gd name="connsiteY12460" fmla="*/ 1997617 h 3821750"/>
              <a:gd name="connsiteX12461" fmla="*/ 1006792 w 4203096"/>
              <a:gd name="connsiteY12461" fmla="*/ 2024097 h 3821750"/>
              <a:gd name="connsiteX12462" fmla="*/ 1021104 w 4203096"/>
              <a:gd name="connsiteY12462" fmla="*/ 2022347 h 3821750"/>
              <a:gd name="connsiteX12463" fmla="*/ 1035224 w 4203096"/>
              <a:gd name="connsiteY12463" fmla="*/ 2027508 h 3821750"/>
              <a:gd name="connsiteX12464" fmla="*/ 1028806 w 4203096"/>
              <a:gd name="connsiteY12464" fmla="*/ 2012191 h 3821750"/>
              <a:gd name="connsiteX12465" fmla="*/ 1029842 w 4203096"/>
              <a:gd name="connsiteY12465" fmla="*/ 1996760 h 3821750"/>
              <a:gd name="connsiteX12466" fmla="*/ 1034605 w 4203096"/>
              <a:gd name="connsiteY12466" fmla="*/ 1990283 h 3821750"/>
              <a:gd name="connsiteX12467" fmla="*/ 1061370 w 4203096"/>
              <a:gd name="connsiteY12467" fmla="*/ 1990664 h 3821750"/>
              <a:gd name="connsiteX12468" fmla="*/ 1067603 w 4203096"/>
              <a:gd name="connsiteY12468" fmla="*/ 1993690 h 3821750"/>
              <a:gd name="connsiteX12469" fmla="*/ 1074884 w 4203096"/>
              <a:gd name="connsiteY12469" fmla="*/ 2007869 h 3821750"/>
              <a:gd name="connsiteX12470" fmla="*/ 1076324 w 4203096"/>
              <a:gd name="connsiteY12470" fmla="*/ 2023145 h 3821750"/>
              <a:gd name="connsiteX12471" fmla="*/ 1074230 w 4203096"/>
              <a:gd name="connsiteY12471" fmla="*/ 2032886 h 3821750"/>
              <a:gd name="connsiteX12472" fmla="*/ 1070990 w 4203096"/>
              <a:gd name="connsiteY12472" fmla="*/ 2033336 h 3821750"/>
              <a:gd name="connsiteX12473" fmla="*/ 1056322 w 4203096"/>
              <a:gd name="connsiteY12473" fmla="*/ 2037028 h 3821750"/>
              <a:gd name="connsiteX12474" fmla="*/ 1040264 w 4203096"/>
              <a:gd name="connsiteY12474" fmla="*/ 2032301 h 3821750"/>
              <a:gd name="connsiteX12475" fmla="*/ 1046488 w 4203096"/>
              <a:gd name="connsiteY12475" fmla="*/ 2049565 h 3821750"/>
              <a:gd name="connsiteX12476" fmla="*/ 1044892 w 4203096"/>
              <a:gd name="connsiteY12476" fmla="*/ 2066578 h 3821750"/>
              <a:gd name="connsiteX12477" fmla="*/ 1043662 w 4203096"/>
              <a:gd name="connsiteY12477" fmla="*/ 2067774 h 3821750"/>
              <a:gd name="connsiteX12478" fmla="*/ 1044892 w 4203096"/>
              <a:gd name="connsiteY12478" fmla="*/ 2066579 h 3821750"/>
              <a:gd name="connsiteX12479" fmla="*/ 1049083 w 4203096"/>
              <a:gd name="connsiteY12479" fmla="*/ 2064579 h 3821750"/>
              <a:gd name="connsiteX12480" fmla="*/ 1080897 w 4203096"/>
              <a:gd name="connsiteY12480" fmla="*/ 2071246 h 3821750"/>
              <a:gd name="connsiteX12481" fmla="*/ 1089279 w 4203096"/>
              <a:gd name="connsiteY12481" fmla="*/ 2101536 h 3821750"/>
              <a:gd name="connsiteX12482" fmla="*/ 1087949 w 4203096"/>
              <a:gd name="connsiteY12482" fmla="*/ 2106678 h 3821750"/>
              <a:gd name="connsiteX12483" fmla="*/ 1070848 w 4203096"/>
              <a:gd name="connsiteY12483" fmla="*/ 2112382 h 3821750"/>
              <a:gd name="connsiteX12484" fmla="*/ 1050894 w 4203096"/>
              <a:gd name="connsiteY12484" fmla="*/ 2107822 h 3821750"/>
              <a:gd name="connsiteX12485" fmla="*/ 1057501 w 4203096"/>
              <a:gd name="connsiteY12485" fmla="*/ 2123562 h 3821750"/>
              <a:gd name="connsiteX12486" fmla="*/ 1056037 w 4203096"/>
              <a:gd name="connsiteY12486" fmla="*/ 2140016 h 3821750"/>
              <a:gd name="connsiteX12487" fmla="*/ 1066133 w 4203096"/>
              <a:gd name="connsiteY12487" fmla="*/ 2138302 h 3821750"/>
              <a:gd name="connsiteX12488" fmla="*/ 1098328 w 4203096"/>
              <a:gd name="connsiteY12488" fmla="*/ 2152113 h 3821750"/>
              <a:gd name="connsiteX12489" fmla="*/ 1100137 w 4203096"/>
              <a:gd name="connsiteY12489" fmla="*/ 2180211 h 3821750"/>
              <a:gd name="connsiteX12490" fmla="*/ 1067562 w 4203096"/>
              <a:gd name="connsiteY12490" fmla="*/ 2185927 h 3821750"/>
              <a:gd name="connsiteX12491" fmla="*/ 1055304 w 4203096"/>
              <a:gd name="connsiteY12491" fmla="*/ 2182721 h 3821750"/>
              <a:gd name="connsiteX12492" fmla="*/ 1055275 w 4203096"/>
              <a:gd name="connsiteY12492" fmla="*/ 2182688 h 3821750"/>
              <a:gd name="connsiteX12493" fmla="*/ 1055175 w 4203096"/>
              <a:gd name="connsiteY12493" fmla="*/ 2182637 h 3821750"/>
              <a:gd name="connsiteX12494" fmla="*/ 1054798 w 4203096"/>
              <a:gd name="connsiteY12494" fmla="*/ 2177925 h 3821750"/>
              <a:gd name="connsiteX12495" fmla="*/ 1050036 w 4203096"/>
              <a:gd name="connsiteY12495" fmla="*/ 2146207 h 3821750"/>
              <a:gd name="connsiteX12496" fmla="*/ 1012126 w 4203096"/>
              <a:gd name="connsiteY12496" fmla="*/ 2142969 h 3821750"/>
              <a:gd name="connsiteX12497" fmla="*/ 1017937 w 4203096"/>
              <a:gd name="connsiteY12497" fmla="*/ 2176687 h 3821750"/>
              <a:gd name="connsiteX12498" fmla="*/ 1037570 w 4203096"/>
              <a:gd name="connsiteY12498" fmla="*/ 2173723 h 3821750"/>
              <a:gd name="connsiteX12499" fmla="*/ 1055175 w 4203096"/>
              <a:gd name="connsiteY12499" fmla="*/ 2182637 h 3821750"/>
              <a:gd name="connsiteX12500" fmla="*/ 1055179 w 4203096"/>
              <a:gd name="connsiteY12500" fmla="*/ 2182688 h 3821750"/>
              <a:gd name="connsiteX12501" fmla="*/ 1055304 w 4203096"/>
              <a:gd name="connsiteY12501" fmla="*/ 2182721 h 3821750"/>
              <a:gd name="connsiteX12502" fmla="*/ 1067062 w 4203096"/>
              <a:gd name="connsiteY12502" fmla="*/ 2196166 h 3821750"/>
              <a:gd name="connsiteX12503" fmla="*/ 1066705 w 4203096"/>
              <a:gd name="connsiteY12503" fmla="*/ 2211644 h 3821750"/>
              <a:gd name="connsiteX12504" fmla="*/ 1024985 w 4203096"/>
              <a:gd name="connsiteY12504" fmla="*/ 2223074 h 3821750"/>
              <a:gd name="connsiteX12505" fmla="*/ 1027843 w 4203096"/>
              <a:gd name="connsiteY12505" fmla="*/ 2252030 h 3821750"/>
              <a:gd name="connsiteX12506" fmla="*/ 1047369 w 4203096"/>
              <a:gd name="connsiteY12506" fmla="*/ 2249744 h 3821750"/>
              <a:gd name="connsiteX12507" fmla="*/ 1066371 w 4203096"/>
              <a:gd name="connsiteY12507" fmla="*/ 2256974 h 3821750"/>
              <a:gd name="connsiteX12508" fmla="*/ 1066228 w 4203096"/>
              <a:gd name="connsiteY12508" fmla="*/ 2256888 h 3821750"/>
              <a:gd name="connsiteX12509" fmla="*/ 1066571 w 4203096"/>
              <a:gd name="connsiteY12509" fmla="*/ 2257025 h 3821750"/>
              <a:gd name="connsiteX12510" fmla="*/ 1066419 w 4203096"/>
              <a:gd name="connsiteY12510" fmla="*/ 2256792 h 3821750"/>
              <a:gd name="connsiteX12511" fmla="*/ 1066499 w 4203096"/>
              <a:gd name="connsiteY12511" fmla="*/ 2256856 h 3821750"/>
              <a:gd name="connsiteX12512" fmla="*/ 1059942 w 4203096"/>
              <a:gd name="connsiteY12512" fmla="*/ 2246697 h 3821750"/>
              <a:gd name="connsiteX12513" fmla="*/ 1068038 w 4203096"/>
              <a:gd name="connsiteY12513" fmla="*/ 2217264 h 3821750"/>
              <a:gd name="connsiteX12514" fmla="*/ 1106519 w 4203096"/>
              <a:gd name="connsiteY12514" fmla="*/ 2222217 h 3821750"/>
              <a:gd name="connsiteX12515" fmla="*/ 1115377 w 4203096"/>
              <a:gd name="connsiteY12515" fmla="*/ 2253555 h 3821750"/>
              <a:gd name="connsiteX12516" fmla="*/ 1079373 w 4203096"/>
              <a:gd name="connsiteY12516" fmla="*/ 2262127 h 3821750"/>
              <a:gd name="connsiteX12517" fmla="*/ 1066847 w 4203096"/>
              <a:gd name="connsiteY12517" fmla="*/ 2257135 h 3821750"/>
              <a:gd name="connsiteX12518" fmla="*/ 1066895 w 4203096"/>
              <a:gd name="connsiteY12518" fmla="*/ 2257173 h 3821750"/>
              <a:gd name="connsiteX12519" fmla="*/ 1066641 w 4203096"/>
              <a:gd name="connsiteY12519" fmla="*/ 2257077 h 3821750"/>
              <a:gd name="connsiteX12520" fmla="*/ 1066704 w 4203096"/>
              <a:gd name="connsiteY12520" fmla="*/ 2257174 h 3821750"/>
              <a:gd name="connsiteX12521" fmla="*/ 1066645 w 4203096"/>
              <a:gd name="connsiteY12521" fmla="*/ 2257139 h 3821750"/>
              <a:gd name="connsiteX12522" fmla="*/ 1079254 w 4203096"/>
              <a:gd name="connsiteY12522" fmla="*/ 2276450 h 3821750"/>
              <a:gd name="connsiteX12523" fmla="*/ 1071745 w 4203096"/>
              <a:gd name="connsiteY12523" fmla="*/ 2294964 h 3821750"/>
              <a:gd name="connsiteX12524" fmla="*/ 1053429 w 4203096"/>
              <a:gd name="connsiteY12524" fmla="*/ 2301596 h 3821750"/>
              <a:gd name="connsiteX12525" fmla="*/ 1032700 w 4203096"/>
              <a:gd name="connsiteY12525" fmla="*/ 2299369 h 3821750"/>
              <a:gd name="connsiteX12526" fmla="*/ 1035367 w 4203096"/>
              <a:gd name="connsiteY12526" fmla="*/ 2327182 h 3821750"/>
              <a:gd name="connsiteX12527" fmla="*/ 1056632 w 4203096"/>
              <a:gd name="connsiteY12527" fmla="*/ 2325372 h 3821750"/>
              <a:gd name="connsiteX12528" fmla="*/ 1076777 w 4203096"/>
              <a:gd name="connsiteY12528" fmla="*/ 2333232 h 3821750"/>
              <a:gd name="connsiteX12529" fmla="*/ 1066966 w 4203096"/>
              <a:gd name="connsiteY12529" fmla="*/ 2313907 h 3821750"/>
              <a:gd name="connsiteX12530" fmla="*/ 1071795 w 4203096"/>
              <a:gd name="connsiteY12530" fmla="*/ 2295103 h 3821750"/>
              <a:gd name="connsiteX12531" fmla="*/ 1086897 w 4203096"/>
              <a:gd name="connsiteY12531" fmla="*/ 2290130 h 3821750"/>
              <a:gd name="connsiteX12532" fmla="*/ 1123378 w 4203096"/>
              <a:gd name="connsiteY12532" fmla="*/ 2300608 h 3821750"/>
              <a:gd name="connsiteX12533" fmla="*/ 1128426 w 4203096"/>
              <a:gd name="connsiteY12533" fmla="*/ 2330040 h 3821750"/>
              <a:gd name="connsiteX12534" fmla="*/ 1093946 w 4203096"/>
              <a:gd name="connsiteY12534" fmla="*/ 2338898 h 3821750"/>
              <a:gd name="connsiteX12535" fmla="*/ 1077874 w 4203096"/>
              <a:gd name="connsiteY12535" fmla="*/ 2334360 h 3821750"/>
              <a:gd name="connsiteX12536" fmla="*/ 1089184 w 4203096"/>
              <a:gd name="connsiteY12536" fmla="*/ 2350209 h 3821750"/>
              <a:gd name="connsiteX12537" fmla="*/ 1087088 w 4203096"/>
              <a:gd name="connsiteY12537" fmla="*/ 2367949 h 3821750"/>
              <a:gd name="connsiteX12538" fmla="*/ 1136047 w 4203096"/>
              <a:gd name="connsiteY12538" fmla="*/ 2375664 h 3821750"/>
              <a:gd name="connsiteX12539" fmla="*/ 1141095 w 4203096"/>
              <a:gd name="connsiteY12539" fmla="*/ 2405859 h 3821750"/>
              <a:gd name="connsiteX12540" fmla="*/ 1095946 w 4203096"/>
              <a:gd name="connsiteY12540" fmla="*/ 2412717 h 3821750"/>
              <a:gd name="connsiteX12541" fmla="*/ 1099661 w 4203096"/>
              <a:gd name="connsiteY12541" fmla="*/ 2442054 h 3821750"/>
              <a:gd name="connsiteX12542" fmla="*/ 1122081 w 4203096"/>
              <a:gd name="connsiteY12542" fmla="*/ 2439708 h 3821750"/>
              <a:gd name="connsiteX12543" fmla="*/ 1143858 w 4203096"/>
              <a:gd name="connsiteY12543" fmla="*/ 2446913 h 3821750"/>
              <a:gd name="connsiteX12544" fmla="*/ 1143571 w 4203096"/>
              <a:gd name="connsiteY12544" fmla="*/ 2446626 h 3821750"/>
              <a:gd name="connsiteX12545" fmla="*/ 1143704 w 4203096"/>
              <a:gd name="connsiteY12545" fmla="*/ 2446673 h 3821750"/>
              <a:gd name="connsiteX12546" fmla="*/ 1143890 w 4203096"/>
              <a:gd name="connsiteY12546" fmla="*/ 2446923 h 3821750"/>
              <a:gd name="connsiteX12547" fmla="*/ 1143939 w 4203096"/>
              <a:gd name="connsiteY12547" fmla="*/ 2446939 h 3821750"/>
              <a:gd name="connsiteX12548" fmla="*/ 1157074 w 4203096"/>
              <a:gd name="connsiteY12548" fmla="*/ 2463199 h 3821750"/>
              <a:gd name="connsiteX12549" fmla="*/ 1155668 w 4203096"/>
              <a:gd name="connsiteY12549" fmla="*/ 2481392 h 3821750"/>
              <a:gd name="connsiteX12550" fmla="*/ 1172242 w 4203096"/>
              <a:gd name="connsiteY12550" fmla="*/ 2478344 h 3821750"/>
              <a:gd name="connsiteX12551" fmla="*/ 1211104 w 4203096"/>
              <a:gd name="connsiteY12551" fmla="*/ 2494156 h 3821750"/>
              <a:gd name="connsiteX12552" fmla="*/ 1216200 w 4203096"/>
              <a:gd name="connsiteY12552" fmla="*/ 2508943 h 3821750"/>
              <a:gd name="connsiteX12553" fmla="*/ 1206453 w 4203096"/>
              <a:gd name="connsiteY12553" fmla="*/ 2521281 h 3821750"/>
              <a:gd name="connsiteX12554" fmla="*/ 1206341 w 4203096"/>
              <a:gd name="connsiteY12554" fmla="*/ 2521302 h 3821750"/>
              <a:gd name="connsiteX12555" fmla="*/ 1206345 w 4203096"/>
              <a:gd name="connsiteY12555" fmla="*/ 2521342 h 3821750"/>
              <a:gd name="connsiteX12556" fmla="*/ 1187708 w 4203096"/>
              <a:gd name="connsiteY12556" fmla="*/ 2529506 h 3821750"/>
              <a:gd name="connsiteX12557" fmla="*/ 1164907 w 4203096"/>
              <a:gd name="connsiteY12557" fmla="*/ 2526350 h 3821750"/>
              <a:gd name="connsiteX12558" fmla="*/ 1168241 w 4203096"/>
              <a:gd name="connsiteY12558" fmla="*/ 2552353 h 3821750"/>
              <a:gd name="connsiteX12559" fmla="*/ 1209008 w 4203096"/>
              <a:gd name="connsiteY12559" fmla="*/ 2554830 h 3821750"/>
              <a:gd name="connsiteX12560" fmla="*/ 1206817 w 4203096"/>
              <a:gd name="connsiteY12560" fmla="*/ 2526064 h 3821750"/>
              <a:gd name="connsiteX12561" fmla="*/ 1206345 w 4203096"/>
              <a:gd name="connsiteY12561" fmla="*/ 2521342 h 3821750"/>
              <a:gd name="connsiteX12562" fmla="*/ 1206436 w 4203096"/>
              <a:gd name="connsiteY12562" fmla="*/ 2521302 h 3821750"/>
              <a:gd name="connsiteX12563" fmla="*/ 1206453 w 4203096"/>
              <a:gd name="connsiteY12563" fmla="*/ 2521281 h 3821750"/>
              <a:gd name="connsiteX12564" fmla="*/ 1225296 w 4203096"/>
              <a:gd name="connsiteY12564" fmla="*/ 2517682 h 3821750"/>
              <a:gd name="connsiteX12565" fmla="*/ 1264253 w 4203096"/>
              <a:gd name="connsiteY12565" fmla="*/ 2527969 h 3821750"/>
              <a:gd name="connsiteX12566" fmla="*/ 1269492 w 4203096"/>
              <a:gd name="connsiteY12566" fmla="*/ 2555782 h 3821750"/>
              <a:gd name="connsiteX12567" fmla="*/ 1233964 w 4203096"/>
              <a:gd name="connsiteY12567" fmla="*/ 2566260 h 3821750"/>
              <a:gd name="connsiteX12568" fmla="*/ 1223105 w 4203096"/>
              <a:gd name="connsiteY12568" fmla="*/ 2563974 h 3821750"/>
              <a:gd name="connsiteX12569" fmla="*/ 1226915 w 4203096"/>
              <a:gd name="connsiteY12569" fmla="*/ 2593311 h 3821750"/>
              <a:gd name="connsiteX12570" fmla="*/ 1249406 w 4203096"/>
              <a:gd name="connsiteY12570" fmla="*/ 2590728 h 3821750"/>
              <a:gd name="connsiteX12571" fmla="*/ 1270773 w 4203096"/>
              <a:gd name="connsiteY12571" fmla="*/ 2597678 h 3821750"/>
              <a:gd name="connsiteX12572" fmla="*/ 1283172 w 4203096"/>
              <a:gd name="connsiteY12572" fmla="*/ 2613504 h 3821750"/>
              <a:gd name="connsiteX12573" fmla="*/ 1280350 w 4203096"/>
              <a:gd name="connsiteY12573" fmla="*/ 2632077 h 3821750"/>
              <a:gd name="connsiteX12574" fmla="*/ 1325880 w 4203096"/>
              <a:gd name="connsiteY12574" fmla="*/ 2635888 h 3821750"/>
              <a:gd name="connsiteX12575" fmla="*/ 1333595 w 4203096"/>
              <a:gd name="connsiteY12575" fmla="*/ 2670273 h 3821750"/>
              <a:gd name="connsiteX12576" fmla="*/ 1376648 w 4203096"/>
              <a:gd name="connsiteY12576" fmla="*/ 2673606 h 3821750"/>
              <a:gd name="connsiteX12577" fmla="*/ 1381030 w 4203096"/>
              <a:gd name="connsiteY12577" fmla="*/ 2707420 h 3821750"/>
              <a:gd name="connsiteX12578" fmla="*/ 1420463 w 4203096"/>
              <a:gd name="connsiteY12578" fmla="*/ 2710564 h 3821750"/>
              <a:gd name="connsiteX12579" fmla="*/ 1422273 w 4203096"/>
              <a:gd name="connsiteY12579" fmla="*/ 2744282 h 3821750"/>
              <a:gd name="connsiteX12580" fmla="*/ 1459135 w 4203096"/>
              <a:gd name="connsiteY12580" fmla="*/ 2746854 h 3821750"/>
              <a:gd name="connsiteX12581" fmla="*/ 1459992 w 4203096"/>
              <a:gd name="connsiteY12581" fmla="*/ 2780763 h 3821750"/>
              <a:gd name="connsiteX12582" fmla="*/ 1495711 w 4203096"/>
              <a:gd name="connsiteY12582" fmla="*/ 2783144 h 3821750"/>
              <a:gd name="connsiteX12583" fmla="*/ 1496758 w 4203096"/>
              <a:gd name="connsiteY12583" fmla="*/ 2816291 h 3821750"/>
              <a:gd name="connsiteX12584" fmla="*/ 1534001 w 4203096"/>
              <a:gd name="connsiteY12584" fmla="*/ 2821244 h 3821750"/>
              <a:gd name="connsiteX12585" fmla="*/ 1535811 w 4203096"/>
              <a:gd name="connsiteY12585" fmla="*/ 2853343 h 3821750"/>
              <a:gd name="connsiteX12586" fmla="*/ 1556243 w 4203096"/>
              <a:gd name="connsiteY12586" fmla="*/ 2852284 h 3821750"/>
              <a:gd name="connsiteX12587" fmla="*/ 1572576 w 4203096"/>
              <a:gd name="connsiteY12587" fmla="*/ 2860672 h 3821750"/>
              <a:gd name="connsiteX12588" fmla="*/ 1569625 w 4203096"/>
              <a:gd name="connsiteY12588" fmla="*/ 2851819 h 3821750"/>
              <a:gd name="connsiteX12589" fmla="*/ 1582674 w 4203096"/>
              <a:gd name="connsiteY12589" fmla="*/ 2824673 h 3821750"/>
              <a:gd name="connsiteX12590" fmla="*/ 1619631 w 4203096"/>
              <a:gd name="connsiteY12590" fmla="*/ 2831055 h 3821750"/>
              <a:gd name="connsiteX12591" fmla="*/ 1623631 w 4203096"/>
              <a:gd name="connsiteY12591" fmla="*/ 2861249 h 3821750"/>
              <a:gd name="connsiteX12592" fmla="*/ 1617740 w 4203096"/>
              <a:gd name="connsiteY12592" fmla="*/ 2867231 h 3821750"/>
              <a:gd name="connsiteX12593" fmla="*/ 1628394 w 4203096"/>
              <a:gd name="connsiteY12593" fmla="*/ 2865440 h 3821750"/>
              <a:gd name="connsiteX12594" fmla="*/ 1661922 w 4203096"/>
              <a:gd name="connsiteY12594" fmla="*/ 2875822 h 3821750"/>
              <a:gd name="connsiteX12595" fmla="*/ 1666494 w 4203096"/>
              <a:gd name="connsiteY12595" fmla="*/ 2902492 h 3821750"/>
              <a:gd name="connsiteX12596" fmla="*/ 1660874 w 4203096"/>
              <a:gd name="connsiteY12596" fmla="*/ 2910684 h 3821750"/>
              <a:gd name="connsiteX12597" fmla="*/ 1703356 w 4203096"/>
              <a:gd name="connsiteY12597" fmla="*/ 2921542 h 3821750"/>
              <a:gd name="connsiteX12598" fmla="*/ 1701070 w 4203096"/>
              <a:gd name="connsiteY12598" fmla="*/ 2955927 h 3821750"/>
              <a:gd name="connsiteX12599" fmla="*/ 1725466 w 4203096"/>
              <a:gd name="connsiteY12599" fmla="*/ 2957011 h 3821750"/>
              <a:gd name="connsiteX12600" fmla="*/ 1743696 w 4203096"/>
              <a:gd name="connsiteY12600" fmla="*/ 2968448 h 3821750"/>
              <a:gd name="connsiteX12601" fmla="*/ 1749755 w 4203096"/>
              <a:gd name="connsiteY12601" fmla="*/ 2985158 h 3821750"/>
              <a:gd name="connsiteX12602" fmla="*/ 1743075 w 4203096"/>
              <a:gd name="connsiteY12602" fmla="*/ 3000505 h 3821750"/>
              <a:gd name="connsiteX12603" fmla="*/ 1779556 w 4203096"/>
              <a:gd name="connsiteY12603" fmla="*/ 3009934 h 3821750"/>
              <a:gd name="connsiteX12604" fmla="*/ 1789747 w 4203096"/>
              <a:gd name="connsiteY12604" fmla="*/ 2982407 h 3821750"/>
              <a:gd name="connsiteX12605" fmla="*/ 1795653 w 4203096"/>
              <a:gd name="connsiteY12605" fmla="*/ 2979359 h 3821750"/>
              <a:gd name="connsiteX12606" fmla="*/ 1805273 w 4203096"/>
              <a:gd name="connsiteY12606" fmla="*/ 2979168 h 3821750"/>
              <a:gd name="connsiteX12607" fmla="*/ 1840325 w 4203096"/>
              <a:gd name="connsiteY12607" fmla="*/ 2993266 h 3821750"/>
              <a:gd name="connsiteX12608" fmla="*/ 1841373 w 4203096"/>
              <a:gd name="connsiteY12608" fmla="*/ 3022126 h 3821750"/>
              <a:gd name="connsiteX12609" fmla="*/ 1836420 w 4203096"/>
              <a:gd name="connsiteY12609" fmla="*/ 3028317 h 3821750"/>
              <a:gd name="connsiteX12610" fmla="*/ 1880140 w 4203096"/>
              <a:gd name="connsiteY12610" fmla="*/ 3043843 h 3821750"/>
              <a:gd name="connsiteX12611" fmla="*/ 1881283 w 4203096"/>
              <a:gd name="connsiteY12611" fmla="*/ 3045939 h 3821750"/>
              <a:gd name="connsiteX12612" fmla="*/ 1877378 w 4203096"/>
              <a:gd name="connsiteY12612" fmla="*/ 3075847 h 3821750"/>
              <a:gd name="connsiteX12613" fmla="*/ 1913858 w 4203096"/>
              <a:gd name="connsiteY12613" fmla="*/ 3085658 h 3821750"/>
              <a:gd name="connsiteX12614" fmla="*/ 1926050 w 4203096"/>
              <a:gd name="connsiteY12614" fmla="*/ 3057845 h 3821750"/>
              <a:gd name="connsiteX12615" fmla="*/ 1933575 w 4203096"/>
              <a:gd name="connsiteY12615" fmla="*/ 3054797 h 3821750"/>
              <a:gd name="connsiteX12616" fmla="*/ 1959245 w 4203096"/>
              <a:gd name="connsiteY12616" fmla="*/ 3056619 h 3821750"/>
              <a:gd name="connsiteX12617" fmla="*/ 1979837 w 4203096"/>
              <a:gd name="connsiteY12617" fmla="*/ 3068952 h 3821750"/>
              <a:gd name="connsiteX12618" fmla="*/ 1984355 w 4203096"/>
              <a:gd name="connsiteY12618" fmla="*/ 3086027 h 3821750"/>
              <a:gd name="connsiteX12619" fmla="*/ 1975295 w 4203096"/>
              <a:gd name="connsiteY12619" fmla="*/ 3101565 h 3821750"/>
              <a:gd name="connsiteX12620" fmla="*/ 2011966 w 4203096"/>
              <a:gd name="connsiteY12620" fmla="*/ 3110423 h 3821750"/>
              <a:gd name="connsiteX12621" fmla="*/ 2013680 w 4203096"/>
              <a:gd name="connsiteY12621" fmla="*/ 3101565 h 3821750"/>
              <a:gd name="connsiteX12622" fmla="*/ 2072830 w 4203096"/>
              <a:gd name="connsiteY12622" fmla="*/ 3087277 h 3821750"/>
              <a:gd name="connsiteX12623" fmla="*/ 2082165 w 4203096"/>
              <a:gd name="connsiteY12623" fmla="*/ 3092992 h 3821750"/>
              <a:gd name="connsiteX12624" fmla="*/ 2084070 w 4203096"/>
              <a:gd name="connsiteY12624" fmla="*/ 3095659 h 3821750"/>
              <a:gd name="connsiteX12625" fmla="*/ 2074545 w 4203096"/>
              <a:gd name="connsiteY12625" fmla="*/ 3126139 h 3821750"/>
              <a:gd name="connsiteX12626" fmla="*/ 2114264 w 4203096"/>
              <a:gd name="connsiteY12626" fmla="*/ 3133759 h 3821750"/>
              <a:gd name="connsiteX12627" fmla="*/ 2117837 w 4203096"/>
              <a:gd name="connsiteY12627" fmla="*/ 3117996 h 3821750"/>
              <a:gd name="connsiteX12628" fmla="*/ 2132655 w 4203096"/>
              <a:gd name="connsiteY12628" fmla="*/ 3105529 h 3821750"/>
              <a:gd name="connsiteX12629" fmla="*/ 2160782 w 4203096"/>
              <a:gd name="connsiteY12629" fmla="*/ 3103422 h 3821750"/>
              <a:gd name="connsiteX12630" fmla="*/ 2184749 w 4203096"/>
              <a:gd name="connsiteY12630" fmla="*/ 3114138 h 3821750"/>
              <a:gd name="connsiteX12631" fmla="*/ 2186654 w 4203096"/>
              <a:gd name="connsiteY12631" fmla="*/ 3116709 h 3821750"/>
              <a:gd name="connsiteX12632" fmla="*/ 2176653 w 4203096"/>
              <a:gd name="connsiteY12632" fmla="*/ 3146047 h 3821750"/>
              <a:gd name="connsiteX12633" fmla="*/ 2215515 w 4203096"/>
              <a:gd name="connsiteY12633" fmla="*/ 3152524 h 3821750"/>
              <a:gd name="connsiteX12634" fmla="*/ 2219326 w 4203096"/>
              <a:gd name="connsiteY12634" fmla="*/ 3137713 h 3821750"/>
              <a:gd name="connsiteX12635" fmla="*/ 2234985 w 4203096"/>
              <a:gd name="connsiteY12635" fmla="*/ 3125591 h 3821750"/>
              <a:gd name="connsiteX12636" fmla="*/ 2260414 w 4203096"/>
              <a:gd name="connsiteY12636" fmla="*/ 3122020 h 3821750"/>
              <a:gd name="connsiteX12637" fmla="*/ 2284571 w 4203096"/>
              <a:gd name="connsiteY12637" fmla="*/ 3128521 h 3821750"/>
              <a:gd name="connsiteX12638" fmla="*/ 2285714 w 4203096"/>
              <a:gd name="connsiteY12638" fmla="*/ 3119186 h 3821750"/>
              <a:gd name="connsiteX12639" fmla="*/ 2310098 w 4203096"/>
              <a:gd name="connsiteY12639" fmla="*/ 3098422 h 3821750"/>
              <a:gd name="connsiteX12640" fmla="*/ 2348008 w 4203096"/>
              <a:gd name="connsiteY12640" fmla="*/ 3102136 h 3821750"/>
              <a:gd name="connsiteX12641" fmla="*/ 2355533 w 4203096"/>
              <a:gd name="connsiteY12641" fmla="*/ 3106327 h 3821750"/>
              <a:gd name="connsiteX12642" fmla="*/ 2356295 w 4203096"/>
              <a:gd name="connsiteY12642" fmla="*/ 3107184 h 3821750"/>
              <a:gd name="connsiteX12643" fmla="*/ 2345436 w 4203096"/>
              <a:gd name="connsiteY12643" fmla="*/ 3134712 h 3821750"/>
              <a:gd name="connsiteX12644" fmla="*/ 2385917 w 4203096"/>
              <a:gd name="connsiteY12644" fmla="*/ 3139189 h 3821750"/>
              <a:gd name="connsiteX12645" fmla="*/ 2386393 w 4203096"/>
              <a:gd name="connsiteY12645" fmla="*/ 3134140 h 3821750"/>
              <a:gd name="connsiteX12646" fmla="*/ 2409825 w 4203096"/>
              <a:gd name="connsiteY12646" fmla="*/ 3112804 h 3821750"/>
              <a:gd name="connsiteX12647" fmla="*/ 2449830 w 4203096"/>
              <a:gd name="connsiteY12647" fmla="*/ 3114805 h 3821750"/>
              <a:gd name="connsiteX12648" fmla="*/ 2456212 w 4203096"/>
              <a:gd name="connsiteY12648" fmla="*/ 3117567 h 3821750"/>
              <a:gd name="connsiteX12649" fmla="*/ 2457926 w 4203096"/>
              <a:gd name="connsiteY12649" fmla="*/ 3119662 h 3821750"/>
              <a:gd name="connsiteX12650" fmla="*/ 2446115 w 4203096"/>
              <a:gd name="connsiteY12650" fmla="*/ 3144332 h 3821750"/>
              <a:gd name="connsiteX12651" fmla="*/ 2484025 w 4203096"/>
              <a:gd name="connsiteY12651" fmla="*/ 3147190 h 3821750"/>
              <a:gd name="connsiteX12652" fmla="*/ 2504694 w 4203096"/>
              <a:gd name="connsiteY12652" fmla="*/ 3124044 h 3821750"/>
              <a:gd name="connsiteX12653" fmla="*/ 2507075 w 4203096"/>
              <a:gd name="connsiteY12653" fmla="*/ 3123187 h 3821750"/>
              <a:gd name="connsiteX12654" fmla="*/ 2550795 w 4203096"/>
              <a:gd name="connsiteY12654" fmla="*/ 3123663 h 3821750"/>
              <a:gd name="connsiteX12655" fmla="*/ 2571845 w 4203096"/>
              <a:gd name="connsiteY12655" fmla="*/ 3098898 h 3821750"/>
              <a:gd name="connsiteX12656" fmla="*/ 2615184 w 4203096"/>
              <a:gd name="connsiteY12656" fmla="*/ 3100993 h 3821750"/>
              <a:gd name="connsiteX12657" fmla="*/ 2614803 w 4203096"/>
              <a:gd name="connsiteY12657" fmla="*/ 3094231 h 3821750"/>
              <a:gd name="connsiteX12658" fmla="*/ 2634996 w 4203096"/>
              <a:gd name="connsiteY12658" fmla="*/ 3074323 h 3821750"/>
              <a:gd name="connsiteX12659" fmla="*/ 2669857 w 4203096"/>
              <a:gd name="connsiteY12659" fmla="*/ 3075085 h 3821750"/>
              <a:gd name="connsiteX12660" fmla="*/ 2676811 w 4203096"/>
              <a:gd name="connsiteY12660" fmla="*/ 3078133 h 3821750"/>
              <a:gd name="connsiteX12661" fmla="*/ 2678049 w 4203096"/>
              <a:gd name="connsiteY12661" fmla="*/ 3079657 h 3821750"/>
              <a:gd name="connsiteX12662" fmla="*/ 2668238 w 4203096"/>
              <a:gd name="connsiteY12662" fmla="*/ 3102898 h 3821750"/>
              <a:gd name="connsiteX12663" fmla="*/ 2702623 w 4203096"/>
              <a:gd name="connsiteY12663" fmla="*/ 3105470 h 3821750"/>
              <a:gd name="connsiteX12664" fmla="*/ 2705958 w 4203096"/>
              <a:gd name="connsiteY12664" fmla="*/ 3093683 h 3821750"/>
              <a:gd name="connsiteX12665" fmla="*/ 2719141 w 4203096"/>
              <a:gd name="connsiteY12665" fmla="*/ 3083302 h 3821750"/>
              <a:gd name="connsiteX12666" fmla="*/ 2739974 w 4203096"/>
              <a:gd name="connsiteY12666" fmla="*/ 3078765 h 3821750"/>
              <a:gd name="connsiteX12667" fmla="*/ 2759488 w 4203096"/>
              <a:gd name="connsiteY12667" fmla="*/ 3082229 h 3821750"/>
              <a:gd name="connsiteX12668" fmla="*/ 2772251 w 4203096"/>
              <a:gd name="connsiteY12668" fmla="*/ 3058702 h 3821750"/>
              <a:gd name="connsiteX12669" fmla="*/ 2811209 w 4203096"/>
              <a:gd name="connsiteY12669" fmla="*/ 3055749 h 3821750"/>
              <a:gd name="connsiteX12670" fmla="*/ 2823496 w 4203096"/>
              <a:gd name="connsiteY12670" fmla="*/ 3029175 h 3821750"/>
              <a:gd name="connsiteX12671" fmla="*/ 2856071 w 4203096"/>
              <a:gd name="connsiteY12671" fmla="*/ 3025079 h 3821750"/>
              <a:gd name="connsiteX12672" fmla="*/ 2865882 w 4203096"/>
              <a:gd name="connsiteY12672" fmla="*/ 2995171 h 3821750"/>
              <a:gd name="connsiteX12673" fmla="*/ 2895790 w 4203096"/>
              <a:gd name="connsiteY12673" fmla="*/ 2989741 h 3821750"/>
              <a:gd name="connsiteX12674" fmla="*/ 2901887 w 4203096"/>
              <a:gd name="connsiteY12674" fmla="*/ 2958690 h 3821750"/>
              <a:gd name="connsiteX12675" fmla="*/ 2929795 w 4203096"/>
              <a:gd name="connsiteY12675" fmla="*/ 2951451 h 3821750"/>
              <a:gd name="connsiteX12676" fmla="*/ 2931890 w 4203096"/>
              <a:gd name="connsiteY12676" fmla="*/ 2916494 h 3821750"/>
              <a:gd name="connsiteX12677" fmla="*/ 2956846 w 4203096"/>
              <a:gd name="connsiteY12677" fmla="*/ 2907541 h 3821750"/>
              <a:gd name="connsiteX12678" fmla="*/ 2955417 w 4203096"/>
              <a:gd name="connsiteY12678" fmla="*/ 2869536 h 3821750"/>
              <a:gd name="connsiteX12679" fmla="*/ 2978848 w 4203096"/>
              <a:gd name="connsiteY12679" fmla="*/ 2856582 h 3821750"/>
              <a:gd name="connsiteX12680" fmla="*/ 2977806 w 4203096"/>
              <a:gd name="connsiteY12680" fmla="*/ 2815729 h 3821750"/>
              <a:gd name="connsiteX12681" fmla="*/ 2987505 w 4203096"/>
              <a:gd name="connsiteY12681" fmla="*/ 2802099 h 3821750"/>
              <a:gd name="connsiteX12682" fmla="*/ 2999041 w 4203096"/>
              <a:gd name="connsiteY12682" fmla="*/ 2800765 h 3821750"/>
              <a:gd name="connsiteX12683" fmla="*/ 2996660 w 4203096"/>
              <a:gd name="connsiteY12683" fmla="*/ 2780667 h 3821750"/>
              <a:gd name="connsiteX12684" fmla="*/ 2998089 w 4203096"/>
              <a:gd name="connsiteY12684" fmla="*/ 2760665 h 3821750"/>
              <a:gd name="connsiteX12685" fmla="*/ 2973991 w 4203096"/>
              <a:gd name="connsiteY12685" fmla="*/ 2758474 h 3821750"/>
              <a:gd name="connsiteX12686" fmla="*/ 2971610 w 4203096"/>
              <a:gd name="connsiteY12686" fmla="*/ 2716659 h 3821750"/>
              <a:gd name="connsiteX12687" fmla="*/ 2997041 w 4203096"/>
              <a:gd name="connsiteY12687" fmla="*/ 2698943 h 3821750"/>
              <a:gd name="connsiteX12688" fmla="*/ 2997518 w 4203096"/>
              <a:gd name="connsiteY12688" fmla="*/ 2647889 h 3821750"/>
              <a:gd name="connsiteX12689" fmla="*/ 3021235 w 4203096"/>
              <a:gd name="connsiteY12689" fmla="*/ 2635888 h 3821750"/>
              <a:gd name="connsiteX12690" fmla="*/ 3023902 w 4203096"/>
              <a:gd name="connsiteY12690" fmla="*/ 2581976 h 3821750"/>
              <a:gd name="connsiteX12691" fmla="*/ 3023939 w 4203096"/>
              <a:gd name="connsiteY12691" fmla="*/ 2581891 h 3821750"/>
              <a:gd name="connsiteX12692" fmla="*/ 3015996 w 4203096"/>
              <a:gd name="connsiteY12692" fmla="*/ 2590930 h 3821750"/>
              <a:gd name="connsiteX12693" fmla="*/ 2994278 w 4203096"/>
              <a:gd name="connsiteY12693" fmla="*/ 2579404 h 3821750"/>
              <a:gd name="connsiteX12694" fmla="*/ 2995898 w 4203096"/>
              <a:gd name="connsiteY12694" fmla="*/ 2528351 h 3821750"/>
              <a:gd name="connsiteX12695" fmla="*/ 3020568 w 4203096"/>
              <a:gd name="connsiteY12695" fmla="*/ 2517873 h 3821750"/>
              <a:gd name="connsiteX12696" fmla="*/ 3027521 w 4203096"/>
              <a:gd name="connsiteY12696" fmla="*/ 2563593 h 3821750"/>
              <a:gd name="connsiteX12697" fmla="*/ 3024688 w 4203096"/>
              <a:gd name="connsiteY12697" fmla="*/ 2580687 h 3821750"/>
              <a:gd name="connsiteX12698" fmla="*/ 3034951 w 4203096"/>
              <a:gd name="connsiteY12698" fmla="*/ 2567891 h 3821750"/>
              <a:gd name="connsiteX12699" fmla="*/ 3046000 w 4203096"/>
              <a:gd name="connsiteY12699" fmla="*/ 2567974 h 3821750"/>
              <a:gd name="connsiteX12700" fmla="*/ 3047429 w 4203096"/>
              <a:gd name="connsiteY12700" fmla="*/ 2523302 h 3821750"/>
              <a:gd name="connsiteX12701" fmla="*/ 3022092 w 4203096"/>
              <a:gd name="connsiteY12701" fmla="*/ 2514253 h 3821750"/>
              <a:gd name="connsiteX12702" fmla="*/ 3022568 w 4203096"/>
              <a:gd name="connsiteY12702" fmla="*/ 2467485 h 3821750"/>
              <a:gd name="connsiteX12703" fmla="*/ 3053048 w 4203096"/>
              <a:gd name="connsiteY12703" fmla="*/ 2449864 h 3821750"/>
              <a:gd name="connsiteX12704" fmla="*/ 3057811 w 4203096"/>
              <a:gd name="connsiteY12704" fmla="*/ 2393000 h 3821750"/>
              <a:gd name="connsiteX12705" fmla="*/ 3057965 w 4203096"/>
              <a:gd name="connsiteY12705" fmla="*/ 2392727 h 3821750"/>
              <a:gd name="connsiteX12706" fmla="*/ 3049047 w 4203096"/>
              <a:gd name="connsiteY12706" fmla="*/ 2400715 h 3821750"/>
              <a:gd name="connsiteX12707" fmla="*/ 3024758 w 4203096"/>
              <a:gd name="connsiteY12707" fmla="*/ 2388238 h 3821750"/>
              <a:gd name="connsiteX12708" fmla="*/ 3026187 w 4203096"/>
              <a:gd name="connsiteY12708" fmla="*/ 2335660 h 3821750"/>
              <a:gd name="connsiteX12709" fmla="*/ 3053143 w 4203096"/>
              <a:gd name="connsiteY12709" fmla="*/ 2319467 h 3821750"/>
              <a:gd name="connsiteX12710" fmla="*/ 3060737 w 4203096"/>
              <a:gd name="connsiteY12710" fmla="*/ 2324471 h 3821750"/>
              <a:gd name="connsiteX12711" fmla="*/ 3056370 w 4203096"/>
              <a:gd name="connsiteY12711" fmla="*/ 2295583 h 3821750"/>
              <a:gd name="connsiteX12712" fmla="*/ 3063716 w 4203096"/>
              <a:gd name="connsiteY12712" fmla="*/ 2265003 h 3821750"/>
              <a:gd name="connsiteX12713" fmla="*/ 3064076 w 4203096"/>
              <a:gd name="connsiteY12713" fmla="*/ 2264667 h 3821750"/>
              <a:gd name="connsiteX12714" fmla="*/ 3064243 w 4203096"/>
              <a:gd name="connsiteY12714" fmla="*/ 2264160 h 3821750"/>
              <a:gd name="connsiteX12715" fmla="*/ 3064288 w 4203096"/>
              <a:gd name="connsiteY12715" fmla="*/ 2264127 h 3821750"/>
              <a:gd name="connsiteX12716" fmla="*/ 3064091 w 4203096"/>
              <a:gd name="connsiteY12716" fmla="*/ 2264652 h 3821750"/>
              <a:gd name="connsiteX12717" fmla="*/ 3079373 w 4203096"/>
              <a:gd name="connsiteY12717" fmla="*/ 2250339 h 3821750"/>
              <a:gd name="connsiteX12718" fmla="*/ 3095530 w 4203096"/>
              <a:gd name="connsiteY12718" fmla="*/ 2252982 h 3821750"/>
              <a:gd name="connsiteX12719" fmla="*/ 3099721 w 4203096"/>
              <a:gd name="connsiteY12719" fmla="*/ 2203548 h 3821750"/>
              <a:gd name="connsiteX12720" fmla="*/ 3068003 w 4203096"/>
              <a:gd name="connsiteY12720" fmla="*/ 2193451 h 3821750"/>
              <a:gd name="connsiteX12721" fmla="*/ 3068288 w 4203096"/>
              <a:gd name="connsiteY12721" fmla="*/ 2137920 h 3821750"/>
              <a:gd name="connsiteX12722" fmla="*/ 3068669 w 4203096"/>
              <a:gd name="connsiteY12722" fmla="*/ 2135730 h 3821750"/>
              <a:gd name="connsiteX12723" fmla="*/ 3068873 w 4203096"/>
              <a:gd name="connsiteY12723" fmla="*/ 2135471 h 3821750"/>
              <a:gd name="connsiteX12724" fmla="*/ 3058667 w 4203096"/>
              <a:gd name="connsiteY12724" fmla="*/ 2140016 h 3821750"/>
              <a:gd name="connsiteX12725" fmla="*/ 3030664 w 4203096"/>
              <a:gd name="connsiteY12725" fmla="*/ 2118299 h 3821750"/>
              <a:gd name="connsiteX12726" fmla="*/ 3034855 w 4203096"/>
              <a:gd name="connsiteY12726" fmla="*/ 2066102 h 3821750"/>
              <a:gd name="connsiteX12727" fmla="*/ 3067430 w 4203096"/>
              <a:gd name="connsiteY12727" fmla="*/ 2055244 h 3821750"/>
              <a:gd name="connsiteX12728" fmla="*/ 3075406 w 4203096"/>
              <a:gd name="connsiteY12728" fmla="*/ 2061641 h 3821750"/>
              <a:gd name="connsiteX12729" fmla="*/ 3071360 w 4203096"/>
              <a:gd name="connsiteY12729" fmla="*/ 2030502 h 3821750"/>
              <a:gd name="connsiteX12730" fmla="*/ 3079052 w 4203096"/>
              <a:gd name="connsiteY12730" fmla="*/ 1999141 h 3821750"/>
              <a:gd name="connsiteX12731" fmla="*/ 3079369 w 4203096"/>
              <a:gd name="connsiteY12731" fmla="*/ 1998722 h 3821750"/>
              <a:gd name="connsiteX12732" fmla="*/ 3058060 w 4203096"/>
              <a:gd name="connsiteY12732" fmla="*/ 2006417 h 3821750"/>
              <a:gd name="connsiteX12733" fmla="*/ 3037793 w 4203096"/>
              <a:gd name="connsiteY12733" fmla="*/ 1995948 h 3821750"/>
              <a:gd name="connsiteX12734" fmla="*/ 3032854 w 4203096"/>
              <a:gd name="connsiteY12734" fmla="*/ 1980949 h 3821750"/>
              <a:gd name="connsiteX12735" fmla="*/ 3037617 w 4203096"/>
              <a:gd name="connsiteY12735" fmla="*/ 1931800 h 3821750"/>
              <a:gd name="connsiteX12736" fmla="*/ 3069811 w 4203096"/>
              <a:gd name="connsiteY12736" fmla="*/ 1919989 h 3821750"/>
              <a:gd name="connsiteX12737" fmla="*/ 3082452 w 4203096"/>
              <a:gd name="connsiteY12737" fmla="*/ 1926034 h 3821750"/>
              <a:gd name="connsiteX12738" fmla="*/ 3077373 w 4203096"/>
              <a:gd name="connsiteY12738" fmla="*/ 1896688 h 3821750"/>
              <a:gd name="connsiteX12739" fmla="*/ 3085243 w 4203096"/>
              <a:gd name="connsiteY12739" fmla="*/ 1867982 h 3821750"/>
              <a:gd name="connsiteX12740" fmla="*/ 3085455 w 4203096"/>
              <a:gd name="connsiteY12740" fmla="*/ 1867770 h 3821750"/>
              <a:gd name="connsiteX12741" fmla="*/ 3061810 w 4203096"/>
              <a:gd name="connsiteY12741" fmla="*/ 1874340 h 3821750"/>
              <a:gd name="connsiteX12742" fmla="*/ 3039967 w 4203096"/>
              <a:gd name="connsiteY12742" fmla="*/ 1859364 h 3821750"/>
              <a:gd name="connsiteX12743" fmla="*/ 3031640 w 4203096"/>
              <a:gd name="connsiteY12743" fmla="*/ 1824989 h 3821750"/>
              <a:gd name="connsiteX12744" fmla="*/ 3041393 w 4203096"/>
              <a:gd name="connsiteY12744" fmla="*/ 1793460 h 3821750"/>
              <a:gd name="connsiteX12745" fmla="*/ 3060429 w 4203096"/>
              <a:gd name="connsiteY12745" fmla="*/ 1787782 h 3821750"/>
              <a:gd name="connsiteX12746" fmla="*/ 3080765 w 4203096"/>
              <a:gd name="connsiteY12746" fmla="*/ 1793402 h 3821750"/>
              <a:gd name="connsiteX12747" fmla="*/ 3086787 w 4203096"/>
              <a:gd name="connsiteY12747" fmla="*/ 1794799 h 3821750"/>
              <a:gd name="connsiteX12748" fmla="*/ 3082267 w 4203096"/>
              <a:gd name="connsiteY12748" fmla="*/ 1769982 h 3821750"/>
              <a:gd name="connsiteX12749" fmla="*/ 3086672 w 4203096"/>
              <a:gd name="connsiteY12749" fmla="*/ 1743966 h 3821750"/>
              <a:gd name="connsiteX12750" fmla="*/ 3064443 w 4203096"/>
              <a:gd name="connsiteY12750" fmla="*/ 1745919 h 3821750"/>
              <a:gd name="connsiteX12751" fmla="*/ 3045402 w 4203096"/>
              <a:gd name="connsiteY12751" fmla="*/ 1736428 h 3821750"/>
              <a:gd name="connsiteX12752" fmla="*/ 3048512 w 4203096"/>
              <a:gd name="connsiteY12752" fmla="*/ 1765671 h 3821750"/>
              <a:gd name="connsiteX12753" fmla="*/ 3041202 w 4203096"/>
              <a:gd name="connsiteY12753" fmla="*/ 1792915 h 3821750"/>
              <a:gd name="connsiteX12754" fmla="*/ 3031712 w 4203096"/>
              <a:gd name="connsiteY12754" fmla="*/ 1799211 h 3821750"/>
              <a:gd name="connsiteX12755" fmla="*/ 2991325 w 4203096"/>
              <a:gd name="connsiteY12755" fmla="*/ 1786162 h 3821750"/>
              <a:gd name="connsiteX12756" fmla="*/ 2987515 w 4203096"/>
              <a:gd name="connsiteY12756" fmla="*/ 1732346 h 3821750"/>
              <a:gd name="connsiteX12757" fmla="*/ 3027711 w 4203096"/>
              <a:gd name="connsiteY12757" fmla="*/ 1722345 h 3821750"/>
              <a:gd name="connsiteX12758" fmla="*/ 3039778 w 4203096"/>
              <a:gd name="connsiteY12758" fmla="*/ 1729549 h 3821750"/>
              <a:gd name="connsiteX12759" fmla="*/ 3031415 w 4203096"/>
              <a:gd name="connsiteY12759" fmla="*/ 1699461 h 3821750"/>
              <a:gd name="connsiteX12760" fmla="*/ 3038761 w 4203096"/>
              <a:gd name="connsiteY12760" fmla="*/ 1670719 h 3821750"/>
              <a:gd name="connsiteX12761" fmla="*/ 3039120 w 4203096"/>
              <a:gd name="connsiteY12761" fmla="*/ 1670360 h 3821750"/>
              <a:gd name="connsiteX12762" fmla="*/ 3014162 w 4203096"/>
              <a:gd name="connsiteY12762" fmla="*/ 1675136 h 3821750"/>
              <a:gd name="connsiteX12763" fmla="*/ 2989517 w 4203096"/>
              <a:gd name="connsiteY12763" fmla="*/ 1662861 h 3821750"/>
              <a:gd name="connsiteX12764" fmla="*/ 2982848 w 4203096"/>
              <a:gd name="connsiteY12764" fmla="*/ 1648336 h 3821750"/>
              <a:gd name="connsiteX12765" fmla="*/ 2985420 w 4203096"/>
              <a:gd name="connsiteY12765" fmla="*/ 1604997 h 3821750"/>
              <a:gd name="connsiteX12766" fmla="*/ 3021996 w 4203096"/>
              <a:gd name="connsiteY12766" fmla="*/ 1596234 h 3821750"/>
              <a:gd name="connsiteX12767" fmla="*/ 3037332 w 4203096"/>
              <a:gd name="connsiteY12767" fmla="*/ 1603029 h 3821750"/>
              <a:gd name="connsiteX12768" fmla="*/ 3030225 w 4203096"/>
              <a:gd name="connsiteY12768" fmla="*/ 1579434 h 3821750"/>
              <a:gd name="connsiteX12769" fmla="*/ 3034856 w 4203096"/>
              <a:gd name="connsiteY12769" fmla="*/ 1554419 h 3821750"/>
              <a:gd name="connsiteX12770" fmla="*/ 3010126 w 4203096"/>
              <a:gd name="connsiteY12770" fmla="*/ 1555407 h 3821750"/>
              <a:gd name="connsiteX12771" fmla="*/ 2988809 w 4203096"/>
              <a:gd name="connsiteY12771" fmla="*/ 1545194 h 3821750"/>
              <a:gd name="connsiteX12772" fmla="*/ 2993612 w 4203096"/>
              <a:gd name="connsiteY12772" fmla="*/ 1563944 h 3821750"/>
              <a:gd name="connsiteX12773" fmla="*/ 2974181 w 4203096"/>
              <a:gd name="connsiteY12773" fmla="*/ 1604521 h 3821750"/>
              <a:gd name="connsiteX12774" fmla="*/ 2932556 w 4203096"/>
              <a:gd name="connsiteY12774" fmla="*/ 1586804 h 3821750"/>
              <a:gd name="connsiteX12775" fmla="*/ 2929127 w 4203096"/>
              <a:gd name="connsiteY12775" fmla="*/ 1538703 h 3821750"/>
              <a:gd name="connsiteX12776" fmla="*/ 2969894 w 4203096"/>
              <a:gd name="connsiteY12776" fmla="*/ 1532036 h 3821750"/>
              <a:gd name="connsiteX12777" fmla="*/ 2983174 w 4203096"/>
              <a:gd name="connsiteY12777" fmla="*/ 1539322 h 3821750"/>
              <a:gd name="connsiteX12778" fmla="*/ 2973348 w 4203096"/>
              <a:gd name="connsiteY12778" fmla="*/ 1511449 h 3821750"/>
              <a:gd name="connsiteX12779" fmla="*/ 2979515 w 4203096"/>
              <a:gd name="connsiteY12779" fmla="*/ 1485934 h 3821750"/>
              <a:gd name="connsiteX12780" fmla="*/ 2982849 w 4203096"/>
              <a:gd name="connsiteY12780" fmla="*/ 1482981 h 3821750"/>
              <a:gd name="connsiteX12781" fmla="*/ 3029045 w 4203096"/>
              <a:gd name="connsiteY12781" fmla="*/ 1486029 h 3821750"/>
              <a:gd name="connsiteX12782" fmla="*/ 3027521 w 4203096"/>
              <a:gd name="connsiteY12782" fmla="*/ 1446596 h 3821750"/>
              <a:gd name="connsiteX12783" fmla="*/ 3005876 w 4203096"/>
              <a:gd name="connsiteY12783" fmla="*/ 1445846 h 3821750"/>
              <a:gd name="connsiteX12784" fmla="*/ 2984725 w 4203096"/>
              <a:gd name="connsiteY12784" fmla="*/ 1436866 h 3821750"/>
              <a:gd name="connsiteX12785" fmla="*/ 2990647 w 4203096"/>
              <a:gd name="connsiteY12785" fmla="*/ 1460765 h 3821750"/>
              <a:gd name="connsiteX12786" fmla="*/ 2983229 w 4203096"/>
              <a:gd name="connsiteY12786" fmla="*/ 1482601 h 3821750"/>
              <a:gd name="connsiteX12787" fmla="*/ 2979895 w 4203096"/>
              <a:gd name="connsiteY12787" fmla="*/ 1485554 h 3821750"/>
              <a:gd name="connsiteX12788" fmla="*/ 2953452 w 4203096"/>
              <a:gd name="connsiteY12788" fmla="*/ 1488983 h 3821750"/>
              <a:gd name="connsiteX12789" fmla="*/ 2927964 w 4203096"/>
              <a:gd name="connsiteY12789" fmla="*/ 1474104 h 3821750"/>
              <a:gd name="connsiteX12790" fmla="*/ 2916435 w 4203096"/>
              <a:gd name="connsiteY12790" fmla="*/ 1447049 h 3821750"/>
              <a:gd name="connsiteX12791" fmla="*/ 2922269 w 4203096"/>
              <a:gd name="connsiteY12791" fmla="*/ 1422212 h 3821750"/>
              <a:gd name="connsiteX12792" fmla="*/ 2909506 w 4203096"/>
              <a:gd name="connsiteY12792" fmla="*/ 1425641 h 3821750"/>
              <a:gd name="connsiteX12793" fmla="*/ 2868739 w 4203096"/>
              <a:gd name="connsiteY12793" fmla="*/ 1408210 h 3821750"/>
              <a:gd name="connsiteX12794" fmla="*/ 2862643 w 4203096"/>
              <a:gd name="connsiteY12794" fmla="*/ 1369444 h 3821750"/>
              <a:gd name="connsiteX12795" fmla="*/ 2899124 w 4203096"/>
              <a:gd name="connsiteY12795" fmla="*/ 1359347 h 3821750"/>
              <a:gd name="connsiteX12796" fmla="*/ 2916305 w 4203096"/>
              <a:gd name="connsiteY12796" fmla="*/ 1366019 h 3821750"/>
              <a:gd name="connsiteX12797" fmla="*/ 2907792 w 4203096"/>
              <a:gd name="connsiteY12797" fmla="*/ 1346703 h 3821750"/>
              <a:gd name="connsiteX12798" fmla="*/ 2910745 w 4203096"/>
              <a:gd name="connsiteY12798" fmla="*/ 1326962 h 3821750"/>
              <a:gd name="connsiteX12799" fmla="*/ 2887278 w 4203096"/>
              <a:gd name="connsiteY12799" fmla="*/ 1326736 h 3821750"/>
              <a:gd name="connsiteX12800" fmla="*/ 2866559 w 4203096"/>
              <a:gd name="connsiteY12800" fmla="*/ 1318561 h 3821750"/>
              <a:gd name="connsiteX12801" fmla="*/ 2871405 w 4203096"/>
              <a:gd name="connsiteY12801" fmla="*/ 1331820 h 3821750"/>
              <a:gd name="connsiteX12802" fmla="*/ 2855594 w 4203096"/>
              <a:gd name="connsiteY12802" fmla="*/ 1364872 h 3821750"/>
              <a:gd name="connsiteX12803" fmla="*/ 2814827 w 4203096"/>
              <a:gd name="connsiteY12803" fmla="*/ 1351442 h 3821750"/>
              <a:gd name="connsiteX12804" fmla="*/ 2809398 w 4203096"/>
              <a:gd name="connsiteY12804" fmla="*/ 1311913 h 3821750"/>
              <a:gd name="connsiteX12805" fmla="*/ 2849022 w 4203096"/>
              <a:gd name="connsiteY12805" fmla="*/ 1307531 h 3821750"/>
              <a:gd name="connsiteX12806" fmla="*/ 2859809 w 4203096"/>
              <a:gd name="connsiteY12806" fmla="*/ 1312613 h 3821750"/>
              <a:gd name="connsiteX12807" fmla="*/ 2850286 w 4203096"/>
              <a:gd name="connsiteY12807" fmla="*/ 1293136 h 3821750"/>
              <a:gd name="connsiteX12808" fmla="*/ 2853214 w 4203096"/>
              <a:gd name="connsiteY12808" fmla="*/ 1274479 h 3821750"/>
              <a:gd name="connsiteX12809" fmla="*/ 2831140 w 4203096"/>
              <a:gd name="connsiteY12809" fmla="*/ 1274801 h 3821750"/>
              <a:gd name="connsiteX12810" fmla="*/ 2811036 w 4203096"/>
              <a:gd name="connsiteY12810" fmla="*/ 1267029 h 3821750"/>
              <a:gd name="connsiteX12811" fmla="*/ 2815018 w 4203096"/>
              <a:gd name="connsiteY12811" fmla="*/ 1277527 h 3821750"/>
              <a:gd name="connsiteX12812" fmla="*/ 2802350 w 4203096"/>
              <a:gd name="connsiteY12812" fmla="*/ 1309341 h 3821750"/>
              <a:gd name="connsiteX12813" fmla="*/ 2762631 w 4203096"/>
              <a:gd name="connsiteY12813" fmla="*/ 1298292 h 3821750"/>
              <a:gd name="connsiteX12814" fmla="*/ 2758059 w 4203096"/>
              <a:gd name="connsiteY12814" fmla="*/ 1262478 h 3821750"/>
              <a:gd name="connsiteX12815" fmla="*/ 2795111 w 4203096"/>
              <a:gd name="connsiteY12815" fmla="*/ 1257906 h 3821750"/>
              <a:gd name="connsiteX12816" fmla="*/ 2805261 w 4203096"/>
              <a:gd name="connsiteY12816" fmla="*/ 1262269 h 3821750"/>
              <a:gd name="connsiteX12817" fmla="*/ 2796814 w 4203096"/>
              <a:gd name="connsiteY12817" fmla="*/ 1244392 h 3821750"/>
              <a:gd name="connsiteX12818" fmla="*/ 2803493 w 4203096"/>
              <a:gd name="connsiteY12818" fmla="*/ 1222949 h 3821750"/>
              <a:gd name="connsiteX12819" fmla="*/ 2778407 w 4203096"/>
              <a:gd name="connsiteY12819" fmla="*/ 1226616 h 3821750"/>
              <a:gd name="connsiteX12820" fmla="*/ 2758681 w 4203096"/>
              <a:gd name="connsiteY12820" fmla="*/ 1217471 h 3821750"/>
              <a:gd name="connsiteX12821" fmla="*/ 2763869 w 4203096"/>
              <a:gd name="connsiteY12821" fmla="*/ 1230760 h 3821750"/>
              <a:gd name="connsiteX12822" fmla="*/ 2751391 w 4203096"/>
              <a:gd name="connsiteY12822" fmla="*/ 1260287 h 3821750"/>
              <a:gd name="connsiteX12823" fmla="*/ 2716148 w 4203096"/>
              <a:gd name="connsiteY12823" fmla="*/ 1252763 h 3821750"/>
              <a:gd name="connsiteX12824" fmla="*/ 2711957 w 4203096"/>
              <a:gd name="connsiteY12824" fmla="*/ 1220092 h 3821750"/>
              <a:gd name="connsiteX12825" fmla="*/ 2744723 w 4203096"/>
              <a:gd name="connsiteY12825" fmla="*/ 1210567 h 3821750"/>
              <a:gd name="connsiteX12826" fmla="*/ 2756809 w 4203096"/>
              <a:gd name="connsiteY12826" fmla="*/ 1215473 h 3821750"/>
              <a:gd name="connsiteX12827" fmla="*/ 2749451 w 4203096"/>
              <a:gd name="connsiteY12827" fmla="*/ 1196494 h 3821750"/>
              <a:gd name="connsiteX12828" fmla="*/ 2753392 w 4203096"/>
              <a:gd name="connsiteY12828" fmla="*/ 1174848 h 3821750"/>
              <a:gd name="connsiteX12829" fmla="*/ 2731378 w 4203096"/>
              <a:gd name="connsiteY12829" fmla="*/ 1179884 h 3821750"/>
              <a:gd name="connsiteX12830" fmla="*/ 2712895 w 4203096"/>
              <a:gd name="connsiteY12830" fmla="*/ 1173121 h 3821750"/>
              <a:gd name="connsiteX12831" fmla="*/ 2718911 w 4203096"/>
              <a:gd name="connsiteY12831" fmla="*/ 1185516 h 3821750"/>
              <a:gd name="connsiteX12832" fmla="*/ 2706909 w 4203096"/>
              <a:gd name="connsiteY12832" fmla="*/ 1217520 h 3821750"/>
              <a:gd name="connsiteX12833" fmla="*/ 2675286 w 4203096"/>
              <a:gd name="connsiteY12833" fmla="*/ 1213043 h 3821750"/>
              <a:gd name="connsiteX12834" fmla="*/ 2670048 w 4203096"/>
              <a:gd name="connsiteY12834" fmla="*/ 1181134 h 3821750"/>
              <a:gd name="connsiteX12835" fmla="*/ 2699575 w 4203096"/>
              <a:gd name="connsiteY12835" fmla="*/ 1168085 h 3821750"/>
              <a:gd name="connsiteX12836" fmla="*/ 2711038 w 4203096"/>
              <a:gd name="connsiteY12836" fmla="*/ 1171578 h 3821750"/>
              <a:gd name="connsiteX12837" fmla="*/ 2702255 w 4203096"/>
              <a:gd name="connsiteY12837" fmla="*/ 1154012 h 3821750"/>
              <a:gd name="connsiteX12838" fmla="*/ 2703957 w 4203096"/>
              <a:gd name="connsiteY12838" fmla="*/ 1133414 h 3821750"/>
              <a:gd name="connsiteX12839" fmla="*/ 2685967 w 4203096"/>
              <a:gd name="connsiteY12839" fmla="*/ 1139391 h 3821750"/>
              <a:gd name="connsiteX12840" fmla="*/ 2669018 w 4203096"/>
              <a:gd name="connsiteY12840" fmla="*/ 1136484 h 3821750"/>
              <a:gd name="connsiteX12841" fmla="*/ 2673096 w 4203096"/>
              <a:gd name="connsiteY12841" fmla="*/ 1146273 h 3821750"/>
              <a:gd name="connsiteX12842" fmla="*/ 2664809 w 4203096"/>
              <a:gd name="connsiteY12842" fmla="*/ 1178753 h 3821750"/>
              <a:gd name="connsiteX12843" fmla="*/ 2631757 w 4203096"/>
              <a:gd name="connsiteY12843" fmla="*/ 1173800 h 3821750"/>
              <a:gd name="connsiteX12844" fmla="*/ 2624899 w 4203096"/>
              <a:gd name="connsiteY12844" fmla="*/ 1139796 h 3821750"/>
              <a:gd name="connsiteX12845" fmla="*/ 2655475 w 4203096"/>
              <a:gd name="connsiteY12845" fmla="*/ 1130081 h 3821750"/>
              <a:gd name="connsiteX12846" fmla="*/ 2663673 w 4203096"/>
              <a:gd name="connsiteY12846" fmla="*/ 1132843 h 3821750"/>
              <a:gd name="connsiteX12847" fmla="*/ 2654487 w 4203096"/>
              <a:gd name="connsiteY12847" fmla="*/ 1116495 h 3821750"/>
              <a:gd name="connsiteX12848" fmla="*/ 2655284 w 4203096"/>
              <a:gd name="connsiteY12848" fmla="*/ 1093980 h 3821750"/>
              <a:gd name="connsiteX12849" fmla="*/ 2637484 w 4203096"/>
              <a:gd name="connsiteY12849" fmla="*/ 1100577 h 3821750"/>
              <a:gd name="connsiteX12850" fmla="*/ 2620526 w 4203096"/>
              <a:gd name="connsiteY12850" fmla="*/ 1095269 h 3821750"/>
              <a:gd name="connsiteX12851" fmla="*/ 2626042 w 4203096"/>
              <a:gd name="connsiteY12851" fmla="*/ 1106935 h 3821750"/>
              <a:gd name="connsiteX12852" fmla="*/ 2617469 w 4203096"/>
              <a:gd name="connsiteY12852" fmla="*/ 1139511 h 3821750"/>
              <a:gd name="connsiteX12853" fmla="*/ 2582608 w 4203096"/>
              <a:gd name="connsiteY12853" fmla="*/ 1135891 h 3821750"/>
              <a:gd name="connsiteX12854" fmla="*/ 2573273 w 4203096"/>
              <a:gd name="connsiteY12854" fmla="*/ 1100553 h 3821750"/>
              <a:gd name="connsiteX12855" fmla="*/ 2605277 w 4203096"/>
              <a:gd name="connsiteY12855" fmla="*/ 1087504 h 3821750"/>
              <a:gd name="connsiteX12856" fmla="*/ 2614062 w 4203096"/>
              <a:gd name="connsiteY12856" fmla="*/ 1090318 h 3821750"/>
              <a:gd name="connsiteX12857" fmla="*/ 2603849 w 4203096"/>
              <a:gd name="connsiteY12857" fmla="*/ 1072263 h 3821750"/>
              <a:gd name="connsiteX12858" fmla="*/ 2601182 w 4203096"/>
              <a:gd name="connsiteY12858" fmla="*/ 1051308 h 3821750"/>
              <a:gd name="connsiteX12859" fmla="*/ 2584752 w 4203096"/>
              <a:gd name="connsiteY12859" fmla="*/ 1057321 h 3821750"/>
              <a:gd name="connsiteX12860" fmla="*/ 2567175 w 4203096"/>
              <a:gd name="connsiteY12860" fmla="*/ 1054403 h 3821750"/>
              <a:gd name="connsiteX12861" fmla="*/ 2572892 w 4203096"/>
              <a:gd name="connsiteY12861" fmla="*/ 1064930 h 3821750"/>
              <a:gd name="connsiteX12862" fmla="*/ 2566415 w 4203096"/>
              <a:gd name="connsiteY12862" fmla="*/ 1100458 h 3821750"/>
              <a:gd name="connsiteX12863" fmla="*/ 2529268 w 4203096"/>
              <a:gd name="connsiteY12863" fmla="*/ 1100363 h 3821750"/>
              <a:gd name="connsiteX12864" fmla="*/ 2516123 w 4203096"/>
              <a:gd name="connsiteY12864" fmla="*/ 1065787 h 3821750"/>
              <a:gd name="connsiteX12865" fmla="*/ 2547365 w 4203096"/>
              <a:gd name="connsiteY12865" fmla="*/ 1046070 h 3821750"/>
              <a:gd name="connsiteX12866" fmla="*/ 2558617 w 4203096"/>
              <a:gd name="connsiteY12866" fmla="*/ 1047488 h 3821750"/>
              <a:gd name="connsiteX12867" fmla="*/ 2548033 w 4203096"/>
              <a:gd name="connsiteY12867" fmla="*/ 1030854 h 3821750"/>
              <a:gd name="connsiteX12868" fmla="*/ 2544794 w 4203096"/>
              <a:gd name="connsiteY12868" fmla="*/ 1010351 h 3821750"/>
              <a:gd name="connsiteX12869" fmla="*/ 2527733 w 4203096"/>
              <a:gd name="connsiteY12869" fmla="*/ 1017316 h 3821750"/>
              <a:gd name="connsiteX12870" fmla="*/ 2509923 w 4203096"/>
              <a:gd name="connsiteY12870" fmla="*/ 1015842 h 3821750"/>
              <a:gd name="connsiteX12871" fmla="*/ 2515552 w 4203096"/>
              <a:gd name="connsiteY12871" fmla="*/ 1024830 h 3821750"/>
              <a:gd name="connsiteX12872" fmla="*/ 2513932 w 4203096"/>
              <a:gd name="connsiteY12872" fmla="*/ 1060167 h 3821750"/>
              <a:gd name="connsiteX12873" fmla="*/ 2478404 w 4203096"/>
              <a:gd name="connsiteY12873" fmla="*/ 1069311 h 3821750"/>
              <a:gd name="connsiteX12874" fmla="*/ 2471474 w 4203096"/>
              <a:gd name="connsiteY12874" fmla="*/ 1066735 h 3821750"/>
              <a:gd name="connsiteX12875" fmla="*/ 2457914 w 4203096"/>
              <a:gd name="connsiteY12875" fmla="*/ 1050869 h 3821750"/>
              <a:gd name="connsiteX12876" fmla="*/ 2456973 w 4203096"/>
              <a:gd name="connsiteY12876" fmla="*/ 1029878 h 3821750"/>
              <a:gd name="connsiteX12877" fmla="*/ 2457164 w 4203096"/>
              <a:gd name="connsiteY12877" fmla="*/ 1022258 h 3821750"/>
              <a:gd name="connsiteX12878" fmla="*/ 2457925 w 4203096"/>
              <a:gd name="connsiteY12878" fmla="*/ 1021305 h 3821750"/>
              <a:gd name="connsiteX12879" fmla="*/ 2477583 w 4203096"/>
              <a:gd name="connsiteY12879" fmla="*/ 1010197 h 3821750"/>
              <a:gd name="connsiteX12880" fmla="*/ 2499164 w 4203096"/>
              <a:gd name="connsiteY12880" fmla="*/ 1008239 h 3821750"/>
              <a:gd name="connsiteX12881" fmla="*/ 2488942 w 4203096"/>
              <a:gd name="connsiteY12881" fmla="*/ 992492 h 3821750"/>
              <a:gd name="connsiteX12882" fmla="*/ 2486311 w 4203096"/>
              <a:gd name="connsiteY12882" fmla="*/ 974727 h 3821750"/>
              <a:gd name="connsiteX12883" fmla="*/ 2451640 w 4203096"/>
              <a:gd name="connsiteY12883" fmla="*/ 983205 h 3821750"/>
              <a:gd name="connsiteX12884" fmla="*/ 2457355 w 4203096"/>
              <a:gd name="connsiteY12884" fmla="*/ 1021686 h 3821750"/>
              <a:gd name="connsiteX12885" fmla="*/ 2456593 w 4203096"/>
              <a:gd name="connsiteY12885" fmla="*/ 1022638 h 3821750"/>
              <a:gd name="connsiteX12886" fmla="*/ 2438305 w 4203096"/>
              <a:gd name="connsiteY12886" fmla="*/ 1037235 h 3821750"/>
              <a:gd name="connsiteX12887" fmla="*/ 2414934 w 4203096"/>
              <a:gd name="connsiteY12887" fmla="*/ 1037954 h 3821750"/>
              <a:gd name="connsiteX12888" fmla="*/ 2422588 w 4203096"/>
              <a:gd name="connsiteY12888" fmla="*/ 1050833 h 3821750"/>
              <a:gd name="connsiteX12889" fmla="*/ 2412015 w 4203096"/>
              <a:gd name="connsiteY12889" fmla="*/ 1088933 h 3821750"/>
              <a:gd name="connsiteX12890" fmla="*/ 2370962 w 4203096"/>
              <a:gd name="connsiteY12890" fmla="*/ 1092838 h 3821750"/>
              <a:gd name="connsiteX12891" fmla="*/ 2361247 w 4203096"/>
              <a:gd name="connsiteY12891" fmla="*/ 1057977 h 3821750"/>
              <a:gd name="connsiteX12892" fmla="*/ 2396489 w 4203096"/>
              <a:gd name="connsiteY12892" fmla="*/ 1035117 h 3821750"/>
              <a:gd name="connsiteX12893" fmla="*/ 2409019 w 4203096"/>
              <a:gd name="connsiteY12893" fmla="*/ 1035480 h 3821750"/>
              <a:gd name="connsiteX12894" fmla="*/ 2396228 w 4203096"/>
              <a:gd name="connsiteY12894" fmla="*/ 1019019 h 3821750"/>
              <a:gd name="connsiteX12895" fmla="*/ 2395633 w 4203096"/>
              <a:gd name="connsiteY12895" fmla="*/ 994825 h 3821750"/>
              <a:gd name="connsiteX12896" fmla="*/ 2375071 w 4203096"/>
              <a:gd name="connsiteY12896" fmla="*/ 1007696 h 3821750"/>
              <a:gd name="connsiteX12897" fmla="*/ 2354245 w 4203096"/>
              <a:gd name="connsiteY12897" fmla="*/ 1010286 h 3821750"/>
              <a:gd name="connsiteX12898" fmla="*/ 2358961 w 4203096"/>
              <a:gd name="connsiteY12898" fmla="*/ 1017591 h 3821750"/>
              <a:gd name="connsiteX12899" fmla="*/ 2358294 w 4203096"/>
              <a:gd name="connsiteY12899" fmla="*/ 1054262 h 3821750"/>
              <a:gd name="connsiteX12900" fmla="*/ 2320480 w 4203096"/>
              <a:gd name="connsiteY12900" fmla="*/ 1071502 h 3821750"/>
              <a:gd name="connsiteX12901" fmla="*/ 2312606 w 4203096"/>
              <a:gd name="connsiteY12901" fmla="*/ 1071777 h 3821750"/>
              <a:gd name="connsiteX12902" fmla="*/ 2304097 w 4203096"/>
              <a:gd name="connsiteY12902" fmla="*/ 1064549 h 3821750"/>
              <a:gd name="connsiteX12903" fmla="*/ 2299620 w 4203096"/>
              <a:gd name="connsiteY12903" fmla="*/ 1031687 h 3821750"/>
              <a:gd name="connsiteX12904" fmla="*/ 2330672 w 4203096"/>
              <a:gd name="connsiteY12904" fmla="*/ 1007589 h 3821750"/>
              <a:gd name="connsiteX12905" fmla="*/ 2345259 w 4203096"/>
              <a:gd name="connsiteY12905" fmla="*/ 1005651 h 3821750"/>
              <a:gd name="connsiteX12906" fmla="*/ 2333899 w 4203096"/>
              <a:gd name="connsiteY12906" fmla="*/ 991361 h 3821750"/>
              <a:gd name="connsiteX12907" fmla="*/ 2331720 w 4203096"/>
              <a:gd name="connsiteY12907" fmla="*/ 972918 h 3821750"/>
              <a:gd name="connsiteX12908" fmla="*/ 3231927 w 4203096"/>
              <a:gd name="connsiteY12908" fmla="*/ 971966 h 3821750"/>
              <a:gd name="connsiteX12909" fmla="*/ 3267455 w 4203096"/>
              <a:gd name="connsiteY12909" fmla="*/ 1000731 h 3821750"/>
              <a:gd name="connsiteX12910" fmla="*/ 3249358 w 4203096"/>
              <a:gd name="connsiteY12910" fmla="*/ 1019972 h 3821750"/>
              <a:gd name="connsiteX12911" fmla="*/ 3211924 w 4203096"/>
              <a:gd name="connsiteY12911" fmla="*/ 990444 h 3821750"/>
              <a:gd name="connsiteX12912" fmla="*/ 3231927 w 4203096"/>
              <a:gd name="connsiteY12912" fmla="*/ 971966 h 3821750"/>
              <a:gd name="connsiteX12913" fmla="*/ 1953482 w 4203096"/>
              <a:gd name="connsiteY12913" fmla="*/ 970441 h 3821750"/>
              <a:gd name="connsiteX12914" fmla="*/ 1925764 w 4203096"/>
              <a:gd name="connsiteY12914" fmla="*/ 994063 h 3821750"/>
              <a:gd name="connsiteX12915" fmla="*/ 1928050 w 4203096"/>
              <a:gd name="connsiteY12915" fmla="*/ 1016923 h 3821750"/>
              <a:gd name="connsiteX12916" fmla="*/ 1954911 w 4203096"/>
              <a:gd name="connsiteY12916" fmla="*/ 995301 h 3821750"/>
              <a:gd name="connsiteX12917" fmla="*/ 1953482 w 4203096"/>
              <a:gd name="connsiteY12917" fmla="*/ 970441 h 3821750"/>
              <a:gd name="connsiteX12918" fmla="*/ 1795891 w 4203096"/>
              <a:gd name="connsiteY12918" fmla="*/ 964573 h 3821750"/>
              <a:gd name="connsiteX12919" fmla="*/ 1799843 w 4203096"/>
              <a:gd name="connsiteY12919" fmla="*/ 969204 h 3821750"/>
              <a:gd name="connsiteX12920" fmla="*/ 1780126 w 4203096"/>
              <a:gd name="connsiteY12920" fmla="*/ 1005685 h 3821750"/>
              <a:gd name="connsiteX12921" fmla="*/ 1765458 w 4203096"/>
              <a:gd name="connsiteY12921" fmla="*/ 1010066 h 3821750"/>
              <a:gd name="connsiteX12922" fmla="*/ 1784222 w 4203096"/>
              <a:gd name="connsiteY12922" fmla="*/ 975300 h 3821750"/>
              <a:gd name="connsiteX12923" fmla="*/ 1795891 w 4203096"/>
              <a:gd name="connsiteY12923" fmla="*/ 964573 h 3821750"/>
              <a:gd name="connsiteX12924" fmla="*/ 2572226 w 4203096"/>
              <a:gd name="connsiteY12924" fmla="*/ 963202 h 3821750"/>
              <a:gd name="connsiteX12925" fmla="*/ 2545366 w 4203096"/>
              <a:gd name="connsiteY12925" fmla="*/ 965774 h 3821750"/>
              <a:gd name="connsiteX12926" fmla="*/ 2553843 w 4203096"/>
              <a:gd name="connsiteY12926" fmla="*/ 996730 h 3821750"/>
              <a:gd name="connsiteX12927" fmla="*/ 2582132 w 4203096"/>
              <a:gd name="connsiteY12927" fmla="*/ 994158 h 3821750"/>
              <a:gd name="connsiteX12928" fmla="*/ 2572226 w 4203096"/>
              <a:gd name="connsiteY12928" fmla="*/ 963202 h 3821750"/>
              <a:gd name="connsiteX12929" fmla="*/ 3383946 w 4203096"/>
              <a:gd name="connsiteY12929" fmla="*/ 962821 h 3821750"/>
              <a:gd name="connsiteX12930" fmla="*/ 3411473 w 4203096"/>
              <a:gd name="connsiteY12930" fmla="*/ 982729 h 3821750"/>
              <a:gd name="connsiteX12931" fmla="*/ 3399758 w 4203096"/>
              <a:gd name="connsiteY12931" fmla="*/ 995397 h 3821750"/>
              <a:gd name="connsiteX12932" fmla="*/ 3371183 w 4203096"/>
              <a:gd name="connsiteY12932" fmla="*/ 974156 h 3821750"/>
              <a:gd name="connsiteX12933" fmla="*/ 3383946 w 4203096"/>
              <a:gd name="connsiteY12933" fmla="*/ 962821 h 3821750"/>
              <a:gd name="connsiteX12934" fmla="*/ 1724263 w 4203096"/>
              <a:gd name="connsiteY12934" fmla="*/ 961048 h 3821750"/>
              <a:gd name="connsiteX12935" fmla="*/ 1725644 w 4203096"/>
              <a:gd name="connsiteY12935" fmla="*/ 962631 h 3821750"/>
              <a:gd name="connsiteX12936" fmla="*/ 1715738 w 4203096"/>
              <a:gd name="connsiteY12936" fmla="*/ 982729 h 3821750"/>
              <a:gd name="connsiteX12937" fmla="*/ 1709642 w 4203096"/>
              <a:gd name="connsiteY12937" fmla="*/ 986920 h 3821750"/>
              <a:gd name="connsiteX12938" fmla="*/ 1719167 w 4203096"/>
              <a:gd name="connsiteY12938" fmla="*/ 967394 h 3821750"/>
              <a:gd name="connsiteX12939" fmla="*/ 1724263 w 4203096"/>
              <a:gd name="connsiteY12939" fmla="*/ 961048 h 3821750"/>
              <a:gd name="connsiteX12940" fmla="*/ 727519 w 4203096"/>
              <a:gd name="connsiteY12940" fmla="*/ 960631 h 3821750"/>
              <a:gd name="connsiteX12941" fmla="*/ 733520 w 4203096"/>
              <a:gd name="connsiteY12941" fmla="*/ 967489 h 3821750"/>
              <a:gd name="connsiteX12942" fmla="*/ 730472 w 4203096"/>
              <a:gd name="connsiteY12942" fmla="*/ 969870 h 3821750"/>
              <a:gd name="connsiteX12943" fmla="*/ 725614 w 4203096"/>
              <a:gd name="connsiteY12943" fmla="*/ 963108 h 3821750"/>
              <a:gd name="connsiteX12944" fmla="*/ 727519 w 4203096"/>
              <a:gd name="connsiteY12944" fmla="*/ 960631 h 3821750"/>
              <a:gd name="connsiteX12945" fmla="*/ 3522154 w 4203096"/>
              <a:gd name="connsiteY12945" fmla="*/ 957488 h 3821750"/>
              <a:gd name="connsiteX12946" fmla="*/ 3541680 w 4203096"/>
              <a:gd name="connsiteY12946" fmla="*/ 969965 h 3821750"/>
              <a:gd name="connsiteX12947" fmla="*/ 3535489 w 4203096"/>
              <a:gd name="connsiteY12947" fmla="*/ 976919 h 3821750"/>
              <a:gd name="connsiteX12948" fmla="*/ 3516248 w 4203096"/>
              <a:gd name="connsiteY12948" fmla="*/ 964155 h 3821750"/>
              <a:gd name="connsiteX12949" fmla="*/ 3522154 w 4203096"/>
              <a:gd name="connsiteY12949" fmla="*/ 957488 h 3821750"/>
              <a:gd name="connsiteX12950" fmla="*/ 2656332 w 4203096"/>
              <a:gd name="connsiteY12950" fmla="*/ 953296 h 3821750"/>
              <a:gd name="connsiteX12951" fmla="*/ 2629186 w 4203096"/>
              <a:gd name="connsiteY12951" fmla="*/ 959678 h 3821750"/>
              <a:gd name="connsiteX12952" fmla="*/ 2638235 w 4203096"/>
              <a:gd name="connsiteY12952" fmla="*/ 988539 h 3821750"/>
              <a:gd name="connsiteX12953" fmla="*/ 2665000 w 4203096"/>
              <a:gd name="connsiteY12953" fmla="*/ 982538 h 3821750"/>
              <a:gd name="connsiteX12954" fmla="*/ 2656332 w 4203096"/>
              <a:gd name="connsiteY12954" fmla="*/ 953296 h 3821750"/>
              <a:gd name="connsiteX12955" fmla="*/ 3644454 w 4203096"/>
              <a:gd name="connsiteY12955" fmla="*/ 951391 h 3821750"/>
              <a:gd name="connsiteX12956" fmla="*/ 3654646 w 4203096"/>
              <a:gd name="connsiteY12956" fmla="*/ 956630 h 3821750"/>
              <a:gd name="connsiteX12957" fmla="*/ 3651027 w 4203096"/>
              <a:gd name="connsiteY12957" fmla="*/ 958821 h 3821750"/>
              <a:gd name="connsiteX12958" fmla="*/ 3641216 w 4203096"/>
              <a:gd name="connsiteY12958" fmla="*/ 953201 h 3821750"/>
              <a:gd name="connsiteX12959" fmla="*/ 3644454 w 4203096"/>
              <a:gd name="connsiteY12959" fmla="*/ 951391 h 3821750"/>
              <a:gd name="connsiteX12960" fmla="*/ 2269141 w 4203096"/>
              <a:gd name="connsiteY12960" fmla="*/ 950724 h 3821750"/>
              <a:gd name="connsiteX12961" fmla="*/ 2237708 w 4203096"/>
              <a:gd name="connsiteY12961" fmla="*/ 966250 h 3821750"/>
              <a:gd name="connsiteX12962" fmla="*/ 2243709 w 4203096"/>
              <a:gd name="connsiteY12962" fmla="*/ 997111 h 3821750"/>
              <a:gd name="connsiteX12963" fmla="*/ 2277999 w 4203096"/>
              <a:gd name="connsiteY12963" fmla="*/ 981014 h 3821750"/>
              <a:gd name="connsiteX12964" fmla="*/ 2269141 w 4203096"/>
              <a:gd name="connsiteY12964" fmla="*/ 950724 h 3821750"/>
              <a:gd name="connsiteX12965" fmla="*/ 1829228 w 4203096"/>
              <a:gd name="connsiteY12965" fmla="*/ 950534 h 3821750"/>
              <a:gd name="connsiteX12966" fmla="*/ 1835086 w 4203096"/>
              <a:gd name="connsiteY12966" fmla="*/ 955392 h 3821750"/>
              <a:gd name="connsiteX12967" fmla="*/ 1814893 w 4203096"/>
              <a:gd name="connsiteY12967" fmla="*/ 995302 h 3821750"/>
              <a:gd name="connsiteX12968" fmla="*/ 1795367 w 4203096"/>
              <a:gd name="connsiteY12968" fmla="*/ 1001779 h 3821750"/>
              <a:gd name="connsiteX12969" fmla="*/ 1815655 w 4203096"/>
              <a:gd name="connsiteY12969" fmla="*/ 962250 h 3821750"/>
              <a:gd name="connsiteX12970" fmla="*/ 1829228 w 4203096"/>
              <a:gd name="connsiteY12970" fmla="*/ 950534 h 3821750"/>
              <a:gd name="connsiteX12971" fmla="*/ 3114580 w 4203096"/>
              <a:gd name="connsiteY12971" fmla="*/ 949392 h 3821750"/>
              <a:gd name="connsiteX12972" fmla="*/ 3153918 w 4203096"/>
              <a:gd name="connsiteY12972" fmla="*/ 981586 h 3821750"/>
              <a:gd name="connsiteX12973" fmla="*/ 3131915 w 4203096"/>
              <a:gd name="connsiteY12973" fmla="*/ 1004256 h 3821750"/>
              <a:gd name="connsiteX12974" fmla="*/ 3092101 w 4203096"/>
              <a:gd name="connsiteY12974" fmla="*/ 972633 h 3821750"/>
              <a:gd name="connsiteX12975" fmla="*/ 3114580 w 4203096"/>
              <a:gd name="connsiteY12975" fmla="*/ 949392 h 3821750"/>
              <a:gd name="connsiteX12976" fmla="*/ 764952 w 4203096"/>
              <a:gd name="connsiteY12976" fmla="*/ 948439 h 3821750"/>
              <a:gd name="connsiteX12977" fmla="*/ 772381 w 4203096"/>
              <a:gd name="connsiteY12977" fmla="*/ 951106 h 3821750"/>
              <a:gd name="connsiteX12978" fmla="*/ 778192 w 4203096"/>
              <a:gd name="connsiteY12978" fmla="*/ 957964 h 3821750"/>
              <a:gd name="connsiteX12979" fmla="*/ 774001 w 4203096"/>
              <a:gd name="connsiteY12979" fmla="*/ 958059 h 3821750"/>
              <a:gd name="connsiteX12980" fmla="*/ 764952 w 4203096"/>
              <a:gd name="connsiteY12980" fmla="*/ 948439 h 3821750"/>
              <a:gd name="connsiteX12981" fmla="*/ 932020 w 4203096"/>
              <a:gd name="connsiteY12981" fmla="*/ 946439 h 3821750"/>
              <a:gd name="connsiteX12982" fmla="*/ 936783 w 4203096"/>
              <a:gd name="connsiteY12982" fmla="*/ 951678 h 3821750"/>
              <a:gd name="connsiteX12983" fmla="*/ 931544 w 4203096"/>
              <a:gd name="connsiteY12983" fmla="*/ 950916 h 3821750"/>
              <a:gd name="connsiteX12984" fmla="*/ 928115 w 4203096"/>
              <a:gd name="connsiteY12984" fmla="*/ 946915 h 3821750"/>
              <a:gd name="connsiteX12985" fmla="*/ 932020 w 4203096"/>
              <a:gd name="connsiteY12985" fmla="*/ 946439 h 3821750"/>
              <a:gd name="connsiteX12986" fmla="*/ 875537 w 4203096"/>
              <a:gd name="connsiteY12986" fmla="*/ 945105 h 3821750"/>
              <a:gd name="connsiteX12987" fmla="*/ 880204 w 4203096"/>
              <a:gd name="connsiteY12987" fmla="*/ 950534 h 3821750"/>
              <a:gd name="connsiteX12988" fmla="*/ 874870 w 4203096"/>
              <a:gd name="connsiteY12988" fmla="*/ 949486 h 3821750"/>
              <a:gd name="connsiteX12989" fmla="*/ 871537 w 4203096"/>
              <a:gd name="connsiteY12989" fmla="*/ 945390 h 3821750"/>
              <a:gd name="connsiteX12990" fmla="*/ 875537 w 4203096"/>
              <a:gd name="connsiteY12990" fmla="*/ 945105 h 3821750"/>
              <a:gd name="connsiteX12991" fmla="*/ 821817 w 4203096"/>
              <a:gd name="connsiteY12991" fmla="*/ 944248 h 3821750"/>
              <a:gd name="connsiteX12992" fmla="*/ 825627 w 4203096"/>
              <a:gd name="connsiteY12992" fmla="*/ 951868 h 3821750"/>
              <a:gd name="connsiteX12993" fmla="*/ 822484 w 4203096"/>
              <a:gd name="connsiteY12993" fmla="*/ 951868 h 3821750"/>
              <a:gd name="connsiteX12994" fmla="*/ 818864 w 4203096"/>
              <a:gd name="connsiteY12994" fmla="*/ 946344 h 3821750"/>
              <a:gd name="connsiteX12995" fmla="*/ 821817 w 4203096"/>
              <a:gd name="connsiteY12995" fmla="*/ 944248 h 3821750"/>
              <a:gd name="connsiteX12996" fmla="*/ 1747063 w 4203096"/>
              <a:gd name="connsiteY12996" fmla="*/ 944164 h 3821750"/>
              <a:gd name="connsiteX12997" fmla="*/ 1748694 w 4203096"/>
              <a:gd name="connsiteY12997" fmla="*/ 946438 h 3821750"/>
              <a:gd name="connsiteX12998" fmla="*/ 1737264 w 4203096"/>
              <a:gd name="connsiteY12998" fmla="*/ 970346 h 3821750"/>
              <a:gd name="connsiteX12999" fmla="*/ 1729739 w 4203096"/>
              <a:gd name="connsiteY12999" fmla="*/ 974918 h 3821750"/>
              <a:gd name="connsiteX13000" fmla="*/ 1740788 w 4203096"/>
              <a:gd name="connsiteY13000" fmla="*/ 952249 h 3821750"/>
              <a:gd name="connsiteX13001" fmla="*/ 1747063 w 4203096"/>
              <a:gd name="connsiteY13001" fmla="*/ 944164 h 3821750"/>
              <a:gd name="connsiteX13002" fmla="*/ 2424779 w 4203096"/>
              <a:gd name="connsiteY13002" fmla="*/ 940723 h 3821750"/>
              <a:gd name="connsiteX13003" fmla="*/ 2394585 w 4203096"/>
              <a:gd name="connsiteY13003" fmla="*/ 950439 h 3821750"/>
              <a:gd name="connsiteX13004" fmla="*/ 2402110 w 4203096"/>
              <a:gd name="connsiteY13004" fmla="*/ 982728 h 3821750"/>
              <a:gd name="connsiteX13005" fmla="*/ 2435066 w 4203096"/>
              <a:gd name="connsiteY13005" fmla="*/ 972537 h 3821750"/>
              <a:gd name="connsiteX13006" fmla="*/ 2424779 w 4203096"/>
              <a:gd name="connsiteY13006" fmla="*/ 940723 h 3821750"/>
              <a:gd name="connsiteX13007" fmla="*/ 1867590 w 4203096"/>
              <a:gd name="connsiteY13007" fmla="*/ 938104 h 3821750"/>
              <a:gd name="connsiteX13008" fmla="*/ 1874233 w 4203096"/>
              <a:gd name="connsiteY13008" fmla="*/ 945295 h 3821750"/>
              <a:gd name="connsiteX13009" fmla="*/ 1851659 w 4203096"/>
              <a:gd name="connsiteY13009" fmla="*/ 988634 h 3821750"/>
              <a:gd name="connsiteX13010" fmla="*/ 1829085 w 4203096"/>
              <a:gd name="connsiteY13010" fmla="*/ 993206 h 3821750"/>
              <a:gd name="connsiteX13011" fmla="*/ 1851945 w 4203096"/>
              <a:gd name="connsiteY13011" fmla="*/ 949772 h 3821750"/>
              <a:gd name="connsiteX13012" fmla="*/ 1867590 w 4203096"/>
              <a:gd name="connsiteY13012" fmla="*/ 938104 h 3821750"/>
              <a:gd name="connsiteX13013" fmla="*/ 2753678 w 4203096"/>
              <a:gd name="connsiteY13013" fmla="*/ 937961 h 3821750"/>
              <a:gd name="connsiteX13014" fmla="*/ 2722912 w 4203096"/>
              <a:gd name="connsiteY13014" fmla="*/ 940818 h 3821750"/>
              <a:gd name="connsiteX13015" fmla="*/ 2731389 w 4203096"/>
              <a:gd name="connsiteY13015" fmla="*/ 971394 h 3821750"/>
              <a:gd name="connsiteX13016" fmla="*/ 2762060 w 4203096"/>
              <a:gd name="connsiteY13016" fmla="*/ 968727 h 3821750"/>
              <a:gd name="connsiteX13017" fmla="*/ 2753678 w 4203096"/>
              <a:gd name="connsiteY13017" fmla="*/ 937961 h 3821750"/>
              <a:gd name="connsiteX13018" fmla="*/ 3266407 w 4203096"/>
              <a:gd name="connsiteY13018" fmla="*/ 936437 h 3821750"/>
              <a:gd name="connsiteX13019" fmla="*/ 3300602 w 4203096"/>
              <a:gd name="connsiteY13019" fmla="*/ 960250 h 3821750"/>
              <a:gd name="connsiteX13020" fmla="*/ 3286505 w 4203096"/>
              <a:gd name="connsiteY13020" fmla="*/ 976633 h 3821750"/>
              <a:gd name="connsiteX13021" fmla="*/ 3253930 w 4203096"/>
              <a:gd name="connsiteY13021" fmla="*/ 953392 h 3821750"/>
              <a:gd name="connsiteX13022" fmla="*/ 3266407 w 4203096"/>
              <a:gd name="connsiteY13022" fmla="*/ 936437 h 3821750"/>
              <a:gd name="connsiteX13023" fmla="*/ 1667351 w 4203096"/>
              <a:gd name="connsiteY13023" fmla="*/ 934437 h 3821750"/>
              <a:gd name="connsiteX13024" fmla="*/ 1668875 w 4203096"/>
              <a:gd name="connsiteY13024" fmla="*/ 935104 h 3821750"/>
              <a:gd name="connsiteX13025" fmla="*/ 1666684 w 4203096"/>
              <a:gd name="connsiteY13025" fmla="*/ 939962 h 3821750"/>
              <a:gd name="connsiteX13026" fmla="*/ 1665446 w 4203096"/>
              <a:gd name="connsiteY13026" fmla="*/ 938247 h 3821750"/>
              <a:gd name="connsiteX13027" fmla="*/ 1667351 w 4203096"/>
              <a:gd name="connsiteY13027" fmla="*/ 934437 h 3821750"/>
              <a:gd name="connsiteX13028" fmla="*/ 2206942 w 4203096"/>
              <a:gd name="connsiteY13028" fmla="*/ 933008 h 3821750"/>
              <a:gd name="connsiteX13029" fmla="*/ 2178463 w 4203096"/>
              <a:gd name="connsiteY13029" fmla="*/ 949296 h 3821750"/>
              <a:gd name="connsiteX13030" fmla="*/ 2184273 w 4203096"/>
              <a:gd name="connsiteY13030" fmla="*/ 977490 h 3821750"/>
              <a:gd name="connsiteX13031" fmla="*/ 2216277 w 4203096"/>
              <a:gd name="connsiteY13031" fmla="*/ 960154 h 3821750"/>
              <a:gd name="connsiteX13032" fmla="*/ 2206942 w 4203096"/>
              <a:gd name="connsiteY13032" fmla="*/ 933008 h 3821750"/>
              <a:gd name="connsiteX13033" fmla="*/ 3413093 w 4203096"/>
              <a:gd name="connsiteY13033" fmla="*/ 932151 h 3821750"/>
              <a:gd name="connsiteX13034" fmla="*/ 3437477 w 4203096"/>
              <a:gd name="connsiteY13034" fmla="*/ 948915 h 3821750"/>
              <a:gd name="connsiteX13035" fmla="*/ 3428047 w 4203096"/>
              <a:gd name="connsiteY13035" fmla="*/ 957678 h 3821750"/>
              <a:gd name="connsiteX13036" fmla="*/ 3404044 w 4203096"/>
              <a:gd name="connsiteY13036" fmla="*/ 940629 h 3821750"/>
              <a:gd name="connsiteX13037" fmla="*/ 3413093 w 4203096"/>
              <a:gd name="connsiteY13037" fmla="*/ 932151 h 3821750"/>
              <a:gd name="connsiteX13038" fmla="*/ 3000470 w 4203096"/>
              <a:gd name="connsiteY13038" fmla="*/ 931389 h 3821750"/>
              <a:gd name="connsiteX13039" fmla="*/ 3042284 w 4203096"/>
              <a:gd name="connsiteY13039" fmla="*/ 966441 h 3821750"/>
              <a:gd name="connsiteX13040" fmla="*/ 3016662 w 4203096"/>
              <a:gd name="connsiteY13040" fmla="*/ 992540 h 3821750"/>
              <a:gd name="connsiteX13041" fmla="*/ 2974847 w 4203096"/>
              <a:gd name="connsiteY13041" fmla="*/ 958535 h 3821750"/>
              <a:gd name="connsiteX13042" fmla="*/ 3000470 w 4203096"/>
              <a:gd name="connsiteY13042" fmla="*/ 931389 h 3821750"/>
              <a:gd name="connsiteX13043" fmla="*/ 1690592 w 4203096"/>
              <a:gd name="connsiteY13043" fmla="*/ 930818 h 3821750"/>
              <a:gd name="connsiteX13044" fmla="*/ 1692401 w 4203096"/>
              <a:gd name="connsiteY13044" fmla="*/ 931675 h 3821750"/>
              <a:gd name="connsiteX13045" fmla="*/ 1689353 w 4203096"/>
              <a:gd name="connsiteY13045" fmla="*/ 938247 h 3821750"/>
              <a:gd name="connsiteX13046" fmla="*/ 1687163 w 4203096"/>
              <a:gd name="connsiteY13046" fmla="*/ 938343 h 3821750"/>
              <a:gd name="connsiteX13047" fmla="*/ 1690592 w 4203096"/>
              <a:gd name="connsiteY13047" fmla="*/ 930818 h 3821750"/>
              <a:gd name="connsiteX13048" fmla="*/ 3542538 w 4203096"/>
              <a:gd name="connsiteY13048" fmla="*/ 930817 h 3821750"/>
              <a:gd name="connsiteX13049" fmla="*/ 3556063 w 4203096"/>
              <a:gd name="connsiteY13049" fmla="*/ 938532 h 3821750"/>
              <a:gd name="connsiteX13050" fmla="*/ 3556635 w 4203096"/>
              <a:gd name="connsiteY13050" fmla="*/ 947105 h 3821750"/>
              <a:gd name="connsiteX13051" fmla="*/ 3539871 w 4203096"/>
              <a:gd name="connsiteY13051" fmla="*/ 935865 h 3821750"/>
              <a:gd name="connsiteX13052" fmla="*/ 3542538 w 4203096"/>
              <a:gd name="connsiteY13052" fmla="*/ 930817 h 3821750"/>
              <a:gd name="connsiteX13053" fmla="*/ 1910274 w 4203096"/>
              <a:gd name="connsiteY13053" fmla="*/ 928710 h 3821750"/>
              <a:gd name="connsiteX13054" fmla="*/ 1917858 w 4203096"/>
              <a:gd name="connsiteY13054" fmla="*/ 938533 h 3821750"/>
              <a:gd name="connsiteX13055" fmla="*/ 1891665 w 4203096"/>
              <a:gd name="connsiteY13055" fmla="*/ 985586 h 3821750"/>
              <a:gd name="connsiteX13056" fmla="*/ 1866995 w 4203096"/>
              <a:gd name="connsiteY13056" fmla="*/ 985396 h 3821750"/>
              <a:gd name="connsiteX13057" fmla="*/ 1892617 w 4203096"/>
              <a:gd name="connsiteY13057" fmla="*/ 938533 h 3821750"/>
              <a:gd name="connsiteX13058" fmla="*/ 1910274 w 4203096"/>
              <a:gd name="connsiteY13058" fmla="*/ 928710 h 3821750"/>
              <a:gd name="connsiteX13059" fmla="*/ 1772138 w 4203096"/>
              <a:gd name="connsiteY13059" fmla="*/ 926091 h 3821750"/>
              <a:gd name="connsiteX13060" fmla="*/ 1773936 w 4203096"/>
              <a:gd name="connsiteY13060" fmla="*/ 929389 h 3821750"/>
              <a:gd name="connsiteX13061" fmla="*/ 1760791 w 4203096"/>
              <a:gd name="connsiteY13061" fmla="*/ 957202 h 3821750"/>
              <a:gd name="connsiteX13062" fmla="*/ 1751838 w 4203096"/>
              <a:gd name="connsiteY13062" fmla="*/ 961964 h 3821750"/>
              <a:gd name="connsiteX13063" fmla="*/ 1764983 w 4203096"/>
              <a:gd name="connsiteY13063" fmla="*/ 934437 h 3821750"/>
              <a:gd name="connsiteX13064" fmla="*/ 1772138 w 4203096"/>
              <a:gd name="connsiteY13064" fmla="*/ 926091 h 3821750"/>
              <a:gd name="connsiteX13065" fmla="*/ 1713928 w 4203096"/>
              <a:gd name="connsiteY13065" fmla="*/ 923197 h 3821750"/>
              <a:gd name="connsiteX13066" fmla="*/ 1708594 w 4203096"/>
              <a:gd name="connsiteY13066" fmla="*/ 934246 h 3821750"/>
              <a:gd name="connsiteX13067" fmla="*/ 1705070 w 4203096"/>
              <a:gd name="connsiteY13067" fmla="*/ 935866 h 3821750"/>
              <a:gd name="connsiteX13068" fmla="*/ 1710976 w 4203096"/>
              <a:gd name="connsiteY13068" fmla="*/ 924245 h 3821750"/>
              <a:gd name="connsiteX13069" fmla="*/ 1713928 w 4203096"/>
              <a:gd name="connsiteY13069" fmla="*/ 923197 h 3821750"/>
              <a:gd name="connsiteX13070" fmla="*/ 2895873 w 4203096"/>
              <a:gd name="connsiteY13070" fmla="*/ 920971 h 3821750"/>
              <a:gd name="connsiteX13071" fmla="*/ 2918840 w 4203096"/>
              <a:gd name="connsiteY13071" fmla="*/ 933198 h 3821750"/>
              <a:gd name="connsiteX13072" fmla="*/ 2932366 w 4203096"/>
              <a:gd name="connsiteY13072" fmla="*/ 972918 h 3821750"/>
              <a:gd name="connsiteX13073" fmla="*/ 2896361 w 4203096"/>
              <a:gd name="connsiteY13073" fmla="*/ 984729 h 3821750"/>
              <a:gd name="connsiteX13074" fmla="*/ 2881978 w 4203096"/>
              <a:gd name="connsiteY13074" fmla="*/ 979204 h 3821750"/>
              <a:gd name="connsiteX13075" fmla="*/ 2873978 w 4203096"/>
              <a:gd name="connsiteY13075" fmla="*/ 973108 h 3821750"/>
              <a:gd name="connsiteX13076" fmla="*/ 2864643 w 4203096"/>
              <a:gd name="connsiteY13076" fmla="*/ 956916 h 3821750"/>
              <a:gd name="connsiteX13077" fmla="*/ 2873978 w 4203096"/>
              <a:gd name="connsiteY13077" fmla="*/ 922530 h 3821750"/>
              <a:gd name="connsiteX13078" fmla="*/ 2895873 w 4203096"/>
              <a:gd name="connsiteY13078" fmla="*/ 920971 h 3821750"/>
              <a:gd name="connsiteX13079" fmla="*/ 2512504 w 4203096"/>
              <a:gd name="connsiteY13079" fmla="*/ 920435 h 3821750"/>
              <a:gd name="connsiteX13080" fmla="*/ 2485263 w 4203096"/>
              <a:gd name="connsiteY13080" fmla="*/ 925674 h 3821750"/>
              <a:gd name="connsiteX13081" fmla="*/ 2495645 w 4203096"/>
              <a:gd name="connsiteY13081" fmla="*/ 956344 h 3821750"/>
              <a:gd name="connsiteX13082" fmla="*/ 2522601 w 4203096"/>
              <a:gd name="connsiteY13082" fmla="*/ 949962 h 3821750"/>
              <a:gd name="connsiteX13083" fmla="*/ 2512504 w 4203096"/>
              <a:gd name="connsiteY13083" fmla="*/ 920435 h 3821750"/>
              <a:gd name="connsiteX13084" fmla="*/ 2148173 w 4203096"/>
              <a:gd name="connsiteY13084" fmla="*/ 918435 h 3821750"/>
              <a:gd name="connsiteX13085" fmla="*/ 2120455 w 4203096"/>
              <a:gd name="connsiteY13085" fmla="*/ 936532 h 3821750"/>
              <a:gd name="connsiteX13086" fmla="*/ 2126647 w 4203096"/>
              <a:gd name="connsiteY13086" fmla="*/ 961678 h 3821750"/>
              <a:gd name="connsiteX13087" fmla="*/ 2155031 w 4203096"/>
              <a:gd name="connsiteY13087" fmla="*/ 944152 h 3821750"/>
              <a:gd name="connsiteX13088" fmla="*/ 2148173 w 4203096"/>
              <a:gd name="connsiteY13088" fmla="*/ 918435 h 3821750"/>
              <a:gd name="connsiteX13089" fmla="*/ 2594991 w 4203096"/>
              <a:gd name="connsiteY13089" fmla="*/ 914148 h 3821750"/>
              <a:gd name="connsiteX13090" fmla="*/ 2571179 w 4203096"/>
              <a:gd name="connsiteY13090" fmla="*/ 914434 h 3821750"/>
              <a:gd name="connsiteX13091" fmla="*/ 2581370 w 4203096"/>
              <a:gd name="connsiteY13091" fmla="*/ 943581 h 3821750"/>
              <a:gd name="connsiteX13092" fmla="*/ 2605278 w 4203096"/>
              <a:gd name="connsiteY13092" fmla="*/ 943390 h 3821750"/>
              <a:gd name="connsiteX13093" fmla="*/ 2594991 w 4203096"/>
              <a:gd name="connsiteY13093" fmla="*/ 914148 h 3821750"/>
              <a:gd name="connsiteX13094" fmla="*/ 3152298 w 4203096"/>
              <a:gd name="connsiteY13094" fmla="*/ 912053 h 3821750"/>
              <a:gd name="connsiteX13095" fmla="*/ 3189446 w 4203096"/>
              <a:gd name="connsiteY13095" fmla="*/ 940152 h 3821750"/>
              <a:gd name="connsiteX13096" fmla="*/ 3172777 w 4203096"/>
              <a:gd name="connsiteY13096" fmla="*/ 959106 h 3821750"/>
              <a:gd name="connsiteX13097" fmla="*/ 3135153 w 4203096"/>
              <a:gd name="connsiteY13097" fmla="*/ 931484 h 3821750"/>
              <a:gd name="connsiteX13098" fmla="*/ 3152298 w 4203096"/>
              <a:gd name="connsiteY13098" fmla="*/ 912053 h 3821750"/>
              <a:gd name="connsiteX13099" fmla="*/ 2361629 w 4203096"/>
              <a:gd name="connsiteY13099" fmla="*/ 910719 h 3821750"/>
              <a:gd name="connsiteX13100" fmla="*/ 2332292 w 4203096"/>
              <a:gd name="connsiteY13100" fmla="*/ 922626 h 3821750"/>
              <a:gd name="connsiteX13101" fmla="*/ 2341817 w 4203096"/>
              <a:gd name="connsiteY13101" fmla="*/ 952439 h 3821750"/>
              <a:gd name="connsiteX13102" fmla="*/ 2372868 w 4203096"/>
              <a:gd name="connsiteY13102" fmla="*/ 940437 h 3821750"/>
              <a:gd name="connsiteX13103" fmla="*/ 2361629 w 4203096"/>
              <a:gd name="connsiteY13103" fmla="*/ 910719 h 3821750"/>
              <a:gd name="connsiteX13104" fmla="*/ 1735264 w 4203096"/>
              <a:gd name="connsiteY13104" fmla="*/ 908910 h 3821750"/>
              <a:gd name="connsiteX13105" fmla="*/ 1727168 w 4203096"/>
              <a:gd name="connsiteY13105" fmla="*/ 926341 h 3821750"/>
              <a:gd name="connsiteX13106" fmla="*/ 1725167 w 4203096"/>
              <a:gd name="connsiteY13106" fmla="*/ 925198 h 3821750"/>
              <a:gd name="connsiteX13107" fmla="*/ 1731930 w 4203096"/>
              <a:gd name="connsiteY13107" fmla="*/ 910339 h 3821750"/>
              <a:gd name="connsiteX13108" fmla="*/ 1735264 w 4203096"/>
              <a:gd name="connsiteY13108" fmla="*/ 908910 h 3821750"/>
              <a:gd name="connsiteX13109" fmla="*/ 1799379 w 4203096"/>
              <a:gd name="connsiteY13109" fmla="*/ 908338 h 3821750"/>
              <a:gd name="connsiteX13110" fmla="*/ 1802224 w 4203096"/>
              <a:gd name="connsiteY13110" fmla="*/ 912148 h 3821750"/>
              <a:gd name="connsiteX13111" fmla="*/ 1787270 w 4203096"/>
              <a:gd name="connsiteY13111" fmla="*/ 944247 h 3821750"/>
              <a:gd name="connsiteX13112" fmla="*/ 1776126 w 4203096"/>
              <a:gd name="connsiteY13112" fmla="*/ 949105 h 3821750"/>
              <a:gd name="connsiteX13113" fmla="*/ 1790890 w 4203096"/>
              <a:gd name="connsiteY13113" fmla="*/ 917387 h 3821750"/>
              <a:gd name="connsiteX13114" fmla="*/ 1799379 w 4203096"/>
              <a:gd name="connsiteY13114" fmla="*/ 908338 h 3821750"/>
              <a:gd name="connsiteX13115" fmla="*/ 3557491 w 4203096"/>
              <a:gd name="connsiteY13115" fmla="*/ 907576 h 3821750"/>
              <a:gd name="connsiteX13116" fmla="*/ 3569683 w 4203096"/>
              <a:gd name="connsiteY13116" fmla="*/ 912624 h 3821750"/>
              <a:gd name="connsiteX13117" fmla="*/ 3566635 w 4203096"/>
              <a:gd name="connsiteY13117" fmla="*/ 915386 h 3821750"/>
              <a:gd name="connsiteX13118" fmla="*/ 3558063 w 4203096"/>
              <a:gd name="connsiteY13118" fmla="*/ 911386 h 3821750"/>
              <a:gd name="connsiteX13119" fmla="*/ 3557491 w 4203096"/>
              <a:gd name="connsiteY13119" fmla="*/ 907576 h 3821750"/>
              <a:gd name="connsiteX13120" fmla="*/ 2091595 w 4203096"/>
              <a:gd name="connsiteY13120" fmla="*/ 907386 h 3821750"/>
              <a:gd name="connsiteX13121" fmla="*/ 2065782 w 4203096"/>
              <a:gd name="connsiteY13121" fmla="*/ 926531 h 3821750"/>
              <a:gd name="connsiteX13122" fmla="*/ 2071116 w 4203096"/>
              <a:gd name="connsiteY13122" fmla="*/ 950724 h 3821750"/>
              <a:gd name="connsiteX13123" fmla="*/ 2097596 w 4203096"/>
              <a:gd name="connsiteY13123" fmla="*/ 932151 h 3821750"/>
              <a:gd name="connsiteX13124" fmla="*/ 2091595 w 4203096"/>
              <a:gd name="connsiteY13124" fmla="*/ 907386 h 3821750"/>
              <a:gd name="connsiteX13125" fmla="*/ 3437096 w 4203096"/>
              <a:gd name="connsiteY13125" fmla="*/ 905195 h 3821750"/>
              <a:gd name="connsiteX13126" fmla="*/ 3457860 w 4203096"/>
              <a:gd name="connsiteY13126" fmla="*/ 918435 h 3821750"/>
              <a:gd name="connsiteX13127" fmla="*/ 3451384 w 4203096"/>
              <a:gd name="connsiteY13127" fmla="*/ 924245 h 3821750"/>
              <a:gd name="connsiteX13128" fmla="*/ 3432238 w 4203096"/>
              <a:gd name="connsiteY13128" fmla="*/ 911672 h 3821750"/>
              <a:gd name="connsiteX13129" fmla="*/ 3437096 w 4203096"/>
              <a:gd name="connsiteY13129" fmla="*/ 905195 h 3821750"/>
              <a:gd name="connsiteX13130" fmla="*/ 3301555 w 4203096"/>
              <a:gd name="connsiteY13130" fmla="*/ 905100 h 3821750"/>
              <a:gd name="connsiteX13131" fmla="*/ 3330415 w 4203096"/>
              <a:gd name="connsiteY13131" fmla="*/ 925864 h 3821750"/>
              <a:gd name="connsiteX13132" fmla="*/ 3317938 w 4203096"/>
              <a:gd name="connsiteY13132" fmla="*/ 937009 h 3821750"/>
              <a:gd name="connsiteX13133" fmla="*/ 3289648 w 4203096"/>
              <a:gd name="connsiteY13133" fmla="*/ 915958 h 3821750"/>
              <a:gd name="connsiteX13134" fmla="*/ 3301555 w 4203096"/>
              <a:gd name="connsiteY13134" fmla="*/ 905100 h 3821750"/>
              <a:gd name="connsiteX13135" fmla="*/ 2040064 w 4203096"/>
              <a:gd name="connsiteY13135" fmla="*/ 897194 h 3821750"/>
              <a:gd name="connsiteX13136" fmla="*/ 2011394 w 4203096"/>
              <a:gd name="connsiteY13136" fmla="*/ 921102 h 3821750"/>
              <a:gd name="connsiteX13137" fmla="*/ 2017967 w 4203096"/>
              <a:gd name="connsiteY13137" fmla="*/ 944819 h 3821750"/>
              <a:gd name="connsiteX13138" fmla="*/ 2044065 w 4203096"/>
              <a:gd name="connsiteY13138" fmla="*/ 924245 h 3821750"/>
              <a:gd name="connsiteX13139" fmla="*/ 2040064 w 4203096"/>
              <a:gd name="connsiteY13139" fmla="*/ 897194 h 3821750"/>
              <a:gd name="connsiteX13140" fmla="*/ 2689574 w 4203096"/>
              <a:gd name="connsiteY13140" fmla="*/ 892241 h 3821750"/>
              <a:gd name="connsiteX13141" fmla="*/ 2658713 w 4203096"/>
              <a:gd name="connsiteY13141" fmla="*/ 897384 h 3821750"/>
              <a:gd name="connsiteX13142" fmla="*/ 2670334 w 4203096"/>
              <a:gd name="connsiteY13142" fmla="*/ 928626 h 3821750"/>
              <a:gd name="connsiteX13143" fmla="*/ 2698147 w 4203096"/>
              <a:gd name="connsiteY13143" fmla="*/ 924150 h 3821750"/>
              <a:gd name="connsiteX13144" fmla="*/ 2689574 w 4203096"/>
              <a:gd name="connsiteY13144" fmla="*/ 892241 h 3821750"/>
              <a:gd name="connsiteX13145" fmla="*/ 1829157 w 4203096"/>
              <a:gd name="connsiteY13145" fmla="*/ 891480 h 3821750"/>
              <a:gd name="connsiteX13146" fmla="*/ 1833467 w 4203096"/>
              <a:gd name="connsiteY13146" fmla="*/ 895099 h 3821750"/>
              <a:gd name="connsiteX13147" fmla="*/ 1817560 w 4203096"/>
              <a:gd name="connsiteY13147" fmla="*/ 931389 h 3821750"/>
              <a:gd name="connsiteX13148" fmla="*/ 1803082 w 4203096"/>
              <a:gd name="connsiteY13148" fmla="*/ 937676 h 3821750"/>
              <a:gd name="connsiteX13149" fmla="*/ 1818703 w 4203096"/>
              <a:gd name="connsiteY13149" fmla="*/ 902719 h 3821750"/>
              <a:gd name="connsiteX13150" fmla="*/ 1829157 w 4203096"/>
              <a:gd name="connsiteY13150" fmla="*/ 891480 h 3821750"/>
              <a:gd name="connsiteX13151" fmla="*/ 3039618 w 4203096"/>
              <a:gd name="connsiteY13151" fmla="*/ 891193 h 3821750"/>
              <a:gd name="connsiteX13152" fmla="*/ 3079146 w 4203096"/>
              <a:gd name="connsiteY13152" fmla="*/ 923483 h 3821750"/>
              <a:gd name="connsiteX13153" fmla="*/ 3056953 w 4203096"/>
              <a:gd name="connsiteY13153" fmla="*/ 944629 h 3821750"/>
              <a:gd name="connsiteX13154" fmla="*/ 3018282 w 4203096"/>
              <a:gd name="connsiteY13154" fmla="*/ 914053 h 3821750"/>
              <a:gd name="connsiteX13155" fmla="*/ 3039618 w 4203096"/>
              <a:gd name="connsiteY13155" fmla="*/ 891193 h 3821750"/>
              <a:gd name="connsiteX13156" fmla="*/ 1755827 w 4203096"/>
              <a:gd name="connsiteY13156" fmla="*/ 889860 h 3821750"/>
              <a:gd name="connsiteX13157" fmla="*/ 1756981 w 4203096"/>
              <a:gd name="connsiteY13157" fmla="*/ 891479 h 3821750"/>
              <a:gd name="connsiteX13158" fmla="*/ 1749361 w 4203096"/>
              <a:gd name="connsiteY13158" fmla="*/ 910053 h 3821750"/>
              <a:gd name="connsiteX13159" fmla="*/ 1743742 w 4203096"/>
              <a:gd name="connsiteY13159" fmla="*/ 914816 h 3821750"/>
              <a:gd name="connsiteX13160" fmla="*/ 1751457 w 4203096"/>
              <a:gd name="connsiteY13160" fmla="*/ 896242 h 3821750"/>
              <a:gd name="connsiteX13161" fmla="*/ 1755827 w 4203096"/>
              <a:gd name="connsiteY13161" fmla="*/ 889860 h 3821750"/>
              <a:gd name="connsiteX13162" fmla="*/ 2300002 w 4203096"/>
              <a:gd name="connsiteY13162" fmla="*/ 884621 h 3821750"/>
              <a:gd name="connsiteX13163" fmla="*/ 2271808 w 4203096"/>
              <a:gd name="connsiteY13163" fmla="*/ 898527 h 3821750"/>
              <a:gd name="connsiteX13164" fmla="*/ 2280666 w 4203096"/>
              <a:gd name="connsiteY13164" fmla="*/ 926721 h 3821750"/>
              <a:gd name="connsiteX13165" fmla="*/ 2309336 w 4203096"/>
              <a:gd name="connsiteY13165" fmla="*/ 913291 h 3821750"/>
              <a:gd name="connsiteX13166" fmla="*/ 2300002 w 4203096"/>
              <a:gd name="connsiteY13166" fmla="*/ 884621 h 3821750"/>
              <a:gd name="connsiteX13167" fmla="*/ 2451354 w 4203096"/>
              <a:gd name="connsiteY13167" fmla="*/ 881478 h 3821750"/>
              <a:gd name="connsiteX13168" fmla="*/ 2424493 w 4203096"/>
              <a:gd name="connsiteY13168" fmla="*/ 889193 h 3821750"/>
              <a:gd name="connsiteX13169" fmla="*/ 2434780 w 4203096"/>
              <a:gd name="connsiteY13169" fmla="*/ 918720 h 3821750"/>
              <a:gd name="connsiteX13170" fmla="*/ 2462022 w 4203096"/>
              <a:gd name="connsiteY13170" fmla="*/ 911291 h 3821750"/>
              <a:gd name="connsiteX13171" fmla="*/ 2451354 w 4203096"/>
              <a:gd name="connsiteY13171" fmla="*/ 881478 h 3821750"/>
              <a:gd name="connsiteX13172" fmla="*/ 3455860 w 4203096"/>
              <a:gd name="connsiteY13172" fmla="*/ 879859 h 3821750"/>
              <a:gd name="connsiteX13173" fmla="*/ 3473100 w 4203096"/>
              <a:gd name="connsiteY13173" fmla="*/ 891670 h 3821750"/>
              <a:gd name="connsiteX13174" fmla="*/ 3469385 w 4203096"/>
              <a:gd name="connsiteY13174" fmla="*/ 895575 h 3821750"/>
              <a:gd name="connsiteX13175" fmla="*/ 3454431 w 4203096"/>
              <a:gd name="connsiteY13175" fmla="*/ 886431 h 3821750"/>
              <a:gd name="connsiteX13176" fmla="*/ 3455860 w 4203096"/>
              <a:gd name="connsiteY13176" fmla="*/ 879859 h 3821750"/>
              <a:gd name="connsiteX13177" fmla="*/ 3188970 w 4203096"/>
              <a:gd name="connsiteY13177" fmla="*/ 878430 h 3821750"/>
              <a:gd name="connsiteX13178" fmla="*/ 3222022 w 4203096"/>
              <a:gd name="connsiteY13178" fmla="*/ 903004 h 3821750"/>
              <a:gd name="connsiteX13179" fmla="*/ 3206496 w 4203096"/>
              <a:gd name="connsiteY13179" fmla="*/ 917292 h 3821750"/>
              <a:gd name="connsiteX13180" fmla="*/ 3174016 w 4203096"/>
              <a:gd name="connsiteY13180" fmla="*/ 892527 h 3821750"/>
              <a:gd name="connsiteX13181" fmla="*/ 3188970 w 4203096"/>
              <a:gd name="connsiteY13181" fmla="*/ 878430 h 3821750"/>
              <a:gd name="connsiteX13182" fmla="*/ 3328130 w 4203096"/>
              <a:gd name="connsiteY13182" fmla="*/ 876716 h 3821750"/>
              <a:gd name="connsiteX13183" fmla="*/ 3354133 w 4203096"/>
              <a:gd name="connsiteY13183" fmla="*/ 892908 h 3821750"/>
              <a:gd name="connsiteX13184" fmla="*/ 3346417 w 4203096"/>
              <a:gd name="connsiteY13184" fmla="*/ 902433 h 3821750"/>
              <a:gd name="connsiteX13185" fmla="*/ 3322415 w 4203096"/>
              <a:gd name="connsiteY13185" fmla="*/ 886336 h 3821750"/>
              <a:gd name="connsiteX13186" fmla="*/ 3328130 w 4203096"/>
              <a:gd name="connsiteY13186" fmla="*/ 876716 h 3821750"/>
              <a:gd name="connsiteX13187" fmla="*/ 1862875 w 4203096"/>
              <a:gd name="connsiteY13187" fmla="*/ 876228 h 3821750"/>
              <a:gd name="connsiteX13188" fmla="*/ 1868709 w 4203096"/>
              <a:gd name="connsiteY13188" fmla="*/ 880621 h 3821750"/>
              <a:gd name="connsiteX13189" fmla="*/ 1851279 w 4203096"/>
              <a:gd name="connsiteY13189" fmla="*/ 920626 h 3821750"/>
              <a:gd name="connsiteX13190" fmla="*/ 1833848 w 4203096"/>
              <a:gd name="connsiteY13190" fmla="*/ 926436 h 3821750"/>
              <a:gd name="connsiteX13191" fmla="*/ 1850612 w 4203096"/>
              <a:gd name="connsiteY13191" fmla="*/ 888050 h 3821750"/>
              <a:gd name="connsiteX13192" fmla="*/ 1862875 w 4203096"/>
              <a:gd name="connsiteY13192" fmla="*/ 876228 h 3821750"/>
              <a:gd name="connsiteX13193" fmla="*/ 2928365 w 4203096"/>
              <a:gd name="connsiteY13193" fmla="*/ 875572 h 3821750"/>
              <a:gd name="connsiteX13194" fmla="*/ 2969990 w 4203096"/>
              <a:gd name="connsiteY13194" fmla="*/ 909100 h 3821750"/>
              <a:gd name="connsiteX13195" fmla="*/ 2946368 w 4203096"/>
              <a:gd name="connsiteY13195" fmla="*/ 935865 h 3821750"/>
              <a:gd name="connsiteX13196" fmla="*/ 2904648 w 4203096"/>
              <a:gd name="connsiteY13196" fmla="*/ 903576 h 3821750"/>
              <a:gd name="connsiteX13197" fmla="*/ 2928365 w 4203096"/>
              <a:gd name="connsiteY13197" fmla="*/ 875572 h 3821750"/>
              <a:gd name="connsiteX13198" fmla="*/ 1778282 w 4203096"/>
              <a:gd name="connsiteY13198" fmla="*/ 870989 h 3821750"/>
              <a:gd name="connsiteX13199" fmla="*/ 1780032 w 4203096"/>
              <a:gd name="connsiteY13199" fmla="*/ 872620 h 3821750"/>
              <a:gd name="connsiteX13200" fmla="*/ 1770316 w 4203096"/>
              <a:gd name="connsiteY13200" fmla="*/ 896623 h 3821750"/>
              <a:gd name="connsiteX13201" fmla="*/ 1764125 w 4203096"/>
              <a:gd name="connsiteY13201" fmla="*/ 900528 h 3821750"/>
              <a:gd name="connsiteX13202" fmla="*/ 1773174 w 4203096"/>
              <a:gd name="connsiteY13202" fmla="*/ 878144 h 3821750"/>
              <a:gd name="connsiteX13203" fmla="*/ 1778282 w 4203096"/>
              <a:gd name="connsiteY13203" fmla="*/ 870989 h 3821750"/>
              <a:gd name="connsiteX13204" fmla="*/ 2825901 w 4203096"/>
              <a:gd name="connsiteY13204" fmla="*/ 868608 h 3821750"/>
              <a:gd name="connsiteX13205" fmla="*/ 2847975 w 4203096"/>
              <a:gd name="connsiteY13205" fmla="*/ 878907 h 3821750"/>
              <a:gd name="connsiteX13206" fmla="*/ 2863977 w 4203096"/>
              <a:gd name="connsiteY13206" fmla="*/ 919293 h 3821750"/>
              <a:gd name="connsiteX13207" fmla="*/ 2827782 w 4203096"/>
              <a:gd name="connsiteY13207" fmla="*/ 931770 h 3821750"/>
              <a:gd name="connsiteX13208" fmla="*/ 2815304 w 4203096"/>
              <a:gd name="connsiteY13208" fmla="*/ 927675 h 3821750"/>
              <a:gd name="connsiteX13209" fmla="*/ 2807970 w 4203096"/>
              <a:gd name="connsiteY13209" fmla="*/ 922436 h 3821750"/>
              <a:gd name="connsiteX13210" fmla="*/ 2799207 w 4203096"/>
              <a:gd name="connsiteY13210" fmla="*/ 908244 h 3821750"/>
              <a:gd name="connsiteX13211" fmla="*/ 2805684 w 4203096"/>
              <a:gd name="connsiteY13211" fmla="*/ 871382 h 3821750"/>
              <a:gd name="connsiteX13212" fmla="*/ 2825901 w 4203096"/>
              <a:gd name="connsiteY13212" fmla="*/ 868608 h 3821750"/>
              <a:gd name="connsiteX13213" fmla="*/ 2536031 w 4203096"/>
              <a:gd name="connsiteY13213" fmla="*/ 865476 h 3821750"/>
              <a:gd name="connsiteX13214" fmla="*/ 2511838 w 4203096"/>
              <a:gd name="connsiteY13214" fmla="*/ 868428 h 3821750"/>
              <a:gd name="connsiteX13215" fmla="*/ 2522696 w 4203096"/>
              <a:gd name="connsiteY13215" fmla="*/ 897956 h 3821750"/>
              <a:gd name="connsiteX13216" fmla="*/ 2547080 w 4203096"/>
              <a:gd name="connsiteY13216" fmla="*/ 895194 h 3821750"/>
              <a:gd name="connsiteX13217" fmla="*/ 2536031 w 4203096"/>
              <a:gd name="connsiteY13217" fmla="*/ 865476 h 3821750"/>
              <a:gd name="connsiteX13218" fmla="*/ 1900344 w 4203096"/>
              <a:gd name="connsiteY13218" fmla="*/ 863607 h 3821750"/>
              <a:gd name="connsiteX13219" fmla="*/ 1907666 w 4203096"/>
              <a:gd name="connsiteY13219" fmla="*/ 869572 h 3821750"/>
              <a:gd name="connsiteX13220" fmla="*/ 1889664 w 4203096"/>
              <a:gd name="connsiteY13220" fmla="*/ 912053 h 3821750"/>
              <a:gd name="connsiteX13221" fmla="*/ 1867661 w 4203096"/>
              <a:gd name="connsiteY13221" fmla="*/ 917483 h 3821750"/>
              <a:gd name="connsiteX13222" fmla="*/ 1886235 w 4203096"/>
              <a:gd name="connsiteY13222" fmla="*/ 875001 h 3821750"/>
              <a:gd name="connsiteX13223" fmla="*/ 1900344 w 4203096"/>
              <a:gd name="connsiteY13223" fmla="*/ 863607 h 3821750"/>
              <a:gd name="connsiteX13224" fmla="*/ 2239137 w 4203096"/>
              <a:gd name="connsiteY13224" fmla="*/ 862809 h 3821750"/>
              <a:gd name="connsiteX13225" fmla="*/ 2212753 w 4203096"/>
              <a:gd name="connsiteY13225" fmla="*/ 878144 h 3821750"/>
              <a:gd name="connsiteX13226" fmla="*/ 2220849 w 4203096"/>
              <a:gd name="connsiteY13226" fmla="*/ 904814 h 3821750"/>
              <a:gd name="connsiteX13227" fmla="*/ 2247709 w 4203096"/>
              <a:gd name="connsiteY13227" fmla="*/ 889955 h 3821750"/>
              <a:gd name="connsiteX13228" fmla="*/ 2239137 w 4203096"/>
              <a:gd name="connsiteY13228" fmla="*/ 862809 h 3821750"/>
              <a:gd name="connsiteX13229" fmla="*/ 3472434 w 4203096"/>
              <a:gd name="connsiteY13229" fmla="*/ 862428 h 3821750"/>
              <a:gd name="connsiteX13230" fmla="*/ 3483673 w 4203096"/>
              <a:gd name="connsiteY13230" fmla="*/ 868810 h 3821750"/>
              <a:gd name="connsiteX13231" fmla="*/ 3484054 w 4203096"/>
              <a:gd name="connsiteY13231" fmla="*/ 872143 h 3821750"/>
              <a:gd name="connsiteX13232" fmla="*/ 3472434 w 4203096"/>
              <a:gd name="connsiteY13232" fmla="*/ 866047 h 3821750"/>
              <a:gd name="connsiteX13233" fmla="*/ 3472434 w 4203096"/>
              <a:gd name="connsiteY13233" fmla="*/ 862428 h 3821750"/>
              <a:gd name="connsiteX13234" fmla="*/ 1722596 w 4203096"/>
              <a:gd name="connsiteY13234" fmla="*/ 861952 h 3821750"/>
              <a:gd name="connsiteX13235" fmla="*/ 1719452 w 4203096"/>
              <a:gd name="connsiteY13235" fmla="*/ 868714 h 3821750"/>
              <a:gd name="connsiteX13236" fmla="*/ 1718119 w 4203096"/>
              <a:gd name="connsiteY13236" fmla="*/ 867952 h 3821750"/>
              <a:gd name="connsiteX13237" fmla="*/ 1720691 w 4203096"/>
              <a:gd name="connsiteY13237" fmla="*/ 862523 h 3821750"/>
              <a:gd name="connsiteX13238" fmla="*/ 1722596 w 4203096"/>
              <a:gd name="connsiteY13238" fmla="*/ 861952 h 3821750"/>
              <a:gd name="connsiteX13239" fmla="*/ 1942516 w 4203096"/>
              <a:gd name="connsiteY13239" fmla="*/ 855010 h 3821750"/>
              <a:gd name="connsiteX13240" fmla="*/ 1950910 w 4203096"/>
              <a:gd name="connsiteY13240" fmla="*/ 863666 h 3821750"/>
              <a:gd name="connsiteX13241" fmla="*/ 1930621 w 4203096"/>
              <a:gd name="connsiteY13241" fmla="*/ 909195 h 3821750"/>
              <a:gd name="connsiteX13242" fmla="*/ 1905285 w 4203096"/>
              <a:gd name="connsiteY13242" fmla="*/ 912910 h 3821750"/>
              <a:gd name="connsiteX13243" fmla="*/ 1926335 w 4203096"/>
              <a:gd name="connsiteY13243" fmla="*/ 865571 h 3821750"/>
              <a:gd name="connsiteX13244" fmla="*/ 1942516 w 4203096"/>
              <a:gd name="connsiteY13244" fmla="*/ 855010 h 3821750"/>
              <a:gd name="connsiteX13245" fmla="*/ 3075908 w 4203096"/>
              <a:gd name="connsiteY13245" fmla="*/ 854142 h 3821750"/>
              <a:gd name="connsiteX13246" fmla="*/ 3112579 w 4203096"/>
              <a:gd name="connsiteY13246" fmla="*/ 881859 h 3821750"/>
              <a:gd name="connsiteX13247" fmla="*/ 3096196 w 4203096"/>
              <a:gd name="connsiteY13247" fmla="*/ 900243 h 3821750"/>
              <a:gd name="connsiteX13248" fmla="*/ 3059144 w 4203096"/>
              <a:gd name="connsiteY13248" fmla="*/ 873097 h 3821750"/>
              <a:gd name="connsiteX13249" fmla="*/ 3075908 w 4203096"/>
              <a:gd name="connsiteY13249" fmla="*/ 854142 h 3821750"/>
              <a:gd name="connsiteX13250" fmla="*/ 3354800 w 4203096"/>
              <a:gd name="connsiteY13250" fmla="*/ 853284 h 3821750"/>
              <a:gd name="connsiteX13251" fmla="*/ 3375183 w 4203096"/>
              <a:gd name="connsiteY13251" fmla="*/ 866904 h 3821750"/>
              <a:gd name="connsiteX13252" fmla="*/ 3367754 w 4203096"/>
              <a:gd name="connsiteY13252" fmla="*/ 871953 h 3821750"/>
              <a:gd name="connsiteX13253" fmla="*/ 3348894 w 4203096"/>
              <a:gd name="connsiteY13253" fmla="*/ 859189 h 3821750"/>
              <a:gd name="connsiteX13254" fmla="*/ 3354800 w 4203096"/>
              <a:gd name="connsiteY13254" fmla="*/ 853284 h 3821750"/>
              <a:gd name="connsiteX13255" fmla="*/ 1802702 w 4203096"/>
              <a:gd name="connsiteY13255" fmla="*/ 851355 h 3821750"/>
              <a:gd name="connsiteX13256" fmla="*/ 1804892 w 4203096"/>
              <a:gd name="connsiteY13256" fmla="*/ 853855 h 3821750"/>
              <a:gd name="connsiteX13257" fmla="*/ 1794700 w 4203096"/>
              <a:gd name="connsiteY13257" fmla="*/ 880335 h 3821750"/>
              <a:gd name="connsiteX13258" fmla="*/ 1785842 w 4203096"/>
              <a:gd name="connsiteY13258" fmla="*/ 886240 h 3821750"/>
              <a:gd name="connsiteX13259" fmla="*/ 1796510 w 4203096"/>
              <a:gd name="connsiteY13259" fmla="*/ 859570 h 3821750"/>
              <a:gd name="connsiteX13260" fmla="*/ 1802702 w 4203096"/>
              <a:gd name="connsiteY13260" fmla="*/ 851355 h 3821750"/>
              <a:gd name="connsiteX13261" fmla="*/ 2624423 w 4203096"/>
              <a:gd name="connsiteY13261" fmla="*/ 849378 h 3821750"/>
              <a:gd name="connsiteX13262" fmla="*/ 2593277 w 4203096"/>
              <a:gd name="connsiteY13262" fmla="*/ 856998 h 3821750"/>
              <a:gd name="connsiteX13263" fmla="*/ 2606897 w 4203096"/>
              <a:gd name="connsiteY13263" fmla="*/ 889288 h 3821750"/>
              <a:gd name="connsiteX13264" fmla="*/ 2634520 w 4203096"/>
              <a:gd name="connsiteY13264" fmla="*/ 882525 h 3821750"/>
              <a:gd name="connsiteX13265" fmla="*/ 2624423 w 4203096"/>
              <a:gd name="connsiteY13265" fmla="*/ 849378 h 3821750"/>
              <a:gd name="connsiteX13266" fmla="*/ 1744122 w 4203096"/>
              <a:gd name="connsiteY13266" fmla="*/ 849284 h 3821750"/>
              <a:gd name="connsiteX13267" fmla="*/ 1739741 w 4203096"/>
              <a:gd name="connsiteY13267" fmla="*/ 859952 h 3821750"/>
              <a:gd name="connsiteX13268" fmla="*/ 1737169 w 4203096"/>
              <a:gd name="connsiteY13268" fmla="*/ 861095 h 3821750"/>
              <a:gd name="connsiteX13269" fmla="*/ 1741169 w 4203096"/>
              <a:gd name="connsiteY13269" fmla="*/ 851665 h 3821750"/>
              <a:gd name="connsiteX13270" fmla="*/ 1744122 w 4203096"/>
              <a:gd name="connsiteY13270" fmla="*/ 849284 h 3821750"/>
              <a:gd name="connsiteX13271" fmla="*/ 1987688 w 4203096"/>
              <a:gd name="connsiteY13271" fmla="*/ 849284 h 3821750"/>
              <a:gd name="connsiteX13272" fmla="*/ 1998154 w 4203096"/>
              <a:gd name="connsiteY13272" fmla="*/ 859094 h 3821750"/>
              <a:gd name="connsiteX13273" fmla="*/ 1975294 w 4203096"/>
              <a:gd name="connsiteY13273" fmla="*/ 909100 h 3821750"/>
              <a:gd name="connsiteX13274" fmla="*/ 1947099 w 4203096"/>
              <a:gd name="connsiteY13274" fmla="*/ 908338 h 3821750"/>
              <a:gd name="connsiteX13275" fmla="*/ 1969007 w 4203096"/>
              <a:gd name="connsiteY13275" fmla="*/ 859761 h 3821750"/>
              <a:gd name="connsiteX13276" fmla="*/ 1987688 w 4203096"/>
              <a:gd name="connsiteY13276" fmla="*/ 849284 h 3821750"/>
              <a:gd name="connsiteX13277" fmla="*/ 3220688 w 4203096"/>
              <a:gd name="connsiteY13277" fmla="*/ 848331 h 3821750"/>
              <a:gd name="connsiteX13278" fmla="*/ 3249549 w 4203096"/>
              <a:gd name="connsiteY13278" fmla="*/ 868619 h 3821750"/>
              <a:gd name="connsiteX13279" fmla="*/ 3237166 w 4203096"/>
              <a:gd name="connsiteY13279" fmla="*/ 879858 h 3821750"/>
              <a:gd name="connsiteX13280" fmla="*/ 3209258 w 4203096"/>
              <a:gd name="connsiteY13280" fmla="*/ 858808 h 3821750"/>
              <a:gd name="connsiteX13281" fmla="*/ 3220688 w 4203096"/>
              <a:gd name="connsiteY13281" fmla="*/ 848331 h 3821750"/>
              <a:gd name="connsiteX13282" fmla="*/ 2389442 w 4203096"/>
              <a:gd name="connsiteY13282" fmla="*/ 846711 h 3821750"/>
              <a:gd name="connsiteX13283" fmla="*/ 2363438 w 4203096"/>
              <a:gd name="connsiteY13283" fmla="*/ 856617 h 3821750"/>
              <a:gd name="connsiteX13284" fmla="*/ 2373439 w 4203096"/>
              <a:gd name="connsiteY13284" fmla="*/ 885192 h 3821750"/>
              <a:gd name="connsiteX13285" fmla="*/ 2399824 w 4203096"/>
              <a:gd name="connsiteY13285" fmla="*/ 875572 h 3821750"/>
              <a:gd name="connsiteX13286" fmla="*/ 2389442 w 4203096"/>
              <a:gd name="connsiteY13286" fmla="*/ 846711 h 3821750"/>
              <a:gd name="connsiteX13287" fmla="*/ 2180463 w 4203096"/>
              <a:gd name="connsiteY13287" fmla="*/ 844044 h 3821750"/>
              <a:gd name="connsiteX13288" fmla="*/ 2154364 w 4203096"/>
              <a:gd name="connsiteY13288" fmla="*/ 861856 h 3821750"/>
              <a:gd name="connsiteX13289" fmla="*/ 2161889 w 4203096"/>
              <a:gd name="connsiteY13289" fmla="*/ 888336 h 3821750"/>
              <a:gd name="connsiteX13290" fmla="*/ 2188654 w 4203096"/>
              <a:gd name="connsiteY13290" fmla="*/ 871095 h 3821750"/>
              <a:gd name="connsiteX13291" fmla="*/ 2180463 w 4203096"/>
              <a:gd name="connsiteY13291" fmla="*/ 844044 h 3821750"/>
              <a:gd name="connsiteX13292" fmla="*/ 2965799 w 4203096"/>
              <a:gd name="connsiteY13292" fmla="*/ 834806 h 3821750"/>
              <a:gd name="connsiteX13293" fmla="*/ 3004184 w 4203096"/>
              <a:gd name="connsiteY13293" fmla="*/ 864714 h 3821750"/>
              <a:gd name="connsiteX13294" fmla="*/ 2985325 w 4203096"/>
              <a:gd name="connsiteY13294" fmla="*/ 887670 h 3821750"/>
              <a:gd name="connsiteX13295" fmla="*/ 2945320 w 4203096"/>
              <a:gd name="connsiteY13295" fmla="*/ 857761 h 3821750"/>
              <a:gd name="connsiteX13296" fmla="*/ 2965799 w 4203096"/>
              <a:gd name="connsiteY13296" fmla="*/ 834806 h 3821750"/>
              <a:gd name="connsiteX13297" fmla="*/ 3374897 w 4203096"/>
              <a:gd name="connsiteY13297" fmla="*/ 833853 h 3821750"/>
              <a:gd name="connsiteX13298" fmla="*/ 3389852 w 4203096"/>
              <a:gd name="connsiteY13298" fmla="*/ 842806 h 3821750"/>
              <a:gd name="connsiteX13299" fmla="*/ 3390995 w 4203096"/>
              <a:gd name="connsiteY13299" fmla="*/ 850141 h 3821750"/>
              <a:gd name="connsiteX13300" fmla="*/ 3372421 w 4203096"/>
              <a:gd name="connsiteY13300" fmla="*/ 838425 h 3821750"/>
              <a:gd name="connsiteX13301" fmla="*/ 3374897 w 4203096"/>
              <a:gd name="connsiteY13301" fmla="*/ 833853 h 3821750"/>
              <a:gd name="connsiteX13302" fmla="*/ 1830038 w 4203096"/>
              <a:gd name="connsiteY13302" fmla="*/ 831853 h 3821750"/>
              <a:gd name="connsiteX13303" fmla="*/ 1832800 w 4203096"/>
              <a:gd name="connsiteY13303" fmla="*/ 835377 h 3821750"/>
              <a:gd name="connsiteX13304" fmla="*/ 1821370 w 4203096"/>
              <a:gd name="connsiteY13304" fmla="*/ 865286 h 3821750"/>
              <a:gd name="connsiteX13305" fmla="*/ 1810131 w 4203096"/>
              <a:gd name="connsiteY13305" fmla="*/ 872429 h 3821750"/>
              <a:gd name="connsiteX13306" fmla="*/ 1822704 w 4203096"/>
              <a:gd name="connsiteY13306" fmla="*/ 840902 h 3821750"/>
              <a:gd name="connsiteX13307" fmla="*/ 1830038 w 4203096"/>
              <a:gd name="connsiteY13307" fmla="*/ 831853 h 3821750"/>
              <a:gd name="connsiteX13308" fmla="*/ 1765744 w 4203096"/>
              <a:gd name="connsiteY13308" fmla="*/ 831472 h 3821750"/>
              <a:gd name="connsiteX13309" fmla="*/ 1759171 w 4203096"/>
              <a:gd name="connsiteY13309" fmla="*/ 847664 h 3821750"/>
              <a:gd name="connsiteX13310" fmla="*/ 1756314 w 4203096"/>
              <a:gd name="connsiteY13310" fmla="*/ 848903 h 3821750"/>
              <a:gd name="connsiteX13311" fmla="*/ 1761267 w 4203096"/>
              <a:gd name="connsiteY13311" fmla="*/ 836330 h 3821750"/>
              <a:gd name="connsiteX13312" fmla="*/ 1765744 w 4203096"/>
              <a:gd name="connsiteY13312" fmla="*/ 831472 h 3821750"/>
              <a:gd name="connsiteX13313" fmla="*/ 2125980 w 4203096"/>
              <a:gd name="connsiteY13313" fmla="*/ 827852 h 3821750"/>
              <a:gd name="connsiteX13314" fmla="*/ 2096643 w 4203096"/>
              <a:gd name="connsiteY13314" fmla="*/ 850807 h 3821750"/>
              <a:gd name="connsiteX13315" fmla="*/ 2106168 w 4203096"/>
              <a:gd name="connsiteY13315" fmla="*/ 876715 h 3821750"/>
              <a:gd name="connsiteX13316" fmla="*/ 2132362 w 4203096"/>
              <a:gd name="connsiteY13316" fmla="*/ 857379 h 3821750"/>
              <a:gd name="connsiteX13317" fmla="*/ 2125980 w 4203096"/>
              <a:gd name="connsiteY13317" fmla="*/ 827852 h 3821750"/>
              <a:gd name="connsiteX13318" fmla="*/ 3247072 w 4203096"/>
              <a:gd name="connsiteY13318" fmla="*/ 822042 h 3821750"/>
              <a:gd name="connsiteX13319" fmla="*/ 3272980 w 4203096"/>
              <a:gd name="connsiteY13319" fmla="*/ 838711 h 3821750"/>
              <a:gd name="connsiteX13320" fmla="*/ 3265074 w 4203096"/>
              <a:gd name="connsiteY13320" fmla="*/ 847474 h 3821750"/>
              <a:gd name="connsiteX13321" fmla="*/ 3241261 w 4203096"/>
              <a:gd name="connsiteY13321" fmla="*/ 831091 h 3821750"/>
              <a:gd name="connsiteX13322" fmla="*/ 3247072 w 4203096"/>
              <a:gd name="connsiteY13322" fmla="*/ 822042 h 3821750"/>
              <a:gd name="connsiteX13323" fmla="*/ 2856452 w 4203096"/>
              <a:gd name="connsiteY13323" fmla="*/ 821947 h 3821750"/>
              <a:gd name="connsiteX13324" fmla="*/ 2898267 w 4203096"/>
              <a:gd name="connsiteY13324" fmla="*/ 853951 h 3821750"/>
              <a:gd name="connsiteX13325" fmla="*/ 2876169 w 4203096"/>
              <a:gd name="connsiteY13325" fmla="*/ 881669 h 3821750"/>
              <a:gd name="connsiteX13326" fmla="*/ 2834830 w 4203096"/>
              <a:gd name="connsiteY13326" fmla="*/ 850331 h 3821750"/>
              <a:gd name="connsiteX13327" fmla="*/ 2856452 w 4203096"/>
              <a:gd name="connsiteY13327" fmla="*/ 821947 h 3821750"/>
              <a:gd name="connsiteX13328" fmla="*/ 3110388 w 4203096"/>
              <a:gd name="connsiteY13328" fmla="*/ 821185 h 3821750"/>
              <a:gd name="connsiteX13329" fmla="*/ 3143249 w 4203096"/>
              <a:gd name="connsiteY13329" fmla="*/ 845092 h 3821750"/>
              <a:gd name="connsiteX13330" fmla="*/ 3129057 w 4203096"/>
              <a:gd name="connsiteY13330" fmla="*/ 859475 h 3821750"/>
              <a:gd name="connsiteX13331" fmla="*/ 3096672 w 4203096"/>
              <a:gd name="connsiteY13331" fmla="*/ 835472 h 3821750"/>
              <a:gd name="connsiteX13332" fmla="*/ 3110388 w 4203096"/>
              <a:gd name="connsiteY13332" fmla="*/ 821185 h 3821750"/>
              <a:gd name="connsiteX13333" fmla="*/ 2475738 w 4203096"/>
              <a:gd name="connsiteY13333" fmla="*/ 820518 h 3821750"/>
              <a:gd name="connsiteX13334" fmla="*/ 2450306 w 4203096"/>
              <a:gd name="connsiteY13334" fmla="*/ 826423 h 3821750"/>
              <a:gd name="connsiteX13335" fmla="*/ 2461641 w 4203096"/>
              <a:gd name="connsiteY13335" fmla="*/ 856617 h 3821750"/>
              <a:gd name="connsiteX13336" fmla="*/ 2487359 w 4203096"/>
              <a:gd name="connsiteY13336" fmla="*/ 850998 h 3821750"/>
              <a:gd name="connsiteX13337" fmla="*/ 2475738 w 4203096"/>
              <a:gd name="connsiteY13337" fmla="*/ 820518 h 3821750"/>
              <a:gd name="connsiteX13338" fmla="*/ 3392709 w 4203096"/>
              <a:gd name="connsiteY13338" fmla="*/ 818994 h 3821750"/>
              <a:gd name="connsiteX13339" fmla="*/ 3402139 w 4203096"/>
              <a:gd name="connsiteY13339" fmla="*/ 824709 h 3821750"/>
              <a:gd name="connsiteX13340" fmla="*/ 3401853 w 4203096"/>
              <a:gd name="connsiteY13340" fmla="*/ 827852 h 3821750"/>
              <a:gd name="connsiteX13341" fmla="*/ 3390709 w 4203096"/>
              <a:gd name="connsiteY13341" fmla="*/ 821089 h 3821750"/>
              <a:gd name="connsiteX13342" fmla="*/ 3392709 w 4203096"/>
              <a:gd name="connsiteY13342" fmla="*/ 818994 h 3821750"/>
              <a:gd name="connsiteX13343" fmla="*/ 2753356 w 4203096"/>
              <a:gd name="connsiteY13343" fmla="*/ 818542 h 3821750"/>
              <a:gd name="connsiteX13344" fmla="*/ 2777013 w 4203096"/>
              <a:gd name="connsiteY13344" fmla="*/ 827186 h 3821750"/>
              <a:gd name="connsiteX13345" fmla="*/ 2795778 w 4203096"/>
              <a:gd name="connsiteY13345" fmla="*/ 867095 h 3821750"/>
              <a:gd name="connsiteX13346" fmla="*/ 2760345 w 4203096"/>
              <a:gd name="connsiteY13346" fmla="*/ 882335 h 3821750"/>
              <a:gd name="connsiteX13347" fmla="*/ 2748153 w 4203096"/>
              <a:gd name="connsiteY13347" fmla="*/ 879002 h 3821750"/>
              <a:gd name="connsiteX13348" fmla="*/ 2745295 w 4203096"/>
              <a:gd name="connsiteY13348" fmla="*/ 876716 h 3821750"/>
              <a:gd name="connsiteX13349" fmla="*/ 2736628 w 4203096"/>
              <a:gd name="connsiteY13349" fmla="*/ 866714 h 3821750"/>
              <a:gd name="connsiteX13350" fmla="*/ 2733770 w 4203096"/>
              <a:gd name="connsiteY13350" fmla="*/ 825471 h 3821750"/>
              <a:gd name="connsiteX13351" fmla="*/ 2753356 w 4203096"/>
              <a:gd name="connsiteY13351" fmla="*/ 818542 h 3821750"/>
              <a:gd name="connsiteX13352" fmla="*/ 2328005 w 4203096"/>
              <a:gd name="connsiteY13352" fmla="*/ 815660 h 3821750"/>
              <a:gd name="connsiteX13353" fmla="*/ 2302383 w 4203096"/>
              <a:gd name="connsiteY13353" fmla="*/ 827947 h 3821750"/>
              <a:gd name="connsiteX13354" fmla="*/ 2312194 w 4203096"/>
              <a:gd name="connsiteY13354" fmla="*/ 856427 h 3821750"/>
              <a:gd name="connsiteX13355" fmla="*/ 2338292 w 4203096"/>
              <a:gd name="connsiteY13355" fmla="*/ 844521 h 3821750"/>
              <a:gd name="connsiteX13356" fmla="*/ 2328005 w 4203096"/>
              <a:gd name="connsiteY13356" fmla="*/ 815660 h 3821750"/>
              <a:gd name="connsiteX13357" fmla="*/ 1859923 w 4203096"/>
              <a:gd name="connsiteY13357" fmla="*/ 814077 h 3821750"/>
              <a:gd name="connsiteX13358" fmla="*/ 1864137 w 4203096"/>
              <a:gd name="connsiteY13358" fmla="*/ 818232 h 3821750"/>
              <a:gd name="connsiteX13359" fmla="*/ 1851088 w 4203096"/>
              <a:gd name="connsiteY13359" fmla="*/ 852332 h 3821750"/>
              <a:gd name="connsiteX13360" fmla="*/ 1837657 w 4203096"/>
              <a:gd name="connsiteY13360" fmla="*/ 859380 h 3821750"/>
              <a:gd name="connsiteX13361" fmla="*/ 1850421 w 4203096"/>
              <a:gd name="connsiteY13361" fmla="*/ 824709 h 3821750"/>
              <a:gd name="connsiteX13362" fmla="*/ 1859923 w 4203096"/>
              <a:gd name="connsiteY13362" fmla="*/ 814077 h 3821750"/>
              <a:gd name="connsiteX13363" fmla="*/ 1787080 w 4203096"/>
              <a:gd name="connsiteY13363" fmla="*/ 811660 h 3821750"/>
              <a:gd name="connsiteX13364" fmla="*/ 1779365 w 4203096"/>
              <a:gd name="connsiteY13364" fmla="*/ 832234 h 3821750"/>
              <a:gd name="connsiteX13365" fmla="*/ 1774698 w 4203096"/>
              <a:gd name="connsiteY13365" fmla="*/ 836806 h 3821750"/>
              <a:gd name="connsiteX13366" fmla="*/ 1780889 w 4203096"/>
              <a:gd name="connsiteY13366" fmla="*/ 818899 h 3821750"/>
              <a:gd name="connsiteX13367" fmla="*/ 1787080 w 4203096"/>
              <a:gd name="connsiteY13367" fmla="*/ 811660 h 3821750"/>
              <a:gd name="connsiteX13368" fmla="*/ 2559272 w 4203096"/>
              <a:gd name="connsiteY13368" fmla="*/ 801944 h 3821750"/>
              <a:gd name="connsiteX13369" fmla="*/ 2529459 w 4203096"/>
              <a:gd name="connsiteY13369" fmla="*/ 808135 h 3821750"/>
              <a:gd name="connsiteX13370" fmla="*/ 2545747 w 4203096"/>
              <a:gd name="connsiteY13370" fmla="*/ 844044 h 3821750"/>
              <a:gd name="connsiteX13371" fmla="*/ 2571179 w 4203096"/>
              <a:gd name="connsiteY13371" fmla="*/ 843473 h 3821750"/>
              <a:gd name="connsiteX13372" fmla="*/ 2562701 w 4203096"/>
              <a:gd name="connsiteY13372" fmla="*/ 824328 h 3821750"/>
              <a:gd name="connsiteX13373" fmla="*/ 2559272 w 4203096"/>
              <a:gd name="connsiteY13373" fmla="*/ 801944 h 3821750"/>
              <a:gd name="connsiteX13374" fmla="*/ 3272123 w 4203096"/>
              <a:gd name="connsiteY13374" fmla="*/ 800801 h 3821750"/>
              <a:gd name="connsiteX13375" fmla="*/ 3292792 w 4203096"/>
              <a:gd name="connsiteY13375" fmla="*/ 813850 h 3821750"/>
              <a:gd name="connsiteX13376" fmla="*/ 3288030 w 4203096"/>
              <a:gd name="connsiteY13376" fmla="*/ 819946 h 3821750"/>
              <a:gd name="connsiteX13377" fmla="*/ 3268694 w 4203096"/>
              <a:gd name="connsiteY13377" fmla="*/ 807659 h 3821750"/>
              <a:gd name="connsiteX13378" fmla="*/ 3272123 w 4203096"/>
              <a:gd name="connsiteY13378" fmla="*/ 800801 h 3821750"/>
              <a:gd name="connsiteX13379" fmla="*/ 1893225 w 4203096"/>
              <a:gd name="connsiteY13379" fmla="*/ 798361 h 3821750"/>
              <a:gd name="connsiteX13380" fmla="*/ 1898523 w 4203096"/>
              <a:gd name="connsiteY13380" fmla="*/ 803373 h 3821750"/>
              <a:gd name="connsiteX13381" fmla="*/ 1884140 w 4203096"/>
              <a:gd name="connsiteY13381" fmla="*/ 842044 h 3821750"/>
              <a:gd name="connsiteX13382" fmla="*/ 1868042 w 4203096"/>
              <a:gd name="connsiteY13382" fmla="*/ 847569 h 3821750"/>
              <a:gd name="connsiteX13383" fmla="*/ 1882711 w 4203096"/>
              <a:gd name="connsiteY13383" fmla="*/ 808707 h 3821750"/>
              <a:gd name="connsiteX13384" fmla="*/ 1893225 w 4203096"/>
              <a:gd name="connsiteY13384" fmla="*/ 798361 h 3821750"/>
              <a:gd name="connsiteX13385" fmla="*/ 3000946 w 4203096"/>
              <a:gd name="connsiteY13385" fmla="*/ 797563 h 3821750"/>
              <a:gd name="connsiteX13386" fmla="*/ 3036760 w 4203096"/>
              <a:gd name="connsiteY13386" fmla="*/ 825090 h 3821750"/>
              <a:gd name="connsiteX13387" fmla="*/ 3018663 w 4203096"/>
              <a:gd name="connsiteY13387" fmla="*/ 842616 h 3821750"/>
              <a:gd name="connsiteX13388" fmla="*/ 2984277 w 4203096"/>
              <a:gd name="connsiteY13388" fmla="*/ 816137 h 3821750"/>
              <a:gd name="connsiteX13389" fmla="*/ 3000946 w 4203096"/>
              <a:gd name="connsiteY13389" fmla="*/ 797563 h 3821750"/>
              <a:gd name="connsiteX13390" fmla="*/ 1806285 w 4203096"/>
              <a:gd name="connsiteY13390" fmla="*/ 793089 h 3821750"/>
              <a:gd name="connsiteX13391" fmla="*/ 1807845 w 4203096"/>
              <a:gd name="connsiteY13391" fmla="*/ 794610 h 3821750"/>
              <a:gd name="connsiteX13392" fmla="*/ 1800701 w 4203096"/>
              <a:gd name="connsiteY13392" fmla="*/ 816232 h 3821750"/>
              <a:gd name="connsiteX13393" fmla="*/ 1794700 w 4203096"/>
              <a:gd name="connsiteY13393" fmla="*/ 821851 h 3821750"/>
              <a:gd name="connsiteX13394" fmla="*/ 1801939 w 4203096"/>
              <a:gd name="connsiteY13394" fmla="*/ 800134 h 3821750"/>
              <a:gd name="connsiteX13395" fmla="*/ 1806285 w 4203096"/>
              <a:gd name="connsiteY13395" fmla="*/ 793089 h 3821750"/>
              <a:gd name="connsiteX13396" fmla="*/ 3140773 w 4203096"/>
              <a:gd name="connsiteY13396" fmla="*/ 791948 h 3821750"/>
              <a:gd name="connsiteX13397" fmla="*/ 3170587 w 4203096"/>
              <a:gd name="connsiteY13397" fmla="*/ 813089 h 3821750"/>
              <a:gd name="connsiteX13398" fmla="*/ 3159347 w 4203096"/>
              <a:gd name="connsiteY13398" fmla="*/ 823661 h 3821750"/>
              <a:gd name="connsiteX13399" fmla="*/ 3131248 w 4203096"/>
              <a:gd name="connsiteY13399" fmla="*/ 803183 h 3821750"/>
              <a:gd name="connsiteX13400" fmla="*/ 3140773 w 4203096"/>
              <a:gd name="connsiteY13400" fmla="*/ 791948 h 3821750"/>
              <a:gd name="connsiteX13401" fmla="*/ 2268950 w 4203096"/>
              <a:gd name="connsiteY13401" fmla="*/ 787471 h 3821750"/>
              <a:gd name="connsiteX13402" fmla="*/ 2240851 w 4203096"/>
              <a:gd name="connsiteY13402" fmla="*/ 803944 h 3821750"/>
              <a:gd name="connsiteX13403" fmla="*/ 2252282 w 4203096"/>
              <a:gd name="connsiteY13403" fmla="*/ 832710 h 3821750"/>
              <a:gd name="connsiteX13404" fmla="*/ 2278094 w 4203096"/>
              <a:gd name="connsiteY13404" fmla="*/ 818422 h 3821750"/>
              <a:gd name="connsiteX13405" fmla="*/ 2268950 w 4203096"/>
              <a:gd name="connsiteY13405" fmla="*/ 787471 h 3821750"/>
              <a:gd name="connsiteX13406" fmla="*/ 1930717 w 4203096"/>
              <a:gd name="connsiteY13406" fmla="*/ 786661 h 3821750"/>
              <a:gd name="connsiteX13407" fmla="*/ 1937575 w 4203096"/>
              <a:gd name="connsiteY13407" fmla="*/ 792899 h 3821750"/>
              <a:gd name="connsiteX13408" fmla="*/ 1921669 w 4203096"/>
              <a:gd name="connsiteY13408" fmla="*/ 835186 h 3821750"/>
              <a:gd name="connsiteX13409" fmla="*/ 1902238 w 4203096"/>
              <a:gd name="connsiteY13409" fmla="*/ 839377 h 3821750"/>
              <a:gd name="connsiteX13410" fmla="*/ 1918144 w 4203096"/>
              <a:gd name="connsiteY13410" fmla="*/ 796991 h 3821750"/>
              <a:gd name="connsiteX13411" fmla="*/ 1930717 w 4203096"/>
              <a:gd name="connsiteY13411" fmla="*/ 786661 h 3821750"/>
              <a:gd name="connsiteX13412" fmla="*/ 2173572 w 4203096"/>
              <a:gd name="connsiteY13412" fmla="*/ 783083 h 3821750"/>
              <a:gd name="connsiteX13413" fmla="*/ 2173700 w 4203096"/>
              <a:gd name="connsiteY13413" fmla="*/ 783185 h 3821750"/>
              <a:gd name="connsiteX13414" fmla="*/ 2173033 w 4203096"/>
              <a:gd name="connsiteY13414" fmla="*/ 783185 h 3821750"/>
              <a:gd name="connsiteX13415" fmla="*/ 2172653 w 4203096"/>
              <a:gd name="connsiteY13415" fmla="*/ 782995 h 3821750"/>
              <a:gd name="connsiteX13416" fmla="*/ 2173319 w 4203096"/>
              <a:gd name="connsiteY13416" fmla="*/ 782995 h 3821750"/>
              <a:gd name="connsiteX13417" fmla="*/ 2172823 w 4203096"/>
              <a:gd name="connsiteY13417" fmla="*/ 783170 h 3821750"/>
              <a:gd name="connsiteX13418" fmla="*/ 3291554 w 4203096"/>
              <a:gd name="connsiteY13418" fmla="*/ 781659 h 3821750"/>
              <a:gd name="connsiteX13419" fmla="*/ 3308604 w 4203096"/>
              <a:gd name="connsiteY13419" fmla="*/ 793471 h 3821750"/>
              <a:gd name="connsiteX13420" fmla="*/ 3306794 w 4203096"/>
              <a:gd name="connsiteY13420" fmla="*/ 797563 h 3821750"/>
              <a:gd name="connsiteX13421" fmla="*/ 3290506 w 4203096"/>
              <a:gd name="connsiteY13421" fmla="*/ 787469 h 3821750"/>
              <a:gd name="connsiteX13422" fmla="*/ 3291554 w 4203096"/>
              <a:gd name="connsiteY13422" fmla="*/ 781659 h 3821750"/>
              <a:gd name="connsiteX13423" fmla="*/ 2891599 w 4203096"/>
              <a:gd name="connsiteY13423" fmla="*/ 779566 h 3821750"/>
              <a:gd name="connsiteX13424" fmla="*/ 2930365 w 4203096"/>
              <a:gd name="connsiteY13424" fmla="*/ 808422 h 3821750"/>
              <a:gd name="connsiteX13425" fmla="*/ 2912935 w 4203096"/>
              <a:gd name="connsiteY13425" fmla="*/ 832234 h 3821750"/>
              <a:gd name="connsiteX13426" fmla="*/ 2873120 w 4203096"/>
              <a:gd name="connsiteY13426" fmla="*/ 802992 h 3821750"/>
              <a:gd name="connsiteX13427" fmla="*/ 2891599 w 4203096"/>
              <a:gd name="connsiteY13427" fmla="*/ 779566 h 3821750"/>
              <a:gd name="connsiteX13428" fmla="*/ 2415064 w 4203096"/>
              <a:gd name="connsiteY13428" fmla="*/ 778994 h 3821750"/>
              <a:gd name="connsiteX13429" fmla="*/ 2387346 w 4203096"/>
              <a:gd name="connsiteY13429" fmla="*/ 788422 h 3821750"/>
              <a:gd name="connsiteX13430" fmla="*/ 2400967 w 4203096"/>
              <a:gd name="connsiteY13430" fmla="*/ 819660 h 3821750"/>
              <a:gd name="connsiteX13431" fmla="*/ 2426113 w 4203096"/>
              <a:gd name="connsiteY13431" fmla="*/ 811564 h 3821750"/>
              <a:gd name="connsiteX13432" fmla="*/ 2415064 w 4203096"/>
              <a:gd name="connsiteY13432" fmla="*/ 778994 h 3821750"/>
              <a:gd name="connsiteX13433" fmla="*/ 1972175 w 4203096"/>
              <a:gd name="connsiteY13433" fmla="*/ 777410 h 3821750"/>
              <a:gd name="connsiteX13434" fmla="*/ 1980532 w 4203096"/>
              <a:gd name="connsiteY13434" fmla="*/ 785375 h 3821750"/>
              <a:gd name="connsiteX13435" fmla="*/ 1963864 w 4203096"/>
              <a:gd name="connsiteY13435" fmla="*/ 829376 h 3821750"/>
              <a:gd name="connsiteX13436" fmla="*/ 1940147 w 4203096"/>
              <a:gd name="connsiteY13436" fmla="*/ 832043 h 3821750"/>
              <a:gd name="connsiteX13437" fmla="*/ 1957387 w 4203096"/>
              <a:gd name="connsiteY13437" fmla="*/ 787947 h 3821750"/>
              <a:gd name="connsiteX13438" fmla="*/ 1972175 w 4203096"/>
              <a:gd name="connsiteY13438" fmla="*/ 777410 h 3821750"/>
              <a:gd name="connsiteX13439" fmla="*/ 1769554 w 4203096"/>
              <a:gd name="connsiteY13439" fmla="*/ 773180 h 3821750"/>
              <a:gd name="connsiteX13440" fmla="*/ 1766982 w 4203096"/>
              <a:gd name="connsiteY13440" fmla="*/ 780990 h 3821750"/>
              <a:gd name="connsiteX13441" fmla="*/ 1765458 w 4203096"/>
              <a:gd name="connsiteY13441" fmla="*/ 782229 h 3821750"/>
              <a:gd name="connsiteX13442" fmla="*/ 1767458 w 4203096"/>
              <a:gd name="connsiteY13442" fmla="*/ 774037 h 3821750"/>
              <a:gd name="connsiteX13443" fmla="*/ 1769554 w 4203096"/>
              <a:gd name="connsiteY13443" fmla="*/ 773180 h 3821750"/>
              <a:gd name="connsiteX13444" fmla="*/ 2016669 w 4203096"/>
              <a:gd name="connsiteY13444" fmla="*/ 772397 h 3821750"/>
              <a:gd name="connsiteX13445" fmla="*/ 2026920 w 4203096"/>
              <a:gd name="connsiteY13445" fmla="*/ 781946 h 3821750"/>
              <a:gd name="connsiteX13446" fmla="*/ 2009870 w 4203096"/>
              <a:gd name="connsiteY13446" fmla="*/ 828519 h 3821750"/>
              <a:gd name="connsiteX13447" fmla="*/ 1981581 w 4203096"/>
              <a:gd name="connsiteY13447" fmla="*/ 829662 h 3821750"/>
              <a:gd name="connsiteX13448" fmla="*/ 1999774 w 4203096"/>
              <a:gd name="connsiteY13448" fmla="*/ 782422 h 3821750"/>
              <a:gd name="connsiteX13449" fmla="*/ 2016669 w 4203096"/>
              <a:gd name="connsiteY13449" fmla="*/ 772397 h 3821750"/>
              <a:gd name="connsiteX13450" fmla="*/ 3312032 w 4203096"/>
              <a:gd name="connsiteY13450" fmla="*/ 772229 h 3821750"/>
              <a:gd name="connsiteX13451" fmla="*/ 3323272 w 4203096"/>
              <a:gd name="connsiteY13451" fmla="*/ 778420 h 3821750"/>
              <a:gd name="connsiteX13452" fmla="*/ 3321176 w 4203096"/>
              <a:gd name="connsiteY13452" fmla="*/ 780134 h 3821750"/>
              <a:gd name="connsiteX13453" fmla="*/ 3309651 w 4203096"/>
              <a:gd name="connsiteY13453" fmla="*/ 773753 h 3821750"/>
              <a:gd name="connsiteX13454" fmla="*/ 3312032 w 4203096"/>
              <a:gd name="connsiteY13454" fmla="*/ 772229 h 3821750"/>
              <a:gd name="connsiteX13455" fmla="*/ 2067246 w 4203096"/>
              <a:gd name="connsiteY13455" fmla="*/ 772172 h 3821750"/>
              <a:gd name="connsiteX13456" fmla="*/ 2078164 w 4203096"/>
              <a:gd name="connsiteY13456" fmla="*/ 784709 h 3821750"/>
              <a:gd name="connsiteX13457" fmla="*/ 2057113 w 4203096"/>
              <a:gd name="connsiteY13457" fmla="*/ 834043 h 3821750"/>
              <a:gd name="connsiteX13458" fmla="*/ 2027110 w 4203096"/>
              <a:gd name="connsiteY13458" fmla="*/ 828709 h 3821750"/>
              <a:gd name="connsiteX13459" fmla="*/ 2048541 w 4203096"/>
              <a:gd name="connsiteY13459" fmla="*/ 779279 h 3821750"/>
              <a:gd name="connsiteX13460" fmla="*/ 2067246 w 4203096"/>
              <a:gd name="connsiteY13460" fmla="*/ 772172 h 3821750"/>
              <a:gd name="connsiteX13461" fmla="*/ 1830502 w 4203096"/>
              <a:gd name="connsiteY13461" fmla="*/ 772027 h 3821750"/>
              <a:gd name="connsiteX13462" fmla="*/ 1832705 w 4203096"/>
              <a:gd name="connsiteY13462" fmla="*/ 774421 h 3821750"/>
              <a:gd name="connsiteX13463" fmla="*/ 1824608 w 4203096"/>
              <a:gd name="connsiteY13463" fmla="*/ 798991 h 3821750"/>
              <a:gd name="connsiteX13464" fmla="*/ 1816798 w 4203096"/>
              <a:gd name="connsiteY13464" fmla="*/ 804992 h 3821750"/>
              <a:gd name="connsiteX13465" fmla="*/ 1824799 w 4203096"/>
              <a:gd name="connsiteY13465" fmla="*/ 780707 h 3821750"/>
              <a:gd name="connsiteX13466" fmla="*/ 1830502 w 4203096"/>
              <a:gd name="connsiteY13466" fmla="*/ 772027 h 3821750"/>
              <a:gd name="connsiteX13467" fmla="*/ 2682906 w 4203096"/>
              <a:gd name="connsiteY13467" fmla="*/ 771660 h 3821750"/>
              <a:gd name="connsiteX13468" fmla="*/ 2726340 w 4203096"/>
              <a:gd name="connsiteY13468" fmla="*/ 802707 h 3821750"/>
              <a:gd name="connsiteX13469" fmla="*/ 2703956 w 4203096"/>
              <a:gd name="connsiteY13469" fmla="*/ 836711 h 3821750"/>
              <a:gd name="connsiteX13470" fmla="*/ 2661760 w 4203096"/>
              <a:gd name="connsiteY13470" fmla="*/ 806707 h 3821750"/>
              <a:gd name="connsiteX13471" fmla="*/ 2682906 w 4203096"/>
              <a:gd name="connsiteY13471" fmla="*/ 771660 h 3821750"/>
              <a:gd name="connsiteX13472" fmla="*/ 2785110 w 4203096"/>
              <a:gd name="connsiteY13472" fmla="*/ 770135 h 3821750"/>
              <a:gd name="connsiteX13473" fmla="*/ 2827020 w 4203096"/>
              <a:gd name="connsiteY13473" fmla="*/ 801087 h 3821750"/>
              <a:gd name="connsiteX13474" fmla="*/ 2805874 w 4203096"/>
              <a:gd name="connsiteY13474" fmla="*/ 829662 h 3821750"/>
              <a:gd name="connsiteX13475" fmla="*/ 2765107 w 4203096"/>
              <a:gd name="connsiteY13475" fmla="*/ 798801 h 3821750"/>
              <a:gd name="connsiteX13476" fmla="*/ 2785110 w 4203096"/>
              <a:gd name="connsiteY13476" fmla="*/ 770135 h 3821750"/>
              <a:gd name="connsiteX13477" fmla="*/ 3168871 w 4203096"/>
              <a:gd name="connsiteY13477" fmla="*/ 767277 h 3821750"/>
              <a:gd name="connsiteX13478" fmla="*/ 3193731 w 4203096"/>
              <a:gd name="connsiteY13478" fmla="*/ 784708 h 3821750"/>
              <a:gd name="connsiteX13479" fmla="*/ 3185254 w 4203096"/>
              <a:gd name="connsiteY13479" fmla="*/ 792424 h 3821750"/>
              <a:gd name="connsiteX13480" fmla="*/ 3161061 w 4203096"/>
              <a:gd name="connsiteY13480" fmla="*/ 774516 h 3821750"/>
              <a:gd name="connsiteX13481" fmla="*/ 3168871 w 4203096"/>
              <a:gd name="connsiteY13481" fmla="*/ 767277 h 3821750"/>
              <a:gd name="connsiteX13482" fmla="*/ 3034284 w 4203096"/>
              <a:gd name="connsiteY13482" fmla="*/ 764611 h 3821750"/>
              <a:gd name="connsiteX13483" fmla="*/ 3066192 w 4203096"/>
              <a:gd name="connsiteY13483" fmla="*/ 788804 h 3821750"/>
              <a:gd name="connsiteX13484" fmla="*/ 3051715 w 4203096"/>
              <a:gd name="connsiteY13484" fmla="*/ 802326 h 3821750"/>
              <a:gd name="connsiteX13485" fmla="*/ 3020187 w 4203096"/>
              <a:gd name="connsiteY13485" fmla="*/ 778231 h 3821750"/>
              <a:gd name="connsiteX13486" fmla="*/ 3034284 w 4203096"/>
              <a:gd name="connsiteY13486" fmla="*/ 764611 h 3821750"/>
              <a:gd name="connsiteX13487" fmla="*/ 3323653 w 4203096"/>
              <a:gd name="connsiteY13487" fmla="*/ 762416 h 3821750"/>
              <a:gd name="connsiteX13488" fmla="*/ 3325653 w 4203096"/>
              <a:gd name="connsiteY13488" fmla="*/ 762702 h 3821750"/>
              <a:gd name="connsiteX13489" fmla="*/ 3331273 w 4203096"/>
              <a:gd name="connsiteY13489" fmla="*/ 766607 h 3821750"/>
              <a:gd name="connsiteX13490" fmla="*/ 3330511 w 4203096"/>
              <a:gd name="connsiteY13490" fmla="*/ 767274 h 3821750"/>
              <a:gd name="connsiteX13491" fmla="*/ 3325653 w 4203096"/>
              <a:gd name="connsiteY13491" fmla="*/ 764607 h 3821750"/>
              <a:gd name="connsiteX13492" fmla="*/ 3323653 w 4203096"/>
              <a:gd name="connsiteY13492" fmla="*/ 762416 h 3821750"/>
              <a:gd name="connsiteX13493" fmla="*/ 1791271 w 4203096"/>
              <a:gd name="connsiteY13493" fmla="*/ 751845 h 3821750"/>
              <a:gd name="connsiteX13494" fmla="*/ 1786223 w 4203096"/>
              <a:gd name="connsiteY13494" fmla="*/ 766514 h 3821750"/>
              <a:gd name="connsiteX13495" fmla="*/ 1783842 w 4203096"/>
              <a:gd name="connsiteY13495" fmla="*/ 767847 h 3821750"/>
              <a:gd name="connsiteX13496" fmla="*/ 1786890 w 4203096"/>
              <a:gd name="connsiteY13496" fmla="*/ 758131 h 3821750"/>
              <a:gd name="connsiteX13497" fmla="*/ 1791271 w 4203096"/>
              <a:gd name="connsiteY13497" fmla="*/ 751845 h 3821750"/>
              <a:gd name="connsiteX13498" fmla="*/ 1857137 w 4203096"/>
              <a:gd name="connsiteY13498" fmla="*/ 751812 h 3821750"/>
              <a:gd name="connsiteX13499" fmla="*/ 1860232 w 4203096"/>
              <a:gd name="connsiteY13499" fmla="*/ 754800 h 3821750"/>
              <a:gd name="connsiteX13500" fmla="*/ 1850231 w 4203096"/>
              <a:gd name="connsiteY13500" fmla="*/ 784804 h 3821750"/>
              <a:gd name="connsiteX13501" fmla="*/ 1840897 w 4203096"/>
              <a:gd name="connsiteY13501" fmla="*/ 789377 h 3821750"/>
              <a:gd name="connsiteX13502" fmla="*/ 1850326 w 4203096"/>
              <a:gd name="connsiteY13502" fmla="*/ 760898 h 3821750"/>
              <a:gd name="connsiteX13503" fmla="*/ 1857137 w 4203096"/>
              <a:gd name="connsiteY13503" fmla="*/ 751812 h 3821750"/>
              <a:gd name="connsiteX13504" fmla="*/ 3187124 w 4203096"/>
              <a:gd name="connsiteY13504" fmla="*/ 747549 h 3821750"/>
              <a:gd name="connsiteX13505" fmla="*/ 3193827 w 4203096"/>
              <a:gd name="connsiteY13505" fmla="*/ 747751 h 3821750"/>
              <a:gd name="connsiteX13506" fmla="*/ 3213640 w 4203096"/>
              <a:gd name="connsiteY13506" fmla="*/ 761562 h 3821750"/>
              <a:gd name="connsiteX13507" fmla="*/ 3207925 w 4203096"/>
              <a:gd name="connsiteY13507" fmla="*/ 766610 h 3821750"/>
              <a:gd name="connsiteX13508" fmla="*/ 3187922 w 4203096"/>
              <a:gd name="connsiteY13508" fmla="*/ 752705 h 3821750"/>
              <a:gd name="connsiteX13509" fmla="*/ 3187124 w 4203096"/>
              <a:gd name="connsiteY13509" fmla="*/ 747549 h 3821750"/>
              <a:gd name="connsiteX13510" fmla="*/ 2925603 w 4203096"/>
              <a:gd name="connsiteY13510" fmla="*/ 741559 h 3821750"/>
              <a:gd name="connsiteX13511" fmla="*/ 2961227 w 4203096"/>
              <a:gd name="connsiteY13511" fmla="*/ 768135 h 3821750"/>
              <a:gd name="connsiteX13512" fmla="*/ 2946749 w 4203096"/>
              <a:gd name="connsiteY13512" fmla="*/ 786899 h 3821750"/>
              <a:gd name="connsiteX13513" fmla="*/ 2910649 w 4203096"/>
              <a:gd name="connsiteY13513" fmla="*/ 761277 h 3821750"/>
              <a:gd name="connsiteX13514" fmla="*/ 2925603 w 4203096"/>
              <a:gd name="connsiteY13514" fmla="*/ 741559 h 3821750"/>
              <a:gd name="connsiteX13515" fmla="*/ 2357351 w 4203096"/>
              <a:gd name="connsiteY13515" fmla="*/ 736640 h 3821750"/>
              <a:gd name="connsiteX13516" fmla="*/ 2341054 w 4203096"/>
              <a:gd name="connsiteY13516" fmla="*/ 750584 h 3821750"/>
              <a:gd name="connsiteX13517" fmla="*/ 2319813 w 4203096"/>
              <a:gd name="connsiteY13517" fmla="*/ 753847 h 3821750"/>
              <a:gd name="connsiteX13518" fmla="*/ 2319701 w 4203096"/>
              <a:gd name="connsiteY13518" fmla="*/ 753800 h 3821750"/>
              <a:gd name="connsiteX13519" fmla="*/ 2331399 w 4203096"/>
              <a:gd name="connsiteY13519" fmla="*/ 769825 h 3821750"/>
              <a:gd name="connsiteX13520" fmla="*/ 2337340 w 4203096"/>
              <a:gd name="connsiteY13520" fmla="*/ 789090 h 3821750"/>
              <a:gd name="connsiteX13521" fmla="*/ 2367629 w 4203096"/>
              <a:gd name="connsiteY13521" fmla="*/ 776136 h 3821750"/>
              <a:gd name="connsiteX13522" fmla="*/ 2357771 w 4203096"/>
              <a:gd name="connsiteY13522" fmla="*/ 757431 h 3821750"/>
              <a:gd name="connsiteX13523" fmla="*/ 3053763 w 4203096"/>
              <a:gd name="connsiteY13523" fmla="*/ 736107 h 3821750"/>
              <a:gd name="connsiteX13524" fmla="*/ 3065526 w 4203096"/>
              <a:gd name="connsiteY13524" fmla="*/ 736226 h 3821750"/>
              <a:gd name="connsiteX13525" fmla="*/ 3092768 w 4203096"/>
              <a:gd name="connsiteY13525" fmla="*/ 757087 h 3821750"/>
              <a:gd name="connsiteX13526" fmla="*/ 3079432 w 4203096"/>
              <a:gd name="connsiteY13526" fmla="*/ 766421 h 3821750"/>
              <a:gd name="connsiteX13527" fmla="*/ 3053144 w 4203096"/>
              <a:gd name="connsiteY13527" fmla="*/ 744990 h 3821750"/>
              <a:gd name="connsiteX13528" fmla="*/ 3053763 w 4203096"/>
              <a:gd name="connsiteY13528" fmla="*/ 736107 h 3821750"/>
              <a:gd name="connsiteX13529" fmla="*/ 3215449 w 4203096"/>
              <a:gd name="connsiteY13529" fmla="*/ 733177 h 3821750"/>
              <a:gd name="connsiteX13530" fmla="*/ 3233356 w 4203096"/>
              <a:gd name="connsiteY13530" fmla="*/ 744035 h 3821750"/>
              <a:gd name="connsiteX13531" fmla="*/ 3227546 w 4203096"/>
              <a:gd name="connsiteY13531" fmla="*/ 746321 h 3821750"/>
              <a:gd name="connsiteX13532" fmla="*/ 3211353 w 4203096"/>
              <a:gd name="connsiteY13532" fmla="*/ 735939 h 3821750"/>
              <a:gd name="connsiteX13533" fmla="*/ 3215449 w 4203096"/>
              <a:gd name="connsiteY13533" fmla="*/ 733177 h 3821750"/>
              <a:gd name="connsiteX13534" fmla="*/ 1887259 w 4203096"/>
              <a:gd name="connsiteY13534" fmla="*/ 733141 h 3821750"/>
              <a:gd name="connsiteX13535" fmla="*/ 1890807 w 4203096"/>
              <a:gd name="connsiteY13535" fmla="*/ 737655 h 3821750"/>
              <a:gd name="connsiteX13536" fmla="*/ 1880520 w 4203096"/>
              <a:gd name="connsiteY13536" fmla="*/ 769563 h 3821750"/>
              <a:gd name="connsiteX13537" fmla="*/ 1868042 w 4203096"/>
              <a:gd name="connsiteY13537" fmla="*/ 775945 h 3821750"/>
              <a:gd name="connsiteX13538" fmla="*/ 1879568 w 4203096"/>
              <a:gd name="connsiteY13538" fmla="*/ 742131 h 3821750"/>
              <a:gd name="connsiteX13539" fmla="*/ 1887259 w 4203096"/>
              <a:gd name="connsiteY13539" fmla="*/ 733141 h 3821750"/>
              <a:gd name="connsiteX13540" fmla="*/ 1809666 w 4203096"/>
              <a:gd name="connsiteY13540" fmla="*/ 732605 h 3821750"/>
              <a:gd name="connsiteX13541" fmla="*/ 1810606 w 4203096"/>
              <a:gd name="connsiteY13541" fmla="*/ 734129 h 3821750"/>
              <a:gd name="connsiteX13542" fmla="*/ 1806320 w 4203096"/>
              <a:gd name="connsiteY13542" fmla="*/ 751465 h 3821750"/>
              <a:gd name="connsiteX13543" fmla="*/ 1802605 w 4203096"/>
              <a:gd name="connsiteY13543" fmla="*/ 752798 h 3821750"/>
              <a:gd name="connsiteX13544" fmla="*/ 1806511 w 4203096"/>
              <a:gd name="connsiteY13544" fmla="*/ 739368 h 3821750"/>
              <a:gd name="connsiteX13545" fmla="*/ 1809666 w 4203096"/>
              <a:gd name="connsiteY13545" fmla="*/ 732605 h 3821750"/>
              <a:gd name="connsiteX13546" fmla="*/ 2611088 w 4203096"/>
              <a:gd name="connsiteY13546" fmla="*/ 727462 h 3821750"/>
              <a:gd name="connsiteX13547" fmla="*/ 2655760 w 4203096"/>
              <a:gd name="connsiteY13547" fmla="*/ 754704 h 3821750"/>
              <a:gd name="connsiteX13548" fmla="*/ 2637568 w 4203096"/>
              <a:gd name="connsiteY13548" fmla="*/ 790900 h 3821750"/>
              <a:gd name="connsiteX13549" fmla="*/ 2593943 w 4203096"/>
              <a:gd name="connsiteY13549" fmla="*/ 765088 h 3821750"/>
              <a:gd name="connsiteX13550" fmla="*/ 2611088 w 4203096"/>
              <a:gd name="connsiteY13550" fmla="*/ 727462 h 3821750"/>
              <a:gd name="connsiteX13551" fmla="*/ 2819685 w 4203096"/>
              <a:gd name="connsiteY13551" fmla="*/ 725940 h 3821750"/>
              <a:gd name="connsiteX13552" fmla="*/ 2857499 w 4203096"/>
              <a:gd name="connsiteY13552" fmla="*/ 754323 h 3821750"/>
              <a:gd name="connsiteX13553" fmla="*/ 2840450 w 4203096"/>
              <a:gd name="connsiteY13553" fmla="*/ 778421 h 3821750"/>
              <a:gd name="connsiteX13554" fmla="*/ 2802064 w 4203096"/>
              <a:gd name="connsiteY13554" fmla="*/ 751370 h 3821750"/>
              <a:gd name="connsiteX13555" fmla="*/ 2819685 w 4203096"/>
              <a:gd name="connsiteY13555" fmla="*/ 725940 h 3821750"/>
              <a:gd name="connsiteX13556" fmla="*/ 3234785 w 4203096"/>
              <a:gd name="connsiteY13556" fmla="*/ 723270 h 3821750"/>
              <a:gd name="connsiteX13557" fmla="*/ 3245643 w 4203096"/>
              <a:gd name="connsiteY13557" fmla="*/ 730318 h 3821750"/>
              <a:gd name="connsiteX13558" fmla="*/ 3242024 w 4203096"/>
              <a:gd name="connsiteY13558" fmla="*/ 730699 h 3821750"/>
              <a:gd name="connsiteX13559" fmla="*/ 3231070 w 4203096"/>
              <a:gd name="connsiteY13559" fmla="*/ 723651 h 3821750"/>
              <a:gd name="connsiteX13560" fmla="*/ 3234785 w 4203096"/>
              <a:gd name="connsiteY13560" fmla="*/ 723270 h 3821750"/>
              <a:gd name="connsiteX13561" fmla="*/ 2714053 w 4203096"/>
              <a:gd name="connsiteY13561" fmla="*/ 720130 h 3821750"/>
              <a:gd name="connsiteX13562" fmla="*/ 2755868 w 4203096"/>
              <a:gd name="connsiteY13562" fmla="*/ 749942 h 3821750"/>
              <a:gd name="connsiteX13563" fmla="*/ 2737009 w 4203096"/>
              <a:gd name="connsiteY13563" fmla="*/ 779374 h 3821750"/>
              <a:gd name="connsiteX13564" fmla="*/ 2695956 w 4203096"/>
              <a:gd name="connsiteY13564" fmla="*/ 750609 h 3821750"/>
              <a:gd name="connsiteX13565" fmla="*/ 2714053 w 4203096"/>
              <a:gd name="connsiteY13565" fmla="*/ 720130 h 3821750"/>
              <a:gd name="connsiteX13566" fmla="*/ 1920335 w 4203096"/>
              <a:gd name="connsiteY13566" fmla="*/ 718486 h 3821750"/>
              <a:gd name="connsiteX13567" fmla="*/ 1925574 w 4203096"/>
              <a:gd name="connsiteY13567" fmla="*/ 723080 h 3821750"/>
              <a:gd name="connsiteX13568" fmla="*/ 1913572 w 4203096"/>
              <a:gd name="connsiteY13568" fmla="*/ 760325 h 3821750"/>
              <a:gd name="connsiteX13569" fmla="*/ 1898904 w 4203096"/>
              <a:gd name="connsiteY13569" fmla="*/ 764038 h 3821750"/>
              <a:gd name="connsiteX13570" fmla="*/ 1910810 w 4203096"/>
              <a:gd name="connsiteY13570" fmla="*/ 728321 h 3821750"/>
              <a:gd name="connsiteX13571" fmla="*/ 1920335 w 4203096"/>
              <a:gd name="connsiteY13571" fmla="*/ 718486 h 3821750"/>
              <a:gd name="connsiteX13572" fmla="*/ 3246977 w 4203096"/>
              <a:gd name="connsiteY13572" fmla="*/ 716315 h 3821750"/>
              <a:gd name="connsiteX13573" fmla="*/ 3248691 w 4203096"/>
              <a:gd name="connsiteY13573" fmla="*/ 716600 h 3821750"/>
              <a:gd name="connsiteX13574" fmla="*/ 3257073 w 4203096"/>
              <a:gd name="connsiteY13574" fmla="*/ 721649 h 3821750"/>
              <a:gd name="connsiteX13575" fmla="*/ 3252597 w 4203096"/>
              <a:gd name="connsiteY13575" fmla="*/ 720125 h 3821750"/>
              <a:gd name="connsiteX13576" fmla="*/ 3246977 w 4203096"/>
              <a:gd name="connsiteY13576" fmla="*/ 716315 h 3821750"/>
              <a:gd name="connsiteX13577" fmla="*/ 3083087 w 4203096"/>
              <a:gd name="connsiteY13577" fmla="*/ 711925 h 3821750"/>
              <a:gd name="connsiteX13578" fmla="*/ 3092005 w 4203096"/>
              <a:gd name="connsiteY13578" fmla="*/ 711937 h 3821750"/>
              <a:gd name="connsiteX13579" fmla="*/ 3116008 w 4203096"/>
              <a:gd name="connsiteY13579" fmla="*/ 730035 h 3821750"/>
              <a:gd name="connsiteX13580" fmla="*/ 3108292 w 4203096"/>
              <a:gd name="connsiteY13580" fmla="*/ 737274 h 3821750"/>
              <a:gd name="connsiteX13581" fmla="*/ 3084099 w 4203096"/>
              <a:gd name="connsiteY13581" fmla="*/ 719557 h 3821750"/>
              <a:gd name="connsiteX13582" fmla="*/ 3083087 w 4203096"/>
              <a:gd name="connsiteY13582" fmla="*/ 711925 h 3821750"/>
              <a:gd name="connsiteX13583" fmla="*/ 1831622 w 4203096"/>
              <a:gd name="connsiteY13583" fmla="*/ 710794 h 3821750"/>
              <a:gd name="connsiteX13584" fmla="*/ 1833181 w 4203096"/>
              <a:gd name="connsiteY13584" fmla="*/ 712127 h 3821750"/>
              <a:gd name="connsiteX13585" fmla="*/ 1827181 w 4203096"/>
              <a:gd name="connsiteY13585" fmla="*/ 732320 h 3821750"/>
              <a:gd name="connsiteX13586" fmla="*/ 1822418 w 4203096"/>
              <a:gd name="connsiteY13586" fmla="*/ 736606 h 3821750"/>
              <a:gd name="connsiteX13587" fmla="*/ 1827847 w 4203096"/>
              <a:gd name="connsiteY13587" fmla="*/ 717175 h 3821750"/>
              <a:gd name="connsiteX13588" fmla="*/ 1831622 w 4203096"/>
              <a:gd name="connsiteY13588" fmla="*/ 710794 h 3821750"/>
              <a:gd name="connsiteX13589" fmla="*/ 2957893 w 4203096"/>
              <a:gd name="connsiteY13589" fmla="*/ 707842 h 3821750"/>
              <a:gd name="connsiteX13590" fmla="*/ 2989802 w 4203096"/>
              <a:gd name="connsiteY13590" fmla="*/ 731179 h 3821750"/>
              <a:gd name="connsiteX13591" fmla="*/ 2977229 w 4203096"/>
              <a:gd name="connsiteY13591" fmla="*/ 746038 h 3821750"/>
              <a:gd name="connsiteX13592" fmla="*/ 2945606 w 4203096"/>
              <a:gd name="connsiteY13592" fmla="*/ 722797 h 3821750"/>
              <a:gd name="connsiteX13593" fmla="*/ 2957893 w 4203096"/>
              <a:gd name="connsiteY13593" fmla="*/ 707842 h 3821750"/>
              <a:gd name="connsiteX13594" fmla="*/ 1957114 w 4203096"/>
              <a:gd name="connsiteY13594" fmla="*/ 705984 h 3821750"/>
              <a:gd name="connsiteX13595" fmla="*/ 1963674 w 4203096"/>
              <a:gd name="connsiteY13595" fmla="*/ 711938 h 3821750"/>
              <a:gd name="connsiteX13596" fmla="*/ 1952148 w 4203096"/>
              <a:gd name="connsiteY13596" fmla="*/ 750229 h 3821750"/>
              <a:gd name="connsiteX13597" fmla="*/ 1932908 w 4203096"/>
              <a:gd name="connsiteY13597" fmla="*/ 756610 h 3821750"/>
              <a:gd name="connsiteX13598" fmla="*/ 1945767 w 4203096"/>
              <a:gd name="connsiteY13598" fmla="*/ 716319 h 3821750"/>
              <a:gd name="connsiteX13599" fmla="*/ 1957114 w 4203096"/>
              <a:gd name="connsiteY13599" fmla="*/ 705984 h 3821750"/>
              <a:gd name="connsiteX13600" fmla="*/ 2143815 w 4203096"/>
              <a:gd name="connsiteY13600" fmla="*/ 701210 h 3821750"/>
              <a:gd name="connsiteX13601" fmla="*/ 2156745 w 4203096"/>
              <a:gd name="connsiteY13601" fmla="*/ 714985 h 3821750"/>
              <a:gd name="connsiteX13602" fmla="*/ 2140267 w 4203096"/>
              <a:gd name="connsiteY13602" fmla="*/ 762229 h 3821750"/>
              <a:gd name="connsiteX13603" fmla="*/ 2107215 w 4203096"/>
              <a:gd name="connsiteY13603" fmla="*/ 755561 h 3821750"/>
              <a:gd name="connsiteX13604" fmla="*/ 2124455 w 4203096"/>
              <a:gd name="connsiteY13604" fmla="*/ 707650 h 3821750"/>
              <a:gd name="connsiteX13605" fmla="*/ 2143815 w 4203096"/>
              <a:gd name="connsiteY13605" fmla="*/ 701210 h 3821750"/>
              <a:gd name="connsiteX13606" fmla="*/ 1998000 w 4203096"/>
              <a:gd name="connsiteY13606" fmla="*/ 697519 h 3821750"/>
              <a:gd name="connsiteX13607" fmla="*/ 2006346 w 4203096"/>
              <a:gd name="connsiteY13607" fmla="*/ 704890 h 3821750"/>
              <a:gd name="connsiteX13608" fmla="*/ 1993487 w 4203096"/>
              <a:gd name="connsiteY13608" fmla="*/ 746895 h 3821750"/>
              <a:gd name="connsiteX13609" fmla="*/ 1971389 w 4203096"/>
              <a:gd name="connsiteY13609" fmla="*/ 750895 h 3821750"/>
              <a:gd name="connsiteX13610" fmla="*/ 1984724 w 4203096"/>
              <a:gd name="connsiteY13610" fmla="*/ 707365 h 3821750"/>
              <a:gd name="connsiteX13611" fmla="*/ 1998000 w 4203096"/>
              <a:gd name="connsiteY13611" fmla="*/ 697519 h 3821750"/>
              <a:gd name="connsiteX13612" fmla="*/ 2458629 w 4203096"/>
              <a:gd name="connsiteY13612" fmla="*/ 695673 h 3821750"/>
              <a:gd name="connsiteX13613" fmla="*/ 2477643 w 4203096"/>
              <a:gd name="connsiteY13613" fmla="*/ 702794 h 3821750"/>
              <a:gd name="connsiteX13614" fmla="*/ 2498979 w 4203096"/>
              <a:gd name="connsiteY13614" fmla="*/ 743465 h 3821750"/>
              <a:gd name="connsiteX13615" fmla="*/ 2473737 w 4203096"/>
              <a:gd name="connsiteY13615" fmla="*/ 762133 h 3821750"/>
              <a:gd name="connsiteX13616" fmla="*/ 2463260 w 4203096"/>
              <a:gd name="connsiteY13616" fmla="*/ 759658 h 3821750"/>
              <a:gd name="connsiteX13617" fmla="*/ 2460307 w 4203096"/>
              <a:gd name="connsiteY13617" fmla="*/ 757372 h 3821750"/>
              <a:gd name="connsiteX13618" fmla="*/ 2450496 w 4203096"/>
              <a:gd name="connsiteY13618" fmla="*/ 746512 h 3821750"/>
              <a:gd name="connsiteX13619" fmla="*/ 2444401 w 4203096"/>
              <a:gd name="connsiteY13619" fmla="*/ 703840 h 3821750"/>
              <a:gd name="connsiteX13620" fmla="*/ 2458629 w 4203096"/>
              <a:gd name="connsiteY13620" fmla="*/ 695673 h 3821750"/>
              <a:gd name="connsiteX13621" fmla="*/ 2091464 w 4203096"/>
              <a:gd name="connsiteY13621" fmla="*/ 694709 h 3821750"/>
              <a:gd name="connsiteX13622" fmla="*/ 2103024 w 4203096"/>
              <a:gd name="connsiteY13622" fmla="*/ 706604 h 3821750"/>
              <a:gd name="connsiteX13623" fmla="*/ 2086831 w 4203096"/>
              <a:gd name="connsiteY13623" fmla="*/ 753371 h 3821750"/>
              <a:gd name="connsiteX13624" fmla="*/ 2058447 w 4203096"/>
              <a:gd name="connsiteY13624" fmla="*/ 750323 h 3821750"/>
              <a:gd name="connsiteX13625" fmla="*/ 2073973 w 4203096"/>
              <a:gd name="connsiteY13625" fmla="*/ 702603 h 3821750"/>
              <a:gd name="connsiteX13626" fmla="*/ 2091464 w 4203096"/>
              <a:gd name="connsiteY13626" fmla="*/ 694709 h 3821750"/>
              <a:gd name="connsiteX13627" fmla="*/ 2042660 w 4203096"/>
              <a:gd name="connsiteY13627" fmla="*/ 693636 h 3821750"/>
              <a:gd name="connsiteX13628" fmla="*/ 2052637 w 4203096"/>
              <a:gd name="connsiteY13628" fmla="*/ 702698 h 3821750"/>
              <a:gd name="connsiteX13629" fmla="*/ 2038540 w 4203096"/>
              <a:gd name="connsiteY13629" fmla="*/ 747180 h 3821750"/>
              <a:gd name="connsiteX13630" fmla="*/ 2012918 w 4203096"/>
              <a:gd name="connsiteY13630" fmla="*/ 748417 h 3821750"/>
              <a:gd name="connsiteX13631" fmla="*/ 2027110 w 4203096"/>
              <a:gd name="connsiteY13631" fmla="*/ 703650 h 3821750"/>
              <a:gd name="connsiteX13632" fmla="*/ 2042660 w 4203096"/>
              <a:gd name="connsiteY13632" fmla="*/ 693636 h 3821750"/>
              <a:gd name="connsiteX13633" fmla="*/ 3109900 w 4203096"/>
              <a:gd name="connsiteY13633" fmla="*/ 692802 h 3821750"/>
              <a:gd name="connsiteX13634" fmla="*/ 3116484 w 4203096"/>
              <a:gd name="connsiteY13634" fmla="*/ 693172 h 3821750"/>
              <a:gd name="connsiteX13635" fmla="*/ 3135820 w 4203096"/>
              <a:gd name="connsiteY13635" fmla="*/ 707270 h 3821750"/>
              <a:gd name="connsiteX13636" fmla="*/ 3130200 w 4203096"/>
              <a:gd name="connsiteY13636" fmla="*/ 712126 h 3821750"/>
              <a:gd name="connsiteX13637" fmla="*/ 3110673 w 4203096"/>
              <a:gd name="connsiteY13637" fmla="*/ 697934 h 3821750"/>
              <a:gd name="connsiteX13638" fmla="*/ 3109900 w 4203096"/>
              <a:gd name="connsiteY13638" fmla="*/ 692802 h 3821750"/>
              <a:gd name="connsiteX13639" fmla="*/ 1855529 w 4203096"/>
              <a:gd name="connsiteY13639" fmla="*/ 688671 h 3821750"/>
              <a:gd name="connsiteX13640" fmla="*/ 1857279 w 4203096"/>
              <a:gd name="connsiteY13640" fmla="*/ 691553 h 3821750"/>
              <a:gd name="connsiteX13641" fmla="*/ 1850421 w 4203096"/>
              <a:gd name="connsiteY13641" fmla="*/ 715080 h 3821750"/>
              <a:gd name="connsiteX13642" fmla="*/ 1844039 w 4203096"/>
              <a:gd name="connsiteY13642" fmla="*/ 719460 h 3821750"/>
              <a:gd name="connsiteX13643" fmla="*/ 1850992 w 4203096"/>
              <a:gd name="connsiteY13643" fmla="*/ 695649 h 3821750"/>
              <a:gd name="connsiteX13644" fmla="*/ 1855529 w 4203096"/>
              <a:gd name="connsiteY13644" fmla="*/ 688671 h 3821750"/>
              <a:gd name="connsiteX13645" fmla="*/ 2853690 w 4203096"/>
              <a:gd name="connsiteY13645" fmla="*/ 686601 h 3821750"/>
              <a:gd name="connsiteX13646" fmla="*/ 2887027 w 4203096"/>
              <a:gd name="connsiteY13646" fmla="*/ 712699 h 3821750"/>
              <a:gd name="connsiteX13647" fmla="*/ 2872359 w 4203096"/>
              <a:gd name="connsiteY13647" fmla="*/ 731464 h 3821750"/>
              <a:gd name="connsiteX13648" fmla="*/ 2837211 w 4203096"/>
              <a:gd name="connsiteY13648" fmla="*/ 705460 h 3821750"/>
              <a:gd name="connsiteX13649" fmla="*/ 2853690 w 4203096"/>
              <a:gd name="connsiteY13649" fmla="*/ 686601 h 3821750"/>
              <a:gd name="connsiteX13650" fmla="*/ 2333529 w 4203096"/>
              <a:gd name="connsiteY13650" fmla="*/ 685839 h 3821750"/>
              <a:gd name="connsiteX13651" fmla="*/ 2357056 w 4203096"/>
              <a:gd name="connsiteY13651" fmla="*/ 718794 h 3821750"/>
              <a:gd name="connsiteX13652" fmla="*/ 2357788 w 4203096"/>
              <a:gd name="connsiteY13652" fmla="*/ 735434 h 3821750"/>
              <a:gd name="connsiteX13653" fmla="*/ 2362962 w 4203096"/>
              <a:gd name="connsiteY13653" fmla="*/ 726510 h 3821750"/>
              <a:gd name="connsiteX13654" fmla="*/ 2376488 w 4203096"/>
              <a:gd name="connsiteY13654" fmla="*/ 716569 h 3821750"/>
              <a:gd name="connsiteX13655" fmla="*/ 2393442 w 4203096"/>
              <a:gd name="connsiteY13655" fmla="*/ 718128 h 3821750"/>
              <a:gd name="connsiteX13656" fmla="*/ 2417731 w 4203096"/>
              <a:gd name="connsiteY13656" fmla="*/ 748513 h 3821750"/>
              <a:gd name="connsiteX13657" fmla="*/ 2420493 w 4203096"/>
              <a:gd name="connsiteY13657" fmla="*/ 762229 h 3821750"/>
              <a:gd name="connsiteX13658" fmla="*/ 2459927 w 4203096"/>
              <a:gd name="connsiteY13658" fmla="*/ 757181 h 3821750"/>
              <a:gd name="connsiteX13659" fmla="*/ 2462879 w 4203096"/>
              <a:gd name="connsiteY13659" fmla="*/ 759466 h 3821750"/>
              <a:gd name="connsiteX13660" fmla="*/ 2481167 w 4203096"/>
              <a:gd name="connsiteY13660" fmla="*/ 797943 h 3821750"/>
              <a:gd name="connsiteX13661" fmla="*/ 2513933 w 4203096"/>
              <a:gd name="connsiteY13661" fmla="*/ 795753 h 3821750"/>
              <a:gd name="connsiteX13662" fmla="*/ 2500789 w 4203096"/>
              <a:gd name="connsiteY13662" fmla="*/ 764420 h 3821750"/>
              <a:gd name="connsiteX13663" fmla="*/ 2505932 w 4203096"/>
              <a:gd name="connsiteY13663" fmla="*/ 747465 h 3821750"/>
              <a:gd name="connsiteX13664" fmla="*/ 2537079 w 4203096"/>
              <a:gd name="connsiteY13664" fmla="*/ 750038 h 3821750"/>
              <a:gd name="connsiteX13665" fmla="*/ 2561463 w 4203096"/>
              <a:gd name="connsiteY13665" fmla="*/ 798229 h 3821750"/>
              <a:gd name="connsiteX13666" fmla="*/ 2605849 w 4203096"/>
              <a:gd name="connsiteY13666" fmla="*/ 788995 h 3821750"/>
              <a:gd name="connsiteX13667" fmla="*/ 2630996 w 4203096"/>
              <a:gd name="connsiteY13667" fmla="*/ 834424 h 3821750"/>
              <a:gd name="connsiteX13668" fmla="*/ 2676335 w 4203096"/>
              <a:gd name="connsiteY13668" fmla="*/ 832614 h 3821750"/>
              <a:gd name="connsiteX13669" fmla="*/ 2697766 w 4203096"/>
              <a:gd name="connsiteY13669" fmla="*/ 877858 h 3821750"/>
              <a:gd name="connsiteX13670" fmla="*/ 2744914 w 4203096"/>
              <a:gd name="connsiteY13670" fmla="*/ 876620 h 3821750"/>
              <a:gd name="connsiteX13671" fmla="*/ 2747772 w 4203096"/>
              <a:gd name="connsiteY13671" fmla="*/ 878906 h 3821750"/>
              <a:gd name="connsiteX13672" fmla="*/ 2762917 w 4203096"/>
              <a:gd name="connsiteY13672" fmla="*/ 921006 h 3821750"/>
              <a:gd name="connsiteX13673" fmla="*/ 2807494 w 4203096"/>
              <a:gd name="connsiteY13673" fmla="*/ 922340 h 3821750"/>
              <a:gd name="connsiteX13674" fmla="*/ 2814828 w 4203096"/>
              <a:gd name="connsiteY13674" fmla="*/ 927579 h 3821750"/>
              <a:gd name="connsiteX13675" fmla="*/ 2827020 w 4203096"/>
              <a:gd name="connsiteY13675" fmla="*/ 971394 h 3821750"/>
              <a:gd name="connsiteX13676" fmla="*/ 2873597 w 4203096"/>
              <a:gd name="connsiteY13676" fmla="*/ 973108 h 3821750"/>
              <a:gd name="connsiteX13677" fmla="*/ 2881598 w 4203096"/>
              <a:gd name="connsiteY13677" fmla="*/ 979204 h 3821750"/>
              <a:gd name="connsiteX13678" fmla="*/ 2893600 w 4203096"/>
              <a:gd name="connsiteY13678" fmla="*/ 1022733 h 3821750"/>
              <a:gd name="connsiteX13679" fmla="*/ 2940082 w 4203096"/>
              <a:gd name="connsiteY13679" fmla="*/ 1027401 h 3821750"/>
              <a:gd name="connsiteX13680" fmla="*/ 2948083 w 4203096"/>
              <a:gd name="connsiteY13680" fmla="*/ 1033878 h 3821750"/>
              <a:gd name="connsiteX13681" fmla="*/ 2958465 w 4203096"/>
              <a:gd name="connsiteY13681" fmla="*/ 1077407 h 3821750"/>
              <a:gd name="connsiteX13682" fmla="*/ 3007043 w 4203096"/>
              <a:gd name="connsiteY13682" fmla="*/ 1085789 h 3821750"/>
              <a:gd name="connsiteX13683" fmla="*/ 3014567 w 4203096"/>
              <a:gd name="connsiteY13683" fmla="*/ 1092171 h 3821750"/>
              <a:gd name="connsiteX13684" fmla="*/ 3023330 w 4203096"/>
              <a:gd name="connsiteY13684" fmla="*/ 1140272 h 3821750"/>
              <a:gd name="connsiteX13685" fmla="*/ 3051775 w 4203096"/>
              <a:gd name="connsiteY13685" fmla="*/ 1139474 h 3821750"/>
              <a:gd name="connsiteX13686" fmla="*/ 3077798 w 4203096"/>
              <a:gd name="connsiteY13686" fmla="*/ 1150821 h 3821750"/>
              <a:gd name="connsiteX13687" fmla="*/ 3081052 w 4203096"/>
              <a:gd name="connsiteY13687" fmla="*/ 1157417 h 3821750"/>
              <a:gd name="connsiteX13688" fmla="*/ 3089624 w 4203096"/>
              <a:gd name="connsiteY13688" fmla="*/ 1202946 h 3821750"/>
              <a:gd name="connsiteX13689" fmla="*/ 3152965 w 4203096"/>
              <a:gd name="connsiteY13689" fmla="*/ 1277432 h 3821750"/>
              <a:gd name="connsiteX13690" fmla="*/ 3215926 w 4203096"/>
              <a:gd name="connsiteY13690" fmla="*/ 1303054 h 3821750"/>
              <a:gd name="connsiteX13691" fmla="*/ 3219069 w 4203096"/>
              <a:gd name="connsiteY13691" fmla="*/ 1339535 h 3821750"/>
              <a:gd name="connsiteX13692" fmla="*/ 3163919 w 4203096"/>
              <a:gd name="connsiteY13692" fmla="*/ 1337058 h 3821750"/>
              <a:gd name="connsiteX13693" fmla="*/ 3166110 w 4203096"/>
              <a:gd name="connsiteY13693" fmla="*/ 1364490 h 3821750"/>
              <a:gd name="connsiteX13694" fmla="*/ 3212211 w 4203096"/>
              <a:gd name="connsiteY13694" fmla="*/ 1377063 h 3821750"/>
              <a:gd name="connsiteX13695" fmla="*/ 3210306 w 4203096"/>
              <a:gd name="connsiteY13695" fmla="*/ 1350489 h 3821750"/>
              <a:gd name="connsiteX13696" fmla="*/ 3228785 w 4203096"/>
              <a:gd name="connsiteY13696" fmla="*/ 1343250 h 3821750"/>
              <a:gd name="connsiteX13697" fmla="*/ 3280601 w 4203096"/>
              <a:gd name="connsiteY13697" fmla="*/ 1361347 h 3821750"/>
              <a:gd name="connsiteX13698" fmla="*/ 3286125 w 4203096"/>
              <a:gd name="connsiteY13698" fmla="*/ 1395161 h 3821750"/>
              <a:gd name="connsiteX13699" fmla="*/ 3227261 w 4203096"/>
              <a:gd name="connsiteY13699" fmla="*/ 1391160 h 3821750"/>
              <a:gd name="connsiteX13700" fmla="*/ 3232499 w 4203096"/>
              <a:gd name="connsiteY13700" fmla="*/ 1408686 h 3821750"/>
              <a:gd name="connsiteX13701" fmla="*/ 3230118 w 4203096"/>
              <a:gd name="connsiteY13701" fmla="*/ 1425641 h 3821750"/>
              <a:gd name="connsiteX13702" fmla="*/ 3258312 w 4203096"/>
              <a:gd name="connsiteY13702" fmla="*/ 1430665 h 3821750"/>
              <a:gd name="connsiteX13703" fmla="*/ 3284411 w 4203096"/>
              <a:gd name="connsiteY13703" fmla="*/ 1442670 h 3821750"/>
              <a:gd name="connsiteX13704" fmla="*/ 3284411 w 4203096"/>
              <a:gd name="connsiteY13704" fmla="*/ 1443834 h 3821750"/>
              <a:gd name="connsiteX13705" fmla="*/ 3287744 w 4203096"/>
              <a:gd name="connsiteY13705" fmla="*/ 1488887 h 3821750"/>
              <a:gd name="connsiteX13706" fmla="*/ 3348609 w 4203096"/>
              <a:gd name="connsiteY13706" fmla="*/ 1511080 h 3821750"/>
              <a:gd name="connsiteX13707" fmla="*/ 3347180 w 4203096"/>
              <a:gd name="connsiteY13707" fmla="*/ 1548323 h 3821750"/>
              <a:gd name="connsiteX13708" fmla="*/ 3290888 w 4203096"/>
              <a:gd name="connsiteY13708" fmla="*/ 1550895 h 3821750"/>
              <a:gd name="connsiteX13709" fmla="*/ 3287744 w 4203096"/>
              <a:gd name="connsiteY13709" fmla="*/ 1587947 h 3821750"/>
              <a:gd name="connsiteX13710" fmla="*/ 3333940 w 4203096"/>
              <a:gd name="connsiteY13710" fmla="*/ 1600996 h 3821750"/>
              <a:gd name="connsiteX13711" fmla="*/ 3340513 w 4203096"/>
              <a:gd name="connsiteY13711" fmla="*/ 1608426 h 3821750"/>
              <a:gd name="connsiteX13712" fmla="*/ 3332607 w 4203096"/>
              <a:gd name="connsiteY13712" fmla="*/ 1656146 h 3821750"/>
              <a:gd name="connsiteX13713" fmla="*/ 3390043 w 4203096"/>
              <a:gd name="connsiteY13713" fmla="*/ 1676720 h 3821750"/>
              <a:gd name="connsiteX13714" fmla="*/ 3383661 w 4203096"/>
              <a:gd name="connsiteY13714" fmla="*/ 1717582 h 3821750"/>
              <a:gd name="connsiteX13715" fmla="*/ 3330035 w 4203096"/>
              <a:gd name="connsiteY13715" fmla="*/ 1723869 h 3821750"/>
              <a:gd name="connsiteX13716" fmla="*/ 3322891 w 4203096"/>
              <a:gd name="connsiteY13716" fmla="*/ 1764350 h 3821750"/>
              <a:gd name="connsiteX13717" fmla="*/ 3346562 w 4203096"/>
              <a:gd name="connsiteY13717" fmla="*/ 1766958 h 3821750"/>
              <a:gd name="connsiteX13718" fmla="*/ 3367510 w 4203096"/>
              <a:gd name="connsiteY13718" fmla="*/ 1778120 h 3821750"/>
              <a:gd name="connsiteX13719" fmla="*/ 3368135 w 4203096"/>
              <a:gd name="connsiteY13719" fmla="*/ 1784733 h 3821750"/>
              <a:gd name="connsiteX13720" fmla="*/ 3360230 w 4203096"/>
              <a:gd name="connsiteY13720" fmla="*/ 1830453 h 3821750"/>
              <a:gd name="connsiteX13721" fmla="*/ 3357278 w 4203096"/>
              <a:gd name="connsiteY13721" fmla="*/ 1837186 h 3821750"/>
              <a:gd name="connsiteX13722" fmla="*/ 3375814 w 4203096"/>
              <a:gd name="connsiteY13722" fmla="*/ 1831252 h 3821750"/>
              <a:gd name="connsiteX13723" fmla="*/ 3393661 w 4203096"/>
              <a:gd name="connsiteY13723" fmla="*/ 1835788 h 3821750"/>
              <a:gd name="connsiteX13724" fmla="*/ 3401662 w 4203096"/>
              <a:gd name="connsiteY13724" fmla="*/ 1885985 h 3821750"/>
              <a:gd name="connsiteX13725" fmla="*/ 3352704 w 4203096"/>
              <a:gd name="connsiteY13725" fmla="*/ 1904558 h 3821750"/>
              <a:gd name="connsiteX13726" fmla="*/ 3343465 w 4203096"/>
              <a:gd name="connsiteY13726" fmla="*/ 1897510 h 3821750"/>
              <a:gd name="connsiteX13727" fmla="*/ 3338416 w 4203096"/>
              <a:gd name="connsiteY13727" fmla="*/ 1889128 h 3821750"/>
              <a:gd name="connsiteX13728" fmla="*/ 3338678 w 4203096"/>
              <a:gd name="connsiteY13728" fmla="*/ 1862065 h 3821750"/>
              <a:gd name="connsiteX13729" fmla="*/ 3354358 w 4203096"/>
              <a:gd name="connsiteY13729" fmla="*/ 1839160 h 3821750"/>
              <a:gd name="connsiteX13730" fmla="*/ 3331036 w 4203096"/>
              <a:gd name="connsiteY13730" fmla="*/ 1844860 h 3821750"/>
              <a:gd name="connsiteX13731" fmla="*/ 3308985 w 4203096"/>
              <a:gd name="connsiteY13731" fmla="*/ 1840740 h 3821750"/>
              <a:gd name="connsiteX13732" fmla="*/ 3301651 w 4203096"/>
              <a:gd name="connsiteY13732" fmla="*/ 1876840 h 3821750"/>
              <a:gd name="connsiteX13733" fmla="*/ 3338322 w 4203096"/>
              <a:gd name="connsiteY13733" fmla="*/ 1889318 h 3821750"/>
              <a:gd name="connsiteX13734" fmla="*/ 3343370 w 4203096"/>
              <a:gd name="connsiteY13734" fmla="*/ 1897700 h 3821750"/>
              <a:gd name="connsiteX13735" fmla="*/ 3330321 w 4203096"/>
              <a:gd name="connsiteY13735" fmla="*/ 1950087 h 3821750"/>
              <a:gd name="connsiteX13736" fmla="*/ 3373946 w 4203096"/>
              <a:gd name="connsiteY13736" fmla="*/ 1966185 h 3821750"/>
              <a:gd name="connsiteX13737" fmla="*/ 3360801 w 4203096"/>
              <a:gd name="connsiteY13737" fmla="*/ 2009809 h 3821750"/>
              <a:gd name="connsiteX13738" fmla="*/ 3316034 w 4203096"/>
              <a:gd name="connsiteY13738" fmla="*/ 2020382 h 3821750"/>
              <a:gd name="connsiteX13739" fmla="*/ 3303556 w 4203096"/>
              <a:gd name="connsiteY13739" fmla="*/ 2066959 h 3821750"/>
              <a:gd name="connsiteX13740" fmla="*/ 3338513 w 4203096"/>
              <a:gd name="connsiteY13740" fmla="*/ 2084199 h 3821750"/>
              <a:gd name="connsiteX13741" fmla="*/ 3321939 w 4203096"/>
              <a:gd name="connsiteY13741" fmla="*/ 2129539 h 3821750"/>
              <a:gd name="connsiteX13742" fmla="*/ 3281363 w 4203096"/>
              <a:gd name="connsiteY13742" fmla="*/ 2137158 h 3821750"/>
              <a:gd name="connsiteX13743" fmla="*/ 3278029 w 4203096"/>
              <a:gd name="connsiteY13743" fmla="*/ 2161733 h 3821750"/>
              <a:gd name="connsiteX13744" fmla="*/ 3269361 w 4203096"/>
              <a:gd name="connsiteY13744" fmla="*/ 2186212 h 3821750"/>
              <a:gd name="connsiteX13745" fmla="*/ 3300603 w 4203096"/>
              <a:gd name="connsiteY13745" fmla="*/ 2201643 h 3821750"/>
              <a:gd name="connsiteX13746" fmla="*/ 3286506 w 4203096"/>
              <a:gd name="connsiteY13746" fmla="*/ 2243362 h 3821750"/>
              <a:gd name="connsiteX13747" fmla="*/ 3249168 w 4203096"/>
              <a:gd name="connsiteY13747" fmla="*/ 2257364 h 3821750"/>
              <a:gd name="connsiteX13748" fmla="*/ 3244965 w 4203096"/>
              <a:gd name="connsiteY13748" fmla="*/ 2284189 h 3821750"/>
              <a:gd name="connsiteX13749" fmla="*/ 3233626 w 4203096"/>
              <a:gd name="connsiteY13749" fmla="*/ 2308630 h 3821750"/>
              <a:gd name="connsiteX13750" fmla="*/ 3233642 w 4203096"/>
              <a:gd name="connsiteY13750" fmla="*/ 2308608 h 3821750"/>
              <a:gd name="connsiteX13751" fmla="*/ 3242215 w 4203096"/>
              <a:gd name="connsiteY13751" fmla="*/ 2303179 h 3821750"/>
              <a:gd name="connsiteX13752" fmla="*/ 3264503 w 4203096"/>
              <a:gd name="connsiteY13752" fmla="*/ 2313276 h 3821750"/>
              <a:gd name="connsiteX13753" fmla="*/ 3252025 w 4203096"/>
              <a:gd name="connsiteY13753" fmla="*/ 2356900 h 3821750"/>
              <a:gd name="connsiteX13754" fmla="*/ 3225069 w 4203096"/>
              <a:gd name="connsiteY13754" fmla="*/ 2375569 h 3821750"/>
              <a:gd name="connsiteX13755" fmla="*/ 3219069 w 4203096"/>
              <a:gd name="connsiteY13755" fmla="*/ 2372616 h 3821750"/>
              <a:gd name="connsiteX13756" fmla="*/ 3216783 w 4203096"/>
              <a:gd name="connsiteY13756" fmla="*/ 2363377 h 3821750"/>
              <a:gd name="connsiteX13757" fmla="*/ 3218914 w 4203096"/>
              <a:gd name="connsiteY13757" fmla="*/ 2340672 h 3821750"/>
              <a:gd name="connsiteX13758" fmla="*/ 3227501 w 4203096"/>
              <a:gd name="connsiteY13758" fmla="*/ 2316735 h 3821750"/>
              <a:gd name="connsiteX13759" fmla="*/ 3227451 w 4203096"/>
              <a:gd name="connsiteY13759" fmla="*/ 2316800 h 3821750"/>
              <a:gd name="connsiteX13760" fmla="*/ 3202400 w 4203096"/>
              <a:gd name="connsiteY13760" fmla="*/ 2324134 h 3821750"/>
              <a:gd name="connsiteX13761" fmla="*/ 3194590 w 4203096"/>
              <a:gd name="connsiteY13761" fmla="*/ 2360329 h 3821750"/>
              <a:gd name="connsiteX13762" fmla="*/ 3216688 w 4203096"/>
              <a:gd name="connsiteY13762" fmla="*/ 2363473 h 3821750"/>
              <a:gd name="connsiteX13763" fmla="*/ 3218974 w 4203096"/>
              <a:gd name="connsiteY13763" fmla="*/ 2372712 h 3821750"/>
              <a:gd name="connsiteX13764" fmla="*/ 3217736 w 4203096"/>
              <a:gd name="connsiteY13764" fmla="*/ 2383285 h 3821750"/>
              <a:gd name="connsiteX13765" fmla="*/ 3182493 w 4203096"/>
              <a:gd name="connsiteY13765" fmla="*/ 2439863 h 3821750"/>
              <a:gd name="connsiteX13766" fmla="*/ 3177349 w 4203096"/>
              <a:gd name="connsiteY13766" fmla="*/ 2439482 h 3821750"/>
              <a:gd name="connsiteX13767" fmla="*/ 3169253 w 4203096"/>
              <a:gd name="connsiteY13767" fmla="*/ 2480344 h 3821750"/>
              <a:gd name="connsiteX13768" fmla="*/ 3181088 w 4203096"/>
              <a:gd name="connsiteY13768" fmla="*/ 2474939 h 3821750"/>
              <a:gd name="connsiteX13769" fmla="*/ 3189193 w 4203096"/>
              <a:gd name="connsiteY13769" fmla="*/ 2482670 h 3821750"/>
              <a:gd name="connsiteX13770" fmla="*/ 3190018 w 4203096"/>
              <a:gd name="connsiteY13770" fmla="*/ 2493584 h 3821750"/>
              <a:gd name="connsiteX13771" fmla="*/ 3163253 w 4203096"/>
              <a:gd name="connsiteY13771" fmla="*/ 2549019 h 3821750"/>
              <a:gd name="connsiteX13772" fmla="*/ 3155061 w 4203096"/>
              <a:gd name="connsiteY13772" fmla="*/ 2549019 h 3821750"/>
              <a:gd name="connsiteX13773" fmla="*/ 3144869 w 4203096"/>
              <a:gd name="connsiteY13773" fmla="*/ 2595597 h 3821750"/>
              <a:gd name="connsiteX13774" fmla="*/ 3143726 w 4203096"/>
              <a:gd name="connsiteY13774" fmla="*/ 2597883 h 3821750"/>
              <a:gd name="connsiteX13775" fmla="*/ 3124676 w 4203096"/>
              <a:gd name="connsiteY13775" fmla="*/ 2613408 h 3821750"/>
              <a:gd name="connsiteX13776" fmla="*/ 3119533 w 4203096"/>
              <a:gd name="connsiteY13776" fmla="*/ 2650461 h 3821750"/>
              <a:gd name="connsiteX13777" fmla="*/ 3136202 w 4203096"/>
              <a:gd name="connsiteY13777" fmla="*/ 2648556 h 3821750"/>
              <a:gd name="connsiteX13778" fmla="*/ 3136106 w 4203096"/>
              <a:gd name="connsiteY13778" fmla="*/ 2648556 h 3821750"/>
              <a:gd name="connsiteX13779" fmla="*/ 3137440 w 4203096"/>
              <a:gd name="connsiteY13779" fmla="*/ 2657033 h 3821750"/>
              <a:gd name="connsiteX13780" fmla="*/ 3118104 w 4203096"/>
              <a:gd name="connsiteY13780" fmla="*/ 2711611 h 3821750"/>
              <a:gd name="connsiteX13781" fmla="*/ 3112580 w 4203096"/>
              <a:gd name="connsiteY13781" fmla="*/ 2711802 h 3821750"/>
              <a:gd name="connsiteX13782" fmla="*/ 3107436 w 4203096"/>
              <a:gd name="connsiteY13782" fmla="*/ 2753902 h 3821750"/>
              <a:gd name="connsiteX13783" fmla="*/ 3091529 w 4203096"/>
              <a:gd name="connsiteY13783" fmla="*/ 2770857 h 3821750"/>
              <a:gd name="connsiteX13784" fmla="*/ 3090196 w 4203096"/>
              <a:gd name="connsiteY13784" fmla="*/ 2805051 h 3821750"/>
              <a:gd name="connsiteX13785" fmla="*/ 3106579 w 4203096"/>
              <a:gd name="connsiteY13785" fmla="*/ 2806004 h 3821750"/>
              <a:gd name="connsiteX13786" fmla="*/ 3105436 w 4203096"/>
              <a:gd name="connsiteY13786" fmla="*/ 2837151 h 3821750"/>
              <a:gd name="connsiteX13787" fmla="*/ 3088100 w 4203096"/>
              <a:gd name="connsiteY13787" fmla="*/ 2852581 h 3821750"/>
              <a:gd name="connsiteX13788" fmla="*/ 3088100 w 4203096"/>
              <a:gd name="connsiteY13788" fmla="*/ 2887824 h 3821750"/>
              <a:gd name="connsiteX13789" fmla="*/ 3071622 w 4203096"/>
              <a:gd name="connsiteY13789" fmla="*/ 2903159 h 3821750"/>
              <a:gd name="connsiteX13790" fmla="*/ 3066193 w 4203096"/>
              <a:gd name="connsiteY13790" fmla="*/ 2934782 h 3821750"/>
              <a:gd name="connsiteX13791" fmla="*/ 3048762 w 4203096"/>
              <a:gd name="connsiteY13791" fmla="*/ 2949069 h 3821750"/>
              <a:gd name="connsiteX13792" fmla="*/ 3021235 w 4203096"/>
              <a:gd name="connsiteY13792" fmla="*/ 2991741 h 3821750"/>
              <a:gd name="connsiteX13793" fmla="*/ 3009995 w 4203096"/>
              <a:gd name="connsiteY13793" fmla="*/ 3019650 h 3821750"/>
              <a:gd name="connsiteX13794" fmla="*/ 2988755 w 4203096"/>
              <a:gd name="connsiteY13794" fmla="*/ 3031556 h 3821750"/>
              <a:gd name="connsiteX13795" fmla="*/ 2984361 w 4203096"/>
              <a:gd name="connsiteY13795" fmla="*/ 3045618 h 3821750"/>
              <a:gd name="connsiteX13796" fmla="*/ 2974082 w 4203096"/>
              <a:gd name="connsiteY13796" fmla="*/ 3059219 h 3821750"/>
              <a:gd name="connsiteX13797" fmla="*/ 2963609 w 4203096"/>
              <a:gd name="connsiteY13797" fmla="*/ 3066489 h 3821750"/>
              <a:gd name="connsiteX13798" fmla="*/ 2952083 w 4203096"/>
              <a:gd name="connsiteY13798" fmla="*/ 3069180 h 3821750"/>
              <a:gd name="connsiteX13799" fmla="*/ 2946630 w 4203096"/>
              <a:gd name="connsiteY13799" fmla="*/ 3081944 h 3821750"/>
              <a:gd name="connsiteX13800" fmla="*/ 2934958 w 4203096"/>
              <a:gd name="connsiteY13800" fmla="*/ 3094482 h 3821750"/>
              <a:gd name="connsiteX13801" fmla="*/ 2911793 w 4203096"/>
              <a:gd name="connsiteY13801" fmla="*/ 3102708 h 3821750"/>
              <a:gd name="connsiteX13802" fmla="*/ 2865691 w 4203096"/>
              <a:gd name="connsiteY13802" fmla="*/ 3134045 h 3821750"/>
              <a:gd name="connsiteX13803" fmla="*/ 2844737 w 4203096"/>
              <a:gd name="connsiteY13803" fmla="*/ 3156143 h 3821750"/>
              <a:gd name="connsiteX13804" fmla="*/ 2816066 w 4203096"/>
              <a:gd name="connsiteY13804" fmla="*/ 3162049 h 3821750"/>
              <a:gd name="connsiteX13805" fmla="*/ 2793397 w 4203096"/>
              <a:gd name="connsiteY13805" fmla="*/ 3183289 h 3821750"/>
              <a:gd name="connsiteX13806" fmla="*/ 2761679 w 4203096"/>
              <a:gd name="connsiteY13806" fmla="*/ 3187671 h 3821750"/>
              <a:gd name="connsiteX13807" fmla="*/ 2731294 w 4203096"/>
              <a:gd name="connsiteY13807" fmla="*/ 3210531 h 3821750"/>
              <a:gd name="connsiteX13808" fmla="*/ 2706243 w 4203096"/>
              <a:gd name="connsiteY13808" fmla="*/ 3211198 h 3821750"/>
              <a:gd name="connsiteX13809" fmla="*/ 2718149 w 4203096"/>
              <a:gd name="connsiteY13809" fmla="*/ 3191195 h 3821750"/>
              <a:gd name="connsiteX13810" fmla="*/ 2702528 w 4203096"/>
              <a:gd name="connsiteY13810" fmla="*/ 3191957 h 3821750"/>
              <a:gd name="connsiteX13811" fmla="*/ 2691384 w 4203096"/>
              <a:gd name="connsiteY13811" fmla="*/ 3190719 h 3821750"/>
              <a:gd name="connsiteX13812" fmla="*/ 2673096 w 4203096"/>
              <a:gd name="connsiteY13812" fmla="*/ 3206721 h 3821750"/>
              <a:gd name="connsiteX13813" fmla="*/ 2701862 w 4203096"/>
              <a:gd name="connsiteY13813" fmla="*/ 3213388 h 3821750"/>
              <a:gd name="connsiteX13814" fmla="*/ 2679192 w 4203096"/>
              <a:gd name="connsiteY13814" fmla="*/ 3230629 h 3821750"/>
              <a:gd name="connsiteX13815" fmla="*/ 2645759 w 4203096"/>
              <a:gd name="connsiteY13815" fmla="*/ 3232533 h 3821750"/>
              <a:gd name="connsiteX13816" fmla="*/ 2657475 w 4203096"/>
              <a:gd name="connsiteY13816" fmla="*/ 3211674 h 3821750"/>
              <a:gd name="connsiteX13817" fmla="*/ 2640425 w 4203096"/>
              <a:gd name="connsiteY13817" fmla="*/ 3213198 h 3821750"/>
              <a:gd name="connsiteX13818" fmla="*/ 2625852 w 4203096"/>
              <a:gd name="connsiteY13818" fmla="*/ 3211864 h 3821750"/>
              <a:gd name="connsiteX13819" fmla="*/ 2598325 w 4203096"/>
              <a:gd name="connsiteY13819" fmla="*/ 3231200 h 3821750"/>
              <a:gd name="connsiteX13820" fmla="*/ 2558224 w 4203096"/>
              <a:gd name="connsiteY13820" fmla="*/ 3233105 h 3821750"/>
              <a:gd name="connsiteX13821" fmla="*/ 2528221 w 4203096"/>
              <a:gd name="connsiteY13821" fmla="*/ 3255774 h 3821750"/>
              <a:gd name="connsiteX13822" fmla="*/ 2494407 w 4203096"/>
              <a:gd name="connsiteY13822" fmla="*/ 3258537 h 3821750"/>
              <a:gd name="connsiteX13823" fmla="*/ 2503551 w 4203096"/>
              <a:gd name="connsiteY13823" fmla="*/ 3237582 h 3821750"/>
              <a:gd name="connsiteX13824" fmla="*/ 2471356 w 4203096"/>
              <a:gd name="connsiteY13824" fmla="*/ 3238534 h 3821750"/>
              <a:gd name="connsiteX13825" fmla="*/ 2445258 w 4203096"/>
              <a:gd name="connsiteY13825" fmla="*/ 3258823 h 3821750"/>
              <a:gd name="connsiteX13826" fmla="*/ 2444687 w 4203096"/>
              <a:gd name="connsiteY13826" fmla="*/ 3259013 h 3821750"/>
              <a:gd name="connsiteX13827" fmla="*/ 2399633 w 4203096"/>
              <a:gd name="connsiteY13827" fmla="*/ 3264157 h 3821750"/>
              <a:gd name="connsiteX13828" fmla="*/ 2367629 w 4203096"/>
              <a:gd name="connsiteY13828" fmla="*/ 3290065 h 3821750"/>
              <a:gd name="connsiteX13829" fmla="*/ 2332196 w 4203096"/>
              <a:gd name="connsiteY13829" fmla="*/ 3293208 h 3821750"/>
              <a:gd name="connsiteX13830" fmla="*/ 2340769 w 4203096"/>
              <a:gd name="connsiteY13830" fmla="*/ 3269109 h 3821750"/>
              <a:gd name="connsiteX13831" fmla="*/ 2306669 w 4203096"/>
              <a:gd name="connsiteY13831" fmla="*/ 3270157 h 3821750"/>
              <a:gd name="connsiteX13832" fmla="*/ 2302574 w 4203096"/>
              <a:gd name="connsiteY13832" fmla="*/ 3276920 h 3821750"/>
              <a:gd name="connsiteX13833" fmla="*/ 2238566 w 4203096"/>
              <a:gd name="connsiteY13833" fmla="*/ 3299399 h 3821750"/>
              <a:gd name="connsiteX13834" fmla="*/ 2230953 w 4203096"/>
              <a:gd name="connsiteY13834" fmla="*/ 3296952 h 3821750"/>
              <a:gd name="connsiteX13835" fmla="*/ 2232208 w 4203096"/>
              <a:gd name="connsiteY13835" fmla="*/ 3284493 h 3821750"/>
              <a:gd name="connsiteX13836" fmla="*/ 2243042 w 4203096"/>
              <a:gd name="connsiteY13836" fmla="*/ 3271110 h 3821750"/>
              <a:gd name="connsiteX13837" fmla="*/ 2209705 w 4203096"/>
              <a:gd name="connsiteY13837" fmla="*/ 3270443 h 3821750"/>
              <a:gd name="connsiteX13838" fmla="*/ 2202573 w 4203096"/>
              <a:gd name="connsiteY13838" fmla="*/ 3283254 h 3821750"/>
              <a:gd name="connsiteX13839" fmla="*/ 2187359 w 4203096"/>
              <a:gd name="connsiteY13839" fmla="*/ 3294822 h 3821750"/>
              <a:gd name="connsiteX13840" fmla="*/ 2213383 w 4203096"/>
              <a:gd name="connsiteY13840" fmla="*/ 3291018 h 3821750"/>
              <a:gd name="connsiteX13841" fmla="*/ 2230576 w 4203096"/>
              <a:gd name="connsiteY13841" fmla="*/ 3296799 h 3821750"/>
              <a:gd name="connsiteX13842" fmla="*/ 2230581 w 4203096"/>
              <a:gd name="connsiteY13842" fmla="*/ 3296833 h 3821750"/>
              <a:gd name="connsiteX13843" fmla="*/ 2230953 w 4203096"/>
              <a:gd name="connsiteY13843" fmla="*/ 3296952 h 3821750"/>
              <a:gd name="connsiteX13844" fmla="*/ 2230946 w 4203096"/>
              <a:gd name="connsiteY13844" fmla="*/ 3297018 h 3821750"/>
              <a:gd name="connsiteX13845" fmla="*/ 2230582 w 4203096"/>
              <a:gd name="connsiteY13845" fmla="*/ 3296836 h 3821750"/>
              <a:gd name="connsiteX13846" fmla="*/ 2231886 w 4203096"/>
              <a:gd name="connsiteY13846" fmla="*/ 3304472 h 3821750"/>
              <a:gd name="connsiteX13847" fmla="*/ 2226563 w 4203096"/>
              <a:gd name="connsiteY13847" fmla="*/ 3313496 h 3821750"/>
              <a:gd name="connsiteX13848" fmla="*/ 2177128 w 4203096"/>
              <a:gd name="connsiteY13848" fmla="*/ 3332927 h 3821750"/>
              <a:gd name="connsiteX13849" fmla="*/ 2168746 w 4203096"/>
              <a:gd name="connsiteY13849" fmla="*/ 3308162 h 3821750"/>
              <a:gd name="connsiteX13850" fmla="*/ 2178830 w 4203096"/>
              <a:gd name="connsiteY13850" fmla="*/ 3298926 h 3821750"/>
              <a:gd name="connsiteX13851" fmla="*/ 2165275 w 4203096"/>
              <a:gd name="connsiteY13851" fmla="*/ 3301565 h 3821750"/>
              <a:gd name="connsiteX13852" fmla="*/ 2138553 w 4203096"/>
              <a:gd name="connsiteY13852" fmla="*/ 3298256 h 3821750"/>
              <a:gd name="connsiteX13853" fmla="*/ 2136076 w 4203096"/>
              <a:gd name="connsiteY13853" fmla="*/ 3305495 h 3821750"/>
              <a:gd name="connsiteX13854" fmla="*/ 2108835 w 4203096"/>
              <a:gd name="connsiteY13854" fmla="*/ 3328831 h 3821750"/>
              <a:gd name="connsiteX13855" fmla="*/ 2073688 w 4203096"/>
              <a:gd name="connsiteY13855" fmla="*/ 3328926 h 3821750"/>
              <a:gd name="connsiteX13856" fmla="*/ 2071783 w 4203096"/>
              <a:gd name="connsiteY13856" fmla="*/ 3304257 h 3821750"/>
              <a:gd name="connsiteX13857" fmla="*/ 2079403 w 4203096"/>
              <a:gd name="connsiteY13857" fmla="*/ 3295970 h 3821750"/>
              <a:gd name="connsiteX13858" fmla="*/ 2042160 w 4203096"/>
              <a:gd name="connsiteY13858" fmla="*/ 3291112 h 3821750"/>
              <a:gd name="connsiteX13859" fmla="*/ 2012823 w 4203096"/>
              <a:gd name="connsiteY13859" fmla="*/ 3321211 h 3821750"/>
              <a:gd name="connsiteX13860" fmla="*/ 1978152 w 4203096"/>
              <a:gd name="connsiteY13860" fmla="*/ 3315020 h 3821750"/>
              <a:gd name="connsiteX13861" fmla="*/ 1984820 w 4203096"/>
              <a:gd name="connsiteY13861" fmla="*/ 3281016 h 3821750"/>
              <a:gd name="connsiteX13862" fmla="*/ 1949767 w 4203096"/>
              <a:gd name="connsiteY13862" fmla="*/ 3273396 h 3821750"/>
              <a:gd name="connsiteX13863" fmla="*/ 1947958 w 4203096"/>
              <a:gd name="connsiteY13863" fmla="*/ 3277968 h 3821750"/>
              <a:gd name="connsiteX13864" fmla="*/ 1921669 w 4203096"/>
              <a:gd name="connsiteY13864" fmla="*/ 3301494 h 3821750"/>
              <a:gd name="connsiteX13865" fmla="*/ 1887664 w 4203096"/>
              <a:gd name="connsiteY13865" fmla="*/ 3292636 h 3821750"/>
              <a:gd name="connsiteX13866" fmla="*/ 1888331 w 4203096"/>
              <a:gd name="connsiteY13866" fmla="*/ 3262442 h 3821750"/>
              <a:gd name="connsiteX13867" fmla="*/ 1895475 w 4203096"/>
              <a:gd name="connsiteY13867" fmla="*/ 3255013 h 3821750"/>
              <a:gd name="connsiteX13868" fmla="*/ 1872949 w 4203096"/>
              <a:gd name="connsiteY13868" fmla="*/ 3253108 h 3821750"/>
              <a:gd name="connsiteX13869" fmla="*/ 1856311 w 4203096"/>
              <a:gd name="connsiteY13869" fmla="*/ 3242738 h 3821750"/>
              <a:gd name="connsiteX13870" fmla="*/ 1855946 w 4203096"/>
              <a:gd name="connsiteY13870" fmla="*/ 3251298 h 3821750"/>
              <a:gd name="connsiteX13871" fmla="*/ 1830800 w 4203096"/>
              <a:gd name="connsiteY13871" fmla="*/ 3276063 h 3821750"/>
              <a:gd name="connsiteX13872" fmla="*/ 1797462 w 4203096"/>
              <a:gd name="connsiteY13872" fmla="*/ 3263394 h 3821750"/>
              <a:gd name="connsiteX13873" fmla="*/ 1802701 w 4203096"/>
              <a:gd name="connsiteY13873" fmla="*/ 3231676 h 3821750"/>
              <a:gd name="connsiteX13874" fmla="*/ 1809810 w 4203096"/>
              <a:gd name="connsiteY13874" fmla="*/ 3227766 h 3821750"/>
              <a:gd name="connsiteX13875" fmla="*/ 1797558 w 4203096"/>
              <a:gd name="connsiteY13875" fmla="*/ 3227581 h 3821750"/>
              <a:gd name="connsiteX13876" fmla="*/ 1767078 w 4203096"/>
              <a:gd name="connsiteY13876" fmla="*/ 3213769 h 3821750"/>
              <a:gd name="connsiteX13877" fmla="*/ 1766983 w 4203096"/>
              <a:gd name="connsiteY13877" fmla="*/ 3184623 h 3821750"/>
              <a:gd name="connsiteX13878" fmla="*/ 1770126 w 4203096"/>
              <a:gd name="connsiteY13878" fmla="*/ 3180051 h 3821750"/>
              <a:gd name="connsiteX13879" fmla="*/ 1737455 w 4203096"/>
              <a:gd name="connsiteY13879" fmla="*/ 3169764 h 3821750"/>
              <a:gd name="connsiteX13880" fmla="*/ 1710880 w 4203096"/>
              <a:gd name="connsiteY13880" fmla="*/ 3198053 h 3821750"/>
              <a:gd name="connsiteX13881" fmla="*/ 1680686 w 4203096"/>
              <a:gd name="connsiteY13881" fmla="*/ 3185575 h 3821750"/>
              <a:gd name="connsiteX13882" fmla="*/ 1685163 w 4203096"/>
              <a:gd name="connsiteY13882" fmla="*/ 3149952 h 3821750"/>
              <a:gd name="connsiteX13883" fmla="*/ 1662041 w 4203096"/>
              <a:gd name="connsiteY13883" fmla="*/ 3146856 h 3821750"/>
              <a:gd name="connsiteX13884" fmla="*/ 1645723 w 4203096"/>
              <a:gd name="connsiteY13884" fmla="*/ 3134332 h 3821750"/>
              <a:gd name="connsiteX13885" fmla="*/ 1648205 w 4203096"/>
              <a:gd name="connsiteY13885" fmla="*/ 3144999 h 3821750"/>
              <a:gd name="connsiteX13886" fmla="*/ 1628584 w 4203096"/>
              <a:gd name="connsiteY13886" fmla="*/ 3169669 h 3821750"/>
              <a:gd name="connsiteX13887" fmla="*/ 1595056 w 4203096"/>
              <a:gd name="connsiteY13887" fmla="*/ 3156811 h 3821750"/>
              <a:gd name="connsiteX13888" fmla="*/ 1600485 w 4203096"/>
              <a:gd name="connsiteY13888" fmla="*/ 3127283 h 3821750"/>
              <a:gd name="connsiteX13889" fmla="*/ 1636775 w 4203096"/>
              <a:gd name="connsiteY13889" fmla="*/ 3127759 h 3821750"/>
              <a:gd name="connsiteX13890" fmla="*/ 1645582 w 4203096"/>
              <a:gd name="connsiteY13890" fmla="*/ 3134182 h 3821750"/>
              <a:gd name="connsiteX13891" fmla="*/ 1642372 w 4203096"/>
              <a:gd name="connsiteY13891" fmla="*/ 3119103 h 3821750"/>
              <a:gd name="connsiteX13892" fmla="*/ 1649539 w 4203096"/>
              <a:gd name="connsiteY13892" fmla="*/ 3104422 h 3821750"/>
              <a:gd name="connsiteX13893" fmla="*/ 1617536 w 4203096"/>
              <a:gd name="connsiteY13893" fmla="*/ 3095945 h 3821750"/>
              <a:gd name="connsiteX13894" fmla="*/ 1596199 w 4203096"/>
              <a:gd name="connsiteY13894" fmla="*/ 3123949 h 3821750"/>
              <a:gd name="connsiteX13895" fmla="*/ 1565243 w 4203096"/>
              <a:gd name="connsiteY13895" fmla="*/ 3114900 h 3821750"/>
              <a:gd name="connsiteX13896" fmla="*/ 1566862 w 4203096"/>
              <a:gd name="connsiteY13896" fmla="*/ 3080800 h 3821750"/>
              <a:gd name="connsiteX13897" fmla="*/ 1531429 w 4203096"/>
              <a:gd name="connsiteY13897" fmla="*/ 3040224 h 3821750"/>
              <a:gd name="connsiteX13898" fmla="*/ 1500378 w 4203096"/>
              <a:gd name="connsiteY13898" fmla="*/ 3035842 h 3821750"/>
              <a:gd name="connsiteX13899" fmla="*/ 1482090 w 4203096"/>
              <a:gd name="connsiteY13899" fmla="*/ 3065274 h 3821750"/>
              <a:gd name="connsiteX13900" fmla="*/ 1451324 w 4203096"/>
              <a:gd name="connsiteY13900" fmla="*/ 3059179 h 3821750"/>
              <a:gd name="connsiteX13901" fmla="*/ 1453324 w 4203096"/>
              <a:gd name="connsiteY13901" fmla="*/ 3031937 h 3821750"/>
              <a:gd name="connsiteX13902" fmla="*/ 1492187 w 4203096"/>
              <a:gd name="connsiteY13902" fmla="*/ 3025460 h 3821750"/>
              <a:gd name="connsiteX13903" fmla="*/ 1495234 w 4203096"/>
              <a:gd name="connsiteY13903" fmla="*/ 3000981 h 3821750"/>
              <a:gd name="connsiteX13904" fmla="*/ 1469326 w 4203096"/>
              <a:gd name="connsiteY13904" fmla="*/ 2998885 h 3821750"/>
              <a:gd name="connsiteX13905" fmla="*/ 1469136 w 4203096"/>
              <a:gd name="connsiteY13905" fmla="*/ 3005172 h 3821750"/>
              <a:gd name="connsiteX13906" fmla="*/ 1450753 w 4203096"/>
              <a:gd name="connsiteY13906" fmla="*/ 3028603 h 3821750"/>
              <a:gd name="connsiteX13907" fmla="*/ 1422083 w 4203096"/>
              <a:gd name="connsiteY13907" fmla="*/ 3026508 h 3821750"/>
              <a:gd name="connsiteX13908" fmla="*/ 1418463 w 4203096"/>
              <a:gd name="connsiteY13908" fmla="*/ 3001171 h 3821750"/>
              <a:gd name="connsiteX13909" fmla="*/ 1424052 w 4203096"/>
              <a:gd name="connsiteY13909" fmla="*/ 2990468 h 3821750"/>
              <a:gd name="connsiteX13910" fmla="*/ 1424178 w 4203096"/>
              <a:gd name="connsiteY13910" fmla="*/ 2990408 h 3821750"/>
              <a:gd name="connsiteX13911" fmla="*/ 1424230 w 4203096"/>
              <a:gd name="connsiteY13911" fmla="*/ 2990371 h 3821750"/>
              <a:gd name="connsiteX13912" fmla="*/ 1441895 w 4203096"/>
              <a:gd name="connsiteY13912" fmla="*/ 2985872 h 3821750"/>
              <a:gd name="connsiteX13913" fmla="*/ 1459135 w 4203096"/>
              <a:gd name="connsiteY13913" fmla="*/ 2987836 h 3821750"/>
              <a:gd name="connsiteX13914" fmla="*/ 1461897 w 4203096"/>
              <a:gd name="connsiteY13914" fmla="*/ 2964309 h 3821750"/>
              <a:gd name="connsiteX13915" fmla="*/ 1437799 w 4203096"/>
              <a:gd name="connsiteY13915" fmla="*/ 2964024 h 3821750"/>
              <a:gd name="connsiteX13916" fmla="*/ 1436846 w 4203096"/>
              <a:gd name="connsiteY13916" fmla="*/ 2974787 h 3821750"/>
              <a:gd name="connsiteX13917" fmla="*/ 1433156 w 4203096"/>
              <a:gd name="connsiteY13917" fmla="*/ 2983884 h 3821750"/>
              <a:gd name="connsiteX13918" fmla="*/ 1424230 w 4203096"/>
              <a:gd name="connsiteY13918" fmla="*/ 2990371 h 3821750"/>
              <a:gd name="connsiteX13919" fmla="*/ 1424083 w 4203096"/>
              <a:gd name="connsiteY13919" fmla="*/ 2990408 h 3821750"/>
              <a:gd name="connsiteX13920" fmla="*/ 1424052 w 4203096"/>
              <a:gd name="connsiteY13920" fmla="*/ 2990468 h 3821750"/>
              <a:gd name="connsiteX13921" fmla="*/ 1409164 w 4203096"/>
              <a:gd name="connsiteY13921" fmla="*/ 2997492 h 3821750"/>
              <a:gd name="connsiteX13922" fmla="*/ 1393508 w 4203096"/>
              <a:gd name="connsiteY13922" fmla="*/ 2995361 h 3821750"/>
              <a:gd name="connsiteX13923" fmla="*/ 1381792 w 4203096"/>
              <a:gd name="connsiteY13923" fmla="*/ 2971167 h 3821750"/>
              <a:gd name="connsiteX13924" fmla="*/ 1386459 w 4203096"/>
              <a:gd name="connsiteY13924" fmla="*/ 2961357 h 3821750"/>
              <a:gd name="connsiteX13925" fmla="*/ 1346549 w 4203096"/>
              <a:gd name="connsiteY13925" fmla="*/ 2927543 h 3821750"/>
              <a:gd name="connsiteX13926" fmla="*/ 1304830 w 4203096"/>
              <a:gd name="connsiteY13926" fmla="*/ 2891919 h 3821750"/>
              <a:gd name="connsiteX13927" fmla="*/ 1281970 w 4203096"/>
              <a:gd name="connsiteY13927" fmla="*/ 2893373 h 3821750"/>
              <a:gd name="connsiteX13928" fmla="*/ 1262826 w 4203096"/>
              <a:gd name="connsiteY13928" fmla="*/ 2886216 h 3821750"/>
              <a:gd name="connsiteX13929" fmla="*/ 1255514 w 4203096"/>
              <a:gd name="connsiteY13929" fmla="*/ 2872393 h 3821750"/>
              <a:gd name="connsiteX13930" fmla="*/ 1260538 w 4203096"/>
              <a:gd name="connsiteY13930" fmla="*/ 2856106 h 3821750"/>
              <a:gd name="connsiteX13931" fmla="*/ 1235214 w 4203096"/>
              <a:gd name="connsiteY13931" fmla="*/ 2857797 h 3821750"/>
              <a:gd name="connsiteX13932" fmla="*/ 1214919 w 4203096"/>
              <a:gd name="connsiteY13932" fmla="*/ 2850623 h 3821750"/>
              <a:gd name="connsiteX13933" fmla="*/ 1206699 w 4203096"/>
              <a:gd name="connsiteY13933" fmla="*/ 2836937 h 3821750"/>
              <a:gd name="connsiteX13934" fmla="*/ 1212247 w 4203096"/>
              <a:gd name="connsiteY13934" fmla="*/ 2820958 h 3821750"/>
              <a:gd name="connsiteX13935" fmla="*/ 1165288 w 4203096"/>
              <a:gd name="connsiteY13935" fmla="*/ 2815339 h 3821750"/>
              <a:gd name="connsiteX13936" fmla="*/ 1159478 w 4203096"/>
              <a:gd name="connsiteY13936" fmla="*/ 2784382 h 3821750"/>
              <a:gd name="connsiteX13937" fmla="*/ 1109853 w 4203096"/>
              <a:gd name="connsiteY13937" fmla="*/ 2777810 h 3821750"/>
              <a:gd name="connsiteX13938" fmla="*/ 1106424 w 4203096"/>
              <a:gd name="connsiteY13938" fmla="*/ 2746187 h 3821750"/>
              <a:gd name="connsiteX13939" fmla="*/ 1052322 w 4203096"/>
              <a:gd name="connsiteY13939" fmla="*/ 2740281 h 3821750"/>
              <a:gd name="connsiteX13940" fmla="*/ 1050131 w 4203096"/>
              <a:gd name="connsiteY13940" fmla="*/ 2707801 h 3821750"/>
              <a:gd name="connsiteX13941" fmla="*/ 1035939 w 4203096"/>
              <a:gd name="connsiteY13941" fmla="*/ 2710087 h 3821750"/>
              <a:gd name="connsiteX13942" fmla="*/ 993362 w 4203096"/>
              <a:gd name="connsiteY13942" fmla="*/ 2702658 h 3821750"/>
              <a:gd name="connsiteX13943" fmla="*/ 986028 w 4203096"/>
              <a:gd name="connsiteY13943" fmla="*/ 2675226 h 3821750"/>
              <a:gd name="connsiteX13944" fmla="*/ 989966 w 4203096"/>
              <a:gd name="connsiteY13944" fmla="*/ 2667082 h 3821750"/>
              <a:gd name="connsiteX13945" fmla="*/ 990695 w 4203096"/>
              <a:gd name="connsiteY13945" fmla="*/ 2666844 h 3821750"/>
              <a:gd name="connsiteX13946" fmla="*/ 991007 w 4203096"/>
              <a:gd name="connsiteY13946" fmla="*/ 2666420 h 3821750"/>
              <a:gd name="connsiteX13947" fmla="*/ 1016068 w 4203096"/>
              <a:gd name="connsiteY13947" fmla="*/ 2662022 h 3821750"/>
              <a:gd name="connsiteX13948" fmla="*/ 1042416 w 4203096"/>
              <a:gd name="connsiteY13948" fmla="*/ 2663986 h 3821750"/>
              <a:gd name="connsiteX13949" fmla="*/ 1038892 w 4203096"/>
              <a:gd name="connsiteY13949" fmla="*/ 2639221 h 3821750"/>
              <a:gd name="connsiteX13950" fmla="*/ 995458 w 4203096"/>
              <a:gd name="connsiteY13950" fmla="*/ 2636173 h 3821750"/>
              <a:gd name="connsiteX13951" fmla="*/ 1001399 w 4203096"/>
              <a:gd name="connsiteY13951" fmla="*/ 2652259 h 3821750"/>
              <a:gd name="connsiteX13952" fmla="*/ 991007 w 4203096"/>
              <a:gd name="connsiteY13952" fmla="*/ 2666420 h 3821750"/>
              <a:gd name="connsiteX13953" fmla="*/ 990219 w 4203096"/>
              <a:gd name="connsiteY13953" fmla="*/ 2666558 h 3821750"/>
              <a:gd name="connsiteX13954" fmla="*/ 989966 w 4203096"/>
              <a:gd name="connsiteY13954" fmla="*/ 2667082 h 3821750"/>
              <a:gd name="connsiteX13955" fmla="*/ 976693 w 4203096"/>
              <a:gd name="connsiteY13955" fmla="*/ 2671416 h 3821750"/>
              <a:gd name="connsiteX13956" fmla="*/ 930592 w 4203096"/>
              <a:gd name="connsiteY13956" fmla="*/ 2664367 h 3821750"/>
              <a:gd name="connsiteX13957" fmla="*/ 923353 w 4203096"/>
              <a:gd name="connsiteY13957" fmla="*/ 2636840 h 3821750"/>
              <a:gd name="connsiteX13958" fmla="*/ 963835 w 4203096"/>
              <a:gd name="connsiteY13958" fmla="*/ 2624553 h 3821750"/>
              <a:gd name="connsiteX13959" fmla="*/ 980503 w 4203096"/>
              <a:gd name="connsiteY13959" fmla="*/ 2626839 h 3821750"/>
              <a:gd name="connsiteX13960" fmla="*/ 976503 w 4203096"/>
              <a:gd name="connsiteY13960" fmla="*/ 2599121 h 3821750"/>
              <a:gd name="connsiteX13961" fmla="*/ 926211 w 4203096"/>
              <a:gd name="connsiteY13961" fmla="*/ 2591120 h 3821750"/>
              <a:gd name="connsiteX13962" fmla="*/ 921544 w 4203096"/>
              <a:gd name="connsiteY13962" fmla="*/ 2558354 h 3821750"/>
              <a:gd name="connsiteX13963" fmla="*/ 909256 w 4203096"/>
              <a:gd name="connsiteY13963" fmla="*/ 2560068 h 3821750"/>
              <a:gd name="connsiteX13964" fmla="*/ 863727 w 4203096"/>
              <a:gd name="connsiteY13964" fmla="*/ 2550829 h 3821750"/>
              <a:gd name="connsiteX13965" fmla="*/ 860393 w 4203096"/>
              <a:gd name="connsiteY13965" fmla="*/ 2522731 h 3821750"/>
              <a:gd name="connsiteX13966" fmla="*/ 864983 w 4203096"/>
              <a:gd name="connsiteY13966" fmla="*/ 2516521 h 3821750"/>
              <a:gd name="connsiteX13967" fmla="*/ 889397 w 4203096"/>
              <a:gd name="connsiteY13967" fmla="*/ 2510919 h 3821750"/>
              <a:gd name="connsiteX13968" fmla="*/ 914590 w 4203096"/>
              <a:gd name="connsiteY13968" fmla="*/ 2512634 h 3821750"/>
              <a:gd name="connsiteX13969" fmla="*/ 914400 w 4203096"/>
              <a:gd name="connsiteY13969" fmla="*/ 2485488 h 3821750"/>
              <a:gd name="connsiteX13970" fmla="*/ 869251 w 4203096"/>
              <a:gd name="connsiteY13970" fmla="*/ 2481297 h 3821750"/>
              <a:gd name="connsiteX13971" fmla="*/ 865632 w 4203096"/>
              <a:gd name="connsiteY13971" fmla="*/ 2478630 h 3821750"/>
              <a:gd name="connsiteX13972" fmla="*/ 860774 w 4203096"/>
              <a:gd name="connsiteY13972" fmla="*/ 2445388 h 3821750"/>
              <a:gd name="connsiteX13973" fmla="*/ 847820 w 4203096"/>
              <a:gd name="connsiteY13973" fmla="*/ 2446721 h 3821750"/>
              <a:gd name="connsiteX13974" fmla="*/ 808863 w 4203096"/>
              <a:gd name="connsiteY13974" fmla="*/ 2436910 h 3821750"/>
              <a:gd name="connsiteX13975" fmla="*/ 806386 w 4203096"/>
              <a:gd name="connsiteY13975" fmla="*/ 2409573 h 3821750"/>
              <a:gd name="connsiteX13976" fmla="*/ 812293 w 4203096"/>
              <a:gd name="connsiteY13976" fmla="*/ 2402214 h 3821750"/>
              <a:gd name="connsiteX13977" fmla="*/ 835057 w 4203096"/>
              <a:gd name="connsiteY13977" fmla="*/ 2396417 h 3821750"/>
              <a:gd name="connsiteX13978" fmla="*/ 858869 w 4203096"/>
              <a:gd name="connsiteY13978" fmla="*/ 2399001 h 3821750"/>
              <a:gd name="connsiteX13979" fmla="*/ 860298 w 4203096"/>
              <a:gd name="connsiteY13979" fmla="*/ 2370902 h 3821750"/>
              <a:gd name="connsiteX13980" fmla="*/ 848677 w 4203096"/>
              <a:gd name="connsiteY13980" fmla="*/ 2372140 h 3821750"/>
              <a:gd name="connsiteX13981" fmla="*/ 811244 w 4203096"/>
              <a:gd name="connsiteY13981" fmla="*/ 2334898 h 3821750"/>
              <a:gd name="connsiteX13982" fmla="*/ 816102 w 4203096"/>
              <a:gd name="connsiteY13982" fmla="*/ 2328039 h 3821750"/>
              <a:gd name="connsiteX13983" fmla="*/ 822388 w 4203096"/>
              <a:gd name="connsiteY13983" fmla="*/ 2324229 h 3821750"/>
              <a:gd name="connsiteX13984" fmla="*/ 862203 w 4203096"/>
              <a:gd name="connsiteY13984" fmla="*/ 2322134 h 3821750"/>
              <a:gd name="connsiteX13985" fmla="*/ 863822 w 4203096"/>
              <a:gd name="connsiteY13985" fmla="*/ 2295083 h 3821750"/>
              <a:gd name="connsiteX13986" fmla="*/ 826103 w 4203096"/>
              <a:gd name="connsiteY13986" fmla="*/ 2290416 h 3821750"/>
              <a:gd name="connsiteX13987" fmla="*/ 819721 w 4203096"/>
              <a:gd name="connsiteY13987" fmla="*/ 2285272 h 3821750"/>
              <a:gd name="connsiteX13988" fmla="*/ 823246 w 4203096"/>
              <a:gd name="connsiteY13988" fmla="*/ 2252125 h 3821750"/>
              <a:gd name="connsiteX13989" fmla="*/ 776192 w 4203096"/>
              <a:gd name="connsiteY13989" fmla="*/ 2242410 h 3821750"/>
              <a:gd name="connsiteX13990" fmla="*/ 782098 w 4203096"/>
              <a:gd name="connsiteY13990" fmla="*/ 2213739 h 3821750"/>
              <a:gd name="connsiteX13991" fmla="*/ 824198 w 4203096"/>
              <a:gd name="connsiteY13991" fmla="*/ 2207262 h 3821750"/>
              <a:gd name="connsiteX13992" fmla="*/ 827722 w 4203096"/>
              <a:gd name="connsiteY13992" fmla="*/ 2177830 h 3821750"/>
              <a:gd name="connsiteX13993" fmla="*/ 819817 w 4203096"/>
              <a:gd name="connsiteY13993" fmla="*/ 2178497 h 3821750"/>
              <a:gd name="connsiteX13994" fmla="*/ 790384 w 4203096"/>
              <a:gd name="connsiteY13994" fmla="*/ 2168305 h 3821750"/>
              <a:gd name="connsiteX13995" fmla="*/ 792289 w 4203096"/>
              <a:gd name="connsiteY13995" fmla="*/ 2139540 h 3821750"/>
              <a:gd name="connsiteX13996" fmla="*/ 796447 w 4203096"/>
              <a:gd name="connsiteY13996" fmla="*/ 2133123 h 3821750"/>
              <a:gd name="connsiteX13997" fmla="*/ 815757 w 4203096"/>
              <a:gd name="connsiteY13997" fmla="*/ 2127443 h 3821750"/>
              <a:gd name="connsiteX13998" fmla="*/ 834580 w 4203096"/>
              <a:gd name="connsiteY13998" fmla="*/ 2131920 h 3821750"/>
              <a:gd name="connsiteX13999" fmla="*/ 838200 w 4203096"/>
              <a:gd name="connsiteY13999" fmla="*/ 2100678 h 3821750"/>
              <a:gd name="connsiteX14000" fmla="*/ 830770 w 4203096"/>
              <a:gd name="connsiteY14000" fmla="*/ 2101916 h 3821750"/>
              <a:gd name="connsiteX14001" fmla="*/ 803529 w 4203096"/>
              <a:gd name="connsiteY14001" fmla="*/ 2090391 h 3821750"/>
              <a:gd name="connsiteX14002" fmla="*/ 807434 w 4203096"/>
              <a:gd name="connsiteY14002" fmla="*/ 2061625 h 3821750"/>
              <a:gd name="connsiteX14003" fmla="*/ 835819 w 4203096"/>
              <a:gd name="connsiteY14003" fmla="*/ 2051719 h 3821750"/>
              <a:gd name="connsiteX14004" fmla="*/ 843820 w 4203096"/>
              <a:gd name="connsiteY14004" fmla="*/ 2054196 h 3821750"/>
              <a:gd name="connsiteX14005" fmla="*/ 847249 w 4203096"/>
              <a:gd name="connsiteY14005" fmla="*/ 2023525 h 3821750"/>
              <a:gd name="connsiteX14006" fmla="*/ 815626 w 4203096"/>
              <a:gd name="connsiteY14006" fmla="*/ 2012952 h 3821750"/>
              <a:gd name="connsiteX14007" fmla="*/ 821150 w 4203096"/>
              <a:gd name="connsiteY14007" fmla="*/ 1983425 h 3821750"/>
              <a:gd name="connsiteX14008" fmla="*/ 855154 w 4203096"/>
              <a:gd name="connsiteY14008" fmla="*/ 1979901 h 3821750"/>
              <a:gd name="connsiteX14009" fmla="*/ 852988 w 4203096"/>
              <a:gd name="connsiteY14009" fmla="*/ 1961053 h 3821750"/>
              <a:gd name="connsiteX14010" fmla="*/ 858880 w 4203096"/>
              <a:gd name="connsiteY14010" fmla="*/ 1943951 h 3821750"/>
              <a:gd name="connsiteX14011" fmla="*/ 865632 w 4203096"/>
              <a:gd name="connsiteY14011" fmla="*/ 1940848 h 3821750"/>
              <a:gd name="connsiteX14012" fmla="*/ 887920 w 4203096"/>
              <a:gd name="connsiteY14012" fmla="*/ 1940658 h 3821750"/>
              <a:gd name="connsiteX14013" fmla="*/ 889254 w 4203096"/>
              <a:gd name="connsiteY14013" fmla="*/ 1912845 h 3821750"/>
              <a:gd name="connsiteX14014" fmla="*/ 861822 w 4203096"/>
              <a:gd name="connsiteY14014" fmla="*/ 1899605 h 3821750"/>
              <a:gd name="connsiteX14015" fmla="*/ 865632 w 4203096"/>
              <a:gd name="connsiteY14015" fmla="*/ 1871411 h 3821750"/>
              <a:gd name="connsiteX14016" fmla="*/ 892397 w 4203096"/>
              <a:gd name="connsiteY14016" fmla="*/ 1866267 h 3821750"/>
              <a:gd name="connsiteX14017" fmla="*/ 891826 w 4203096"/>
              <a:gd name="connsiteY14017" fmla="*/ 1848265 h 3821750"/>
              <a:gd name="connsiteX14018" fmla="*/ 896398 w 4203096"/>
              <a:gd name="connsiteY14018" fmla="*/ 1832168 h 3821750"/>
              <a:gd name="connsiteX14019" fmla="*/ 897731 w 4203096"/>
              <a:gd name="connsiteY14019" fmla="*/ 1830453 h 3821750"/>
              <a:gd name="connsiteX14020" fmla="*/ 920496 w 4203096"/>
              <a:gd name="connsiteY14020" fmla="*/ 1829406 h 3821750"/>
              <a:gd name="connsiteX14021" fmla="*/ 920210 w 4203096"/>
              <a:gd name="connsiteY14021" fmla="*/ 1802164 h 3821750"/>
              <a:gd name="connsiteX14022" fmla="*/ 916114 w 4203096"/>
              <a:gd name="connsiteY14022" fmla="*/ 1802736 h 3821750"/>
              <a:gd name="connsiteX14023" fmla="*/ 896588 w 4203096"/>
              <a:gd name="connsiteY14023" fmla="*/ 1790258 h 3821750"/>
              <a:gd name="connsiteX14024" fmla="*/ 897541 w 4203096"/>
              <a:gd name="connsiteY14024" fmla="*/ 1761207 h 3821750"/>
              <a:gd name="connsiteX14025" fmla="*/ 916591 w 4203096"/>
              <a:gd name="connsiteY14025" fmla="*/ 1754063 h 3821750"/>
              <a:gd name="connsiteX14026" fmla="*/ 922020 w 4203096"/>
              <a:gd name="connsiteY14026" fmla="*/ 1756920 h 3821750"/>
              <a:gd name="connsiteX14027" fmla="*/ 922496 w 4203096"/>
              <a:gd name="connsiteY14027" fmla="*/ 1722535 h 3821750"/>
              <a:gd name="connsiteX14028" fmla="*/ 923734 w 4203096"/>
              <a:gd name="connsiteY14028" fmla="*/ 1720916 h 3821750"/>
              <a:gd name="connsiteX14029" fmla="*/ 944118 w 4203096"/>
              <a:gd name="connsiteY14029" fmla="*/ 1720059 h 3821750"/>
              <a:gd name="connsiteX14030" fmla="*/ 942594 w 4203096"/>
              <a:gd name="connsiteY14030" fmla="*/ 1691388 h 3821750"/>
              <a:gd name="connsiteX14031" fmla="*/ 927163 w 4203096"/>
              <a:gd name="connsiteY14031" fmla="*/ 1689388 h 3821750"/>
              <a:gd name="connsiteX14032" fmla="*/ 920020 w 4203096"/>
              <a:gd name="connsiteY14032" fmla="*/ 1678530 h 3821750"/>
              <a:gd name="connsiteX14033" fmla="*/ 921734 w 4203096"/>
              <a:gd name="connsiteY14033" fmla="*/ 1649669 h 3821750"/>
              <a:gd name="connsiteX14034" fmla="*/ 939927 w 4203096"/>
              <a:gd name="connsiteY14034" fmla="*/ 1647764 h 3821750"/>
              <a:gd name="connsiteX14035" fmla="*/ 949261 w 4203096"/>
              <a:gd name="connsiteY14035" fmla="*/ 1682911 h 3821750"/>
              <a:gd name="connsiteX14036" fmla="*/ 957834 w 4203096"/>
              <a:gd name="connsiteY14036" fmla="*/ 1681482 h 3821750"/>
              <a:gd name="connsiteX14037" fmla="*/ 965740 w 4203096"/>
              <a:gd name="connsiteY14037" fmla="*/ 1682721 h 3821750"/>
              <a:gd name="connsiteX14038" fmla="*/ 964787 w 4203096"/>
              <a:gd name="connsiteY14038" fmla="*/ 1657860 h 3821750"/>
              <a:gd name="connsiteX14039" fmla="*/ 941737 w 4203096"/>
              <a:gd name="connsiteY14039" fmla="*/ 1643954 h 3821750"/>
              <a:gd name="connsiteX14040" fmla="*/ 943832 w 4203096"/>
              <a:gd name="connsiteY14040" fmla="*/ 1617665 h 3821750"/>
              <a:gd name="connsiteX14041" fmla="*/ 966597 w 4203096"/>
              <a:gd name="connsiteY14041" fmla="*/ 1615379 h 3821750"/>
              <a:gd name="connsiteX14042" fmla="*/ 971931 w 4203096"/>
              <a:gd name="connsiteY14042" fmla="*/ 1585280 h 3821750"/>
              <a:gd name="connsiteX14043" fmla="*/ 995648 w 4203096"/>
              <a:gd name="connsiteY14043" fmla="*/ 1584327 h 3821750"/>
              <a:gd name="connsiteX14044" fmla="*/ 1001077 w 4203096"/>
              <a:gd name="connsiteY14044" fmla="*/ 1554609 h 3821750"/>
              <a:gd name="connsiteX14045" fmla="*/ 1002411 w 4203096"/>
              <a:gd name="connsiteY14045" fmla="*/ 1553466 h 3821750"/>
              <a:gd name="connsiteX14046" fmla="*/ 1026509 w 4203096"/>
              <a:gd name="connsiteY14046" fmla="*/ 1554038 h 3821750"/>
              <a:gd name="connsiteX14047" fmla="*/ 1033272 w 4203096"/>
              <a:gd name="connsiteY14047" fmla="*/ 1527082 h 3821750"/>
              <a:gd name="connsiteX14048" fmla="*/ 1035367 w 4203096"/>
              <a:gd name="connsiteY14048" fmla="*/ 1525558 h 3821750"/>
              <a:gd name="connsiteX14049" fmla="*/ 1059466 w 4203096"/>
              <a:gd name="connsiteY14049" fmla="*/ 1526225 h 3821750"/>
              <a:gd name="connsiteX14050" fmla="*/ 1067181 w 4203096"/>
              <a:gd name="connsiteY14050" fmla="*/ 1502793 h 3821750"/>
              <a:gd name="connsiteX14051" fmla="*/ 1071277 w 4203096"/>
              <a:gd name="connsiteY14051" fmla="*/ 1499745 h 3821750"/>
              <a:gd name="connsiteX14052" fmla="*/ 1096518 w 4203096"/>
              <a:gd name="connsiteY14052" fmla="*/ 1500698 h 3821750"/>
              <a:gd name="connsiteX14053" fmla="*/ 1105662 w 4203096"/>
              <a:gd name="connsiteY14053" fmla="*/ 1478505 h 3821750"/>
              <a:gd name="connsiteX14054" fmla="*/ 1110139 w 4203096"/>
              <a:gd name="connsiteY14054" fmla="*/ 1475647 h 3821750"/>
              <a:gd name="connsiteX14055" fmla="*/ 1136904 w 4203096"/>
              <a:gd name="connsiteY14055" fmla="*/ 1476219 h 3821750"/>
              <a:gd name="connsiteX14056" fmla="*/ 1149286 w 4203096"/>
              <a:gd name="connsiteY14056" fmla="*/ 1454406 h 3821750"/>
              <a:gd name="connsiteX14057" fmla="*/ 1151858 w 4203096"/>
              <a:gd name="connsiteY14057" fmla="*/ 1453168 h 3821750"/>
              <a:gd name="connsiteX14058" fmla="*/ 1181290 w 4203096"/>
              <a:gd name="connsiteY14058" fmla="*/ 1454216 h 3821750"/>
              <a:gd name="connsiteX14059" fmla="*/ 1194244 w 4203096"/>
              <a:gd name="connsiteY14059" fmla="*/ 1432689 h 3821750"/>
              <a:gd name="connsiteX14060" fmla="*/ 1196149 w 4203096"/>
              <a:gd name="connsiteY14060" fmla="*/ 1431832 h 3821750"/>
              <a:gd name="connsiteX14061" fmla="*/ 1226439 w 4203096"/>
              <a:gd name="connsiteY14061" fmla="*/ 1431165 h 3821750"/>
              <a:gd name="connsiteX14062" fmla="*/ 1243108 w 4203096"/>
              <a:gd name="connsiteY14062" fmla="*/ 1411830 h 3821750"/>
              <a:gd name="connsiteX14063" fmla="*/ 1275588 w 4203096"/>
              <a:gd name="connsiteY14063" fmla="*/ 1409734 h 3821750"/>
              <a:gd name="connsiteX14064" fmla="*/ 1292352 w 4203096"/>
              <a:gd name="connsiteY14064" fmla="*/ 1390684 h 3821750"/>
              <a:gd name="connsiteX14065" fmla="*/ 1329976 w 4203096"/>
              <a:gd name="connsiteY14065" fmla="*/ 1389255 h 3821750"/>
              <a:gd name="connsiteX14066" fmla="*/ 1350645 w 4203096"/>
              <a:gd name="connsiteY14066" fmla="*/ 1369253 h 3821750"/>
              <a:gd name="connsiteX14067" fmla="*/ 1381220 w 4203096"/>
              <a:gd name="connsiteY14067" fmla="*/ 1365062 h 3821750"/>
              <a:gd name="connsiteX14068" fmla="*/ 1378458 w 4203096"/>
              <a:gd name="connsiteY14068" fmla="*/ 1380969 h 3821750"/>
              <a:gd name="connsiteX14069" fmla="*/ 1409414 w 4203096"/>
              <a:gd name="connsiteY14069" fmla="*/ 1374492 h 3821750"/>
              <a:gd name="connsiteX14070" fmla="*/ 1425988 w 4203096"/>
              <a:gd name="connsiteY14070" fmla="*/ 1356013 h 3821750"/>
              <a:gd name="connsiteX14071" fmla="*/ 1428750 w 4203096"/>
              <a:gd name="connsiteY14071" fmla="*/ 1354489 h 3821750"/>
              <a:gd name="connsiteX14072" fmla="*/ 1465516 w 4203096"/>
              <a:gd name="connsiteY14072" fmla="*/ 1342107 h 3821750"/>
              <a:gd name="connsiteX14073" fmla="*/ 1467326 w 4203096"/>
              <a:gd name="connsiteY14073" fmla="*/ 1338011 h 3821750"/>
              <a:gd name="connsiteX14074" fmla="*/ 1485138 w 4203096"/>
              <a:gd name="connsiteY14074" fmla="*/ 1320104 h 3821750"/>
              <a:gd name="connsiteX14075" fmla="*/ 1516380 w 4203096"/>
              <a:gd name="connsiteY14075" fmla="*/ 1304769 h 3821750"/>
              <a:gd name="connsiteX14076" fmla="*/ 1525810 w 4203096"/>
              <a:gd name="connsiteY14076" fmla="*/ 1301721 h 3821750"/>
              <a:gd name="connsiteX14077" fmla="*/ 1520476 w 4203096"/>
              <a:gd name="connsiteY14077" fmla="*/ 1318485 h 3821750"/>
              <a:gd name="connsiteX14078" fmla="*/ 1551241 w 4203096"/>
              <a:gd name="connsiteY14078" fmla="*/ 1303245 h 3821750"/>
              <a:gd name="connsiteX14079" fmla="*/ 1565338 w 4203096"/>
              <a:gd name="connsiteY14079" fmla="*/ 1282004 h 3821750"/>
              <a:gd name="connsiteX14080" fmla="*/ 1567716 w 4203096"/>
              <a:gd name="connsiteY14080" fmla="*/ 1279437 h 3821750"/>
              <a:gd name="connsiteX14081" fmla="*/ 1565053 w 4203096"/>
              <a:gd name="connsiteY14081" fmla="*/ 1281719 h 3821750"/>
              <a:gd name="connsiteX14082" fmla="*/ 1525619 w 4203096"/>
              <a:gd name="connsiteY14082" fmla="*/ 1301340 h 3821750"/>
              <a:gd name="connsiteX14083" fmla="*/ 1523143 w 4203096"/>
              <a:gd name="connsiteY14083" fmla="*/ 1298769 h 3821750"/>
              <a:gd name="connsiteX14084" fmla="*/ 1542383 w 4203096"/>
              <a:gd name="connsiteY14084" fmla="*/ 1277147 h 3821750"/>
              <a:gd name="connsiteX14085" fmla="*/ 1573911 w 4203096"/>
              <a:gd name="connsiteY14085" fmla="*/ 1259907 h 3821750"/>
              <a:gd name="connsiteX14086" fmla="*/ 1574483 w 4203096"/>
              <a:gd name="connsiteY14086" fmla="*/ 1272099 h 3821750"/>
              <a:gd name="connsiteX14087" fmla="*/ 1567722 w 4203096"/>
              <a:gd name="connsiteY14087" fmla="*/ 1279431 h 3821750"/>
              <a:gd name="connsiteX14088" fmla="*/ 1606582 w 4203096"/>
              <a:gd name="connsiteY14088" fmla="*/ 1256286 h 3821750"/>
              <a:gd name="connsiteX14089" fmla="*/ 1606201 w 4203096"/>
              <a:gd name="connsiteY14089" fmla="*/ 1252286 h 3821750"/>
              <a:gd name="connsiteX14090" fmla="*/ 1623822 w 4203096"/>
              <a:gd name="connsiteY14090" fmla="*/ 1228283 h 3821750"/>
              <a:gd name="connsiteX14091" fmla="*/ 1655350 w 4203096"/>
              <a:gd name="connsiteY14091" fmla="*/ 1205899 h 3821750"/>
              <a:gd name="connsiteX14092" fmla="*/ 1661712 w 4203096"/>
              <a:gd name="connsiteY14092" fmla="*/ 1202991 h 3821750"/>
              <a:gd name="connsiteX14093" fmla="*/ 1664887 w 4203096"/>
              <a:gd name="connsiteY14093" fmla="*/ 1208840 h 3821750"/>
              <a:gd name="connsiteX14094" fmla="*/ 1660779 w 4203096"/>
              <a:gd name="connsiteY14094" fmla="*/ 1220187 h 3821750"/>
              <a:gd name="connsiteX14095" fmla="*/ 1692307 w 4203096"/>
              <a:gd name="connsiteY14095" fmla="*/ 1198470 h 3821750"/>
              <a:gd name="connsiteX14096" fmla="*/ 1693164 w 4203096"/>
              <a:gd name="connsiteY14096" fmla="*/ 1188409 h 3821750"/>
              <a:gd name="connsiteX14097" fmla="*/ 1701333 w 4203096"/>
              <a:gd name="connsiteY14097" fmla="*/ 1173634 h 3821750"/>
              <a:gd name="connsiteX14098" fmla="*/ 1700784 w 4203096"/>
              <a:gd name="connsiteY14098" fmla="*/ 1174182 h 3821750"/>
              <a:gd name="connsiteX14099" fmla="*/ 1700971 w 4203096"/>
              <a:gd name="connsiteY14099" fmla="*/ 1173925 h 3821750"/>
              <a:gd name="connsiteX14100" fmla="*/ 1700784 w 4203096"/>
              <a:gd name="connsiteY14100" fmla="*/ 1174086 h 3821750"/>
              <a:gd name="connsiteX14101" fmla="*/ 1700943 w 4203096"/>
              <a:gd name="connsiteY14101" fmla="*/ 1173927 h 3821750"/>
              <a:gd name="connsiteX14102" fmla="*/ 1670685 w 4203096"/>
              <a:gd name="connsiteY14102" fmla="*/ 1198470 h 3821750"/>
              <a:gd name="connsiteX14103" fmla="*/ 1661954 w 4203096"/>
              <a:gd name="connsiteY14103" fmla="*/ 1202698 h 3821750"/>
              <a:gd name="connsiteX14104" fmla="*/ 1659540 w 4203096"/>
              <a:gd name="connsiteY14104" fmla="*/ 1200471 h 3821750"/>
              <a:gd name="connsiteX14105" fmla="*/ 1674019 w 4203096"/>
              <a:gd name="connsiteY14105" fmla="*/ 1173420 h 3821750"/>
              <a:gd name="connsiteX14106" fmla="*/ 1706023 w 4203096"/>
              <a:gd name="connsiteY14106" fmla="*/ 1148274 h 3821750"/>
              <a:gd name="connsiteX14107" fmla="*/ 1706594 w 4203096"/>
              <a:gd name="connsiteY14107" fmla="*/ 1166181 h 3821750"/>
              <a:gd name="connsiteX14108" fmla="*/ 1701039 w 4203096"/>
              <a:gd name="connsiteY14108" fmla="*/ 1173832 h 3821750"/>
              <a:gd name="connsiteX14109" fmla="*/ 1701451 w 4203096"/>
              <a:gd name="connsiteY14109" fmla="*/ 1173419 h 3821750"/>
              <a:gd name="connsiteX14110" fmla="*/ 1701355 w 4203096"/>
              <a:gd name="connsiteY14110" fmla="*/ 1173593 h 3821750"/>
              <a:gd name="connsiteX14111" fmla="*/ 1701370 w 4203096"/>
              <a:gd name="connsiteY14111" fmla="*/ 1173581 h 3821750"/>
              <a:gd name="connsiteX14112" fmla="*/ 1703546 w 4203096"/>
              <a:gd name="connsiteY14112" fmla="*/ 1171704 h 3821750"/>
              <a:gd name="connsiteX14113" fmla="*/ 1744218 w 4203096"/>
              <a:gd name="connsiteY14113" fmla="*/ 1139034 h 3821750"/>
              <a:gd name="connsiteX14114" fmla="*/ 1755362 w 4203096"/>
              <a:gd name="connsiteY14114" fmla="*/ 1104839 h 3821750"/>
              <a:gd name="connsiteX14115" fmla="*/ 1785937 w 4203096"/>
              <a:gd name="connsiteY14115" fmla="*/ 1077597 h 3821750"/>
              <a:gd name="connsiteX14116" fmla="*/ 1792605 w 4203096"/>
              <a:gd name="connsiteY14116" fmla="*/ 1096362 h 3821750"/>
              <a:gd name="connsiteX14117" fmla="*/ 1826324 w 4203096"/>
              <a:gd name="connsiteY14117" fmla="*/ 1067691 h 3821750"/>
              <a:gd name="connsiteX14118" fmla="*/ 1837468 w 4203096"/>
              <a:gd name="connsiteY14118" fmla="*/ 1029401 h 3821750"/>
              <a:gd name="connsiteX14119" fmla="*/ 1868234 w 4203096"/>
              <a:gd name="connsiteY14119" fmla="*/ 1001207 h 3821750"/>
              <a:gd name="connsiteX14120" fmla="*/ 1878521 w 4203096"/>
              <a:gd name="connsiteY14120" fmla="*/ 1021686 h 3821750"/>
              <a:gd name="connsiteX14121" fmla="*/ 1910525 w 4203096"/>
              <a:gd name="connsiteY14121" fmla="*/ 993492 h 3821750"/>
              <a:gd name="connsiteX14122" fmla="*/ 1919668 w 4203096"/>
              <a:gd name="connsiteY14122" fmla="*/ 952248 h 3821750"/>
              <a:gd name="connsiteX14123" fmla="*/ 1949387 w 4203096"/>
              <a:gd name="connsiteY14123" fmla="*/ 924626 h 3821750"/>
              <a:gd name="connsiteX14124" fmla="*/ 1964150 w 4203096"/>
              <a:gd name="connsiteY14124" fmla="*/ 947581 h 3821750"/>
              <a:gd name="connsiteX14125" fmla="*/ 1996630 w 4203096"/>
              <a:gd name="connsiteY14125" fmla="*/ 919197 h 3821750"/>
              <a:gd name="connsiteX14126" fmla="*/ 1993487 w 4203096"/>
              <a:gd name="connsiteY14126" fmla="*/ 914053 h 3821750"/>
              <a:gd name="connsiteX14127" fmla="*/ 2000345 w 4203096"/>
              <a:gd name="connsiteY14127" fmla="*/ 876620 h 3821750"/>
              <a:gd name="connsiteX14128" fmla="*/ 2029587 w 4203096"/>
              <a:gd name="connsiteY14128" fmla="*/ 848331 h 3821750"/>
              <a:gd name="connsiteX14129" fmla="*/ 2048637 w 4203096"/>
              <a:gd name="connsiteY14129" fmla="*/ 862428 h 3821750"/>
              <a:gd name="connsiteX14130" fmla="*/ 2049018 w 4203096"/>
              <a:gd name="connsiteY14130" fmla="*/ 874620 h 3821750"/>
              <a:gd name="connsiteX14131" fmla="*/ 2082260 w 4203096"/>
              <a:gd name="connsiteY14131" fmla="*/ 846902 h 3821750"/>
              <a:gd name="connsiteX14132" fmla="*/ 2082832 w 4203096"/>
              <a:gd name="connsiteY14132" fmla="*/ 801087 h 3821750"/>
              <a:gd name="connsiteX14133" fmla="*/ 2112169 w 4203096"/>
              <a:gd name="connsiteY14133" fmla="*/ 776136 h 3821750"/>
              <a:gd name="connsiteX14134" fmla="*/ 2132647 w 4203096"/>
              <a:gd name="connsiteY14134" fmla="*/ 811469 h 3821750"/>
              <a:gd name="connsiteX14135" fmla="*/ 2152448 w 4203096"/>
              <a:gd name="connsiteY14135" fmla="*/ 790411 h 3821750"/>
              <a:gd name="connsiteX14136" fmla="*/ 2172823 w 4203096"/>
              <a:gd name="connsiteY14136" fmla="*/ 783170 h 3821750"/>
              <a:gd name="connsiteX14137" fmla="*/ 2185892 w 4203096"/>
              <a:gd name="connsiteY14137" fmla="*/ 796705 h 3821750"/>
              <a:gd name="connsiteX14138" fmla="*/ 2192274 w 4203096"/>
              <a:gd name="connsiteY14138" fmla="*/ 815755 h 3821750"/>
              <a:gd name="connsiteX14139" fmla="*/ 2221992 w 4203096"/>
              <a:gd name="connsiteY14139" fmla="*/ 796324 h 3821750"/>
              <a:gd name="connsiteX14140" fmla="*/ 2213599 w 4203096"/>
              <a:gd name="connsiteY14140" fmla="*/ 779647 h 3821750"/>
              <a:gd name="connsiteX14141" fmla="*/ 2214539 w 4203096"/>
              <a:gd name="connsiteY14141" fmla="*/ 758015 h 3821750"/>
              <a:gd name="connsiteX14142" fmla="*/ 2209990 w 4203096"/>
              <a:gd name="connsiteY14142" fmla="*/ 762040 h 3821750"/>
              <a:gd name="connsiteX14143" fmla="*/ 2193012 w 4203096"/>
              <a:gd name="connsiteY14143" fmla="*/ 779399 h 3821750"/>
              <a:gd name="connsiteX14144" fmla="*/ 2173572 w 4203096"/>
              <a:gd name="connsiteY14144" fmla="*/ 783083 h 3821750"/>
              <a:gd name="connsiteX14145" fmla="*/ 2163842 w 4203096"/>
              <a:gd name="connsiteY14145" fmla="*/ 775315 h 3821750"/>
              <a:gd name="connsiteX14146" fmla="*/ 2158841 w 4203096"/>
              <a:gd name="connsiteY14146" fmla="*/ 761944 h 3821750"/>
              <a:gd name="connsiteX14147" fmla="*/ 2183606 w 4203096"/>
              <a:gd name="connsiteY14147" fmla="*/ 714224 h 3821750"/>
              <a:gd name="connsiteX14148" fmla="*/ 2215134 w 4203096"/>
              <a:gd name="connsiteY14148" fmla="*/ 738607 h 3821750"/>
              <a:gd name="connsiteX14149" fmla="*/ 2215044 w 4203096"/>
              <a:gd name="connsiteY14149" fmla="*/ 757035 h 3821750"/>
              <a:gd name="connsiteX14150" fmla="*/ 2221516 w 4203096"/>
              <a:gd name="connsiteY14150" fmla="*/ 744989 h 3821750"/>
              <a:gd name="connsiteX14151" fmla="*/ 2250948 w 4203096"/>
              <a:gd name="connsiteY14151" fmla="*/ 729272 h 3821750"/>
              <a:gd name="connsiteX14152" fmla="*/ 2273237 w 4203096"/>
              <a:gd name="connsiteY14152" fmla="*/ 752419 h 3821750"/>
              <a:gd name="connsiteX14153" fmla="*/ 2275999 w 4203096"/>
              <a:gd name="connsiteY14153" fmla="*/ 768706 h 3821750"/>
              <a:gd name="connsiteX14154" fmla="*/ 2312099 w 4203096"/>
              <a:gd name="connsiteY14154" fmla="*/ 750322 h 3821750"/>
              <a:gd name="connsiteX14155" fmla="*/ 2312184 w 4203096"/>
              <a:gd name="connsiteY14155" fmla="*/ 750359 h 3821750"/>
              <a:gd name="connsiteX14156" fmla="*/ 2304192 w 4203096"/>
              <a:gd name="connsiteY14156" fmla="*/ 740416 h 3821750"/>
              <a:gd name="connsiteX14157" fmla="*/ 2302668 w 4203096"/>
              <a:gd name="connsiteY14157" fmla="*/ 699364 h 3821750"/>
              <a:gd name="connsiteX14158" fmla="*/ 2333529 w 4203096"/>
              <a:gd name="connsiteY14158" fmla="*/ 685839 h 3821750"/>
              <a:gd name="connsiteX14159" fmla="*/ 2540697 w 4203096"/>
              <a:gd name="connsiteY14159" fmla="*/ 685267 h 3821750"/>
              <a:gd name="connsiteX14160" fmla="*/ 2584322 w 4203096"/>
              <a:gd name="connsiteY14160" fmla="*/ 710794 h 3821750"/>
              <a:gd name="connsiteX14161" fmla="*/ 2566701 w 4203096"/>
              <a:gd name="connsiteY14161" fmla="*/ 748609 h 3821750"/>
              <a:gd name="connsiteX14162" fmla="*/ 2524600 w 4203096"/>
              <a:gd name="connsiteY14162" fmla="*/ 725463 h 3821750"/>
              <a:gd name="connsiteX14163" fmla="*/ 2540697 w 4203096"/>
              <a:gd name="connsiteY14163" fmla="*/ 685267 h 3821750"/>
              <a:gd name="connsiteX14164" fmla="*/ 2988087 w 4203096"/>
              <a:gd name="connsiteY14164" fmla="*/ 679075 h 3821750"/>
              <a:gd name="connsiteX14165" fmla="*/ 3015614 w 4203096"/>
              <a:gd name="connsiteY14165" fmla="*/ 699172 h 3821750"/>
              <a:gd name="connsiteX14166" fmla="*/ 3005137 w 4203096"/>
              <a:gd name="connsiteY14166" fmla="*/ 710508 h 3821750"/>
              <a:gd name="connsiteX14167" fmla="*/ 2978372 w 4203096"/>
              <a:gd name="connsiteY14167" fmla="*/ 689934 h 3821750"/>
              <a:gd name="connsiteX14168" fmla="*/ 2988087 w 4203096"/>
              <a:gd name="connsiteY14168" fmla="*/ 679075 h 3821750"/>
              <a:gd name="connsiteX14169" fmla="*/ 3136011 w 4203096"/>
              <a:gd name="connsiteY14169" fmla="*/ 676597 h 3821750"/>
              <a:gd name="connsiteX14170" fmla="*/ 3152489 w 4203096"/>
              <a:gd name="connsiteY14170" fmla="*/ 689552 h 3821750"/>
              <a:gd name="connsiteX14171" fmla="*/ 3149346 w 4203096"/>
              <a:gd name="connsiteY14171" fmla="*/ 692791 h 3821750"/>
              <a:gd name="connsiteX14172" fmla="*/ 3135249 w 4203096"/>
              <a:gd name="connsiteY14172" fmla="*/ 682788 h 3821750"/>
              <a:gd name="connsiteX14173" fmla="*/ 3136011 w 4203096"/>
              <a:gd name="connsiteY14173" fmla="*/ 676597 h 3821750"/>
              <a:gd name="connsiteX14174" fmla="*/ 2747486 w 4203096"/>
              <a:gd name="connsiteY14174" fmla="*/ 673550 h 3821750"/>
              <a:gd name="connsiteX14175" fmla="*/ 2785205 w 4203096"/>
              <a:gd name="connsiteY14175" fmla="*/ 701841 h 3821750"/>
              <a:gd name="connsiteX14176" fmla="*/ 2767107 w 4203096"/>
              <a:gd name="connsiteY14176" fmla="*/ 725940 h 3821750"/>
              <a:gd name="connsiteX14177" fmla="*/ 2730626 w 4203096"/>
              <a:gd name="connsiteY14177" fmla="*/ 699269 h 3821750"/>
              <a:gd name="connsiteX14178" fmla="*/ 2747486 w 4203096"/>
              <a:gd name="connsiteY14178" fmla="*/ 673550 h 3821750"/>
              <a:gd name="connsiteX14179" fmla="*/ 2642997 w 4203096"/>
              <a:gd name="connsiteY14179" fmla="*/ 672503 h 3821750"/>
              <a:gd name="connsiteX14180" fmla="*/ 2684050 w 4203096"/>
              <a:gd name="connsiteY14180" fmla="*/ 699459 h 3821750"/>
              <a:gd name="connsiteX14181" fmla="*/ 2666714 w 4203096"/>
              <a:gd name="connsiteY14181" fmla="*/ 730891 h 3821750"/>
              <a:gd name="connsiteX14182" fmla="*/ 2626423 w 4203096"/>
              <a:gd name="connsiteY14182" fmla="*/ 704794 h 3821750"/>
              <a:gd name="connsiteX14183" fmla="*/ 2642997 w 4203096"/>
              <a:gd name="connsiteY14183" fmla="*/ 672503 h 3821750"/>
              <a:gd name="connsiteX14184" fmla="*/ 1813274 w 4203096"/>
              <a:gd name="connsiteY14184" fmla="*/ 671548 h 3821750"/>
              <a:gd name="connsiteX14185" fmla="*/ 1811178 w 4203096"/>
              <a:gd name="connsiteY14185" fmla="*/ 680883 h 3821750"/>
              <a:gd name="connsiteX14186" fmla="*/ 1809464 w 4203096"/>
              <a:gd name="connsiteY14186" fmla="*/ 681167 h 3821750"/>
              <a:gd name="connsiteX14187" fmla="*/ 1811083 w 4203096"/>
              <a:gd name="connsiteY14187" fmla="*/ 674786 h 3821750"/>
              <a:gd name="connsiteX14188" fmla="*/ 1813274 w 4203096"/>
              <a:gd name="connsiteY14188" fmla="*/ 671548 h 3821750"/>
              <a:gd name="connsiteX14189" fmla="*/ 3159061 w 4203096"/>
              <a:gd name="connsiteY14189" fmla="*/ 671453 h 3821750"/>
              <a:gd name="connsiteX14190" fmla="*/ 3169634 w 4203096"/>
              <a:gd name="connsiteY14190" fmla="*/ 678882 h 3821750"/>
              <a:gd name="connsiteX14191" fmla="*/ 3165824 w 4203096"/>
              <a:gd name="connsiteY14191" fmla="*/ 678978 h 3821750"/>
              <a:gd name="connsiteX14192" fmla="*/ 3155156 w 4203096"/>
              <a:gd name="connsiteY14192" fmla="*/ 671549 h 3821750"/>
              <a:gd name="connsiteX14193" fmla="*/ 3159061 w 4203096"/>
              <a:gd name="connsiteY14193" fmla="*/ 671453 h 3821750"/>
              <a:gd name="connsiteX14194" fmla="*/ 1881926 w 4203096"/>
              <a:gd name="connsiteY14194" fmla="*/ 668015 h 3821750"/>
              <a:gd name="connsiteX14195" fmla="*/ 1884426 w 4203096"/>
              <a:gd name="connsiteY14195" fmla="*/ 671552 h 3821750"/>
              <a:gd name="connsiteX14196" fmla="*/ 1876234 w 4203096"/>
              <a:gd name="connsiteY14196" fmla="*/ 698983 h 3821750"/>
              <a:gd name="connsiteX14197" fmla="*/ 1868424 w 4203096"/>
              <a:gd name="connsiteY14197" fmla="*/ 703270 h 3821750"/>
              <a:gd name="connsiteX14198" fmla="*/ 1876139 w 4203096"/>
              <a:gd name="connsiteY14198" fmla="*/ 676122 h 3821750"/>
              <a:gd name="connsiteX14199" fmla="*/ 1881926 w 4203096"/>
              <a:gd name="connsiteY14199" fmla="*/ 668015 h 3821750"/>
              <a:gd name="connsiteX14200" fmla="*/ 3173920 w 4203096"/>
              <a:gd name="connsiteY14200" fmla="*/ 666023 h 3821750"/>
              <a:gd name="connsiteX14201" fmla="*/ 3181921 w 4203096"/>
              <a:gd name="connsiteY14201" fmla="*/ 671071 h 3821750"/>
              <a:gd name="connsiteX14202" fmla="*/ 3178778 w 4203096"/>
              <a:gd name="connsiteY14202" fmla="*/ 670309 h 3821750"/>
              <a:gd name="connsiteX14203" fmla="*/ 3174206 w 4203096"/>
              <a:gd name="connsiteY14203" fmla="*/ 667261 h 3821750"/>
              <a:gd name="connsiteX14204" fmla="*/ 3173920 w 4203096"/>
              <a:gd name="connsiteY14204" fmla="*/ 666023 h 3821750"/>
              <a:gd name="connsiteX14205" fmla="*/ 2278272 w 4203096"/>
              <a:gd name="connsiteY14205" fmla="*/ 661050 h 3821750"/>
              <a:gd name="connsiteX14206" fmla="*/ 2293810 w 4203096"/>
              <a:gd name="connsiteY14206" fmla="*/ 678600 h 3821750"/>
              <a:gd name="connsiteX14207" fmla="*/ 2278570 w 4203096"/>
              <a:gd name="connsiteY14207" fmla="*/ 723558 h 3821750"/>
              <a:gd name="connsiteX14208" fmla="*/ 2242946 w 4203096"/>
              <a:gd name="connsiteY14208" fmla="*/ 709176 h 3821750"/>
              <a:gd name="connsiteX14209" fmla="*/ 2256948 w 4203096"/>
              <a:gd name="connsiteY14209" fmla="*/ 662789 h 3821750"/>
              <a:gd name="connsiteX14210" fmla="*/ 2278272 w 4203096"/>
              <a:gd name="connsiteY14210" fmla="*/ 661050 h 3821750"/>
              <a:gd name="connsiteX14211" fmla="*/ 2394775 w 4203096"/>
              <a:gd name="connsiteY14211" fmla="*/ 655835 h 3821750"/>
              <a:gd name="connsiteX14212" fmla="*/ 2433446 w 4203096"/>
              <a:gd name="connsiteY14212" fmla="*/ 680123 h 3821750"/>
              <a:gd name="connsiteX14213" fmla="*/ 2421826 w 4203096"/>
              <a:gd name="connsiteY14213" fmla="*/ 719271 h 3821750"/>
              <a:gd name="connsiteX14214" fmla="*/ 2384202 w 4203096"/>
              <a:gd name="connsiteY14214" fmla="*/ 697173 h 3821750"/>
              <a:gd name="connsiteX14215" fmla="*/ 2394775 w 4203096"/>
              <a:gd name="connsiteY14215" fmla="*/ 655835 h 3821750"/>
              <a:gd name="connsiteX14216" fmla="*/ 3007983 w 4203096"/>
              <a:gd name="connsiteY14216" fmla="*/ 655179 h 3821750"/>
              <a:gd name="connsiteX14217" fmla="*/ 3016662 w 4203096"/>
              <a:gd name="connsiteY14217" fmla="*/ 655549 h 3821750"/>
              <a:gd name="connsiteX14218" fmla="*/ 3039998 w 4203096"/>
              <a:gd name="connsiteY14218" fmla="*/ 674027 h 3821750"/>
              <a:gd name="connsiteX14219" fmla="*/ 3031140 w 4203096"/>
              <a:gd name="connsiteY14219" fmla="*/ 680409 h 3821750"/>
              <a:gd name="connsiteX14220" fmla="*/ 3008089 w 4203096"/>
              <a:gd name="connsiteY14220" fmla="*/ 662026 h 3821750"/>
              <a:gd name="connsiteX14221" fmla="*/ 3007983 w 4203096"/>
              <a:gd name="connsiteY14221" fmla="*/ 655179 h 3821750"/>
              <a:gd name="connsiteX14222" fmla="*/ 2885408 w 4203096"/>
              <a:gd name="connsiteY14222" fmla="*/ 651834 h 3821750"/>
              <a:gd name="connsiteX14223" fmla="*/ 2914935 w 4203096"/>
              <a:gd name="connsiteY14223" fmla="*/ 674694 h 3821750"/>
              <a:gd name="connsiteX14224" fmla="*/ 2902076 w 4203096"/>
              <a:gd name="connsiteY14224" fmla="*/ 689457 h 3821750"/>
              <a:gd name="connsiteX14225" fmla="*/ 2871501 w 4203096"/>
              <a:gd name="connsiteY14225" fmla="*/ 665836 h 3821750"/>
              <a:gd name="connsiteX14226" fmla="*/ 2885408 w 4203096"/>
              <a:gd name="connsiteY14226" fmla="*/ 651834 h 3821750"/>
              <a:gd name="connsiteX14227" fmla="*/ 1911322 w 4203096"/>
              <a:gd name="connsiteY14227" fmla="*/ 650655 h 3821750"/>
              <a:gd name="connsiteX14228" fmla="*/ 1915096 w 4203096"/>
              <a:gd name="connsiteY14228" fmla="*/ 654406 h 3821750"/>
              <a:gd name="connsiteX14229" fmla="*/ 1906047 w 4203096"/>
              <a:gd name="connsiteY14229" fmla="*/ 685552 h 3821750"/>
              <a:gd name="connsiteX14230" fmla="*/ 1895569 w 4203096"/>
              <a:gd name="connsiteY14230" fmla="*/ 689648 h 3821750"/>
              <a:gd name="connsiteX14231" fmla="*/ 1904047 w 4203096"/>
              <a:gd name="connsiteY14231" fmla="*/ 660121 h 3821750"/>
              <a:gd name="connsiteX14232" fmla="*/ 1911322 w 4203096"/>
              <a:gd name="connsiteY14232" fmla="*/ 650655 h 3821750"/>
              <a:gd name="connsiteX14233" fmla="*/ 1834991 w 4203096"/>
              <a:gd name="connsiteY14233" fmla="*/ 645832 h 3821750"/>
              <a:gd name="connsiteX14234" fmla="*/ 1830991 w 4203096"/>
              <a:gd name="connsiteY14234" fmla="*/ 660786 h 3821750"/>
              <a:gd name="connsiteX14235" fmla="*/ 1827752 w 4203096"/>
              <a:gd name="connsiteY14235" fmla="*/ 665644 h 3821750"/>
              <a:gd name="connsiteX14236" fmla="*/ 1830800 w 4203096"/>
              <a:gd name="connsiteY14236" fmla="*/ 652690 h 3821750"/>
              <a:gd name="connsiteX14237" fmla="*/ 1834991 w 4203096"/>
              <a:gd name="connsiteY14237" fmla="*/ 645832 h 3821750"/>
              <a:gd name="connsiteX14238" fmla="*/ 2473166 w 4203096"/>
              <a:gd name="connsiteY14238" fmla="*/ 640976 h 3821750"/>
              <a:gd name="connsiteX14239" fmla="*/ 2511647 w 4203096"/>
              <a:gd name="connsiteY14239" fmla="*/ 668884 h 3821750"/>
              <a:gd name="connsiteX14240" fmla="*/ 2500598 w 4203096"/>
              <a:gd name="connsiteY14240" fmla="*/ 703746 h 3821750"/>
              <a:gd name="connsiteX14241" fmla="*/ 2464117 w 4203096"/>
              <a:gd name="connsiteY14241" fmla="*/ 675362 h 3821750"/>
              <a:gd name="connsiteX14242" fmla="*/ 2473166 w 4203096"/>
              <a:gd name="connsiteY14242" fmla="*/ 640976 h 3821750"/>
              <a:gd name="connsiteX14243" fmla="*/ 2221122 w 4203096"/>
              <a:gd name="connsiteY14243" fmla="*/ 640237 h 3821750"/>
              <a:gd name="connsiteX14244" fmla="*/ 2234850 w 4203096"/>
              <a:gd name="connsiteY14244" fmla="*/ 656979 h 3821750"/>
              <a:gd name="connsiteX14245" fmla="*/ 2220181 w 4203096"/>
              <a:gd name="connsiteY14245" fmla="*/ 700603 h 3821750"/>
              <a:gd name="connsiteX14246" fmla="*/ 2187225 w 4203096"/>
              <a:gd name="connsiteY14246" fmla="*/ 690029 h 3821750"/>
              <a:gd name="connsiteX14247" fmla="*/ 2201608 w 4203096"/>
              <a:gd name="connsiteY14247" fmla="*/ 643357 h 3821750"/>
              <a:gd name="connsiteX14248" fmla="*/ 2221122 w 4203096"/>
              <a:gd name="connsiteY14248" fmla="*/ 640237 h 3821750"/>
              <a:gd name="connsiteX14249" fmla="*/ 3035081 w 4203096"/>
              <a:gd name="connsiteY14249" fmla="*/ 636343 h 3821750"/>
              <a:gd name="connsiteX14250" fmla="*/ 3041808 w 4203096"/>
              <a:gd name="connsiteY14250" fmla="*/ 636974 h 3821750"/>
              <a:gd name="connsiteX14251" fmla="*/ 3060382 w 4203096"/>
              <a:gd name="connsiteY14251" fmla="*/ 651643 h 3821750"/>
              <a:gd name="connsiteX14252" fmla="*/ 3054191 w 4203096"/>
              <a:gd name="connsiteY14252" fmla="*/ 656024 h 3821750"/>
              <a:gd name="connsiteX14253" fmla="*/ 3035426 w 4203096"/>
              <a:gd name="connsiteY14253" fmla="*/ 641356 h 3821750"/>
              <a:gd name="connsiteX14254" fmla="*/ 3035081 w 4203096"/>
              <a:gd name="connsiteY14254" fmla="*/ 636343 h 3821750"/>
              <a:gd name="connsiteX14255" fmla="*/ 1944052 w 4203096"/>
              <a:gd name="connsiteY14255" fmla="*/ 635083 h 3821750"/>
              <a:gd name="connsiteX14256" fmla="*/ 1949005 w 4203096"/>
              <a:gd name="connsiteY14256" fmla="*/ 640118 h 3821750"/>
              <a:gd name="connsiteX14257" fmla="*/ 1939385 w 4203096"/>
              <a:gd name="connsiteY14257" fmla="*/ 674504 h 3821750"/>
              <a:gd name="connsiteX14258" fmla="*/ 1926050 w 4203096"/>
              <a:gd name="connsiteY14258" fmla="*/ 679362 h 3821750"/>
              <a:gd name="connsiteX14259" fmla="*/ 1935384 w 4203096"/>
              <a:gd name="connsiteY14259" fmla="*/ 644691 h 3821750"/>
              <a:gd name="connsiteX14260" fmla="*/ 1944052 w 4203096"/>
              <a:gd name="connsiteY14260" fmla="*/ 635083 h 3821750"/>
              <a:gd name="connsiteX14261" fmla="*/ 2780538 w 4203096"/>
              <a:gd name="connsiteY14261" fmla="*/ 631927 h 3821750"/>
              <a:gd name="connsiteX14262" fmla="*/ 2813590 w 4203096"/>
              <a:gd name="connsiteY14262" fmla="*/ 657645 h 3821750"/>
              <a:gd name="connsiteX14263" fmla="*/ 2799016 w 4203096"/>
              <a:gd name="connsiteY14263" fmla="*/ 676980 h 3821750"/>
              <a:gd name="connsiteX14264" fmla="*/ 2765203 w 4203096"/>
              <a:gd name="connsiteY14264" fmla="*/ 652407 h 3821750"/>
              <a:gd name="connsiteX14265" fmla="*/ 2780538 w 4203096"/>
              <a:gd name="connsiteY14265" fmla="*/ 631927 h 3821750"/>
              <a:gd name="connsiteX14266" fmla="*/ 1855470 w 4203096"/>
              <a:gd name="connsiteY14266" fmla="*/ 627162 h 3821750"/>
              <a:gd name="connsiteX14267" fmla="*/ 1851374 w 4203096"/>
              <a:gd name="connsiteY14267" fmla="*/ 643546 h 3821750"/>
              <a:gd name="connsiteX14268" fmla="*/ 1847373 w 4203096"/>
              <a:gd name="connsiteY14268" fmla="*/ 647261 h 3821750"/>
              <a:gd name="connsiteX14269" fmla="*/ 1851659 w 4203096"/>
              <a:gd name="connsiteY14269" fmla="*/ 627640 h 3821750"/>
              <a:gd name="connsiteX14270" fmla="*/ 1855470 w 4203096"/>
              <a:gd name="connsiteY14270" fmla="*/ 627162 h 3821750"/>
              <a:gd name="connsiteX14271" fmla="*/ 2571273 w 4203096"/>
              <a:gd name="connsiteY14271" fmla="*/ 626974 h 3821750"/>
              <a:gd name="connsiteX14272" fmla="*/ 2611468 w 4203096"/>
              <a:gd name="connsiteY14272" fmla="*/ 651549 h 3821750"/>
              <a:gd name="connsiteX14273" fmla="*/ 2595847 w 4203096"/>
              <a:gd name="connsiteY14273" fmla="*/ 684028 h 3821750"/>
              <a:gd name="connsiteX14274" fmla="*/ 2555747 w 4203096"/>
              <a:gd name="connsiteY14274" fmla="*/ 661549 h 3821750"/>
              <a:gd name="connsiteX14275" fmla="*/ 2571273 w 4203096"/>
              <a:gd name="connsiteY14275" fmla="*/ 626974 h 3821750"/>
              <a:gd name="connsiteX14276" fmla="*/ 2165770 w 4203096"/>
              <a:gd name="connsiteY14276" fmla="*/ 625331 h 3821750"/>
              <a:gd name="connsiteX14277" fmla="*/ 2178367 w 4203096"/>
              <a:gd name="connsiteY14277" fmla="*/ 638500 h 3821750"/>
              <a:gd name="connsiteX14278" fmla="*/ 2165223 w 4203096"/>
              <a:gd name="connsiteY14278" fmla="*/ 682981 h 3821750"/>
              <a:gd name="connsiteX14279" fmla="*/ 2135219 w 4203096"/>
              <a:gd name="connsiteY14279" fmla="*/ 675933 h 3821750"/>
              <a:gd name="connsiteX14280" fmla="*/ 2148173 w 4203096"/>
              <a:gd name="connsiteY14280" fmla="*/ 630879 h 3821750"/>
              <a:gd name="connsiteX14281" fmla="*/ 2165770 w 4203096"/>
              <a:gd name="connsiteY14281" fmla="*/ 625331 h 3821750"/>
              <a:gd name="connsiteX14282" fmla="*/ 1981057 w 4203096"/>
              <a:gd name="connsiteY14282" fmla="*/ 623366 h 3821750"/>
              <a:gd name="connsiteX14283" fmla="*/ 1987296 w 4203096"/>
              <a:gd name="connsiteY14283" fmla="*/ 629641 h 3821750"/>
              <a:gd name="connsiteX14284" fmla="*/ 1977104 w 4203096"/>
              <a:gd name="connsiteY14284" fmla="*/ 666027 h 3821750"/>
              <a:gd name="connsiteX14285" fmla="*/ 1960435 w 4203096"/>
              <a:gd name="connsiteY14285" fmla="*/ 669171 h 3821750"/>
              <a:gd name="connsiteX14286" fmla="*/ 1970532 w 4203096"/>
              <a:gd name="connsiteY14286" fmla="*/ 633166 h 3821750"/>
              <a:gd name="connsiteX14287" fmla="*/ 1981057 w 4203096"/>
              <a:gd name="connsiteY14287" fmla="*/ 623366 h 3821750"/>
              <a:gd name="connsiteX14288" fmla="*/ 3059501 w 4203096"/>
              <a:gd name="connsiteY14288" fmla="*/ 622852 h 3821750"/>
              <a:gd name="connsiteX14289" fmla="*/ 3065239 w 4203096"/>
              <a:gd name="connsiteY14289" fmla="*/ 624306 h 3821750"/>
              <a:gd name="connsiteX14290" fmla="*/ 3078289 w 4203096"/>
              <a:gd name="connsiteY14290" fmla="*/ 634879 h 3821750"/>
              <a:gd name="connsiteX14291" fmla="*/ 3076670 w 4203096"/>
              <a:gd name="connsiteY14291" fmla="*/ 640118 h 3821750"/>
              <a:gd name="connsiteX14292" fmla="*/ 3060763 w 4203096"/>
              <a:gd name="connsiteY14292" fmla="*/ 626686 h 3821750"/>
              <a:gd name="connsiteX14293" fmla="*/ 3059501 w 4203096"/>
              <a:gd name="connsiteY14293" fmla="*/ 622852 h 3821750"/>
              <a:gd name="connsiteX14294" fmla="*/ 2675000 w 4203096"/>
              <a:gd name="connsiteY14294" fmla="*/ 622498 h 3821750"/>
              <a:gd name="connsiteX14295" fmla="*/ 2712148 w 4203096"/>
              <a:gd name="connsiteY14295" fmla="*/ 648311 h 3821750"/>
              <a:gd name="connsiteX14296" fmla="*/ 2697479 w 4203096"/>
              <a:gd name="connsiteY14296" fmla="*/ 674696 h 3821750"/>
              <a:gd name="connsiteX14297" fmla="*/ 2660236 w 4203096"/>
              <a:gd name="connsiteY14297" fmla="*/ 650502 h 3821750"/>
              <a:gd name="connsiteX14298" fmla="*/ 2675000 w 4203096"/>
              <a:gd name="connsiteY14298" fmla="*/ 622498 h 3821750"/>
              <a:gd name="connsiteX14299" fmla="*/ 2914078 w 4203096"/>
              <a:gd name="connsiteY14299" fmla="*/ 622117 h 3821750"/>
              <a:gd name="connsiteX14300" fmla="*/ 2940843 w 4203096"/>
              <a:gd name="connsiteY14300" fmla="*/ 642310 h 3821750"/>
              <a:gd name="connsiteX14301" fmla="*/ 2931033 w 4203096"/>
              <a:gd name="connsiteY14301" fmla="*/ 653358 h 3821750"/>
              <a:gd name="connsiteX14302" fmla="*/ 2904553 w 4203096"/>
              <a:gd name="connsiteY14302" fmla="*/ 633261 h 3821750"/>
              <a:gd name="connsiteX14303" fmla="*/ 2914078 w 4203096"/>
              <a:gd name="connsiteY14303" fmla="*/ 622117 h 3821750"/>
              <a:gd name="connsiteX14304" fmla="*/ 2336863 w 4203096"/>
              <a:gd name="connsiteY14304" fmla="*/ 620022 h 3821750"/>
              <a:gd name="connsiteX14305" fmla="*/ 2371820 w 4203096"/>
              <a:gd name="connsiteY14305" fmla="*/ 642119 h 3821750"/>
              <a:gd name="connsiteX14306" fmla="*/ 2360390 w 4203096"/>
              <a:gd name="connsiteY14306" fmla="*/ 681267 h 3821750"/>
              <a:gd name="connsiteX14307" fmla="*/ 2323719 w 4203096"/>
              <a:gd name="connsiteY14307" fmla="*/ 661551 h 3821750"/>
              <a:gd name="connsiteX14308" fmla="*/ 2336863 w 4203096"/>
              <a:gd name="connsiteY14308" fmla="*/ 620022 h 3821750"/>
              <a:gd name="connsiteX14309" fmla="*/ 2114668 w 4203096"/>
              <a:gd name="connsiteY14309" fmla="*/ 616593 h 3821750"/>
              <a:gd name="connsiteX14310" fmla="*/ 2124932 w 4203096"/>
              <a:gd name="connsiteY14310" fmla="*/ 628594 h 3821750"/>
              <a:gd name="connsiteX14311" fmla="*/ 2112454 w 4203096"/>
              <a:gd name="connsiteY14311" fmla="*/ 670886 h 3821750"/>
              <a:gd name="connsiteX14312" fmla="*/ 2085498 w 4203096"/>
              <a:gd name="connsiteY14312" fmla="*/ 667075 h 3821750"/>
              <a:gd name="connsiteX14313" fmla="*/ 2099405 w 4203096"/>
              <a:gd name="connsiteY14313" fmla="*/ 622593 h 3821750"/>
              <a:gd name="connsiteX14314" fmla="*/ 2114668 w 4203096"/>
              <a:gd name="connsiteY14314" fmla="*/ 616593 h 3821750"/>
              <a:gd name="connsiteX14315" fmla="*/ 3082099 w 4203096"/>
              <a:gd name="connsiteY14315" fmla="*/ 616495 h 3821750"/>
              <a:gd name="connsiteX14316" fmla="*/ 3086385 w 4203096"/>
              <a:gd name="connsiteY14316" fmla="*/ 616780 h 3821750"/>
              <a:gd name="connsiteX14317" fmla="*/ 3096482 w 4203096"/>
              <a:gd name="connsiteY14317" fmla="*/ 624686 h 3821750"/>
              <a:gd name="connsiteX14318" fmla="*/ 3092291 w 4203096"/>
              <a:gd name="connsiteY14318" fmla="*/ 624400 h 3821750"/>
              <a:gd name="connsiteX14319" fmla="*/ 3082099 w 4203096"/>
              <a:gd name="connsiteY14319" fmla="*/ 616495 h 3821750"/>
              <a:gd name="connsiteX14320" fmla="*/ 2022062 w 4203096"/>
              <a:gd name="connsiteY14320" fmla="*/ 615830 h 3821750"/>
              <a:gd name="connsiteX14321" fmla="*/ 2029205 w 4203096"/>
              <a:gd name="connsiteY14321" fmla="*/ 624403 h 3821750"/>
              <a:gd name="connsiteX14322" fmla="*/ 2017870 w 4203096"/>
              <a:gd name="connsiteY14322" fmla="*/ 663360 h 3821750"/>
              <a:gd name="connsiteX14323" fmla="*/ 1998344 w 4203096"/>
              <a:gd name="connsiteY14323" fmla="*/ 664884 h 3821750"/>
              <a:gd name="connsiteX14324" fmla="*/ 2010346 w 4203096"/>
              <a:gd name="connsiteY14324" fmla="*/ 623831 h 3821750"/>
              <a:gd name="connsiteX14325" fmla="*/ 2022062 w 4203096"/>
              <a:gd name="connsiteY14325" fmla="*/ 615830 h 3821750"/>
              <a:gd name="connsiteX14326" fmla="*/ 2065377 w 4203096"/>
              <a:gd name="connsiteY14326" fmla="*/ 613532 h 3821750"/>
              <a:gd name="connsiteX14327" fmla="*/ 2075116 w 4203096"/>
              <a:gd name="connsiteY14327" fmla="*/ 622021 h 3821750"/>
              <a:gd name="connsiteX14328" fmla="*/ 2064162 w 4203096"/>
              <a:gd name="connsiteY14328" fmla="*/ 664027 h 3821750"/>
              <a:gd name="connsiteX14329" fmla="*/ 2040636 w 4203096"/>
              <a:gd name="connsiteY14329" fmla="*/ 664407 h 3821750"/>
              <a:gd name="connsiteX14330" fmla="*/ 2051494 w 4203096"/>
              <a:gd name="connsiteY14330" fmla="*/ 622402 h 3821750"/>
              <a:gd name="connsiteX14331" fmla="*/ 2065377 w 4203096"/>
              <a:gd name="connsiteY14331" fmla="*/ 613532 h 3821750"/>
              <a:gd name="connsiteX14332" fmla="*/ 3101435 w 4203096"/>
              <a:gd name="connsiteY14332" fmla="*/ 611159 h 3821750"/>
              <a:gd name="connsiteX14333" fmla="*/ 3103531 w 4203096"/>
              <a:gd name="connsiteY14333" fmla="*/ 611921 h 3821750"/>
              <a:gd name="connsiteX14334" fmla="*/ 3108293 w 4203096"/>
              <a:gd name="connsiteY14334" fmla="*/ 616398 h 3821750"/>
              <a:gd name="connsiteX14335" fmla="*/ 3107150 w 4203096"/>
              <a:gd name="connsiteY14335" fmla="*/ 616683 h 3821750"/>
              <a:gd name="connsiteX14336" fmla="*/ 3102769 w 4203096"/>
              <a:gd name="connsiteY14336" fmla="*/ 613350 h 3821750"/>
              <a:gd name="connsiteX14337" fmla="*/ 3101435 w 4203096"/>
              <a:gd name="connsiteY14337" fmla="*/ 611159 h 3821750"/>
              <a:gd name="connsiteX14338" fmla="*/ 1877592 w 4203096"/>
              <a:gd name="connsiteY14338" fmla="*/ 602696 h 3821750"/>
              <a:gd name="connsiteX14339" fmla="*/ 1879568 w 4203096"/>
              <a:gd name="connsiteY14339" fmla="*/ 604016 h 3821750"/>
              <a:gd name="connsiteX14340" fmla="*/ 1874615 w 4203096"/>
              <a:gd name="connsiteY14340" fmla="*/ 624877 h 3821750"/>
              <a:gd name="connsiteX14341" fmla="*/ 1868900 w 4203096"/>
              <a:gd name="connsiteY14341" fmla="*/ 629925 h 3821750"/>
              <a:gd name="connsiteX14342" fmla="*/ 1873758 w 4203096"/>
              <a:gd name="connsiteY14342" fmla="*/ 609447 h 3821750"/>
              <a:gd name="connsiteX14343" fmla="*/ 1877592 w 4203096"/>
              <a:gd name="connsiteY14343" fmla="*/ 602696 h 3821750"/>
              <a:gd name="connsiteX14344" fmla="*/ 2934295 w 4203096"/>
              <a:gd name="connsiteY14344" fmla="*/ 597803 h 3821750"/>
              <a:gd name="connsiteX14345" fmla="*/ 2943510 w 4203096"/>
              <a:gd name="connsiteY14345" fmla="*/ 598302 h 3821750"/>
              <a:gd name="connsiteX14346" fmla="*/ 2964941 w 4203096"/>
              <a:gd name="connsiteY14346" fmla="*/ 615638 h 3821750"/>
              <a:gd name="connsiteX14347" fmla="*/ 2956083 w 4203096"/>
              <a:gd name="connsiteY14347" fmla="*/ 622686 h 3821750"/>
              <a:gd name="connsiteX14348" fmla="*/ 2934938 w 4203096"/>
              <a:gd name="connsiteY14348" fmla="*/ 605446 h 3821750"/>
              <a:gd name="connsiteX14349" fmla="*/ 2934295 w 4203096"/>
              <a:gd name="connsiteY14349" fmla="*/ 597803 h 3821750"/>
              <a:gd name="connsiteX14350" fmla="*/ 2813589 w 4203096"/>
              <a:gd name="connsiteY14350" fmla="*/ 595922 h 3821750"/>
              <a:gd name="connsiteX14351" fmla="*/ 2841497 w 4203096"/>
              <a:gd name="connsiteY14351" fmla="*/ 619641 h 3821750"/>
              <a:gd name="connsiteX14352" fmla="*/ 2826352 w 4203096"/>
              <a:gd name="connsiteY14352" fmla="*/ 632783 h 3821750"/>
              <a:gd name="connsiteX14353" fmla="*/ 2798254 w 4203096"/>
              <a:gd name="connsiteY14353" fmla="*/ 609352 h 3821750"/>
              <a:gd name="connsiteX14354" fmla="*/ 2813589 w 4203096"/>
              <a:gd name="connsiteY14354" fmla="*/ 595922 h 3821750"/>
              <a:gd name="connsiteX14355" fmla="*/ 2412778 w 4203096"/>
              <a:gd name="connsiteY14355" fmla="*/ 595446 h 3821750"/>
              <a:gd name="connsiteX14356" fmla="*/ 2448401 w 4203096"/>
              <a:gd name="connsiteY14356" fmla="*/ 622117 h 3821750"/>
              <a:gd name="connsiteX14357" fmla="*/ 2438686 w 4203096"/>
              <a:gd name="connsiteY14357" fmla="*/ 655550 h 3821750"/>
              <a:gd name="connsiteX14358" fmla="*/ 2404205 w 4203096"/>
              <a:gd name="connsiteY14358" fmla="*/ 631070 h 3821750"/>
              <a:gd name="connsiteX14359" fmla="*/ 2412778 w 4203096"/>
              <a:gd name="connsiteY14359" fmla="*/ 595446 h 3821750"/>
              <a:gd name="connsiteX14360" fmla="*/ 2277808 w 4203096"/>
              <a:gd name="connsiteY14360" fmla="*/ 591732 h 3821750"/>
              <a:gd name="connsiteX14361" fmla="*/ 2311813 w 4203096"/>
              <a:gd name="connsiteY14361" fmla="*/ 609544 h 3821750"/>
              <a:gd name="connsiteX14362" fmla="*/ 2300192 w 4203096"/>
              <a:gd name="connsiteY14362" fmla="*/ 649643 h 3821750"/>
              <a:gd name="connsiteX14363" fmla="*/ 2266283 w 4203096"/>
              <a:gd name="connsiteY14363" fmla="*/ 633166 h 3821750"/>
              <a:gd name="connsiteX14364" fmla="*/ 2277808 w 4203096"/>
              <a:gd name="connsiteY14364" fmla="*/ 591732 h 3821750"/>
              <a:gd name="connsiteX14365" fmla="*/ 2498407 w 4203096"/>
              <a:gd name="connsiteY14365" fmla="*/ 583159 h 3821750"/>
              <a:gd name="connsiteX14366" fmla="*/ 2538222 w 4203096"/>
              <a:gd name="connsiteY14366" fmla="*/ 607829 h 3821750"/>
              <a:gd name="connsiteX14367" fmla="*/ 2521934 w 4203096"/>
              <a:gd name="connsiteY14367" fmla="*/ 640024 h 3821750"/>
              <a:gd name="connsiteX14368" fmla="*/ 2482691 w 4203096"/>
              <a:gd name="connsiteY14368" fmla="*/ 618497 h 3821750"/>
              <a:gd name="connsiteX14369" fmla="*/ 2498407 w 4203096"/>
              <a:gd name="connsiteY14369" fmla="*/ 583159 h 3821750"/>
              <a:gd name="connsiteX14370" fmla="*/ 1903606 w 4203096"/>
              <a:gd name="connsiteY14370" fmla="*/ 583123 h 3821750"/>
              <a:gd name="connsiteX14371" fmla="*/ 1906047 w 4203096"/>
              <a:gd name="connsiteY14371" fmla="*/ 585825 h 3821750"/>
              <a:gd name="connsiteX14372" fmla="*/ 1900332 w 4203096"/>
              <a:gd name="connsiteY14372" fmla="*/ 609733 h 3821750"/>
              <a:gd name="connsiteX14373" fmla="*/ 1892902 w 4203096"/>
              <a:gd name="connsiteY14373" fmla="*/ 614972 h 3821750"/>
              <a:gd name="connsiteX14374" fmla="*/ 1898808 w 4203096"/>
              <a:gd name="connsiteY14374" fmla="*/ 590778 h 3821750"/>
              <a:gd name="connsiteX14375" fmla="*/ 1903606 w 4203096"/>
              <a:gd name="connsiteY14375" fmla="*/ 583123 h 3821750"/>
              <a:gd name="connsiteX14376" fmla="*/ 1836039 w 4203096"/>
              <a:gd name="connsiteY14376" fmla="*/ 581441 h 3821750"/>
              <a:gd name="connsiteX14377" fmla="*/ 1833277 w 4203096"/>
              <a:gd name="connsiteY14377" fmla="*/ 590871 h 3821750"/>
              <a:gd name="connsiteX14378" fmla="*/ 1832324 w 4203096"/>
              <a:gd name="connsiteY14378" fmla="*/ 591537 h 3821750"/>
              <a:gd name="connsiteX14379" fmla="*/ 1833467 w 4203096"/>
              <a:gd name="connsiteY14379" fmla="*/ 586299 h 3821750"/>
              <a:gd name="connsiteX14380" fmla="*/ 1836039 w 4203096"/>
              <a:gd name="connsiteY14380" fmla="*/ 581441 h 3821750"/>
              <a:gd name="connsiteX14381" fmla="*/ 2968752 w 4203096"/>
              <a:gd name="connsiteY14381" fmla="*/ 579157 h 3821750"/>
              <a:gd name="connsiteX14382" fmla="*/ 2986849 w 4203096"/>
              <a:gd name="connsiteY14382" fmla="*/ 594207 h 3821750"/>
              <a:gd name="connsiteX14383" fmla="*/ 2979896 w 4203096"/>
              <a:gd name="connsiteY14383" fmla="*/ 598207 h 3821750"/>
              <a:gd name="connsiteX14384" fmla="*/ 2962180 w 4203096"/>
              <a:gd name="connsiteY14384" fmla="*/ 582873 h 3821750"/>
              <a:gd name="connsiteX14385" fmla="*/ 2968752 w 4203096"/>
              <a:gd name="connsiteY14385" fmla="*/ 579157 h 3821750"/>
              <a:gd name="connsiteX14386" fmla="*/ 2707957 w 4203096"/>
              <a:gd name="connsiteY14386" fmla="*/ 578111 h 3821750"/>
              <a:gd name="connsiteX14387" fmla="*/ 2740057 w 4203096"/>
              <a:gd name="connsiteY14387" fmla="*/ 602306 h 3821750"/>
              <a:gd name="connsiteX14388" fmla="*/ 2726436 w 4203096"/>
              <a:gd name="connsiteY14388" fmla="*/ 623259 h 3821750"/>
              <a:gd name="connsiteX14389" fmla="*/ 2692908 w 4203096"/>
              <a:gd name="connsiteY14389" fmla="*/ 598780 h 3821750"/>
              <a:gd name="connsiteX14390" fmla="*/ 2707957 w 4203096"/>
              <a:gd name="connsiteY14390" fmla="*/ 578111 h 3821750"/>
              <a:gd name="connsiteX14391" fmla="*/ 2604706 w 4203096"/>
              <a:gd name="connsiteY14391" fmla="*/ 573634 h 3821750"/>
              <a:gd name="connsiteX14392" fmla="*/ 2639758 w 4203096"/>
              <a:gd name="connsiteY14392" fmla="*/ 598876 h 3821750"/>
              <a:gd name="connsiteX14393" fmla="*/ 2622327 w 4203096"/>
              <a:gd name="connsiteY14393" fmla="*/ 624594 h 3821750"/>
              <a:gd name="connsiteX14394" fmla="*/ 2587656 w 4203096"/>
              <a:gd name="connsiteY14394" fmla="*/ 599924 h 3821750"/>
              <a:gd name="connsiteX14395" fmla="*/ 2604706 w 4203096"/>
              <a:gd name="connsiteY14395" fmla="*/ 573634 h 3821750"/>
              <a:gd name="connsiteX14396" fmla="*/ 2239375 w 4203096"/>
              <a:gd name="connsiteY14396" fmla="*/ 567240 h 3821750"/>
              <a:gd name="connsiteX14397" fmla="*/ 2252662 w 4203096"/>
              <a:gd name="connsiteY14397" fmla="*/ 581541 h 3821750"/>
              <a:gd name="connsiteX14398" fmla="*/ 2242661 w 4203096"/>
              <a:gd name="connsiteY14398" fmla="*/ 622402 h 3821750"/>
              <a:gd name="connsiteX14399" fmla="*/ 2211800 w 4203096"/>
              <a:gd name="connsiteY14399" fmla="*/ 613258 h 3821750"/>
              <a:gd name="connsiteX14400" fmla="*/ 2222087 w 4203096"/>
              <a:gd name="connsiteY14400" fmla="*/ 570301 h 3821750"/>
              <a:gd name="connsiteX14401" fmla="*/ 2239375 w 4203096"/>
              <a:gd name="connsiteY14401" fmla="*/ 567240 h 3821750"/>
              <a:gd name="connsiteX14402" fmla="*/ 2987777 w 4203096"/>
              <a:gd name="connsiteY14402" fmla="*/ 564833 h 3821750"/>
              <a:gd name="connsiteX14403" fmla="*/ 2993516 w 4203096"/>
              <a:gd name="connsiteY14403" fmla="*/ 566394 h 3821750"/>
              <a:gd name="connsiteX14404" fmla="*/ 3006089 w 4203096"/>
              <a:gd name="connsiteY14404" fmla="*/ 577346 h 3821750"/>
              <a:gd name="connsiteX14405" fmla="*/ 3004089 w 4203096"/>
              <a:gd name="connsiteY14405" fmla="*/ 582681 h 3821750"/>
              <a:gd name="connsiteX14406" fmla="*/ 2988754 w 4203096"/>
              <a:gd name="connsiteY14406" fmla="*/ 568775 h 3821750"/>
              <a:gd name="connsiteX14407" fmla="*/ 2987777 w 4203096"/>
              <a:gd name="connsiteY14407" fmla="*/ 564833 h 3821750"/>
              <a:gd name="connsiteX14408" fmla="*/ 2832758 w 4203096"/>
              <a:gd name="connsiteY14408" fmla="*/ 564788 h 3821750"/>
              <a:gd name="connsiteX14409" fmla="*/ 2844926 w 4203096"/>
              <a:gd name="connsiteY14409" fmla="*/ 565728 h 3821750"/>
              <a:gd name="connsiteX14410" fmla="*/ 2867977 w 4203096"/>
              <a:gd name="connsiteY14410" fmla="*/ 586397 h 3821750"/>
              <a:gd name="connsiteX14411" fmla="*/ 2854832 w 4203096"/>
              <a:gd name="connsiteY14411" fmla="*/ 594971 h 3821750"/>
              <a:gd name="connsiteX14412" fmla="*/ 2830734 w 4203096"/>
              <a:gd name="connsiteY14412" fmla="*/ 573348 h 3821750"/>
              <a:gd name="connsiteX14413" fmla="*/ 2832758 w 4203096"/>
              <a:gd name="connsiteY14413" fmla="*/ 564788 h 3821750"/>
              <a:gd name="connsiteX14414" fmla="*/ 1933206 w 4203096"/>
              <a:gd name="connsiteY14414" fmla="*/ 564561 h 3821750"/>
              <a:gd name="connsiteX14415" fmla="*/ 1936432 w 4203096"/>
              <a:gd name="connsiteY14415" fmla="*/ 568775 h 3821750"/>
              <a:gd name="connsiteX14416" fmla="*/ 1929098 w 4203096"/>
              <a:gd name="connsiteY14416" fmla="*/ 597065 h 3821750"/>
              <a:gd name="connsiteX14417" fmla="*/ 1919954 w 4203096"/>
              <a:gd name="connsiteY14417" fmla="*/ 600018 h 3821750"/>
              <a:gd name="connsiteX14418" fmla="*/ 1927193 w 4203096"/>
              <a:gd name="connsiteY14418" fmla="*/ 571633 h 3821750"/>
              <a:gd name="connsiteX14419" fmla="*/ 1933206 w 4203096"/>
              <a:gd name="connsiteY14419" fmla="*/ 564561 h 3821750"/>
              <a:gd name="connsiteX14420" fmla="*/ 1854898 w 4203096"/>
              <a:gd name="connsiteY14420" fmla="*/ 561249 h 3821750"/>
              <a:gd name="connsiteX14421" fmla="*/ 1852898 w 4203096"/>
              <a:gd name="connsiteY14421" fmla="*/ 571441 h 3821750"/>
              <a:gd name="connsiteX14422" fmla="*/ 1850802 w 4203096"/>
              <a:gd name="connsiteY14422" fmla="*/ 573249 h 3821750"/>
              <a:gd name="connsiteX14423" fmla="*/ 1853088 w 4203096"/>
              <a:gd name="connsiteY14423" fmla="*/ 562868 h 3821750"/>
              <a:gd name="connsiteX14424" fmla="*/ 1854898 w 4203096"/>
              <a:gd name="connsiteY14424" fmla="*/ 561249 h 3821750"/>
              <a:gd name="connsiteX14425" fmla="*/ 3015423 w 4203096"/>
              <a:gd name="connsiteY14425" fmla="*/ 558963 h 3821750"/>
              <a:gd name="connsiteX14426" fmla="*/ 3025234 w 4203096"/>
              <a:gd name="connsiteY14426" fmla="*/ 566869 h 3821750"/>
              <a:gd name="connsiteX14427" fmla="*/ 3021329 w 4203096"/>
              <a:gd name="connsiteY14427" fmla="*/ 566869 h 3821750"/>
              <a:gd name="connsiteX14428" fmla="*/ 3012566 w 4203096"/>
              <a:gd name="connsiteY14428" fmla="*/ 559916 h 3821750"/>
              <a:gd name="connsiteX14429" fmla="*/ 3015423 w 4203096"/>
              <a:gd name="connsiteY14429" fmla="*/ 558963 h 3821750"/>
              <a:gd name="connsiteX14430" fmla="*/ 2354294 w 4203096"/>
              <a:gd name="connsiteY14430" fmla="*/ 556203 h 3821750"/>
              <a:gd name="connsiteX14431" fmla="*/ 2386869 w 4203096"/>
              <a:gd name="connsiteY14431" fmla="*/ 577539 h 3821750"/>
              <a:gd name="connsiteX14432" fmla="*/ 2378011 w 4203096"/>
              <a:gd name="connsiteY14432" fmla="*/ 612687 h 3821750"/>
              <a:gd name="connsiteX14433" fmla="*/ 2344483 w 4203096"/>
              <a:gd name="connsiteY14433" fmla="*/ 592112 h 3821750"/>
              <a:gd name="connsiteX14434" fmla="*/ 2354294 w 4203096"/>
              <a:gd name="connsiteY14434" fmla="*/ 556203 h 3821750"/>
              <a:gd name="connsiteX14435" fmla="*/ 1965865 w 4203096"/>
              <a:gd name="connsiteY14435" fmla="*/ 549810 h 3821750"/>
              <a:gd name="connsiteX14436" fmla="*/ 1970055 w 4203096"/>
              <a:gd name="connsiteY14436" fmla="*/ 554393 h 3821750"/>
              <a:gd name="connsiteX14437" fmla="*/ 1962245 w 4203096"/>
              <a:gd name="connsiteY14437" fmla="*/ 585635 h 3821750"/>
              <a:gd name="connsiteX14438" fmla="*/ 1950529 w 4203096"/>
              <a:gd name="connsiteY14438" fmla="*/ 588588 h 3821750"/>
              <a:gd name="connsiteX14439" fmla="*/ 1958816 w 4203096"/>
              <a:gd name="connsiteY14439" fmla="*/ 557156 h 3821750"/>
              <a:gd name="connsiteX14440" fmla="*/ 1965865 w 4203096"/>
              <a:gd name="connsiteY14440" fmla="*/ 549810 h 3821750"/>
              <a:gd name="connsiteX14441" fmla="*/ 2184273 w 4203096"/>
              <a:gd name="connsiteY14441" fmla="*/ 549250 h 3821750"/>
              <a:gd name="connsiteX14442" fmla="*/ 2196560 w 4203096"/>
              <a:gd name="connsiteY14442" fmla="*/ 561632 h 3821750"/>
              <a:gd name="connsiteX14443" fmla="*/ 2186844 w 4203096"/>
              <a:gd name="connsiteY14443" fmla="*/ 602781 h 3821750"/>
              <a:gd name="connsiteX14444" fmla="*/ 2158841 w 4203096"/>
              <a:gd name="connsiteY14444" fmla="*/ 595448 h 3821750"/>
              <a:gd name="connsiteX14445" fmla="*/ 2168556 w 4203096"/>
              <a:gd name="connsiteY14445" fmla="*/ 554584 h 3821750"/>
              <a:gd name="connsiteX14446" fmla="*/ 2184273 w 4203096"/>
              <a:gd name="connsiteY14446" fmla="*/ 549250 h 3821750"/>
              <a:gd name="connsiteX14447" fmla="*/ 2739580 w 4203096"/>
              <a:gd name="connsiteY14447" fmla="*/ 539535 h 3821750"/>
              <a:gd name="connsiteX14448" fmla="*/ 2768060 w 4203096"/>
              <a:gd name="connsiteY14448" fmla="*/ 562396 h 3821750"/>
              <a:gd name="connsiteX14449" fmla="*/ 2755392 w 4203096"/>
              <a:gd name="connsiteY14449" fmla="*/ 577349 h 3821750"/>
              <a:gd name="connsiteX14450" fmla="*/ 2726531 w 4203096"/>
              <a:gd name="connsiteY14450" fmla="*/ 554870 h 3821750"/>
              <a:gd name="connsiteX14451" fmla="*/ 2739580 w 4203096"/>
              <a:gd name="connsiteY14451" fmla="*/ 539535 h 3821750"/>
              <a:gd name="connsiteX14452" fmla="*/ 2862548 w 4203096"/>
              <a:gd name="connsiteY14452" fmla="*/ 539201 h 3821750"/>
              <a:gd name="connsiteX14453" fmla="*/ 2871501 w 4203096"/>
              <a:gd name="connsiteY14453" fmla="*/ 539725 h 3821750"/>
              <a:gd name="connsiteX14454" fmla="*/ 2892456 w 4203096"/>
              <a:gd name="connsiteY14454" fmla="*/ 557536 h 3821750"/>
              <a:gd name="connsiteX14455" fmla="*/ 2883217 w 4203096"/>
              <a:gd name="connsiteY14455" fmla="*/ 564109 h 3821750"/>
              <a:gd name="connsiteX14456" fmla="*/ 2862452 w 4203096"/>
              <a:gd name="connsiteY14456" fmla="*/ 546392 h 3821750"/>
              <a:gd name="connsiteX14457" fmla="*/ 2862548 w 4203096"/>
              <a:gd name="connsiteY14457" fmla="*/ 539201 h 3821750"/>
              <a:gd name="connsiteX14458" fmla="*/ 2001763 w 4203096"/>
              <a:gd name="connsiteY14458" fmla="*/ 539141 h 3821750"/>
              <a:gd name="connsiteX14459" fmla="*/ 2007489 w 4203096"/>
              <a:gd name="connsiteY14459" fmla="*/ 544678 h 3821750"/>
              <a:gd name="connsiteX14460" fmla="*/ 1999297 w 4203096"/>
              <a:gd name="connsiteY14460" fmla="*/ 579158 h 3821750"/>
              <a:gd name="connsiteX14461" fmla="*/ 1984724 w 4203096"/>
              <a:gd name="connsiteY14461" fmla="*/ 582017 h 3821750"/>
              <a:gd name="connsiteX14462" fmla="*/ 1993106 w 4203096"/>
              <a:gd name="connsiteY14462" fmla="*/ 546963 h 3821750"/>
              <a:gd name="connsiteX14463" fmla="*/ 2001763 w 4203096"/>
              <a:gd name="connsiteY14463" fmla="*/ 539141 h 3821750"/>
              <a:gd name="connsiteX14464" fmla="*/ 2428684 w 4203096"/>
              <a:gd name="connsiteY14464" fmla="*/ 538772 h 3821750"/>
              <a:gd name="connsiteX14465" fmla="*/ 2462307 w 4203096"/>
              <a:gd name="connsiteY14465" fmla="*/ 563728 h 3821750"/>
              <a:gd name="connsiteX14466" fmla="*/ 2454401 w 4203096"/>
              <a:gd name="connsiteY14466" fmla="*/ 594208 h 3821750"/>
              <a:gd name="connsiteX14467" fmla="*/ 2422111 w 4203096"/>
              <a:gd name="connsiteY14467" fmla="*/ 570491 h 3821750"/>
              <a:gd name="connsiteX14468" fmla="*/ 2428684 w 4203096"/>
              <a:gd name="connsiteY14468" fmla="*/ 538772 h 3821750"/>
              <a:gd name="connsiteX14469" fmla="*/ 2133945 w 4203096"/>
              <a:gd name="connsiteY14469" fmla="*/ 538082 h 3821750"/>
              <a:gd name="connsiteX14470" fmla="*/ 2144172 w 4203096"/>
              <a:gd name="connsiteY14470" fmla="*/ 548393 h 3821750"/>
              <a:gd name="connsiteX14471" fmla="*/ 2134743 w 4203096"/>
              <a:gd name="connsiteY14471" fmla="*/ 587921 h 3821750"/>
              <a:gd name="connsiteX14472" fmla="*/ 2110359 w 4203096"/>
              <a:gd name="connsiteY14472" fmla="*/ 585255 h 3821750"/>
              <a:gd name="connsiteX14473" fmla="*/ 2120074 w 4203096"/>
              <a:gd name="connsiteY14473" fmla="*/ 544202 h 3821750"/>
              <a:gd name="connsiteX14474" fmla="*/ 2133945 w 4203096"/>
              <a:gd name="connsiteY14474" fmla="*/ 538082 h 3821750"/>
              <a:gd name="connsiteX14475" fmla="*/ 1877282 w 4203096"/>
              <a:gd name="connsiteY14475" fmla="*/ 535914 h 3821750"/>
              <a:gd name="connsiteX14476" fmla="*/ 1873091 w 4203096"/>
              <a:gd name="connsiteY14476" fmla="*/ 551915 h 3821750"/>
              <a:gd name="connsiteX14477" fmla="*/ 1870233 w 4203096"/>
              <a:gd name="connsiteY14477" fmla="*/ 553439 h 3821750"/>
              <a:gd name="connsiteX14478" fmla="*/ 1873472 w 4203096"/>
              <a:gd name="connsiteY14478" fmla="*/ 540580 h 3821750"/>
              <a:gd name="connsiteX14479" fmla="*/ 1877282 w 4203096"/>
              <a:gd name="connsiteY14479" fmla="*/ 535914 h 3821750"/>
              <a:gd name="connsiteX14480" fmla="*/ 2042255 w 4203096"/>
              <a:gd name="connsiteY14480" fmla="*/ 533164 h 3821750"/>
              <a:gd name="connsiteX14481" fmla="*/ 2049589 w 4203096"/>
              <a:gd name="connsiteY14481" fmla="*/ 540678 h 3821750"/>
              <a:gd name="connsiteX14482" fmla="*/ 2040445 w 4203096"/>
              <a:gd name="connsiteY14482" fmla="*/ 576586 h 3821750"/>
              <a:gd name="connsiteX14483" fmla="*/ 2022919 w 4203096"/>
              <a:gd name="connsiteY14483" fmla="*/ 577826 h 3821750"/>
              <a:gd name="connsiteX14484" fmla="*/ 2031205 w 4203096"/>
              <a:gd name="connsiteY14484" fmla="*/ 542010 h 3821750"/>
              <a:gd name="connsiteX14485" fmla="*/ 2042255 w 4203096"/>
              <a:gd name="connsiteY14485" fmla="*/ 533164 h 3821750"/>
              <a:gd name="connsiteX14486" fmla="*/ 2086737 w 4203096"/>
              <a:gd name="connsiteY14486" fmla="*/ 532951 h 3821750"/>
              <a:gd name="connsiteX14487" fmla="*/ 2095024 w 4203096"/>
              <a:gd name="connsiteY14487" fmla="*/ 543153 h 3821750"/>
              <a:gd name="connsiteX14488" fmla="*/ 2084165 w 4203096"/>
              <a:gd name="connsiteY14488" fmla="*/ 581349 h 3821750"/>
              <a:gd name="connsiteX14489" fmla="*/ 2063877 w 4203096"/>
              <a:gd name="connsiteY14489" fmla="*/ 576586 h 3821750"/>
              <a:gd name="connsiteX14490" fmla="*/ 2074449 w 4203096"/>
              <a:gd name="connsiteY14490" fmla="*/ 538963 h 3821750"/>
              <a:gd name="connsiteX14491" fmla="*/ 2086737 w 4203096"/>
              <a:gd name="connsiteY14491" fmla="*/ 532951 h 3821750"/>
              <a:gd name="connsiteX14492" fmla="*/ 2529744 w 4203096"/>
              <a:gd name="connsiteY14492" fmla="*/ 526293 h 3821750"/>
              <a:gd name="connsiteX14493" fmla="*/ 2565368 w 4203096"/>
              <a:gd name="connsiteY14493" fmla="*/ 549059 h 3821750"/>
              <a:gd name="connsiteX14494" fmla="*/ 2550414 w 4203096"/>
              <a:gd name="connsiteY14494" fmla="*/ 576111 h 3821750"/>
              <a:gd name="connsiteX14495" fmla="*/ 2514790 w 4203096"/>
              <a:gd name="connsiteY14495" fmla="*/ 554299 h 3821750"/>
              <a:gd name="connsiteX14496" fmla="*/ 2529744 w 4203096"/>
              <a:gd name="connsiteY14496" fmla="*/ 526293 h 3821750"/>
              <a:gd name="connsiteX14497" fmla="*/ 2635186 w 4203096"/>
              <a:gd name="connsiteY14497" fmla="*/ 525724 h 3821750"/>
              <a:gd name="connsiteX14498" fmla="*/ 2667476 w 4203096"/>
              <a:gd name="connsiteY14498" fmla="*/ 549345 h 3821750"/>
              <a:gd name="connsiteX14499" fmla="*/ 2653760 w 4203096"/>
              <a:gd name="connsiteY14499" fmla="*/ 570490 h 3821750"/>
              <a:gd name="connsiteX14500" fmla="*/ 2621660 w 4203096"/>
              <a:gd name="connsiteY14500" fmla="*/ 547535 h 3821750"/>
              <a:gd name="connsiteX14501" fmla="*/ 2635186 w 4203096"/>
              <a:gd name="connsiteY14501" fmla="*/ 525724 h 3821750"/>
              <a:gd name="connsiteX14502" fmla="*/ 2295619 w 4203096"/>
              <a:gd name="connsiteY14502" fmla="*/ 523532 h 3821750"/>
              <a:gd name="connsiteX14503" fmla="*/ 2326195 w 4203096"/>
              <a:gd name="connsiteY14503" fmla="*/ 539725 h 3821750"/>
              <a:gd name="connsiteX14504" fmla="*/ 2318384 w 4203096"/>
              <a:gd name="connsiteY14504" fmla="*/ 576396 h 3821750"/>
              <a:gd name="connsiteX14505" fmla="*/ 2287428 w 4203096"/>
              <a:gd name="connsiteY14505" fmla="*/ 561632 h 3821750"/>
              <a:gd name="connsiteX14506" fmla="*/ 2295619 w 4203096"/>
              <a:gd name="connsiteY14506" fmla="*/ 523532 h 3821750"/>
              <a:gd name="connsiteX14507" fmla="*/ 2892135 w 4203096"/>
              <a:gd name="connsiteY14507" fmla="*/ 519197 h 3821750"/>
              <a:gd name="connsiteX14508" fmla="*/ 2899029 w 4203096"/>
              <a:gd name="connsiteY14508" fmla="*/ 520674 h 3821750"/>
              <a:gd name="connsiteX14509" fmla="*/ 2915126 w 4203096"/>
              <a:gd name="connsiteY14509" fmla="*/ 534961 h 3821750"/>
              <a:gd name="connsiteX14510" fmla="*/ 2908744 w 4203096"/>
              <a:gd name="connsiteY14510" fmla="*/ 539056 h 3821750"/>
              <a:gd name="connsiteX14511" fmla="*/ 2891599 w 4203096"/>
              <a:gd name="connsiteY14511" fmla="*/ 523722 h 3821750"/>
              <a:gd name="connsiteX14512" fmla="*/ 2892135 w 4203096"/>
              <a:gd name="connsiteY14512" fmla="*/ 519197 h 3821750"/>
              <a:gd name="connsiteX14513" fmla="*/ 1901190 w 4203096"/>
              <a:gd name="connsiteY14513" fmla="*/ 512385 h 3821750"/>
              <a:gd name="connsiteX14514" fmla="*/ 1896237 w 4203096"/>
              <a:gd name="connsiteY14514" fmla="*/ 533436 h 3821750"/>
              <a:gd name="connsiteX14515" fmla="*/ 1891379 w 4203096"/>
              <a:gd name="connsiteY14515" fmla="*/ 538295 h 3821750"/>
              <a:gd name="connsiteX14516" fmla="*/ 1895094 w 4203096"/>
              <a:gd name="connsiteY14516" fmla="*/ 521530 h 3821750"/>
              <a:gd name="connsiteX14517" fmla="*/ 1901190 w 4203096"/>
              <a:gd name="connsiteY14517" fmla="*/ 512385 h 3821750"/>
              <a:gd name="connsiteX14518" fmla="*/ 2771964 w 4203096"/>
              <a:gd name="connsiteY14518" fmla="*/ 507434 h 3821750"/>
              <a:gd name="connsiteX14519" fmla="*/ 2795110 w 4203096"/>
              <a:gd name="connsiteY14519" fmla="*/ 527914 h 3821750"/>
              <a:gd name="connsiteX14520" fmla="*/ 2783680 w 4203096"/>
              <a:gd name="connsiteY14520" fmla="*/ 537533 h 3821750"/>
              <a:gd name="connsiteX14521" fmla="*/ 2759772 w 4203096"/>
              <a:gd name="connsiteY14521" fmla="*/ 517818 h 3821750"/>
              <a:gd name="connsiteX14522" fmla="*/ 2771964 w 4203096"/>
              <a:gd name="connsiteY14522" fmla="*/ 507434 h 3821750"/>
              <a:gd name="connsiteX14523" fmla="*/ 2923889 w 4203096"/>
              <a:gd name="connsiteY14523" fmla="*/ 506481 h 3821750"/>
              <a:gd name="connsiteX14524" fmla="*/ 2939986 w 4203096"/>
              <a:gd name="connsiteY14524" fmla="*/ 519817 h 3821750"/>
              <a:gd name="connsiteX14525" fmla="*/ 2931318 w 4203096"/>
              <a:gd name="connsiteY14525" fmla="*/ 519625 h 3821750"/>
              <a:gd name="connsiteX14526" fmla="*/ 2919031 w 4203096"/>
              <a:gd name="connsiteY14526" fmla="*/ 508481 h 3821750"/>
              <a:gd name="connsiteX14527" fmla="*/ 2923889 w 4203096"/>
              <a:gd name="connsiteY14527" fmla="*/ 506481 h 3821750"/>
              <a:gd name="connsiteX14528" fmla="*/ 2947701 w 4203096"/>
              <a:gd name="connsiteY14528" fmla="*/ 498384 h 3821750"/>
              <a:gd name="connsiteX14529" fmla="*/ 2957226 w 4203096"/>
              <a:gd name="connsiteY14529" fmla="*/ 506575 h 3821750"/>
              <a:gd name="connsiteX14530" fmla="*/ 2953416 w 4203096"/>
              <a:gd name="connsiteY14530" fmla="*/ 506861 h 3821750"/>
              <a:gd name="connsiteX14531" fmla="*/ 2944844 w 4203096"/>
              <a:gd name="connsiteY14531" fmla="*/ 499622 h 3821750"/>
              <a:gd name="connsiteX14532" fmla="*/ 2947701 w 4203096"/>
              <a:gd name="connsiteY14532" fmla="*/ 498384 h 3821750"/>
              <a:gd name="connsiteX14533" fmla="*/ 2256055 w 4203096"/>
              <a:gd name="connsiteY14533" fmla="*/ 495827 h 3821750"/>
              <a:gd name="connsiteX14534" fmla="*/ 2268664 w 4203096"/>
              <a:gd name="connsiteY14534" fmla="*/ 509720 h 3821750"/>
              <a:gd name="connsiteX14535" fmla="*/ 2260187 w 4203096"/>
              <a:gd name="connsiteY14535" fmla="*/ 546963 h 3821750"/>
              <a:gd name="connsiteX14536" fmla="*/ 2232278 w 4203096"/>
              <a:gd name="connsiteY14536" fmla="*/ 534296 h 3821750"/>
              <a:gd name="connsiteX14537" fmla="*/ 2240375 w 4203096"/>
              <a:gd name="connsiteY14537" fmla="*/ 497718 h 3821750"/>
              <a:gd name="connsiteX14538" fmla="*/ 2256055 w 4203096"/>
              <a:gd name="connsiteY14538" fmla="*/ 495827 h 3821750"/>
              <a:gd name="connsiteX14539" fmla="*/ 1924026 w 4203096"/>
              <a:gd name="connsiteY14539" fmla="*/ 494682 h 3821750"/>
              <a:gd name="connsiteX14540" fmla="*/ 1926145 w 4203096"/>
              <a:gd name="connsiteY14540" fmla="*/ 497337 h 3821750"/>
              <a:gd name="connsiteX14541" fmla="*/ 1921192 w 4203096"/>
              <a:gd name="connsiteY14541" fmla="*/ 518864 h 3821750"/>
              <a:gd name="connsiteX14542" fmla="*/ 1915191 w 4203096"/>
              <a:gd name="connsiteY14542" fmla="*/ 521817 h 3821750"/>
              <a:gd name="connsiteX14543" fmla="*/ 1920049 w 4203096"/>
              <a:gd name="connsiteY14543" fmla="*/ 500671 h 3821750"/>
              <a:gd name="connsiteX14544" fmla="*/ 1924026 w 4203096"/>
              <a:gd name="connsiteY14544" fmla="*/ 494682 h 3821750"/>
              <a:gd name="connsiteX14545" fmla="*/ 2370581 w 4203096"/>
              <a:gd name="connsiteY14545" fmla="*/ 494671 h 3821750"/>
              <a:gd name="connsiteX14546" fmla="*/ 2399728 w 4203096"/>
              <a:gd name="connsiteY14546" fmla="*/ 515817 h 3821750"/>
              <a:gd name="connsiteX14547" fmla="*/ 2392298 w 4203096"/>
              <a:gd name="connsiteY14547" fmla="*/ 546868 h 3821750"/>
              <a:gd name="connsiteX14548" fmla="*/ 2362580 w 4203096"/>
              <a:gd name="connsiteY14548" fmla="*/ 524962 h 3821750"/>
              <a:gd name="connsiteX14549" fmla="*/ 2370581 w 4203096"/>
              <a:gd name="connsiteY14549" fmla="*/ 494671 h 3821750"/>
              <a:gd name="connsiteX14550" fmla="*/ 2666904 w 4203096"/>
              <a:gd name="connsiteY14550" fmla="*/ 484099 h 3821750"/>
              <a:gd name="connsiteX14551" fmla="*/ 2695384 w 4203096"/>
              <a:gd name="connsiteY14551" fmla="*/ 506291 h 3821750"/>
              <a:gd name="connsiteX14552" fmla="*/ 2683763 w 4203096"/>
              <a:gd name="connsiteY14552" fmla="*/ 522105 h 3821750"/>
              <a:gd name="connsiteX14553" fmla="*/ 2654902 w 4203096"/>
              <a:gd name="connsiteY14553" fmla="*/ 500292 h 3821750"/>
              <a:gd name="connsiteX14554" fmla="*/ 2666904 w 4203096"/>
              <a:gd name="connsiteY14554" fmla="*/ 484099 h 3821750"/>
              <a:gd name="connsiteX14555" fmla="*/ 2455545 w 4203096"/>
              <a:gd name="connsiteY14555" fmla="*/ 481050 h 3821750"/>
              <a:gd name="connsiteX14556" fmla="*/ 2490026 w 4203096"/>
              <a:gd name="connsiteY14556" fmla="*/ 502673 h 3821750"/>
              <a:gd name="connsiteX14557" fmla="*/ 2475643 w 4203096"/>
              <a:gd name="connsiteY14557" fmla="*/ 530486 h 3821750"/>
              <a:gd name="connsiteX14558" fmla="*/ 2440114 w 4203096"/>
              <a:gd name="connsiteY14558" fmla="*/ 510959 h 3821750"/>
              <a:gd name="connsiteX14559" fmla="*/ 2455545 w 4203096"/>
              <a:gd name="connsiteY14559" fmla="*/ 481050 h 3821750"/>
              <a:gd name="connsiteX14560" fmla="*/ 2798826 w 4203096"/>
              <a:gd name="connsiteY14560" fmla="*/ 479716 h 3821750"/>
              <a:gd name="connsiteX14561" fmla="*/ 2820067 w 4203096"/>
              <a:gd name="connsiteY14561" fmla="*/ 496290 h 3821750"/>
              <a:gd name="connsiteX14562" fmla="*/ 2813018 w 4203096"/>
              <a:gd name="connsiteY14562" fmla="*/ 504958 h 3821750"/>
              <a:gd name="connsiteX14563" fmla="*/ 2792254 w 4203096"/>
              <a:gd name="connsiteY14563" fmla="*/ 488100 h 3821750"/>
              <a:gd name="connsiteX14564" fmla="*/ 2798826 w 4203096"/>
              <a:gd name="connsiteY14564" fmla="*/ 479716 h 3821750"/>
              <a:gd name="connsiteX14565" fmla="*/ 1952672 w 4203096"/>
              <a:gd name="connsiteY14565" fmla="*/ 477061 h 3821750"/>
              <a:gd name="connsiteX14566" fmla="*/ 1955482 w 4203096"/>
              <a:gd name="connsiteY14566" fmla="*/ 480954 h 3821750"/>
              <a:gd name="connsiteX14567" fmla="*/ 1949958 w 4203096"/>
              <a:gd name="connsiteY14567" fmla="*/ 505244 h 3821750"/>
              <a:gd name="connsiteX14568" fmla="*/ 1941957 w 4203096"/>
              <a:gd name="connsiteY14568" fmla="*/ 508482 h 3821750"/>
              <a:gd name="connsiteX14569" fmla="*/ 1947576 w 4203096"/>
              <a:gd name="connsiteY14569" fmla="*/ 483812 h 3821750"/>
              <a:gd name="connsiteX14570" fmla="*/ 1952672 w 4203096"/>
              <a:gd name="connsiteY14570" fmla="*/ 477061 h 3821750"/>
              <a:gd name="connsiteX14571" fmla="*/ 2560986 w 4203096"/>
              <a:gd name="connsiteY14571" fmla="*/ 475334 h 3821750"/>
              <a:gd name="connsiteX14572" fmla="*/ 2593943 w 4203096"/>
              <a:gd name="connsiteY14572" fmla="*/ 496862 h 3821750"/>
              <a:gd name="connsiteX14573" fmla="*/ 2580799 w 4203096"/>
              <a:gd name="connsiteY14573" fmla="*/ 518580 h 3821750"/>
              <a:gd name="connsiteX14574" fmla="*/ 2549176 w 4203096"/>
              <a:gd name="connsiteY14574" fmla="*/ 498292 h 3821750"/>
              <a:gd name="connsiteX14575" fmla="*/ 2560986 w 4203096"/>
              <a:gd name="connsiteY14575" fmla="*/ 475334 h 3821750"/>
              <a:gd name="connsiteX14576" fmla="*/ 2202501 w 4203096"/>
              <a:gd name="connsiteY14576" fmla="*/ 474680 h 3821750"/>
              <a:gd name="connsiteX14577" fmla="*/ 2213229 w 4203096"/>
              <a:gd name="connsiteY14577" fmla="*/ 487623 h 3821750"/>
              <a:gd name="connsiteX14578" fmla="*/ 2204942 w 4203096"/>
              <a:gd name="connsiteY14578" fmla="*/ 522962 h 3821750"/>
              <a:gd name="connsiteX14579" fmla="*/ 2179700 w 4203096"/>
              <a:gd name="connsiteY14579" fmla="*/ 514389 h 3821750"/>
              <a:gd name="connsiteX14580" fmla="*/ 2188273 w 4203096"/>
              <a:gd name="connsiteY14580" fmla="*/ 478097 h 3821750"/>
              <a:gd name="connsiteX14581" fmla="*/ 2202501 w 4203096"/>
              <a:gd name="connsiteY14581" fmla="*/ 474680 h 3821750"/>
              <a:gd name="connsiteX14582" fmla="*/ 1873471 w 4203096"/>
              <a:gd name="connsiteY14582" fmla="*/ 470189 h 3821750"/>
              <a:gd name="connsiteX14583" fmla="*/ 1874614 w 4203096"/>
              <a:gd name="connsiteY14583" fmla="*/ 471808 h 3821750"/>
              <a:gd name="connsiteX14584" fmla="*/ 1873376 w 4203096"/>
              <a:gd name="connsiteY14584" fmla="*/ 477428 h 3821750"/>
              <a:gd name="connsiteX14585" fmla="*/ 1872233 w 4203096"/>
              <a:gd name="connsiteY14585" fmla="*/ 477809 h 3821750"/>
              <a:gd name="connsiteX14586" fmla="*/ 1873471 w 4203096"/>
              <a:gd name="connsiteY14586" fmla="*/ 470189 h 3821750"/>
              <a:gd name="connsiteX14587" fmla="*/ 1985069 w 4203096"/>
              <a:gd name="connsiteY14587" fmla="*/ 463393 h 3821750"/>
              <a:gd name="connsiteX14588" fmla="*/ 1989010 w 4203096"/>
              <a:gd name="connsiteY14588" fmla="*/ 468190 h 3821750"/>
              <a:gd name="connsiteX14589" fmla="*/ 1982342 w 4203096"/>
              <a:gd name="connsiteY14589" fmla="*/ 496480 h 3821750"/>
              <a:gd name="connsiteX14590" fmla="*/ 1972436 w 4203096"/>
              <a:gd name="connsiteY14590" fmla="*/ 496860 h 3821750"/>
              <a:gd name="connsiteX14591" fmla="*/ 1978627 w 4203096"/>
              <a:gd name="connsiteY14591" fmla="*/ 470096 h 3821750"/>
              <a:gd name="connsiteX14592" fmla="*/ 1985069 w 4203096"/>
              <a:gd name="connsiteY14592" fmla="*/ 463393 h 3821750"/>
              <a:gd name="connsiteX14593" fmla="*/ 2151423 w 4203096"/>
              <a:gd name="connsiteY14593" fmla="*/ 460095 h 3821750"/>
              <a:gd name="connsiteX14594" fmla="*/ 2160841 w 4203096"/>
              <a:gd name="connsiteY14594" fmla="*/ 470096 h 3821750"/>
              <a:gd name="connsiteX14595" fmla="*/ 2153506 w 4203096"/>
              <a:gd name="connsiteY14595" fmla="*/ 505625 h 3821750"/>
              <a:gd name="connsiteX14596" fmla="*/ 2131599 w 4203096"/>
              <a:gd name="connsiteY14596" fmla="*/ 501719 h 3821750"/>
              <a:gd name="connsiteX14597" fmla="*/ 2139219 w 4203096"/>
              <a:gd name="connsiteY14597" fmla="*/ 464381 h 3821750"/>
              <a:gd name="connsiteX14598" fmla="*/ 2151423 w 4203096"/>
              <a:gd name="connsiteY14598" fmla="*/ 460095 h 3821750"/>
              <a:gd name="connsiteX14599" fmla="*/ 2822888 w 4203096"/>
              <a:gd name="connsiteY14599" fmla="*/ 458618 h 3821750"/>
              <a:gd name="connsiteX14600" fmla="*/ 2829686 w 4203096"/>
              <a:gd name="connsiteY14600" fmla="*/ 459713 h 3821750"/>
              <a:gd name="connsiteX14601" fmla="*/ 2845403 w 4203096"/>
              <a:gd name="connsiteY14601" fmla="*/ 474191 h 3821750"/>
              <a:gd name="connsiteX14602" fmla="*/ 2838354 w 4203096"/>
              <a:gd name="connsiteY14602" fmla="*/ 478193 h 3821750"/>
              <a:gd name="connsiteX14603" fmla="*/ 2822733 w 4203096"/>
              <a:gd name="connsiteY14603" fmla="*/ 463809 h 3821750"/>
              <a:gd name="connsiteX14604" fmla="*/ 2822888 w 4203096"/>
              <a:gd name="connsiteY14604" fmla="*/ 458618 h 3821750"/>
              <a:gd name="connsiteX14605" fmla="*/ 2312956 w 4203096"/>
              <a:gd name="connsiteY14605" fmla="*/ 457238 h 3821750"/>
              <a:gd name="connsiteX14606" fmla="*/ 2340292 w 4203096"/>
              <a:gd name="connsiteY14606" fmla="*/ 475145 h 3821750"/>
              <a:gd name="connsiteX14607" fmla="*/ 2332291 w 4203096"/>
              <a:gd name="connsiteY14607" fmla="*/ 506099 h 3821750"/>
              <a:gd name="connsiteX14608" fmla="*/ 2305717 w 4203096"/>
              <a:gd name="connsiteY14608" fmla="*/ 490004 h 3821750"/>
              <a:gd name="connsiteX14609" fmla="*/ 2312956 w 4203096"/>
              <a:gd name="connsiteY14609" fmla="*/ 457238 h 3821750"/>
              <a:gd name="connsiteX14610" fmla="*/ 2021514 w 4203096"/>
              <a:gd name="connsiteY14610" fmla="*/ 454320 h 3821750"/>
              <a:gd name="connsiteX14611" fmla="*/ 2025967 w 4203096"/>
              <a:gd name="connsiteY14611" fmla="*/ 461333 h 3821750"/>
              <a:gd name="connsiteX14612" fmla="*/ 2018633 w 4203096"/>
              <a:gd name="connsiteY14612" fmla="*/ 490766 h 3821750"/>
              <a:gd name="connsiteX14613" fmla="*/ 2006250 w 4203096"/>
              <a:gd name="connsiteY14613" fmla="*/ 491147 h 3821750"/>
              <a:gd name="connsiteX14614" fmla="*/ 2014061 w 4203096"/>
              <a:gd name="connsiteY14614" fmla="*/ 459809 h 3821750"/>
              <a:gd name="connsiteX14615" fmla="*/ 2021514 w 4203096"/>
              <a:gd name="connsiteY14615" fmla="*/ 454320 h 3821750"/>
              <a:gd name="connsiteX14616" fmla="*/ 2103810 w 4203096"/>
              <a:gd name="connsiteY14616" fmla="*/ 452083 h 3821750"/>
              <a:gd name="connsiteX14617" fmla="*/ 2111597 w 4203096"/>
              <a:gd name="connsiteY14617" fmla="*/ 459906 h 3821750"/>
              <a:gd name="connsiteX14618" fmla="*/ 2104358 w 4203096"/>
              <a:gd name="connsiteY14618" fmla="*/ 494577 h 3821750"/>
              <a:gd name="connsiteX14619" fmla="*/ 2085879 w 4203096"/>
              <a:gd name="connsiteY14619" fmla="*/ 493339 h 3821750"/>
              <a:gd name="connsiteX14620" fmla="*/ 2093309 w 4203096"/>
              <a:gd name="connsiteY14620" fmla="*/ 458191 h 3821750"/>
              <a:gd name="connsiteX14621" fmla="*/ 2103810 w 4203096"/>
              <a:gd name="connsiteY14621" fmla="*/ 452083 h 3821750"/>
              <a:gd name="connsiteX14622" fmla="*/ 2060471 w 4203096"/>
              <a:gd name="connsiteY14622" fmla="*/ 450345 h 3821750"/>
              <a:gd name="connsiteX14623" fmla="*/ 2066924 w 4203096"/>
              <a:gd name="connsiteY14623" fmla="*/ 457333 h 3821750"/>
              <a:gd name="connsiteX14624" fmla="*/ 2059876 w 4203096"/>
              <a:gd name="connsiteY14624" fmla="*/ 489814 h 3821750"/>
              <a:gd name="connsiteX14625" fmla="*/ 2044255 w 4203096"/>
              <a:gd name="connsiteY14625" fmla="*/ 489337 h 3821750"/>
              <a:gd name="connsiteX14626" fmla="*/ 2051303 w 4203096"/>
              <a:gd name="connsiteY14626" fmla="*/ 456571 h 3821750"/>
              <a:gd name="connsiteX14627" fmla="*/ 2060471 w 4203096"/>
              <a:gd name="connsiteY14627" fmla="*/ 450345 h 3821750"/>
              <a:gd name="connsiteX14628" fmla="*/ 2700146 w 4203096"/>
              <a:gd name="connsiteY14628" fmla="*/ 449235 h 3821750"/>
              <a:gd name="connsiteX14629" fmla="*/ 2722530 w 4203096"/>
              <a:gd name="connsiteY14629" fmla="*/ 467904 h 3821750"/>
              <a:gd name="connsiteX14630" fmla="*/ 2712910 w 4203096"/>
              <a:gd name="connsiteY14630" fmla="*/ 480002 h 3821750"/>
              <a:gd name="connsiteX14631" fmla="*/ 2688811 w 4203096"/>
              <a:gd name="connsiteY14631" fmla="*/ 460570 h 3821750"/>
              <a:gd name="connsiteX14632" fmla="*/ 2700146 w 4203096"/>
              <a:gd name="connsiteY14632" fmla="*/ 449235 h 3821750"/>
              <a:gd name="connsiteX14633" fmla="*/ 1896236 w 4203096"/>
              <a:gd name="connsiteY14633" fmla="*/ 446853 h 3821750"/>
              <a:gd name="connsiteX14634" fmla="*/ 1893664 w 4203096"/>
              <a:gd name="connsiteY14634" fmla="*/ 458187 h 3821750"/>
              <a:gd name="connsiteX14635" fmla="*/ 1891188 w 4203096"/>
              <a:gd name="connsiteY14635" fmla="*/ 460474 h 3821750"/>
              <a:gd name="connsiteX14636" fmla="*/ 1893474 w 4203096"/>
              <a:gd name="connsiteY14636" fmla="*/ 450568 h 3821750"/>
              <a:gd name="connsiteX14637" fmla="*/ 1896236 w 4203096"/>
              <a:gd name="connsiteY14637" fmla="*/ 446853 h 3821750"/>
              <a:gd name="connsiteX14638" fmla="*/ 2857023 w 4203096"/>
              <a:gd name="connsiteY14638" fmla="*/ 445139 h 3821750"/>
              <a:gd name="connsiteX14639" fmla="*/ 2867596 w 4203096"/>
              <a:gd name="connsiteY14639" fmla="*/ 455141 h 3821750"/>
              <a:gd name="connsiteX14640" fmla="*/ 2865119 w 4203096"/>
              <a:gd name="connsiteY14640" fmla="*/ 461521 h 3821750"/>
              <a:gd name="connsiteX14641" fmla="*/ 2852070 w 4203096"/>
              <a:gd name="connsiteY14641" fmla="*/ 446568 h 3821750"/>
              <a:gd name="connsiteX14642" fmla="*/ 2857023 w 4203096"/>
              <a:gd name="connsiteY14642" fmla="*/ 445139 h 3821750"/>
              <a:gd name="connsiteX14643" fmla="*/ 2385631 w 4203096"/>
              <a:gd name="connsiteY14643" fmla="*/ 436663 h 3821750"/>
              <a:gd name="connsiteX14644" fmla="*/ 2412587 w 4203096"/>
              <a:gd name="connsiteY14644" fmla="*/ 458477 h 3821750"/>
              <a:gd name="connsiteX14645" fmla="*/ 2406015 w 4203096"/>
              <a:gd name="connsiteY14645" fmla="*/ 484291 h 3821750"/>
              <a:gd name="connsiteX14646" fmla="*/ 2379059 w 4203096"/>
              <a:gd name="connsiteY14646" fmla="*/ 462382 h 3821750"/>
              <a:gd name="connsiteX14647" fmla="*/ 2385631 w 4203096"/>
              <a:gd name="connsiteY14647" fmla="*/ 436663 h 3821750"/>
              <a:gd name="connsiteX14648" fmla="*/ 2881788 w 4203096"/>
              <a:gd name="connsiteY14648" fmla="*/ 435138 h 3821750"/>
              <a:gd name="connsiteX14649" fmla="*/ 2891694 w 4203096"/>
              <a:gd name="connsiteY14649" fmla="*/ 443615 h 3821750"/>
              <a:gd name="connsiteX14650" fmla="*/ 2887217 w 4203096"/>
              <a:gd name="connsiteY14650" fmla="*/ 443901 h 3821750"/>
              <a:gd name="connsiteX14651" fmla="*/ 2880454 w 4203096"/>
              <a:gd name="connsiteY14651" fmla="*/ 437709 h 3821750"/>
              <a:gd name="connsiteX14652" fmla="*/ 2881788 w 4203096"/>
              <a:gd name="connsiteY14652" fmla="*/ 435138 h 3821750"/>
              <a:gd name="connsiteX14653" fmla="*/ 2596705 w 4203096"/>
              <a:gd name="connsiteY14653" fmla="*/ 430282 h 3821750"/>
              <a:gd name="connsiteX14654" fmla="*/ 2622708 w 4203096"/>
              <a:gd name="connsiteY14654" fmla="*/ 450571 h 3821750"/>
              <a:gd name="connsiteX14655" fmla="*/ 2610516 w 4203096"/>
              <a:gd name="connsiteY14655" fmla="*/ 467429 h 3821750"/>
              <a:gd name="connsiteX14656" fmla="*/ 2583370 w 4203096"/>
              <a:gd name="connsiteY14656" fmla="*/ 446569 h 3821750"/>
              <a:gd name="connsiteX14657" fmla="*/ 2596705 w 4203096"/>
              <a:gd name="connsiteY14657" fmla="*/ 430282 h 3821750"/>
              <a:gd name="connsiteX14658" fmla="*/ 2488215 w 4203096"/>
              <a:gd name="connsiteY14658" fmla="*/ 426471 h 3821750"/>
              <a:gd name="connsiteX14659" fmla="*/ 2519362 w 4203096"/>
              <a:gd name="connsiteY14659" fmla="*/ 447237 h 3821750"/>
              <a:gd name="connsiteX14660" fmla="*/ 2505741 w 4203096"/>
              <a:gd name="connsiteY14660" fmla="*/ 468573 h 3821750"/>
              <a:gd name="connsiteX14661" fmla="*/ 2474404 w 4203096"/>
              <a:gd name="connsiteY14661" fmla="*/ 448570 h 3821750"/>
              <a:gd name="connsiteX14662" fmla="*/ 2488215 w 4203096"/>
              <a:gd name="connsiteY14662" fmla="*/ 426471 h 3821750"/>
              <a:gd name="connsiteX14663" fmla="*/ 2270569 w 4203096"/>
              <a:gd name="connsiteY14663" fmla="*/ 426340 h 3821750"/>
              <a:gd name="connsiteX14664" fmla="*/ 2281903 w 4203096"/>
              <a:gd name="connsiteY14664" fmla="*/ 438664 h 3821750"/>
              <a:gd name="connsiteX14665" fmla="*/ 2276284 w 4203096"/>
              <a:gd name="connsiteY14665" fmla="*/ 471905 h 3821750"/>
              <a:gd name="connsiteX14666" fmla="*/ 2251423 w 4203096"/>
              <a:gd name="connsiteY14666" fmla="*/ 461048 h 3821750"/>
              <a:gd name="connsiteX14667" fmla="*/ 2257234 w 4203096"/>
              <a:gd name="connsiteY14667" fmla="*/ 426948 h 3821750"/>
              <a:gd name="connsiteX14668" fmla="*/ 2270569 w 4203096"/>
              <a:gd name="connsiteY14668" fmla="*/ 426340 h 3821750"/>
              <a:gd name="connsiteX14669" fmla="*/ 1917335 w 4203096"/>
              <a:gd name="connsiteY14669" fmla="*/ 424922 h 3821750"/>
              <a:gd name="connsiteX14670" fmla="*/ 1918335 w 4203096"/>
              <a:gd name="connsiteY14670" fmla="*/ 427327 h 3821750"/>
              <a:gd name="connsiteX14671" fmla="*/ 1915477 w 4203096"/>
              <a:gd name="connsiteY14671" fmla="*/ 440567 h 3821750"/>
              <a:gd name="connsiteX14672" fmla="*/ 1910810 w 4203096"/>
              <a:gd name="connsiteY14672" fmla="*/ 447520 h 3821750"/>
              <a:gd name="connsiteX14673" fmla="*/ 1914620 w 4203096"/>
              <a:gd name="connsiteY14673" fmla="*/ 430946 h 3821750"/>
              <a:gd name="connsiteX14674" fmla="*/ 1917335 w 4203096"/>
              <a:gd name="connsiteY14674" fmla="*/ 424922 h 3821750"/>
              <a:gd name="connsiteX14675" fmla="*/ 2723185 w 4203096"/>
              <a:gd name="connsiteY14675" fmla="*/ 420554 h 3821750"/>
              <a:gd name="connsiteX14676" fmla="*/ 2731769 w 4203096"/>
              <a:gd name="connsiteY14676" fmla="*/ 420660 h 3821750"/>
              <a:gd name="connsiteX14677" fmla="*/ 2750153 w 4203096"/>
              <a:gd name="connsiteY14677" fmla="*/ 437615 h 3821750"/>
              <a:gd name="connsiteX14678" fmla="*/ 2740913 w 4203096"/>
              <a:gd name="connsiteY14678" fmla="*/ 444283 h 3821750"/>
              <a:gd name="connsiteX14679" fmla="*/ 2722244 w 4203096"/>
              <a:gd name="connsiteY14679" fmla="*/ 427518 h 3821750"/>
              <a:gd name="connsiteX14680" fmla="*/ 2723185 w 4203096"/>
              <a:gd name="connsiteY14680" fmla="*/ 420554 h 3821750"/>
              <a:gd name="connsiteX14681" fmla="*/ 1945766 w 4203096"/>
              <a:gd name="connsiteY14681" fmla="*/ 402849 h 3821750"/>
              <a:gd name="connsiteX14682" fmla="*/ 1941099 w 4203096"/>
              <a:gd name="connsiteY14682" fmla="*/ 423898 h 3821750"/>
              <a:gd name="connsiteX14683" fmla="*/ 1935670 w 4203096"/>
              <a:gd name="connsiteY14683" fmla="*/ 428089 h 3821750"/>
              <a:gd name="connsiteX14684" fmla="*/ 1939099 w 4203096"/>
              <a:gd name="connsiteY14684" fmla="*/ 411230 h 3821750"/>
              <a:gd name="connsiteX14685" fmla="*/ 1945766 w 4203096"/>
              <a:gd name="connsiteY14685" fmla="*/ 402849 h 3821750"/>
              <a:gd name="connsiteX14686" fmla="*/ 2218075 w 4203096"/>
              <a:gd name="connsiteY14686" fmla="*/ 401528 h 3821750"/>
              <a:gd name="connsiteX14687" fmla="*/ 2227992 w 4203096"/>
              <a:gd name="connsiteY14687" fmla="*/ 413329 h 3821750"/>
              <a:gd name="connsiteX14688" fmla="*/ 2220944 w 4203096"/>
              <a:gd name="connsiteY14688" fmla="*/ 444569 h 3821750"/>
              <a:gd name="connsiteX14689" fmla="*/ 2199132 w 4203096"/>
              <a:gd name="connsiteY14689" fmla="*/ 436092 h 3821750"/>
              <a:gd name="connsiteX14690" fmla="*/ 2205228 w 4203096"/>
              <a:gd name="connsiteY14690" fmla="*/ 404088 h 3821750"/>
              <a:gd name="connsiteX14691" fmla="*/ 2218075 w 4203096"/>
              <a:gd name="connsiteY14691" fmla="*/ 401528 h 3821750"/>
              <a:gd name="connsiteX14692" fmla="*/ 2758440 w 4203096"/>
              <a:gd name="connsiteY14692" fmla="*/ 396752 h 3821750"/>
              <a:gd name="connsiteX14693" fmla="*/ 2776727 w 4203096"/>
              <a:gd name="connsiteY14693" fmla="*/ 411993 h 3821750"/>
              <a:gd name="connsiteX14694" fmla="*/ 2770536 w 4203096"/>
              <a:gd name="connsiteY14694" fmla="*/ 416469 h 3821750"/>
              <a:gd name="connsiteX14695" fmla="*/ 2755582 w 4203096"/>
              <a:gd name="connsiteY14695" fmla="*/ 402754 h 3821750"/>
              <a:gd name="connsiteX14696" fmla="*/ 2758440 w 4203096"/>
              <a:gd name="connsiteY14696" fmla="*/ 396752 h 3821750"/>
              <a:gd name="connsiteX14697" fmla="*/ 2328481 w 4203096"/>
              <a:gd name="connsiteY14697" fmla="*/ 394753 h 3821750"/>
              <a:gd name="connsiteX14698" fmla="*/ 2353246 w 4203096"/>
              <a:gd name="connsiteY14698" fmla="*/ 413421 h 3821750"/>
              <a:gd name="connsiteX14699" fmla="*/ 2346007 w 4203096"/>
              <a:gd name="connsiteY14699" fmla="*/ 438473 h 3821750"/>
              <a:gd name="connsiteX14700" fmla="*/ 2322290 w 4203096"/>
              <a:gd name="connsiteY14700" fmla="*/ 421329 h 3821750"/>
              <a:gd name="connsiteX14701" fmla="*/ 2328481 w 4203096"/>
              <a:gd name="connsiteY14701" fmla="*/ 394753 h 3821750"/>
              <a:gd name="connsiteX14702" fmla="*/ 2628995 w 4203096"/>
              <a:gd name="connsiteY14702" fmla="*/ 391991 h 3821750"/>
              <a:gd name="connsiteX14703" fmla="*/ 2651378 w 4203096"/>
              <a:gd name="connsiteY14703" fmla="*/ 410087 h 3821750"/>
              <a:gd name="connsiteX14704" fmla="*/ 2642425 w 4203096"/>
              <a:gd name="connsiteY14704" fmla="*/ 422756 h 3821750"/>
              <a:gd name="connsiteX14705" fmla="*/ 2618517 w 4203096"/>
              <a:gd name="connsiteY14705" fmla="*/ 404088 h 3821750"/>
              <a:gd name="connsiteX14706" fmla="*/ 2628995 w 4203096"/>
              <a:gd name="connsiteY14706" fmla="*/ 391991 h 3821750"/>
              <a:gd name="connsiteX14707" fmla="*/ 1970818 w 4203096"/>
              <a:gd name="connsiteY14707" fmla="*/ 389192 h 3821750"/>
              <a:gd name="connsiteX14708" fmla="*/ 1973389 w 4203096"/>
              <a:gd name="connsiteY14708" fmla="*/ 392085 h 3821750"/>
              <a:gd name="connsiteX14709" fmla="*/ 1968722 w 4203096"/>
              <a:gd name="connsiteY14709" fmla="*/ 413230 h 3821750"/>
              <a:gd name="connsiteX14710" fmla="*/ 1962340 w 4203096"/>
              <a:gd name="connsiteY14710" fmla="*/ 414468 h 3821750"/>
              <a:gd name="connsiteX14711" fmla="*/ 1966531 w 4203096"/>
              <a:gd name="connsiteY14711" fmla="*/ 395229 h 3821750"/>
              <a:gd name="connsiteX14712" fmla="*/ 1970818 w 4203096"/>
              <a:gd name="connsiteY14712" fmla="*/ 389192 h 3821750"/>
              <a:gd name="connsiteX14713" fmla="*/ 2166938 w 4203096"/>
              <a:gd name="connsiteY14713" fmla="*/ 383430 h 3821750"/>
              <a:gd name="connsiteX14714" fmla="*/ 2175510 w 4203096"/>
              <a:gd name="connsiteY14714" fmla="*/ 393040 h 3821750"/>
              <a:gd name="connsiteX14715" fmla="*/ 2169223 w 4203096"/>
              <a:gd name="connsiteY14715" fmla="*/ 424281 h 3821750"/>
              <a:gd name="connsiteX14716" fmla="*/ 2149792 w 4203096"/>
              <a:gd name="connsiteY14716" fmla="*/ 418090 h 3821750"/>
              <a:gd name="connsiteX14717" fmla="*/ 2156079 w 4203096"/>
              <a:gd name="connsiteY14717" fmla="*/ 387324 h 3821750"/>
              <a:gd name="connsiteX14718" fmla="*/ 2166938 w 4203096"/>
              <a:gd name="connsiteY14718" fmla="*/ 383430 h 3821750"/>
              <a:gd name="connsiteX14719" fmla="*/ 2791396 w 4203096"/>
              <a:gd name="connsiteY14719" fmla="*/ 382083 h 3821750"/>
              <a:gd name="connsiteX14720" fmla="*/ 2806160 w 4203096"/>
              <a:gd name="connsiteY14720" fmla="*/ 394371 h 3821750"/>
              <a:gd name="connsiteX14721" fmla="*/ 2796730 w 4203096"/>
              <a:gd name="connsiteY14721" fmla="*/ 394084 h 3821750"/>
              <a:gd name="connsiteX14722" fmla="*/ 2786920 w 4203096"/>
              <a:gd name="connsiteY14722" fmla="*/ 383797 h 3821750"/>
              <a:gd name="connsiteX14723" fmla="*/ 2791396 w 4203096"/>
              <a:gd name="connsiteY14723" fmla="*/ 382083 h 3821750"/>
              <a:gd name="connsiteX14724" fmla="*/ 2412587 w 4203096"/>
              <a:gd name="connsiteY14724" fmla="*/ 380274 h 3821750"/>
              <a:gd name="connsiteX14725" fmla="*/ 2442781 w 4203096"/>
              <a:gd name="connsiteY14725" fmla="*/ 399039 h 3821750"/>
              <a:gd name="connsiteX14726" fmla="*/ 2428494 w 4203096"/>
              <a:gd name="connsiteY14726" fmla="*/ 421613 h 3821750"/>
              <a:gd name="connsiteX14727" fmla="*/ 2398966 w 4203096"/>
              <a:gd name="connsiteY14727" fmla="*/ 404469 h 3821750"/>
              <a:gd name="connsiteX14728" fmla="*/ 2412587 w 4203096"/>
              <a:gd name="connsiteY14728" fmla="*/ 380274 h 3821750"/>
              <a:gd name="connsiteX14729" fmla="*/ 2523934 w 4203096"/>
              <a:gd name="connsiteY14729" fmla="*/ 378179 h 3821750"/>
              <a:gd name="connsiteX14730" fmla="*/ 2549747 w 4203096"/>
              <a:gd name="connsiteY14730" fmla="*/ 397516 h 3821750"/>
              <a:gd name="connsiteX14731" fmla="*/ 2536412 w 4203096"/>
              <a:gd name="connsiteY14731" fmla="*/ 413517 h 3821750"/>
              <a:gd name="connsiteX14732" fmla="*/ 2510694 w 4203096"/>
              <a:gd name="connsiteY14732" fmla="*/ 394657 h 3821750"/>
              <a:gd name="connsiteX14733" fmla="*/ 2523934 w 4203096"/>
              <a:gd name="connsiteY14733" fmla="*/ 378179 h 3821750"/>
              <a:gd name="connsiteX14734" fmla="*/ 2002785 w 4203096"/>
              <a:gd name="connsiteY14734" fmla="*/ 377000 h 3821750"/>
              <a:gd name="connsiteX14735" fmla="*/ 2005869 w 4203096"/>
              <a:gd name="connsiteY14735" fmla="*/ 381513 h 3821750"/>
              <a:gd name="connsiteX14736" fmla="*/ 2001297 w 4203096"/>
              <a:gd name="connsiteY14736" fmla="*/ 404087 h 3821750"/>
              <a:gd name="connsiteX14737" fmla="*/ 1992248 w 4203096"/>
              <a:gd name="connsiteY14737" fmla="*/ 406279 h 3821750"/>
              <a:gd name="connsiteX14738" fmla="*/ 1997773 w 4203096"/>
              <a:gd name="connsiteY14738" fmla="*/ 381704 h 3821750"/>
              <a:gd name="connsiteX14739" fmla="*/ 2002785 w 4203096"/>
              <a:gd name="connsiteY14739" fmla="*/ 377000 h 3821750"/>
              <a:gd name="connsiteX14740" fmla="*/ 2120669 w 4203096"/>
              <a:gd name="connsiteY14740" fmla="*/ 372537 h 3821750"/>
              <a:gd name="connsiteX14741" fmla="*/ 2127789 w 4203096"/>
              <a:gd name="connsiteY14741" fmla="*/ 380752 h 3821750"/>
              <a:gd name="connsiteX14742" fmla="*/ 2121407 w 4203096"/>
              <a:gd name="connsiteY14742" fmla="*/ 410279 h 3821750"/>
              <a:gd name="connsiteX14743" fmla="*/ 2105310 w 4203096"/>
              <a:gd name="connsiteY14743" fmla="*/ 407231 h 3821750"/>
              <a:gd name="connsiteX14744" fmla="*/ 2110834 w 4203096"/>
              <a:gd name="connsiteY14744" fmla="*/ 377610 h 3821750"/>
              <a:gd name="connsiteX14745" fmla="*/ 2120669 w 4203096"/>
              <a:gd name="connsiteY14745" fmla="*/ 372537 h 3821750"/>
              <a:gd name="connsiteX14746" fmla="*/ 2037707 w 4203096"/>
              <a:gd name="connsiteY14746" fmla="*/ 369869 h 3821750"/>
              <a:gd name="connsiteX14747" fmla="*/ 2042350 w 4203096"/>
              <a:gd name="connsiteY14747" fmla="*/ 373799 h 3821750"/>
              <a:gd name="connsiteX14748" fmla="*/ 2037111 w 4203096"/>
              <a:gd name="connsiteY14748" fmla="*/ 400944 h 3821750"/>
              <a:gd name="connsiteX14749" fmla="*/ 2026348 w 4203096"/>
              <a:gd name="connsiteY14749" fmla="*/ 401515 h 3821750"/>
              <a:gd name="connsiteX14750" fmla="*/ 2031206 w 4203096"/>
              <a:gd name="connsiteY14750" fmla="*/ 376084 h 3821750"/>
              <a:gd name="connsiteX14751" fmla="*/ 2037707 w 4203096"/>
              <a:gd name="connsiteY14751" fmla="*/ 369869 h 3821750"/>
              <a:gd name="connsiteX14752" fmla="*/ 2819589 w 4203096"/>
              <a:gd name="connsiteY14752" fmla="*/ 369605 h 3821750"/>
              <a:gd name="connsiteX14753" fmla="*/ 2826352 w 4203096"/>
              <a:gd name="connsiteY14753" fmla="*/ 377606 h 3821750"/>
              <a:gd name="connsiteX14754" fmla="*/ 2823114 w 4203096"/>
              <a:gd name="connsiteY14754" fmla="*/ 378843 h 3821750"/>
              <a:gd name="connsiteX14755" fmla="*/ 2817304 w 4203096"/>
              <a:gd name="connsiteY14755" fmla="*/ 371986 h 3821750"/>
              <a:gd name="connsiteX14756" fmla="*/ 2819589 w 4203096"/>
              <a:gd name="connsiteY14756" fmla="*/ 369605 h 3821750"/>
              <a:gd name="connsiteX14757" fmla="*/ 2076997 w 4203096"/>
              <a:gd name="connsiteY14757" fmla="*/ 367880 h 3821750"/>
              <a:gd name="connsiteX14758" fmla="*/ 2082831 w 4203096"/>
              <a:gd name="connsiteY14758" fmla="*/ 374465 h 3821750"/>
              <a:gd name="connsiteX14759" fmla="*/ 2078068 w 4203096"/>
              <a:gd name="connsiteY14759" fmla="*/ 401420 h 3821750"/>
              <a:gd name="connsiteX14760" fmla="*/ 2063686 w 4203096"/>
              <a:gd name="connsiteY14760" fmla="*/ 402849 h 3821750"/>
              <a:gd name="connsiteX14761" fmla="*/ 2069020 w 4203096"/>
              <a:gd name="connsiteY14761" fmla="*/ 373799 h 3821750"/>
              <a:gd name="connsiteX14762" fmla="*/ 2076997 w 4203096"/>
              <a:gd name="connsiteY14762" fmla="*/ 367880 h 3821750"/>
              <a:gd name="connsiteX14763" fmla="*/ 2662141 w 4203096"/>
              <a:gd name="connsiteY14763" fmla="*/ 360748 h 3821750"/>
              <a:gd name="connsiteX14764" fmla="*/ 2680525 w 4203096"/>
              <a:gd name="connsiteY14764" fmla="*/ 377132 h 3821750"/>
              <a:gd name="connsiteX14765" fmla="*/ 2672333 w 4203096"/>
              <a:gd name="connsiteY14765" fmla="*/ 384751 h 3821750"/>
              <a:gd name="connsiteX14766" fmla="*/ 2653569 w 4203096"/>
              <a:gd name="connsiteY14766" fmla="*/ 368560 h 3821750"/>
              <a:gd name="connsiteX14767" fmla="*/ 2662141 w 4203096"/>
              <a:gd name="connsiteY14767" fmla="*/ 360748 h 3821750"/>
              <a:gd name="connsiteX14768" fmla="*/ 2273426 w 4203096"/>
              <a:gd name="connsiteY14768" fmla="*/ 359510 h 3821750"/>
              <a:gd name="connsiteX14769" fmla="*/ 2295239 w 4203096"/>
              <a:gd name="connsiteY14769" fmla="*/ 372846 h 3821750"/>
              <a:gd name="connsiteX14770" fmla="*/ 2289905 w 4203096"/>
              <a:gd name="connsiteY14770" fmla="*/ 399802 h 3821750"/>
              <a:gd name="connsiteX14771" fmla="*/ 2267806 w 4203096"/>
              <a:gd name="connsiteY14771" fmla="*/ 387418 h 3821750"/>
              <a:gd name="connsiteX14772" fmla="*/ 2273426 w 4203096"/>
              <a:gd name="connsiteY14772" fmla="*/ 359510 h 3821750"/>
              <a:gd name="connsiteX14773" fmla="*/ 2557271 w 4203096"/>
              <a:gd name="connsiteY14773" fmla="*/ 336556 h 3821750"/>
              <a:gd name="connsiteX14774" fmla="*/ 2580036 w 4203096"/>
              <a:gd name="connsiteY14774" fmla="*/ 353129 h 3821750"/>
              <a:gd name="connsiteX14775" fmla="*/ 2569558 w 4203096"/>
              <a:gd name="connsiteY14775" fmla="*/ 365893 h 3821750"/>
              <a:gd name="connsiteX14776" fmla="*/ 2548604 w 4203096"/>
              <a:gd name="connsiteY14776" fmla="*/ 349700 h 3821750"/>
              <a:gd name="connsiteX14777" fmla="*/ 2557271 w 4203096"/>
              <a:gd name="connsiteY14777" fmla="*/ 336556 h 3821750"/>
              <a:gd name="connsiteX14778" fmla="*/ 2344388 w 4203096"/>
              <a:gd name="connsiteY14778" fmla="*/ 336270 h 3821750"/>
              <a:gd name="connsiteX14779" fmla="*/ 2364581 w 4203096"/>
              <a:gd name="connsiteY14779" fmla="*/ 353701 h 3821750"/>
              <a:gd name="connsiteX14780" fmla="*/ 2359247 w 4203096"/>
              <a:gd name="connsiteY14780" fmla="*/ 375228 h 3821750"/>
              <a:gd name="connsiteX14781" fmla="*/ 2338196 w 4203096"/>
              <a:gd name="connsiteY14781" fmla="*/ 357607 h 3821750"/>
              <a:gd name="connsiteX14782" fmla="*/ 2344388 w 4203096"/>
              <a:gd name="connsiteY14782" fmla="*/ 336270 h 3821750"/>
              <a:gd name="connsiteX14783" fmla="*/ 2695194 w 4203096"/>
              <a:gd name="connsiteY14783" fmla="*/ 335983 h 3821750"/>
              <a:gd name="connsiteX14784" fmla="*/ 2708910 w 4203096"/>
              <a:gd name="connsiteY14784" fmla="*/ 348366 h 3821750"/>
              <a:gd name="connsiteX14785" fmla="*/ 2703004 w 4203096"/>
              <a:gd name="connsiteY14785" fmla="*/ 353985 h 3821750"/>
              <a:gd name="connsiteX14786" fmla="*/ 2689098 w 4203096"/>
              <a:gd name="connsiteY14786" fmla="*/ 341508 h 3821750"/>
              <a:gd name="connsiteX14787" fmla="*/ 2695194 w 4203096"/>
              <a:gd name="connsiteY14787" fmla="*/ 335983 h 3821750"/>
              <a:gd name="connsiteX14788" fmla="*/ 1933384 w 4203096"/>
              <a:gd name="connsiteY14788" fmla="*/ 335507 h 3821750"/>
              <a:gd name="connsiteX14789" fmla="*/ 1936432 w 4203096"/>
              <a:gd name="connsiteY14789" fmla="*/ 336554 h 3821750"/>
              <a:gd name="connsiteX14790" fmla="*/ 1933955 w 4203096"/>
              <a:gd name="connsiteY14790" fmla="*/ 347793 h 3821750"/>
              <a:gd name="connsiteX14791" fmla="*/ 1932241 w 4203096"/>
              <a:gd name="connsiteY14791" fmla="*/ 346936 h 3821750"/>
              <a:gd name="connsiteX14792" fmla="*/ 1933384 w 4203096"/>
              <a:gd name="connsiteY14792" fmla="*/ 335507 h 3821750"/>
              <a:gd name="connsiteX14793" fmla="*/ 2232350 w 4203096"/>
              <a:gd name="connsiteY14793" fmla="*/ 331104 h 3821750"/>
              <a:gd name="connsiteX14794" fmla="*/ 2240851 w 4203096"/>
              <a:gd name="connsiteY14794" fmla="*/ 340938 h 3821750"/>
              <a:gd name="connsiteX14795" fmla="*/ 2235898 w 4203096"/>
              <a:gd name="connsiteY14795" fmla="*/ 368654 h 3821750"/>
              <a:gd name="connsiteX14796" fmla="*/ 2216276 w 4203096"/>
              <a:gd name="connsiteY14796" fmla="*/ 359130 h 3821750"/>
              <a:gd name="connsiteX14797" fmla="*/ 2221991 w 4203096"/>
              <a:gd name="connsiteY14797" fmla="*/ 331413 h 3821750"/>
              <a:gd name="connsiteX14798" fmla="*/ 2232350 w 4203096"/>
              <a:gd name="connsiteY14798" fmla="*/ 331104 h 3821750"/>
              <a:gd name="connsiteX14799" fmla="*/ 2449830 w 4203096"/>
              <a:gd name="connsiteY14799" fmla="*/ 328079 h 3821750"/>
              <a:gd name="connsiteX14800" fmla="*/ 2474404 w 4203096"/>
              <a:gd name="connsiteY14800" fmla="*/ 345130 h 3821750"/>
              <a:gd name="connsiteX14801" fmla="*/ 2462784 w 4203096"/>
              <a:gd name="connsiteY14801" fmla="*/ 362274 h 3821750"/>
              <a:gd name="connsiteX14802" fmla="*/ 2437066 w 4203096"/>
              <a:gd name="connsiteY14802" fmla="*/ 346653 h 3821750"/>
              <a:gd name="connsiteX14803" fmla="*/ 2449830 w 4203096"/>
              <a:gd name="connsiteY14803" fmla="*/ 328079 h 3821750"/>
              <a:gd name="connsiteX14804" fmla="*/ 2722673 w 4203096"/>
              <a:gd name="connsiteY14804" fmla="*/ 316946 h 3821750"/>
              <a:gd name="connsiteX14805" fmla="*/ 2727673 w 4203096"/>
              <a:gd name="connsiteY14805" fmla="*/ 317886 h 3821750"/>
              <a:gd name="connsiteX14806" fmla="*/ 2740056 w 4203096"/>
              <a:gd name="connsiteY14806" fmla="*/ 328172 h 3821750"/>
              <a:gd name="connsiteX14807" fmla="*/ 2733579 w 4203096"/>
              <a:gd name="connsiteY14807" fmla="*/ 330077 h 3821750"/>
              <a:gd name="connsiteX14808" fmla="*/ 2723959 w 4203096"/>
              <a:gd name="connsiteY14808" fmla="*/ 321790 h 3821750"/>
              <a:gd name="connsiteX14809" fmla="*/ 2722673 w 4203096"/>
              <a:gd name="connsiteY14809" fmla="*/ 316946 h 3821750"/>
              <a:gd name="connsiteX14810" fmla="*/ 1963102 w 4203096"/>
              <a:gd name="connsiteY14810" fmla="*/ 315313 h 3821750"/>
              <a:gd name="connsiteX14811" fmla="*/ 1958720 w 4203096"/>
              <a:gd name="connsiteY14811" fmla="*/ 331410 h 3821750"/>
              <a:gd name="connsiteX14812" fmla="*/ 1955196 w 4203096"/>
              <a:gd name="connsiteY14812" fmla="*/ 333031 h 3821750"/>
              <a:gd name="connsiteX14813" fmla="*/ 1958244 w 4203096"/>
              <a:gd name="connsiteY14813" fmla="*/ 319981 h 3821750"/>
              <a:gd name="connsiteX14814" fmla="*/ 1963102 w 4203096"/>
              <a:gd name="connsiteY14814" fmla="*/ 315313 h 3821750"/>
              <a:gd name="connsiteX14815" fmla="*/ 2182249 w 4203096"/>
              <a:gd name="connsiteY14815" fmla="*/ 309160 h 3821750"/>
              <a:gd name="connsiteX14816" fmla="*/ 2189702 w 4203096"/>
              <a:gd name="connsiteY14816" fmla="*/ 318268 h 3821750"/>
              <a:gd name="connsiteX14817" fmla="*/ 2184749 w 4203096"/>
              <a:gd name="connsiteY14817" fmla="*/ 343795 h 3821750"/>
              <a:gd name="connsiteX14818" fmla="*/ 2167604 w 4203096"/>
              <a:gd name="connsiteY14818" fmla="*/ 337985 h 3821750"/>
              <a:gd name="connsiteX14819" fmla="*/ 2172652 w 4203096"/>
              <a:gd name="connsiteY14819" fmla="*/ 311982 h 3821750"/>
              <a:gd name="connsiteX14820" fmla="*/ 2182249 w 4203096"/>
              <a:gd name="connsiteY14820" fmla="*/ 309160 h 3821750"/>
              <a:gd name="connsiteX14821" fmla="*/ 2759488 w 4203096"/>
              <a:gd name="connsiteY14821" fmla="*/ 305408 h 3821750"/>
              <a:gd name="connsiteX14822" fmla="*/ 2767489 w 4203096"/>
              <a:gd name="connsiteY14822" fmla="*/ 312932 h 3821750"/>
              <a:gd name="connsiteX14823" fmla="*/ 2762250 w 4203096"/>
              <a:gd name="connsiteY14823" fmla="*/ 312551 h 3821750"/>
              <a:gd name="connsiteX14824" fmla="*/ 2756916 w 4203096"/>
              <a:gd name="connsiteY14824" fmla="*/ 306074 h 3821750"/>
              <a:gd name="connsiteX14825" fmla="*/ 2759488 w 4203096"/>
              <a:gd name="connsiteY14825" fmla="*/ 305408 h 3821750"/>
              <a:gd name="connsiteX14826" fmla="*/ 2593276 w 4203096"/>
              <a:gd name="connsiteY14826" fmla="*/ 301885 h 3821750"/>
              <a:gd name="connsiteX14827" fmla="*/ 2611087 w 4203096"/>
              <a:gd name="connsiteY14827" fmla="*/ 316458 h 3821750"/>
              <a:gd name="connsiteX14828" fmla="*/ 2602991 w 4203096"/>
              <a:gd name="connsiteY14828" fmla="*/ 325412 h 3821750"/>
              <a:gd name="connsiteX14829" fmla="*/ 2585561 w 4203096"/>
              <a:gd name="connsiteY14829" fmla="*/ 310457 h 3821750"/>
              <a:gd name="connsiteX14830" fmla="*/ 2593276 w 4203096"/>
              <a:gd name="connsiteY14830" fmla="*/ 301885 h 3821750"/>
              <a:gd name="connsiteX14831" fmla="*/ 1991868 w 4203096"/>
              <a:gd name="connsiteY14831" fmla="*/ 299217 h 3821750"/>
              <a:gd name="connsiteX14832" fmla="*/ 1987105 w 4203096"/>
              <a:gd name="connsiteY14832" fmla="*/ 319791 h 3821750"/>
              <a:gd name="connsiteX14833" fmla="*/ 1981581 w 4203096"/>
              <a:gd name="connsiteY14833" fmla="*/ 322744 h 3821750"/>
              <a:gd name="connsiteX14834" fmla="*/ 1984533 w 4203096"/>
              <a:gd name="connsiteY14834" fmla="*/ 306455 h 3821750"/>
              <a:gd name="connsiteX14835" fmla="*/ 1991868 w 4203096"/>
              <a:gd name="connsiteY14835" fmla="*/ 299217 h 3821750"/>
              <a:gd name="connsiteX14836" fmla="*/ 2289429 w 4203096"/>
              <a:gd name="connsiteY14836" fmla="*/ 296552 h 3821750"/>
              <a:gd name="connsiteX14837" fmla="*/ 2308383 w 4203096"/>
              <a:gd name="connsiteY14837" fmla="*/ 311124 h 3821750"/>
              <a:gd name="connsiteX14838" fmla="*/ 2302573 w 4203096"/>
              <a:gd name="connsiteY14838" fmla="*/ 331411 h 3821750"/>
              <a:gd name="connsiteX14839" fmla="*/ 2284285 w 4203096"/>
              <a:gd name="connsiteY14839" fmla="*/ 319221 h 3821750"/>
              <a:gd name="connsiteX14840" fmla="*/ 2289429 w 4203096"/>
              <a:gd name="connsiteY14840" fmla="*/ 296552 h 3821750"/>
              <a:gd name="connsiteX14841" fmla="*/ 2135862 w 4203096"/>
              <a:gd name="connsiteY14841" fmla="*/ 294728 h 3821750"/>
              <a:gd name="connsiteX14842" fmla="*/ 2141887 w 4203096"/>
              <a:gd name="connsiteY14842" fmla="*/ 301789 h 3821750"/>
              <a:gd name="connsiteX14843" fmla="*/ 2136362 w 4203096"/>
              <a:gd name="connsiteY14843" fmla="*/ 327983 h 3821750"/>
              <a:gd name="connsiteX14844" fmla="*/ 2122646 w 4203096"/>
              <a:gd name="connsiteY14844" fmla="*/ 323030 h 3821750"/>
              <a:gd name="connsiteX14845" fmla="*/ 2127980 w 4203096"/>
              <a:gd name="connsiteY14845" fmla="*/ 297599 h 3821750"/>
              <a:gd name="connsiteX14846" fmla="*/ 2135862 w 4203096"/>
              <a:gd name="connsiteY14846" fmla="*/ 294728 h 3821750"/>
              <a:gd name="connsiteX14847" fmla="*/ 2019265 w 4203096"/>
              <a:gd name="connsiteY14847" fmla="*/ 290895 h 3821750"/>
              <a:gd name="connsiteX14848" fmla="*/ 2022253 w 4203096"/>
              <a:gd name="connsiteY14848" fmla="*/ 294170 h 3821750"/>
              <a:gd name="connsiteX14849" fmla="*/ 2017871 w 4203096"/>
              <a:gd name="connsiteY14849" fmla="*/ 314267 h 3821750"/>
              <a:gd name="connsiteX14850" fmla="*/ 2011204 w 4203096"/>
              <a:gd name="connsiteY14850" fmla="*/ 314933 h 3821750"/>
              <a:gd name="connsiteX14851" fmla="*/ 2014633 w 4203096"/>
              <a:gd name="connsiteY14851" fmla="*/ 296551 h 3821750"/>
              <a:gd name="connsiteX14852" fmla="*/ 2019265 w 4203096"/>
              <a:gd name="connsiteY14852" fmla="*/ 290895 h 3821750"/>
              <a:gd name="connsiteX14853" fmla="*/ 2093154 w 4203096"/>
              <a:gd name="connsiteY14853" fmla="*/ 287133 h 3821750"/>
              <a:gd name="connsiteX14854" fmla="*/ 2098071 w 4203096"/>
              <a:gd name="connsiteY14854" fmla="*/ 292932 h 3821750"/>
              <a:gd name="connsiteX14855" fmla="*/ 2093690 w 4203096"/>
              <a:gd name="connsiteY14855" fmla="*/ 315695 h 3821750"/>
              <a:gd name="connsiteX14856" fmla="*/ 2081783 w 4203096"/>
              <a:gd name="connsiteY14856" fmla="*/ 314934 h 3821750"/>
              <a:gd name="connsiteX14857" fmla="*/ 2086165 w 4203096"/>
              <a:gd name="connsiteY14857" fmla="*/ 291978 h 3821750"/>
              <a:gd name="connsiteX14858" fmla="*/ 2093154 w 4203096"/>
              <a:gd name="connsiteY14858" fmla="*/ 287133 h 3821750"/>
              <a:gd name="connsiteX14859" fmla="*/ 2053935 w 4203096"/>
              <a:gd name="connsiteY14859" fmla="*/ 286097 h 3821750"/>
              <a:gd name="connsiteX14860" fmla="*/ 2057971 w 4203096"/>
              <a:gd name="connsiteY14860" fmla="*/ 290074 h 3821750"/>
              <a:gd name="connsiteX14861" fmla="*/ 2054256 w 4203096"/>
              <a:gd name="connsiteY14861" fmla="*/ 311790 h 3821750"/>
              <a:gd name="connsiteX14862" fmla="*/ 2044636 w 4203096"/>
              <a:gd name="connsiteY14862" fmla="*/ 312935 h 3821750"/>
              <a:gd name="connsiteX14863" fmla="*/ 2048541 w 4203096"/>
              <a:gd name="connsiteY14863" fmla="*/ 290836 h 3821750"/>
              <a:gd name="connsiteX14864" fmla="*/ 2053935 w 4203096"/>
              <a:gd name="connsiteY14864" fmla="*/ 286097 h 3821750"/>
              <a:gd name="connsiteX14865" fmla="*/ 2485929 w 4203096"/>
              <a:gd name="connsiteY14865" fmla="*/ 283217 h 3821750"/>
              <a:gd name="connsiteX14866" fmla="*/ 2507646 w 4203096"/>
              <a:gd name="connsiteY14866" fmla="*/ 297885 h 3821750"/>
              <a:gd name="connsiteX14867" fmla="*/ 2498502 w 4203096"/>
              <a:gd name="connsiteY14867" fmla="*/ 310649 h 3821750"/>
              <a:gd name="connsiteX14868" fmla="*/ 2476690 w 4203096"/>
              <a:gd name="connsiteY14868" fmla="*/ 296264 h 3821750"/>
              <a:gd name="connsiteX14869" fmla="*/ 2485929 w 4203096"/>
              <a:gd name="connsiteY14869" fmla="*/ 283217 h 3821750"/>
              <a:gd name="connsiteX14870" fmla="*/ 2373534 w 4203096"/>
              <a:gd name="connsiteY14870" fmla="*/ 281503 h 3821750"/>
              <a:gd name="connsiteX14871" fmla="*/ 2397823 w 4203096"/>
              <a:gd name="connsiteY14871" fmla="*/ 296171 h 3821750"/>
              <a:gd name="connsiteX14872" fmla="*/ 2386774 w 4203096"/>
              <a:gd name="connsiteY14872" fmla="*/ 314269 h 3821750"/>
              <a:gd name="connsiteX14873" fmla="*/ 2360771 w 4203096"/>
              <a:gd name="connsiteY14873" fmla="*/ 299314 h 3821750"/>
              <a:gd name="connsiteX14874" fmla="*/ 2373534 w 4203096"/>
              <a:gd name="connsiteY14874" fmla="*/ 281503 h 3821750"/>
              <a:gd name="connsiteX14875" fmla="*/ 2628995 w 4203096"/>
              <a:gd name="connsiteY14875" fmla="*/ 271309 h 3821750"/>
              <a:gd name="connsiteX14876" fmla="*/ 2642044 w 4203096"/>
              <a:gd name="connsiteY14876" fmla="*/ 286073 h 3821750"/>
              <a:gd name="connsiteX14877" fmla="*/ 2636805 w 4203096"/>
              <a:gd name="connsiteY14877" fmla="*/ 291882 h 3821750"/>
              <a:gd name="connsiteX14878" fmla="*/ 2623375 w 4203096"/>
              <a:gd name="connsiteY14878" fmla="*/ 279596 h 3821750"/>
              <a:gd name="connsiteX14879" fmla="*/ 2628995 w 4203096"/>
              <a:gd name="connsiteY14879" fmla="*/ 271309 h 3821750"/>
              <a:gd name="connsiteX14880" fmla="*/ 2237613 w 4203096"/>
              <a:gd name="connsiteY14880" fmla="*/ 263785 h 3821750"/>
              <a:gd name="connsiteX14881" fmla="*/ 2254472 w 4203096"/>
              <a:gd name="connsiteY14881" fmla="*/ 275406 h 3821750"/>
              <a:gd name="connsiteX14882" fmla="*/ 2248662 w 4203096"/>
              <a:gd name="connsiteY14882" fmla="*/ 296170 h 3821750"/>
              <a:gd name="connsiteX14883" fmla="*/ 2232469 w 4203096"/>
              <a:gd name="connsiteY14883" fmla="*/ 285788 h 3821750"/>
              <a:gd name="connsiteX14884" fmla="*/ 2237613 w 4203096"/>
              <a:gd name="connsiteY14884" fmla="*/ 263785 h 3821750"/>
              <a:gd name="connsiteX14885" fmla="*/ 2664428 w 4203096"/>
              <a:gd name="connsiteY14885" fmla="*/ 251401 h 3821750"/>
              <a:gd name="connsiteX14886" fmla="*/ 2673191 w 4203096"/>
              <a:gd name="connsiteY14886" fmla="*/ 261498 h 3821750"/>
              <a:gd name="connsiteX14887" fmla="*/ 2668905 w 4203096"/>
              <a:gd name="connsiteY14887" fmla="*/ 264546 h 3821750"/>
              <a:gd name="connsiteX14888" fmla="*/ 2661380 w 4203096"/>
              <a:gd name="connsiteY14888" fmla="*/ 257211 h 3821750"/>
              <a:gd name="connsiteX14889" fmla="*/ 2664428 w 4203096"/>
              <a:gd name="connsiteY14889" fmla="*/ 251401 h 3821750"/>
              <a:gd name="connsiteX14890" fmla="*/ 2525268 w 4203096"/>
              <a:gd name="connsiteY14890" fmla="*/ 245212 h 3821750"/>
              <a:gd name="connsiteX14891" fmla="*/ 2541841 w 4203096"/>
              <a:gd name="connsiteY14891" fmla="*/ 257975 h 3821750"/>
              <a:gd name="connsiteX14892" fmla="*/ 2533745 w 4203096"/>
              <a:gd name="connsiteY14892" fmla="*/ 267120 h 3821750"/>
              <a:gd name="connsiteX14893" fmla="*/ 2517267 w 4203096"/>
              <a:gd name="connsiteY14893" fmla="*/ 254451 h 3821750"/>
              <a:gd name="connsiteX14894" fmla="*/ 2525268 w 4203096"/>
              <a:gd name="connsiteY14894" fmla="*/ 245212 h 3821750"/>
              <a:gd name="connsiteX14895" fmla="*/ 2304859 w 4203096"/>
              <a:gd name="connsiteY14895" fmla="*/ 238925 h 3821750"/>
              <a:gd name="connsiteX14896" fmla="*/ 2321052 w 4203096"/>
              <a:gd name="connsiteY14896" fmla="*/ 250927 h 3821750"/>
              <a:gd name="connsiteX14897" fmla="*/ 2317147 w 4203096"/>
              <a:gd name="connsiteY14897" fmla="*/ 268452 h 3821750"/>
              <a:gd name="connsiteX14898" fmla="*/ 2301145 w 4203096"/>
              <a:gd name="connsiteY14898" fmla="*/ 256736 h 3821750"/>
              <a:gd name="connsiteX14899" fmla="*/ 2304859 w 4203096"/>
              <a:gd name="connsiteY14899" fmla="*/ 238925 h 3821750"/>
              <a:gd name="connsiteX14900" fmla="*/ 2197786 w 4203096"/>
              <a:gd name="connsiteY14900" fmla="*/ 238508 h 3821750"/>
              <a:gd name="connsiteX14901" fmla="*/ 2203703 w 4203096"/>
              <a:gd name="connsiteY14901" fmla="*/ 246355 h 3821750"/>
              <a:gd name="connsiteX14902" fmla="*/ 2199036 w 4203096"/>
              <a:gd name="connsiteY14902" fmla="*/ 267595 h 3821750"/>
              <a:gd name="connsiteX14903" fmla="*/ 2184463 w 4203096"/>
              <a:gd name="connsiteY14903" fmla="*/ 259880 h 3821750"/>
              <a:gd name="connsiteX14904" fmla="*/ 2189797 w 4203096"/>
              <a:gd name="connsiteY14904" fmla="*/ 239021 h 3821750"/>
              <a:gd name="connsiteX14905" fmla="*/ 2197786 w 4203096"/>
              <a:gd name="connsiteY14905" fmla="*/ 238508 h 3821750"/>
              <a:gd name="connsiteX14906" fmla="*/ 2700337 w 4203096"/>
              <a:gd name="connsiteY14906" fmla="*/ 237588 h 3821750"/>
              <a:gd name="connsiteX14907" fmla="*/ 2705767 w 4203096"/>
              <a:gd name="connsiteY14907" fmla="*/ 244827 h 3821750"/>
              <a:gd name="connsiteX14908" fmla="*/ 2701957 w 4203096"/>
              <a:gd name="connsiteY14908" fmla="*/ 244636 h 3821750"/>
              <a:gd name="connsiteX14909" fmla="*/ 2698528 w 4203096"/>
              <a:gd name="connsiteY14909" fmla="*/ 240731 h 3821750"/>
              <a:gd name="connsiteX14910" fmla="*/ 2700337 w 4203096"/>
              <a:gd name="connsiteY14910" fmla="*/ 237588 h 3821750"/>
              <a:gd name="connsiteX14911" fmla="*/ 2414777 w 4203096"/>
              <a:gd name="connsiteY14911" fmla="*/ 232354 h 3821750"/>
              <a:gd name="connsiteX14912" fmla="*/ 2433922 w 4203096"/>
              <a:gd name="connsiteY14912" fmla="*/ 246831 h 3821750"/>
              <a:gd name="connsiteX14913" fmla="*/ 2423350 w 4203096"/>
              <a:gd name="connsiteY14913" fmla="*/ 258546 h 3821750"/>
              <a:gd name="connsiteX14914" fmla="*/ 2402966 w 4203096"/>
              <a:gd name="connsiteY14914" fmla="*/ 245212 h 3821750"/>
              <a:gd name="connsiteX14915" fmla="*/ 2414777 w 4203096"/>
              <a:gd name="connsiteY14915" fmla="*/ 232354 h 3821750"/>
              <a:gd name="connsiteX14916" fmla="*/ 1978913 w 4203096"/>
              <a:gd name="connsiteY14916" fmla="*/ 228349 h 3821750"/>
              <a:gd name="connsiteX14917" fmla="*/ 1977199 w 4203096"/>
              <a:gd name="connsiteY14917" fmla="*/ 238635 h 3821750"/>
              <a:gd name="connsiteX14918" fmla="*/ 1974722 w 4203096"/>
              <a:gd name="connsiteY14918" fmla="*/ 239589 h 3821750"/>
              <a:gd name="connsiteX14919" fmla="*/ 1975865 w 4203096"/>
              <a:gd name="connsiteY14919" fmla="*/ 230064 h 3821750"/>
              <a:gd name="connsiteX14920" fmla="*/ 1978913 w 4203096"/>
              <a:gd name="connsiteY14920" fmla="*/ 228349 h 3821750"/>
              <a:gd name="connsiteX14921" fmla="*/ 2151018 w 4203096"/>
              <a:gd name="connsiteY14921" fmla="*/ 219745 h 3821750"/>
              <a:gd name="connsiteX14922" fmla="*/ 2156078 w 4203096"/>
              <a:gd name="connsiteY14922" fmla="*/ 226449 h 3821750"/>
              <a:gd name="connsiteX14923" fmla="*/ 2151601 w 4203096"/>
              <a:gd name="connsiteY14923" fmla="*/ 246832 h 3821750"/>
              <a:gd name="connsiteX14924" fmla="*/ 2140267 w 4203096"/>
              <a:gd name="connsiteY14924" fmla="*/ 243404 h 3821750"/>
              <a:gd name="connsiteX14925" fmla="*/ 2144172 w 4203096"/>
              <a:gd name="connsiteY14925" fmla="*/ 222257 h 3821750"/>
              <a:gd name="connsiteX14926" fmla="*/ 2151018 w 4203096"/>
              <a:gd name="connsiteY14926" fmla="*/ 219745 h 3821750"/>
              <a:gd name="connsiteX14927" fmla="*/ 2564416 w 4203096"/>
              <a:gd name="connsiteY14927" fmla="*/ 214732 h 3821750"/>
              <a:gd name="connsiteX14928" fmla="*/ 2581179 w 4203096"/>
              <a:gd name="connsiteY14928" fmla="*/ 227304 h 3821750"/>
              <a:gd name="connsiteX14929" fmla="*/ 2568226 w 4203096"/>
              <a:gd name="connsiteY14929" fmla="*/ 229591 h 3821750"/>
              <a:gd name="connsiteX14930" fmla="*/ 2558510 w 4203096"/>
              <a:gd name="connsiteY14930" fmla="*/ 219589 h 3821750"/>
              <a:gd name="connsiteX14931" fmla="*/ 2564416 w 4203096"/>
              <a:gd name="connsiteY14931" fmla="*/ 214732 h 3821750"/>
              <a:gd name="connsiteX14932" fmla="*/ 2007488 w 4203096"/>
              <a:gd name="connsiteY14932" fmla="*/ 214731 h 3821750"/>
              <a:gd name="connsiteX14933" fmla="*/ 2004917 w 4203096"/>
              <a:gd name="connsiteY14933" fmla="*/ 227112 h 3821750"/>
              <a:gd name="connsiteX14934" fmla="*/ 2000440 w 4203096"/>
              <a:gd name="connsiteY14934" fmla="*/ 230637 h 3821750"/>
              <a:gd name="connsiteX14935" fmla="*/ 2003107 w 4203096"/>
              <a:gd name="connsiteY14935" fmla="*/ 218064 h 3821750"/>
              <a:gd name="connsiteX14936" fmla="*/ 2007488 w 4203096"/>
              <a:gd name="connsiteY14936" fmla="*/ 214731 h 3821750"/>
              <a:gd name="connsiteX14937" fmla="*/ 2109513 w 4203096"/>
              <a:gd name="connsiteY14937" fmla="*/ 208885 h 3821750"/>
              <a:gd name="connsiteX14938" fmla="*/ 2113216 w 4203096"/>
              <a:gd name="connsiteY14938" fmla="*/ 214160 h 3821750"/>
              <a:gd name="connsiteX14939" fmla="*/ 2109120 w 4203096"/>
              <a:gd name="connsiteY14939" fmla="*/ 232828 h 3821750"/>
              <a:gd name="connsiteX14940" fmla="*/ 2099405 w 4203096"/>
              <a:gd name="connsiteY14940" fmla="*/ 229209 h 3821750"/>
              <a:gd name="connsiteX14941" fmla="*/ 2104167 w 4203096"/>
              <a:gd name="connsiteY14941" fmla="*/ 210825 h 3821750"/>
              <a:gd name="connsiteX14942" fmla="*/ 2109513 w 4203096"/>
              <a:gd name="connsiteY14942" fmla="*/ 208885 h 3821750"/>
              <a:gd name="connsiteX14943" fmla="*/ 2066924 w 4203096"/>
              <a:gd name="connsiteY14943" fmla="*/ 207016 h 3821750"/>
              <a:gd name="connsiteX14944" fmla="*/ 2073401 w 4203096"/>
              <a:gd name="connsiteY14944" fmla="*/ 208826 h 3821750"/>
              <a:gd name="connsiteX14945" fmla="*/ 2068067 w 4203096"/>
              <a:gd name="connsiteY14945" fmla="*/ 228066 h 3821750"/>
              <a:gd name="connsiteX14946" fmla="*/ 2062638 w 4203096"/>
              <a:gd name="connsiteY14946" fmla="*/ 223875 h 3821750"/>
              <a:gd name="connsiteX14947" fmla="*/ 2066924 w 4203096"/>
              <a:gd name="connsiteY14947" fmla="*/ 207016 h 3821750"/>
              <a:gd name="connsiteX14948" fmla="*/ 2040159 w 4203096"/>
              <a:gd name="connsiteY14948" fmla="*/ 207016 h 3821750"/>
              <a:gd name="connsiteX14949" fmla="*/ 2035206 w 4203096"/>
              <a:gd name="connsiteY14949" fmla="*/ 224256 h 3821750"/>
              <a:gd name="connsiteX14950" fmla="*/ 2029872 w 4203096"/>
              <a:gd name="connsiteY14950" fmla="*/ 223495 h 3821750"/>
              <a:gd name="connsiteX14951" fmla="*/ 2033301 w 4203096"/>
              <a:gd name="connsiteY14951" fmla="*/ 209970 h 3821750"/>
              <a:gd name="connsiteX14952" fmla="*/ 2040159 w 4203096"/>
              <a:gd name="connsiteY14952" fmla="*/ 207016 h 3821750"/>
              <a:gd name="connsiteX14953" fmla="*/ 2254186 w 4203096"/>
              <a:gd name="connsiteY14953" fmla="*/ 201206 h 3821750"/>
              <a:gd name="connsiteX14954" fmla="*/ 2267712 w 4203096"/>
              <a:gd name="connsiteY14954" fmla="*/ 211018 h 3821750"/>
              <a:gd name="connsiteX14955" fmla="*/ 2263330 w 4203096"/>
              <a:gd name="connsiteY14955" fmla="*/ 227591 h 3821750"/>
              <a:gd name="connsiteX14956" fmla="*/ 2249614 w 4203096"/>
              <a:gd name="connsiteY14956" fmla="*/ 218257 h 3821750"/>
              <a:gd name="connsiteX14957" fmla="*/ 2254186 w 4203096"/>
              <a:gd name="connsiteY14957" fmla="*/ 201206 h 3821750"/>
              <a:gd name="connsiteX14958" fmla="*/ 2605468 w 4203096"/>
              <a:gd name="connsiteY14958" fmla="*/ 191585 h 3821750"/>
              <a:gd name="connsiteX14959" fmla="*/ 2610802 w 4203096"/>
              <a:gd name="connsiteY14959" fmla="*/ 198252 h 3821750"/>
              <a:gd name="connsiteX14960" fmla="*/ 2606420 w 4203096"/>
              <a:gd name="connsiteY14960" fmla="*/ 202728 h 3821750"/>
              <a:gd name="connsiteX14961" fmla="*/ 2599372 w 4203096"/>
              <a:gd name="connsiteY14961" fmla="*/ 192823 h 3821750"/>
              <a:gd name="connsiteX14962" fmla="*/ 2605468 w 4203096"/>
              <a:gd name="connsiteY14962" fmla="*/ 191585 h 3821750"/>
              <a:gd name="connsiteX14963" fmla="*/ 2456211 w 4203096"/>
              <a:gd name="connsiteY14963" fmla="*/ 191109 h 3821750"/>
              <a:gd name="connsiteX14964" fmla="*/ 2470689 w 4203096"/>
              <a:gd name="connsiteY14964" fmla="*/ 202158 h 3821750"/>
              <a:gd name="connsiteX14965" fmla="*/ 2462021 w 4203096"/>
              <a:gd name="connsiteY14965" fmla="*/ 210350 h 3821750"/>
              <a:gd name="connsiteX14966" fmla="*/ 2447448 w 4203096"/>
              <a:gd name="connsiteY14966" fmla="*/ 199397 h 3821750"/>
              <a:gd name="connsiteX14967" fmla="*/ 2456211 w 4203096"/>
              <a:gd name="connsiteY14967" fmla="*/ 191109 h 3821750"/>
              <a:gd name="connsiteX14968" fmla="*/ 2337244 w 4203096"/>
              <a:gd name="connsiteY14968" fmla="*/ 186157 h 3821750"/>
              <a:gd name="connsiteX14969" fmla="*/ 2357437 w 4203096"/>
              <a:gd name="connsiteY14969" fmla="*/ 196538 h 3821750"/>
              <a:gd name="connsiteX14970" fmla="*/ 2347054 w 4203096"/>
              <a:gd name="connsiteY14970" fmla="*/ 210065 h 3821750"/>
              <a:gd name="connsiteX14971" fmla="*/ 2328766 w 4203096"/>
              <a:gd name="connsiteY14971" fmla="*/ 199682 h 3821750"/>
              <a:gd name="connsiteX14972" fmla="*/ 2337244 w 4203096"/>
              <a:gd name="connsiteY14972" fmla="*/ 186157 h 3821750"/>
              <a:gd name="connsiteX14973" fmla="*/ 2206085 w 4203096"/>
              <a:gd name="connsiteY14973" fmla="*/ 171393 h 3821750"/>
              <a:gd name="connsiteX14974" fmla="*/ 2217896 w 4203096"/>
              <a:gd name="connsiteY14974" fmla="*/ 178823 h 3821750"/>
              <a:gd name="connsiteX14975" fmla="*/ 2213324 w 4203096"/>
              <a:gd name="connsiteY14975" fmla="*/ 195492 h 3821750"/>
              <a:gd name="connsiteX14976" fmla="*/ 2201703 w 4203096"/>
              <a:gd name="connsiteY14976" fmla="*/ 187301 h 3821750"/>
              <a:gd name="connsiteX14977" fmla="*/ 2206085 w 4203096"/>
              <a:gd name="connsiteY14977" fmla="*/ 171393 h 3821750"/>
              <a:gd name="connsiteX14978" fmla="*/ 2499550 w 4203096"/>
              <a:gd name="connsiteY14978" fmla="*/ 157486 h 3821750"/>
              <a:gd name="connsiteX14979" fmla="*/ 2512409 w 4203096"/>
              <a:gd name="connsiteY14979" fmla="*/ 166249 h 3821750"/>
              <a:gd name="connsiteX14980" fmla="*/ 2503170 w 4203096"/>
              <a:gd name="connsiteY14980" fmla="*/ 170346 h 3821750"/>
              <a:gd name="connsiteX14981" fmla="*/ 2492787 w 4203096"/>
              <a:gd name="connsiteY14981" fmla="*/ 161391 h 3821750"/>
              <a:gd name="connsiteX14982" fmla="*/ 2499550 w 4203096"/>
              <a:gd name="connsiteY14982" fmla="*/ 157486 h 3821750"/>
              <a:gd name="connsiteX14983" fmla="*/ 2167175 w 4203096"/>
              <a:gd name="connsiteY14983" fmla="*/ 148998 h 3821750"/>
              <a:gd name="connsiteX14984" fmla="*/ 2172271 w 4203096"/>
              <a:gd name="connsiteY14984" fmla="*/ 156630 h 3821750"/>
              <a:gd name="connsiteX14985" fmla="*/ 2168080 w 4203096"/>
              <a:gd name="connsiteY14985" fmla="*/ 168917 h 3821750"/>
              <a:gd name="connsiteX14986" fmla="*/ 2158174 w 4203096"/>
              <a:gd name="connsiteY14986" fmla="*/ 165964 h 3821750"/>
              <a:gd name="connsiteX14987" fmla="*/ 2161222 w 4203096"/>
              <a:gd name="connsiteY14987" fmla="*/ 150724 h 3821750"/>
              <a:gd name="connsiteX14988" fmla="*/ 2167175 w 4203096"/>
              <a:gd name="connsiteY14988" fmla="*/ 148998 h 3821750"/>
              <a:gd name="connsiteX14989" fmla="*/ 2273427 w 4203096"/>
              <a:gd name="connsiteY14989" fmla="*/ 144913 h 3821750"/>
              <a:gd name="connsiteX14990" fmla="*/ 2282856 w 4203096"/>
              <a:gd name="connsiteY14990" fmla="*/ 151390 h 3821750"/>
              <a:gd name="connsiteX14991" fmla="*/ 2277999 w 4203096"/>
              <a:gd name="connsiteY14991" fmla="*/ 165487 h 3821750"/>
              <a:gd name="connsiteX14992" fmla="*/ 2267997 w 4203096"/>
              <a:gd name="connsiteY14992" fmla="*/ 156058 h 3821750"/>
              <a:gd name="connsiteX14993" fmla="*/ 2273427 w 4203096"/>
              <a:gd name="connsiteY14993" fmla="*/ 144913 h 3821750"/>
              <a:gd name="connsiteX14994" fmla="*/ 2384583 w 4203096"/>
              <a:gd name="connsiteY14994" fmla="*/ 140628 h 3821750"/>
              <a:gd name="connsiteX14995" fmla="*/ 2402490 w 4203096"/>
              <a:gd name="connsiteY14995" fmla="*/ 148819 h 3821750"/>
              <a:gd name="connsiteX14996" fmla="*/ 2391250 w 4203096"/>
              <a:gd name="connsiteY14996" fmla="*/ 158058 h 3821750"/>
              <a:gd name="connsiteX14997" fmla="*/ 2376296 w 4203096"/>
              <a:gd name="connsiteY14997" fmla="*/ 148913 h 3821750"/>
              <a:gd name="connsiteX14998" fmla="*/ 2384583 w 4203096"/>
              <a:gd name="connsiteY14998" fmla="*/ 140628 h 3821750"/>
              <a:gd name="connsiteX14999" fmla="*/ 2121312 w 4203096"/>
              <a:gd name="connsiteY14999" fmla="*/ 135294 h 3821750"/>
              <a:gd name="connsiteX15000" fmla="*/ 2128361 w 4203096"/>
              <a:gd name="connsiteY15000" fmla="*/ 138342 h 3821750"/>
              <a:gd name="connsiteX15001" fmla="*/ 2126551 w 4203096"/>
              <a:gd name="connsiteY15001" fmla="*/ 155581 h 3821750"/>
              <a:gd name="connsiteX15002" fmla="*/ 2117883 w 4203096"/>
              <a:gd name="connsiteY15002" fmla="*/ 150724 h 3821750"/>
              <a:gd name="connsiteX15003" fmla="*/ 2121312 w 4203096"/>
              <a:gd name="connsiteY15003" fmla="*/ 135294 h 3821750"/>
              <a:gd name="connsiteX15004" fmla="*/ 2024443 w 4203096"/>
              <a:gd name="connsiteY15004" fmla="*/ 131861 h 3821750"/>
              <a:gd name="connsiteX15005" fmla="*/ 2022633 w 4203096"/>
              <a:gd name="connsiteY15005" fmla="*/ 140147 h 3821750"/>
              <a:gd name="connsiteX15006" fmla="*/ 2020347 w 4203096"/>
              <a:gd name="connsiteY15006" fmla="*/ 141195 h 3821750"/>
              <a:gd name="connsiteX15007" fmla="*/ 2021300 w 4203096"/>
              <a:gd name="connsiteY15007" fmla="*/ 131956 h 3821750"/>
              <a:gd name="connsiteX15008" fmla="*/ 2024443 w 4203096"/>
              <a:gd name="connsiteY15008" fmla="*/ 131861 h 3821750"/>
              <a:gd name="connsiteX15009" fmla="*/ 2541365 w 4203096"/>
              <a:gd name="connsiteY15009" fmla="*/ 128720 h 3821750"/>
              <a:gd name="connsiteX15010" fmla="*/ 2548699 w 4203096"/>
              <a:gd name="connsiteY15010" fmla="*/ 136054 h 3821750"/>
              <a:gd name="connsiteX15011" fmla="*/ 2544699 w 4203096"/>
              <a:gd name="connsiteY15011" fmla="*/ 140340 h 3821750"/>
              <a:gd name="connsiteX15012" fmla="*/ 2538031 w 4203096"/>
              <a:gd name="connsiteY15012" fmla="*/ 132530 h 3821750"/>
              <a:gd name="connsiteX15013" fmla="*/ 2541365 w 4203096"/>
              <a:gd name="connsiteY15013" fmla="*/ 128720 h 3821750"/>
              <a:gd name="connsiteX15014" fmla="*/ 2056256 w 4203096"/>
              <a:gd name="connsiteY15014" fmla="*/ 126531 h 3821750"/>
              <a:gd name="connsiteX15015" fmla="*/ 2052827 w 4203096"/>
              <a:gd name="connsiteY15015" fmla="*/ 137770 h 3821750"/>
              <a:gd name="connsiteX15016" fmla="*/ 2048827 w 4203096"/>
              <a:gd name="connsiteY15016" fmla="*/ 138627 h 3821750"/>
              <a:gd name="connsiteX15017" fmla="*/ 2051780 w 4203096"/>
              <a:gd name="connsiteY15017" fmla="*/ 127102 h 3821750"/>
              <a:gd name="connsiteX15018" fmla="*/ 2056256 w 4203096"/>
              <a:gd name="connsiteY15018" fmla="*/ 126531 h 3821750"/>
              <a:gd name="connsiteX15019" fmla="*/ 2084355 w 4203096"/>
              <a:gd name="connsiteY15019" fmla="*/ 125958 h 3821750"/>
              <a:gd name="connsiteX15020" fmla="*/ 2089784 w 4203096"/>
              <a:gd name="connsiteY15020" fmla="*/ 129769 h 3821750"/>
              <a:gd name="connsiteX15021" fmla="*/ 2086260 w 4203096"/>
              <a:gd name="connsiteY15021" fmla="*/ 142055 h 3821750"/>
              <a:gd name="connsiteX15022" fmla="*/ 2081688 w 4203096"/>
              <a:gd name="connsiteY15022" fmla="*/ 139675 h 3821750"/>
              <a:gd name="connsiteX15023" fmla="*/ 2084355 w 4203096"/>
              <a:gd name="connsiteY15023" fmla="*/ 125958 h 3821750"/>
              <a:gd name="connsiteX15024" fmla="*/ 2223610 w 4203096"/>
              <a:gd name="connsiteY15024" fmla="*/ 105862 h 3821750"/>
              <a:gd name="connsiteX15025" fmla="*/ 2233421 w 4203096"/>
              <a:gd name="connsiteY15025" fmla="*/ 115672 h 3821750"/>
              <a:gd name="connsiteX15026" fmla="*/ 2230087 w 4203096"/>
              <a:gd name="connsiteY15026" fmla="*/ 128054 h 3821750"/>
              <a:gd name="connsiteX15027" fmla="*/ 2221420 w 4203096"/>
              <a:gd name="connsiteY15027" fmla="*/ 122436 h 3821750"/>
              <a:gd name="connsiteX15028" fmla="*/ 2223610 w 4203096"/>
              <a:gd name="connsiteY15028" fmla="*/ 105862 h 3821750"/>
              <a:gd name="connsiteX15029" fmla="*/ 2433161 w 4203096"/>
              <a:gd name="connsiteY15029" fmla="*/ 102718 h 3821750"/>
              <a:gd name="connsiteX15030" fmla="*/ 2443067 w 4203096"/>
              <a:gd name="connsiteY15030" fmla="*/ 110052 h 3821750"/>
              <a:gd name="connsiteX15031" fmla="*/ 2435256 w 4203096"/>
              <a:gd name="connsiteY15031" fmla="*/ 113958 h 3821750"/>
              <a:gd name="connsiteX15032" fmla="*/ 2425160 w 4203096"/>
              <a:gd name="connsiteY15032" fmla="*/ 106814 h 3821750"/>
              <a:gd name="connsiteX15033" fmla="*/ 2433161 w 4203096"/>
              <a:gd name="connsiteY15033" fmla="*/ 102718 h 3821750"/>
              <a:gd name="connsiteX15034" fmla="*/ 2310955 w 4203096"/>
              <a:gd name="connsiteY15034" fmla="*/ 94718 h 3821750"/>
              <a:gd name="connsiteX15035" fmla="*/ 2323814 w 4203096"/>
              <a:gd name="connsiteY15035" fmla="*/ 103005 h 3821750"/>
              <a:gd name="connsiteX15036" fmla="*/ 2314765 w 4203096"/>
              <a:gd name="connsiteY15036" fmla="*/ 113672 h 3821750"/>
              <a:gd name="connsiteX15037" fmla="*/ 2303050 w 4203096"/>
              <a:gd name="connsiteY15037" fmla="*/ 102624 h 3821750"/>
              <a:gd name="connsiteX15038" fmla="*/ 2310955 w 4203096"/>
              <a:gd name="connsiteY15038" fmla="*/ 94718 h 3821750"/>
              <a:gd name="connsiteX15039" fmla="*/ 2181510 w 4203096"/>
              <a:gd name="connsiteY15039" fmla="*/ 83477 h 3821750"/>
              <a:gd name="connsiteX15040" fmla="*/ 2190559 w 4203096"/>
              <a:gd name="connsiteY15040" fmla="*/ 86620 h 3821750"/>
              <a:gd name="connsiteX15041" fmla="*/ 2184749 w 4203096"/>
              <a:gd name="connsiteY15041" fmla="*/ 98528 h 3821750"/>
              <a:gd name="connsiteX15042" fmla="*/ 2177605 w 4203096"/>
              <a:gd name="connsiteY15042" fmla="*/ 93288 h 3821750"/>
              <a:gd name="connsiteX15043" fmla="*/ 2181510 w 4203096"/>
              <a:gd name="connsiteY15043" fmla="*/ 83477 h 3821750"/>
              <a:gd name="connsiteX15044" fmla="*/ 2479071 w 4203096"/>
              <a:gd name="connsiteY15044" fmla="*/ 71662 h 3821750"/>
              <a:gd name="connsiteX15045" fmla="*/ 2487549 w 4203096"/>
              <a:gd name="connsiteY15045" fmla="*/ 76139 h 3821750"/>
              <a:gd name="connsiteX15046" fmla="*/ 2481072 w 4203096"/>
              <a:gd name="connsiteY15046" fmla="*/ 77949 h 3821750"/>
              <a:gd name="connsiteX15047" fmla="*/ 2476595 w 4203096"/>
              <a:gd name="connsiteY15047" fmla="*/ 74996 h 3821750"/>
              <a:gd name="connsiteX15048" fmla="*/ 2479071 w 4203096"/>
              <a:gd name="connsiteY15048" fmla="*/ 71662 h 3821750"/>
              <a:gd name="connsiteX15049" fmla="*/ 2140457 w 4203096"/>
              <a:gd name="connsiteY15049" fmla="*/ 62522 h 3821750"/>
              <a:gd name="connsiteX15050" fmla="*/ 2145696 w 4203096"/>
              <a:gd name="connsiteY15050" fmla="*/ 67380 h 3821750"/>
              <a:gd name="connsiteX15051" fmla="*/ 2142743 w 4203096"/>
              <a:gd name="connsiteY15051" fmla="*/ 76714 h 3821750"/>
              <a:gd name="connsiteX15052" fmla="*/ 2138171 w 4203096"/>
              <a:gd name="connsiteY15052" fmla="*/ 74524 h 3821750"/>
              <a:gd name="connsiteX15053" fmla="*/ 2140457 w 4203096"/>
              <a:gd name="connsiteY15053" fmla="*/ 62522 h 3821750"/>
              <a:gd name="connsiteX15054" fmla="*/ 2245995 w 4203096"/>
              <a:gd name="connsiteY15054" fmla="*/ 55664 h 3821750"/>
              <a:gd name="connsiteX15055" fmla="*/ 2254853 w 4203096"/>
              <a:gd name="connsiteY15055" fmla="*/ 59379 h 3821750"/>
              <a:gd name="connsiteX15056" fmla="*/ 2249805 w 4203096"/>
              <a:gd name="connsiteY15056" fmla="*/ 67475 h 3821750"/>
              <a:gd name="connsiteX15057" fmla="*/ 2243042 w 4203096"/>
              <a:gd name="connsiteY15057" fmla="*/ 63285 h 3821750"/>
              <a:gd name="connsiteX15058" fmla="*/ 2245995 w 4203096"/>
              <a:gd name="connsiteY15058" fmla="*/ 55664 h 3821750"/>
              <a:gd name="connsiteX15059" fmla="*/ 2104072 w 4203096"/>
              <a:gd name="connsiteY15059" fmla="*/ 54140 h 3821750"/>
              <a:gd name="connsiteX15060" fmla="*/ 2108168 w 4203096"/>
              <a:gd name="connsiteY15060" fmla="*/ 55474 h 3821750"/>
              <a:gd name="connsiteX15061" fmla="*/ 2105501 w 4203096"/>
              <a:gd name="connsiteY15061" fmla="*/ 62903 h 3821750"/>
              <a:gd name="connsiteX15062" fmla="*/ 2101119 w 4203096"/>
              <a:gd name="connsiteY15062" fmla="*/ 62808 h 3821750"/>
              <a:gd name="connsiteX15063" fmla="*/ 2104072 w 4203096"/>
              <a:gd name="connsiteY15063" fmla="*/ 54140 h 3821750"/>
              <a:gd name="connsiteX15064" fmla="*/ 2364485 w 4203096"/>
              <a:gd name="connsiteY15064" fmla="*/ 52331 h 3821750"/>
              <a:gd name="connsiteX15065" fmla="*/ 2370391 w 4203096"/>
              <a:gd name="connsiteY15065" fmla="*/ 57855 h 3821750"/>
              <a:gd name="connsiteX15066" fmla="*/ 2364295 w 4203096"/>
              <a:gd name="connsiteY15066" fmla="*/ 64713 h 3821750"/>
              <a:gd name="connsiteX15067" fmla="*/ 2356580 w 4203096"/>
              <a:gd name="connsiteY15067" fmla="*/ 56045 h 3821750"/>
              <a:gd name="connsiteX15068" fmla="*/ 2364485 w 4203096"/>
              <a:gd name="connsiteY15068" fmla="*/ 52331 h 3821750"/>
              <a:gd name="connsiteX15069" fmla="*/ 2072640 w 4203096"/>
              <a:gd name="connsiteY15069" fmla="*/ 45183 h 3821750"/>
              <a:gd name="connsiteX15070" fmla="*/ 2073973 w 4203096"/>
              <a:gd name="connsiteY15070" fmla="*/ 49184 h 3821750"/>
              <a:gd name="connsiteX15071" fmla="*/ 2072259 w 4203096"/>
              <a:gd name="connsiteY15071" fmla="*/ 55375 h 3821750"/>
              <a:gd name="connsiteX15072" fmla="*/ 2070163 w 4203096"/>
              <a:gd name="connsiteY15072" fmla="*/ 56137 h 3821750"/>
              <a:gd name="connsiteX15073" fmla="*/ 2070544 w 4203096"/>
              <a:gd name="connsiteY15073" fmla="*/ 50612 h 3821750"/>
              <a:gd name="connsiteX15074" fmla="*/ 2072640 w 4203096"/>
              <a:gd name="connsiteY15074" fmla="*/ 45183 h 3821750"/>
              <a:gd name="connsiteX15075" fmla="*/ 2202370 w 4203096"/>
              <a:gd name="connsiteY15075" fmla="*/ 21376 h 3821750"/>
              <a:gd name="connsiteX15076" fmla="*/ 2207514 w 4203096"/>
              <a:gd name="connsiteY15076" fmla="*/ 27663 h 3821750"/>
              <a:gd name="connsiteX15077" fmla="*/ 2205418 w 4203096"/>
              <a:gd name="connsiteY15077" fmla="*/ 33472 h 3821750"/>
              <a:gd name="connsiteX15078" fmla="*/ 2200180 w 4203096"/>
              <a:gd name="connsiteY15078" fmla="*/ 30615 h 3821750"/>
              <a:gd name="connsiteX15079" fmla="*/ 2202370 w 4203096"/>
              <a:gd name="connsiteY15079" fmla="*/ 21376 h 3821750"/>
              <a:gd name="connsiteX15080" fmla="*/ 2290000 w 4203096"/>
              <a:gd name="connsiteY15080" fmla="*/ 8702 h 3821750"/>
              <a:gd name="connsiteX15081" fmla="*/ 2300668 w 4203096"/>
              <a:gd name="connsiteY15081" fmla="*/ 12037 h 3821750"/>
              <a:gd name="connsiteX15082" fmla="*/ 2292096 w 4203096"/>
              <a:gd name="connsiteY15082" fmla="*/ 16417 h 3821750"/>
              <a:gd name="connsiteX15083" fmla="*/ 2285523 w 4203096"/>
              <a:gd name="connsiteY15083" fmla="*/ 12132 h 3821750"/>
              <a:gd name="connsiteX15084" fmla="*/ 2290000 w 4203096"/>
              <a:gd name="connsiteY15084" fmla="*/ 8702 h 3821750"/>
              <a:gd name="connsiteX15085" fmla="*/ 2163603 w 4203096"/>
              <a:gd name="connsiteY15085" fmla="*/ 130 h 3821750"/>
              <a:gd name="connsiteX15086" fmla="*/ 2166461 w 4203096"/>
              <a:gd name="connsiteY15086" fmla="*/ 1941 h 3821750"/>
              <a:gd name="connsiteX15087" fmla="*/ 2164270 w 4203096"/>
              <a:gd name="connsiteY15087" fmla="*/ 9656 h 3821750"/>
              <a:gd name="connsiteX15088" fmla="*/ 2161127 w 4203096"/>
              <a:gd name="connsiteY15088" fmla="*/ 6035 h 3821750"/>
              <a:gd name="connsiteX15089" fmla="*/ 2163603 w 4203096"/>
              <a:gd name="connsiteY15089" fmla="*/ 130 h 382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</a:cxnLst>
            <a:rect l="l" t="t" r="r" b="b"/>
            <a:pathLst>
              <a:path w="4203096" h="3821750">
                <a:moveTo>
                  <a:pt x="1692878" y="3815368"/>
                </a:moveTo>
                <a:cubicBezTo>
                  <a:pt x="1694116" y="3817368"/>
                  <a:pt x="1695545" y="3819083"/>
                  <a:pt x="1695354" y="3819464"/>
                </a:cubicBezTo>
                <a:cubicBezTo>
                  <a:pt x="1694973" y="3820512"/>
                  <a:pt x="1693830" y="3820988"/>
                  <a:pt x="1692973" y="3821750"/>
                </a:cubicBezTo>
                <a:cubicBezTo>
                  <a:pt x="1692211" y="3820702"/>
                  <a:pt x="1690878" y="3819369"/>
                  <a:pt x="1690973" y="3818702"/>
                </a:cubicBezTo>
                <a:cubicBezTo>
                  <a:pt x="1691068" y="3817464"/>
                  <a:pt x="1692021" y="3816702"/>
                  <a:pt x="1692878" y="3815368"/>
                </a:cubicBezTo>
                <a:close/>
                <a:moveTo>
                  <a:pt x="1800891" y="3803558"/>
                </a:moveTo>
                <a:cubicBezTo>
                  <a:pt x="1801653" y="3803272"/>
                  <a:pt x="1803558" y="3805844"/>
                  <a:pt x="1805654" y="3807654"/>
                </a:cubicBezTo>
                <a:cubicBezTo>
                  <a:pt x="1803463" y="3809368"/>
                  <a:pt x="1801939" y="3811464"/>
                  <a:pt x="1800605" y="3811368"/>
                </a:cubicBezTo>
                <a:cubicBezTo>
                  <a:pt x="1799081" y="3811273"/>
                  <a:pt x="1797748" y="3809178"/>
                  <a:pt x="1796319" y="3807939"/>
                </a:cubicBezTo>
                <a:cubicBezTo>
                  <a:pt x="1797843" y="3806415"/>
                  <a:pt x="1799081" y="3804415"/>
                  <a:pt x="1800891" y="3803558"/>
                </a:cubicBezTo>
                <a:close/>
                <a:moveTo>
                  <a:pt x="1878235" y="3796223"/>
                </a:moveTo>
                <a:cubicBezTo>
                  <a:pt x="1879282" y="3797461"/>
                  <a:pt x="1881187" y="3798414"/>
                  <a:pt x="1880997" y="3799938"/>
                </a:cubicBezTo>
                <a:cubicBezTo>
                  <a:pt x="1880902" y="3801367"/>
                  <a:pt x="1878615" y="3803272"/>
                  <a:pt x="1876520" y="3805939"/>
                </a:cubicBezTo>
                <a:cubicBezTo>
                  <a:pt x="1874901" y="3804034"/>
                  <a:pt x="1872615" y="3802605"/>
                  <a:pt x="1873091" y="3801652"/>
                </a:cubicBezTo>
                <a:cubicBezTo>
                  <a:pt x="1874044" y="3799747"/>
                  <a:pt x="1876425" y="3798033"/>
                  <a:pt x="1878235" y="3796223"/>
                </a:cubicBezTo>
                <a:close/>
                <a:moveTo>
                  <a:pt x="1728692" y="3789460"/>
                </a:moveTo>
                <a:cubicBezTo>
                  <a:pt x="1729549" y="3789270"/>
                  <a:pt x="1731359" y="3791746"/>
                  <a:pt x="1732788" y="3793080"/>
                </a:cubicBezTo>
                <a:cubicBezTo>
                  <a:pt x="1733359" y="3794223"/>
                  <a:pt x="1733931" y="3795461"/>
                  <a:pt x="1734598" y="3796795"/>
                </a:cubicBezTo>
                <a:cubicBezTo>
                  <a:pt x="1732788" y="3796890"/>
                  <a:pt x="1730883" y="3797557"/>
                  <a:pt x="1729168" y="3796985"/>
                </a:cubicBezTo>
                <a:cubicBezTo>
                  <a:pt x="1727644" y="3796414"/>
                  <a:pt x="1726311" y="3794509"/>
                  <a:pt x="1724882" y="3793175"/>
                </a:cubicBezTo>
                <a:cubicBezTo>
                  <a:pt x="1726120" y="3791842"/>
                  <a:pt x="1727073" y="3789841"/>
                  <a:pt x="1728692" y="3789460"/>
                </a:cubicBezTo>
                <a:close/>
                <a:moveTo>
                  <a:pt x="1958435" y="3771363"/>
                </a:moveTo>
                <a:cubicBezTo>
                  <a:pt x="1960149" y="3770982"/>
                  <a:pt x="1961292" y="3772030"/>
                  <a:pt x="1963673" y="3772792"/>
                </a:cubicBezTo>
                <a:cubicBezTo>
                  <a:pt x="1960435" y="3775363"/>
                  <a:pt x="1958244" y="3777840"/>
                  <a:pt x="1957101" y="3777935"/>
                </a:cubicBezTo>
                <a:cubicBezTo>
                  <a:pt x="1955672" y="3778030"/>
                  <a:pt x="1954720" y="3776411"/>
                  <a:pt x="1954434" y="3775077"/>
                </a:cubicBezTo>
                <a:cubicBezTo>
                  <a:pt x="1954339" y="3774601"/>
                  <a:pt x="1957387" y="3771553"/>
                  <a:pt x="1958435" y="3771363"/>
                </a:cubicBezTo>
                <a:close/>
                <a:moveTo>
                  <a:pt x="1659826" y="3763267"/>
                </a:moveTo>
                <a:cubicBezTo>
                  <a:pt x="1660873" y="3763648"/>
                  <a:pt x="1662207" y="3766315"/>
                  <a:pt x="1664302" y="3768982"/>
                </a:cubicBezTo>
                <a:cubicBezTo>
                  <a:pt x="1662016" y="3769458"/>
                  <a:pt x="1660683" y="3770411"/>
                  <a:pt x="1659254" y="3769839"/>
                </a:cubicBezTo>
                <a:cubicBezTo>
                  <a:pt x="1658397" y="3769553"/>
                  <a:pt x="1656492" y="3766315"/>
                  <a:pt x="1656682" y="3765839"/>
                </a:cubicBezTo>
                <a:cubicBezTo>
                  <a:pt x="1657254" y="3764505"/>
                  <a:pt x="1658587" y="3762981"/>
                  <a:pt x="1659826" y="3763267"/>
                </a:cubicBezTo>
                <a:close/>
                <a:moveTo>
                  <a:pt x="1843849" y="3762695"/>
                </a:moveTo>
                <a:cubicBezTo>
                  <a:pt x="1845849" y="3765933"/>
                  <a:pt x="1848421" y="3767839"/>
                  <a:pt x="1847849" y="3769648"/>
                </a:cubicBezTo>
                <a:cubicBezTo>
                  <a:pt x="1847278" y="3771553"/>
                  <a:pt x="1843658" y="3774887"/>
                  <a:pt x="1841753" y="3775077"/>
                </a:cubicBezTo>
                <a:cubicBezTo>
                  <a:pt x="1839848" y="3775268"/>
                  <a:pt x="1837181" y="3772506"/>
                  <a:pt x="1837276" y="3770601"/>
                </a:cubicBezTo>
                <a:cubicBezTo>
                  <a:pt x="1837372" y="3768791"/>
                  <a:pt x="1840610" y="3766505"/>
                  <a:pt x="1843849" y="3762695"/>
                </a:cubicBezTo>
                <a:close/>
                <a:moveTo>
                  <a:pt x="1768601" y="3760695"/>
                </a:moveTo>
                <a:cubicBezTo>
                  <a:pt x="1770316" y="3760695"/>
                  <a:pt x="1772221" y="3763743"/>
                  <a:pt x="1775555" y="3766791"/>
                </a:cubicBezTo>
                <a:cubicBezTo>
                  <a:pt x="1771650" y="3768792"/>
                  <a:pt x="1769268" y="3771078"/>
                  <a:pt x="1767459" y="3770601"/>
                </a:cubicBezTo>
                <a:cubicBezTo>
                  <a:pt x="1765554" y="3770030"/>
                  <a:pt x="1764220" y="3766791"/>
                  <a:pt x="1762696" y="3764696"/>
                </a:cubicBezTo>
                <a:cubicBezTo>
                  <a:pt x="1764601" y="3763267"/>
                  <a:pt x="1766601" y="3760505"/>
                  <a:pt x="1768601" y="3760695"/>
                </a:cubicBezTo>
                <a:close/>
                <a:moveTo>
                  <a:pt x="1923573" y="3748407"/>
                </a:moveTo>
                <a:cubicBezTo>
                  <a:pt x="1925764" y="3747550"/>
                  <a:pt x="1927478" y="3749550"/>
                  <a:pt x="1930812" y="3750789"/>
                </a:cubicBezTo>
                <a:cubicBezTo>
                  <a:pt x="1926240" y="3754313"/>
                  <a:pt x="1923287" y="3757551"/>
                  <a:pt x="1921287" y="3757932"/>
                </a:cubicBezTo>
                <a:cubicBezTo>
                  <a:pt x="1919192" y="3758313"/>
                  <a:pt x="1918049" y="3755837"/>
                  <a:pt x="1916620" y="3754694"/>
                </a:cubicBezTo>
                <a:cubicBezTo>
                  <a:pt x="1918906" y="3752503"/>
                  <a:pt x="1921478" y="3749074"/>
                  <a:pt x="1923573" y="3748407"/>
                </a:cubicBezTo>
                <a:close/>
                <a:moveTo>
                  <a:pt x="1698211" y="3738407"/>
                </a:moveTo>
                <a:cubicBezTo>
                  <a:pt x="1699449" y="3738407"/>
                  <a:pt x="1701450" y="3742598"/>
                  <a:pt x="1704117" y="3746122"/>
                </a:cubicBezTo>
                <a:cubicBezTo>
                  <a:pt x="1700878" y="3747551"/>
                  <a:pt x="1698687" y="3749742"/>
                  <a:pt x="1696973" y="3748980"/>
                </a:cubicBezTo>
                <a:cubicBezTo>
                  <a:pt x="1695163" y="3748218"/>
                  <a:pt x="1693639" y="3744598"/>
                  <a:pt x="1692020" y="3742217"/>
                </a:cubicBezTo>
                <a:cubicBezTo>
                  <a:pt x="1694020" y="3740788"/>
                  <a:pt x="1695925" y="3738407"/>
                  <a:pt x="1698211" y="3738407"/>
                </a:cubicBezTo>
                <a:close/>
                <a:moveTo>
                  <a:pt x="2043493" y="3732977"/>
                </a:moveTo>
                <a:cubicBezTo>
                  <a:pt x="2044160" y="3734882"/>
                  <a:pt x="2045017" y="3735644"/>
                  <a:pt x="2044732" y="3736882"/>
                </a:cubicBezTo>
                <a:cubicBezTo>
                  <a:pt x="2044541" y="3737644"/>
                  <a:pt x="2042065" y="3739930"/>
                  <a:pt x="2041493" y="3740025"/>
                </a:cubicBezTo>
                <a:cubicBezTo>
                  <a:pt x="2040160" y="3740121"/>
                  <a:pt x="2039398" y="3739264"/>
                  <a:pt x="2038350" y="3738787"/>
                </a:cubicBezTo>
                <a:cubicBezTo>
                  <a:pt x="2039588" y="3737358"/>
                  <a:pt x="2040922" y="3735834"/>
                  <a:pt x="2043493" y="3732977"/>
                </a:cubicBezTo>
                <a:close/>
                <a:moveTo>
                  <a:pt x="1593151" y="3729644"/>
                </a:moveTo>
                <a:cubicBezTo>
                  <a:pt x="1593723" y="3729548"/>
                  <a:pt x="1595151" y="3732120"/>
                  <a:pt x="1597151" y="3734596"/>
                </a:cubicBezTo>
                <a:cubicBezTo>
                  <a:pt x="1595151" y="3735454"/>
                  <a:pt x="1594103" y="3736597"/>
                  <a:pt x="1592770" y="3736216"/>
                </a:cubicBezTo>
                <a:cubicBezTo>
                  <a:pt x="1592008" y="3736025"/>
                  <a:pt x="1589817" y="3732406"/>
                  <a:pt x="1590008" y="3732025"/>
                </a:cubicBezTo>
                <a:cubicBezTo>
                  <a:pt x="1590674" y="3730787"/>
                  <a:pt x="1591817" y="3729739"/>
                  <a:pt x="1593151" y="3729644"/>
                </a:cubicBezTo>
                <a:close/>
                <a:moveTo>
                  <a:pt x="1812226" y="3726786"/>
                </a:moveTo>
                <a:cubicBezTo>
                  <a:pt x="1816322" y="3726691"/>
                  <a:pt x="1820036" y="3731358"/>
                  <a:pt x="1818131" y="3734882"/>
                </a:cubicBezTo>
                <a:cubicBezTo>
                  <a:pt x="1816607" y="3737645"/>
                  <a:pt x="1813178" y="3739740"/>
                  <a:pt x="1808797" y="3743741"/>
                </a:cubicBezTo>
                <a:cubicBezTo>
                  <a:pt x="1806606" y="3738978"/>
                  <a:pt x="1804320" y="3736216"/>
                  <a:pt x="1804320" y="3733263"/>
                </a:cubicBezTo>
                <a:cubicBezTo>
                  <a:pt x="1804320" y="3729072"/>
                  <a:pt x="1807940" y="3726881"/>
                  <a:pt x="1812226" y="3726786"/>
                </a:cubicBezTo>
                <a:close/>
                <a:moveTo>
                  <a:pt x="1890617" y="3721261"/>
                </a:moveTo>
                <a:cubicBezTo>
                  <a:pt x="1895284" y="3720023"/>
                  <a:pt x="1898046" y="3722023"/>
                  <a:pt x="1896713" y="3725928"/>
                </a:cubicBezTo>
                <a:cubicBezTo>
                  <a:pt x="1895760" y="3728690"/>
                  <a:pt x="1892045" y="3731929"/>
                  <a:pt x="1887759" y="3737358"/>
                </a:cubicBezTo>
                <a:cubicBezTo>
                  <a:pt x="1884997" y="3733834"/>
                  <a:pt x="1882330" y="3732215"/>
                  <a:pt x="1882235" y="3729548"/>
                </a:cubicBezTo>
                <a:cubicBezTo>
                  <a:pt x="1882139" y="3725738"/>
                  <a:pt x="1886140" y="3722404"/>
                  <a:pt x="1890617" y="3721261"/>
                </a:cubicBezTo>
                <a:close/>
                <a:moveTo>
                  <a:pt x="2005774" y="3717452"/>
                </a:moveTo>
                <a:cubicBezTo>
                  <a:pt x="2008155" y="3716594"/>
                  <a:pt x="2010155" y="3717642"/>
                  <a:pt x="2014251" y="3717928"/>
                </a:cubicBezTo>
                <a:cubicBezTo>
                  <a:pt x="2009012" y="3722214"/>
                  <a:pt x="2006250" y="3725262"/>
                  <a:pt x="2003773" y="3726310"/>
                </a:cubicBezTo>
                <a:cubicBezTo>
                  <a:pt x="2002154" y="3726977"/>
                  <a:pt x="1999868" y="3725357"/>
                  <a:pt x="2000249" y="3723738"/>
                </a:cubicBezTo>
                <a:cubicBezTo>
                  <a:pt x="2000630" y="3722119"/>
                  <a:pt x="2004154" y="3718118"/>
                  <a:pt x="2005774" y="3717452"/>
                </a:cubicBezTo>
                <a:close/>
                <a:moveTo>
                  <a:pt x="1740027" y="3712117"/>
                </a:moveTo>
                <a:cubicBezTo>
                  <a:pt x="1742503" y="3713451"/>
                  <a:pt x="1743837" y="3717547"/>
                  <a:pt x="1747266" y="3722690"/>
                </a:cubicBezTo>
                <a:cubicBezTo>
                  <a:pt x="1741551" y="3723547"/>
                  <a:pt x="1738217" y="3724976"/>
                  <a:pt x="1735455" y="3724023"/>
                </a:cubicBezTo>
                <a:cubicBezTo>
                  <a:pt x="1731264" y="3722595"/>
                  <a:pt x="1729930" y="3717927"/>
                  <a:pt x="1732216" y="3714594"/>
                </a:cubicBezTo>
                <a:cubicBezTo>
                  <a:pt x="1733645" y="3712593"/>
                  <a:pt x="1738026" y="3711165"/>
                  <a:pt x="1740027" y="3712117"/>
                </a:cubicBezTo>
                <a:close/>
                <a:moveTo>
                  <a:pt x="1628489" y="3707736"/>
                </a:moveTo>
                <a:cubicBezTo>
                  <a:pt x="1630203" y="3708021"/>
                  <a:pt x="1632299" y="3711736"/>
                  <a:pt x="1635442" y="3715546"/>
                </a:cubicBezTo>
                <a:cubicBezTo>
                  <a:pt x="1632203" y="3716880"/>
                  <a:pt x="1630489" y="3718594"/>
                  <a:pt x="1628489" y="3718022"/>
                </a:cubicBezTo>
                <a:cubicBezTo>
                  <a:pt x="1627155" y="3717641"/>
                  <a:pt x="1624298" y="3713165"/>
                  <a:pt x="1624488" y="3712117"/>
                </a:cubicBezTo>
                <a:cubicBezTo>
                  <a:pt x="1624869" y="3709926"/>
                  <a:pt x="1626869" y="3707450"/>
                  <a:pt x="1628489" y="3707736"/>
                </a:cubicBezTo>
                <a:close/>
                <a:moveTo>
                  <a:pt x="1973389" y="3697640"/>
                </a:moveTo>
                <a:cubicBezTo>
                  <a:pt x="1978152" y="3695449"/>
                  <a:pt x="1980629" y="3697354"/>
                  <a:pt x="1978628" y="3701640"/>
                </a:cubicBezTo>
                <a:cubicBezTo>
                  <a:pt x="1977390" y="3704212"/>
                  <a:pt x="1973675" y="3707451"/>
                  <a:pt x="1969103" y="3712785"/>
                </a:cubicBezTo>
                <a:cubicBezTo>
                  <a:pt x="1966912" y="3709641"/>
                  <a:pt x="1964245" y="3708212"/>
                  <a:pt x="1964912" y="3705641"/>
                </a:cubicBezTo>
                <a:cubicBezTo>
                  <a:pt x="1965484" y="3703640"/>
                  <a:pt x="1970532" y="3698973"/>
                  <a:pt x="1973389" y="3697640"/>
                </a:cubicBezTo>
                <a:close/>
                <a:moveTo>
                  <a:pt x="1526571" y="3693258"/>
                </a:moveTo>
                <a:cubicBezTo>
                  <a:pt x="1527523" y="3694687"/>
                  <a:pt x="1529048" y="3696306"/>
                  <a:pt x="1529333" y="3697544"/>
                </a:cubicBezTo>
                <a:cubicBezTo>
                  <a:pt x="1529524" y="3698878"/>
                  <a:pt x="1528381" y="3699640"/>
                  <a:pt x="1527333" y="3701450"/>
                </a:cubicBezTo>
                <a:cubicBezTo>
                  <a:pt x="1525714" y="3698592"/>
                  <a:pt x="1524285" y="3696687"/>
                  <a:pt x="1524285" y="3695544"/>
                </a:cubicBezTo>
                <a:cubicBezTo>
                  <a:pt x="1524285" y="3694401"/>
                  <a:pt x="1525714" y="3694020"/>
                  <a:pt x="1526571" y="3693258"/>
                </a:cubicBezTo>
                <a:close/>
                <a:moveTo>
                  <a:pt x="1862137" y="3689448"/>
                </a:moveTo>
                <a:cubicBezTo>
                  <a:pt x="1867090" y="3689543"/>
                  <a:pt x="1869090" y="3691924"/>
                  <a:pt x="1867757" y="3696592"/>
                </a:cubicBezTo>
                <a:cubicBezTo>
                  <a:pt x="1866519" y="3701354"/>
                  <a:pt x="1861280" y="3705450"/>
                  <a:pt x="1856232" y="3705735"/>
                </a:cubicBezTo>
                <a:cubicBezTo>
                  <a:pt x="1851374" y="3705926"/>
                  <a:pt x="1848326" y="3701926"/>
                  <a:pt x="1849850" y="3697544"/>
                </a:cubicBezTo>
                <a:cubicBezTo>
                  <a:pt x="1851469" y="3693067"/>
                  <a:pt x="1857089" y="3689352"/>
                  <a:pt x="1862137" y="3689448"/>
                </a:cubicBezTo>
                <a:close/>
                <a:moveTo>
                  <a:pt x="1668970" y="3685638"/>
                </a:moveTo>
                <a:cubicBezTo>
                  <a:pt x="1671256" y="3687163"/>
                  <a:pt x="1672875" y="3690687"/>
                  <a:pt x="1676209" y="3695163"/>
                </a:cubicBezTo>
                <a:cubicBezTo>
                  <a:pt x="1672113" y="3696688"/>
                  <a:pt x="1669732" y="3698592"/>
                  <a:pt x="1667350" y="3698212"/>
                </a:cubicBezTo>
                <a:cubicBezTo>
                  <a:pt x="1663350" y="3697449"/>
                  <a:pt x="1660873" y="3693639"/>
                  <a:pt x="1661540" y="3689163"/>
                </a:cubicBezTo>
                <a:cubicBezTo>
                  <a:pt x="1662112" y="3684781"/>
                  <a:pt x="1665064" y="3682971"/>
                  <a:pt x="1668970" y="3685638"/>
                </a:cubicBezTo>
                <a:close/>
                <a:moveTo>
                  <a:pt x="1783841" y="3683257"/>
                </a:moveTo>
                <a:cubicBezTo>
                  <a:pt x="1788985" y="3683829"/>
                  <a:pt x="1791937" y="3687924"/>
                  <a:pt x="1790794" y="3692878"/>
                </a:cubicBezTo>
                <a:cubicBezTo>
                  <a:pt x="1789651" y="3697735"/>
                  <a:pt x="1784984" y="3700879"/>
                  <a:pt x="1780222" y="3699831"/>
                </a:cubicBezTo>
                <a:cubicBezTo>
                  <a:pt x="1775650" y="3698878"/>
                  <a:pt x="1772411" y="3693639"/>
                  <a:pt x="1773935" y="3689353"/>
                </a:cubicBezTo>
                <a:cubicBezTo>
                  <a:pt x="1775554" y="3684876"/>
                  <a:pt x="1778983" y="3682686"/>
                  <a:pt x="1783841" y="3683257"/>
                </a:cubicBezTo>
                <a:close/>
                <a:moveTo>
                  <a:pt x="2090452" y="3679161"/>
                </a:moveTo>
                <a:cubicBezTo>
                  <a:pt x="2092452" y="3678494"/>
                  <a:pt x="2093881" y="3679446"/>
                  <a:pt x="2096643" y="3679827"/>
                </a:cubicBezTo>
                <a:cubicBezTo>
                  <a:pt x="2092928" y="3683161"/>
                  <a:pt x="2090166" y="3686400"/>
                  <a:pt x="2088547" y="3686971"/>
                </a:cubicBezTo>
                <a:cubicBezTo>
                  <a:pt x="2086832" y="3687543"/>
                  <a:pt x="2085403" y="3686019"/>
                  <a:pt x="2085308" y="3684399"/>
                </a:cubicBezTo>
                <a:cubicBezTo>
                  <a:pt x="2085308" y="3683638"/>
                  <a:pt x="2089118" y="3679637"/>
                  <a:pt x="2090452" y="3679161"/>
                </a:cubicBezTo>
                <a:close/>
                <a:moveTo>
                  <a:pt x="1943957" y="3674589"/>
                </a:moveTo>
                <a:cubicBezTo>
                  <a:pt x="1947196" y="3674684"/>
                  <a:pt x="1948815" y="3677066"/>
                  <a:pt x="1950244" y="3677827"/>
                </a:cubicBezTo>
                <a:cubicBezTo>
                  <a:pt x="1947577" y="3684685"/>
                  <a:pt x="1942147" y="3689067"/>
                  <a:pt x="1936813" y="3690019"/>
                </a:cubicBezTo>
                <a:cubicBezTo>
                  <a:pt x="1931575" y="3690877"/>
                  <a:pt x="1929955" y="3688591"/>
                  <a:pt x="1931384" y="3684209"/>
                </a:cubicBezTo>
                <a:cubicBezTo>
                  <a:pt x="1932813" y="3679828"/>
                  <a:pt x="1939480" y="3674589"/>
                  <a:pt x="1943957" y="3674589"/>
                </a:cubicBezTo>
                <a:close/>
                <a:moveTo>
                  <a:pt x="1561623" y="3671732"/>
                </a:moveTo>
                <a:cubicBezTo>
                  <a:pt x="1563433" y="3675066"/>
                  <a:pt x="1565147" y="3677542"/>
                  <a:pt x="1565623" y="3679733"/>
                </a:cubicBezTo>
                <a:cubicBezTo>
                  <a:pt x="1565814" y="3680686"/>
                  <a:pt x="1562956" y="3682400"/>
                  <a:pt x="1562099" y="3681638"/>
                </a:cubicBezTo>
                <a:cubicBezTo>
                  <a:pt x="1560480" y="3680304"/>
                  <a:pt x="1558670" y="3677542"/>
                  <a:pt x="1558099" y="3675351"/>
                </a:cubicBezTo>
                <a:cubicBezTo>
                  <a:pt x="1557718" y="3674399"/>
                  <a:pt x="1559908" y="3673351"/>
                  <a:pt x="1561623" y="3671732"/>
                </a:cubicBezTo>
                <a:close/>
                <a:moveTo>
                  <a:pt x="2058257" y="3663445"/>
                </a:moveTo>
                <a:cubicBezTo>
                  <a:pt x="2060734" y="3662302"/>
                  <a:pt x="2062448" y="3664017"/>
                  <a:pt x="2066068" y="3664778"/>
                </a:cubicBezTo>
                <a:cubicBezTo>
                  <a:pt x="2060543" y="3669446"/>
                  <a:pt x="2057209" y="3673161"/>
                  <a:pt x="2054447" y="3674589"/>
                </a:cubicBezTo>
                <a:cubicBezTo>
                  <a:pt x="2049780" y="3676875"/>
                  <a:pt x="2046827" y="3675732"/>
                  <a:pt x="2049303" y="3671446"/>
                </a:cubicBezTo>
                <a:cubicBezTo>
                  <a:pt x="2050637" y="3669065"/>
                  <a:pt x="2055495" y="3664778"/>
                  <a:pt x="2058257" y="3663445"/>
                </a:cubicBezTo>
                <a:close/>
                <a:moveTo>
                  <a:pt x="1711737" y="3660301"/>
                </a:moveTo>
                <a:cubicBezTo>
                  <a:pt x="1716214" y="3662206"/>
                  <a:pt x="1718500" y="3665826"/>
                  <a:pt x="1718024" y="3670779"/>
                </a:cubicBezTo>
                <a:cubicBezTo>
                  <a:pt x="1717547" y="3675827"/>
                  <a:pt x="1713261" y="3678875"/>
                  <a:pt x="1708594" y="3677542"/>
                </a:cubicBezTo>
                <a:cubicBezTo>
                  <a:pt x="1704212" y="3676303"/>
                  <a:pt x="1700688" y="3670588"/>
                  <a:pt x="1701545" y="3666016"/>
                </a:cubicBezTo>
                <a:cubicBezTo>
                  <a:pt x="1702307" y="3661540"/>
                  <a:pt x="1707451" y="3658492"/>
                  <a:pt x="1711737" y="3660301"/>
                </a:cubicBezTo>
                <a:close/>
                <a:moveTo>
                  <a:pt x="1833371" y="3650872"/>
                </a:moveTo>
                <a:cubicBezTo>
                  <a:pt x="1839182" y="3651158"/>
                  <a:pt x="1842992" y="3656015"/>
                  <a:pt x="1841468" y="3661349"/>
                </a:cubicBezTo>
                <a:cubicBezTo>
                  <a:pt x="1839944" y="3666683"/>
                  <a:pt x="1833752" y="3670969"/>
                  <a:pt x="1827942" y="3670493"/>
                </a:cubicBezTo>
                <a:cubicBezTo>
                  <a:pt x="1822418" y="3670017"/>
                  <a:pt x="1819274" y="3665731"/>
                  <a:pt x="1820417" y="3660492"/>
                </a:cubicBezTo>
                <a:cubicBezTo>
                  <a:pt x="1821656" y="3654777"/>
                  <a:pt x="1827466" y="3650586"/>
                  <a:pt x="1833371" y="3650872"/>
                </a:cubicBezTo>
                <a:close/>
                <a:moveTo>
                  <a:pt x="1600199" y="3649157"/>
                </a:moveTo>
                <a:cubicBezTo>
                  <a:pt x="1602390" y="3654586"/>
                  <a:pt x="1604867" y="3658396"/>
                  <a:pt x="1604486" y="3660492"/>
                </a:cubicBezTo>
                <a:cubicBezTo>
                  <a:pt x="1604105" y="3662683"/>
                  <a:pt x="1601152" y="3664873"/>
                  <a:pt x="1599056" y="3664492"/>
                </a:cubicBezTo>
                <a:cubicBezTo>
                  <a:pt x="1595151" y="3663731"/>
                  <a:pt x="1592675" y="3659254"/>
                  <a:pt x="1593627" y="3655253"/>
                </a:cubicBezTo>
                <a:cubicBezTo>
                  <a:pt x="1594103" y="3652872"/>
                  <a:pt x="1596866" y="3651919"/>
                  <a:pt x="1600199" y="3649157"/>
                </a:cubicBezTo>
                <a:close/>
                <a:moveTo>
                  <a:pt x="1914334" y="3646967"/>
                </a:moveTo>
                <a:cubicBezTo>
                  <a:pt x="1920430" y="3645729"/>
                  <a:pt x="1924240" y="3649062"/>
                  <a:pt x="1922430" y="3654206"/>
                </a:cubicBezTo>
                <a:cubicBezTo>
                  <a:pt x="1920620" y="3659349"/>
                  <a:pt x="1913762" y="3664874"/>
                  <a:pt x="1907666" y="3665826"/>
                </a:cubicBezTo>
                <a:cubicBezTo>
                  <a:pt x="1901856" y="3666779"/>
                  <a:pt x="1898713" y="3663826"/>
                  <a:pt x="1900142" y="3658778"/>
                </a:cubicBezTo>
                <a:cubicBezTo>
                  <a:pt x="1901665" y="3653348"/>
                  <a:pt x="1908047" y="3648205"/>
                  <a:pt x="1914334" y="3646967"/>
                </a:cubicBezTo>
                <a:close/>
                <a:moveTo>
                  <a:pt x="2027300" y="3646300"/>
                </a:moveTo>
                <a:cubicBezTo>
                  <a:pt x="2032730" y="3644299"/>
                  <a:pt x="2035778" y="3645157"/>
                  <a:pt x="2033492" y="3649633"/>
                </a:cubicBezTo>
                <a:cubicBezTo>
                  <a:pt x="2031968" y="3652776"/>
                  <a:pt x="2027396" y="3656777"/>
                  <a:pt x="2022157" y="3662778"/>
                </a:cubicBezTo>
                <a:cubicBezTo>
                  <a:pt x="2018918" y="3660492"/>
                  <a:pt x="2015775" y="3659920"/>
                  <a:pt x="2015489" y="3657539"/>
                </a:cubicBezTo>
                <a:cubicBezTo>
                  <a:pt x="2015108" y="3654396"/>
                  <a:pt x="2021871" y="3648300"/>
                  <a:pt x="2027300" y="3646300"/>
                </a:cubicBezTo>
                <a:close/>
                <a:moveTo>
                  <a:pt x="2174462" y="3640870"/>
                </a:moveTo>
                <a:cubicBezTo>
                  <a:pt x="2175319" y="3640204"/>
                  <a:pt x="2177224" y="3641156"/>
                  <a:pt x="2179415" y="3641632"/>
                </a:cubicBezTo>
                <a:cubicBezTo>
                  <a:pt x="2176748" y="3644204"/>
                  <a:pt x="2174938" y="3646776"/>
                  <a:pt x="2173319" y="3647538"/>
                </a:cubicBezTo>
                <a:cubicBezTo>
                  <a:pt x="2171604" y="3648300"/>
                  <a:pt x="2170271" y="3647347"/>
                  <a:pt x="2168842" y="3647062"/>
                </a:cubicBezTo>
                <a:cubicBezTo>
                  <a:pt x="2170652" y="3644966"/>
                  <a:pt x="2172366" y="3642585"/>
                  <a:pt x="2174462" y="3640870"/>
                </a:cubicBezTo>
                <a:close/>
                <a:moveTo>
                  <a:pt x="1495139" y="3638680"/>
                </a:moveTo>
                <a:cubicBezTo>
                  <a:pt x="1495901" y="3638585"/>
                  <a:pt x="1497710" y="3641442"/>
                  <a:pt x="1499044" y="3642966"/>
                </a:cubicBezTo>
                <a:cubicBezTo>
                  <a:pt x="1499615" y="3644490"/>
                  <a:pt x="1500187" y="3645919"/>
                  <a:pt x="1500758" y="3647253"/>
                </a:cubicBezTo>
                <a:cubicBezTo>
                  <a:pt x="1499044" y="3646967"/>
                  <a:pt x="1497234" y="3647253"/>
                  <a:pt x="1495615" y="3646300"/>
                </a:cubicBezTo>
                <a:cubicBezTo>
                  <a:pt x="1494186" y="3645443"/>
                  <a:pt x="1492852" y="3643347"/>
                  <a:pt x="1491519" y="3641728"/>
                </a:cubicBezTo>
                <a:cubicBezTo>
                  <a:pt x="1492662" y="3640585"/>
                  <a:pt x="1493615" y="3638871"/>
                  <a:pt x="1495139" y="3638680"/>
                </a:cubicBezTo>
                <a:close/>
                <a:moveTo>
                  <a:pt x="1757743" y="3633822"/>
                </a:moveTo>
                <a:cubicBezTo>
                  <a:pt x="1763267" y="3634965"/>
                  <a:pt x="1767173" y="3640775"/>
                  <a:pt x="1765934" y="3646204"/>
                </a:cubicBezTo>
                <a:cubicBezTo>
                  <a:pt x="1764696" y="3651538"/>
                  <a:pt x="1758505" y="3655348"/>
                  <a:pt x="1753171" y="3653919"/>
                </a:cubicBezTo>
                <a:cubicBezTo>
                  <a:pt x="1748123" y="3652586"/>
                  <a:pt x="1744789" y="3647347"/>
                  <a:pt x="1745741" y="3642108"/>
                </a:cubicBezTo>
                <a:cubicBezTo>
                  <a:pt x="1746789" y="3636108"/>
                  <a:pt x="1752028" y="3632583"/>
                  <a:pt x="1757743" y="3633822"/>
                </a:cubicBezTo>
                <a:close/>
                <a:moveTo>
                  <a:pt x="1641062" y="3627059"/>
                </a:moveTo>
                <a:cubicBezTo>
                  <a:pt x="1643729" y="3633346"/>
                  <a:pt x="1646396" y="3637346"/>
                  <a:pt x="1646777" y="3641061"/>
                </a:cubicBezTo>
                <a:cubicBezTo>
                  <a:pt x="1647348" y="3645918"/>
                  <a:pt x="1641919" y="3648681"/>
                  <a:pt x="1637728" y="3646395"/>
                </a:cubicBezTo>
                <a:cubicBezTo>
                  <a:pt x="1633347" y="3643918"/>
                  <a:pt x="1630680" y="3639156"/>
                  <a:pt x="1632109" y="3635060"/>
                </a:cubicBezTo>
                <a:cubicBezTo>
                  <a:pt x="1633252" y="3631917"/>
                  <a:pt x="1636966" y="3630583"/>
                  <a:pt x="1641062" y="3627059"/>
                </a:cubicBezTo>
                <a:close/>
                <a:moveTo>
                  <a:pt x="2142362" y="3626297"/>
                </a:moveTo>
                <a:cubicBezTo>
                  <a:pt x="2144648" y="3625059"/>
                  <a:pt x="2146267" y="3626297"/>
                  <a:pt x="2149601" y="3626678"/>
                </a:cubicBezTo>
                <a:cubicBezTo>
                  <a:pt x="2144934" y="3630679"/>
                  <a:pt x="2142172" y="3633822"/>
                  <a:pt x="2139505" y="3635251"/>
                </a:cubicBezTo>
                <a:cubicBezTo>
                  <a:pt x="2135123" y="3637632"/>
                  <a:pt x="2132456" y="3636870"/>
                  <a:pt x="2134456" y="3633251"/>
                </a:cubicBezTo>
                <a:cubicBezTo>
                  <a:pt x="2135504" y="3631250"/>
                  <a:pt x="2139886" y="3627536"/>
                  <a:pt x="2142362" y="3626297"/>
                </a:cubicBezTo>
                <a:close/>
                <a:moveTo>
                  <a:pt x="2005203" y="3626059"/>
                </a:moveTo>
                <a:cubicBezTo>
                  <a:pt x="2006846" y="3626869"/>
                  <a:pt x="2007489" y="3628583"/>
                  <a:pt x="2006632" y="3630964"/>
                </a:cubicBezTo>
                <a:cubicBezTo>
                  <a:pt x="2004917" y="3635727"/>
                  <a:pt x="1997583" y="3642013"/>
                  <a:pt x="1991392" y="3644013"/>
                </a:cubicBezTo>
                <a:cubicBezTo>
                  <a:pt x="1985581" y="3645823"/>
                  <a:pt x="1982343" y="3643537"/>
                  <a:pt x="1984057" y="3638870"/>
                </a:cubicBezTo>
                <a:cubicBezTo>
                  <a:pt x="1985772" y="3634203"/>
                  <a:pt x="1991773" y="3628869"/>
                  <a:pt x="1997773" y="3626582"/>
                </a:cubicBezTo>
                <a:cubicBezTo>
                  <a:pt x="2000917" y="3625344"/>
                  <a:pt x="2003560" y="3625249"/>
                  <a:pt x="2005203" y="3626059"/>
                </a:cubicBezTo>
                <a:close/>
                <a:moveTo>
                  <a:pt x="1532286" y="3617343"/>
                </a:moveTo>
                <a:cubicBezTo>
                  <a:pt x="1534381" y="3618487"/>
                  <a:pt x="1536001" y="3622392"/>
                  <a:pt x="1539144" y="3626868"/>
                </a:cubicBezTo>
                <a:cubicBezTo>
                  <a:pt x="1535239" y="3627726"/>
                  <a:pt x="1532572" y="3629535"/>
                  <a:pt x="1531333" y="3628392"/>
                </a:cubicBezTo>
                <a:cubicBezTo>
                  <a:pt x="1529238" y="3626488"/>
                  <a:pt x="1527238" y="3622487"/>
                  <a:pt x="1526857" y="3619725"/>
                </a:cubicBezTo>
                <a:cubicBezTo>
                  <a:pt x="1526666" y="3618391"/>
                  <a:pt x="1530571" y="3616391"/>
                  <a:pt x="1532286" y="3617343"/>
                </a:cubicBezTo>
                <a:close/>
                <a:moveTo>
                  <a:pt x="1888902" y="3614105"/>
                </a:moveTo>
                <a:cubicBezTo>
                  <a:pt x="1895379" y="3614105"/>
                  <a:pt x="1898523" y="3618296"/>
                  <a:pt x="1896332" y="3624201"/>
                </a:cubicBezTo>
                <a:cubicBezTo>
                  <a:pt x="1893951" y="3630583"/>
                  <a:pt x="1886235" y="3636298"/>
                  <a:pt x="1879282" y="3636679"/>
                </a:cubicBezTo>
                <a:cubicBezTo>
                  <a:pt x="1872519" y="3637060"/>
                  <a:pt x="1868614" y="3631536"/>
                  <a:pt x="1871186" y="3625535"/>
                </a:cubicBezTo>
                <a:cubicBezTo>
                  <a:pt x="1873758" y="3619439"/>
                  <a:pt x="1882235" y="3614200"/>
                  <a:pt x="1888902" y="3614105"/>
                </a:cubicBezTo>
                <a:close/>
                <a:moveTo>
                  <a:pt x="2117776" y="3610439"/>
                </a:moveTo>
                <a:cubicBezTo>
                  <a:pt x="2119074" y="3610820"/>
                  <a:pt x="2119455" y="3611962"/>
                  <a:pt x="2118264" y="3613819"/>
                </a:cubicBezTo>
                <a:cubicBezTo>
                  <a:pt x="2116359" y="3616963"/>
                  <a:pt x="2111977" y="3620773"/>
                  <a:pt x="2109882" y="3622963"/>
                </a:cubicBezTo>
                <a:cubicBezTo>
                  <a:pt x="2102262" y="3626297"/>
                  <a:pt x="2099690" y="3624964"/>
                  <a:pt x="2101500" y="3621058"/>
                </a:cubicBezTo>
                <a:cubicBezTo>
                  <a:pt x="2103310" y="3617344"/>
                  <a:pt x="2106834" y="3614010"/>
                  <a:pt x="2111787" y="3611629"/>
                </a:cubicBezTo>
                <a:cubicBezTo>
                  <a:pt x="2114264" y="3610439"/>
                  <a:pt x="2116478" y="3610058"/>
                  <a:pt x="2117776" y="3610439"/>
                </a:cubicBezTo>
                <a:close/>
                <a:moveTo>
                  <a:pt x="2256282" y="3610391"/>
                </a:moveTo>
                <a:cubicBezTo>
                  <a:pt x="2256853" y="3610105"/>
                  <a:pt x="2258377" y="3610962"/>
                  <a:pt x="2258091" y="3611534"/>
                </a:cubicBezTo>
                <a:cubicBezTo>
                  <a:pt x="2257615" y="3612772"/>
                  <a:pt x="2256282" y="3614105"/>
                  <a:pt x="2254376" y="3616487"/>
                </a:cubicBezTo>
                <a:cubicBezTo>
                  <a:pt x="2253233" y="3615058"/>
                  <a:pt x="2252567" y="3614391"/>
                  <a:pt x="2251900" y="3613629"/>
                </a:cubicBezTo>
                <a:cubicBezTo>
                  <a:pt x="2253329" y="3612486"/>
                  <a:pt x="2254758" y="3611153"/>
                  <a:pt x="2256282" y="3610391"/>
                </a:cubicBezTo>
                <a:close/>
                <a:moveTo>
                  <a:pt x="1428083" y="3609819"/>
                </a:moveTo>
                <a:cubicBezTo>
                  <a:pt x="1428369" y="3609724"/>
                  <a:pt x="1429893" y="3612009"/>
                  <a:pt x="1433132" y="3615819"/>
                </a:cubicBezTo>
                <a:cubicBezTo>
                  <a:pt x="1430750" y="3615915"/>
                  <a:pt x="1429321" y="3616486"/>
                  <a:pt x="1428083" y="3615915"/>
                </a:cubicBezTo>
                <a:cubicBezTo>
                  <a:pt x="1426940" y="3615439"/>
                  <a:pt x="1425988" y="3613724"/>
                  <a:pt x="1424940" y="3612581"/>
                </a:cubicBezTo>
                <a:cubicBezTo>
                  <a:pt x="1425988" y="3611629"/>
                  <a:pt x="1426750" y="3610295"/>
                  <a:pt x="1428083" y="3609819"/>
                </a:cubicBezTo>
                <a:close/>
                <a:moveTo>
                  <a:pt x="1684876" y="3607438"/>
                </a:moveTo>
                <a:cubicBezTo>
                  <a:pt x="1690306" y="3609438"/>
                  <a:pt x="1693925" y="3616010"/>
                  <a:pt x="1692497" y="3621344"/>
                </a:cubicBezTo>
                <a:cubicBezTo>
                  <a:pt x="1691068" y="3626583"/>
                  <a:pt x="1684972" y="3629250"/>
                  <a:pt x="1679923" y="3626773"/>
                </a:cubicBezTo>
                <a:cubicBezTo>
                  <a:pt x="1675066" y="3624392"/>
                  <a:pt x="1672399" y="3618582"/>
                  <a:pt x="1673732" y="3613248"/>
                </a:cubicBezTo>
                <a:cubicBezTo>
                  <a:pt x="1675066" y="3607914"/>
                  <a:pt x="1679638" y="3605532"/>
                  <a:pt x="1684876" y="3607438"/>
                </a:cubicBezTo>
                <a:close/>
                <a:moveTo>
                  <a:pt x="1808797" y="3606200"/>
                </a:moveTo>
                <a:cubicBezTo>
                  <a:pt x="1815464" y="3607533"/>
                  <a:pt x="1818893" y="3613820"/>
                  <a:pt x="1816417" y="3620297"/>
                </a:cubicBezTo>
                <a:cubicBezTo>
                  <a:pt x="1814036" y="3626774"/>
                  <a:pt x="1806606" y="3630869"/>
                  <a:pt x="1800224" y="3629155"/>
                </a:cubicBezTo>
                <a:cubicBezTo>
                  <a:pt x="1794414" y="3627536"/>
                  <a:pt x="1790890" y="3621249"/>
                  <a:pt x="1792700" y="3615439"/>
                </a:cubicBezTo>
                <a:cubicBezTo>
                  <a:pt x="1794605" y="3609153"/>
                  <a:pt x="1802225" y="3604866"/>
                  <a:pt x="1808797" y="3606200"/>
                </a:cubicBezTo>
                <a:close/>
                <a:moveTo>
                  <a:pt x="1971579" y="3602389"/>
                </a:moveTo>
                <a:cubicBezTo>
                  <a:pt x="1978532" y="3600675"/>
                  <a:pt x="1982342" y="3603437"/>
                  <a:pt x="1980342" y="3608962"/>
                </a:cubicBezTo>
                <a:cubicBezTo>
                  <a:pt x="1978151" y="3614867"/>
                  <a:pt x="1970245" y="3621439"/>
                  <a:pt x="1962816" y="3623344"/>
                </a:cubicBezTo>
                <a:cubicBezTo>
                  <a:pt x="1955672" y="3625154"/>
                  <a:pt x="1951481" y="3621249"/>
                  <a:pt x="1954243" y="3615439"/>
                </a:cubicBezTo>
                <a:cubicBezTo>
                  <a:pt x="1956815" y="3610009"/>
                  <a:pt x="1964911" y="3604008"/>
                  <a:pt x="1971579" y="3602389"/>
                </a:cubicBezTo>
                <a:close/>
                <a:moveTo>
                  <a:pt x="1571434" y="3596103"/>
                </a:moveTo>
                <a:cubicBezTo>
                  <a:pt x="1575244" y="3597532"/>
                  <a:pt x="1579054" y="3603914"/>
                  <a:pt x="1577435" y="3607057"/>
                </a:cubicBezTo>
                <a:cubicBezTo>
                  <a:pt x="1576197" y="3609819"/>
                  <a:pt x="1572863" y="3611057"/>
                  <a:pt x="1568672" y="3614391"/>
                </a:cubicBezTo>
                <a:cubicBezTo>
                  <a:pt x="1566386" y="3607629"/>
                  <a:pt x="1564195" y="3603438"/>
                  <a:pt x="1564100" y="3599913"/>
                </a:cubicBezTo>
                <a:cubicBezTo>
                  <a:pt x="1564100" y="3595437"/>
                  <a:pt x="1567624" y="3594675"/>
                  <a:pt x="1571434" y="3596103"/>
                </a:cubicBezTo>
                <a:close/>
                <a:moveTo>
                  <a:pt x="2090702" y="3595437"/>
                </a:moveTo>
                <a:cubicBezTo>
                  <a:pt x="2091952" y="3596199"/>
                  <a:pt x="2092214" y="3597770"/>
                  <a:pt x="2091118" y="3599913"/>
                </a:cubicBezTo>
                <a:cubicBezTo>
                  <a:pt x="2088928" y="3604295"/>
                  <a:pt x="2081689" y="3610295"/>
                  <a:pt x="2076259" y="3612200"/>
                </a:cubicBezTo>
                <a:cubicBezTo>
                  <a:pt x="2070735" y="3614105"/>
                  <a:pt x="2067878" y="3611724"/>
                  <a:pt x="2070354" y="3607152"/>
                </a:cubicBezTo>
                <a:cubicBezTo>
                  <a:pt x="2072640" y="3603056"/>
                  <a:pt x="2079212" y="3597818"/>
                  <a:pt x="2084356" y="3595817"/>
                </a:cubicBezTo>
                <a:cubicBezTo>
                  <a:pt x="2087214" y="3594722"/>
                  <a:pt x="2089452" y="3594675"/>
                  <a:pt x="2090702" y="3595437"/>
                </a:cubicBezTo>
                <a:close/>
                <a:moveTo>
                  <a:pt x="2224563" y="3592102"/>
                </a:moveTo>
                <a:cubicBezTo>
                  <a:pt x="2226944" y="3591341"/>
                  <a:pt x="2228564" y="3592293"/>
                  <a:pt x="2232183" y="3592865"/>
                </a:cubicBezTo>
                <a:cubicBezTo>
                  <a:pt x="2226849" y="3596484"/>
                  <a:pt x="2223896" y="3599056"/>
                  <a:pt x="2221515" y="3600008"/>
                </a:cubicBezTo>
                <a:cubicBezTo>
                  <a:pt x="2219991" y="3600580"/>
                  <a:pt x="2218181" y="3598961"/>
                  <a:pt x="2218658" y="3597532"/>
                </a:cubicBezTo>
                <a:cubicBezTo>
                  <a:pt x="2219229" y="3596103"/>
                  <a:pt x="2223039" y="3592579"/>
                  <a:pt x="2224563" y="3592102"/>
                </a:cubicBezTo>
                <a:close/>
                <a:moveTo>
                  <a:pt x="1358836" y="3591436"/>
                </a:moveTo>
                <a:cubicBezTo>
                  <a:pt x="1359121" y="3591341"/>
                  <a:pt x="1360360" y="3592960"/>
                  <a:pt x="1361788" y="3594294"/>
                </a:cubicBezTo>
                <a:cubicBezTo>
                  <a:pt x="1360455" y="3595151"/>
                  <a:pt x="1359502" y="3596198"/>
                  <a:pt x="1358359" y="3596389"/>
                </a:cubicBezTo>
                <a:cubicBezTo>
                  <a:pt x="1357883" y="3596484"/>
                  <a:pt x="1356264" y="3594484"/>
                  <a:pt x="1356359" y="3594103"/>
                </a:cubicBezTo>
                <a:cubicBezTo>
                  <a:pt x="1356835" y="3592960"/>
                  <a:pt x="1357788" y="3592007"/>
                  <a:pt x="1358836" y="3591436"/>
                </a:cubicBezTo>
                <a:close/>
                <a:moveTo>
                  <a:pt x="1464563" y="3585530"/>
                </a:moveTo>
                <a:cubicBezTo>
                  <a:pt x="1466564" y="3586673"/>
                  <a:pt x="1468088" y="3589626"/>
                  <a:pt x="1471136" y="3593436"/>
                </a:cubicBezTo>
                <a:cubicBezTo>
                  <a:pt x="1467612" y="3594293"/>
                  <a:pt x="1465325" y="3596008"/>
                  <a:pt x="1463706" y="3595055"/>
                </a:cubicBezTo>
                <a:cubicBezTo>
                  <a:pt x="1462087" y="3594103"/>
                  <a:pt x="1460373" y="3590198"/>
                  <a:pt x="1460182" y="3587911"/>
                </a:cubicBezTo>
                <a:cubicBezTo>
                  <a:pt x="1460087" y="3586673"/>
                  <a:pt x="1463325" y="3584863"/>
                  <a:pt x="1464563" y="3585530"/>
                </a:cubicBezTo>
                <a:close/>
                <a:moveTo>
                  <a:pt x="1724775" y="3583388"/>
                </a:moveTo>
                <a:cubicBezTo>
                  <a:pt x="1727669" y="3582269"/>
                  <a:pt x="1731074" y="3582292"/>
                  <a:pt x="1734217" y="3583721"/>
                </a:cubicBezTo>
                <a:cubicBezTo>
                  <a:pt x="1740217" y="3586388"/>
                  <a:pt x="1742980" y="3592770"/>
                  <a:pt x="1740789" y="3598961"/>
                </a:cubicBezTo>
                <a:cubicBezTo>
                  <a:pt x="1738598" y="3605152"/>
                  <a:pt x="1732693" y="3608010"/>
                  <a:pt x="1726406" y="3605819"/>
                </a:cubicBezTo>
                <a:cubicBezTo>
                  <a:pt x="1719834" y="3603533"/>
                  <a:pt x="1716214" y="3596199"/>
                  <a:pt x="1718405" y="3589912"/>
                </a:cubicBezTo>
                <a:cubicBezTo>
                  <a:pt x="1719501" y="3586769"/>
                  <a:pt x="1721882" y="3584507"/>
                  <a:pt x="1724775" y="3583388"/>
                </a:cubicBezTo>
                <a:close/>
                <a:moveTo>
                  <a:pt x="2065508" y="3578077"/>
                </a:moveTo>
                <a:cubicBezTo>
                  <a:pt x="2066853" y="3579006"/>
                  <a:pt x="2066924" y="3580911"/>
                  <a:pt x="2065495" y="3583625"/>
                </a:cubicBezTo>
                <a:cubicBezTo>
                  <a:pt x="2062733" y="3588959"/>
                  <a:pt x="2055113" y="3594960"/>
                  <a:pt x="2048065" y="3597341"/>
                </a:cubicBezTo>
                <a:cubicBezTo>
                  <a:pt x="2041397" y="3599627"/>
                  <a:pt x="2037587" y="3596960"/>
                  <a:pt x="2040159" y="3591912"/>
                </a:cubicBezTo>
                <a:cubicBezTo>
                  <a:pt x="2042826" y="3586768"/>
                  <a:pt x="2050827" y="3580672"/>
                  <a:pt x="2057875" y="3578386"/>
                </a:cubicBezTo>
                <a:cubicBezTo>
                  <a:pt x="2061543" y="3577196"/>
                  <a:pt x="2064162" y="3577148"/>
                  <a:pt x="2065508" y="3578077"/>
                </a:cubicBezTo>
                <a:close/>
                <a:moveTo>
                  <a:pt x="2196751" y="3576291"/>
                </a:moveTo>
                <a:cubicBezTo>
                  <a:pt x="2199799" y="3575434"/>
                  <a:pt x="2201132" y="3577053"/>
                  <a:pt x="2204561" y="3577910"/>
                </a:cubicBezTo>
                <a:cubicBezTo>
                  <a:pt x="2198465" y="3582292"/>
                  <a:pt x="2194560" y="3585911"/>
                  <a:pt x="2191226" y="3587435"/>
                </a:cubicBezTo>
                <a:cubicBezTo>
                  <a:pt x="2186654" y="3589531"/>
                  <a:pt x="2184845" y="3588197"/>
                  <a:pt x="2186559" y="3584578"/>
                </a:cubicBezTo>
                <a:cubicBezTo>
                  <a:pt x="2188369" y="3580959"/>
                  <a:pt x="2192655" y="3577339"/>
                  <a:pt x="2196751" y="3576291"/>
                </a:cubicBezTo>
                <a:close/>
                <a:moveTo>
                  <a:pt x="1863661" y="3575434"/>
                </a:moveTo>
                <a:cubicBezTo>
                  <a:pt x="1871186" y="3576577"/>
                  <a:pt x="1874710" y="3582387"/>
                  <a:pt x="1872043" y="3589245"/>
                </a:cubicBezTo>
                <a:cubicBezTo>
                  <a:pt x="1869091" y="3596484"/>
                  <a:pt x="1860423" y="3601532"/>
                  <a:pt x="1852422" y="3600294"/>
                </a:cubicBezTo>
                <a:cubicBezTo>
                  <a:pt x="1844992" y="3599151"/>
                  <a:pt x="1841373" y="3592960"/>
                  <a:pt x="1844040" y="3586102"/>
                </a:cubicBezTo>
                <a:cubicBezTo>
                  <a:pt x="1846897" y="3578768"/>
                  <a:pt x="1855565" y="3574195"/>
                  <a:pt x="1863661" y="3575434"/>
                </a:cubicBezTo>
                <a:close/>
                <a:moveTo>
                  <a:pt x="1614010" y="3575243"/>
                </a:moveTo>
                <a:cubicBezTo>
                  <a:pt x="1618963" y="3577529"/>
                  <a:pt x="1622107" y="3583530"/>
                  <a:pt x="1621154" y="3588578"/>
                </a:cubicBezTo>
                <a:cubicBezTo>
                  <a:pt x="1620202" y="3593626"/>
                  <a:pt x="1615344" y="3595912"/>
                  <a:pt x="1610486" y="3593531"/>
                </a:cubicBezTo>
                <a:cubicBezTo>
                  <a:pt x="1605438" y="3591150"/>
                  <a:pt x="1602390" y="3585435"/>
                  <a:pt x="1603438" y="3580291"/>
                </a:cubicBezTo>
                <a:cubicBezTo>
                  <a:pt x="1604390" y="3575052"/>
                  <a:pt x="1608962" y="3572957"/>
                  <a:pt x="1614010" y="3575243"/>
                </a:cubicBezTo>
                <a:close/>
                <a:moveTo>
                  <a:pt x="1948052" y="3573719"/>
                </a:moveTo>
                <a:cubicBezTo>
                  <a:pt x="1955577" y="3573434"/>
                  <a:pt x="1958625" y="3578101"/>
                  <a:pt x="1955006" y="3584578"/>
                </a:cubicBezTo>
                <a:cubicBezTo>
                  <a:pt x="1951100" y="3591531"/>
                  <a:pt x="1941671" y="3597627"/>
                  <a:pt x="1933479" y="3598103"/>
                </a:cubicBezTo>
                <a:cubicBezTo>
                  <a:pt x="1925954" y="3598484"/>
                  <a:pt x="1922906" y="3593436"/>
                  <a:pt x="1926431" y="3586769"/>
                </a:cubicBezTo>
                <a:cubicBezTo>
                  <a:pt x="1930241" y="3579720"/>
                  <a:pt x="1939956" y="3574005"/>
                  <a:pt x="1948052" y="3573719"/>
                </a:cubicBezTo>
                <a:close/>
                <a:moveTo>
                  <a:pt x="2303906" y="3567718"/>
                </a:moveTo>
                <a:cubicBezTo>
                  <a:pt x="2305526" y="3567052"/>
                  <a:pt x="2307145" y="3568385"/>
                  <a:pt x="2309812" y="3569242"/>
                </a:cubicBezTo>
                <a:cubicBezTo>
                  <a:pt x="2306478" y="3571624"/>
                  <a:pt x="2304382" y="3573624"/>
                  <a:pt x="2302287" y="3574481"/>
                </a:cubicBezTo>
                <a:cubicBezTo>
                  <a:pt x="2301049" y="3574958"/>
                  <a:pt x="2298477" y="3573624"/>
                  <a:pt x="2298858" y="3572862"/>
                </a:cubicBezTo>
                <a:cubicBezTo>
                  <a:pt x="2299715" y="3571148"/>
                  <a:pt x="2302192" y="3568385"/>
                  <a:pt x="2303906" y="3567718"/>
                </a:cubicBezTo>
                <a:close/>
                <a:moveTo>
                  <a:pt x="1503616" y="3563622"/>
                </a:moveTo>
                <a:cubicBezTo>
                  <a:pt x="1505806" y="3565242"/>
                  <a:pt x="1508664" y="3569909"/>
                  <a:pt x="1508378" y="3572005"/>
                </a:cubicBezTo>
                <a:cubicBezTo>
                  <a:pt x="1508093" y="3574576"/>
                  <a:pt x="1504949" y="3575910"/>
                  <a:pt x="1501520" y="3579339"/>
                </a:cubicBezTo>
                <a:cubicBezTo>
                  <a:pt x="1498948" y="3573243"/>
                  <a:pt x="1496472" y="3569623"/>
                  <a:pt x="1496472" y="3566766"/>
                </a:cubicBezTo>
                <a:cubicBezTo>
                  <a:pt x="1496472" y="3562480"/>
                  <a:pt x="1499901" y="3560860"/>
                  <a:pt x="1503616" y="3563622"/>
                </a:cubicBezTo>
                <a:close/>
                <a:moveTo>
                  <a:pt x="2169700" y="3562194"/>
                </a:moveTo>
                <a:cubicBezTo>
                  <a:pt x="2175224" y="3560003"/>
                  <a:pt x="2177701" y="3561337"/>
                  <a:pt x="2175605" y="3565337"/>
                </a:cubicBezTo>
                <a:cubicBezTo>
                  <a:pt x="2173510" y="3569147"/>
                  <a:pt x="2167509" y="3574195"/>
                  <a:pt x="2162365" y="3576195"/>
                </a:cubicBezTo>
                <a:cubicBezTo>
                  <a:pt x="2157317" y="3578196"/>
                  <a:pt x="2154269" y="3576672"/>
                  <a:pt x="2156079" y="3573052"/>
                </a:cubicBezTo>
                <a:cubicBezTo>
                  <a:pt x="2157984" y="3569337"/>
                  <a:pt x="2164366" y="3564289"/>
                  <a:pt x="2169700" y="3562194"/>
                </a:cubicBezTo>
                <a:close/>
                <a:moveTo>
                  <a:pt x="1395602" y="3561909"/>
                </a:moveTo>
                <a:cubicBezTo>
                  <a:pt x="1397317" y="3562575"/>
                  <a:pt x="1398936" y="3564671"/>
                  <a:pt x="1401889" y="3567243"/>
                </a:cubicBezTo>
                <a:cubicBezTo>
                  <a:pt x="1398841" y="3568386"/>
                  <a:pt x="1397031" y="3569719"/>
                  <a:pt x="1395221" y="3569433"/>
                </a:cubicBezTo>
                <a:cubicBezTo>
                  <a:pt x="1394173" y="3569243"/>
                  <a:pt x="1392078" y="3566290"/>
                  <a:pt x="1392173" y="3564956"/>
                </a:cubicBezTo>
                <a:cubicBezTo>
                  <a:pt x="1392268" y="3563623"/>
                  <a:pt x="1394554" y="3561527"/>
                  <a:pt x="1395602" y="3561909"/>
                </a:cubicBezTo>
                <a:close/>
                <a:moveTo>
                  <a:pt x="2379725" y="3561432"/>
                </a:moveTo>
                <a:cubicBezTo>
                  <a:pt x="2380392" y="3561242"/>
                  <a:pt x="2382107" y="3562385"/>
                  <a:pt x="2381916" y="3562956"/>
                </a:cubicBezTo>
                <a:cubicBezTo>
                  <a:pt x="2381726" y="3564004"/>
                  <a:pt x="2380392" y="3565052"/>
                  <a:pt x="2378868" y="3567052"/>
                </a:cubicBezTo>
                <a:cubicBezTo>
                  <a:pt x="2377344" y="3565433"/>
                  <a:pt x="2376487" y="3564671"/>
                  <a:pt x="2375725" y="3563813"/>
                </a:cubicBezTo>
                <a:cubicBezTo>
                  <a:pt x="2377058" y="3562956"/>
                  <a:pt x="2378297" y="3561813"/>
                  <a:pt x="2379725" y="3561432"/>
                </a:cubicBezTo>
                <a:close/>
                <a:moveTo>
                  <a:pt x="2033015" y="3557051"/>
                </a:moveTo>
                <a:cubicBezTo>
                  <a:pt x="2040921" y="3555146"/>
                  <a:pt x="2044636" y="3558289"/>
                  <a:pt x="2041493" y="3564194"/>
                </a:cubicBezTo>
                <a:cubicBezTo>
                  <a:pt x="2038254" y="3570195"/>
                  <a:pt x="2029301" y="3576958"/>
                  <a:pt x="2021204" y="3579339"/>
                </a:cubicBezTo>
                <a:cubicBezTo>
                  <a:pt x="2012822" y="3581816"/>
                  <a:pt x="2008822" y="3578863"/>
                  <a:pt x="2011775" y="3572576"/>
                </a:cubicBezTo>
                <a:cubicBezTo>
                  <a:pt x="2014918" y="3565909"/>
                  <a:pt x="2024348" y="3559146"/>
                  <a:pt x="2033015" y="3557051"/>
                </a:cubicBezTo>
                <a:close/>
                <a:moveTo>
                  <a:pt x="1784508" y="3556860"/>
                </a:moveTo>
                <a:cubicBezTo>
                  <a:pt x="1791461" y="3558670"/>
                  <a:pt x="1795747" y="3565909"/>
                  <a:pt x="1793747" y="3572767"/>
                </a:cubicBezTo>
                <a:cubicBezTo>
                  <a:pt x="1791747" y="3580006"/>
                  <a:pt x="1783270" y="3584959"/>
                  <a:pt x="1775745" y="3583054"/>
                </a:cubicBezTo>
                <a:cubicBezTo>
                  <a:pt x="1768792" y="3581244"/>
                  <a:pt x="1764505" y="3573910"/>
                  <a:pt x="1766410" y="3566957"/>
                </a:cubicBezTo>
                <a:cubicBezTo>
                  <a:pt x="1768411" y="3559527"/>
                  <a:pt x="1776983" y="3554860"/>
                  <a:pt x="1784508" y="3556860"/>
                </a:cubicBezTo>
                <a:close/>
                <a:moveTo>
                  <a:pt x="1651254" y="3553384"/>
                </a:moveTo>
                <a:cubicBezTo>
                  <a:pt x="1653945" y="3552241"/>
                  <a:pt x="1657207" y="3552241"/>
                  <a:pt x="1660207" y="3553717"/>
                </a:cubicBezTo>
                <a:cubicBezTo>
                  <a:pt x="1665922" y="3556575"/>
                  <a:pt x="1668970" y="3563432"/>
                  <a:pt x="1667256" y="3569433"/>
                </a:cubicBezTo>
                <a:cubicBezTo>
                  <a:pt x="1665446" y="3575434"/>
                  <a:pt x="1659636" y="3578101"/>
                  <a:pt x="1653825" y="3575434"/>
                </a:cubicBezTo>
                <a:cubicBezTo>
                  <a:pt x="1648206" y="3572862"/>
                  <a:pt x="1644396" y="3565719"/>
                  <a:pt x="1645729" y="3559908"/>
                </a:cubicBezTo>
                <a:cubicBezTo>
                  <a:pt x="1646444" y="3556813"/>
                  <a:pt x="1648563" y="3554527"/>
                  <a:pt x="1651254" y="3553384"/>
                </a:cubicBezTo>
                <a:close/>
                <a:moveTo>
                  <a:pt x="1253776" y="3551621"/>
                </a:moveTo>
                <a:cubicBezTo>
                  <a:pt x="1254157" y="3551431"/>
                  <a:pt x="1255395" y="3552764"/>
                  <a:pt x="1256824" y="3553907"/>
                </a:cubicBezTo>
                <a:cubicBezTo>
                  <a:pt x="1255395" y="3555050"/>
                  <a:pt x="1254347" y="3556193"/>
                  <a:pt x="1253109" y="3556574"/>
                </a:cubicBezTo>
                <a:cubicBezTo>
                  <a:pt x="1252633" y="3556765"/>
                  <a:pt x="1250918" y="3555050"/>
                  <a:pt x="1251109" y="3554669"/>
                </a:cubicBezTo>
                <a:cubicBezTo>
                  <a:pt x="1251680" y="3553526"/>
                  <a:pt x="1252728" y="3552383"/>
                  <a:pt x="1253776" y="3551621"/>
                </a:cubicBezTo>
                <a:close/>
                <a:moveTo>
                  <a:pt x="1325688" y="3551336"/>
                </a:moveTo>
                <a:cubicBezTo>
                  <a:pt x="1326641" y="3551240"/>
                  <a:pt x="1327879" y="3552574"/>
                  <a:pt x="1329689" y="3553717"/>
                </a:cubicBezTo>
                <a:cubicBezTo>
                  <a:pt x="1328070" y="3555336"/>
                  <a:pt x="1326736" y="3557241"/>
                  <a:pt x="1326260" y="3557051"/>
                </a:cubicBezTo>
                <a:cubicBezTo>
                  <a:pt x="1324831" y="3556479"/>
                  <a:pt x="1323688" y="3555146"/>
                  <a:pt x="1322450" y="3554098"/>
                </a:cubicBezTo>
                <a:cubicBezTo>
                  <a:pt x="1323498" y="3553146"/>
                  <a:pt x="1324546" y="3551622"/>
                  <a:pt x="1325688" y="3551336"/>
                </a:cubicBezTo>
                <a:close/>
                <a:moveTo>
                  <a:pt x="2276950" y="3548001"/>
                </a:moveTo>
                <a:cubicBezTo>
                  <a:pt x="2279617" y="3547049"/>
                  <a:pt x="2281427" y="3548097"/>
                  <a:pt x="2285809" y="3548668"/>
                </a:cubicBezTo>
                <a:cubicBezTo>
                  <a:pt x="2279617" y="3552669"/>
                  <a:pt x="2275807" y="3556098"/>
                  <a:pt x="2273712" y="3556479"/>
                </a:cubicBezTo>
                <a:cubicBezTo>
                  <a:pt x="2271331" y="3556955"/>
                  <a:pt x="2269616" y="3555336"/>
                  <a:pt x="2269521" y="3553716"/>
                </a:cubicBezTo>
                <a:cubicBezTo>
                  <a:pt x="2269521" y="3553050"/>
                  <a:pt x="2274760" y="3548763"/>
                  <a:pt x="2276950" y="3548001"/>
                </a:cubicBezTo>
                <a:close/>
                <a:moveTo>
                  <a:pt x="2151591" y="3547133"/>
                </a:moveTo>
                <a:cubicBezTo>
                  <a:pt x="2152698" y="3547907"/>
                  <a:pt x="2152650" y="3549526"/>
                  <a:pt x="2151221" y="3551812"/>
                </a:cubicBezTo>
                <a:cubicBezTo>
                  <a:pt x="2148364" y="3556479"/>
                  <a:pt x="2141315" y="3561908"/>
                  <a:pt x="2134648" y="3564480"/>
                </a:cubicBezTo>
                <a:cubicBezTo>
                  <a:pt x="2127409" y="3567242"/>
                  <a:pt x="2124361" y="3565147"/>
                  <a:pt x="2127885" y="3559813"/>
                </a:cubicBezTo>
                <a:cubicBezTo>
                  <a:pt x="2131124" y="3554955"/>
                  <a:pt x="2138458" y="3549716"/>
                  <a:pt x="2145030" y="3547525"/>
                </a:cubicBezTo>
                <a:cubicBezTo>
                  <a:pt x="2148221" y="3546430"/>
                  <a:pt x="2150483" y="3546358"/>
                  <a:pt x="2151591" y="3547133"/>
                </a:cubicBezTo>
                <a:close/>
                <a:moveTo>
                  <a:pt x="1545241" y="3541906"/>
                </a:moveTo>
                <a:cubicBezTo>
                  <a:pt x="1549622" y="3544573"/>
                  <a:pt x="1551813" y="3549907"/>
                  <a:pt x="1550575" y="3554574"/>
                </a:cubicBezTo>
                <a:cubicBezTo>
                  <a:pt x="1549337" y="3559241"/>
                  <a:pt x="1545241" y="3560765"/>
                  <a:pt x="1540669" y="3558289"/>
                </a:cubicBezTo>
                <a:cubicBezTo>
                  <a:pt x="1536382" y="3555907"/>
                  <a:pt x="1533430" y="3550192"/>
                  <a:pt x="1534382" y="3545811"/>
                </a:cubicBezTo>
                <a:cubicBezTo>
                  <a:pt x="1535335" y="3540953"/>
                  <a:pt x="1540669" y="3539048"/>
                  <a:pt x="1545241" y="3541906"/>
                </a:cubicBezTo>
                <a:close/>
                <a:moveTo>
                  <a:pt x="1922145" y="3539715"/>
                </a:moveTo>
                <a:cubicBezTo>
                  <a:pt x="1930622" y="3539715"/>
                  <a:pt x="1935194" y="3545620"/>
                  <a:pt x="1931955" y="3552669"/>
                </a:cubicBezTo>
                <a:cubicBezTo>
                  <a:pt x="1928526" y="3560194"/>
                  <a:pt x="1917287" y="3567623"/>
                  <a:pt x="1908333" y="3567719"/>
                </a:cubicBezTo>
                <a:cubicBezTo>
                  <a:pt x="1899761" y="3567909"/>
                  <a:pt x="1895475" y="3561718"/>
                  <a:pt x="1898713" y="3554193"/>
                </a:cubicBezTo>
                <a:cubicBezTo>
                  <a:pt x="1902142" y="3546192"/>
                  <a:pt x="1913001" y="3539715"/>
                  <a:pt x="1922145" y="3539715"/>
                </a:cubicBezTo>
                <a:close/>
                <a:moveTo>
                  <a:pt x="1434559" y="3535619"/>
                </a:moveTo>
                <a:cubicBezTo>
                  <a:pt x="1436560" y="3535810"/>
                  <a:pt x="1438655" y="3539715"/>
                  <a:pt x="1442560" y="3544192"/>
                </a:cubicBezTo>
                <a:cubicBezTo>
                  <a:pt x="1437893" y="3545430"/>
                  <a:pt x="1435321" y="3547145"/>
                  <a:pt x="1433035" y="3546383"/>
                </a:cubicBezTo>
                <a:cubicBezTo>
                  <a:pt x="1431226" y="3545716"/>
                  <a:pt x="1428178" y="3540953"/>
                  <a:pt x="1428654" y="3539906"/>
                </a:cubicBezTo>
                <a:cubicBezTo>
                  <a:pt x="1429606" y="3537620"/>
                  <a:pt x="1432369" y="3535238"/>
                  <a:pt x="1434559" y="3535619"/>
                </a:cubicBezTo>
                <a:close/>
                <a:moveTo>
                  <a:pt x="2505931" y="3531714"/>
                </a:moveTo>
                <a:cubicBezTo>
                  <a:pt x="2505931" y="3533619"/>
                  <a:pt x="2506312" y="3534667"/>
                  <a:pt x="2505836" y="3535619"/>
                </a:cubicBezTo>
                <a:cubicBezTo>
                  <a:pt x="2505550" y="3536191"/>
                  <a:pt x="2503074" y="3537143"/>
                  <a:pt x="2502502" y="3536953"/>
                </a:cubicBezTo>
                <a:cubicBezTo>
                  <a:pt x="2501455" y="3536572"/>
                  <a:pt x="2501073" y="3535429"/>
                  <a:pt x="2500502" y="3534667"/>
                </a:cubicBezTo>
                <a:cubicBezTo>
                  <a:pt x="2501836" y="3534000"/>
                  <a:pt x="2503169" y="3533238"/>
                  <a:pt x="2505931" y="3531714"/>
                </a:cubicBezTo>
                <a:close/>
                <a:moveTo>
                  <a:pt x="2430398" y="3531714"/>
                </a:moveTo>
                <a:cubicBezTo>
                  <a:pt x="2431827" y="3531809"/>
                  <a:pt x="2432303" y="3533524"/>
                  <a:pt x="2433637" y="3535048"/>
                </a:cubicBezTo>
                <a:cubicBezTo>
                  <a:pt x="2430779" y="3536286"/>
                  <a:pt x="2427826" y="3538001"/>
                  <a:pt x="2427255" y="3537715"/>
                </a:cubicBezTo>
                <a:cubicBezTo>
                  <a:pt x="2425826" y="3536953"/>
                  <a:pt x="2425445" y="3535238"/>
                  <a:pt x="2424683" y="3534000"/>
                </a:cubicBezTo>
                <a:cubicBezTo>
                  <a:pt x="2426588" y="3533143"/>
                  <a:pt x="2428969" y="3531714"/>
                  <a:pt x="2430398" y="3531714"/>
                </a:cubicBezTo>
                <a:close/>
                <a:moveTo>
                  <a:pt x="2354960" y="3531619"/>
                </a:moveTo>
                <a:cubicBezTo>
                  <a:pt x="2356008" y="3531238"/>
                  <a:pt x="2358484" y="3533333"/>
                  <a:pt x="2357913" y="3534381"/>
                </a:cubicBezTo>
                <a:cubicBezTo>
                  <a:pt x="2356960" y="3536000"/>
                  <a:pt x="2353912" y="3537715"/>
                  <a:pt x="2350674" y="3540477"/>
                </a:cubicBezTo>
                <a:cubicBezTo>
                  <a:pt x="2349340" y="3538286"/>
                  <a:pt x="2347340" y="3537048"/>
                  <a:pt x="2348102" y="3536095"/>
                </a:cubicBezTo>
                <a:cubicBezTo>
                  <a:pt x="2349436" y="3534381"/>
                  <a:pt x="2352579" y="3532381"/>
                  <a:pt x="2354960" y="3531619"/>
                </a:cubicBezTo>
                <a:close/>
                <a:moveTo>
                  <a:pt x="2008917" y="3531428"/>
                </a:moveTo>
                <a:cubicBezTo>
                  <a:pt x="2017585" y="3530285"/>
                  <a:pt x="2021681" y="3534953"/>
                  <a:pt x="2017680" y="3541715"/>
                </a:cubicBezTo>
                <a:cubicBezTo>
                  <a:pt x="2013394" y="3549050"/>
                  <a:pt x="2001488" y="3556955"/>
                  <a:pt x="1992534" y="3558098"/>
                </a:cubicBezTo>
                <a:cubicBezTo>
                  <a:pt x="1983962" y="3559146"/>
                  <a:pt x="1980438" y="3553907"/>
                  <a:pt x="1984724" y="3546668"/>
                </a:cubicBezTo>
                <a:cubicBezTo>
                  <a:pt x="1989105" y="3539525"/>
                  <a:pt x="2000250" y="3532667"/>
                  <a:pt x="2008917" y="3531428"/>
                </a:cubicBezTo>
                <a:close/>
                <a:moveTo>
                  <a:pt x="2128361" y="3531214"/>
                </a:moveTo>
                <a:cubicBezTo>
                  <a:pt x="2129766" y="3532285"/>
                  <a:pt x="2129742" y="3534333"/>
                  <a:pt x="2127885" y="3537048"/>
                </a:cubicBezTo>
                <a:cubicBezTo>
                  <a:pt x="2124075" y="3542572"/>
                  <a:pt x="2114169" y="3549716"/>
                  <a:pt x="2106549" y="3552002"/>
                </a:cubicBezTo>
                <a:cubicBezTo>
                  <a:pt x="2099214" y="3554193"/>
                  <a:pt x="2096166" y="3551716"/>
                  <a:pt x="2099500" y="3546191"/>
                </a:cubicBezTo>
                <a:cubicBezTo>
                  <a:pt x="2103024" y="3540286"/>
                  <a:pt x="2112264" y="3533714"/>
                  <a:pt x="2120265" y="3531237"/>
                </a:cubicBezTo>
                <a:cubicBezTo>
                  <a:pt x="2124123" y="3530047"/>
                  <a:pt x="2126956" y="3530142"/>
                  <a:pt x="2128361" y="3531214"/>
                </a:cubicBezTo>
                <a:close/>
                <a:moveTo>
                  <a:pt x="2252948" y="3530953"/>
                </a:moveTo>
                <a:cubicBezTo>
                  <a:pt x="2258186" y="3529238"/>
                  <a:pt x="2260758" y="3530000"/>
                  <a:pt x="2258186" y="3533715"/>
                </a:cubicBezTo>
                <a:cubicBezTo>
                  <a:pt x="2256281" y="3536382"/>
                  <a:pt x="2251614" y="3539715"/>
                  <a:pt x="2246089" y="3544859"/>
                </a:cubicBezTo>
                <a:cubicBezTo>
                  <a:pt x="2243423" y="3542954"/>
                  <a:pt x="2240565" y="3542573"/>
                  <a:pt x="2240660" y="3540573"/>
                </a:cubicBezTo>
                <a:cubicBezTo>
                  <a:pt x="2240756" y="3537906"/>
                  <a:pt x="2247709" y="3532667"/>
                  <a:pt x="2252948" y="3530953"/>
                </a:cubicBezTo>
                <a:close/>
                <a:moveTo>
                  <a:pt x="1708023" y="3530476"/>
                </a:moveTo>
                <a:cubicBezTo>
                  <a:pt x="1715262" y="3533048"/>
                  <a:pt x="1719643" y="3541810"/>
                  <a:pt x="1717072" y="3548764"/>
                </a:cubicBezTo>
                <a:cubicBezTo>
                  <a:pt x="1714690" y="3555336"/>
                  <a:pt x="1706880" y="3558765"/>
                  <a:pt x="1700308" y="3556098"/>
                </a:cubicBezTo>
                <a:cubicBezTo>
                  <a:pt x="1693545" y="3553336"/>
                  <a:pt x="1689735" y="3545430"/>
                  <a:pt x="1691735" y="3538477"/>
                </a:cubicBezTo>
                <a:cubicBezTo>
                  <a:pt x="1693831" y="3531524"/>
                  <a:pt x="1701070" y="3527999"/>
                  <a:pt x="1708023" y="3530476"/>
                </a:cubicBezTo>
                <a:close/>
                <a:moveTo>
                  <a:pt x="1839277" y="3529809"/>
                </a:moveTo>
                <a:cubicBezTo>
                  <a:pt x="1847850" y="3531429"/>
                  <a:pt x="1852517" y="3540096"/>
                  <a:pt x="1848993" y="3547812"/>
                </a:cubicBezTo>
                <a:cubicBezTo>
                  <a:pt x="1845564" y="3555241"/>
                  <a:pt x="1835848" y="3560289"/>
                  <a:pt x="1827657" y="3558765"/>
                </a:cubicBezTo>
                <a:cubicBezTo>
                  <a:pt x="1818989" y="3557146"/>
                  <a:pt x="1814607" y="3548574"/>
                  <a:pt x="1818132" y="3540478"/>
                </a:cubicBezTo>
                <a:cubicBezTo>
                  <a:pt x="1821466" y="3532857"/>
                  <a:pt x="1830991" y="3528190"/>
                  <a:pt x="1839277" y="3529809"/>
                </a:cubicBezTo>
                <a:close/>
                <a:moveTo>
                  <a:pt x="1587531" y="3519998"/>
                </a:moveTo>
                <a:cubicBezTo>
                  <a:pt x="1592675" y="3522189"/>
                  <a:pt x="1596485" y="3528857"/>
                  <a:pt x="1595723" y="3534477"/>
                </a:cubicBezTo>
                <a:cubicBezTo>
                  <a:pt x="1594770" y="3540668"/>
                  <a:pt x="1589151" y="3543906"/>
                  <a:pt x="1583436" y="3541430"/>
                </a:cubicBezTo>
                <a:cubicBezTo>
                  <a:pt x="1578292" y="3539239"/>
                  <a:pt x="1574482" y="3532572"/>
                  <a:pt x="1575149" y="3526952"/>
                </a:cubicBezTo>
                <a:cubicBezTo>
                  <a:pt x="1575816" y="3521046"/>
                  <a:pt x="1581912" y="3517617"/>
                  <a:pt x="1587531" y="3519998"/>
                </a:cubicBezTo>
                <a:close/>
                <a:moveTo>
                  <a:pt x="1364456" y="3517903"/>
                </a:moveTo>
                <a:cubicBezTo>
                  <a:pt x="1366552" y="3518760"/>
                  <a:pt x="1369219" y="3521046"/>
                  <a:pt x="1369409" y="3522951"/>
                </a:cubicBezTo>
                <a:cubicBezTo>
                  <a:pt x="1369599" y="3524761"/>
                  <a:pt x="1366932" y="3526666"/>
                  <a:pt x="1364456" y="3529905"/>
                </a:cubicBezTo>
                <a:cubicBezTo>
                  <a:pt x="1362361" y="3526190"/>
                  <a:pt x="1360265" y="3524094"/>
                  <a:pt x="1360265" y="3521999"/>
                </a:cubicBezTo>
                <a:cubicBezTo>
                  <a:pt x="1360265" y="3520475"/>
                  <a:pt x="1363503" y="3517617"/>
                  <a:pt x="1364456" y="3517903"/>
                </a:cubicBezTo>
                <a:close/>
                <a:moveTo>
                  <a:pt x="2235374" y="3515926"/>
                </a:moveTo>
                <a:cubicBezTo>
                  <a:pt x="2236612" y="3516569"/>
                  <a:pt x="2236755" y="3517998"/>
                  <a:pt x="2235421" y="3519998"/>
                </a:cubicBezTo>
                <a:cubicBezTo>
                  <a:pt x="2232945" y="3523808"/>
                  <a:pt x="2226087" y="3528761"/>
                  <a:pt x="2220277" y="3531047"/>
                </a:cubicBezTo>
                <a:cubicBezTo>
                  <a:pt x="2213704" y="3533619"/>
                  <a:pt x="2210752" y="3532095"/>
                  <a:pt x="2213609" y="3527523"/>
                </a:cubicBezTo>
                <a:cubicBezTo>
                  <a:pt x="2216276" y="3523617"/>
                  <a:pt x="2223039" y="3518664"/>
                  <a:pt x="2228754" y="3516569"/>
                </a:cubicBezTo>
                <a:cubicBezTo>
                  <a:pt x="2231802" y="3515426"/>
                  <a:pt x="2234136" y="3515283"/>
                  <a:pt x="2235374" y="3515926"/>
                </a:cubicBezTo>
                <a:close/>
                <a:moveTo>
                  <a:pt x="1221772" y="3515712"/>
                </a:moveTo>
                <a:cubicBezTo>
                  <a:pt x="1222343" y="3516855"/>
                  <a:pt x="1223581" y="3517998"/>
                  <a:pt x="1223486" y="3519046"/>
                </a:cubicBezTo>
                <a:cubicBezTo>
                  <a:pt x="1223296" y="3520189"/>
                  <a:pt x="1221676" y="3521141"/>
                  <a:pt x="1220057" y="3522760"/>
                </a:cubicBezTo>
                <a:cubicBezTo>
                  <a:pt x="1218819" y="3520951"/>
                  <a:pt x="1217200" y="3519332"/>
                  <a:pt x="1217581" y="3518855"/>
                </a:cubicBezTo>
                <a:cubicBezTo>
                  <a:pt x="1218628" y="3517522"/>
                  <a:pt x="1220343" y="3516760"/>
                  <a:pt x="1221772" y="3515712"/>
                </a:cubicBezTo>
                <a:close/>
                <a:moveTo>
                  <a:pt x="1294923" y="3515236"/>
                </a:moveTo>
                <a:cubicBezTo>
                  <a:pt x="1295780" y="3515045"/>
                  <a:pt x="1296923" y="3517427"/>
                  <a:pt x="1298542" y="3519427"/>
                </a:cubicBezTo>
                <a:cubicBezTo>
                  <a:pt x="1295971" y="3520665"/>
                  <a:pt x="1294161" y="3522284"/>
                  <a:pt x="1292923" y="3522094"/>
                </a:cubicBezTo>
                <a:cubicBezTo>
                  <a:pt x="1291589" y="3521903"/>
                  <a:pt x="1290732" y="3519903"/>
                  <a:pt x="1289684" y="3518665"/>
                </a:cubicBezTo>
                <a:cubicBezTo>
                  <a:pt x="1291399" y="3517427"/>
                  <a:pt x="1293113" y="3515712"/>
                  <a:pt x="1294923" y="3515236"/>
                </a:cubicBezTo>
                <a:close/>
                <a:moveTo>
                  <a:pt x="2095786" y="3512378"/>
                </a:moveTo>
                <a:cubicBezTo>
                  <a:pt x="2105025" y="3509806"/>
                  <a:pt x="2109121" y="3512949"/>
                  <a:pt x="2105025" y="3519522"/>
                </a:cubicBezTo>
                <a:cubicBezTo>
                  <a:pt x="2100929" y="3526094"/>
                  <a:pt x="2089880" y="3533809"/>
                  <a:pt x="2081022" y="3536190"/>
                </a:cubicBezTo>
                <a:cubicBezTo>
                  <a:pt x="2072164" y="3538572"/>
                  <a:pt x="2068163" y="3534666"/>
                  <a:pt x="2072449" y="3528094"/>
                </a:cubicBezTo>
                <a:cubicBezTo>
                  <a:pt x="2076545" y="3521903"/>
                  <a:pt x="2087213" y="3514759"/>
                  <a:pt x="2095786" y="3512378"/>
                </a:cubicBezTo>
                <a:close/>
                <a:moveTo>
                  <a:pt x="1475422" y="3507997"/>
                </a:moveTo>
                <a:cubicBezTo>
                  <a:pt x="1477994" y="3513902"/>
                  <a:pt x="1480565" y="3517712"/>
                  <a:pt x="1480946" y="3521332"/>
                </a:cubicBezTo>
                <a:cubicBezTo>
                  <a:pt x="1481423" y="3525999"/>
                  <a:pt x="1476089" y="3528476"/>
                  <a:pt x="1471993" y="3526190"/>
                </a:cubicBezTo>
                <a:cubicBezTo>
                  <a:pt x="1467707" y="3523809"/>
                  <a:pt x="1465040" y="3519522"/>
                  <a:pt x="1466564" y="3515522"/>
                </a:cubicBezTo>
                <a:cubicBezTo>
                  <a:pt x="1467611" y="3512664"/>
                  <a:pt x="1471326" y="3511331"/>
                  <a:pt x="1475422" y="3507997"/>
                </a:cubicBezTo>
                <a:close/>
                <a:moveTo>
                  <a:pt x="1748981" y="3506902"/>
                </a:moveTo>
                <a:cubicBezTo>
                  <a:pt x="1752815" y="3505402"/>
                  <a:pt x="1757363" y="3505378"/>
                  <a:pt x="1761744" y="3507140"/>
                </a:cubicBezTo>
                <a:cubicBezTo>
                  <a:pt x="1769840" y="3510378"/>
                  <a:pt x="1773460" y="3518855"/>
                  <a:pt x="1770126" y="3526380"/>
                </a:cubicBezTo>
                <a:cubicBezTo>
                  <a:pt x="1766792" y="3534000"/>
                  <a:pt x="1757934" y="3537715"/>
                  <a:pt x="1749838" y="3534667"/>
                </a:cubicBezTo>
                <a:cubicBezTo>
                  <a:pt x="1741741" y="3531619"/>
                  <a:pt x="1737646" y="3523237"/>
                  <a:pt x="1740503" y="3515522"/>
                </a:cubicBezTo>
                <a:cubicBezTo>
                  <a:pt x="1742027" y="3511379"/>
                  <a:pt x="1745147" y="3508402"/>
                  <a:pt x="1748981" y="3506902"/>
                </a:cubicBezTo>
                <a:close/>
                <a:moveTo>
                  <a:pt x="2333720" y="3506377"/>
                </a:moveTo>
                <a:cubicBezTo>
                  <a:pt x="2335053" y="3508949"/>
                  <a:pt x="2336958" y="3510187"/>
                  <a:pt x="2336482" y="3512187"/>
                </a:cubicBezTo>
                <a:cubicBezTo>
                  <a:pt x="2335910" y="3514759"/>
                  <a:pt x="2329338" y="3518760"/>
                  <a:pt x="2325433" y="3519140"/>
                </a:cubicBezTo>
                <a:cubicBezTo>
                  <a:pt x="2321432" y="3519522"/>
                  <a:pt x="2319527" y="3518188"/>
                  <a:pt x="2322385" y="3514949"/>
                </a:cubicBezTo>
                <a:cubicBezTo>
                  <a:pt x="2324385" y="3512664"/>
                  <a:pt x="2328386" y="3510282"/>
                  <a:pt x="2333720" y="3506377"/>
                </a:cubicBezTo>
                <a:close/>
                <a:moveTo>
                  <a:pt x="2482881" y="3503616"/>
                </a:moveTo>
                <a:cubicBezTo>
                  <a:pt x="2484501" y="3503997"/>
                  <a:pt x="2485834" y="3506092"/>
                  <a:pt x="2485072" y="3507045"/>
                </a:cubicBezTo>
                <a:cubicBezTo>
                  <a:pt x="2483929" y="3508664"/>
                  <a:pt x="2480691" y="3509902"/>
                  <a:pt x="2476976" y="3512188"/>
                </a:cubicBezTo>
                <a:cubicBezTo>
                  <a:pt x="2476214" y="3509712"/>
                  <a:pt x="2474976" y="3508378"/>
                  <a:pt x="2475547" y="3507045"/>
                </a:cubicBezTo>
                <a:cubicBezTo>
                  <a:pt x="2476595" y="3504568"/>
                  <a:pt x="2480024" y="3502949"/>
                  <a:pt x="2482881" y="3503616"/>
                </a:cubicBezTo>
                <a:close/>
                <a:moveTo>
                  <a:pt x="2555176" y="3503044"/>
                </a:moveTo>
                <a:cubicBezTo>
                  <a:pt x="2556129" y="3504663"/>
                  <a:pt x="2557367" y="3505425"/>
                  <a:pt x="2557081" y="3506568"/>
                </a:cubicBezTo>
                <a:cubicBezTo>
                  <a:pt x="2556986" y="3507235"/>
                  <a:pt x="2554128" y="3509140"/>
                  <a:pt x="2553557" y="3509045"/>
                </a:cubicBezTo>
                <a:cubicBezTo>
                  <a:pt x="2552033" y="3508854"/>
                  <a:pt x="2550128" y="3508188"/>
                  <a:pt x="2550128" y="3507235"/>
                </a:cubicBezTo>
                <a:cubicBezTo>
                  <a:pt x="2550223" y="3506473"/>
                  <a:pt x="2552700" y="3504949"/>
                  <a:pt x="2555176" y="3503044"/>
                </a:cubicBezTo>
                <a:close/>
                <a:moveTo>
                  <a:pt x="2407062" y="3502377"/>
                </a:moveTo>
                <a:cubicBezTo>
                  <a:pt x="2409538" y="3502472"/>
                  <a:pt x="2410681" y="3504472"/>
                  <a:pt x="2414110" y="3506948"/>
                </a:cubicBezTo>
                <a:cubicBezTo>
                  <a:pt x="2407824" y="3508949"/>
                  <a:pt x="2403728" y="3510949"/>
                  <a:pt x="2401918" y="3510568"/>
                </a:cubicBezTo>
                <a:cubicBezTo>
                  <a:pt x="2399823" y="3510092"/>
                  <a:pt x="2398775" y="3507520"/>
                  <a:pt x="2399156" y="3505615"/>
                </a:cubicBezTo>
                <a:cubicBezTo>
                  <a:pt x="2399347" y="3504758"/>
                  <a:pt x="2404966" y="3502281"/>
                  <a:pt x="2407062" y="3502377"/>
                </a:cubicBezTo>
                <a:close/>
                <a:moveTo>
                  <a:pt x="2214074" y="3501686"/>
                </a:moveTo>
                <a:cubicBezTo>
                  <a:pt x="2215229" y="3502567"/>
                  <a:pt x="2215039" y="3504329"/>
                  <a:pt x="2213229" y="3506758"/>
                </a:cubicBezTo>
                <a:cubicBezTo>
                  <a:pt x="2209705" y="3511616"/>
                  <a:pt x="2200465" y="3517998"/>
                  <a:pt x="2193607" y="3520284"/>
                </a:cubicBezTo>
                <a:cubicBezTo>
                  <a:pt x="2186559" y="3522665"/>
                  <a:pt x="2183416" y="3520379"/>
                  <a:pt x="2186940" y="3515426"/>
                </a:cubicBezTo>
                <a:cubicBezTo>
                  <a:pt x="2190464" y="3510473"/>
                  <a:pt x="2199894" y="3504091"/>
                  <a:pt x="2206847" y="3501900"/>
                </a:cubicBezTo>
                <a:cubicBezTo>
                  <a:pt x="2210419" y="3500805"/>
                  <a:pt x="2212920" y="3500805"/>
                  <a:pt x="2214074" y="3501686"/>
                </a:cubicBezTo>
                <a:close/>
                <a:moveTo>
                  <a:pt x="1984248" y="3501615"/>
                </a:moveTo>
                <a:cubicBezTo>
                  <a:pt x="1994725" y="3500854"/>
                  <a:pt x="1999202" y="3506092"/>
                  <a:pt x="1994820" y="3514188"/>
                </a:cubicBezTo>
                <a:cubicBezTo>
                  <a:pt x="1990439" y="3522285"/>
                  <a:pt x="1979199" y="3529714"/>
                  <a:pt x="1968817" y="3531048"/>
                </a:cubicBezTo>
                <a:cubicBezTo>
                  <a:pt x="1958149" y="3532381"/>
                  <a:pt x="1952815" y="3525714"/>
                  <a:pt x="1957482" y="3517237"/>
                </a:cubicBezTo>
                <a:cubicBezTo>
                  <a:pt x="1961959" y="3509236"/>
                  <a:pt x="1973961" y="3502378"/>
                  <a:pt x="1984248" y="3501615"/>
                </a:cubicBezTo>
                <a:close/>
                <a:moveTo>
                  <a:pt x="1898712" y="3499805"/>
                </a:moveTo>
                <a:cubicBezTo>
                  <a:pt x="1909095" y="3501425"/>
                  <a:pt x="1913095" y="3509330"/>
                  <a:pt x="1908047" y="3518379"/>
                </a:cubicBezTo>
                <a:cubicBezTo>
                  <a:pt x="1903285" y="3526666"/>
                  <a:pt x="1892140" y="3532381"/>
                  <a:pt x="1882806" y="3530857"/>
                </a:cubicBezTo>
                <a:cubicBezTo>
                  <a:pt x="1873090" y="3529238"/>
                  <a:pt x="1868518" y="3519808"/>
                  <a:pt x="1873186" y="3511426"/>
                </a:cubicBezTo>
                <a:cubicBezTo>
                  <a:pt x="1877758" y="3503235"/>
                  <a:pt x="1888997" y="3498281"/>
                  <a:pt x="1898712" y="3499805"/>
                </a:cubicBezTo>
                <a:close/>
                <a:moveTo>
                  <a:pt x="1625036" y="3498675"/>
                </a:moveTo>
                <a:cubicBezTo>
                  <a:pt x="1627703" y="3497687"/>
                  <a:pt x="1630917" y="3497853"/>
                  <a:pt x="1634203" y="3499329"/>
                </a:cubicBezTo>
                <a:cubicBezTo>
                  <a:pt x="1641061" y="3502473"/>
                  <a:pt x="1644967" y="3510473"/>
                  <a:pt x="1642871" y="3517046"/>
                </a:cubicBezTo>
                <a:cubicBezTo>
                  <a:pt x="1640871" y="3523523"/>
                  <a:pt x="1633251" y="3526380"/>
                  <a:pt x="1626869" y="3523047"/>
                </a:cubicBezTo>
                <a:cubicBezTo>
                  <a:pt x="1620297" y="3519713"/>
                  <a:pt x="1616868" y="3511521"/>
                  <a:pt x="1619154" y="3504949"/>
                </a:cubicBezTo>
                <a:cubicBezTo>
                  <a:pt x="1620250" y="3501806"/>
                  <a:pt x="1622369" y="3499663"/>
                  <a:pt x="1625036" y="3498675"/>
                </a:cubicBezTo>
                <a:close/>
                <a:moveTo>
                  <a:pt x="2310860" y="3490280"/>
                </a:moveTo>
                <a:cubicBezTo>
                  <a:pt x="2315623" y="3489041"/>
                  <a:pt x="2318099" y="3490756"/>
                  <a:pt x="2316194" y="3493899"/>
                </a:cubicBezTo>
                <a:cubicBezTo>
                  <a:pt x="2314099" y="3497424"/>
                  <a:pt x="2307336" y="3501996"/>
                  <a:pt x="2302002" y="3503424"/>
                </a:cubicBezTo>
                <a:cubicBezTo>
                  <a:pt x="2297239" y="3504758"/>
                  <a:pt x="2294572" y="3503139"/>
                  <a:pt x="2296382" y="3499995"/>
                </a:cubicBezTo>
                <a:cubicBezTo>
                  <a:pt x="2298382" y="3496471"/>
                  <a:pt x="2305431" y="3491804"/>
                  <a:pt x="2310860" y="3490280"/>
                </a:cubicBezTo>
                <a:close/>
                <a:moveTo>
                  <a:pt x="2073401" y="3489423"/>
                </a:moveTo>
                <a:cubicBezTo>
                  <a:pt x="2083783" y="3487708"/>
                  <a:pt x="2087689" y="3491995"/>
                  <a:pt x="2082545" y="3499519"/>
                </a:cubicBezTo>
                <a:cubicBezTo>
                  <a:pt x="2077402" y="3507044"/>
                  <a:pt x="2065591" y="3514569"/>
                  <a:pt x="2055304" y="3516569"/>
                </a:cubicBezTo>
                <a:cubicBezTo>
                  <a:pt x="2045207" y="3518569"/>
                  <a:pt x="2040921" y="3513712"/>
                  <a:pt x="2045874" y="3506092"/>
                </a:cubicBezTo>
                <a:cubicBezTo>
                  <a:pt x="2050922" y="3498376"/>
                  <a:pt x="2063019" y="3491233"/>
                  <a:pt x="2073401" y="3489423"/>
                </a:cubicBezTo>
                <a:close/>
                <a:moveTo>
                  <a:pt x="1404937" y="3488662"/>
                </a:moveTo>
                <a:cubicBezTo>
                  <a:pt x="1407699" y="3489709"/>
                  <a:pt x="1409890" y="3492948"/>
                  <a:pt x="1414081" y="3497044"/>
                </a:cubicBezTo>
                <a:cubicBezTo>
                  <a:pt x="1409414" y="3499234"/>
                  <a:pt x="1406747" y="3501615"/>
                  <a:pt x="1403984" y="3501520"/>
                </a:cubicBezTo>
                <a:cubicBezTo>
                  <a:pt x="1400079" y="3501425"/>
                  <a:pt x="1397603" y="3498282"/>
                  <a:pt x="1397888" y="3493900"/>
                </a:cubicBezTo>
                <a:cubicBezTo>
                  <a:pt x="1398174" y="3489519"/>
                  <a:pt x="1401127" y="3487233"/>
                  <a:pt x="1404937" y="3488662"/>
                </a:cubicBezTo>
                <a:close/>
                <a:moveTo>
                  <a:pt x="1517047" y="3488280"/>
                </a:moveTo>
                <a:cubicBezTo>
                  <a:pt x="1522190" y="3490566"/>
                  <a:pt x="1525714" y="3497234"/>
                  <a:pt x="1524571" y="3502282"/>
                </a:cubicBezTo>
                <a:cubicBezTo>
                  <a:pt x="1523428" y="3507235"/>
                  <a:pt x="1517523" y="3509711"/>
                  <a:pt x="1512760" y="3507235"/>
                </a:cubicBezTo>
                <a:cubicBezTo>
                  <a:pt x="1507617" y="3504663"/>
                  <a:pt x="1504664" y="3498377"/>
                  <a:pt x="1506188" y="3493043"/>
                </a:cubicBezTo>
                <a:cubicBezTo>
                  <a:pt x="1507522" y="3488185"/>
                  <a:pt x="1512094" y="3486185"/>
                  <a:pt x="1517047" y="3488280"/>
                </a:cubicBezTo>
                <a:close/>
                <a:moveTo>
                  <a:pt x="2192595" y="3486244"/>
                </a:moveTo>
                <a:cubicBezTo>
                  <a:pt x="2194202" y="3487065"/>
                  <a:pt x="2194226" y="3488947"/>
                  <a:pt x="2192369" y="3491709"/>
                </a:cubicBezTo>
                <a:cubicBezTo>
                  <a:pt x="2188654" y="3497329"/>
                  <a:pt x="2179319" y="3503996"/>
                  <a:pt x="2170366" y="3507234"/>
                </a:cubicBezTo>
                <a:cubicBezTo>
                  <a:pt x="2161127" y="3510664"/>
                  <a:pt x="2156364" y="3508377"/>
                  <a:pt x="2160365" y="3502377"/>
                </a:cubicBezTo>
                <a:cubicBezTo>
                  <a:pt x="2164175" y="3496947"/>
                  <a:pt x="2174747" y="3489994"/>
                  <a:pt x="2183320" y="3487137"/>
                </a:cubicBezTo>
                <a:cubicBezTo>
                  <a:pt x="2187797" y="3485661"/>
                  <a:pt x="2190988" y="3485422"/>
                  <a:pt x="2192595" y="3486244"/>
                </a:cubicBezTo>
                <a:close/>
                <a:moveTo>
                  <a:pt x="1111090" y="3481041"/>
                </a:moveTo>
                <a:cubicBezTo>
                  <a:pt x="1112043" y="3481898"/>
                  <a:pt x="1113281" y="3482660"/>
                  <a:pt x="1113853" y="3483708"/>
                </a:cubicBezTo>
                <a:cubicBezTo>
                  <a:pt x="1113948" y="3484184"/>
                  <a:pt x="1112424" y="3485327"/>
                  <a:pt x="1110900" y="3486851"/>
                </a:cubicBezTo>
                <a:cubicBezTo>
                  <a:pt x="1109947" y="3485423"/>
                  <a:pt x="1108804" y="3484470"/>
                  <a:pt x="1108709" y="3483327"/>
                </a:cubicBezTo>
                <a:cubicBezTo>
                  <a:pt x="1108614" y="3482660"/>
                  <a:pt x="1110233" y="3481803"/>
                  <a:pt x="1111090" y="3481041"/>
                </a:cubicBezTo>
                <a:close/>
                <a:moveTo>
                  <a:pt x="1189101" y="3480565"/>
                </a:moveTo>
                <a:cubicBezTo>
                  <a:pt x="1189673" y="3480469"/>
                  <a:pt x="1191292" y="3482851"/>
                  <a:pt x="1190911" y="3483708"/>
                </a:cubicBezTo>
                <a:cubicBezTo>
                  <a:pt x="1190435" y="3485137"/>
                  <a:pt x="1188625" y="3486184"/>
                  <a:pt x="1186339" y="3488280"/>
                </a:cubicBezTo>
                <a:cubicBezTo>
                  <a:pt x="1185386" y="3485708"/>
                  <a:pt x="1183862" y="3483899"/>
                  <a:pt x="1184434" y="3482946"/>
                </a:cubicBezTo>
                <a:cubicBezTo>
                  <a:pt x="1185100" y="3481708"/>
                  <a:pt x="1187482" y="3480851"/>
                  <a:pt x="1189101" y="3480565"/>
                </a:cubicBezTo>
                <a:close/>
                <a:moveTo>
                  <a:pt x="1816417" y="3480469"/>
                </a:moveTo>
                <a:cubicBezTo>
                  <a:pt x="1825847" y="3482946"/>
                  <a:pt x="1830610" y="3491804"/>
                  <a:pt x="1826990" y="3500472"/>
                </a:cubicBezTo>
                <a:cubicBezTo>
                  <a:pt x="1823371" y="3509235"/>
                  <a:pt x="1813369" y="3514569"/>
                  <a:pt x="1803749" y="3512378"/>
                </a:cubicBezTo>
                <a:cubicBezTo>
                  <a:pt x="1794034" y="3510092"/>
                  <a:pt x="1788509" y="3499805"/>
                  <a:pt x="1792319" y="3491137"/>
                </a:cubicBezTo>
                <a:cubicBezTo>
                  <a:pt x="1795843" y="3482946"/>
                  <a:pt x="1807178" y="3478088"/>
                  <a:pt x="1816417" y="3480469"/>
                </a:cubicBezTo>
                <a:close/>
                <a:moveTo>
                  <a:pt x="1683543" y="3477326"/>
                </a:moveTo>
                <a:cubicBezTo>
                  <a:pt x="1691735" y="3480565"/>
                  <a:pt x="1695926" y="3489137"/>
                  <a:pt x="1693163" y="3497043"/>
                </a:cubicBezTo>
                <a:cubicBezTo>
                  <a:pt x="1690592" y="3504473"/>
                  <a:pt x="1683162" y="3507901"/>
                  <a:pt x="1675447" y="3505044"/>
                </a:cubicBezTo>
                <a:cubicBezTo>
                  <a:pt x="1667351" y="3501996"/>
                  <a:pt x="1662588" y="3493328"/>
                  <a:pt x="1664779" y="3485613"/>
                </a:cubicBezTo>
                <a:cubicBezTo>
                  <a:pt x="1666969" y="3477802"/>
                  <a:pt x="1675542" y="3474088"/>
                  <a:pt x="1683543" y="3477326"/>
                </a:cubicBezTo>
                <a:close/>
                <a:moveTo>
                  <a:pt x="1263587" y="3476660"/>
                </a:moveTo>
                <a:cubicBezTo>
                  <a:pt x="1265206" y="3480184"/>
                  <a:pt x="1267396" y="3482470"/>
                  <a:pt x="1266730" y="3484089"/>
                </a:cubicBezTo>
                <a:cubicBezTo>
                  <a:pt x="1265968" y="3485899"/>
                  <a:pt x="1262729" y="3487709"/>
                  <a:pt x="1260538" y="3488185"/>
                </a:cubicBezTo>
                <a:cubicBezTo>
                  <a:pt x="1259586" y="3488376"/>
                  <a:pt x="1257014" y="3485137"/>
                  <a:pt x="1257395" y="3483613"/>
                </a:cubicBezTo>
                <a:cubicBezTo>
                  <a:pt x="1257871" y="3481708"/>
                  <a:pt x="1260538" y="3479898"/>
                  <a:pt x="1263587" y="3476660"/>
                </a:cubicBezTo>
                <a:close/>
                <a:moveTo>
                  <a:pt x="2536316" y="3476659"/>
                </a:moveTo>
                <a:cubicBezTo>
                  <a:pt x="2538222" y="3476945"/>
                  <a:pt x="2538888" y="3478659"/>
                  <a:pt x="2540984" y="3480469"/>
                </a:cubicBezTo>
                <a:cubicBezTo>
                  <a:pt x="2536316" y="3482279"/>
                  <a:pt x="2532888" y="3484184"/>
                  <a:pt x="2531078" y="3484089"/>
                </a:cubicBezTo>
                <a:cubicBezTo>
                  <a:pt x="2529077" y="3483993"/>
                  <a:pt x="2527268" y="3482088"/>
                  <a:pt x="2527744" y="3480660"/>
                </a:cubicBezTo>
                <a:cubicBezTo>
                  <a:pt x="2528792" y="3477993"/>
                  <a:pt x="2532888" y="3476183"/>
                  <a:pt x="2536316" y="3476659"/>
                </a:cubicBezTo>
                <a:close/>
                <a:moveTo>
                  <a:pt x="2606992" y="3475898"/>
                </a:moveTo>
                <a:cubicBezTo>
                  <a:pt x="2608421" y="3476374"/>
                  <a:pt x="2610040" y="3477707"/>
                  <a:pt x="2609468" y="3478850"/>
                </a:cubicBezTo>
                <a:cubicBezTo>
                  <a:pt x="2608897" y="3479993"/>
                  <a:pt x="2605659" y="3481422"/>
                  <a:pt x="2602325" y="3483422"/>
                </a:cubicBezTo>
                <a:cubicBezTo>
                  <a:pt x="2601944" y="3481232"/>
                  <a:pt x="2601086" y="3479898"/>
                  <a:pt x="2601849" y="3478565"/>
                </a:cubicBezTo>
                <a:cubicBezTo>
                  <a:pt x="2602420" y="3477707"/>
                  <a:pt x="2606421" y="3475707"/>
                  <a:pt x="2606992" y="3475898"/>
                </a:cubicBezTo>
                <a:close/>
                <a:moveTo>
                  <a:pt x="2387441" y="3475707"/>
                </a:moveTo>
                <a:cubicBezTo>
                  <a:pt x="2392394" y="3475040"/>
                  <a:pt x="2394680" y="3477612"/>
                  <a:pt x="2391060" y="3480851"/>
                </a:cubicBezTo>
                <a:cubicBezTo>
                  <a:pt x="2388489" y="3483041"/>
                  <a:pt x="2384012" y="3485042"/>
                  <a:pt x="2378011" y="3488661"/>
                </a:cubicBezTo>
                <a:cubicBezTo>
                  <a:pt x="2376963" y="3485518"/>
                  <a:pt x="2374963" y="3483994"/>
                  <a:pt x="2376106" y="3481898"/>
                </a:cubicBezTo>
                <a:cubicBezTo>
                  <a:pt x="2377630" y="3478850"/>
                  <a:pt x="2382488" y="3476374"/>
                  <a:pt x="2387441" y="3475707"/>
                </a:cubicBezTo>
                <a:close/>
                <a:moveTo>
                  <a:pt x="1334833" y="3475135"/>
                </a:moveTo>
                <a:cubicBezTo>
                  <a:pt x="1337214" y="3479516"/>
                  <a:pt x="1339500" y="3481898"/>
                  <a:pt x="1339310" y="3484184"/>
                </a:cubicBezTo>
                <a:cubicBezTo>
                  <a:pt x="1339119" y="3485994"/>
                  <a:pt x="1336071" y="3488756"/>
                  <a:pt x="1333976" y="3489327"/>
                </a:cubicBezTo>
                <a:cubicBezTo>
                  <a:pt x="1330356" y="3490280"/>
                  <a:pt x="1327594" y="3487708"/>
                  <a:pt x="1328261" y="3484279"/>
                </a:cubicBezTo>
                <a:cubicBezTo>
                  <a:pt x="1328737" y="3481803"/>
                  <a:pt x="1331499" y="3479516"/>
                  <a:pt x="1334833" y="3475135"/>
                </a:cubicBezTo>
                <a:close/>
                <a:moveTo>
                  <a:pt x="2677096" y="3474659"/>
                </a:moveTo>
                <a:cubicBezTo>
                  <a:pt x="2678144" y="3474754"/>
                  <a:pt x="2678620" y="3475612"/>
                  <a:pt x="2680240" y="3476850"/>
                </a:cubicBezTo>
                <a:cubicBezTo>
                  <a:pt x="2677096" y="3477802"/>
                  <a:pt x="2675191" y="3478755"/>
                  <a:pt x="2674429" y="3478469"/>
                </a:cubicBezTo>
                <a:cubicBezTo>
                  <a:pt x="2673572" y="3478183"/>
                  <a:pt x="2673762" y="3476945"/>
                  <a:pt x="2673572" y="3476088"/>
                </a:cubicBezTo>
                <a:cubicBezTo>
                  <a:pt x="2674810" y="3475612"/>
                  <a:pt x="2676334" y="3474659"/>
                  <a:pt x="2677096" y="3474659"/>
                </a:cubicBezTo>
                <a:close/>
                <a:moveTo>
                  <a:pt x="2296703" y="3474576"/>
                </a:moveTo>
                <a:cubicBezTo>
                  <a:pt x="2297977" y="3475160"/>
                  <a:pt x="2298001" y="3476565"/>
                  <a:pt x="2296572" y="3478660"/>
                </a:cubicBezTo>
                <a:cubicBezTo>
                  <a:pt x="2293715" y="3482851"/>
                  <a:pt x="2286380" y="3487804"/>
                  <a:pt x="2279427" y="3490185"/>
                </a:cubicBezTo>
                <a:cubicBezTo>
                  <a:pt x="2272760" y="3492471"/>
                  <a:pt x="2269140" y="3491043"/>
                  <a:pt x="2271712" y="3487042"/>
                </a:cubicBezTo>
                <a:cubicBezTo>
                  <a:pt x="2274284" y="3483042"/>
                  <a:pt x="2282475" y="3477612"/>
                  <a:pt x="2289333" y="3475421"/>
                </a:cubicBezTo>
                <a:cubicBezTo>
                  <a:pt x="2292905" y="3474231"/>
                  <a:pt x="2295429" y="3473993"/>
                  <a:pt x="2296703" y="3474576"/>
                </a:cubicBezTo>
                <a:close/>
                <a:moveTo>
                  <a:pt x="2464403" y="3473611"/>
                </a:moveTo>
                <a:cubicBezTo>
                  <a:pt x="2465451" y="3476754"/>
                  <a:pt x="2467070" y="3478469"/>
                  <a:pt x="2466403" y="3480564"/>
                </a:cubicBezTo>
                <a:cubicBezTo>
                  <a:pt x="2465641" y="3483231"/>
                  <a:pt x="2458878" y="3485994"/>
                  <a:pt x="2455164" y="3485517"/>
                </a:cubicBezTo>
                <a:cubicBezTo>
                  <a:pt x="2451258" y="3484946"/>
                  <a:pt x="2449734" y="3482946"/>
                  <a:pt x="2452687" y="3480183"/>
                </a:cubicBezTo>
                <a:cubicBezTo>
                  <a:pt x="2454783" y="3478183"/>
                  <a:pt x="2458878" y="3476564"/>
                  <a:pt x="2464403" y="3473611"/>
                </a:cubicBezTo>
                <a:close/>
                <a:moveTo>
                  <a:pt x="2161508" y="3469326"/>
                </a:moveTo>
                <a:cubicBezTo>
                  <a:pt x="2172081" y="3466468"/>
                  <a:pt x="2176272" y="3469802"/>
                  <a:pt x="2170938" y="3476660"/>
                </a:cubicBezTo>
                <a:cubicBezTo>
                  <a:pt x="2165795" y="3483232"/>
                  <a:pt x="2154269" y="3490662"/>
                  <a:pt x="2144363" y="3493424"/>
                </a:cubicBezTo>
                <a:cubicBezTo>
                  <a:pt x="2134457" y="3496186"/>
                  <a:pt x="2130457" y="3493043"/>
                  <a:pt x="2135314" y="3486090"/>
                </a:cubicBezTo>
                <a:cubicBezTo>
                  <a:pt x="2140077" y="3479232"/>
                  <a:pt x="2151412" y="3472088"/>
                  <a:pt x="2161508" y="3469326"/>
                </a:cubicBezTo>
                <a:close/>
                <a:moveTo>
                  <a:pt x="1552967" y="3466278"/>
                </a:moveTo>
                <a:cubicBezTo>
                  <a:pt x="1555551" y="3465277"/>
                  <a:pt x="1558718" y="3465420"/>
                  <a:pt x="1561909" y="3466944"/>
                </a:cubicBezTo>
                <a:cubicBezTo>
                  <a:pt x="1568195" y="3469992"/>
                  <a:pt x="1571624" y="3477231"/>
                  <a:pt x="1569814" y="3483422"/>
                </a:cubicBezTo>
                <a:cubicBezTo>
                  <a:pt x="1568005" y="3489614"/>
                  <a:pt x="1561813" y="3491995"/>
                  <a:pt x="1555527" y="3488852"/>
                </a:cubicBezTo>
                <a:cubicBezTo>
                  <a:pt x="1549336" y="3485804"/>
                  <a:pt x="1545811" y="3478565"/>
                  <a:pt x="1547526" y="3472469"/>
                </a:cubicBezTo>
                <a:cubicBezTo>
                  <a:pt x="1548383" y="3469421"/>
                  <a:pt x="1550384" y="3467278"/>
                  <a:pt x="1552967" y="3466278"/>
                </a:cubicBezTo>
                <a:close/>
                <a:moveTo>
                  <a:pt x="1961102" y="3465801"/>
                </a:moveTo>
                <a:cubicBezTo>
                  <a:pt x="1972151" y="3466278"/>
                  <a:pt x="1977389" y="3473517"/>
                  <a:pt x="1972532" y="3482375"/>
                </a:cubicBezTo>
                <a:cubicBezTo>
                  <a:pt x="1967483" y="3491614"/>
                  <a:pt x="1953386" y="3499615"/>
                  <a:pt x="1941956" y="3499139"/>
                </a:cubicBezTo>
                <a:cubicBezTo>
                  <a:pt x="1930907" y="3498663"/>
                  <a:pt x="1926526" y="3490662"/>
                  <a:pt x="1931860" y="3481232"/>
                </a:cubicBezTo>
                <a:cubicBezTo>
                  <a:pt x="1937003" y="3471802"/>
                  <a:pt x="1949672" y="3465420"/>
                  <a:pt x="1961102" y="3465801"/>
                </a:cubicBezTo>
                <a:close/>
                <a:moveTo>
                  <a:pt x="2049779" y="3461991"/>
                </a:moveTo>
                <a:cubicBezTo>
                  <a:pt x="2061019" y="3460752"/>
                  <a:pt x="2066258" y="3466467"/>
                  <a:pt x="2061114" y="3474659"/>
                </a:cubicBezTo>
                <a:cubicBezTo>
                  <a:pt x="2055971" y="3482850"/>
                  <a:pt x="2041969" y="3491518"/>
                  <a:pt x="2030729" y="3493042"/>
                </a:cubicBezTo>
                <a:cubicBezTo>
                  <a:pt x="2019204" y="3494662"/>
                  <a:pt x="2014251" y="3488661"/>
                  <a:pt x="2019585" y="3479802"/>
                </a:cubicBezTo>
                <a:cubicBezTo>
                  <a:pt x="2024824" y="3470944"/>
                  <a:pt x="2038254" y="3463229"/>
                  <a:pt x="2049779" y="3461991"/>
                </a:cubicBezTo>
                <a:close/>
                <a:moveTo>
                  <a:pt x="1446466" y="3461800"/>
                </a:moveTo>
                <a:cubicBezTo>
                  <a:pt x="1451514" y="3463324"/>
                  <a:pt x="1454562" y="3468468"/>
                  <a:pt x="1453419" y="3473516"/>
                </a:cubicBezTo>
                <a:cubicBezTo>
                  <a:pt x="1452371" y="3478183"/>
                  <a:pt x="1448466" y="3480279"/>
                  <a:pt x="1443799" y="3478755"/>
                </a:cubicBezTo>
                <a:cubicBezTo>
                  <a:pt x="1438846" y="3477135"/>
                  <a:pt x="1435607" y="3471897"/>
                  <a:pt x="1436655" y="3467134"/>
                </a:cubicBezTo>
                <a:cubicBezTo>
                  <a:pt x="1437703" y="3462848"/>
                  <a:pt x="1441989" y="3460467"/>
                  <a:pt x="1446466" y="3461800"/>
                </a:cubicBezTo>
                <a:close/>
                <a:moveTo>
                  <a:pt x="2278296" y="3460253"/>
                </a:moveTo>
                <a:cubicBezTo>
                  <a:pt x="2279427" y="3461253"/>
                  <a:pt x="2278903" y="3463229"/>
                  <a:pt x="2276474" y="3465896"/>
                </a:cubicBezTo>
                <a:cubicBezTo>
                  <a:pt x="2271807" y="3470945"/>
                  <a:pt x="2262472" y="3476564"/>
                  <a:pt x="2254662" y="3478850"/>
                </a:cubicBezTo>
                <a:cubicBezTo>
                  <a:pt x="2246851" y="3481136"/>
                  <a:pt x="2244184" y="3478850"/>
                  <a:pt x="2248566" y="3473612"/>
                </a:cubicBezTo>
                <a:cubicBezTo>
                  <a:pt x="2252947" y="3468373"/>
                  <a:pt x="2262187" y="3462753"/>
                  <a:pt x="2270188" y="3460467"/>
                </a:cubicBezTo>
                <a:cubicBezTo>
                  <a:pt x="2274379" y="3459229"/>
                  <a:pt x="2277165" y="3459253"/>
                  <a:pt x="2278296" y="3460253"/>
                </a:cubicBezTo>
                <a:close/>
                <a:moveTo>
                  <a:pt x="2369438" y="3455323"/>
                </a:moveTo>
                <a:cubicBezTo>
                  <a:pt x="2375248" y="3454085"/>
                  <a:pt x="2377725" y="3456275"/>
                  <a:pt x="2374963" y="3459895"/>
                </a:cubicBezTo>
                <a:cubicBezTo>
                  <a:pt x="2372105" y="3463515"/>
                  <a:pt x="2364866" y="3467420"/>
                  <a:pt x="2359151" y="3468563"/>
                </a:cubicBezTo>
                <a:cubicBezTo>
                  <a:pt x="2353722" y="3469611"/>
                  <a:pt x="2351436" y="3467991"/>
                  <a:pt x="2353912" y="3464467"/>
                </a:cubicBezTo>
                <a:cubicBezTo>
                  <a:pt x="2356484" y="3460657"/>
                  <a:pt x="2363533" y="3456562"/>
                  <a:pt x="2369438" y="3455323"/>
                </a:cubicBezTo>
                <a:close/>
                <a:moveTo>
                  <a:pt x="1736788" y="3454276"/>
                </a:moveTo>
                <a:cubicBezTo>
                  <a:pt x="1745741" y="3457705"/>
                  <a:pt x="1750408" y="3467611"/>
                  <a:pt x="1746979" y="3476088"/>
                </a:cubicBezTo>
                <a:cubicBezTo>
                  <a:pt x="1743646" y="3484660"/>
                  <a:pt x="1733454" y="3488947"/>
                  <a:pt x="1724596" y="3485423"/>
                </a:cubicBezTo>
                <a:cubicBezTo>
                  <a:pt x="1715928" y="3481993"/>
                  <a:pt x="1710880" y="3471516"/>
                  <a:pt x="1714023" y="3463324"/>
                </a:cubicBezTo>
                <a:cubicBezTo>
                  <a:pt x="1717166" y="3455133"/>
                  <a:pt x="1727929" y="3450847"/>
                  <a:pt x="1736788" y="3454276"/>
                </a:cubicBezTo>
                <a:close/>
                <a:moveTo>
                  <a:pt x="1875186" y="3454085"/>
                </a:moveTo>
                <a:cubicBezTo>
                  <a:pt x="1885759" y="3456466"/>
                  <a:pt x="1890998" y="3465800"/>
                  <a:pt x="1886711" y="3474945"/>
                </a:cubicBezTo>
                <a:cubicBezTo>
                  <a:pt x="1882139" y="3484565"/>
                  <a:pt x="1868900" y="3490851"/>
                  <a:pt x="1857946" y="3488184"/>
                </a:cubicBezTo>
                <a:cubicBezTo>
                  <a:pt x="1847373" y="3485517"/>
                  <a:pt x="1842896" y="3476088"/>
                  <a:pt x="1847659" y="3466467"/>
                </a:cubicBezTo>
                <a:cubicBezTo>
                  <a:pt x="1852326" y="3456847"/>
                  <a:pt x="1864232" y="3451704"/>
                  <a:pt x="1875186" y="3454085"/>
                </a:cubicBezTo>
                <a:close/>
                <a:moveTo>
                  <a:pt x="2521552" y="3450275"/>
                </a:moveTo>
                <a:cubicBezTo>
                  <a:pt x="2521743" y="3451608"/>
                  <a:pt x="2523362" y="3453513"/>
                  <a:pt x="2522029" y="3455609"/>
                </a:cubicBezTo>
                <a:cubicBezTo>
                  <a:pt x="2520123" y="3458657"/>
                  <a:pt x="2515266" y="3460467"/>
                  <a:pt x="2510598" y="3460371"/>
                </a:cubicBezTo>
                <a:cubicBezTo>
                  <a:pt x="2505836" y="3460276"/>
                  <a:pt x="2504979" y="3458181"/>
                  <a:pt x="2507646" y="3455038"/>
                </a:cubicBezTo>
                <a:cubicBezTo>
                  <a:pt x="2510408" y="3451989"/>
                  <a:pt x="2514694" y="3450275"/>
                  <a:pt x="2521552" y="3450275"/>
                </a:cubicBezTo>
                <a:close/>
                <a:moveTo>
                  <a:pt x="2590132" y="3449894"/>
                </a:moveTo>
                <a:cubicBezTo>
                  <a:pt x="2592133" y="3450275"/>
                  <a:pt x="2593562" y="3452180"/>
                  <a:pt x="2592799" y="3453704"/>
                </a:cubicBezTo>
                <a:cubicBezTo>
                  <a:pt x="2592038" y="3455323"/>
                  <a:pt x="2588037" y="3457228"/>
                  <a:pt x="2583560" y="3460181"/>
                </a:cubicBezTo>
                <a:cubicBezTo>
                  <a:pt x="2582131" y="3457704"/>
                  <a:pt x="2580512" y="3456466"/>
                  <a:pt x="2580798" y="3454752"/>
                </a:cubicBezTo>
                <a:cubicBezTo>
                  <a:pt x="2581179" y="3452656"/>
                  <a:pt x="2587465" y="3449322"/>
                  <a:pt x="2590132" y="3449894"/>
                </a:cubicBezTo>
                <a:close/>
                <a:moveTo>
                  <a:pt x="2445924" y="3449132"/>
                </a:moveTo>
                <a:cubicBezTo>
                  <a:pt x="2450306" y="3449609"/>
                  <a:pt x="2451639" y="3452466"/>
                  <a:pt x="2448972" y="3455514"/>
                </a:cubicBezTo>
                <a:cubicBezTo>
                  <a:pt x="2446305" y="3458562"/>
                  <a:pt x="2440209" y="3461229"/>
                  <a:pt x="2435447" y="3461134"/>
                </a:cubicBezTo>
                <a:cubicBezTo>
                  <a:pt x="2430208" y="3461134"/>
                  <a:pt x="2428017" y="3457991"/>
                  <a:pt x="2430970" y="3454657"/>
                </a:cubicBezTo>
                <a:cubicBezTo>
                  <a:pt x="2433923" y="3451323"/>
                  <a:pt x="2441162" y="3448752"/>
                  <a:pt x="2445924" y="3449132"/>
                </a:cubicBezTo>
                <a:close/>
                <a:moveTo>
                  <a:pt x="2659761" y="3448275"/>
                </a:moveTo>
                <a:cubicBezTo>
                  <a:pt x="2660809" y="3447989"/>
                  <a:pt x="2662999" y="3449799"/>
                  <a:pt x="2662333" y="3450847"/>
                </a:cubicBezTo>
                <a:cubicBezTo>
                  <a:pt x="2661285" y="3452371"/>
                  <a:pt x="2658237" y="3453895"/>
                  <a:pt x="2654808" y="3456372"/>
                </a:cubicBezTo>
                <a:cubicBezTo>
                  <a:pt x="2653665" y="3454371"/>
                  <a:pt x="2651950" y="3453133"/>
                  <a:pt x="2652808" y="3452276"/>
                </a:cubicBezTo>
                <a:cubicBezTo>
                  <a:pt x="2654332" y="3450752"/>
                  <a:pt x="2657379" y="3449037"/>
                  <a:pt x="2659761" y="3448275"/>
                </a:cubicBezTo>
                <a:close/>
                <a:moveTo>
                  <a:pt x="2141029" y="3447799"/>
                </a:moveTo>
                <a:cubicBezTo>
                  <a:pt x="2151507" y="3446084"/>
                  <a:pt x="2155602" y="3450561"/>
                  <a:pt x="2150173" y="3457800"/>
                </a:cubicBezTo>
                <a:cubicBezTo>
                  <a:pt x="2144363" y="3465515"/>
                  <a:pt x="2129790" y="3474278"/>
                  <a:pt x="2118931" y="3476374"/>
                </a:cubicBezTo>
                <a:cubicBezTo>
                  <a:pt x="2108454" y="3478374"/>
                  <a:pt x="2104263" y="3473611"/>
                  <a:pt x="2109692" y="3465992"/>
                </a:cubicBezTo>
                <a:cubicBezTo>
                  <a:pt x="2115312" y="3457991"/>
                  <a:pt x="2130076" y="3449513"/>
                  <a:pt x="2141029" y="3447799"/>
                </a:cubicBezTo>
                <a:close/>
                <a:moveTo>
                  <a:pt x="1075848" y="3445799"/>
                </a:moveTo>
                <a:cubicBezTo>
                  <a:pt x="1076991" y="3445799"/>
                  <a:pt x="1077944" y="3447418"/>
                  <a:pt x="1079563" y="3448847"/>
                </a:cubicBezTo>
                <a:cubicBezTo>
                  <a:pt x="1077563" y="3449990"/>
                  <a:pt x="1075562" y="3451609"/>
                  <a:pt x="1075086" y="3451419"/>
                </a:cubicBezTo>
                <a:cubicBezTo>
                  <a:pt x="1073753" y="3450657"/>
                  <a:pt x="1072991" y="3449133"/>
                  <a:pt x="1071943" y="3447895"/>
                </a:cubicBezTo>
                <a:cubicBezTo>
                  <a:pt x="1073276" y="3447132"/>
                  <a:pt x="1074705" y="3445799"/>
                  <a:pt x="1075848" y="3445799"/>
                </a:cubicBezTo>
                <a:close/>
                <a:moveTo>
                  <a:pt x="1375314" y="3445036"/>
                </a:moveTo>
                <a:cubicBezTo>
                  <a:pt x="1379696" y="3444941"/>
                  <a:pt x="1383982" y="3449990"/>
                  <a:pt x="1382363" y="3453895"/>
                </a:cubicBezTo>
                <a:cubicBezTo>
                  <a:pt x="1381029" y="3456943"/>
                  <a:pt x="1377600" y="3459038"/>
                  <a:pt x="1373600" y="3463134"/>
                </a:cubicBezTo>
                <a:cubicBezTo>
                  <a:pt x="1370742" y="3458181"/>
                  <a:pt x="1367790" y="3455323"/>
                  <a:pt x="1367504" y="3452180"/>
                </a:cubicBezTo>
                <a:cubicBezTo>
                  <a:pt x="1367123" y="3447799"/>
                  <a:pt x="1370838" y="3445227"/>
                  <a:pt x="1375314" y="3445036"/>
                </a:cubicBezTo>
                <a:close/>
                <a:moveTo>
                  <a:pt x="2258830" y="3444858"/>
                </a:moveTo>
                <a:cubicBezTo>
                  <a:pt x="2260663" y="3445751"/>
                  <a:pt x="2260806" y="3447704"/>
                  <a:pt x="2258758" y="3450466"/>
                </a:cubicBezTo>
                <a:cubicBezTo>
                  <a:pt x="2254472" y="3455800"/>
                  <a:pt x="2242375" y="3463420"/>
                  <a:pt x="2233040" y="3466468"/>
                </a:cubicBezTo>
                <a:cubicBezTo>
                  <a:pt x="2223420" y="3469516"/>
                  <a:pt x="2219324" y="3467039"/>
                  <a:pt x="2224182" y="3460943"/>
                </a:cubicBezTo>
                <a:cubicBezTo>
                  <a:pt x="2228659" y="3455228"/>
                  <a:pt x="2239517" y="3448466"/>
                  <a:pt x="2248757" y="3445608"/>
                </a:cubicBezTo>
                <a:cubicBezTo>
                  <a:pt x="2253472" y="3444132"/>
                  <a:pt x="2256996" y="3443965"/>
                  <a:pt x="2258830" y="3444858"/>
                </a:cubicBezTo>
                <a:close/>
                <a:moveTo>
                  <a:pt x="1598390" y="3444834"/>
                </a:moveTo>
                <a:cubicBezTo>
                  <a:pt x="1601795" y="3443560"/>
                  <a:pt x="1605867" y="3443656"/>
                  <a:pt x="1609534" y="3445513"/>
                </a:cubicBezTo>
                <a:cubicBezTo>
                  <a:pt x="1616583" y="3449227"/>
                  <a:pt x="1620297" y="3457705"/>
                  <a:pt x="1617821" y="3464753"/>
                </a:cubicBezTo>
                <a:cubicBezTo>
                  <a:pt x="1615344" y="3471897"/>
                  <a:pt x="1607915" y="3474754"/>
                  <a:pt x="1600676" y="3471325"/>
                </a:cubicBezTo>
                <a:cubicBezTo>
                  <a:pt x="1593723" y="3467992"/>
                  <a:pt x="1589246" y="3459229"/>
                  <a:pt x="1591246" y="3452371"/>
                </a:cubicBezTo>
                <a:cubicBezTo>
                  <a:pt x="1592246" y="3448752"/>
                  <a:pt x="1594985" y="3446108"/>
                  <a:pt x="1598390" y="3444834"/>
                </a:cubicBezTo>
                <a:close/>
                <a:moveTo>
                  <a:pt x="2727483" y="3444656"/>
                </a:moveTo>
                <a:cubicBezTo>
                  <a:pt x="2728245" y="3446085"/>
                  <a:pt x="2729293" y="3446847"/>
                  <a:pt x="2729007" y="3447894"/>
                </a:cubicBezTo>
                <a:cubicBezTo>
                  <a:pt x="2728816" y="3448561"/>
                  <a:pt x="2726054" y="3450466"/>
                  <a:pt x="2725578" y="3450371"/>
                </a:cubicBezTo>
                <a:cubicBezTo>
                  <a:pt x="2724149" y="3450276"/>
                  <a:pt x="2722435" y="3449704"/>
                  <a:pt x="2722530" y="3448847"/>
                </a:cubicBezTo>
                <a:cubicBezTo>
                  <a:pt x="2722625" y="3447990"/>
                  <a:pt x="2725102" y="3446561"/>
                  <a:pt x="2727483" y="3444656"/>
                </a:cubicBezTo>
                <a:close/>
                <a:moveTo>
                  <a:pt x="1154715" y="3443608"/>
                </a:moveTo>
                <a:cubicBezTo>
                  <a:pt x="1156525" y="3445894"/>
                  <a:pt x="1158811" y="3447894"/>
                  <a:pt x="1158335" y="3448466"/>
                </a:cubicBezTo>
                <a:cubicBezTo>
                  <a:pt x="1157192" y="3450180"/>
                  <a:pt x="1154906" y="3451800"/>
                  <a:pt x="1152810" y="3452371"/>
                </a:cubicBezTo>
                <a:cubicBezTo>
                  <a:pt x="1151953" y="3452657"/>
                  <a:pt x="1149191" y="3449895"/>
                  <a:pt x="1149477" y="3448942"/>
                </a:cubicBezTo>
                <a:cubicBezTo>
                  <a:pt x="1150143" y="3447228"/>
                  <a:pt x="1152429" y="3445799"/>
                  <a:pt x="1154715" y="3443608"/>
                </a:cubicBezTo>
                <a:close/>
                <a:moveTo>
                  <a:pt x="1304639" y="3442655"/>
                </a:moveTo>
                <a:cubicBezTo>
                  <a:pt x="1307401" y="3443036"/>
                  <a:pt x="1309497" y="3445607"/>
                  <a:pt x="1313688" y="3448465"/>
                </a:cubicBezTo>
                <a:cubicBezTo>
                  <a:pt x="1308640" y="3451608"/>
                  <a:pt x="1305877" y="3454466"/>
                  <a:pt x="1302925" y="3455037"/>
                </a:cubicBezTo>
                <a:cubicBezTo>
                  <a:pt x="1298829" y="3455799"/>
                  <a:pt x="1296448" y="3453228"/>
                  <a:pt x="1297019" y="3449037"/>
                </a:cubicBezTo>
                <a:cubicBezTo>
                  <a:pt x="1297591" y="3444846"/>
                  <a:pt x="1300639" y="3442083"/>
                  <a:pt x="1304639" y="3442655"/>
                </a:cubicBezTo>
                <a:close/>
                <a:moveTo>
                  <a:pt x="1231010" y="3440941"/>
                </a:moveTo>
                <a:cubicBezTo>
                  <a:pt x="1233392" y="3444465"/>
                  <a:pt x="1235678" y="3446180"/>
                  <a:pt x="1235868" y="3448275"/>
                </a:cubicBezTo>
                <a:cubicBezTo>
                  <a:pt x="1236154" y="3451800"/>
                  <a:pt x="1233201" y="3454562"/>
                  <a:pt x="1229486" y="3454086"/>
                </a:cubicBezTo>
                <a:cubicBezTo>
                  <a:pt x="1227391" y="3453800"/>
                  <a:pt x="1224343" y="3451037"/>
                  <a:pt x="1224629" y="3449418"/>
                </a:cubicBezTo>
                <a:cubicBezTo>
                  <a:pt x="1224914" y="3447037"/>
                  <a:pt x="1227867" y="3444751"/>
                  <a:pt x="1231010" y="3440941"/>
                </a:cubicBezTo>
                <a:close/>
                <a:moveTo>
                  <a:pt x="2352960" y="3437892"/>
                </a:moveTo>
                <a:cubicBezTo>
                  <a:pt x="2359532" y="3436464"/>
                  <a:pt x="2361914" y="3438940"/>
                  <a:pt x="2358294" y="3443036"/>
                </a:cubicBezTo>
                <a:cubicBezTo>
                  <a:pt x="2354579" y="3447227"/>
                  <a:pt x="2345531" y="3452275"/>
                  <a:pt x="2338768" y="3453990"/>
                </a:cubicBezTo>
                <a:cubicBezTo>
                  <a:pt x="2331815" y="3455704"/>
                  <a:pt x="2328862" y="3453799"/>
                  <a:pt x="2332291" y="3449513"/>
                </a:cubicBezTo>
                <a:cubicBezTo>
                  <a:pt x="2336006" y="3444941"/>
                  <a:pt x="2345816" y="3439416"/>
                  <a:pt x="2352960" y="3437892"/>
                </a:cubicBezTo>
                <a:close/>
                <a:moveTo>
                  <a:pt x="1489233" y="3437131"/>
                </a:moveTo>
                <a:cubicBezTo>
                  <a:pt x="1494948" y="3438940"/>
                  <a:pt x="1498854" y="3445417"/>
                  <a:pt x="1497901" y="3451228"/>
                </a:cubicBezTo>
                <a:cubicBezTo>
                  <a:pt x="1496853" y="3457228"/>
                  <a:pt x="1491519" y="3460276"/>
                  <a:pt x="1485709" y="3458371"/>
                </a:cubicBezTo>
                <a:cubicBezTo>
                  <a:pt x="1480089" y="3456466"/>
                  <a:pt x="1475898" y="3449989"/>
                  <a:pt x="1476755" y="3444369"/>
                </a:cubicBezTo>
                <a:cubicBezTo>
                  <a:pt x="1477613" y="3438940"/>
                  <a:pt x="1483709" y="3435416"/>
                  <a:pt x="1489233" y="3437131"/>
                </a:cubicBezTo>
                <a:close/>
                <a:moveTo>
                  <a:pt x="1777936" y="3430427"/>
                </a:moveTo>
                <a:cubicBezTo>
                  <a:pt x="1782651" y="3428701"/>
                  <a:pt x="1788128" y="3428606"/>
                  <a:pt x="1793366" y="3430463"/>
                </a:cubicBezTo>
                <a:cubicBezTo>
                  <a:pt x="1803463" y="3434082"/>
                  <a:pt x="1808511" y="3444465"/>
                  <a:pt x="1804320" y="3453608"/>
                </a:cubicBezTo>
                <a:cubicBezTo>
                  <a:pt x="1800129" y="3462657"/>
                  <a:pt x="1788032" y="3467801"/>
                  <a:pt x="1778126" y="3464562"/>
                </a:cubicBezTo>
                <a:cubicBezTo>
                  <a:pt x="1767458" y="3461133"/>
                  <a:pt x="1762410" y="3449989"/>
                  <a:pt x="1767077" y="3440178"/>
                </a:cubicBezTo>
                <a:cubicBezTo>
                  <a:pt x="1769268" y="3435511"/>
                  <a:pt x="1773221" y="3432154"/>
                  <a:pt x="1777936" y="3430427"/>
                </a:cubicBezTo>
                <a:close/>
                <a:moveTo>
                  <a:pt x="2027205" y="3429511"/>
                </a:moveTo>
                <a:cubicBezTo>
                  <a:pt x="2039778" y="3429511"/>
                  <a:pt x="2044636" y="3436845"/>
                  <a:pt x="2038350" y="3446465"/>
                </a:cubicBezTo>
                <a:cubicBezTo>
                  <a:pt x="2032158" y="3455990"/>
                  <a:pt x="2016918" y="3464563"/>
                  <a:pt x="2004821" y="3464754"/>
                </a:cubicBezTo>
                <a:cubicBezTo>
                  <a:pt x="1992820" y="3464944"/>
                  <a:pt x="1987486" y="3456467"/>
                  <a:pt x="1993391" y="3446942"/>
                </a:cubicBezTo>
                <a:cubicBezTo>
                  <a:pt x="1999297" y="3437322"/>
                  <a:pt x="2015013" y="3429511"/>
                  <a:pt x="2027205" y="3429511"/>
                </a:cubicBezTo>
                <a:close/>
                <a:moveTo>
                  <a:pt x="2229706" y="3428367"/>
                </a:moveTo>
                <a:cubicBezTo>
                  <a:pt x="2240470" y="3425891"/>
                  <a:pt x="2244280" y="3429130"/>
                  <a:pt x="2238469" y="3435988"/>
                </a:cubicBezTo>
                <a:cubicBezTo>
                  <a:pt x="2232659" y="3442560"/>
                  <a:pt x="2219419" y="3450466"/>
                  <a:pt x="2209037" y="3453228"/>
                </a:cubicBezTo>
                <a:cubicBezTo>
                  <a:pt x="2198750" y="3455895"/>
                  <a:pt x="2194369" y="3452275"/>
                  <a:pt x="2199798" y="3445513"/>
                </a:cubicBezTo>
                <a:cubicBezTo>
                  <a:pt x="2205322" y="3438655"/>
                  <a:pt x="2219134" y="3430749"/>
                  <a:pt x="2229706" y="3428367"/>
                </a:cubicBezTo>
                <a:close/>
                <a:moveTo>
                  <a:pt x="2428969" y="3425510"/>
                </a:moveTo>
                <a:cubicBezTo>
                  <a:pt x="2435256" y="3424843"/>
                  <a:pt x="2437256" y="3427320"/>
                  <a:pt x="2433827" y="3431225"/>
                </a:cubicBezTo>
                <a:cubicBezTo>
                  <a:pt x="2430398" y="3435035"/>
                  <a:pt x="2423159" y="3438369"/>
                  <a:pt x="2416968" y="3439036"/>
                </a:cubicBezTo>
                <a:cubicBezTo>
                  <a:pt x="2411062" y="3439702"/>
                  <a:pt x="2408491" y="3437226"/>
                  <a:pt x="2411634" y="3433607"/>
                </a:cubicBezTo>
                <a:cubicBezTo>
                  <a:pt x="2414777" y="3429987"/>
                  <a:pt x="2422873" y="3426177"/>
                  <a:pt x="2428969" y="3425510"/>
                </a:cubicBezTo>
                <a:close/>
                <a:moveTo>
                  <a:pt x="2503646" y="3425320"/>
                </a:moveTo>
                <a:cubicBezTo>
                  <a:pt x="2509075" y="3425225"/>
                  <a:pt x="2511075" y="3428368"/>
                  <a:pt x="2507742" y="3431702"/>
                </a:cubicBezTo>
                <a:cubicBezTo>
                  <a:pt x="2504789" y="3434845"/>
                  <a:pt x="2498026" y="3437607"/>
                  <a:pt x="2492883" y="3437703"/>
                </a:cubicBezTo>
                <a:cubicBezTo>
                  <a:pt x="2487549" y="3437798"/>
                  <a:pt x="2485453" y="3435322"/>
                  <a:pt x="2488025" y="3431988"/>
                </a:cubicBezTo>
                <a:cubicBezTo>
                  <a:pt x="2490787" y="3428464"/>
                  <a:pt x="2498121" y="3425415"/>
                  <a:pt x="2503646" y="3425320"/>
                </a:cubicBezTo>
                <a:close/>
                <a:moveTo>
                  <a:pt x="2575464" y="3425225"/>
                </a:moveTo>
                <a:cubicBezTo>
                  <a:pt x="2580322" y="3425130"/>
                  <a:pt x="2581655" y="3427415"/>
                  <a:pt x="2578703" y="3430559"/>
                </a:cubicBezTo>
                <a:cubicBezTo>
                  <a:pt x="2575845" y="3433607"/>
                  <a:pt x="2570130" y="3436083"/>
                  <a:pt x="2565748" y="3435893"/>
                </a:cubicBezTo>
                <a:cubicBezTo>
                  <a:pt x="2561557" y="3435797"/>
                  <a:pt x="2560129" y="3432845"/>
                  <a:pt x="2563272" y="3430082"/>
                </a:cubicBezTo>
                <a:cubicBezTo>
                  <a:pt x="2566606" y="3427130"/>
                  <a:pt x="2570892" y="3425415"/>
                  <a:pt x="2575464" y="3425225"/>
                </a:cubicBezTo>
                <a:close/>
                <a:moveTo>
                  <a:pt x="1938527" y="3424272"/>
                </a:moveTo>
                <a:cubicBezTo>
                  <a:pt x="1950338" y="3426654"/>
                  <a:pt x="1955101" y="3436083"/>
                  <a:pt x="1949195" y="3446085"/>
                </a:cubicBezTo>
                <a:cubicBezTo>
                  <a:pt x="1943480" y="3456181"/>
                  <a:pt x="1929002" y="3463325"/>
                  <a:pt x="1917382" y="3461325"/>
                </a:cubicBezTo>
                <a:cubicBezTo>
                  <a:pt x="1905857" y="3459324"/>
                  <a:pt x="1900427" y="3448847"/>
                  <a:pt x="1905476" y="3438941"/>
                </a:cubicBezTo>
                <a:cubicBezTo>
                  <a:pt x="1910810" y="3428559"/>
                  <a:pt x="1926431" y="3421796"/>
                  <a:pt x="1938527" y="3424272"/>
                </a:cubicBezTo>
                <a:close/>
                <a:moveTo>
                  <a:pt x="1646420" y="3423392"/>
                </a:moveTo>
                <a:cubicBezTo>
                  <a:pt x="1650087" y="3421915"/>
                  <a:pt x="1654444" y="3421844"/>
                  <a:pt x="1658587" y="3423510"/>
                </a:cubicBezTo>
                <a:cubicBezTo>
                  <a:pt x="1667255" y="3426939"/>
                  <a:pt x="1672304" y="3437417"/>
                  <a:pt x="1669255" y="3445608"/>
                </a:cubicBezTo>
                <a:cubicBezTo>
                  <a:pt x="1666398" y="3453323"/>
                  <a:pt x="1657063" y="3457134"/>
                  <a:pt x="1648967" y="3453800"/>
                </a:cubicBezTo>
                <a:cubicBezTo>
                  <a:pt x="1640300" y="3450180"/>
                  <a:pt x="1635442" y="3439988"/>
                  <a:pt x="1638394" y="3431702"/>
                </a:cubicBezTo>
                <a:cubicBezTo>
                  <a:pt x="1639776" y="3427749"/>
                  <a:pt x="1642753" y="3424868"/>
                  <a:pt x="1646420" y="3423392"/>
                </a:cubicBezTo>
                <a:close/>
                <a:moveTo>
                  <a:pt x="2117788" y="3422938"/>
                </a:moveTo>
                <a:cubicBezTo>
                  <a:pt x="2130742" y="3421414"/>
                  <a:pt x="2135409" y="3426843"/>
                  <a:pt x="2128647" y="3435892"/>
                </a:cubicBezTo>
                <a:cubicBezTo>
                  <a:pt x="2122074" y="3444750"/>
                  <a:pt x="2106739" y="3453609"/>
                  <a:pt x="2094452" y="3455038"/>
                </a:cubicBezTo>
                <a:cubicBezTo>
                  <a:pt x="2082927" y="3456466"/>
                  <a:pt x="2077974" y="3450370"/>
                  <a:pt x="2083498" y="3441893"/>
                </a:cubicBezTo>
                <a:cubicBezTo>
                  <a:pt x="2089404" y="3433035"/>
                  <a:pt x="2105120" y="3424367"/>
                  <a:pt x="2117788" y="3422938"/>
                </a:cubicBezTo>
                <a:close/>
                <a:moveTo>
                  <a:pt x="2334672" y="3422653"/>
                </a:moveTo>
                <a:cubicBezTo>
                  <a:pt x="2343435" y="3420557"/>
                  <a:pt x="2346197" y="3423034"/>
                  <a:pt x="2341149" y="3428273"/>
                </a:cubicBezTo>
                <a:cubicBezTo>
                  <a:pt x="2336196" y="3433416"/>
                  <a:pt x="2325242" y="3439417"/>
                  <a:pt x="2317051" y="3441417"/>
                </a:cubicBezTo>
                <a:cubicBezTo>
                  <a:pt x="2309431" y="3443227"/>
                  <a:pt x="2306287" y="3440941"/>
                  <a:pt x="2310383" y="3436178"/>
                </a:cubicBezTo>
                <a:cubicBezTo>
                  <a:pt x="2314765" y="3431130"/>
                  <a:pt x="2326100" y="3424844"/>
                  <a:pt x="2334672" y="3422653"/>
                </a:cubicBezTo>
                <a:close/>
                <a:moveTo>
                  <a:pt x="2646426" y="3421415"/>
                </a:moveTo>
                <a:cubicBezTo>
                  <a:pt x="2647188" y="3424177"/>
                  <a:pt x="2648616" y="3425606"/>
                  <a:pt x="2647854" y="3427511"/>
                </a:cubicBezTo>
                <a:cubicBezTo>
                  <a:pt x="2646997" y="3429892"/>
                  <a:pt x="2640425" y="3432940"/>
                  <a:pt x="2636996" y="3432750"/>
                </a:cubicBezTo>
                <a:cubicBezTo>
                  <a:pt x="2633376" y="3432559"/>
                  <a:pt x="2632043" y="3430845"/>
                  <a:pt x="2635091" y="3428178"/>
                </a:cubicBezTo>
                <a:cubicBezTo>
                  <a:pt x="2637186" y="3426178"/>
                  <a:pt x="2641092" y="3424463"/>
                  <a:pt x="2646426" y="3421415"/>
                </a:cubicBezTo>
                <a:close/>
                <a:moveTo>
                  <a:pt x="2711767" y="3420843"/>
                </a:moveTo>
                <a:cubicBezTo>
                  <a:pt x="2713577" y="3420557"/>
                  <a:pt x="2714244" y="3422176"/>
                  <a:pt x="2716339" y="3423700"/>
                </a:cubicBezTo>
                <a:cubicBezTo>
                  <a:pt x="2711862" y="3425606"/>
                  <a:pt x="2708529" y="3427606"/>
                  <a:pt x="2707005" y="3427606"/>
                </a:cubicBezTo>
                <a:cubicBezTo>
                  <a:pt x="2705290" y="3427606"/>
                  <a:pt x="2705195" y="3425606"/>
                  <a:pt x="2704433" y="3424558"/>
                </a:cubicBezTo>
                <a:cubicBezTo>
                  <a:pt x="2706910" y="3423224"/>
                  <a:pt x="2709862" y="3421129"/>
                  <a:pt x="2711767" y="3420843"/>
                </a:cubicBezTo>
                <a:close/>
                <a:moveTo>
                  <a:pt x="2777870" y="3416652"/>
                </a:moveTo>
                <a:cubicBezTo>
                  <a:pt x="2779108" y="3416557"/>
                  <a:pt x="2779299" y="3418081"/>
                  <a:pt x="2780252" y="3419319"/>
                </a:cubicBezTo>
                <a:cubicBezTo>
                  <a:pt x="2777489" y="3420653"/>
                  <a:pt x="2774632" y="3422367"/>
                  <a:pt x="2774155" y="3422177"/>
                </a:cubicBezTo>
                <a:cubicBezTo>
                  <a:pt x="2773012" y="3421605"/>
                  <a:pt x="2773012" y="3420176"/>
                  <a:pt x="2772536" y="3419034"/>
                </a:cubicBezTo>
                <a:cubicBezTo>
                  <a:pt x="2774346" y="3418176"/>
                  <a:pt x="2776632" y="3416652"/>
                  <a:pt x="2777870" y="3416652"/>
                </a:cubicBezTo>
                <a:close/>
                <a:moveTo>
                  <a:pt x="1418748" y="3415890"/>
                </a:moveTo>
                <a:cubicBezTo>
                  <a:pt x="1423892" y="3417223"/>
                  <a:pt x="1427416" y="3423033"/>
                  <a:pt x="1426273" y="3427986"/>
                </a:cubicBezTo>
                <a:cubicBezTo>
                  <a:pt x="1425130" y="3432844"/>
                  <a:pt x="1419510" y="3436082"/>
                  <a:pt x="1414557" y="3434844"/>
                </a:cubicBezTo>
                <a:cubicBezTo>
                  <a:pt x="1409414" y="3433511"/>
                  <a:pt x="1406080" y="3428082"/>
                  <a:pt x="1407128" y="3422938"/>
                </a:cubicBezTo>
                <a:cubicBezTo>
                  <a:pt x="1408366" y="3417604"/>
                  <a:pt x="1413509" y="3414461"/>
                  <a:pt x="1418748" y="3415890"/>
                </a:cubicBezTo>
                <a:close/>
                <a:moveTo>
                  <a:pt x="1534953" y="3414461"/>
                </a:moveTo>
                <a:cubicBezTo>
                  <a:pt x="1542097" y="3417223"/>
                  <a:pt x="1546383" y="3425986"/>
                  <a:pt x="1544097" y="3432749"/>
                </a:cubicBezTo>
                <a:cubicBezTo>
                  <a:pt x="1542001" y="3438940"/>
                  <a:pt x="1534667" y="3441798"/>
                  <a:pt x="1528285" y="3438940"/>
                </a:cubicBezTo>
                <a:cubicBezTo>
                  <a:pt x="1521808" y="3435988"/>
                  <a:pt x="1517808" y="3428177"/>
                  <a:pt x="1519522" y="3421700"/>
                </a:cubicBezTo>
                <a:cubicBezTo>
                  <a:pt x="1521237" y="3415223"/>
                  <a:pt x="1528285" y="3411794"/>
                  <a:pt x="1534953" y="3414461"/>
                </a:cubicBezTo>
                <a:close/>
                <a:moveTo>
                  <a:pt x="1037558" y="3410652"/>
                </a:moveTo>
                <a:cubicBezTo>
                  <a:pt x="1038796" y="3410461"/>
                  <a:pt x="1040320" y="3412461"/>
                  <a:pt x="1042702" y="3414271"/>
                </a:cubicBezTo>
                <a:cubicBezTo>
                  <a:pt x="1039844" y="3415509"/>
                  <a:pt x="1038035" y="3416747"/>
                  <a:pt x="1036415" y="3416747"/>
                </a:cubicBezTo>
                <a:cubicBezTo>
                  <a:pt x="1035272" y="3416747"/>
                  <a:pt x="1033177" y="3414557"/>
                  <a:pt x="1033462" y="3414081"/>
                </a:cubicBezTo>
                <a:cubicBezTo>
                  <a:pt x="1034320" y="3412652"/>
                  <a:pt x="1036034" y="3410842"/>
                  <a:pt x="1037558" y="3410652"/>
                </a:cubicBezTo>
                <a:close/>
                <a:moveTo>
                  <a:pt x="1118806" y="3409508"/>
                </a:moveTo>
                <a:cubicBezTo>
                  <a:pt x="1121188" y="3409699"/>
                  <a:pt x="1123093" y="3411794"/>
                  <a:pt x="1126617" y="3414080"/>
                </a:cubicBezTo>
                <a:cubicBezTo>
                  <a:pt x="1122521" y="3416271"/>
                  <a:pt x="1119854" y="3418843"/>
                  <a:pt x="1117854" y="3418557"/>
                </a:cubicBezTo>
                <a:cubicBezTo>
                  <a:pt x="1115949" y="3418366"/>
                  <a:pt x="1113949" y="3415414"/>
                  <a:pt x="1113663" y="3413413"/>
                </a:cubicBezTo>
                <a:cubicBezTo>
                  <a:pt x="1113568" y="3412366"/>
                  <a:pt x="1117282" y="3409413"/>
                  <a:pt x="1118806" y="3409508"/>
                </a:cubicBezTo>
                <a:close/>
                <a:moveTo>
                  <a:pt x="2208847" y="3408556"/>
                </a:moveTo>
                <a:cubicBezTo>
                  <a:pt x="2221135" y="3406365"/>
                  <a:pt x="2225516" y="3410461"/>
                  <a:pt x="2218944" y="3418271"/>
                </a:cubicBezTo>
                <a:cubicBezTo>
                  <a:pt x="2212372" y="3426082"/>
                  <a:pt x="2198084" y="3434178"/>
                  <a:pt x="2185797" y="3436845"/>
                </a:cubicBezTo>
                <a:cubicBezTo>
                  <a:pt x="2173795" y="3439417"/>
                  <a:pt x="2168938" y="3434845"/>
                  <a:pt x="2175224" y="3426844"/>
                </a:cubicBezTo>
                <a:cubicBezTo>
                  <a:pt x="2181606" y="3418748"/>
                  <a:pt x="2196655" y="3410747"/>
                  <a:pt x="2208847" y="3408556"/>
                </a:cubicBezTo>
                <a:close/>
                <a:moveTo>
                  <a:pt x="1199197" y="3408461"/>
                </a:moveTo>
                <a:cubicBezTo>
                  <a:pt x="1201673" y="3409128"/>
                  <a:pt x="1203293" y="3411795"/>
                  <a:pt x="1206722" y="3414747"/>
                </a:cubicBezTo>
                <a:cubicBezTo>
                  <a:pt x="1202054" y="3417224"/>
                  <a:pt x="1199387" y="3419510"/>
                  <a:pt x="1196720" y="3419891"/>
                </a:cubicBezTo>
                <a:cubicBezTo>
                  <a:pt x="1192148" y="3420558"/>
                  <a:pt x="1189862" y="3417796"/>
                  <a:pt x="1190720" y="3413795"/>
                </a:cubicBezTo>
                <a:cubicBezTo>
                  <a:pt x="1191577" y="3409795"/>
                  <a:pt x="1195101" y="3407413"/>
                  <a:pt x="1199197" y="3408461"/>
                </a:cubicBezTo>
                <a:close/>
                <a:moveTo>
                  <a:pt x="2326350" y="3407306"/>
                </a:moveTo>
                <a:cubicBezTo>
                  <a:pt x="2327862" y="3408342"/>
                  <a:pt x="2327433" y="3410413"/>
                  <a:pt x="2324766" y="3413318"/>
                </a:cubicBezTo>
                <a:cubicBezTo>
                  <a:pt x="2319337" y="3419128"/>
                  <a:pt x="2307621" y="3425605"/>
                  <a:pt x="2297429" y="3428367"/>
                </a:cubicBezTo>
                <a:cubicBezTo>
                  <a:pt x="2287333" y="3431130"/>
                  <a:pt x="2283237" y="3428653"/>
                  <a:pt x="2288476" y="3422652"/>
                </a:cubicBezTo>
                <a:cubicBezTo>
                  <a:pt x="2293715" y="3416747"/>
                  <a:pt x="2306097" y="3409984"/>
                  <a:pt x="2316289" y="3407508"/>
                </a:cubicBezTo>
                <a:cubicBezTo>
                  <a:pt x="2321385" y="3406270"/>
                  <a:pt x="2324838" y="3406270"/>
                  <a:pt x="2326350" y="3407306"/>
                </a:cubicBezTo>
                <a:close/>
                <a:moveTo>
                  <a:pt x="1275016" y="3407032"/>
                </a:moveTo>
                <a:cubicBezTo>
                  <a:pt x="1279397" y="3407698"/>
                  <a:pt x="1282541" y="3410365"/>
                  <a:pt x="1280636" y="3414651"/>
                </a:cubicBezTo>
                <a:cubicBezTo>
                  <a:pt x="1279302" y="3417699"/>
                  <a:pt x="1275397" y="3419985"/>
                  <a:pt x="1270730" y="3424462"/>
                </a:cubicBezTo>
                <a:cubicBezTo>
                  <a:pt x="1268348" y="3419605"/>
                  <a:pt x="1265967" y="3416938"/>
                  <a:pt x="1265872" y="3413794"/>
                </a:cubicBezTo>
                <a:cubicBezTo>
                  <a:pt x="1265681" y="3410175"/>
                  <a:pt x="1271206" y="3406460"/>
                  <a:pt x="1275016" y="3407032"/>
                </a:cubicBezTo>
                <a:close/>
                <a:moveTo>
                  <a:pt x="2414301" y="3406555"/>
                </a:moveTo>
                <a:cubicBezTo>
                  <a:pt x="2422302" y="3405126"/>
                  <a:pt x="2424874" y="3407888"/>
                  <a:pt x="2420206" y="3412461"/>
                </a:cubicBezTo>
                <a:cubicBezTo>
                  <a:pt x="2415730" y="3416652"/>
                  <a:pt x="2406776" y="3420843"/>
                  <a:pt x="2399347" y="3422081"/>
                </a:cubicBezTo>
                <a:cubicBezTo>
                  <a:pt x="2391822" y="3423319"/>
                  <a:pt x="2389250" y="3421223"/>
                  <a:pt x="2393536" y="3416747"/>
                </a:cubicBezTo>
                <a:cubicBezTo>
                  <a:pt x="2397727" y="3412365"/>
                  <a:pt x="2406776" y="3407888"/>
                  <a:pt x="2414301" y="3406555"/>
                </a:cubicBezTo>
                <a:close/>
                <a:moveTo>
                  <a:pt x="1347406" y="3406365"/>
                </a:moveTo>
                <a:cubicBezTo>
                  <a:pt x="1351978" y="3406746"/>
                  <a:pt x="1354835" y="3410366"/>
                  <a:pt x="1354073" y="3414843"/>
                </a:cubicBezTo>
                <a:cubicBezTo>
                  <a:pt x="1353216" y="3419796"/>
                  <a:pt x="1348644" y="3423225"/>
                  <a:pt x="1343596" y="3422748"/>
                </a:cubicBezTo>
                <a:cubicBezTo>
                  <a:pt x="1339024" y="3422367"/>
                  <a:pt x="1336071" y="3418748"/>
                  <a:pt x="1336738" y="3414462"/>
                </a:cubicBezTo>
                <a:cubicBezTo>
                  <a:pt x="1337500" y="3409795"/>
                  <a:pt x="1342453" y="3405889"/>
                  <a:pt x="1347406" y="3406365"/>
                </a:cubicBezTo>
                <a:close/>
                <a:moveTo>
                  <a:pt x="1852517" y="3404651"/>
                </a:moveTo>
                <a:cubicBezTo>
                  <a:pt x="1864328" y="3408175"/>
                  <a:pt x="1869472" y="3418557"/>
                  <a:pt x="1864233" y="3428939"/>
                </a:cubicBezTo>
                <a:cubicBezTo>
                  <a:pt x="1858994" y="3439227"/>
                  <a:pt x="1846135" y="3444846"/>
                  <a:pt x="1834324" y="3441608"/>
                </a:cubicBezTo>
                <a:cubicBezTo>
                  <a:pt x="1822609" y="3438369"/>
                  <a:pt x="1816989" y="3427511"/>
                  <a:pt x="1821465" y="3417224"/>
                </a:cubicBezTo>
                <a:cubicBezTo>
                  <a:pt x="1826133" y="3406556"/>
                  <a:pt x="1840135" y="3401031"/>
                  <a:pt x="1852517" y="3404651"/>
                </a:cubicBezTo>
                <a:close/>
                <a:moveTo>
                  <a:pt x="2562986" y="3401794"/>
                </a:moveTo>
                <a:cubicBezTo>
                  <a:pt x="2568415" y="3401698"/>
                  <a:pt x="2569939" y="3404270"/>
                  <a:pt x="2566606" y="3407794"/>
                </a:cubicBezTo>
                <a:cubicBezTo>
                  <a:pt x="2563177" y="3411319"/>
                  <a:pt x="2556604" y="3414081"/>
                  <a:pt x="2550794" y="3414366"/>
                </a:cubicBezTo>
                <a:cubicBezTo>
                  <a:pt x="2544984" y="3414557"/>
                  <a:pt x="2542888" y="3412176"/>
                  <a:pt x="2546031" y="3408651"/>
                </a:cubicBezTo>
                <a:cubicBezTo>
                  <a:pt x="2549365" y="3404841"/>
                  <a:pt x="2556985" y="3401794"/>
                  <a:pt x="2562986" y="3401794"/>
                </a:cubicBezTo>
                <a:close/>
                <a:moveTo>
                  <a:pt x="2490216" y="3401412"/>
                </a:moveTo>
                <a:cubicBezTo>
                  <a:pt x="2496502" y="3401507"/>
                  <a:pt x="2498502" y="3404841"/>
                  <a:pt x="2494502" y="3408651"/>
                </a:cubicBezTo>
                <a:cubicBezTo>
                  <a:pt x="2490597" y="3412461"/>
                  <a:pt x="2481738" y="3415795"/>
                  <a:pt x="2475452" y="3415700"/>
                </a:cubicBezTo>
                <a:cubicBezTo>
                  <a:pt x="2469165" y="3415604"/>
                  <a:pt x="2466975" y="3412175"/>
                  <a:pt x="2470880" y="3408365"/>
                </a:cubicBezTo>
                <a:cubicBezTo>
                  <a:pt x="2474785" y="3404555"/>
                  <a:pt x="2483929" y="3401317"/>
                  <a:pt x="2490216" y="3401412"/>
                </a:cubicBezTo>
                <a:close/>
                <a:moveTo>
                  <a:pt x="1710785" y="3401412"/>
                </a:moveTo>
                <a:cubicBezTo>
                  <a:pt x="1721358" y="3404936"/>
                  <a:pt x="1727263" y="3415604"/>
                  <a:pt x="1723739" y="3424938"/>
                </a:cubicBezTo>
                <a:cubicBezTo>
                  <a:pt x="1720501" y="3433797"/>
                  <a:pt x="1709832" y="3438273"/>
                  <a:pt x="1700117" y="3434940"/>
                </a:cubicBezTo>
                <a:cubicBezTo>
                  <a:pt x="1689640" y="3431320"/>
                  <a:pt x="1684115" y="3420843"/>
                  <a:pt x="1687449" y="3411318"/>
                </a:cubicBezTo>
                <a:cubicBezTo>
                  <a:pt x="1690687" y="3402174"/>
                  <a:pt x="1700689" y="3397983"/>
                  <a:pt x="1710785" y="3401412"/>
                </a:cubicBezTo>
                <a:close/>
                <a:moveTo>
                  <a:pt x="2631757" y="3399792"/>
                </a:moveTo>
                <a:cubicBezTo>
                  <a:pt x="2636329" y="3399412"/>
                  <a:pt x="2638329" y="3401983"/>
                  <a:pt x="2635472" y="3405126"/>
                </a:cubicBezTo>
                <a:cubicBezTo>
                  <a:pt x="2632424" y="3408460"/>
                  <a:pt x="2627947" y="3410651"/>
                  <a:pt x="2622709" y="3411508"/>
                </a:cubicBezTo>
                <a:cubicBezTo>
                  <a:pt x="2617755" y="3412270"/>
                  <a:pt x="2615374" y="3409794"/>
                  <a:pt x="2617851" y="3406651"/>
                </a:cubicBezTo>
                <a:cubicBezTo>
                  <a:pt x="2620327" y="3403507"/>
                  <a:pt x="2626995" y="3400269"/>
                  <a:pt x="2631757" y="3399792"/>
                </a:cubicBezTo>
                <a:close/>
                <a:moveTo>
                  <a:pt x="2700718" y="3396650"/>
                </a:moveTo>
                <a:cubicBezTo>
                  <a:pt x="2700909" y="3397793"/>
                  <a:pt x="2702338" y="3399222"/>
                  <a:pt x="2701385" y="3401317"/>
                </a:cubicBezTo>
                <a:cubicBezTo>
                  <a:pt x="2700242" y="3403794"/>
                  <a:pt x="2694337" y="3406461"/>
                  <a:pt x="2690527" y="3406556"/>
                </a:cubicBezTo>
                <a:cubicBezTo>
                  <a:pt x="2686717" y="3406651"/>
                  <a:pt x="2686050" y="3405127"/>
                  <a:pt x="2687955" y="3402460"/>
                </a:cubicBezTo>
                <a:cubicBezTo>
                  <a:pt x="2689955" y="3399603"/>
                  <a:pt x="2694813" y="3397221"/>
                  <a:pt x="2700718" y="3396650"/>
                </a:cubicBezTo>
                <a:close/>
                <a:moveTo>
                  <a:pt x="2094833" y="3393221"/>
                </a:moveTo>
                <a:cubicBezTo>
                  <a:pt x="2108930" y="3392459"/>
                  <a:pt x="2114645" y="3399603"/>
                  <a:pt x="2107596" y="3409509"/>
                </a:cubicBezTo>
                <a:cubicBezTo>
                  <a:pt x="2100548" y="3419414"/>
                  <a:pt x="2084069" y="3428273"/>
                  <a:pt x="2070068" y="3429130"/>
                </a:cubicBezTo>
                <a:cubicBezTo>
                  <a:pt x="2056256" y="3429892"/>
                  <a:pt x="2051113" y="3421891"/>
                  <a:pt x="2058447" y="3411413"/>
                </a:cubicBezTo>
                <a:cubicBezTo>
                  <a:pt x="2065400" y="3401412"/>
                  <a:pt x="2081117" y="3393792"/>
                  <a:pt x="2094833" y="3393221"/>
                </a:cubicBezTo>
                <a:close/>
                <a:moveTo>
                  <a:pt x="1582197" y="3392458"/>
                </a:moveTo>
                <a:cubicBezTo>
                  <a:pt x="1590579" y="3395697"/>
                  <a:pt x="1595723" y="3405126"/>
                  <a:pt x="1593246" y="3412841"/>
                </a:cubicBezTo>
                <a:cubicBezTo>
                  <a:pt x="1590960" y="3420081"/>
                  <a:pt x="1582674" y="3423510"/>
                  <a:pt x="1574863" y="3420462"/>
                </a:cubicBezTo>
                <a:cubicBezTo>
                  <a:pt x="1566862" y="3417318"/>
                  <a:pt x="1562100" y="3409222"/>
                  <a:pt x="1563719" y="3401507"/>
                </a:cubicBezTo>
                <a:cubicBezTo>
                  <a:pt x="1565529" y="3393220"/>
                  <a:pt x="1573625" y="3389220"/>
                  <a:pt x="1582197" y="3392458"/>
                </a:cubicBezTo>
                <a:close/>
                <a:moveTo>
                  <a:pt x="2003964" y="3392268"/>
                </a:moveTo>
                <a:cubicBezTo>
                  <a:pt x="2017680" y="3393696"/>
                  <a:pt x="2022919" y="3402745"/>
                  <a:pt x="2015965" y="3413413"/>
                </a:cubicBezTo>
                <a:cubicBezTo>
                  <a:pt x="2009012" y="3424081"/>
                  <a:pt x="1993201" y="3431891"/>
                  <a:pt x="1979485" y="3430748"/>
                </a:cubicBezTo>
                <a:cubicBezTo>
                  <a:pt x="1966055" y="3429605"/>
                  <a:pt x="1960721" y="3419414"/>
                  <a:pt x="1967388" y="3408555"/>
                </a:cubicBezTo>
                <a:cubicBezTo>
                  <a:pt x="1974151" y="3397697"/>
                  <a:pt x="1990153" y="3390839"/>
                  <a:pt x="2003964" y="3392268"/>
                </a:cubicBezTo>
                <a:close/>
                <a:moveTo>
                  <a:pt x="2764726" y="3390458"/>
                </a:moveTo>
                <a:cubicBezTo>
                  <a:pt x="2765202" y="3393220"/>
                  <a:pt x="2766441" y="3394458"/>
                  <a:pt x="2765393" y="3396078"/>
                </a:cubicBezTo>
                <a:cubicBezTo>
                  <a:pt x="2764536" y="3397316"/>
                  <a:pt x="2759583" y="3400269"/>
                  <a:pt x="2758630" y="3400173"/>
                </a:cubicBezTo>
                <a:cubicBezTo>
                  <a:pt x="2756630" y="3399983"/>
                  <a:pt x="2754534" y="3398745"/>
                  <a:pt x="2755201" y="3397316"/>
                </a:cubicBezTo>
                <a:cubicBezTo>
                  <a:pt x="2755773" y="3395982"/>
                  <a:pt x="2759868" y="3393792"/>
                  <a:pt x="2764726" y="3390458"/>
                </a:cubicBezTo>
                <a:close/>
                <a:moveTo>
                  <a:pt x="2299430" y="3390172"/>
                </a:moveTo>
                <a:cubicBezTo>
                  <a:pt x="2310098" y="3388267"/>
                  <a:pt x="2313527" y="3392077"/>
                  <a:pt x="2307050" y="3398554"/>
                </a:cubicBezTo>
                <a:cubicBezTo>
                  <a:pt x="2300478" y="3405126"/>
                  <a:pt x="2286190" y="3412651"/>
                  <a:pt x="2275141" y="3415128"/>
                </a:cubicBezTo>
                <a:cubicBezTo>
                  <a:pt x="2263330" y="3417890"/>
                  <a:pt x="2259711" y="3413985"/>
                  <a:pt x="2267236" y="3406365"/>
                </a:cubicBezTo>
                <a:cubicBezTo>
                  <a:pt x="2274189" y="3399221"/>
                  <a:pt x="2288381" y="3392173"/>
                  <a:pt x="2299430" y="3390172"/>
                </a:cubicBezTo>
                <a:close/>
                <a:moveTo>
                  <a:pt x="1462373" y="3389506"/>
                </a:moveTo>
                <a:cubicBezTo>
                  <a:pt x="1468850" y="3391506"/>
                  <a:pt x="1472850" y="3397983"/>
                  <a:pt x="1471517" y="3403984"/>
                </a:cubicBezTo>
                <a:cubicBezTo>
                  <a:pt x="1470183" y="3409985"/>
                  <a:pt x="1464087" y="3413319"/>
                  <a:pt x="1457705" y="3411604"/>
                </a:cubicBezTo>
                <a:cubicBezTo>
                  <a:pt x="1451228" y="3409794"/>
                  <a:pt x="1447133" y="3403984"/>
                  <a:pt x="1448085" y="3397793"/>
                </a:cubicBezTo>
                <a:cubicBezTo>
                  <a:pt x="1449133" y="3391030"/>
                  <a:pt x="1455419" y="3387315"/>
                  <a:pt x="1462373" y="3389506"/>
                </a:cubicBezTo>
                <a:close/>
                <a:moveTo>
                  <a:pt x="2400681" y="3389220"/>
                </a:moveTo>
                <a:cubicBezTo>
                  <a:pt x="2409158" y="3387791"/>
                  <a:pt x="2411730" y="3390934"/>
                  <a:pt x="2406301" y="3395792"/>
                </a:cubicBezTo>
                <a:cubicBezTo>
                  <a:pt x="2400871" y="3400745"/>
                  <a:pt x="2389156" y="3406269"/>
                  <a:pt x="2380488" y="3407889"/>
                </a:cubicBezTo>
                <a:cubicBezTo>
                  <a:pt x="2371725" y="3409603"/>
                  <a:pt x="2369058" y="3406841"/>
                  <a:pt x="2374773" y="3401507"/>
                </a:cubicBezTo>
                <a:cubicBezTo>
                  <a:pt x="2380297" y="3396268"/>
                  <a:pt x="2392013" y="3390744"/>
                  <a:pt x="2400681" y="3389220"/>
                </a:cubicBezTo>
                <a:close/>
                <a:moveTo>
                  <a:pt x="2827019" y="3386077"/>
                </a:moveTo>
                <a:cubicBezTo>
                  <a:pt x="2827781" y="3387696"/>
                  <a:pt x="2829305" y="3388649"/>
                  <a:pt x="2828543" y="3389792"/>
                </a:cubicBezTo>
                <a:cubicBezTo>
                  <a:pt x="2827781" y="3390935"/>
                  <a:pt x="2824733" y="3392649"/>
                  <a:pt x="2822828" y="3393316"/>
                </a:cubicBezTo>
                <a:cubicBezTo>
                  <a:pt x="2821971" y="3393602"/>
                  <a:pt x="2820352" y="3392173"/>
                  <a:pt x="2820923" y="3391316"/>
                </a:cubicBezTo>
                <a:cubicBezTo>
                  <a:pt x="2821781" y="3389887"/>
                  <a:pt x="2824162" y="3388363"/>
                  <a:pt x="2827019" y="3386077"/>
                </a:cubicBezTo>
                <a:close/>
                <a:moveTo>
                  <a:pt x="2186844" y="3384934"/>
                </a:moveTo>
                <a:cubicBezTo>
                  <a:pt x="2200179" y="3383029"/>
                  <a:pt x="2206085" y="3388363"/>
                  <a:pt x="2199798" y="3396745"/>
                </a:cubicBezTo>
                <a:cubicBezTo>
                  <a:pt x="2193607" y="3405127"/>
                  <a:pt x="2177033" y="3414462"/>
                  <a:pt x="2163603" y="3417033"/>
                </a:cubicBezTo>
                <a:cubicBezTo>
                  <a:pt x="2149697" y="3419700"/>
                  <a:pt x="2143601" y="3414462"/>
                  <a:pt x="2149697" y="3405413"/>
                </a:cubicBezTo>
                <a:cubicBezTo>
                  <a:pt x="2156078" y="3395793"/>
                  <a:pt x="2172556" y="3386839"/>
                  <a:pt x="2186844" y="3384934"/>
                </a:cubicBezTo>
                <a:close/>
                <a:moveTo>
                  <a:pt x="2477834" y="3379218"/>
                </a:moveTo>
                <a:cubicBezTo>
                  <a:pt x="2485739" y="3378742"/>
                  <a:pt x="2487263" y="3382171"/>
                  <a:pt x="2481643" y="3386838"/>
                </a:cubicBezTo>
                <a:cubicBezTo>
                  <a:pt x="2476500" y="3391124"/>
                  <a:pt x="2466689" y="3394839"/>
                  <a:pt x="2459545" y="3395315"/>
                </a:cubicBezTo>
                <a:cubicBezTo>
                  <a:pt x="2452116" y="3395792"/>
                  <a:pt x="2449925" y="3392363"/>
                  <a:pt x="2455164" y="3387981"/>
                </a:cubicBezTo>
                <a:cubicBezTo>
                  <a:pt x="2460307" y="3383695"/>
                  <a:pt x="2470594" y="3379695"/>
                  <a:pt x="2477834" y="3379218"/>
                </a:cubicBezTo>
                <a:close/>
                <a:moveTo>
                  <a:pt x="2551271" y="3379028"/>
                </a:moveTo>
                <a:cubicBezTo>
                  <a:pt x="2557843" y="3378933"/>
                  <a:pt x="2559748" y="3382266"/>
                  <a:pt x="2555557" y="3386172"/>
                </a:cubicBezTo>
                <a:cubicBezTo>
                  <a:pt x="2551271" y="3390172"/>
                  <a:pt x="2542127" y="3393601"/>
                  <a:pt x="2535364" y="3393697"/>
                </a:cubicBezTo>
                <a:cubicBezTo>
                  <a:pt x="2528316" y="3393792"/>
                  <a:pt x="2526410" y="3390649"/>
                  <a:pt x="2531078" y="3386457"/>
                </a:cubicBezTo>
                <a:cubicBezTo>
                  <a:pt x="2535650" y="3382266"/>
                  <a:pt x="2544318" y="3379123"/>
                  <a:pt x="2551271" y="3379028"/>
                </a:cubicBezTo>
                <a:close/>
                <a:moveTo>
                  <a:pt x="1914049" y="3378457"/>
                </a:moveTo>
                <a:cubicBezTo>
                  <a:pt x="1927574" y="3381695"/>
                  <a:pt x="1933289" y="3392459"/>
                  <a:pt x="1927003" y="3403603"/>
                </a:cubicBezTo>
                <a:cubicBezTo>
                  <a:pt x="1920811" y="3414652"/>
                  <a:pt x="1905762" y="3421129"/>
                  <a:pt x="1892522" y="3417986"/>
                </a:cubicBezTo>
                <a:cubicBezTo>
                  <a:pt x="1879473" y="3414843"/>
                  <a:pt x="1873758" y="3403222"/>
                  <a:pt x="1879568" y="3392173"/>
                </a:cubicBezTo>
                <a:cubicBezTo>
                  <a:pt x="1885474" y="3381124"/>
                  <a:pt x="1900618" y="3375314"/>
                  <a:pt x="1914049" y="3378457"/>
                </a:cubicBezTo>
                <a:close/>
                <a:moveTo>
                  <a:pt x="1767554" y="3378076"/>
                </a:moveTo>
                <a:cubicBezTo>
                  <a:pt x="1779175" y="3381886"/>
                  <a:pt x="1785080" y="3393125"/>
                  <a:pt x="1780699" y="3403507"/>
                </a:cubicBezTo>
                <a:cubicBezTo>
                  <a:pt x="1776317" y="3413985"/>
                  <a:pt x="1763839" y="3419033"/>
                  <a:pt x="1752505" y="3414842"/>
                </a:cubicBezTo>
                <a:cubicBezTo>
                  <a:pt x="1741265" y="3410746"/>
                  <a:pt x="1735550" y="3398650"/>
                  <a:pt x="1739932" y="3388744"/>
                </a:cubicBezTo>
                <a:cubicBezTo>
                  <a:pt x="1744123" y="3379314"/>
                  <a:pt x="1756505" y="3374551"/>
                  <a:pt x="1767554" y="3378076"/>
                </a:cubicBezTo>
                <a:close/>
                <a:moveTo>
                  <a:pt x="2620994" y="3377694"/>
                </a:moveTo>
                <a:cubicBezTo>
                  <a:pt x="2626900" y="3377314"/>
                  <a:pt x="2628424" y="3379885"/>
                  <a:pt x="2624899" y="3383600"/>
                </a:cubicBezTo>
                <a:cubicBezTo>
                  <a:pt x="2621280" y="3387410"/>
                  <a:pt x="2614231" y="3390648"/>
                  <a:pt x="2608231" y="3391125"/>
                </a:cubicBezTo>
                <a:cubicBezTo>
                  <a:pt x="2602135" y="3391601"/>
                  <a:pt x="2599849" y="3388458"/>
                  <a:pt x="2603754" y="3384743"/>
                </a:cubicBezTo>
                <a:cubicBezTo>
                  <a:pt x="2607373" y="3381219"/>
                  <a:pt x="2615470" y="3377980"/>
                  <a:pt x="2620994" y="3377694"/>
                </a:cubicBezTo>
                <a:close/>
                <a:moveTo>
                  <a:pt x="997839" y="3375789"/>
                </a:moveTo>
                <a:cubicBezTo>
                  <a:pt x="998886" y="3375504"/>
                  <a:pt x="1000887" y="3377599"/>
                  <a:pt x="1003268" y="3379123"/>
                </a:cubicBezTo>
                <a:cubicBezTo>
                  <a:pt x="1000791" y="3380647"/>
                  <a:pt x="999077" y="3382362"/>
                  <a:pt x="997458" y="3382362"/>
                </a:cubicBezTo>
                <a:cubicBezTo>
                  <a:pt x="995838" y="3382362"/>
                  <a:pt x="994314" y="3380552"/>
                  <a:pt x="992695" y="3379599"/>
                </a:cubicBezTo>
                <a:cubicBezTo>
                  <a:pt x="994410" y="3378266"/>
                  <a:pt x="995838" y="3376361"/>
                  <a:pt x="997839" y="3375789"/>
                </a:cubicBezTo>
                <a:close/>
                <a:moveTo>
                  <a:pt x="1082516" y="3374647"/>
                </a:moveTo>
                <a:cubicBezTo>
                  <a:pt x="1084040" y="3374265"/>
                  <a:pt x="1086517" y="3377313"/>
                  <a:pt x="1089660" y="3379695"/>
                </a:cubicBezTo>
                <a:cubicBezTo>
                  <a:pt x="1085850" y="3381885"/>
                  <a:pt x="1083278" y="3384552"/>
                  <a:pt x="1081183" y="3384362"/>
                </a:cubicBezTo>
                <a:cubicBezTo>
                  <a:pt x="1078992" y="3384267"/>
                  <a:pt x="1077182" y="3381505"/>
                  <a:pt x="1075277" y="3379885"/>
                </a:cubicBezTo>
                <a:cubicBezTo>
                  <a:pt x="1077658" y="3377980"/>
                  <a:pt x="1079754" y="3375313"/>
                  <a:pt x="1082516" y="3374647"/>
                </a:cubicBezTo>
                <a:close/>
                <a:moveTo>
                  <a:pt x="2687669" y="3374361"/>
                </a:moveTo>
                <a:cubicBezTo>
                  <a:pt x="2692622" y="3373884"/>
                  <a:pt x="2694146" y="3376647"/>
                  <a:pt x="2690907" y="3379980"/>
                </a:cubicBezTo>
                <a:cubicBezTo>
                  <a:pt x="2687669" y="3383409"/>
                  <a:pt x="2680525" y="3386553"/>
                  <a:pt x="2675858" y="3386553"/>
                </a:cubicBezTo>
                <a:cubicBezTo>
                  <a:pt x="2671476" y="3386553"/>
                  <a:pt x="2670619" y="3384171"/>
                  <a:pt x="2673762" y="3380838"/>
                </a:cubicBezTo>
                <a:cubicBezTo>
                  <a:pt x="2676906" y="3377694"/>
                  <a:pt x="2683097" y="3374741"/>
                  <a:pt x="2687669" y="3374361"/>
                </a:cubicBezTo>
                <a:close/>
                <a:moveTo>
                  <a:pt x="1390650" y="3373599"/>
                </a:moveTo>
                <a:cubicBezTo>
                  <a:pt x="1396269" y="3374551"/>
                  <a:pt x="1399794" y="3380076"/>
                  <a:pt x="1398460" y="3385696"/>
                </a:cubicBezTo>
                <a:cubicBezTo>
                  <a:pt x="1397126" y="3391315"/>
                  <a:pt x="1391412" y="3394840"/>
                  <a:pt x="1385697" y="3393887"/>
                </a:cubicBezTo>
                <a:cubicBezTo>
                  <a:pt x="1380172" y="3392934"/>
                  <a:pt x="1376172" y="3387315"/>
                  <a:pt x="1377505" y="3382076"/>
                </a:cubicBezTo>
                <a:cubicBezTo>
                  <a:pt x="1378743" y="3376837"/>
                  <a:pt x="1385125" y="3372646"/>
                  <a:pt x="1390650" y="3373599"/>
                </a:cubicBezTo>
                <a:close/>
                <a:moveTo>
                  <a:pt x="1164431" y="3373599"/>
                </a:moveTo>
                <a:cubicBezTo>
                  <a:pt x="1167574" y="3374361"/>
                  <a:pt x="1169670" y="3377218"/>
                  <a:pt x="1173956" y="3380457"/>
                </a:cubicBezTo>
                <a:cubicBezTo>
                  <a:pt x="1168146" y="3383124"/>
                  <a:pt x="1164812" y="3385696"/>
                  <a:pt x="1161573" y="3385981"/>
                </a:cubicBezTo>
                <a:cubicBezTo>
                  <a:pt x="1157001" y="3386362"/>
                  <a:pt x="1154715" y="3383314"/>
                  <a:pt x="1155573" y="3379218"/>
                </a:cubicBezTo>
                <a:cubicBezTo>
                  <a:pt x="1156525" y="3375123"/>
                  <a:pt x="1160145" y="3372646"/>
                  <a:pt x="1164431" y="3373599"/>
                </a:cubicBezTo>
                <a:close/>
                <a:moveTo>
                  <a:pt x="2385441" y="3372837"/>
                </a:moveTo>
                <a:cubicBezTo>
                  <a:pt x="2395156" y="3371313"/>
                  <a:pt x="2397728" y="3374742"/>
                  <a:pt x="2391346" y="3380457"/>
                </a:cubicBezTo>
                <a:cubicBezTo>
                  <a:pt x="2384964" y="3386077"/>
                  <a:pt x="2371534" y="3392459"/>
                  <a:pt x="2361723" y="3394554"/>
                </a:cubicBezTo>
                <a:cubicBezTo>
                  <a:pt x="2351912" y="3396554"/>
                  <a:pt x="2348388" y="3393411"/>
                  <a:pt x="2354294" y="3387601"/>
                </a:cubicBezTo>
                <a:cubicBezTo>
                  <a:pt x="2360485" y="3381410"/>
                  <a:pt x="2375439" y="3374361"/>
                  <a:pt x="2385441" y="3372837"/>
                </a:cubicBezTo>
                <a:close/>
                <a:moveTo>
                  <a:pt x="1242060" y="3372075"/>
                </a:moveTo>
                <a:cubicBezTo>
                  <a:pt x="1247013" y="3371503"/>
                  <a:pt x="1250727" y="3375028"/>
                  <a:pt x="1250251" y="3379409"/>
                </a:cubicBezTo>
                <a:cubicBezTo>
                  <a:pt x="1249775" y="3383981"/>
                  <a:pt x="1245393" y="3387601"/>
                  <a:pt x="1240440" y="3387696"/>
                </a:cubicBezTo>
                <a:cubicBezTo>
                  <a:pt x="1235773" y="3387791"/>
                  <a:pt x="1231582" y="3383791"/>
                  <a:pt x="1232725" y="3379790"/>
                </a:cubicBezTo>
                <a:cubicBezTo>
                  <a:pt x="1233868" y="3375599"/>
                  <a:pt x="1237011" y="3372742"/>
                  <a:pt x="1242060" y="3372075"/>
                </a:cubicBezTo>
                <a:close/>
                <a:moveTo>
                  <a:pt x="1317783" y="3371217"/>
                </a:moveTo>
                <a:cubicBezTo>
                  <a:pt x="1322736" y="3371027"/>
                  <a:pt x="1326546" y="3374551"/>
                  <a:pt x="1326260" y="3379028"/>
                </a:cubicBezTo>
                <a:cubicBezTo>
                  <a:pt x="1325784" y="3383790"/>
                  <a:pt x="1320450" y="3388648"/>
                  <a:pt x="1315116" y="3388934"/>
                </a:cubicBezTo>
                <a:cubicBezTo>
                  <a:pt x="1309972" y="3389220"/>
                  <a:pt x="1306448" y="3385791"/>
                  <a:pt x="1306829" y="3381028"/>
                </a:cubicBezTo>
                <a:cubicBezTo>
                  <a:pt x="1307305" y="3375599"/>
                  <a:pt x="1312068" y="3371408"/>
                  <a:pt x="1317783" y="3371217"/>
                </a:cubicBezTo>
                <a:close/>
                <a:moveTo>
                  <a:pt x="2278761" y="3370932"/>
                </a:moveTo>
                <a:cubicBezTo>
                  <a:pt x="2291524" y="3368836"/>
                  <a:pt x="2296382" y="3373599"/>
                  <a:pt x="2289238" y="3381124"/>
                </a:cubicBezTo>
                <a:cubicBezTo>
                  <a:pt x="2282094" y="3388744"/>
                  <a:pt x="2265045" y="3397602"/>
                  <a:pt x="2252662" y="3399888"/>
                </a:cubicBezTo>
                <a:cubicBezTo>
                  <a:pt x="2239994" y="3402269"/>
                  <a:pt x="2235612" y="3397221"/>
                  <a:pt x="2243137" y="3388934"/>
                </a:cubicBezTo>
                <a:cubicBezTo>
                  <a:pt x="2250281" y="3381124"/>
                  <a:pt x="2266473" y="3373027"/>
                  <a:pt x="2278761" y="3370932"/>
                </a:cubicBezTo>
                <a:close/>
                <a:moveTo>
                  <a:pt x="1619321" y="3370575"/>
                </a:moveTo>
                <a:cubicBezTo>
                  <a:pt x="1623369" y="3368955"/>
                  <a:pt x="1628251" y="3368884"/>
                  <a:pt x="1632965" y="3370741"/>
                </a:cubicBezTo>
                <a:cubicBezTo>
                  <a:pt x="1642586" y="3374456"/>
                  <a:pt x="1647729" y="3384362"/>
                  <a:pt x="1644681" y="3393316"/>
                </a:cubicBezTo>
                <a:cubicBezTo>
                  <a:pt x="1641633" y="3402364"/>
                  <a:pt x="1632108" y="3406174"/>
                  <a:pt x="1622583" y="3402269"/>
                </a:cubicBezTo>
                <a:cubicBezTo>
                  <a:pt x="1613153" y="3398364"/>
                  <a:pt x="1607819" y="3388363"/>
                  <a:pt x="1610677" y="3379695"/>
                </a:cubicBezTo>
                <a:cubicBezTo>
                  <a:pt x="1612058" y="3375361"/>
                  <a:pt x="1615273" y="3372194"/>
                  <a:pt x="1619321" y="3370575"/>
                </a:cubicBezTo>
                <a:close/>
                <a:moveTo>
                  <a:pt x="2753582" y="3367979"/>
                </a:moveTo>
                <a:cubicBezTo>
                  <a:pt x="2754059" y="3370741"/>
                  <a:pt x="2755392" y="3372170"/>
                  <a:pt x="2754344" y="3374170"/>
                </a:cubicBezTo>
                <a:cubicBezTo>
                  <a:pt x="2752915" y="3377028"/>
                  <a:pt x="2746915" y="3379885"/>
                  <a:pt x="2742819" y="3380076"/>
                </a:cubicBezTo>
                <a:cubicBezTo>
                  <a:pt x="2738819" y="3380171"/>
                  <a:pt x="2737866" y="3378361"/>
                  <a:pt x="2741009" y="3375408"/>
                </a:cubicBezTo>
                <a:cubicBezTo>
                  <a:pt x="2743390" y="3373313"/>
                  <a:pt x="2747772" y="3371313"/>
                  <a:pt x="2753582" y="3367979"/>
                </a:cubicBezTo>
                <a:close/>
                <a:moveTo>
                  <a:pt x="1507807" y="3364550"/>
                </a:moveTo>
                <a:cubicBezTo>
                  <a:pt x="1515618" y="3367026"/>
                  <a:pt x="1520190" y="3375027"/>
                  <a:pt x="1518189" y="3382457"/>
                </a:cubicBezTo>
                <a:cubicBezTo>
                  <a:pt x="1516284" y="3389506"/>
                  <a:pt x="1509522" y="3392934"/>
                  <a:pt x="1502188" y="3390744"/>
                </a:cubicBezTo>
                <a:cubicBezTo>
                  <a:pt x="1494472" y="3388458"/>
                  <a:pt x="1489329" y="3380742"/>
                  <a:pt x="1490853" y="3373408"/>
                </a:cubicBezTo>
                <a:cubicBezTo>
                  <a:pt x="1492281" y="3366360"/>
                  <a:pt x="1500187" y="3362169"/>
                  <a:pt x="1507807" y="3364550"/>
                </a:cubicBezTo>
                <a:close/>
                <a:moveTo>
                  <a:pt x="2814352" y="3364169"/>
                </a:moveTo>
                <a:cubicBezTo>
                  <a:pt x="2816066" y="3363884"/>
                  <a:pt x="2816352" y="3365884"/>
                  <a:pt x="2818162" y="3367598"/>
                </a:cubicBezTo>
                <a:cubicBezTo>
                  <a:pt x="2813304" y="3369885"/>
                  <a:pt x="2809970" y="3372075"/>
                  <a:pt x="2807779" y="3372361"/>
                </a:cubicBezTo>
                <a:cubicBezTo>
                  <a:pt x="2804255" y="3372932"/>
                  <a:pt x="2803017" y="3371123"/>
                  <a:pt x="2806160" y="3368265"/>
                </a:cubicBezTo>
                <a:cubicBezTo>
                  <a:pt x="2807875" y="3366646"/>
                  <a:pt x="2812256" y="3364455"/>
                  <a:pt x="2814352" y="3364169"/>
                </a:cubicBezTo>
                <a:close/>
                <a:moveTo>
                  <a:pt x="2464498" y="3360645"/>
                </a:moveTo>
                <a:cubicBezTo>
                  <a:pt x="2474118" y="3359311"/>
                  <a:pt x="2476975" y="3362359"/>
                  <a:pt x="2471451" y="3367312"/>
                </a:cubicBezTo>
                <a:cubicBezTo>
                  <a:pt x="2465927" y="3372360"/>
                  <a:pt x="2454592" y="3377123"/>
                  <a:pt x="2445162" y="3378552"/>
                </a:cubicBezTo>
                <a:cubicBezTo>
                  <a:pt x="2435637" y="3379981"/>
                  <a:pt x="2432303" y="3377314"/>
                  <a:pt x="2437637" y="3372265"/>
                </a:cubicBezTo>
                <a:cubicBezTo>
                  <a:pt x="2442971" y="3367217"/>
                  <a:pt x="2455163" y="3361978"/>
                  <a:pt x="2464498" y="3360645"/>
                </a:cubicBezTo>
                <a:close/>
                <a:moveTo>
                  <a:pt x="2070829" y="3357883"/>
                </a:moveTo>
                <a:cubicBezTo>
                  <a:pt x="2085688" y="3358359"/>
                  <a:pt x="2092737" y="3367503"/>
                  <a:pt x="2085974" y="3378171"/>
                </a:cubicBezTo>
                <a:cubicBezTo>
                  <a:pt x="2079211" y="3388935"/>
                  <a:pt x="2060733" y="3398555"/>
                  <a:pt x="2045969" y="3398650"/>
                </a:cubicBezTo>
                <a:cubicBezTo>
                  <a:pt x="2031110" y="3398745"/>
                  <a:pt x="2024443" y="3388935"/>
                  <a:pt x="2031110" y="3377505"/>
                </a:cubicBezTo>
                <a:cubicBezTo>
                  <a:pt x="2037778" y="3366170"/>
                  <a:pt x="2055780" y="3357502"/>
                  <a:pt x="2070829" y="3357883"/>
                </a:cubicBezTo>
                <a:close/>
                <a:moveTo>
                  <a:pt x="2874454" y="3357692"/>
                </a:moveTo>
                <a:cubicBezTo>
                  <a:pt x="2875693" y="3358073"/>
                  <a:pt x="2876836" y="3359121"/>
                  <a:pt x="2876264" y="3360264"/>
                </a:cubicBezTo>
                <a:cubicBezTo>
                  <a:pt x="2875693" y="3361407"/>
                  <a:pt x="2872740" y="3362931"/>
                  <a:pt x="2869692" y="3365122"/>
                </a:cubicBezTo>
                <a:cubicBezTo>
                  <a:pt x="2869596" y="3363121"/>
                  <a:pt x="2868930" y="3361978"/>
                  <a:pt x="2869787" y="3360645"/>
                </a:cubicBezTo>
                <a:cubicBezTo>
                  <a:pt x="2870359" y="3359788"/>
                  <a:pt x="2874073" y="3357597"/>
                  <a:pt x="2874454" y="3357692"/>
                </a:cubicBezTo>
                <a:close/>
                <a:moveTo>
                  <a:pt x="2540508" y="3356835"/>
                </a:moveTo>
                <a:cubicBezTo>
                  <a:pt x="2548318" y="3356835"/>
                  <a:pt x="2550318" y="3360931"/>
                  <a:pt x="2544794" y="3365407"/>
                </a:cubicBezTo>
                <a:cubicBezTo>
                  <a:pt x="2539365" y="3369694"/>
                  <a:pt x="2528506" y="3373408"/>
                  <a:pt x="2520981" y="3373408"/>
                </a:cubicBezTo>
                <a:cubicBezTo>
                  <a:pt x="2512790" y="3373408"/>
                  <a:pt x="2510694" y="3369313"/>
                  <a:pt x="2516600" y="3364645"/>
                </a:cubicBezTo>
                <a:cubicBezTo>
                  <a:pt x="2522124" y="3360359"/>
                  <a:pt x="2532983" y="3356835"/>
                  <a:pt x="2540508" y="3356835"/>
                </a:cubicBezTo>
                <a:close/>
                <a:moveTo>
                  <a:pt x="2164651" y="3356740"/>
                </a:moveTo>
                <a:cubicBezTo>
                  <a:pt x="2179224" y="3355788"/>
                  <a:pt x="2185510" y="3362741"/>
                  <a:pt x="2178652" y="3372361"/>
                </a:cubicBezTo>
                <a:cubicBezTo>
                  <a:pt x="2171509" y="3382458"/>
                  <a:pt x="2152935" y="3392459"/>
                  <a:pt x="2137981" y="3393888"/>
                </a:cubicBezTo>
                <a:cubicBezTo>
                  <a:pt x="2123693" y="3395221"/>
                  <a:pt x="2117311" y="3387697"/>
                  <a:pt x="2123788" y="3377695"/>
                </a:cubicBezTo>
                <a:cubicBezTo>
                  <a:pt x="2130646" y="3367218"/>
                  <a:pt x="2149506" y="3357693"/>
                  <a:pt x="2164651" y="3356740"/>
                </a:cubicBezTo>
                <a:close/>
                <a:moveTo>
                  <a:pt x="2611945" y="3356359"/>
                </a:moveTo>
                <a:cubicBezTo>
                  <a:pt x="2618803" y="3356264"/>
                  <a:pt x="2619946" y="3359502"/>
                  <a:pt x="2614612" y="3363884"/>
                </a:cubicBezTo>
                <a:cubicBezTo>
                  <a:pt x="2609659" y="3367980"/>
                  <a:pt x="2601277" y="3371218"/>
                  <a:pt x="2594514" y="3371409"/>
                </a:cubicBezTo>
                <a:cubicBezTo>
                  <a:pt x="2587466" y="3371599"/>
                  <a:pt x="2585561" y="3368265"/>
                  <a:pt x="2590514" y="3364074"/>
                </a:cubicBezTo>
                <a:cubicBezTo>
                  <a:pt x="2595466" y="3359883"/>
                  <a:pt x="2605182" y="3356454"/>
                  <a:pt x="2611945" y="3356359"/>
                </a:cubicBezTo>
                <a:close/>
                <a:moveTo>
                  <a:pt x="2367438" y="3355883"/>
                </a:moveTo>
                <a:cubicBezTo>
                  <a:pt x="2379916" y="3353787"/>
                  <a:pt x="2383249" y="3357597"/>
                  <a:pt x="2375439" y="3364645"/>
                </a:cubicBezTo>
                <a:cubicBezTo>
                  <a:pt x="2368295" y="3371313"/>
                  <a:pt x="2353627" y="3378266"/>
                  <a:pt x="2342101" y="3380552"/>
                </a:cubicBezTo>
                <a:cubicBezTo>
                  <a:pt x="2330290" y="3382838"/>
                  <a:pt x="2326099" y="3378647"/>
                  <a:pt x="2333434" y="3371694"/>
                </a:cubicBezTo>
                <a:cubicBezTo>
                  <a:pt x="2340577" y="3364931"/>
                  <a:pt x="2355913" y="3357883"/>
                  <a:pt x="2367438" y="3355883"/>
                </a:cubicBezTo>
                <a:close/>
                <a:moveTo>
                  <a:pt x="1827466" y="3353977"/>
                </a:moveTo>
                <a:cubicBezTo>
                  <a:pt x="1840134" y="3357882"/>
                  <a:pt x="1846516" y="3370265"/>
                  <a:pt x="1841277" y="3381123"/>
                </a:cubicBezTo>
                <a:cubicBezTo>
                  <a:pt x="1836038" y="3391887"/>
                  <a:pt x="1821084" y="3398078"/>
                  <a:pt x="1808797" y="3394173"/>
                </a:cubicBezTo>
                <a:cubicBezTo>
                  <a:pt x="1796414" y="3390172"/>
                  <a:pt x="1790223" y="3377599"/>
                  <a:pt x="1795176" y="3366646"/>
                </a:cubicBezTo>
                <a:cubicBezTo>
                  <a:pt x="1800129" y="3355596"/>
                  <a:pt x="1814797" y="3349977"/>
                  <a:pt x="1827466" y="3353977"/>
                </a:cubicBezTo>
                <a:close/>
                <a:moveTo>
                  <a:pt x="2679192" y="3353120"/>
                </a:moveTo>
                <a:cubicBezTo>
                  <a:pt x="2684621" y="3352930"/>
                  <a:pt x="2685573" y="3355978"/>
                  <a:pt x="2681382" y="3359788"/>
                </a:cubicBezTo>
                <a:cubicBezTo>
                  <a:pt x="2677286" y="3363598"/>
                  <a:pt x="2668714" y="3367218"/>
                  <a:pt x="2663475" y="3367313"/>
                </a:cubicBezTo>
                <a:cubicBezTo>
                  <a:pt x="2658046" y="3367503"/>
                  <a:pt x="2656998" y="3364265"/>
                  <a:pt x="2661189" y="3360550"/>
                </a:cubicBezTo>
                <a:cubicBezTo>
                  <a:pt x="2665380" y="3356835"/>
                  <a:pt x="2673953" y="3353311"/>
                  <a:pt x="2679192" y="3353120"/>
                </a:cubicBezTo>
                <a:close/>
                <a:moveTo>
                  <a:pt x="1979580" y="3348930"/>
                </a:moveTo>
                <a:cubicBezTo>
                  <a:pt x="1993867" y="3351692"/>
                  <a:pt x="2000535" y="3363408"/>
                  <a:pt x="1993677" y="3374742"/>
                </a:cubicBezTo>
                <a:cubicBezTo>
                  <a:pt x="1986628" y="3386268"/>
                  <a:pt x="1968721" y="3394364"/>
                  <a:pt x="1954529" y="3391792"/>
                </a:cubicBezTo>
                <a:cubicBezTo>
                  <a:pt x="1940242" y="3389220"/>
                  <a:pt x="1934146" y="3377028"/>
                  <a:pt x="1940813" y="3365122"/>
                </a:cubicBezTo>
                <a:cubicBezTo>
                  <a:pt x="1947481" y="3353311"/>
                  <a:pt x="1965102" y="3346263"/>
                  <a:pt x="1979580" y="3348930"/>
                </a:cubicBezTo>
                <a:close/>
                <a:moveTo>
                  <a:pt x="2257710" y="3348644"/>
                </a:moveTo>
                <a:cubicBezTo>
                  <a:pt x="2272665" y="3346930"/>
                  <a:pt x="2277808" y="3352359"/>
                  <a:pt x="2269807" y="3361407"/>
                </a:cubicBezTo>
                <a:cubicBezTo>
                  <a:pt x="2261901" y="3370266"/>
                  <a:pt x="2243994" y="3379410"/>
                  <a:pt x="2229897" y="3381315"/>
                </a:cubicBezTo>
                <a:cubicBezTo>
                  <a:pt x="2216467" y="3383124"/>
                  <a:pt x="2210847" y="3377314"/>
                  <a:pt x="2217610" y="3368551"/>
                </a:cubicBezTo>
                <a:cubicBezTo>
                  <a:pt x="2224754" y="3359407"/>
                  <a:pt x="2242947" y="3350454"/>
                  <a:pt x="2257710" y="3348644"/>
                </a:cubicBezTo>
                <a:close/>
                <a:moveTo>
                  <a:pt x="1670804" y="3348442"/>
                </a:moveTo>
                <a:cubicBezTo>
                  <a:pt x="1675781" y="3346549"/>
                  <a:pt x="1681687" y="3346453"/>
                  <a:pt x="1687068" y="3348739"/>
                </a:cubicBezTo>
                <a:cubicBezTo>
                  <a:pt x="1697450" y="3353120"/>
                  <a:pt x="1702784" y="3364551"/>
                  <a:pt x="1698974" y="3374076"/>
                </a:cubicBezTo>
                <a:cubicBezTo>
                  <a:pt x="1695164" y="3383696"/>
                  <a:pt x="1683544" y="3388172"/>
                  <a:pt x="1673161" y="3383981"/>
                </a:cubicBezTo>
                <a:cubicBezTo>
                  <a:pt x="1662874" y="3379886"/>
                  <a:pt x="1656874" y="3368360"/>
                  <a:pt x="1660112" y="3358931"/>
                </a:cubicBezTo>
                <a:cubicBezTo>
                  <a:pt x="1661779" y="3354026"/>
                  <a:pt x="1665828" y="3350335"/>
                  <a:pt x="1670804" y="3348442"/>
                </a:cubicBezTo>
                <a:close/>
                <a:moveTo>
                  <a:pt x="2742152" y="3348358"/>
                </a:moveTo>
                <a:cubicBezTo>
                  <a:pt x="2746914" y="3347786"/>
                  <a:pt x="2748343" y="3350072"/>
                  <a:pt x="2745390" y="3353501"/>
                </a:cubicBezTo>
                <a:cubicBezTo>
                  <a:pt x="2742342" y="3356930"/>
                  <a:pt x="2735960" y="3360168"/>
                  <a:pt x="2731007" y="3360740"/>
                </a:cubicBezTo>
                <a:cubicBezTo>
                  <a:pt x="2725864" y="3361312"/>
                  <a:pt x="2724530" y="3359121"/>
                  <a:pt x="2727769" y="3355597"/>
                </a:cubicBezTo>
                <a:cubicBezTo>
                  <a:pt x="2731103" y="3351977"/>
                  <a:pt x="2737199" y="3348929"/>
                  <a:pt x="2742152" y="3348358"/>
                </a:cubicBezTo>
                <a:close/>
                <a:moveTo>
                  <a:pt x="1434655" y="3344262"/>
                </a:moveTo>
                <a:cubicBezTo>
                  <a:pt x="1441608" y="3345691"/>
                  <a:pt x="1446180" y="3353120"/>
                  <a:pt x="1444275" y="3359692"/>
                </a:cubicBezTo>
                <a:cubicBezTo>
                  <a:pt x="1442561" y="3365788"/>
                  <a:pt x="1435608" y="3369599"/>
                  <a:pt x="1429130" y="3368265"/>
                </a:cubicBezTo>
                <a:cubicBezTo>
                  <a:pt x="1422177" y="3366741"/>
                  <a:pt x="1417700" y="3359788"/>
                  <a:pt x="1419605" y="3353120"/>
                </a:cubicBezTo>
                <a:cubicBezTo>
                  <a:pt x="1421320" y="3346929"/>
                  <a:pt x="1428178" y="3342833"/>
                  <a:pt x="1434655" y="3344262"/>
                </a:cubicBezTo>
                <a:close/>
                <a:moveTo>
                  <a:pt x="2451830" y="3342833"/>
                </a:moveTo>
                <a:cubicBezTo>
                  <a:pt x="2462117" y="3341500"/>
                  <a:pt x="2465261" y="3344929"/>
                  <a:pt x="2459164" y="3350358"/>
                </a:cubicBezTo>
                <a:cubicBezTo>
                  <a:pt x="2452783" y="3356073"/>
                  <a:pt x="2438495" y="3362074"/>
                  <a:pt x="2427541" y="3363788"/>
                </a:cubicBezTo>
                <a:cubicBezTo>
                  <a:pt x="2416969" y="3365407"/>
                  <a:pt x="2413635" y="3362455"/>
                  <a:pt x="2420017" y="3356549"/>
                </a:cubicBezTo>
                <a:cubicBezTo>
                  <a:pt x="2426684" y="3350358"/>
                  <a:pt x="2440781" y="3344262"/>
                  <a:pt x="2451830" y="3342833"/>
                </a:cubicBezTo>
                <a:close/>
                <a:moveTo>
                  <a:pt x="2803397" y="3342071"/>
                </a:moveTo>
                <a:cubicBezTo>
                  <a:pt x="2807588" y="3341500"/>
                  <a:pt x="2808541" y="3343500"/>
                  <a:pt x="2805874" y="3346738"/>
                </a:cubicBezTo>
                <a:cubicBezTo>
                  <a:pt x="2803207" y="3349882"/>
                  <a:pt x="2797968" y="3352644"/>
                  <a:pt x="2794158" y="3352930"/>
                </a:cubicBezTo>
                <a:cubicBezTo>
                  <a:pt x="2790539" y="3353216"/>
                  <a:pt x="2789491" y="3350739"/>
                  <a:pt x="2792444" y="3347786"/>
                </a:cubicBezTo>
                <a:cubicBezTo>
                  <a:pt x="2795587" y="3344738"/>
                  <a:pt x="2799397" y="3342738"/>
                  <a:pt x="2803397" y="3342071"/>
                </a:cubicBezTo>
                <a:close/>
                <a:moveTo>
                  <a:pt x="865631" y="3341691"/>
                </a:moveTo>
                <a:cubicBezTo>
                  <a:pt x="867155" y="3341881"/>
                  <a:pt x="868489" y="3342834"/>
                  <a:pt x="870394" y="3343881"/>
                </a:cubicBezTo>
                <a:cubicBezTo>
                  <a:pt x="868679" y="3345024"/>
                  <a:pt x="867346" y="3346453"/>
                  <a:pt x="866869" y="3346263"/>
                </a:cubicBezTo>
                <a:cubicBezTo>
                  <a:pt x="865441" y="3345787"/>
                  <a:pt x="864107" y="3344739"/>
                  <a:pt x="863250" y="3343691"/>
                </a:cubicBezTo>
                <a:cubicBezTo>
                  <a:pt x="863059" y="3343405"/>
                  <a:pt x="864869" y="3341596"/>
                  <a:pt x="865631" y="3341691"/>
                </a:cubicBezTo>
                <a:close/>
                <a:moveTo>
                  <a:pt x="1555718" y="3341024"/>
                </a:moveTo>
                <a:cubicBezTo>
                  <a:pt x="1564386" y="3343881"/>
                  <a:pt x="1569910" y="3353502"/>
                  <a:pt x="1567719" y="3361788"/>
                </a:cubicBezTo>
                <a:cubicBezTo>
                  <a:pt x="1565433" y="3370170"/>
                  <a:pt x="1556480" y="3374362"/>
                  <a:pt x="1547812" y="3371409"/>
                </a:cubicBezTo>
                <a:cubicBezTo>
                  <a:pt x="1539240" y="3368456"/>
                  <a:pt x="1533620" y="3358931"/>
                  <a:pt x="1535620" y="3350835"/>
                </a:cubicBezTo>
                <a:cubicBezTo>
                  <a:pt x="1537620" y="3342929"/>
                  <a:pt x="1547145" y="3338166"/>
                  <a:pt x="1555718" y="3341024"/>
                </a:cubicBezTo>
                <a:close/>
                <a:moveTo>
                  <a:pt x="1043082" y="3339785"/>
                </a:moveTo>
                <a:cubicBezTo>
                  <a:pt x="1044511" y="3339499"/>
                  <a:pt x="1048606" y="3342928"/>
                  <a:pt x="1048511" y="3344738"/>
                </a:cubicBezTo>
                <a:cubicBezTo>
                  <a:pt x="1048321" y="3346929"/>
                  <a:pt x="1045177" y="3349214"/>
                  <a:pt x="1041558" y="3353596"/>
                </a:cubicBezTo>
                <a:cubicBezTo>
                  <a:pt x="1038224" y="3349214"/>
                  <a:pt x="1034700" y="3346738"/>
                  <a:pt x="1035271" y="3344833"/>
                </a:cubicBezTo>
                <a:cubicBezTo>
                  <a:pt x="1035843" y="3342738"/>
                  <a:pt x="1040034" y="3340452"/>
                  <a:pt x="1043082" y="3339785"/>
                </a:cubicBezTo>
                <a:close/>
                <a:moveTo>
                  <a:pt x="955167" y="3339404"/>
                </a:moveTo>
                <a:cubicBezTo>
                  <a:pt x="957453" y="3341690"/>
                  <a:pt x="960406" y="3343595"/>
                  <a:pt x="959929" y="3344262"/>
                </a:cubicBezTo>
                <a:cubicBezTo>
                  <a:pt x="958786" y="3345881"/>
                  <a:pt x="956500" y="3347500"/>
                  <a:pt x="954214" y="3348072"/>
                </a:cubicBezTo>
                <a:cubicBezTo>
                  <a:pt x="953262" y="3348262"/>
                  <a:pt x="949738" y="3345595"/>
                  <a:pt x="950023" y="3344643"/>
                </a:cubicBezTo>
                <a:cubicBezTo>
                  <a:pt x="950500" y="3342928"/>
                  <a:pt x="952881" y="3341595"/>
                  <a:pt x="955167" y="3339404"/>
                </a:cubicBezTo>
                <a:close/>
                <a:moveTo>
                  <a:pt x="1126807" y="3338643"/>
                </a:moveTo>
                <a:cubicBezTo>
                  <a:pt x="1130427" y="3339214"/>
                  <a:pt x="1133379" y="3341881"/>
                  <a:pt x="1138999" y="3344929"/>
                </a:cubicBezTo>
                <a:cubicBezTo>
                  <a:pt x="1133094" y="3348453"/>
                  <a:pt x="1129760" y="3351501"/>
                  <a:pt x="1126140" y="3352168"/>
                </a:cubicBezTo>
                <a:cubicBezTo>
                  <a:pt x="1121854" y="3353025"/>
                  <a:pt x="1118711" y="3350358"/>
                  <a:pt x="1118520" y="3346358"/>
                </a:cubicBezTo>
                <a:cubicBezTo>
                  <a:pt x="1118330" y="3342357"/>
                  <a:pt x="1122426" y="3337976"/>
                  <a:pt x="1126807" y="3338643"/>
                </a:cubicBezTo>
                <a:close/>
                <a:moveTo>
                  <a:pt x="1210436" y="3337404"/>
                </a:moveTo>
                <a:cubicBezTo>
                  <a:pt x="1216056" y="3337690"/>
                  <a:pt x="1219580" y="3341690"/>
                  <a:pt x="1218056" y="3346452"/>
                </a:cubicBezTo>
                <a:cubicBezTo>
                  <a:pt x="1216532" y="3351120"/>
                  <a:pt x="1212913" y="3353882"/>
                  <a:pt x="1207102" y="3353977"/>
                </a:cubicBezTo>
                <a:cubicBezTo>
                  <a:pt x="1201387" y="3353977"/>
                  <a:pt x="1197577" y="3350263"/>
                  <a:pt x="1198530" y="3345500"/>
                </a:cubicBezTo>
                <a:cubicBezTo>
                  <a:pt x="1199482" y="3340738"/>
                  <a:pt x="1204721" y="3337118"/>
                  <a:pt x="1210436" y="3337404"/>
                </a:cubicBezTo>
                <a:close/>
                <a:moveTo>
                  <a:pt x="2349341" y="3336737"/>
                </a:moveTo>
                <a:cubicBezTo>
                  <a:pt x="2363057" y="3334927"/>
                  <a:pt x="2367438" y="3339499"/>
                  <a:pt x="2359533" y="3347119"/>
                </a:cubicBezTo>
                <a:cubicBezTo>
                  <a:pt x="2351627" y="3354739"/>
                  <a:pt x="2335149" y="3362550"/>
                  <a:pt x="2321433" y="3364931"/>
                </a:cubicBezTo>
                <a:cubicBezTo>
                  <a:pt x="2307907" y="3367312"/>
                  <a:pt x="2303145" y="3362645"/>
                  <a:pt x="2310955" y="3354454"/>
                </a:cubicBezTo>
                <a:cubicBezTo>
                  <a:pt x="2318766" y="3346262"/>
                  <a:pt x="2335625" y="3338547"/>
                  <a:pt x="2349341" y="3336737"/>
                </a:cubicBezTo>
                <a:close/>
                <a:moveTo>
                  <a:pt x="1288541" y="3335976"/>
                </a:moveTo>
                <a:cubicBezTo>
                  <a:pt x="1294542" y="3336166"/>
                  <a:pt x="1298352" y="3341119"/>
                  <a:pt x="1296733" y="3346644"/>
                </a:cubicBezTo>
                <a:cubicBezTo>
                  <a:pt x="1295209" y="3351692"/>
                  <a:pt x="1289494" y="3355787"/>
                  <a:pt x="1283969" y="3355692"/>
                </a:cubicBezTo>
                <a:cubicBezTo>
                  <a:pt x="1278064" y="3355502"/>
                  <a:pt x="1273968" y="3350358"/>
                  <a:pt x="1275587" y="3345024"/>
                </a:cubicBezTo>
                <a:cubicBezTo>
                  <a:pt x="1277111" y="3340071"/>
                  <a:pt x="1283207" y="3335880"/>
                  <a:pt x="1288541" y="3335976"/>
                </a:cubicBezTo>
                <a:close/>
                <a:moveTo>
                  <a:pt x="2530221" y="3335595"/>
                </a:moveTo>
                <a:cubicBezTo>
                  <a:pt x="2539365" y="3335214"/>
                  <a:pt x="2541270" y="3339309"/>
                  <a:pt x="2534697" y="3344357"/>
                </a:cubicBezTo>
                <a:cubicBezTo>
                  <a:pt x="2528316" y="3349406"/>
                  <a:pt x="2515838" y="3353692"/>
                  <a:pt x="2506885" y="3354168"/>
                </a:cubicBezTo>
                <a:cubicBezTo>
                  <a:pt x="2498026" y="3354549"/>
                  <a:pt x="2495550" y="3350835"/>
                  <a:pt x="2501741" y="3345786"/>
                </a:cubicBezTo>
                <a:cubicBezTo>
                  <a:pt x="2508027" y="3340738"/>
                  <a:pt x="2521267" y="3335880"/>
                  <a:pt x="2530221" y="3335595"/>
                </a:cubicBezTo>
                <a:close/>
                <a:moveTo>
                  <a:pt x="1362075" y="3335499"/>
                </a:moveTo>
                <a:cubicBezTo>
                  <a:pt x="1368457" y="3335785"/>
                  <a:pt x="1372457" y="3341024"/>
                  <a:pt x="1371124" y="3346929"/>
                </a:cubicBezTo>
                <a:cubicBezTo>
                  <a:pt x="1369695" y="3352835"/>
                  <a:pt x="1363599" y="3357121"/>
                  <a:pt x="1357122" y="3356740"/>
                </a:cubicBezTo>
                <a:cubicBezTo>
                  <a:pt x="1350740" y="3356454"/>
                  <a:pt x="1346740" y="3351692"/>
                  <a:pt x="1348168" y="3345691"/>
                </a:cubicBezTo>
                <a:cubicBezTo>
                  <a:pt x="1349597" y="3339690"/>
                  <a:pt x="1355598" y="3335118"/>
                  <a:pt x="1362075" y="3335499"/>
                </a:cubicBezTo>
                <a:close/>
                <a:moveTo>
                  <a:pt x="2603849" y="3335309"/>
                </a:moveTo>
                <a:cubicBezTo>
                  <a:pt x="2611183" y="3335499"/>
                  <a:pt x="2612136" y="3339309"/>
                  <a:pt x="2606135" y="3343881"/>
                </a:cubicBezTo>
                <a:cubicBezTo>
                  <a:pt x="2599753" y="3348834"/>
                  <a:pt x="2588228" y="3352549"/>
                  <a:pt x="2580322" y="3352168"/>
                </a:cubicBezTo>
                <a:cubicBezTo>
                  <a:pt x="2572988" y="3351787"/>
                  <a:pt x="2572321" y="3347882"/>
                  <a:pt x="2578989" y="3343119"/>
                </a:cubicBezTo>
                <a:cubicBezTo>
                  <a:pt x="2585466" y="3338452"/>
                  <a:pt x="2596324" y="3335118"/>
                  <a:pt x="2603849" y="3335309"/>
                </a:cubicBezTo>
                <a:close/>
                <a:moveTo>
                  <a:pt x="2863691" y="3334737"/>
                </a:moveTo>
                <a:cubicBezTo>
                  <a:pt x="2865405" y="3334927"/>
                  <a:pt x="2865405" y="3336737"/>
                  <a:pt x="2866739" y="3338547"/>
                </a:cubicBezTo>
                <a:cubicBezTo>
                  <a:pt x="2862262" y="3340928"/>
                  <a:pt x="2859023" y="3343119"/>
                  <a:pt x="2856738" y="3343500"/>
                </a:cubicBezTo>
                <a:cubicBezTo>
                  <a:pt x="2853213" y="3344262"/>
                  <a:pt x="2852356" y="3342548"/>
                  <a:pt x="2854737" y="3339595"/>
                </a:cubicBezTo>
                <a:cubicBezTo>
                  <a:pt x="2857118" y="3336642"/>
                  <a:pt x="2860928" y="3334546"/>
                  <a:pt x="2863691" y="3334737"/>
                </a:cubicBezTo>
                <a:close/>
                <a:moveTo>
                  <a:pt x="2669762" y="3332737"/>
                </a:moveTo>
                <a:cubicBezTo>
                  <a:pt x="2677096" y="3331974"/>
                  <a:pt x="2679001" y="3334927"/>
                  <a:pt x="2674143" y="3339499"/>
                </a:cubicBezTo>
                <a:cubicBezTo>
                  <a:pt x="2669285" y="3344071"/>
                  <a:pt x="2659665" y="3348262"/>
                  <a:pt x="2652617" y="3348739"/>
                </a:cubicBezTo>
                <a:cubicBezTo>
                  <a:pt x="2645664" y="3349215"/>
                  <a:pt x="2643854" y="3345786"/>
                  <a:pt x="2648902" y="3341404"/>
                </a:cubicBezTo>
                <a:cubicBezTo>
                  <a:pt x="2653569" y="3337308"/>
                  <a:pt x="2662999" y="3333499"/>
                  <a:pt x="2669762" y="3332737"/>
                </a:cubicBezTo>
                <a:close/>
                <a:moveTo>
                  <a:pt x="1889379" y="3328546"/>
                </a:moveTo>
                <a:cubicBezTo>
                  <a:pt x="1903857" y="3332356"/>
                  <a:pt x="1910905" y="3344834"/>
                  <a:pt x="1904809" y="3356645"/>
                </a:cubicBezTo>
                <a:cubicBezTo>
                  <a:pt x="1898713" y="3368361"/>
                  <a:pt x="1882140" y="3375123"/>
                  <a:pt x="1867947" y="3371313"/>
                </a:cubicBezTo>
                <a:cubicBezTo>
                  <a:pt x="1853660" y="3367313"/>
                  <a:pt x="1847183" y="3354645"/>
                  <a:pt x="1852993" y="3342643"/>
                </a:cubicBezTo>
                <a:cubicBezTo>
                  <a:pt x="1858803" y="3330546"/>
                  <a:pt x="1874615" y="3324641"/>
                  <a:pt x="1889379" y="3328546"/>
                </a:cubicBezTo>
                <a:close/>
                <a:moveTo>
                  <a:pt x="2734627" y="3327784"/>
                </a:moveTo>
                <a:cubicBezTo>
                  <a:pt x="2740247" y="3327213"/>
                  <a:pt x="2741581" y="3330261"/>
                  <a:pt x="2737390" y="3334261"/>
                </a:cubicBezTo>
                <a:cubicBezTo>
                  <a:pt x="2733199" y="3338262"/>
                  <a:pt x="2724436" y="3342262"/>
                  <a:pt x="2718911" y="3342643"/>
                </a:cubicBezTo>
                <a:cubicBezTo>
                  <a:pt x="2713101" y="3343024"/>
                  <a:pt x="2712339" y="3339976"/>
                  <a:pt x="2717101" y="3335690"/>
                </a:cubicBezTo>
                <a:cubicBezTo>
                  <a:pt x="2721483" y="3331785"/>
                  <a:pt x="2729198" y="3328356"/>
                  <a:pt x="2734627" y="3327784"/>
                </a:cubicBezTo>
                <a:close/>
                <a:moveTo>
                  <a:pt x="2921984" y="3326926"/>
                </a:moveTo>
                <a:cubicBezTo>
                  <a:pt x="2923317" y="3326831"/>
                  <a:pt x="2923413" y="3328450"/>
                  <a:pt x="2924365" y="3329688"/>
                </a:cubicBezTo>
                <a:cubicBezTo>
                  <a:pt x="2921412" y="3331307"/>
                  <a:pt x="2918365" y="3333498"/>
                  <a:pt x="2917698" y="3333308"/>
                </a:cubicBezTo>
                <a:cubicBezTo>
                  <a:pt x="2916459" y="3332927"/>
                  <a:pt x="2916650" y="3331212"/>
                  <a:pt x="2916269" y="3330069"/>
                </a:cubicBezTo>
                <a:cubicBezTo>
                  <a:pt x="2918269" y="3328926"/>
                  <a:pt x="2920746" y="3327021"/>
                  <a:pt x="2921984" y="3326926"/>
                </a:cubicBezTo>
                <a:close/>
                <a:moveTo>
                  <a:pt x="1724739" y="3325795"/>
                </a:moveTo>
                <a:cubicBezTo>
                  <a:pt x="1730050" y="3323855"/>
                  <a:pt x="1736312" y="3323783"/>
                  <a:pt x="1742408" y="3325974"/>
                </a:cubicBezTo>
                <a:cubicBezTo>
                  <a:pt x="1754886" y="3330451"/>
                  <a:pt x="1761458" y="3343405"/>
                  <a:pt x="1756505" y="3354073"/>
                </a:cubicBezTo>
                <a:cubicBezTo>
                  <a:pt x="1751742" y="3364265"/>
                  <a:pt x="1738026" y="3369313"/>
                  <a:pt x="1726501" y="3365122"/>
                </a:cubicBezTo>
                <a:cubicBezTo>
                  <a:pt x="1714214" y="3360550"/>
                  <a:pt x="1708118" y="3347881"/>
                  <a:pt x="1712785" y="3336832"/>
                </a:cubicBezTo>
                <a:cubicBezTo>
                  <a:pt x="1715071" y="3331546"/>
                  <a:pt x="1719429" y="3327736"/>
                  <a:pt x="1724739" y="3325795"/>
                </a:cubicBezTo>
                <a:close/>
                <a:moveTo>
                  <a:pt x="2436971" y="3324641"/>
                </a:moveTo>
                <a:cubicBezTo>
                  <a:pt x="2448877" y="3323212"/>
                  <a:pt x="2452592" y="3327594"/>
                  <a:pt x="2445162" y="3333975"/>
                </a:cubicBezTo>
                <a:cubicBezTo>
                  <a:pt x="2437638" y="3340453"/>
                  <a:pt x="2421159" y="3347406"/>
                  <a:pt x="2409253" y="3349215"/>
                </a:cubicBezTo>
                <a:cubicBezTo>
                  <a:pt x="2397061" y="3351121"/>
                  <a:pt x="2393251" y="3347120"/>
                  <a:pt x="2400871" y="3340071"/>
                </a:cubicBezTo>
                <a:cubicBezTo>
                  <a:pt x="2408491" y="3333118"/>
                  <a:pt x="2424874" y="3326070"/>
                  <a:pt x="2436971" y="3324641"/>
                </a:cubicBezTo>
                <a:close/>
                <a:moveTo>
                  <a:pt x="2140934" y="3324449"/>
                </a:moveTo>
                <a:cubicBezTo>
                  <a:pt x="2157317" y="3324640"/>
                  <a:pt x="2164079" y="3332831"/>
                  <a:pt x="2156650" y="3343881"/>
                </a:cubicBezTo>
                <a:cubicBezTo>
                  <a:pt x="2149221" y="3354930"/>
                  <a:pt x="2130837" y="3364455"/>
                  <a:pt x="2114550" y="3365407"/>
                </a:cubicBezTo>
                <a:cubicBezTo>
                  <a:pt x="2097690" y="3366360"/>
                  <a:pt x="2089784" y="3357025"/>
                  <a:pt x="2097024" y="3345119"/>
                </a:cubicBezTo>
                <a:cubicBezTo>
                  <a:pt x="2104167" y="3333403"/>
                  <a:pt x="2124075" y="3324164"/>
                  <a:pt x="2140934" y="3324449"/>
                </a:cubicBezTo>
                <a:close/>
                <a:moveTo>
                  <a:pt x="2235422" y="3322069"/>
                </a:moveTo>
                <a:cubicBezTo>
                  <a:pt x="2251710" y="3321021"/>
                  <a:pt x="2258282" y="3327784"/>
                  <a:pt x="2250376" y="3337785"/>
                </a:cubicBezTo>
                <a:cubicBezTo>
                  <a:pt x="2242470" y="3347691"/>
                  <a:pt x="2223420" y="3357216"/>
                  <a:pt x="2207418" y="3358931"/>
                </a:cubicBezTo>
                <a:cubicBezTo>
                  <a:pt x="2191131" y="3360645"/>
                  <a:pt x="2184654" y="3353501"/>
                  <a:pt x="2192464" y="3342738"/>
                </a:cubicBezTo>
                <a:cubicBezTo>
                  <a:pt x="2200179" y="3332070"/>
                  <a:pt x="2219039" y="3323117"/>
                  <a:pt x="2235422" y="3322069"/>
                </a:cubicBezTo>
                <a:close/>
                <a:moveTo>
                  <a:pt x="2794825" y="3321306"/>
                </a:moveTo>
                <a:cubicBezTo>
                  <a:pt x="2800064" y="3320449"/>
                  <a:pt x="2801207" y="3322830"/>
                  <a:pt x="2797683" y="3326736"/>
                </a:cubicBezTo>
                <a:cubicBezTo>
                  <a:pt x="2794349" y="3330355"/>
                  <a:pt x="2788444" y="3333498"/>
                  <a:pt x="2783491" y="3334260"/>
                </a:cubicBezTo>
                <a:cubicBezTo>
                  <a:pt x="2778252" y="3335022"/>
                  <a:pt x="2776823" y="3332641"/>
                  <a:pt x="2780538" y="3328831"/>
                </a:cubicBezTo>
                <a:cubicBezTo>
                  <a:pt x="2783871" y="3325307"/>
                  <a:pt x="2790158" y="3322164"/>
                  <a:pt x="2794825" y="3321306"/>
                </a:cubicBezTo>
                <a:close/>
                <a:moveTo>
                  <a:pt x="2047494" y="3318544"/>
                </a:moveTo>
                <a:cubicBezTo>
                  <a:pt x="2063305" y="3320831"/>
                  <a:pt x="2069687" y="3331117"/>
                  <a:pt x="2062257" y="3343119"/>
                </a:cubicBezTo>
                <a:cubicBezTo>
                  <a:pt x="2054637" y="3355501"/>
                  <a:pt x="2035492" y="3364741"/>
                  <a:pt x="2019395" y="3362931"/>
                </a:cubicBezTo>
                <a:cubicBezTo>
                  <a:pt x="2003583" y="3361216"/>
                  <a:pt x="1996535" y="3348358"/>
                  <a:pt x="2004060" y="3336166"/>
                </a:cubicBezTo>
                <a:cubicBezTo>
                  <a:pt x="2011775" y="3323688"/>
                  <a:pt x="2031206" y="3316163"/>
                  <a:pt x="2047494" y="3318544"/>
                </a:cubicBezTo>
                <a:close/>
                <a:moveTo>
                  <a:pt x="1605534" y="3318259"/>
                </a:moveTo>
                <a:cubicBezTo>
                  <a:pt x="1616106" y="3321593"/>
                  <a:pt x="1622679" y="3332737"/>
                  <a:pt x="1619726" y="3342167"/>
                </a:cubicBezTo>
                <a:cubicBezTo>
                  <a:pt x="1616868" y="3351501"/>
                  <a:pt x="1605343" y="3356264"/>
                  <a:pt x="1595342" y="3352263"/>
                </a:cubicBezTo>
                <a:cubicBezTo>
                  <a:pt x="1585722" y="3348453"/>
                  <a:pt x="1580102" y="3338071"/>
                  <a:pt x="1582769" y="3329022"/>
                </a:cubicBezTo>
                <a:cubicBezTo>
                  <a:pt x="1585531" y="3319783"/>
                  <a:pt x="1595342" y="3315116"/>
                  <a:pt x="1605534" y="3318259"/>
                </a:cubicBezTo>
                <a:close/>
                <a:moveTo>
                  <a:pt x="1481042" y="3317687"/>
                </a:moveTo>
                <a:cubicBezTo>
                  <a:pt x="1488757" y="3319973"/>
                  <a:pt x="1493710" y="3327784"/>
                  <a:pt x="1492091" y="3335023"/>
                </a:cubicBezTo>
                <a:cubicBezTo>
                  <a:pt x="1490472" y="3342548"/>
                  <a:pt x="1481804" y="3347215"/>
                  <a:pt x="1473803" y="3345024"/>
                </a:cubicBezTo>
                <a:cubicBezTo>
                  <a:pt x="1465612" y="3342928"/>
                  <a:pt x="1460563" y="3335118"/>
                  <a:pt x="1462564" y="3327307"/>
                </a:cubicBezTo>
                <a:cubicBezTo>
                  <a:pt x="1464564" y="3319402"/>
                  <a:pt x="1472565" y="3315211"/>
                  <a:pt x="1481042" y="3317687"/>
                </a:cubicBezTo>
                <a:close/>
                <a:moveTo>
                  <a:pt x="2979229" y="3317592"/>
                </a:moveTo>
                <a:cubicBezTo>
                  <a:pt x="2979800" y="3317878"/>
                  <a:pt x="2980371" y="3318259"/>
                  <a:pt x="2980943" y="3318640"/>
                </a:cubicBezTo>
                <a:cubicBezTo>
                  <a:pt x="2980848" y="3319497"/>
                  <a:pt x="2980943" y="3320354"/>
                  <a:pt x="2980467" y="3321307"/>
                </a:cubicBezTo>
                <a:cubicBezTo>
                  <a:pt x="2980181" y="3321783"/>
                  <a:pt x="2978086" y="3323021"/>
                  <a:pt x="2977704" y="3322926"/>
                </a:cubicBezTo>
                <a:cubicBezTo>
                  <a:pt x="2976943" y="3322640"/>
                  <a:pt x="2976371" y="3321974"/>
                  <a:pt x="2976657" y="3321116"/>
                </a:cubicBezTo>
                <a:cubicBezTo>
                  <a:pt x="2977038" y="3320069"/>
                  <a:pt x="2978276" y="3318735"/>
                  <a:pt x="2979229" y="3317592"/>
                </a:cubicBezTo>
                <a:close/>
                <a:moveTo>
                  <a:pt x="2518219" y="3316354"/>
                </a:moveTo>
                <a:cubicBezTo>
                  <a:pt x="2529649" y="3315401"/>
                  <a:pt x="2532316" y="3319497"/>
                  <a:pt x="2524601" y="3325497"/>
                </a:cubicBezTo>
                <a:cubicBezTo>
                  <a:pt x="2517267" y="3331213"/>
                  <a:pt x="2503646" y="3336165"/>
                  <a:pt x="2492978" y="3337213"/>
                </a:cubicBezTo>
                <a:cubicBezTo>
                  <a:pt x="2482024" y="3338356"/>
                  <a:pt x="2478595" y="3334356"/>
                  <a:pt x="2485929" y="3328450"/>
                </a:cubicBezTo>
                <a:cubicBezTo>
                  <a:pt x="2492978" y="3322735"/>
                  <a:pt x="2507646" y="3317211"/>
                  <a:pt x="2518219" y="3316354"/>
                </a:cubicBezTo>
                <a:close/>
                <a:moveTo>
                  <a:pt x="2329434" y="3314449"/>
                </a:moveTo>
                <a:cubicBezTo>
                  <a:pt x="2344293" y="3313020"/>
                  <a:pt x="2350008" y="3318831"/>
                  <a:pt x="2342197" y="3327308"/>
                </a:cubicBezTo>
                <a:cubicBezTo>
                  <a:pt x="2334006" y="3336071"/>
                  <a:pt x="2314099" y="3345405"/>
                  <a:pt x="2298954" y="3347215"/>
                </a:cubicBezTo>
                <a:cubicBezTo>
                  <a:pt x="2284190" y="3349025"/>
                  <a:pt x="2279047" y="3343024"/>
                  <a:pt x="2287429" y="3333689"/>
                </a:cubicBezTo>
                <a:cubicBezTo>
                  <a:pt x="2295715" y="3324355"/>
                  <a:pt x="2314480" y="3315973"/>
                  <a:pt x="2329434" y="3314449"/>
                </a:cubicBezTo>
                <a:close/>
                <a:moveTo>
                  <a:pt x="2593371" y="3314258"/>
                </a:moveTo>
                <a:cubicBezTo>
                  <a:pt x="2602611" y="3314068"/>
                  <a:pt x="2605087" y="3318163"/>
                  <a:pt x="2598991" y="3323212"/>
                </a:cubicBezTo>
                <a:cubicBezTo>
                  <a:pt x="2592895" y="3328260"/>
                  <a:pt x="2579655" y="3332927"/>
                  <a:pt x="2570226" y="3333118"/>
                </a:cubicBezTo>
                <a:cubicBezTo>
                  <a:pt x="2560605" y="3333308"/>
                  <a:pt x="2557938" y="3329212"/>
                  <a:pt x="2564511" y="3323974"/>
                </a:cubicBezTo>
                <a:cubicBezTo>
                  <a:pt x="2570893" y="3318830"/>
                  <a:pt x="2583942" y="3314544"/>
                  <a:pt x="2593371" y="3314258"/>
                </a:cubicBezTo>
                <a:close/>
                <a:moveTo>
                  <a:pt x="2853785" y="3313210"/>
                </a:moveTo>
                <a:cubicBezTo>
                  <a:pt x="2857405" y="3312639"/>
                  <a:pt x="2858357" y="3314639"/>
                  <a:pt x="2855881" y="3317877"/>
                </a:cubicBezTo>
                <a:cubicBezTo>
                  <a:pt x="2853404" y="3321021"/>
                  <a:pt x="2848451" y="3324164"/>
                  <a:pt x="2844546" y="3324831"/>
                </a:cubicBezTo>
                <a:cubicBezTo>
                  <a:pt x="2840450" y="3325593"/>
                  <a:pt x="2839212" y="3323116"/>
                  <a:pt x="2842070" y="3319878"/>
                </a:cubicBezTo>
                <a:cubicBezTo>
                  <a:pt x="2844737" y="3316830"/>
                  <a:pt x="2850261" y="3313782"/>
                  <a:pt x="2853785" y="3313210"/>
                </a:cubicBezTo>
                <a:close/>
                <a:moveTo>
                  <a:pt x="2662808" y="3312639"/>
                </a:moveTo>
                <a:cubicBezTo>
                  <a:pt x="2670905" y="3312163"/>
                  <a:pt x="2672714" y="3315402"/>
                  <a:pt x="2667095" y="3320355"/>
                </a:cubicBezTo>
                <a:cubicBezTo>
                  <a:pt x="2661475" y="3325307"/>
                  <a:pt x="2650997" y="3329689"/>
                  <a:pt x="2642615" y="3330261"/>
                </a:cubicBezTo>
                <a:cubicBezTo>
                  <a:pt x="2633948" y="3330927"/>
                  <a:pt x="2631566" y="3327213"/>
                  <a:pt x="2637663" y="3322164"/>
                </a:cubicBezTo>
                <a:cubicBezTo>
                  <a:pt x="2643473" y="3317402"/>
                  <a:pt x="2654807" y="3313211"/>
                  <a:pt x="2662808" y="3312639"/>
                </a:cubicBezTo>
                <a:close/>
                <a:moveTo>
                  <a:pt x="2727769" y="3308067"/>
                </a:moveTo>
                <a:cubicBezTo>
                  <a:pt x="2734246" y="3307401"/>
                  <a:pt x="2735675" y="3310544"/>
                  <a:pt x="2731103" y="3315021"/>
                </a:cubicBezTo>
                <a:cubicBezTo>
                  <a:pt x="2726150" y="3319688"/>
                  <a:pt x="2715482" y="3324546"/>
                  <a:pt x="2708814" y="3325022"/>
                </a:cubicBezTo>
                <a:cubicBezTo>
                  <a:pt x="2702242" y="3325403"/>
                  <a:pt x="2701099" y="3321974"/>
                  <a:pt x="2706243" y="3317497"/>
                </a:cubicBezTo>
                <a:cubicBezTo>
                  <a:pt x="2711386" y="3313020"/>
                  <a:pt x="2721197" y="3308734"/>
                  <a:pt x="2727769" y="3308067"/>
                </a:cubicBezTo>
                <a:close/>
                <a:moveTo>
                  <a:pt x="817625" y="3306734"/>
                </a:moveTo>
                <a:cubicBezTo>
                  <a:pt x="818864" y="3307687"/>
                  <a:pt x="820388" y="3308544"/>
                  <a:pt x="821150" y="3309591"/>
                </a:cubicBezTo>
                <a:cubicBezTo>
                  <a:pt x="821435" y="3310068"/>
                  <a:pt x="819721" y="3311115"/>
                  <a:pt x="818197" y="3312544"/>
                </a:cubicBezTo>
                <a:cubicBezTo>
                  <a:pt x="816863" y="3310925"/>
                  <a:pt x="815435" y="3309972"/>
                  <a:pt x="815149" y="3308830"/>
                </a:cubicBezTo>
                <a:cubicBezTo>
                  <a:pt x="815054" y="3308163"/>
                  <a:pt x="816768" y="3307401"/>
                  <a:pt x="817625" y="3306734"/>
                </a:cubicBezTo>
                <a:close/>
                <a:moveTo>
                  <a:pt x="908208" y="3306448"/>
                </a:moveTo>
                <a:cubicBezTo>
                  <a:pt x="910589" y="3306448"/>
                  <a:pt x="913161" y="3307877"/>
                  <a:pt x="915542" y="3308734"/>
                </a:cubicBezTo>
                <a:cubicBezTo>
                  <a:pt x="916495" y="3309686"/>
                  <a:pt x="917352" y="3310734"/>
                  <a:pt x="918209" y="3311782"/>
                </a:cubicBezTo>
                <a:cubicBezTo>
                  <a:pt x="915828" y="3312353"/>
                  <a:pt x="913447" y="3313687"/>
                  <a:pt x="911256" y="3313401"/>
                </a:cubicBezTo>
                <a:cubicBezTo>
                  <a:pt x="908874" y="3313115"/>
                  <a:pt x="906779" y="3311401"/>
                  <a:pt x="904493" y="3310353"/>
                </a:cubicBezTo>
                <a:cubicBezTo>
                  <a:pt x="905731" y="3308925"/>
                  <a:pt x="906874" y="3306448"/>
                  <a:pt x="908208" y="3306448"/>
                </a:cubicBezTo>
                <a:close/>
                <a:moveTo>
                  <a:pt x="2420302" y="3305019"/>
                </a:moveTo>
                <a:cubicBezTo>
                  <a:pt x="2434018" y="3303876"/>
                  <a:pt x="2437923" y="3308829"/>
                  <a:pt x="2429541" y="3316354"/>
                </a:cubicBezTo>
                <a:cubicBezTo>
                  <a:pt x="2421254" y="3323878"/>
                  <a:pt x="2403538" y="3331498"/>
                  <a:pt x="2390012" y="3333403"/>
                </a:cubicBezTo>
                <a:cubicBezTo>
                  <a:pt x="2376582" y="3335308"/>
                  <a:pt x="2371438" y="3330450"/>
                  <a:pt x="2379059" y="3322640"/>
                </a:cubicBezTo>
                <a:cubicBezTo>
                  <a:pt x="2387059" y="3314544"/>
                  <a:pt x="2406395" y="3306257"/>
                  <a:pt x="2420302" y="3305019"/>
                </a:cubicBezTo>
                <a:close/>
                <a:moveTo>
                  <a:pt x="1001172" y="3305019"/>
                </a:moveTo>
                <a:cubicBezTo>
                  <a:pt x="1004125" y="3305686"/>
                  <a:pt x="1006220" y="3308353"/>
                  <a:pt x="1010602" y="3311401"/>
                </a:cubicBezTo>
                <a:cubicBezTo>
                  <a:pt x="1005268" y="3313687"/>
                  <a:pt x="1001934" y="3316259"/>
                  <a:pt x="999458" y="3315878"/>
                </a:cubicBezTo>
                <a:cubicBezTo>
                  <a:pt x="996695" y="3315497"/>
                  <a:pt x="992885" y="3312544"/>
                  <a:pt x="992600" y="3310448"/>
                </a:cubicBezTo>
                <a:cubicBezTo>
                  <a:pt x="992123" y="3306734"/>
                  <a:pt x="996124" y="3304067"/>
                  <a:pt x="1001172" y="3305019"/>
                </a:cubicBezTo>
                <a:close/>
                <a:moveTo>
                  <a:pt x="2910648" y="3304353"/>
                </a:moveTo>
                <a:cubicBezTo>
                  <a:pt x="2913792" y="3303876"/>
                  <a:pt x="2914744" y="3305496"/>
                  <a:pt x="2912268" y="3308258"/>
                </a:cubicBezTo>
                <a:cubicBezTo>
                  <a:pt x="2910648" y="3310449"/>
                  <a:pt x="2907124" y="3312449"/>
                  <a:pt x="2902267" y="3316069"/>
                </a:cubicBezTo>
                <a:cubicBezTo>
                  <a:pt x="2902171" y="3313211"/>
                  <a:pt x="2901219" y="3311878"/>
                  <a:pt x="2902267" y="3309877"/>
                </a:cubicBezTo>
                <a:cubicBezTo>
                  <a:pt x="2903790" y="3307115"/>
                  <a:pt x="2907505" y="3304924"/>
                  <a:pt x="2910648" y="3304353"/>
                </a:cubicBezTo>
                <a:close/>
                <a:moveTo>
                  <a:pt x="1089183" y="3303876"/>
                </a:moveTo>
                <a:cubicBezTo>
                  <a:pt x="1092898" y="3304543"/>
                  <a:pt x="1095660" y="3307782"/>
                  <a:pt x="1100804" y="3311115"/>
                </a:cubicBezTo>
                <a:cubicBezTo>
                  <a:pt x="1094994" y="3314449"/>
                  <a:pt x="1091660" y="3317402"/>
                  <a:pt x="1087755" y="3318354"/>
                </a:cubicBezTo>
                <a:cubicBezTo>
                  <a:pt x="1082802" y="3319497"/>
                  <a:pt x="1077849" y="3314735"/>
                  <a:pt x="1078896" y="3310544"/>
                </a:cubicBezTo>
                <a:cubicBezTo>
                  <a:pt x="1079944" y="3306258"/>
                  <a:pt x="1083945" y="3303019"/>
                  <a:pt x="1089183" y="3303876"/>
                </a:cubicBezTo>
                <a:close/>
                <a:moveTo>
                  <a:pt x="1406842" y="3302924"/>
                </a:moveTo>
                <a:cubicBezTo>
                  <a:pt x="1413985" y="3303781"/>
                  <a:pt x="1418462" y="3309972"/>
                  <a:pt x="1417129" y="3316926"/>
                </a:cubicBezTo>
                <a:cubicBezTo>
                  <a:pt x="1415700" y="3323974"/>
                  <a:pt x="1409223" y="3328546"/>
                  <a:pt x="1401889" y="3328070"/>
                </a:cubicBezTo>
                <a:cubicBezTo>
                  <a:pt x="1394173" y="3327594"/>
                  <a:pt x="1388744" y="3321403"/>
                  <a:pt x="1390078" y="3314354"/>
                </a:cubicBezTo>
                <a:cubicBezTo>
                  <a:pt x="1391411" y="3307401"/>
                  <a:pt x="1399222" y="3301876"/>
                  <a:pt x="1406842" y="3302924"/>
                </a:cubicBezTo>
                <a:close/>
                <a:moveTo>
                  <a:pt x="1174146" y="3302733"/>
                </a:moveTo>
                <a:cubicBezTo>
                  <a:pt x="1180432" y="3302543"/>
                  <a:pt x="1185195" y="3306829"/>
                  <a:pt x="1184242" y="3311782"/>
                </a:cubicBezTo>
                <a:cubicBezTo>
                  <a:pt x="1183385" y="3316163"/>
                  <a:pt x="1177861" y="3320259"/>
                  <a:pt x="1172336" y="3320450"/>
                </a:cubicBezTo>
                <a:cubicBezTo>
                  <a:pt x="1165954" y="3320640"/>
                  <a:pt x="1161573" y="3316640"/>
                  <a:pt x="1162430" y="3311401"/>
                </a:cubicBezTo>
                <a:cubicBezTo>
                  <a:pt x="1163287" y="3306448"/>
                  <a:pt x="1168050" y="3302924"/>
                  <a:pt x="1174146" y="3302733"/>
                </a:cubicBezTo>
                <a:close/>
                <a:moveTo>
                  <a:pt x="1954053" y="3302638"/>
                </a:moveTo>
                <a:cubicBezTo>
                  <a:pt x="1970341" y="3306543"/>
                  <a:pt x="1977008" y="3319116"/>
                  <a:pt x="1969388" y="3332070"/>
                </a:cubicBezTo>
                <a:cubicBezTo>
                  <a:pt x="1961864" y="3344834"/>
                  <a:pt x="1943195" y="3352168"/>
                  <a:pt x="1927764" y="3347977"/>
                </a:cubicBezTo>
                <a:cubicBezTo>
                  <a:pt x="1913096" y="3343977"/>
                  <a:pt x="1906333" y="3330451"/>
                  <a:pt x="1912715" y="3318354"/>
                </a:cubicBezTo>
                <a:cubicBezTo>
                  <a:pt x="1919382" y="3305686"/>
                  <a:pt x="1937956" y="3298828"/>
                  <a:pt x="1954053" y="3302638"/>
                </a:cubicBezTo>
                <a:close/>
                <a:moveTo>
                  <a:pt x="1781437" y="3302531"/>
                </a:moveTo>
                <a:cubicBezTo>
                  <a:pt x="1787747" y="3300376"/>
                  <a:pt x="1795176" y="3300352"/>
                  <a:pt x="1802320" y="3302924"/>
                </a:cubicBezTo>
                <a:cubicBezTo>
                  <a:pt x="1815941" y="3307877"/>
                  <a:pt x="1822227" y="3320545"/>
                  <a:pt x="1816703" y="3332070"/>
                </a:cubicBezTo>
                <a:cubicBezTo>
                  <a:pt x="1810988" y="3344072"/>
                  <a:pt x="1795557" y="3349596"/>
                  <a:pt x="1781555" y="3344262"/>
                </a:cubicBezTo>
                <a:cubicBezTo>
                  <a:pt x="1768411" y="3339309"/>
                  <a:pt x="1762124" y="3326355"/>
                  <a:pt x="1767268" y="3314925"/>
                </a:cubicBezTo>
                <a:cubicBezTo>
                  <a:pt x="1769935" y="3308972"/>
                  <a:pt x="1775126" y="3304686"/>
                  <a:pt x="1781437" y="3302531"/>
                </a:cubicBezTo>
                <a:close/>
                <a:moveTo>
                  <a:pt x="2787682" y="3301686"/>
                </a:moveTo>
                <a:cubicBezTo>
                  <a:pt x="2793873" y="3300543"/>
                  <a:pt x="2795492" y="3303305"/>
                  <a:pt x="2791206" y="3307686"/>
                </a:cubicBezTo>
                <a:cubicBezTo>
                  <a:pt x="2787110" y="3311782"/>
                  <a:pt x="2779395" y="3315782"/>
                  <a:pt x="2773584" y="3316640"/>
                </a:cubicBezTo>
                <a:cubicBezTo>
                  <a:pt x="2767584" y="3317592"/>
                  <a:pt x="2766060" y="3315116"/>
                  <a:pt x="2770155" y="3310925"/>
                </a:cubicBezTo>
                <a:cubicBezTo>
                  <a:pt x="2774156" y="3306734"/>
                  <a:pt x="2781776" y="3302733"/>
                  <a:pt x="2787682" y="3301686"/>
                </a:cubicBezTo>
                <a:close/>
                <a:moveTo>
                  <a:pt x="1256633" y="3301590"/>
                </a:moveTo>
                <a:cubicBezTo>
                  <a:pt x="1263110" y="3301685"/>
                  <a:pt x="1267206" y="3306066"/>
                  <a:pt x="1266158" y="3311781"/>
                </a:cubicBezTo>
                <a:cubicBezTo>
                  <a:pt x="1265015" y="3317496"/>
                  <a:pt x="1259395" y="3321878"/>
                  <a:pt x="1252823" y="3321973"/>
                </a:cubicBezTo>
                <a:cubicBezTo>
                  <a:pt x="1245870" y="3322164"/>
                  <a:pt x="1240917" y="3317115"/>
                  <a:pt x="1242441" y="3311305"/>
                </a:cubicBezTo>
                <a:cubicBezTo>
                  <a:pt x="1243774" y="3305876"/>
                  <a:pt x="1250251" y="3301494"/>
                  <a:pt x="1256633" y="3301590"/>
                </a:cubicBezTo>
                <a:close/>
                <a:moveTo>
                  <a:pt x="1334738" y="3300447"/>
                </a:moveTo>
                <a:cubicBezTo>
                  <a:pt x="1341405" y="3301114"/>
                  <a:pt x="1345215" y="3306829"/>
                  <a:pt x="1343120" y="3312925"/>
                </a:cubicBezTo>
                <a:cubicBezTo>
                  <a:pt x="1341024" y="3319021"/>
                  <a:pt x="1333595" y="3323974"/>
                  <a:pt x="1327213" y="3323402"/>
                </a:cubicBezTo>
                <a:cubicBezTo>
                  <a:pt x="1320545" y="3322831"/>
                  <a:pt x="1316831" y="3317306"/>
                  <a:pt x="1318831" y="3310829"/>
                </a:cubicBezTo>
                <a:cubicBezTo>
                  <a:pt x="1320831" y="3304448"/>
                  <a:pt x="1327975" y="3299876"/>
                  <a:pt x="1334738" y="3300447"/>
                </a:cubicBezTo>
                <a:close/>
                <a:moveTo>
                  <a:pt x="2504884" y="3297114"/>
                </a:moveTo>
                <a:cubicBezTo>
                  <a:pt x="2517648" y="3296066"/>
                  <a:pt x="2521267" y="3300447"/>
                  <a:pt x="2513361" y="3307020"/>
                </a:cubicBezTo>
                <a:cubicBezTo>
                  <a:pt x="2505456" y="3313592"/>
                  <a:pt x="2489644" y="3319593"/>
                  <a:pt x="2476881" y="3321021"/>
                </a:cubicBezTo>
                <a:cubicBezTo>
                  <a:pt x="2464117" y="3322450"/>
                  <a:pt x="2460021" y="3318450"/>
                  <a:pt x="2467927" y="3311496"/>
                </a:cubicBezTo>
                <a:cubicBezTo>
                  <a:pt x="2475738" y="3304638"/>
                  <a:pt x="2492121" y="3298162"/>
                  <a:pt x="2504884" y="3297114"/>
                </a:cubicBezTo>
                <a:close/>
                <a:moveTo>
                  <a:pt x="2230564" y="3296732"/>
                </a:moveTo>
                <a:cubicBezTo>
                  <a:pt x="2230754" y="3296827"/>
                  <a:pt x="2230849" y="3296827"/>
                  <a:pt x="2230945" y="3296923"/>
                </a:cubicBezTo>
                <a:lnTo>
                  <a:pt x="2230576" y="3296799"/>
                </a:lnTo>
                <a:close/>
                <a:moveTo>
                  <a:pt x="1642967" y="3296316"/>
                </a:moveTo>
                <a:cubicBezTo>
                  <a:pt x="1647777" y="3294470"/>
                  <a:pt x="1653539" y="3294351"/>
                  <a:pt x="1659254" y="3296351"/>
                </a:cubicBezTo>
                <a:cubicBezTo>
                  <a:pt x="1671256" y="3300542"/>
                  <a:pt x="1677923" y="3312449"/>
                  <a:pt x="1674113" y="3322831"/>
                </a:cubicBezTo>
                <a:cubicBezTo>
                  <a:pt x="1670303" y="3333118"/>
                  <a:pt x="1657730" y="3337785"/>
                  <a:pt x="1646110" y="3333213"/>
                </a:cubicBezTo>
                <a:cubicBezTo>
                  <a:pt x="1634490" y="3328641"/>
                  <a:pt x="1628394" y="3316925"/>
                  <a:pt x="1632394" y="3306638"/>
                </a:cubicBezTo>
                <a:cubicBezTo>
                  <a:pt x="1634299" y="3301733"/>
                  <a:pt x="1638157" y="3298161"/>
                  <a:pt x="1642967" y="3296316"/>
                </a:cubicBezTo>
                <a:close/>
                <a:moveTo>
                  <a:pt x="2966941" y="3295589"/>
                </a:moveTo>
                <a:cubicBezTo>
                  <a:pt x="2968180" y="3295399"/>
                  <a:pt x="2968370" y="3296923"/>
                  <a:pt x="2969418" y="3298066"/>
                </a:cubicBezTo>
                <a:cubicBezTo>
                  <a:pt x="2966561" y="3299876"/>
                  <a:pt x="2963703" y="3302162"/>
                  <a:pt x="2963036" y="3301971"/>
                </a:cubicBezTo>
                <a:cubicBezTo>
                  <a:pt x="2961798" y="3301685"/>
                  <a:pt x="2961893" y="3300066"/>
                  <a:pt x="2961417" y="3299018"/>
                </a:cubicBezTo>
                <a:cubicBezTo>
                  <a:pt x="2963322" y="3297780"/>
                  <a:pt x="2965608" y="3295875"/>
                  <a:pt x="2966941" y="3295589"/>
                </a:cubicBezTo>
                <a:close/>
                <a:moveTo>
                  <a:pt x="2845593" y="3293208"/>
                </a:moveTo>
                <a:cubicBezTo>
                  <a:pt x="2850546" y="3292161"/>
                  <a:pt x="2851880" y="3294256"/>
                  <a:pt x="2848736" y="3298162"/>
                </a:cubicBezTo>
                <a:cubicBezTo>
                  <a:pt x="2845498" y="3302067"/>
                  <a:pt x="2839402" y="3305781"/>
                  <a:pt x="2834354" y="3306734"/>
                </a:cubicBezTo>
                <a:cubicBezTo>
                  <a:pt x="2829591" y="3307687"/>
                  <a:pt x="2827972" y="3305305"/>
                  <a:pt x="2831020" y="3301781"/>
                </a:cubicBezTo>
                <a:cubicBezTo>
                  <a:pt x="2833972" y="3298162"/>
                  <a:pt x="2840830" y="3294256"/>
                  <a:pt x="2845593" y="3293208"/>
                </a:cubicBezTo>
                <a:close/>
                <a:moveTo>
                  <a:pt x="2584894" y="3293018"/>
                </a:moveTo>
                <a:cubicBezTo>
                  <a:pt x="2595562" y="3293018"/>
                  <a:pt x="2597371" y="3298352"/>
                  <a:pt x="2589180" y="3304162"/>
                </a:cubicBezTo>
                <a:cubicBezTo>
                  <a:pt x="2581274" y="3309782"/>
                  <a:pt x="2566415" y="3314259"/>
                  <a:pt x="2556319" y="3314354"/>
                </a:cubicBezTo>
                <a:cubicBezTo>
                  <a:pt x="2545651" y="3314449"/>
                  <a:pt x="2543269" y="3309782"/>
                  <a:pt x="2551556" y="3303686"/>
                </a:cubicBezTo>
                <a:cubicBezTo>
                  <a:pt x="2559271" y="3298066"/>
                  <a:pt x="2574797" y="3293018"/>
                  <a:pt x="2584894" y="3293018"/>
                </a:cubicBezTo>
                <a:close/>
                <a:moveTo>
                  <a:pt x="1516356" y="3292839"/>
                </a:moveTo>
                <a:cubicBezTo>
                  <a:pt x="1520500" y="3291184"/>
                  <a:pt x="1525524" y="3291113"/>
                  <a:pt x="1530477" y="3293018"/>
                </a:cubicBezTo>
                <a:cubicBezTo>
                  <a:pt x="1539526" y="3296732"/>
                  <a:pt x="1544193" y="3306353"/>
                  <a:pt x="1540954" y="3314735"/>
                </a:cubicBezTo>
                <a:cubicBezTo>
                  <a:pt x="1537716" y="3323117"/>
                  <a:pt x="1528191" y="3326641"/>
                  <a:pt x="1518952" y="3323117"/>
                </a:cubicBezTo>
                <a:cubicBezTo>
                  <a:pt x="1509712" y="3319687"/>
                  <a:pt x="1504759" y="3310639"/>
                  <a:pt x="1507522" y="3302161"/>
                </a:cubicBezTo>
                <a:cubicBezTo>
                  <a:pt x="1508951" y="3297732"/>
                  <a:pt x="1512213" y="3294494"/>
                  <a:pt x="1516356" y="3292839"/>
                </a:cubicBezTo>
                <a:close/>
                <a:moveTo>
                  <a:pt x="2655569" y="3292731"/>
                </a:moveTo>
                <a:cubicBezTo>
                  <a:pt x="2664999" y="3292255"/>
                  <a:pt x="2666809" y="3296256"/>
                  <a:pt x="2659760" y="3301875"/>
                </a:cubicBezTo>
                <a:cubicBezTo>
                  <a:pt x="2652807" y="3307400"/>
                  <a:pt x="2639948" y="3312067"/>
                  <a:pt x="2630519" y="3312258"/>
                </a:cubicBezTo>
                <a:cubicBezTo>
                  <a:pt x="2621089" y="3312448"/>
                  <a:pt x="2619565" y="3308162"/>
                  <a:pt x="2627090" y="3302542"/>
                </a:cubicBezTo>
                <a:cubicBezTo>
                  <a:pt x="2634233" y="3297208"/>
                  <a:pt x="2646425" y="3293113"/>
                  <a:pt x="2655569" y="3292731"/>
                </a:cubicBezTo>
                <a:close/>
                <a:moveTo>
                  <a:pt x="2721197" y="3288731"/>
                </a:moveTo>
                <a:cubicBezTo>
                  <a:pt x="2729103" y="3287969"/>
                  <a:pt x="2730722" y="3291398"/>
                  <a:pt x="2724816" y="3296637"/>
                </a:cubicBezTo>
                <a:cubicBezTo>
                  <a:pt x="2718911" y="3301875"/>
                  <a:pt x="2707957" y="3306733"/>
                  <a:pt x="2699861" y="3307495"/>
                </a:cubicBezTo>
                <a:cubicBezTo>
                  <a:pt x="2692050" y="3308257"/>
                  <a:pt x="2690145" y="3304447"/>
                  <a:pt x="2695860" y="3299494"/>
                </a:cubicBezTo>
                <a:cubicBezTo>
                  <a:pt x="2701575" y="3294541"/>
                  <a:pt x="2713386" y="3289588"/>
                  <a:pt x="2721197" y="3288731"/>
                </a:cubicBezTo>
                <a:close/>
                <a:moveTo>
                  <a:pt x="2308573" y="3288636"/>
                </a:moveTo>
                <a:cubicBezTo>
                  <a:pt x="2324861" y="3288160"/>
                  <a:pt x="2330767" y="3295399"/>
                  <a:pt x="2322099" y="3305210"/>
                </a:cubicBezTo>
                <a:cubicBezTo>
                  <a:pt x="2313431" y="3315020"/>
                  <a:pt x="2293429" y="3324355"/>
                  <a:pt x="2277046" y="3326069"/>
                </a:cubicBezTo>
                <a:cubicBezTo>
                  <a:pt x="2260186" y="3327784"/>
                  <a:pt x="2253043" y="3319878"/>
                  <a:pt x="2261710" y="3309210"/>
                </a:cubicBezTo>
                <a:cubicBezTo>
                  <a:pt x="2270378" y="3298447"/>
                  <a:pt x="2292095" y="3289112"/>
                  <a:pt x="2308573" y="3288636"/>
                </a:cubicBezTo>
                <a:close/>
                <a:moveTo>
                  <a:pt x="3022854" y="3286445"/>
                </a:moveTo>
                <a:cubicBezTo>
                  <a:pt x="3023711" y="3286445"/>
                  <a:pt x="3024092" y="3287207"/>
                  <a:pt x="3025330" y="3288159"/>
                </a:cubicBezTo>
                <a:cubicBezTo>
                  <a:pt x="3022759" y="3289398"/>
                  <a:pt x="3021044" y="3290541"/>
                  <a:pt x="3020472" y="3290350"/>
                </a:cubicBezTo>
                <a:cubicBezTo>
                  <a:pt x="3019806" y="3290160"/>
                  <a:pt x="3019996" y="3288922"/>
                  <a:pt x="3019901" y="3288159"/>
                </a:cubicBezTo>
                <a:cubicBezTo>
                  <a:pt x="3020949" y="3287588"/>
                  <a:pt x="3022187" y="3286445"/>
                  <a:pt x="3022854" y="3286445"/>
                </a:cubicBezTo>
                <a:close/>
                <a:moveTo>
                  <a:pt x="2901601" y="3283397"/>
                </a:moveTo>
                <a:cubicBezTo>
                  <a:pt x="2905029" y="3282635"/>
                  <a:pt x="2906268" y="3284540"/>
                  <a:pt x="2904268" y="3287588"/>
                </a:cubicBezTo>
                <a:cubicBezTo>
                  <a:pt x="2901982" y="3290922"/>
                  <a:pt x="2896457" y="3294732"/>
                  <a:pt x="2892647" y="3295494"/>
                </a:cubicBezTo>
                <a:cubicBezTo>
                  <a:pt x="2889218" y="3296160"/>
                  <a:pt x="2887885" y="3294256"/>
                  <a:pt x="2889885" y="3291303"/>
                </a:cubicBezTo>
                <a:cubicBezTo>
                  <a:pt x="2891980" y="3288159"/>
                  <a:pt x="2897695" y="3284254"/>
                  <a:pt x="2901601" y="3283397"/>
                </a:cubicBezTo>
                <a:close/>
                <a:moveTo>
                  <a:pt x="2400300" y="3283302"/>
                </a:moveTo>
                <a:cubicBezTo>
                  <a:pt x="2416588" y="3282064"/>
                  <a:pt x="2422017" y="3287969"/>
                  <a:pt x="2412968" y="3296827"/>
                </a:cubicBezTo>
                <a:cubicBezTo>
                  <a:pt x="2404300" y="3305305"/>
                  <a:pt x="2385917" y="3313306"/>
                  <a:pt x="2370201" y="3315306"/>
                </a:cubicBezTo>
                <a:cubicBezTo>
                  <a:pt x="2354199" y="3317401"/>
                  <a:pt x="2347531" y="3311496"/>
                  <a:pt x="2355818" y="3302256"/>
                </a:cubicBezTo>
                <a:cubicBezTo>
                  <a:pt x="2364009" y="3293113"/>
                  <a:pt x="2384202" y="3284540"/>
                  <a:pt x="2400300" y="3283302"/>
                </a:cubicBezTo>
                <a:close/>
                <a:moveTo>
                  <a:pt x="2782633" y="3282350"/>
                </a:moveTo>
                <a:cubicBezTo>
                  <a:pt x="2789110" y="3281397"/>
                  <a:pt x="2790443" y="3284636"/>
                  <a:pt x="2785585" y="3289303"/>
                </a:cubicBezTo>
                <a:cubicBezTo>
                  <a:pt x="2780728" y="3294065"/>
                  <a:pt x="2770917" y="3298828"/>
                  <a:pt x="2764249" y="3299780"/>
                </a:cubicBezTo>
                <a:cubicBezTo>
                  <a:pt x="2757391" y="3300733"/>
                  <a:pt x="2756058" y="3297590"/>
                  <a:pt x="2761297" y="3292732"/>
                </a:cubicBezTo>
                <a:cubicBezTo>
                  <a:pt x="2766535" y="3287874"/>
                  <a:pt x="2775965" y="3283302"/>
                  <a:pt x="2782633" y="3282350"/>
                </a:cubicBezTo>
                <a:close/>
                <a:moveTo>
                  <a:pt x="1864233" y="3278063"/>
                </a:moveTo>
                <a:cubicBezTo>
                  <a:pt x="1879092" y="3283016"/>
                  <a:pt x="1886045" y="3296351"/>
                  <a:pt x="1880044" y="3308733"/>
                </a:cubicBezTo>
                <a:cubicBezTo>
                  <a:pt x="1873663" y="3321687"/>
                  <a:pt x="1856137" y="3328450"/>
                  <a:pt x="1840992" y="3323688"/>
                </a:cubicBezTo>
                <a:cubicBezTo>
                  <a:pt x="1826038" y="3318925"/>
                  <a:pt x="1818418" y="3303971"/>
                  <a:pt x="1824609" y="3291683"/>
                </a:cubicBezTo>
                <a:cubicBezTo>
                  <a:pt x="1830800" y="3279396"/>
                  <a:pt x="1849183" y="3273110"/>
                  <a:pt x="1864233" y="3278063"/>
                </a:cubicBezTo>
                <a:close/>
                <a:moveTo>
                  <a:pt x="2490501" y="3276540"/>
                </a:moveTo>
                <a:cubicBezTo>
                  <a:pt x="2504027" y="3275968"/>
                  <a:pt x="2508027" y="3281493"/>
                  <a:pt x="2499550" y="3288732"/>
                </a:cubicBezTo>
                <a:cubicBezTo>
                  <a:pt x="2490596" y="3296256"/>
                  <a:pt x="2471641" y="3303400"/>
                  <a:pt x="2457449" y="3304639"/>
                </a:cubicBezTo>
                <a:cubicBezTo>
                  <a:pt x="2443733" y="3305781"/>
                  <a:pt x="2439637" y="3300733"/>
                  <a:pt x="2448305" y="3292732"/>
                </a:cubicBezTo>
                <a:cubicBezTo>
                  <a:pt x="2457163" y="3284541"/>
                  <a:pt x="2476213" y="3277302"/>
                  <a:pt x="2490501" y="3276540"/>
                </a:cubicBezTo>
                <a:close/>
                <a:moveTo>
                  <a:pt x="2839497" y="3273873"/>
                </a:moveTo>
                <a:cubicBezTo>
                  <a:pt x="2845402" y="3272634"/>
                  <a:pt x="2846736" y="3275111"/>
                  <a:pt x="2842640" y="3279683"/>
                </a:cubicBezTo>
                <a:cubicBezTo>
                  <a:pt x="2838544" y="3284350"/>
                  <a:pt x="2830829" y="3288731"/>
                  <a:pt x="2824923" y="3289684"/>
                </a:cubicBezTo>
                <a:cubicBezTo>
                  <a:pt x="2819113" y="3290637"/>
                  <a:pt x="2817970" y="3287779"/>
                  <a:pt x="2822447" y="3283302"/>
                </a:cubicBezTo>
                <a:cubicBezTo>
                  <a:pt x="2826638" y="3279111"/>
                  <a:pt x="2834068" y="3275015"/>
                  <a:pt x="2839497" y="3273873"/>
                </a:cubicBezTo>
                <a:close/>
                <a:moveTo>
                  <a:pt x="1715261" y="3273586"/>
                </a:moveTo>
                <a:cubicBezTo>
                  <a:pt x="1728692" y="3278158"/>
                  <a:pt x="1735740" y="3290826"/>
                  <a:pt x="1731168" y="3302447"/>
                </a:cubicBezTo>
                <a:cubicBezTo>
                  <a:pt x="1726596" y="3314067"/>
                  <a:pt x="1712880" y="3319401"/>
                  <a:pt x="1699736" y="3314639"/>
                </a:cubicBezTo>
                <a:cubicBezTo>
                  <a:pt x="1686877" y="3309972"/>
                  <a:pt x="1679543" y="3296922"/>
                  <a:pt x="1683638" y="3285778"/>
                </a:cubicBezTo>
                <a:cubicBezTo>
                  <a:pt x="1687639" y="3274729"/>
                  <a:pt x="1702117" y="3269109"/>
                  <a:pt x="1715261" y="3273586"/>
                </a:cubicBezTo>
                <a:close/>
                <a:moveTo>
                  <a:pt x="1453419" y="3273301"/>
                </a:moveTo>
                <a:cubicBezTo>
                  <a:pt x="1461992" y="3275301"/>
                  <a:pt x="1467040" y="3283683"/>
                  <a:pt x="1464659" y="3291589"/>
                </a:cubicBezTo>
                <a:cubicBezTo>
                  <a:pt x="1462278" y="3299495"/>
                  <a:pt x="1453229" y="3304162"/>
                  <a:pt x="1444847" y="3302162"/>
                </a:cubicBezTo>
                <a:cubicBezTo>
                  <a:pt x="1436560" y="3300161"/>
                  <a:pt x="1431131" y="3291875"/>
                  <a:pt x="1433417" y="3284255"/>
                </a:cubicBezTo>
                <a:cubicBezTo>
                  <a:pt x="1435703" y="3276635"/>
                  <a:pt x="1445133" y="3271301"/>
                  <a:pt x="1453419" y="3273301"/>
                </a:cubicBezTo>
                <a:close/>
                <a:moveTo>
                  <a:pt x="2955798" y="3273206"/>
                </a:moveTo>
                <a:cubicBezTo>
                  <a:pt x="2958941" y="3272253"/>
                  <a:pt x="2960369" y="3274635"/>
                  <a:pt x="2957893" y="3277302"/>
                </a:cubicBezTo>
                <a:cubicBezTo>
                  <a:pt x="2955893" y="3279492"/>
                  <a:pt x="2952654" y="3281588"/>
                  <a:pt x="2947987" y="3285207"/>
                </a:cubicBezTo>
                <a:cubicBezTo>
                  <a:pt x="2947797" y="3282445"/>
                  <a:pt x="2946844" y="3281207"/>
                  <a:pt x="2947797" y="3279207"/>
                </a:cubicBezTo>
                <a:cubicBezTo>
                  <a:pt x="2949130" y="3276444"/>
                  <a:pt x="2952559" y="3274158"/>
                  <a:pt x="2955798" y="3273206"/>
                </a:cubicBezTo>
                <a:close/>
                <a:moveTo>
                  <a:pt x="2571940" y="3272348"/>
                </a:moveTo>
                <a:cubicBezTo>
                  <a:pt x="2584704" y="3271777"/>
                  <a:pt x="2588228" y="3276825"/>
                  <a:pt x="2580132" y="3283397"/>
                </a:cubicBezTo>
                <a:cubicBezTo>
                  <a:pt x="2572036" y="3289969"/>
                  <a:pt x="2555653" y="3295685"/>
                  <a:pt x="2542984" y="3296542"/>
                </a:cubicBezTo>
                <a:cubicBezTo>
                  <a:pt x="2530602" y="3297399"/>
                  <a:pt x="2526316" y="3292636"/>
                  <a:pt x="2534031" y="3285969"/>
                </a:cubicBezTo>
                <a:cubicBezTo>
                  <a:pt x="2541746" y="3279301"/>
                  <a:pt x="2559177" y="3272920"/>
                  <a:pt x="2571940" y="3272348"/>
                </a:cubicBezTo>
                <a:close/>
                <a:moveTo>
                  <a:pt x="2647663" y="3272062"/>
                </a:moveTo>
                <a:cubicBezTo>
                  <a:pt x="2658427" y="3271777"/>
                  <a:pt x="2660522" y="3276920"/>
                  <a:pt x="2652426" y="3283016"/>
                </a:cubicBezTo>
                <a:cubicBezTo>
                  <a:pt x="2644330" y="3288922"/>
                  <a:pt x="2629661" y="3293875"/>
                  <a:pt x="2619374" y="3293875"/>
                </a:cubicBezTo>
                <a:cubicBezTo>
                  <a:pt x="2608897" y="3293875"/>
                  <a:pt x="2606706" y="3289208"/>
                  <a:pt x="2614707" y="3283111"/>
                </a:cubicBezTo>
                <a:cubicBezTo>
                  <a:pt x="2622613" y="3277111"/>
                  <a:pt x="2637090" y="3272348"/>
                  <a:pt x="2647663" y="3272062"/>
                </a:cubicBezTo>
                <a:close/>
                <a:moveTo>
                  <a:pt x="766953" y="3271872"/>
                </a:moveTo>
                <a:cubicBezTo>
                  <a:pt x="768096" y="3271586"/>
                  <a:pt x="770001" y="3273206"/>
                  <a:pt x="772573" y="3274634"/>
                </a:cubicBezTo>
                <a:cubicBezTo>
                  <a:pt x="770287" y="3275873"/>
                  <a:pt x="768858" y="3277396"/>
                  <a:pt x="767620" y="3277301"/>
                </a:cubicBezTo>
                <a:cubicBezTo>
                  <a:pt x="766096" y="3277111"/>
                  <a:pt x="764572" y="3275492"/>
                  <a:pt x="763143" y="3274539"/>
                </a:cubicBezTo>
                <a:cubicBezTo>
                  <a:pt x="764381" y="3273587"/>
                  <a:pt x="765429" y="3271967"/>
                  <a:pt x="766953" y="3271872"/>
                </a:cubicBezTo>
                <a:close/>
                <a:moveTo>
                  <a:pt x="861536" y="3271015"/>
                </a:moveTo>
                <a:cubicBezTo>
                  <a:pt x="863727" y="3272729"/>
                  <a:pt x="866870" y="3274349"/>
                  <a:pt x="867537" y="3276254"/>
                </a:cubicBezTo>
                <a:cubicBezTo>
                  <a:pt x="867918" y="3277302"/>
                  <a:pt x="864012" y="3278921"/>
                  <a:pt x="861155" y="3280921"/>
                </a:cubicBezTo>
                <a:cubicBezTo>
                  <a:pt x="858964" y="3278444"/>
                  <a:pt x="856011" y="3276635"/>
                  <a:pt x="856202" y="3275015"/>
                </a:cubicBezTo>
                <a:cubicBezTo>
                  <a:pt x="856392" y="3273492"/>
                  <a:pt x="859631" y="3272348"/>
                  <a:pt x="861536" y="3271015"/>
                </a:cubicBezTo>
                <a:close/>
                <a:moveTo>
                  <a:pt x="956405" y="3270348"/>
                </a:moveTo>
                <a:cubicBezTo>
                  <a:pt x="959548" y="3271014"/>
                  <a:pt x="961929" y="3273681"/>
                  <a:pt x="966691" y="3276634"/>
                </a:cubicBezTo>
                <a:cubicBezTo>
                  <a:pt x="961453" y="3279111"/>
                  <a:pt x="958691" y="3281397"/>
                  <a:pt x="955452" y="3281682"/>
                </a:cubicBezTo>
                <a:cubicBezTo>
                  <a:pt x="950118" y="3282254"/>
                  <a:pt x="946784" y="3279587"/>
                  <a:pt x="947070" y="3275587"/>
                </a:cubicBezTo>
                <a:cubicBezTo>
                  <a:pt x="947356" y="3271586"/>
                  <a:pt x="951166" y="3269300"/>
                  <a:pt x="956405" y="3270348"/>
                </a:cubicBezTo>
                <a:close/>
                <a:moveTo>
                  <a:pt x="2715101" y="3269586"/>
                </a:moveTo>
                <a:cubicBezTo>
                  <a:pt x="2724531" y="3268824"/>
                  <a:pt x="2725960" y="3272824"/>
                  <a:pt x="2718530" y="3278920"/>
                </a:cubicBezTo>
                <a:cubicBezTo>
                  <a:pt x="2711577" y="3284540"/>
                  <a:pt x="2699385" y="3289493"/>
                  <a:pt x="2690336" y="3290160"/>
                </a:cubicBezTo>
                <a:cubicBezTo>
                  <a:pt x="2681097" y="3290826"/>
                  <a:pt x="2679287" y="3286255"/>
                  <a:pt x="2686431" y="3280635"/>
                </a:cubicBezTo>
                <a:cubicBezTo>
                  <a:pt x="2693384" y="3275206"/>
                  <a:pt x="2706338" y="3270252"/>
                  <a:pt x="2715101" y="3269586"/>
                </a:cubicBezTo>
                <a:close/>
                <a:moveTo>
                  <a:pt x="1046416" y="3269014"/>
                </a:moveTo>
                <a:cubicBezTo>
                  <a:pt x="1052226" y="3268538"/>
                  <a:pt x="1056988" y="3272157"/>
                  <a:pt x="1056893" y="3276539"/>
                </a:cubicBezTo>
                <a:cubicBezTo>
                  <a:pt x="1056798" y="3281016"/>
                  <a:pt x="1052035" y="3284635"/>
                  <a:pt x="1046225" y="3284540"/>
                </a:cubicBezTo>
                <a:cubicBezTo>
                  <a:pt x="1040796" y="3284540"/>
                  <a:pt x="1035557" y="3280444"/>
                  <a:pt x="1036319" y="3276444"/>
                </a:cubicBezTo>
                <a:cubicBezTo>
                  <a:pt x="1037176" y="3272348"/>
                  <a:pt x="1040605" y="3269490"/>
                  <a:pt x="1046416" y="3269014"/>
                </a:cubicBezTo>
                <a:close/>
                <a:moveTo>
                  <a:pt x="1578673" y="3268348"/>
                </a:moveTo>
                <a:cubicBezTo>
                  <a:pt x="1589722" y="3271777"/>
                  <a:pt x="1596199" y="3282731"/>
                  <a:pt x="1593056" y="3292636"/>
                </a:cubicBezTo>
                <a:cubicBezTo>
                  <a:pt x="1590007" y="3302161"/>
                  <a:pt x="1579530" y="3307019"/>
                  <a:pt x="1569148" y="3303876"/>
                </a:cubicBezTo>
                <a:cubicBezTo>
                  <a:pt x="1558289" y="3300637"/>
                  <a:pt x="1551241" y="3289969"/>
                  <a:pt x="1553717" y="3280254"/>
                </a:cubicBezTo>
                <a:cubicBezTo>
                  <a:pt x="1556194" y="3270634"/>
                  <a:pt x="1567814" y="3265014"/>
                  <a:pt x="1578673" y="3268348"/>
                </a:cubicBezTo>
                <a:close/>
                <a:moveTo>
                  <a:pt x="1137856" y="3268062"/>
                </a:moveTo>
                <a:cubicBezTo>
                  <a:pt x="1144142" y="3268443"/>
                  <a:pt x="1148524" y="3273110"/>
                  <a:pt x="1147476" y="3277968"/>
                </a:cubicBezTo>
                <a:cubicBezTo>
                  <a:pt x="1146428" y="3282826"/>
                  <a:pt x="1140142" y="3287017"/>
                  <a:pt x="1134046" y="3286921"/>
                </a:cubicBezTo>
                <a:cubicBezTo>
                  <a:pt x="1127283" y="3286826"/>
                  <a:pt x="1122520" y="3281778"/>
                  <a:pt x="1123949" y="3276349"/>
                </a:cubicBezTo>
                <a:cubicBezTo>
                  <a:pt x="1125283" y="3271301"/>
                  <a:pt x="1131664" y="3267586"/>
                  <a:pt x="1137856" y="3268062"/>
                </a:cubicBezTo>
                <a:close/>
                <a:moveTo>
                  <a:pt x="1223009" y="3267204"/>
                </a:moveTo>
                <a:cubicBezTo>
                  <a:pt x="1230343" y="3267490"/>
                  <a:pt x="1234915" y="3272443"/>
                  <a:pt x="1233487" y="3278349"/>
                </a:cubicBezTo>
                <a:cubicBezTo>
                  <a:pt x="1231963" y="3284254"/>
                  <a:pt x="1225200" y="3288636"/>
                  <a:pt x="1217866" y="3288350"/>
                </a:cubicBezTo>
                <a:cubicBezTo>
                  <a:pt x="1210627" y="3288064"/>
                  <a:pt x="1205959" y="3283206"/>
                  <a:pt x="1207388" y="3277206"/>
                </a:cubicBezTo>
                <a:cubicBezTo>
                  <a:pt x="1208817" y="3271205"/>
                  <a:pt x="1215580" y="3266919"/>
                  <a:pt x="1223009" y="3267204"/>
                </a:cubicBezTo>
                <a:close/>
                <a:moveTo>
                  <a:pt x="1303115" y="3265776"/>
                </a:moveTo>
                <a:cubicBezTo>
                  <a:pt x="1310544" y="3265681"/>
                  <a:pt x="1315688" y="3271206"/>
                  <a:pt x="1314354" y="3277778"/>
                </a:cubicBezTo>
                <a:cubicBezTo>
                  <a:pt x="1313021" y="3284350"/>
                  <a:pt x="1305686" y="3289970"/>
                  <a:pt x="1298257" y="3290065"/>
                </a:cubicBezTo>
                <a:cubicBezTo>
                  <a:pt x="1290827" y="3290160"/>
                  <a:pt x="1285398" y="3284636"/>
                  <a:pt x="1286636" y="3278159"/>
                </a:cubicBezTo>
                <a:cubicBezTo>
                  <a:pt x="1287875" y="3271872"/>
                  <a:pt x="1295876" y="3265872"/>
                  <a:pt x="1303115" y="3265776"/>
                </a:cubicBezTo>
                <a:close/>
                <a:moveTo>
                  <a:pt x="1378648" y="3265300"/>
                </a:moveTo>
                <a:cubicBezTo>
                  <a:pt x="1386840" y="3265586"/>
                  <a:pt x="1391983" y="3272444"/>
                  <a:pt x="1389793" y="3279778"/>
                </a:cubicBezTo>
                <a:cubicBezTo>
                  <a:pt x="1387697" y="3286541"/>
                  <a:pt x="1379791" y="3291684"/>
                  <a:pt x="1372267" y="3291399"/>
                </a:cubicBezTo>
                <a:cubicBezTo>
                  <a:pt x="1364456" y="3291113"/>
                  <a:pt x="1359694" y="3285779"/>
                  <a:pt x="1361122" y="3278635"/>
                </a:cubicBezTo>
                <a:cubicBezTo>
                  <a:pt x="1362646" y="3270920"/>
                  <a:pt x="1370266" y="3264919"/>
                  <a:pt x="1378648" y="3265300"/>
                </a:cubicBezTo>
                <a:close/>
                <a:moveTo>
                  <a:pt x="2114741" y="3263775"/>
                </a:moveTo>
                <a:cubicBezTo>
                  <a:pt x="2109121" y="3271967"/>
                  <a:pt x="2103882" y="3279587"/>
                  <a:pt x="2099120" y="3286540"/>
                </a:cubicBezTo>
                <a:cubicBezTo>
                  <a:pt x="2110550" y="3287683"/>
                  <a:pt x="2121789" y="3288541"/>
                  <a:pt x="2131790" y="3289302"/>
                </a:cubicBezTo>
                <a:cubicBezTo>
                  <a:pt x="2135410" y="3282444"/>
                  <a:pt x="2139315" y="3274824"/>
                  <a:pt x="2143411" y="3266633"/>
                </a:cubicBezTo>
                <a:cubicBezTo>
                  <a:pt x="2133981" y="3265871"/>
                  <a:pt x="2123884" y="3264823"/>
                  <a:pt x="2114741" y="3263775"/>
                </a:cubicBezTo>
                <a:close/>
                <a:moveTo>
                  <a:pt x="2894647" y="3263490"/>
                </a:moveTo>
                <a:cubicBezTo>
                  <a:pt x="2899219" y="3262538"/>
                  <a:pt x="2900267" y="3264824"/>
                  <a:pt x="2897028" y="3268824"/>
                </a:cubicBezTo>
                <a:cubicBezTo>
                  <a:pt x="2893885" y="3272825"/>
                  <a:pt x="2887885" y="3276825"/>
                  <a:pt x="2883122" y="3277968"/>
                </a:cubicBezTo>
                <a:cubicBezTo>
                  <a:pt x="2878264" y="3279206"/>
                  <a:pt x="2876835" y="3276444"/>
                  <a:pt x="2880360" y="3272348"/>
                </a:cubicBezTo>
                <a:cubicBezTo>
                  <a:pt x="2883598" y="3268538"/>
                  <a:pt x="2890266" y="3264538"/>
                  <a:pt x="2894647" y="3263490"/>
                </a:cubicBezTo>
                <a:close/>
                <a:moveTo>
                  <a:pt x="3009042" y="3263395"/>
                </a:moveTo>
                <a:cubicBezTo>
                  <a:pt x="3010852" y="3262824"/>
                  <a:pt x="3011709" y="3263871"/>
                  <a:pt x="3014186" y="3264729"/>
                </a:cubicBezTo>
                <a:cubicBezTo>
                  <a:pt x="3010185" y="3267396"/>
                  <a:pt x="3007804" y="3269396"/>
                  <a:pt x="3006090" y="3269967"/>
                </a:cubicBezTo>
                <a:cubicBezTo>
                  <a:pt x="3004947" y="3270348"/>
                  <a:pt x="3003803" y="3268824"/>
                  <a:pt x="3004375" y="3267681"/>
                </a:cubicBezTo>
                <a:cubicBezTo>
                  <a:pt x="3004947" y="3266443"/>
                  <a:pt x="3007994" y="3263681"/>
                  <a:pt x="3009042" y="3263395"/>
                </a:cubicBezTo>
                <a:close/>
                <a:moveTo>
                  <a:pt x="2777108" y="3263394"/>
                </a:moveTo>
                <a:cubicBezTo>
                  <a:pt x="2784442" y="3262251"/>
                  <a:pt x="2786157" y="3265680"/>
                  <a:pt x="2781013" y="3270824"/>
                </a:cubicBezTo>
                <a:cubicBezTo>
                  <a:pt x="2775679" y="3276253"/>
                  <a:pt x="2763964" y="3282063"/>
                  <a:pt x="2755963" y="3283111"/>
                </a:cubicBezTo>
                <a:cubicBezTo>
                  <a:pt x="2748343" y="3284159"/>
                  <a:pt x="2746438" y="3280730"/>
                  <a:pt x="2751867" y="3275587"/>
                </a:cubicBezTo>
                <a:cubicBezTo>
                  <a:pt x="2757582" y="3270157"/>
                  <a:pt x="2769298" y="3264537"/>
                  <a:pt x="2777108" y="3263394"/>
                </a:cubicBezTo>
                <a:close/>
                <a:moveTo>
                  <a:pt x="2834259" y="3255203"/>
                </a:moveTo>
                <a:cubicBezTo>
                  <a:pt x="2841212" y="3253679"/>
                  <a:pt x="2842736" y="3256727"/>
                  <a:pt x="2837593" y="3262061"/>
                </a:cubicBezTo>
                <a:cubicBezTo>
                  <a:pt x="2832735" y="3267014"/>
                  <a:pt x="2823686" y="3271967"/>
                  <a:pt x="2817114" y="3273206"/>
                </a:cubicBezTo>
                <a:cubicBezTo>
                  <a:pt x="2810351" y="3274444"/>
                  <a:pt x="2808922" y="3271682"/>
                  <a:pt x="2813876" y="3266633"/>
                </a:cubicBezTo>
                <a:cubicBezTo>
                  <a:pt x="2818828" y="3261585"/>
                  <a:pt x="2827687" y="3256727"/>
                  <a:pt x="2834259" y="3255203"/>
                </a:cubicBezTo>
                <a:close/>
                <a:moveTo>
                  <a:pt x="2480358" y="3254930"/>
                </a:moveTo>
                <a:cubicBezTo>
                  <a:pt x="2485192" y="3255871"/>
                  <a:pt x="2488025" y="3257966"/>
                  <a:pt x="2488120" y="3261013"/>
                </a:cubicBezTo>
                <a:cubicBezTo>
                  <a:pt x="2488311" y="3266919"/>
                  <a:pt x="2478024" y="3274634"/>
                  <a:pt x="2463355" y="3280350"/>
                </a:cubicBezTo>
                <a:cubicBezTo>
                  <a:pt x="2448306" y="3286255"/>
                  <a:pt x="2433447" y="3288350"/>
                  <a:pt x="2425732" y="3285302"/>
                </a:cubicBezTo>
                <a:cubicBezTo>
                  <a:pt x="2417826" y="3282159"/>
                  <a:pt x="2420683" y="3274444"/>
                  <a:pt x="2433161" y="3266443"/>
                </a:cubicBezTo>
                <a:cubicBezTo>
                  <a:pt x="2436971" y="3263871"/>
                  <a:pt x="2440971" y="3261395"/>
                  <a:pt x="2444877" y="3259013"/>
                </a:cubicBezTo>
                <a:cubicBezTo>
                  <a:pt x="2445067" y="3258918"/>
                  <a:pt x="2445162" y="3258918"/>
                  <a:pt x="2445448" y="3258823"/>
                </a:cubicBezTo>
                <a:cubicBezTo>
                  <a:pt x="2450496" y="3257775"/>
                  <a:pt x="2455545" y="3256727"/>
                  <a:pt x="2460593" y="3255775"/>
                </a:cubicBezTo>
                <a:cubicBezTo>
                  <a:pt x="2468690" y="3254204"/>
                  <a:pt x="2475524" y="3253990"/>
                  <a:pt x="2480358" y="3254930"/>
                </a:cubicBezTo>
                <a:close/>
                <a:moveTo>
                  <a:pt x="2947320" y="3252346"/>
                </a:moveTo>
                <a:cubicBezTo>
                  <a:pt x="2950844" y="3251298"/>
                  <a:pt x="2952178" y="3253584"/>
                  <a:pt x="2949892" y="3256918"/>
                </a:cubicBezTo>
                <a:cubicBezTo>
                  <a:pt x="2947606" y="3260347"/>
                  <a:pt x="2942082" y="3264252"/>
                  <a:pt x="2938557" y="3265014"/>
                </a:cubicBezTo>
                <a:cubicBezTo>
                  <a:pt x="2934938" y="3265776"/>
                  <a:pt x="2933985" y="3263394"/>
                  <a:pt x="2936652" y="3259966"/>
                </a:cubicBezTo>
                <a:cubicBezTo>
                  <a:pt x="2939034" y="3256822"/>
                  <a:pt x="2943986" y="3253393"/>
                  <a:pt x="2947320" y="3252346"/>
                </a:cubicBezTo>
                <a:close/>
                <a:moveTo>
                  <a:pt x="3065049" y="3251774"/>
                </a:moveTo>
                <a:cubicBezTo>
                  <a:pt x="3065335" y="3253203"/>
                  <a:pt x="3065716" y="3253869"/>
                  <a:pt x="3065525" y="3254822"/>
                </a:cubicBezTo>
                <a:cubicBezTo>
                  <a:pt x="3065430" y="3255298"/>
                  <a:pt x="3063525" y="3256822"/>
                  <a:pt x="3063144" y="3256822"/>
                </a:cubicBezTo>
                <a:cubicBezTo>
                  <a:pt x="3062287" y="3256822"/>
                  <a:pt x="3061811" y="3256155"/>
                  <a:pt x="3061144" y="3255774"/>
                </a:cubicBezTo>
                <a:cubicBezTo>
                  <a:pt x="3062192" y="3254727"/>
                  <a:pt x="3063144" y="3253679"/>
                  <a:pt x="3065049" y="3251774"/>
                </a:cubicBezTo>
                <a:close/>
                <a:moveTo>
                  <a:pt x="2556986" y="3251108"/>
                </a:moveTo>
                <a:cubicBezTo>
                  <a:pt x="2572131" y="3250441"/>
                  <a:pt x="2576703" y="3256156"/>
                  <a:pt x="2567559" y="3263871"/>
                </a:cubicBezTo>
                <a:cubicBezTo>
                  <a:pt x="2558796" y="3271301"/>
                  <a:pt x="2541079" y="3277587"/>
                  <a:pt x="2526697" y="3278635"/>
                </a:cubicBezTo>
                <a:cubicBezTo>
                  <a:pt x="2511838" y="3279683"/>
                  <a:pt x="2506599" y="3274254"/>
                  <a:pt x="2515457" y="3266348"/>
                </a:cubicBezTo>
                <a:cubicBezTo>
                  <a:pt x="2524030" y="3258537"/>
                  <a:pt x="2542603" y="3251775"/>
                  <a:pt x="2556986" y="3251108"/>
                </a:cubicBezTo>
                <a:close/>
                <a:moveTo>
                  <a:pt x="1753148" y="3250536"/>
                </a:moveTo>
                <a:cubicBezTo>
                  <a:pt x="1759696" y="3248250"/>
                  <a:pt x="1767364" y="3248060"/>
                  <a:pt x="1774507" y="3250536"/>
                </a:cubicBezTo>
                <a:cubicBezTo>
                  <a:pt x="1788985" y="3255584"/>
                  <a:pt x="1796605" y="3269681"/>
                  <a:pt x="1791271" y="3281778"/>
                </a:cubicBezTo>
                <a:cubicBezTo>
                  <a:pt x="1785747" y="3294351"/>
                  <a:pt x="1768411" y="3300542"/>
                  <a:pt x="1754124" y="3294827"/>
                </a:cubicBezTo>
                <a:cubicBezTo>
                  <a:pt x="1740217" y="3289302"/>
                  <a:pt x="1733169" y="3275015"/>
                  <a:pt x="1738503" y="3263109"/>
                </a:cubicBezTo>
                <a:cubicBezTo>
                  <a:pt x="1741170" y="3257204"/>
                  <a:pt x="1746600" y="3252822"/>
                  <a:pt x="1753148" y="3250536"/>
                </a:cubicBezTo>
                <a:close/>
                <a:moveTo>
                  <a:pt x="2637567" y="3250250"/>
                </a:moveTo>
                <a:cubicBezTo>
                  <a:pt x="2649759" y="3250345"/>
                  <a:pt x="2652998" y="3256156"/>
                  <a:pt x="2644901" y="3262728"/>
                </a:cubicBezTo>
                <a:cubicBezTo>
                  <a:pt x="2636805" y="3269300"/>
                  <a:pt x="2619756" y="3274825"/>
                  <a:pt x="2607373" y="3274920"/>
                </a:cubicBezTo>
                <a:cubicBezTo>
                  <a:pt x="2594991" y="3275015"/>
                  <a:pt x="2591276" y="3269776"/>
                  <a:pt x="2599563" y="3262918"/>
                </a:cubicBezTo>
                <a:cubicBezTo>
                  <a:pt x="2607849" y="3256060"/>
                  <a:pt x="2625185" y="3250155"/>
                  <a:pt x="2637567" y="3250250"/>
                </a:cubicBezTo>
                <a:close/>
                <a:moveTo>
                  <a:pt x="2707862" y="3249583"/>
                </a:moveTo>
                <a:cubicBezTo>
                  <a:pt x="2718435" y="3249012"/>
                  <a:pt x="2720626" y="3253393"/>
                  <a:pt x="2713101" y="3259775"/>
                </a:cubicBezTo>
                <a:cubicBezTo>
                  <a:pt x="2705481" y="3266252"/>
                  <a:pt x="2691574" y="3271776"/>
                  <a:pt x="2680811" y="3272348"/>
                </a:cubicBezTo>
                <a:cubicBezTo>
                  <a:pt x="2670143" y="3272919"/>
                  <a:pt x="2667571" y="3268347"/>
                  <a:pt x="2675191" y="3262061"/>
                </a:cubicBezTo>
                <a:cubicBezTo>
                  <a:pt x="2682811" y="3255774"/>
                  <a:pt x="2697385" y="3250250"/>
                  <a:pt x="2707862" y="3249583"/>
                </a:cubicBezTo>
                <a:close/>
                <a:moveTo>
                  <a:pt x="2018443" y="3248726"/>
                </a:moveTo>
                <a:cubicBezTo>
                  <a:pt x="2013490" y="3256822"/>
                  <a:pt x="2008537" y="3264823"/>
                  <a:pt x="2004060" y="3272062"/>
                </a:cubicBezTo>
                <a:cubicBezTo>
                  <a:pt x="2014823" y="3274158"/>
                  <a:pt x="2025491" y="3275967"/>
                  <a:pt x="2035588" y="3277587"/>
                </a:cubicBezTo>
                <a:cubicBezTo>
                  <a:pt x="2039398" y="3269586"/>
                  <a:pt x="2043208" y="3261394"/>
                  <a:pt x="2046732" y="3253774"/>
                </a:cubicBezTo>
                <a:cubicBezTo>
                  <a:pt x="2037207" y="3252155"/>
                  <a:pt x="2027396" y="3250441"/>
                  <a:pt x="2018443" y="3248726"/>
                </a:cubicBezTo>
                <a:close/>
                <a:moveTo>
                  <a:pt x="1501044" y="3246059"/>
                </a:moveTo>
                <a:cubicBezTo>
                  <a:pt x="1510664" y="3248535"/>
                  <a:pt x="1516856" y="3258060"/>
                  <a:pt x="1514570" y="3266823"/>
                </a:cubicBezTo>
                <a:cubicBezTo>
                  <a:pt x="1512284" y="3275967"/>
                  <a:pt x="1501425" y="3281397"/>
                  <a:pt x="1491519" y="3278730"/>
                </a:cubicBezTo>
                <a:cubicBezTo>
                  <a:pt x="1481994" y="3276158"/>
                  <a:pt x="1476089" y="3267300"/>
                  <a:pt x="1478279" y="3258441"/>
                </a:cubicBezTo>
                <a:cubicBezTo>
                  <a:pt x="1480565" y="3249107"/>
                  <a:pt x="1490852" y="3243392"/>
                  <a:pt x="1501044" y="3246059"/>
                </a:cubicBezTo>
                <a:close/>
                <a:moveTo>
                  <a:pt x="1632394" y="3245202"/>
                </a:moveTo>
                <a:cubicBezTo>
                  <a:pt x="1644490" y="3249488"/>
                  <a:pt x="1651539" y="3262156"/>
                  <a:pt x="1647538" y="3272729"/>
                </a:cubicBezTo>
                <a:cubicBezTo>
                  <a:pt x="1643633" y="3283302"/>
                  <a:pt x="1630108" y="3288445"/>
                  <a:pt x="1618297" y="3284159"/>
                </a:cubicBezTo>
                <a:cubicBezTo>
                  <a:pt x="1606390" y="3279777"/>
                  <a:pt x="1599532" y="3267395"/>
                  <a:pt x="1603247" y="3256917"/>
                </a:cubicBezTo>
                <a:cubicBezTo>
                  <a:pt x="1606867" y="3246345"/>
                  <a:pt x="1620202" y="3240915"/>
                  <a:pt x="1632394" y="3245202"/>
                </a:cubicBezTo>
                <a:close/>
                <a:moveTo>
                  <a:pt x="2888741" y="3244726"/>
                </a:moveTo>
                <a:cubicBezTo>
                  <a:pt x="2894361" y="3243297"/>
                  <a:pt x="2895599" y="3245773"/>
                  <a:pt x="2891599" y="3250536"/>
                </a:cubicBezTo>
                <a:cubicBezTo>
                  <a:pt x="2887598" y="3255298"/>
                  <a:pt x="2880359" y="3259870"/>
                  <a:pt x="2874644" y="3261204"/>
                </a:cubicBezTo>
                <a:cubicBezTo>
                  <a:pt x="2869120" y="3262442"/>
                  <a:pt x="2867691" y="3259870"/>
                  <a:pt x="2871596" y="3255393"/>
                </a:cubicBezTo>
                <a:cubicBezTo>
                  <a:pt x="2875406" y="3251012"/>
                  <a:pt x="2883407" y="3246059"/>
                  <a:pt x="2888741" y="3244726"/>
                </a:cubicBezTo>
                <a:close/>
                <a:moveTo>
                  <a:pt x="2772250" y="3244535"/>
                </a:moveTo>
                <a:cubicBezTo>
                  <a:pt x="2780728" y="3243582"/>
                  <a:pt x="2782061" y="3247583"/>
                  <a:pt x="2775203" y="3253774"/>
                </a:cubicBezTo>
                <a:cubicBezTo>
                  <a:pt x="2768345" y="3259870"/>
                  <a:pt x="2755677" y="3265680"/>
                  <a:pt x="2747104" y="3266538"/>
                </a:cubicBezTo>
                <a:cubicBezTo>
                  <a:pt x="2738627" y="3267395"/>
                  <a:pt x="2736913" y="3263013"/>
                  <a:pt x="2743771" y="3257203"/>
                </a:cubicBezTo>
                <a:cubicBezTo>
                  <a:pt x="2750629" y="3251298"/>
                  <a:pt x="2763773" y="3245488"/>
                  <a:pt x="2772250" y="3244535"/>
                </a:cubicBezTo>
                <a:close/>
                <a:moveTo>
                  <a:pt x="2407825" y="3240439"/>
                </a:moveTo>
                <a:cubicBezTo>
                  <a:pt x="2398490" y="3240630"/>
                  <a:pt x="2388775" y="3240820"/>
                  <a:pt x="2380107" y="3240916"/>
                </a:cubicBezTo>
                <a:cubicBezTo>
                  <a:pt x="2374201" y="3247297"/>
                  <a:pt x="2368582" y="3253298"/>
                  <a:pt x="2362962" y="3259299"/>
                </a:cubicBezTo>
                <a:cubicBezTo>
                  <a:pt x="2373249" y="3259013"/>
                  <a:pt x="2384393" y="3258537"/>
                  <a:pt x="2394585" y="3258156"/>
                </a:cubicBezTo>
                <a:cubicBezTo>
                  <a:pt x="2398776" y="3252631"/>
                  <a:pt x="2403538" y="3246345"/>
                  <a:pt x="2407825" y="3240439"/>
                </a:cubicBezTo>
                <a:close/>
                <a:moveTo>
                  <a:pt x="2283142" y="3240344"/>
                </a:moveTo>
                <a:cubicBezTo>
                  <a:pt x="2278571" y="3246726"/>
                  <a:pt x="2274094" y="3252917"/>
                  <a:pt x="2269331" y="3259489"/>
                </a:cubicBezTo>
                <a:cubicBezTo>
                  <a:pt x="2279237" y="3259584"/>
                  <a:pt x="2289143" y="3259584"/>
                  <a:pt x="2298097" y="3259584"/>
                </a:cubicBezTo>
                <a:cubicBezTo>
                  <a:pt x="2303050" y="3253108"/>
                  <a:pt x="2307812" y="3246726"/>
                  <a:pt x="2312099" y="3241011"/>
                </a:cubicBezTo>
                <a:cubicBezTo>
                  <a:pt x="2301716" y="3240820"/>
                  <a:pt x="2292287" y="3240630"/>
                  <a:pt x="2283142" y="3240344"/>
                </a:cubicBezTo>
                <a:close/>
                <a:moveTo>
                  <a:pt x="3000755" y="3238725"/>
                </a:moveTo>
                <a:cubicBezTo>
                  <a:pt x="3001231" y="3241297"/>
                  <a:pt x="3002279" y="3242535"/>
                  <a:pt x="3001612" y="3244440"/>
                </a:cubicBezTo>
                <a:cubicBezTo>
                  <a:pt x="3000850" y="3246917"/>
                  <a:pt x="2995707" y="3250727"/>
                  <a:pt x="2993040" y="3251012"/>
                </a:cubicBezTo>
                <a:cubicBezTo>
                  <a:pt x="2990278" y="3251298"/>
                  <a:pt x="2989325" y="3249869"/>
                  <a:pt x="2991802" y="3246821"/>
                </a:cubicBezTo>
                <a:cubicBezTo>
                  <a:pt x="2993516" y="3244726"/>
                  <a:pt x="2996564" y="3242535"/>
                  <a:pt x="3000755" y="3238725"/>
                </a:cubicBezTo>
                <a:close/>
                <a:moveTo>
                  <a:pt x="712851" y="3236915"/>
                </a:moveTo>
                <a:cubicBezTo>
                  <a:pt x="714089" y="3236820"/>
                  <a:pt x="716089" y="3238153"/>
                  <a:pt x="718852" y="3239201"/>
                </a:cubicBezTo>
                <a:cubicBezTo>
                  <a:pt x="717137" y="3240725"/>
                  <a:pt x="715708" y="3242630"/>
                  <a:pt x="715042" y="3242439"/>
                </a:cubicBezTo>
                <a:cubicBezTo>
                  <a:pt x="712946" y="3241868"/>
                  <a:pt x="711136" y="3240630"/>
                  <a:pt x="709136" y="3239582"/>
                </a:cubicBezTo>
                <a:cubicBezTo>
                  <a:pt x="710374" y="3238630"/>
                  <a:pt x="711232" y="3237105"/>
                  <a:pt x="712851" y="3236915"/>
                </a:cubicBezTo>
                <a:close/>
                <a:moveTo>
                  <a:pt x="810673" y="3236725"/>
                </a:moveTo>
                <a:cubicBezTo>
                  <a:pt x="813054" y="3236725"/>
                  <a:pt x="815626" y="3238821"/>
                  <a:pt x="819150" y="3240630"/>
                </a:cubicBezTo>
                <a:cubicBezTo>
                  <a:pt x="816102" y="3242535"/>
                  <a:pt x="813625" y="3245107"/>
                  <a:pt x="812006" y="3244821"/>
                </a:cubicBezTo>
                <a:cubicBezTo>
                  <a:pt x="809339" y="3244250"/>
                  <a:pt x="807148" y="3241869"/>
                  <a:pt x="804672" y="3240249"/>
                </a:cubicBezTo>
                <a:cubicBezTo>
                  <a:pt x="806672" y="3239011"/>
                  <a:pt x="808482" y="3236725"/>
                  <a:pt x="810673" y="3236725"/>
                </a:cubicBezTo>
                <a:close/>
                <a:moveTo>
                  <a:pt x="2830353" y="3236534"/>
                </a:moveTo>
                <a:cubicBezTo>
                  <a:pt x="2837592" y="3235200"/>
                  <a:pt x="2838831" y="3238820"/>
                  <a:pt x="2833306" y="3244440"/>
                </a:cubicBezTo>
                <a:cubicBezTo>
                  <a:pt x="2827782" y="3250059"/>
                  <a:pt x="2816637" y="3255965"/>
                  <a:pt x="2809208" y="3257203"/>
                </a:cubicBezTo>
                <a:cubicBezTo>
                  <a:pt x="2801588" y="3258537"/>
                  <a:pt x="2800254" y="3255013"/>
                  <a:pt x="2806350" y="3249202"/>
                </a:cubicBezTo>
                <a:cubicBezTo>
                  <a:pt x="2812351" y="3243487"/>
                  <a:pt x="2823019" y="3237867"/>
                  <a:pt x="2830353" y="3236534"/>
                </a:cubicBezTo>
                <a:close/>
                <a:moveTo>
                  <a:pt x="907732" y="3235773"/>
                </a:moveTo>
                <a:cubicBezTo>
                  <a:pt x="911447" y="3236344"/>
                  <a:pt x="914495" y="3239202"/>
                  <a:pt x="920495" y="3242536"/>
                </a:cubicBezTo>
                <a:cubicBezTo>
                  <a:pt x="913828" y="3245012"/>
                  <a:pt x="910113" y="3247488"/>
                  <a:pt x="906589" y="3247298"/>
                </a:cubicBezTo>
                <a:cubicBezTo>
                  <a:pt x="903826" y="3247107"/>
                  <a:pt x="899635" y="3243679"/>
                  <a:pt x="899064" y="3241488"/>
                </a:cubicBezTo>
                <a:cubicBezTo>
                  <a:pt x="898112" y="3237678"/>
                  <a:pt x="902207" y="3234820"/>
                  <a:pt x="907732" y="3235773"/>
                </a:cubicBezTo>
                <a:close/>
                <a:moveTo>
                  <a:pt x="2185035" y="3234439"/>
                </a:moveTo>
                <a:cubicBezTo>
                  <a:pt x="2180749" y="3241392"/>
                  <a:pt x="2176463" y="3248155"/>
                  <a:pt x="2172176" y="3254917"/>
                </a:cubicBezTo>
                <a:cubicBezTo>
                  <a:pt x="2181701" y="3255584"/>
                  <a:pt x="2191226" y="3256251"/>
                  <a:pt x="2200751" y="3256822"/>
                </a:cubicBezTo>
                <a:cubicBezTo>
                  <a:pt x="2205418" y="3249774"/>
                  <a:pt x="2209800" y="3243011"/>
                  <a:pt x="2213800" y="3236820"/>
                </a:cubicBezTo>
                <a:cubicBezTo>
                  <a:pt x="2203609" y="3236058"/>
                  <a:pt x="2194179" y="3235296"/>
                  <a:pt x="2185035" y="3234439"/>
                </a:cubicBezTo>
                <a:close/>
                <a:moveTo>
                  <a:pt x="1002696" y="3234343"/>
                </a:moveTo>
                <a:cubicBezTo>
                  <a:pt x="1008792" y="3234248"/>
                  <a:pt x="1013459" y="3237581"/>
                  <a:pt x="1013650" y="3242058"/>
                </a:cubicBezTo>
                <a:cubicBezTo>
                  <a:pt x="1013745" y="3246630"/>
                  <a:pt x="1009554" y="3250059"/>
                  <a:pt x="1003363" y="3250345"/>
                </a:cubicBezTo>
                <a:cubicBezTo>
                  <a:pt x="996886" y="3250631"/>
                  <a:pt x="991075" y="3246725"/>
                  <a:pt x="991361" y="3242154"/>
                </a:cubicBezTo>
                <a:cubicBezTo>
                  <a:pt x="991552" y="3238058"/>
                  <a:pt x="996886" y="3234438"/>
                  <a:pt x="1002696" y="3234343"/>
                </a:cubicBezTo>
                <a:close/>
                <a:moveTo>
                  <a:pt x="1096517" y="3233295"/>
                </a:moveTo>
                <a:cubicBezTo>
                  <a:pt x="1103089" y="3233486"/>
                  <a:pt x="1108233" y="3237582"/>
                  <a:pt x="1108138" y="3242630"/>
                </a:cubicBezTo>
                <a:cubicBezTo>
                  <a:pt x="1107947" y="3248059"/>
                  <a:pt x="1101756" y="3252822"/>
                  <a:pt x="1094612" y="3252917"/>
                </a:cubicBezTo>
                <a:cubicBezTo>
                  <a:pt x="1087659" y="3253107"/>
                  <a:pt x="1081563" y="3248345"/>
                  <a:pt x="1082039" y="3243106"/>
                </a:cubicBezTo>
                <a:cubicBezTo>
                  <a:pt x="1082515" y="3237963"/>
                  <a:pt x="1089659" y="3233105"/>
                  <a:pt x="1096517" y="3233295"/>
                </a:cubicBezTo>
                <a:close/>
                <a:moveTo>
                  <a:pt x="1185291" y="3232724"/>
                </a:moveTo>
                <a:cubicBezTo>
                  <a:pt x="1193387" y="3232629"/>
                  <a:pt x="1199387" y="3237677"/>
                  <a:pt x="1198435" y="3243678"/>
                </a:cubicBezTo>
                <a:cubicBezTo>
                  <a:pt x="1197483" y="3249679"/>
                  <a:pt x="1189672" y="3255013"/>
                  <a:pt x="1181957" y="3254917"/>
                </a:cubicBezTo>
                <a:cubicBezTo>
                  <a:pt x="1174527" y="3254822"/>
                  <a:pt x="1169193" y="3250250"/>
                  <a:pt x="1169670" y="3244345"/>
                </a:cubicBezTo>
                <a:cubicBezTo>
                  <a:pt x="1170146" y="3237868"/>
                  <a:pt x="1177004" y="3232819"/>
                  <a:pt x="1185291" y="3232724"/>
                </a:cubicBezTo>
                <a:close/>
                <a:moveTo>
                  <a:pt x="2941034" y="3232629"/>
                </a:moveTo>
                <a:cubicBezTo>
                  <a:pt x="2945606" y="3231486"/>
                  <a:pt x="2946273" y="3234153"/>
                  <a:pt x="2942653" y="3238725"/>
                </a:cubicBezTo>
                <a:cubicBezTo>
                  <a:pt x="2939224" y="3242821"/>
                  <a:pt x="2933319" y="3246916"/>
                  <a:pt x="2929128" y="3247869"/>
                </a:cubicBezTo>
                <a:cubicBezTo>
                  <a:pt x="2924746" y="3248917"/>
                  <a:pt x="2923889" y="3245869"/>
                  <a:pt x="2927413" y="3241773"/>
                </a:cubicBezTo>
                <a:cubicBezTo>
                  <a:pt x="2930652" y="3237963"/>
                  <a:pt x="2937034" y="3233677"/>
                  <a:pt x="2941034" y="3232629"/>
                </a:cubicBezTo>
                <a:close/>
                <a:moveTo>
                  <a:pt x="1424273" y="3232629"/>
                </a:moveTo>
                <a:cubicBezTo>
                  <a:pt x="1433607" y="3233486"/>
                  <a:pt x="1439323" y="3241011"/>
                  <a:pt x="1437322" y="3249488"/>
                </a:cubicBezTo>
                <a:cubicBezTo>
                  <a:pt x="1435227" y="3258060"/>
                  <a:pt x="1426654" y="3263394"/>
                  <a:pt x="1417320" y="3262442"/>
                </a:cubicBezTo>
                <a:cubicBezTo>
                  <a:pt x="1408081" y="3261394"/>
                  <a:pt x="1402270" y="3254441"/>
                  <a:pt x="1404175" y="3246154"/>
                </a:cubicBezTo>
                <a:cubicBezTo>
                  <a:pt x="1406080" y="3237963"/>
                  <a:pt x="1415129" y="3231676"/>
                  <a:pt x="1424273" y="3232629"/>
                </a:cubicBezTo>
                <a:close/>
                <a:moveTo>
                  <a:pt x="1271777" y="3231677"/>
                </a:moveTo>
                <a:cubicBezTo>
                  <a:pt x="1279778" y="3232153"/>
                  <a:pt x="1284445" y="3237487"/>
                  <a:pt x="1283017" y="3244250"/>
                </a:cubicBezTo>
                <a:cubicBezTo>
                  <a:pt x="1281397" y="3251488"/>
                  <a:pt x="1273777" y="3256823"/>
                  <a:pt x="1265110" y="3256632"/>
                </a:cubicBezTo>
                <a:cubicBezTo>
                  <a:pt x="1256728" y="3256442"/>
                  <a:pt x="1251108" y="3250345"/>
                  <a:pt x="1252918" y="3243487"/>
                </a:cubicBezTo>
                <a:cubicBezTo>
                  <a:pt x="1254823" y="3236534"/>
                  <a:pt x="1263490" y="3231200"/>
                  <a:pt x="1271777" y="3231677"/>
                </a:cubicBezTo>
                <a:close/>
                <a:moveTo>
                  <a:pt x="1349978" y="3230343"/>
                </a:moveTo>
                <a:cubicBezTo>
                  <a:pt x="1358455" y="3230248"/>
                  <a:pt x="1364170" y="3237010"/>
                  <a:pt x="1362075" y="3244630"/>
                </a:cubicBezTo>
                <a:cubicBezTo>
                  <a:pt x="1360075" y="3251869"/>
                  <a:pt x="1351788" y="3258060"/>
                  <a:pt x="1343692" y="3258251"/>
                </a:cubicBezTo>
                <a:cubicBezTo>
                  <a:pt x="1335119" y="3258442"/>
                  <a:pt x="1329309" y="3251774"/>
                  <a:pt x="1331404" y="3243964"/>
                </a:cubicBezTo>
                <a:cubicBezTo>
                  <a:pt x="1333309" y="3236534"/>
                  <a:pt x="1341691" y="3230438"/>
                  <a:pt x="1349978" y="3230343"/>
                </a:cubicBezTo>
                <a:close/>
                <a:moveTo>
                  <a:pt x="2699766" y="3228819"/>
                </a:moveTo>
                <a:cubicBezTo>
                  <a:pt x="2711672" y="3228438"/>
                  <a:pt x="2714339" y="3233867"/>
                  <a:pt x="2705862" y="3241011"/>
                </a:cubicBezTo>
                <a:cubicBezTo>
                  <a:pt x="2697385" y="3248059"/>
                  <a:pt x="2681002" y="3254155"/>
                  <a:pt x="2669095" y="3254250"/>
                </a:cubicBezTo>
                <a:cubicBezTo>
                  <a:pt x="2657094" y="3254441"/>
                  <a:pt x="2654617" y="3248726"/>
                  <a:pt x="2663761" y="3241487"/>
                </a:cubicBezTo>
                <a:cubicBezTo>
                  <a:pt x="2672429" y="3234629"/>
                  <a:pt x="2688145" y="3229105"/>
                  <a:pt x="2699766" y="3228819"/>
                </a:cubicBezTo>
                <a:close/>
                <a:moveTo>
                  <a:pt x="3053143" y="3227771"/>
                </a:moveTo>
                <a:cubicBezTo>
                  <a:pt x="3053048" y="3230057"/>
                  <a:pt x="3053619" y="3231486"/>
                  <a:pt x="3052762" y="3233010"/>
                </a:cubicBezTo>
                <a:cubicBezTo>
                  <a:pt x="3052095" y="3234058"/>
                  <a:pt x="3048285" y="3236725"/>
                  <a:pt x="3047714" y="3236534"/>
                </a:cubicBezTo>
                <a:cubicBezTo>
                  <a:pt x="3046666" y="3236058"/>
                  <a:pt x="3046285" y="3234534"/>
                  <a:pt x="3046856" y="3232915"/>
                </a:cubicBezTo>
                <a:cubicBezTo>
                  <a:pt x="3047238" y="3232057"/>
                  <a:pt x="3050095" y="3230248"/>
                  <a:pt x="3053143" y="3227771"/>
                </a:cubicBezTo>
                <a:close/>
                <a:moveTo>
                  <a:pt x="2624899" y="3227390"/>
                </a:moveTo>
                <a:cubicBezTo>
                  <a:pt x="2638806" y="3227676"/>
                  <a:pt x="2642616" y="3234057"/>
                  <a:pt x="2633853" y="3241582"/>
                </a:cubicBezTo>
                <a:cubicBezTo>
                  <a:pt x="2625090" y="3249107"/>
                  <a:pt x="2606992" y="3255108"/>
                  <a:pt x="2592705" y="3255679"/>
                </a:cubicBezTo>
                <a:cubicBezTo>
                  <a:pt x="2578132" y="3256251"/>
                  <a:pt x="2572988" y="3250059"/>
                  <a:pt x="2581846" y="3242058"/>
                </a:cubicBezTo>
                <a:cubicBezTo>
                  <a:pt x="2590705" y="3234057"/>
                  <a:pt x="2610802" y="3227199"/>
                  <a:pt x="2624899" y="3227390"/>
                </a:cubicBezTo>
                <a:close/>
                <a:moveTo>
                  <a:pt x="2884264" y="3226247"/>
                </a:moveTo>
                <a:cubicBezTo>
                  <a:pt x="2890741" y="3224628"/>
                  <a:pt x="2891789" y="3227771"/>
                  <a:pt x="2886741" y="3233296"/>
                </a:cubicBezTo>
                <a:cubicBezTo>
                  <a:pt x="2881978" y="3238535"/>
                  <a:pt x="2873596" y="3243678"/>
                  <a:pt x="2867310" y="3245107"/>
                </a:cubicBezTo>
                <a:cubicBezTo>
                  <a:pt x="2860642" y="3246631"/>
                  <a:pt x="2859499" y="3243488"/>
                  <a:pt x="2864833" y="3237963"/>
                </a:cubicBezTo>
                <a:cubicBezTo>
                  <a:pt x="2869691" y="3232820"/>
                  <a:pt x="2878168" y="3227676"/>
                  <a:pt x="2884264" y="3226247"/>
                </a:cubicBezTo>
                <a:close/>
                <a:moveTo>
                  <a:pt x="1924336" y="3225771"/>
                </a:moveTo>
                <a:cubicBezTo>
                  <a:pt x="1919097" y="3234534"/>
                  <a:pt x="1914334" y="3242535"/>
                  <a:pt x="1910334" y="3249202"/>
                </a:cubicBezTo>
                <a:cubicBezTo>
                  <a:pt x="1920430" y="3251965"/>
                  <a:pt x="1930908" y="3254632"/>
                  <a:pt x="1941100" y="3257108"/>
                </a:cubicBezTo>
                <a:cubicBezTo>
                  <a:pt x="1945196" y="3248821"/>
                  <a:pt x="1949291" y="3240630"/>
                  <a:pt x="1953006" y="3233010"/>
                </a:cubicBezTo>
                <a:cubicBezTo>
                  <a:pt x="1943576" y="3230724"/>
                  <a:pt x="1933670" y="3228247"/>
                  <a:pt x="1924336" y="3225771"/>
                </a:cubicBezTo>
                <a:close/>
                <a:moveTo>
                  <a:pt x="2765298" y="3225390"/>
                </a:moveTo>
                <a:cubicBezTo>
                  <a:pt x="2775680" y="3224151"/>
                  <a:pt x="2777680" y="3228533"/>
                  <a:pt x="2770061" y="3235582"/>
                </a:cubicBezTo>
                <a:cubicBezTo>
                  <a:pt x="2762536" y="3242440"/>
                  <a:pt x="2748439" y="3248821"/>
                  <a:pt x="2738342" y="3249583"/>
                </a:cubicBezTo>
                <a:cubicBezTo>
                  <a:pt x="2728436" y="3250441"/>
                  <a:pt x="2726341" y="3245297"/>
                  <a:pt x="2734056" y="3238820"/>
                </a:cubicBezTo>
                <a:cubicBezTo>
                  <a:pt x="2741581" y="3232438"/>
                  <a:pt x="2755582" y="3226533"/>
                  <a:pt x="2765298" y="3225390"/>
                </a:cubicBezTo>
                <a:close/>
                <a:moveTo>
                  <a:pt x="1687068" y="3222247"/>
                </a:moveTo>
                <a:cubicBezTo>
                  <a:pt x="1701069" y="3226819"/>
                  <a:pt x="1709166" y="3240154"/>
                  <a:pt x="1705070" y="3251870"/>
                </a:cubicBezTo>
                <a:cubicBezTo>
                  <a:pt x="1700879" y="3263871"/>
                  <a:pt x="1684686" y="3269967"/>
                  <a:pt x="1671066" y="3264824"/>
                </a:cubicBezTo>
                <a:cubicBezTo>
                  <a:pt x="1657540" y="3259776"/>
                  <a:pt x="1650397" y="3246726"/>
                  <a:pt x="1654588" y="3235011"/>
                </a:cubicBezTo>
                <a:cubicBezTo>
                  <a:pt x="1658874" y="3223104"/>
                  <a:pt x="1672780" y="3217580"/>
                  <a:pt x="1687068" y="3222247"/>
                </a:cubicBezTo>
                <a:close/>
                <a:moveTo>
                  <a:pt x="2087023" y="3221199"/>
                </a:moveTo>
                <a:cubicBezTo>
                  <a:pt x="2082832" y="3228819"/>
                  <a:pt x="2078831" y="3236058"/>
                  <a:pt x="2075117" y="3242725"/>
                </a:cubicBezTo>
                <a:cubicBezTo>
                  <a:pt x="2084832" y="3244344"/>
                  <a:pt x="2094167" y="3245773"/>
                  <a:pt x="2103025" y="3247107"/>
                </a:cubicBezTo>
                <a:cubicBezTo>
                  <a:pt x="2107216" y="3239773"/>
                  <a:pt x="2111121" y="3232915"/>
                  <a:pt x="2115217" y="3225866"/>
                </a:cubicBezTo>
                <a:cubicBezTo>
                  <a:pt x="2104930" y="3224342"/>
                  <a:pt x="2095595" y="3222723"/>
                  <a:pt x="2087023" y="3221199"/>
                </a:cubicBezTo>
                <a:close/>
                <a:moveTo>
                  <a:pt x="1550384" y="3220437"/>
                </a:moveTo>
                <a:cubicBezTo>
                  <a:pt x="1562195" y="3223580"/>
                  <a:pt x="1569434" y="3234534"/>
                  <a:pt x="1566386" y="3244725"/>
                </a:cubicBezTo>
                <a:cubicBezTo>
                  <a:pt x="1563338" y="3254822"/>
                  <a:pt x="1551146" y="3260156"/>
                  <a:pt x="1539716" y="3256727"/>
                </a:cubicBezTo>
                <a:cubicBezTo>
                  <a:pt x="1528095" y="3253203"/>
                  <a:pt x="1521618" y="3242725"/>
                  <a:pt x="1524952" y="3232533"/>
                </a:cubicBezTo>
                <a:cubicBezTo>
                  <a:pt x="1528095" y="3222818"/>
                  <a:pt x="1538954" y="3217484"/>
                  <a:pt x="1550384" y="3220437"/>
                </a:cubicBezTo>
                <a:close/>
                <a:moveTo>
                  <a:pt x="2991135" y="3219770"/>
                </a:moveTo>
                <a:cubicBezTo>
                  <a:pt x="2994469" y="3218913"/>
                  <a:pt x="2995612" y="3221294"/>
                  <a:pt x="2993421" y="3224628"/>
                </a:cubicBezTo>
                <a:cubicBezTo>
                  <a:pt x="2991231" y="3228057"/>
                  <a:pt x="2985992" y="3232152"/>
                  <a:pt x="2982563" y="3233010"/>
                </a:cubicBezTo>
                <a:cubicBezTo>
                  <a:pt x="2979039" y="3233962"/>
                  <a:pt x="2978086" y="3231771"/>
                  <a:pt x="2980372" y="3228247"/>
                </a:cubicBezTo>
                <a:cubicBezTo>
                  <a:pt x="2982658" y="3224723"/>
                  <a:pt x="2987707" y="3220818"/>
                  <a:pt x="2991135" y="3219770"/>
                </a:cubicBezTo>
                <a:close/>
                <a:moveTo>
                  <a:pt x="3104673" y="3218532"/>
                </a:moveTo>
                <a:cubicBezTo>
                  <a:pt x="3105149" y="3218247"/>
                  <a:pt x="3106197" y="3218913"/>
                  <a:pt x="3106007" y="3219485"/>
                </a:cubicBezTo>
                <a:cubicBezTo>
                  <a:pt x="3105721" y="3220437"/>
                  <a:pt x="3104673" y="3221580"/>
                  <a:pt x="3103911" y="3222628"/>
                </a:cubicBezTo>
                <a:cubicBezTo>
                  <a:pt x="3102768" y="3223390"/>
                  <a:pt x="3101816" y="3224057"/>
                  <a:pt x="3100863" y="3224724"/>
                </a:cubicBezTo>
                <a:cubicBezTo>
                  <a:pt x="3101054" y="3223581"/>
                  <a:pt x="3100958" y="3222438"/>
                  <a:pt x="3101625" y="3221295"/>
                </a:cubicBezTo>
                <a:cubicBezTo>
                  <a:pt x="3102197" y="3220342"/>
                  <a:pt x="3103625" y="3219199"/>
                  <a:pt x="3104673" y="3218532"/>
                </a:cubicBezTo>
                <a:close/>
                <a:moveTo>
                  <a:pt x="2826448" y="3217675"/>
                </a:moveTo>
                <a:cubicBezTo>
                  <a:pt x="2833973" y="3216722"/>
                  <a:pt x="2835021" y="3220913"/>
                  <a:pt x="2828830" y="3227010"/>
                </a:cubicBezTo>
                <a:cubicBezTo>
                  <a:pt x="2822257" y="3233487"/>
                  <a:pt x="2809494" y="3240059"/>
                  <a:pt x="2801207" y="3241202"/>
                </a:cubicBezTo>
                <a:cubicBezTo>
                  <a:pt x="2792825" y="3242345"/>
                  <a:pt x="2791682" y="3237963"/>
                  <a:pt x="2798731" y="3231486"/>
                </a:cubicBezTo>
                <a:cubicBezTo>
                  <a:pt x="2805779" y="3225104"/>
                  <a:pt x="2818638" y="3218723"/>
                  <a:pt x="2826448" y="3217675"/>
                </a:cubicBezTo>
                <a:close/>
                <a:moveTo>
                  <a:pt x="2935605" y="3213769"/>
                </a:moveTo>
                <a:cubicBezTo>
                  <a:pt x="2940748" y="3212436"/>
                  <a:pt x="2941510" y="3215103"/>
                  <a:pt x="2937509" y="3220151"/>
                </a:cubicBezTo>
                <a:cubicBezTo>
                  <a:pt x="2933604" y="3225104"/>
                  <a:pt x="2926651" y="3229866"/>
                  <a:pt x="2921412" y="3231295"/>
                </a:cubicBezTo>
                <a:cubicBezTo>
                  <a:pt x="2915983" y="3232724"/>
                  <a:pt x="2914935" y="3229581"/>
                  <a:pt x="2919222" y="3224628"/>
                </a:cubicBezTo>
                <a:cubicBezTo>
                  <a:pt x="2923317" y="3219960"/>
                  <a:pt x="2930651" y="3215103"/>
                  <a:pt x="2935605" y="3213769"/>
                </a:cubicBezTo>
                <a:close/>
                <a:moveTo>
                  <a:pt x="2450211" y="3213102"/>
                </a:moveTo>
                <a:cubicBezTo>
                  <a:pt x="2445544" y="3218722"/>
                  <a:pt x="2440877" y="3224151"/>
                  <a:pt x="2436209" y="3229581"/>
                </a:cubicBezTo>
                <a:cubicBezTo>
                  <a:pt x="2445639" y="3229485"/>
                  <a:pt x="2455069" y="3229295"/>
                  <a:pt x="2463641" y="3229200"/>
                </a:cubicBezTo>
                <a:cubicBezTo>
                  <a:pt x="2468404" y="3223866"/>
                  <a:pt x="2473071" y="3218532"/>
                  <a:pt x="2477738" y="3213198"/>
                </a:cubicBezTo>
                <a:cubicBezTo>
                  <a:pt x="2467737" y="3213198"/>
                  <a:pt x="2458784" y="3213198"/>
                  <a:pt x="2450211" y="3213102"/>
                </a:cubicBezTo>
                <a:close/>
                <a:moveTo>
                  <a:pt x="2567940" y="3212912"/>
                </a:moveTo>
                <a:cubicBezTo>
                  <a:pt x="2559368" y="3212912"/>
                  <a:pt x="2550414" y="3213007"/>
                  <a:pt x="2542222" y="3213007"/>
                </a:cubicBezTo>
                <a:cubicBezTo>
                  <a:pt x="2536317" y="3218722"/>
                  <a:pt x="2530602" y="3224056"/>
                  <a:pt x="2525173" y="3229009"/>
                </a:cubicBezTo>
                <a:cubicBezTo>
                  <a:pt x="2535650" y="3228819"/>
                  <a:pt x="2545937" y="3228533"/>
                  <a:pt x="2554700" y="3228438"/>
                </a:cubicBezTo>
                <a:cubicBezTo>
                  <a:pt x="2558891" y="3223675"/>
                  <a:pt x="2563463" y="3218341"/>
                  <a:pt x="2567940" y="3212912"/>
                </a:cubicBezTo>
                <a:close/>
                <a:moveTo>
                  <a:pt x="2354199" y="3211102"/>
                </a:moveTo>
                <a:cubicBezTo>
                  <a:pt x="2349627" y="3217389"/>
                  <a:pt x="2345341" y="3223199"/>
                  <a:pt x="2341054" y="3228914"/>
                </a:cubicBezTo>
                <a:cubicBezTo>
                  <a:pt x="2350961" y="3229105"/>
                  <a:pt x="2359819" y="3229200"/>
                  <a:pt x="2369058" y="3229295"/>
                </a:cubicBezTo>
                <a:cubicBezTo>
                  <a:pt x="2373439" y="3223580"/>
                  <a:pt x="2378012" y="3217770"/>
                  <a:pt x="2382393" y="3211959"/>
                </a:cubicBezTo>
                <a:cubicBezTo>
                  <a:pt x="2372487" y="3211674"/>
                  <a:pt x="2362867" y="3211388"/>
                  <a:pt x="2354199" y="3211102"/>
                </a:cubicBezTo>
                <a:close/>
                <a:moveTo>
                  <a:pt x="2879407" y="3208054"/>
                </a:moveTo>
                <a:cubicBezTo>
                  <a:pt x="2886837" y="3206054"/>
                  <a:pt x="2888456" y="3209578"/>
                  <a:pt x="2882836" y="3215770"/>
                </a:cubicBezTo>
                <a:cubicBezTo>
                  <a:pt x="2877693" y="3221580"/>
                  <a:pt x="2867406" y="3227771"/>
                  <a:pt x="2860262" y="3229391"/>
                </a:cubicBezTo>
                <a:cubicBezTo>
                  <a:pt x="2852928" y="3231105"/>
                  <a:pt x="2851499" y="3227867"/>
                  <a:pt x="2856928" y="3221961"/>
                </a:cubicBezTo>
                <a:cubicBezTo>
                  <a:pt x="2862453" y="3215960"/>
                  <a:pt x="2872168" y="3210055"/>
                  <a:pt x="2879407" y="3208054"/>
                </a:cubicBezTo>
                <a:close/>
                <a:moveTo>
                  <a:pt x="3041046" y="3207293"/>
                </a:moveTo>
                <a:cubicBezTo>
                  <a:pt x="3042761" y="3207293"/>
                  <a:pt x="3043142" y="3209007"/>
                  <a:pt x="3044857" y="3210531"/>
                </a:cubicBezTo>
                <a:cubicBezTo>
                  <a:pt x="3040666" y="3213675"/>
                  <a:pt x="3037808" y="3216342"/>
                  <a:pt x="3035522" y="3217389"/>
                </a:cubicBezTo>
                <a:cubicBezTo>
                  <a:pt x="3032283" y="3218818"/>
                  <a:pt x="3031712" y="3217199"/>
                  <a:pt x="3033045" y="3214151"/>
                </a:cubicBezTo>
                <a:cubicBezTo>
                  <a:pt x="3034474" y="3211103"/>
                  <a:pt x="3038856" y="3207197"/>
                  <a:pt x="3041046" y="3207293"/>
                </a:cubicBezTo>
                <a:close/>
                <a:moveTo>
                  <a:pt x="2255234" y="3205197"/>
                </a:moveTo>
                <a:cubicBezTo>
                  <a:pt x="2251043" y="3211769"/>
                  <a:pt x="2246947" y="3218056"/>
                  <a:pt x="2242661" y="3224628"/>
                </a:cubicBezTo>
                <a:cubicBezTo>
                  <a:pt x="2253139" y="3225390"/>
                  <a:pt x="2262568" y="3225866"/>
                  <a:pt x="2271903" y="3226342"/>
                </a:cubicBezTo>
                <a:cubicBezTo>
                  <a:pt x="2276380" y="3219770"/>
                  <a:pt x="2280571" y="3213579"/>
                  <a:pt x="2284667" y="3207388"/>
                </a:cubicBezTo>
                <a:cubicBezTo>
                  <a:pt x="2274761" y="3206721"/>
                  <a:pt x="2264664" y="3205959"/>
                  <a:pt x="2255234" y="3205197"/>
                </a:cubicBezTo>
                <a:close/>
                <a:moveTo>
                  <a:pt x="2759201" y="3204816"/>
                </a:moveTo>
                <a:cubicBezTo>
                  <a:pt x="2769964" y="3204435"/>
                  <a:pt x="2771584" y="3209959"/>
                  <a:pt x="2763011" y="3217579"/>
                </a:cubicBezTo>
                <a:cubicBezTo>
                  <a:pt x="2754439" y="3225104"/>
                  <a:pt x="2739294" y="3231390"/>
                  <a:pt x="2727959" y="3231867"/>
                </a:cubicBezTo>
                <a:cubicBezTo>
                  <a:pt x="2716815" y="3232343"/>
                  <a:pt x="2714434" y="3226723"/>
                  <a:pt x="2722816" y="3219389"/>
                </a:cubicBezTo>
                <a:cubicBezTo>
                  <a:pt x="2731483" y="3211674"/>
                  <a:pt x="2747771" y="3205292"/>
                  <a:pt x="2759201" y="3204816"/>
                </a:cubicBezTo>
                <a:close/>
                <a:moveTo>
                  <a:pt x="1472851" y="3202625"/>
                </a:moveTo>
                <a:cubicBezTo>
                  <a:pt x="1483519" y="3205006"/>
                  <a:pt x="1489519" y="3214912"/>
                  <a:pt x="1486186" y="3224437"/>
                </a:cubicBezTo>
                <a:cubicBezTo>
                  <a:pt x="1483042" y="3233486"/>
                  <a:pt x="1472470" y="3238534"/>
                  <a:pt x="1462373" y="3236343"/>
                </a:cubicBezTo>
                <a:cubicBezTo>
                  <a:pt x="1451991" y="3234057"/>
                  <a:pt x="1445609" y="3224247"/>
                  <a:pt x="1448848" y="3215198"/>
                </a:cubicBezTo>
                <a:cubicBezTo>
                  <a:pt x="1451991" y="3206435"/>
                  <a:pt x="1462849" y="3200529"/>
                  <a:pt x="1472851" y="3202625"/>
                </a:cubicBezTo>
                <a:close/>
                <a:moveTo>
                  <a:pt x="657511" y="3202244"/>
                </a:moveTo>
                <a:cubicBezTo>
                  <a:pt x="658749" y="3203387"/>
                  <a:pt x="660844" y="3204530"/>
                  <a:pt x="661035" y="3205578"/>
                </a:cubicBezTo>
                <a:cubicBezTo>
                  <a:pt x="661321" y="3206435"/>
                  <a:pt x="659511" y="3207388"/>
                  <a:pt x="657892" y="3209007"/>
                </a:cubicBezTo>
                <a:cubicBezTo>
                  <a:pt x="655606" y="3207197"/>
                  <a:pt x="652748" y="3205578"/>
                  <a:pt x="653034" y="3205197"/>
                </a:cubicBezTo>
                <a:cubicBezTo>
                  <a:pt x="653891" y="3203958"/>
                  <a:pt x="655891" y="3203197"/>
                  <a:pt x="657511" y="3202244"/>
                </a:cubicBezTo>
                <a:close/>
                <a:moveTo>
                  <a:pt x="1989296" y="3201863"/>
                </a:moveTo>
                <a:cubicBezTo>
                  <a:pt x="1985582" y="3209483"/>
                  <a:pt x="1981962" y="3216817"/>
                  <a:pt x="1978438" y="3223961"/>
                </a:cubicBezTo>
                <a:cubicBezTo>
                  <a:pt x="1987487" y="3226057"/>
                  <a:pt x="1996726" y="3228057"/>
                  <a:pt x="2006251" y="3230057"/>
                </a:cubicBezTo>
                <a:cubicBezTo>
                  <a:pt x="2009966" y="3222818"/>
                  <a:pt x="2013775" y="3215389"/>
                  <a:pt x="2017490" y="3208054"/>
                </a:cubicBezTo>
                <a:cubicBezTo>
                  <a:pt x="2008061" y="3206054"/>
                  <a:pt x="1998821" y="3204054"/>
                  <a:pt x="1989296" y="3201863"/>
                </a:cubicBezTo>
                <a:close/>
                <a:moveTo>
                  <a:pt x="756189" y="3201482"/>
                </a:moveTo>
                <a:cubicBezTo>
                  <a:pt x="759142" y="3201768"/>
                  <a:pt x="762094" y="3203864"/>
                  <a:pt x="767143" y="3206150"/>
                </a:cubicBezTo>
                <a:cubicBezTo>
                  <a:pt x="762666" y="3208340"/>
                  <a:pt x="759999" y="3210722"/>
                  <a:pt x="757522" y="3210436"/>
                </a:cubicBezTo>
                <a:cubicBezTo>
                  <a:pt x="755046" y="3210150"/>
                  <a:pt x="751712" y="3207293"/>
                  <a:pt x="750855" y="3205293"/>
                </a:cubicBezTo>
                <a:cubicBezTo>
                  <a:pt x="750379" y="3204245"/>
                  <a:pt x="754284" y="3201387"/>
                  <a:pt x="756189" y="3201482"/>
                </a:cubicBezTo>
                <a:close/>
                <a:moveTo>
                  <a:pt x="857155" y="3200816"/>
                </a:moveTo>
                <a:cubicBezTo>
                  <a:pt x="863060" y="3201102"/>
                  <a:pt x="867251" y="3203769"/>
                  <a:pt x="866299" y="3207483"/>
                </a:cubicBezTo>
                <a:cubicBezTo>
                  <a:pt x="865537" y="3210150"/>
                  <a:pt x="861250" y="3212151"/>
                  <a:pt x="856774" y="3216056"/>
                </a:cubicBezTo>
                <a:cubicBezTo>
                  <a:pt x="852583" y="3211674"/>
                  <a:pt x="848582" y="3209198"/>
                  <a:pt x="847915" y="3206531"/>
                </a:cubicBezTo>
                <a:cubicBezTo>
                  <a:pt x="846868" y="3202530"/>
                  <a:pt x="851249" y="3200530"/>
                  <a:pt x="857155" y="3200816"/>
                </a:cubicBezTo>
                <a:close/>
                <a:moveTo>
                  <a:pt x="2984849" y="3200149"/>
                </a:moveTo>
                <a:cubicBezTo>
                  <a:pt x="2988754" y="3199196"/>
                  <a:pt x="2989326" y="3201673"/>
                  <a:pt x="2986373" y="3205959"/>
                </a:cubicBezTo>
                <a:cubicBezTo>
                  <a:pt x="2983420" y="3210245"/>
                  <a:pt x="2977896" y="3214532"/>
                  <a:pt x="2973705" y="3215865"/>
                </a:cubicBezTo>
                <a:cubicBezTo>
                  <a:pt x="2969419" y="3217199"/>
                  <a:pt x="2968276" y="3214532"/>
                  <a:pt x="2971324" y="3210245"/>
                </a:cubicBezTo>
                <a:cubicBezTo>
                  <a:pt x="2974467" y="3205959"/>
                  <a:pt x="2980944" y="3201102"/>
                  <a:pt x="2984849" y="3200149"/>
                </a:cubicBezTo>
                <a:close/>
                <a:moveTo>
                  <a:pt x="956119" y="3199863"/>
                </a:moveTo>
                <a:cubicBezTo>
                  <a:pt x="962406" y="3200149"/>
                  <a:pt x="967073" y="3203578"/>
                  <a:pt x="967168" y="3207959"/>
                </a:cubicBezTo>
                <a:cubicBezTo>
                  <a:pt x="967263" y="3212436"/>
                  <a:pt x="962787" y="3215770"/>
                  <a:pt x="956405" y="3216056"/>
                </a:cubicBezTo>
                <a:cubicBezTo>
                  <a:pt x="949452" y="3216341"/>
                  <a:pt x="943641" y="3212722"/>
                  <a:pt x="943546" y="3208054"/>
                </a:cubicBezTo>
                <a:cubicBezTo>
                  <a:pt x="943451" y="3203387"/>
                  <a:pt x="949261" y="3199673"/>
                  <a:pt x="956119" y="3199863"/>
                </a:cubicBezTo>
                <a:close/>
                <a:moveTo>
                  <a:pt x="1722442" y="3199078"/>
                </a:moveTo>
                <a:cubicBezTo>
                  <a:pt x="1729240" y="3196577"/>
                  <a:pt x="1737455" y="3196387"/>
                  <a:pt x="1745551" y="3199101"/>
                </a:cubicBezTo>
                <a:cubicBezTo>
                  <a:pt x="1761839" y="3204530"/>
                  <a:pt x="1769840" y="3219199"/>
                  <a:pt x="1763744" y="3232343"/>
                </a:cubicBezTo>
                <a:cubicBezTo>
                  <a:pt x="1757743" y="3245107"/>
                  <a:pt x="1741551" y="3250536"/>
                  <a:pt x="1726311" y="3245011"/>
                </a:cubicBezTo>
                <a:cubicBezTo>
                  <a:pt x="1711166" y="3239582"/>
                  <a:pt x="1703165" y="3225581"/>
                  <a:pt x="1707832" y="3212912"/>
                </a:cubicBezTo>
                <a:cubicBezTo>
                  <a:pt x="1710261" y="3206388"/>
                  <a:pt x="1715643" y="3201578"/>
                  <a:pt x="1722442" y="3199078"/>
                </a:cubicBezTo>
                <a:close/>
                <a:moveTo>
                  <a:pt x="1052988" y="3198911"/>
                </a:moveTo>
                <a:cubicBezTo>
                  <a:pt x="1060608" y="3199196"/>
                  <a:pt x="1066133" y="3203864"/>
                  <a:pt x="1065466" y="3209484"/>
                </a:cubicBezTo>
                <a:cubicBezTo>
                  <a:pt x="1064704" y="3214913"/>
                  <a:pt x="1058036" y="3219199"/>
                  <a:pt x="1050512" y="3218913"/>
                </a:cubicBezTo>
                <a:cubicBezTo>
                  <a:pt x="1043177" y="3218628"/>
                  <a:pt x="1036986" y="3213579"/>
                  <a:pt x="1037558" y="3208436"/>
                </a:cubicBezTo>
                <a:cubicBezTo>
                  <a:pt x="1038224" y="3203197"/>
                  <a:pt x="1045654" y="3198625"/>
                  <a:pt x="1052988" y="3198911"/>
                </a:cubicBezTo>
                <a:close/>
                <a:moveTo>
                  <a:pt x="2820447" y="3198720"/>
                </a:moveTo>
                <a:cubicBezTo>
                  <a:pt x="2829592" y="3197577"/>
                  <a:pt x="2831020" y="3202244"/>
                  <a:pt x="2823686" y="3209483"/>
                </a:cubicBezTo>
                <a:cubicBezTo>
                  <a:pt x="2816352" y="3216627"/>
                  <a:pt x="2802921" y="3223485"/>
                  <a:pt x="2793492" y="3224723"/>
                </a:cubicBezTo>
                <a:cubicBezTo>
                  <a:pt x="2784157" y="3225961"/>
                  <a:pt x="2782062" y="3221199"/>
                  <a:pt x="2789110" y="3214341"/>
                </a:cubicBezTo>
                <a:cubicBezTo>
                  <a:pt x="2796444" y="3207197"/>
                  <a:pt x="2811113" y="3199958"/>
                  <a:pt x="2820447" y="3198720"/>
                </a:cubicBezTo>
                <a:close/>
                <a:moveTo>
                  <a:pt x="1827943" y="3198624"/>
                </a:moveTo>
                <a:cubicBezTo>
                  <a:pt x="1829134" y="3204959"/>
                  <a:pt x="1826991" y="3209960"/>
                  <a:pt x="1823538" y="3214448"/>
                </a:cubicBezTo>
                <a:lnTo>
                  <a:pt x="1811551" y="3226912"/>
                </a:lnTo>
                <a:lnTo>
                  <a:pt x="1833360" y="3226319"/>
                </a:lnTo>
                <a:lnTo>
                  <a:pt x="1852145" y="3235776"/>
                </a:lnTo>
                <a:lnTo>
                  <a:pt x="1852470" y="3221533"/>
                </a:lnTo>
                <a:cubicBezTo>
                  <a:pt x="1853708" y="3216865"/>
                  <a:pt x="1856232" y="3212436"/>
                  <a:pt x="1860518" y="3208340"/>
                </a:cubicBezTo>
                <a:cubicBezTo>
                  <a:pt x="1849469" y="3205101"/>
                  <a:pt x="1839468" y="3202149"/>
                  <a:pt x="1827943" y="3198624"/>
                </a:cubicBezTo>
                <a:close/>
                <a:moveTo>
                  <a:pt x="1147191" y="3198053"/>
                </a:moveTo>
                <a:cubicBezTo>
                  <a:pt x="1155382" y="3198529"/>
                  <a:pt x="1161288" y="3204149"/>
                  <a:pt x="1160145" y="3210149"/>
                </a:cubicBezTo>
                <a:cubicBezTo>
                  <a:pt x="1159002" y="3216246"/>
                  <a:pt x="1151001" y="3221389"/>
                  <a:pt x="1143000" y="3221294"/>
                </a:cubicBezTo>
                <a:cubicBezTo>
                  <a:pt x="1134237" y="3221198"/>
                  <a:pt x="1127950" y="3215388"/>
                  <a:pt x="1129474" y="3208625"/>
                </a:cubicBezTo>
                <a:cubicBezTo>
                  <a:pt x="1130903" y="3202339"/>
                  <a:pt x="1138904" y="3197577"/>
                  <a:pt x="1147191" y="3198053"/>
                </a:cubicBezTo>
                <a:close/>
                <a:moveTo>
                  <a:pt x="1234915" y="3197386"/>
                </a:moveTo>
                <a:cubicBezTo>
                  <a:pt x="1244155" y="3197196"/>
                  <a:pt x="1250536" y="3202434"/>
                  <a:pt x="1249775" y="3209578"/>
                </a:cubicBezTo>
                <a:cubicBezTo>
                  <a:pt x="1248917" y="3216627"/>
                  <a:pt x="1241107" y="3222627"/>
                  <a:pt x="1232058" y="3223104"/>
                </a:cubicBezTo>
                <a:cubicBezTo>
                  <a:pt x="1222247" y="3223580"/>
                  <a:pt x="1215294" y="3217960"/>
                  <a:pt x="1216437" y="3210435"/>
                </a:cubicBezTo>
                <a:cubicBezTo>
                  <a:pt x="1217580" y="3203196"/>
                  <a:pt x="1225676" y="3197577"/>
                  <a:pt x="1234915" y="3197386"/>
                </a:cubicBezTo>
                <a:close/>
                <a:moveTo>
                  <a:pt x="1604010" y="3196243"/>
                </a:moveTo>
                <a:cubicBezTo>
                  <a:pt x="1617059" y="3200530"/>
                  <a:pt x="1624012" y="3212626"/>
                  <a:pt x="1619916" y="3223961"/>
                </a:cubicBezTo>
                <a:cubicBezTo>
                  <a:pt x="1615821" y="3235200"/>
                  <a:pt x="1602771" y="3240249"/>
                  <a:pt x="1589817" y="3236058"/>
                </a:cubicBezTo>
                <a:cubicBezTo>
                  <a:pt x="1577054" y="3231867"/>
                  <a:pt x="1569624" y="3220056"/>
                  <a:pt x="1573053" y="3209102"/>
                </a:cubicBezTo>
                <a:cubicBezTo>
                  <a:pt x="1576578" y="3197767"/>
                  <a:pt x="1590579" y="3191766"/>
                  <a:pt x="1604010" y="3196243"/>
                </a:cubicBezTo>
                <a:close/>
                <a:moveTo>
                  <a:pt x="1318926" y="3196148"/>
                </a:moveTo>
                <a:cubicBezTo>
                  <a:pt x="1328165" y="3195958"/>
                  <a:pt x="1334261" y="3202340"/>
                  <a:pt x="1332737" y="3210150"/>
                </a:cubicBezTo>
                <a:cubicBezTo>
                  <a:pt x="1331118" y="3218056"/>
                  <a:pt x="1322831" y="3224533"/>
                  <a:pt x="1313497" y="3225009"/>
                </a:cubicBezTo>
                <a:cubicBezTo>
                  <a:pt x="1303972" y="3225390"/>
                  <a:pt x="1296733" y="3218437"/>
                  <a:pt x="1298543" y="3210531"/>
                </a:cubicBezTo>
                <a:cubicBezTo>
                  <a:pt x="1300257" y="3203102"/>
                  <a:pt x="1309973" y="3196339"/>
                  <a:pt x="1318926" y="3196148"/>
                </a:cubicBezTo>
                <a:close/>
                <a:moveTo>
                  <a:pt x="1396745" y="3195386"/>
                </a:moveTo>
                <a:cubicBezTo>
                  <a:pt x="1406175" y="3195958"/>
                  <a:pt x="1412080" y="3203959"/>
                  <a:pt x="1409508" y="3212341"/>
                </a:cubicBezTo>
                <a:cubicBezTo>
                  <a:pt x="1407032" y="3220723"/>
                  <a:pt x="1396936" y="3227104"/>
                  <a:pt x="1387696" y="3226533"/>
                </a:cubicBezTo>
                <a:cubicBezTo>
                  <a:pt x="1378266" y="3225961"/>
                  <a:pt x="1372837" y="3218913"/>
                  <a:pt x="1375314" y="3210150"/>
                </a:cubicBezTo>
                <a:cubicBezTo>
                  <a:pt x="1377790" y="3201292"/>
                  <a:pt x="1387029" y="3194815"/>
                  <a:pt x="1396745" y="3195386"/>
                </a:cubicBezTo>
                <a:close/>
                <a:moveTo>
                  <a:pt x="2931604" y="3195291"/>
                </a:moveTo>
                <a:cubicBezTo>
                  <a:pt x="2936938" y="3193957"/>
                  <a:pt x="2937605" y="3197100"/>
                  <a:pt x="2933223" y="3202530"/>
                </a:cubicBezTo>
                <a:cubicBezTo>
                  <a:pt x="2928461" y="3208245"/>
                  <a:pt x="2920079" y="3213960"/>
                  <a:pt x="2913983" y="3215483"/>
                </a:cubicBezTo>
                <a:cubicBezTo>
                  <a:pt x="2907982" y="3217008"/>
                  <a:pt x="2907220" y="3213579"/>
                  <a:pt x="2912268" y="3207959"/>
                </a:cubicBezTo>
                <a:cubicBezTo>
                  <a:pt x="2917316" y="3202244"/>
                  <a:pt x="2925794" y="3196719"/>
                  <a:pt x="2931604" y="3195291"/>
                </a:cubicBezTo>
                <a:close/>
                <a:moveTo>
                  <a:pt x="3091909" y="3193291"/>
                </a:moveTo>
                <a:cubicBezTo>
                  <a:pt x="3092386" y="3195291"/>
                  <a:pt x="3093338" y="3196244"/>
                  <a:pt x="3092767" y="3197863"/>
                </a:cubicBezTo>
                <a:cubicBezTo>
                  <a:pt x="3092386" y="3198911"/>
                  <a:pt x="3088861" y="3201959"/>
                  <a:pt x="3088290" y="3201959"/>
                </a:cubicBezTo>
                <a:cubicBezTo>
                  <a:pt x="3087052" y="3201768"/>
                  <a:pt x="3086194" y="3200625"/>
                  <a:pt x="3086480" y="3199196"/>
                </a:cubicBezTo>
                <a:cubicBezTo>
                  <a:pt x="3086671" y="3198244"/>
                  <a:pt x="3089242" y="3196148"/>
                  <a:pt x="3091909" y="3193291"/>
                </a:cubicBezTo>
                <a:close/>
                <a:moveTo>
                  <a:pt x="2155412" y="3193195"/>
                </a:moveTo>
                <a:cubicBezTo>
                  <a:pt x="2151221" y="3200815"/>
                  <a:pt x="2147316" y="3207578"/>
                  <a:pt x="2143411" y="3214341"/>
                </a:cubicBezTo>
                <a:cubicBezTo>
                  <a:pt x="2153698" y="3215769"/>
                  <a:pt x="2163699" y="3217103"/>
                  <a:pt x="2173605" y="3218246"/>
                </a:cubicBezTo>
                <a:cubicBezTo>
                  <a:pt x="2177891" y="3211102"/>
                  <a:pt x="2181987" y="3204149"/>
                  <a:pt x="2185797" y="3197482"/>
                </a:cubicBezTo>
                <a:cubicBezTo>
                  <a:pt x="2175891" y="3196148"/>
                  <a:pt x="2165699" y="3194719"/>
                  <a:pt x="2155412" y="3193195"/>
                </a:cubicBezTo>
                <a:close/>
                <a:moveTo>
                  <a:pt x="2875788" y="3189290"/>
                </a:moveTo>
                <a:cubicBezTo>
                  <a:pt x="2883503" y="3187576"/>
                  <a:pt x="2884931" y="3191862"/>
                  <a:pt x="2878835" y="3198434"/>
                </a:cubicBezTo>
                <a:cubicBezTo>
                  <a:pt x="2872739" y="3205102"/>
                  <a:pt x="2860738" y="3212150"/>
                  <a:pt x="2852832" y="3213769"/>
                </a:cubicBezTo>
                <a:cubicBezTo>
                  <a:pt x="2844736" y="3215389"/>
                  <a:pt x="2843402" y="3211293"/>
                  <a:pt x="2849879" y="3204530"/>
                </a:cubicBezTo>
                <a:cubicBezTo>
                  <a:pt x="2856356" y="3197767"/>
                  <a:pt x="2867977" y="3191005"/>
                  <a:pt x="2875788" y="3189290"/>
                </a:cubicBezTo>
                <a:close/>
                <a:moveTo>
                  <a:pt x="2608516" y="3189099"/>
                </a:moveTo>
                <a:cubicBezTo>
                  <a:pt x="2603659" y="3194338"/>
                  <a:pt x="2599277" y="3198910"/>
                  <a:pt x="2594610" y="3203863"/>
                </a:cubicBezTo>
                <a:cubicBezTo>
                  <a:pt x="2603278" y="3203958"/>
                  <a:pt x="2611946" y="3203958"/>
                  <a:pt x="2620042" y="3204054"/>
                </a:cubicBezTo>
                <a:cubicBezTo>
                  <a:pt x="2624899" y="3199101"/>
                  <a:pt x="2629757" y="3194148"/>
                  <a:pt x="2634044" y="3189576"/>
                </a:cubicBezTo>
                <a:cubicBezTo>
                  <a:pt x="2624995" y="3189385"/>
                  <a:pt x="2616518" y="3189195"/>
                  <a:pt x="2608516" y="3189099"/>
                </a:cubicBezTo>
                <a:close/>
                <a:moveTo>
                  <a:pt x="2518791" y="3186909"/>
                </a:moveTo>
                <a:cubicBezTo>
                  <a:pt x="2514219" y="3192529"/>
                  <a:pt x="2509838" y="3197577"/>
                  <a:pt x="2505646" y="3202530"/>
                </a:cubicBezTo>
                <a:cubicBezTo>
                  <a:pt x="2514505" y="3202625"/>
                  <a:pt x="2523268" y="3202625"/>
                  <a:pt x="2532316" y="3202720"/>
                </a:cubicBezTo>
                <a:cubicBezTo>
                  <a:pt x="2536603" y="3197863"/>
                  <a:pt x="2540889" y="3192909"/>
                  <a:pt x="2545556" y="3187480"/>
                </a:cubicBezTo>
                <a:cubicBezTo>
                  <a:pt x="2536222" y="3187290"/>
                  <a:pt x="2527078" y="3187099"/>
                  <a:pt x="2518791" y="3186909"/>
                </a:cubicBezTo>
                <a:close/>
                <a:moveTo>
                  <a:pt x="3032665" y="3186052"/>
                </a:moveTo>
                <a:cubicBezTo>
                  <a:pt x="3035713" y="3185195"/>
                  <a:pt x="3036570" y="3187767"/>
                  <a:pt x="3034474" y="3191291"/>
                </a:cubicBezTo>
                <a:cubicBezTo>
                  <a:pt x="3032284" y="3194910"/>
                  <a:pt x="3027236" y="3199006"/>
                  <a:pt x="3024092" y="3199863"/>
                </a:cubicBezTo>
                <a:cubicBezTo>
                  <a:pt x="3020854" y="3200720"/>
                  <a:pt x="3020092" y="3198244"/>
                  <a:pt x="3022378" y="3194625"/>
                </a:cubicBezTo>
                <a:cubicBezTo>
                  <a:pt x="3024664" y="3191005"/>
                  <a:pt x="3029521" y="3186909"/>
                  <a:pt x="3032665" y="3186052"/>
                </a:cubicBezTo>
                <a:close/>
                <a:moveTo>
                  <a:pt x="2423160" y="3183194"/>
                </a:moveTo>
                <a:cubicBezTo>
                  <a:pt x="2419159" y="3188623"/>
                  <a:pt x="2414778" y="3194529"/>
                  <a:pt x="2410111" y="3200720"/>
                </a:cubicBezTo>
                <a:cubicBezTo>
                  <a:pt x="2420779" y="3201006"/>
                  <a:pt x="2430399" y="3201291"/>
                  <a:pt x="2440019" y="3201482"/>
                </a:cubicBezTo>
                <a:cubicBezTo>
                  <a:pt x="2444687" y="3195576"/>
                  <a:pt x="2448973" y="3189957"/>
                  <a:pt x="2453164" y="3184432"/>
                </a:cubicBezTo>
                <a:cubicBezTo>
                  <a:pt x="2443258" y="3184051"/>
                  <a:pt x="2432971" y="3183670"/>
                  <a:pt x="2423160" y="3183194"/>
                </a:cubicBezTo>
                <a:close/>
                <a:moveTo>
                  <a:pt x="2978563" y="3181479"/>
                </a:moveTo>
                <a:cubicBezTo>
                  <a:pt x="2983611" y="3179670"/>
                  <a:pt x="2984754" y="3182051"/>
                  <a:pt x="2981420" y="3187194"/>
                </a:cubicBezTo>
                <a:cubicBezTo>
                  <a:pt x="2977991" y="3192243"/>
                  <a:pt x="2971514" y="3197577"/>
                  <a:pt x="2966371" y="3199481"/>
                </a:cubicBezTo>
                <a:cubicBezTo>
                  <a:pt x="2961037" y="3201387"/>
                  <a:pt x="2959608" y="3198529"/>
                  <a:pt x="2963323" y="3193481"/>
                </a:cubicBezTo>
                <a:cubicBezTo>
                  <a:pt x="2966752" y="3188718"/>
                  <a:pt x="2973800" y="3183194"/>
                  <a:pt x="2978563" y="3181479"/>
                </a:cubicBezTo>
                <a:close/>
                <a:moveTo>
                  <a:pt x="2812637" y="3178717"/>
                </a:moveTo>
                <a:cubicBezTo>
                  <a:pt x="2823591" y="3177479"/>
                  <a:pt x="2825782" y="3182813"/>
                  <a:pt x="2817780" y="3191005"/>
                </a:cubicBezTo>
                <a:cubicBezTo>
                  <a:pt x="2809970" y="3199101"/>
                  <a:pt x="2794920" y="3206530"/>
                  <a:pt x="2784062" y="3207578"/>
                </a:cubicBezTo>
                <a:cubicBezTo>
                  <a:pt x="2773394" y="3208626"/>
                  <a:pt x="2770822" y="3202815"/>
                  <a:pt x="2778633" y="3195100"/>
                </a:cubicBezTo>
                <a:cubicBezTo>
                  <a:pt x="2786634" y="3187290"/>
                  <a:pt x="2801874" y="3179956"/>
                  <a:pt x="2812637" y="3178717"/>
                </a:cubicBezTo>
                <a:close/>
                <a:moveTo>
                  <a:pt x="2926460" y="3177193"/>
                </a:moveTo>
                <a:cubicBezTo>
                  <a:pt x="2933318" y="3175098"/>
                  <a:pt x="2934557" y="3178717"/>
                  <a:pt x="2929318" y="3185194"/>
                </a:cubicBezTo>
                <a:cubicBezTo>
                  <a:pt x="2923984" y="3191671"/>
                  <a:pt x="2914078" y="3198339"/>
                  <a:pt x="2907315" y="3199958"/>
                </a:cubicBezTo>
                <a:cubicBezTo>
                  <a:pt x="2900743" y="3201577"/>
                  <a:pt x="2899886" y="3198053"/>
                  <a:pt x="2905315" y="3191766"/>
                </a:cubicBezTo>
                <a:cubicBezTo>
                  <a:pt x="2910744" y="3185480"/>
                  <a:pt x="2919793" y="3179289"/>
                  <a:pt x="2926460" y="3177193"/>
                </a:cubicBezTo>
                <a:close/>
                <a:moveTo>
                  <a:pt x="1893856" y="3176812"/>
                </a:moveTo>
                <a:cubicBezTo>
                  <a:pt x="1890427" y="3184623"/>
                  <a:pt x="1887284" y="3191766"/>
                  <a:pt x="1884140" y="3198815"/>
                </a:cubicBezTo>
                <a:cubicBezTo>
                  <a:pt x="1893284" y="3201387"/>
                  <a:pt x="1902809" y="3203958"/>
                  <a:pt x="1911477" y="3206340"/>
                </a:cubicBezTo>
                <a:cubicBezTo>
                  <a:pt x="1915001" y="3198910"/>
                  <a:pt x="1918240" y="3191766"/>
                  <a:pt x="1921574" y="3184337"/>
                </a:cubicBezTo>
                <a:cubicBezTo>
                  <a:pt x="1911477" y="3181670"/>
                  <a:pt x="1902333" y="3179193"/>
                  <a:pt x="1893856" y="3176812"/>
                </a:cubicBezTo>
                <a:close/>
                <a:moveTo>
                  <a:pt x="2324291" y="3176146"/>
                </a:moveTo>
                <a:cubicBezTo>
                  <a:pt x="2320576" y="3182813"/>
                  <a:pt x="2316671" y="3189671"/>
                  <a:pt x="2312765" y="3196148"/>
                </a:cubicBezTo>
                <a:cubicBezTo>
                  <a:pt x="2323052" y="3196815"/>
                  <a:pt x="2333434" y="3197482"/>
                  <a:pt x="2342483" y="3197958"/>
                </a:cubicBezTo>
                <a:cubicBezTo>
                  <a:pt x="2347722" y="3191100"/>
                  <a:pt x="2352580" y="3184623"/>
                  <a:pt x="2356961" y="3178717"/>
                </a:cubicBezTo>
                <a:cubicBezTo>
                  <a:pt x="2346293" y="3177955"/>
                  <a:pt x="2335625" y="3177098"/>
                  <a:pt x="2324291" y="3176146"/>
                </a:cubicBezTo>
                <a:close/>
                <a:moveTo>
                  <a:pt x="2055971" y="3174907"/>
                </a:moveTo>
                <a:cubicBezTo>
                  <a:pt x="2052161" y="3182623"/>
                  <a:pt x="2048542" y="3189957"/>
                  <a:pt x="2044922" y="3197005"/>
                </a:cubicBezTo>
                <a:cubicBezTo>
                  <a:pt x="2055019" y="3199101"/>
                  <a:pt x="2064544" y="3200815"/>
                  <a:pt x="2075117" y="3202625"/>
                </a:cubicBezTo>
                <a:cubicBezTo>
                  <a:pt x="2078831" y="3195576"/>
                  <a:pt x="2082927" y="3187671"/>
                  <a:pt x="2086546" y="3180622"/>
                </a:cubicBezTo>
                <a:cubicBezTo>
                  <a:pt x="2075974" y="3178717"/>
                  <a:pt x="2065782" y="3176812"/>
                  <a:pt x="2055971" y="3174907"/>
                </a:cubicBezTo>
                <a:close/>
                <a:moveTo>
                  <a:pt x="1522285" y="3174907"/>
                </a:moveTo>
                <a:cubicBezTo>
                  <a:pt x="1534096" y="3177860"/>
                  <a:pt x="1541240" y="3189385"/>
                  <a:pt x="1537906" y="3199577"/>
                </a:cubicBezTo>
                <a:cubicBezTo>
                  <a:pt x="1534572" y="3209769"/>
                  <a:pt x="1521713" y="3215674"/>
                  <a:pt x="1510283" y="3212626"/>
                </a:cubicBezTo>
                <a:cubicBezTo>
                  <a:pt x="1498663" y="3209578"/>
                  <a:pt x="1491710" y="3198815"/>
                  <a:pt x="1494853" y="3188623"/>
                </a:cubicBezTo>
                <a:cubicBezTo>
                  <a:pt x="1497996" y="3178431"/>
                  <a:pt x="1510569" y="3171954"/>
                  <a:pt x="1522285" y="3174907"/>
                </a:cubicBezTo>
                <a:close/>
                <a:moveTo>
                  <a:pt x="3080099" y="3172526"/>
                </a:moveTo>
                <a:cubicBezTo>
                  <a:pt x="3081813" y="3172336"/>
                  <a:pt x="3082480" y="3173955"/>
                  <a:pt x="3084290" y="3175288"/>
                </a:cubicBezTo>
                <a:cubicBezTo>
                  <a:pt x="3080289" y="3178718"/>
                  <a:pt x="3077622" y="3181480"/>
                  <a:pt x="3075432" y="3182718"/>
                </a:cubicBezTo>
                <a:cubicBezTo>
                  <a:pt x="3072288" y="3184337"/>
                  <a:pt x="3071526" y="3182813"/>
                  <a:pt x="3072574" y="3179861"/>
                </a:cubicBezTo>
                <a:cubicBezTo>
                  <a:pt x="3073717" y="3176812"/>
                  <a:pt x="3077813" y="3172621"/>
                  <a:pt x="3080099" y="3172526"/>
                </a:cubicBezTo>
                <a:close/>
                <a:moveTo>
                  <a:pt x="1658112" y="3171764"/>
                </a:moveTo>
                <a:cubicBezTo>
                  <a:pt x="1672971" y="3176527"/>
                  <a:pt x="1681162" y="3190624"/>
                  <a:pt x="1676305" y="3203102"/>
                </a:cubicBezTo>
                <a:cubicBezTo>
                  <a:pt x="1671637" y="3215008"/>
                  <a:pt x="1656683" y="3220723"/>
                  <a:pt x="1642586" y="3216246"/>
                </a:cubicBezTo>
                <a:cubicBezTo>
                  <a:pt x="1628203" y="3211674"/>
                  <a:pt x="1619345" y="3197577"/>
                  <a:pt x="1623441" y="3185671"/>
                </a:cubicBezTo>
                <a:cubicBezTo>
                  <a:pt x="1627441" y="3173765"/>
                  <a:pt x="1643634" y="3167097"/>
                  <a:pt x="1658112" y="3171764"/>
                </a:cubicBezTo>
                <a:close/>
                <a:moveTo>
                  <a:pt x="2870073" y="3170240"/>
                </a:moveTo>
                <a:cubicBezTo>
                  <a:pt x="2879026" y="3168335"/>
                  <a:pt x="2880931" y="3173193"/>
                  <a:pt x="2874264" y="3180717"/>
                </a:cubicBezTo>
                <a:cubicBezTo>
                  <a:pt x="2867596" y="3188337"/>
                  <a:pt x="2854166" y="3196148"/>
                  <a:pt x="2845212" y="3197767"/>
                </a:cubicBezTo>
                <a:cubicBezTo>
                  <a:pt x="2836164" y="3199386"/>
                  <a:pt x="2834544" y="3194338"/>
                  <a:pt x="2841783" y="3186813"/>
                </a:cubicBezTo>
                <a:cubicBezTo>
                  <a:pt x="2848641" y="3179574"/>
                  <a:pt x="2861405" y="3172145"/>
                  <a:pt x="2870073" y="3170240"/>
                </a:cubicBezTo>
                <a:close/>
                <a:moveTo>
                  <a:pt x="2771585" y="3167954"/>
                </a:moveTo>
                <a:cubicBezTo>
                  <a:pt x="2765012" y="3168335"/>
                  <a:pt x="2757869" y="3168621"/>
                  <a:pt x="2751201" y="3168907"/>
                </a:cubicBezTo>
                <a:cubicBezTo>
                  <a:pt x="2745867" y="3174336"/>
                  <a:pt x="2740723" y="3179479"/>
                  <a:pt x="2736532" y="3183480"/>
                </a:cubicBezTo>
                <a:cubicBezTo>
                  <a:pt x="2744914" y="3183575"/>
                  <a:pt x="2752820" y="3183670"/>
                  <a:pt x="2759202" y="3183575"/>
                </a:cubicBezTo>
                <a:cubicBezTo>
                  <a:pt x="2763393" y="3178432"/>
                  <a:pt x="2767774" y="3173098"/>
                  <a:pt x="2771585" y="3167954"/>
                </a:cubicBezTo>
                <a:close/>
                <a:moveTo>
                  <a:pt x="597313" y="3167478"/>
                </a:moveTo>
                <a:cubicBezTo>
                  <a:pt x="598646" y="3167192"/>
                  <a:pt x="600932" y="3168526"/>
                  <a:pt x="604171" y="3169669"/>
                </a:cubicBezTo>
                <a:cubicBezTo>
                  <a:pt x="602075" y="3171288"/>
                  <a:pt x="601123" y="3172812"/>
                  <a:pt x="599694" y="3172812"/>
                </a:cubicBezTo>
                <a:cubicBezTo>
                  <a:pt x="598075" y="3172812"/>
                  <a:pt x="595122" y="3171383"/>
                  <a:pt x="594646" y="3170431"/>
                </a:cubicBezTo>
                <a:cubicBezTo>
                  <a:pt x="594169" y="3169478"/>
                  <a:pt x="595789" y="3167764"/>
                  <a:pt x="597313" y="3167478"/>
                </a:cubicBezTo>
                <a:close/>
                <a:moveTo>
                  <a:pt x="802290" y="3166240"/>
                </a:moveTo>
                <a:cubicBezTo>
                  <a:pt x="808291" y="3166144"/>
                  <a:pt x="813148" y="3168526"/>
                  <a:pt x="812958" y="3172336"/>
                </a:cubicBezTo>
                <a:cubicBezTo>
                  <a:pt x="812767" y="3174908"/>
                  <a:pt x="808767" y="3177193"/>
                  <a:pt x="804957" y="3181575"/>
                </a:cubicBezTo>
                <a:cubicBezTo>
                  <a:pt x="799813" y="3177479"/>
                  <a:pt x="795337" y="3175288"/>
                  <a:pt x="794098" y="3172621"/>
                </a:cubicBezTo>
                <a:cubicBezTo>
                  <a:pt x="792289" y="3168621"/>
                  <a:pt x="796289" y="3166335"/>
                  <a:pt x="802290" y="3166240"/>
                </a:cubicBezTo>
                <a:close/>
                <a:moveTo>
                  <a:pt x="3025806" y="3166145"/>
                </a:moveTo>
                <a:cubicBezTo>
                  <a:pt x="3029330" y="3165097"/>
                  <a:pt x="3030092" y="3167669"/>
                  <a:pt x="3027330" y="3172146"/>
                </a:cubicBezTo>
                <a:cubicBezTo>
                  <a:pt x="3024568" y="3176527"/>
                  <a:pt x="3019424" y="3181099"/>
                  <a:pt x="3015423" y="3182528"/>
                </a:cubicBezTo>
                <a:cubicBezTo>
                  <a:pt x="3011328" y="3184052"/>
                  <a:pt x="3010185" y="3181290"/>
                  <a:pt x="3013042" y="3176813"/>
                </a:cubicBezTo>
                <a:cubicBezTo>
                  <a:pt x="3015900" y="3172336"/>
                  <a:pt x="3021996" y="3167288"/>
                  <a:pt x="3025806" y="3166145"/>
                </a:cubicBezTo>
                <a:close/>
                <a:moveTo>
                  <a:pt x="2672524" y="3166049"/>
                </a:moveTo>
                <a:cubicBezTo>
                  <a:pt x="2668048" y="3171097"/>
                  <a:pt x="2663952" y="3175669"/>
                  <a:pt x="2659761" y="3180337"/>
                </a:cubicBezTo>
                <a:cubicBezTo>
                  <a:pt x="2668429" y="3180622"/>
                  <a:pt x="2676239" y="3180908"/>
                  <a:pt x="2683669" y="3181099"/>
                </a:cubicBezTo>
                <a:cubicBezTo>
                  <a:pt x="2688146" y="3176241"/>
                  <a:pt x="2692432" y="3171478"/>
                  <a:pt x="2696432" y="3167001"/>
                </a:cubicBezTo>
                <a:cubicBezTo>
                  <a:pt x="2688050" y="3166621"/>
                  <a:pt x="2679954" y="3166335"/>
                  <a:pt x="2672524" y="3166049"/>
                </a:cubicBezTo>
                <a:close/>
                <a:moveTo>
                  <a:pt x="905636" y="3165192"/>
                </a:moveTo>
                <a:cubicBezTo>
                  <a:pt x="913066" y="3165478"/>
                  <a:pt x="916876" y="3168526"/>
                  <a:pt x="917733" y="3173193"/>
                </a:cubicBezTo>
                <a:cubicBezTo>
                  <a:pt x="918495" y="3178051"/>
                  <a:pt x="912875" y="3181766"/>
                  <a:pt x="905731" y="3181766"/>
                </a:cubicBezTo>
                <a:cubicBezTo>
                  <a:pt x="898492" y="3181766"/>
                  <a:pt x="892777" y="3177956"/>
                  <a:pt x="892682" y="3173193"/>
                </a:cubicBezTo>
                <a:cubicBezTo>
                  <a:pt x="892587" y="3168431"/>
                  <a:pt x="898302" y="3164906"/>
                  <a:pt x="905636" y="3165192"/>
                </a:cubicBezTo>
                <a:close/>
                <a:moveTo>
                  <a:pt x="2223707" y="3164811"/>
                </a:moveTo>
                <a:cubicBezTo>
                  <a:pt x="2219420" y="3172526"/>
                  <a:pt x="2215039" y="3180146"/>
                  <a:pt x="2211134" y="3186814"/>
                </a:cubicBezTo>
                <a:cubicBezTo>
                  <a:pt x="2222754" y="3188242"/>
                  <a:pt x="2233517" y="3189481"/>
                  <a:pt x="2243042" y="3190528"/>
                </a:cubicBezTo>
                <a:cubicBezTo>
                  <a:pt x="2248186" y="3183004"/>
                  <a:pt x="2253043" y="3175669"/>
                  <a:pt x="2257425" y="3169192"/>
                </a:cubicBezTo>
                <a:cubicBezTo>
                  <a:pt x="2246186" y="3167859"/>
                  <a:pt x="2234851" y="3166335"/>
                  <a:pt x="2223707" y="3164811"/>
                </a:cubicBezTo>
                <a:close/>
                <a:moveTo>
                  <a:pt x="698754" y="3164430"/>
                </a:moveTo>
                <a:cubicBezTo>
                  <a:pt x="703135" y="3167668"/>
                  <a:pt x="707421" y="3169669"/>
                  <a:pt x="707517" y="3171288"/>
                </a:cubicBezTo>
                <a:cubicBezTo>
                  <a:pt x="707612" y="3173002"/>
                  <a:pt x="703992" y="3175098"/>
                  <a:pt x="701135" y="3175765"/>
                </a:cubicBezTo>
                <a:cubicBezTo>
                  <a:pt x="699992" y="3176051"/>
                  <a:pt x="694753" y="3173193"/>
                  <a:pt x="694372" y="3171764"/>
                </a:cubicBezTo>
                <a:cubicBezTo>
                  <a:pt x="693991" y="3169764"/>
                  <a:pt x="696468" y="3167859"/>
                  <a:pt x="698754" y="3164430"/>
                </a:cubicBezTo>
                <a:close/>
                <a:moveTo>
                  <a:pt x="1006220" y="3164335"/>
                </a:moveTo>
                <a:cubicBezTo>
                  <a:pt x="1014317" y="3164621"/>
                  <a:pt x="1020222" y="3169193"/>
                  <a:pt x="1019937" y="3174812"/>
                </a:cubicBezTo>
                <a:cubicBezTo>
                  <a:pt x="1019556" y="3180527"/>
                  <a:pt x="1013269" y="3184718"/>
                  <a:pt x="1005077" y="3184718"/>
                </a:cubicBezTo>
                <a:cubicBezTo>
                  <a:pt x="997077" y="3184718"/>
                  <a:pt x="990409" y="3180242"/>
                  <a:pt x="990218" y="3174812"/>
                </a:cubicBezTo>
                <a:cubicBezTo>
                  <a:pt x="990028" y="3169002"/>
                  <a:pt x="997648" y="3164049"/>
                  <a:pt x="1006220" y="3164335"/>
                </a:cubicBezTo>
                <a:close/>
                <a:moveTo>
                  <a:pt x="1103089" y="3163383"/>
                </a:moveTo>
                <a:cubicBezTo>
                  <a:pt x="1112043" y="3163192"/>
                  <a:pt x="1119568" y="3169003"/>
                  <a:pt x="1118901" y="3175479"/>
                </a:cubicBezTo>
                <a:cubicBezTo>
                  <a:pt x="1118234" y="3182052"/>
                  <a:pt x="1109757" y="3187671"/>
                  <a:pt x="1100803" y="3187481"/>
                </a:cubicBezTo>
                <a:cubicBezTo>
                  <a:pt x="1091850" y="3187290"/>
                  <a:pt x="1084611" y="3181290"/>
                  <a:pt x="1085563" y="3174908"/>
                </a:cubicBezTo>
                <a:cubicBezTo>
                  <a:pt x="1086516" y="3168812"/>
                  <a:pt x="1094517" y="3163573"/>
                  <a:pt x="1103089" y="3163383"/>
                </a:cubicBezTo>
                <a:close/>
                <a:moveTo>
                  <a:pt x="1198149" y="3163002"/>
                </a:moveTo>
                <a:cubicBezTo>
                  <a:pt x="1207484" y="3163382"/>
                  <a:pt x="1214246" y="3169383"/>
                  <a:pt x="1213103" y="3176241"/>
                </a:cubicBezTo>
                <a:cubicBezTo>
                  <a:pt x="1211960" y="3183385"/>
                  <a:pt x="1202340" y="3189862"/>
                  <a:pt x="1192720" y="3189767"/>
                </a:cubicBezTo>
                <a:cubicBezTo>
                  <a:pt x="1182719" y="3189576"/>
                  <a:pt x="1175765" y="3183385"/>
                  <a:pt x="1177194" y="3175765"/>
                </a:cubicBezTo>
                <a:cubicBezTo>
                  <a:pt x="1178623" y="3168050"/>
                  <a:pt x="1187767" y="3162525"/>
                  <a:pt x="1198149" y="3163002"/>
                </a:cubicBezTo>
                <a:close/>
                <a:moveTo>
                  <a:pt x="2974371" y="3162810"/>
                </a:moveTo>
                <a:cubicBezTo>
                  <a:pt x="2979896" y="3160905"/>
                  <a:pt x="2980848" y="3164144"/>
                  <a:pt x="2976467" y="3170145"/>
                </a:cubicBezTo>
                <a:cubicBezTo>
                  <a:pt x="2972085" y="3176146"/>
                  <a:pt x="2964275" y="3182051"/>
                  <a:pt x="2958560" y="3183861"/>
                </a:cubicBezTo>
                <a:cubicBezTo>
                  <a:pt x="2952940" y="3185575"/>
                  <a:pt x="2951988" y="3182337"/>
                  <a:pt x="2956464" y="3176526"/>
                </a:cubicBezTo>
                <a:cubicBezTo>
                  <a:pt x="2960941" y="3170716"/>
                  <a:pt x="2968847" y="3164620"/>
                  <a:pt x="2974371" y="3162810"/>
                </a:cubicBezTo>
                <a:close/>
                <a:moveTo>
                  <a:pt x="1442085" y="3162430"/>
                </a:moveTo>
                <a:cubicBezTo>
                  <a:pt x="1453610" y="3163096"/>
                  <a:pt x="1461040" y="3171955"/>
                  <a:pt x="1458658" y="3181956"/>
                </a:cubicBezTo>
                <a:cubicBezTo>
                  <a:pt x="1456468" y="3191481"/>
                  <a:pt x="1446085" y="3198053"/>
                  <a:pt x="1435322" y="3197291"/>
                </a:cubicBezTo>
                <a:cubicBezTo>
                  <a:pt x="1423797" y="3196529"/>
                  <a:pt x="1416653" y="3188528"/>
                  <a:pt x="1418939" y="3178622"/>
                </a:cubicBezTo>
                <a:cubicBezTo>
                  <a:pt x="1421130" y="3169097"/>
                  <a:pt x="1431131" y="3161858"/>
                  <a:pt x="1442085" y="3162430"/>
                </a:cubicBezTo>
                <a:close/>
                <a:moveTo>
                  <a:pt x="2584895" y="3161953"/>
                </a:moveTo>
                <a:cubicBezTo>
                  <a:pt x="2580704" y="3167287"/>
                  <a:pt x="2576322" y="3172716"/>
                  <a:pt x="2572226" y="3177574"/>
                </a:cubicBezTo>
                <a:cubicBezTo>
                  <a:pt x="2582132" y="3177860"/>
                  <a:pt x="2590610" y="3178146"/>
                  <a:pt x="2599372" y="3178336"/>
                </a:cubicBezTo>
                <a:cubicBezTo>
                  <a:pt x="2603659" y="3173288"/>
                  <a:pt x="2607754" y="3168430"/>
                  <a:pt x="2612136" y="3163096"/>
                </a:cubicBezTo>
                <a:cubicBezTo>
                  <a:pt x="2602706" y="3162715"/>
                  <a:pt x="2593562" y="3162334"/>
                  <a:pt x="2584895" y="3161953"/>
                </a:cubicBezTo>
                <a:close/>
                <a:moveTo>
                  <a:pt x="1285684" y="3161953"/>
                </a:moveTo>
                <a:cubicBezTo>
                  <a:pt x="1296352" y="3162144"/>
                  <a:pt x="1302639" y="3168811"/>
                  <a:pt x="1300448" y="3177288"/>
                </a:cubicBezTo>
                <a:cubicBezTo>
                  <a:pt x="1298257" y="3185766"/>
                  <a:pt x="1288828" y="3191862"/>
                  <a:pt x="1278255" y="3191385"/>
                </a:cubicBezTo>
                <a:cubicBezTo>
                  <a:pt x="1268635" y="3191004"/>
                  <a:pt x="1261967" y="3184432"/>
                  <a:pt x="1263491" y="3176717"/>
                </a:cubicBezTo>
                <a:cubicBezTo>
                  <a:pt x="1265110" y="3168525"/>
                  <a:pt x="1275302" y="3161858"/>
                  <a:pt x="1285684" y="3161953"/>
                </a:cubicBezTo>
                <a:close/>
                <a:moveTo>
                  <a:pt x="1366075" y="3160715"/>
                </a:moveTo>
                <a:cubicBezTo>
                  <a:pt x="1376362" y="3160143"/>
                  <a:pt x="1383506" y="3167382"/>
                  <a:pt x="1381696" y="3176336"/>
                </a:cubicBezTo>
                <a:cubicBezTo>
                  <a:pt x="1379887" y="3185194"/>
                  <a:pt x="1369885" y="3193005"/>
                  <a:pt x="1359694" y="3193290"/>
                </a:cubicBezTo>
                <a:cubicBezTo>
                  <a:pt x="1349597" y="3193576"/>
                  <a:pt x="1342358" y="3186051"/>
                  <a:pt x="1344454" y="3177098"/>
                </a:cubicBezTo>
                <a:cubicBezTo>
                  <a:pt x="1346454" y="3168525"/>
                  <a:pt x="1356169" y="3161286"/>
                  <a:pt x="1366075" y="3160715"/>
                </a:cubicBezTo>
                <a:close/>
                <a:moveTo>
                  <a:pt x="3129248" y="3159382"/>
                </a:moveTo>
                <a:cubicBezTo>
                  <a:pt x="3130105" y="3158810"/>
                  <a:pt x="3130868" y="3160525"/>
                  <a:pt x="3132011" y="3161573"/>
                </a:cubicBezTo>
                <a:cubicBezTo>
                  <a:pt x="3129629" y="3163668"/>
                  <a:pt x="3127820" y="3165954"/>
                  <a:pt x="3126581" y="3166240"/>
                </a:cubicBezTo>
                <a:cubicBezTo>
                  <a:pt x="3125438" y="3166621"/>
                  <a:pt x="3124962" y="3165097"/>
                  <a:pt x="3124200" y="3164430"/>
                </a:cubicBezTo>
                <a:cubicBezTo>
                  <a:pt x="3125914" y="3162716"/>
                  <a:pt x="3127629" y="3160429"/>
                  <a:pt x="3129248" y="3159382"/>
                </a:cubicBezTo>
                <a:close/>
                <a:moveTo>
                  <a:pt x="2922270" y="3158715"/>
                </a:moveTo>
                <a:cubicBezTo>
                  <a:pt x="2929414" y="3156524"/>
                  <a:pt x="2931033" y="3160620"/>
                  <a:pt x="2925699" y="3167478"/>
                </a:cubicBezTo>
                <a:cubicBezTo>
                  <a:pt x="2920365" y="3174336"/>
                  <a:pt x="2909316" y="3182051"/>
                  <a:pt x="2901696" y="3184242"/>
                </a:cubicBezTo>
                <a:cubicBezTo>
                  <a:pt x="2893790" y="3186528"/>
                  <a:pt x="2891980" y="3182813"/>
                  <a:pt x="2897600" y="3175955"/>
                </a:cubicBezTo>
                <a:cubicBezTo>
                  <a:pt x="2903506" y="3168621"/>
                  <a:pt x="2914460" y="3161001"/>
                  <a:pt x="2922270" y="3158715"/>
                </a:cubicBezTo>
                <a:close/>
                <a:moveTo>
                  <a:pt x="2491359" y="3156524"/>
                </a:moveTo>
                <a:cubicBezTo>
                  <a:pt x="2486978" y="3162715"/>
                  <a:pt x="2482596" y="3168811"/>
                  <a:pt x="2478405" y="3174431"/>
                </a:cubicBezTo>
                <a:cubicBezTo>
                  <a:pt x="2489073" y="3174907"/>
                  <a:pt x="2498693" y="3175288"/>
                  <a:pt x="2509456" y="3175669"/>
                </a:cubicBezTo>
                <a:cubicBezTo>
                  <a:pt x="2511266" y="3172526"/>
                  <a:pt x="2512409" y="3169573"/>
                  <a:pt x="2514790" y="3166621"/>
                </a:cubicBezTo>
                <a:cubicBezTo>
                  <a:pt x="2517172" y="3163763"/>
                  <a:pt x="2520791" y="3160906"/>
                  <a:pt x="2523554" y="3158334"/>
                </a:cubicBezTo>
                <a:cubicBezTo>
                  <a:pt x="2512028" y="3157762"/>
                  <a:pt x="2500979" y="3157096"/>
                  <a:pt x="2491359" y="3156524"/>
                </a:cubicBezTo>
                <a:close/>
                <a:moveTo>
                  <a:pt x="1958245" y="3150999"/>
                </a:moveTo>
                <a:cubicBezTo>
                  <a:pt x="1954721" y="3159000"/>
                  <a:pt x="1951577" y="3166144"/>
                  <a:pt x="1948148" y="3173574"/>
                </a:cubicBezTo>
                <a:cubicBezTo>
                  <a:pt x="1957768" y="3176050"/>
                  <a:pt x="1967198" y="3178336"/>
                  <a:pt x="1975866" y="3180432"/>
                </a:cubicBezTo>
                <a:cubicBezTo>
                  <a:pt x="1980819" y="3172812"/>
                  <a:pt x="1985391" y="3165573"/>
                  <a:pt x="1989772" y="3158715"/>
                </a:cubicBezTo>
                <a:cubicBezTo>
                  <a:pt x="1978533" y="3156048"/>
                  <a:pt x="1967675" y="3153381"/>
                  <a:pt x="1958245" y="3150999"/>
                </a:cubicBezTo>
                <a:close/>
                <a:moveTo>
                  <a:pt x="3071241" y="3150904"/>
                </a:moveTo>
                <a:cubicBezTo>
                  <a:pt x="3073908" y="3150047"/>
                  <a:pt x="3075051" y="3152143"/>
                  <a:pt x="3073527" y="3155476"/>
                </a:cubicBezTo>
                <a:cubicBezTo>
                  <a:pt x="3071812" y="3159191"/>
                  <a:pt x="3067240" y="3163573"/>
                  <a:pt x="3064002" y="3164811"/>
                </a:cubicBezTo>
                <a:cubicBezTo>
                  <a:pt x="3060763" y="3166049"/>
                  <a:pt x="3059620" y="3163763"/>
                  <a:pt x="3061620" y="3159953"/>
                </a:cubicBezTo>
                <a:cubicBezTo>
                  <a:pt x="3063621" y="3156238"/>
                  <a:pt x="3068193" y="3151857"/>
                  <a:pt x="3071241" y="3150904"/>
                </a:cubicBezTo>
                <a:close/>
                <a:moveTo>
                  <a:pt x="2863214" y="3150047"/>
                </a:moveTo>
                <a:cubicBezTo>
                  <a:pt x="2873311" y="3148428"/>
                  <a:pt x="2875597" y="3153762"/>
                  <a:pt x="2868453" y="3162334"/>
                </a:cubicBezTo>
                <a:cubicBezTo>
                  <a:pt x="2861309" y="3170907"/>
                  <a:pt x="2847403" y="3179098"/>
                  <a:pt x="2837020" y="3180813"/>
                </a:cubicBezTo>
                <a:cubicBezTo>
                  <a:pt x="2826448" y="3182623"/>
                  <a:pt x="2823876" y="3176622"/>
                  <a:pt x="2831496" y="3168144"/>
                </a:cubicBezTo>
                <a:cubicBezTo>
                  <a:pt x="2838925" y="3159953"/>
                  <a:pt x="2853308" y="3151666"/>
                  <a:pt x="2863214" y="3150047"/>
                </a:cubicBezTo>
                <a:close/>
                <a:moveTo>
                  <a:pt x="1799654" y="3149190"/>
                </a:moveTo>
                <a:cubicBezTo>
                  <a:pt x="1796605" y="3157096"/>
                  <a:pt x="1793653" y="3164525"/>
                  <a:pt x="1790891" y="3171574"/>
                </a:cubicBezTo>
                <a:cubicBezTo>
                  <a:pt x="1800130" y="3174431"/>
                  <a:pt x="1809750" y="3177384"/>
                  <a:pt x="1818513" y="3179956"/>
                </a:cubicBezTo>
                <a:cubicBezTo>
                  <a:pt x="1821656" y="3172145"/>
                  <a:pt x="1824704" y="3164811"/>
                  <a:pt x="1827657" y="3157476"/>
                </a:cubicBezTo>
                <a:cubicBezTo>
                  <a:pt x="1818132" y="3154714"/>
                  <a:pt x="1809464" y="3152142"/>
                  <a:pt x="1799654" y="3149190"/>
                </a:cubicBezTo>
                <a:close/>
                <a:moveTo>
                  <a:pt x="2393537" y="3148904"/>
                </a:moveTo>
                <a:cubicBezTo>
                  <a:pt x="2388965" y="3156143"/>
                  <a:pt x="2384393" y="3163287"/>
                  <a:pt x="2380393" y="3169383"/>
                </a:cubicBezTo>
                <a:cubicBezTo>
                  <a:pt x="2392394" y="3170240"/>
                  <a:pt x="2403348" y="3171002"/>
                  <a:pt x="2412492" y="3171574"/>
                </a:cubicBezTo>
                <a:cubicBezTo>
                  <a:pt x="2417921" y="3164430"/>
                  <a:pt x="2422684" y="3158048"/>
                  <a:pt x="2427256" y="3151762"/>
                </a:cubicBezTo>
                <a:cubicBezTo>
                  <a:pt x="2415921" y="3150904"/>
                  <a:pt x="2403920" y="3149857"/>
                  <a:pt x="2393537" y="3148904"/>
                </a:cubicBezTo>
                <a:close/>
                <a:moveTo>
                  <a:pt x="1572386" y="3148524"/>
                </a:moveTo>
                <a:cubicBezTo>
                  <a:pt x="1586483" y="3151762"/>
                  <a:pt x="1595437" y="3164621"/>
                  <a:pt x="1591722" y="3176241"/>
                </a:cubicBezTo>
                <a:cubicBezTo>
                  <a:pt x="1588102" y="3187671"/>
                  <a:pt x="1572958" y="3194148"/>
                  <a:pt x="1559813" y="3190148"/>
                </a:cubicBezTo>
                <a:cubicBezTo>
                  <a:pt x="1546764" y="3186243"/>
                  <a:pt x="1539335" y="3174622"/>
                  <a:pt x="1542573" y="3163383"/>
                </a:cubicBezTo>
                <a:cubicBezTo>
                  <a:pt x="1545907" y="3151953"/>
                  <a:pt x="1558670" y="3145380"/>
                  <a:pt x="1572386" y="3148524"/>
                </a:cubicBezTo>
                <a:close/>
                <a:moveTo>
                  <a:pt x="2122932" y="3147094"/>
                </a:moveTo>
                <a:cubicBezTo>
                  <a:pt x="2119027" y="3155095"/>
                  <a:pt x="2114931" y="3163096"/>
                  <a:pt x="2111026" y="3170716"/>
                </a:cubicBezTo>
                <a:cubicBezTo>
                  <a:pt x="2122075" y="3172907"/>
                  <a:pt x="2133124" y="3175002"/>
                  <a:pt x="2143125" y="3176812"/>
                </a:cubicBezTo>
                <a:cubicBezTo>
                  <a:pt x="2148078" y="3168716"/>
                  <a:pt x="2152936" y="3160715"/>
                  <a:pt x="2156936" y="3153857"/>
                </a:cubicBezTo>
                <a:cubicBezTo>
                  <a:pt x="2145506" y="3151762"/>
                  <a:pt x="2134171" y="3149475"/>
                  <a:pt x="2122932" y="3147094"/>
                </a:cubicBezTo>
                <a:close/>
                <a:moveTo>
                  <a:pt x="3020282" y="3146808"/>
                </a:moveTo>
                <a:cubicBezTo>
                  <a:pt x="3024473" y="3145665"/>
                  <a:pt x="3024759" y="3148904"/>
                  <a:pt x="3020949" y="3154523"/>
                </a:cubicBezTo>
                <a:cubicBezTo>
                  <a:pt x="3017329" y="3159953"/>
                  <a:pt x="3010852" y="3165191"/>
                  <a:pt x="3006566" y="3166335"/>
                </a:cubicBezTo>
                <a:cubicBezTo>
                  <a:pt x="3001994" y="3167668"/>
                  <a:pt x="3001709" y="3163858"/>
                  <a:pt x="3005804" y="3158429"/>
                </a:cubicBezTo>
                <a:cubicBezTo>
                  <a:pt x="3009900" y="3153095"/>
                  <a:pt x="3016186" y="3147951"/>
                  <a:pt x="3020282" y="3146808"/>
                </a:cubicBezTo>
                <a:close/>
                <a:moveTo>
                  <a:pt x="2969704" y="3144523"/>
                </a:moveTo>
                <a:cubicBezTo>
                  <a:pt x="2975990" y="3142142"/>
                  <a:pt x="2977229" y="3145761"/>
                  <a:pt x="2972466" y="3152524"/>
                </a:cubicBezTo>
                <a:cubicBezTo>
                  <a:pt x="2967608" y="3159286"/>
                  <a:pt x="2958559" y="3166240"/>
                  <a:pt x="2952178" y="3168335"/>
                </a:cubicBezTo>
                <a:cubicBezTo>
                  <a:pt x="2945701" y="3170335"/>
                  <a:pt x="2944844" y="3166716"/>
                  <a:pt x="2950178" y="3159763"/>
                </a:cubicBezTo>
                <a:cubicBezTo>
                  <a:pt x="2955226" y="3153286"/>
                  <a:pt x="2963608" y="3146713"/>
                  <a:pt x="2969704" y="3144523"/>
                </a:cubicBezTo>
                <a:close/>
                <a:moveTo>
                  <a:pt x="2732818" y="3143284"/>
                </a:moveTo>
                <a:cubicBezTo>
                  <a:pt x="2728817" y="3148523"/>
                  <a:pt x="2724817" y="3153381"/>
                  <a:pt x="2721102" y="3157858"/>
                </a:cubicBezTo>
                <a:cubicBezTo>
                  <a:pt x="2729294" y="3158239"/>
                  <a:pt x="2736723" y="3158619"/>
                  <a:pt x="2743771" y="3159000"/>
                </a:cubicBezTo>
                <a:cubicBezTo>
                  <a:pt x="2748058" y="3153952"/>
                  <a:pt x="2751963" y="3148999"/>
                  <a:pt x="2755487" y="3144523"/>
                </a:cubicBezTo>
                <a:cubicBezTo>
                  <a:pt x="2747772" y="3144046"/>
                  <a:pt x="2740628" y="3143665"/>
                  <a:pt x="2732818" y="3143284"/>
                </a:cubicBezTo>
                <a:close/>
                <a:moveTo>
                  <a:pt x="2824353" y="3141093"/>
                </a:moveTo>
                <a:cubicBezTo>
                  <a:pt x="2818352" y="3141665"/>
                  <a:pt x="2811875" y="3142332"/>
                  <a:pt x="2804827" y="3142808"/>
                </a:cubicBezTo>
                <a:cubicBezTo>
                  <a:pt x="2800826" y="3148142"/>
                  <a:pt x="2796826" y="3153095"/>
                  <a:pt x="2792349" y="3158524"/>
                </a:cubicBezTo>
                <a:cubicBezTo>
                  <a:pt x="2799112" y="3158048"/>
                  <a:pt x="2806637" y="3157381"/>
                  <a:pt x="2812923" y="3156715"/>
                </a:cubicBezTo>
                <a:cubicBezTo>
                  <a:pt x="2816923" y="3151571"/>
                  <a:pt x="2820734" y="3146332"/>
                  <a:pt x="2824353" y="3141093"/>
                </a:cubicBezTo>
                <a:close/>
                <a:moveTo>
                  <a:pt x="2916840" y="3139379"/>
                </a:moveTo>
                <a:cubicBezTo>
                  <a:pt x="2925031" y="3137188"/>
                  <a:pt x="2926841" y="3142141"/>
                  <a:pt x="2920840" y="3150047"/>
                </a:cubicBezTo>
                <a:cubicBezTo>
                  <a:pt x="2914744" y="3157953"/>
                  <a:pt x="2902362" y="3166430"/>
                  <a:pt x="2893789" y="3168526"/>
                </a:cubicBezTo>
                <a:cubicBezTo>
                  <a:pt x="2885217" y="3170621"/>
                  <a:pt x="2883503" y="3165763"/>
                  <a:pt x="2889884" y="3157858"/>
                </a:cubicBezTo>
                <a:cubicBezTo>
                  <a:pt x="2896266" y="3149952"/>
                  <a:pt x="2908458" y="3141570"/>
                  <a:pt x="2916840" y="3139379"/>
                </a:cubicBezTo>
                <a:close/>
                <a:moveTo>
                  <a:pt x="2648331" y="3137855"/>
                </a:moveTo>
                <a:cubicBezTo>
                  <a:pt x="2644997" y="3143094"/>
                  <a:pt x="2641187" y="3148904"/>
                  <a:pt x="2637663" y="3154048"/>
                </a:cubicBezTo>
                <a:cubicBezTo>
                  <a:pt x="2646236" y="3154333"/>
                  <a:pt x="2654713" y="3154714"/>
                  <a:pt x="2663857" y="3155191"/>
                </a:cubicBezTo>
                <a:cubicBezTo>
                  <a:pt x="2668238" y="3149761"/>
                  <a:pt x="2672334" y="3144427"/>
                  <a:pt x="2676049" y="3139379"/>
                </a:cubicBezTo>
                <a:cubicBezTo>
                  <a:pt x="2666619" y="3138903"/>
                  <a:pt x="2657285" y="3138331"/>
                  <a:pt x="2648331" y="3137855"/>
                </a:cubicBezTo>
                <a:close/>
                <a:moveTo>
                  <a:pt x="3117437" y="3136331"/>
                </a:moveTo>
                <a:cubicBezTo>
                  <a:pt x="3120104" y="3135474"/>
                  <a:pt x="3121056" y="3137188"/>
                  <a:pt x="3119246" y="3140332"/>
                </a:cubicBezTo>
                <a:cubicBezTo>
                  <a:pt x="3118008" y="3142713"/>
                  <a:pt x="3115246" y="3145189"/>
                  <a:pt x="3111436" y="3149475"/>
                </a:cubicBezTo>
                <a:cubicBezTo>
                  <a:pt x="3111055" y="3146427"/>
                  <a:pt x="3110102" y="3145094"/>
                  <a:pt x="3110864" y="3142903"/>
                </a:cubicBezTo>
                <a:cubicBezTo>
                  <a:pt x="3111912" y="3139855"/>
                  <a:pt x="3114770" y="3137093"/>
                  <a:pt x="3117437" y="3136331"/>
                </a:cubicBezTo>
                <a:close/>
                <a:moveTo>
                  <a:pt x="2288858" y="3134807"/>
                </a:moveTo>
                <a:cubicBezTo>
                  <a:pt x="2292382" y="3144999"/>
                  <a:pt x="2287334" y="3153095"/>
                  <a:pt x="2278285" y="3160143"/>
                </a:cubicBezTo>
                <a:cubicBezTo>
                  <a:pt x="2291620" y="3161763"/>
                  <a:pt x="2303812" y="3163001"/>
                  <a:pt x="2313432" y="3164049"/>
                </a:cubicBezTo>
                <a:cubicBezTo>
                  <a:pt x="2319052" y="3156143"/>
                  <a:pt x="2324481" y="3148333"/>
                  <a:pt x="2330101" y="3140046"/>
                </a:cubicBezTo>
                <a:cubicBezTo>
                  <a:pt x="2315051" y="3144141"/>
                  <a:pt x="2302764" y="3139855"/>
                  <a:pt x="2288858" y="3134807"/>
                </a:cubicBezTo>
                <a:close/>
                <a:moveTo>
                  <a:pt x="536638" y="3132807"/>
                </a:moveTo>
                <a:cubicBezTo>
                  <a:pt x="538162" y="3133760"/>
                  <a:pt x="540067" y="3134617"/>
                  <a:pt x="541114" y="3135760"/>
                </a:cubicBezTo>
                <a:cubicBezTo>
                  <a:pt x="541495" y="3136141"/>
                  <a:pt x="539781" y="3137188"/>
                  <a:pt x="538352" y="3138617"/>
                </a:cubicBezTo>
                <a:cubicBezTo>
                  <a:pt x="536542" y="3136998"/>
                  <a:pt x="534733" y="3135950"/>
                  <a:pt x="534256" y="3134903"/>
                </a:cubicBezTo>
                <a:cubicBezTo>
                  <a:pt x="533971" y="3134236"/>
                  <a:pt x="535780" y="3133569"/>
                  <a:pt x="536638" y="3132807"/>
                </a:cubicBezTo>
                <a:close/>
                <a:moveTo>
                  <a:pt x="1491805" y="3132140"/>
                </a:moveTo>
                <a:cubicBezTo>
                  <a:pt x="1504473" y="3134140"/>
                  <a:pt x="1512093" y="3144618"/>
                  <a:pt x="1509045" y="3155572"/>
                </a:cubicBezTo>
                <a:cubicBezTo>
                  <a:pt x="1505997" y="3166621"/>
                  <a:pt x="1493900" y="3173002"/>
                  <a:pt x="1481422" y="3170907"/>
                </a:cubicBezTo>
                <a:cubicBezTo>
                  <a:pt x="1469135" y="3168811"/>
                  <a:pt x="1461420" y="3158810"/>
                  <a:pt x="1464087" y="3148237"/>
                </a:cubicBezTo>
                <a:cubicBezTo>
                  <a:pt x="1466849" y="3137760"/>
                  <a:pt x="1479422" y="3130140"/>
                  <a:pt x="1491805" y="3132140"/>
                </a:cubicBezTo>
                <a:close/>
                <a:moveTo>
                  <a:pt x="2557748" y="3131378"/>
                </a:moveTo>
                <a:cubicBezTo>
                  <a:pt x="2553557" y="3137665"/>
                  <a:pt x="2549080" y="3144237"/>
                  <a:pt x="2544985" y="3149857"/>
                </a:cubicBezTo>
                <a:cubicBezTo>
                  <a:pt x="2555938" y="3150428"/>
                  <a:pt x="2565845" y="3150999"/>
                  <a:pt x="2574988" y="3151476"/>
                </a:cubicBezTo>
                <a:cubicBezTo>
                  <a:pt x="2580513" y="3144904"/>
                  <a:pt x="2585276" y="3138903"/>
                  <a:pt x="2589371" y="3133569"/>
                </a:cubicBezTo>
                <a:cubicBezTo>
                  <a:pt x="2578798" y="3132902"/>
                  <a:pt x="2567940" y="3132140"/>
                  <a:pt x="2557748" y="3131378"/>
                </a:cubicBezTo>
                <a:close/>
                <a:moveTo>
                  <a:pt x="746378" y="3131378"/>
                </a:moveTo>
                <a:cubicBezTo>
                  <a:pt x="752665" y="3131568"/>
                  <a:pt x="757427" y="3134140"/>
                  <a:pt x="756760" y="3137950"/>
                </a:cubicBezTo>
                <a:cubicBezTo>
                  <a:pt x="756284" y="3140617"/>
                  <a:pt x="751998" y="3142713"/>
                  <a:pt x="747712" y="3146713"/>
                </a:cubicBezTo>
                <a:cubicBezTo>
                  <a:pt x="742759" y="3142332"/>
                  <a:pt x="738377" y="3139950"/>
                  <a:pt x="737329" y="3137283"/>
                </a:cubicBezTo>
                <a:cubicBezTo>
                  <a:pt x="735805" y="3133283"/>
                  <a:pt x="740187" y="3131188"/>
                  <a:pt x="746378" y="3131378"/>
                </a:cubicBezTo>
                <a:close/>
                <a:moveTo>
                  <a:pt x="639413" y="3130807"/>
                </a:moveTo>
                <a:cubicBezTo>
                  <a:pt x="643223" y="3132903"/>
                  <a:pt x="648081" y="3134807"/>
                  <a:pt x="647890" y="3135665"/>
                </a:cubicBezTo>
                <a:cubicBezTo>
                  <a:pt x="647414" y="3137665"/>
                  <a:pt x="644461" y="3139094"/>
                  <a:pt x="642556" y="3140808"/>
                </a:cubicBezTo>
                <a:cubicBezTo>
                  <a:pt x="640080" y="3139379"/>
                  <a:pt x="636174" y="3138046"/>
                  <a:pt x="635508" y="3136427"/>
                </a:cubicBezTo>
                <a:cubicBezTo>
                  <a:pt x="634841" y="3134998"/>
                  <a:pt x="637603" y="3133284"/>
                  <a:pt x="639413" y="3130807"/>
                </a:cubicBezTo>
                <a:close/>
                <a:moveTo>
                  <a:pt x="3063620" y="3130616"/>
                </a:moveTo>
                <a:cubicBezTo>
                  <a:pt x="3067240" y="3129282"/>
                  <a:pt x="3068192" y="3131759"/>
                  <a:pt x="3065811" y="3136331"/>
                </a:cubicBezTo>
                <a:cubicBezTo>
                  <a:pt x="3063334" y="3141188"/>
                  <a:pt x="3057905" y="3146427"/>
                  <a:pt x="3054000" y="3147665"/>
                </a:cubicBezTo>
                <a:cubicBezTo>
                  <a:pt x="3050571" y="3148808"/>
                  <a:pt x="3049523" y="3146237"/>
                  <a:pt x="3051809" y="3142046"/>
                </a:cubicBezTo>
                <a:cubicBezTo>
                  <a:pt x="3054286" y="3137474"/>
                  <a:pt x="3059905" y="3132045"/>
                  <a:pt x="3063620" y="3130616"/>
                </a:cubicBezTo>
                <a:close/>
                <a:moveTo>
                  <a:pt x="851059" y="3130426"/>
                </a:moveTo>
                <a:cubicBezTo>
                  <a:pt x="858393" y="3130426"/>
                  <a:pt x="864775" y="3134236"/>
                  <a:pt x="865251" y="3138808"/>
                </a:cubicBezTo>
                <a:cubicBezTo>
                  <a:pt x="865727" y="3143380"/>
                  <a:pt x="860107" y="3147285"/>
                  <a:pt x="852868" y="3147285"/>
                </a:cubicBezTo>
                <a:cubicBezTo>
                  <a:pt x="845344" y="3147285"/>
                  <a:pt x="839343" y="3143761"/>
                  <a:pt x="838867" y="3138903"/>
                </a:cubicBezTo>
                <a:cubicBezTo>
                  <a:pt x="838295" y="3134141"/>
                  <a:pt x="843534" y="3130521"/>
                  <a:pt x="851059" y="3130426"/>
                </a:cubicBezTo>
                <a:close/>
                <a:moveTo>
                  <a:pt x="955167" y="3129758"/>
                </a:moveTo>
                <a:cubicBezTo>
                  <a:pt x="964311" y="3129663"/>
                  <a:pt x="971359" y="3134426"/>
                  <a:pt x="971074" y="3140522"/>
                </a:cubicBezTo>
                <a:cubicBezTo>
                  <a:pt x="970788" y="3146237"/>
                  <a:pt x="964501" y="3150332"/>
                  <a:pt x="956024" y="3150332"/>
                </a:cubicBezTo>
                <a:cubicBezTo>
                  <a:pt x="947071" y="3150332"/>
                  <a:pt x="939641" y="3145475"/>
                  <a:pt x="939832" y="3139664"/>
                </a:cubicBezTo>
                <a:cubicBezTo>
                  <a:pt x="940022" y="3134331"/>
                  <a:pt x="946975" y="3129854"/>
                  <a:pt x="955167" y="3129758"/>
                </a:cubicBezTo>
                <a:close/>
                <a:moveTo>
                  <a:pt x="1057846" y="3128902"/>
                </a:moveTo>
                <a:cubicBezTo>
                  <a:pt x="1067466" y="3129092"/>
                  <a:pt x="1074991" y="3134807"/>
                  <a:pt x="1074324" y="3141475"/>
                </a:cubicBezTo>
                <a:cubicBezTo>
                  <a:pt x="1073658" y="3148142"/>
                  <a:pt x="1065180" y="3153571"/>
                  <a:pt x="1055560" y="3153381"/>
                </a:cubicBezTo>
                <a:cubicBezTo>
                  <a:pt x="1046130" y="3153191"/>
                  <a:pt x="1038034" y="3147285"/>
                  <a:pt x="1038606" y="3140808"/>
                </a:cubicBezTo>
                <a:cubicBezTo>
                  <a:pt x="1039177" y="3134426"/>
                  <a:pt x="1048416" y="3128711"/>
                  <a:pt x="1057846" y="3128902"/>
                </a:cubicBezTo>
                <a:close/>
                <a:moveTo>
                  <a:pt x="3014281" y="3128330"/>
                </a:moveTo>
                <a:cubicBezTo>
                  <a:pt x="3019520" y="3126235"/>
                  <a:pt x="3020663" y="3129283"/>
                  <a:pt x="3016853" y="3135474"/>
                </a:cubicBezTo>
                <a:cubicBezTo>
                  <a:pt x="3013043" y="3141665"/>
                  <a:pt x="3005804" y="3148047"/>
                  <a:pt x="3000375" y="3150143"/>
                </a:cubicBezTo>
                <a:cubicBezTo>
                  <a:pt x="2995041" y="3152143"/>
                  <a:pt x="2993803" y="3149095"/>
                  <a:pt x="2997803" y="3143094"/>
                </a:cubicBezTo>
                <a:cubicBezTo>
                  <a:pt x="3001709" y="3137093"/>
                  <a:pt x="3009043" y="3130521"/>
                  <a:pt x="3014281" y="3128330"/>
                </a:cubicBezTo>
                <a:close/>
                <a:moveTo>
                  <a:pt x="1156716" y="3128330"/>
                </a:moveTo>
                <a:cubicBezTo>
                  <a:pt x="1167003" y="3128711"/>
                  <a:pt x="1174432" y="3135283"/>
                  <a:pt x="1173099" y="3142618"/>
                </a:cubicBezTo>
                <a:cubicBezTo>
                  <a:pt x="1171765" y="3149857"/>
                  <a:pt x="1161954" y="3156143"/>
                  <a:pt x="1151953" y="3156048"/>
                </a:cubicBezTo>
                <a:cubicBezTo>
                  <a:pt x="1140999" y="3155953"/>
                  <a:pt x="1133189" y="3149190"/>
                  <a:pt x="1134903" y="3141094"/>
                </a:cubicBezTo>
                <a:cubicBezTo>
                  <a:pt x="1136427" y="3133474"/>
                  <a:pt x="1146143" y="3127854"/>
                  <a:pt x="1156716" y="3128330"/>
                </a:cubicBezTo>
                <a:close/>
                <a:moveTo>
                  <a:pt x="1248155" y="3127664"/>
                </a:moveTo>
                <a:cubicBezTo>
                  <a:pt x="1259776" y="3127473"/>
                  <a:pt x="1267777" y="3134522"/>
                  <a:pt x="1266062" y="3142999"/>
                </a:cubicBezTo>
                <a:cubicBezTo>
                  <a:pt x="1264253" y="3151095"/>
                  <a:pt x="1254442" y="3157763"/>
                  <a:pt x="1243583" y="3157858"/>
                </a:cubicBezTo>
                <a:cubicBezTo>
                  <a:pt x="1231868" y="3158049"/>
                  <a:pt x="1223962" y="3151286"/>
                  <a:pt x="1225581" y="3142523"/>
                </a:cubicBezTo>
                <a:cubicBezTo>
                  <a:pt x="1227105" y="3134141"/>
                  <a:pt x="1236916" y="3127759"/>
                  <a:pt x="1248155" y="3127664"/>
                </a:cubicBezTo>
                <a:close/>
                <a:moveTo>
                  <a:pt x="1335118" y="3126425"/>
                </a:moveTo>
                <a:cubicBezTo>
                  <a:pt x="1346644" y="3126425"/>
                  <a:pt x="1353788" y="3134235"/>
                  <a:pt x="1351216" y="3143760"/>
                </a:cubicBezTo>
                <a:cubicBezTo>
                  <a:pt x="1348835" y="3152809"/>
                  <a:pt x="1338547" y="3159953"/>
                  <a:pt x="1327594" y="3159953"/>
                </a:cubicBezTo>
                <a:cubicBezTo>
                  <a:pt x="1316450" y="3159953"/>
                  <a:pt x="1308353" y="3151762"/>
                  <a:pt x="1310735" y="3142617"/>
                </a:cubicBezTo>
                <a:cubicBezTo>
                  <a:pt x="1313021" y="3133854"/>
                  <a:pt x="1324355" y="3126425"/>
                  <a:pt x="1335118" y="3126425"/>
                </a:cubicBezTo>
                <a:close/>
                <a:moveTo>
                  <a:pt x="2021776" y="3126234"/>
                </a:moveTo>
                <a:cubicBezTo>
                  <a:pt x="2018157" y="3134616"/>
                  <a:pt x="2014252" y="3143189"/>
                  <a:pt x="2010823" y="3150714"/>
                </a:cubicBezTo>
                <a:cubicBezTo>
                  <a:pt x="2021300" y="3153095"/>
                  <a:pt x="2032730" y="3155667"/>
                  <a:pt x="2042827" y="3157762"/>
                </a:cubicBezTo>
                <a:cubicBezTo>
                  <a:pt x="2047684" y="3149190"/>
                  <a:pt x="2052066" y="3141189"/>
                  <a:pt x="2056162" y="3133759"/>
                </a:cubicBezTo>
                <a:cubicBezTo>
                  <a:pt x="2045399" y="3131473"/>
                  <a:pt x="2033683" y="3128901"/>
                  <a:pt x="2021776" y="3126234"/>
                </a:cubicBezTo>
                <a:close/>
                <a:moveTo>
                  <a:pt x="2965037" y="3125663"/>
                </a:moveTo>
                <a:cubicBezTo>
                  <a:pt x="2972086" y="3123187"/>
                  <a:pt x="2973610" y="3127568"/>
                  <a:pt x="2968180" y="3135283"/>
                </a:cubicBezTo>
                <a:cubicBezTo>
                  <a:pt x="2962846" y="3142617"/>
                  <a:pt x="2952940" y="3150428"/>
                  <a:pt x="2945892" y="3152714"/>
                </a:cubicBezTo>
                <a:cubicBezTo>
                  <a:pt x="2938653" y="3155095"/>
                  <a:pt x="2937129" y="3151285"/>
                  <a:pt x="2942368" y="3144046"/>
                </a:cubicBezTo>
                <a:cubicBezTo>
                  <a:pt x="2947892" y="3136331"/>
                  <a:pt x="2957798" y="3128235"/>
                  <a:pt x="2965037" y="3125663"/>
                </a:cubicBezTo>
                <a:close/>
                <a:moveTo>
                  <a:pt x="2235137" y="3125473"/>
                </a:moveTo>
                <a:lnTo>
                  <a:pt x="2234985" y="3125591"/>
                </a:lnTo>
                <a:lnTo>
                  <a:pt x="2234470" y="3125663"/>
                </a:lnTo>
                <a:cubicBezTo>
                  <a:pt x="2234755" y="3125568"/>
                  <a:pt x="2234851" y="3125568"/>
                  <a:pt x="2235137" y="3125473"/>
                </a:cubicBezTo>
                <a:close/>
                <a:moveTo>
                  <a:pt x="1861757" y="3125473"/>
                </a:moveTo>
                <a:cubicBezTo>
                  <a:pt x="1858899" y="3132712"/>
                  <a:pt x="1855946" y="3140141"/>
                  <a:pt x="1852898" y="3147761"/>
                </a:cubicBezTo>
                <a:cubicBezTo>
                  <a:pt x="1862328" y="3150523"/>
                  <a:pt x="1871472" y="3153190"/>
                  <a:pt x="1881188" y="3155857"/>
                </a:cubicBezTo>
                <a:cubicBezTo>
                  <a:pt x="1884426" y="3148142"/>
                  <a:pt x="1887569" y="3140522"/>
                  <a:pt x="1890427" y="3133474"/>
                </a:cubicBezTo>
                <a:cubicBezTo>
                  <a:pt x="1880425" y="3130711"/>
                  <a:pt x="1870710" y="3128044"/>
                  <a:pt x="1861757" y="3125473"/>
                </a:cubicBezTo>
                <a:close/>
                <a:moveTo>
                  <a:pt x="1413033" y="3125473"/>
                </a:moveTo>
                <a:cubicBezTo>
                  <a:pt x="1424558" y="3125187"/>
                  <a:pt x="1432464" y="3134045"/>
                  <a:pt x="1430083" y="3144237"/>
                </a:cubicBezTo>
                <a:cubicBezTo>
                  <a:pt x="1427797" y="3154143"/>
                  <a:pt x="1415700" y="3162144"/>
                  <a:pt x="1404651" y="3161763"/>
                </a:cubicBezTo>
                <a:cubicBezTo>
                  <a:pt x="1393792" y="3161382"/>
                  <a:pt x="1387125" y="3153667"/>
                  <a:pt x="1389316" y="3143761"/>
                </a:cubicBezTo>
                <a:cubicBezTo>
                  <a:pt x="1391602" y="3133759"/>
                  <a:pt x="1401698" y="3125758"/>
                  <a:pt x="1413033" y="3125473"/>
                </a:cubicBezTo>
                <a:close/>
                <a:moveTo>
                  <a:pt x="2235421" y="3124996"/>
                </a:moveTo>
                <a:cubicBezTo>
                  <a:pt x="2235136" y="3125092"/>
                  <a:pt x="2235040" y="3125092"/>
                  <a:pt x="2234755" y="3125187"/>
                </a:cubicBezTo>
                <a:lnTo>
                  <a:pt x="2235001" y="3125006"/>
                </a:lnTo>
                <a:close/>
                <a:moveTo>
                  <a:pt x="3165442" y="3122806"/>
                </a:moveTo>
                <a:cubicBezTo>
                  <a:pt x="3166586" y="3122806"/>
                  <a:pt x="3166871" y="3124235"/>
                  <a:pt x="3168014" y="3125568"/>
                </a:cubicBezTo>
                <a:cubicBezTo>
                  <a:pt x="3165442" y="3127569"/>
                  <a:pt x="3163347" y="3129759"/>
                  <a:pt x="3162395" y="3129759"/>
                </a:cubicBezTo>
                <a:cubicBezTo>
                  <a:pt x="3161442" y="3129759"/>
                  <a:pt x="3161347" y="3127664"/>
                  <a:pt x="3161728" y="3126140"/>
                </a:cubicBezTo>
                <a:cubicBezTo>
                  <a:pt x="3161918" y="3125378"/>
                  <a:pt x="3164776" y="3122806"/>
                  <a:pt x="3165442" y="3122806"/>
                </a:cubicBezTo>
                <a:close/>
                <a:moveTo>
                  <a:pt x="1708880" y="3122234"/>
                </a:moveTo>
                <a:cubicBezTo>
                  <a:pt x="1705166" y="3130425"/>
                  <a:pt x="1701641" y="3138141"/>
                  <a:pt x="1698688" y="3144523"/>
                </a:cubicBezTo>
                <a:cubicBezTo>
                  <a:pt x="1708690" y="3147571"/>
                  <a:pt x="1718786" y="3150618"/>
                  <a:pt x="1728407" y="3153571"/>
                </a:cubicBezTo>
                <a:cubicBezTo>
                  <a:pt x="1730407" y="3146142"/>
                  <a:pt x="1732597" y="3138331"/>
                  <a:pt x="1734788" y="3129949"/>
                </a:cubicBezTo>
                <a:cubicBezTo>
                  <a:pt x="1725739" y="3127282"/>
                  <a:pt x="1717072" y="3124615"/>
                  <a:pt x="1708880" y="3122234"/>
                </a:cubicBezTo>
                <a:close/>
                <a:moveTo>
                  <a:pt x="2909125" y="3119091"/>
                </a:moveTo>
                <a:cubicBezTo>
                  <a:pt x="2918745" y="3116710"/>
                  <a:pt x="2921412" y="3122330"/>
                  <a:pt x="2914935" y="3131474"/>
                </a:cubicBezTo>
                <a:cubicBezTo>
                  <a:pt x="2908458" y="3140618"/>
                  <a:pt x="2894932" y="3149857"/>
                  <a:pt x="2885312" y="3151857"/>
                </a:cubicBezTo>
                <a:cubicBezTo>
                  <a:pt x="2876073" y="3153762"/>
                  <a:pt x="2873501" y="3148333"/>
                  <a:pt x="2879597" y="3139856"/>
                </a:cubicBezTo>
                <a:cubicBezTo>
                  <a:pt x="2885979" y="3130998"/>
                  <a:pt x="2899409" y="3121568"/>
                  <a:pt x="2909125" y="3119091"/>
                </a:cubicBezTo>
                <a:close/>
                <a:moveTo>
                  <a:pt x="2809208" y="3118043"/>
                </a:moveTo>
                <a:cubicBezTo>
                  <a:pt x="2801969" y="3118424"/>
                  <a:pt x="2795302" y="3118805"/>
                  <a:pt x="2788539" y="3118996"/>
                </a:cubicBezTo>
                <a:cubicBezTo>
                  <a:pt x="2784920" y="3124520"/>
                  <a:pt x="2781300" y="3129759"/>
                  <a:pt x="2777966" y="3134331"/>
                </a:cubicBezTo>
                <a:cubicBezTo>
                  <a:pt x="2785491" y="3134045"/>
                  <a:pt x="2792063" y="3133759"/>
                  <a:pt x="2798636" y="3133378"/>
                </a:cubicBezTo>
                <a:cubicBezTo>
                  <a:pt x="2802446" y="3128044"/>
                  <a:pt x="2805970" y="3122901"/>
                  <a:pt x="2809208" y="3118043"/>
                </a:cubicBezTo>
                <a:close/>
                <a:moveTo>
                  <a:pt x="3107245" y="3114519"/>
                </a:moveTo>
                <a:cubicBezTo>
                  <a:pt x="3110007" y="3113376"/>
                  <a:pt x="3111245" y="3115376"/>
                  <a:pt x="3110007" y="3118805"/>
                </a:cubicBezTo>
                <a:cubicBezTo>
                  <a:pt x="3108578" y="3122615"/>
                  <a:pt x="3104292" y="3127187"/>
                  <a:pt x="3101148" y="3128425"/>
                </a:cubicBezTo>
                <a:cubicBezTo>
                  <a:pt x="3098386" y="3129568"/>
                  <a:pt x="3097053" y="3127568"/>
                  <a:pt x="3098386" y="3124234"/>
                </a:cubicBezTo>
                <a:cubicBezTo>
                  <a:pt x="3099910" y="3120615"/>
                  <a:pt x="3104196" y="3115852"/>
                  <a:pt x="3107245" y="3114519"/>
                </a:cubicBezTo>
                <a:close/>
                <a:moveTo>
                  <a:pt x="2709196" y="3114138"/>
                </a:moveTo>
                <a:cubicBezTo>
                  <a:pt x="2705481" y="3119948"/>
                  <a:pt x="2701576" y="3125758"/>
                  <a:pt x="2697861" y="3130902"/>
                </a:cubicBezTo>
                <a:cubicBezTo>
                  <a:pt x="2707291" y="3131473"/>
                  <a:pt x="2716339" y="3131949"/>
                  <a:pt x="2724721" y="3132426"/>
                </a:cubicBezTo>
                <a:cubicBezTo>
                  <a:pt x="2728913" y="3126616"/>
                  <a:pt x="2732627" y="3121091"/>
                  <a:pt x="2736056" y="3115852"/>
                </a:cubicBezTo>
                <a:cubicBezTo>
                  <a:pt x="2727293" y="3115281"/>
                  <a:pt x="2717768" y="3114709"/>
                  <a:pt x="2709196" y="3114138"/>
                </a:cubicBezTo>
                <a:close/>
                <a:moveTo>
                  <a:pt x="2873121" y="3111661"/>
                </a:moveTo>
                <a:cubicBezTo>
                  <a:pt x="2866454" y="3112709"/>
                  <a:pt x="2860453" y="3113566"/>
                  <a:pt x="2854738" y="3114233"/>
                </a:cubicBezTo>
                <a:cubicBezTo>
                  <a:pt x="2851118" y="3119948"/>
                  <a:pt x="2847689" y="3124901"/>
                  <a:pt x="2844260" y="3129759"/>
                </a:cubicBezTo>
                <a:cubicBezTo>
                  <a:pt x="2850452" y="3129187"/>
                  <a:pt x="2856738" y="3128616"/>
                  <a:pt x="2862167" y="3127949"/>
                </a:cubicBezTo>
                <a:cubicBezTo>
                  <a:pt x="2865977" y="3122615"/>
                  <a:pt x="2869597" y="3117091"/>
                  <a:pt x="2873121" y="3111661"/>
                </a:cubicBezTo>
                <a:close/>
                <a:moveTo>
                  <a:pt x="3056572" y="3111376"/>
                </a:moveTo>
                <a:cubicBezTo>
                  <a:pt x="3061049" y="3109281"/>
                  <a:pt x="3062382" y="3111662"/>
                  <a:pt x="3059620" y="3117091"/>
                </a:cubicBezTo>
                <a:cubicBezTo>
                  <a:pt x="3056953" y="3122520"/>
                  <a:pt x="3051333" y="3128236"/>
                  <a:pt x="3046761" y="3130521"/>
                </a:cubicBezTo>
                <a:cubicBezTo>
                  <a:pt x="3041999" y="3132807"/>
                  <a:pt x="3040475" y="3130045"/>
                  <a:pt x="3043427" y="3124521"/>
                </a:cubicBezTo>
                <a:cubicBezTo>
                  <a:pt x="3046285" y="3119472"/>
                  <a:pt x="3052286" y="3113376"/>
                  <a:pt x="3056572" y="3111376"/>
                </a:cubicBezTo>
                <a:close/>
                <a:moveTo>
                  <a:pt x="3009042" y="3109756"/>
                </a:moveTo>
                <a:cubicBezTo>
                  <a:pt x="3015043" y="3107089"/>
                  <a:pt x="3016567" y="3110614"/>
                  <a:pt x="3012376" y="3117567"/>
                </a:cubicBezTo>
                <a:cubicBezTo>
                  <a:pt x="3008185" y="3124615"/>
                  <a:pt x="2999803" y="3132140"/>
                  <a:pt x="2993707" y="3134521"/>
                </a:cubicBezTo>
                <a:cubicBezTo>
                  <a:pt x="2987801" y="3136807"/>
                  <a:pt x="2986563" y="3133664"/>
                  <a:pt x="2990659" y="3126997"/>
                </a:cubicBezTo>
                <a:cubicBezTo>
                  <a:pt x="2994945" y="3120043"/>
                  <a:pt x="3003041" y="3112423"/>
                  <a:pt x="3009042" y="3109756"/>
                </a:cubicBezTo>
                <a:close/>
                <a:moveTo>
                  <a:pt x="2959322" y="3106042"/>
                </a:moveTo>
                <a:cubicBezTo>
                  <a:pt x="2966942" y="3103661"/>
                  <a:pt x="2968847" y="3108804"/>
                  <a:pt x="2963322" y="3117091"/>
                </a:cubicBezTo>
                <a:cubicBezTo>
                  <a:pt x="2957798" y="3125473"/>
                  <a:pt x="2946273" y="3134522"/>
                  <a:pt x="2938367" y="3136903"/>
                </a:cubicBezTo>
                <a:cubicBezTo>
                  <a:pt x="2930366" y="3139284"/>
                  <a:pt x="2928747" y="3134331"/>
                  <a:pt x="2934652" y="3125949"/>
                </a:cubicBezTo>
                <a:cubicBezTo>
                  <a:pt x="2940558" y="3117567"/>
                  <a:pt x="2951607" y="3108518"/>
                  <a:pt x="2959322" y="3106042"/>
                </a:cubicBezTo>
                <a:close/>
                <a:moveTo>
                  <a:pt x="2132838" y="3105375"/>
                </a:moveTo>
                <a:lnTo>
                  <a:pt x="2132655" y="3105529"/>
                </a:lnTo>
                <a:lnTo>
                  <a:pt x="2132171" y="3105565"/>
                </a:lnTo>
                <a:cubicBezTo>
                  <a:pt x="2132457" y="3105470"/>
                  <a:pt x="2132552" y="3105470"/>
                  <a:pt x="2132838" y="3105375"/>
                </a:cubicBezTo>
                <a:close/>
                <a:moveTo>
                  <a:pt x="2621375" y="3105280"/>
                </a:moveTo>
                <a:cubicBezTo>
                  <a:pt x="2617375" y="3112995"/>
                  <a:pt x="2613374" y="3120043"/>
                  <a:pt x="2609755" y="3126139"/>
                </a:cubicBezTo>
                <a:cubicBezTo>
                  <a:pt x="2619470" y="3126806"/>
                  <a:pt x="2630329" y="3127568"/>
                  <a:pt x="2639282" y="3128140"/>
                </a:cubicBezTo>
                <a:cubicBezTo>
                  <a:pt x="2644426" y="3121472"/>
                  <a:pt x="2649379" y="3114805"/>
                  <a:pt x="2654141" y="3108042"/>
                </a:cubicBezTo>
                <a:cubicBezTo>
                  <a:pt x="2641092" y="3110804"/>
                  <a:pt x="2629948" y="3109471"/>
                  <a:pt x="2621375" y="3105280"/>
                </a:cubicBezTo>
                <a:close/>
                <a:moveTo>
                  <a:pt x="2132611" y="3104803"/>
                </a:moveTo>
                <a:lnTo>
                  <a:pt x="2133028" y="3104804"/>
                </a:lnTo>
                <a:cubicBezTo>
                  <a:pt x="2132742" y="3104899"/>
                  <a:pt x="2132647" y="3104899"/>
                  <a:pt x="2132361" y="3104994"/>
                </a:cubicBezTo>
                <a:close/>
                <a:moveTo>
                  <a:pt x="1542383" y="3103470"/>
                </a:moveTo>
                <a:cubicBezTo>
                  <a:pt x="1556194" y="3106232"/>
                  <a:pt x="1565052" y="3118425"/>
                  <a:pt x="1562005" y="3130236"/>
                </a:cubicBezTo>
                <a:cubicBezTo>
                  <a:pt x="1558766" y="3142618"/>
                  <a:pt x="1544383" y="3149667"/>
                  <a:pt x="1530191" y="3146619"/>
                </a:cubicBezTo>
                <a:cubicBezTo>
                  <a:pt x="1516761" y="3143666"/>
                  <a:pt x="1507998" y="3132140"/>
                  <a:pt x="1510760" y="3120711"/>
                </a:cubicBezTo>
                <a:cubicBezTo>
                  <a:pt x="1513427" y="3108995"/>
                  <a:pt x="1528286" y="3100613"/>
                  <a:pt x="1542383" y="3103470"/>
                </a:cubicBezTo>
                <a:close/>
                <a:moveTo>
                  <a:pt x="1922907" y="3100708"/>
                </a:moveTo>
                <a:cubicBezTo>
                  <a:pt x="1919668" y="3109090"/>
                  <a:pt x="1916430" y="3117281"/>
                  <a:pt x="1913477" y="3124520"/>
                </a:cubicBezTo>
                <a:cubicBezTo>
                  <a:pt x="1924907" y="3127663"/>
                  <a:pt x="1934909" y="3130235"/>
                  <a:pt x="1944814" y="3132807"/>
                </a:cubicBezTo>
                <a:cubicBezTo>
                  <a:pt x="1949005" y="3124330"/>
                  <a:pt x="1952911" y="3116233"/>
                  <a:pt x="1956149" y="3109375"/>
                </a:cubicBezTo>
                <a:cubicBezTo>
                  <a:pt x="1944053" y="3106327"/>
                  <a:pt x="1932622" y="3103374"/>
                  <a:pt x="1922907" y="3100708"/>
                </a:cubicBezTo>
                <a:close/>
                <a:moveTo>
                  <a:pt x="3152679" y="3099279"/>
                </a:moveTo>
                <a:cubicBezTo>
                  <a:pt x="3154203" y="3098993"/>
                  <a:pt x="3154680" y="3100898"/>
                  <a:pt x="3156299" y="3102422"/>
                </a:cubicBezTo>
                <a:cubicBezTo>
                  <a:pt x="3153060" y="3105660"/>
                  <a:pt x="3150870" y="3108518"/>
                  <a:pt x="3149060" y="3109471"/>
                </a:cubicBezTo>
                <a:cubicBezTo>
                  <a:pt x="3146202" y="3110994"/>
                  <a:pt x="3145155" y="3109471"/>
                  <a:pt x="3146393" y="3106041"/>
                </a:cubicBezTo>
                <a:cubicBezTo>
                  <a:pt x="3147631" y="3102613"/>
                  <a:pt x="3150298" y="3099660"/>
                  <a:pt x="3152679" y="3099279"/>
                </a:cubicBezTo>
                <a:close/>
                <a:moveTo>
                  <a:pt x="1767554" y="3098898"/>
                </a:moveTo>
                <a:cubicBezTo>
                  <a:pt x="1764792" y="3106899"/>
                  <a:pt x="1762316" y="3113757"/>
                  <a:pt x="1759839" y="3120710"/>
                </a:cubicBezTo>
                <a:cubicBezTo>
                  <a:pt x="1768888" y="3123377"/>
                  <a:pt x="1777841" y="3126044"/>
                  <a:pt x="1786795" y="3128711"/>
                </a:cubicBezTo>
                <a:cubicBezTo>
                  <a:pt x="1789557" y="3121186"/>
                  <a:pt x="1792224" y="3113852"/>
                  <a:pt x="1794796" y="3106804"/>
                </a:cubicBezTo>
                <a:cubicBezTo>
                  <a:pt x="1785652" y="3104137"/>
                  <a:pt x="1776603" y="3101469"/>
                  <a:pt x="1767554" y="3098898"/>
                </a:cubicBezTo>
                <a:close/>
                <a:moveTo>
                  <a:pt x="474439" y="3097851"/>
                </a:moveTo>
                <a:cubicBezTo>
                  <a:pt x="474916" y="3097755"/>
                  <a:pt x="477202" y="3099089"/>
                  <a:pt x="479678" y="3100232"/>
                </a:cubicBezTo>
                <a:cubicBezTo>
                  <a:pt x="477964" y="3101280"/>
                  <a:pt x="476916" y="3102232"/>
                  <a:pt x="475297" y="3102518"/>
                </a:cubicBezTo>
                <a:cubicBezTo>
                  <a:pt x="474630" y="3102613"/>
                  <a:pt x="471582" y="3100899"/>
                  <a:pt x="471677" y="3100518"/>
                </a:cubicBezTo>
                <a:cubicBezTo>
                  <a:pt x="472058" y="3099470"/>
                  <a:pt x="473106" y="3098422"/>
                  <a:pt x="474439" y="3097851"/>
                </a:cubicBezTo>
                <a:close/>
                <a:moveTo>
                  <a:pt x="579977" y="3097374"/>
                </a:moveTo>
                <a:cubicBezTo>
                  <a:pt x="582453" y="3097469"/>
                  <a:pt x="585501" y="3099755"/>
                  <a:pt x="589597" y="3101660"/>
                </a:cubicBezTo>
                <a:cubicBezTo>
                  <a:pt x="586263" y="3103470"/>
                  <a:pt x="583691" y="3105946"/>
                  <a:pt x="581977" y="3105566"/>
                </a:cubicBezTo>
                <a:cubicBezTo>
                  <a:pt x="578929" y="3104899"/>
                  <a:pt x="576357" y="3102422"/>
                  <a:pt x="573595" y="3100708"/>
                </a:cubicBezTo>
                <a:cubicBezTo>
                  <a:pt x="575690" y="3099565"/>
                  <a:pt x="577595" y="3097374"/>
                  <a:pt x="579977" y="3097374"/>
                </a:cubicBezTo>
                <a:close/>
                <a:moveTo>
                  <a:pt x="794861" y="3095660"/>
                </a:moveTo>
                <a:cubicBezTo>
                  <a:pt x="802386" y="3095755"/>
                  <a:pt x="809053" y="3099660"/>
                  <a:pt x="809529" y="3104232"/>
                </a:cubicBezTo>
                <a:cubicBezTo>
                  <a:pt x="810006" y="3108900"/>
                  <a:pt x="804100" y="3112614"/>
                  <a:pt x="796671" y="3112519"/>
                </a:cubicBezTo>
                <a:cubicBezTo>
                  <a:pt x="788955" y="3112424"/>
                  <a:pt x="782764" y="3108709"/>
                  <a:pt x="782193" y="3103947"/>
                </a:cubicBezTo>
                <a:cubicBezTo>
                  <a:pt x="781621" y="3099184"/>
                  <a:pt x="787146" y="3095564"/>
                  <a:pt x="794861" y="3095660"/>
                </a:cubicBezTo>
                <a:close/>
                <a:moveTo>
                  <a:pt x="903160" y="3095088"/>
                </a:moveTo>
                <a:cubicBezTo>
                  <a:pt x="911923" y="3095374"/>
                  <a:pt x="918686" y="3099755"/>
                  <a:pt x="918972" y="3105470"/>
                </a:cubicBezTo>
                <a:cubicBezTo>
                  <a:pt x="919258" y="3111185"/>
                  <a:pt x="913066" y="3115567"/>
                  <a:pt x="904399" y="3115757"/>
                </a:cubicBezTo>
                <a:cubicBezTo>
                  <a:pt x="895064" y="3116043"/>
                  <a:pt x="886968" y="3111376"/>
                  <a:pt x="886492" y="3105470"/>
                </a:cubicBezTo>
                <a:cubicBezTo>
                  <a:pt x="886111" y="3099565"/>
                  <a:pt x="893731" y="3094802"/>
                  <a:pt x="903160" y="3095088"/>
                </a:cubicBezTo>
                <a:close/>
                <a:moveTo>
                  <a:pt x="2935129" y="3094421"/>
                </a:moveTo>
                <a:cubicBezTo>
                  <a:pt x="2934938" y="3094516"/>
                  <a:pt x="2934938" y="3094612"/>
                  <a:pt x="2934748" y="3094707"/>
                </a:cubicBezTo>
                <a:lnTo>
                  <a:pt x="2934958" y="3094482"/>
                </a:lnTo>
                <a:close/>
                <a:moveTo>
                  <a:pt x="2935319" y="3094326"/>
                </a:moveTo>
                <a:lnTo>
                  <a:pt x="2935047" y="3094640"/>
                </a:lnTo>
                <a:lnTo>
                  <a:pt x="2934938" y="3094707"/>
                </a:lnTo>
                <a:cubicBezTo>
                  <a:pt x="2934938" y="3094707"/>
                  <a:pt x="2935319" y="3094421"/>
                  <a:pt x="2935319" y="3094326"/>
                </a:cubicBezTo>
                <a:close/>
                <a:moveTo>
                  <a:pt x="1009078" y="3094231"/>
                </a:moveTo>
                <a:cubicBezTo>
                  <a:pt x="1019174" y="3094612"/>
                  <a:pt x="1026889" y="3100327"/>
                  <a:pt x="1026413" y="3107090"/>
                </a:cubicBezTo>
                <a:cubicBezTo>
                  <a:pt x="1025937" y="3113852"/>
                  <a:pt x="1017745" y="3119091"/>
                  <a:pt x="1007554" y="3118996"/>
                </a:cubicBezTo>
                <a:cubicBezTo>
                  <a:pt x="997648" y="3118901"/>
                  <a:pt x="989075" y="3113281"/>
                  <a:pt x="988885" y="3106804"/>
                </a:cubicBezTo>
                <a:cubicBezTo>
                  <a:pt x="988694" y="3099946"/>
                  <a:pt x="998505" y="3093850"/>
                  <a:pt x="1009078" y="3094231"/>
                </a:cubicBezTo>
                <a:close/>
                <a:moveTo>
                  <a:pt x="3098577" y="3093850"/>
                </a:moveTo>
                <a:cubicBezTo>
                  <a:pt x="3102197" y="3092040"/>
                  <a:pt x="3103626" y="3094231"/>
                  <a:pt x="3101721" y="3098898"/>
                </a:cubicBezTo>
                <a:cubicBezTo>
                  <a:pt x="3099816" y="3103565"/>
                  <a:pt x="3095434" y="3108614"/>
                  <a:pt x="3091624" y="3110519"/>
                </a:cubicBezTo>
                <a:cubicBezTo>
                  <a:pt x="3087719" y="3112519"/>
                  <a:pt x="3086100" y="3109947"/>
                  <a:pt x="3088291" y="3105280"/>
                </a:cubicBezTo>
                <a:cubicBezTo>
                  <a:pt x="3090291" y="3100898"/>
                  <a:pt x="3095149" y="3095564"/>
                  <a:pt x="3098577" y="3093850"/>
                </a:cubicBezTo>
                <a:close/>
                <a:moveTo>
                  <a:pt x="684942" y="3093659"/>
                </a:moveTo>
                <a:cubicBezTo>
                  <a:pt x="691133" y="3097755"/>
                  <a:pt x="696467" y="3099850"/>
                  <a:pt x="697801" y="3102517"/>
                </a:cubicBezTo>
                <a:cubicBezTo>
                  <a:pt x="699706" y="3106232"/>
                  <a:pt x="695991" y="3108994"/>
                  <a:pt x="689705" y="3109185"/>
                </a:cubicBezTo>
                <a:cubicBezTo>
                  <a:pt x="683513" y="3109375"/>
                  <a:pt x="678179" y="3107280"/>
                  <a:pt x="678084" y="3103184"/>
                </a:cubicBezTo>
                <a:cubicBezTo>
                  <a:pt x="678084" y="3100422"/>
                  <a:pt x="681608" y="3098040"/>
                  <a:pt x="684942" y="3093659"/>
                </a:cubicBezTo>
                <a:close/>
                <a:moveTo>
                  <a:pt x="1109853" y="3093564"/>
                </a:moveTo>
                <a:cubicBezTo>
                  <a:pt x="1121092" y="3093278"/>
                  <a:pt x="1130522" y="3099946"/>
                  <a:pt x="1129951" y="3107566"/>
                </a:cubicBezTo>
                <a:cubicBezTo>
                  <a:pt x="1129379" y="3115281"/>
                  <a:pt x="1119283" y="3121948"/>
                  <a:pt x="1108138" y="3121948"/>
                </a:cubicBezTo>
                <a:cubicBezTo>
                  <a:pt x="1097566" y="3121948"/>
                  <a:pt x="1088898" y="3115948"/>
                  <a:pt x="1088803" y="3108518"/>
                </a:cubicBezTo>
                <a:cubicBezTo>
                  <a:pt x="1088707" y="3100708"/>
                  <a:pt x="1098423" y="3093850"/>
                  <a:pt x="1109853" y="3093564"/>
                </a:cubicBezTo>
                <a:close/>
                <a:moveTo>
                  <a:pt x="1209103" y="3093088"/>
                </a:moveTo>
                <a:cubicBezTo>
                  <a:pt x="1221200" y="3093374"/>
                  <a:pt x="1229677" y="3100803"/>
                  <a:pt x="1227867" y="3109185"/>
                </a:cubicBezTo>
                <a:cubicBezTo>
                  <a:pt x="1226057" y="3117567"/>
                  <a:pt x="1214723" y="3124711"/>
                  <a:pt x="1203102" y="3124425"/>
                </a:cubicBezTo>
                <a:cubicBezTo>
                  <a:pt x="1191196" y="3124139"/>
                  <a:pt x="1182814" y="3116901"/>
                  <a:pt x="1184433" y="3108137"/>
                </a:cubicBezTo>
                <a:cubicBezTo>
                  <a:pt x="1185957" y="3099279"/>
                  <a:pt x="1196720" y="3092802"/>
                  <a:pt x="1209103" y="3093088"/>
                </a:cubicBezTo>
                <a:close/>
                <a:moveTo>
                  <a:pt x="1461420" y="3092517"/>
                </a:moveTo>
                <a:cubicBezTo>
                  <a:pt x="1474279" y="3093660"/>
                  <a:pt x="1482661" y="3103946"/>
                  <a:pt x="1479899" y="3114900"/>
                </a:cubicBezTo>
                <a:cubicBezTo>
                  <a:pt x="1477136" y="3125759"/>
                  <a:pt x="1464182" y="3133379"/>
                  <a:pt x="1451609" y="3132140"/>
                </a:cubicBezTo>
                <a:cubicBezTo>
                  <a:pt x="1438751" y="3130902"/>
                  <a:pt x="1431036" y="3121854"/>
                  <a:pt x="1433703" y="3110709"/>
                </a:cubicBezTo>
                <a:cubicBezTo>
                  <a:pt x="1436465" y="3099565"/>
                  <a:pt x="1448371" y="3091278"/>
                  <a:pt x="1461420" y="3092517"/>
                </a:cubicBezTo>
                <a:close/>
                <a:moveTo>
                  <a:pt x="1301209" y="3092326"/>
                </a:moveTo>
                <a:cubicBezTo>
                  <a:pt x="1313401" y="3092803"/>
                  <a:pt x="1320640" y="3100613"/>
                  <a:pt x="1318164" y="3110138"/>
                </a:cubicBezTo>
                <a:cubicBezTo>
                  <a:pt x="1315783" y="3119568"/>
                  <a:pt x="1304829" y="3126616"/>
                  <a:pt x="1292542" y="3126426"/>
                </a:cubicBezTo>
                <a:cubicBezTo>
                  <a:pt x="1280540" y="3126235"/>
                  <a:pt x="1272158" y="3118520"/>
                  <a:pt x="1274063" y="3109186"/>
                </a:cubicBezTo>
                <a:cubicBezTo>
                  <a:pt x="1276063" y="3099375"/>
                  <a:pt x="1288541" y="3091755"/>
                  <a:pt x="1301209" y="3092326"/>
                </a:cubicBezTo>
                <a:close/>
                <a:moveTo>
                  <a:pt x="3055513" y="3092100"/>
                </a:moveTo>
                <a:cubicBezTo>
                  <a:pt x="3056144" y="3093302"/>
                  <a:pt x="3055715" y="3095660"/>
                  <a:pt x="3054096" y="3098898"/>
                </a:cubicBezTo>
                <a:cubicBezTo>
                  <a:pt x="3050857" y="3105375"/>
                  <a:pt x="3044190" y="3112233"/>
                  <a:pt x="3038951" y="3114519"/>
                </a:cubicBezTo>
                <a:cubicBezTo>
                  <a:pt x="3033712" y="3116900"/>
                  <a:pt x="3032474" y="3113757"/>
                  <a:pt x="3036093" y="3107375"/>
                </a:cubicBezTo>
                <a:cubicBezTo>
                  <a:pt x="3039522" y="3101375"/>
                  <a:pt x="3045809" y="3094802"/>
                  <a:pt x="3050571" y="3092231"/>
                </a:cubicBezTo>
                <a:cubicBezTo>
                  <a:pt x="3053191" y="3090850"/>
                  <a:pt x="3054881" y="3090897"/>
                  <a:pt x="3055513" y="3092100"/>
                </a:cubicBezTo>
                <a:close/>
                <a:moveTo>
                  <a:pt x="1384173" y="3090897"/>
                </a:moveTo>
                <a:cubicBezTo>
                  <a:pt x="1395888" y="3090992"/>
                  <a:pt x="1403318" y="3099565"/>
                  <a:pt x="1400937" y="3109566"/>
                </a:cubicBezTo>
                <a:cubicBezTo>
                  <a:pt x="1398651" y="3119662"/>
                  <a:pt x="1387316" y="3128140"/>
                  <a:pt x="1375505" y="3128425"/>
                </a:cubicBezTo>
                <a:cubicBezTo>
                  <a:pt x="1363884" y="3128616"/>
                  <a:pt x="1355407" y="3120424"/>
                  <a:pt x="1357217" y="3110328"/>
                </a:cubicBezTo>
                <a:cubicBezTo>
                  <a:pt x="1359122" y="3099946"/>
                  <a:pt x="1372076" y="3090801"/>
                  <a:pt x="1384173" y="3090897"/>
                </a:cubicBezTo>
                <a:close/>
                <a:moveTo>
                  <a:pt x="3003899" y="3090421"/>
                </a:moveTo>
                <a:cubicBezTo>
                  <a:pt x="3010566" y="3087563"/>
                  <a:pt x="3012185" y="3092040"/>
                  <a:pt x="3007423" y="3100041"/>
                </a:cubicBezTo>
                <a:cubicBezTo>
                  <a:pt x="3002851" y="3107851"/>
                  <a:pt x="2993802" y="3116138"/>
                  <a:pt x="2987134" y="3118805"/>
                </a:cubicBezTo>
                <a:cubicBezTo>
                  <a:pt x="2980372" y="3121567"/>
                  <a:pt x="2978753" y="3117852"/>
                  <a:pt x="2983324" y="3110137"/>
                </a:cubicBezTo>
                <a:cubicBezTo>
                  <a:pt x="2988182" y="3102041"/>
                  <a:pt x="2997136" y="3093373"/>
                  <a:pt x="3003899" y="3090421"/>
                </a:cubicBezTo>
                <a:close/>
                <a:moveTo>
                  <a:pt x="2765679" y="3089658"/>
                </a:moveTo>
                <a:cubicBezTo>
                  <a:pt x="2762345" y="3095850"/>
                  <a:pt x="2758726" y="3102136"/>
                  <a:pt x="2755487" y="3107566"/>
                </a:cubicBezTo>
                <a:cubicBezTo>
                  <a:pt x="2764631" y="3108137"/>
                  <a:pt x="2773109" y="3108613"/>
                  <a:pt x="2781395" y="3109090"/>
                </a:cubicBezTo>
                <a:cubicBezTo>
                  <a:pt x="2784920" y="3103279"/>
                  <a:pt x="2788253" y="3097374"/>
                  <a:pt x="2791492" y="3091183"/>
                </a:cubicBezTo>
                <a:cubicBezTo>
                  <a:pt x="2783014" y="3090706"/>
                  <a:pt x="2773871" y="3090135"/>
                  <a:pt x="2765679" y="3089658"/>
                </a:cubicBezTo>
                <a:close/>
                <a:moveTo>
                  <a:pt x="2857786" y="3088420"/>
                </a:moveTo>
                <a:cubicBezTo>
                  <a:pt x="2851213" y="3089087"/>
                  <a:pt x="2844641" y="3089658"/>
                  <a:pt x="2838164" y="3090230"/>
                </a:cubicBezTo>
                <a:cubicBezTo>
                  <a:pt x="2835212" y="3095755"/>
                  <a:pt x="2831973" y="3101469"/>
                  <a:pt x="2828830" y="3106613"/>
                </a:cubicBezTo>
                <a:cubicBezTo>
                  <a:pt x="2835973" y="3106041"/>
                  <a:pt x="2842165" y="3105470"/>
                  <a:pt x="2848546" y="3104803"/>
                </a:cubicBezTo>
                <a:cubicBezTo>
                  <a:pt x="2851785" y="3099374"/>
                  <a:pt x="2854928" y="3093849"/>
                  <a:pt x="2857786" y="3088420"/>
                </a:cubicBezTo>
                <a:close/>
                <a:moveTo>
                  <a:pt x="3199923" y="3085277"/>
                </a:moveTo>
                <a:cubicBezTo>
                  <a:pt x="3200971" y="3085563"/>
                  <a:pt x="3202114" y="3086802"/>
                  <a:pt x="3201733" y="3088135"/>
                </a:cubicBezTo>
                <a:cubicBezTo>
                  <a:pt x="3201447" y="3089278"/>
                  <a:pt x="3199256" y="3091278"/>
                  <a:pt x="3196971" y="3093945"/>
                </a:cubicBezTo>
                <a:cubicBezTo>
                  <a:pt x="3196685" y="3091659"/>
                  <a:pt x="3195923" y="3090421"/>
                  <a:pt x="3196494" y="3088897"/>
                </a:cubicBezTo>
                <a:cubicBezTo>
                  <a:pt x="3196780" y="3087849"/>
                  <a:pt x="3199542" y="3085182"/>
                  <a:pt x="3199923" y="3085277"/>
                </a:cubicBezTo>
                <a:close/>
                <a:moveTo>
                  <a:pt x="2487358" y="3085277"/>
                </a:moveTo>
                <a:cubicBezTo>
                  <a:pt x="2501264" y="3083658"/>
                  <a:pt x="2512218" y="3086325"/>
                  <a:pt x="2519171" y="3092612"/>
                </a:cubicBezTo>
                <a:cubicBezTo>
                  <a:pt x="2526410" y="3099184"/>
                  <a:pt x="2526506" y="3106423"/>
                  <a:pt x="2517933" y="3114043"/>
                </a:cubicBezTo>
                <a:cubicBezTo>
                  <a:pt x="2514599" y="3116996"/>
                  <a:pt x="2510789" y="3119758"/>
                  <a:pt x="2507170" y="3122711"/>
                </a:cubicBezTo>
                <a:cubicBezTo>
                  <a:pt x="2506408" y="3122996"/>
                  <a:pt x="2505646" y="3123282"/>
                  <a:pt x="2504789" y="3123568"/>
                </a:cubicBezTo>
                <a:cubicBezTo>
                  <a:pt x="2486596" y="3126711"/>
                  <a:pt x="2470022" y="3127092"/>
                  <a:pt x="2457925" y="3119091"/>
                </a:cubicBezTo>
                <a:cubicBezTo>
                  <a:pt x="2457449" y="3118425"/>
                  <a:pt x="2456782" y="3117662"/>
                  <a:pt x="2456211" y="3116996"/>
                </a:cubicBezTo>
                <a:cubicBezTo>
                  <a:pt x="2456687" y="3111662"/>
                  <a:pt x="2455258" y="3106137"/>
                  <a:pt x="2457640" y="3100898"/>
                </a:cubicBezTo>
                <a:cubicBezTo>
                  <a:pt x="2461640" y="3092135"/>
                  <a:pt x="2472784" y="3086992"/>
                  <a:pt x="2487358" y="3085277"/>
                </a:cubicBezTo>
                <a:close/>
                <a:moveTo>
                  <a:pt x="2955928" y="3084992"/>
                </a:moveTo>
                <a:cubicBezTo>
                  <a:pt x="2958655" y="3085183"/>
                  <a:pt x="2960227" y="3086754"/>
                  <a:pt x="2960179" y="3089659"/>
                </a:cubicBezTo>
                <a:cubicBezTo>
                  <a:pt x="2960084" y="3095279"/>
                  <a:pt x="2953892" y="3104518"/>
                  <a:pt x="2945225" y="3111567"/>
                </a:cubicBezTo>
                <a:cubicBezTo>
                  <a:pt x="2936367" y="3118901"/>
                  <a:pt x="2927413" y="3122235"/>
                  <a:pt x="2923317" y="3120044"/>
                </a:cubicBezTo>
                <a:cubicBezTo>
                  <a:pt x="2919126" y="3117758"/>
                  <a:pt x="2921508" y="3110328"/>
                  <a:pt x="2929032" y="3101565"/>
                </a:cubicBezTo>
                <a:lnTo>
                  <a:pt x="2935047" y="3094640"/>
                </a:lnTo>
                <a:lnTo>
                  <a:pt x="2944749" y="3088611"/>
                </a:lnTo>
                <a:cubicBezTo>
                  <a:pt x="2949321" y="3085992"/>
                  <a:pt x="2953202" y="3084801"/>
                  <a:pt x="2955928" y="3084992"/>
                </a:cubicBezTo>
                <a:close/>
                <a:moveTo>
                  <a:pt x="2719292" y="3083182"/>
                </a:moveTo>
                <a:lnTo>
                  <a:pt x="2719141" y="3083302"/>
                </a:lnTo>
                <a:lnTo>
                  <a:pt x="2718816" y="3083372"/>
                </a:lnTo>
                <a:cubicBezTo>
                  <a:pt x="2719006" y="3083277"/>
                  <a:pt x="2719102" y="3083277"/>
                  <a:pt x="2719292" y="3083182"/>
                </a:cubicBezTo>
                <a:close/>
                <a:moveTo>
                  <a:pt x="2719482" y="3082611"/>
                </a:moveTo>
                <a:cubicBezTo>
                  <a:pt x="2719292" y="3082706"/>
                  <a:pt x="2719197" y="3082706"/>
                  <a:pt x="2719006" y="3082801"/>
                </a:cubicBezTo>
                <a:lnTo>
                  <a:pt x="2719218" y="3082637"/>
                </a:lnTo>
                <a:close/>
                <a:moveTo>
                  <a:pt x="2916936" y="3079372"/>
                </a:moveTo>
                <a:cubicBezTo>
                  <a:pt x="2910840" y="3080705"/>
                  <a:pt x="2905220" y="3081848"/>
                  <a:pt x="2899981" y="3082800"/>
                </a:cubicBezTo>
                <a:cubicBezTo>
                  <a:pt x="2896838" y="3088801"/>
                  <a:pt x="2893886" y="3094040"/>
                  <a:pt x="2890742" y="3099469"/>
                </a:cubicBezTo>
                <a:cubicBezTo>
                  <a:pt x="2896648" y="3098422"/>
                  <a:pt x="2902363" y="3097279"/>
                  <a:pt x="2907792" y="3096135"/>
                </a:cubicBezTo>
                <a:cubicBezTo>
                  <a:pt x="2911126" y="3090325"/>
                  <a:pt x="2914269" y="3084515"/>
                  <a:pt x="2916936" y="3079372"/>
                </a:cubicBezTo>
                <a:close/>
                <a:moveTo>
                  <a:pt x="2215895" y="3077943"/>
                </a:moveTo>
                <a:cubicBezTo>
                  <a:pt x="2231135" y="3076800"/>
                  <a:pt x="2243041" y="3081086"/>
                  <a:pt x="2250471" y="3089563"/>
                </a:cubicBezTo>
                <a:cubicBezTo>
                  <a:pt x="2257805" y="3098041"/>
                  <a:pt x="2257900" y="3106708"/>
                  <a:pt x="2248280" y="3115186"/>
                </a:cubicBezTo>
                <a:lnTo>
                  <a:pt x="2235001" y="3125006"/>
                </a:lnTo>
                <a:lnTo>
                  <a:pt x="2208859" y="3125592"/>
                </a:lnTo>
                <a:cubicBezTo>
                  <a:pt x="2200703" y="3124354"/>
                  <a:pt x="2193321" y="3121473"/>
                  <a:pt x="2186939" y="3116329"/>
                </a:cubicBezTo>
                <a:cubicBezTo>
                  <a:pt x="2186177" y="3115281"/>
                  <a:pt x="2185606" y="3114424"/>
                  <a:pt x="2184939" y="3113566"/>
                </a:cubicBezTo>
                <a:cubicBezTo>
                  <a:pt x="2185129" y="3107185"/>
                  <a:pt x="2183510" y="3100422"/>
                  <a:pt x="2185796" y="3094421"/>
                </a:cubicBezTo>
                <a:cubicBezTo>
                  <a:pt x="2189606" y="3084325"/>
                  <a:pt x="2200750" y="3078991"/>
                  <a:pt x="2215895" y="3077943"/>
                </a:cubicBezTo>
                <a:close/>
                <a:moveTo>
                  <a:pt x="3141535" y="3076609"/>
                </a:moveTo>
                <a:cubicBezTo>
                  <a:pt x="3144297" y="3075467"/>
                  <a:pt x="3145440" y="3077562"/>
                  <a:pt x="3144106" y="3081372"/>
                </a:cubicBezTo>
                <a:cubicBezTo>
                  <a:pt x="3142678" y="3085277"/>
                  <a:pt x="3139248" y="3089373"/>
                  <a:pt x="3136391" y="3090611"/>
                </a:cubicBezTo>
                <a:cubicBezTo>
                  <a:pt x="3133629" y="3091850"/>
                  <a:pt x="3132105" y="3089944"/>
                  <a:pt x="3133248" y="3086516"/>
                </a:cubicBezTo>
                <a:cubicBezTo>
                  <a:pt x="3134486" y="3082801"/>
                  <a:pt x="3138582" y="3077848"/>
                  <a:pt x="3141535" y="3076609"/>
                </a:cubicBezTo>
                <a:close/>
                <a:moveTo>
                  <a:pt x="1825942" y="3074704"/>
                </a:moveTo>
                <a:cubicBezTo>
                  <a:pt x="1823847" y="3082134"/>
                  <a:pt x="1821656" y="3090040"/>
                  <a:pt x="1819370" y="3098041"/>
                </a:cubicBezTo>
                <a:cubicBezTo>
                  <a:pt x="1829657" y="3100993"/>
                  <a:pt x="1839373" y="3103756"/>
                  <a:pt x="1848517" y="3106327"/>
                </a:cubicBezTo>
                <a:cubicBezTo>
                  <a:pt x="1851565" y="3098136"/>
                  <a:pt x="1854422" y="3090325"/>
                  <a:pt x="1856994" y="3083277"/>
                </a:cubicBezTo>
                <a:cubicBezTo>
                  <a:pt x="1846517" y="3080419"/>
                  <a:pt x="1836229" y="3077562"/>
                  <a:pt x="1825942" y="3074704"/>
                </a:cubicBezTo>
                <a:close/>
                <a:moveTo>
                  <a:pt x="1675638" y="3073752"/>
                </a:moveTo>
                <a:cubicBezTo>
                  <a:pt x="1673352" y="3081181"/>
                  <a:pt x="1671161" y="3088420"/>
                  <a:pt x="1668875" y="3095469"/>
                </a:cubicBezTo>
                <a:cubicBezTo>
                  <a:pt x="1677638" y="3097850"/>
                  <a:pt x="1686973" y="3100517"/>
                  <a:pt x="1695355" y="3102898"/>
                </a:cubicBezTo>
                <a:cubicBezTo>
                  <a:pt x="1697831" y="3095183"/>
                  <a:pt x="1700022" y="3088230"/>
                  <a:pt x="1702403" y="3080991"/>
                </a:cubicBezTo>
                <a:cubicBezTo>
                  <a:pt x="1692592" y="3078229"/>
                  <a:pt x="1684211" y="3076038"/>
                  <a:pt x="1675638" y="3073752"/>
                </a:cubicBezTo>
                <a:close/>
                <a:moveTo>
                  <a:pt x="3091529" y="3073561"/>
                </a:moveTo>
                <a:cubicBezTo>
                  <a:pt x="3095720" y="3071466"/>
                  <a:pt x="3096959" y="3074323"/>
                  <a:pt x="3094291" y="3080133"/>
                </a:cubicBezTo>
                <a:cubicBezTo>
                  <a:pt x="3091720" y="3085944"/>
                  <a:pt x="3086481" y="3091659"/>
                  <a:pt x="3082195" y="3093659"/>
                </a:cubicBezTo>
                <a:cubicBezTo>
                  <a:pt x="3078099" y="3095564"/>
                  <a:pt x="3076765" y="3092611"/>
                  <a:pt x="3079432" y="3087182"/>
                </a:cubicBezTo>
                <a:cubicBezTo>
                  <a:pt x="3082004" y="3081753"/>
                  <a:pt x="3087434" y="3075562"/>
                  <a:pt x="3091529" y="3073561"/>
                </a:cubicBezTo>
                <a:close/>
                <a:moveTo>
                  <a:pt x="3045046" y="3072800"/>
                </a:moveTo>
                <a:cubicBezTo>
                  <a:pt x="3050666" y="3069847"/>
                  <a:pt x="3052285" y="3073657"/>
                  <a:pt x="3048571" y="3080991"/>
                </a:cubicBezTo>
                <a:cubicBezTo>
                  <a:pt x="3044761" y="3088420"/>
                  <a:pt x="3037045" y="3096421"/>
                  <a:pt x="3031330" y="3098803"/>
                </a:cubicBezTo>
                <a:cubicBezTo>
                  <a:pt x="3025901" y="3101089"/>
                  <a:pt x="3024853" y="3097565"/>
                  <a:pt x="3028759" y="3090421"/>
                </a:cubicBezTo>
                <a:cubicBezTo>
                  <a:pt x="3032664" y="3083277"/>
                  <a:pt x="3039617" y="3075657"/>
                  <a:pt x="3045046" y="3072800"/>
                </a:cubicBezTo>
                <a:close/>
                <a:moveTo>
                  <a:pt x="2403205" y="3072312"/>
                </a:moveTo>
                <a:cubicBezTo>
                  <a:pt x="2410611" y="3073943"/>
                  <a:pt x="2416921" y="3077229"/>
                  <a:pt x="2420969" y="3081849"/>
                </a:cubicBezTo>
                <a:cubicBezTo>
                  <a:pt x="2428589" y="3090612"/>
                  <a:pt x="2424683" y="3101280"/>
                  <a:pt x="2411444" y="3108614"/>
                </a:cubicBezTo>
                <a:cubicBezTo>
                  <a:pt x="2398395" y="3115853"/>
                  <a:pt x="2380869" y="3117187"/>
                  <a:pt x="2367248" y="3111567"/>
                </a:cubicBezTo>
                <a:cubicBezTo>
                  <a:pt x="2363533" y="3110043"/>
                  <a:pt x="2360009" y="3108328"/>
                  <a:pt x="2356389" y="3106709"/>
                </a:cubicBezTo>
                <a:cubicBezTo>
                  <a:pt x="2356104" y="3106328"/>
                  <a:pt x="2356008" y="3106138"/>
                  <a:pt x="2355723" y="3105756"/>
                </a:cubicBezTo>
                <a:cubicBezTo>
                  <a:pt x="2355246" y="3102899"/>
                  <a:pt x="2354579" y="3099946"/>
                  <a:pt x="2354294" y="3097089"/>
                </a:cubicBezTo>
                <a:cubicBezTo>
                  <a:pt x="2353246" y="3086421"/>
                  <a:pt x="2363152" y="3076420"/>
                  <a:pt x="2378868" y="3072705"/>
                </a:cubicBezTo>
                <a:cubicBezTo>
                  <a:pt x="2387298" y="3070705"/>
                  <a:pt x="2395799" y="3070681"/>
                  <a:pt x="2403205" y="3072312"/>
                </a:cubicBezTo>
                <a:close/>
                <a:moveTo>
                  <a:pt x="2997803" y="3070228"/>
                </a:moveTo>
                <a:cubicBezTo>
                  <a:pt x="3004851" y="3067656"/>
                  <a:pt x="3006756" y="3073085"/>
                  <a:pt x="3001899" y="3081848"/>
                </a:cubicBezTo>
                <a:cubicBezTo>
                  <a:pt x="2996946" y="3090802"/>
                  <a:pt x="2986468" y="3100422"/>
                  <a:pt x="2979229" y="3102899"/>
                </a:cubicBezTo>
                <a:cubicBezTo>
                  <a:pt x="2971895" y="3105470"/>
                  <a:pt x="2970275" y="3100422"/>
                  <a:pt x="2975514" y="3091469"/>
                </a:cubicBezTo>
                <a:cubicBezTo>
                  <a:pt x="2980753" y="3082610"/>
                  <a:pt x="2990754" y="3072895"/>
                  <a:pt x="2997803" y="3070228"/>
                </a:cubicBezTo>
                <a:close/>
                <a:moveTo>
                  <a:pt x="1979771" y="3068704"/>
                </a:moveTo>
                <a:cubicBezTo>
                  <a:pt x="1979867" y="3068799"/>
                  <a:pt x="1979962" y="3068894"/>
                  <a:pt x="1980057" y="3069084"/>
                </a:cubicBezTo>
                <a:lnTo>
                  <a:pt x="1979837" y="3068952"/>
                </a:lnTo>
                <a:close/>
                <a:moveTo>
                  <a:pt x="1979866" y="3068037"/>
                </a:moveTo>
                <a:lnTo>
                  <a:pt x="1980093" y="3068177"/>
                </a:lnTo>
                <a:lnTo>
                  <a:pt x="1980152" y="3068513"/>
                </a:lnTo>
                <a:cubicBezTo>
                  <a:pt x="1980056" y="3068323"/>
                  <a:pt x="1979961" y="3068227"/>
                  <a:pt x="1979866" y="3068037"/>
                </a:cubicBezTo>
                <a:close/>
                <a:moveTo>
                  <a:pt x="516350" y="3062703"/>
                </a:moveTo>
                <a:cubicBezTo>
                  <a:pt x="517588" y="3062417"/>
                  <a:pt x="522922" y="3064989"/>
                  <a:pt x="523017" y="3065846"/>
                </a:cubicBezTo>
                <a:cubicBezTo>
                  <a:pt x="523112" y="3067656"/>
                  <a:pt x="520826" y="3069085"/>
                  <a:pt x="518731" y="3071561"/>
                </a:cubicBezTo>
                <a:cubicBezTo>
                  <a:pt x="515207" y="3069370"/>
                  <a:pt x="511206" y="3067656"/>
                  <a:pt x="511397" y="3066799"/>
                </a:cubicBezTo>
                <a:cubicBezTo>
                  <a:pt x="511778" y="3065084"/>
                  <a:pt x="513873" y="3063275"/>
                  <a:pt x="516350" y="3062703"/>
                </a:cubicBezTo>
                <a:close/>
                <a:moveTo>
                  <a:pt x="1511617" y="3061750"/>
                </a:moveTo>
                <a:cubicBezTo>
                  <a:pt x="1526476" y="3064322"/>
                  <a:pt x="1534953" y="3076704"/>
                  <a:pt x="1530667" y="3089277"/>
                </a:cubicBezTo>
                <a:cubicBezTo>
                  <a:pt x="1526666" y="3101184"/>
                  <a:pt x="1512665" y="3107661"/>
                  <a:pt x="1498377" y="3105089"/>
                </a:cubicBezTo>
                <a:cubicBezTo>
                  <a:pt x="1484375" y="3102517"/>
                  <a:pt x="1476089" y="3091563"/>
                  <a:pt x="1479232" y="3079752"/>
                </a:cubicBezTo>
                <a:cubicBezTo>
                  <a:pt x="1482566" y="3067465"/>
                  <a:pt x="1496853" y="3059083"/>
                  <a:pt x="1511617" y="3061750"/>
                </a:cubicBezTo>
                <a:close/>
                <a:moveTo>
                  <a:pt x="2841498" y="3061369"/>
                </a:moveTo>
                <a:cubicBezTo>
                  <a:pt x="2832735" y="3061941"/>
                  <a:pt x="2824258" y="3062322"/>
                  <a:pt x="2816828" y="3062512"/>
                </a:cubicBezTo>
                <a:cubicBezTo>
                  <a:pt x="2814161" y="3068894"/>
                  <a:pt x="2811018" y="3075847"/>
                  <a:pt x="2807970" y="3082039"/>
                </a:cubicBezTo>
                <a:cubicBezTo>
                  <a:pt x="2816257" y="3081753"/>
                  <a:pt x="2824258" y="3081372"/>
                  <a:pt x="2831973" y="3080896"/>
                </a:cubicBezTo>
                <a:cubicBezTo>
                  <a:pt x="2833211" y="3077181"/>
                  <a:pt x="2833688" y="3074133"/>
                  <a:pt x="2835212" y="3071085"/>
                </a:cubicBezTo>
                <a:cubicBezTo>
                  <a:pt x="2836831" y="3067846"/>
                  <a:pt x="2839498" y="3064417"/>
                  <a:pt x="2841498" y="3061369"/>
                </a:cubicBezTo>
                <a:close/>
                <a:moveTo>
                  <a:pt x="2564606" y="3061083"/>
                </a:moveTo>
                <a:cubicBezTo>
                  <a:pt x="2581560" y="3063560"/>
                  <a:pt x="2591467" y="3074513"/>
                  <a:pt x="2585847" y="3084800"/>
                </a:cubicBezTo>
                <a:cubicBezTo>
                  <a:pt x="2579846" y="3095659"/>
                  <a:pt x="2559748" y="3102803"/>
                  <a:pt x="2542222" y="3100422"/>
                </a:cubicBezTo>
                <a:cubicBezTo>
                  <a:pt x="2524982" y="3098040"/>
                  <a:pt x="2516600" y="3087563"/>
                  <a:pt x="2522696" y="3076419"/>
                </a:cubicBezTo>
                <a:cubicBezTo>
                  <a:pt x="2528697" y="3065465"/>
                  <a:pt x="2547461" y="3058512"/>
                  <a:pt x="2564606" y="3061083"/>
                </a:cubicBezTo>
                <a:close/>
                <a:moveTo>
                  <a:pt x="737425" y="3060798"/>
                </a:moveTo>
                <a:cubicBezTo>
                  <a:pt x="744473" y="3061369"/>
                  <a:pt x="750188" y="3065179"/>
                  <a:pt x="750664" y="3069466"/>
                </a:cubicBezTo>
                <a:cubicBezTo>
                  <a:pt x="751045" y="3074324"/>
                  <a:pt x="745045" y="3077848"/>
                  <a:pt x="737234" y="3077467"/>
                </a:cubicBezTo>
                <a:cubicBezTo>
                  <a:pt x="729233" y="3077086"/>
                  <a:pt x="723042" y="3072990"/>
                  <a:pt x="723137" y="3068132"/>
                </a:cubicBezTo>
                <a:cubicBezTo>
                  <a:pt x="723137" y="3063370"/>
                  <a:pt x="729424" y="3060131"/>
                  <a:pt x="737425" y="3060798"/>
                </a:cubicBezTo>
                <a:close/>
                <a:moveTo>
                  <a:pt x="846868" y="3060226"/>
                </a:moveTo>
                <a:cubicBezTo>
                  <a:pt x="856012" y="3060512"/>
                  <a:pt x="863155" y="3064893"/>
                  <a:pt x="863727" y="3070608"/>
                </a:cubicBezTo>
                <a:cubicBezTo>
                  <a:pt x="864298" y="3076799"/>
                  <a:pt x="857155" y="3081372"/>
                  <a:pt x="847344" y="3080990"/>
                </a:cubicBezTo>
                <a:cubicBezTo>
                  <a:pt x="838486" y="3080705"/>
                  <a:pt x="830866" y="3076133"/>
                  <a:pt x="830199" y="3070704"/>
                </a:cubicBezTo>
                <a:cubicBezTo>
                  <a:pt x="829437" y="3064798"/>
                  <a:pt x="837152" y="3059940"/>
                  <a:pt x="846868" y="3060226"/>
                </a:cubicBezTo>
                <a:close/>
                <a:moveTo>
                  <a:pt x="956404" y="3059465"/>
                </a:moveTo>
                <a:cubicBezTo>
                  <a:pt x="967168" y="3059845"/>
                  <a:pt x="975359" y="3065465"/>
                  <a:pt x="975264" y="3072323"/>
                </a:cubicBezTo>
                <a:cubicBezTo>
                  <a:pt x="975073" y="3079181"/>
                  <a:pt x="966787" y="3084515"/>
                  <a:pt x="956119" y="3084420"/>
                </a:cubicBezTo>
                <a:cubicBezTo>
                  <a:pt x="945641" y="3084420"/>
                  <a:pt x="936497" y="3078895"/>
                  <a:pt x="936021" y="3072228"/>
                </a:cubicBezTo>
                <a:cubicBezTo>
                  <a:pt x="935449" y="3065275"/>
                  <a:pt x="945260" y="3059179"/>
                  <a:pt x="956404" y="3059465"/>
                </a:cubicBezTo>
                <a:close/>
                <a:moveTo>
                  <a:pt x="2974372" y="3059179"/>
                </a:moveTo>
                <a:lnTo>
                  <a:pt x="2974268" y="3059328"/>
                </a:lnTo>
                <a:lnTo>
                  <a:pt x="2974086" y="3059464"/>
                </a:lnTo>
                <a:cubicBezTo>
                  <a:pt x="2974086" y="3059464"/>
                  <a:pt x="2974467" y="3059179"/>
                  <a:pt x="2974372" y="3059179"/>
                </a:cubicBezTo>
                <a:close/>
                <a:moveTo>
                  <a:pt x="2974277" y="3059083"/>
                </a:moveTo>
                <a:cubicBezTo>
                  <a:pt x="2974086" y="3059274"/>
                  <a:pt x="2973991" y="3059369"/>
                  <a:pt x="2973896" y="3059464"/>
                </a:cubicBezTo>
                <a:lnTo>
                  <a:pt x="2974082" y="3059219"/>
                </a:lnTo>
                <a:close/>
                <a:moveTo>
                  <a:pt x="1063370" y="3058893"/>
                </a:moveTo>
                <a:cubicBezTo>
                  <a:pt x="1075276" y="3059274"/>
                  <a:pt x="1084230" y="3066132"/>
                  <a:pt x="1083182" y="3073943"/>
                </a:cubicBezTo>
                <a:cubicBezTo>
                  <a:pt x="1082134" y="3081753"/>
                  <a:pt x="1071562" y="3088040"/>
                  <a:pt x="1059941" y="3087659"/>
                </a:cubicBezTo>
                <a:cubicBezTo>
                  <a:pt x="1048321" y="3087278"/>
                  <a:pt x="1038891" y="3080229"/>
                  <a:pt x="1039748" y="3072609"/>
                </a:cubicBezTo>
                <a:cubicBezTo>
                  <a:pt x="1040605" y="3064894"/>
                  <a:pt x="1051750" y="3058512"/>
                  <a:pt x="1063370" y="3058893"/>
                </a:cubicBezTo>
                <a:close/>
                <a:moveTo>
                  <a:pt x="3186683" y="3058798"/>
                </a:moveTo>
                <a:cubicBezTo>
                  <a:pt x="3187445" y="3061465"/>
                  <a:pt x="3188683" y="3062798"/>
                  <a:pt x="3188017" y="3064608"/>
                </a:cubicBezTo>
                <a:cubicBezTo>
                  <a:pt x="3187350" y="3066609"/>
                  <a:pt x="3184588" y="3070133"/>
                  <a:pt x="3183064" y="3070990"/>
                </a:cubicBezTo>
                <a:cubicBezTo>
                  <a:pt x="3180302" y="3072609"/>
                  <a:pt x="3179063" y="3070895"/>
                  <a:pt x="3180587" y="3067275"/>
                </a:cubicBezTo>
                <a:cubicBezTo>
                  <a:pt x="3181445" y="3065180"/>
                  <a:pt x="3183731" y="3062798"/>
                  <a:pt x="3186683" y="3058798"/>
                </a:cubicBezTo>
                <a:close/>
                <a:moveTo>
                  <a:pt x="624935" y="3058607"/>
                </a:moveTo>
                <a:cubicBezTo>
                  <a:pt x="630554" y="3063274"/>
                  <a:pt x="635603" y="3065846"/>
                  <a:pt x="636079" y="3068323"/>
                </a:cubicBezTo>
                <a:cubicBezTo>
                  <a:pt x="636460" y="3070228"/>
                  <a:pt x="631793" y="3073085"/>
                  <a:pt x="628173" y="3073561"/>
                </a:cubicBezTo>
                <a:cubicBezTo>
                  <a:pt x="622172" y="3074419"/>
                  <a:pt x="616648" y="3071561"/>
                  <a:pt x="616743" y="3067656"/>
                </a:cubicBezTo>
                <a:cubicBezTo>
                  <a:pt x="616743" y="3065084"/>
                  <a:pt x="620744" y="3062893"/>
                  <a:pt x="624935" y="3058607"/>
                </a:cubicBezTo>
                <a:close/>
                <a:moveTo>
                  <a:pt x="1165574" y="3058417"/>
                </a:moveTo>
                <a:cubicBezTo>
                  <a:pt x="1178147" y="3058703"/>
                  <a:pt x="1187481" y="3066132"/>
                  <a:pt x="1186243" y="3074610"/>
                </a:cubicBezTo>
                <a:cubicBezTo>
                  <a:pt x="1185005" y="3083087"/>
                  <a:pt x="1173574" y="3090326"/>
                  <a:pt x="1161287" y="3090421"/>
                </a:cubicBezTo>
                <a:cubicBezTo>
                  <a:pt x="1148238" y="3090516"/>
                  <a:pt x="1138427" y="3082801"/>
                  <a:pt x="1139951" y="3073562"/>
                </a:cubicBezTo>
                <a:cubicBezTo>
                  <a:pt x="1141380" y="3064704"/>
                  <a:pt x="1152715" y="3058131"/>
                  <a:pt x="1165574" y="3058417"/>
                </a:cubicBezTo>
                <a:close/>
                <a:moveTo>
                  <a:pt x="1261205" y="3057750"/>
                </a:moveTo>
                <a:cubicBezTo>
                  <a:pt x="1274826" y="3057750"/>
                  <a:pt x="1284161" y="3065656"/>
                  <a:pt x="1282255" y="3075371"/>
                </a:cubicBezTo>
                <a:cubicBezTo>
                  <a:pt x="1280350" y="3085087"/>
                  <a:pt x="1268158" y="3092897"/>
                  <a:pt x="1254823" y="3092612"/>
                </a:cubicBezTo>
                <a:cubicBezTo>
                  <a:pt x="1241965" y="3092421"/>
                  <a:pt x="1232916" y="3084992"/>
                  <a:pt x="1234154" y="3075562"/>
                </a:cubicBezTo>
                <a:cubicBezTo>
                  <a:pt x="1235583" y="3065656"/>
                  <a:pt x="1247584" y="3057750"/>
                  <a:pt x="1261205" y="3057750"/>
                </a:cubicBezTo>
                <a:close/>
                <a:moveTo>
                  <a:pt x="1350549" y="3056512"/>
                </a:moveTo>
                <a:cubicBezTo>
                  <a:pt x="1364075" y="3056512"/>
                  <a:pt x="1372457" y="3065084"/>
                  <a:pt x="1369885" y="3075943"/>
                </a:cubicBezTo>
                <a:cubicBezTo>
                  <a:pt x="1367313" y="3086801"/>
                  <a:pt x="1355216" y="3095088"/>
                  <a:pt x="1341882" y="3094802"/>
                </a:cubicBezTo>
                <a:cubicBezTo>
                  <a:pt x="1329404" y="3094517"/>
                  <a:pt x="1320355" y="3086135"/>
                  <a:pt x="1322165" y="3076038"/>
                </a:cubicBezTo>
                <a:cubicBezTo>
                  <a:pt x="1323974" y="3065656"/>
                  <a:pt x="1337405" y="3056607"/>
                  <a:pt x="1350549" y="3056512"/>
                </a:cubicBezTo>
                <a:close/>
                <a:moveTo>
                  <a:pt x="2901601" y="3055654"/>
                </a:moveTo>
                <a:cubicBezTo>
                  <a:pt x="2895505" y="3056702"/>
                  <a:pt x="2889123" y="3057655"/>
                  <a:pt x="2883218" y="3058416"/>
                </a:cubicBezTo>
                <a:cubicBezTo>
                  <a:pt x="2880741" y="3064322"/>
                  <a:pt x="2878074" y="3070227"/>
                  <a:pt x="2875312" y="3075847"/>
                </a:cubicBezTo>
                <a:cubicBezTo>
                  <a:pt x="2882265" y="3074895"/>
                  <a:pt x="2888075" y="3074038"/>
                  <a:pt x="2893790" y="3073085"/>
                </a:cubicBezTo>
                <a:cubicBezTo>
                  <a:pt x="2896648" y="3067180"/>
                  <a:pt x="2899124" y="3061560"/>
                  <a:pt x="2901601" y="3055654"/>
                </a:cubicBezTo>
                <a:close/>
                <a:moveTo>
                  <a:pt x="2111883" y="3055464"/>
                </a:moveTo>
                <a:cubicBezTo>
                  <a:pt x="2127123" y="3054321"/>
                  <a:pt x="2139315" y="3058321"/>
                  <a:pt x="2146839" y="3067751"/>
                </a:cubicBezTo>
                <a:cubicBezTo>
                  <a:pt x="2154364" y="3077086"/>
                  <a:pt x="2154745" y="3086420"/>
                  <a:pt x="2145411" y="3094993"/>
                </a:cubicBezTo>
                <a:lnTo>
                  <a:pt x="2132611" y="3104803"/>
                </a:lnTo>
                <a:lnTo>
                  <a:pt x="2106489" y="3104721"/>
                </a:lnTo>
                <a:cubicBezTo>
                  <a:pt x="2098262" y="3103351"/>
                  <a:pt x="2090737" y="3100375"/>
                  <a:pt x="2084165" y="3094993"/>
                </a:cubicBezTo>
                <a:cubicBezTo>
                  <a:pt x="2083593" y="3094040"/>
                  <a:pt x="2082927" y="3093183"/>
                  <a:pt x="2082260" y="3092326"/>
                </a:cubicBezTo>
                <a:cubicBezTo>
                  <a:pt x="2082260" y="3085754"/>
                  <a:pt x="2080355" y="3078800"/>
                  <a:pt x="2082450" y="3072514"/>
                </a:cubicBezTo>
                <a:cubicBezTo>
                  <a:pt x="2085879" y="3062132"/>
                  <a:pt x="2096833" y="3056607"/>
                  <a:pt x="2111883" y="3055464"/>
                </a:cubicBezTo>
                <a:close/>
                <a:moveTo>
                  <a:pt x="1431702" y="3055464"/>
                </a:moveTo>
                <a:cubicBezTo>
                  <a:pt x="1444085" y="3056036"/>
                  <a:pt x="1452371" y="3065751"/>
                  <a:pt x="1449990" y="3076705"/>
                </a:cubicBezTo>
                <a:cubicBezTo>
                  <a:pt x="1447514" y="3087945"/>
                  <a:pt x="1434179" y="3096898"/>
                  <a:pt x="1421511" y="3096708"/>
                </a:cubicBezTo>
                <a:cubicBezTo>
                  <a:pt x="1408747" y="3096517"/>
                  <a:pt x="1400460" y="3087373"/>
                  <a:pt x="1403223" y="3075848"/>
                </a:cubicBezTo>
                <a:cubicBezTo>
                  <a:pt x="1405985" y="3064323"/>
                  <a:pt x="1418748" y="3054988"/>
                  <a:pt x="1431702" y="3055464"/>
                </a:cubicBezTo>
                <a:close/>
                <a:moveTo>
                  <a:pt x="3131915" y="3055273"/>
                </a:moveTo>
                <a:cubicBezTo>
                  <a:pt x="3135439" y="3053654"/>
                  <a:pt x="3136582" y="3056131"/>
                  <a:pt x="3134677" y="3061084"/>
                </a:cubicBezTo>
                <a:cubicBezTo>
                  <a:pt x="3132772" y="3065941"/>
                  <a:pt x="3128581" y="3070894"/>
                  <a:pt x="3125152" y="3072418"/>
                </a:cubicBezTo>
                <a:cubicBezTo>
                  <a:pt x="3121818" y="3073847"/>
                  <a:pt x="3120580" y="3071085"/>
                  <a:pt x="3122390" y="3066608"/>
                </a:cubicBezTo>
                <a:cubicBezTo>
                  <a:pt x="3124295" y="3062036"/>
                  <a:pt x="3128581" y="3056893"/>
                  <a:pt x="3131915" y="3055273"/>
                </a:cubicBezTo>
                <a:close/>
                <a:moveTo>
                  <a:pt x="2296858" y="3054226"/>
                </a:moveTo>
                <a:cubicBezTo>
                  <a:pt x="2315337" y="3057941"/>
                  <a:pt x="2326481" y="3071276"/>
                  <a:pt x="2320671" y="3083087"/>
                </a:cubicBezTo>
                <a:cubicBezTo>
                  <a:pt x="2314861" y="3095088"/>
                  <a:pt x="2294096" y="3102708"/>
                  <a:pt x="2275808" y="3099375"/>
                </a:cubicBezTo>
                <a:cubicBezTo>
                  <a:pt x="2257330" y="3096041"/>
                  <a:pt x="2247233" y="3082896"/>
                  <a:pt x="2252853" y="3070228"/>
                </a:cubicBezTo>
                <a:cubicBezTo>
                  <a:pt x="2258473" y="3057655"/>
                  <a:pt x="2278285" y="3050512"/>
                  <a:pt x="2296858" y="3054226"/>
                </a:cubicBezTo>
                <a:close/>
                <a:moveTo>
                  <a:pt x="3085052" y="3053464"/>
                </a:moveTo>
                <a:cubicBezTo>
                  <a:pt x="3089338" y="3051369"/>
                  <a:pt x="3090671" y="3054607"/>
                  <a:pt x="3087814" y="3061084"/>
                </a:cubicBezTo>
                <a:cubicBezTo>
                  <a:pt x="3084861" y="3067847"/>
                  <a:pt x="3078574" y="3074991"/>
                  <a:pt x="3073812" y="3077181"/>
                </a:cubicBezTo>
                <a:cubicBezTo>
                  <a:pt x="3069335" y="3079277"/>
                  <a:pt x="3068192" y="3076039"/>
                  <a:pt x="3071240" y="3069657"/>
                </a:cubicBezTo>
                <a:cubicBezTo>
                  <a:pt x="3074383" y="3062989"/>
                  <a:pt x="3080384" y="3055750"/>
                  <a:pt x="3085052" y="3053464"/>
                </a:cubicBezTo>
                <a:close/>
                <a:moveTo>
                  <a:pt x="3039522" y="3052702"/>
                </a:moveTo>
                <a:cubicBezTo>
                  <a:pt x="3045237" y="3050130"/>
                  <a:pt x="3046856" y="3054797"/>
                  <a:pt x="3042951" y="3062798"/>
                </a:cubicBezTo>
                <a:cubicBezTo>
                  <a:pt x="3039046" y="3070895"/>
                  <a:pt x="3030569" y="3079943"/>
                  <a:pt x="3024472" y="3082706"/>
                </a:cubicBezTo>
                <a:cubicBezTo>
                  <a:pt x="3017996" y="3085659"/>
                  <a:pt x="3016662" y="3081182"/>
                  <a:pt x="3021329" y="3072419"/>
                </a:cubicBezTo>
                <a:cubicBezTo>
                  <a:pt x="3025711" y="3064132"/>
                  <a:pt x="3033712" y="3055369"/>
                  <a:pt x="3039522" y="3052702"/>
                </a:cubicBezTo>
                <a:close/>
                <a:moveTo>
                  <a:pt x="1587437" y="3052225"/>
                </a:moveTo>
                <a:cubicBezTo>
                  <a:pt x="1584484" y="3060417"/>
                  <a:pt x="1581721" y="3068037"/>
                  <a:pt x="1579340" y="3074418"/>
                </a:cubicBezTo>
                <a:cubicBezTo>
                  <a:pt x="1588484" y="3076419"/>
                  <a:pt x="1598486" y="3078800"/>
                  <a:pt x="1608106" y="3081086"/>
                </a:cubicBezTo>
                <a:cubicBezTo>
                  <a:pt x="1609630" y="3073466"/>
                  <a:pt x="1611058" y="3065560"/>
                  <a:pt x="1612487" y="3057845"/>
                </a:cubicBezTo>
                <a:cubicBezTo>
                  <a:pt x="1603820" y="3055845"/>
                  <a:pt x="1595342" y="3053940"/>
                  <a:pt x="1587437" y="3052225"/>
                </a:cubicBezTo>
                <a:close/>
                <a:moveTo>
                  <a:pt x="1732407" y="3049082"/>
                </a:moveTo>
                <a:cubicBezTo>
                  <a:pt x="1730216" y="3056226"/>
                  <a:pt x="1727930" y="3063465"/>
                  <a:pt x="1725549" y="3071180"/>
                </a:cubicBezTo>
                <a:cubicBezTo>
                  <a:pt x="1734883" y="3073752"/>
                  <a:pt x="1743932" y="3076228"/>
                  <a:pt x="1753838" y="3079086"/>
                </a:cubicBezTo>
                <a:cubicBezTo>
                  <a:pt x="1756315" y="3071466"/>
                  <a:pt x="1758696" y="3064132"/>
                  <a:pt x="1760982" y="3056892"/>
                </a:cubicBezTo>
                <a:cubicBezTo>
                  <a:pt x="1751647" y="3054321"/>
                  <a:pt x="1741741" y="3051654"/>
                  <a:pt x="1732407" y="3049082"/>
                </a:cubicBezTo>
                <a:close/>
                <a:moveTo>
                  <a:pt x="2993232" y="3048618"/>
                </a:moveTo>
                <a:cubicBezTo>
                  <a:pt x="2995803" y="3048725"/>
                  <a:pt x="2997375" y="3050320"/>
                  <a:pt x="2997518" y="3053368"/>
                </a:cubicBezTo>
                <a:cubicBezTo>
                  <a:pt x="2997803" y="3059179"/>
                  <a:pt x="2992469" y="3068894"/>
                  <a:pt x="2984659" y="3076609"/>
                </a:cubicBezTo>
                <a:cubicBezTo>
                  <a:pt x="2976658" y="3084420"/>
                  <a:pt x="2968466" y="3088230"/>
                  <a:pt x="2964466" y="3086134"/>
                </a:cubicBezTo>
                <a:cubicBezTo>
                  <a:pt x="2960370" y="3083943"/>
                  <a:pt x="2962275" y="3076133"/>
                  <a:pt x="2968943" y="3066894"/>
                </a:cubicBezTo>
                <a:lnTo>
                  <a:pt x="2974268" y="3059328"/>
                </a:lnTo>
                <a:lnTo>
                  <a:pt x="2982944" y="3052797"/>
                </a:lnTo>
                <a:cubicBezTo>
                  <a:pt x="2987088" y="3049892"/>
                  <a:pt x="2990660" y="3048511"/>
                  <a:pt x="2993232" y="3048618"/>
                </a:cubicBezTo>
                <a:close/>
                <a:moveTo>
                  <a:pt x="2463546" y="3047177"/>
                </a:moveTo>
                <a:cubicBezTo>
                  <a:pt x="2481548" y="3049463"/>
                  <a:pt x="2493169" y="3061084"/>
                  <a:pt x="2488406" y="3072419"/>
                </a:cubicBezTo>
                <a:cubicBezTo>
                  <a:pt x="2483548" y="3083658"/>
                  <a:pt x="2464022" y="3091373"/>
                  <a:pt x="2446020" y="3089087"/>
                </a:cubicBezTo>
                <a:cubicBezTo>
                  <a:pt x="2428684" y="3086992"/>
                  <a:pt x="2418112" y="3075848"/>
                  <a:pt x="2422303" y="3064513"/>
                </a:cubicBezTo>
                <a:cubicBezTo>
                  <a:pt x="2426589" y="3052702"/>
                  <a:pt x="2445163" y="3044892"/>
                  <a:pt x="2463546" y="3047177"/>
                </a:cubicBezTo>
                <a:close/>
                <a:moveTo>
                  <a:pt x="2702051" y="3046797"/>
                </a:moveTo>
                <a:cubicBezTo>
                  <a:pt x="2714815" y="3044606"/>
                  <a:pt x="2724435" y="3047178"/>
                  <a:pt x="2731198" y="3053273"/>
                </a:cubicBezTo>
                <a:cubicBezTo>
                  <a:pt x="2737770" y="3059370"/>
                  <a:pt x="2737008" y="3067847"/>
                  <a:pt x="2729198" y="3074895"/>
                </a:cubicBezTo>
                <a:lnTo>
                  <a:pt x="2719218" y="3082637"/>
                </a:lnTo>
                <a:lnTo>
                  <a:pt x="2697111" y="3084778"/>
                </a:lnTo>
                <a:cubicBezTo>
                  <a:pt x="2690169" y="3084301"/>
                  <a:pt x="2683811" y="3082515"/>
                  <a:pt x="2678239" y="3079086"/>
                </a:cubicBezTo>
                <a:cubicBezTo>
                  <a:pt x="2677667" y="3078705"/>
                  <a:pt x="2677286" y="3078229"/>
                  <a:pt x="2676906" y="3077657"/>
                </a:cubicBezTo>
                <a:cubicBezTo>
                  <a:pt x="2676810" y="3072990"/>
                  <a:pt x="2675381" y="3068228"/>
                  <a:pt x="2676715" y="3063561"/>
                </a:cubicBezTo>
                <a:cubicBezTo>
                  <a:pt x="2679191" y="3055179"/>
                  <a:pt x="2689288" y="3048987"/>
                  <a:pt x="2702051" y="3046797"/>
                </a:cubicBezTo>
                <a:close/>
                <a:moveTo>
                  <a:pt x="3233642" y="3046796"/>
                </a:moveTo>
                <a:cubicBezTo>
                  <a:pt x="3234213" y="3047749"/>
                  <a:pt x="3235261" y="3048415"/>
                  <a:pt x="3235071" y="3049654"/>
                </a:cubicBezTo>
                <a:cubicBezTo>
                  <a:pt x="3234880" y="3050797"/>
                  <a:pt x="3233261" y="3052511"/>
                  <a:pt x="3231546" y="3054988"/>
                </a:cubicBezTo>
                <a:cubicBezTo>
                  <a:pt x="3230689" y="3053464"/>
                  <a:pt x="3229451" y="3052511"/>
                  <a:pt x="3229832" y="3051654"/>
                </a:cubicBezTo>
                <a:cubicBezTo>
                  <a:pt x="3230594" y="3050034"/>
                  <a:pt x="3232309" y="3048415"/>
                  <a:pt x="3233642" y="3046796"/>
                </a:cubicBezTo>
                <a:close/>
                <a:moveTo>
                  <a:pt x="2956274" y="3044224"/>
                </a:moveTo>
                <a:cubicBezTo>
                  <a:pt x="2950655" y="3045843"/>
                  <a:pt x="2945511" y="3047177"/>
                  <a:pt x="2940653" y="3048415"/>
                </a:cubicBezTo>
                <a:cubicBezTo>
                  <a:pt x="2938081" y="3054797"/>
                  <a:pt x="2935605" y="3060322"/>
                  <a:pt x="2932938" y="3065941"/>
                </a:cubicBezTo>
                <a:cubicBezTo>
                  <a:pt x="2938558" y="3064608"/>
                  <a:pt x="2943987" y="3063179"/>
                  <a:pt x="2948654" y="3061846"/>
                </a:cubicBezTo>
                <a:cubicBezTo>
                  <a:pt x="2951416" y="3056035"/>
                  <a:pt x="2953988" y="3050130"/>
                  <a:pt x="2956274" y="3044224"/>
                </a:cubicBezTo>
                <a:close/>
                <a:moveTo>
                  <a:pt x="3173539" y="3037938"/>
                </a:moveTo>
                <a:cubicBezTo>
                  <a:pt x="3176396" y="3036605"/>
                  <a:pt x="3177539" y="3038796"/>
                  <a:pt x="3176206" y="3042987"/>
                </a:cubicBezTo>
                <a:cubicBezTo>
                  <a:pt x="3174872" y="3046987"/>
                  <a:pt x="3171443" y="3050892"/>
                  <a:pt x="3168776" y="3051655"/>
                </a:cubicBezTo>
                <a:cubicBezTo>
                  <a:pt x="3166109" y="3052416"/>
                  <a:pt x="3165347" y="3050702"/>
                  <a:pt x="3166300" y="3046987"/>
                </a:cubicBezTo>
                <a:cubicBezTo>
                  <a:pt x="3167252" y="3043463"/>
                  <a:pt x="3170777" y="3039081"/>
                  <a:pt x="3173539" y="3037938"/>
                </a:cubicBezTo>
                <a:close/>
                <a:moveTo>
                  <a:pt x="2623661" y="3036604"/>
                </a:moveTo>
                <a:cubicBezTo>
                  <a:pt x="2640235" y="3038795"/>
                  <a:pt x="2650522" y="3049749"/>
                  <a:pt x="2645854" y="3060226"/>
                </a:cubicBezTo>
                <a:cubicBezTo>
                  <a:pt x="2641187" y="3070799"/>
                  <a:pt x="2622994" y="3077943"/>
                  <a:pt x="2606421" y="3076133"/>
                </a:cubicBezTo>
                <a:cubicBezTo>
                  <a:pt x="2589752" y="3074228"/>
                  <a:pt x="2580132" y="3063751"/>
                  <a:pt x="2584799" y="3052702"/>
                </a:cubicBezTo>
                <a:cubicBezTo>
                  <a:pt x="2589466" y="3041748"/>
                  <a:pt x="2607088" y="3034414"/>
                  <a:pt x="2623661" y="3036604"/>
                </a:cubicBezTo>
                <a:close/>
                <a:moveTo>
                  <a:pt x="3123057" y="3034414"/>
                </a:moveTo>
                <a:cubicBezTo>
                  <a:pt x="3127057" y="3032128"/>
                  <a:pt x="3128677" y="3034890"/>
                  <a:pt x="3126581" y="3040796"/>
                </a:cubicBezTo>
                <a:cubicBezTo>
                  <a:pt x="3124390" y="3046701"/>
                  <a:pt x="3119533" y="3052702"/>
                  <a:pt x="3115437" y="3054702"/>
                </a:cubicBezTo>
                <a:cubicBezTo>
                  <a:pt x="3111436" y="3056703"/>
                  <a:pt x="3110198" y="3053655"/>
                  <a:pt x="3112579" y="3047844"/>
                </a:cubicBezTo>
                <a:cubicBezTo>
                  <a:pt x="3114770" y="3042415"/>
                  <a:pt x="3119342" y="3036510"/>
                  <a:pt x="3123057" y="3034414"/>
                </a:cubicBezTo>
                <a:close/>
                <a:moveTo>
                  <a:pt x="3078003" y="3033557"/>
                </a:moveTo>
                <a:cubicBezTo>
                  <a:pt x="3083051" y="3030699"/>
                  <a:pt x="3084766" y="3034985"/>
                  <a:pt x="3081337" y="3042701"/>
                </a:cubicBezTo>
                <a:cubicBezTo>
                  <a:pt x="3078099" y="3050130"/>
                  <a:pt x="3071431" y="3058036"/>
                  <a:pt x="3066288" y="3060703"/>
                </a:cubicBezTo>
                <a:cubicBezTo>
                  <a:pt x="3060858" y="3063560"/>
                  <a:pt x="3059620" y="3059655"/>
                  <a:pt x="3063240" y="3051654"/>
                </a:cubicBezTo>
                <a:cubicBezTo>
                  <a:pt x="3066859" y="3044225"/>
                  <a:pt x="3073050" y="3036319"/>
                  <a:pt x="3078003" y="3033557"/>
                </a:cubicBezTo>
                <a:close/>
                <a:moveTo>
                  <a:pt x="2191798" y="3032223"/>
                </a:moveTo>
                <a:cubicBezTo>
                  <a:pt x="2210276" y="3036700"/>
                  <a:pt x="2221992" y="3050892"/>
                  <a:pt x="2216658" y="3063465"/>
                </a:cubicBezTo>
                <a:cubicBezTo>
                  <a:pt x="2211324" y="3076038"/>
                  <a:pt x="2191036" y="3083468"/>
                  <a:pt x="2172748" y="3079277"/>
                </a:cubicBezTo>
                <a:cubicBezTo>
                  <a:pt x="2154364" y="3075086"/>
                  <a:pt x="2143696" y="3060703"/>
                  <a:pt x="2148745" y="3047654"/>
                </a:cubicBezTo>
                <a:cubicBezTo>
                  <a:pt x="2153793" y="3034795"/>
                  <a:pt x="2173224" y="3027747"/>
                  <a:pt x="2191798" y="3032223"/>
                </a:cubicBezTo>
                <a:close/>
                <a:moveTo>
                  <a:pt x="3032378" y="3032033"/>
                </a:moveTo>
                <a:cubicBezTo>
                  <a:pt x="3038760" y="3029366"/>
                  <a:pt x="3040760" y="3035176"/>
                  <a:pt x="3036474" y="3044511"/>
                </a:cubicBezTo>
                <a:cubicBezTo>
                  <a:pt x="3032092" y="3054036"/>
                  <a:pt x="3022663" y="3064037"/>
                  <a:pt x="3016091" y="3066704"/>
                </a:cubicBezTo>
                <a:cubicBezTo>
                  <a:pt x="3009423" y="3069276"/>
                  <a:pt x="3007804" y="3063847"/>
                  <a:pt x="3012376" y="3054417"/>
                </a:cubicBezTo>
                <a:cubicBezTo>
                  <a:pt x="3016853" y="3045082"/>
                  <a:pt x="3025997" y="3034700"/>
                  <a:pt x="3032378" y="3032033"/>
                </a:cubicBezTo>
                <a:close/>
                <a:moveTo>
                  <a:pt x="2018502" y="3031295"/>
                </a:moveTo>
                <a:cubicBezTo>
                  <a:pt x="2025729" y="3032581"/>
                  <a:pt x="2032825" y="3035557"/>
                  <a:pt x="2039207" y="3040129"/>
                </a:cubicBezTo>
                <a:cubicBezTo>
                  <a:pt x="2041397" y="3041653"/>
                  <a:pt x="2043112" y="3043462"/>
                  <a:pt x="2045112" y="3045177"/>
                </a:cubicBezTo>
                <a:cubicBezTo>
                  <a:pt x="2045303" y="3045558"/>
                  <a:pt x="2045398" y="3045749"/>
                  <a:pt x="2045588" y="3046034"/>
                </a:cubicBezTo>
                <a:cubicBezTo>
                  <a:pt x="2046636" y="3051463"/>
                  <a:pt x="2049208" y="3057083"/>
                  <a:pt x="2048351" y="3062322"/>
                </a:cubicBezTo>
                <a:cubicBezTo>
                  <a:pt x="2045398" y="3079086"/>
                  <a:pt x="2017966" y="3087944"/>
                  <a:pt x="1997487" y="3078895"/>
                </a:cubicBezTo>
                <a:lnTo>
                  <a:pt x="1980093" y="3068177"/>
                </a:lnTo>
                <a:lnTo>
                  <a:pt x="1978818" y="3060893"/>
                </a:lnTo>
                <a:cubicBezTo>
                  <a:pt x="1976151" y="3047749"/>
                  <a:pt x="1982723" y="3037176"/>
                  <a:pt x="1997011" y="3032604"/>
                </a:cubicBezTo>
                <a:cubicBezTo>
                  <a:pt x="2003917" y="3030414"/>
                  <a:pt x="2011275" y="3030009"/>
                  <a:pt x="2018502" y="3031295"/>
                </a:cubicBezTo>
                <a:close/>
                <a:moveTo>
                  <a:pt x="2362295" y="3030223"/>
                </a:moveTo>
                <a:cubicBezTo>
                  <a:pt x="2381059" y="3034033"/>
                  <a:pt x="2391632" y="3046606"/>
                  <a:pt x="2385726" y="3058607"/>
                </a:cubicBezTo>
                <a:cubicBezTo>
                  <a:pt x="2380107" y="3070037"/>
                  <a:pt x="2360771" y="3076895"/>
                  <a:pt x="2343150" y="3073752"/>
                </a:cubicBezTo>
                <a:cubicBezTo>
                  <a:pt x="2324957" y="3070419"/>
                  <a:pt x="2314384" y="3056988"/>
                  <a:pt x="2320004" y="3044987"/>
                </a:cubicBezTo>
                <a:cubicBezTo>
                  <a:pt x="2325433" y="3033366"/>
                  <a:pt x="2344578" y="3026699"/>
                  <a:pt x="2362295" y="3030223"/>
                </a:cubicBezTo>
                <a:close/>
                <a:moveTo>
                  <a:pt x="2883694" y="3028317"/>
                </a:moveTo>
                <a:cubicBezTo>
                  <a:pt x="2876645" y="3029080"/>
                  <a:pt x="2868549" y="3029841"/>
                  <a:pt x="2861501" y="3030413"/>
                </a:cubicBezTo>
                <a:cubicBezTo>
                  <a:pt x="2859405" y="3037557"/>
                  <a:pt x="2856738" y="3045177"/>
                  <a:pt x="2854357" y="3051558"/>
                </a:cubicBezTo>
                <a:cubicBezTo>
                  <a:pt x="2862072" y="3050987"/>
                  <a:pt x="2869597" y="3050225"/>
                  <a:pt x="2876455" y="3049463"/>
                </a:cubicBezTo>
                <a:cubicBezTo>
                  <a:pt x="2879122" y="3042605"/>
                  <a:pt x="2881503" y="3035461"/>
                  <a:pt x="2883694" y="3028317"/>
                </a:cubicBezTo>
                <a:close/>
                <a:moveTo>
                  <a:pt x="449961" y="3027460"/>
                </a:moveTo>
                <a:cubicBezTo>
                  <a:pt x="452818" y="3027460"/>
                  <a:pt x="456247" y="3029079"/>
                  <a:pt x="464915" y="3031746"/>
                </a:cubicBezTo>
                <a:cubicBezTo>
                  <a:pt x="459867" y="3033365"/>
                  <a:pt x="457581" y="3034985"/>
                  <a:pt x="455104" y="3034699"/>
                </a:cubicBezTo>
                <a:cubicBezTo>
                  <a:pt x="452247" y="3034413"/>
                  <a:pt x="449199" y="3032508"/>
                  <a:pt x="446246" y="3031365"/>
                </a:cubicBezTo>
                <a:cubicBezTo>
                  <a:pt x="447484" y="3030032"/>
                  <a:pt x="448342" y="3027460"/>
                  <a:pt x="449961" y="3027460"/>
                </a:cubicBezTo>
                <a:close/>
                <a:moveTo>
                  <a:pt x="562642" y="3026699"/>
                </a:moveTo>
                <a:cubicBezTo>
                  <a:pt x="566547" y="3027365"/>
                  <a:pt x="570262" y="3030032"/>
                  <a:pt x="576739" y="3032985"/>
                </a:cubicBezTo>
                <a:cubicBezTo>
                  <a:pt x="571214" y="3035557"/>
                  <a:pt x="568547" y="3037843"/>
                  <a:pt x="564832" y="3038224"/>
                </a:cubicBezTo>
                <a:cubicBezTo>
                  <a:pt x="558546" y="3038891"/>
                  <a:pt x="553879" y="3036128"/>
                  <a:pt x="553021" y="3032128"/>
                </a:cubicBezTo>
                <a:cubicBezTo>
                  <a:pt x="552164" y="3028127"/>
                  <a:pt x="556069" y="3025651"/>
                  <a:pt x="562642" y="3026699"/>
                </a:cubicBezTo>
                <a:close/>
                <a:moveTo>
                  <a:pt x="1641824" y="3026603"/>
                </a:moveTo>
                <a:cubicBezTo>
                  <a:pt x="1639824" y="3034033"/>
                  <a:pt x="1637919" y="3040795"/>
                  <a:pt x="1636014" y="3047749"/>
                </a:cubicBezTo>
                <a:cubicBezTo>
                  <a:pt x="1644682" y="3049844"/>
                  <a:pt x="1653540" y="3052035"/>
                  <a:pt x="1662017" y="3054225"/>
                </a:cubicBezTo>
                <a:cubicBezTo>
                  <a:pt x="1664208" y="3046796"/>
                  <a:pt x="1666113" y="3039938"/>
                  <a:pt x="1668113" y="3032985"/>
                </a:cubicBezTo>
                <a:cubicBezTo>
                  <a:pt x="1659731" y="3030889"/>
                  <a:pt x="1651063" y="3028794"/>
                  <a:pt x="1641824" y="3026603"/>
                </a:cubicBezTo>
                <a:close/>
                <a:moveTo>
                  <a:pt x="673894" y="3025746"/>
                </a:moveTo>
                <a:cubicBezTo>
                  <a:pt x="681323" y="3025746"/>
                  <a:pt x="687514" y="3029080"/>
                  <a:pt x="688753" y="3033557"/>
                </a:cubicBezTo>
                <a:cubicBezTo>
                  <a:pt x="690181" y="3038605"/>
                  <a:pt x="685038" y="3042319"/>
                  <a:pt x="676846" y="3042224"/>
                </a:cubicBezTo>
                <a:cubicBezTo>
                  <a:pt x="669607" y="3042129"/>
                  <a:pt x="663035" y="3038700"/>
                  <a:pt x="661702" y="3034414"/>
                </a:cubicBezTo>
                <a:cubicBezTo>
                  <a:pt x="660368" y="3029746"/>
                  <a:pt x="665893" y="3025746"/>
                  <a:pt x="673894" y="3025746"/>
                </a:cubicBezTo>
                <a:close/>
                <a:moveTo>
                  <a:pt x="788289" y="3025174"/>
                </a:moveTo>
                <a:cubicBezTo>
                  <a:pt x="797623" y="3025555"/>
                  <a:pt x="804957" y="3030127"/>
                  <a:pt x="805529" y="3035747"/>
                </a:cubicBezTo>
                <a:cubicBezTo>
                  <a:pt x="806100" y="3041938"/>
                  <a:pt x="798671" y="3046320"/>
                  <a:pt x="788574" y="3045939"/>
                </a:cubicBezTo>
                <a:cubicBezTo>
                  <a:pt x="779430" y="3045558"/>
                  <a:pt x="771620" y="3040795"/>
                  <a:pt x="771048" y="3035366"/>
                </a:cubicBezTo>
                <a:cubicBezTo>
                  <a:pt x="770382" y="3029556"/>
                  <a:pt x="778478" y="3024793"/>
                  <a:pt x="788289" y="3025174"/>
                </a:cubicBezTo>
                <a:close/>
                <a:moveTo>
                  <a:pt x="900779" y="3024508"/>
                </a:moveTo>
                <a:cubicBezTo>
                  <a:pt x="911923" y="3024889"/>
                  <a:pt x="920687" y="3030508"/>
                  <a:pt x="920782" y="3037366"/>
                </a:cubicBezTo>
                <a:cubicBezTo>
                  <a:pt x="920877" y="3044320"/>
                  <a:pt x="912590" y="3049558"/>
                  <a:pt x="901541" y="3049558"/>
                </a:cubicBezTo>
                <a:cubicBezTo>
                  <a:pt x="890683" y="3049558"/>
                  <a:pt x="881062" y="3044034"/>
                  <a:pt x="880205" y="3037366"/>
                </a:cubicBezTo>
                <a:cubicBezTo>
                  <a:pt x="879348" y="3030318"/>
                  <a:pt x="889159" y="3024222"/>
                  <a:pt x="900779" y="3024508"/>
                </a:cubicBezTo>
                <a:close/>
                <a:moveTo>
                  <a:pt x="1788986" y="3024031"/>
                </a:moveTo>
                <a:cubicBezTo>
                  <a:pt x="1786604" y="3031937"/>
                  <a:pt x="1784033" y="3040414"/>
                  <a:pt x="1781461" y="3048510"/>
                </a:cubicBezTo>
                <a:cubicBezTo>
                  <a:pt x="1792414" y="3051558"/>
                  <a:pt x="1803178" y="3054511"/>
                  <a:pt x="1812893" y="3057178"/>
                </a:cubicBezTo>
                <a:cubicBezTo>
                  <a:pt x="1816417" y="3048606"/>
                  <a:pt x="1819846" y="3040224"/>
                  <a:pt x="1822704" y="3033080"/>
                </a:cubicBezTo>
                <a:cubicBezTo>
                  <a:pt x="1811560" y="3030127"/>
                  <a:pt x="1799463" y="3026889"/>
                  <a:pt x="1788986" y="3024031"/>
                </a:cubicBezTo>
                <a:close/>
                <a:moveTo>
                  <a:pt x="1010221" y="3023936"/>
                </a:moveTo>
                <a:cubicBezTo>
                  <a:pt x="1022699" y="3023841"/>
                  <a:pt x="1033177" y="3030413"/>
                  <a:pt x="1033177" y="3038319"/>
                </a:cubicBezTo>
                <a:cubicBezTo>
                  <a:pt x="1033177" y="3046320"/>
                  <a:pt x="1023175" y="3052892"/>
                  <a:pt x="1010698" y="3052987"/>
                </a:cubicBezTo>
                <a:cubicBezTo>
                  <a:pt x="998601" y="3053083"/>
                  <a:pt x="987647" y="3046415"/>
                  <a:pt x="987361" y="3038700"/>
                </a:cubicBezTo>
                <a:cubicBezTo>
                  <a:pt x="987076" y="3031080"/>
                  <a:pt x="998029" y="3024031"/>
                  <a:pt x="1010221" y="3023936"/>
                </a:cubicBezTo>
                <a:close/>
                <a:moveTo>
                  <a:pt x="1118806" y="3023556"/>
                </a:moveTo>
                <a:cubicBezTo>
                  <a:pt x="1132617" y="3024032"/>
                  <a:pt x="1142809" y="3032128"/>
                  <a:pt x="1140904" y="3041082"/>
                </a:cubicBezTo>
                <a:cubicBezTo>
                  <a:pt x="1138999" y="3049654"/>
                  <a:pt x="1126902" y="3056512"/>
                  <a:pt x="1114234" y="3056226"/>
                </a:cubicBezTo>
                <a:cubicBezTo>
                  <a:pt x="1100613" y="3055846"/>
                  <a:pt x="1090516" y="3047940"/>
                  <a:pt x="1092136" y="3038605"/>
                </a:cubicBezTo>
                <a:cubicBezTo>
                  <a:pt x="1093660" y="3029842"/>
                  <a:pt x="1105661" y="3023080"/>
                  <a:pt x="1118806" y="3023556"/>
                </a:cubicBezTo>
                <a:close/>
                <a:moveTo>
                  <a:pt x="2527458" y="3023460"/>
                </a:moveTo>
                <a:cubicBezTo>
                  <a:pt x="2544889" y="3026508"/>
                  <a:pt x="2554985" y="3037557"/>
                  <a:pt x="2550223" y="3048606"/>
                </a:cubicBezTo>
                <a:cubicBezTo>
                  <a:pt x="2545555" y="3059560"/>
                  <a:pt x="2527648" y="3066513"/>
                  <a:pt x="2510503" y="3064132"/>
                </a:cubicBezTo>
                <a:cubicBezTo>
                  <a:pt x="2492977" y="3061750"/>
                  <a:pt x="2482214" y="3049558"/>
                  <a:pt x="2487262" y="3038224"/>
                </a:cubicBezTo>
                <a:cubicBezTo>
                  <a:pt x="2492311" y="3027175"/>
                  <a:pt x="2510503" y="3020507"/>
                  <a:pt x="2527458" y="3023460"/>
                </a:cubicBezTo>
                <a:close/>
                <a:moveTo>
                  <a:pt x="1218913" y="3022984"/>
                </a:moveTo>
                <a:cubicBezTo>
                  <a:pt x="1233391" y="3023079"/>
                  <a:pt x="1243774" y="3030985"/>
                  <a:pt x="1242535" y="3040701"/>
                </a:cubicBezTo>
                <a:cubicBezTo>
                  <a:pt x="1241297" y="3050321"/>
                  <a:pt x="1228629" y="3058607"/>
                  <a:pt x="1214627" y="3058703"/>
                </a:cubicBezTo>
                <a:cubicBezTo>
                  <a:pt x="1200435" y="3058798"/>
                  <a:pt x="1189957" y="3050988"/>
                  <a:pt x="1191005" y="3040986"/>
                </a:cubicBezTo>
                <a:cubicBezTo>
                  <a:pt x="1192148" y="3030890"/>
                  <a:pt x="1204435" y="3023079"/>
                  <a:pt x="1218913" y="3022984"/>
                </a:cubicBezTo>
                <a:close/>
                <a:moveTo>
                  <a:pt x="3217449" y="3022222"/>
                </a:moveTo>
                <a:cubicBezTo>
                  <a:pt x="3218973" y="3021650"/>
                  <a:pt x="3219925" y="3023269"/>
                  <a:pt x="3222402" y="3024698"/>
                </a:cubicBezTo>
                <a:cubicBezTo>
                  <a:pt x="3218687" y="3028413"/>
                  <a:pt x="3216306" y="3031556"/>
                  <a:pt x="3215068" y="3031651"/>
                </a:cubicBezTo>
                <a:cubicBezTo>
                  <a:pt x="3213734" y="3031747"/>
                  <a:pt x="3212877" y="3029556"/>
                  <a:pt x="3212972" y="3027556"/>
                </a:cubicBezTo>
                <a:cubicBezTo>
                  <a:pt x="3212972" y="3026699"/>
                  <a:pt x="3216211" y="3022698"/>
                  <a:pt x="3217449" y="3022222"/>
                </a:cubicBezTo>
                <a:close/>
                <a:moveTo>
                  <a:pt x="1314831" y="3022222"/>
                </a:moveTo>
                <a:cubicBezTo>
                  <a:pt x="1329214" y="3022603"/>
                  <a:pt x="1337977" y="3031175"/>
                  <a:pt x="1335500" y="3042129"/>
                </a:cubicBezTo>
                <a:cubicBezTo>
                  <a:pt x="1333024" y="3052987"/>
                  <a:pt x="1320641" y="3061179"/>
                  <a:pt x="1306354" y="3061084"/>
                </a:cubicBezTo>
                <a:cubicBezTo>
                  <a:pt x="1292257" y="3060988"/>
                  <a:pt x="1282160" y="3052416"/>
                  <a:pt x="1283970" y="3041748"/>
                </a:cubicBezTo>
                <a:cubicBezTo>
                  <a:pt x="1285875" y="3030699"/>
                  <a:pt x="1299972" y="3021841"/>
                  <a:pt x="1314831" y="3022222"/>
                </a:cubicBezTo>
                <a:close/>
                <a:moveTo>
                  <a:pt x="1400269" y="3020793"/>
                </a:moveTo>
                <a:cubicBezTo>
                  <a:pt x="1413604" y="3020983"/>
                  <a:pt x="1422177" y="3030318"/>
                  <a:pt x="1419891" y="3041652"/>
                </a:cubicBezTo>
                <a:cubicBezTo>
                  <a:pt x="1417414" y="3053463"/>
                  <a:pt x="1404270" y="3063274"/>
                  <a:pt x="1390458" y="3063179"/>
                </a:cubicBezTo>
                <a:cubicBezTo>
                  <a:pt x="1377314" y="3063083"/>
                  <a:pt x="1367694" y="3053654"/>
                  <a:pt x="1369789" y="3042414"/>
                </a:cubicBezTo>
                <a:cubicBezTo>
                  <a:pt x="1371980" y="3030794"/>
                  <a:pt x="1386458" y="3020697"/>
                  <a:pt x="1400269" y="3020793"/>
                </a:cubicBezTo>
                <a:close/>
                <a:moveTo>
                  <a:pt x="2940368" y="3020126"/>
                </a:moveTo>
                <a:cubicBezTo>
                  <a:pt x="2934367" y="3021459"/>
                  <a:pt x="2928556" y="3022698"/>
                  <a:pt x="2923223" y="3023746"/>
                </a:cubicBezTo>
                <a:cubicBezTo>
                  <a:pt x="2921318" y="3030127"/>
                  <a:pt x="2919222" y="3036318"/>
                  <a:pt x="2917031" y="3042224"/>
                </a:cubicBezTo>
                <a:cubicBezTo>
                  <a:pt x="2923604" y="3040986"/>
                  <a:pt x="2928842" y="3039843"/>
                  <a:pt x="2934176" y="3038700"/>
                </a:cubicBezTo>
                <a:cubicBezTo>
                  <a:pt x="2936462" y="3032318"/>
                  <a:pt x="2938558" y="3026222"/>
                  <a:pt x="2940368" y="3020126"/>
                </a:cubicBezTo>
                <a:close/>
                <a:moveTo>
                  <a:pt x="2765679" y="3019555"/>
                </a:moveTo>
                <a:cubicBezTo>
                  <a:pt x="2780824" y="3020698"/>
                  <a:pt x="2790634" y="3031366"/>
                  <a:pt x="2786634" y="3042415"/>
                </a:cubicBezTo>
                <a:cubicBezTo>
                  <a:pt x="2782633" y="3053178"/>
                  <a:pt x="2767298" y="3060893"/>
                  <a:pt x="2752534" y="3059845"/>
                </a:cubicBezTo>
                <a:cubicBezTo>
                  <a:pt x="2736818" y="3058702"/>
                  <a:pt x="2727960" y="3048987"/>
                  <a:pt x="2732151" y="3037367"/>
                </a:cubicBezTo>
                <a:cubicBezTo>
                  <a:pt x="2736151" y="3026317"/>
                  <a:pt x="2750820" y="3018412"/>
                  <a:pt x="2765679" y="3019555"/>
                </a:cubicBezTo>
                <a:close/>
                <a:moveTo>
                  <a:pt x="3162490" y="3015364"/>
                </a:moveTo>
                <a:cubicBezTo>
                  <a:pt x="3165919" y="3013554"/>
                  <a:pt x="3167347" y="3016316"/>
                  <a:pt x="3165633" y="3021459"/>
                </a:cubicBezTo>
                <a:cubicBezTo>
                  <a:pt x="3164014" y="3026222"/>
                  <a:pt x="3160489" y="3030794"/>
                  <a:pt x="3157251" y="3032413"/>
                </a:cubicBezTo>
                <a:cubicBezTo>
                  <a:pt x="3153727" y="3034128"/>
                  <a:pt x="3152393" y="3031461"/>
                  <a:pt x="3154203" y="3026413"/>
                </a:cubicBezTo>
                <a:cubicBezTo>
                  <a:pt x="3155822" y="3021745"/>
                  <a:pt x="3159346" y="3016983"/>
                  <a:pt x="3162490" y="3015364"/>
                </a:cubicBezTo>
                <a:close/>
                <a:moveTo>
                  <a:pt x="3115246" y="3013554"/>
                </a:moveTo>
                <a:cubicBezTo>
                  <a:pt x="3119437" y="3010982"/>
                  <a:pt x="3121152" y="3014316"/>
                  <a:pt x="3118961" y="3020793"/>
                </a:cubicBezTo>
                <a:cubicBezTo>
                  <a:pt x="3116770" y="3027365"/>
                  <a:pt x="3111436" y="3034604"/>
                  <a:pt x="3106960" y="3037367"/>
                </a:cubicBezTo>
                <a:cubicBezTo>
                  <a:pt x="3102388" y="3040129"/>
                  <a:pt x="3100769" y="3037367"/>
                  <a:pt x="3102959" y="3030890"/>
                </a:cubicBezTo>
                <a:cubicBezTo>
                  <a:pt x="3105340" y="3023936"/>
                  <a:pt x="3110770" y="3016221"/>
                  <a:pt x="3115246" y="3013554"/>
                </a:cubicBezTo>
                <a:close/>
                <a:moveTo>
                  <a:pt x="3070478" y="3013173"/>
                </a:moveTo>
                <a:cubicBezTo>
                  <a:pt x="3075908" y="3009934"/>
                  <a:pt x="3078194" y="3014507"/>
                  <a:pt x="3075146" y="3022793"/>
                </a:cubicBezTo>
                <a:cubicBezTo>
                  <a:pt x="3072098" y="3031080"/>
                  <a:pt x="3064382" y="3040986"/>
                  <a:pt x="3058667" y="3044129"/>
                </a:cubicBezTo>
                <a:cubicBezTo>
                  <a:pt x="3052857" y="3047368"/>
                  <a:pt x="3051048" y="3043272"/>
                  <a:pt x="3054476" y="3034700"/>
                </a:cubicBezTo>
                <a:cubicBezTo>
                  <a:pt x="3057810" y="3026222"/>
                  <a:pt x="3064954" y="3016602"/>
                  <a:pt x="3070478" y="3013173"/>
                </a:cubicBezTo>
                <a:close/>
                <a:moveTo>
                  <a:pt x="2679096" y="3011268"/>
                </a:moveTo>
                <a:cubicBezTo>
                  <a:pt x="2695193" y="3013173"/>
                  <a:pt x="2705766" y="3024031"/>
                  <a:pt x="2701956" y="3034985"/>
                </a:cubicBezTo>
                <a:cubicBezTo>
                  <a:pt x="2698146" y="3045939"/>
                  <a:pt x="2681287" y="3053368"/>
                  <a:pt x="2665285" y="3051368"/>
                </a:cubicBezTo>
                <a:cubicBezTo>
                  <a:pt x="2649283" y="3049368"/>
                  <a:pt x="2639567" y="3038414"/>
                  <a:pt x="2643758" y="3027460"/>
                </a:cubicBezTo>
                <a:cubicBezTo>
                  <a:pt x="2647759" y="3016888"/>
                  <a:pt x="2663665" y="3009553"/>
                  <a:pt x="2679096" y="3011268"/>
                </a:cubicBezTo>
                <a:close/>
                <a:moveTo>
                  <a:pt x="3022378" y="3010601"/>
                </a:moveTo>
                <a:cubicBezTo>
                  <a:pt x="3029712" y="3007267"/>
                  <a:pt x="3032855" y="3012982"/>
                  <a:pt x="3029331" y="3023174"/>
                </a:cubicBezTo>
                <a:cubicBezTo>
                  <a:pt x="3025521" y="3033842"/>
                  <a:pt x="3015805" y="3045463"/>
                  <a:pt x="3007900" y="3048987"/>
                </a:cubicBezTo>
                <a:cubicBezTo>
                  <a:pt x="3000089" y="3052511"/>
                  <a:pt x="2997041" y="3046796"/>
                  <a:pt x="3001137" y="3036318"/>
                </a:cubicBezTo>
                <a:cubicBezTo>
                  <a:pt x="3005233" y="3025841"/>
                  <a:pt x="3014758" y="3014030"/>
                  <a:pt x="3022378" y="3010601"/>
                </a:cubicBezTo>
                <a:close/>
                <a:moveTo>
                  <a:pt x="1553528" y="3009458"/>
                </a:moveTo>
                <a:cubicBezTo>
                  <a:pt x="1551718" y="3016888"/>
                  <a:pt x="1550003" y="3023936"/>
                  <a:pt x="1548384" y="3030508"/>
                </a:cubicBezTo>
                <a:cubicBezTo>
                  <a:pt x="1557052" y="3032032"/>
                  <a:pt x="1566005" y="3033651"/>
                  <a:pt x="1574101" y="3035271"/>
                </a:cubicBezTo>
                <a:cubicBezTo>
                  <a:pt x="1575911" y="3028032"/>
                  <a:pt x="1577626" y="3021269"/>
                  <a:pt x="1579436" y="3014125"/>
                </a:cubicBezTo>
                <a:cubicBezTo>
                  <a:pt x="1569815" y="3012316"/>
                  <a:pt x="1562005" y="3010887"/>
                  <a:pt x="1553528" y="3009458"/>
                </a:cubicBezTo>
                <a:close/>
                <a:moveTo>
                  <a:pt x="2256853" y="3009267"/>
                </a:moveTo>
                <a:cubicBezTo>
                  <a:pt x="2275331" y="3013458"/>
                  <a:pt x="2286476" y="3026127"/>
                  <a:pt x="2281808" y="3038604"/>
                </a:cubicBezTo>
                <a:cubicBezTo>
                  <a:pt x="2277141" y="3050891"/>
                  <a:pt x="2258663" y="3058035"/>
                  <a:pt x="2240470" y="3054511"/>
                </a:cubicBezTo>
                <a:cubicBezTo>
                  <a:pt x="2221896" y="3050891"/>
                  <a:pt x="2210180" y="3036318"/>
                  <a:pt x="2215133" y="3023745"/>
                </a:cubicBezTo>
                <a:cubicBezTo>
                  <a:pt x="2219896" y="3011553"/>
                  <a:pt x="2238565" y="3005076"/>
                  <a:pt x="2256853" y="3009267"/>
                </a:cubicBezTo>
                <a:close/>
                <a:moveTo>
                  <a:pt x="3266027" y="3008410"/>
                </a:moveTo>
                <a:cubicBezTo>
                  <a:pt x="3266503" y="3008124"/>
                  <a:pt x="3267646" y="3009553"/>
                  <a:pt x="3267456" y="3010315"/>
                </a:cubicBezTo>
                <a:cubicBezTo>
                  <a:pt x="3267074" y="3011744"/>
                  <a:pt x="3265836" y="3013268"/>
                  <a:pt x="3264312" y="3015649"/>
                </a:cubicBezTo>
                <a:cubicBezTo>
                  <a:pt x="3263550" y="3013935"/>
                  <a:pt x="3262502" y="3012982"/>
                  <a:pt x="3262788" y="3011839"/>
                </a:cubicBezTo>
                <a:cubicBezTo>
                  <a:pt x="3263074" y="3010791"/>
                  <a:pt x="3264884" y="3009077"/>
                  <a:pt x="3266027" y="3008410"/>
                </a:cubicBezTo>
                <a:close/>
                <a:moveTo>
                  <a:pt x="2067211" y="3008410"/>
                </a:moveTo>
                <a:cubicBezTo>
                  <a:pt x="2082736" y="3005743"/>
                  <a:pt x="2099215" y="3010982"/>
                  <a:pt x="2107882" y="3021269"/>
                </a:cubicBezTo>
                <a:cubicBezTo>
                  <a:pt x="2116455" y="3031365"/>
                  <a:pt x="2114359" y="3043748"/>
                  <a:pt x="2102929" y="3051558"/>
                </a:cubicBezTo>
                <a:cubicBezTo>
                  <a:pt x="2091023" y="3059655"/>
                  <a:pt x="2072926" y="3060417"/>
                  <a:pt x="2058733" y="3053178"/>
                </a:cubicBezTo>
                <a:cubicBezTo>
                  <a:pt x="2054257" y="3050797"/>
                  <a:pt x="2049875" y="3048415"/>
                  <a:pt x="2045589" y="3046034"/>
                </a:cubicBezTo>
                <a:cubicBezTo>
                  <a:pt x="2045398" y="3045653"/>
                  <a:pt x="2045303" y="3045463"/>
                  <a:pt x="2045113" y="3045177"/>
                </a:cubicBezTo>
                <a:cubicBezTo>
                  <a:pt x="2044446" y="3041367"/>
                  <a:pt x="2043589" y="3037557"/>
                  <a:pt x="2043112" y="3033747"/>
                </a:cubicBezTo>
                <a:cubicBezTo>
                  <a:pt x="2041493" y="3021459"/>
                  <a:pt x="2051209" y="3011172"/>
                  <a:pt x="2067211" y="3008410"/>
                </a:cubicBezTo>
                <a:close/>
                <a:moveTo>
                  <a:pt x="2425732" y="3006601"/>
                </a:moveTo>
                <a:cubicBezTo>
                  <a:pt x="2444115" y="3010316"/>
                  <a:pt x="2454687" y="3022222"/>
                  <a:pt x="2449735" y="3033842"/>
                </a:cubicBezTo>
                <a:cubicBezTo>
                  <a:pt x="2444782" y="3045367"/>
                  <a:pt x="2426017" y="3051844"/>
                  <a:pt x="2408206" y="3048130"/>
                </a:cubicBezTo>
                <a:cubicBezTo>
                  <a:pt x="2391156" y="3044606"/>
                  <a:pt x="2380964" y="3032509"/>
                  <a:pt x="2385060" y="3021269"/>
                </a:cubicBezTo>
                <a:cubicBezTo>
                  <a:pt x="2389441" y="3009553"/>
                  <a:pt x="2407634" y="3002886"/>
                  <a:pt x="2425732" y="3006601"/>
                </a:cubicBezTo>
                <a:close/>
                <a:moveTo>
                  <a:pt x="2991040" y="3006124"/>
                </a:moveTo>
                <a:cubicBezTo>
                  <a:pt x="2986183" y="3007839"/>
                  <a:pt x="2981611" y="3009458"/>
                  <a:pt x="2976563" y="3010982"/>
                </a:cubicBezTo>
                <a:cubicBezTo>
                  <a:pt x="2974562" y="3017649"/>
                  <a:pt x="2972657" y="3023555"/>
                  <a:pt x="2970466" y="3029746"/>
                </a:cubicBezTo>
                <a:cubicBezTo>
                  <a:pt x="2975515" y="3028127"/>
                  <a:pt x="2980563" y="3026508"/>
                  <a:pt x="2985040" y="3024889"/>
                </a:cubicBezTo>
                <a:cubicBezTo>
                  <a:pt x="2987231" y="3018602"/>
                  <a:pt x="2989326" y="3012125"/>
                  <a:pt x="2991040" y="3006124"/>
                </a:cubicBezTo>
                <a:close/>
                <a:moveTo>
                  <a:pt x="1891569" y="3005553"/>
                </a:moveTo>
                <a:lnTo>
                  <a:pt x="1891374" y="3005800"/>
                </a:lnTo>
                <a:lnTo>
                  <a:pt x="1890933" y="3005826"/>
                </a:lnTo>
                <a:lnTo>
                  <a:pt x="1890902" y="3005839"/>
                </a:lnTo>
                <a:lnTo>
                  <a:pt x="1890918" y="3005827"/>
                </a:lnTo>
                <a:lnTo>
                  <a:pt x="1890712" y="3005839"/>
                </a:lnTo>
                <a:lnTo>
                  <a:pt x="1891049" y="3005727"/>
                </a:lnTo>
                <a:lnTo>
                  <a:pt x="1891233" y="3005586"/>
                </a:lnTo>
                <a:close/>
                <a:moveTo>
                  <a:pt x="1900428" y="3005268"/>
                </a:moveTo>
                <a:cubicBezTo>
                  <a:pt x="1916906" y="3003553"/>
                  <a:pt x="1931288" y="3008220"/>
                  <a:pt x="1940147" y="3018412"/>
                </a:cubicBezTo>
                <a:cubicBezTo>
                  <a:pt x="1949196" y="3028699"/>
                  <a:pt x="1948624" y="3039653"/>
                  <a:pt x="1938813" y="3049463"/>
                </a:cubicBezTo>
                <a:cubicBezTo>
                  <a:pt x="1937194" y="3051083"/>
                  <a:pt x="1935384" y="3052607"/>
                  <a:pt x="1933670" y="3054226"/>
                </a:cubicBezTo>
                <a:cubicBezTo>
                  <a:pt x="1931193" y="3055274"/>
                  <a:pt x="1928621" y="3056321"/>
                  <a:pt x="1926145" y="3057274"/>
                </a:cubicBezTo>
                <a:cubicBezTo>
                  <a:pt x="1908905" y="3059655"/>
                  <a:pt x="1894713" y="3053559"/>
                  <a:pt x="1881282" y="3045463"/>
                </a:cubicBezTo>
                <a:cubicBezTo>
                  <a:pt x="1880806" y="3044796"/>
                  <a:pt x="1880425" y="3044130"/>
                  <a:pt x="1880139" y="3043368"/>
                </a:cubicBezTo>
                <a:cubicBezTo>
                  <a:pt x="1876853" y="3035700"/>
                  <a:pt x="1876234" y="3028747"/>
                  <a:pt x="1878175" y="3022461"/>
                </a:cubicBezTo>
                <a:lnTo>
                  <a:pt x="1891374" y="3005800"/>
                </a:lnTo>
                <a:close/>
                <a:moveTo>
                  <a:pt x="1695545" y="3000695"/>
                </a:moveTo>
                <a:cubicBezTo>
                  <a:pt x="1693545" y="3008506"/>
                  <a:pt x="1691449" y="3016125"/>
                  <a:pt x="1689354" y="3023555"/>
                </a:cubicBezTo>
                <a:cubicBezTo>
                  <a:pt x="1699927" y="3026222"/>
                  <a:pt x="1709737" y="3028699"/>
                  <a:pt x="1719262" y="3031175"/>
                </a:cubicBezTo>
                <a:cubicBezTo>
                  <a:pt x="1721549" y="3023174"/>
                  <a:pt x="1723739" y="3015459"/>
                  <a:pt x="1725739" y="3008220"/>
                </a:cubicBezTo>
                <a:cubicBezTo>
                  <a:pt x="1715548" y="3005648"/>
                  <a:pt x="1705166" y="3003076"/>
                  <a:pt x="1695545" y="3000695"/>
                </a:cubicBezTo>
                <a:close/>
                <a:moveTo>
                  <a:pt x="2584704" y="2998885"/>
                </a:moveTo>
                <a:cubicBezTo>
                  <a:pt x="2601944" y="3001362"/>
                  <a:pt x="2613088" y="3012030"/>
                  <a:pt x="2609755" y="3023174"/>
                </a:cubicBezTo>
                <a:cubicBezTo>
                  <a:pt x="2606421" y="3034414"/>
                  <a:pt x="2590228" y="3041462"/>
                  <a:pt x="2573179" y="3039367"/>
                </a:cubicBezTo>
                <a:cubicBezTo>
                  <a:pt x="2556510" y="3037366"/>
                  <a:pt x="2545270" y="3026127"/>
                  <a:pt x="2548223" y="3014983"/>
                </a:cubicBezTo>
                <a:cubicBezTo>
                  <a:pt x="2551271" y="3003838"/>
                  <a:pt x="2567749" y="2996504"/>
                  <a:pt x="2584704" y="2998885"/>
                </a:cubicBezTo>
                <a:close/>
                <a:moveTo>
                  <a:pt x="3204209" y="2997742"/>
                </a:moveTo>
                <a:cubicBezTo>
                  <a:pt x="3205829" y="2997742"/>
                  <a:pt x="3206591" y="2999838"/>
                  <a:pt x="3208591" y="3001933"/>
                </a:cubicBezTo>
                <a:cubicBezTo>
                  <a:pt x="3204972" y="3006124"/>
                  <a:pt x="3202685" y="3009363"/>
                  <a:pt x="3200590" y="3010887"/>
                </a:cubicBezTo>
                <a:cubicBezTo>
                  <a:pt x="3197637" y="3012982"/>
                  <a:pt x="3196208" y="3010316"/>
                  <a:pt x="3197351" y="3006315"/>
                </a:cubicBezTo>
                <a:cubicBezTo>
                  <a:pt x="3198494" y="3002315"/>
                  <a:pt x="3201923" y="2997647"/>
                  <a:pt x="3204209" y="2997742"/>
                </a:cubicBezTo>
                <a:close/>
                <a:moveTo>
                  <a:pt x="3152488" y="2993457"/>
                </a:moveTo>
                <a:cubicBezTo>
                  <a:pt x="3156298" y="2991266"/>
                  <a:pt x="3157918" y="2994886"/>
                  <a:pt x="3155822" y="3000886"/>
                </a:cubicBezTo>
                <a:cubicBezTo>
                  <a:pt x="3154012" y="3006601"/>
                  <a:pt x="3149536" y="3012507"/>
                  <a:pt x="3145916" y="3014316"/>
                </a:cubicBezTo>
                <a:cubicBezTo>
                  <a:pt x="3142297" y="3016126"/>
                  <a:pt x="3141058" y="3013173"/>
                  <a:pt x="3142963" y="3007268"/>
                </a:cubicBezTo>
                <a:cubicBezTo>
                  <a:pt x="3144869" y="3001362"/>
                  <a:pt x="3148869" y="2995457"/>
                  <a:pt x="3152488" y="2993457"/>
                </a:cubicBezTo>
                <a:close/>
                <a:moveTo>
                  <a:pt x="3107149" y="2992599"/>
                </a:moveTo>
                <a:cubicBezTo>
                  <a:pt x="3111721" y="2989646"/>
                  <a:pt x="3113817" y="2993647"/>
                  <a:pt x="3111436" y="3001267"/>
                </a:cubicBezTo>
                <a:cubicBezTo>
                  <a:pt x="3109055" y="3008792"/>
                  <a:pt x="3102768" y="3017745"/>
                  <a:pt x="3097910" y="3020603"/>
                </a:cubicBezTo>
                <a:cubicBezTo>
                  <a:pt x="3092957" y="3023555"/>
                  <a:pt x="3091338" y="3019936"/>
                  <a:pt x="3094005" y="3012125"/>
                </a:cubicBezTo>
                <a:cubicBezTo>
                  <a:pt x="3096672" y="3004315"/>
                  <a:pt x="3102387" y="2995647"/>
                  <a:pt x="3107149" y="2992599"/>
                </a:cubicBezTo>
                <a:close/>
                <a:moveTo>
                  <a:pt x="386238" y="2992313"/>
                </a:moveTo>
                <a:cubicBezTo>
                  <a:pt x="387572" y="2992028"/>
                  <a:pt x="390906" y="2994123"/>
                  <a:pt x="394525" y="2995743"/>
                </a:cubicBezTo>
                <a:cubicBezTo>
                  <a:pt x="391858" y="2997267"/>
                  <a:pt x="390429" y="2998981"/>
                  <a:pt x="388334" y="2998981"/>
                </a:cubicBezTo>
                <a:cubicBezTo>
                  <a:pt x="386238" y="2998981"/>
                  <a:pt x="383571" y="2997171"/>
                  <a:pt x="381190" y="2996123"/>
                </a:cubicBezTo>
                <a:cubicBezTo>
                  <a:pt x="382809" y="2994790"/>
                  <a:pt x="383952" y="2992790"/>
                  <a:pt x="386238" y="2992313"/>
                </a:cubicBezTo>
                <a:close/>
                <a:moveTo>
                  <a:pt x="2921698" y="2992218"/>
                </a:moveTo>
                <a:cubicBezTo>
                  <a:pt x="2914745" y="2993361"/>
                  <a:pt x="2907316" y="2994504"/>
                  <a:pt x="2899410" y="2995551"/>
                </a:cubicBezTo>
                <a:cubicBezTo>
                  <a:pt x="2902172" y="3002409"/>
                  <a:pt x="2899981" y="3010410"/>
                  <a:pt x="2895124" y="3017840"/>
                </a:cubicBezTo>
                <a:cubicBezTo>
                  <a:pt x="2903030" y="3016792"/>
                  <a:pt x="2910173" y="3015744"/>
                  <a:pt x="2916555" y="3014601"/>
                </a:cubicBezTo>
                <a:cubicBezTo>
                  <a:pt x="2918555" y="3007172"/>
                  <a:pt x="2920174" y="2999933"/>
                  <a:pt x="2921698" y="2992218"/>
                </a:cubicBezTo>
                <a:close/>
                <a:moveTo>
                  <a:pt x="3061715" y="2992028"/>
                </a:moveTo>
                <a:cubicBezTo>
                  <a:pt x="3067907" y="2988218"/>
                  <a:pt x="3070764" y="2993552"/>
                  <a:pt x="3067716" y="3003267"/>
                </a:cubicBezTo>
                <a:cubicBezTo>
                  <a:pt x="3064573" y="3013078"/>
                  <a:pt x="3056286" y="3024127"/>
                  <a:pt x="3049904" y="3027461"/>
                </a:cubicBezTo>
                <a:cubicBezTo>
                  <a:pt x="3043808" y="3030699"/>
                  <a:pt x="3041427" y="3025937"/>
                  <a:pt x="3044475" y="3016793"/>
                </a:cubicBezTo>
                <a:cubicBezTo>
                  <a:pt x="3047714" y="3007172"/>
                  <a:pt x="3055429" y="2995838"/>
                  <a:pt x="3061715" y="2992028"/>
                </a:cubicBezTo>
                <a:close/>
                <a:moveTo>
                  <a:pt x="611314" y="2990503"/>
                </a:moveTo>
                <a:cubicBezTo>
                  <a:pt x="618839" y="2990884"/>
                  <a:pt x="624840" y="2994504"/>
                  <a:pt x="625507" y="2999076"/>
                </a:cubicBezTo>
                <a:cubicBezTo>
                  <a:pt x="626078" y="3003743"/>
                  <a:pt x="621125" y="3006981"/>
                  <a:pt x="613600" y="3006791"/>
                </a:cubicBezTo>
                <a:cubicBezTo>
                  <a:pt x="606457" y="3006696"/>
                  <a:pt x="599408" y="3002981"/>
                  <a:pt x="598265" y="2998790"/>
                </a:cubicBezTo>
                <a:cubicBezTo>
                  <a:pt x="597027" y="2994123"/>
                  <a:pt x="603218" y="2990122"/>
                  <a:pt x="611314" y="2990503"/>
                </a:cubicBezTo>
                <a:close/>
                <a:moveTo>
                  <a:pt x="726185" y="2989931"/>
                </a:moveTo>
                <a:cubicBezTo>
                  <a:pt x="735710" y="2990027"/>
                  <a:pt x="743711" y="2994599"/>
                  <a:pt x="744568" y="3000409"/>
                </a:cubicBezTo>
                <a:cubicBezTo>
                  <a:pt x="745426" y="3006219"/>
                  <a:pt x="739044" y="3010601"/>
                  <a:pt x="729519" y="3010696"/>
                </a:cubicBezTo>
                <a:cubicBezTo>
                  <a:pt x="719518" y="3010791"/>
                  <a:pt x="710183" y="3005648"/>
                  <a:pt x="709707" y="2999742"/>
                </a:cubicBezTo>
                <a:cubicBezTo>
                  <a:pt x="709326" y="2994313"/>
                  <a:pt x="716851" y="2989836"/>
                  <a:pt x="726185" y="2989931"/>
                </a:cubicBezTo>
                <a:close/>
                <a:moveTo>
                  <a:pt x="2813113" y="2989742"/>
                </a:moveTo>
                <a:cubicBezTo>
                  <a:pt x="2826829" y="2990694"/>
                  <a:pt x="2836068" y="3000981"/>
                  <a:pt x="2833306" y="3012411"/>
                </a:cubicBezTo>
                <a:cubicBezTo>
                  <a:pt x="2830449" y="3024413"/>
                  <a:pt x="2815971" y="3033747"/>
                  <a:pt x="2801683" y="3032319"/>
                </a:cubicBezTo>
                <a:cubicBezTo>
                  <a:pt x="2787682" y="3030985"/>
                  <a:pt x="2779395" y="3020889"/>
                  <a:pt x="2782538" y="3009173"/>
                </a:cubicBezTo>
                <a:cubicBezTo>
                  <a:pt x="2785586" y="2997552"/>
                  <a:pt x="2799207" y="2988789"/>
                  <a:pt x="2813113" y="2989742"/>
                </a:cubicBezTo>
                <a:close/>
                <a:moveTo>
                  <a:pt x="843152" y="2989456"/>
                </a:moveTo>
                <a:cubicBezTo>
                  <a:pt x="854392" y="2990027"/>
                  <a:pt x="863250" y="2995933"/>
                  <a:pt x="863250" y="3002791"/>
                </a:cubicBezTo>
                <a:cubicBezTo>
                  <a:pt x="863250" y="3009649"/>
                  <a:pt x="854392" y="3014792"/>
                  <a:pt x="843152" y="3014507"/>
                </a:cubicBezTo>
                <a:cubicBezTo>
                  <a:pt x="832199" y="3014221"/>
                  <a:pt x="822197" y="3008410"/>
                  <a:pt x="821626" y="3001838"/>
                </a:cubicBezTo>
                <a:cubicBezTo>
                  <a:pt x="820959" y="2994885"/>
                  <a:pt x="831532" y="2988884"/>
                  <a:pt x="843152" y="2989456"/>
                </a:cubicBezTo>
                <a:close/>
                <a:moveTo>
                  <a:pt x="956405" y="2988884"/>
                </a:moveTo>
                <a:cubicBezTo>
                  <a:pt x="969358" y="2989170"/>
                  <a:pt x="980026" y="2996028"/>
                  <a:pt x="979741" y="3003933"/>
                </a:cubicBezTo>
                <a:cubicBezTo>
                  <a:pt x="979550" y="3011934"/>
                  <a:pt x="968882" y="3018316"/>
                  <a:pt x="956024" y="3018125"/>
                </a:cubicBezTo>
                <a:cubicBezTo>
                  <a:pt x="943451" y="3017935"/>
                  <a:pt x="932211" y="3010887"/>
                  <a:pt x="932211" y="3003171"/>
                </a:cubicBezTo>
                <a:cubicBezTo>
                  <a:pt x="932211" y="2995456"/>
                  <a:pt x="943736" y="2988693"/>
                  <a:pt x="956405" y="2988884"/>
                </a:cubicBezTo>
                <a:close/>
                <a:moveTo>
                  <a:pt x="496157" y="2988694"/>
                </a:moveTo>
                <a:cubicBezTo>
                  <a:pt x="501396" y="2992695"/>
                  <a:pt x="506540" y="2995076"/>
                  <a:pt x="506730" y="2997171"/>
                </a:cubicBezTo>
                <a:cubicBezTo>
                  <a:pt x="506921" y="2999267"/>
                  <a:pt x="503110" y="3002315"/>
                  <a:pt x="499777" y="3002696"/>
                </a:cubicBezTo>
                <a:cubicBezTo>
                  <a:pt x="493776" y="3003458"/>
                  <a:pt x="488442" y="3000505"/>
                  <a:pt x="488537" y="2996600"/>
                </a:cubicBezTo>
                <a:cubicBezTo>
                  <a:pt x="488537" y="2994219"/>
                  <a:pt x="492347" y="2992409"/>
                  <a:pt x="496157" y="2988694"/>
                </a:cubicBezTo>
                <a:close/>
                <a:moveTo>
                  <a:pt x="1068228" y="2988598"/>
                </a:moveTo>
                <a:cubicBezTo>
                  <a:pt x="1082516" y="2989075"/>
                  <a:pt x="1093470" y="2997076"/>
                  <a:pt x="1092136" y="3006029"/>
                </a:cubicBezTo>
                <a:cubicBezTo>
                  <a:pt x="1090898" y="3014602"/>
                  <a:pt x="1078992" y="3021555"/>
                  <a:pt x="1065657" y="3021555"/>
                </a:cubicBezTo>
                <a:cubicBezTo>
                  <a:pt x="1051750" y="3021555"/>
                  <a:pt x="1040130" y="3013744"/>
                  <a:pt x="1040701" y="3004696"/>
                </a:cubicBezTo>
                <a:cubicBezTo>
                  <a:pt x="1041273" y="2995647"/>
                  <a:pt x="1054131" y="2988122"/>
                  <a:pt x="1068228" y="2988598"/>
                </a:cubicBezTo>
                <a:close/>
                <a:moveTo>
                  <a:pt x="1174813" y="2988218"/>
                </a:moveTo>
                <a:cubicBezTo>
                  <a:pt x="1189672" y="2988694"/>
                  <a:pt x="1200436" y="2997171"/>
                  <a:pt x="1198912" y="3006887"/>
                </a:cubicBezTo>
                <a:cubicBezTo>
                  <a:pt x="1197388" y="3016603"/>
                  <a:pt x="1183957" y="3024699"/>
                  <a:pt x="1169575" y="3024508"/>
                </a:cubicBezTo>
                <a:cubicBezTo>
                  <a:pt x="1154144" y="3024413"/>
                  <a:pt x="1142905" y="3015745"/>
                  <a:pt x="1144714" y="3005172"/>
                </a:cubicBezTo>
                <a:cubicBezTo>
                  <a:pt x="1146429" y="2995076"/>
                  <a:pt x="1159573" y="2987742"/>
                  <a:pt x="1174813" y="2988218"/>
                </a:cubicBezTo>
                <a:close/>
                <a:moveTo>
                  <a:pt x="1273587" y="2987551"/>
                </a:moveTo>
                <a:cubicBezTo>
                  <a:pt x="1289494" y="2987646"/>
                  <a:pt x="1300067" y="2996790"/>
                  <a:pt x="1297686" y="3008030"/>
                </a:cubicBezTo>
                <a:cubicBezTo>
                  <a:pt x="1295400" y="3018793"/>
                  <a:pt x="1282255" y="3027080"/>
                  <a:pt x="1267206" y="3026984"/>
                </a:cubicBezTo>
                <a:cubicBezTo>
                  <a:pt x="1251394" y="3026889"/>
                  <a:pt x="1240345" y="3017840"/>
                  <a:pt x="1242536" y="3006601"/>
                </a:cubicBezTo>
                <a:cubicBezTo>
                  <a:pt x="1244631" y="2995742"/>
                  <a:pt x="1258347" y="2987456"/>
                  <a:pt x="1273587" y="2987551"/>
                </a:cubicBezTo>
                <a:close/>
                <a:moveTo>
                  <a:pt x="1365218" y="2986312"/>
                </a:moveTo>
                <a:cubicBezTo>
                  <a:pt x="1380362" y="2986312"/>
                  <a:pt x="1390078" y="2995932"/>
                  <a:pt x="1387601" y="3007934"/>
                </a:cubicBezTo>
                <a:cubicBezTo>
                  <a:pt x="1385125" y="3020031"/>
                  <a:pt x="1371790" y="3029460"/>
                  <a:pt x="1356740" y="3029365"/>
                </a:cubicBezTo>
                <a:cubicBezTo>
                  <a:pt x="1341881" y="3029270"/>
                  <a:pt x="1330928" y="3019554"/>
                  <a:pt x="1333118" y="3007839"/>
                </a:cubicBezTo>
                <a:cubicBezTo>
                  <a:pt x="1335309" y="2996218"/>
                  <a:pt x="1350263" y="2986312"/>
                  <a:pt x="1365218" y="2986312"/>
                </a:cubicBezTo>
                <a:close/>
                <a:moveTo>
                  <a:pt x="2318195" y="2985455"/>
                </a:moveTo>
                <a:cubicBezTo>
                  <a:pt x="2337435" y="2988979"/>
                  <a:pt x="2349913" y="3001267"/>
                  <a:pt x="2346293" y="3013649"/>
                </a:cubicBezTo>
                <a:cubicBezTo>
                  <a:pt x="2342769" y="3025556"/>
                  <a:pt x="2325814" y="3032509"/>
                  <a:pt x="2307717" y="3029461"/>
                </a:cubicBezTo>
                <a:cubicBezTo>
                  <a:pt x="2288953" y="3026318"/>
                  <a:pt x="2276761" y="3013554"/>
                  <a:pt x="2280095" y="3001076"/>
                </a:cubicBezTo>
                <a:cubicBezTo>
                  <a:pt x="2283238" y="2989170"/>
                  <a:pt x="2300192" y="2982217"/>
                  <a:pt x="2318195" y="2985455"/>
                </a:cubicBezTo>
                <a:close/>
                <a:moveTo>
                  <a:pt x="2151507" y="2984883"/>
                </a:moveTo>
                <a:cubicBezTo>
                  <a:pt x="2170271" y="2989360"/>
                  <a:pt x="2181034" y="3002981"/>
                  <a:pt x="2176272" y="3015840"/>
                </a:cubicBezTo>
                <a:cubicBezTo>
                  <a:pt x="2171605" y="3028413"/>
                  <a:pt x="2152745" y="3035080"/>
                  <a:pt x="2134553" y="3030984"/>
                </a:cubicBezTo>
                <a:cubicBezTo>
                  <a:pt x="2116645" y="3026984"/>
                  <a:pt x="2105025" y="3012887"/>
                  <a:pt x="2108930" y="3000409"/>
                </a:cubicBezTo>
                <a:cubicBezTo>
                  <a:pt x="2113026" y="2987360"/>
                  <a:pt x="2132457" y="2980216"/>
                  <a:pt x="2151507" y="2984883"/>
                </a:cubicBezTo>
                <a:close/>
                <a:moveTo>
                  <a:pt x="2730150" y="2984121"/>
                </a:moveTo>
                <a:cubicBezTo>
                  <a:pt x="2745104" y="2985550"/>
                  <a:pt x="2755677" y="2995837"/>
                  <a:pt x="2753581" y="3006981"/>
                </a:cubicBezTo>
                <a:cubicBezTo>
                  <a:pt x="2751295" y="3018792"/>
                  <a:pt x="2736627" y="3026984"/>
                  <a:pt x="2721101" y="3025555"/>
                </a:cubicBezTo>
                <a:cubicBezTo>
                  <a:pt x="2706433" y="3024222"/>
                  <a:pt x="2695860" y="3013839"/>
                  <a:pt x="2697860" y="3002790"/>
                </a:cubicBezTo>
                <a:cubicBezTo>
                  <a:pt x="2699956" y="2991360"/>
                  <a:pt x="2714815" y="2982693"/>
                  <a:pt x="2730150" y="2984121"/>
                </a:cubicBezTo>
                <a:close/>
                <a:moveTo>
                  <a:pt x="1980914" y="2982884"/>
                </a:moveTo>
                <a:cubicBezTo>
                  <a:pt x="1999964" y="2987456"/>
                  <a:pt x="2012442" y="3001743"/>
                  <a:pt x="2008442" y="3015173"/>
                </a:cubicBezTo>
                <a:cubicBezTo>
                  <a:pt x="2004441" y="3028509"/>
                  <a:pt x="1985486" y="3035747"/>
                  <a:pt x="1966817" y="3031176"/>
                </a:cubicBezTo>
                <a:cubicBezTo>
                  <a:pt x="1947862" y="3026604"/>
                  <a:pt x="1936623" y="3012411"/>
                  <a:pt x="1940433" y="2998886"/>
                </a:cubicBezTo>
                <a:cubicBezTo>
                  <a:pt x="1944338" y="2985265"/>
                  <a:pt x="1961769" y="2978312"/>
                  <a:pt x="1980914" y="2982884"/>
                </a:cubicBezTo>
                <a:close/>
                <a:moveTo>
                  <a:pt x="2487263" y="2982788"/>
                </a:moveTo>
                <a:cubicBezTo>
                  <a:pt x="2504408" y="2986598"/>
                  <a:pt x="2515171" y="2998314"/>
                  <a:pt x="2511075" y="3009363"/>
                </a:cubicBezTo>
                <a:cubicBezTo>
                  <a:pt x="2507075" y="3020412"/>
                  <a:pt x="2490120" y="3026508"/>
                  <a:pt x="2472785" y="3023365"/>
                </a:cubicBezTo>
                <a:cubicBezTo>
                  <a:pt x="2455544" y="3020222"/>
                  <a:pt x="2444877" y="3008601"/>
                  <a:pt x="2448401" y="2997171"/>
                </a:cubicBezTo>
                <a:cubicBezTo>
                  <a:pt x="2452020" y="2985265"/>
                  <a:pt x="2469165" y="2978978"/>
                  <a:pt x="2487263" y="2982788"/>
                </a:cubicBezTo>
                <a:close/>
                <a:moveTo>
                  <a:pt x="3248596" y="2982407"/>
                </a:moveTo>
                <a:cubicBezTo>
                  <a:pt x="3249834" y="2981931"/>
                  <a:pt x="3250501" y="2984026"/>
                  <a:pt x="3252216" y="2985740"/>
                </a:cubicBezTo>
                <a:cubicBezTo>
                  <a:pt x="3249263" y="2988407"/>
                  <a:pt x="3247263" y="2991074"/>
                  <a:pt x="3246215" y="2991170"/>
                </a:cubicBezTo>
                <a:cubicBezTo>
                  <a:pt x="3245072" y="2991265"/>
                  <a:pt x="3244691" y="2988884"/>
                  <a:pt x="3244024" y="2987550"/>
                </a:cubicBezTo>
                <a:cubicBezTo>
                  <a:pt x="3245548" y="2985740"/>
                  <a:pt x="3247263" y="2982883"/>
                  <a:pt x="3248596" y="2982407"/>
                </a:cubicBezTo>
                <a:close/>
                <a:moveTo>
                  <a:pt x="2974277" y="2981550"/>
                </a:moveTo>
                <a:cubicBezTo>
                  <a:pt x="2969038" y="2983074"/>
                  <a:pt x="2963609" y="2984598"/>
                  <a:pt x="2958465" y="2985931"/>
                </a:cubicBezTo>
                <a:cubicBezTo>
                  <a:pt x="2957131" y="2992504"/>
                  <a:pt x="2955607" y="2999076"/>
                  <a:pt x="2953988" y="3005458"/>
                </a:cubicBezTo>
                <a:cubicBezTo>
                  <a:pt x="2959989" y="3003933"/>
                  <a:pt x="2964847" y="3002600"/>
                  <a:pt x="2969800" y="3001076"/>
                </a:cubicBezTo>
                <a:cubicBezTo>
                  <a:pt x="2971514" y="2994504"/>
                  <a:pt x="2972943" y="2988217"/>
                  <a:pt x="2974277" y="2981550"/>
                </a:cubicBezTo>
                <a:close/>
                <a:moveTo>
                  <a:pt x="1606105" y="2981455"/>
                </a:moveTo>
                <a:cubicBezTo>
                  <a:pt x="1604391" y="2988789"/>
                  <a:pt x="1602772" y="2995551"/>
                  <a:pt x="1600962" y="3002886"/>
                </a:cubicBezTo>
                <a:cubicBezTo>
                  <a:pt x="1609916" y="3004696"/>
                  <a:pt x="1618964" y="3006600"/>
                  <a:pt x="1627632" y="3008506"/>
                </a:cubicBezTo>
                <a:cubicBezTo>
                  <a:pt x="1629442" y="3001266"/>
                  <a:pt x="1631156" y="2994408"/>
                  <a:pt x="1632966" y="2986979"/>
                </a:cubicBezTo>
                <a:cubicBezTo>
                  <a:pt x="1623727" y="2984979"/>
                  <a:pt x="1614297" y="2983074"/>
                  <a:pt x="1606105" y="2981455"/>
                </a:cubicBezTo>
                <a:close/>
                <a:moveTo>
                  <a:pt x="3191351" y="2973930"/>
                </a:moveTo>
                <a:cubicBezTo>
                  <a:pt x="3194399" y="2972596"/>
                  <a:pt x="3195828" y="2975454"/>
                  <a:pt x="3194494" y="2980312"/>
                </a:cubicBezTo>
                <a:cubicBezTo>
                  <a:pt x="3193351" y="2985169"/>
                  <a:pt x="3189732" y="2990027"/>
                  <a:pt x="3186588" y="2991360"/>
                </a:cubicBezTo>
                <a:cubicBezTo>
                  <a:pt x="3183445" y="2992789"/>
                  <a:pt x="3182207" y="2990122"/>
                  <a:pt x="3183636" y="2985074"/>
                </a:cubicBezTo>
                <a:cubicBezTo>
                  <a:pt x="3185065" y="2980121"/>
                  <a:pt x="3188303" y="2975358"/>
                  <a:pt x="3191351" y="2973930"/>
                </a:cubicBezTo>
                <a:close/>
                <a:moveTo>
                  <a:pt x="2639758" y="2973548"/>
                </a:moveTo>
                <a:cubicBezTo>
                  <a:pt x="2656522" y="2975930"/>
                  <a:pt x="2667666" y="2986788"/>
                  <a:pt x="2664808" y="2998314"/>
                </a:cubicBezTo>
                <a:cubicBezTo>
                  <a:pt x="2662046" y="3009363"/>
                  <a:pt x="2647282" y="3016125"/>
                  <a:pt x="2631185" y="3014030"/>
                </a:cubicBezTo>
                <a:cubicBezTo>
                  <a:pt x="2614612" y="3011839"/>
                  <a:pt x="2603467" y="3000599"/>
                  <a:pt x="2606325" y="2989265"/>
                </a:cubicBezTo>
                <a:cubicBezTo>
                  <a:pt x="2609087" y="2978216"/>
                  <a:pt x="2623756" y="2971263"/>
                  <a:pt x="2639758" y="2973548"/>
                </a:cubicBezTo>
                <a:close/>
                <a:moveTo>
                  <a:pt x="3143250" y="2971358"/>
                </a:moveTo>
                <a:cubicBezTo>
                  <a:pt x="3147060" y="2969167"/>
                  <a:pt x="3148869" y="2973263"/>
                  <a:pt x="3146869" y="2979930"/>
                </a:cubicBezTo>
                <a:cubicBezTo>
                  <a:pt x="3144869" y="2986788"/>
                  <a:pt x="3139725" y="2994313"/>
                  <a:pt x="3135725" y="2996504"/>
                </a:cubicBezTo>
                <a:cubicBezTo>
                  <a:pt x="3131629" y="2998695"/>
                  <a:pt x="3130296" y="2995075"/>
                  <a:pt x="3132486" y="2988027"/>
                </a:cubicBezTo>
                <a:cubicBezTo>
                  <a:pt x="3134677" y="2981073"/>
                  <a:pt x="3139344" y="2973644"/>
                  <a:pt x="3143250" y="2971358"/>
                </a:cubicBezTo>
                <a:close/>
                <a:moveTo>
                  <a:pt x="3098673" y="2971167"/>
                </a:moveTo>
                <a:cubicBezTo>
                  <a:pt x="3103435" y="2968215"/>
                  <a:pt x="3105817" y="2972787"/>
                  <a:pt x="3103626" y="2981169"/>
                </a:cubicBezTo>
                <a:cubicBezTo>
                  <a:pt x="3101244" y="2989741"/>
                  <a:pt x="3094386" y="3000219"/>
                  <a:pt x="3089052" y="3003552"/>
                </a:cubicBezTo>
                <a:cubicBezTo>
                  <a:pt x="3083623" y="3006981"/>
                  <a:pt x="3081623" y="3002409"/>
                  <a:pt x="3084385" y="2993551"/>
                </a:cubicBezTo>
                <a:cubicBezTo>
                  <a:pt x="3087147" y="2984693"/>
                  <a:pt x="3093529" y="2974311"/>
                  <a:pt x="3098673" y="2971167"/>
                </a:cubicBezTo>
                <a:close/>
                <a:moveTo>
                  <a:pt x="3297841" y="2969453"/>
                </a:moveTo>
                <a:cubicBezTo>
                  <a:pt x="3298221" y="2969263"/>
                  <a:pt x="3299174" y="2970406"/>
                  <a:pt x="3298984" y="2971072"/>
                </a:cubicBezTo>
                <a:cubicBezTo>
                  <a:pt x="3298698" y="2972215"/>
                  <a:pt x="3297745" y="2973358"/>
                  <a:pt x="3296507" y="2975549"/>
                </a:cubicBezTo>
                <a:cubicBezTo>
                  <a:pt x="3295745" y="2973835"/>
                  <a:pt x="3295364" y="2972977"/>
                  <a:pt x="3294983" y="2972120"/>
                </a:cubicBezTo>
                <a:cubicBezTo>
                  <a:pt x="3295936" y="2971168"/>
                  <a:pt x="3296888" y="2970025"/>
                  <a:pt x="3297841" y="2969453"/>
                </a:cubicBezTo>
                <a:close/>
                <a:moveTo>
                  <a:pt x="3051428" y="2969358"/>
                </a:moveTo>
                <a:cubicBezTo>
                  <a:pt x="3058382" y="2965738"/>
                  <a:pt x="3061620" y="2971834"/>
                  <a:pt x="3058667" y="2982979"/>
                </a:cubicBezTo>
                <a:cubicBezTo>
                  <a:pt x="3055715" y="2994123"/>
                  <a:pt x="3047428" y="3005743"/>
                  <a:pt x="3040284" y="3009553"/>
                </a:cubicBezTo>
                <a:cubicBezTo>
                  <a:pt x="3033045" y="3013363"/>
                  <a:pt x="3029902" y="3007077"/>
                  <a:pt x="3033236" y="2995933"/>
                </a:cubicBezTo>
                <a:cubicBezTo>
                  <a:pt x="3036569" y="2985074"/>
                  <a:pt x="3044666" y="2972882"/>
                  <a:pt x="3051428" y="2969358"/>
                </a:cubicBezTo>
                <a:close/>
                <a:moveTo>
                  <a:pt x="1520285" y="2968786"/>
                </a:moveTo>
                <a:cubicBezTo>
                  <a:pt x="1518666" y="2976406"/>
                  <a:pt x="1517237" y="2982979"/>
                  <a:pt x="1515808" y="2989551"/>
                </a:cubicBezTo>
                <a:cubicBezTo>
                  <a:pt x="1524095" y="2990503"/>
                  <a:pt x="1532191" y="2991646"/>
                  <a:pt x="1540097" y="2992789"/>
                </a:cubicBezTo>
                <a:cubicBezTo>
                  <a:pt x="1541716" y="2985741"/>
                  <a:pt x="1543241" y="2978692"/>
                  <a:pt x="1544764" y="2971930"/>
                </a:cubicBezTo>
                <a:cubicBezTo>
                  <a:pt x="1536192" y="2970691"/>
                  <a:pt x="1528382" y="2969643"/>
                  <a:pt x="1520285" y="2968786"/>
                </a:cubicBezTo>
                <a:close/>
                <a:moveTo>
                  <a:pt x="1743646" y="2968310"/>
                </a:moveTo>
                <a:cubicBezTo>
                  <a:pt x="1743742" y="2968405"/>
                  <a:pt x="1743837" y="2968500"/>
                  <a:pt x="1743932" y="2968596"/>
                </a:cubicBezTo>
                <a:lnTo>
                  <a:pt x="1743696" y="2968448"/>
                </a:lnTo>
                <a:close/>
                <a:moveTo>
                  <a:pt x="1743456" y="2968024"/>
                </a:moveTo>
                <a:lnTo>
                  <a:pt x="1743811" y="2968218"/>
                </a:lnTo>
                <a:lnTo>
                  <a:pt x="1743837" y="2968310"/>
                </a:lnTo>
                <a:cubicBezTo>
                  <a:pt x="1743741" y="2968119"/>
                  <a:pt x="1743741" y="2968119"/>
                  <a:pt x="1743456" y="2968024"/>
                </a:cubicBezTo>
                <a:close/>
                <a:moveTo>
                  <a:pt x="3020854" y="2965167"/>
                </a:moveTo>
                <a:cubicBezTo>
                  <a:pt x="3016377" y="2967072"/>
                  <a:pt x="3011996" y="2968977"/>
                  <a:pt x="3007709" y="2970596"/>
                </a:cubicBezTo>
                <a:cubicBezTo>
                  <a:pt x="3006376" y="2977835"/>
                  <a:pt x="3005042" y="2984026"/>
                  <a:pt x="3003328" y="2990694"/>
                </a:cubicBezTo>
                <a:cubicBezTo>
                  <a:pt x="3007995" y="2988884"/>
                  <a:pt x="3012662" y="2986979"/>
                  <a:pt x="3017139" y="2984979"/>
                </a:cubicBezTo>
                <a:cubicBezTo>
                  <a:pt x="3018473" y="2978692"/>
                  <a:pt x="3019806" y="2971644"/>
                  <a:pt x="3020854" y="2965167"/>
                </a:cubicBezTo>
                <a:close/>
                <a:moveTo>
                  <a:pt x="2380774" y="2962119"/>
                </a:moveTo>
                <a:cubicBezTo>
                  <a:pt x="2398681" y="2965452"/>
                  <a:pt x="2411444" y="2977740"/>
                  <a:pt x="2408682" y="2989455"/>
                </a:cubicBezTo>
                <a:cubicBezTo>
                  <a:pt x="2405920" y="3001171"/>
                  <a:pt x="2388679" y="3007934"/>
                  <a:pt x="2370772" y="3004505"/>
                </a:cubicBezTo>
                <a:cubicBezTo>
                  <a:pt x="2353246" y="3001171"/>
                  <a:pt x="2342197" y="2989741"/>
                  <a:pt x="2344483" y="2977930"/>
                </a:cubicBezTo>
                <a:cubicBezTo>
                  <a:pt x="2346865" y="2965548"/>
                  <a:pt x="2362581" y="2958594"/>
                  <a:pt x="2380774" y="2962119"/>
                </a:cubicBezTo>
                <a:close/>
                <a:moveTo>
                  <a:pt x="2212943" y="2961357"/>
                </a:moveTo>
                <a:cubicBezTo>
                  <a:pt x="2231326" y="2965739"/>
                  <a:pt x="2243613" y="2978597"/>
                  <a:pt x="2240375" y="2990885"/>
                </a:cubicBezTo>
                <a:cubicBezTo>
                  <a:pt x="2237136" y="3003267"/>
                  <a:pt x="2219991" y="3010030"/>
                  <a:pt x="2201894" y="3006125"/>
                </a:cubicBezTo>
                <a:cubicBezTo>
                  <a:pt x="2182844" y="3002029"/>
                  <a:pt x="2170747" y="2988313"/>
                  <a:pt x="2174366" y="2975454"/>
                </a:cubicBezTo>
                <a:cubicBezTo>
                  <a:pt x="2177795" y="2963072"/>
                  <a:pt x="2194655" y="2956976"/>
                  <a:pt x="2212943" y="2961357"/>
                </a:cubicBezTo>
                <a:close/>
                <a:moveTo>
                  <a:pt x="2044160" y="2959262"/>
                </a:moveTo>
                <a:cubicBezTo>
                  <a:pt x="2062734" y="2963738"/>
                  <a:pt x="2074640" y="2977454"/>
                  <a:pt x="2070735" y="2990504"/>
                </a:cubicBezTo>
                <a:cubicBezTo>
                  <a:pt x="2066830" y="3003648"/>
                  <a:pt x="2049208" y="3010506"/>
                  <a:pt x="2030635" y="3006220"/>
                </a:cubicBezTo>
                <a:cubicBezTo>
                  <a:pt x="2012347" y="3002029"/>
                  <a:pt x="2000440" y="2988122"/>
                  <a:pt x="2003488" y="2975168"/>
                </a:cubicBezTo>
                <a:cubicBezTo>
                  <a:pt x="2006632" y="2961834"/>
                  <a:pt x="2025015" y="2954499"/>
                  <a:pt x="2044160" y="2959262"/>
                </a:cubicBezTo>
                <a:close/>
                <a:moveTo>
                  <a:pt x="2543079" y="2958118"/>
                </a:moveTo>
                <a:cubicBezTo>
                  <a:pt x="2560033" y="2961262"/>
                  <a:pt x="2571940" y="2972977"/>
                  <a:pt x="2569273" y="2984121"/>
                </a:cubicBezTo>
                <a:cubicBezTo>
                  <a:pt x="2566511" y="2995266"/>
                  <a:pt x="2550318" y="3001743"/>
                  <a:pt x="2533363" y="2998599"/>
                </a:cubicBezTo>
                <a:cubicBezTo>
                  <a:pt x="2516314" y="2995456"/>
                  <a:pt x="2505836" y="2983931"/>
                  <a:pt x="2508979" y="2972310"/>
                </a:cubicBezTo>
                <a:cubicBezTo>
                  <a:pt x="2511932" y="2961166"/>
                  <a:pt x="2526601" y="2955070"/>
                  <a:pt x="2543079" y="2958118"/>
                </a:cubicBezTo>
                <a:close/>
                <a:moveTo>
                  <a:pt x="321564" y="2957071"/>
                </a:moveTo>
                <a:cubicBezTo>
                  <a:pt x="322421" y="2956975"/>
                  <a:pt x="325850" y="2959357"/>
                  <a:pt x="325755" y="2960214"/>
                </a:cubicBezTo>
                <a:cubicBezTo>
                  <a:pt x="325659" y="2961643"/>
                  <a:pt x="323564" y="2962595"/>
                  <a:pt x="321468" y="2964786"/>
                </a:cubicBezTo>
                <a:cubicBezTo>
                  <a:pt x="318706" y="2962214"/>
                  <a:pt x="315753" y="2960404"/>
                  <a:pt x="316039" y="2959357"/>
                </a:cubicBezTo>
                <a:cubicBezTo>
                  <a:pt x="316420" y="2958118"/>
                  <a:pt x="319278" y="2957261"/>
                  <a:pt x="321564" y="2957071"/>
                </a:cubicBezTo>
                <a:close/>
                <a:moveTo>
                  <a:pt x="3232308" y="2956975"/>
                </a:moveTo>
                <a:cubicBezTo>
                  <a:pt x="3234118" y="2956785"/>
                  <a:pt x="3235165" y="2958690"/>
                  <a:pt x="3237737" y="2960499"/>
                </a:cubicBezTo>
                <a:cubicBezTo>
                  <a:pt x="3234023" y="2964786"/>
                  <a:pt x="3231832" y="2968119"/>
                  <a:pt x="3229736" y="2969548"/>
                </a:cubicBezTo>
                <a:cubicBezTo>
                  <a:pt x="3227165" y="2971263"/>
                  <a:pt x="3226307" y="2969072"/>
                  <a:pt x="3226783" y="2965548"/>
                </a:cubicBezTo>
                <a:cubicBezTo>
                  <a:pt x="3227260" y="2961833"/>
                  <a:pt x="3230022" y="2957166"/>
                  <a:pt x="3232308" y="2956975"/>
                </a:cubicBezTo>
                <a:close/>
                <a:moveTo>
                  <a:pt x="1877151" y="2956666"/>
                </a:moveTo>
                <a:cubicBezTo>
                  <a:pt x="1884759" y="2958333"/>
                  <a:pt x="1892045" y="2961786"/>
                  <a:pt x="1897379" y="2966691"/>
                </a:cubicBezTo>
                <a:cubicBezTo>
                  <a:pt x="1908238" y="2976597"/>
                  <a:pt x="1909286" y="2990027"/>
                  <a:pt x="1899856" y="2998981"/>
                </a:cubicBezTo>
                <a:lnTo>
                  <a:pt x="1891233" y="3005586"/>
                </a:lnTo>
                <a:lnTo>
                  <a:pt x="1876805" y="3006982"/>
                </a:lnTo>
                <a:cubicBezTo>
                  <a:pt x="1860899" y="3006982"/>
                  <a:pt x="1845849" y="2998314"/>
                  <a:pt x="1840515" y="2986789"/>
                </a:cubicBezTo>
                <a:cubicBezTo>
                  <a:pt x="1834895" y="2974597"/>
                  <a:pt x="1840896" y="2962119"/>
                  <a:pt x="1854993" y="2957357"/>
                </a:cubicBezTo>
                <a:cubicBezTo>
                  <a:pt x="1861613" y="2955119"/>
                  <a:pt x="1869543" y="2955000"/>
                  <a:pt x="1877151" y="2956666"/>
                </a:cubicBezTo>
                <a:close/>
                <a:moveTo>
                  <a:pt x="2853403" y="2955166"/>
                </a:moveTo>
                <a:cubicBezTo>
                  <a:pt x="2865786" y="2955261"/>
                  <a:pt x="2875120" y="2965738"/>
                  <a:pt x="2873311" y="2977740"/>
                </a:cubicBezTo>
                <a:cubicBezTo>
                  <a:pt x="2871501" y="2989932"/>
                  <a:pt x="2859499" y="3000314"/>
                  <a:pt x="2847117" y="3000695"/>
                </a:cubicBezTo>
                <a:cubicBezTo>
                  <a:pt x="2834068" y="3001076"/>
                  <a:pt x="2825114" y="2990694"/>
                  <a:pt x="2827114" y="2977644"/>
                </a:cubicBezTo>
                <a:cubicBezTo>
                  <a:pt x="2829019" y="2965262"/>
                  <a:pt x="2840830" y="2954975"/>
                  <a:pt x="2853403" y="2955166"/>
                </a:cubicBezTo>
                <a:close/>
                <a:moveTo>
                  <a:pt x="544448" y="2955166"/>
                </a:moveTo>
                <a:cubicBezTo>
                  <a:pt x="551783" y="2955070"/>
                  <a:pt x="559022" y="2958785"/>
                  <a:pt x="559879" y="2963262"/>
                </a:cubicBezTo>
                <a:cubicBezTo>
                  <a:pt x="560641" y="2967739"/>
                  <a:pt x="557307" y="2970406"/>
                  <a:pt x="550068" y="2970977"/>
                </a:cubicBezTo>
                <a:cubicBezTo>
                  <a:pt x="543115" y="2971549"/>
                  <a:pt x="535209" y="2967834"/>
                  <a:pt x="533590" y="2963548"/>
                </a:cubicBezTo>
                <a:cubicBezTo>
                  <a:pt x="531971" y="2959452"/>
                  <a:pt x="537400" y="2955261"/>
                  <a:pt x="544448" y="2955166"/>
                </a:cubicBezTo>
                <a:close/>
                <a:moveTo>
                  <a:pt x="662654" y="2954595"/>
                </a:moveTo>
                <a:cubicBezTo>
                  <a:pt x="672179" y="2954785"/>
                  <a:pt x="680561" y="2959547"/>
                  <a:pt x="681228" y="2965262"/>
                </a:cubicBezTo>
                <a:cubicBezTo>
                  <a:pt x="681990" y="2970978"/>
                  <a:pt x="674846" y="2975359"/>
                  <a:pt x="665416" y="2975169"/>
                </a:cubicBezTo>
                <a:cubicBezTo>
                  <a:pt x="656177" y="2974978"/>
                  <a:pt x="647128" y="2969835"/>
                  <a:pt x="646366" y="2964501"/>
                </a:cubicBezTo>
                <a:cubicBezTo>
                  <a:pt x="645604" y="2959167"/>
                  <a:pt x="653605" y="2954404"/>
                  <a:pt x="662654" y="2954595"/>
                </a:cubicBezTo>
                <a:close/>
                <a:moveTo>
                  <a:pt x="2776918" y="2954118"/>
                </a:moveTo>
                <a:cubicBezTo>
                  <a:pt x="2791301" y="2955642"/>
                  <a:pt x="2801112" y="2966120"/>
                  <a:pt x="2799397" y="2978312"/>
                </a:cubicBezTo>
                <a:cubicBezTo>
                  <a:pt x="2797683" y="2990218"/>
                  <a:pt x="2784538" y="2998790"/>
                  <a:pt x="2770346" y="2997457"/>
                </a:cubicBezTo>
                <a:cubicBezTo>
                  <a:pt x="2756344" y="2996123"/>
                  <a:pt x="2745867" y="2985360"/>
                  <a:pt x="2747295" y="2973835"/>
                </a:cubicBezTo>
                <a:cubicBezTo>
                  <a:pt x="2748819" y="2961738"/>
                  <a:pt x="2762440" y="2952594"/>
                  <a:pt x="2776918" y="2954118"/>
                </a:cubicBezTo>
                <a:close/>
                <a:moveTo>
                  <a:pt x="780859" y="2954118"/>
                </a:moveTo>
                <a:cubicBezTo>
                  <a:pt x="792289" y="2954309"/>
                  <a:pt x="802386" y="2960214"/>
                  <a:pt x="802957" y="2966977"/>
                </a:cubicBezTo>
                <a:cubicBezTo>
                  <a:pt x="803529" y="2973835"/>
                  <a:pt x="794480" y="2979360"/>
                  <a:pt x="783145" y="2979169"/>
                </a:cubicBezTo>
                <a:cubicBezTo>
                  <a:pt x="771906" y="2978979"/>
                  <a:pt x="761333" y="2972978"/>
                  <a:pt x="760666" y="2966406"/>
                </a:cubicBezTo>
                <a:cubicBezTo>
                  <a:pt x="760000" y="2959833"/>
                  <a:pt x="769715" y="2953928"/>
                  <a:pt x="780859" y="2954118"/>
                </a:cubicBezTo>
                <a:close/>
                <a:moveTo>
                  <a:pt x="898111" y="2953642"/>
                </a:moveTo>
                <a:cubicBezTo>
                  <a:pt x="911256" y="2953642"/>
                  <a:pt x="922876" y="2960405"/>
                  <a:pt x="923257" y="2968311"/>
                </a:cubicBezTo>
                <a:cubicBezTo>
                  <a:pt x="923543" y="2976312"/>
                  <a:pt x="913066" y="2982884"/>
                  <a:pt x="900016" y="2982979"/>
                </a:cubicBezTo>
                <a:cubicBezTo>
                  <a:pt x="887062" y="2982979"/>
                  <a:pt x="875251" y="2976312"/>
                  <a:pt x="874585" y="2968406"/>
                </a:cubicBezTo>
                <a:cubicBezTo>
                  <a:pt x="873918" y="2960690"/>
                  <a:pt x="884967" y="2953737"/>
                  <a:pt x="898111" y="2953642"/>
                </a:cubicBezTo>
                <a:close/>
                <a:moveTo>
                  <a:pt x="1013079" y="2953356"/>
                </a:moveTo>
                <a:cubicBezTo>
                  <a:pt x="1027843" y="2953261"/>
                  <a:pt x="1040416" y="2961166"/>
                  <a:pt x="1040034" y="2970215"/>
                </a:cubicBezTo>
                <a:cubicBezTo>
                  <a:pt x="1039749" y="2979264"/>
                  <a:pt x="1026985" y="2986884"/>
                  <a:pt x="1012412" y="2986598"/>
                </a:cubicBezTo>
                <a:cubicBezTo>
                  <a:pt x="998505" y="2986408"/>
                  <a:pt x="986790" y="2979073"/>
                  <a:pt x="986409" y="2970406"/>
                </a:cubicBezTo>
                <a:cubicBezTo>
                  <a:pt x="986028" y="2961166"/>
                  <a:pt x="998220" y="2953451"/>
                  <a:pt x="1013079" y="2953356"/>
                </a:cubicBezTo>
                <a:close/>
                <a:moveTo>
                  <a:pt x="2954465" y="2952975"/>
                </a:moveTo>
                <a:cubicBezTo>
                  <a:pt x="2948654" y="2954308"/>
                  <a:pt x="2941891" y="2955737"/>
                  <a:pt x="2935415" y="2956975"/>
                </a:cubicBezTo>
                <a:cubicBezTo>
                  <a:pt x="2934653" y="2964976"/>
                  <a:pt x="2933510" y="2973549"/>
                  <a:pt x="2932366" y="2980692"/>
                </a:cubicBezTo>
                <a:cubicBezTo>
                  <a:pt x="2938939" y="2979454"/>
                  <a:pt x="2945416" y="2978121"/>
                  <a:pt x="2951321" y="2976692"/>
                </a:cubicBezTo>
                <a:cubicBezTo>
                  <a:pt x="2952560" y="2969072"/>
                  <a:pt x="2953607" y="2961166"/>
                  <a:pt x="2954465" y="2952975"/>
                </a:cubicBezTo>
                <a:close/>
                <a:moveTo>
                  <a:pt x="1125378" y="2952974"/>
                </a:moveTo>
                <a:cubicBezTo>
                  <a:pt x="1141571" y="2953355"/>
                  <a:pt x="1153572" y="2962595"/>
                  <a:pt x="1151667" y="2972691"/>
                </a:cubicBezTo>
                <a:cubicBezTo>
                  <a:pt x="1149858" y="2982407"/>
                  <a:pt x="1135761" y="2990408"/>
                  <a:pt x="1120806" y="2989931"/>
                </a:cubicBezTo>
                <a:cubicBezTo>
                  <a:pt x="1104804" y="2989550"/>
                  <a:pt x="1092993" y="2980692"/>
                  <a:pt x="1094517" y="2970120"/>
                </a:cubicBezTo>
                <a:cubicBezTo>
                  <a:pt x="1096041" y="2960023"/>
                  <a:pt x="1109662" y="2952498"/>
                  <a:pt x="1125378" y="2952974"/>
                </a:cubicBezTo>
                <a:close/>
                <a:moveTo>
                  <a:pt x="428529" y="2952785"/>
                </a:moveTo>
                <a:cubicBezTo>
                  <a:pt x="434625" y="2957071"/>
                  <a:pt x="439388" y="2959262"/>
                  <a:pt x="440340" y="2961548"/>
                </a:cubicBezTo>
                <a:cubicBezTo>
                  <a:pt x="441007" y="2963358"/>
                  <a:pt x="437673" y="2966311"/>
                  <a:pt x="434720" y="2966882"/>
                </a:cubicBezTo>
                <a:cubicBezTo>
                  <a:pt x="429482" y="2967930"/>
                  <a:pt x="423957" y="2965453"/>
                  <a:pt x="423100" y="2962024"/>
                </a:cubicBezTo>
                <a:cubicBezTo>
                  <a:pt x="422528" y="2959643"/>
                  <a:pt x="425672" y="2957357"/>
                  <a:pt x="428529" y="2952785"/>
                </a:cubicBezTo>
                <a:close/>
                <a:moveTo>
                  <a:pt x="1229010" y="2952594"/>
                </a:moveTo>
                <a:cubicBezTo>
                  <a:pt x="1245584" y="2952498"/>
                  <a:pt x="1257681" y="2961357"/>
                  <a:pt x="1256443" y="2972501"/>
                </a:cubicBezTo>
                <a:cubicBezTo>
                  <a:pt x="1255299" y="2983359"/>
                  <a:pt x="1241012" y="2992599"/>
                  <a:pt x="1224819" y="2992694"/>
                </a:cubicBezTo>
                <a:cubicBezTo>
                  <a:pt x="1208246" y="2992789"/>
                  <a:pt x="1196054" y="2984121"/>
                  <a:pt x="1197102" y="2972882"/>
                </a:cubicBezTo>
                <a:cubicBezTo>
                  <a:pt x="1198150" y="2961547"/>
                  <a:pt x="1212246" y="2952689"/>
                  <a:pt x="1229010" y="2952594"/>
                </a:cubicBezTo>
                <a:close/>
                <a:moveTo>
                  <a:pt x="1657255" y="2952117"/>
                </a:moveTo>
                <a:cubicBezTo>
                  <a:pt x="1655921" y="2961262"/>
                  <a:pt x="1654492" y="2969453"/>
                  <a:pt x="1652968" y="2978025"/>
                </a:cubicBezTo>
                <a:cubicBezTo>
                  <a:pt x="1662684" y="2980121"/>
                  <a:pt x="1673066" y="2982502"/>
                  <a:pt x="1683067" y="2984883"/>
                </a:cubicBezTo>
                <a:cubicBezTo>
                  <a:pt x="1685163" y="2976501"/>
                  <a:pt x="1687258" y="2967739"/>
                  <a:pt x="1689259" y="2958975"/>
                </a:cubicBezTo>
                <a:cubicBezTo>
                  <a:pt x="1677829" y="2961071"/>
                  <a:pt x="1666684" y="2958404"/>
                  <a:pt x="1657255" y="2952117"/>
                </a:cubicBezTo>
                <a:close/>
                <a:moveTo>
                  <a:pt x="1328261" y="2951641"/>
                </a:moveTo>
                <a:cubicBezTo>
                  <a:pt x="1344548" y="2952308"/>
                  <a:pt x="1354359" y="2962119"/>
                  <a:pt x="1351597" y="2974501"/>
                </a:cubicBezTo>
                <a:cubicBezTo>
                  <a:pt x="1348835" y="2986598"/>
                  <a:pt x="1334738" y="2995647"/>
                  <a:pt x="1318450" y="2995266"/>
                </a:cubicBezTo>
                <a:cubicBezTo>
                  <a:pt x="1302448" y="2994885"/>
                  <a:pt x="1290923" y="2984979"/>
                  <a:pt x="1293113" y="2973073"/>
                </a:cubicBezTo>
                <a:cubicBezTo>
                  <a:pt x="1295304" y="2960690"/>
                  <a:pt x="1311497" y="2950975"/>
                  <a:pt x="1328261" y="2951641"/>
                </a:cubicBezTo>
                <a:close/>
                <a:moveTo>
                  <a:pt x="3178969" y="2951165"/>
                </a:moveTo>
                <a:cubicBezTo>
                  <a:pt x="3182397" y="2948880"/>
                  <a:pt x="3184684" y="2951928"/>
                  <a:pt x="3183541" y="2957547"/>
                </a:cubicBezTo>
                <a:cubicBezTo>
                  <a:pt x="3182397" y="2963167"/>
                  <a:pt x="3178111" y="2970025"/>
                  <a:pt x="3174587" y="2972025"/>
                </a:cubicBezTo>
                <a:cubicBezTo>
                  <a:pt x="3171158" y="2974026"/>
                  <a:pt x="3169539" y="2971549"/>
                  <a:pt x="3170586" y="2966120"/>
                </a:cubicBezTo>
                <a:cubicBezTo>
                  <a:pt x="3171729" y="2960310"/>
                  <a:pt x="3175444" y="2953642"/>
                  <a:pt x="3178969" y="2951165"/>
                </a:cubicBezTo>
                <a:close/>
                <a:moveTo>
                  <a:pt x="3133534" y="2949546"/>
                </a:moveTo>
                <a:cubicBezTo>
                  <a:pt x="3137821" y="2946688"/>
                  <a:pt x="3139916" y="2951546"/>
                  <a:pt x="3137821" y="2959642"/>
                </a:cubicBezTo>
                <a:cubicBezTo>
                  <a:pt x="3135630" y="2967834"/>
                  <a:pt x="3129724" y="2976883"/>
                  <a:pt x="3125438" y="2979073"/>
                </a:cubicBezTo>
                <a:cubicBezTo>
                  <a:pt x="3121247" y="2981169"/>
                  <a:pt x="3119914" y="2976692"/>
                  <a:pt x="3122104" y="2968882"/>
                </a:cubicBezTo>
                <a:cubicBezTo>
                  <a:pt x="3124295" y="2961166"/>
                  <a:pt x="3129439" y="2952308"/>
                  <a:pt x="3133534" y="2949546"/>
                </a:cubicBezTo>
                <a:close/>
                <a:moveTo>
                  <a:pt x="3088671" y="2948879"/>
                </a:moveTo>
                <a:cubicBezTo>
                  <a:pt x="3094291" y="2945545"/>
                  <a:pt x="3096958" y="2951260"/>
                  <a:pt x="3094482" y="2961452"/>
                </a:cubicBezTo>
                <a:cubicBezTo>
                  <a:pt x="3092005" y="2971644"/>
                  <a:pt x="3085052" y="2982598"/>
                  <a:pt x="3079242" y="2986026"/>
                </a:cubicBezTo>
                <a:cubicBezTo>
                  <a:pt x="3073527" y="2989456"/>
                  <a:pt x="3070955" y="2984217"/>
                  <a:pt x="3073432" y="2974501"/>
                </a:cubicBezTo>
                <a:cubicBezTo>
                  <a:pt x="3076003" y="2964309"/>
                  <a:pt x="3082957" y="2952213"/>
                  <a:pt x="3088671" y="2948879"/>
                </a:cubicBezTo>
                <a:close/>
                <a:moveTo>
                  <a:pt x="2690145" y="2946212"/>
                </a:moveTo>
                <a:cubicBezTo>
                  <a:pt x="2705575" y="2948403"/>
                  <a:pt x="2716815" y="2959071"/>
                  <a:pt x="2715386" y="2970501"/>
                </a:cubicBezTo>
                <a:cubicBezTo>
                  <a:pt x="2713958" y="2982026"/>
                  <a:pt x="2700623" y="2989456"/>
                  <a:pt x="2685097" y="2987646"/>
                </a:cubicBezTo>
                <a:cubicBezTo>
                  <a:pt x="2669000" y="2985741"/>
                  <a:pt x="2657665" y="2974692"/>
                  <a:pt x="2659570" y="2962881"/>
                </a:cubicBezTo>
                <a:cubicBezTo>
                  <a:pt x="2661475" y="2951451"/>
                  <a:pt x="2674619" y="2944116"/>
                  <a:pt x="2690145" y="2946212"/>
                </a:cubicBezTo>
                <a:close/>
                <a:moveTo>
                  <a:pt x="3277742" y="2941926"/>
                </a:moveTo>
                <a:cubicBezTo>
                  <a:pt x="3279076" y="2941640"/>
                  <a:pt x="3280124" y="2943164"/>
                  <a:pt x="3282505" y="2944498"/>
                </a:cubicBezTo>
                <a:cubicBezTo>
                  <a:pt x="3279362" y="2947451"/>
                  <a:pt x="3277647" y="2949832"/>
                  <a:pt x="3276218" y="2950308"/>
                </a:cubicBezTo>
                <a:cubicBezTo>
                  <a:pt x="3275266" y="2950594"/>
                  <a:pt x="3274123" y="2948403"/>
                  <a:pt x="3274409" y="2946879"/>
                </a:cubicBezTo>
                <a:cubicBezTo>
                  <a:pt x="3274694" y="2945355"/>
                  <a:pt x="3276885" y="2942117"/>
                  <a:pt x="3277742" y="2941926"/>
                </a:cubicBezTo>
                <a:close/>
                <a:moveTo>
                  <a:pt x="3003232" y="2940116"/>
                </a:moveTo>
                <a:cubicBezTo>
                  <a:pt x="2998375" y="2941926"/>
                  <a:pt x="2993422" y="2943640"/>
                  <a:pt x="2988755" y="2945164"/>
                </a:cubicBezTo>
                <a:cubicBezTo>
                  <a:pt x="2987993" y="2952117"/>
                  <a:pt x="2987135" y="2959071"/>
                  <a:pt x="2986088" y="2965643"/>
                </a:cubicBezTo>
                <a:cubicBezTo>
                  <a:pt x="2991231" y="2963929"/>
                  <a:pt x="2995994" y="2962309"/>
                  <a:pt x="3000661" y="2960595"/>
                </a:cubicBezTo>
                <a:cubicBezTo>
                  <a:pt x="3001709" y="2953641"/>
                  <a:pt x="3002471" y="2946974"/>
                  <a:pt x="3003232" y="2940116"/>
                </a:cubicBezTo>
                <a:close/>
                <a:moveTo>
                  <a:pt x="2275522" y="2938593"/>
                </a:moveTo>
                <a:cubicBezTo>
                  <a:pt x="2292858" y="2942879"/>
                  <a:pt x="2305336" y="2955738"/>
                  <a:pt x="2302764" y="2967358"/>
                </a:cubicBezTo>
                <a:cubicBezTo>
                  <a:pt x="2300097" y="2979360"/>
                  <a:pt x="2282285" y="2986027"/>
                  <a:pt x="2264283" y="2981741"/>
                </a:cubicBezTo>
                <a:cubicBezTo>
                  <a:pt x="2246662" y="2977550"/>
                  <a:pt x="2235613" y="2965072"/>
                  <a:pt x="2238184" y="2952975"/>
                </a:cubicBezTo>
                <a:cubicBezTo>
                  <a:pt x="2240851" y="2940402"/>
                  <a:pt x="2257139" y="2934116"/>
                  <a:pt x="2275522" y="2938593"/>
                </a:cubicBezTo>
                <a:close/>
                <a:moveTo>
                  <a:pt x="1569434" y="2938497"/>
                </a:moveTo>
                <a:cubicBezTo>
                  <a:pt x="1568101" y="2945641"/>
                  <a:pt x="1566672" y="2952499"/>
                  <a:pt x="1565053" y="2960309"/>
                </a:cubicBezTo>
                <a:cubicBezTo>
                  <a:pt x="1574863" y="2961833"/>
                  <a:pt x="1583626" y="2963357"/>
                  <a:pt x="1592104" y="2964881"/>
                </a:cubicBezTo>
                <a:cubicBezTo>
                  <a:pt x="1593818" y="2956880"/>
                  <a:pt x="1595437" y="2949450"/>
                  <a:pt x="1596676" y="2942974"/>
                </a:cubicBezTo>
                <a:cubicBezTo>
                  <a:pt x="1586770" y="2941259"/>
                  <a:pt x="1577435" y="2939735"/>
                  <a:pt x="1569434" y="2938497"/>
                </a:cubicBezTo>
                <a:close/>
                <a:moveTo>
                  <a:pt x="2440400" y="2938021"/>
                </a:moveTo>
                <a:cubicBezTo>
                  <a:pt x="2457069" y="2941545"/>
                  <a:pt x="2470118" y="2953737"/>
                  <a:pt x="2468309" y="2964881"/>
                </a:cubicBezTo>
                <a:cubicBezTo>
                  <a:pt x="2466594" y="2975930"/>
                  <a:pt x="2450497" y="2982979"/>
                  <a:pt x="2433733" y="2980121"/>
                </a:cubicBezTo>
                <a:cubicBezTo>
                  <a:pt x="2416683" y="2977264"/>
                  <a:pt x="2404396" y="2965643"/>
                  <a:pt x="2405920" y="2953928"/>
                </a:cubicBezTo>
                <a:cubicBezTo>
                  <a:pt x="2407444" y="2941736"/>
                  <a:pt x="2422779" y="2934496"/>
                  <a:pt x="2440400" y="2938021"/>
                </a:cubicBezTo>
                <a:close/>
                <a:moveTo>
                  <a:pt x="2106073" y="2936687"/>
                </a:moveTo>
                <a:cubicBezTo>
                  <a:pt x="2124456" y="2941069"/>
                  <a:pt x="2136743" y="2954309"/>
                  <a:pt x="2133409" y="2966786"/>
                </a:cubicBezTo>
                <a:cubicBezTo>
                  <a:pt x="2129980" y="2979264"/>
                  <a:pt x="2112835" y="2985932"/>
                  <a:pt x="2094452" y="2981931"/>
                </a:cubicBezTo>
                <a:cubicBezTo>
                  <a:pt x="2076069" y="2977931"/>
                  <a:pt x="2064258" y="2964786"/>
                  <a:pt x="2066830" y="2952118"/>
                </a:cubicBezTo>
                <a:cubicBezTo>
                  <a:pt x="2069497" y="2938973"/>
                  <a:pt x="2086832" y="2932020"/>
                  <a:pt x="2106073" y="2936687"/>
                </a:cubicBezTo>
                <a:close/>
                <a:moveTo>
                  <a:pt x="1938909" y="2933449"/>
                </a:moveTo>
                <a:cubicBezTo>
                  <a:pt x="1957864" y="2938307"/>
                  <a:pt x="1969865" y="2952785"/>
                  <a:pt x="1965579" y="2966310"/>
                </a:cubicBezTo>
                <a:cubicBezTo>
                  <a:pt x="1961483" y="2979264"/>
                  <a:pt x="1944148" y="2985455"/>
                  <a:pt x="1925955" y="2980598"/>
                </a:cubicBezTo>
                <a:cubicBezTo>
                  <a:pt x="1908048" y="2975835"/>
                  <a:pt x="1896618" y="2961929"/>
                  <a:pt x="1899571" y="2948975"/>
                </a:cubicBezTo>
                <a:cubicBezTo>
                  <a:pt x="1902619" y="2935640"/>
                  <a:pt x="1920049" y="2928591"/>
                  <a:pt x="1938909" y="2933449"/>
                </a:cubicBezTo>
                <a:close/>
                <a:moveTo>
                  <a:pt x="2596610" y="2932401"/>
                </a:moveTo>
                <a:cubicBezTo>
                  <a:pt x="2612707" y="2935354"/>
                  <a:pt x="2625280" y="2947641"/>
                  <a:pt x="2623185" y="2958785"/>
                </a:cubicBezTo>
                <a:cubicBezTo>
                  <a:pt x="2621089" y="2969644"/>
                  <a:pt x="2606516" y="2976216"/>
                  <a:pt x="2590800" y="2973549"/>
                </a:cubicBezTo>
                <a:cubicBezTo>
                  <a:pt x="2574226" y="2970692"/>
                  <a:pt x="2563177" y="2959262"/>
                  <a:pt x="2565177" y="2947355"/>
                </a:cubicBezTo>
                <a:cubicBezTo>
                  <a:pt x="2567083" y="2936116"/>
                  <a:pt x="2580799" y="2929544"/>
                  <a:pt x="2596610" y="2932401"/>
                </a:cubicBezTo>
                <a:close/>
                <a:moveTo>
                  <a:pt x="1757934" y="2932020"/>
                </a:moveTo>
                <a:cubicBezTo>
                  <a:pt x="1770602" y="2928496"/>
                  <a:pt x="1787175" y="2932400"/>
                  <a:pt x="1797177" y="2941545"/>
                </a:cubicBezTo>
                <a:cubicBezTo>
                  <a:pt x="1807368" y="2950784"/>
                  <a:pt x="1809178" y="2962976"/>
                  <a:pt x="1801653" y="2972215"/>
                </a:cubicBezTo>
                <a:cubicBezTo>
                  <a:pt x="1799748" y="2974501"/>
                  <a:pt x="1797653" y="2976692"/>
                  <a:pt x="1795557" y="2978978"/>
                </a:cubicBezTo>
                <a:cubicBezTo>
                  <a:pt x="1793557" y="2980026"/>
                  <a:pt x="1791652" y="2980978"/>
                  <a:pt x="1789652" y="2982026"/>
                </a:cubicBezTo>
                <a:cubicBezTo>
                  <a:pt x="1780746" y="2982788"/>
                  <a:pt x="1772460" y="2982026"/>
                  <a:pt x="1764768" y="2979704"/>
                </a:cubicBezTo>
                <a:lnTo>
                  <a:pt x="1743811" y="2968218"/>
                </a:lnTo>
                <a:lnTo>
                  <a:pt x="1740598" y="2957166"/>
                </a:lnTo>
                <a:cubicBezTo>
                  <a:pt x="1738312" y="2945736"/>
                  <a:pt x="1745361" y="2935544"/>
                  <a:pt x="1757934" y="2932020"/>
                </a:cubicBezTo>
                <a:close/>
                <a:moveTo>
                  <a:pt x="3218306" y="2931543"/>
                </a:moveTo>
                <a:cubicBezTo>
                  <a:pt x="3220973" y="2930496"/>
                  <a:pt x="3222592" y="2933353"/>
                  <a:pt x="3221831" y="2937639"/>
                </a:cubicBezTo>
                <a:cubicBezTo>
                  <a:pt x="3220973" y="2942497"/>
                  <a:pt x="3217449" y="2947926"/>
                  <a:pt x="3214401" y="2949069"/>
                </a:cubicBezTo>
                <a:cubicBezTo>
                  <a:pt x="3211353" y="2950307"/>
                  <a:pt x="3210020" y="2947069"/>
                  <a:pt x="3211353" y="2941925"/>
                </a:cubicBezTo>
                <a:cubicBezTo>
                  <a:pt x="3212591" y="2937258"/>
                  <a:pt x="3215544" y="2932591"/>
                  <a:pt x="3218306" y="2931543"/>
                </a:cubicBezTo>
                <a:close/>
                <a:moveTo>
                  <a:pt x="1486376" y="2930210"/>
                </a:moveTo>
                <a:cubicBezTo>
                  <a:pt x="1485043" y="2937354"/>
                  <a:pt x="1483804" y="2943926"/>
                  <a:pt x="1482471" y="2950879"/>
                </a:cubicBezTo>
                <a:cubicBezTo>
                  <a:pt x="1490186" y="2951451"/>
                  <a:pt x="1497806" y="2952022"/>
                  <a:pt x="1506283" y="2952784"/>
                </a:cubicBezTo>
                <a:cubicBezTo>
                  <a:pt x="1507712" y="2945545"/>
                  <a:pt x="1509046" y="2938497"/>
                  <a:pt x="1510284" y="2932020"/>
                </a:cubicBezTo>
                <a:cubicBezTo>
                  <a:pt x="1501807" y="2931258"/>
                  <a:pt x="1493806" y="2930686"/>
                  <a:pt x="1486376" y="2930210"/>
                </a:cubicBezTo>
                <a:close/>
                <a:moveTo>
                  <a:pt x="1404271" y="2929543"/>
                </a:moveTo>
                <a:cubicBezTo>
                  <a:pt x="1403985" y="2933449"/>
                  <a:pt x="1404175" y="2937163"/>
                  <a:pt x="1403223" y="2940878"/>
                </a:cubicBezTo>
                <a:cubicBezTo>
                  <a:pt x="1402366" y="2944593"/>
                  <a:pt x="1400366" y="2948212"/>
                  <a:pt x="1398937" y="2951451"/>
                </a:cubicBezTo>
                <a:cubicBezTo>
                  <a:pt x="1409033" y="2951451"/>
                  <a:pt x="1418082" y="2951546"/>
                  <a:pt x="1426274" y="2951546"/>
                </a:cubicBezTo>
                <a:cubicBezTo>
                  <a:pt x="1427702" y="2943831"/>
                  <a:pt x="1429036" y="2936782"/>
                  <a:pt x="1430274" y="2929639"/>
                </a:cubicBezTo>
                <a:cubicBezTo>
                  <a:pt x="1421225" y="2929639"/>
                  <a:pt x="1412843" y="2929543"/>
                  <a:pt x="1404271" y="2929543"/>
                </a:cubicBezTo>
                <a:close/>
                <a:moveTo>
                  <a:pt x="3168014" y="2928020"/>
                </a:moveTo>
                <a:cubicBezTo>
                  <a:pt x="3171634" y="2925639"/>
                  <a:pt x="3173824" y="2929353"/>
                  <a:pt x="3172586" y="2935926"/>
                </a:cubicBezTo>
                <a:cubicBezTo>
                  <a:pt x="3171253" y="2942974"/>
                  <a:pt x="3166395" y="2951261"/>
                  <a:pt x="3162490" y="2953452"/>
                </a:cubicBezTo>
                <a:cubicBezTo>
                  <a:pt x="3158870" y="2955547"/>
                  <a:pt x="3157156" y="2951832"/>
                  <a:pt x="3158680" y="2944974"/>
                </a:cubicBezTo>
                <a:cubicBezTo>
                  <a:pt x="3160204" y="2938212"/>
                  <a:pt x="3164395" y="2930401"/>
                  <a:pt x="3168014" y="2928020"/>
                </a:cubicBezTo>
                <a:close/>
                <a:moveTo>
                  <a:pt x="3122866" y="2927352"/>
                </a:moveTo>
                <a:cubicBezTo>
                  <a:pt x="3127629" y="2923923"/>
                  <a:pt x="3130296" y="2928686"/>
                  <a:pt x="3128486" y="2937830"/>
                </a:cubicBezTo>
                <a:cubicBezTo>
                  <a:pt x="3126771" y="2946879"/>
                  <a:pt x="3121152" y="2956975"/>
                  <a:pt x="3116199" y="2960499"/>
                </a:cubicBezTo>
                <a:cubicBezTo>
                  <a:pt x="3111150" y="2964119"/>
                  <a:pt x="3108674" y="2959261"/>
                  <a:pt x="3110769" y="2950022"/>
                </a:cubicBezTo>
                <a:cubicBezTo>
                  <a:pt x="3112770" y="2941164"/>
                  <a:pt x="3118199" y="2930591"/>
                  <a:pt x="3122866" y="2927352"/>
                </a:cubicBezTo>
                <a:close/>
                <a:moveTo>
                  <a:pt x="3075908" y="2925829"/>
                </a:moveTo>
                <a:cubicBezTo>
                  <a:pt x="3082480" y="2921638"/>
                  <a:pt x="3086385" y="2927543"/>
                  <a:pt x="3084385" y="2939259"/>
                </a:cubicBezTo>
                <a:cubicBezTo>
                  <a:pt x="3082384" y="2950975"/>
                  <a:pt x="3075336" y="2963167"/>
                  <a:pt x="3068669" y="2967262"/>
                </a:cubicBezTo>
                <a:cubicBezTo>
                  <a:pt x="3062191" y="2971263"/>
                  <a:pt x="3058667" y="2965358"/>
                  <a:pt x="3060667" y="2954213"/>
                </a:cubicBezTo>
                <a:cubicBezTo>
                  <a:pt x="3062668" y="2943069"/>
                  <a:pt x="3069526" y="2930020"/>
                  <a:pt x="3075908" y="2925829"/>
                </a:cubicBezTo>
                <a:close/>
                <a:moveTo>
                  <a:pt x="255460" y="2921543"/>
                </a:moveTo>
                <a:cubicBezTo>
                  <a:pt x="256126" y="2921352"/>
                  <a:pt x="258698" y="2923352"/>
                  <a:pt x="261555" y="2924971"/>
                </a:cubicBezTo>
                <a:cubicBezTo>
                  <a:pt x="259174" y="2926019"/>
                  <a:pt x="257745" y="2927353"/>
                  <a:pt x="256221" y="2927162"/>
                </a:cubicBezTo>
                <a:cubicBezTo>
                  <a:pt x="254412" y="2926972"/>
                  <a:pt x="252602" y="2925353"/>
                  <a:pt x="250697" y="2924400"/>
                </a:cubicBezTo>
                <a:cubicBezTo>
                  <a:pt x="252221" y="2923352"/>
                  <a:pt x="253459" y="2922019"/>
                  <a:pt x="255460" y="2921543"/>
                </a:cubicBezTo>
                <a:close/>
                <a:moveTo>
                  <a:pt x="3046666" y="2921447"/>
                </a:moveTo>
                <a:cubicBezTo>
                  <a:pt x="3042571" y="2923542"/>
                  <a:pt x="3038665" y="2925543"/>
                  <a:pt x="3034284" y="2927543"/>
                </a:cubicBezTo>
                <a:cubicBezTo>
                  <a:pt x="3033522" y="2935068"/>
                  <a:pt x="3032665" y="2941640"/>
                  <a:pt x="3031712" y="2948117"/>
                </a:cubicBezTo>
                <a:cubicBezTo>
                  <a:pt x="3036284" y="2946402"/>
                  <a:pt x="3040761" y="2944593"/>
                  <a:pt x="3044666" y="2942974"/>
                </a:cubicBezTo>
                <a:cubicBezTo>
                  <a:pt x="3045523" y="2935734"/>
                  <a:pt x="3046190" y="2928210"/>
                  <a:pt x="3046666" y="2921447"/>
                </a:cubicBezTo>
                <a:close/>
                <a:moveTo>
                  <a:pt x="364331" y="2920400"/>
                </a:moveTo>
                <a:cubicBezTo>
                  <a:pt x="367474" y="2922210"/>
                  <a:pt x="372427" y="2923924"/>
                  <a:pt x="373284" y="2925829"/>
                </a:cubicBezTo>
                <a:cubicBezTo>
                  <a:pt x="374142" y="2927734"/>
                  <a:pt x="370713" y="2929734"/>
                  <a:pt x="368236" y="2932878"/>
                </a:cubicBezTo>
                <a:cubicBezTo>
                  <a:pt x="363378" y="2929925"/>
                  <a:pt x="357854" y="2927639"/>
                  <a:pt x="357949" y="2926305"/>
                </a:cubicBezTo>
                <a:cubicBezTo>
                  <a:pt x="358140" y="2924020"/>
                  <a:pt x="362045" y="2922400"/>
                  <a:pt x="364331" y="2920400"/>
                </a:cubicBezTo>
                <a:close/>
                <a:moveTo>
                  <a:pt x="479964" y="2920019"/>
                </a:moveTo>
                <a:cubicBezTo>
                  <a:pt x="485393" y="2921257"/>
                  <a:pt x="489965" y="2924495"/>
                  <a:pt x="497871" y="2928305"/>
                </a:cubicBezTo>
                <a:cubicBezTo>
                  <a:pt x="490823" y="2931353"/>
                  <a:pt x="487013" y="2934497"/>
                  <a:pt x="481964" y="2934878"/>
                </a:cubicBezTo>
                <a:cubicBezTo>
                  <a:pt x="474916" y="2935354"/>
                  <a:pt x="469582" y="2931830"/>
                  <a:pt x="467963" y="2927353"/>
                </a:cubicBezTo>
                <a:cubicBezTo>
                  <a:pt x="466439" y="2923067"/>
                  <a:pt x="473297" y="2918495"/>
                  <a:pt x="479964" y="2920019"/>
                </a:cubicBezTo>
                <a:close/>
                <a:moveTo>
                  <a:pt x="597788" y="2919066"/>
                </a:moveTo>
                <a:cubicBezTo>
                  <a:pt x="607218" y="2919352"/>
                  <a:pt x="615695" y="2924495"/>
                  <a:pt x="616076" y="2930020"/>
                </a:cubicBezTo>
                <a:cubicBezTo>
                  <a:pt x="616457" y="2935640"/>
                  <a:pt x="608742" y="2939831"/>
                  <a:pt x="599312" y="2939164"/>
                </a:cubicBezTo>
                <a:cubicBezTo>
                  <a:pt x="590835" y="2938592"/>
                  <a:pt x="582643" y="2933830"/>
                  <a:pt x="581786" y="2928877"/>
                </a:cubicBezTo>
                <a:cubicBezTo>
                  <a:pt x="580834" y="2923638"/>
                  <a:pt x="588739" y="2918780"/>
                  <a:pt x="597788" y="2919066"/>
                </a:cubicBezTo>
                <a:close/>
                <a:moveTo>
                  <a:pt x="2816352" y="2918780"/>
                </a:moveTo>
                <a:cubicBezTo>
                  <a:pt x="2829782" y="2919447"/>
                  <a:pt x="2839784" y="2930591"/>
                  <a:pt x="2839498" y="2943640"/>
                </a:cubicBezTo>
                <a:cubicBezTo>
                  <a:pt x="2839212" y="2956499"/>
                  <a:pt x="2828163" y="2966405"/>
                  <a:pt x="2814828" y="2965929"/>
                </a:cubicBezTo>
                <a:cubicBezTo>
                  <a:pt x="2801684" y="2965452"/>
                  <a:pt x="2790825" y="2954689"/>
                  <a:pt x="2790825" y="2942402"/>
                </a:cubicBezTo>
                <a:cubicBezTo>
                  <a:pt x="2790825" y="2929543"/>
                  <a:pt x="2802731" y="2918018"/>
                  <a:pt x="2816352" y="2918780"/>
                </a:cubicBezTo>
                <a:close/>
                <a:moveTo>
                  <a:pt x="717994" y="2918589"/>
                </a:moveTo>
                <a:cubicBezTo>
                  <a:pt x="729519" y="2918875"/>
                  <a:pt x="739901" y="2924971"/>
                  <a:pt x="740187" y="2931734"/>
                </a:cubicBezTo>
                <a:cubicBezTo>
                  <a:pt x="740473" y="2938497"/>
                  <a:pt x="730757" y="2943926"/>
                  <a:pt x="719327" y="2943355"/>
                </a:cubicBezTo>
                <a:cubicBezTo>
                  <a:pt x="708659" y="2942783"/>
                  <a:pt x="698753" y="2937163"/>
                  <a:pt x="697896" y="2930877"/>
                </a:cubicBezTo>
                <a:cubicBezTo>
                  <a:pt x="696944" y="2924305"/>
                  <a:pt x="706564" y="2918399"/>
                  <a:pt x="717994" y="2918589"/>
                </a:cubicBezTo>
                <a:close/>
                <a:moveTo>
                  <a:pt x="837628" y="2918399"/>
                </a:moveTo>
                <a:cubicBezTo>
                  <a:pt x="850963" y="2918304"/>
                  <a:pt x="863250" y="2925257"/>
                  <a:pt x="863631" y="2933163"/>
                </a:cubicBezTo>
                <a:cubicBezTo>
                  <a:pt x="864012" y="2941068"/>
                  <a:pt x="852677" y="2947736"/>
                  <a:pt x="839342" y="2947450"/>
                </a:cubicBezTo>
                <a:cubicBezTo>
                  <a:pt x="825912" y="2947164"/>
                  <a:pt x="814292" y="2940116"/>
                  <a:pt x="814292" y="2932115"/>
                </a:cubicBezTo>
                <a:cubicBezTo>
                  <a:pt x="814196" y="2924590"/>
                  <a:pt x="824769" y="2918399"/>
                  <a:pt x="837628" y="2918399"/>
                </a:cubicBezTo>
                <a:close/>
                <a:moveTo>
                  <a:pt x="956024" y="2918018"/>
                </a:moveTo>
                <a:cubicBezTo>
                  <a:pt x="971454" y="2917828"/>
                  <a:pt x="984789" y="2925829"/>
                  <a:pt x="984599" y="2934973"/>
                </a:cubicBezTo>
                <a:cubicBezTo>
                  <a:pt x="984408" y="2944117"/>
                  <a:pt x="970978" y="2951737"/>
                  <a:pt x="955928" y="2951260"/>
                </a:cubicBezTo>
                <a:cubicBezTo>
                  <a:pt x="941450" y="2950784"/>
                  <a:pt x="929449" y="2943164"/>
                  <a:pt x="929354" y="2934306"/>
                </a:cubicBezTo>
                <a:cubicBezTo>
                  <a:pt x="929258" y="2925448"/>
                  <a:pt x="941260" y="2918113"/>
                  <a:pt x="956024" y="2918018"/>
                </a:cubicBezTo>
                <a:close/>
                <a:moveTo>
                  <a:pt x="1070704" y="2917637"/>
                </a:moveTo>
                <a:cubicBezTo>
                  <a:pt x="1087564" y="2917256"/>
                  <a:pt x="1101470" y="2925829"/>
                  <a:pt x="1101184" y="2936116"/>
                </a:cubicBezTo>
                <a:cubicBezTo>
                  <a:pt x="1100899" y="2946308"/>
                  <a:pt x="1086230" y="2955166"/>
                  <a:pt x="1069847" y="2954880"/>
                </a:cubicBezTo>
                <a:cubicBezTo>
                  <a:pt x="1053845" y="2954690"/>
                  <a:pt x="1041082" y="2946498"/>
                  <a:pt x="1041272" y="2936306"/>
                </a:cubicBezTo>
                <a:cubicBezTo>
                  <a:pt x="1041367" y="2926019"/>
                  <a:pt x="1054036" y="2918018"/>
                  <a:pt x="1070704" y="2917637"/>
                </a:cubicBezTo>
                <a:close/>
                <a:moveTo>
                  <a:pt x="1182242" y="2917352"/>
                </a:moveTo>
                <a:cubicBezTo>
                  <a:pt x="1199673" y="2917638"/>
                  <a:pt x="1212436" y="2926972"/>
                  <a:pt x="1211008" y="2938116"/>
                </a:cubicBezTo>
                <a:cubicBezTo>
                  <a:pt x="1209579" y="2949165"/>
                  <a:pt x="1194434" y="2958214"/>
                  <a:pt x="1177384" y="2957928"/>
                </a:cubicBezTo>
                <a:cubicBezTo>
                  <a:pt x="1160049" y="2957738"/>
                  <a:pt x="1147190" y="2948689"/>
                  <a:pt x="1148428" y="2937164"/>
                </a:cubicBezTo>
                <a:cubicBezTo>
                  <a:pt x="1149762" y="2925734"/>
                  <a:pt x="1164526" y="2917066"/>
                  <a:pt x="1182242" y="2917352"/>
                </a:cubicBezTo>
                <a:close/>
                <a:moveTo>
                  <a:pt x="1285779" y="2916494"/>
                </a:moveTo>
                <a:cubicBezTo>
                  <a:pt x="1303210" y="2916970"/>
                  <a:pt x="1314354" y="2926781"/>
                  <a:pt x="1312259" y="2939068"/>
                </a:cubicBezTo>
                <a:cubicBezTo>
                  <a:pt x="1310163" y="2951832"/>
                  <a:pt x="1294923" y="2961262"/>
                  <a:pt x="1277016" y="2960785"/>
                </a:cubicBezTo>
                <a:cubicBezTo>
                  <a:pt x="1259966" y="2960309"/>
                  <a:pt x="1247679" y="2950308"/>
                  <a:pt x="1249489" y="2938211"/>
                </a:cubicBezTo>
                <a:cubicBezTo>
                  <a:pt x="1251394" y="2925638"/>
                  <a:pt x="1267777" y="2916018"/>
                  <a:pt x="1285779" y="2916494"/>
                </a:cubicBezTo>
                <a:close/>
                <a:moveTo>
                  <a:pt x="2886456" y="2915065"/>
                </a:moveTo>
                <a:cubicBezTo>
                  <a:pt x="2897790" y="2914494"/>
                  <a:pt x="2908553" y="2926686"/>
                  <a:pt x="2907982" y="2939354"/>
                </a:cubicBezTo>
                <a:cubicBezTo>
                  <a:pt x="2907315" y="2952308"/>
                  <a:pt x="2897028" y="2963643"/>
                  <a:pt x="2885408" y="2964595"/>
                </a:cubicBezTo>
                <a:cubicBezTo>
                  <a:pt x="2873216" y="2965548"/>
                  <a:pt x="2864167" y="2955166"/>
                  <a:pt x="2864834" y="2941354"/>
                </a:cubicBezTo>
                <a:cubicBezTo>
                  <a:pt x="2865024" y="2927829"/>
                  <a:pt x="2874930" y="2915541"/>
                  <a:pt x="2886456" y="2915065"/>
                </a:cubicBezTo>
                <a:close/>
                <a:moveTo>
                  <a:pt x="2334005" y="2914971"/>
                </a:moveTo>
                <a:cubicBezTo>
                  <a:pt x="2351055" y="2918590"/>
                  <a:pt x="2364867" y="2931830"/>
                  <a:pt x="2362962" y="2943355"/>
                </a:cubicBezTo>
                <a:cubicBezTo>
                  <a:pt x="2361152" y="2954404"/>
                  <a:pt x="2345531" y="2961072"/>
                  <a:pt x="2328862" y="2958119"/>
                </a:cubicBezTo>
                <a:cubicBezTo>
                  <a:pt x="2311526" y="2954976"/>
                  <a:pt x="2298477" y="2942117"/>
                  <a:pt x="2299811" y="2930211"/>
                </a:cubicBezTo>
                <a:cubicBezTo>
                  <a:pt x="2301240" y="2918304"/>
                  <a:pt x="2316575" y="2911351"/>
                  <a:pt x="2334005" y="2914971"/>
                </a:cubicBezTo>
                <a:close/>
                <a:moveTo>
                  <a:pt x="3259931" y="2914874"/>
                </a:moveTo>
                <a:cubicBezTo>
                  <a:pt x="3261646" y="2914779"/>
                  <a:pt x="3262789" y="2916684"/>
                  <a:pt x="3265170" y="2918208"/>
                </a:cubicBezTo>
                <a:cubicBezTo>
                  <a:pt x="3262312" y="2922304"/>
                  <a:pt x="3260503" y="2925733"/>
                  <a:pt x="3258693" y="2927162"/>
                </a:cubicBezTo>
                <a:cubicBezTo>
                  <a:pt x="3256121" y="2929162"/>
                  <a:pt x="3254692" y="2927447"/>
                  <a:pt x="3254883" y="2923828"/>
                </a:cubicBezTo>
                <a:cubicBezTo>
                  <a:pt x="3254978" y="2920208"/>
                  <a:pt x="3257645" y="2915160"/>
                  <a:pt x="3259931" y="2914874"/>
                </a:cubicBezTo>
                <a:close/>
                <a:moveTo>
                  <a:pt x="2734722" y="2914209"/>
                </a:moveTo>
                <a:cubicBezTo>
                  <a:pt x="2749486" y="2915828"/>
                  <a:pt x="2760821" y="2928306"/>
                  <a:pt x="2760440" y="2940402"/>
                </a:cubicBezTo>
                <a:cubicBezTo>
                  <a:pt x="2760058" y="2952499"/>
                  <a:pt x="2747866" y="2960690"/>
                  <a:pt x="2733007" y="2959071"/>
                </a:cubicBezTo>
                <a:cubicBezTo>
                  <a:pt x="2718149" y="2957452"/>
                  <a:pt x="2707195" y="2946689"/>
                  <a:pt x="2707671" y="2934592"/>
                </a:cubicBezTo>
                <a:cubicBezTo>
                  <a:pt x="2708147" y="2922400"/>
                  <a:pt x="2719863" y="2912494"/>
                  <a:pt x="2734722" y="2914209"/>
                </a:cubicBezTo>
                <a:close/>
                <a:moveTo>
                  <a:pt x="2495074" y="2913351"/>
                </a:moveTo>
                <a:cubicBezTo>
                  <a:pt x="2511361" y="2916209"/>
                  <a:pt x="2525172" y="2928591"/>
                  <a:pt x="2524315" y="2939926"/>
                </a:cubicBezTo>
                <a:cubicBezTo>
                  <a:pt x="2523458" y="2951261"/>
                  <a:pt x="2508218" y="2958309"/>
                  <a:pt x="2491740" y="2955261"/>
                </a:cubicBezTo>
                <a:cubicBezTo>
                  <a:pt x="2475928" y="2952404"/>
                  <a:pt x="2463641" y="2940783"/>
                  <a:pt x="2464117" y="2929639"/>
                </a:cubicBezTo>
                <a:cubicBezTo>
                  <a:pt x="2464594" y="2917923"/>
                  <a:pt x="2478500" y="2910589"/>
                  <a:pt x="2495074" y="2913351"/>
                </a:cubicBezTo>
                <a:close/>
                <a:moveTo>
                  <a:pt x="2168556" y="2912779"/>
                </a:moveTo>
                <a:cubicBezTo>
                  <a:pt x="2185892" y="2917352"/>
                  <a:pt x="2198274" y="2930972"/>
                  <a:pt x="2195322" y="2942498"/>
                </a:cubicBezTo>
                <a:cubicBezTo>
                  <a:pt x="2192274" y="2954594"/>
                  <a:pt x="2174367" y="2960690"/>
                  <a:pt x="2156269" y="2956118"/>
                </a:cubicBezTo>
                <a:cubicBezTo>
                  <a:pt x="2138648" y="2951737"/>
                  <a:pt x="2127789" y="2939069"/>
                  <a:pt x="2130552" y="2926781"/>
                </a:cubicBezTo>
                <a:cubicBezTo>
                  <a:pt x="2133409" y="2914208"/>
                  <a:pt x="2150173" y="2908017"/>
                  <a:pt x="2168556" y="2912779"/>
                </a:cubicBezTo>
                <a:close/>
                <a:moveTo>
                  <a:pt x="2980658" y="2909636"/>
                </a:moveTo>
                <a:cubicBezTo>
                  <a:pt x="2975134" y="2911350"/>
                  <a:pt x="2968943" y="2913065"/>
                  <a:pt x="2963323" y="2914494"/>
                </a:cubicBezTo>
                <a:cubicBezTo>
                  <a:pt x="2963990" y="2923447"/>
                  <a:pt x="2964180" y="2932687"/>
                  <a:pt x="2963704" y="2940211"/>
                </a:cubicBezTo>
                <a:cubicBezTo>
                  <a:pt x="2969895" y="2938687"/>
                  <a:pt x="2975801" y="2936973"/>
                  <a:pt x="2981039" y="2935449"/>
                </a:cubicBezTo>
                <a:cubicBezTo>
                  <a:pt x="2981611" y="2927067"/>
                  <a:pt x="2981420" y="2918685"/>
                  <a:pt x="2980658" y="2909636"/>
                </a:cubicBezTo>
                <a:close/>
                <a:moveTo>
                  <a:pt x="1998249" y="2909256"/>
                </a:moveTo>
                <a:cubicBezTo>
                  <a:pt x="2016727" y="2913637"/>
                  <a:pt x="2029967" y="2928115"/>
                  <a:pt x="2026633" y="2941164"/>
                </a:cubicBezTo>
                <a:cubicBezTo>
                  <a:pt x="2023490" y="2953642"/>
                  <a:pt x="2006345" y="2960310"/>
                  <a:pt x="1988629" y="2956119"/>
                </a:cubicBezTo>
                <a:cubicBezTo>
                  <a:pt x="1970531" y="2951832"/>
                  <a:pt x="1957767" y="2936973"/>
                  <a:pt x="1960816" y="2924305"/>
                </a:cubicBezTo>
                <a:cubicBezTo>
                  <a:pt x="1963768" y="2912113"/>
                  <a:pt x="1980723" y="2905160"/>
                  <a:pt x="1998249" y="2909256"/>
                </a:cubicBezTo>
                <a:close/>
                <a:moveTo>
                  <a:pt x="1836705" y="2908302"/>
                </a:moveTo>
                <a:cubicBezTo>
                  <a:pt x="1854422" y="2912970"/>
                  <a:pt x="1866518" y="2926972"/>
                  <a:pt x="1863661" y="2939830"/>
                </a:cubicBezTo>
                <a:cubicBezTo>
                  <a:pt x="1860613" y="2953260"/>
                  <a:pt x="1843277" y="2960118"/>
                  <a:pt x="1824989" y="2955356"/>
                </a:cubicBezTo>
                <a:cubicBezTo>
                  <a:pt x="1806797" y="2950689"/>
                  <a:pt x="1795271" y="2936592"/>
                  <a:pt x="1798414" y="2923352"/>
                </a:cubicBezTo>
                <a:cubicBezTo>
                  <a:pt x="1801558" y="2910112"/>
                  <a:pt x="1818131" y="2903445"/>
                  <a:pt x="1836705" y="2908302"/>
                </a:cubicBezTo>
                <a:close/>
                <a:moveTo>
                  <a:pt x="1618869" y="2907445"/>
                </a:moveTo>
                <a:cubicBezTo>
                  <a:pt x="1617154" y="2917161"/>
                  <a:pt x="1615535" y="2925733"/>
                  <a:pt x="1613916" y="2933734"/>
                </a:cubicBezTo>
                <a:cubicBezTo>
                  <a:pt x="1625060" y="2935734"/>
                  <a:pt x="1635633" y="2937830"/>
                  <a:pt x="1646015" y="2939925"/>
                </a:cubicBezTo>
                <a:cubicBezTo>
                  <a:pt x="1647730" y="2931829"/>
                  <a:pt x="1649444" y="2922876"/>
                  <a:pt x="1651254" y="2913160"/>
                </a:cubicBezTo>
                <a:cubicBezTo>
                  <a:pt x="1640205" y="2915256"/>
                  <a:pt x="1628584" y="2914017"/>
                  <a:pt x="1618869" y="2907445"/>
                </a:cubicBezTo>
                <a:close/>
                <a:moveTo>
                  <a:pt x="3204591" y="2907160"/>
                </a:moveTo>
                <a:cubicBezTo>
                  <a:pt x="3207544" y="2905636"/>
                  <a:pt x="3209544" y="2909255"/>
                  <a:pt x="3208591" y="2914875"/>
                </a:cubicBezTo>
                <a:cubicBezTo>
                  <a:pt x="3207639" y="2920495"/>
                  <a:pt x="3203829" y="2926876"/>
                  <a:pt x="3200686" y="2928686"/>
                </a:cubicBezTo>
                <a:cubicBezTo>
                  <a:pt x="3197257" y="2930686"/>
                  <a:pt x="3195352" y="2926972"/>
                  <a:pt x="3196685" y="2920781"/>
                </a:cubicBezTo>
                <a:cubicBezTo>
                  <a:pt x="3197828" y="2915066"/>
                  <a:pt x="3201543" y="2908684"/>
                  <a:pt x="3204591" y="2907160"/>
                </a:cubicBezTo>
                <a:close/>
                <a:moveTo>
                  <a:pt x="3156584" y="2904969"/>
                </a:moveTo>
                <a:cubicBezTo>
                  <a:pt x="3160680" y="2902111"/>
                  <a:pt x="3163061" y="2906588"/>
                  <a:pt x="3161633" y="2914875"/>
                </a:cubicBezTo>
                <a:cubicBezTo>
                  <a:pt x="3160204" y="2923067"/>
                  <a:pt x="3155442" y="2932020"/>
                  <a:pt x="3151250" y="2934687"/>
                </a:cubicBezTo>
                <a:cubicBezTo>
                  <a:pt x="3147155" y="2937354"/>
                  <a:pt x="3145059" y="2932973"/>
                  <a:pt x="3146488" y="2925067"/>
                </a:cubicBezTo>
                <a:cubicBezTo>
                  <a:pt x="3148012" y="2917161"/>
                  <a:pt x="3152584" y="2907827"/>
                  <a:pt x="3156584" y="2904969"/>
                </a:cubicBezTo>
                <a:close/>
                <a:moveTo>
                  <a:pt x="3111626" y="2904017"/>
                </a:moveTo>
                <a:cubicBezTo>
                  <a:pt x="3116770" y="2900778"/>
                  <a:pt x="3119722" y="2906303"/>
                  <a:pt x="3118103" y="2916685"/>
                </a:cubicBezTo>
                <a:cubicBezTo>
                  <a:pt x="3116389" y="2927353"/>
                  <a:pt x="3110388" y="2938783"/>
                  <a:pt x="3104959" y="2942307"/>
                </a:cubicBezTo>
                <a:cubicBezTo>
                  <a:pt x="3099625" y="2945736"/>
                  <a:pt x="3096862" y="2939831"/>
                  <a:pt x="3098767" y="2929544"/>
                </a:cubicBezTo>
                <a:cubicBezTo>
                  <a:pt x="3100672" y="2918971"/>
                  <a:pt x="3106387" y="2907446"/>
                  <a:pt x="3111626" y="2904017"/>
                </a:cubicBezTo>
                <a:close/>
                <a:moveTo>
                  <a:pt x="2645473" y="2902588"/>
                </a:moveTo>
                <a:cubicBezTo>
                  <a:pt x="2660427" y="2905445"/>
                  <a:pt x="2672905" y="2919447"/>
                  <a:pt x="2672333" y="2930591"/>
                </a:cubicBezTo>
                <a:cubicBezTo>
                  <a:pt x="2671666" y="2941926"/>
                  <a:pt x="2658331" y="2949260"/>
                  <a:pt x="2643282" y="2946974"/>
                </a:cubicBezTo>
                <a:cubicBezTo>
                  <a:pt x="2627470" y="2944498"/>
                  <a:pt x="2615659" y="2932687"/>
                  <a:pt x="2616612" y="2920590"/>
                </a:cubicBezTo>
                <a:cubicBezTo>
                  <a:pt x="2617374" y="2908303"/>
                  <a:pt x="2630423" y="2899730"/>
                  <a:pt x="2645473" y="2902588"/>
                </a:cubicBezTo>
                <a:close/>
                <a:moveTo>
                  <a:pt x="3306985" y="2901159"/>
                </a:moveTo>
                <a:cubicBezTo>
                  <a:pt x="3308318" y="2900969"/>
                  <a:pt x="3309271" y="2902588"/>
                  <a:pt x="3310890" y="2903922"/>
                </a:cubicBezTo>
                <a:cubicBezTo>
                  <a:pt x="3308699" y="2906208"/>
                  <a:pt x="3307080" y="2908780"/>
                  <a:pt x="3306032" y="2908875"/>
                </a:cubicBezTo>
                <a:cubicBezTo>
                  <a:pt x="3304985" y="2908875"/>
                  <a:pt x="3304127" y="2906684"/>
                  <a:pt x="3304032" y="2905065"/>
                </a:cubicBezTo>
                <a:cubicBezTo>
                  <a:pt x="3304032" y="2904207"/>
                  <a:pt x="3306318" y="2901159"/>
                  <a:pt x="3306985" y="2901159"/>
                </a:cubicBezTo>
                <a:close/>
                <a:moveTo>
                  <a:pt x="1532572" y="2897539"/>
                </a:moveTo>
                <a:cubicBezTo>
                  <a:pt x="1531429" y="2905255"/>
                  <a:pt x="1530191" y="2912398"/>
                  <a:pt x="1528762" y="2920304"/>
                </a:cubicBezTo>
                <a:cubicBezTo>
                  <a:pt x="1538478" y="2921352"/>
                  <a:pt x="1547527" y="2922495"/>
                  <a:pt x="1555337" y="2923542"/>
                </a:cubicBezTo>
                <a:cubicBezTo>
                  <a:pt x="1557242" y="2915827"/>
                  <a:pt x="1559052" y="2908017"/>
                  <a:pt x="1560576" y="2900873"/>
                </a:cubicBezTo>
                <a:cubicBezTo>
                  <a:pt x="1551432" y="2899635"/>
                  <a:pt x="1541526" y="2898492"/>
                  <a:pt x="1532572" y="2897539"/>
                </a:cubicBezTo>
                <a:close/>
                <a:moveTo>
                  <a:pt x="1367885" y="2894872"/>
                </a:moveTo>
                <a:cubicBezTo>
                  <a:pt x="1366552" y="2901730"/>
                  <a:pt x="1364933" y="2908874"/>
                  <a:pt x="1363313" y="2916113"/>
                </a:cubicBezTo>
                <a:cubicBezTo>
                  <a:pt x="1373219" y="2916208"/>
                  <a:pt x="1382554" y="2916208"/>
                  <a:pt x="1391031" y="2916304"/>
                </a:cubicBezTo>
                <a:cubicBezTo>
                  <a:pt x="1391888" y="2908874"/>
                  <a:pt x="1392555" y="2901921"/>
                  <a:pt x="1393222" y="2895063"/>
                </a:cubicBezTo>
                <a:cubicBezTo>
                  <a:pt x="1384649" y="2895063"/>
                  <a:pt x="1376458" y="2894967"/>
                  <a:pt x="1367885" y="2894872"/>
                </a:cubicBezTo>
                <a:close/>
                <a:moveTo>
                  <a:pt x="3026188" y="2894777"/>
                </a:moveTo>
                <a:cubicBezTo>
                  <a:pt x="3021616" y="2896777"/>
                  <a:pt x="3017139" y="2898682"/>
                  <a:pt x="3012948" y="2900397"/>
                </a:cubicBezTo>
                <a:cubicBezTo>
                  <a:pt x="3013615" y="2908493"/>
                  <a:pt x="3013710" y="2916018"/>
                  <a:pt x="3013234" y="2922685"/>
                </a:cubicBezTo>
                <a:cubicBezTo>
                  <a:pt x="3017901" y="2920780"/>
                  <a:pt x="3022092" y="2919066"/>
                  <a:pt x="3026473" y="2917066"/>
                </a:cubicBezTo>
                <a:cubicBezTo>
                  <a:pt x="3026950" y="2910303"/>
                  <a:pt x="3026855" y="2903159"/>
                  <a:pt x="3026188" y="2894777"/>
                </a:cubicBezTo>
                <a:close/>
                <a:moveTo>
                  <a:pt x="1452658" y="2894206"/>
                </a:moveTo>
                <a:cubicBezTo>
                  <a:pt x="1451515" y="2901635"/>
                  <a:pt x="1450372" y="2908302"/>
                  <a:pt x="1449229" y="2915160"/>
                </a:cubicBezTo>
                <a:cubicBezTo>
                  <a:pt x="1456944" y="2915160"/>
                  <a:pt x="1464278" y="2915256"/>
                  <a:pt x="1472565" y="2915541"/>
                </a:cubicBezTo>
                <a:cubicBezTo>
                  <a:pt x="1473803" y="2908302"/>
                  <a:pt x="1474946" y="2901254"/>
                  <a:pt x="1475994" y="2894587"/>
                </a:cubicBezTo>
                <a:cubicBezTo>
                  <a:pt x="1467898" y="2894301"/>
                  <a:pt x="1459897" y="2894206"/>
                  <a:pt x="1452658" y="2894206"/>
                </a:cubicBezTo>
                <a:close/>
                <a:moveTo>
                  <a:pt x="2391822" y="2891634"/>
                </a:moveTo>
                <a:cubicBezTo>
                  <a:pt x="2408491" y="2895349"/>
                  <a:pt x="2421254" y="2907637"/>
                  <a:pt x="2420111" y="2918971"/>
                </a:cubicBezTo>
                <a:cubicBezTo>
                  <a:pt x="2418968" y="2930401"/>
                  <a:pt x="2404490" y="2936783"/>
                  <a:pt x="2387917" y="2933545"/>
                </a:cubicBezTo>
                <a:cubicBezTo>
                  <a:pt x="2370962" y="2930211"/>
                  <a:pt x="2357723" y="2916876"/>
                  <a:pt x="2359247" y="2905255"/>
                </a:cubicBezTo>
                <a:cubicBezTo>
                  <a:pt x="2360771" y="2894111"/>
                  <a:pt x="2375439" y="2887824"/>
                  <a:pt x="2391822" y="2891634"/>
                </a:cubicBezTo>
                <a:close/>
                <a:moveTo>
                  <a:pt x="2204692" y="2889801"/>
                </a:moveTo>
                <a:cubicBezTo>
                  <a:pt x="2211276" y="2887538"/>
                  <a:pt x="2219706" y="2887348"/>
                  <a:pt x="2228278" y="2889825"/>
                </a:cubicBezTo>
                <a:cubicBezTo>
                  <a:pt x="2245042" y="2894682"/>
                  <a:pt x="2257330" y="2907731"/>
                  <a:pt x="2255234" y="2918876"/>
                </a:cubicBezTo>
                <a:cubicBezTo>
                  <a:pt x="2253043" y="2930592"/>
                  <a:pt x="2236089" y="2936783"/>
                  <a:pt x="2219039" y="2932211"/>
                </a:cubicBezTo>
                <a:cubicBezTo>
                  <a:pt x="2201799" y="2927639"/>
                  <a:pt x="2189702" y="2913827"/>
                  <a:pt x="2192179" y="2902207"/>
                </a:cubicBezTo>
                <a:cubicBezTo>
                  <a:pt x="2193370" y="2896397"/>
                  <a:pt x="2198108" y="2892063"/>
                  <a:pt x="2204692" y="2889801"/>
                </a:cubicBezTo>
                <a:close/>
                <a:moveTo>
                  <a:pt x="3242881" y="2888777"/>
                </a:moveTo>
                <a:cubicBezTo>
                  <a:pt x="3245548" y="2886967"/>
                  <a:pt x="3247930" y="2889825"/>
                  <a:pt x="3247453" y="2894206"/>
                </a:cubicBezTo>
                <a:cubicBezTo>
                  <a:pt x="3246977" y="2898683"/>
                  <a:pt x="3243929" y="2904112"/>
                  <a:pt x="3241167" y="2905541"/>
                </a:cubicBezTo>
                <a:cubicBezTo>
                  <a:pt x="3238310" y="2906970"/>
                  <a:pt x="3236500" y="2904017"/>
                  <a:pt x="3237166" y="2899445"/>
                </a:cubicBezTo>
                <a:cubicBezTo>
                  <a:pt x="3237738" y="2895254"/>
                  <a:pt x="3240405" y="2890396"/>
                  <a:pt x="3242881" y="2888777"/>
                </a:cubicBezTo>
                <a:close/>
                <a:moveTo>
                  <a:pt x="2059114" y="2886110"/>
                </a:moveTo>
                <a:cubicBezTo>
                  <a:pt x="2076640" y="2890587"/>
                  <a:pt x="2089689" y="2904017"/>
                  <a:pt x="2087498" y="2915923"/>
                </a:cubicBezTo>
                <a:cubicBezTo>
                  <a:pt x="2085307" y="2928211"/>
                  <a:pt x="2067210" y="2935259"/>
                  <a:pt x="2049684" y="2930782"/>
                </a:cubicBezTo>
                <a:cubicBezTo>
                  <a:pt x="2031682" y="2926210"/>
                  <a:pt x="2019966" y="2912304"/>
                  <a:pt x="2022823" y="2899636"/>
                </a:cubicBezTo>
                <a:cubicBezTo>
                  <a:pt x="2025681" y="2887444"/>
                  <a:pt x="2041302" y="2881538"/>
                  <a:pt x="2059114" y="2886110"/>
                </a:cubicBezTo>
                <a:close/>
                <a:moveTo>
                  <a:pt x="1262539" y="2886110"/>
                </a:moveTo>
                <a:cubicBezTo>
                  <a:pt x="1262729" y="2886205"/>
                  <a:pt x="1262824" y="2886300"/>
                  <a:pt x="1262919" y="2886396"/>
                </a:cubicBezTo>
                <a:lnTo>
                  <a:pt x="1262654" y="2886313"/>
                </a:lnTo>
                <a:close/>
                <a:moveTo>
                  <a:pt x="1262539" y="2886109"/>
                </a:moveTo>
                <a:lnTo>
                  <a:pt x="1262826" y="2886216"/>
                </a:lnTo>
                <a:lnTo>
                  <a:pt x="1262920" y="2886395"/>
                </a:lnTo>
                <a:cubicBezTo>
                  <a:pt x="1262824" y="2886300"/>
                  <a:pt x="1262729" y="2886205"/>
                  <a:pt x="1262539" y="2886109"/>
                </a:cubicBezTo>
                <a:close/>
                <a:moveTo>
                  <a:pt x="2547651" y="2885728"/>
                </a:moveTo>
                <a:cubicBezTo>
                  <a:pt x="2563272" y="2888777"/>
                  <a:pt x="2576226" y="2902874"/>
                  <a:pt x="2576131" y="2914208"/>
                </a:cubicBezTo>
                <a:cubicBezTo>
                  <a:pt x="2575940" y="2925638"/>
                  <a:pt x="2562986" y="2932592"/>
                  <a:pt x="2547270" y="2929925"/>
                </a:cubicBezTo>
                <a:cubicBezTo>
                  <a:pt x="2531268" y="2927258"/>
                  <a:pt x="2518028" y="2914589"/>
                  <a:pt x="2518600" y="2902969"/>
                </a:cubicBezTo>
                <a:cubicBezTo>
                  <a:pt x="2519266" y="2891729"/>
                  <a:pt x="2532221" y="2882681"/>
                  <a:pt x="2547651" y="2885728"/>
                </a:cubicBezTo>
                <a:close/>
                <a:moveTo>
                  <a:pt x="1737931" y="2885157"/>
                </a:moveTo>
                <a:cubicBezTo>
                  <a:pt x="1755362" y="2889538"/>
                  <a:pt x="1767744" y="2904112"/>
                  <a:pt x="1764411" y="2916875"/>
                </a:cubicBezTo>
                <a:cubicBezTo>
                  <a:pt x="1761077" y="2929734"/>
                  <a:pt x="1743932" y="2936497"/>
                  <a:pt x="1726787" y="2932306"/>
                </a:cubicBezTo>
                <a:cubicBezTo>
                  <a:pt x="1709261" y="2928019"/>
                  <a:pt x="1698212" y="2914780"/>
                  <a:pt x="1700783" y="2901540"/>
                </a:cubicBezTo>
                <a:cubicBezTo>
                  <a:pt x="1703355" y="2887824"/>
                  <a:pt x="1719357" y="2880490"/>
                  <a:pt x="1737931" y="2885157"/>
                </a:cubicBezTo>
                <a:close/>
                <a:moveTo>
                  <a:pt x="189642" y="2885062"/>
                </a:moveTo>
                <a:cubicBezTo>
                  <a:pt x="192024" y="2886491"/>
                  <a:pt x="194405" y="2887634"/>
                  <a:pt x="194310" y="2888110"/>
                </a:cubicBezTo>
                <a:cubicBezTo>
                  <a:pt x="194024" y="2889253"/>
                  <a:pt x="192595" y="2890110"/>
                  <a:pt x="191643" y="2890967"/>
                </a:cubicBezTo>
                <a:cubicBezTo>
                  <a:pt x="190309" y="2890205"/>
                  <a:pt x="188023" y="2889443"/>
                  <a:pt x="187928" y="2888777"/>
                </a:cubicBezTo>
                <a:cubicBezTo>
                  <a:pt x="187642" y="2887729"/>
                  <a:pt x="188785" y="2886681"/>
                  <a:pt x="189642" y="2885062"/>
                </a:cubicBezTo>
                <a:close/>
                <a:moveTo>
                  <a:pt x="411480" y="2884205"/>
                </a:moveTo>
                <a:cubicBezTo>
                  <a:pt x="417766" y="2883824"/>
                  <a:pt x="426339" y="2887920"/>
                  <a:pt x="425482" y="2891348"/>
                </a:cubicBezTo>
                <a:cubicBezTo>
                  <a:pt x="424815" y="2894492"/>
                  <a:pt x="420433" y="2896968"/>
                  <a:pt x="415766" y="2901731"/>
                </a:cubicBezTo>
                <a:cubicBezTo>
                  <a:pt x="409384" y="2896682"/>
                  <a:pt x="404146" y="2893920"/>
                  <a:pt x="402431" y="2890777"/>
                </a:cubicBezTo>
                <a:cubicBezTo>
                  <a:pt x="400240" y="2886777"/>
                  <a:pt x="405193" y="2884586"/>
                  <a:pt x="411480" y="2884205"/>
                </a:cubicBezTo>
                <a:close/>
                <a:moveTo>
                  <a:pt x="1894618" y="2884109"/>
                </a:moveTo>
                <a:cubicBezTo>
                  <a:pt x="1912048" y="2888871"/>
                  <a:pt x="1924145" y="2902587"/>
                  <a:pt x="1921573" y="2915256"/>
                </a:cubicBezTo>
                <a:cubicBezTo>
                  <a:pt x="1918906" y="2928495"/>
                  <a:pt x="1901857" y="2935258"/>
                  <a:pt x="1883854" y="2930496"/>
                </a:cubicBezTo>
                <a:cubicBezTo>
                  <a:pt x="1866043" y="2925828"/>
                  <a:pt x="1853755" y="2911160"/>
                  <a:pt x="1856613" y="2898682"/>
                </a:cubicBezTo>
                <a:cubicBezTo>
                  <a:pt x="1859566" y="2886109"/>
                  <a:pt x="1876806" y="2879251"/>
                  <a:pt x="1894618" y="2884109"/>
                </a:cubicBezTo>
                <a:close/>
                <a:moveTo>
                  <a:pt x="531304" y="2883442"/>
                </a:moveTo>
                <a:cubicBezTo>
                  <a:pt x="539972" y="2883633"/>
                  <a:pt x="548544" y="2888300"/>
                  <a:pt x="549592" y="2893348"/>
                </a:cubicBezTo>
                <a:cubicBezTo>
                  <a:pt x="550735" y="2898777"/>
                  <a:pt x="542734" y="2903635"/>
                  <a:pt x="533590" y="2903064"/>
                </a:cubicBezTo>
                <a:cubicBezTo>
                  <a:pt x="525017" y="2902588"/>
                  <a:pt x="517016" y="2897730"/>
                  <a:pt x="516445" y="2892586"/>
                </a:cubicBezTo>
                <a:cubicBezTo>
                  <a:pt x="515683" y="2887443"/>
                  <a:pt x="522541" y="2883252"/>
                  <a:pt x="531304" y="2883442"/>
                </a:cubicBezTo>
                <a:close/>
                <a:moveTo>
                  <a:pt x="3190779" y="2883348"/>
                </a:moveTo>
                <a:cubicBezTo>
                  <a:pt x="3194494" y="2880871"/>
                  <a:pt x="3196685" y="2884872"/>
                  <a:pt x="3195637" y="2892111"/>
                </a:cubicBezTo>
                <a:cubicBezTo>
                  <a:pt x="3194590" y="2899254"/>
                  <a:pt x="3190494" y="2906874"/>
                  <a:pt x="3186874" y="2908875"/>
                </a:cubicBezTo>
                <a:cubicBezTo>
                  <a:pt x="3183541" y="2910684"/>
                  <a:pt x="3181540" y="2906970"/>
                  <a:pt x="3182397" y="2900683"/>
                </a:cubicBezTo>
                <a:cubicBezTo>
                  <a:pt x="3183350" y="2893825"/>
                  <a:pt x="3187065" y="2885824"/>
                  <a:pt x="3190779" y="2883348"/>
                </a:cubicBezTo>
                <a:close/>
                <a:moveTo>
                  <a:pt x="652557" y="2883061"/>
                </a:moveTo>
                <a:cubicBezTo>
                  <a:pt x="663511" y="2883157"/>
                  <a:pt x="674083" y="2888681"/>
                  <a:pt x="675226" y="2894968"/>
                </a:cubicBezTo>
                <a:cubicBezTo>
                  <a:pt x="676465" y="2901635"/>
                  <a:pt x="666844" y="2907636"/>
                  <a:pt x="655224" y="2907255"/>
                </a:cubicBezTo>
                <a:cubicBezTo>
                  <a:pt x="644175" y="2906874"/>
                  <a:pt x="634459" y="2901254"/>
                  <a:pt x="633602" y="2894777"/>
                </a:cubicBezTo>
                <a:cubicBezTo>
                  <a:pt x="632840" y="2888205"/>
                  <a:pt x="641413" y="2882966"/>
                  <a:pt x="652557" y="2883061"/>
                </a:cubicBezTo>
                <a:close/>
                <a:moveTo>
                  <a:pt x="298037" y="2882776"/>
                </a:moveTo>
                <a:cubicBezTo>
                  <a:pt x="302323" y="2886396"/>
                  <a:pt x="306895" y="2888777"/>
                  <a:pt x="306704" y="2890396"/>
                </a:cubicBezTo>
                <a:cubicBezTo>
                  <a:pt x="306514" y="2892206"/>
                  <a:pt x="302513" y="2894015"/>
                  <a:pt x="299275" y="2894397"/>
                </a:cubicBezTo>
                <a:cubicBezTo>
                  <a:pt x="297846" y="2894587"/>
                  <a:pt x="292322" y="2891158"/>
                  <a:pt x="292226" y="2889729"/>
                </a:cubicBezTo>
                <a:cubicBezTo>
                  <a:pt x="291845" y="2887729"/>
                  <a:pt x="294989" y="2886014"/>
                  <a:pt x="298037" y="2882776"/>
                </a:cubicBezTo>
                <a:close/>
                <a:moveTo>
                  <a:pt x="776668" y="2882775"/>
                </a:moveTo>
                <a:cubicBezTo>
                  <a:pt x="789908" y="2883252"/>
                  <a:pt x="801338" y="2890205"/>
                  <a:pt x="801624" y="2897730"/>
                </a:cubicBezTo>
                <a:cubicBezTo>
                  <a:pt x="801814" y="2905254"/>
                  <a:pt x="790765" y="2911636"/>
                  <a:pt x="777811" y="2911446"/>
                </a:cubicBezTo>
                <a:cubicBezTo>
                  <a:pt x="763714" y="2911255"/>
                  <a:pt x="751998" y="2904207"/>
                  <a:pt x="752094" y="2895920"/>
                </a:cubicBezTo>
                <a:cubicBezTo>
                  <a:pt x="752189" y="2888109"/>
                  <a:pt x="763047" y="2882299"/>
                  <a:pt x="776668" y="2882775"/>
                </a:cubicBezTo>
                <a:close/>
                <a:moveTo>
                  <a:pt x="896683" y="2882490"/>
                </a:moveTo>
                <a:cubicBezTo>
                  <a:pt x="911923" y="2882490"/>
                  <a:pt x="925258" y="2889824"/>
                  <a:pt x="926020" y="2898587"/>
                </a:cubicBezTo>
                <a:cubicBezTo>
                  <a:pt x="926877" y="2907731"/>
                  <a:pt x="913542" y="2915732"/>
                  <a:pt x="897921" y="2915446"/>
                </a:cubicBezTo>
                <a:cubicBezTo>
                  <a:pt x="882872" y="2915256"/>
                  <a:pt x="870203" y="2907731"/>
                  <a:pt x="869727" y="2898778"/>
                </a:cubicBezTo>
                <a:cubicBezTo>
                  <a:pt x="869346" y="2889634"/>
                  <a:pt x="881157" y="2882490"/>
                  <a:pt x="896683" y="2882490"/>
                </a:cubicBezTo>
                <a:close/>
                <a:moveTo>
                  <a:pt x="1016412" y="2882299"/>
                </a:moveTo>
                <a:cubicBezTo>
                  <a:pt x="1033367" y="2882490"/>
                  <a:pt x="1046987" y="2890777"/>
                  <a:pt x="1046987" y="2900778"/>
                </a:cubicBezTo>
                <a:cubicBezTo>
                  <a:pt x="1046892" y="2911065"/>
                  <a:pt x="1031652" y="2919828"/>
                  <a:pt x="1014602" y="2919352"/>
                </a:cubicBezTo>
                <a:cubicBezTo>
                  <a:pt x="997934" y="2918875"/>
                  <a:pt x="984789" y="2910398"/>
                  <a:pt x="985170" y="2900206"/>
                </a:cubicBezTo>
                <a:cubicBezTo>
                  <a:pt x="985551" y="2889919"/>
                  <a:pt x="999172" y="2882109"/>
                  <a:pt x="1016412" y="2882299"/>
                </a:cubicBezTo>
                <a:close/>
                <a:moveTo>
                  <a:pt x="1228117" y="2882050"/>
                </a:moveTo>
                <a:cubicBezTo>
                  <a:pt x="1235559" y="2880562"/>
                  <a:pt x="1243631" y="2880681"/>
                  <a:pt x="1251013" y="2882681"/>
                </a:cubicBezTo>
                <a:lnTo>
                  <a:pt x="1262654" y="2886313"/>
                </a:lnTo>
                <a:lnTo>
                  <a:pt x="1267873" y="2895539"/>
                </a:lnTo>
                <a:cubicBezTo>
                  <a:pt x="1272254" y="2905922"/>
                  <a:pt x="1265301" y="2917161"/>
                  <a:pt x="1251490" y="2922781"/>
                </a:cubicBezTo>
                <a:cubicBezTo>
                  <a:pt x="1238536" y="2928020"/>
                  <a:pt x="1220914" y="2926686"/>
                  <a:pt x="1210913" y="2919638"/>
                </a:cubicBezTo>
                <a:cubicBezTo>
                  <a:pt x="1200055" y="2912018"/>
                  <a:pt x="1199102" y="2900112"/>
                  <a:pt x="1209008" y="2891063"/>
                </a:cubicBezTo>
                <a:cubicBezTo>
                  <a:pt x="1213866" y="2886634"/>
                  <a:pt x="1220676" y="2883538"/>
                  <a:pt x="1228117" y="2882050"/>
                </a:cubicBezTo>
                <a:close/>
                <a:moveTo>
                  <a:pt x="1130617" y="2881823"/>
                </a:moveTo>
                <a:cubicBezTo>
                  <a:pt x="1148906" y="2881918"/>
                  <a:pt x="1162812" y="2891157"/>
                  <a:pt x="1162050" y="2902397"/>
                </a:cubicBezTo>
                <a:cubicBezTo>
                  <a:pt x="1161288" y="2913541"/>
                  <a:pt x="1145858" y="2922780"/>
                  <a:pt x="1128046" y="2922685"/>
                </a:cubicBezTo>
                <a:cubicBezTo>
                  <a:pt x="1109853" y="2922590"/>
                  <a:pt x="1095946" y="2913637"/>
                  <a:pt x="1096518" y="2902111"/>
                </a:cubicBezTo>
                <a:cubicBezTo>
                  <a:pt x="1097185" y="2890491"/>
                  <a:pt x="1112044" y="2881728"/>
                  <a:pt x="1130617" y="2881823"/>
                </a:cubicBezTo>
                <a:close/>
                <a:moveTo>
                  <a:pt x="3144869" y="2881252"/>
                </a:moveTo>
                <a:cubicBezTo>
                  <a:pt x="3149536" y="2878395"/>
                  <a:pt x="3151918" y="2884300"/>
                  <a:pt x="3150203" y="2894587"/>
                </a:cubicBezTo>
                <a:cubicBezTo>
                  <a:pt x="3148584" y="2904017"/>
                  <a:pt x="3143536" y="2913447"/>
                  <a:pt x="3139154" y="2915923"/>
                </a:cubicBezTo>
                <a:cubicBezTo>
                  <a:pt x="3134773" y="2918400"/>
                  <a:pt x="3132582" y="2913066"/>
                  <a:pt x="3134011" y="2904112"/>
                </a:cubicBezTo>
                <a:cubicBezTo>
                  <a:pt x="3135535" y="2894492"/>
                  <a:pt x="3140297" y="2884014"/>
                  <a:pt x="3144869" y="2881252"/>
                </a:cubicBezTo>
                <a:close/>
                <a:moveTo>
                  <a:pt x="3097530" y="2879442"/>
                </a:moveTo>
                <a:cubicBezTo>
                  <a:pt x="3103435" y="2875632"/>
                  <a:pt x="3107340" y="2882299"/>
                  <a:pt x="3106197" y="2894396"/>
                </a:cubicBezTo>
                <a:cubicBezTo>
                  <a:pt x="3104959" y="2906302"/>
                  <a:pt x="3098958" y="2918494"/>
                  <a:pt x="3092862" y="2922495"/>
                </a:cubicBezTo>
                <a:cubicBezTo>
                  <a:pt x="3086861" y="2926400"/>
                  <a:pt x="3083337" y="2920494"/>
                  <a:pt x="3084480" y="2908779"/>
                </a:cubicBezTo>
                <a:cubicBezTo>
                  <a:pt x="3085718" y="2896682"/>
                  <a:pt x="3091338" y="2883347"/>
                  <a:pt x="3097530" y="2879442"/>
                </a:cubicBezTo>
                <a:close/>
                <a:moveTo>
                  <a:pt x="2851213" y="2875823"/>
                </a:moveTo>
                <a:cubicBezTo>
                  <a:pt x="2863119" y="2875727"/>
                  <a:pt x="2872454" y="2887824"/>
                  <a:pt x="2872930" y="2902778"/>
                </a:cubicBezTo>
                <a:cubicBezTo>
                  <a:pt x="2873406" y="2917542"/>
                  <a:pt x="2864357" y="2929067"/>
                  <a:pt x="2852261" y="2929353"/>
                </a:cubicBezTo>
                <a:cubicBezTo>
                  <a:pt x="2840259" y="2929543"/>
                  <a:pt x="2829306" y="2918304"/>
                  <a:pt x="2828924" y="2904112"/>
                </a:cubicBezTo>
                <a:cubicBezTo>
                  <a:pt x="2828448" y="2889253"/>
                  <a:pt x="2839021" y="2875823"/>
                  <a:pt x="2851213" y="2875823"/>
                </a:cubicBezTo>
                <a:close/>
                <a:moveTo>
                  <a:pt x="2774727" y="2875156"/>
                </a:moveTo>
                <a:cubicBezTo>
                  <a:pt x="2788443" y="2876013"/>
                  <a:pt x="2799778" y="2888586"/>
                  <a:pt x="2800445" y="2902683"/>
                </a:cubicBezTo>
                <a:cubicBezTo>
                  <a:pt x="2801111" y="2916876"/>
                  <a:pt x="2790729" y="2927067"/>
                  <a:pt x="2776918" y="2926401"/>
                </a:cubicBezTo>
                <a:cubicBezTo>
                  <a:pt x="2762821" y="2925638"/>
                  <a:pt x="2751486" y="2914685"/>
                  <a:pt x="2750819" y="2900111"/>
                </a:cubicBezTo>
                <a:cubicBezTo>
                  <a:pt x="2750248" y="2885538"/>
                  <a:pt x="2760821" y="2874299"/>
                  <a:pt x="2774727" y="2875156"/>
                </a:cubicBezTo>
                <a:close/>
                <a:moveTo>
                  <a:pt x="3067717" y="2872965"/>
                </a:moveTo>
                <a:cubicBezTo>
                  <a:pt x="3063812" y="2875822"/>
                  <a:pt x="3059906" y="2878584"/>
                  <a:pt x="3055334" y="2881728"/>
                </a:cubicBezTo>
                <a:cubicBezTo>
                  <a:pt x="3055811" y="2888872"/>
                  <a:pt x="3055906" y="2896873"/>
                  <a:pt x="3055430" y="2903826"/>
                </a:cubicBezTo>
                <a:cubicBezTo>
                  <a:pt x="3059716" y="2901825"/>
                  <a:pt x="3064002" y="2899730"/>
                  <a:pt x="3067812" y="2897825"/>
                </a:cubicBezTo>
                <a:cubicBezTo>
                  <a:pt x="3068288" y="2890015"/>
                  <a:pt x="3068193" y="2881442"/>
                  <a:pt x="3067717" y="2872965"/>
                </a:cubicBezTo>
                <a:close/>
                <a:moveTo>
                  <a:pt x="3287172" y="2872584"/>
                </a:moveTo>
                <a:cubicBezTo>
                  <a:pt x="3288791" y="2872489"/>
                  <a:pt x="3289839" y="2874775"/>
                  <a:pt x="3291839" y="2876870"/>
                </a:cubicBezTo>
                <a:cubicBezTo>
                  <a:pt x="3289077" y="2880394"/>
                  <a:pt x="3287458" y="2883633"/>
                  <a:pt x="3285838" y="2884490"/>
                </a:cubicBezTo>
                <a:cubicBezTo>
                  <a:pt x="3283171" y="2886014"/>
                  <a:pt x="3281647" y="2884014"/>
                  <a:pt x="3282124" y="2880013"/>
                </a:cubicBezTo>
                <a:cubicBezTo>
                  <a:pt x="3282600" y="2875918"/>
                  <a:pt x="3284695" y="2872775"/>
                  <a:pt x="3287172" y="2872584"/>
                </a:cubicBezTo>
                <a:close/>
                <a:moveTo>
                  <a:pt x="2913602" y="2868012"/>
                </a:moveTo>
                <a:cubicBezTo>
                  <a:pt x="2924460" y="2866202"/>
                  <a:pt x="2934271" y="2879252"/>
                  <a:pt x="2934938" y="2894873"/>
                </a:cubicBezTo>
                <a:cubicBezTo>
                  <a:pt x="2935604" y="2910208"/>
                  <a:pt x="2927794" y="2923257"/>
                  <a:pt x="2917031" y="2924495"/>
                </a:cubicBezTo>
                <a:cubicBezTo>
                  <a:pt x="2906172" y="2925829"/>
                  <a:pt x="2896552" y="2915256"/>
                  <a:pt x="2895695" y="2899730"/>
                </a:cubicBezTo>
                <a:cubicBezTo>
                  <a:pt x="2894837" y="2884300"/>
                  <a:pt x="2903029" y="2869727"/>
                  <a:pt x="2913602" y="2868012"/>
                </a:cubicBezTo>
                <a:close/>
                <a:moveTo>
                  <a:pt x="2283713" y="2866774"/>
                </a:moveTo>
                <a:cubicBezTo>
                  <a:pt x="2301144" y="2870965"/>
                  <a:pt x="2314098" y="2883252"/>
                  <a:pt x="2312860" y="2894968"/>
                </a:cubicBezTo>
                <a:cubicBezTo>
                  <a:pt x="2311621" y="2906588"/>
                  <a:pt x="2296286" y="2912589"/>
                  <a:pt x="2279427" y="2908208"/>
                </a:cubicBezTo>
                <a:cubicBezTo>
                  <a:pt x="2262663" y="2903921"/>
                  <a:pt x="2249899" y="2890396"/>
                  <a:pt x="2251519" y="2879347"/>
                </a:cubicBezTo>
                <a:cubicBezTo>
                  <a:pt x="2253138" y="2868488"/>
                  <a:pt x="2267140" y="2862964"/>
                  <a:pt x="2283713" y="2866774"/>
                </a:cubicBezTo>
                <a:close/>
                <a:moveTo>
                  <a:pt x="2689669" y="2865916"/>
                </a:moveTo>
                <a:cubicBezTo>
                  <a:pt x="2703956" y="2868202"/>
                  <a:pt x="2716434" y="2882585"/>
                  <a:pt x="2716530" y="2896015"/>
                </a:cubicBezTo>
                <a:cubicBezTo>
                  <a:pt x="2716720" y="2909826"/>
                  <a:pt x="2704718" y="2918971"/>
                  <a:pt x="2690336" y="2916875"/>
                </a:cubicBezTo>
                <a:cubicBezTo>
                  <a:pt x="2675858" y="2914780"/>
                  <a:pt x="2663666" y="2902207"/>
                  <a:pt x="2663475" y="2888109"/>
                </a:cubicBezTo>
                <a:cubicBezTo>
                  <a:pt x="2663285" y="2874013"/>
                  <a:pt x="2675286" y="2863630"/>
                  <a:pt x="2689669" y="2865916"/>
                </a:cubicBezTo>
                <a:close/>
                <a:moveTo>
                  <a:pt x="2445925" y="2865631"/>
                </a:moveTo>
                <a:cubicBezTo>
                  <a:pt x="2462212" y="2869441"/>
                  <a:pt x="2474690" y="2882871"/>
                  <a:pt x="2474309" y="2894206"/>
                </a:cubicBezTo>
                <a:cubicBezTo>
                  <a:pt x="2474023" y="2905445"/>
                  <a:pt x="2461165" y="2911636"/>
                  <a:pt x="2445067" y="2908493"/>
                </a:cubicBezTo>
                <a:cubicBezTo>
                  <a:pt x="2428589" y="2905255"/>
                  <a:pt x="2415159" y="2892872"/>
                  <a:pt x="2415444" y="2881442"/>
                </a:cubicBezTo>
                <a:cubicBezTo>
                  <a:pt x="2415730" y="2870012"/>
                  <a:pt x="2429161" y="2861630"/>
                  <a:pt x="2445925" y="2865631"/>
                </a:cubicBezTo>
                <a:close/>
                <a:moveTo>
                  <a:pt x="3227260" y="2863059"/>
                </a:moveTo>
                <a:cubicBezTo>
                  <a:pt x="3230594" y="2861154"/>
                  <a:pt x="3232784" y="2864678"/>
                  <a:pt x="3231927" y="2870965"/>
                </a:cubicBezTo>
                <a:cubicBezTo>
                  <a:pt x="3231165" y="2876584"/>
                  <a:pt x="3228117" y="2882204"/>
                  <a:pt x="3224974" y="2883918"/>
                </a:cubicBezTo>
                <a:cubicBezTo>
                  <a:pt x="3221735" y="2885633"/>
                  <a:pt x="3219545" y="2881918"/>
                  <a:pt x="3220402" y="2876203"/>
                </a:cubicBezTo>
                <a:cubicBezTo>
                  <a:pt x="3221164" y="2870869"/>
                  <a:pt x="3224307" y="2864678"/>
                  <a:pt x="3227260" y="2863059"/>
                </a:cubicBezTo>
                <a:close/>
                <a:moveTo>
                  <a:pt x="2116645" y="2863058"/>
                </a:moveTo>
                <a:cubicBezTo>
                  <a:pt x="2134076" y="2866964"/>
                  <a:pt x="2148173" y="2880585"/>
                  <a:pt x="2146554" y="2892491"/>
                </a:cubicBezTo>
                <a:cubicBezTo>
                  <a:pt x="2144935" y="2903921"/>
                  <a:pt x="2129599" y="2910588"/>
                  <a:pt x="2112740" y="2907255"/>
                </a:cubicBezTo>
                <a:cubicBezTo>
                  <a:pt x="2095405" y="2903825"/>
                  <a:pt x="2081784" y="2890395"/>
                  <a:pt x="2082832" y="2878299"/>
                </a:cubicBezTo>
                <a:cubicBezTo>
                  <a:pt x="2083784" y="2866107"/>
                  <a:pt x="2099119" y="2859153"/>
                  <a:pt x="2116645" y="2863058"/>
                </a:cubicBezTo>
                <a:close/>
                <a:moveTo>
                  <a:pt x="1573071" y="2861127"/>
                </a:moveTo>
                <a:lnTo>
                  <a:pt x="1579650" y="2876239"/>
                </a:lnTo>
                <a:cubicBezTo>
                  <a:pt x="1579817" y="2881323"/>
                  <a:pt x="1578150" y="2886300"/>
                  <a:pt x="1575340" y="2890967"/>
                </a:cubicBezTo>
                <a:cubicBezTo>
                  <a:pt x="1587055" y="2893063"/>
                  <a:pt x="1598009" y="2895253"/>
                  <a:pt x="1609439" y="2897539"/>
                </a:cubicBezTo>
                <a:cubicBezTo>
                  <a:pt x="1606534" y="2891777"/>
                  <a:pt x="1606725" y="2886562"/>
                  <a:pt x="1608499" y="2881621"/>
                </a:cubicBezTo>
                <a:lnTo>
                  <a:pt x="1616915" y="2867586"/>
                </a:lnTo>
                <a:lnTo>
                  <a:pt x="1594057" y="2869786"/>
                </a:lnTo>
                <a:close/>
                <a:moveTo>
                  <a:pt x="3336892" y="2860582"/>
                </a:moveTo>
                <a:cubicBezTo>
                  <a:pt x="3337369" y="2860392"/>
                  <a:pt x="3338607" y="2862297"/>
                  <a:pt x="3338416" y="2863154"/>
                </a:cubicBezTo>
                <a:cubicBezTo>
                  <a:pt x="3338035" y="2864678"/>
                  <a:pt x="3336797" y="2866107"/>
                  <a:pt x="3335368" y="2868488"/>
                </a:cubicBezTo>
                <a:cubicBezTo>
                  <a:pt x="3334511" y="2866392"/>
                  <a:pt x="3333368" y="2865059"/>
                  <a:pt x="3333654" y="2863821"/>
                </a:cubicBezTo>
                <a:cubicBezTo>
                  <a:pt x="3333939" y="2862582"/>
                  <a:pt x="3335749" y="2861154"/>
                  <a:pt x="3336892" y="2860582"/>
                </a:cubicBezTo>
                <a:close/>
                <a:moveTo>
                  <a:pt x="3001423" y="2859916"/>
                </a:moveTo>
                <a:cubicBezTo>
                  <a:pt x="2996184" y="2861821"/>
                  <a:pt x="2990469" y="2863821"/>
                  <a:pt x="2985516" y="2865345"/>
                </a:cubicBezTo>
                <a:cubicBezTo>
                  <a:pt x="2986183" y="2875251"/>
                  <a:pt x="2986945" y="2885633"/>
                  <a:pt x="2987612" y="2894206"/>
                </a:cubicBezTo>
                <a:cubicBezTo>
                  <a:pt x="2993231" y="2892396"/>
                  <a:pt x="2998280" y="2890586"/>
                  <a:pt x="3003423" y="2888681"/>
                </a:cubicBezTo>
                <a:cubicBezTo>
                  <a:pt x="3002661" y="2878584"/>
                  <a:pt x="3002090" y="2869345"/>
                  <a:pt x="3001423" y="2859916"/>
                </a:cubicBezTo>
                <a:close/>
                <a:moveTo>
                  <a:pt x="1326356" y="2859916"/>
                </a:moveTo>
                <a:cubicBezTo>
                  <a:pt x="1324928" y="2867631"/>
                  <a:pt x="1323594" y="2874489"/>
                  <a:pt x="1322261" y="2880871"/>
                </a:cubicBezTo>
                <a:cubicBezTo>
                  <a:pt x="1332452" y="2880966"/>
                  <a:pt x="1342454" y="2881061"/>
                  <a:pt x="1351502" y="2881156"/>
                </a:cubicBezTo>
                <a:cubicBezTo>
                  <a:pt x="1352550" y="2873822"/>
                  <a:pt x="1353503" y="2867059"/>
                  <a:pt x="1354455" y="2860201"/>
                </a:cubicBezTo>
                <a:cubicBezTo>
                  <a:pt x="1343787" y="2860106"/>
                  <a:pt x="1334738" y="2860011"/>
                  <a:pt x="1326356" y="2859916"/>
                </a:cubicBezTo>
                <a:close/>
                <a:moveTo>
                  <a:pt x="1951101" y="2859821"/>
                </a:moveTo>
                <a:cubicBezTo>
                  <a:pt x="1968817" y="2864107"/>
                  <a:pt x="1982533" y="2878395"/>
                  <a:pt x="1980247" y="2890872"/>
                </a:cubicBezTo>
                <a:cubicBezTo>
                  <a:pt x="1977961" y="2903255"/>
                  <a:pt x="1960340" y="2910018"/>
                  <a:pt x="1943100" y="2905350"/>
                </a:cubicBezTo>
                <a:cubicBezTo>
                  <a:pt x="1925479" y="2900683"/>
                  <a:pt x="1913668" y="2886681"/>
                  <a:pt x="1916239" y="2874108"/>
                </a:cubicBezTo>
                <a:cubicBezTo>
                  <a:pt x="1918620" y="2862011"/>
                  <a:pt x="1933956" y="2855630"/>
                  <a:pt x="1951101" y="2859821"/>
                </a:cubicBezTo>
                <a:close/>
                <a:moveTo>
                  <a:pt x="1790604" y="2859630"/>
                </a:moveTo>
                <a:cubicBezTo>
                  <a:pt x="1809082" y="2863631"/>
                  <a:pt x="1822036" y="2877728"/>
                  <a:pt x="1819274" y="2891253"/>
                </a:cubicBezTo>
                <a:cubicBezTo>
                  <a:pt x="1816607" y="2904302"/>
                  <a:pt x="1800605" y="2910684"/>
                  <a:pt x="1782984" y="2906398"/>
                </a:cubicBezTo>
                <a:cubicBezTo>
                  <a:pt x="1765553" y="2902207"/>
                  <a:pt x="1753742" y="2888681"/>
                  <a:pt x="1755742" y="2876013"/>
                </a:cubicBezTo>
                <a:cubicBezTo>
                  <a:pt x="1757743" y="2863345"/>
                  <a:pt x="1773078" y="2855915"/>
                  <a:pt x="1790604" y="2859630"/>
                </a:cubicBezTo>
                <a:close/>
                <a:moveTo>
                  <a:pt x="3177159" y="2859154"/>
                </a:moveTo>
                <a:cubicBezTo>
                  <a:pt x="3181159" y="2856297"/>
                  <a:pt x="3183826" y="2860392"/>
                  <a:pt x="3183064" y="2868584"/>
                </a:cubicBezTo>
                <a:cubicBezTo>
                  <a:pt x="3182302" y="2876775"/>
                  <a:pt x="3178492" y="2885253"/>
                  <a:pt x="3174396" y="2888396"/>
                </a:cubicBezTo>
                <a:cubicBezTo>
                  <a:pt x="3170205" y="2891539"/>
                  <a:pt x="3167538" y="2887158"/>
                  <a:pt x="3168586" y="2878776"/>
                </a:cubicBezTo>
                <a:cubicBezTo>
                  <a:pt x="3169443" y="2870775"/>
                  <a:pt x="3173253" y="2861916"/>
                  <a:pt x="3177159" y="2859154"/>
                </a:cubicBezTo>
                <a:close/>
                <a:moveTo>
                  <a:pt x="1495901" y="2859058"/>
                </a:moveTo>
                <a:cubicBezTo>
                  <a:pt x="1494949" y="2866964"/>
                  <a:pt x="1493901" y="2874774"/>
                  <a:pt x="1492663" y="2882490"/>
                </a:cubicBezTo>
                <a:cubicBezTo>
                  <a:pt x="1502092" y="2882966"/>
                  <a:pt x="1511237" y="2883633"/>
                  <a:pt x="1520190" y="2884395"/>
                </a:cubicBezTo>
                <a:cubicBezTo>
                  <a:pt x="1521428" y="2876489"/>
                  <a:pt x="1522571" y="2868298"/>
                  <a:pt x="1523524" y="2860963"/>
                </a:cubicBezTo>
                <a:cubicBezTo>
                  <a:pt x="1514666" y="2860201"/>
                  <a:pt x="1504759" y="2859534"/>
                  <a:pt x="1495901" y="2859058"/>
                </a:cubicBezTo>
                <a:close/>
                <a:moveTo>
                  <a:pt x="1417415" y="2859058"/>
                </a:moveTo>
                <a:cubicBezTo>
                  <a:pt x="1416463" y="2866392"/>
                  <a:pt x="1415415" y="2873346"/>
                  <a:pt x="1414367" y="2880394"/>
                </a:cubicBezTo>
                <a:cubicBezTo>
                  <a:pt x="1423035" y="2880394"/>
                  <a:pt x="1430655" y="2880394"/>
                  <a:pt x="1439037" y="2880490"/>
                </a:cubicBezTo>
                <a:cubicBezTo>
                  <a:pt x="1440085" y="2873250"/>
                  <a:pt x="1441133" y="2866107"/>
                  <a:pt x="1442085" y="2859154"/>
                </a:cubicBezTo>
                <a:cubicBezTo>
                  <a:pt x="1434179" y="2859154"/>
                  <a:pt x="1425797" y="2859058"/>
                  <a:pt x="1417415" y="2859058"/>
                </a:cubicBezTo>
                <a:close/>
                <a:moveTo>
                  <a:pt x="3130200" y="2857344"/>
                </a:moveTo>
                <a:cubicBezTo>
                  <a:pt x="3135439" y="2853058"/>
                  <a:pt x="3139153" y="2858773"/>
                  <a:pt x="3138296" y="2870108"/>
                </a:cubicBezTo>
                <a:cubicBezTo>
                  <a:pt x="3137439" y="2880966"/>
                  <a:pt x="3132581" y="2891920"/>
                  <a:pt x="3127438" y="2895730"/>
                </a:cubicBezTo>
                <a:cubicBezTo>
                  <a:pt x="3122389" y="2899445"/>
                  <a:pt x="3119246" y="2894301"/>
                  <a:pt x="3120103" y="2883728"/>
                </a:cubicBezTo>
                <a:cubicBezTo>
                  <a:pt x="3120961" y="2873251"/>
                  <a:pt x="3125247" y="2861345"/>
                  <a:pt x="3130200" y="2857344"/>
                </a:cubicBezTo>
                <a:close/>
                <a:moveTo>
                  <a:pt x="2596229" y="2851439"/>
                </a:moveTo>
                <a:cubicBezTo>
                  <a:pt x="2611659" y="2854678"/>
                  <a:pt x="2623565" y="2868489"/>
                  <a:pt x="2623661" y="2882490"/>
                </a:cubicBezTo>
                <a:cubicBezTo>
                  <a:pt x="2623756" y="2896111"/>
                  <a:pt x="2611374" y="2904207"/>
                  <a:pt x="2596419" y="2901255"/>
                </a:cubicBezTo>
                <a:cubicBezTo>
                  <a:pt x="2581560" y="2898302"/>
                  <a:pt x="2568606" y="2884776"/>
                  <a:pt x="2568511" y="2871346"/>
                </a:cubicBezTo>
                <a:cubicBezTo>
                  <a:pt x="2568511" y="2857725"/>
                  <a:pt x="2580989" y="2848296"/>
                  <a:pt x="2596229" y="2851439"/>
                </a:cubicBezTo>
                <a:close/>
                <a:moveTo>
                  <a:pt x="1214532" y="2850581"/>
                </a:moveTo>
                <a:cubicBezTo>
                  <a:pt x="1214723" y="2850676"/>
                  <a:pt x="1214818" y="2850772"/>
                  <a:pt x="1215008" y="2850772"/>
                </a:cubicBezTo>
                <a:lnTo>
                  <a:pt x="1214571" y="2850644"/>
                </a:lnTo>
                <a:close/>
                <a:moveTo>
                  <a:pt x="1214533" y="2850486"/>
                </a:moveTo>
                <a:lnTo>
                  <a:pt x="1214919" y="2850623"/>
                </a:lnTo>
                <a:lnTo>
                  <a:pt x="1215009" y="2850772"/>
                </a:lnTo>
                <a:cubicBezTo>
                  <a:pt x="1214818" y="2850676"/>
                  <a:pt x="1214723" y="2850581"/>
                  <a:pt x="1214533" y="2850486"/>
                </a:cubicBezTo>
                <a:close/>
                <a:moveTo>
                  <a:pt x="345662" y="2848676"/>
                </a:moveTo>
                <a:cubicBezTo>
                  <a:pt x="352520" y="2848771"/>
                  <a:pt x="358140" y="2851343"/>
                  <a:pt x="358044" y="2855343"/>
                </a:cubicBezTo>
                <a:cubicBezTo>
                  <a:pt x="357949" y="2858106"/>
                  <a:pt x="353568" y="2860392"/>
                  <a:pt x="349377" y="2864678"/>
                </a:cubicBezTo>
                <a:cubicBezTo>
                  <a:pt x="343281" y="2860201"/>
                  <a:pt x="338137" y="2857820"/>
                  <a:pt x="336613" y="2855058"/>
                </a:cubicBezTo>
                <a:cubicBezTo>
                  <a:pt x="334327" y="2850867"/>
                  <a:pt x="338899" y="2848676"/>
                  <a:pt x="345662" y="2848676"/>
                </a:cubicBezTo>
                <a:close/>
                <a:moveTo>
                  <a:pt x="232791" y="2848295"/>
                </a:moveTo>
                <a:cubicBezTo>
                  <a:pt x="236220" y="2850867"/>
                  <a:pt x="239458" y="2852486"/>
                  <a:pt x="240315" y="2854296"/>
                </a:cubicBezTo>
                <a:cubicBezTo>
                  <a:pt x="240792" y="2855248"/>
                  <a:pt x="236696" y="2857725"/>
                  <a:pt x="235267" y="2857344"/>
                </a:cubicBezTo>
                <a:cubicBezTo>
                  <a:pt x="232505" y="2856677"/>
                  <a:pt x="229266" y="2854772"/>
                  <a:pt x="227933" y="2852962"/>
                </a:cubicBezTo>
                <a:cubicBezTo>
                  <a:pt x="227266" y="2852105"/>
                  <a:pt x="230409" y="2850486"/>
                  <a:pt x="232791" y="2848295"/>
                </a:cubicBezTo>
                <a:close/>
                <a:moveTo>
                  <a:pt x="463486" y="2847914"/>
                </a:moveTo>
                <a:cubicBezTo>
                  <a:pt x="471677" y="2847914"/>
                  <a:pt x="479964" y="2851724"/>
                  <a:pt x="481678" y="2856391"/>
                </a:cubicBezTo>
                <a:cubicBezTo>
                  <a:pt x="483679" y="2861344"/>
                  <a:pt x="477106" y="2866202"/>
                  <a:pt x="468248" y="2866297"/>
                </a:cubicBezTo>
                <a:cubicBezTo>
                  <a:pt x="459866" y="2866393"/>
                  <a:pt x="452246" y="2862773"/>
                  <a:pt x="450532" y="2857820"/>
                </a:cubicBezTo>
                <a:cubicBezTo>
                  <a:pt x="448531" y="2852200"/>
                  <a:pt x="454056" y="2847914"/>
                  <a:pt x="463486" y="2847914"/>
                </a:cubicBezTo>
                <a:close/>
                <a:moveTo>
                  <a:pt x="586930" y="2847438"/>
                </a:moveTo>
                <a:cubicBezTo>
                  <a:pt x="598550" y="2847724"/>
                  <a:pt x="608551" y="2853344"/>
                  <a:pt x="608932" y="2859726"/>
                </a:cubicBezTo>
                <a:cubicBezTo>
                  <a:pt x="609313" y="2866012"/>
                  <a:pt x="599788" y="2871156"/>
                  <a:pt x="588644" y="2870584"/>
                </a:cubicBezTo>
                <a:cubicBezTo>
                  <a:pt x="577309" y="2870013"/>
                  <a:pt x="568070" y="2864298"/>
                  <a:pt x="567975" y="2857630"/>
                </a:cubicBezTo>
                <a:cubicBezTo>
                  <a:pt x="567880" y="2851439"/>
                  <a:pt x="575785" y="2847153"/>
                  <a:pt x="586930" y="2847438"/>
                </a:cubicBezTo>
                <a:close/>
                <a:moveTo>
                  <a:pt x="710088" y="2846962"/>
                </a:moveTo>
                <a:cubicBezTo>
                  <a:pt x="723804" y="2846867"/>
                  <a:pt x="736377" y="2853439"/>
                  <a:pt x="737234" y="2861059"/>
                </a:cubicBezTo>
                <a:cubicBezTo>
                  <a:pt x="738091" y="2868584"/>
                  <a:pt x="726947" y="2875156"/>
                  <a:pt x="713517" y="2874965"/>
                </a:cubicBezTo>
                <a:cubicBezTo>
                  <a:pt x="700563" y="2874775"/>
                  <a:pt x="689323" y="2868965"/>
                  <a:pt x="687895" y="2861440"/>
                </a:cubicBezTo>
                <a:cubicBezTo>
                  <a:pt x="686370" y="2853439"/>
                  <a:pt x="695991" y="2847057"/>
                  <a:pt x="710088" y="2846962"/>
                </a:cubicBezTo>
                <a:close/>
                <a:moveTo>
                  <a:pt x="834866" y="2846676"/>
                </a:moveTo>
                <a:cubicBezTo>
                  <a:pt x="850678" y="2846771"/>
                  <a:pt x="864298" y="2854106"/>
                  <a:pt x="864965" y="2862964"/>
                </a:cubicBezTo>
                <a:cubicBezTo>
                  <a:pt x="865632" y="2871727"/>
                  <a:pt x="852964" y="2879252"/>
                  <a:pt x="837533" y="2879252"/>
                </a:cubicBezTo>
                <a:cubicBezTo>
                  <a:pt x="821817" y="2879252"/>
                  <a:pt x="808577" y="2872013"/>
                  <a:pt x="807815" y="2862964"/>
                </a:cubicBezTo>
                <a:cubicBezTo>
                  <a:pt x="806958" y="2853629"/>
                  <a:pt x="818674" y="2846676"/>
                  <a:pt x="834866" y="2846676"/>
                </a:cubicBezTo>
                <a:close/>
                <a:moveTo>
                  <a:pt x="959167" y="2846485"/>
                </a:moveTo>
                <a:cubicBezTo>
                  <a:pt x="976788" y="2847057"/>
                  <a:pt x="990504" y="2855915"/>
                  <a:pt x="989552" y="2865917"/>
                </a:cubicBezTo>
                <a:cubicBezTo>
                  <a:pt x="988694" y="2876013"/>
                  <a:pt x="973835" y="2883824"/>
                  <a:pt x="956595" y="2883252"/>
                </a:cubicBezTo>
                <a:cubicBezTo>
                  <a:pt x="939164" y="2882681"/>
                  <a:pt x="925734" y="2874108"/>
                  <a:pt x="926306" y="2863821"/>
                </a:cubicBezTo>
                <a:cubicBezTo>
                  <a:pt x="926877" y="2853439"/>
                  <a:pt x="941165" y="2845914"/>
                  <a:pt x="959167" y="2846485"/>
                </a:cubicBezTo>
                <a:close/>
                <a:moveTo>
                  <a:pt x="1178207" y="2846390"/>
                </a:moveTo>
                <a:cubicBezTo>
                  <a:pt x="1185981" y="2844914"/>
                  <a:pt x="1194482" y="2845057"/>
                  <a:pt x="1202340" y="2847057"/>
                </a:cubicBezTo>
                <a:lnTo>
                  <a:pt x="1214571" y="2850644"/>
                </a:lnTo>
                <a:lnTo>
                  <a:pt x="1220438" y="2860106"/>
                </a:lnTo>
                <a:cubicBezTo>
                  <a:pt x="1225295" y="2870584"/>
                  <a:pt x="1218437" y="2881918"/>
                  <a:pt x="1204055" y="2887538"/>
                </a:cubicBezTo>
                <a:cubicBezTo>
                  <a:pt x="1190624" y="2892777"/>
                  <a:pt x="1172051" y="2891443"/>
                  <a:pt x="1161287" y="2884300"/>
                </a:cubicBezTo>
                <a:cubicBezTo>
                  <a:pt x="1149667" y="2876680"/>
                  <a:pt x="1148333" y="2864583"/>
                  <a:pt x="1158430" y="2855439"/>
                </a:cubicBezTo>
                <a:cubicBezTo>
                  <a:pt x="1163383" y="2850962"/>
                  <a:pt x="1170432" y="2847866"/>
                  <a:pt x="1178207" y="2846390"/>
                </a:cubicBezTo>
                <a:close/>
                <a:moveTo>
                  <a:pt x="1076992" y="2846009"/>
                </a:moveTo>
                <a:cubicBezTo>
                  <a:pt x="1095946" y="2846390"/>
                  <a:pt x="1110424" y="2856010"/>
                  <a:pt x="1109472" y="2867250"/>
                </a:cubicBezTo>
                <a:cubicBezTo>
                  <a:pt x="1108519" y="2878489"/>
                  <a:pt x="1092708" y="2887443"/>
                  <a:pt x="1074039" y="2887062"/>
                </a:cubicBezTo>
                <a:cubicBezTo>
                  <a:pt x="1055179" y="2886681"/>
                  <a:pt x="1040797" y="2877537"/>
                  <a:pt x="1041463" y="2865916"/>
                </a:cubicBezTo>
                <a:cubicBezTo>
                  <a:pt x="1042130" y="2854296"/>
                  <a:pt x="1057751" y="2845723"/>
                  <a:pt x="1076992" y="2846009"/>
                </a:cubicBezTo>
                <a:close/>
                <a:moveTo>
                  <a:pt x="3267456" y="2845056"/>
                </a:moveTo>
                <a:cubicBezTo>
                  <a:pt x="3270218" y="2843723"/>
                  <a:pt x="3272218" y="2846104"/>
                  <a:pt x="3271933" y="2850676"/>
                </a:cubicBezTo>
                <a:cubicBezTo>
                  <a:pt x="3271647" y="2855153"/>
                  <a:pt x="3269075" y="2859820"/>
                  <a:pt x="3266408" y="2861058"/>
                </a:cubicBezTo>
                <a:cubicBezTo>
                  <a:pt x="3263836" y="2862297"/>
                  <a:pt x="3261645" y="2859630"/>
                  <a:pt x="3261931" y="2855534"/>
                </a:cubicBezTo>
                <a:cubicBezTo>
                  <a:pt x="3262217" y="2851343"/>
                  <a:pt x="3264789" y="2846390"/>
                  <a:pt x="3267456" y="2845056"/>
                </a:cubicBezTo>
                <a:close/>
                <a:moveTo>
                  <a:pt x="3044762" y="2843628"/>
                </a:moveTo>
                <a:cubicBezTo>
                  <a:pt x="3040571" y="2845723"/>
                  <a:pt x="3036380" y="2847724"/>
                  <a:pt x="3032284" y="2849533"/>
                </a:cubicBezTo>
                <a:cubicBezTo>
                  <a:pt x="3032760" y="2858296"/>
                  <a:pt x="3033236" y="2866869"/>
                  <a:pt x="3033713" y="2874393"/>
                </a:cubicBezTo>
                <a:cubicBezTo>
                  <a:pt x="3037999" y="2872393"/>
                  <a:pt x="3041809" y="2870583"/>
                  <a:pt x="3046000" y="2868393"/>
                </a:cubicBezTo>
                <a:cubicBezTo>
                  <a:pt x="3045523" y="2860106"/>
                  <a:pt x="3045143" y="2851915"/>
                  <a:pt x="3044762" y="2843628"/>
                </a:cubicBezTo>
                <a:close/>
                <a:moveTo>
                  <a:pt x="2339340" y="2841914"/>
                </a:moveTo>
                <a:cubicBezTo>
                  <a:pt x="2356009" y="2846010"/>
                  <a:pt x="2369058" y="2859821"/>
                  <a:pt x="2368391" y="2871060"/>
                </a:cubicBezTo>
                <a:cubicBezTo>
                  <a:pt x="2367724" y="2882300"/>
                  <a:pt x="2354008" y="2887729"/>
                  <a:pt x="2337244" y="2883633"/>
                </a:cubicBezTo>
                <a:cubicBezTo>
                  <a:pt x="2320766" y="2879537"/>
                  <a:pt x="2308384" y="2867345"/>
                  <a:pt x="2308955" y="2856106"/>
                </a:cubicBezTo>
                <a:cubicBezTo>
                  <a:pt x="2309526" y="2844962"/>
                  <a:pt x="2322671" y="2837723"/>
                  <a:pt x="2339340" y="2841914"/>
                </a:cubicBezTo>
                <a:close/>
                <a:moveTo>
                  <a:pt x="2175033" y="2840390"/>
                </a:moveTo>
                <a:cubicBezTo>
                  <a:pt x="2192654" y="2844771"/>
                  <a:pt x="2205513" y="2857249"/>
                  <a:pt x="2203989" y="2868965"/>
                </a:cubicBezTo>
                <a:cubicBezTo>
                  <a:pt x="2202656" y="2880014"/>
                  <a:pt x="2188273" y="2885538"/>
                  <a:pt x="2171699" y="2881823"/>
                </a:cubicBezTo>
                <a:cubicBezTo>
                  <a:pt x="2154745" y="2878013"/>
                  <a:pt x="2141219" y="2864869"/>
                  <a:pt x="2142077" y="2853439"/>
                </a:cubicBezTo>
                <a:cubicBezTo>
                  <a:pt x="2142934" y="2841914"/>
                  <a:pt x="2157602" y="2836104"/>
                  <a:pt x="2175033" y="2840390"/>
                </a:cubicBezTo>
                <a:close/>
                <a:moveTo>
                  <a:pt x="1693164" y="2838771"/>
                </a:moveTo>
                <a:cubicBezTo>
                  <a:pt x="1710499" y="2842104"/>
                  <a:pt x="1723549" y="2855725"/>
                  <a:pt x="1721644" y="2868774"/>
                </a:cubicBezTo>
                <a:cubicBezTo>
                  <a:pt x="1719739" y="2881824"/>
                  <a:pt x="1703832" y="2889158"/>
                  <a:pt x="1686592" y="2885729"/>
                </a:cubicBezTo>
                <a:cubicBezTo>
                  <a:pt x="1669256" y="2882205"/>
                  <a:pt x="1657731" y="2869537"/>
                  <a:pt x="1659541" y="2856392"/>
                </a:cubicBezTo>
                <a:cubicBezTo>
                  <a:pt x="1661255" y="2843247"/>
                  <a:pt x="1675638" y="2835437"/>
                  <a:pt x="1693164" y="2838771"/>
                </a:cubicBezTo>
                <a:close/>
                <a:moveTo>
                  <a:pt x="3211638" y="2837531"/>
                </a:moveTo>
                <a:cubicBezTo>
                  <a:pt x="3215068" y="2835531"/>
                  <a:pt x="3217449" y="2838865"/>
                  <a:pt x="3217068" y="2845532"/>
                </a:cubicBezTo>
                <a:cubicBezTo>
                  <a:pt x="3216782" y="2852486"/>
                  <a:pt x="3213448" y="2859725"/>
                  <a:pt x="3209734" y="2862106"/>
                </a:cubicBezTo>
                <a:cubicBezTo>
                  <a:pt x="3206114" y="2864487"/>
                  <a:pt x="3203638" y="2860868"/>
                  <a:pt x="3204209" y="2854010"/>
                </a:cubicBezTo>
                <a:cubicBezTo>
                  <a:pt x="3204780" y="2847152"/>
                  <a:pt x="3208019" y="2839627"/>
                  <a:pt x="3211638" y="2837531"/>
                </a:cubicBezTo>
                <a:close/>
                <a:moveTo>
                  <a:pt x="2007583" y="2835913"/>
                </a:moveTo>
                <a:cubicBezTo>
                  <a:pt x="2025395" y="2839913"/>
                  <a:pt x="2039397" y="2853153"/>
                  <a:pt x="2038254" y="2865440"/>
                </a:cubicBezTo>
                <a:cubicBezTo>
                  <a:pt x="2037111" y="2877632"/>
                  <a:pt x="2021014" y="2884109"/>
                  <a:pt x="2003392" y="2879823"/>
                </a:cubicBezTo>
                <a:cubicBezTo>
                  <a:pt x="1986152" y="2875632"/>
                  <a:pt x="1974055" y="2863344"/>
                  <a:pt x="1974722" y="2851343"/>
                </a:cubicBezTo>
                <a:cubicBezTo>
                  <a:pt x="1975389" y="2838675"/>
                  <a:pt x="1989581" y="2831912"/>
                  <a:pt x="2007583" y="2835913"/>
                </a:cubicBezTo>
                <a:close/>
                <a:moveTo>
                  <a:pt x="1845849" y="2834579"/>
                </a:moveTo>
                <a:cubicBezTo>
                  <a:pt x="1862994" y="2838389"/>
                  <a:pt x="1876710" y="2852200"/>
                  <a:pt x="1875472" y="2864773"/>
                </a:cubicBezTo>
                <a:cubicBezTo>
                  <a:pt x="1874138" y="2877441"/>
                  <a:pt x="1858708" y="2884776"/>
                  <a:pt x="1841468" y="2881251"/>
                </a:cubicBezTo>
                <a:cubicBezTo>
                  <a:pt x="1823846" y="2877632"/>
                  <a:pt x="1810226" y="2863344"/>
                  <a:pt x="1811845" y="2850581"/>
                </a:cubicBezTo>
                <a:cubicBezTo>
                  <a:pt x="1813369" y="2838294"/>
                  <a:pt x="1828704" y="2830864"/>
                  <a:pt x="1845849" y="2834579"/>
                </a:cubicBezTo>
                <a:close/>
                <a:moveTo>
                  <a:pt x="3162871" y="2834008"/>
                </a:moveTo>
                <a:cubicBezTo>
                  <a:pt x="3167253" y="2830865"/>
                  <a:pt x="3170491" y="2836294"/>
                  <a:pt x="3169729" y="2846105"/>
                </a:cubicBezTo>
                <a:cubicBezTo>
                  <a:pt x="3168967" y="2855915"/>
                  <a:pt x="3164681" y="2865631"/>
                  <a:pt x="3160204" y="2868489"/>
                </a:cubicBezTo>
                <a:cubicBezTo>
                  <a:pt x="3156013" y="2871251"/>
                  <a:pt x="3153442" y="2866393"/>
                  <a:pt x="3154013" y="2857154"/>
                </a:cubicBezTo>
                <a:cubicBezTo>
                  <a:pt x="3154680" y="2847534"/>
                  <a:pt x="3158395" y="2837247"/>
                  <a:pt x="3162871" y="2834008"/>
                </a:cubicBezTo>
                <a:close/>
                <a:moveTo>
                  <a:pt x="2494883" y="2831817"/>
                </a:moveTo>
                <a:cubicBezTo>
                  <a:pt x="2510790" y="2834960"/>
                  <a:pt x="2523839" y="2848676"/>
                  <a:pt x="2524601" y="2862392"/>
                </a:cubicBezTo>
                <a:cubicBezTo>
                  <a:pt x="2525363" y="2876203"/>
                  <a:pt x="2513647" y="2883918"/>
                  <a:pt x="2497835" y="2880871"/>
                </a:cubicBezTo>
                <a:cubicBezTo>
                  <a:pt x="2482024" y="2877823"/>
                  <a:pt x="2468975" y="2865535"/>
                  <a:pt x="2468118" y="2851724"/>
                </a:cubicBezTo>
                <a:cubicBezTo>
                  <a:pt x="2467260" y="2838103"/>
                  <a:pt x="2479167" y="2828769"/>
                  <a:pt x="2494883" y="2831817"/>
                </a:cubicBezTo>
                <a:close/>
                <a:moveTo>
                  <a:pt x="3313843" y="2830769"/>
                </a:moveTo>
                <a:cubicBezTo>
                  <a:pt x="3315176" y="2830960"/>
                  <a:pt x="3316605" y="2833436"/>
                  <a:pt x="3316510" y="2835341"/>
                </a:cubicBezTo>
                <a:cubicBezTo>
                  <a:pt x="3316414" y="2837151"/>
                  <a:pt x="3314319" y="2839532"/>
                  <a:pt x="3312414" y="2843152"/>
                </a:cubicBezTo>
                <a:cubicBezTo>
                  <a:pt x="3310985" y="2840485"/>
                  <a:pt x="3309366" y="2839151"/>
                  <a:pt x="3309366" y="2837056"/>
                </a:cubicBezTo>
                <a:cubicBezTo>
                  <a:pt x="3309366" y="2833436"/>
                  <a:pt x="3311462" y="2830483"/>
                  <a:pt x="3313843" y="2830769"/>
                </a:cubicBezTo>
                <a:close/>
                <a:moveTo>
                  <a:pt x="2811494" y="2830483"/>
                </a:moveTo>
                <a:cubicBezTo>
                  <a:pt x="2824544" y="2830769"/>
                  <a:pt x="2835116" y="2843437"/>
                  <a:pt x="2836164" y="2859153"/>
                </a:cubicBezTo>
                <a:cubicBezTo>
                  <a:pt x="2837307" y="2874870"/>
                  <a:pt x="2828354" y="2887157"/>
                  <a:pt x="2815399" y="2887062"/>
                </a:cubicBezTo>
                <a:cubicBezTo>
                  <a:pt x="2802160" y="2886966"/>
                  <a:pt x="2791111" y="2875250"/>
                  <a:pt x="2789968" y="2859153"/>
                </a:cubicBezTo>
                <a:cubicBezTo>
                  <a:pt x="2788920" y="2843151"/>
                  <a:pt x="2798445" y="2830293"/>
                  <a:pt x="2811494" y="2830483"/>
                </a:cubicBezTo>
                <a:close/>
                <a:moveTo>
                  <a:pt x="3114008" y="2830388"/>
                </a:moveTo>
                <a:cubicBezTo>
                  <a:pt x="3119627" y="2826102"/>
                  <a:pt x="3124676" y="2833722"/>
                  <a:pt x="3124485" y="2845914"/>
                </a:cubicBezTo>
                <a:cubicBezTo>
                  <a:pt x="3124295" y="2858201"/>
                  <a:pt x="3119151" y="2871250"/>
                  <a:pt x="3113532" y="2875346"/>
                </a:cubicBezTo>
                <a:cubicBezTo>
                  <a:pt x="3107817" y="2879442"/>
                  <a:pt x="3104102" y="2873060"/>
                  <a:pt x="3104483" y="2860392"/>
                </a:cubicBezTo>
                <a:cubicBezTo>
                  <a:pt x="3104864" y="2848295"/>
                  <a:pt x="3108388" y="2834579"/>
                  <a:pt x="3114008" y="2830388"/>
                </a:cubicBezTo>
                <a:close/>
                <a:moveTo>
                  <a:pt x="2880740" y="2825817"/>
                </a:moveTo>
                <a:cubicBezTo>
                  <a:pt x="2891789" y="2825150"/>
                  <a:pt x="2900838" y="2838104"/>
                  <a:pt x="2901790" y="2854772"/>
                </a:cubicBezTo>
                <a:cubicBezTo>
                  <a:pt x="2902648" y="2871251"/>
                  <a:pt x="2894837" y="2884776"/>
                  <a:pt x="2883883" y="2885729"/>
                </a:cubicBezTo>
                <a:cubicBezTo>
                  <a:pt x="2873025" y="2886681"/>
                  <a:pt x="2862547" y="2874585"/>
                  <a:pt x="2861500" y="2858678"/>
                </a:cubicBezTo>
                <a:cubicBezTo>
                  <a:pt x="2860356" y="2842104"/>
                  <a:pt x="2869501" y="2826388"/>
                  <a:pt x="2880740" y="2825817"/>
                </a:cubicBezTo>
                <a:close/>
                <a:moveTo>
                  <a:pt x="2731389" y="2824197"/>
                </a:moveTo>
                <a:cubicBezTo>
                  <a:pt x="2745105" y="2826102"/>
                  <a:pt x="2757297" y="2841533"/>
                  <a:pt x="2757583" y="2856487"/>
                </a:cubicBezTo>
                <a:cubicBezTo>
                  <a:pt x="2757868" y="2871632"/>
                  <a:pt x="2746438" y="2882204"/>
                  <a:pt x="2732627" y="2880013"/>
                </a:cubicBezTo>
                <a:cubicBezTo>
                  <a:pt x="2718626" y="2877727"/>
                  <a:pt x="2707005" y="2863631"/>
                  <a:pt x="2707005" y="2848105"/>
                </a:cubicBezTo>
                <a:cubicBezTo>
                  <a:pt x="2707005" y="2833341"/>
                  <a:pt x="2718149" y="2822292"/>
                  <a:pt x="2731389" y="2824197"/>
                </a:cubicBezTo>
                <a:close/>
                <a:moveTo>
                  <a:pt x="1281208" y="2824006"/>
                </a:moveTo>
                <a:cubicBezTo>
                  <a:pt x="1279970" y="2831245"/>
                  <a:pt x="1278731" y="2838484"/>
                  <a:pt x="1277493" y="2845342"/>
                </a:cubicBezTo>
                <a:cubicBezTo>
                  <a:pt x="1288161" y="2845438"/>
                  <a:pt x="1298734" y="2845533"/>
                  <a:pt x="1308545" y="2845628"/>
                </a:cubicBezTo>
                <a:cubicBezTo>
                  <a:pt x="1309307" y="2838389"/>
                  <a:pt x="1310164" y="2831531"/>
                  <a:pt x="1310926" y="2824292"/>
                </a:cubicBezTo>
                <a:cubicBezTo>
                  <a:pt x="1299972" y="2824197"/>
                  <a:pt x="1290733" y="2824101"/>
                  <a:pt x="1281208" y="2824006"/>
                </a:cubicBezTo>
                <a:close/>
                <a:moveTo>
                  <a:pt x="1378077" y="2823530"/>
                </a:moveTo>
                <a:cubicBezTo>
                  <a:pt x="1377315" y="2830769"/>
                  <a:pt x="1376553" y="2837532"/>
                  <a:pt x="1375600" y="2845152"/>
                </a:cubicBezTo>
                <a:cubicBezTo>
                  <a:pt x="1385316" y="2845247"/>
                  <a:pt x="1393888" y="2845247"/>
                  <a:pt x="1402270" y="2845342"/>
                </a:cubicBezTo>
                <a:cubicBezTo>
                  <a:pt x="1403223" y="2837913"/>
                  <a:pt x="1404080" y="2830483"/>
                  <a:pt x="1404842" y="2823721"/>
                </a:cubicBezTo>
                <a:cubicBezTo>
                  <a:pt x="1395889" y="2823625"/>
                  <a:pt x="1386840" y="2823625"/>
                  <a:pt x="1378077" y="2823530"/>
                </a:cubicBezTo>
                <a:close/>
                <a:moveTo>
                  <a:pt x="1487329" y="2822863"/>
                </a:moveTo>
                <a:cubicBezTo>
                  <a:pt x="1479137" y="2822958"/>
                  <a:pt x="1469898" y="2823340"/>
                  <a:pt x="1460468" y="2823721"/>
                </a:cubicBezTo>
                <a:cubicBezTo>
                  <a:pt x="1459706" y="2830959"/>
                  <a:pt x="1458754" y="2839151"/>
                  <a:pt x="1457706" y="2846771"/>
                </a:cubicBezTo>
                <a:cubicBezTo>
                  <a:pt x="1467421" y="2846771"/>
                  <a:pt x="1476280" y="2846866"/>
                  <a:pt x="1484566" y="2847152"/>
                </a:cubicBezTo>
                <a:cubicBezTo>
                  <a:pt x="1485519" y="2839151"/>
                  <a:pt x="1486567" y="2830579"/>
                  <a:pt x="1487329" y="2822863"/>
                </a:cubicBezTo>
                <a:close/>
                <a:moveTo>
                  <a:pt x="3366039" y="2820196"/>
                </a:moveTo>
                <a:cubicBezTo>
                  <a:pt x="3366992" y="2820291"/>
                  <a:pt x="3367754" y="2821244"/>
                  <a:pt x="3369563" y="2822577"/>
                </a:cubicBezTo>
                <a:cubicBezTo>
                  <a:pt x="3367277" y="2824006"/>
                  <a:pt x="3366134" y="2825435"/>
                  <a:pt x="3365372" y="2825149"/>
                </a:cubicBezTo>
                <a:cubicBezTo>
                  <a:pt x="3364610" y="2824863"/>
                  <a:pt x="3364229" y="2823244"/>
                  <a:pt x="3363658" y="2822292"/>
                </a:cubicBezTo>
                <a:cubicBezTo>
                  <a:pt x="3364420" y="2821530"/>
                  <a:pt x="3365372" y="2820196"/>
                  <a:pt x="3366039" y="2820196"/>
                </a:cubicBezTo>
                <a:close/>
                <a:moveTo>
                  <a:pt x="3085719" y="2819053"/>
                </a:moveTo>
                <a:cubicBezTo>
                  <a:pt x="3081052" y="2822673"/>
                  <a:pt x="3076765" y="2826007"/>
                  <a:pt x="3072860" y="2828959"/>
                </a:cubicBezTo>
                <a:cubicBezTo>
                  <a:pt x="3072860" y="2838580"/>
                  <a:pt x="3072956" y="2847914"/>
                  <a:pt x="3073146" y="2856391"/>
                </a:cubicBezTo>
                <a:cubicBezTo>
                  <a:pt x="3075623" y="2854391"/>
                  <a:pt x="3078004" y="2851724"/>
                  <a:pt x="3080385" y="2850772"/>
                </a:cubicBezTo>
                <a:cubicBezTo>
                  <a:pt x="3082671" y="2849819"/>
                  <a:pt x="3084957" y="2850772"/>
                  <a:pt x="3088291" y="2850867"/>
                </a:cubicBezTo>
                <a:cubicBezTo>
                  <a:pt x="3084005" y="2842104"/>
                  <a:pt x="3084290" y="2830579"/>
                  <a:pt x="3085719" y="2819053"/>
                </a:cubicBezTo>
                <a:close/>
                <a:moveTo>
                  <a:pt x="3249263" y="2817815"/>
                </a:moveTo>
                <a:cubicBezTo>
                  <a:pt x="3252311" y="2816291"/>
                  <a:pt x="3254597" y="2819149"/>
                  <a:pt x="3254406" y="2824483"/>
                </a:cubicBezTo>
                <a:cubicBezTo>
                  <a:pt x="3254120" y="2830293"/>
                  <a:pt x="3251263" y="2836103"/>
                  <a:pt x="3247929" y="2837818"/>
                </a:cubicBezTo>
                <a:cubicBezTo>
                  <a:pt x="3244881" y="2839342"/>
                  <a:pt x="3242786" y="2836484"/>
                  <a:pt x="3242976" y="2831245"/>
                </a:cubicBezTo>
                <a:cubicBezTo>
                  <a:pt x="3243166" y="2825531"/>
                  <a:pt x="3245929" y="2819530"/>
                  <a:pt x="3249263" y="2817815"/>
                </a:cubicBezTo>
                <a:close/>
                <a:moveTo>
                  <a:pt x="2229897" y="2816387"/>
                </a:moveTo>
                <a:cubicBezTo>
                  <a:pt x="2246757" y="2820483"/>
                  <a:pt x="2260282" y="2834103"/>
                  <a:pt x="2259711" y="2845248"/>
                </a:cubicBezTo>
                <a:cubicBezTo>
                  <a:pt x="2259139" y="2856487"/>
                  <a:pt x="2244947" y="2861631"/>
                  <a:pt x="2227993" y="2857059"/>
                </a:cubicBezTo>
                <a:cubicBezTo>
                  <a:pt x="2211800" y="2852677"/>
                  <a:pt x="2199989" y="2841152"/>
                  <a:pt x="2199989" y="2830198"/>
                </a:cubicBezTo>
                <a:cubicBezTo>
                  <a:pt x="2199989" y="2818863"/>
                  <a:pt x="2212943" y="2812291"/>
                  <a:pt x="2229897" y="2816387"/>
                </a:cubicBezTo>
                <a:close/>
                <a:moveTo>
                  <a:pt x="2977801" y="2815529"/>
                </a:moveTo>
                <a:lnTo>
                  <a:pt x="2977806" y="2815729"/>
                </a:lnTo>
                <a:lnTo>
                  <a:pt x="2977610" y="2816005"/>
                </a:lnTo>
                <a:cubicBezTo>
                  <a:pt x="2977706" y="2815815"/>
                  <a:pt x="2977706" y="2815719"/>
                  <a:pt x="2977801" y="2815529"/>
                </a:cubicBezTo>
                <a:close/>
                <a:moveTo>
                  <a:pt x="2938652" y="2815148"/>
                </a:moveTo>
                <a:cubicBezTo>
                  <a:pt x="2948844" y="2812862"/>
                  <a:pt x="2957988" y="2826483"/>
                  <a:pt x="2958941" y="2843628"/>
                </a:cubicBezTo>
                <a:cubicBezTo>
                  <a:pt x="2959893" y="2860392"/>
                  <a:pt x="2953035" y="2875251"/>
                  <a:pt x="2943224" y="2877442"/>
                </a:cubicBezTo>
                <a:cubicBezTo>
                  <a:pt x="2932842" y="2879823"/>
                  <a:pt x="2923508" y="2868202"/>
                  <a:pt x="2922365" y="2850295"/>
                </a:cubicBezTo>
                <a:cubicBezTo>
                  <a:pt x="2921317" y="2833151"/>
                  <a:pt x="2928651" y="2817339"/>
                  <a:pt x="2938652" y="2815148"/>
                </a:cubicBezTo>
                <a:close/>
                <a:moveTo>
                  <a:pt x="2978086" y="2815053"/>
                </a:moveTo>
                <a:cubicBezTo>
                  <a:pt x="2978086" y="2815053"/>
                  <a:pt x="2977896" y="2815529"/>
                  <a:pt x="2977896" y="2815529"/>
                </a:cubicBezTo>
                <a:lnTo>
                  <a:pt x="2977962" y="2815186"/>
                </a:lnTo>
                <a:close/>
                <a:moveTo>
                  <a:pt x="170497" y="2814196"/>
                </a:moveTo>
                <a:cubicBezTo>
                  <a:pt x="171258" y="2814005"/>
                  <a:pt x="174973" y="2816005"/>
                  <a:pt x="175068" y="2816958"/>
                </a:cubicBezTo>
                <a:cubicBezTo>
                  <a:pt x="175450" y="2818387"/>
                  <a:pt x="173830" y="2819720"/>
                  <a:pt x="172497" y="2822197"/>
                </a:cubicBezTo>
                <a:cubicBezTo>
                  <a:pt x="169163" y="2819910"/>
                  <a:pt x="165829" y="2818387"/>
                  <a:pt x="165734" y="2817244"/>
                </a:cubicBezTo>
                <a:cubicBezTo>
                  <a:pt x="165734" y="2816005"/>
                  <a:pt x="168401" y="2814672"/>
                  <a:pt x="170497" y="2814196"/>
                </a:cubicBezTo>
                <a:close/>
                <a:moveTo>
                  <a:pt x="281653" y="2812957"/>
                </a:moveTo>
                <a:cubicBezTo>
                  <a:pt x="285749" y="2813529"/>
                  <a:pt x="289273" y="2816386"/>
                  <a:pt x="295750" y="2819625"/>
                </a:cubicBezTo>
                <a:cubicBezTo>
                  <a:pt x="289750" y="2822101"/>
                  <a:pt x="286797" y="2824483"/>
                  <a:pt x="282892" y="2824768"/>
                </a:cubicBezTo>
                <a:cubicBezTo>
                  <a:pt x="276415" y="2825244"/>
                  <a:pt x="271747" y="2822482"/>
                  <a:pt x="271271" y="2818291"/>
                </a:cubicBezTo>
                <a:cubicBezTo>
                  <a:pt x="270795" y="2814100"/>
                  <a:pt x="275081" y="2811719"/>
                  <a:pt x="281653" y="2812957"/>
                </a:cubicBezTo>
                <a:close/>
                <a:moveTo>
                  <a:pt x="1744503" y="2812290"/>
                </a:moveTo>
                <a:cubicBezTo>
                  <a:pt x="1761553" y="2815529"/>
                  <a:pt x="1775174" y="2828864"/>
                  <a:pt x="1774031" y="2841818"/>
                </a:cubicBezTo>
                <a:cubicBezTo>
                  <a:pt x="1772888" y="2854867"/>
                  <a:pt x="1757934" y="2862297"/>
                  <a:pt x="1740788" y="2858963"/>
                </a:cubicBezTo>
                <a:cubicBezTo>
                  <a:pt x="1723834" y="2855629"/>
                  <a:pt x="1711071" y="2842580"/>
                  <a:pt x="1711928" y="2829912"/>
                </a:cubicBezTo>
                <a:cubicBezTo>
                  <a:pt x="1712785" y="2817529"/>
                  <a:pt x="1727644" y="2809147"/>
                  <a:pt x="1744503" y="2812290"/>
                </a:cubicBezTo>
                <a:close/>
                <a:moveTo>
                  <a:pt x="2064638" y="2812196"/>
                </a:moveTo>
                <a:cubicBezTo>
                  <a:pt x="2081307" y="2816292"/>
                  <a:pt x="2094547" y="2828484"/>
                  <a:pt x="2094451" y="2840104"/>
                </a:cubicBezTo>
                <a:cubicBezTo>
                  <a:pt x="2094356" y="2852296"/>
                  <a:pt x="2080259" y="2858773"/>
                  <a:pt x="2062828" y="2854868"/>
                </a:cubicBezTo>
                <a:cubicBezTo>
                  <a:pt x="2045683" y="2850963"/>
                  <a:pt x="2032158" y="2837913"/>
                  <a:pt x="2032539" y="2826198"/>
                </a:cubicBezTo>
                <a:cubicBezTo>
                  <a:pt x="2033015" y="2814577"/>
                  <a:pt x="2047684" y="2808005"/>
                  <a:pt x="2064638" y="2812196"/>
                </a:cubicBezTo>
                <a:close/>
                <a:moveTo>
                  <a:pt x="397764" y="2811815"/>
                </a:moveTo>
                <a:cubicBezTo>
                  <a:pt x="406432" y="2812101"/>
                  <a:pt x="413575" y="2816292"/>
                  <a:pt x="413956" y="2821245"/>
                </a:cubicBezTo>
                <a:cubicBezTo>
                  <a:pt x="414337" y="2826197"/>
                  <a:pt x="407860" y="2829722"/>
                  <a:pt x="399193" y="2829150"/>
                </a:cubicBezTo>
                <a:cubicBezTo>
                  <a:pt x="391477" y="2828674"/>
                  <a:pt x="384905" y="2824864"/>
                  <a:pt x="384048" y="2820387"/>
                </a:cubicBezTo>
                <a:cubicBezTo>
                  <a:pt x="383096" y="2815434"/>
                  <a:pt x="389192" y="2811624"/>
                  <a:pt x="397764" y="2811815"/>
                </a:cubicBezTo>
                <a:close/>
                <a:moveTo>
                  <a:pt x="3195351" y="2811719"/>
                </a:moveTo>
                <a:cubicBezTo>
                  <a:pt x="3199352" y="2808671"/>
                  <a:pt x="3202495" y="2813243"/>
                  <a:pt x="3202114" y="2821626"/>
                </a:cubicBezTo>
                <a:cubicBezTo>
                  <a:pt x="3201828" y="2829626"/>
                  <a:pt x="3198399" y="2837818"/>
                  <a:pt x="3194589" y="2840676"/>
                </a:cubicBezTo>
                <a:cubicBezTo>
                  <a:pt x="3190493" y="2843723"/>
                  <a:pt x="3187826" y="2839628"/>
                  <a:pt x="3188207" y="2831055"/>
                </a:cubicBezTo>
                <a:cubicBezTo>
                  <a:pt x="3188683" y="2823054"/>
                  <a:pt x="3191636" y="2814672"/>
                  <a:pt x="3195351" y="2811719"/>
                </a:cubicBezTo>
                <a:close/>
                <a:moveTo>
                  <a:pt x="519303" y="2811433"/>
                </a:moveTo>
                <a:cubicBezTo>
                  <a:pt x="530256" y="2811338"/>
                  <a:pt x="540067" y="2816291"/>
                  <a:pt x="541210" y="2822482"/>
                </a:cubicBezTo>
                <a:cubicBezTo>
                  <a:pt x="542353" y="2828674"/>
                  <a:pt x="534543" y="2833626"/>
                  <a:pt x="523494" y="2833626"/>
                </a:cubicBezTo>
                <a:cubicBezTo>
                  <a:pt x="512349" y="2833626"/>
                  <a:pt x="503015" y="2828864"/>
                  <a:pt x="501777" y="2822577"/>
                </a:cubicBezTo>
                <a:cubicBezTo>
                  <a:pt x="500538" y="2816291"/>
                  <a:pt x="508158" y="2811338"/>
                  <a:pt x="519303" y="2811433"/>
                </a:cubicBezTo>
                <a:close/>
                <a:moveTo>
                  <a:pt x="2640044" y="2811338"/>
                </a:moveTo>
                <a:cubicBezTo>
                  <a:pt x="2655094" y="2813434"/>
                  <a:pt x="2667476" y="2827626"/>
                  <a:pt x="2668524" y="2843152"/>
                </a:cubicBezTo>
                <a:cubicBezTo>
                  <a:pt x="2669571" y="2858582"/>
                  <a:pt x="2658618" y="2868393"/>
                  <a:pt x="2643854" y="2866012"/>
                </a:cubicBezTo>
                <a:cubicBezTo>
                  <a:pt x="2629376" y="2863631"/>
                  <a:pt x="2616136" y="2849248"/>
                  <a:pt x="2615565" y="2834293"/>
                </a:cubicBezTo>
                <a:cubicBezTo>
                  <a:pt x="2614898" y="2819816"/>
                  <a:pt x="2625852" y="2809243"/>
                  <a:pt x="2640044" y="2811338"/>
                </a:cubicBezTo>
                <a:close/>
                <a:moveTo>
                  <a:pt x="645985" y="2810957"/>
                </a:moveTo>
                <a:cubicBezTo>
                  <a:pt x="659415" y="2811338"/>
                  <a:pt x="670368" y="2817625"/>
                  <a:pt x="670940" y="2824959"/>
                </a:cubicBezTo>
                <a:cubicBezTo>
                  <a:pt x="671512" y="2832484"/>
                  <a:pt x="661510" y="2838199"/>
                  <a:pt x="648175" y="2838008"/>
                </a:cubicBezTo>
                <a:cubicBezTo>
                  <a:pt x="634745" y="2837913"/>
                  <a:pt x="623601" y="2832103"/>
                  <a:pt x="622362" y="2824578"/>
                </a:cubicBezTo>
                <a:cubicBezTo>
                  <a:pt x="621029" y="2816577"/>
                  <a:pt x="631602" y="2810481"/>
                  <a:pt x="645985" y="2810957"/>
                </a:cubicBezTo>
                <a:close/>
                <a:moveTo>
                  <a:pt x="1902237" y="2810766"/>
                </a:moveTo>
                <a:cubicBezTo>
                  <a:pt x="1919382" y="2814957"/>
                  <a:pt x="1932813" y="2828578"/>
                  <a:pt x="1931384" y="2840484"/>
                </a:cubicBezTo>
                <a:cubicBezTo>
                  <a:pt x="1929860" y="2852391"/>
                  <a:pt x="1914144" y="2858963"/>
                  <a:pt x="1897189" y="2854962"/>
                </a:cubicBezTo>
                <a:cubicBezTo>
                  <a:pt x="1879282" y="2850676"/>
                  <a:pt x="1866900" y="2837341"/>
                  <a:pt x="1868709" y="2824578"/>
                </a:cubicBezTo>
                <a:cubicBezTo>
                  <a:pt x="1870424" y="2812290"/>
                  <a:pt x="1884521" y="2806290"/>
                  <a:pt x="1902237" y="2810766"/>
                </a:cubicBezTo>
                <a:close/>
                <a:moveTo>
                  <a:pt x="770953" y="2810671"/>
                </a:moveTo>
                <a:cubicBezTo>
                  <a:pt x="787336" y="2810671"/>
                  <a:pt x="800957" y="2818196"/>
                  <a:pt x="801147" y="2827245"/>
                </a:cubicBezTo>
                <a:cubicBezTo>
                  <a:pt x="801338" y="2835722"/>
                  <a:pt x="789336" y="2842485"/>
                  <a:pt x="774096" y="2842485"/>
                </a:cubicBezTo>
                <a:cubicBezTo>
                  <a:pt x="757618" y="2842485"/>
                  <a:pt x="744378" y="2835246"/>
                  <a:pt x="743997" y="2826006"/>
                </a:cubicBezTo>
                <a:cubicBezTo>
                  <a:pt x="743616" y="2817243"/>
                  <a:pt x="755237" y="2810576"/>
                  <a:pt x="770953" y="2810671"/>
                </a:cubicBezTo>
                <a:close/>
                <a:moveTo>
                  <a:pt x="896016" y="2810291"/>
                </a:moveTo>
                <a:cubicBezTo>
                  <a:pt x="914400" y="2810291"/>
                  <a:pt x="929068" y="2818482"/>
                  <a:pt x="929354" y="2828770"/>
                </a:cubicBezTo>
                <a:cubicBezTo>
                  <a:pt x="929640" y="2838961"/>
                  <a:pt x="915447" y="2847057"/>
                  <a:pt x="897350" y="2846867"/>
                </a:cubicBezTo>
                <a:cubicBezTo>
                  <a:pt x="880014" y="2846676"/>
                  <a:pt x="866013" y="2838961"/>
                  <a:pt x="865060" y="2829055"/>
                </a:cubicBezTo>
                <a:cubicBezTo>
                  <a:pt x="864012" y="2818673"/>
                  <a:pt x="877728" y="2810291"/>
                  <a:pt x="896016" y="2810291"/>
                </a:cubicBezTo>
                <a:close/>
                <a:moveTo>
                  <a:pt x="1019365" y="2809909"/>
                </a:moveTo>
                <a:cubicBezTo>
                  <a:pt x="1039177" y="2810195"/>
                  <a:pt x="1054322" y="2819815"/>
                  <a:pt x="1053465" y="2831245"/>
                </a:cubicBezTo>
                <a:cubicBezTo>
                  <a:pt x="1052703" y="2842770"/>
                  <a:pt x="1036510" y="2851533"/>
                  <a:pt x="1016984" y="2850962"/>
                </a:cubicBezTo>
                <a:cubicBezTo>
                  <a:pt x="997362" y="2850390"/>
                  <a:pt x="982599" y="2840865"/>
                  <a:pt x="983646" y="2829149"/>
                </a:cubicBezTo>
                <a:cubicBezTo>
                  <a:pt x="984694" y="2818005"/>
                  <a:pt x="1000220" y="2809623"/>
                  <a:pt x="1019365" y="2809909"/>
                </a:cubicBezTo>
                <a:close/>
                <a:moveTo>
                  <a:pt x="1137952" y="2809528"/>
                </a:moveTo>
                <a:cubicBezTo>
                  <a:pt x="1158240" y="2810195"/>
                  <a:pt x="1172242" y="2820196"/>
                  <a:pt x="1171004" y="2832864"/>
                </a:cubicBezTo>
                <a:cubicBezTo>
                  <a:pt x="1169765" y="2845914"/>
                  <a:pt x="1152811" y="2855439"/>
                  <a:pt x="1132046" y="2854772"/>
                </a:cubicBezTo>
                <a:cubicBezTo>
                  <a:pt x="1112234" y="2854105"/>
                  <a:pt x="1097089" y="2843913"/>
                  <a:pt x="1098137" y="2831531"/>
                </a:cubicBezTo>
                <a:cubicBezTo>
                  <a:pt x="1099185" y="2818672"/>
                  <a:pt x="1117092" y="2808862"/>
                  <a:pt x="1137952" y="2809528"/>
                </a:cubicBezTo>
                <a:close/>
                <a:moveTo>
                  <a:pt x="2389536" y="2809052"/>
                </a:moveTo>
                <a:cubicBezTo>
                  <a:pt x="2405538" y="2812195"/>
                  <a:pt x="2419825" y="2827054"/>
                  <a:pt x="2420397" y="2840484"/>
                </a:cubicBezTo>
                <a:cubicBezTo>
                  <a:pt x="2420968" y="2853343"/>
                  <a:pt x="2408872" y="2860677"/>
                  <a:pt x="2393441" y="2857630"/>
                </a:cubicBezTo>
                <a:cubicBezTo>
                  <a:pt x="2376963" y="2854391"/>
                  <a:pt x="2363818" y="2841913"/>
                  <a:pt x="2363247" y="2827912"/>
                </a:cubicBezTo>
                <a:cubicBezTo>
                  <a:pt x="2362675" y="2814576"/>
                  <a:pt x="2373915" y="2806004"/>
                  <a:pt x="2389536" y="2809052"/>
                </a:cubicBezTo>
                <a:close/>
                <a:moveTo>
                  <a:pt x="3147250" y="2807718"/>
                </a:moveTo>
                <a:cubicBezTo>
                  <a:pt x="3151917" y="2804289"/>
                  <a:pt x="3155441" y="2810385"/>
                  <a:pt x="3155441" y="2820863"/>
                </a:cubicBezTo>
                <a:cubicBezTo>
                  <a:pt x="3155537" y="2831816"/>
                  <a:pt x="3151155" y="2843913"/>
                  <a:pt x="3146297" y="2847628"/>
                </a:cubicBezTo>
                <a:cubicBezTo>
                  <a:pt x="3141344" y="2851438"/>
                  <a:pt x="3138106" y="2845532"/>
                  <a:pt x="3138391" y="2833912"/>
                </a:cubicBezTo>
                <a:cubicBezTo>
                  <a:pt x="3138677" y="2822958"/>
                  <a:pt x="3142487" y="2811243"/>
                  <a:pt x="3147250" y="2807718"/>
                </a:cubicBezTo>
                <a:close/>
                <a:moveTo>
                  <a:pt x="3021616" y="2806099"/>
                </a:moveTo>
                <a:cubicBezTo>
                  <a:pt x="3016853" y="2807909"/>
                  <a:pt x="3011900" y="2809909"/>
                  <a:pt x="3006852" y="2811719"/>
                </a:cubicBezTo>
                <a:cubicBezTo>
                  <a:pt x="3007328" y="2822197"/>
                  <a:pt x="3007900" y="2832960"/>
                  <a:pt x="3008376" y="2842008"/>
                </a:cubicBezTo>
                <a:cubicBezTo>
                  <a:pt x="3013615" y="2840008"/>
                  <a:pt x="3018377" y="2838103"/>
                  <a:pt x="3022949" y="2836198"/>
                </a:cubicBezTo>
                <a:cubicBezTo>
                  <a:pt x="3022473" y="2825816"/>
                  <a:pt x="3021997" y="2815910"/>
                  <a:pt x="3021616" y="2806099"/>
                </a:cubicBezTo>
                <a:close/>
                <a:moveTo>
                  <a:pt x="3291078" y="2801528"/>
                </a:moveTo>
                <a:cubicBezTo>
                  <a:pt x="3293078" y="2801147"/>
                  <a:pt x="3294793" y="2803337"/>
                  <a:pt x="3298031" y="2805242"/>
                </a:cubicBezTo>
                <a:cubicBezTo>
                  <a:pt x="3294888" y="2810100"/>
                  <a:pt x="3293269" y="2813910"/>
                  <a:pt x="3291268" y="2815434"/>
                </a:cubicBezTo>
                <a:cubicBezTo>
                  <a:pt x="3288411" y="2817720"/>
                  <a:pt x="3286601" y="2815339"/>
                  <a:pt x="3286601" y="2810862"/>
                </a:cubicBezTo>
                <a:cubicBezTo>
                  <a:pt x="3286601" y="2806481"/>
                  <a:pt x="3288220" y="2802099"/>
                  <a:pt x="3291078" y="2801528"/>
                </a:cubicBezTo>
                <a:close/>
                <a:moveTo>
                  <a:pt x="1648967" y="2794193"/>
                </a:moveTo>
                <a:cubicBezTo>
                  <a:pt x="1666112" y="2796956"/>
                  <a:pt x="1678971" y="2810005"/>
                  <a:pt x="1677352" y="2823340"/>
                </a:cubicBezTo>
                <a:cubicBezTo>
                  <a:pt x="1675828" y="2836199"/>
                  <a:pt x="1661445" y="2843533"/>
                  <a:pt x="1644967" y="2840676"/>
                </a:cubicBezTo>
                <a:cubicBezTo>
                  <a:pt x="1627917" y="2837723"/>
                  <a:pt x="1616106" y="2825340"/>
                  <a:pt x="1617630" y="2812291"/>
                </a:cubicBezTo>
                <a:cubicBezTo>
                  <a:pt x="1619154" y="2799718"/>
                  <a:pt x="1632584" y="2791622"/>
                  <a:pt x="1648967" y="2794193"/>
                </a:cubicBezTo>
                <a:close/>
                <a:moveTo>
                  <a:pt x="2543651" y="2793050"/>
                </a:moveTo>
                <a:cubicBezTo>
                  <a:pt x="2558986" y="2796383"/>
                  <a:pt x="2571845" y="2811624"/>
                  <a:pt x="2572416" y="2826483"/>
                </a:cubicBezTo>
                <a:cubicBezTo>
                  <a:pt x="2572988" y="2841437"/>
                  <a:pt x="2561177" y="2849914"/>
                  <a:pt x="2545746" y="2846390"/>
                </a:cubicBezTo>
                <a:cubicBezTo>
                  <a:pt x="2530316" y="2842961"/>
                  <a:pt x="2518219" y="2828959"/>
                  <a:pt x="2517933" y="2813624"/>
                </a:cubicBezTo>
                <a:cubicBezTo>
                  <a:pt x="2517743" y="2799146"/>
                  <a:pt x="2528792" y="2789907"/>
                  <a:pt x="2543651" y="2793050"/>
                </a:cubicBezTo>
                <a:close/>
                <a:moveTo>
                  <a:pt x="3230975" y="2790384"/>
                </a:moveTo>
                <a:cubicBezTo>
                  <a:pt x="3234309" y="2788574"/>
                  <a:pt x="3237166" y="2792765"/>
                  <a:pt x="3236976" y="2799337"/>
                </a:cubicBezTo>
                <a:cubicBezTo>
                  <a:pt x="3236785" y="2806005"/>
                  <a:pt x="3233547" y="2813053"/>
                  <a:pt x="3230118" y="2814958"/>
                </a:cubicBezTo>
                <a:cubicBezTo>
                  <a:pt x="3226498" y="2816958"/>
                  <a:pt x="3224212" y="2813339"/>
                  <a:pt x="3224498" y="2806195"/>
                </a:cubicBezTo>
                <a:cubicBezTo>
                  <a:pt x="3224688" y="2799147"/>
                  <a:pt x="3227451" y="2792289"/>
                  <a:pt x="3230975" y="2790384"/>
                </a:cubicBezTo>
                <a:close/>
                <a:moveTo>
                  <a:pt x="2118264" y="2789431"/>
                </a:moveTo>
                <a:cubicBezTo>
                  <a:pt x="2135218" y="2793145"/>
                  <a:pt x="2149411" y="2806004"/>
                  <a:pt x="2149887" y="2817434"/>
                </a:cubicBezTo>
                <a:cubicBezTo>
                  <a:pt x="2150268" y="2828864"/>
                  <a:pt x="2136647" y="2834770"/>
                  <a:pt x="2119693" y="2830769"/>
                </a:cubicBezTo>
                <a:cubicBezTo>
                  <a:pt x="2102548" y="2826674"/>
                  <a:pt x="2089784" y="2814672"/>
                  <a:pt x="2089880" y="2803051"/>
                </a:cubicBezTo>
                <a:cubicBezTo>
                  <a:pt x="2089880" y="2791907"/>
                  <a:pt x="2101976" y="2785811"/>
                  <a:pt x="2118264" y="2789431"/>
                </a:cubicBezTo>
                <a:close/>
                <a:moveTo>
                  <a:pt x="3064193" y="2788668"/>
                </a:moveTo>
                <a:cubicBezTo>
                  <a:pt x="3060002" y="2790859"/>
                  <a:pt x="3056096" y="2792859"/>
                  <a:pt x="3051905" y="2794860"/>
                </a:cubicBezTo>
                <a:cubicBezTo>
                  <a:pt x="3052096" y="2804766"/>
                  <a:pt x="3052286" y="2813529"/>
                  <a:pt x="3052477" y="2821530"/>
                </a:cubicBezTo>
                <a:cubicBezTo>
                  <a:pt x="3056763" y="2819339"/>
                  <a:pt x="3060764" y="2817243"/>
                  <a:pt x="3064478" y="2815243"/>
                </a:cubicBezTo>
                <a:cubicBezTo>
                  <a:pt x="3064288" y="2806099"/>
                  <a:pt x="3064288" y="2796955"/>
                  <a:pt x="3064193" y="2788668"/>
                </a:cubicBezTo>
                <a:close/>
                <a:moveTo>
                  <a:pt x="3340418" y="2788383"/>
                </a:moveTo>
                <a:cubicBezTo>
                  <a:pt x="3341084" y="2787907"/>
                  <a:pt x="3343561" y="2790383"/>
                  <a:pt x="3343465" y="2791717"/>
                </a:cubicBezTo>
                <a:cubicBezTo>
                  <a:pt x="3343275" y="2793908"/>
                  <a:pt x="3341560" y="2796194"/>
                  <a:pt x="3339941" y="2799718"/>
                </a:cubicBezTo>
                <a:cubicBezTo>
                  <a:pt x="3338322" y="2797146"/>
                  <a:pt x="3336512" y="2795527"/>
                  <a:pt x="3336798" y="2794288"/>
                </a:cubicBezTo>
                <a:cubicBezTo>
                  <a:pt x="3337274" y="2792098"/>
                  <a:pt x="3338989" y="2789526"/>
                  <a:pt x="3340418" y="2788383"/>
                </a:cubicBezTo>
                <a:close/>
                <a:moveTo>
                  <a:pt x="1231106" y="2787906"/>
                </a:moveTo>
                <a:cubicBezTo>
                  <a:pt x="1230535" y="2795241"/>
                  <a:pt x="1229868" y="2802194"/>
                  <a:pt x="1229201" y="2809433"/>
                </a:cubicBezTo>
                <a:cubicBezTo>
                  <a:pt x="1240631" y="2809528"/>
                  <a:pt x="1251871" y="2809719"/>
                  <a:pt x="1261777" y="2809814"/>
                </a:cubicBezTo>
                <a:cubicBezTo>
                  <a:pt x="1262539" y="2802099"/>
                  <a:pt x="1263110" y="2795146"/>
                  <a:pt x="1263777" y="2788288"/>
                </a:cubicBezTo>
                <a:cubicBezTo>
                  <a:pt x="1252633" y="2788192"/>
                  <a:pt x="1242346" y="2788002"/>
                  <a:pt x="1231106" y="2787906"/>
                </a:cubicBezTo>
                <a:close/>
                <a:moveTo>
                  <a:pt x="1335024" y="2787716"/>
                </a:moveTo>
                <a:cubicBezTo>
                  <a:pt x="1334453" y="2794955"/>
                  <a:pt x="1333691" y="2801908"/>
                  <a:pt x="1332929" y="2809433"/>
                </a:cubicBezTo>
                <a:cubicBezTo>
                  <a:pt x="1342454" y="2809528"/>
                  <a:pt x="1352169" y="2809623"/>
                  <a:pt x="1361504" y="2809719"/>
                </a:cubicBezTo>
                <a:cubicBezTo>
                  <a:pt x="1362266" y="2802289"/>
                  <a:pt x="1363028" y="2794764"/>
                  <a:pt x="1363694" y="2788002"/>
                </a:cubicBezTo>
                <a:cubicBezTo>
                  <a:pt x="1353979" y="2787906"/>
                  <a:pt x="1344358" y="2787811"/>
                  <a:pt x="1335024" y="2787716"/>
                </a:cubicBezTo>
                <a:close/>
                <a:moveTo>
                  <a:pt x="1797558" y="2786573"/>
                </a:moveTo>
                <a:cubicBezTo>
                  <a:pt x="1814417" y="2790192"/>
                  <a:pt x="1828514" y="2804099"/>
                  <a:pt x="1827371" y="2816481"/>
                </a:cubicBezTo>
                <a:cubicBezTo>
                  <a:pt x="1826228" y="2828864"/>
                  <a:pt x="1810130" y="2835912"/>
                  <a:pt x="1793557" y="2831912"/>
                </a:cubicBezTo>
                <a:cubicBezTo>
                  <a:pt x="1776603" y="2827816"/>
                  <a:pt x="1764506" y="2814576"/>
                  <a:pt x="1765934" y="2802003"/>
                </a:cubicBezTo>
                <a:cubicBezTo>
                  <a:pt x="1767268" y="2790002"/>
                  <a:pt x="1781079" y="2783049"/>
                  <a:pt x="1797558" y="2786573"/>
                </a:cubicBezTo>
                <a:close/>
                <a:moveTo>
                  <a:pt x="1957006" y="2786193"/>
                </a:moveTo>
                <a:cubicBezTo>
                  <a:pt x="1974151" y="2790574"/>
                  <a:pt x="1986914" y="2803242"/>
                  <a:pt x="1985962" y="2815339"/>
                </a:cubicBezTo>
                <a:cubicBezTo>
                  <a:pt x="1985009" y="2827340"/>
                  <a:pt x="1970912" y="2833151"/>
                  <a:pt x="1953672" y="2828960"/>
                </a:cubicBezTo>
                <a:cubicBezTo>
                  <a:pt x="1936813" y="2824864"/>
                  <a:pt x="1924049" y="2812101"/>
                  <a:pt x="1924430" y="2800385"/>
                </a:cubicBezTo>
                <a:cubicBezTo>
                  <a:pt x="1924811" y="2788193"/>
                  <a:pt x="1939480" y="2781620"/>
                  <a:pt x="1957006" y="2786193"/>
                </a:cubicBezTo>
                <a:close/>
                <a:moveTo>
                  <a:pt x="3179921" y="2785240"/>
                </a:moveTo>
                <a:cubicBezTo>
                  <a:pt x="3184017" y="2782192"/>
                  <a:pt x="3186684" y="2787526"/>
                  <a:pt x="3186684" y="2796860"/>
                </a:cubicBezTo>
                <a:cubicBezTo>
                  <a:pt x="3186684" y="2806195"/>
                  <a:pt x="3182969" y="2816577"/>
                  <a:pt x="3178778" y="2819625"/>
                </a:cubicBezTo>
                <a:cubicBezTo>
                  <a:pt x="3174492" y="2822673"/>
                  <a:pt x="3171539" y="2817720"/>
                  <a:pt x="3171539" y="2808004"/>
                </a:cubicBezTo>
                <a:cubicBezTo>
                  <a:pt x="3171539" y="2798384"/>
                  <a:pt x="3175635" y="2788192"/>
                  <a:pt x="3179921" y="2785240"/>
                </a:cubicBezTo>
                <a:close/>
                <a:moveTo>
                  <a:pt x="2282571" y="2785240"/>
                </a:moveTo>
                <a:cubicBezTo>
                  <a:pt x="2298097" y="2788669"/>
                  <a:pt x="2312384" y="2803719"/>
                  <a:pt x="2312765" y="2816387"/>
                </a:cubicBezTo>
                <a:cubicBezTo>
                  <a:pt x="2313146" y="2829055"/>
                  <a:pt x="2299907" y="2835913"/>
                  <a:pt x="2284286" y="2832198"/>
                </a:cubicBezTo>
                <a:cubicBezTo>
                  <a:pt x="2268188" y="2828388"/>
                  <a:pt x="2255425" y="2815911"/>
                  <a:pt x="2254948" y="2802861"/>
                </a:cubicBezTo>
                <a:cubicBezTo>
                  <a:pt x="2254472" y="2789907"/>
                  <a:pt x="2266664" y="2781525"/>
                  <a:pt x="2282571" y="2785240"/>
                </a:cubicBezTo>
                <a:close/>
                <a:moveTo>
                  <a:pt x="1451991" y="2785144"/>
                </a:moveTo>
                <a:cubicBezTo>
                  <a:pt x="1442466" y="2789812"/>
                  <a:pt x="1432560" y="2789526"/>
                  <a:pt x="1423511" y="2785621"/>
                </a:cubicBezTo>
                <a:cubicBezTo>
                  <a:pt x="1422749" y="2794764"/>
                  <a:pt x="1421892" y="2803337"/>
                  <a:pt x="1421035" y="2811338"/>
                </a:cubicBezTo>
                <a:cubicBezTo>
                  <a:pt x="1431226" y="2811529"/>
                  <a:pt x="1440466" y="2811529"/>
                  <a:pt x="1449514" y="2811529"/>
                </a:cubicBezTo>
                <a:cubicBezTo>
                  <a:pt x="1450372" y="2803147"/>
                  <a:pt x="1451229" y="2794193"/>
                  <a:pt x="1451991" y="2785144"/>
                </a:cubicBezTo>
                <a:close/>
                <a:moveTo>
                  <a:pt x="1559242" y="2781430"/>
                </a:moveTo>
                <a:cubicBezTo>
                  <a:pt x="1575339" y="2782954"/>
                  <a:pt x="1588388" y="2795813"/>
                  <a:pt x="1586960" y="2808957"/>
                </a:cubicBezTo>
                <a:cubicBezTo>
                  <a:pt x="1585626" y="2821626"/>
                  <a:pt x="1571148" y="2830484"/>
                  <a:pt x="1555813" y="2828960"/>
                </a:cubicBezTo>
                <a:cubicBezTo>
                  <a:pt x="1539620" y="2827340"/>
                  <a:pt x="1528571" y="2815910"/>
                  <a:pt x="1529810" y="2802290"/>
                </a:cubicBezTo>
                <a:cubicBezTo>
                  <a:pt x="1531048" y="2789240"/>
                  <a:pt x="1543430" y="2779906"/>
                  <a:pt x="1559242" y="2781430"/>
                </a:cubicBezTo>
                <a:close/>
                <a:moveTo>
                  <a:pt x="2845403" y="2778858"/>
                </a:moveTo>
                <a:cubicBezTo>
                  <a:pt x="2856642" y="2779049"/>
                  <a:pt x="2866072" y="2793717"/>
                  <a:pt x="2866643" y="2810957"/>
                </a:cubicBezTo>
                <a:cubicBezTo>
                  <a:pt x="2867215" y="2828198"/>
                  <a:pt x="2858833" y="2840961"/>
                  <a:pt x="2847117" y="2840770"/>
                </a:cubicBezTo>
                <a:cubicBezTo>
                  <a:pt x="2835497" y="2840580"/>
                  <a:pt x="2825686" y="2827054"/>
                  <a:pt x="2825305" y="2809624"/>
                </a:cubicBezTo>
                <a:cubicBezTo>
                  <a:pt x="2825019" y="2792288"/>
                  <a:pt x="2833782" y="2778668"/>
                  <a:pt x="2845403" y="2778858"/>
                </a:cubicBezTo>
                <a:close/>
                <a:moveTo>
                  <a:pt x="110299" y="2778001"/>
                </a:moveTo>
                <a:cubicBezTo>
                  <a:pt x="111822" y="2778001"/>
                  <a:pt x="113537" y="2779715"/>
                  <a:pt x="116109" y="2781239"/>
                </a:cubicBezTo>
                <a:cubicBezTo>
                  <a:pt x="113918" y="2782477"/>
                  <a:pt x="111822" y="2784097"/>
                  <a:pt x="111156" y="2783811"/>
                </a:cubicBezTo>
                <a:cubicBezTo>
                  <a:pt x="109156" y="2782954"/>
                  <a:pt x="107632" y="2781430"/>
                  <a:pt x="105917" y="2780096"/>
                </a:cubicBezTo>
                <a:cubicBezTo>
                  <a:pt x="107346" y="2779334"/>
                  <a:pt x="108775" y="2777905"/>
                  <a:pt x="110299" y="2778001"/>
                </a:cubicBezTo>
                <a:close/>
                <a:moveTo>
                  <a:pt x="3132391" y="2777525"/>
                </a:moveTo>
                <a:cubicBezTo>
                  <a:pt x="3137915" y="2773905"/>
                  <a:pt x="3141725" y="2782382"/>
                  <a:pt x="3141058" y="2795146"/>
                </a:cubicBezTo>
                <a:cubicBezTo>
                  <a:pt x="3140392" y="2808100"/>
                  <a:pt x="3135820" y="2821816"/>
                  <a:pt x="3130581" y="2825626"/>
                </a:cubicBezTo>
                <a:cubicBezTo>
                  <a:pt x="3125247" y="2829531"/>
                  <a:pt x="3120865" y="2822292"/>
                  <a:pt x="3121151" y="2808957"/>
                </a:cubicBezTo>
                <a:cubicBezTo>
                  <a:pt x="3121532" y="2795717"/>
                  <a:pt x="3126866" y="2781144"/>
                  <a:pt x="3132391" y="2777525"/>
                </a:cubicBezTo>
                <a:close/>
                <a:moveTo>
                  <a:pt x="2769393" y="2777048"/>
                </a:moveTo>
                <a:cubicBezTo>
                  <a:pt x="2782442" y="2778477"/>
                  <a:pt x="2794349" y="2794384"/>
                  <a:pt x="2795111" y="2810577"/>
                </a:cubicBezTo>
                <a:cubicBezTo>
                  <a:pt x="2795968" y="2826960"/>
                  <a:pt x="2785681" y="2839247"/>
                  <a:pt x="2772536" y="2837628"/>
                </a:cubicBezTo>
                <a:cubicBezTo>
                  <a:pt x="2759297" y="2835913"/>
                  <a:pt x="2747676" y="2821054"/>
                  <a:pt x="2747200" y="2804195"/>
                </a:cubicBezTo>
                <a:cubicBezTo>
                  <a:pt x="2746724" y="2788193"/>
                  <a:pt x="2756915" y="2775810"/>
                  <a:pt x="2769393" y="2777048"/>
                </a:cubicBezTo>
                <a:close/>
                <a:moveTo>
                  <a:pt x="331851" y="2775620"/>
                </a:moveTo>
                <a:cubicBezTo>
                  <a:pt x="339471" y="2776001"/>
                  <a:pt x="344519" y="2778572"/>
                  <a:pt x="346138" y="2783240"/>
                </a:cubicBezTo>
                <a:cubicBezTo>
                  <a:pt x="347757" y="2788002"/>
                  <a:pt x="342804" y="2791907"/>
                  <a:pt x="335089" y="2792003"/>
                </a:cubicBezTo>
                <a:cubicBezTo>
                  <a:pt x="327945" y="2792098"/>
                  <a:pt x="320135" y="2788097"/>
                  <a:pt x="319278" y="2783811"/>
                </a:cubicBezTo>
                <a:cubicBezTo>
                  <a:pt x="318420" y="2779525"/>
                  <a:pt x="324612" y="2775239"/>
                  <a:pt x="331851" y="2775620"/>
                </a:cubicBezTo>
                <a:close/>
                <a:moveTo>
                  <a:pt x="454818" y="2774952"/>
                </a:moveTo>
                <a:cubicBezTo>
                  <a:pt x="465010" y="2775619"/>
                  <a:pt x="472820" y="2780667"/>
                  <a:pt x="473011" y="2786763"/>
                </a:cubicBezTo>
                <a:cubicBezTo>
                  <a:pt x="473106" y="2792764"/>
                  <a:pt x="465581" y="2796860"/>
                  <a:pt x="455199" y="2796479"/>
                </a:cubicBezTo>
                <a:cubicBezTo>
                  <a:pt x="445198" y="2796098"/>
                  <a:pt x="436244" y="2790954"/>
                  <a:pt x="435577" y="2785335"/>
                </a:cubicBezTo>
                <a:cubicBezTo>
                  <a:pt x="434911" y="2779239"/>
                  <a:pt x="444055" y="2774286"/>
                  <a:pt x="454818" y="2774952"/>
                </a:cubicBezTo>
                <a:close/>
                <a:moveTo>
                  <a:pt x="578262" y="2774476"/>
                </a:moveTo>
                <a:cubicBezTo>
                  <a:pt x="591692" y="2774476"/>
                  <a:pt x="602646" y="2780572"/>
                  <a:pt x="603313" y="2788192"/>
                </a:cubicBezTo>
                <a:cubicBezTo>
                  <a:pt x="603979" y="2795907"/>
                  <a:pt x="594169" y="2801432"/>
                  <a:pt x="580643" y="2800956"/>
                </a:cubicBezTo>
                <a:cubicBezTo>
                  <a:pt x="568356" y="2800574"/>
                  <a:pt x="557593" y="2794764"/>
                  <a:pt x="556354" y="2787906"/>
                </a:cubicBezTo>
                <a:cubicBezTo>
                  <a:pt x="555021" y="2780572"/>
                  <a:pt x="565213" y="2774381"/>
                  <a:pt x="578262" y="2774476"/>
                </a:cubicBezTo>
                <a:close/>
                <a:moveTo>
                  <a:pt x="705993" y="2774095"/>
                </a:moveTo>
                <a:cubicBezTo>
                  <a:pt x="721900" y="2774190"/>
                  <a:pt x="734568" y="2781144"/>
                  <a:pt x="735235" y="2790097"/>
                </a:cubicBezTo>
                <a:cubicBezTo>
                  <a:pt x="735901" y="2799050"/>
                  <a:pt x="724471" y="2805718"/>
                  <a:pt x="708565" y="2805528"/>
                </a:cubicBezTo>
                <a:cubicBezTo>
                  <a:pt x="692848" y="2805337"/>
                  <a:pt x="679704" y="2798384"/>
                  <a:pt x="678942" y="2789621"/>
                </a:cubicBezTo>
                <a:cubicBezTo>
                  <a:pt x="678180" y="2781048"/>
                  <a:pt x="690372" y="2774000"/>
                  <a:pt x="705993" y="2774095"/>
                </a:cubicBezTo>
                <a:close/>
                <a:moveTo>
                  <a:pt x="834485" y="2773809"/>
                </a:moveTo>
                <a:cubicBezTo>
                  <a:pt x="852392" y="2774286"/>
                  <a:pt x="866203" y="2782382"/>
                  <a:pt x="866393" y="2792479"/>
                </a:cubicBezTo>
                <a:cubicBezTo>
                  <a:pt x="866584" y="2802670"/>
                  <a:pt x="853249" y="2810195"/>
                  <a:pt x="835437" y="2810100"/>
                </a:cubicBezTo>
                <a:cubicBezTo>
                  <a:pt x="817721" y="2810005"/>
                  <a:pt x="803052" y="2802194"/>
                  <a:pt x="802100" y="2792193"/>
                </a:cubicBezTo>
                <a:cubicBezTo>
                  <a:pt x="801147" y="2781810"/>
                  <a:pt x="815911" y="2773429"/>
                  <a:pt x="834485" y="2773809"/>
                </a:cubicBezTo>
                <a:close/>
                <a:moveTo>
                  <a:pt x="960119" y="2773524"/>
                </a:moveTo>
                <a:cubicBezTo>
                  <a:pt x="979931" y="2773905"/>
                  <a:pt x="994695" y="2783049"/>
                  <a:pt x="994409" y="2794479"/>
                </a:cubicBezTo>
                <a:cubicBezTo>
                  <a:pt x="994028" y="2806004"/>
                  <a:pt x="979074" y="2814577"/>
                  <a:pt x="959452" y="2814482"/>
                </a:cubicBezTo>
                <a:cubicBezTo>
                  <a:pt x="939926" y="2814386"/>
                  <a:pt x="924019" y="2805433"/>
                  <a:pt x="923543" y="2794194"/>
                </a:cubicBezTo>
                <a:cubicBezTo>
                  <a:pt x="922972" y="2782573"/>
                  <a:pt x="939736" y="2773143"/>
                  <a:pt x="960119" y="2773524"/>
                </a:cubicBezTo>
                <a:close/>
                <a:moveTo>
                  <a:pt x="217360" y="2773334"/>
                </a:moveTo>
                <a:cubicBezTo>
                  <a:pt x="221742" y="2778382"/>
                  <a:pt x="225647" y="2781049"/>
                  <a:pt x="225647" y="2783335"/>
                </a:cubicBezTo>
                <a:cubicBezTo>
                  <a:pt x="225647" y="2785050"/>
                  <a:pt x="220503" y="2787622"/>
                  <a:pt x="217741" y="2787336"/>
                </a:cubicBezTo>
                <a:cubicBezTo>
                  <a:pt x="214598" y="2787050"/>
                  <a:pt x="209169" y="2783716"/>
                  <a:pt x="209169" y="2782097"/>
                </a:cubicBezTo>
                <a:cubicBezTo>
                  <a:pt x="209073" y="2779716"/>
                  <a:pt x="212979" y="2777715"/>
                  <a:pt x="217360" y="2773334"/>
                </a:cubicBezTo>
                <a:close/>
                <a:moveTo>
                  <a:pt x="1080706" y="2773143"/>
                </a:moveTo>
                <a:cubicBezTo>
                  <a:pt x="1101756" y="2773333"/>
                  <a:pt x="1117187" y="2783239"/>
                  <a:pt x="1116711" y="2796003"/>
                </a:cubicBezTo>
                <a:cubicBezTo>
                  <a:pt x="1116234" y="2808766"/>
                  <a:pt x="1100328" y="2818482"/>
                  <a:pt x="1079563" y="2818577"/>
                </a:cubicBezTo>
                <a:cubicBezTo>
                  <a:pt x="1058037" y="2818577"/>
                  <a:pt x="1040796" y="2808099"/>
                  <a:pt x="1041558" y="2795240"/>
                </a:cubicBezTo>
                <a:cubicBezTo>
                  <a:pt x="1042320" y="2782858"/>
                  <a:pt x="1059942" y="2772952"/>
                  <a:pt x="1080706" y="2773143"/>
                </a:cubicBezTo>
                <a:close/>
                <a:moveTo>
                  <a:pt x="3269932" y="2772000"/>
                </a:moveTo>
                <a:cubicBezTo>
                  <a:pt x="3272980" y="2770381"/>
                  <a:pt x="3275838" y="2774096"/>
                  <a:pt x="3275743" y="2779335"/>
                </a:cubicBezTo>
                <a:cubicBezTo>
                  <a:pt x="3275647" y="2784764"/>
                  <a:pt x="3272599" y="2790479"/>
                  <a:pt x="3269456" y="2791431"/>
                </a:cubicBezTo>
                <a:cubicBezTo>
                  <a:pt x="3266503" y="2792384"/>
                  <a:pt x="3264503" y="2789145"/>
                  <a:pt x="3264694" y="2783906"/>
                </a:cubicBezTo>
                <a:cubicBezTo>
                  <a:pt x="3264789" y="2778763"/>
                  <a:pt x="3267075" y="2773429"/>
                  <a:pt x="3269932" y="2772000"/>
                </a:cubicBezTo>
                <a:close/>
                <a:moveTo>
                  <a:pt x="2440591" y="2771238"/>
                </a:moveTo>
                <a:cubicBezTo>
                  <a:pt x="2455450" y="2774572"/>
                  <a:pt x="2469261" y="2790574"/>
                  <a:pt x="2470023" y="2804671"/>
                </a:cubicBezTo>
                <a:cubicBezTo>
                  <a:pt x="2470785" y="2818863"/>
                  <a:pt x="2458497" y="2827531"/>
                  <a:pt x="2443638" y="2824197"/>
                </a:cubicBezTo>
                <a:cubicBezTo>
                  <a:pt x="2428399" y="2820768"/>
                  <a:pt x="2415635" y="2806957"/>
                  <a:pt x="2414683" y="2792193"/>
                </a:cubicBezTo>
                <a:cubicBezTo>
                  <a:pt x="2413825" y="2777525"/>
                  <a:pt x="2425446" y="2767809"/>
                  <a:pt x="2440591" y="2771238"/>
                </a:cubicBezTo>
                <a:close/>
                <a:moveTo>
                  <a:pt x="2906553" y="2770095"/>
                </a:moveTo>
                <a:cubicBezTo>
                  <a:pt x="2917126" y="2768285"/>
                  <a:pt x="2926365" y="2782572"/>
                  <a:pt x="2927508" y="2801146"/>
                </a:cubicBezTo>
                <a:cubicBezTo>
                  <a:pt x="2928556" y="2818863"/>
                  <a:pt x="2921603" y="2834007"/>
                  <a:pt x="2911506" y="2835722"/>
                </a:cubicBezTo>
                <a:cubicBezTo>
                  <a:pt x="2901124" y="2837437"/>
                  <a:pt x="2890837" y="2823816"/>
                  <a:pt x="2889789" y="2805718"/>
                </a:cubicBezTo>
                <a:cubicBezTo>
                  <a:pt x="2888741" y="2788288"/>
                  <a:pt x="2896457" y="2771714"/>
                  <a:pt x="2906553" y="2770095"/>
                </a:cubicBezTo>
                <a:close/>
                <a:moveTo>
                  <a:pt x="2683573" y="2766952"/>
                </a:moveTo>
                <a:cubicBezTo>
                  <a:pt x="2697575" y="2769333"/>
                  <a:pt x="2709101" y="2783621"/>
                  <a:pt x="2710434" y="2799813"/>
                </a:cubicBezTo>
                <a:cubicBezTo>
                  <a:pt x="2711863" y="2816578"/>
                  <a:pt x="2701671" y="2827722"/>
                  <a:pt x="2687288" y="2825436"/>
                </a:cubicBezTo>
                <a:cubicBezTo>
                  <a:pt x="2673668" y="2823245"/>
                  <a:pt x="2661285" y="2809053"/>
                  <a:pt x="2659761" y="2793146"/>
                </a:cubicBezTo>
                <a:cubicBezTo>
                  <a:pt x="2658142" y="2776668"/>
                  <a:pt x="2669095" y="2764476"/>
                  <a:pt x="2683573" y="2766952"/>
                </a:cubicBezTo>
                <a:close/>
                <a:moveTo>
                  <a:pt x="1697735" y="2766286"/>
                </a:moveTo>
                <a:cubicBezTo>
                  <a:pt x="1713833" y="2768952"/>
                  <a:pt x="1727549" y="2781621"/>
                  <a:pt x="1727549" y="2794194"/>
                </a:cubicBezTo>
                <a:cubicBezTo>
                  <a:pt x="1727453" y="2807338"/>
                  <a:pt x="1713071" y="2815434"/>
                  <a:pt x="1696211" y="2812482"/>
                </a:cubicBezTo>
                <a:cubicBezTo>
                  <a:pt x="1679638" y="2809624"/>
                  <a:pt x="1666493" y="2796480"/>
                  <a:pt x="1667351" y="2784002"/>
                </a:cubicBezTo>
                <a:cubicBezTo>
                  <a:pt x="1668113" y="2772000"/>
                  <a:pt x="1681924" y="2763714"/>
                  <a:pt x="1697735" y="2766286"/>
                </a:cubicBezTo>
                <a:close/>
                <a:moveTo>
                  <a:pt x="3213353" y="2763427"/>
                </a:moveTo>
                <a:cubicBezTo>
                  <a:pt x="3217068" y="2760665"/>
                  <a:pt x="3219354" y="2765142"/>
                  <a:pt x="3219545" y="2773048"/>
                </a:cubicBezTo>
                <a:cubicBezTo>
                  <a:pt x="3219735" y="2781144"/>
                  <a:pt x="3216211" y="2790288"/>
                  <a:pt x="3212401" y="2792383"/>
                </a:cubicBezTo>
                <a:cubicBezTo>
                  <a:pt x="3208686" y="2794574"/>
                  <a:pt x="3205924" y="2790097"/>
                  <a:pt x="3205829" y="2782191"/>
                </a:cubicBezTo>
                <a:cubicBezTo>
                  <a:pt x="3205733" y="2774286"/>
                  <a:pt x="3209639" y="2766190"/>
                  <a:pt x="3213353" y="2763427"/>
                </a:cubicBezTo>
                <a:close/>
                <a:moveTo>
                  <a:pt x="2009489" y="2761523"/>
                </a:moveTo>
                <a:cubicBezTo>
                  <a:pt x="2025682" y="2765332"/>
                  <a:pt x="2039969" y="2778763"/>
                  <a:pt x="2040064" y="2789812"/>
                </a:cubicBezTo>
                <a:cubicBezTo>
                  <a:pt x="2040255" y="2801242"/>
                  <a:pt x="2026253" y="2807433"/>
                  <a:pt x="2009965" y="2803623"/>
                </a:cubicBezTo>
                <a:cubicBezTo>
                  <a:pt x="1993678" y="2799718"/>
                  <a:pt x="1980247" y="2786954"/>
                  <a:pt x="1979962" y="2775524"/>
                </a:cubicBezTo>
                <a:cubicBezTo>
                  <a:pt x="1979866" y="2764570"/>
                  <a:pt x="1993201" y="2757712"/>
                  <a:pt x="2009489" y="2761523"/>
                </a:cubicBezTo>
                <a:close/>
                <a:moveTo>
                  <a:pt x="1849564" y="2761332"/>
                </a:moveTo>
                <a:cubicBezTo>
                  <a:pt x="1866805" y="2765142"/>
                  <a:pt x="1880807" y="2778191"/>
                  <a:pt x="1880140" y="2790383"/>
                </a:cubicBezTo>
                <a:cubicBezTo>
                  <a:pt x="1879473" y="2802575"/>
                  <a:pt x="1864709" y="2808957"/>
                  <a:pt x="1847659" y="2804766"/>
                </a:cubicBezTo>
                <a:cubicBezTo>
                  <a:pt x="1830514" y="2800670"/>
                  <a:pt x="1818227" y="2787907"/>
                  <a:pt x="1819180" y="2775715"/>
                </a:cubicBezTo>
                <a:cubicBezTo>
                  <a:pt x="1820037" y="2763999"/>
                  <a:pt x="1832991" y="2757712"/>
                  <a:pt x="1849564" y="2761332"/>
                </a:cubicBezTo>
                <a:close/>
                <a:moveTo>
                  <a:pt x="2172176" y="2760474"/>
                </a:moveTo>
                <a:cubicBezTo>
                  <a:pt x="2187701" y="2763999"/>
                  <a:pt x="2202179" y="2778667"/>
                  <a:pt x="2202941" y="2790955"/>
                </a:cubicBezTo>
                <a:cubicBezTo>
                  <a:pt x="2203703" y="2803147"/>
                  <a:pt x="2190464" y="2809719"/>
                  <a:pt x="2174843" y="2806004"/>
                </a:cubicBezTo>
                <a:cubicBezTo>
                  <a:pt x="2158841" y="2802194"/>
                  <a:pt x="2145696" y="2789907"/>
                  <a:pt x="2144934" y="2777334"/>
                </a:cubicBezTo>
                <a:cubicBezTo>
                  <a:pt x="2144172" y="2764856"/>
                  <a:pt x="2156269" y="2756760"/>
                  <a:pt x="2172176" y="2760474"/>
                </a:cubicBezTo>
                <a:close/>
                <a:moveTo>
                  <a:pt x="2960858" y="2758022"/>
                </a:moveTo>
                <a:cubicBezTo>
                  <a:pt x="2964799" y="2756427"/>
                  <a:pt x="2968990" y="2757475"/>
                  <a:pt x="2972752" y="2761427"/>
                </a:cubicBezTo>
                <a:cubicBezTo>
                  <a:pt x="2979801" y="2768857"/>
                  <a:pt x="2983039" y="2784573"/>
                  <a:pt x="2980849" y="2800004"/>
                </a:cubicBezTo>
                <a:lnTo>
                  <a:pt x="2977962" y="2815186"/>
                </a:lnTo>
                <a:lnTo>
                  <a:pt x="2972181" y="2821340"/>
                </a:lnTo>
                <a:cubicBezTo>
                  <a:pt x="2964561" y="2828864"/>
                  <a:pt x="2955607" y="2825531"/>
                  <a:pt x="2950273" y="2813053"/>
                </a:cubicBezTo>
                <a:cubicBezTo>
                  <a:pt x="2945225" y="2801147"/>
                  <a:pt x="2945320" y="2782859"/>
                  <a:pt x="2950464" y="2770476"/>
                </a:cubicBezTo>
                <a:cubicBezTo>
                  <a:pt x="2953226" y="2763856"/>
                  <a:pt x="2956917" y="2759618"/>
                  <a:pt x="2960858" y="2758022"/>
                </a:cubicBezTo>
                <a:close/>
                <a:moveTo>
                  <a:pt x="3314890" y="2757045"/>
                </a:moveTo>
                <a:cubicBezTo>
                  <a:pt x="3317462" y="2755712"/>
                  <a:pt x="3320605" y="2759046"/>
                  <a:pt x="3319843" y="2762855"/>
                </a:cubicBezTo>
                <a:cubicBezTo>
                  <a:pt x="3319272" y="2765808"/>
                  <a:pt x="3317367" y="2768761"/>
                  <a:pt x="3315081" y="2773905"/>
                </a:cubicBezTo>
                <a:cubicBezTo>
                  <a:pt x="3313080" y="2770095"/>
                  <a:pt x="3311271" y="2768285"/>
                  <a:pt x="3310890" y="2765618"/>
                </a:cubicBezTo>
                <a:cubicBezTo>
                  <a:pt x="3310318" y="2761713"/>
                  <a:pt x="3312223" y="2758474"/>
                  <a:pt x="3314890" y="2757045"/>
                </a:cubicBezTo>
                <a:close/>
                <a:moveTo>
                  <a:pt x="3166967" y="2755998"/>
                </a:moveTo>
                <a:cubicBezTo>
                  <a:pt x="3171634" y="2753236"/>
                  <a:pt x="3174301" y="2760379"/>
                  <a:pt x="3173253" y="2771143"/>
                </a:cubicBezTo>
                <a:cubicBezTo>
                  <a:pt x="3172206" y="2782001"/>
                  <a:pt x="3167919" y="2793717"/>
                  <a:pt x="3163443" y="2797336"/>
                </a:cubicBezTo>
                <a:cubicBezTo>
                  <a:pt x="3158775" y="2801146"/>
                  <a:pt x="3155060" y="2794955"/>
                  <a:pt x="3155918" y="2783335"/>
                </a:cubicBezTo>
                <a:cubicBezTo>
                  <a:pt x="3156775" y="2771810"/>
                  <a:pt x="3162109" y="2758760"/>
                  <a:pt x="3166967" y="2755998"/>
                </a:cubicBezTo>
                <a:close/>
                <a:moveTo>
                  <a:pt x="1606487" y="2751426"/>
                </a:moveTo>
                <a:cubicBezTo>
                  <a:pt x="1622774" y="2754188"/>
                  <a:pt x="1634776" y="2767142"/>
                  <a:pt x="1632966" y="2780382"/>
                </a:cubicBezTo>
                <a:cubicBezTo>
                  <a:pt x="1631251" y="2792955"/>
                  <a:pt x="1617250" y="2800004"/>
                  <a:pt x="1601248" y="2797241"/>
                </a:cubicBezTo>
                <a:cubicBezTo>
                  <a:pt x="1585722" y="2794574"/>
                  <a:pt x="1574673" y="2782763"/>
                  <a:pt x="1575721" y="2770286"/>
                </a:cubicBezTo>
                <a:cubicBezTo>
                  <a:pt x="1576768" y="2757332"/>
                  <a:pt x="1590199" y="2748664"/>
                  <a:pt x="1606487" y="2751426"/>
                </a:cubicBezTo>
                <a:close/>
                <a:moveTo>
                  <a:pt x="1288351" y="2751331"/>
                </a:moveTo>
                <a:cubicBezTo>
                  <a:pt x="1287780" y="2759236"/>
                  <a:pt x="1287208" y="2766094"/>
                  <a:pt x="1286637" y="2773333"/>
                </a:cubicBezTo>
                <a:cubicBezTo>
                  <a:pt x="1297495" y="2773429"/>
                  <a:pt x="1307592" y="2773524"/>
                  <a:pt x="1317022" y="2773619"/>
                </a:cubicBezTo>
                <a:cubicBezTo>
                  <a:pt x="1317688" y="2766094"/>
                  <a:pt x="1318260" y="2759046"/>
                  <a:pt x="1318736" y="2751616"/>
                </a:cubicBezTo>
                <a:cubicBezTo>
                  <a:pt x="1308545" y="2751521"/>
                  <a:pt x="1297972" y="2751426"/>
                  <a:pt x="1288351" y="2751331"/>
                </a:cubicBezTo>
                <a:close/>
                <a:moveTo>
                  <a:pt x="1178528" y="2751045"/>
                </a:moveTo>
                <a:cubicBezTo>
                  <a:pt x="1178052" y="2758569"/>
                  <a:pt x="1177576" y="2765904"/>
                  <a:pt x="1177004" y="2773143"/>
                </a:cubicBezTo>
                <a:cubicBezTo>
                  <a:pt x="1189482" y="2773333"/>
                  <a:pt x="1201293" y="2773429"/>
                  <a:pt x="1211675" y="2773619"/>
                </a:cubicBezTo>
                <a:cubicBezTo>
                  <a:pt x="1212247" y="2765808"/>
                  <a:pt x="1212818" y="2758760"/>
                  <a:pt x="1213294" y="2751521"/>
                </a:cubicBezTo>
                <a:cubicBezTo>
                  <a:pt x="1201102" y="2751331"/>
                  <a:pt x="1189768" y="2751235"/>
                  <a:pt x="1178528" y="2751045"/>
                </a:cubicBezTo>
                <a:close/>
                <a:moveTo>
                  <a:pt x="1382649" y="2750854"/>
                </a:moveTo>
                <a:cubicBezTo>
                  <a:pt x="1382078" y="2759236"/>
                  <a:pt x="1381411" y="2767714"/>
                  <a:pt x="1380744" y="2775714"/>
                </a:cubicBezTo>
                <a:cubicBezTo>
                  <a:pt x="1391412" y="2775714"/>
                  <a:pt x="1401413" y="2775810"/>
                  <a:pt x="1412176" y="2775905"/>
                </a:cubicBezTo>
                <a:cubicBezTo>
                  <a:pt x="1411795" y="2772000"/>
                  <a:pt x="1410557" y="2767428"/>
                  <a:pt x="1411033" y="2762760"/>
                </a:cubicBezTo>
                <a:cubicBezTo>
                  <a:pt x="1411510" y="2758284"/>
                  <a:pt x="1413605" y="2753902"/>
                  <a:pt x="1414558" y="2751045"/>
                </a:cubicBezTo>
                <a:cubicBezTo>
                  <a:pt x="1403318" y="2750949"/>
                  <a:pt x="1392174" y="2750949"/>
                  <a:pt x="1382649" y="2750854"/>
                </a:cubicBezTo>
                <a:close/>
                <a:moveTo>
                  <a:pt x="3042666" y="2749997"/>
                </a:moveTo>
                <a:cubicBezTo>
                  <a:pt x="3037713" y="2751521"/>
                  <a:pt x="3032951" y="2752855"/>
                  <a:pt x="3028474" y="2754093"/>
                </a:cubicBezTo>
                <a:cubicBezTo>
                  <a:pt x="3028664" y="2765047"/>
                  <a:pt x="3028950" y="2776000"/>
                  <a:pt x="3029140" y="2785525"/>
                </a:cubicBezTo>
                <a:cubicBezTo>
                  <a:pt x="3033998" y="2783525"/>
                  <a:pt x="3038570" y="2781525"/>
                  <a:pt x="3042952" y="2779620"/>
                </a:cubicBezTo>
                <a:cubicBezTo>
                  <a:pt x="3042761" y="2769333"/>
                  <a:pt x="3042666" y="2759808"/>
                  <a:pt x="3042666" y="2749997"/>
                </a:cubicBezTo>
                <a:close/>
                <a:moveTo>
                  <a:pt x="2589085" y="2749807"/>
                </a:moveTo>
                <a:cubicBezTo>
                  <a:pt x="2603753" y="2752855"/>
                  <a:pt x="2616898" y="2769333"/>
                  <a:pt x="2617660" y="2785145"/>
                </a:cubicBezTo>
                <a:cubicBezTo>
                  <a:pt x="2618422" y="2800289"/>
                  <a:pt x="2607754" y="2809910"/>
                  <a:pt x="2593562" y="2807147"/>
                </a:cubicBezTo>
                <a:cubicBezTo>
                  <a:pt x="2579179" y="2804385"/>
                  <a:pt x="2566987" y="2790669"/>
                  <a:pt x="2565368" y="2774763"/>
                </a:cubicBezTo>
                <a:cubicBezTo>
                  <a:pt x="2563653" y="2757998"/>
                  <a:pt x="2574131" y="2746664"/>
                  <a:pt x="2589085" y="2749807"/>
                </a:cubicBezTo>
                <a:close/>
                <a:moveTo>
                  <a:pt x="2333815" y="2747807"/>
                </a:moveTo>
                <a:cubicBezTo>
                  <a:pt x="2348960" y="2751521"/>
                  <a:pt x="2362009" y="2766666"/>
                  <a:pt x="2362961" y="2780763"/>
                </a:cubicBezTo>
                <a:cubicBezTo>
                  <a:pt x="2363819" y="2794765"/>
                  <a:pt x="2352198" y="2803052"/>
                  <a:pt x="2337244" y="2799813"/>
                </a:cubicBezTo>
                <a:cubicBezTo>
                  <a:pt x="2321813" y="2796479"/>
                  <a:pt x="2307812" y="2781620"/>
                  <a:pt x="2307335" y="2767237"/>
                </a:cubicBezTo>
                <a:cubicBezTo>
                  <a:pt x="2306859" y="2753521"/>
                  <a:pt x="2319051" y="2744187"/>
                  <a:pt x="2333815" y="2747807"/>
                </a:cubicBezTo>
                <a:close/>
                <a:moveTo>
                  <a:pt x="3367182" y="2746663"/>
                </a:moveTo>
                <a:cubicBezTo>
                  <a:pt x="3368325" y="2745997"/>
                  <a:pt x="3370039" y="2747902"/>
                  <a:pt x="3372421" y="2749235"/>
                </a:cubicBezTo>
                <a:cubicBezTo>
                  <a:pt x="3370516" y="2751807"/>
                  <a:pt x="3369373" y="2754093"/>
                  <a:pt x="3367944" y="2754760"/>
                </a:cubicBezTo>
                <a:cubicBezTo>
                  <a:pt x="3367087" y="2755236"/>
                  <a:pt x="3364705" y="2753331"/>
                  <a:pt x="3364801" y="2752378"/>
                </a:cubicBezTo>
                <a:cubicBezTo>
                  <a:pt x="3364991" y="2750378"/>
                  <a:pt x="3366039" y="2747235"/>
                  <a:pt x="3367182" y="2746663"/>
                </a:cubicBezTo>
                <a:close/>
                <a:moveTo>
                  <a:pt x="3250311" y="2743425"/>
                </a:moveTo>
                <a:cubicBezTo>
                  <a:pt x="3253454" y="2741615"/>
                  <a:pt x="3255264" y="2744854"/>
                  <a:pt x="3255645" y="2750950"/>
                </a:cubicBezTo>
                <a:cubicBezTo>
                  <a:pt x="3256026" y="2757141"/>
                  <a:pt x="3253359" y="2764380"/>
                  <a:pt x="3250120" y="2766571"/>
                </a:cubicBezTo>
                <a:cubicBezTo>
                  <a:pt x="3246882" y="2768762"/>
                  <a:pt x="3243834" y="2765523"/>
                  <a:pt x="3243358" y="2759427"/>
                </a:cubicBezTo>
                <a:cubicBezTo>
                  <a:pt x="3242881" y="2752855"/>
                  <a:pt x="3246787" y="2745425"/>
                  <a:pt x="3250311" y="2743425"/>
                </a:cubicBezTo>
                <a:close/>
                <a:moveTo>
                  <a:pt x="3117532" y="2742663"/>
                </a:moveTo>
                <a:cubicBezTo>
                  <a:pt x="3124104" y="2739329"/>
                  <a:pt x="3128009" y="2749140"/>
                  <a:pt x="3127057" y="2764475"/>
                </a:cubicBezTo>
                <a:cubicBezTo>
                  <a:pt x="3126009" y="2779810"/>
                  <a:pt x="3120771" y="2795050"/>
                  <a:pt x="3114674" y="2799622"/>
                </a:cubicBezTo>
                <a:cubicBezTo>
                  <a:pt x="3108483" y="2804289"/>
                  <a:pt x="3103054" y="2795241"/>
                  <a:pt x="3103625" y="2779429"/>
                </a:cubicBezTo>
                <a:cubicBezTo>
                  <a:pt x="3104197" y="2763522"/>
                  <a:pt x="3110864" y="2746187"/>
                  <a:pt x="3117532" y="2742663"/>
                </a:cubicBezTo>
                <a:close/>
                <a:moveTo>
                  <a:pt x="1519808" y="2742091"/>
                </a:moveTo>
                <a:cubicBezTo>
                  <a:pt x="1534667" y="2743234"/>
                  <a:pt x="1546859" y="2755141"/>
                  <a:pt x="1546097" y="2767999"/>
                </a:cubicBezTo>
                <a:cubicBezTo>
                  <a:pt x="1545335" y="2781334"/>
                  <a:pt x="1530857" y="2790764"/>
                  <a:pt x="1515617" y="2789240"/>
                </a:cubicBezTo>
                <a:cubicBezTo>
                  <a:pt x="1500567" y="2787811"/>
                  <a:pt x="1490662" y="2777048"/>
                  <a:pt x="1491805" y="2763808"/>
                </a:cubicBezTo>
                <a:cubicBezTo>
                  <a:pt x="1492948" y="2750664"/>
                  <a:pt x="1504663" y="2740948"/>
                  <a:pt x="1519808" y="2742091"/>
                </a:cubicBezTo>
                <a:close/>
                <a:moveTo>
                  <a:pt x="54292" y="2741900"/>
                </a:moveTo>
                <a:cubicBezTo>
                  <a:pt x="54769" y="2741805"/>
                  <a:pt x="57340" y="2743710"/>
                  <a:pt x="57150" y="2744187"/>
                </a:cubicBezTo>
                <a:cubicBezTo>
                  <a:pt x="56769" y="2745330"/>
                  <a:pt x="55245" y="2746187"/>
                  <a:pt x="53911" y="2747615"/>
                </a:cubicBezTo>
                <a:cubicBezTo>
                  <a:pt x="52197" y="2745996"/>
                  <a:pt x="50292" y="2744663"/>
                  <a:pt x="50578" y="2744282"/>
                </a:cubicBezTo>
                <a:cubicBezTo>
                  <a:pt x="51340" y="2743234"/>
                  <a:pt x="52768" y="2742377"/>
                  <a:pt x="54292" y="2741900"/>
                </a:cubicBezTo>
                <a:close/>
                <a:moveTo>
                  <a:pt x="155067" y="2740472"/>
                </a:moveTo>
                <a:cubicBezTo>
                  <a:pt x="158400" y="2741234"/>
                  <a:pt x="162877" y="2743520"/>
                  <a:pt x="163449" y="2745330"/>
                </a:cubicBezTo>
                <a:cubicBezTo>
                  <a:pt x="164115" y="2747140"/>
                  <a:pt x="160305" y="2749235"/>
                  <a:pt x="156972" y="2752569"/>
                </a:cubicBezTo>
                <a:cubicBezTo>
                  <a:pt x="153257" y="2748950"/>
                  <a:pt x="149923" y="2746759"/>
                  <a:pt x="149542" y="2744663"/>
                </a:cubicBezTo>
                <a:cubicBezTo>
                  <a:pt x="149352" y="2743139"/>
                  <a:pt x="153733" y="2740187"/>
                  <a:pt x="155067" y="2740472"/>
                </a:cubicBezTo>
                <a:close/>
                <a:moveTo>
                  <a:pt x="1747171" y="2739520"/>
                </a:moveTo>
                <a:cubicBezTo>
                  <a:pt x="1763268" y="2742473"/>
                  <a:pt x="1777270" y="2754855"/>
                  <a:pt x="1777746" y="2767047"/>
                </a:cubicBezTo>
                <a:cubicBezTo>
                  <a:pt x="1778413" y="2779429"/>
                  <a:pt x="1763839" y="2787431"/>
                  <a:pt x="1747266" y="2784287"/>
                </a:cubicBezTo>
                <a:cubicBezTo>
                  <a:pt x="1731169" y="2781239"/>
                  <a:pt x="1718596" y="2769333"/>
                  <a:pt x="1718215" y="2757141"/>
                </a:cubicBezTo>
                <a:cubicBezTo>
                  <a:pt x="1717834" y="2744187"/>
                  <a:pt x="1730121" y="2736281"/>
                  <a:pt x="1747171" y="2739520"/>
                </a:cubicBezTo>
                <a:close/>
                <a:moveTo>
                  <a:pt x="267747" y="2739329"/>
                </a:moveTo>
                <a:cubicBezTo>
                  <a:pt x="273081" y="2740472"/>
                  <a:pt x="277653" y="2743520"/>
                  <a:pt x="285749" y="2747235"/>
                </a:cubicBezTo>
                <a:cubicBezTo>
                  <a:pt x="278415" y="2750568"/>
                  <a:pt x="274605" y="2753521"/>
                  <a:pt x="269557" y="2754379"/>
                </a:cubicBezTo>
                <a:cubicBezTo>
                  <a:pt x="264032" y="2755331"/>
                  <a:pt x="257079" y="2750568"/>
                  <a:pt x="256507" y="2746568"/>
                </a:cubicBezTo>
                <a:cubicBezTo>
                  <a:pt x="256031" y="2742567"/>
                  <a:pt x="261841" y="2738091"/>
                  <a:pt x="267747" y="2739329"/>
                </a:cubicBezTo>
                <a:close/>
                <a:moveTo>
                  <a:pt x="386238" y="2738186"/>
                </a:moveTo>
                <a:cubicBezTo>
                  <a:pt x="395763" y="2737901"/>
                  <a:pt x="405193" y="2743044"/>
                  <a:pt x="405955" y="2748950"/>
                </a:cubicBezTo>
                <a:cubicBezTo>
                  <a:pt x="406621" y="2754284"/>
                  <a:pt x="399763" y="2758951"/>
                  <a:pt x="390810" y="2759141"/>
                </a:cubicBezTo>
                <a:cubicBezTo>
                  <a:pt x="381285" y="2759332"/>
                  <a:pt x="371569" y="2754188"/>
                  <a:pt x="370903" y="2748473"/>
                </a:cubicBezTo>
                <a:cubicBezTo>
                  <a:pt x="370236" y="2743425"/>
                  <a:pt x="377665" y="2738472"/>
                  <a:pt x="386238" y="2738186"/>
                </a:cubicBezTo>
                <a:close/>
                <a:moveTo>
                  <a:pt x="511396" y="2737615"/>
                </a:moveTo>
                <a:cubicBezTo>
                  <a:pt x="523398" y="2737520"/>
                  <a:pt x="534733" y="2743521"/>
                  <a:pt x="535780" y="2750569"/>
                </a:cubicBezTo>
                <a:cubicBezTo>
                  <a:pt x="536828" y="2757618"/>
                  <a:pt x="527589" y="2763523"/>
                  <a:pt x="515397" y="2763618"/>
                </a:cubicBezTo>
                <a:cubicBezTo>
                  <a:pt x="503300" y="2763714"/>
                  <a:pt x="491870" y="2757713"/>
                  <a:pt x="490727" y="2750760"/>
                </a:cubicBezTo>
                <a:cubicBezTo>
                  <a:pt x="489584" y="2743997"/>
                  <a:pt x="499585" y="2737710"/>
                  <a:pt x="511396" y="2737615"/>
                </a:cubicBezTo>
                <a:close/>
                <a:moveTo>
                  <a:pt x="643032" y="2737424"/>
                </a:moveTo>
                <a:cubicBezTo>
                  <a:pt x="657891" y="2738472"/>
                  <a:pt x="669130" y="2745996"/>
                  <a:pt x="668464" y="2754474"/>
                </a:cubicBezTo>
                <a:cubicBezTo>
                  <a:pt x="667892" y="2762856"/>
                  <a:pt x="655510" y="2768952"/>
                  <a:pt x="640651" y="2768285"/>
                </a:cubicBezTo>
                <a:cubicBezTo>
                  <a:pt x="626173" y="2767618"/>
                  <a:pt x="613409" y="2759903"/>
                  <a:pt x="613505" y="2751902"/>
                </a:cubicBezTo>
                <a:cubicBezTo>
                  <a:pt x="613600" y="2743329"/>
                  <a:pt x="627982" y="2736281"/>
                  <a:pt x="643032" y="2737424"/>
                </a:cubicBezTo>
                <a:close/>
                <a:moveTo>
                  <a:pt x="770286" y="2737044"/>
                </a:moveTo>
                <a:cubicBezTo>
                  <a:pt x="788288" y="2737520"/>
                  <a:pt x="802290" y="2746187"/>
                  <a:pt x="801623" y="2756475"/>
                </a:cubicBezTo>
                <a:cubicBezTo>
                  <a:pt x="800956" y="2766095"/>
                  <a:pt x="787050" y="2773429"/>
                  <a:pt x="770000" y="2772953"/>
                </a:cubicBezTo>
                <a:cubicBezTo>
                  <a:pt x="753236" y="2772477"/>
                  <a:pt x="738472" y="2764285"/>
                  <a:pt x="737901" y="2754855"/>
                </a:cubicBezTo>
                <a:cubicBezTo>
                  <a:pt x="737234" y="2745044"/>
                  <a:pt x="752665" y="2736662"/>
                  <a:pt x="770286" y="2737044"/>
                </a:cubicBezTo>
                <a:close/>
                <a:moveTo>
                  <a:pt x="897731" y="2736757"/>
                </a:moveTo>
                <a:cubicBezTo>
                  <a:pt x="917924" y="2737043"/>
                  <a:pt x="933259" y="2746473"/>
                  <a:pt x="932783" y="2758093"/>
                </a:cubicBezTo>
                <a:cubicBezTo>
                  <a:pt x="932307" y="2769618"/>
                  <a:pt x="916400" y="2778191"/>
                  <a:pt x="896302" y="2777524"/>
                </a:cubicBezTo>
                <a:cubicBezTo>
                  <a:pt x="877538" y="2776953"/>
                  <a:pt x="861726" y="2767714"/>
                  <a:pt x="861441" y="2756950"/>
                </a:cubicBezTo>
                <a:cubicBezTo>
                  <a:pt x="861155" y="2745806"/>
                  <a:pt x="878109" y="2736472"/>
                  <a:pt x="897731" y="2736757"/>
                </a:cubicBezTo>
                <a:close/>
                <a:moveTo>
                  <a:pt x="1901285" y="2736472"/>
                </a:moveTo>
                <a:cubicBezTo>
                  <a:pt x="1917859" y="2739996"/>
                  <a:pt x="1931955" y="2752950"/>
                  <a:pt x="1931955" y="2764190"/>
                </a:cubicBezTo>
                <a:cubicBezTo>
                  <a:pt x="1932146" y="2776191"/>
                  <a:pt x="1918335" y="2782478"/>
                  <a:pt x="1901666" y="2778477"/>
                </a:cubicBezTo>
                <a:cubicBezTo>
                  <a:pt x="1886045" y="2774667"/>
                  <a:pt x="1872901" y="2762285"/>
                  <a:pt x="1872139" y="2751045"/>
                </a:cubicBezTo>
                <a:cubicBezTo>
                  <a:pt x="1871376" y="2739425"/>
                  <a:pt x="1884997" y="2733043"/>
                  <a:pt x="1901285" y="2736472"/>
                </a:cubicBezTo>
                <a:close/>
                <a:moveTo>
                  <a:pt x="1022128" y="2736282"/>
                </a:moveTo>
                <a:cubicBezTo>
                  <a:pt x="1043464" y="2736472"/>
                  <a:pt x="1059846" y="2746854"/>
                  <a:pt x="1059466" y="2759523"/>
                </a:cubicBezTo>
                <a:cubicBezTo>
                  <a:pt x="1058989" y="2772381"/>
                  <a:pt x="1042130" y="2782192"/>
                  <a:pt x="1020889" y="2781906"/>
                </a:cubicBezTo>
                <a:cubicBezTo>
                  <a:pt x="999839" y="2781621"/>
                  <a:pt x="982313" y="2771143"/>
                  <a:pt x="982504" y="2758761"/>
                </a:cubicBezTo>
                <a:cubicBezTo>
                  <a:pt x="982694" y="2746473"/>
                  <a:pt x="1001077" y="2736091"/>
                  <a:pt x="1022128" y="2736282"/>
                </a:cubicBezTo>
                <a:close/>
                <a:moveTo>
                  <a:pt x="3201542" y="2734852"/>
                </a:moveTo>
                <a:cubicBezTo>
                  <a:pt x="3205733" y="2732662"/>
                  <a:pt x="3207638" y="2738662"/>
                  <a:pt x="3206305" y="2748092"/>
                </a:cubicBezTo>
                <a:cubicBezTo>
                  <a:pt x="3204876" y="2757427"/>
                  <a:pt x="3200590" y="2767237"/>
                  <a:pt x="3196589" y="2769809"/>
                </a:cubicBezTo>
                <a:cubicBezTo>
                  <a:pt x="3192589" y="2772476"/>
                  <a:pt x="3189827" y="2767142"/>
                  <a:pt x="3190874" y="2757998"/>
                </a:cubicBezTo>
                <a:cubicBezTo>
                  <a:pt x="3192017" y="2748283"/>
                  <a:pt x="3197161" y="2737138"/>
                  <a:pt x="3201542" y="2734852"/>
                </a:cubicBezTo>
                <a:close/>
                <a:moveTo>
                  <a:pt x="2061972" y="2733519"/>
                </a:moveTo>
                <a:cubicBezTo>
                  <a:pt x="2078069" y="2737234"/>
                  <a:pt x="2092071" y="2750950"/>
                  <a:pt x="2092642" y="2763237"/>
                </a:cubicBezTo>
                <a:cubicBezTo>
                  <a:pt x="2093404" y="2775239"/>
                  <a:pt x="2080164" y="2781525"/>
                  <a:pt x="2064353" y="2777715"/>
                </a:cubicBezTo>
                <a:cubicBezTo>
                  <a:pt x="2048160" y="2773810"/>
                  <a:pt x="2035302" y="2761904"/>
                  <a:pt x="2034635" y="2749521"/>
                </a:cubicBezTo>
                <a:cubicBezTo>
                  <a:pt x="2033968" y="2737139"/>
                  <a:pt x="2045779" y="2729805"/>
                  <a:pt x="2061972" y="2733519"/>
                </a:cubicBezTo>
                <a:close/>
                <a:moveTo>
                  <a:pt x="3085910" y="2730566"/>
                </a:moveTo>
                <a:cubicBezTo>
                  <a:pt x="3081623" y="2732662"/>
                  <a:pt x="3077432" y="2734757"/>
                  <a:pt x="3073241" y="2736757"/>
                </a:cubicBezTo>
                <a:cubicBezTo>
                  <a:pt x="3072956" y="2747235"/>
                  <a:pt x="3072765" y="2756855"/>
                  <a:pt x="3072670" y="2765713"/>
                </a:cubicBezTo>
                <a:cubicBezTo>
                  <a:pt x="3077147" y="2763427"/>
                  <a:pt x="3081147" y="2761332"/>
                  <a:pt x="3084862" y="2759331"/>
                </a:cubicBezTo>
                <a:cubicBezTo>
                  <a:pt x="3085148" y="2749902"/>
                  <a:pt x="3085433" y="2740567"/>
                  <a:pt x="3085910" y="2730566"/>
                </a:cubicBezTo>
                <a:close/>
                <a:moveTo>
                  <a:pt x="2488691" y="2728566"/>
                </a:moveTo>
                <a:cubicBezTo>
                  <a:pt x="2502883" y="2731995"/>
                  <a:pt x="2515742" y="2747807"/>
                  <a:pt x="2517171" y="2762761"/>
                </a:cubicBezTo>
                <a:cubicBezTo>
                  <a:pt x="2518695" y="2778477"/>
                  <a:pt x="2507170" y="2788669"/>
                  <a:pt x="2492501" y="2785145"/>
                </a:cubicBezTo>
                <a:cubicBezTo>
                  <a:pt x="2478404" y="2781811"/>
                  <a:pt x="2465546" y="2767143"/>
                  <a:pt x="2464022" y="2751998"/>
                </a:cubicBezTo>
                <a:cubicBezTo>
                  <a:pt x="2462497" y="2736186"/>
                  <a:pt x="2473928" y="2724947"/>
                  <a:pt x="2488691" y="2728566"/>
                </a:cubicBezTo>
                <a:close/>
                <a:moveTo>
                  <a:pt x="3292126" y="2726376"/>
                </a:moveTo>
                <a:cubicBezTo>
                  <a:pt x="3294888" y="2725423"/>
                  <a:pt x="3296317" y="2727995"/>
                  <a:pt x="3296603" y="2732662"/>
                </a:cubicBezTo>
                <a:cubicBezTo>
                  <a:pt x="3296888" y="2737806"/>
                  <a:pt x="3294316" y="2743425"/>
                  <a:pt x="3291269" y="2744473"/>
                </a:cubicBezTo>
                <a:cubicBezTo>
                  <a:pt x="3288602" y="2745426"/>
                  <a:pt x="3286030" y="2742282"/>
                  <a:pt x="3285744" y="2737711"/>
                </a:cubicBezTo>
                <a:cubicBezTo>
                  <a:pt x="3285458" y="2732757"/>
                  <a:pt x="3289078" y="2727519"/>
                  <a:pt x="3292126" y="2726376"/>
                </a:cubicBezTo>
                <a:close/>
                <a:moveTo>
                  <a:pt x="2804921" y="2725232"/>
                </a:moveTo>
                <a:cubicBezTo>
                  <a:pt x="2817018" y="2726375"/>
                  <a:pt x="2827781" y="2741996"/>
                  <a:pt x="2828924" y="2759236"/>
                </a:cubicBezTo>
                <a:cubicBezTo>
                  <a:pt x="2830067" y="2776667"/>
                  <a:pt x="2821400" y="2790859"/>
                  <a:pt x="2809208" y="2790002"/>
                </a:cubicBezTo>
                <a:cubicBezTo>
                  <a:pt x="2796920" y="2789049"/>
                  <a:pt x="2785586" y="2774000"/>
                  <a:pt x="2784347" y="2756093"/>
                </a:cubicBezTo>
                <a:cubicBezTo>
                  <a:pt x="2783109" y="2738281"/>
                  <a:pt x="2792634" y="2724184"/>
                  <a:pt x="2804921" y="2725232"/>
                </a:cubicBezTo>
                <a:close/>
                <a:moveTo>
                  <a:pt x="2223325" y="2724565"/>
                </a:moveTo>
                <a:cubicBezTo>
                  <a:pt x="2238660" y="2727423"/>
                  <a:pt x="2252186" y="2741710"/>
                  <a:pt x="2253424" y="2755902"/>
                </a:cubicBezTo>
                <a:cubicBezTo>
                  <a:pt x="2254662" y="2769999"/>
                  <a:pt x="2243327" y="2778096"/>
                  <a:pt x="2228087" y="2774952"/>
                </a:cubicBezTo>
                <a:cubicBezTo>
                  <a:pt x="2213228" y="2771905"/>
                  <a:pt x="2199322" y="2758284"/>
                  <a:pt x="2197988" y="2744949"/>
                </a:cubicBezTo>
                <a:cubicBezTo>
                  <a:pt x="2196655" y="2731518"/>
                  <a:pt x="2208275" y="2721803"/>
                  <a:pt x="2223325" y="2724565"/>
                </a:cubicBezTo>
                <a:close/>
                <a:moveTo>
                  <a:pt x="3153822" y="2723708"/>
                </a:moveTo>
                <a:cubicBezTo>
                  <a:pt x="3159633" y="2719707"/>
                  <a:pt x="3162776" y="2727708"/>
                  <a:pt x="3161252" y="2741139"/>
                </a:cubicBezTo>
                <a:cubicBezTo>
                  <a:pt x="3159728" y="2754473"/>
                  <a:pt x="3154585" y="2768094"/>
                  <a:pt x="3149251" y="2772285"/>
                </a:cubicBezTo>
                <a:cubicBezTo>
                  <a:pt x="3144012" y="2776381"/>
                  <a:pt x="3140011" y="2768952"/>
                  <a:pt x="3140964" y="2755807"/>
                </a:cubicBezTo>
                <a:cubicBezTo>
                  <a:pt x="3142012" y="2742567"/>
                  <a:pt x="3148012" y="2727708"/>
                  <a:pt x="3153822" y="2723708"/>
                </a:cubicBezTo>
                <a:close/>
                <a:moveTo>
                  <a:pt x="1651539" y="2721708"/>
                </a:moveTo>
                <a:cubicBezTo>
                  <a:pt x="1667065" y="2724375"/>
                  <a:pt x="1680400" y="2737044"/>
                  <a:pt x="1680305" y="2749426"/>
                </a:cubicBezTo>
                <a:cubicBezTo>
                  <a:pt x="1680209" y="2761904"/>
                  <a:pt x="1666684" y="2769810"/>
                  <a:pt x="1651063" y="2767523"/>
                </a:cubicBezTo>
                <a:cubicBezTo>
                  <a:pt x="1634966" y="2765142"/>
                  <a:pt x="1622012" y="2752379"/>
                  <a:pt x="1622583" y="2739806"/>
                </a:cubicBezTo>
                <a:cubicBezTo>
                  <a:pt x="1623155" y="2727614"/>
                  <a:pt x="1636109" y="2719137"/>
                  <a:pt x="1651539" y="2721708"/>
                </a:cubicBezTo>
                <a:close/>
                <a:moveTo>
                  <a:pt x="2872358" y="2720946"/>
                </a:moveTo>
                <a:cubicBezTo>
                  <a:pt x="2883122" y="2720089"/>
                  <a:pt x="2892456" y="2734567"/>
                  <a:pt x="2893694" y="2753045"/>
                </a:cubicBezTo>
                <a:cubicBezTo>
                  <a:pt x="2895028" y="2771619"/>
                  <a:pt x="2887980" y="2786573"/>
                  <a:pt x="2877216" y="2787812"/>
                </a:cubicBezTo>
                <a:cubicBezTo>
                  <a:pt x="2866453" y="2789050"/>
                  <a:pt x="2856547" y="2776001"/>
                  <a:pt x="2854928" y="2757522"/>
                </a:cubicBezTo>
                <a:cubicBezTo>
                  <a:pt x="2853213" y="2738377"/>
                  <a:pt x="2861119" y="2721708"/>
                  <a:pt x="2872358" y="2720946"/>
                </a:cubicBezTo>
                <a:close/>
                <a:moveTo>
                  <a:pt x="2723863" y="2718088"/>
                </a:moveTo>
                <a:cubicBezTo>
                  <a:pt x="2737294" y="2720469"/>
                  <a:pt x="2748152" y="2735519"/>
                  <a:pt x="2749581" y="2752664"/>
                </a:cubicBezTo>
                <a:cubicBezTo>
                  <a:pt x="2751010" y="2770380"/>
                  <a:pt x="2741294" y="2782477"/>
                  <a:pt x="2727578" y="2780096"/>
                </a:cubicBezTo>
                <a:cubicBezTo>
                  <a:pt x="2714624" y="2777905"/>
                  <a:pt x="2702527" y="2762474"/>
                  <a:pt x="2701098" y="2745806"/>
                </a:cubicBezTo>
                <a:cubicBezTo>
                  <a:pt x="2699575" y="2728280"/>
                  <a:pt x="2710052" y="2715516"/>
                  <a:pt x="2723863" y="2718088"/>
                </a:cubicBezTo>
                <a:close/>
                <a:moveTo>
                  <a:pt x="3237451" y="2715231"/>
                </a:moveTo>
                <a:cubicBezTo>
                  <a:pt x="3241261" y="2713231"/>
                  <a:pt x="3242976" y="2717613"/>
                  <a:pt x="3241737" y="2725138"/>
                </a:cubicBezTo>
                <a:cubicBezTo>
                  <a:pt x="3240404" y="2733139"/>
                  <a:pt x="3236308" y="2741330"/>
                  <a:pt x="3232498" y="2743425"/>
                </a:cubicBezTo>
                <a:cubicBezTo>
                  <a:pt x="3228974" y="2745330"/>
                  <a:pt x="3226688" y="2740949"/>
                  <a:pt x="3227736" y="2733805"/>
                </a:cubicBezTo>
                <a:cubicBezTo>
                  <a:pt x="3228879" y="2726090"/>
                  <a:pt x="3233546" y="2717327"/>
                  <a:pt x="3237451" y="2715231"/>
                </a:cubicBezTo>
                <a:close/>
                <a:moveTo>
                  <a:pt x="1238250" y="2714564"/>
                </a:moveTo>
                <a:cubicBezTo>
                  <a:pt x="1237774" y="2722184"/>
                  <a:pt x="1237393" y="2729232"/>
                  <a:pt x="1236916" y="2736662"/>
                </a:cubicBezTo>
                <a:cubicBezTo>
                  <a:pt x="1247489" y="2736757"/>
                  <a:pt x="1257871" y="2736948"/>
                  <a:pt x="1268825" y="2737043"/>
                </a:cubicBezTo>
                <a:cubicBezTo>
                  <a:pt x="1269301" y="2729328"/>
                  <a:pt x="1269778" y="2721898"/>
                  <a:pt x="1270159" y="2714945"/>
                </a:cubicBezTo>
                <a:cubicBezTo>
                  <a:pt x="1259586" y="2714850"/>
                  <a:pt x="1248728" y="2714659"/>
                  <a:pt x="1238250" y="2714564"/>
                </a:cubicBezTo>
                <a:close/>
                <a:moveTo>
                  <a:pt x="1372171" y="2714373"/>
                </a:moveTo>
                <a:cubicBezTo>
                  <a:pt x="1360741" y="2714659"/>
                  <a:pt x="1349692" y="2714945"/>
                  <a:pt x="1338167" y="2715231"/>
                </a:cubicBezTo>
                <a:cubicBezTo>
                  <a:pt x="1337786" y="2722756"/>
                  <a:pt x="1337310" y="2731233"/>
                  <a:pt x="1336738" y="2739234"/>
                </a:cubicBezTo>
                <a:cubicBezTo>
                  <a:pt x="1348549" y="2739329"/>
                  <a:pt x="1359599" y="2739424"/>
                  <a:pt x="1370171" y="2739519"/>
                </a:cubicBezTo>
                <a:cubicBezTo>
                  <a:pt x="1369695" y="2735519"/>
                  <a:pt x="1368266" y="2730852"/>
                  <a:pt x="1368647" y="2726280"/>
                </a:cubicBezTo>
                <a:cubicBezTo>
                  <a:pt x="1369028" y="2721803"/>
                  <a:pt x="1371219" y="2717422"/>
                  <a:pt x="1372171" y="2714373"/>
                </a:cubicBezTo>
                <a:close/>
                <a:moveTo>
                  <a:pt x="1796701" y="2714088"/>
                </a:moveTo>
                <a:cubicBezTo>
                  <a:pt x="1813084" y="2717136"/>
                  <a:pt x="1826609" y="2728851"/>
                  <a:pt x="1827181" y="2740091"/>
                </a:cubicBezTo>
                <a:cubicBezTo>
                  <a:pt x="1827752" y="2751425"/>
                  <a:pt x="1815751" y="2759236"/>
                  <a:pt x="1799368" y="2756283"/>
                </a:cubicBezTo>
                <a:cubicBezTo>
                  <a:pt x="1782413" y="2753235"/>
                  <a:pt x="1768602" y="2740853"/>
                  <a:pt x="1768316" y="2728661"/>
                </a:cubicBezTo>
                <a:cubicBezTo>
                  <a:pt x="1768126" y="2718088"/>
                  <a:pt x="1780603" y="2711040"/>
                  <a:pt x="1796701" y="2714088"/>
                </a:cubicBezTo>
                <a:close/>
                <a:moveTo>
                  <a:pt x="3340608" y="2713898"/>
                </a:moveTo>
                <a:cubicBezTo>
                  <a:pt x="3342132" y="2713326"/>
                  <a:pt x="3343275" y="2716088"/>
                  <a:pt x="3346418" y="2718755"/>
                </a:cubicBezTo>
                <a:cubicBezTo>
                  <a:pt x="3343179" y="2722280"/>
                  <a:pt x="3341179" y="2725709"/>
                  <a:pt x="3339750" y="2725613"/>
                </a:cubicBezTo>
                <a:cubicBezTo>
                  <a:pt x="3338036" y="2725518"/>
                  <a:pt x="3336798" y="2722089"/>
                  <a:pt x="3335369" y="2720184"/>
                </a:cubicBezTo>
                <a:cubicBezTo>
                  <a:pt x="3336893" y="2717803"/>
                  <a:pt x="3338893" y="2714374"/>
                  <a:pt x="3340608" y="2713898"/>
                </a:cubicBezTo>
                <a:close/>
                <a:moveTo>
                  <a:pt x="1122902" y="2713802"/>
                </a:moveTo>
                <a:cubicBezTo>
                  <a:pt x="1122521" y="2721231"/>
                  <a:pt x="1122045" y="2729328"/>
                  <a:pt x="1121664" y="2736472"/>
                </a:cubicBezTo>
                <a:cubicBezTo>
                  <a:pt x="1134142" y="2736662"/>
                  <a:pt x="1146524" y="2736852"/>
                  <a:pt x="1158335" y="2737043"/>
                </a:cubicBezTo>
                <a:cubicBezTo>
                  <a:pt x="1158811" y="2729518"/>
                  <a:pt x="1159192" y="2722184"/>
                  <a:pt x="1159669" y="2714373"/>
                </a:cubicBezTo>
                <a:cubicBezTo>
                  <a:pt x="1146905" y="2714183"/>
                  <a:pt x="1134999" y="2713992"/>
                  <a:pt x="1122902" y="2713802"/>
                </a:cubicBezTo>
                <a:close/>
                <a:moveTo>
                  <a:pt x="2931318" y="2709993"/>
                </a:moveTo>
                <a:cubicBezTo>
                  <a:pt x="2941510" y="2707802"/>
                  <a:pt x="2950654" y="2723137"/>
                  <a:pt x="2951702" y="2742759"/>
                </a:cubicBezTo>
                <a:cubicBezTo>
                  <a:pt x="2952750" y="2761713"/>
                  <a:pt x="2946082" y="2778287"/>
                  <a:pt x="2936462" y="2780478"/>
                </a:cubicBezTo>
                <a:cubicBezTo>
                  <a:pt x="2926556" y="2782669"/>
                  <a:pt x="2916745" y="2768286"/>
                  <a:pt x="2915411" y="2748759"/>
                </a:cubicBezTo>
                <a:cubicBezTo>
                  <a:pt x="2914173" y="2729900"/>
                  <a:pt x="2921508" y="2712088"/>
                  <a:pt x="2931318" y="2709993"/>
                </a:cubicBezTo>
                <a:close/>
                <a:moveTo>
                  <a:pt x="1561147" y="2709612"/>
                </a:moveTo>
                <a:cubicBezTo>
                  <a:pt x="1576768" y="2711040"/>
                  <a:pt x="1589531" y="2723232"/>
                  <a:pt x="1588960" y="2736663"/>
                </a:cubicBezTo>
                <a:cubicBezTo>
                  <a:pt x="1588388" y="2749521"/>
                  <a:pt x="1575625" y="2757713"/>
                  <a:pt x="1560289" y="2755998"/>
                </a:cubicBezTo>
                <a:cubicBezTo>
                  <a:pt x="1545335" y="2754284"/>
                  <a:pt x="1534001" y="2743140"/>
                  <a:pt x="1534286" y="2730471"/>
                </a:cubicBezTo>
                <a:cubicBezTo>
                  <a:pt x="1534572" y="2717898"/>
                  <a:pt x="1546288" y="2708278"/>
                  <a:pt x="1561147" y="2709612"/>
                </a:cubicBezTo>
                <a:close/>
                <a:moveTo>
                  <a:pt x="1951386" y="2708659"/>
                </a:moveTo>
                <a:cubicBezTo>
                  <a:pt x="1967484" y="2711421"/>
                  <a:pt x="1982438" y="2724946"/>
                  <a:pt x="1983581" y="2737329"/>
                </a:cubicBezTo>
                <a:cubicBezTo>
                  <a:pt x="1984724" y="2749521"/>
                  <a:pt x="1971103" y="2756284"/>
                  <a:pt x="1955196" y="2752569"/>
                </a:cubicBezTo>
                <a:cubicBezTo>
                  <a:pt x="1939575" y="2748949"/>
                  <a:pt x="1926812" y="2737329"/>
                  <a:pt x="1925859" y="2725613"/>
                </a:cubicBezTo>
                <a:cubicBezTo>
                  <a:pt x="1924812" y="2713612"/>
                  <a:pt x="1935575" y="2706087"/>
                  <a:pt x="1951386" y="2708659"/>
                </a:cubicBezTo>
                <a:close/>
                <a:moveTo>
                  <a:pt x="3396139" y="2706373"/>
                </a:moveTo>
                <a:cubicBezTo>
                  <a:pt x="3397472" y="2706087"/>
                  <a:pt x="3398711" y="2707040"/>
                  <a:pt x="3400996" y="2707802"/>
                </a:cubicBezTo>
                <a:cubicBezTo>
                  <a:pt x="3399472" y="2709992"/>
                  <a:pt x="3398520" y="2712183"/>
                  <a:pt x="3397853" y="2712183"/>
                </a:cubicBezTo>
                <a:cubicBezTo>
                  <a:pt x="3396520" y="2712088"/>
                  <a:pt x="3395281" y="2710754"/>
                  <a:pt x="3393948" y="2709992"/>
                </a:cubicBezTo>
                <a:cubicBezTo>
                  <a:pt x="3394615" y="2708659"/>
                  <a:pt x="3395377" y="2706563"/>
                  <a:pt x="3396139" y="2706373"/>
                </a:cubicBezTo>
                <a:close/>
                <a:moveTo>
                  <a:pt x="2383726" y="2706277"/>
                </a:moveTo>
                <a:cubicBezTo>
                  <a:pt x="2398585" y="2710182"/>
                  <a:pt x="2410491" y="2724756"/>
                  <a:pt x="2411634" y="2739996"/>
                </a:cubicBezTo>
                <a:cubicBezTo>
                  <a:pt x="2412777" y="2755045"/>
                  <a:pt x="2402585" y="2763808"/>
                  <a:pt x="2388012" y="2760856"/>
                </a:cubicBezTo>
                <a:cubicBezTo>
                  <a:pt x="2373343" y="2757903"/>
                  <a:pt x="2359246" y="2742567"/>
                  <a:pt x="2358008" y="2727518"/>
                </a:cubicBezTo>
                <a:cubicBezTo>
                  <a:pt x="2356770" y="2712373"/>
                  <a:pt x="2368581" y="2702277"/>
                  <a:pt x="2383726" y="2706277"/>
                </a:cubicBezTo>
                <a:close/>
                <a:moveTo>
                  <a:pt x="3019615" y="2704753"/>
                </a:moveTo>
                <a:cubicBezTo>
                  <a:pt x="3013710" y="2705991"/>
                  <a:pt x="3007423" y="2707134"/>
                  <a:pt x="3000661" y="2708373"/>
                </a:cubicBezTo>
                <a:cubicBezTo>
                  <a:pt x="3004852" y="2719803"/>
                  <a:pt x="3005328" y="2733233"/>
                  <a:pt x="3002471" y="2746949"/>
                </a:cubicBezTo>
                <a:cubicBezTo>
                  <a:pt x="3008948" y="2744854"/>
                  <a:pt x="3014853" y="2742853"/>
                  <a:pt x="3020282" y="2740853"/>
                </a:cubicBezTo>
                <a:cubicBezTo>
                  <a:pt x="3019997" y="2728375"/>
                  <a:pt x="3019806" y="2715516"/>
                  <a:pt x="3019615" y="2704753"/>
                </a:cubicBezTo>
                <a:close/>
                <a:moveTo>
                  <a:pt x="98964" y="2704753"/>
                </a:moveTo>
                <a:cubicBezTo>
                  <a:pt x="100298" y="2704468"/>
                  <a:pt x="103060" y="2706658"/>
                  <a:pt x="106203" y="2708278"/>
                </a:cubicBezTo>
                <a:cubicBezTo>
                  <a:pt x="103346" y="2709897"/>
                  <a:pt x="101631" y="2711707"/>
                  <a:pt x="99631" y="2711707"/>
                </a:cubicBezTo>
                <a:cubicBezTo>
                  <a:pt x="97726" y="2711707"/>
                  <a:pt x="95535" y="2709802"/>
                  <a:pt x="93440" y="2708754"/>
                </a:cubicBezTo>
                <a:cubicBezTo>
                  <a:pt x="95250" y="2707325"/>
                  <a:pt x="96678" y="2705230"/>
                  <a:pt x="98964" y="2704753"/>
                </a:cubicBezTo>
                <a:close/>
                <a:moveTo>
                  <a:pt x="1480756" y="2704182"/>
                </a:moveTo>
                <a:cubicBezTo>
                  <a:pt x="1494567" y="2704563"/>
                  <a:pt x="1506378" y="2715993"/>
                  <a:pt x="1505997" y="2728947"/>
                </a:cubicBezTo>
                <a:cubicBezTo>
                  <a:pt x="1505616" y="2742377"/>
                  <a:pt x="1492376" y="2752474"/>
                  <a:pt x="1477899" y="2751807"/>
                </a:cubicBezTo>
                <a:cubicBezTo>
                  <a:pt x="1463801" y="2751045"/>
                  <a:pt x="1453991" y="2740663"/>
                  <a:pt x="1454848" y="2727233"/>
                </a:cubicBezTo>
                <a:cubicBezTo>
                  <a:pt x="1455705" y="2713898"/>
                  <a:pt x="1466659" y="2703706"/>
                  <a:pt x="1480756" y="2704182"/>
                </a:cubicBezTo>
                <a:close/>
                <a:moveTo>
                  <a:pt x="3190779" y="2703515"/>
                </a:moveTo>
                <a:cubicBezTo>
                  <a:pt x="3195732" y="2700848"/>
                  <a:pt x="3197637" y="2707611"/>
                  <a:pt x="3195637" y="2719041"/>
                </a:cubicBezTo>
                <a:cubicBezTo>
                  <a:pt x="3193637" y="2730376"/>
                  <a:pt x="3188684" y="2741329"/>
                  <a:pt x="3183921" y="2744854"/>
                </a:cubicBezTo>
                <a:cubicBezTo>
                  <a:pt x="3179064" y="2748378"/>
                  <a:pt x="3176016" y="2741710"/>
                  <a:pt x="3177825" y="2730280"/>
                </a:cubicBezTo>
                <a:cubicBezTo>
                  <a:pt x="3179635" y="2718660"/>
                  <a:pt x="3185731" y="2706182"/>
                  <a:pt x="3190779" y="2703515"/>
                </a:cubicBezTo>
                <a:close/>
                <a:moveTo>
                  <a:pt x="2632424" y="2702467"/>
                </a:moveTo>
                <a:cubicBezTo>
                  <a:pt x="2646140" y="2705229"/>
                  <a:pt x="2658808" y="2721422"/>
                  <a:pt x="2660427" y="2737710"/>
                </a:cubicBezTo>
                <a:cubicBezTo>
                  <a:pt x="2662142" y="2753902"/>
                  <a:pt x="2652236" y="2765523"/>
                  <a:pt x="2638615" y="2763522"/>
                </a:cubicBezTo>
                <a:cubicBezTo>
                  <a:pt x="2624613" y="2761427"/>
                  <a:pt x="2612136" y="2747044"/>
                  <a:pt x="2610135" y="2729994"/>
                </a:cubicBezTo>
                <a:cubicBezTo>
                  <a:pt x="2607944" y="2711992"/>
                  <a:pt x="2617851" y="2699610"/>
                  <a:pt x="2632424" y="2702467"/>
                </a:cubicBezTo>
                <a:close/>
                <a:moveTo>
                  <a:pt x="323849" y="2701992"/>
                </a:moveTo>
                <a:cubicBezTo>
                  <a:pt x="332136" y="2702372"/>
                  <a:pt x="339470" y="2706659"/>
                  <a:pt x="340042" y="2711421"/>
                </a:cubicBezTo>
                <a:cubicBezTo>
                  <a:pt x="340613" y="2716565"/>
                  <a:pt x="332708" y="2721232"/>
                  <a:pt x="324135" y="2720946"/>
                </a:cubicBezTo>
                <a:cubicBezTo>
                  <a:pt x="314991" y="2720565"/>
                  <a:pt x="308038" y="2715803"/>
                  <a:pt x="308419" y="2710183"/>
                </a:cubicBezTo>
                <a:cubicBezTo>
                  <a:pt x="308800" y="2704944"/>
                  <a:pt x="315086" y="2701610"/>
                  <a:pt x="323849" y="2701992"/>
                </a:cubicBezTo>
                <a:close/>
                <a:moveTo>
                  <a:pt x="447770" y="2701134"/>
                </a:moveTo>
                <a:cubicBezTo>
                  <a:pt x="459295" y="2701706"/>
                  <a:pt x="469106" y="2707897"/>
                  <a:pt x="468915" y="2714469"/>
                </a:cubicBezTo>
                <a:cubicBezTo>
                  <a:pt x="468630" y="2720851"/>
                  <a:pt x="458343" y="2726280"/>
                  <a:pt x="447294" y="2725804"/>
                </a:cubicBezTo>
                <a:cubicBezTo>
                  <a:pt x="435768" y="2725232"/>
                  <a:pt x="426434" y="2719232"/>
                  <a:pt x="426434" y="2712469"/>
                </a:cubicBezTo>
                <a:cubicBezTo>
                  <a:pt x="426434" y="2705611"/>
                  <a:pt x="435959" y="2700563"/>
                  <a:pt x="447770" y="2701134"/>
                </a:cubicBezTo>
                <a:close/>
                <a:moveTo>
                  <a:pt x="2112740" y="2700372"/>
                </a:moveTo>
                <a:cubicBezTo>
                  <a:pt x="2128075" y="2703325"/>
                  <a:pt x="2141791" y="2717517"/>
                  <a:pt x="2143220" y="2731233"/>
                </a:cubicBezTo>
                <a:cubicBezTo>
                  <a:pt x="2144553" y="2744949"/>
                  <a:pt x="2133219" y="2752570"/>
                  <a:pt x="2117884" y="2749236"/>
                </a:cubicBezTo>
                <a:cubicBezTo>
                  <a:pt x="2102929" y="2745997"/>
                  <a:pt x="2088928" y="2732567"/>
                  <a:pt x="2087499" y="2719613"/>
                </a:cubicBezTo>
                <a:cubicBezTo>
                  <a:pt x="2086070" y="2706659"/>
                  <a:pt x="2097595" y="2697420"/>
                  <a:pt x="2112740" y="2700372"/>
                </a:cubicBezTo>
                <a:close/>
                <a:moveTo>
                  <a:pt x="574929" y="2700372"/>
                </a:moveTo>
                <a:cubicBezTo>
                  <a:pt x="588740" y="2700753"/>
                  <a:pt x="601027" y="2707706"/>
                  <a:pt x="601694" y="2715517"/>
                </a:cubicBezTo>
                <a:cubicBezTo>
                  <a:pt x="602361" y="2723804"/>
                  <a:pt x="589883" y="2730852"/>
                  <a:pt x="575500" y="2730567"/>
                </a:cubicBezTo>
                <a:cubicBezTo>
                  <a:pt x="561499" y="2730185"/>
                  <a:pt x="549688" y="2723423"/>
                  <a:pt x="548926" y="2715422"/>
                </a:cubicBezTo>
                <a:cubicBezTo>
                  <a:pt x="548164" y="2706849"/>
                  <a:pt x="560070" y="2699991"/>
                  <a:pt x="574929" y="2700372"/>
                </a:cubicBezTo>
                <a:close/>
                <a:moveTo>
                  <a:pt x="703421" y="2699991"/>
                </a:moveTo>
                <a:cubicBezTo>
                  <a:pt x="720375" y="2699896"/>
                  <a:pt x="735615" y="2708373"/>
                  <a:pt x="735996" y="2717993"/>
                </a:cubicBezTo>
                <a:cubicBezTo>
                  <a:pt x="736377" y="2727709"/>
                  <a:pt x="722280" y="2735710"/>
                  <a:pt x="705135" y="2735424"/>
                </a:cubicBezTo>
                <a:cubicBezTo>
                  <a:pt x="688847" y="2735138"/>
                  <a:pt x="674655" y="2727423"/>
                  <a:pt x="673607" y="2718184"/>
                </a:cubicBezTo>
                <a:cubicBezTo>
                  <a:pt x="672560" y="2708373"/>
                  <a:pt x="686276" y="2699991"/>
                  <a:pt x="703421" y="2699991"/>
                </a:cubicBezTo>
                <a:close/>
                <a:moveTo>
                  <a:pt x="206311" y="2699896"/>
                </a:moveTo>
                <a:cubicBezTo>
                  <a:pt x="211740" y="2704563"/>
                  <a:pt x="216693" y="2707040"/>
                  <a:pt x="217645" y="2709897"/>
                </a:cubicBezTo>
                <a:cubicBezTo>
                  <a:pt x="218979" y="2713993"/>
                  <a:pt x="214312" y="2716565"/>
                  <a:pt x="207644" y="2716374"/>
                </a:cubicBezTo>
                <a:cubicBezTo>
                  <a:pt x="201072" y="2716184"/>
                  <a:pt x="195928" y="2713612"/>
                  <a:pt x="196881" y="2709421"/>
                </a:cubicBezTo>
                <a:cubicBezTo>
                  <a:pt x="197452" y="2706659"/>
                  <a:pt x="201739" y="2704373"/>
                  <a:pt x="206311" y="2699896"/>
                </a:cubicBezTo>
                <a:close/>
                <a:moveTo>
                  <a:pt x="834008" y="2699515"/>
                </a:moveTo>
                <a:cubicBezTo>
                  <a:pt x="853058" y="2699705"/>
                  <a:pt x="869251" y="2709040"/>
                  <a:pt x="869536" y="2719994"/>
                </a:cubicBezTo>
                <a:cubicBezTo>
                  <a:pt x="869917" y="2731424"/>
                  <a:pt x="853249" y="2740663"/>
                  <a:pt x="833341" y="2740092"/>
                </a:cubicBezTo>
                <a:cubicBezTo>
                  <a:pt x="814387" y="2739520"/>
                  <a:pt x="798194" y="2729995"/>
                  <a:pt x="798289" y="2719232"/>
                </a:cubicBezTo>
                <a:cubicBezTo>
                  <a:pt x="798480" y="2708468"/>
                  <a:pt x="815053" y="2699325"/>
                  <a:pt x="834008" y="2699515"/>
                </a:cubicBezTo>
                <a:close/>
                <a:moveTo>
                  <a:pt x="961453" y="2699229"/>
                </a:moveTo>
                <a:cubicBezTo>
                  <a:pt x="983170" y="2699419"/>
                  <a:pt x="1000411" y="2710373"/>
                  <a:pt x="999649" y="2723041"/>
                </a:cubicBezTo>
                <a:cubicBezTo>
                  <a:pt x="998887" y="2735233"/>
                  <a:pt x="981742" y="2744854"/>
                  <a:pt x="960882" y="2744663"/>
                </a:cubicBezTo>
                <a:cubicBezTo>
                  <a:pt x="939546" y="2744472"/>
                  <a:pt x="921258" y="2733423"/>
                  <a:pt x="921925" y="2721041"/>
                </a:cubicBezTo>
                <a:cubicBezTo>
                  <a:pt x="922591" y="2709039"/>
                  <a:pt x="940879" y="2699038"/>
                  <a:pt x="961453" y="2699229"/>
                </a:cubicBezTo>
                <a:close/>
                <a:moveTo>
                  <a:pt x="3277171" y="2697705"/>
                </a:moveTo>
                <a:cubicBezTo>
                  <a:pt x="3280791" y="2696086"/>
                  <a:pt x="3282219" y="2699705"/>
                  <a:pt x="3280886" y="2706087"/>
                </a:cubicBezTo>
                <a:cubicBezTo>
                  <a:pt x="3279553" y="2712183"/>
                  <a:pt x="3275933" y="2717993"/>
                  <a:pt x="3272504" y="2719422"/>
                </a:cubicBezTo>
                <a:cubicBezTo>
                  <a:pt x="3269266" y="2720756"/>
                  <a:pt x="3267265" y="2716850"/>
                  <a:pt x="3268503" y="2711135"/>
                </a:cubicBezTo>
                <a:cubicBezTo>
                  <a:pt x="3269742" y="2705230"/>
                  <a:pt x="3273742" y="2699038"/>
                  <a:pt x="3277171" y="2697705"/>
                </a:cubicBezTo>
                <a:close/>
                <a:moveTo>
                  <a:pt x="1697831" y="2695133"/>
                </a:moveTo>
                <a:cubicBezTo>
                  <a:pt x="1713643" y="2697895"/>
                  <a:pt x="1727454" y="2709992"/>
                  <a:pt x="1727359" y="2720946"/>
                </a:cubicBezTo>
                <a:cubicBezTo>
                  <a:pt x="1727740" y="2732948"/>
                  <a:pt x="1714214" y="2740377"/>
                  <a:pt x="1698498" y="2737519"/>
                </a:cubicBezTo>
                <a:cubicBezTo>
                  <a:pt x="1682496" y="2734662"/>
                  <a:pt x="1670304" y="2723041"/>
                  <a:pt x="1669923" y="2710659"/>
                </a:cubicBezTo>
                <a:cubicBezTo>
                  <a:pt x="1669923" y="2699324"/>
                  <a:pt x="1681639" y="2692276"/>
                  <a:pt x="1697831" y="2695133"/>
                </a:cubicBezTo>
                <a:close/>
                <a:moveTo>
                  <a:pt x="3065621" y="2689132"/>
                </a:moveTo>
                <a:cubicBezTo>
                  <a:pt x="3060573" y="2691132"/>
                  <a:pt x="3055906" y="2692942"/>
                  <a:pt x="3051524" y="2694657"/>
                </a:cubicBezTo>
                <a:cubicBezTo>
                  <a:pt x="3051334" y="2705134"/>
                  <a:pt x="3051239" y="2715802"/>
                  <a:pt x="3051143" y="2725994"/>
                </a:cubicBezTo>
                <a:cubicBezTo>
                  <a:pt x="3056191" y="2723898"/>
                  <a:pt x="3060478" y="2722089"/>
                  <a:pt x="3064764" y="2720184"/>
                </a:cubicBezTo>
                <a:cubicBezTo>
                  <a:pt x="3065050" y="2709516"/>
                  <a:pt x="3065336" y="2699133"/>
                  <a:pt x="3065621" y="2689132"/>
                </a:cubicBezTo>
                <a:close/>
                <a:moveTo>
                  <a:pt x="1846516" y="2686561"/>
                </a:moveTo>
                <a:cubicBezTo>
                  <a:pt x="1862042" y="2689609"/>
                  <a:pt x="1876234" y="2702753"/>
                  <a:pt x="1876996" y="2714564"/>
                </a:cubicBezTo>
                <a:cubicBezTo>
                  <a:pt x="1877758" y="2726376"/>
                  <a:pt x="1864804" y="2732853"/>
                  <a:pt x="1849183" y="2729519"/>
                </a:cubicBezTo>
                <a:cubicBezTo>
                  <a:pt x="1833562" y="2726185"/>
                  <a:pt x="1820227" y="2714374"/>
                  <a:pt x="1819465" y="2702849"/>
                </a:cubicBezTo>
                <a:cubicBezTo>
                  <a:pt x="1818703" y="2691323"/>
                  <a:pt x="1830895" y="2683513"/>
                  <a:pt x="1846516" y="2686561"/>
                </a:cubicBezTo>
                <a:close/>
                <a:moveTo>
                  <a:pt x="3141916" y="2686180"/>
                </a:moveTo>
                <a:cubicBezTo>
                  <a:pt x="3148583" y="2683132"/>
                  <a:pt x="3151727" y="2693419"/>
                  <a:pt x="3149536" y="2709135"/>
                </a:cubicBezTo>
                <a:cubicBezTo>
                  <a:pt x="3147345" y="2724756"/>
                  <a:pt x="3141249" y="2739520"/>
                  <a:pt x="3134963" y="2743616"/>
                </a:cubicBezTo>
                <a:cubicBezTo>
                  <a:pt x="3128486" y="2747807"/>
                  <a:pt x="3124104" y="2738091"/>
                  <a:pt x="3125819" y="2721899"/>
                </a:cubicBezTo>
                <a:cubicBezTo>
                  <a:pt x="3127533" y="2705516"/>
                  <a:pt x="3134963" y="2689323"/>
                  <a:pt x="3141916" y="2686180"/>
                </a:cubicBezTo>
                <a:close/>
                <a:moveTo>
                  <a:pt x="3227641" y="2684274"/>
                </a:moveTo>
                <a:cubicBezTo>
                  <a:pt x="3232213" y="2681893"/>
                  <a:pt x="3233737" y="2687608"/>
                  <a:pt x="3231451" y="2697229"/>
                </a:cubicBezTo>
                <a:cubicBezTo>
                  <a:pt x="3229165" y="2706754"/>
                  <a:pt x="3224212" y="2715897"/>
                  <a:pt x="3219925" y="2718374"/>
                </a:cubicBezTo>
                <a:cubicBezTo>
                  <a:pt x="3215639" y="2720850"/>
                  <a:pt x="3213544" y="2715231"/>
                  <a:pt x="3215639" y="2705896"/>
                </a:cubicBezTo>
                <a:cubicBezTo>
                  <a:pt x="3217639" y="2696371"/>
                  <a:pt x="3223164" y="2686656"/>
                  <a:pt x="3227641" y="2684274"/>
                </a:cubicBezTo>
                <a:close/>
                <a:moveTo>
                  <a:pt x="3322225" y="2683036"/>
                </a:moveTo>
                <a:cubicBezTo>
                  <a:pt x="3324129" y="2683227"/>
                  <a:pt x="3325082" y="2685894"/>
                  <a:pt x="3327463" y="2688466"/>
                </a:cubicBezTo>
                <a:cubicBezTo>
                  <a:pt x="3323463" y="2693038"/>
                  <a:pt x="3321177" y="2696752"/>
                  <a:pt x="3318891" y="2698372"/>
                </a:cubicBezTo>
                <a:cubicBezTo>
                  <a:pt x="3315652" y="2700562"/>
                  <a:pt x="3313747" y="2697229"/>
                  <a:pt x="3314700" y="2692657"/>
                </a:cubicBezTo>
                <a:cubicBezTo>
                  <a:pt x="3315652" y="2687989"/>
                  <a:pt x="3319462" y="2682750"/>
                  <a:pt x="3322225" y="2683036"/>
                </a:cubicBezTo>
                <a:close/>
                <a:moveTo>
                  <a:pt x="2274284" y="2683036"/>
                </a:moveTo>
                <a:cubicBezTo>
                  <a:pt x="2289333" y="2686465"/>
                  <a:pt x="2302001" y="2701134"/>
                  <a:pt x="2303144" y="2716088"/>
                </a:cubicBezTo>
                <a:cubicBezTo>
                  <a:pt x="2304287" y="2731042"/>
                  <a:pt x="2293429" y="2739234"/>
                  <a:pt x="2278284" y="2735709"/>
                </a:cubicBezTo>
                <a:cubicBezTo>
                  <a:pt x="2263425" y="2732281"/>
                  <a:pt x="2250471" y="2718184"/>
                  <a:pt x="2249423" y="2703706"/>
                </a:cubicBezTo>
                <a:cubicBezTo>
                  <a:pt x="2248376" y="2689132"/>
                  <a:pt x="2259329" y="2679607"/>
                  <a:pt x="2274284" y="2683036"/>
                </a:cubicBezTo>
                <a:close/>
                <a:moveTo>
                  <a:pt x="2533650" y="2682179"/>
                </a:moveTo>
                <a:cubicBezTo>
                  <a:pt x="2547747" y="2684846"/>
                  <a:pt x="2560605" y="2700944"/>
                  <a:pt x="2562415" y="2717422"/>
                </a:cubicBezTo>
                <a:cubicBezTo>
                  <a:pt x="2564225" y="2733805"/>
                  <a:pt x="2554414" y="2744568"/>
                  <a:pt x="2540412" y="2741996"/>
                </a:cubicBezTo>
                <a:cubicBezTo>
                  <a:pt x="2526792" y="2739425"/>
                  <a:pt x="2513171" y="2723613"/>
                  <a:pt x="2511266" y="2707516"/>
                </a:cubicBezTo>
                <a:cubicBezTo>
                  <a:pt x="2509361" y="2691419"/>
                  <a:pt x="2519743" y="2679512"/>
                  <a:pt x="2533650" y="2682179"/>
                </a:cubicBezTo>
                <a:close/>
                <a:moveTo>
                  <a:pt x="1604867" y="2679989"/>
                </a:moveTo>
                <a:cubicBezTo>
                  <a:pt x="1619726" y="2682180"/>
                  <a:pt x="1632775" y="2693800"/>
                  <a:pt x="1632871" y="2705135"/>
                </a:cubicBezTo>
                <a:cubicBezTo>
                  <a:pt x="1633252" y="2717422"/>
                  <a:pt x="1620679" y="2725899"/>
                  <a:pt x="1605820" y="2724185"/>
                </a:cubicBezTo>
                <a:cubicBezTo>
                  <a:pt x="1590961" y="2722471"/>
                  <a:pt x="1578673" y="2711136"/>
                  <a:pt x="1577911" y="2698753"/>
                </a:cubicBezTo>
                <a:cubicBezTo>
                  <a:pt x="1577149" y="2685895"/>
                  <a:pt x="1589532" y="2677798"/>
                  <a:pt x="1604867" y="2679989"/>
                </a:cubicBezTo>
                <a:close/>
                <a:moveTo>
                  <a:pt x="1183767" y="2677321"/>
                </a:moveTo>
                <a:cubicBezTo>
                  <a:pt x="1184338" y="2685037"/>
                  <a:pt x="1184529" y="2692085"/>
                  <a:pt x="1184148" y="2699419"/>
                </a:cubicBezTo>
                <a:cubicBezTo>
                  <a:pt x="1195673" y="2699610"/>
                  <a:pt x="1206913" y="2699705"/>
                  <a:pt x="1217295" y="2699896"/>
                </a:cubicBezTo>
                <a:cubicBezTo>
                  <a:pt x="1217676" y="2692085"/>
                  <a:pt x="1217485" y="2684941"/>
                  <a:pt x="1216914" y="2677798"/>
                </a:cubicBezTo>
                <a:cubicBezTo>
                  <a:pt x="1206341" y="2677702"/>
                  <a:pt x="1195006" y="2677512"/>
                  <a:pt x="1183767" y="2677321"/>
                </a:cubicBezTo>
                <a:close/>
                <a:moveTo>
                  <a:pt x="1289018" y="2677226"/>
                </a:moveTo>
                <a:cubicBezTo>
                  <a:pt x="1289685" y="2685894"/>
                  <a:pt x="1289780" y="2694371"/>
                  <a:pt x="1289399" y="2702563"/>
                </a:cubicBezTo>
                <a:cubicBezTo>
                  <a:pt x="1296257" y="2702086"/>
                  <a:pt x="1301782" y="2701134"/>
                  <a:pt x="1307211" y="2701419"/>
                </a:cubicBezTo>
                <a:cubicBezTo>
                  <a:pt x="1313116" y="2701705"/>
                  <a:pt x="1318832" y="2702943"/>
                  <a:pt x="1323594" y="2703706"/>
                </a:cubicBezTo>
                <a:cubicBezTo>
                  <a:pt x="1324070" y="2694466"/>
                  <a:pt x="1323880" y="2685513"/>
                  <a:pt x="1323308" y="2677607"/>
                </a:cubicBezTo>
                <a:cubicBezTo>
                  <a:pt x="1312640" y="2677416"/>
                  <a:pt x="1300448" y="2677321"/>
                  <a:pt x="1289018" y="2677226"/>
                </a:cubicBezTo>
                <a:close/>
                <a:moveTo>
                  <a:pt x="2003203" y="2675988"/>
                </a:moveTo>
                <a:cubicBezTo>
                  <a:pt x="2018728" y="2679131"/>
                  <a:pt x="2031968" y="2692275"/>
                  <a:pt x="2033302" y="2705515"/>
                </a:cubicBezTo>
                <a:cubicBezTo>
                  <a:pt x="2034730" y="2718755"/>
                  <a:pt x="2023586" y="2725899"/>
                  <a:pt x="2008060" y="2722756"/>
                </a:cubicBezTo>
                <a:cubicBezTo>
                  <a:pt x="1992535" y="2719612"/>
                  <a:pt x="1979390" y="2707897"/>
                  <a:pt x="1977580" y="2695038"/>
                </a:cubicBezTo>
                <a:cubicBezTo>
                  <a:pt x="1975675" y="2681703"/>
                  <a:pt x="1987105" y="2672749"/>
                  <a:pt x="2003203" y="2675988"/>
                </a:cubicBezTo>
                <a:close/>
                <a:moveTo>
                  <a:pt x="1064609" y="2675607"/>
                </a:moveTo>
                <a:cubicBezTo>
                  <a:pt x="1064228" y="2684465"/>
                  <a:pt x="1063180" y="2693228"/>
                  <a:pt x="1062037" y="2700372"/>
                </a:cubicBezTo>
                <a:cubicBezTo>
                  <a:pt x="1075563" y="2699991"/>
                  <a:pt x="1089565" y="2699705"/>
                  <a:pt x="1102328" y="2699324"/>
                </a:cubicBezTo>
                <a:cubicBezTo>
                  <a:pt x="1102614" y="2692085"/>
                  <a:pt x="1102614" y="2684560"/>
                  <a:pt x="1102138" y="2677416"/>
                </a:cubicBezTo>
                <a:cubicBezTo>
                  <a:pt x="1088422" y="2676750"/>
                  <a:pt x="1075658" y="2676083"/>
                  <a:pt x="1064609" y="2675607"/>
                </a:cubicBezTo>
                <a:close/>
                <a:moveTo>
                  <a:pt x="3373564" y="2672655"/>
                </a:moveTo>
                <a:cubicBezTo>
                  <a:pt x="3374898" y="2672369"/>
                  <a:pt x="3376517" y="2674846"/>
                  <a:pt x="3376326" y="2676750"/>
                </a:cubicBezTo>
                <a:cubicBezTo>
                  <a:pt x="3376041" y="2678465"/>
                  <a:pt x="3373564" y="2681037"/>
                  <a:pt x="3370992" y="2684942"/>
                </a:cubicBezTo>
                <a:cubicBezTo>
                  <a:pt x="3369754" y="2681799"/>
                  <a:pt x="3368135" y="2680084"/>
                  <a:pt x="3368706" y="2678274"/>
                </a:cubicBezTo>
                <a:cubicBezTo>
                  <a:pt x="3369278" y="2676274"/>
                  <a:pt x="3372231" y="2672845"/>
                  <a:pt x="3373564" y="2672655"/>
                </a:cubicBezTo>
                <a:close/>
                <a:moveTo>
                  <a:pt x="1519142" y="2670463"/>
                </a:moveTo>
                <a:cubicBezTo>
                  <a:pt x="1533334" y="2671511"/>
                  <a:pt x="1545431" y="2682465"/>
                  <a:pt x="1545621" y="2694657"/>
                </a:cubicBezTo>
                <a:cubicBezTo>
                  <a:pt x="1545812" y="2707039"/>
                  <a:pt x="1534668" y="2716850"/>
                  <a:pt x="1520380" y="2716279"/>
                </a:cubicBezTo>
                <a:cubicBezTo>
                  <a:pt x="1505616" y="2715707"/>
                  <a:pt x="1493996" y="2704372"/>
                  <a:pt x="1494186" y="2691514"/>
                </a:cubicBezTo>
                <a:cubicBezTo>
                  <a:pt x="1494377" y="2679131"/>
                  <a:pt x="1505140" y="2669511"/>
                  <a:pt x="1519142" y="2670463"/>
                </a:cubicBezTo>
                <a:close/>
                <a:moveTo>
                  <a:pt x="3111151" y="2669130"/>
                </a:moveTo>
                <a:cubicBezTo>
                  <a:pt x="3106484" y="2671797"/>
                  <a:pt x="3101721" y="2674654"/>
                  <a:pt x="3097054" y="2677226"/>
                </a:cubicBezTo>
                <a:cubicBezTo>
                  <a:pt x="3096292" y="2687323"/>
                  <a:pt x="3095625" y="2697419"/>
                  <a:pt x="3095054" y="2706754"/>
                </a:cubicBezTo>
                <a:cubicBezTo>
                  <a:pt x="3099816" y="2705230"/>
                  <a:pt x="3104293" y="2703706"/>
                  <a:pt x="3108198" y="2702372"/>
                </a:cubicBezTo>
                <a:cubicBezTo>
                  <a:pt x="3109151" y="2691323"/>
                  <a:pt x="3110103" y="2680179"/>
                  <a:pt x="3111151" y="2669130"/>
                </a:cubicBezTo>
                <a:close/>
                <a:moveTo>
                  <a:pt x="3180207" y="2668273"/>
                </a:moveTo>
                <a:cubicBezTo>
                  <a:pt x="3186302" y="2664843"/>
                  <a:pt x="3188779" y="2672940"/>
                  <a:pt x="3186207" y="2686465"/>
                </a:cubicBezTo>
                <a:cubicBezTo>
                  <a:pt x="3183635" y="2700086"/>
                  <a:pt x="3177540" y="2713040"/>
                  <a:pt x="3171825" y="2716850"/>
                </a:cubicBezTo>
                <a:cubicBezTo>
                  <a:pt x="3166109" y="2720565"/>
                  <a:pt x="3163061" y="2713135"/>
                  <a:pt x="3165157" y="2699419"/>
                </a:cubicBezTo>
                <a:cubicBezTo>
                  <a:pt x="3167348" y="2685799"/>
                  <a:pt x="3174110" y="2671701"/>
                  <a:pt x="3180207" y="2668273"/>
                </a:cubicBezTo>
                <a:close/>
                <a:moveTo>
                  <a:pt x="46767" y="2667987"/>
                </a:moveTo>
                <a:cubicBezTo>
                  <a:pt x="47339" y="2667701"/>
                  <a:pt x="49339" y="2669416"/>
                  <a:pt x="54197" y="2672083"/>
                </a:cubicBezTo>
                <a:cubicBezTo>
                  <a:pt x="50863" y="2673131"/>
                  <a:pt x="48958" y="2674083"/>
                  <a:pt x="47244" y="2673988"/>
                </a:cubicBezTo>
                <a:cubicBezTo>
                  <a:pt x="45624" y="2673892"/>
                  <a:pt x="44100" y="2672559"/>
                  <a:pt x="42481" y="2671797"/>
                </a:cubicBezTo>
                <a:cubicBezTo>
                  <a:pt x="43719" y="2670463"/>
                  <a:pt x="44957" y="2668844"/>
                  <a:pt x="46767" y="2667987"/>
                </a:cubicBezTo>
                <a:close/>
                <a:moveTo>
                  <a:pt x="1744503" y="2667416"/>
                </a:moveTo>
                <a:cubicBezTo>
                  <a:pt x="1760219" y="2670178"/>
                  <a:pt x="1773554" y="2682275"/>
                  <a:pt x="1774221" y="2694276"/>
                </a:cubicBezTo>
                <a:cubicBezTo>
                  <a:pt x="1774888" y="2706278"/>
                  <a:pt x="1762601" y="2712469"/>
                  <a:pt x="1746694" y="2709421"/>
                </a:cubicBezTo>
                <a:cubicBezTo>
                  <a:pt x="1731168" y="2706468"/>
                  <a:pt x="1718214" y="2695038"/>
                  <a:pt x="1717643" y="2683799"/>
                </a:cubicBezTo>
                <a:cubicBezTo>
                  <a:pt x="1717071" y="2672559"/>
                  <a:pt x="1729073" y="2664749"/>
                  <a:pt x="1744503" y="2667416"/>
                </a:cubicBezTo>
                <a:close/>
                <a:moveTo>
                  <a:pt x="1441608" y="2667130"/>
                </a:moveTo>
                <a:cubicBezTo>
                  <a:pt x="1456181" y="2667320"/>
                  <a:pt x="1467706" y="2678083"/>
                  <a:pt x="1467802" y="2691228"/>
                </a:cubicBezTo>
                <a:cubicBezTo>
                  <a:pt x="1467897" y="2704277"/>
                  <a:pt x="1456657" y="2715231"/>
                  <a:pt x="1442179" y="2715326"/>
                </a:cubicBezTo>
                <a:cubicBezTo>
                  <a:pt x="1427416" y="2715516"/>
                  <a:pt x="1415319" y="2705420"/>
                  <a:pt x="1415224" y="2691894"/>
                </a:cubicBezTo>
                <a:cubicBezTo>
                  <a:pt x="1415128" y="2677893"/>
                  <a:pt x="1426177" y="2667034"/>
                  <a:pt x="1441608" y="2667130"/>
                </a:cubicBezTo>
                <a:close/>
                <a:moveTo>
                  <a:pt x="149732" y="2666558"/>
                </a:moveTo>
                <a:cubicBezTo>
                  <a:pt x="151351" y="2666177"/>
                  <a:pt x="157066" y="2669606"/>
                  <a:pt x="157162" y="2671511"/>
                </a:cubicBezTo>
                <a:cubicBezTo>
                  <a:pt x="157257" y="2673797"/>
                  <a:pt x="154114" y="2676464"/>
                  <a:pt x="150875" y="2681417"/>
                </a:cubicBezTo>
                <a:cubicBezTo>
                  <a:pt x="145446" y="2676941"/>
                  <a:pt x="140493" y="2674464"/>
                  <a:pt x="140683" y="2672464"/>
                </a:cubicBezTo>
                <a:cubicBezTo>
                  <a:pt x="140874" y="2670178"/>
                  <a:pt x="145922" y="2667416"/>
                  <a:pt x="149732" y="2666558"/>
                </a:cubicBezTo>
                <a:close/>
                <a:moveTo>
                  <a:pt x="3266694" y="2666463"/>
                </a:moveTo>
                <a:cubicBezTo>
                  <a:pt x="3270980" y="2664368"/>
                  <a:pt x="3272409" y="2669130"/>
                  <a:pt x="3270123" y="2677036"/>
                </a:cubicBezTo>
                <a:cubicBezTo>
                  <a:pt x="3267932" y="2684465"/>
                  <a:pt x="3263551" y="2691323"/>
                  <a:pt x="3259645" y="2693419"/>
                </a:cubicBezTo>
                <a:cubicBezTo>
                  <a:pt x="3255740" y="2695515"/>
                  <a:pt x="3253930" y="2691800"/>
                  <a:pt x="3255645" y="2684561"/>
                </a:cubicBezTo>
                <a:cubicBezTo>
                  <a:pt x="3257455" y="2676846"/>
                  <a:pt x="3262503" y="2668654"/>
                  <a:pt x="3266694" y="2666463"/>
                </a:cubicBezTo>
                <a:close/>
                <a:moveTo>
                  <a:pt x="2834735" y="2666367"/>
                </a:moveTo>
                <a:cubicBezTo>
                  <a:pt x="2845308" y="2665796"/>
                  <a:pt x="2855594" y="2681322"/>
                  <a:pt x="2857309" y="2699705"/>
                </a:cubicBezTo>
                <a:cubicBezTo>
                  <a:pt x="2859024" y="2718183"/>
                  <a:pt x="2851689" y="2734376"/>
                  <a:pt x="2841117" y="2735519"/>
                </a:cubicBezTo>
                <a:cubicBezTo>
                  <a:pt x="2830449" y="2736662"/>
                  <a:pt x="2819971" y="2722850"/>
                  <a:pt x="2817971" y="2703991"/>
                </a:cubicBezTo>
                <a:cubicBezTo>
                  <a:pt x="2815875" y="2684274"/>
                  <a:pt x="2823591" y="2667034"/>
                  <a:pt x="2834735" y="2666367"/>
                </a:cubicBezTo>
                <a:close/>
                <a:moveTo>
                  <a:pt x="2761773" y="2665130"/>
                </a:moveTo>
                <a:cubicBezTo>
                  <a:pt x="2774822" y="2668082"/>
                  <a:pt x="2785014" y="2684751"/>
                  <a:pt x="2785681" y="2703515"/>
                </a:cubicBezTo>
                <a:cubicBezTo>
                  <a:pt x="2786252" y="2720851"/>
                  <a:pt x="2777108" y="2732757"/>
                  <a:pt x="2764726" y="2730471"/>
                </a:cubicBezTo>
                <a:cubicBezTo>
                  <a:pt x="2751962" y="2728090"/>
                  <a:pt x="2739961" y="2710659"/>
                  <a:pt x="2739294" y="2692943"/>
                </a:cubicBezTo>
                <a:cubicBezTo>
                  <a:pt x="2738627" y="2674655"/>
                  <a:pt x="2748819" y="2662177"/>
                  <a:pt x="2761773" y="2665130"/>
                </a:cubicBezTo>
                <a:close/>
                <a:moveTo>
                  <a:pt x="262508" y="2664844"/>
                </a:moveTo>
                <a:cubicBezTo>
                  <a:pt x="270223" y="2664844"/>
                  <a:pt x="275748" y="2668368"/>
                  <a:pt x="276034" y="2673226"/>
                </a:cubicBezTo>
                <a:cubicBezTo>
                  <a:pt x="276319" y="2678655"/>
                  <a:pt x="270985" y="2682561"/>
                  <a:pt x="262508" y="2682465"/>
                </a:cubicBezTo>
                <a:cubicBezTo>
                  <a:pt x="254983" y="2682370"/>
                  <a:pt x="248602" y="2678751"/>
                  <a:pt x="247840" y="2674179"/>
                </a:cubicBezTo>
                <a:cubicBezTo>
                  <a:pt x="246887" y="2669130"/>
                  <a:pt x="254317" y="2664844"/>
                  <a:pt x="262508" y="2664844"/>
                </a:cubicBezTo>
                <a:close/>
                <a:moveTo>
                  <a:pt x="384523" y="2664177"/>
                </a:moveTo>
                <a:cubicBezTo>
                  <a:pt x="395382" y="2664558"/>
                  <a:pt x="402907" y="2669988"/>
                  <a:pt x="402716" y="2676464"/>
                </a:cubicBezTo>
                <a:cubicBezTo>
                  <a:pt x="402430" y="2682942"/>
                  <a:pt x="393572" y="2687609"/>
                  <a:pt x="382523" y="2687132"/>
                </a:cubicBezTo>
                <a:cubicBezTo>
                  <a:pt x="371474" y="2686656"/>
                  <a:pt x="362521" y="2681322"/>
                  <a:pt x="363378" y="2674845"/>
                </a:cubicBezTo>
                <a:cubicBezTo>
                  <a:pt x="364235" y="2668368"/>
                  <a:pt x="373379" y="2663701"/>
                  <a:pt x="384523" y="2664177"/>
                </a:cubicBezTo>
                <a:close/>
                <a:moveTo>
                  <a:pt x="510730" y="2663510"/>
                </a:moveTo>
                <a:cubicBezTo>
                  <a:pt x="524160" y="2663986"/>
                  <a:pt x="534923" y="2670463"/>
                  <a:pt x="534923" y="2677988"/>
                </a:cubicBezTo>
                <a:cubicBezTo>
                  <a:pt x="535305" y="2685894"/>
                  <a:pt x="523208" y="2692466"/>
                  <a:pt x="509111" y="2691990"/>
                </a:cubicBezTo>
                <a:cubicBezTo>
                  <a:pt x="495490" y="2691514"/>
                  <a:pt x="484822" y="2685322"/>
                  <a:pt x="484441" y="2677512"/>
                </a:cubicBezTo>
                <a:cubicBezTo>
                  <a:pt x="484536" y="2669130"/>
                  <a:pt x="496062" y="2663034"/>
                  <a:pt x="510730" y="2663510"/>
                </a:cubicBezTo>
                <a:close/>
                <a:moveTo>
                  <a:pt x="641318" y="2663034"/>
                </a:moveTo>
                <a:cubicBezTo>
                  <a:pt x="657891" y="2663892"/>
                  <a:pt x="670845" y="2672464"/>
                  <a:pt x="669702" y="2681608"/>
                </a:cubicBezTo>
                <a:cubicBezTo>
                  <a:pt x="668464" y="2690847"/>
                  <a:pt x="653795" y="2697896"/>
                  <a:pt x="637412" y="2696943"/>
                </a:cubicBezTo>
                <a:cubicBezTo>
                  <a:pt x="620553" y="2695991"/>
                  <a:pt x="607980" y="2687990"/>
                  <a:pt x="609123" y="2678369"/>
                </a:cubicBezTo>
                <a:cubicBezTo>
                  <a:pt x="610266" y="2668749"/>
                  <a:pt x="624173" y="2662177"/>
                  <a:pt x="641318" y="2663034"/>
                </a:cubicBezTo>
                <a:close/>
                <a:moveTo>
                  <a:pt x="767714" y="2662462"/>
                </a:moveTo>
                <a:cubicBezTo>
                  <a:pt x="787240" y="2662272"/>
                  <a:pt x="804195" y="2671415"/>
                  <a:pt x="804862" y="2682464"/>
                </a:cubicBezTo>
                <a:cubicBezTo>
                  <a:pt x="805624" y="2693323"/>
                  <a:pt x="788479" y="2702562"/>
                  <a:pt x="769333" y="2702086"/>
                </a:cubicBezTo>
                <a:cubicBezTo>
                  <a:pt x="750569" y="2701705"/>
                  <a:pt x="735329" y="2692847"/>
                  <a:pt x="735043" y="2682083"/>
                </a:cubicBezTo>
                <a:cubicBezTo>
                  <a:pt x="734758" y="2671130"/>
                  <a:pt x="748664" y="2662748"/>
                  <a:pt x="767714" y="2662462"/>
                </a:cubicBezTo>
                <a:close/>
                <a:moveTo>
                  <a:pt x="897159" y="2661986"/>
                </a:moveTo>
                <a:cubicBezTo>
                  <a:pt x="918304" y="2662081"/>
                  <a:pt x="936973" y="2672654"/>
                  <a:pt x="937735" y="2684846"/>
                </a:cubicBezTo>
                <a:cubicBezTo>
                  <a:pt x="937640" y="2697038"/>
                  <a:pt x="919447" y="2707230"/>
                  <a:pt x="898397" y="2706849"/>
                </a:cubicBezTo>
                <a:cubicBezTo>
                  <a:pt x="877918" y="2706468"/>
                  <a:pt x="860869" y="2696657"/>
                  <a:pt x="860392" y="2684656"/>
                </a:cubicBezTo>
                <a:cubicBezTo>
                  <a:pt x="859916" y="2671987"/>
                  <a:pt x="875728" y="2661986"/>
                  <a:pt x="897159" y="2661986"/>
                </a:cubicBezTo>
                <a:close/>
                <a:moveTo>
                  <a:pt x="2162269" y="2660843"/>
                </a:moveTo>
                <a:cubicBezTo>
                  <a:pt x="2177414" y="2663415"/>
                  <a:pt x="2191035" y="2677512"/>
                  <a:pt x="2192845" y="2692181"/>
                </a:cubicBezTo>
                <a:cubicBezTo>
                  <a:pt x="2194654" y="2706944"/>
                  <a:pt x="2183986" y="2715421"/>
                  <a:pt x="2168746" y="2712088"/>
                </a:cubicBezTo>
                <a:cubicBezTo>
                  <a:pt x="2153506" y="2708754"/>
                  <a:pt x="2140648" y="2695419"/>
                  <a:pt x="2139314" y="2681036"/>
                </a:cubicBezTo>
                <a:cubicBezTo>
                  <a:pt x="2138076" y="2667320"/>
                  <a:pt x="2147887" y="2658367"/>
                  <a:pt x="2162269" y="2660843"/>
                </a:cubicBezTo>
                <a:close/>
                <a:moveTo>
                  <a:pt x="2430208" y="2659795"/>
                </a:moveTo>
                <a:cubicBezTo>
                  <a:pt x="2444782" y="2663034"/>
                  <a:pt x="2457355" y="2678274"/>
                  <a:pt x="2459069" y="2694276"/>
                </a:cubicBezTo>
                <a:cubicBezTo>
                  <a:pt x="2460784" y="2710373"/>
                  <a:pt x="2450878" y="2719994"/>
                  <a:pt x="2436400" y="2716850"/>
                </a:cubicBezTo>
                <a:cubicBezTo>
                  <a:pt x="2422017" y="2713707"/>
                  <a:pt x="2409063" y="2698943"/>
                  <a:pt x="2407349" y="2683132"/>
                </a:cubicBezTo>
                <a:cubicBezTo>
                  <a:pt x="2405539" y="2667416"/>
                  <a:pt x="2415826" y="2656652"/>
                  <a:pt x="2430208" y="2659795"/>
                </a:cubicBezTo>
                <a:close/>
                <a:moveTo>
                  <a:pt x="2897980" y="2658557"/>
                </a:moveTo>
                <a:cubicBezTo>
                  <a:pt x="2908458" y="2657128"/>
                  <a:pt x="2917507" y="2671511"/>
                  <a:pt x="2919126" y="2691132"/>
                </a:cubicBezTo>
                <a:cubicBezTo>
                  <a:pt x="2920745" y="2710849"/>
                  <a:pt x="2914554" y="2727518"/>
                  <a:pt x="2904457" y="2729899"/>
                </a:cubicBezTo>
                <a:cubicBezTo>
                  <a:pt x="2894075" y="2732376"/>
                  <a:pt x="2883693" y="2718469"/>
                  <a:pt x="2881693" y="2698372"/>
                </a:cubicBezTo>
                <a:cubicBezTo>
                  <a:pt x="2879692" y="2678369"/>
                  <a:pt x="2887217" y="2660081"/>
                  <a:pt x="2897980" y="2658557"/>
                </a:cubicBezTo>
                <a:close/>
                <a:moveTo>
                  <a:pt x="1894331" y="2655128"/>
                </a:moveTo>
                <a:cubicBezTo>
                  <a:pt x="1910143" y="2657509"/>
                  <a:pt x="1924430" y="2670463"/>
                  <a:pt x="1925859" y="2683322"/>
                </a:cubicBezTo>
                <a:cubicBezTo>
                  <a:pt x="1927288" y="2695991"/>
                  <a:pt x="1915096" y="2703420"/>
                  <a:pt x="1899475" y="2700277"/>
                </a:cubicBezTo>
                <a:cubicBezTo>
                  <a:pt x="1884330" y="2697229"/>
                  <a:pt x="1871852" y="2686084"/>
                  <a:pt x="1870042" y="2673988"/>
                </a:cubicBezTo>
                <a:cubicBezTo>
                  <a:pt x="1868233" y="2661129"/>
                  <a:pt x="1878615" y="2652557"/>
                  <a:pt x="1894331" y="2655128"/>
                </a:cubicBezTo>
                <a:close/>
                <a:moveTo>
                  <a:pt x="2674715" y="2652081"/>
                </a:moveTo>
                <a:cubicBezTo>
                  <a:pt x="2687764" y="2655319"/>
                  <a:pt x="2699766" y="2672750"/>
                  <a:pt x="2700909" y="2689514"/>
                </a:cubicBezTo>
                <a:cubicBezTo>
                  <a:pt x="2702052" y="2706564"/>
                  <a:pt x="2692432" y="2718184"/>
                  <a:pt x="2679192" y="2715613"/>
                </a:cubicBezTo>
                <a:cubicBezTo>
                  <a:pt x="2665095" y="2712850"/>
                  <a:pt x="2653093" y="2696277"/>
                  <a:pt x="2652141" y="2677608"/>
                </a:cubicBezTo>
                <a:cubicBezTo>
                  <a:pt x="2651188" y="2660082"/>
                  <a:pt x="2661190" y="2648652"/>
                  <a:pt x="2674715" y="2652081"/>
                </a:cubicBezTo>
                <a:close/>
                <a:moveTo>
                  <a:pt x="1648491" y="2651700"/>
                </a:moveTo>
                <a:cubicBezTo>
                  <a:pt x="1663731" y="2654081"/>
                  <a:pt x="1677162" y="2666082"/>
                  <a:pt x="1677542" y="2677607"/>
                </a:cubicBezTo>
                <a:cubicBezTo>
                  <a:pt x="1677828" y="2689228"/>
                  <a:pt x="1665160" y="2695991"/>
                  <a:pt x="1649920" y="2693514"/>
                </a:cubicBezTo>
                <a:cubicBezTo>
                  <a:pt x="1634490" y="2690943"/>
                  <a:pt x="1622869" y="2680370"/>
                  <a:pt x="1622488" y="2668654"/>
                </a:cubicBezTo>
                <a:cubicBezTo>
                  <a:pt x="1622012" y="2656938"/>
                  <a:pt x="1632966" y="2649319"/>
                  <a:pt x="1648491" y="2651700"/>
                </a:cubicBezTo>
                <a:close/>
                <a:moveTo>
                  <a:pt x="3310032" y="2650842"/>
                </a:moveTo>
                <a:cubicBezTo>
                  <a:pt x="3313461" y="2649508"/>
                  <a:pt x="3314795" y="2653318"/>
                  <a:pt x="3312985" y="2659033"/>
                </a:cubicBezTo>
                <a:cubicBezTo>
                  <a:pt x="3311175" y="2664748"/>
                  <a:pt x="3306984" y="2670368"/>
                  <a:pt x="3303555" y="2671702"/>
                </a:cubicBezTo>
                <a:cubicBezTo>
                  <a:pt x="3299936" y="2673035"/>
                  <a:pt x="3298697" y="2669797"/>
                  <a:pt x="3300507" y="2663701"/>
                </a:cubicBezTo>
                <a:cubicBezTo>
                  <a:pt x="3302412" y="2657605"/>
                  <a:pt x="3306508" y="2652175"/>
                  <a:pt x="3310032" y="2650842"/>
                </a:cubicBezTo>
                <a:close/>
                <a:moveTo>
                  <a:pt x="3218878" y="2650365"/>
                </a:moveTo>
                <a:cubicBezTo>
                  <a:pt x="3224402" y="2646841"/>
                  <a:pt x="3226403" y="2653699"/>
                  <a:pt x="3223641" y="2665034"/>
                </a:cubicBezTo>
                <a:cubicBezTo>
                  <a:pt x="3220974" y="2675892"/>
                  <a:pt x="3214973" y="2687037"/>
                  <a:pt x="3210020" y="2690561"/>
                </a:cubicBezTo>
                <a:cubicBezTo>
                  <a:pt x="3204591" y="2694276"/>
                  <a:pt x="3202305" y="2688370"/>
                  <a:pt x="3204876" y="2676464"/>
                </a:cubicBezTo>
                <a:cubicBezTo>
                  <a:pt x="3207353" y="2665129"/>
                  <a:pt x="3213449" y="2653794"/>
                  <a:pt x="3218878" y="2650365"/>
                </a:cubicBezTo>
                <a:close/>
                <a:moveTo>
                  <a:pt x="2955988" y="2646365"/>
                </a:moveTo>
                <a:cubicBezTo>
                  <a:pt x="2965799" y="2643984"/>
                  <a:pt x="2975038" y="2659700"/>
                  <a:pt x="2975990" y="2679798"/>
                </a:cubicBezTo>
                <a:cubicBezTo>
                  <a:pt x="2977038" y="2699896"/>
                  <a:pt x="2970085" y="2718565"/>
                  <a:pt x="2960465" y="2721136"/>
                </a:cubicBezTo>
                <a:cubicBezTo>
                  <a:pt x="2950844" y="2723708"/>
                  <a:pt x="2941510" y="2709325"/>
                  <a:pt x="2940081" y="2688751"/>
                </a:cubicBezTo>
                <a:cubicBezTo>
                  <a:pt x="2938652" y="2668177"/>
                  <a:pt x="2945987" y="2648746"/>
                  <a:pt x="2955988" y="2646365"/>
                </a:cubicBezTo>
                <a:close/>
                <a:moveTo>
                  <a:pt x="3043999" y="2641031"/>
                </a:moveTo>
                <a:cubicBezTo>
                  <a:pt x="3038665" y="2642650"/>
                  <a:pt x="3032760" y="2644460"/>
                  <a:pt x="3027140" y="2646174"/>
                </a:cubicBezTo>
                <a:cubicBezTo>
                  <a:pt x="3027140" y="2657985"/>
                  <a:pt x="3027140" y="2671892"/>
                  <a:pt x="3027140" y="2684370"/>
                </a:cubicBezTo>
                <a:cubicBezTo>
                  <a:pt x="3032570" y="2682560"/>
                  <a:pt x="3038189" y="2680655"/>
                  <a:pt x="3043428" y="2678845"/>
                </a:cubicBezTo>
                <a:cubicBezTo>
                  <a:pt x="3043619" y="2666082"/>
                  <a:pt x="3043809" y="2653699"/>
                  <a:pt x="3043999" y="2641031"/>
                </a:cubicBezTo>
                <a:close/>
                <a:moveTo>
                  <a:pt x="1123569" y="2640555"/>
                </a:moveTo>
                <a:cubicBezTo>
                  <a:pt x="1124140" y="2647889"/>
                  <a:pt x="1124712" y="2654366"/>
                  <a:pt x="1125283" y="2661796"/>
                </a:cubicBezTo>
                <a:cubicBezTo>
                  <a:pt x="1137285" y="2661986"/>
                  <a:pt x="1148905" y="2662176"/>
                  <a:pt x="1159478" y="2662272"/>
                </a:cubicBezTo>
                <a:cubicBezTo>
                  <a:pt x="1158811" y="2654556"/>
                  <a:pt x="1158240" y="2647508"/>
                  <a:pt x="1157668" y="2641031"/>
                </a:cubicBezTo>
                <a:cubicBezTo>
                  <a:pt x="1145857" y="2640840"/>
                  <a:pt x="1134332" y="2640650"/>
                  <a:pt x="1123569" y="2640555"/>
                </a:cubicBezTo>
                <a:close/>
                <a:moveTo>
                  <a:pt x="1233773" y="2640174"/>
                </a:moveTo>
                <a:cubicBezTo>
                  <a:pt x="1234630" y="2648841"/>
                  <a:pt x="1235392" y="2657033"/>
                  <a:pt x="1236059" y="2664843"/>
                </a:cubicBezTo>
                <a:cubicBezTo>
                  <a:pt x="1248823" y="2665034"/>
                  <a:pt x="1260634" y="2665129"/>
                  <a:pt x="1271302" y="2665224"/>
                </a:cubicBezTo>
                <a:cubicBezTo>
                  <a:pt x="1270635" y="2657223"/>
                  <a:pt x="1269873" y="2648651"/>
                  <a:pt x="1269016" y="2640555"/>
                </a:cubicBezTo>
                <a:cubicBezTo>
                  <a:pt x="1258633" y="2640459"/>
                  <a:pt x="1245965" y="2640269"/>
                  <a:pt x="1233773" y="2640174"/>
                </a:cubicBezTo>
                <a:close/>
                <a:moveTo>
                  <a:pt x="1558480" y="2639126"/>
                </a:moveTo>
                <a:cubicBezTo>
                  <a:pt x="1572577" y="2640555"/>
                  <a:pt x="1585912" y="2652366"/>
                  <a:pt x="1586674" y="2664272"/>
                </a:cubicBezTo>
                <a:cubicBezTo>
                  <a:pt x="1587436" y="2676178"/>
                  <a:pt x="1575339" y="2684465"/>
                  <a:pt x="1561147" y="2683132"/>
                </a:cubicBezTo>
                <a:cubicBezTo>
                  <a:pt x="1546955" y="2681703"/>
                  <a:pt x="1535239" y="2671035"/>
                  <a:pt x="1534477" y="2658938"/>
                </a:cubicBezTo>
                <a:cubicBezTo>
                  <a:pt x="1533810" y="2646841"/>
                  <a:pt x="1544288" y="2637698"/>
                  <a:pt x="1558480" y="2639126"/>
                </a:cubicBezTo>
                <a:close/>
                <a:moveTo>
                  <a:pt x="3358038" y="2638650"/>
                </a:moveTo>
                <a:cubicBezTo>
                  <a:pt x="3360991" y="2637507"/>
                  <a:pt x="3362706" y="2641222"/>
                  <a:pt x="3360610" y="2645222"/>
                </a:cubicBezTo>
                <a:cubicBezTo>
                  <a:pt x="3358991" y="2648366"/>
                  <a:pt x="3356133" y="2651223"/>
                  <a:pt x="3352228" y="2656366"/>
                </a:cubicBezTo>
                <a:cubicBezTo>
                  <a:pt x="3351466" y="2652271"/>
                  <a:pt x="3350418" y="2650175"/>
                  <a:pt x="3350990" y="2647318"/>
                </a:cubicBezTo>
                <a:cubicBezTo>
                  <a:pt x="3351847" y="2643222"/>
                  <a:pt x="3354895" y="2639888"/>
                  <a:pt x="3358038" y="2638650"/>
                </a:cubicBezTo>
                <a:close/>
                <a:moveTo>
                  <a:pt x="2052733" y="2637031"/>
                </a:moveTo>
                <a:cubicBezTo>
                  <a:pt x="2067306" y="2639889"/>
                  <a:pt x="2080832" y="2654272"/>
                  <a:pt x="2082165" y="2668083"/>
                </a:cubicBezTo>
                <a:cubicBezTo>
                  <a:pt x="2083499" y="2681894"/>
                  <a:pt x="2072259" y="2690181"/>
                  <a:pt x="2057686" y="2687038"/>
                </a:cubicBezTo>
                <a:cubicBezTo>
                  <a:pt x="2043208" y="2683894"/>
                  <a:pt x="2029778" y="2670273"/>
                  <a:pt x="2028444" y="2657129"/>
                </a:cubicBezTo>
                <a:cubicBezTo>
                  <a:pt x="2027206" y="2643889"/>
                  <a:pt x="2038350" y="2634174"/>
                  <a:pt x="2052733" y="2637031"/>
                </a:cubicBezTo>
                <a:close/>
                <a:moveTo>
                  <a:pt x="2323814" y="2636650"/>
                </a:moveTo>
                <a:cubicBezTo>
                  <a:pt x="2337625" y="2640460"/>
                  <a:pt x="2350389" y="2656462"/>
                  <a:pt x="2351437" y="2671035"/>
                </a:cubicBezTo>
                <a:cubicBezTo>
                  <a:pt x="2352484" y="2685894"/>
                  <a:pt x="2342007" y="2694848"/>
                  <a:pt x="2328005" y="2691704"/>
                </a:cubicBezTo>
                <a:cubicBezTo>
                  <a:pt x="2313051" y="2688276"/>
                  <a:pt x="2300764" y="2673417"/>
                  <a:pt x="2299906" y="2657224"/>
                </a:cubicBezTo>
                <a:cubicBezTo>
                  <a:pt x="2299049" y="2642079"/>
                  <a:pt x="2309431" y="2632840"/>
                  <a:pt x="2323814" y="2636650"/>
                </a:cubicBezTo>
                <a:close/>
                <a:moveTo>
                  <a:pt x="1789556" y="2636174"/>
                </a:moveTo>
                <a:cubicBezTo>
                  <a:pt x="1804606" y="2637984"/>
                  <a:pt x="1819560" y="2650937"/>
                  <a:pt x="1821179" y="2663320"/>
                </a:cubicBezTo>
                <a:cubicBezTo>
                  <a:pt x="1822798" y="2675702"/>
                  <a:pt x="1810702" y="2683608"/>
                  <a:pt x="1795557" y="2681036"/>
                </a:cubicBezTo>
                <a:cubicBezTo>
                  <a:pt x="1780889" y="2678465"/>
                  <a:pt x="1768030" y="2667416"/>
                  <a:pt x="1766030" y="2655700"/>
                </a:cubicBezTo>
                <a:cubicBezTo>
                  <a:pt x="1763934" y="2643222"/>
                  <a:pt x="1774126" y="2634364"/>
                  <a:pt x="1789556" y="2636174"/>
                </a:cubicBezTo>
                <a:close/>
                <a:moveTo>
                  <a:pt x="2579275" y="2633125"/>
                </a:moveTo>
                <a:cubicBezTo>
                  <a:pt x="2593276" y="2636935"/>
                  <a:pt x="2604897" y="2653413"/>
                  <a:pt x="2606230" y="2670654"/>
                </a:cubicBezTo>
                <a:cubicBezTo>
                  <a:pt x="2607468" y="2687513"/>
                  <a:pt x="2597277" y="2698372"/>
                  <a:pt x="2583751" y="2694657"/>
                </a:cubicBezTo>
                <a:cubicBezTo>
                  <a:pt x="2570226" y="2691037"/>
                  <a:pt x="2557462" y="2673892"/>
                  <a:pt x="2556224" y="2657414"/>
                </a:cubicBezTo>
                <a:cubicBezTo>
                  <a:pt x="2554986" y="2640745"/>
                  <a:pt x="2565654" y="2629410"/>
                  <a:pt x="2579275" y="2633125"/>
                </a:cubicBezTo>
                <a:close/>
                <a:moveTo>
                  <a:pt x="3259645" y="2632650"/>
                </a:moveTo>
                <a:cubicBezTo>
                  <a:pt x="3264217" y="2630459"/>
                  <a:pt x="3265551" y="2636460"/>
                  <a:pt x="3262693" y="2645413"/>
                </a:cubicBezTo>
                <a:cubicBezTo>
                  <a:pt x="3259836" y="2654367"/>
                  <a:pt x="3253835" y="2663701"/>
                  <a:pt x="3249358" y="2666082"/>
                </a:cubicBezTo>
                <a:cubicBezTo>
                  <a:pt x="3244786" y="2668464"/>
                  <a:pt x="3243262" y="2663225"/>
                  <a:pt x="3246120" y="2653700"/>
                </a:cubicBezTo>
                <a:cubicBezTo>
                  <a:pt x="3248882" y="2644270"/>
                  <a:pt x="3254978" y="2634840"/>
                  <a:pt x="3259645" y="2632650"/>
                </a:cubicBezTo>
                <a:close/>
                <a:moveTo>
                  <a:pt x="1478280" y="2631696"/>
                </a:moveTo>
                <a:cubicBezTo>
                  <a:pt x="1491615" y="2632744"/>
                  <a:pt x="1503330" y="2643793"/>
                  <a:pt x="1503902" y="2656556"/>
                </a:cubicBezTo>
                <a:cubicBezTo>
                  <a:pt x="1504473" y="2669415"/>
                  <a:pt x="1493805" y="2678464"/>
                  <a:pt x="1480375" y="2678178"/>
                </a:cubicBezTo>
                <a:cubicBezTo>
                  <a:pt x="1467135" y="2677893"/>
                  <a:pt x="1456086" y="2667701"/>
                  <a:pt x="1455039" y="2654937"/>
                </a:cubicBezTo>
                <a:cubicBezTo>
                  <a:pt x="1453991" y="2641793"/>
                  <a:pt x="1464564" y="2630648"/>
                  <a:pt x="1478280" y="2631696"/>
                </a:cubicBezTo>
                <a:close/>
                <a:moveTo>
                  <a:pt x="4286" y="2631412"/>
                </a:moveTo>
                <a:cubicBezTo>
                  <a:pt x="5334" y="2631126"/>
                  <a:pt x="6572" y="2632364"/>
                  <a:pt x="9049" y="2633602"/>
                </a:cubicBezTo>
                <a:cubicBezTo>
                  <a:pt x="5334" y="2635031"/>
                  <a:pt x="3715" y="2636079"/>
                  <a:pt x="2191" y="2636174"/>
                </a:cubicBezTo>
                <a:cubicBezTo>
                  <a:pt x="1429" y="2636174"/>
                  <a:pt x="762" y="2634650"/>
                  <a:pt x="0" y="2633697"/>
                </a:cubicBezTo>
                <a:cubicBezTo>
                  <a:pt x="1429" y="2632840"/>
                  <a:pt x="2762" y="2631602"/>
                  <a:pt x="4286" y="2631412"/>
                </a:cubicBezTo>
                <a:close/>
                <a:moveTo>
                  <a:pt x="3413473" y="2630744"/>
                </a:moveTo>
                <a:cubicBezTo>
                  <a:pt x="3414712" y="2631411"/>
                  <a:pt x="3415950" y="2633220"/>
                  <a:pt x="3415474" y="2634935"/>
                </a:cubicBezTo>
                <a:cubicBezTo>
                  <a:pt x="3414998" y="2636459"/>
                  <a:pt x="3412235" y="2638459"/>
                  <a:pt x="3409473" y="2641507"/>
                </a:cubicBezTo>
                <a:cubicBezTo>
                  <a:pt x="3409187" y="2638459"/>
                  <a:pt x="3408425" y="2636649"/>
                  <a:pt x="3409092" y="2634744"/>
                </a:cubicBezTo>
                <a:cubicBezTo>
                  <a:pt x="3409568" y="2633506"/>
                  <a:pt x="3412997" y="2630458"/>
                  <a:pt x="3413473" y="2630744"/>
                </a:cubicBezTo>
                <a:close/>
                <a:moveTo>
                  <a:pt x="1396745" y="2630173"/>
                </a:moveTo>
                <a:cubicBezTo>
                  <a:pt x="1412842" y="2630554"/>
                  <a:pt x="1426273" y="2641602"/>
                  <a:pt x="1426939" y="2654747"/>
                </a:cubicBezTo>
                <a:cubicBezTo>
                  <a:pt x="1427701" y="2667891"/>
                  <a:pt x="1415700" y="2678750"/>
                  <a:pt x="1399984" y="2678655"/>
                </a:cubicBezTo>
                <a:cubicBezTo>
                  <a:pt x="1383315" y="2678559"/>
                  <a:pt x="1369218" y="2667415"/>
                  <a:pt x="1368551" y="2653318"/>
                </a:cubicBezTo>
                <a:cubicBezTo>
                  <a:pt x="1367789" y="2639793"/>
                  <a:pt x="1380267" y="2629791"/>
                  <a:pt x="1396745" y="2630173"/>
                </a:cubicBezTo>
                <a:close/>
                <a:moveTo>
                  <a:pt x="3170014" y="2628363"/>
                </a:moveTo>
                <a:cubicBezTo>
                  <a:pt x="3176872" y="2625506"/>
                  <a:pt x="3179635" y="2636078"/>
                  <a:pt x="3176682" y="2651223"/>
                </a:cubicBezTo>
                <a:cubicBezTo>
                  <a:pt x="3173539" y="2667035"/>
                  <a:pt x="3165823" y="2682656"/>
                  <a:pt x="3159251" y="2686085"/>
                </a:cubicBezTo>
                <a:cubicBezTo>
                  <a:pt x="3152584" y="2689514"/>
                  <a:pt x="3149345" y="2679417"/>
                  <a:pt x="3152298" y="2662368"/>
                </a:cubicBezTo>
                <a:cubicBezTo>
                  <a:pt x="3155060" y="2646461"/>
                  <a:pt x="3163061" y="2631221"/>
                  <a:pt x="3170014" y="2628363"/>
                </a:cubicBezTo>
                <a:close/>
                <a:moveTo>
                  <a:pt x="3091720" y="2627696"/>
                </a:moveTo>
                <a:cubicBezTo>
                  <a:pt x="3087053" y="2629410"/>
                  <a:pt x="3082195" y="2631220"/>
                  <a:pt x="3077337" y="2632935"/>
                </a:cubicBezTo>
                <a:cubicBezTo>
                  <a:pt x="3076765" y="2643412"/>
                  <a:pt x="3076099" y="2654461"/>
                  <a:pt x="3075623" y="2664367"/>
                </a:cubicBezTo>
                <a:cubicBezTo>
                  <a:pt x="3080290" y="2662557"/>
                  <a:pt x="3084671" y="2660748"/>
                  <a:pt x="3089434" y="2658843"/>
                </a:cubicBezTo>
                <a:cubicBezTo>
                  <a:pt x="3090196" y="2648175"/>
                  <a:pt x="3090863" y="2637888"/>
                  <a:pt x="3091720" y="2627696"/>
                </a:cubicBezTo>
                <a:close/>
                <a:moveTo>
                  <a:pt x="208978" y="2627601"/>
                </a:moveTo>
                <a:cubicBezTo>
                  <a:pt x="215741" y="2627125"/>
                  <a:pt x="222789" y="2631887"/>
                  <a:pt x="220408" y="2636174"/>
                </a:cubicBezTo>
                <a:cubicBezTo>
                  <a:pt x="218694" y="2639507"/>
                  <a:pt x="213550" y="2642175"/>
                  <a:pt x="211264" y="2644079"/>
                </a:cubicBezTo>
                <a:cubicBezTo>
                  <a:pt x="200977" y="2644365"/>
                  <a:pt x="194691" y="2640079"/>
                  <a:pt x="195929" y="2635602"/>
                </a:cubicBezTo>
                <a:cubicBezTo>
                  <a:pt x="197167" y="2631030"/>
                  <a:pt x="201739" y="2628077"/>
                  <a:pt x="208978" y="2627601"/>
                </a:cubicBezTo>
                <a:close/>
                <a:moveTo>
                  <a:pt x="102298" y="2627125"/>
                </a:moveTo>
                <a:cubicBezTo>
                  <a:pt x="104679" y="2630935"/>
                  <a:pt x="107918" y="2633412"/>
                  <a:pt x="107060" y="2635126"/>
                </a:cubicBezTo>
                <a:cubicBezTo>
                  <a:pt x="106108" y="2637031"/>
                  <a:pt x="101631" y="2638936"/>
                  <a:pt x="98488" y="2639412"/>
                </a:cubicBezTo>
                <a:cubicBezTo>
                  <a:pt x="97154" y="2639603"/>
                  <a:pt x="93440" y="2636079"/>
                  <a:pt x="93916" y="2634459"/>
                </a:cubicBezTo>
                <a:cubicBezTo>
                  <a:pt x="94392" y="2632364"/>
                  <a:pt x="98012" y="2630554"/>
                  <a:pt x="102298" y="2627125"/>
                </a:cubicBezTo>
                <a:close/>
                <a:moveTo>
                  <a:pt x="327374" y="2626649"/>
                </a:moveTo>
                <a:cubicBezTo>
                  <a:pt x="337089" y="2627125"/>
                  <a:pt x="343757" y="2632364"/>
                  <a:pt x="342519" y="2638460"/>
                </a:cubicBezTo>
                <a:cubicBezTo>
                  <a:pt x="341376" y="2644556"/>
                  <a:pt x="332613" y="2649033"/>
                  <a:pt x="322897" y="2648556"/>
                </a:cubicBezTo>
                <a:cubicBezTo>
                  <a:pt x="313467" y="2648080"/>
                  <a:pt x="306038" y="2642461"/>
                  <a:pt x="307276" y="2636841"/>
                </a:cubicBezTo>
                <a:cubicBezTo>
                  <a:pt x="308514" y="2631126"/>
                  <a:pt x="318230" y="2626268"/>
                  <a:pt x="327374" y="2626649"/>
                </a:cubicBezTo>
                <a:close/>
                <a:moveTo>
                  <a:pt x="450056" y="2625886"/>
                </a:moveTo>
                <a:cubicBezTo>
                  <a:pt x="462534" y="2626363"/>
                  <a:pt x="471583" y="2632268"/>
                  <a:pt x="471202" y="2639698"/>
                </a:cubicBezTo>
                <a:cubicBezTo>
                  <a:pt x="470821" y="2647317"/>
                  <a:pt x="461296" y="2653033"/>
                  <a:pt x="448532" y="2653223"/>
                </a:cubicBezTo>
                <a:cubicBezTo>
                  <a:pt x="435292" y="2653509"/>
                  <a:pt x="424339" y="2647222"/>
                  <a:pt x="424815" y="2639507"/>
                </a:cubicBezTo>
                <a:cubicBezTo>
                  <a:pt x="425291" y="2631887"/>
                  <a:pt x="437102" y="2625505"/>
                  <a:pt x="450056" y="2625886"/>
                </a:cubicBezTo>
                <a:close/>
                <a:moveTo>
                  <a:pt x="576929" y="2625601"/>
                </a:moveTo>
                <a:cubicBezTo>
                  <a:pt x="592836" y="2625886"/>
                  <a:pt x="604456" y="2633316"/>
                  <a:pt x="603790" y="2642555"/>
                </a:cubicBezTo>
                <a:cubicBezTo>
                  <a:pt x="603123" y="2651795"/>
                  <a:pt x="590455" y="2658462"/>
                  <a:pt x="574262" y="2658081"/>
                </a:cubicBezTo>
                <a:cubicBezTo>
                  <a:pt x="558355" y="2657700"/>
                  <a:pt x="546068" y="2650175"/>
                  <a:pt x="546925" y="2641222"/>
                </a:cubicBezTo>
                <a:cubicBezTo>
                  <a:pt x="547783" y="2632268"/>
                  <a:pt x="561213" y="2625220"/>
                  <a:pt x="576929" y="2625601"/>
                </a:cubicBezTo>
                <a:close/>
                <a:moveTo>
                  <a:pt x="706659" y="2625219"/>
                </a:moveTo>
                <a:cubicBezTo>
                  <a:pt x="724852" y="2625886"/>
                  <a:pt x="738759" y="2634554"/>
                  <a:pt x="738473" y="2644936"/>
                </a:cubicBezTo>
                <a:cubicBezTo>
                  <a:pt x="738187" y="2655795"/>
                  <a:pt x="722566" y="2663796"/>
                  <a:pt x="703230" y="2663129"/>
                </a:cubicBezTo>
                <a:cubicBezTo>
                  <a:pt x="684942" y="2662462"/>
                  <a:pt x="670845" y="2653890"/>
                  <a:pt x="671322" y="2643507"/>
                </a:cubicBezTo>
                <a:cubicBezTo>
                  <a:pt x="671798" y="2632649"/>
                  <a:pt x="687514" y="2624553"/>
                  <a:pt x="706659" y="2625219"/>
                </a:cubicBezTo>
                <a:close/>
                <a:moveTo>
                  <a:pt x="832770" y="2624839"/>
                </a:moveTo>
                <a:cubicBezTo>
                  <a:pt x="853630" y="2624934"/>
                  <a:pt x="870966" y="2634649"/>
                  <a:pt x="871823" y="2646651"/>
                </a:cubicBezTo>
                <a:cubicBezTo>
                  <a:pt x="872775" y="2658462"/>
                  <a:pt x="856297" y="2668177"/>
                  <a:pt x="835247" y="2668082"/>
                </a:cubicBezTo>
                <a:cubicBezTo>
                  <a:pt x="813816" y="2667987"/>
                  <a:pt x="796671" y="2658557"/>
                  <a:pt x="796194" y="2646365"/>
                </a:cubicBezTo>
                <a:cubicBezTo>
                  <a:pt x="795718" y="2634078"/>
                  <a:pt x="811815" y="2624743"/>
                  <a:pt x="832770" y="2624839"/>
                </a:cubicBezTo>
                <a:close/>
                <a:moveTo>
                  <a:pt x="1692402" y="2621029"/>
                </a:moveTo>
                <a:cubicBezTo>
                  <a:pt x="1706975" y="2623506"/>
                  <a:pt x="1719834" y="2635126"/>
                  <a:pt x="1721072" y="2647032"/>
                </a:cubicBezTo>
                <a:cubicBezTo>
                  <a:pt x="1722406" y="2659510"/>
                  <a:pt x="1710880" y="2666844"/>
                  <a:pt x="1695545" y="2664273"/>
                </a:cubicBezTo>
                <a:cubicBezTo>
                  <a:pt x="1680591" y="2661796"/>
                  <a:pt x="1667446" y="2649985"/>
                  <a:pt x="1666684" y="2638460"/>
                </a:cubicBezTo>
                <a:cubicBezTo>
                  <a:pt x="1665922" y="2626839"/>
                  <a:pt x="1677543" y="2618457"/>
                  <a:pt x="1692402" y="2621029"/>
                </a:cubicBezTo>
                <a:close/>
                <a:moveTo>
                  <a:pt x="1942432" y="2617790"/>
                </a:moveTo>
                <a:cubicBezTo>
                  <a:pt x="1957292" y="2619791"/>
                  <a:pt x="1971198" y="2633031"/>
                  <a:pt x="1973008" y="2646747"/>
                </a:cubicBezTo>
                <a:cubicBezTo>
                  <a:pt x="1974722" y="2659891"/>
                  <a:pt x="1964721" y="2668082"/>
                  <a:pt x="1950529" y="2666082"/>
                </a:cubicBezTo>
                <a:cubicBezTo>
                  <a:pt x="1935670" y="2663987"/>
                  <a:pt x="1921668" y="2651700"/>
                  <a:pt x="1919382" y="2638650"/>
                </a:cubicBezTo>
                <a:cubicBezTo>
                  <a:pt x="1917096" y="2625887"/>
                  <a:pt x="1927764" y="2615886"/>
                  <a:pt x="1942432" y="2617790"/>
                </a:cubicBezTo>
                <a:close/>
                <a:moveTo>
                  <a:pt x="3302508" y="2616933"/>
                </a:moveTo>
                <a:cubicBezTo>
                  <a:pt x="3306317" y="2615409"/>
                  <a:pt x="3307460" y="2620362"/>
                  <a:pt x="3304984" y="2627030"/>
                </a:cubicBezTo>
                <a:cubicBezTo>
                  <a:pt x="3302317" y="2634269"/>
                  <a:pt x="3296221" y="2642365"/>
                  <a:pt x="3292411" y="2643698"/>
                </a:cubicBezTo>
                <a:cubicBezTo>
                  <a:pt x="3288696" y="2644937"/>
                  <a:pt x="3287744" y="2640174"/>
                  <a:pt x="3290411" y="2633031"/>
                </a:cubicBezTo>
                <a:cubicBezTo>
                  <a:pt x="3292983" y="2625792"/>
                  <a:pt x="3298602" y="2618457"/>
                  <a:pt x="3302508" y="2616933"/>
                </a:cubicBezTo>
                <a:close/>
                <a:moveTo>
                  <a:pt x="2214181" y="2615028"/>
                </a:moveTo>
                <a:cubicBezTo>
                  <a:pt x="2228087" y="2618838"/>
                  <a:pt x="2240946" y="2635221"/>
                  <a:pt x="2241327" y="2649127"/>
                </a:cubicBezTo>
                <a:cubicBezTo>
                  <a:pt x="2241708" y="2663510"/>
                  <a:pt x="2230278" y="2671987"/>
                  <a:pt x="2216371" y="2668272"/>
                </a:cubicBezTo>
                <a:cubicBezTo>
                  <a:pt x="2202179" y="2664462"/>
                  <a:pt x="2190559" y="2650270"/>
                  <a:pt x="2189797" y="2635411"/>
                </a:cubicBezTo>
                <a:cubicBezTo>
                  <a:pt x="2189130" y="2620838"/>
                  <a:pt x="2200179" y="2611218"/>
                  <a:pt x="2214181" y="2615028"/>
                </a:cubicBezTo>
                <a:close/>
                <a:moveTo>
                  <a:pt x="3211924" y="2611790"/>
                </a:moveTo>
                <a:cubicBezTo>
                  <a:pt x="3217830" y="2609504"/>
                  <a:pt x="3219545" y="2619029"/>
                  <a:pt x="3215925" y="2631888"/>
                </a:cubicBezTo>
                <a:cubicBezTo>
                  <a:pt x="3212210" y="2644937"/>
                  <a:pt x="3204590" y="2658177"/>
                  <a:pt x="3199066" y="2660844"/>
                </a:cubicBezTo>
                <a:cubicBezTo>
                  <a:pt x="3193446" y="2663606"/>
                  <a:pt x="3191255" y="2655129"/>
                  <a:pt x="3194589" y="2641413"/>
                </a:cubicBezTo>
                <a:cubicBezTo>
                  <a:pt x="3197828" y="2627792"/>
                  <a:pt x="3205828" y="2614266"/>
                  <a:pt x="3211924" y="2611790"/>
                </a:cubicBezTo>
                <a:close/>
                <a:moveTo>
                  <a:pt x="2476786" y="2610742"/>
                </a:moveTo>
                <a:cubicBezTo>
                  <a:pt x="2490787" y="2614076"/>
                  <a:pt x="2503360" y="2630459"/>
                  <a:pt x="2504884" y="2646842"/>
                </a:cubicBezTo>
                <a:cubicBezTo>
                  <a:pt x="2506408" y="2663225"/>
                  <a:pt x="2496312" y="2673036"/>
                  <a:pt x="2482119" y="2669321"/>
                </a:cubicBezTo>
                <a:cubicBezTo>
                  <a:pt x="2467927" y="2665606"/>
                  <a:pt x="2456021" y="2649985"/>
                  <a:pt x="2454878" y="2633126"/>
                </a:cubicBezTo>
                <a:cubicBezTo>
                  <a:pt x="2453830" y="2617219"/>
                  <a:pt x="2463165" y="2607504"/>
                  <a:pt x="2476786" y="2610742"/>
                </a:cubicBezTo>
                <a:close/>
                <a:moveTo>
                  <a:pt x="1598294" y="2608456"/>
                </a:moveTo>
                <a:cubicBezTo>
                  <a:pt x="1612963" y="2610075"/>
                  <a:pt x="1626584" y="2621696"/>
                  <a:pt x="1627727" y="2633793"/>
                </a:cubicBezTo>
                <a:cubicBezTo>
                  <a:pt x="1628870" y="2645889"/>
                  <a:pt x="1617059" y="2653605"/>
                  <a:pt x="1602295" y="2651509"/>
                </a:cubicBezTo>
                <a:cubicBezTo>
                  <a:pt x="1588007" y="2649509"/>
                  <a:pt x="1576577" y="2639317"/>
                  <a:pt x="1575149" y="2627601"/>
                </a:cubicBezTo>
                <a:cubicBezTo>
                  <a:pt x="1573625" y="2615314"/>
                  <a:pt x="1583435" y="2606837"/>
                  <a:pt x="1598294" y="2608456"/>
                </a:cubicBezTo>
                <a:close/>
                <a:moveTo>
                  <a:pt x="2793873" y="2607122"/>
                </a:moveTo>
                <a:cubicBezTo>
                  <a:pt x="2806065" y="2608170"/>
                  <a:pt x="2816066" y="2623791"/>
                  <a:pt x="2817781" y="2643412"/>
                </a:cubicBezTo>
                <a:cubicBezTo>
                  <a:pt x="2819495" y="2662748"/>
                  <a:pt x="2811875" y="2677893"/>
                  <a:pt x="2800064" y="2676750"/>
                </a:cubicBezTo>
                <a:cubicBezTo>
                  <a:pt x="2788348" y="2675607"/>
                  <a:pt x="2776442" y="2658557"/>
                  <a:pt x="2774728" y="2639793"/>
                </a:cubicBezTo>
                <a:cubicBezTo>
                  <a:pt x="2773013" y="2620743"/>
                  <a:pt x="2781871" y="2605884"/>
                  <a:pt x="2793873" y="2607122"/>
                </a:cubicBezTo>
                <a:close/>
                <a:moveTo>
                  <a:pt x="3349085" y="2604074"/>
                </a:moveTo>
                <a:cubicBezTo>
                  <a:pt x="3352514" y="2602931"/>
                  <a:pt x="3353371" y="2607122"/>
                  <a:pt x="3350895" y="2612646"/>
                </a:cubicBezTo>
                <a:cubicBezTo>
                  <a:pt x="3348609" y="2617695"/>
                  <a:pt x="3344227" y="2622743"/>
                  <a:pt x="3341084" y="2623695"/>
                </a:cubicBezTo>
                <a:cubicBezTo>
                  <a:pt x="3337655" y="2624838"/>
                  <a:pt x="3336702" y="2620743"/>
                  <a:pt x="3339084" y="2615313"/>
                </a:cubicBezTo>
                <a:cubicBezTo>
                  <a:pt x="3341275" y="2610360"/>
                  <a:pt x="3345942" y="2605122"/>
                  <a:pt x="3349085" y="2604074"/>
                </a:cubicBezTo>
                <a:close/>
                <a:moveTo>
                  <a:pt x="1175766" y="2602645"/>
                </a:moveTo>
                <a:cubicBezTo>
                  <a:pt x="1176718" y="2611408"/>
                  <a:pt x="1177480" y="2619314"/>
                  <a:pt x="1178242" y="2626934"/>
                </a:cubicBezTo>
                <a:cubicBezTo>
                  <a:pt x="1190720" y="2627124"/>
                  <a:pt x="1202436" y="2627220"/>
                  <a:pt x="1213866" y="2627410"/>
                </a:cubicBezTo>
                <a:cubicBezTo>
                  <a:pt x="1213009" y="2619314"/>
                  <a:pt x="1212056" y="2610741"/>
                  <a:pt x="1211199" y="2603122"/>
                </a:cubicBezTo>
                <a:cubicBezTo>
                  <a:pt x="1200150" y="2603026"/>
                  <a:pt x="1187863" y="2602836"/>
                  <a:pt x="1175766" y="2602645"/>
                </a:cubicBezTo>
                <a:close/>
                <a:moveTo>
                  <a:pt x="1061466" y="2602645"/>
                </a:moveTo>
                <a:cubicBezTo>
                  <a:pt x="1062037" y="2610170"/>
                  <a:pt x="1062609" y="2617314"/>
                  <a:pt x="1063085" y="2624267"/>
                </a:cubicBezTo>
                <a:cubicBezTo>
                  <a:pt x="1075087" y="2624457"/>
                  <a:pt x="1086136" y="2624648"/>
                  <a:pt x="1098042" y="2624839"/>
                </a:cubicBezTo>
                <a:cubicBezTo>
                  <a:pt x="1097470" y="2617409"/>
                  <a:pt x="1096804" y="2610265"/>
                  <a:pt x="1096232" y="2603217"/>
                </a:cubicBezTo>
                <a:cubicBezTo>
                  <a:pt x="1084707" y="2603026"/>
                  <a:pt x="1073277" y="2602836"/>
                  <a:pt x="1061466" y="2602645"/>
                </a:cubicBezTo>
                <a:close/>
                <a:moveTo>
                  <a:pt x="2860643" y="2602360"/>
                </a:moveTo>
                <a:cubicBezTo>
                  <a:pt x="2871311" y="2600264"/>
                  <a:pt x="2881884" y="2616076"/>
                  <a:pt x="2883884" y="2636269"/>
                </a:cubicBezTo>
                <a:cubicBezTo>
                  <a:pt x="2885789" y="2655604"/>
                  <a:pt x="2879121" y="2673131"/>
                  <a:pt x="2869120" y="2675131"/>
                </a:cubicBezTo>
                <a:cubicBezTo>
                  <a:pt x="2858357" y="2677321"/>
                  <a:pt x="2847975" y="2662844"/>
                  <a:pt x="2845879" y="2641984"/>
                </a:cubicBezTo>
                <a:cubicBezTo>
                  <a:pt x="2843784" y="2621886"/>
                  <a:pt x="2850356" y="2604360"/>
                  <a:pt x="2860643" y="2602360"/>
                </a:cubicBezTo>
                <a:close/>
                <a:moveTo>
                  <a:pt x="1838038" y="2601693"/>
                </a:moveTo>
                <a:cubicBezTo>
                  <a:pt x="1852802" y="2604265"/>
                  <a:pt x="1865566" y="2616552"/>
                  <a:pt x="1866994" y="2629316"/>
                </a:cubicBezTo>
                <a:cubicBezTo>
                  <a:pt x="1868518" y="2642651"/>
                  <a:pt x="1857088" y="2650175"/>
                  <a:pt x="1841467" y="2647032"/>
                </a:cubicBezTo>
                <a:cubicBezTo>
                  <a:pt x="1826799" y="2644079"/>
                  <a:pt x="1814607" y="2632554"/>
                  <a:pt x="1813178" y="2620362"/>
                </a:cubicBezTo>
                <a:cubicBezTo>
                  <a:pt x="1811749" y="2607599"/>
                  <a:pt x="1822513" y="2599026"/>
                  <a:pt x="1838038" y="2601693"/>
                </a:cubicBezTo>
                <a:close/>
                <a:moveTo>
                  <a:pt x="1513713" y="2598741"/>
                </a:moveTo>
                <a:cubicBezTo>
                  <a:pt x="1527143" y="2600074"/>
                  <a:pt x="1540002" y="2611790"/>
                  <a:pt x="1541050" y="2623982"/>
                </a:cubicBezTo>
                <a:cubicBezTo>
                  <a:pt x="1542097" y="2636174"/>
                  <a:pt x="1530763" y="2645032"/>
                  <a:pt x="1517428" y="2643699"/>
                </a:cubicBezTo>
                <a:cubicBezTo>
                  <a:pt x="1503902" y="2642365"/>
                  <a:pt x="1492663" y="2631316"/>
                  <a:pt x="1491615" y="2619029"/>
                </a:cubicBezTo>
                <a:cubicBezTo>
                  <a:pt x="1490567" y="2606646"/>
                  <a:pt x="1500187" y="2597312"/>
                  <a:pt x="1513713" y="2598741"/>
                </a:cubicBezTo>
                <a:close/>
                <a:moveTo>
                  <a:pt x="2711767" y="2597597"/>
                </a:moveTo>
                <a:cubicBezTo>
                  <a:pt x="2724816" y="2599788"/>
                  <a:pt x="2737008" y="2617504"/>
                  <a:pt x="2738532" y="2635887"/>
                </a:cubicBezTo>
                <a:cubicBezTo>
                  <a:pt x="2739961" y="2653604"/>
                  <a:pt x="2731293" y="2666177"/>
                  <a:pt x="2718720" y="2664272"/>
                </a:cubicBezTo>
                <a:cubicBezTo>
                  <a:pt x="2705956" y="2662272"/>
                  <a:pt x="2694336" y="2646937"/>
                  <a:pt x="2692050" y="2628458"/>
                </a:cubicBezTo>
                <a:cubicBezTo>
                  <a:pt x="2689669" y="2609027"/>
                  <a:pt x="2698527" y="2595311"/>
                  <a:pt x="2711767" y="2597597"/>
                </a:cubicBezTo>
                <a:close/>
                <a:moveTo>
                  <a:pt x="1270635" y="2597502"/>
                </a:moveTo>
                <a:cubicBezTo>
                  <a:pt x="1270825" y="2597597"/>
                  <a:pt x="1270921" y="2597692"/>
                  <a:pt x="1271111" y="2597788"/>
                </a:cubicBezTo>
                <a:lnTo>
                  <a:pt x="1270773" y="2597678"/>
                </a:lnTo>
                <a:close/>
                <a:moveTo>
                  <a:pt x="1270635" y="2597406"/>
                </a:moveTo>
                <a:lnTo>
                  <a:pt x="1270868" y="2597489"/>
                </a:lnTo>
                <a:lnTo>
                  <a:pt x="1271016" y="2597692"/>
                </a:lnTo>
                <a:cubicBezTo>
                  <a:pt x="1271016" y="2597692"/>
                  <a:pt x="1270539" y="2597406"/>
                  <a:pt x="1270635" y="2597406"/>
                </a:cubicBezTo>
                <a:close/>
                <a:moveTo>
                  <a:pt x="3254216" y="2595883"/>
                </a:moveTo>
                <a:cubicBezTo>
                  <a:pt x="3259359" y="2593977"/>
                  <a:pt x="3260312" y="2601598"/>
                  <a:pt x="3256597" y="2612266"/>
                </a:cubicBezTo>
                <a:cubicBezTo>
                  <a:pt x="3252596" y="2623600"/>
                  <a:pt x="3245072" y="2634935"/>
                  <a:pt x="3240119" y="2636554"/>
                </a:cubicBezTo>
                <a:cubicBezTo>
                  <a:pt x="3235356" y="2638174"/>
                  <a:pt x="3234213" y="2630649"/>
                  <a:pt x="3237833" y="2619790"/>
                </a:cubicBezTo>
                <a:cubicBezTo>
                  <a:pt x="3241452" y="2608932"/>
                  <a:pt x="3249167" y="2597692"/>
                  <a:pt x="3254216" y="2595883"/>
                </a:cubicBezTo>
                <a:close/>
                <a:moveTo>
                  <a:pt x="3400996" y="2594739"/>
                </a:moveTo>
                <a:cubicBezTo>
                  <a:pt x="3402710" y="2594072"/>
                  <a:pt x="3403282" y="2596930"/>
                  <a:pt x="3405473" y="2599311"/>
                </a:cubicBezTo>
                <a:cubicBezTo>
                  <a:pt x="3400615" y="2603407"/>
                  <a:pt x="3397186" y="2607312"/>
                  <a:pt x="3395757" y="2607312"/>
                </a:cubicBezTo>
                <a:cubicBezTo>
                  <a:pt x="3394043" y="2607407"/>
                  <a:pt x="3392805" y="2604455"/>
                  <a:pt x="3393757" y="2602169"/>
                </a:cubicBezTo>
                <a:cubicBezTo>
                  <a:pt x="3394614" y="2599978"/>
                  <a:pt x="3398996" y="2595597"/>
                  <a:pt x="3400996" y="2594739"/>
                </a:cubicBezTo>
                <a:close/>
                <a:moveTo>
                  <a:pt x="1435226" y="2593882"/>
                </a:moveTo>
                <a:cubicBezTo>
                  <a:pt x="1449800" y="2594168"/>
                  <a:pt x="1461706" y="2604550"/>
                  <a:pt x="1462849" y="2617695"/>
                </a:cubicBezTo>
                <a:cubicBezTo>
                  <a:pt x="1463992" y="2631030"/>
                  <a:pt x="1454181" y="2641031"/>
                  <a:pt x="1439703" y="2641031"/>
                </a:cubicBezTo>
                <a:cubicBezTo>
                  <a:pt x="1425320" y="2641031"/>
                  <a:pt x="1412081" y="2630744"/>
                  <a:pt x="1410366" y="2617790"/>
                </a:cubicBezTo>
                <a:cubicBezTo>
                  <a:pt x="1408652" y="2604550"/>
                  <a:pt x="1420177" y="2593597"/>
                  <a:pt x="1435226" y="2593882"/>
                </a:cubicBezTo>
                <a:close/>
                <a:moveTo>
                  <a:pt x="2101691" y="2593406"/>
                </a:moveTo>
                <a:cubicBezTo>
                  <a:pt x="2115788" y="2596073"/>
                  <a:pt x="2128932" y="2610742"/>
                  <a:pt x="2130266" y="2624744"/>
                </a:cubicBezTo>
                <a:cubicBezTo>
                  <a:pt x="2131504" y="2638745"/>
                  <a:pt x="2120646" y="2647604"/>
                  <a:pt x="2106739" y="2644651"/>
                </a:cubicBezTo>
                <a:cubicBezTo>
                  <a:pt x="2092547" y="2641603"/>
                  <a:pt x="2080355" y="2628363"/>
                  <a:pt x="2078831" y="2614076"/>
                </a:cubicBezTo>
                <a:cubicBezTo>
                  <a:pt x="2077307" y="2599693"/>
                  <a:pt x="2087023" y="2590549"/>
                  <a:pt x="2101691" y="2593406"/>
                </a:cubicBezTo>
                <a:close/>
                <a:moveTo>
                  <a:pt x="2923793" y="2592930"/>
                </a:moveTo>
                <a:cubicBezTo>
                  <a:pt x="2934176" y="2591406"/>
                  <a:pt x="2943034" y="2606265"/>
                  <a:pt x="2944463" y="2626744"/>
                </a:cubicBezTo>
                <a:cubicBezTo>
                  <a:pt x="2945892" y="2648175"/>
                  <a:pt x="2939319" y="2666463"/>
                  <a:pt x="2929127" y="2668654"/>
                </a:cubicBezTo>
                <a:cubicBezTo>
                  <a:pt x="2919126" y="2670845"/>
                  <a:pt x="2908935" y="2655319"/>
                  <a:pt x="2907315" y="2634459"/>
                </a:cubicBezTo>
                <a:cubicBezTo>
                  <a:pt x="2905601" y="2613600"/>
                  <a:pt x="2913221" y="2594454"/>
                  <a:pt x="2923793" y="2592930"/>
                </a:cubicBezTo>
                <a:close/>
                <a:moveTo>
                  <a:pt x="1345596" y="2592645"/>
                </a:moveTo>
                <a:cubicBezTo>
                  <a:pt x="1362741" y="2592835"/>
                  <a:pt x="1377790" y="2603694"/>
                  <a:pt x="1379696" y="2616933"/>
                </a:cubicBezTo>
                <a:cubicBezTo>
                  <a:pt x="1381696" y="2630459"/>
                  <a:pt x="1368551" y="2641984"/>
                  <a:pt x="1351025" y="2641794"/>
                </a:cubicBezTo>
                <a:cubicBezTo>
                  <a:pt x="1333690" y="2641508"/>
                  <a:pt x="1318545" y="2630935"/>
                  <a:pt x="1316640" y="2617314"/>
                </a:cubicBezTo>
                <a:cubicBezTo>
                  <a:pt x="1314640" y="2603122"/>
                  <a:pt x="1327498" y="2592359"/>
                  <a:pt x="1345596" y="2592645"/>
                </a:cubicBezTo>
                <a:close/>
                <a:moveTo>
                  <a:pt x="162020" y="2591215"/>
                </a:moveTo>
                <a:cubicBezTo>
                  <a:pt x="166115" y="2591882"/>
                  <a:pt x="168973" y="2594930"/>
                  <a:pt x="174974" y="2598454"/>
                </a:cubicBezTo>
                <a:cubicBezTo>
                  <a:pt x="167068" y="2601502"/>
                  <a:pt x="162591" y="2604360"/>
                  <a:pt x="158210" y="2604645"/>
                </a:cubicBezTo>
                <a:cubicBezTo>
                  <a:pt x="152018" y="2605122"/>
                  <a:pt x="148875" y="2601978"/>
                  <a:pt x="150113" y="2597502"/>
                </a:cubicBezTo>
                <a:cubicBezTo>
                  <a:pt x="151352" y="2592930"/>
                  <a:pt x="156209" y="2590263"/>
                  <a:pt x="162020" y="2591215"/>
                </a:cubicBezTo>
                <a:close/>
                <a:moveTo>
                  <a:pt x="58388" y="2591120"/>
                </a:moveTo>
                <a:cubicBezTo>
                  <a:pt x="60388" y="2593692"/>
                  <a:pt x="62579" y="2595311"/>
                  <a:pt x="62770" y="2597216"/>
                </a:cubicBezTo>
                <a:cubicBezTo>
                  <a:pt x="62865" y="2598168"/>
                  <a:pt x="58102" y="2600931"/>
                  <a:pt x="56864" y="2600645"/>
                </a:cubicBezTo>
                <a:cubicBezTo>
                  <a:pt x="54578" y="2600074"/>
                  <a:pt x="52578" y="2598073"/>
                  <a:pt x="52006" y="2596264"/>
                </a:cubicBezTo>
                <a:cubicBezTo>
                  <a:pt x="51816" y="2595406"/>
                  <a:pt x="55340" y="2593501"/>
                  <a:pt x="58388" y="2591120"/>
                </a:cubicBezTo>
                <a:close/>
                <a:moveTo>
                  <a:pt x="3459861" y="2589692"/>
                </a:moveTo>
                <a:cubicBezTo>
                  <a:pt x="3460432" y="2589406"/>
                  <a:pt x="3461575" y="2590645"/>
                  <a:pt x="3461290" y="2591406"/>
                </a:cubicBezTo>
                <a:cubicBezTo>
                  <a:pt x="3460718" y="2592740"/>
                  <a:pt x="3459289" y="2594169"/>
                  <a:pt x="3457479" y="2596836"/>
                </a:cubicBezTo>
                <a:cubicBezTo>
                  <a:pt x="3456622" y="2595026"/>
                  <a:pt x="3456146" y="2594073"/>
                  <a:pt x="3455765" y="2593121"/>
                </a:cubicBezTo>
                <a:cubicBezTo>
                  <a:pt x="3457099" y="2591883"/>
                  <a:pt x="3458527" y="2590359"/>
                  <a:pt x="3459861" y="2589692"/>
                </a:cubicBezTo>
                <a:close/>
                <a:moveTo>
                  <a:pt x="274986" y="2589311"/>
                </a:moveTo>
                <a:cubicBezTo>
                  <a:pt x="283273" y="2589787"/>
                  <a:pt x="289369" y="2594931"/>
                  <a:pt x="287845" y="2600265"/>
                </a:cubicBezTo>
                <a:cubicBezTo>
                  <a:pt x="286416" y="2605503"/>
                  <a:pt x="277463" y="2610171"/>
                  <a:pt x="269366" y="2609790"/>
                </a:cubicBezTo>
                <a:cubicBezTo>
                  <a:pt x="260984" y="2609409"/>
                  <a:pt x="255269" y="2604361"/>
                  <a:pt x="256793" y="2598741"/>
                </a:cubicBezTo>
                <a:cubicBezTo>
                  <a:pt x="258317" y="2593026"/>
                  <a:pt x="266414" y="2588835"/>
                  <a:pt x="274986" y="2589311"/>
                </a:cubicBezTo>
                <a:close/>
                <a:moveTo>
                  <a:pt x="393859" y="2588262"/>
                </a:moveTo>
                <a:cubicBezTo>
                  <a:pt x="404717" y="2588548"/>
                  <a:pt x="413290" y="2594549"/>
                  <a:pt x="412528" y="2601407"/>
                </a:cubicBezTo>
                <a:cubicBezTo>
                  <a:pt x="411766" y="2608646"/>
                  <a:pt x="400526" y="2614932"/>
                  <a:pt x="388810" y="2614551"/>
                </a:cubicBezTo>
                <a:cubicBezTo>
                  <a:pt x="377761" y="2614265"/>
                  <a:pt x="369189" y="2608265"/>
                  <a:pt x="370046" y="2601502"/>
                </a:cubicBezTo>
                <a:cubicBezTo>
                  <a:pt x="370903" y="2594263"/>
                  <a:pt x="382238" y="2587977"/>
                  <a:pt x="393859" y="2588262"/>
                </a:cubicBezTo>
                <a:close/>
                <a:moveTo>
                  <a:pt x="516636" y="2587596"/>
                </a:moveTo>
                <a:cubicBezTo>
                  <a:pt x="530828" y="2587596"/>
                  <a:pt x="542448" y="2595025"/>
                  <a:pt x="541877" y="2603598"/>
                </a:cubicBezTo>
                <a:cubicBezTo>
                  <a:pt x="541210" y="2612361"/>
                  <a:pt x="528828" y="2619409"/>
                  <a:pt x="514159" y="2619409"/>
                </a:cubicBezTo>
                <a:cubicBezTo>
                  <a:pt x="499776" y="2619409"/>
                  <a:pt x="487775" y="2611980"/>
                  <a:pt x="488442" y="2603503"/>
                </a:cubicBezTo>
                <a:cubicBezTo>
                  <a:pt x="489108" y="2595216"/>
                  <a:pt x="502539" y="2587596"/>
                  <a:pt x="516636" y="2587596"/>
                </a:cubicBezTo>
                <a:close/>
                <a:moveTo>
                  <a:pt x="643794" y="2587215"/>
                </a:moveTo>
                <a:cubicBezTo>
                  <a:pt x="661415" y="2587597"/>
                  <a:pt x="674846" y="2596550"/>
                  <a:pt x="673703" y="2607123"/>
                </a:cubicBezTo>
                <a:cubicBezTo>
                  <a:pt x="672560" y="2617124"/>
                  <a:pt x="658272" y="2624744"/>
                  <a:pt x="641032" y="2624363"/>
                </a:cubicBezTo>
                <a:cubicBezTo>
                  <a:pt x="623315" y="2623982"/>
                  <a:pt x="608837" y="2614743"/>
                  <a:pt x="610361" y="2604646"/>
                </a:cubicBezTo>
                <a:cubicBezTo>
                  <a:pt x="611885" y="2594931"/>
                  <a:pt x="627220" y="2586930"/>
                  <a:pt x="643794" y="2587215"/>
                </a:cubicBezTo>
                <a:close/>
                <a:moveTo>
                  <a:pt x="1734217" y="2587120"/>
                </a:moveTo>
                <a:cubicBezTo>
                  <a:pt x="1748885" y="2588644"/>
                  <a:pt x="1763554" y="2601217"/>
                  <a:pt x="1765078" y="2613790"/>
                </a:cubicBezTo>
                <a:cubicBezTo>
                  <a:pt x="1766697" y="2626363"/>
                  <a:pt x="1754505" y="2634650"/>
                  <a:pt x="1739932" y="2631983"/>
                </a:cubicBezTo>
                <a:cubicBezTo>
                  <a:pt x="1725549" y="2629316"/>
                  <a:pt x="1713357" y="2618266"/>
                  <a:pt x="1711833" y="2606265"/>
                </a:cubicBezTo>
                <a:cubicBezTo>
                  <a:pt x="1710214" y="2594263"/>
                  <a:pt x="1719739" y="2585691"/>
                  <a:pt x="1734217" y="2587120"/>
                </a:cubicBezTo>
                <a:close/>
                <a:moveTo>
                  <a:pt x="770096" y="2586929"/>
                </a:moveTo>
                <a:cubicBezTo>
                  <a:pt x="790289" y="2587119"/>
                  <a:pt x="806005" y="2596549"/>
                  <a:pt x="806100" y="2608455"/>
                </a:cubicBezTo>
                <a:cubicBezTo>
                  <a:pt x="806291" y="2620552"/>
                  <a:pt x="790955" y="2629506"/>
                  <a:pt x="770286" y="2629315"/>
                </a:cubicBezTo>
                <a:cubicBezTo>
                  <a:pt x="750093" y="2629124"/>
                  <a:pt x="733329" y="2619504"/>
                  <a:pt x="733424" y="2607884"/>
                </a:cubicBezTo>
                <a:cubicBezTo>
                  <a:pt x="733520" y="2596358"/>
                  <a:pt x="750379" y="2586738"/>
                  <a:pt x="770096" y="2586929"/>
                </a:cubicBezTo>
                <a:close/>
                <a:moveTo>
                  <a:pt x="896207" y="2586834"/>
                </a:moveTo>
                <a:cubicBezTo>
                  <a:pt x="919067" y="2587215"/>
                  <a:pt x="936688" y="2598168"/>
                  <a:pt x="936688" y="2611884"/>
                </a:cubicBezTo>
                <a:cubicBezTo>
                  <a:pt x="936688" y="2625029"/>
                  <a:pt x="919829" y="2634649"/>
                  <a:pt x="897350" y="2634268"/>
                </a:cubicBezTo>
                <a:cubicBezTo>
                  <a:pt x="874204" y="2633887"/>
                  <a:pt x="855631" y="2622743"/>
                  <a:pt x="856107" y="2609313"/>
                </a:cubicBezTo>
                <a:cubicBezTo>
                  <a:pt x="856583" y="2596359"/>
                  <a:pt x="874300" y="2586453"/>
                  <a:pt x="896207" y="2586834"/>
                </a:cubicBezTo>
                <a:close/>
                <a:moveTo>
                  <a:pt x="2369724" y="2586548"/>
                </a:moveTo>
                <a:cubicBezTo>
                  <a:pt x="2383154" y="2589501"/>
                  <a:pt x="2396585" y="2606265"/>
                  <a:pt x="2398109" y="2621695"/>
                </a:cubicBezTo>
                <a:cubicBezTo>
                  <a:pt x="2399728" y="2637316"/>
                  <a:pt x="2389155" y="2647413"/>
                  <a:pt x="2375630" y="2643889"/>
                </a:cubicBezTo>
                <a:cubicBezTo>
                  <a:pt x="2361914" y="2640269"/>
                  <a:pt x="2349531" y="2624553"/>
                  <a:pt x="2348388" y="2608741"/>
                </a:cubicBezTo>
                <a:cubicBezTo>
                  <a:pt x="2347245" y="2593882"/>
                  <a:pt x="2356865" y="2583691"/>
                  <a:pt x="2369724" y="2586548"/>
                </a:cubicBezTo>
                <a:close/>
                <a:moveTo>
                  <a:pt x="3161693" y="2584667"/>
                </a:moveTo>
                <a:cubicBezTo>
                  <a:pt x="3164253" y="2585715"/>
                  <a:pt x="3166110" y="2588930"/>
                  <a:pt x="3166872" y="2594073"/>
                </a:cubicBezTo>
                <a:cubicBezTo>
                  <a:pt x="3168300" y="2604264"/>
                  <a:pt x="3165062" y="2620266"/>
                  <a:pt x="3159537" y="2633030"/>
                </a:cubicBezTo>
                <a:cubicBezTo>
                  <a:pt x="3153918" y="2645984"/>
                  <a:pt x="3147250" y="2653413"/>
                  <a:pt x="3142107" y="2651508"/>
                </a:cubicBezTo>
                <a:cubicBezTo>
                  <a:pt x="3140107" y="2650746"/>
                  <a:pt x="3138297" y="2649699"/>
                  <a:pt x="3136296" y="2648746"/>
                </a:cubicBezTo>
                <a:cubicBezTo>
                  <a:pt x="3136296" y="2648746"/>
                  <a:pt x="3136392" y="2648746"/>
                  <a:pt x="3136392" y="2648746"/>
                </a:cubicBezTo>
                <a:cubicBezTo>
                  <a:pt x="3136296" y="2644936"/>
                  <a:pt x="3136487" y="2640936"/>
                  <a:pt x="3136201" y="2637411"/>
                </a:cubicBezTo>
                <a:cubicBezTo>
                  <a:pt x="3135249" y="2625029"/>
                  <a:pt x="3139916" y="2611408"/>
                  <a:pt x="3143821" y="2597978"/>
                </a:cubicBezTo>
                <a:cubicBezTo>
                  <a:pt x="3144202" y="2597121"/>
                  <a:pt x="3144583" y="2596358"/>
                  <a:pt x="3144964" y="2595692"/>
                </a:cubicBezTo>
                <a:cubicBezTo>
                  <a:pt x="3147345" y="2593215"/>
                  <a:pt x="3149822" y="2590644"/>
                  <a:pt x="3152299" y="2588262"/>
                </a:cubicBezTo>
                <a:cubicBezTo>
                  <a:pt x="3155871" y="2584738"/>
                  <a:pt x="3159133" y="2583619"/>
                  <a:pt x="3161693" y="2584667"/>
                </a:cubicBezTo>
                <a:close/>
                <a:moveTo>
                  <a:pt x="3297745" y="2581119"/>
                </a:moveTo>
                <a:cubicBezTo>
                  <a:pt x="3302603" y="2579404"/>
                  <a:pt x="3303175" y="2585500"/>
                  <a:pt x="3299269" y="2594644"/>
                </a:cubicBezTo>
                <a:cubicBezTo>
                  <a:pt x="3295459" y="2603693"/>
                  <a:pt x="3288696" y="2612361"/>
                  <a:pt x="3284315" y="2613694"/>
                </a:cubicBezTo>
                <a:cubicBezTo>
                  <a:pt x="3280315" y="2614933"/>
                  <a:pt x="3279362" y="2609313"/>
                  <a:pt x="3282505" y="2601026"/>
                </a:cubicBezTo>
                <a:cubicBezTo>
                  <a:pt x="3285839" y="2592168"/>
                  <a:pt x="3292983" y="2582833"/>
                  <a:pt x="3297745" y="2581119"/>
                </a:cubicBezTo>
                <a:close/>
                <a:moveTo>
                  <a:pt x="2620899" y="2580547"/>
                </a:moveTo>
                <a:cubicBezTo>
                  <a:pt x="2634329" y="2583881"/>
                  <a:pt x="2646045" y="2600645"/>
                  <a:pt x="2647664" y="2618552"/>
                </a:cubicBezTo>
                <a:cubicBezTo>
                  <a:pt x="2649283" y="2636173"/>
                  <a:pt x="2639949" y="2647984"/>
                  <a:pt x="2626804" y="2644746"/>
                </a:cubicBezTo>
                <a:cubicBezTo>
                  <a:pt x="2613850" y="2641602"/>
                  <a:pt x="2600992" y="2624076"/>
                  <a:pt x="2599372" y="2606836"/>
                </a:cubicBezTo>
                <a:cubicBezTo>
                  <a:pt x="2597753" y="2589501"/>
                  <a:pt x="2607754" y="2577309"/>
                  <a:pt x="2620899" y="2580547"/>
                </a:cubicBezTo>
                <a:close/>
                <a:moveTo>
                  <a:pt x="2982087" y="2580357"/>
                </a:moveTo>
                <a:cubicBezTo>
                  <a:pt x="2992183" y="2578452"/>
                  <a:pt x="3000851" y="2594930"/>
                  <a:pt x="3001327" y="2615695"/>
                </a:cubicBezTo>
                <a:cubicBezTo>
                  <a:pt x="3001803" y="2637317"/>
                  <a:pt x="2993898" y="2657033"/>
                  <a:pt x="2983896" y="2658843"/>
                </a:cubicBezTo>
                <a:cubicBezTo>
                  <a:pt x="2974181" y="2660653"/>
                  <a:pt x="2965704" y="2645318"/>
                  <a:pt x="2964846" y="2623410"/>
                </a:cubicBezTo>
                <a:cubicBezTo>
                  <a:pt x="2964084" y="2601693"/>
                  <a:pt x="2971895" y="2582262"/>
                  <a:pt x="2982087" y="2580357"/>
                </a:cubicBezTo>
                <a:close/>
                <a:moveTo>
                  <a:pt x="3070955" y="2579404"/>
                </a:moveTo>
                <a:cubicBezTo>
                  <a:pt x="3065336" y="2580452"/>
                  <a:pt x="3059716" y="2581405"/>
                  <a:pt x="3054382" y="2582357"/>
                </a:cubicBezTo>
                <a:cubicBezTo>
                  <a:pt x="3053906" y="2594358"/>
                  <a:pt x="3053429" y="2608074"/>
                  <a:pt x="3053048" y="2619790"/>
                </a:cubicBezTo>
                <a:cubicBezTo>
                  <a:pt x="3058763" y="2617981"/>
                  <a:pt x="3064097" y="2616361"/>
                  <a:pt x="3069050" y="2614647"/>
                </a:cubicBezTo>
                <a:cubicBezTo>
                  <a:pt x="3069717" y="2601693"/>
                  <a:pt x="3070384" y="2589691"/>
                  <a:pt x="3070955" y="2579404"/>
                </a:cubicBezTo>
                <a:close/>
                <a:moveTo>
                  <a:pt x="1992629" y="2576070"/>
                </a:moveTo>
                <a:cubicBezTo>
                  <a:pt x="2006631" y="2579118"/>
                  <a:pt x="2019299" y="2593215"/>
                  <a:pt x="2020156" y="2606360"/>
                </a:cubicBezTo>
                <a:cubicBezTo>
                  <a:pt x="2021014" y="2619599"/>
                  <a:pt x="2009869" y="2628077"/>
                  <a:pt x="1996249" y="2625219"/>
                </a:cubicBezTo>
                <a:cubicBezTo>
                  <a:pt x="1981580" y="2622171"/>
                  <a:pt x="1969293" y="2608646"/>
                  <a:pt x="1968531" y="2594644"/>
                </a:cubicBezTo>
                <a:cubicBezTo>
                  <a:pt x="1967864" y="2581499"/>
                  <a:pt x="1978437" y="2573022"/>
                  <a:pt x="1992629" y="2576070"/>
                </a:cubicBezTo>
                <a:close/>
                <a:moveTo>
                  <a:pt x="1638871" y="2575405"/>
                </a:moveTo>
                <a:cubicBezTo>
                  <a:pt x="1652777" y="2577024"/>
                  <a:pt x="1665922" y="2588168"/>
                  <a:pt x="1667922" y="2600170"/>
                </a:cubicBezTo>
                <a:cubicBezTo>
                  <a:pt x="1670017" y="2612933"/>
                  <a:pt x="1659540" y="2621315"/>
                  <a:pt x="1644967" y="2619505"/>
                </a:cubicBezTo>
                <a:cubicBezTo>
                  <a:pt x="1630679" y="2617791"/>
                  <a:pt x="1617344" y="2606456"/>
                  <a:pt x="1615725" y="2594645"/>
                </a:cubicBezTo>
                <a:cubicBezTo>
                  <a:pt x="1614106" y="2582929"/>
                  <a:pt x="1624678" y="2573690"/>
                  <a:pt x="1638871" y="2575405"/>
                </a:cubicBezTo>
                <a:close/>
                <a:moveTo>
                  <a:pt x="3203067" y="2570261"/>
                </a:moveTo>
                <a:cubicBezTo>
                  <a:pt x="3210211" y="2567784"/>
                  <a:pt x="3212401" y="2578548"/>
                  <a:pt x="3208210" y="2593883"/>
                </a:cubicBezTo>
                <a:cubicBezTo>
                  <a:pt x="3204115" y="2609313"/>
                  <a:pt x="3195637" y="2624077"/>
                  <a:pt x="3189065" y="2627316"/>
                </a:cubicBezTo>
                <a:cubicBezTo>
                  <a:pt x="3182302" y="2630649"/>
                  <a:pt x="3179254" y="2619791"/>
                  <a:pt x="3183064" y="2603694"/>
                </a:cubicBezTo>
                <a:cubicBezTo>
                  <a:pt x="3186684" y="2588168"/>
                  <a:pt x="3196018" y="2572642"/>
                  <a:pt x="3203067" y="2570261"/>
                </a:cubicBezTo>
                <a:close/>
                <a:moveTo>
                  <a:pt x="3343846" y="2568450"/>
                </a:moveTo>
                <a:cubicBezTo>
                  <a:pt x="3348133" y="2566926"/>
                  <a:pt x="3348895" y="2571022"/>
                  <a:pt x="3345751" y="2577880"/>
                </a:cubicBezTo>
                <a:cubicBezTo>
                  <a:pt x="3342608" y="2584833"/>
                  <a:pt x="3337179" y="2591120"/>
                  <a:pt x="3332988" y="2592644"/>
                </a:cubicBezTo>
                <a:cubicBezTo>
                  <a:pt x="3328987" y="2594168"/>
                  <a:pt x="3327940" y="2589882"/>
                  <a:pt x="3330797" y="2583309"/>
                </a:cubicBezTo>
                <a:cubicBezTo>
                  <a:pt x="3333655" y="2576928"/>
                  <a:pt x="3339751" y="2569879"/>
                  <a:pt x="3343846" y="2568450"/>
                </a:cubicBezTo>
                <a:close/>
                <a:moveTo>
                  <a:pt x="1550384" y="2566450"/>
                </a:moveTo>
                <a:cubicBezTo>
                  <a:pt x="1563814" y="2568069"/>
                  <a:pt x="1576577" y="2579023"/>
                  <a:pt x="1578292" y="2590739"/>
                </a:cubicBezTo>
                <a:cubicBezTo>
                  <a:pt x="1580006" y="2602931"/>
                  <a:pt x="1569243" y="2611408"/>
                  <a:pt x="1555241" y="2609884"/>
                </a:cubicBezTo>
                <a:cubicBezTo>
                  <a:pt x="1541049" y="2608265"/>
                  <a:pt x="1529524" y="2597692"/>
                  <a:pt x="1528095" y="2585405"/>
                </a:cubicBezTo>
                <a:cubicBezTo>
                  <a:pt x="1526666" y="2573118"/>
                  <a:pt x="1536001" y="2564736"/>
                  <a:pt x="1550384" y="2566450"/>
                </a:cubicBezTo>
                <a:close/>
                <a:moveTo>
                  <a:pt x="1116235" y="2564926"/>
                </a:moveTo>
                <a:cubicBezTo>
                  <a:pt x="1117092" y="2573213"/>
                  <a:pt x="1117759" y="2580547"/>
                  <a:pt x="1118521" y="2587881"/>
                </a:cubicBezTo>
                <a:cubicBezTo>
                  <a:pt x="1131475" y="2588453"/>
                  <a:pt x="1143095" y="2589024"/>
                  <a:pt x="1154049" y="2589501"/>
                </a:cubicBezTo>
                <a:cubicBezTo>
                  <a:pt x="1153192" y="2581214"/>
                  <a:pt x="1152239" y="2572927"/>
                  <a:pt x="1151382" y="2565498"/>
                </a:cubicBezTo>
                <a:cubicBezTo>
                  <a:pt x="1139761" y="2565307"/>
                  <a:pt x="1127284" y="2565117"/>
                  <a:pt x="1116235" y="2564926"/>
                </a:cubicBezTo>
                <a:close/>
                <a:moveTo>
                  <a:pt x="3121723" y="2564831"/>
                </a:moveTo>
                <a:cubicBezTo>
                  <a:pt x="3116675" y="2566355"/>
                  <a:pt x="3111913" y="2567974"/>
                  <a:pt x="3106579" y="2569593"/>
                </a:cubicBezTo>
                <a:cubicBezTo>
                  <a:pt x="3105436" y="2580928"/>
                  <a:pt x="3104388" y="2591501"/>
                  <a:pt x="3103340" y="2602074"/>
                </a:cubicBezTo>
                <a:cubicBezTo>
                  <a:pt x="3108293" y="2600359"/>
                  <a:pt x="3113341" y="2598549"/>
                  <a:pt x="3117818" y="2596930"/>
                </a:cubicBezTo>
                <a:cubicBezTo>
                  <a:pt x="3119152" y="2585786"/>
                  <a:pt x="3120485" y="2574832"/>
                  <a:pt x="3121723" y="2564831"/>
                </a:cubicBezTo>
                <a:close/>
                <a:moveTo>
                  <a:pt x="997363" y="2564450"/>
                </a:moveTo>
                <a:cubicBezTo>
                  <a:pt x="997839" y="2571594"/>
                  <a:pt x="998220" y="2579214"/>
                  <a:pt x="998601" y="2586929"/>
                </a:cubicBezTo>
                <a:cubicBezTo>
                  <a:pt x="1011269" y="2587119"/>
                  <a:pt x="1023556" y="2587405"/>
                  <a:pt x="1035463" y="2587596"/>
                </a:cubicBezTo>
                <a:cubicBezTo>
                  <a:pt x="1034891" y="2579881"/>
                  <a:pt x="1034415" y="2572356"/>
                  <a:pt x="1033939" y="2565117"/>
                </a:cubicBezTo>
                <a:cubicBezTo>
                  <a:pt x="1020985" y="2564926"/>
                  <a:pt x="1009364" y="2564640"/>
                  <a:pt x="997363" y="2564450"/>
                </a:cubicBezTo>
                <a:close/>
                <a:moveTo>
                  <a:pt x="2259615" y="2564260"/>
                </a:moveTo>
                <a:cubicBezTo>
                  <a:pt x="2272950" y="2566641"/>
                  <a:pt x="2285618" y="2581596"/>
                  <a:pt x="2287619" y="2596931"/>
                </a:cubicBezTo>
                <a:cubicBezTo>
                  <a:pt x="2289619" y="2612362"/>
                  <a:pt x="2280380" y="2622363"/>
                  <a:pt x="2267044" y="2619886"/>
                </a:cubicBezTo>
                <a:cubicBezTo>
                  <a:pt x="2253995" y="2617410"/>
                  <a:pt x="2240946" y="2602741"/>
                  <a:pt x="2238946" y="2587978"/>
                </a:cubicBezTo>
                <a:cubicBezTo>
                  <a:pt x="2236946" y="2573119"/>
                  <a:pt x="2246471" y="2561974"/>
                  <a:pt x="2259615" y="2564260"/>
                </a:cubicBezTo>
                <a:close/>
                <a:moveTo>
                  <a:pt x="1882235" y="2561022"/>
                </a:moveTo>
                <a:cubicBezTo>
                  <a:pt x="1896046" y="2562355"/>
                  <a:pt x="1909953" y="2575214"/>
                  <a:pt x="1912048" y="2588549"/>
                </a:cubicBezTo>
                <a:cubicBezTo>
                  <a:pt x="1914144" y="2601884"/>
                  <a:pt x="1903952" y="2611028"/>
                  <a:pt x="1889950" y="2609218"/>
                </a:cubicBezTo>
                <a:cubicBezTo>
                  <a:pt x="1876044" y="2607313"/>
                  <a:pt x="1862518" y="2595121"/>
                  <a:pt x="1860423" y="2582453"/>
                </a:cubicBezTo>
                <a:cubicBezTo>
                  <a:pt x="1858327" y="2569880"/>
                  <a:pt x="1868424" y="2559688"/>
                  <a:pt x="1882235" y="2561022"/>
                </a:cubicBezTo>
                <a:close/>
                <a:moveTo>
                  <a:pt x="2521744" y="2559117"/>
                </a:moveTo>
                <a:cubicBezTo>
                  <a:pt x="2534888" y="2562546"/>
                  <a:pt x="2546985" y="2578643"/>
                  <a:pt x="2548985" y="2594930"/>
                </a:cubicBezTo>
                <a:cubicBezTo>
                  <a:pt x="2551176" y="2612076"/>
                  <a:pt x="2541555" y="2623125"/>
                  <a:pt x="2527744" y="2619600"/>
                </a:cubicBezTo>
                <a:cubicBezTo>
                  <a:pt x="2514314" y="2616267"/>
                  <a:pt x="2502789" y="2601407"/>
                  <a:pt x="2500598" y="2584358"/>
                </a:cubicBezTo>
                <a:cubicBezTo>
                  <a:pt x="2498312" y="2566546"/>
                  <a:pt x="2507646" y="2555306"/>
                  <a:pt x="2521744" y="2559117"/>
                </a:cubicBezTo>
                <a:close/>
                <a:moveTo>
                  <a:pt x="1468469" y="2558354"/>
                </a:moveTo>
                <a:cubicBezTo>
                  <a:pt x="1480947" y="2559211"/>
                  <a:pt x="1493806" y="2570355"/>
                  <a:pt x="1495901" y="2582738"/>
                </a:cubicBezTo>
                <a:cubicBezTo>
                  <a:pt x="1497997" y="2595597"/>
                  <a:pt x="1487710" y="2605407"/>
                  <a:pt x="1474756" y="2604264"/>
                </a:cubicBezTo>
                <a:cubicBezTo>
                  <a:pt x="1462182" y="2603121"/>
                  <a:pt x="1450276" y="2592739"/>
                  <a:pt x="1448562" y="2580452"/>
                </a:cubicBezTo>
                <a:cubicBezTo>
                  <a:pt x="1446752" y="2568069"/>
                  <a:pt x="1455991" y="2557497"/>
                  <a:pt x="1468469" y="2558354"/>
                </a:cubicBezTo>
                <a:close/>
                <a:moveTo>
                  <a:pt x="3394804" y="2558069"/>
                </a:moveTo>
                <a:cubicBezTo>
                  <a:pt x="3396614" y="2558545"/>
                  <a:pt x="3396614" y="2561783"/>
                  <a:pt x="3398043" y="2565117"/>
                </a:cubicBezTo>
                <a:cubicBezTo>
                  <a:pt x="3392328" y="2569689"/>
                  <a:pt x="3388613" y="2573594"/>
                  <a:pt x="3385851" y="2574833"/>
                </a:cubicBezTo>
                <a:cubicBezTo>
                  <a:pt x="3381946" y="2576642"/>
                  <a:pt x="3381755" y="2573309"/>
                  <a:pt x="3384041" y="2568260"/>
                </a:cubicBezTo>
                <a:cubicBezTo>
                  <a:pt x="3386327" y="2563212"/>
                  <a:pt x="3392233" y="2557402"/>
                  <a:pt x="3394804" y="2558069"/>
                </a:cubicBezTo>
                <a:close/>
                <a:moveTo>
                  <a:pt x="1386935" y="2556640"/>
                </a:moveTo>
                <a:cubicBezTo>
                  <a:pt x="1403223" y="2557211"/>
                  <a:pt x="1416558" y="2568356"/>
                  <a:pt x="1417701" y="2582071"/>
                </a:cubicBezTo>
                <a:cubicBezTo>
                  <a:pt x="1418749" y="2595121"/>
                  <a:pt x="1407795" y="2604551"/>
                  <a:pt x="1391793" y="2603979"/>
                </a:cubicBezTo>
                <a:cubicBezTo>
                  <a:pt x="1376172" y="2603503"/>
                  <a:pt x="1361980" y="2592740"/>
                  <a:pt x="1360265" y="2579881"/>
                </a:cubicBezTo>
                <a:cubicBezTo>
                  <a:pt x="1358455" y="2566546"/>
                  <a:pt x="1370647" y="2556163"/>
                  <a:pt x="1386935" y="2556640"/>
                </a:cubicBezTo>
                <a:close/>
                <a:moveTo>
                  <a:pt x="3247929" y="2556449"/>
                </a:moveTo>
                <a:cubicBezTo>
                  <a:pt x="3254597" y="2553782"/>
                  <a:pt x="3255930" y="2562259"/>
                  <a:pt x="3251263" y="2575689"/>
                </a:cubicBezTo>
                <a:cubicBezTo>
                  <a:pt x="3246691" y="2588929"/>
                  <a:pt x="3238309" y="2601407"/>
                  <a:pt x="3232404" y="2603788"/>
                </a:cubicBezTo>
                <a:cubicBezTo>
                  <a:pt x="3226593" y="2606074"/>
                  <a:pt x="3224879" y="2596930"/>
                  <a:pt x="3229070" y="2583976"/>
                </a:cubicBezTo>
                <a:cubicBezTo>
                  <a:pt x="3233166" y="2571403"/>
                  <a:pt x="3241643" y="2558925"/>
                  <a:pt x="3247929" y="2556449"/>
                </a:cubicBezTo>
                <a:close/>
                <a:moveTo>
                  <a:pt x="20669" y="2555687"/>
                </a:moveTo>
                <a:cubicBezTo>
                  <a:pt x="22002" y="2555497"/>
                  <a:pt x="23240" y="2556926"/>
                  <a:pt x="25431" y="2557973"/>
                </a:cubicBezTo>
                <a:cubicBezTo>
                  <a:pt x="23050" y="2559783"/>
                  <a:pt x="20859" y="2561783"/>
                  <a:pt x="20288" y="2561688"/>
                </a:cubicBezTo>
                <a:cubicBezTo>
                  <a:pt x="18478" y="2561117"/>
                  <a:pt x="17335" y="2559783"/>
                  <a:pt x="15906" y="2558735"/>
                </a:cubicBezTo>
                <a:cubicBezTo>
                  <a:pt x="17525" y="2557687"/>
                  <a:pt x="19145" y="2555973"/>
                  <a:pt x="20669" y="2555687"/>
                </a:cubicBezTo>
                <a:close/>
                <a:moveTo>
                  <a:pt x="1295102" y="2555115"/>
                </a:moveTo>
                <a:cubicBezTo>
                  <a:pt x="1302734" y="2555878"/>
                  <a:pt x="1310259" y="2558497"/>
                  <a:pt x="1316259" y="2562831"/>
                </a:cubicBezTo>
                <a:cubicBezTo>
                  <a:pt x="1328166" y="2571498"/>
                  <a:pt x="1331404" y="2583690"/>
                  <a:pt x="1324356" y="2593501"/>
                </a:cubicBezTo>
                <a:cubicBezTo>
                  <a:pt x="1317212" y="2603407"/>
                  <a:pt x="1301210" y="2607122"/>
                  <a:pt x="1284922" y="2602455"/>
                </a:cubicBezTo>
                <a:lnTo>
                  <a:pt x="1270868" y="2597489"/>
                </a:lnTo>
                <a:lnTo>
                  <a:pt x="1264443" y="2588643"/>
                </a:lnTo>
                <a:cubicBezTo>
                  <a:pt x="1256919" y="2577023"/>
                  <a:pt x="1260729" y="2564545"/>
                  <a:pt x="1273302" y="2558544"/>
                </a:cubicBezTo>
                <a:cubicBezTo>
                  <a:pt x="1279731" y="2555449"/>
                  <a:pt x="1287470" y="2554353"/>
                  <a:pt x="1295102" y="2555115"/>
                </a:cubicBezTo>
                <a:close/>
                <a:moveTo>
                  <a:pt x="118205" y="2553877"/>
                </a:moveTo>
                <a:cubicBezTo>
                  <a:pt x="121062" y="2553401"/>
                  <a:pt x="124110" y="2556449"/>
                  <a:pt x="130111" y="2559307"/>
                </a:cubicBezTo>
                <a:cubicBezTo>
                  <a:pt x="122777" y="2562545"/>
                  <a:pt x="118872" y="2565308"/>
                  <a:pt x="115538" y="2565403"/>
                </a:cubicBezTo>
                <a:cubicBezTo>
                  <a:pt x="112871" y="2565498"/>
                  <a:pt x="108489" y="2561878"/>
                  <a:pt x="109156" y="2560545"/>
                </a:cubicBezTo>
                <a:cubicBezTo>
                  <a:pt x="110585" y="2557973"/>
                  <a:pt x="114871" y="2554449"/>
                  <a:pt x="118205" y="2553877"/>
                </a:cubicBezTo>
                <a:close/>
                <a:moveTo>
                  <a:pt x="226789" y="2552067"/>
                </a:moveTo>
                <a:cubicBezTo>
                  <a:pt x="234695" y="2552258"/>
                  <a:pt x="239172" y="2556639"/>
                  <a:pt x="237076" y="2562069"/>
                </a:cubicBezTo>
                <a:cubicBezTo>
                  <a:pt x="235171" y="2567022"/>
                  <a:pt x="228694" y="2570260"/>
                  <a:pt x="221360" y="2570070"/>
                </a:cubicBezTo>
                <a:cubicBezTo>
                  <a:pt x="213454" y="2569784"/>
                  <a:pt x="208692" y="2565307"/>
                  <a:pt x="210883" y="2560068"/>
                </a:cubicBezTo>
                <a:cubicBezTo>
                  <a:pt x="212883" y="2555401"/>
                  <a:pt x="219741" y="2551877"/>
                  <a:pt x="226789" y="2552067"/>
                </a:cubicBezTo>
                <a:close/>
                <a:moveTo>
                  <a:pt x="342614" y="2551115"/>
                </a:moveTo>
                <a:cubicBezTo>
                  <a:pt x="352806" y="2551591"/>
                  <a:pt x="359568" y="2557306"/>
                  <a:pt x="357663" y="2563688"/>
                </a:cubicBezTo>
                <a:cubicBezTo>
                  <a:pt x="355758" y="2570165"/>
                  <a:pt x="346138" y="2575023"/>
                  <a:pt x="335661" y="2574832"/>
                </a:cubicBezTo>
                <a:cubicBezTo>
                  <a:pt x="324326" y="2574547"/>
                  <a:pt x="317468" y="2568736"/>
                  <a:pt x="320135" y="2561593"/>
                </a:cubicBezTo>
                <a:cubicBezTo>
                  <a:pt x="322611" y="2554925"/>
                  <a:pt x="332041" y="2550543"/>
                  <a:pt x="342614" y="2551115"/>
                </a:cubicBezTo>
                <a:close/>
                <a:moveTo>
                  <a:pt x="461486" y="2550163"/>
                </a:moveTo>
                <a:cubicBezTo>
                  <a:pt x="475011" y="2550353"/>
                  <a:pt x="485203" y="2557497"/>
                  <a:pt x="483584" y="2565594"/>
                </a:cubicBezTo>
                <a:cubicBezTo>
                  <a:pt x="482155" y="2573213"/>
                  <a:pt x="470344" y="2579690"/>
                  <a:pt x="457676" y="2579976"/>
                </a:cubicBezTo>
                <a:cubicBezTo>
                  <a:pt x="443769" y="2580262"/>
                  <a:pt x="433578" y="2573690"/>
                  <a:pt x="434816" y="2565117"/>
                </a:cubicBezTo>
                <a:cubicBezTo>
                  <a:pt x="436054" y="2556450"/>
                  <a:pt x="447579" y="2550068"/>
                  <a:pt x="461486" y="2550163"/>
                </a:cubicBezTo>
                <a:close/>
                <a:moveTo>
                  <a:pt x="1778126" y="2549687"/>
                </a:moveTo>
                <a:cubicBezTo>
                  <a:pt x="1792414" y="2550830"/>
                  <a:pt x="1805654" y="2562450"/>
                  <a:pt x="1807844" y="2575595"/>
                </a:cubicBezTo>
                <a:cubicBezTo>
                  <a:pt x="1809940" y="2588835"/>
                  <a:pt x="1800129" y="2597217"/>
                  <a:pt x="1785556" y="2595407"/>
                </a:cubicBezTo>
                <a:cubicBezTo>
                  <a:pt x="1771173" y="2593597"/>
                  <a:pt x="1758219" y="2582453"/>
                  <a:pt x="1756219" y="2570070"/>
                </a:cubicBezTo>
                <a:cubicBezTo>
                  <a:pt x="1754219" y="2557783"/>
                  <a:pt x="1763839" y="2548353"/>
                  <a:pt x="1778126" y="2549687"/>
                </a:cubicBezTo>
                <a:close/>
                <a:moveTo>
                  <a:pt x="585977" y="2549400"/>
                </a:moveTo>
                <a:cubicBezTo>
                  <a:pt x="602455" y="2549972"/>
                  <a:pt x="614743" y="2559021"/>
                  <a:pt x="612552" y="2568927"/>
                </a:cubicBezTo>
                <a:cubicBezTo>
                  <a:pt x="610552" y="2578261"/>
                  <a:pt x="595693" y="2585786"/>
                  <a:pt x="580072" y="2585310"/>
                </a:cubicBezTo>
                <a:cubicBezTo>
                  <a:pt x="563308" y="2584738"/>
                  <a:pt x="551306" y="2575975"/>
                  <a:pt x="553687" y="2565783"/>
                </a:cubicBezTo>
                <a:cubicBezTo>
                  <a:pt x="555878" y="2556163"/>
                  <a:pt x="570356" y="2548829"/>
                  <a:pt x="585977" y="2549400"/>
                </a:cubicBezTo>
                <a:close/>
                <a:moveTo>
                  <a:pt x="710183" y="2549115"/>
                </a:moveTo>
                <a:cubicBezTo>
                  <a:pt x="728566" y="2549401"/>
                  <a:pt x="743711" y="2559307"/>
                  <a:pt x="743140" y="2570451"/>
                </a:cubicBezTo>
                <a:cubicBezTo>
                  <a:pt x="742568" y="2581596"/>
                  <a:pt x="726090" y="2590740"/>
                  <a:pt x="707326" y="2590454"/>
                </a:cubicBezTo>
                <a:cubicBezTo>
                  <a:pt x="688371" y="2590168"/>
                  <a:pt x="673131" y="2580453"/>
                  <a:pt x="674083" y="2569213"/>
                </a:cubicBezTo>
                <a:cubicBezTo>
                  <a:pt x="675036" y="2557974"/>
                  <a:pt x="691609" y="2548734"/>
                  <a:pt x="710183" y="2549115"/>
                </a:cubicBezTo>
                <a:close/>
                <a:moveTo>
                  <a:pt x="834962" y="2548733"/>
                </a:moveTo>
                <a:cubicBezTo>
                  <a:pt x="856488" y="2549305"/>
                  <a:pt x="873442" y="2560640"/>
                  <a:pt x="872776" y="2573784"/>
                </a:cubicBezTo>
                <a:cubicBezTo>
                  <a:pt x="872109" y="2586357"/>
                  <a:pt x="854678" y="2596073"/>
                  <a:pt x="833437" y="2595501"/>
                </a:cubicBezTo>
                <a:cubicBezTo>
                  <a:pt x="812483" y="2594930"/>
                  <a:pt x="794766" y="2584166"/>
                  <a:pt x="794766" y="2571784"/>
                </a:cubicBezTo>
                <a:cubicBezTo>
                  <a:pt x="794766" y="2559116"/>
                  <a:pt x="813816" y="2548162"/>
                  <a:pt x="834962" y="2548733"/>
                </a:cubicBezTo>
                <a:close/>
                <a:moveTo>
                  <a:pt x="3452050" y="2548448"/>
                </a:moveTo>
                <a:cubicBezTo>
                  <a:pt x="3451573" y="2551877"/>
                  <a:pt x="3452145" y="2553973"/>
                  <a:pt x="3450907" y="2556354"/>
                </a:cubicBezTo>
                <a:cubicBezTo>
                  <a:pt x="3450049" y="2557878"/>
                  <a:pt x="3445287" y="2561497"/>
                  <a:pt x="3444715" y="2561116"/>
                </a:cubicBezTo>
                <a:cubicBezTo>
                  <a:pt x="3443572" y="2560450"/>
                  <a:pt x="3443191" y="2558068"/>
                  <a:pt x="3444144" y="2555782"/>
                </a:cubicBezTo>
                <a:cubicBezTo>
                  <a:pt x="3444620" y="2554449"/>
                  <a:pt x="3448144" y="2551972"/>
                  <a:pt x="3452050" y="2548448"/>
                </a:cubicBezTo>
                <a:close/>
                <a:moveTo>
                  <a:pt x="2147601" y="2545686"/>
                </a:moveTo>
                <a:cubicBezTo>
                  <a:pt x="2161127" y="2547020"/>
                  <a:pt x="2173985" y="2560545"/>
                  <a:pt x="2176367" y="2575880"/>
                </a:cubicBezTo>
                <a:cubicBezTo>
                  <a:pt x="2178748" y="2591216"/>
                  <a:pt x="2169699" y="2601217"/>
                  <a:pt x="2156174" y="2598931"/>
                </a:cubicBezTo>
                <a:cubicBezTo>
                  <a:pt x="2143029" y="2596740"/>
                  <a:pt x="2129789" y="2582548"/>
                  <a:pt x="2127980" y="2568261"/>
                </a:cubicBezTo>
                <a:cubicBezTo>
                  <a:pt x="2126170" y="2554640"/>
                  <a:pt x="2134933" y="2544353"/>
                  <a:pt x="2147601" y="2545686"/>
                </a:cubicBezTo>
                <a:close/>
                <a:moveTo>
                  <a:pt x="3293935" y="2542923"/>
                </a:moveTo>
                <a:cubicBezTo>
                  <a:pt x="3299650" y="2540828"/>
                  <a:pt x="3300507" y="2547591"/>
                  <a:pt x="3295935" y="2558259"/>
                </a:cubicBezTo>
                <a:cubicBezTo>
                  <a:pt x="3291458" y="2568927"/>
                  <a:pt x="3283933" y="2578738"/>
                  <a:pt x="3278504" y="2580928"/>
                </a:cubicBezTo>
                <a:cubicBezTo>
                  <a:pt x="3273170" y="2583119"/>
                  <a:pt x="3271932" y="2576451"/>
                  <a:pt x="3276028" y="2565974"/>
                </a:cubicBezTo>
                <a:cubicBezTo>
                  <a:pt x="3280124" y="2555401"/>
                  <a:pt x="3288220" y="2545019"/>
                  <a:pt x="3293935" y="2542923"/>
                </a:cubicBezTo>
                <a:close/>
                <a:moveTo>
                  <a:pt x="2822828" y="2542162"/>
                </a:moveTo>
                <a:cubicBezTo>
                  <a:pt x="2833401" y="2541686"/>
                  <a:pt x="2843402" y="2557973"/>
                  <a:pt x="2845403" y="2578071"/>
                </a:cubicBezTo>
                <a:cubicBezTo>
                  <a:pt x="2847308" y="2598264"/>
                  <a:pt x="2840735" y="2615123"/>
                  <a:pt x="2830353" y="2616267"/>
                </a:cubicBezTo>
                <a:cubicBezTo>
                  <a:pt x="2820161" y="2617410"/>
                  <a:pt x="2809398" y="2601693"/>
                  <a:pt x="2806922" y="2581977"/>
                </a:cubicBezTo>
                <a:cubicBezTo>
                  <a:pt x="2804445" y="2561307"/>
                  <a:pt x="2811875" y="2542638"/>
                  <a:pt x="2822828" y="2542162"/>
                </a:cubicBezTo>
                <a:close/>
                <a:moveTo>
                  <a:pt x="1680305" y="2540067"/>
                </a:moveTo>
                <a:cubicBezTo>
                  <a:pt x="1694307" y="2541781"/>
                  <a:pt x="1707737" y="2553687"/>
                  <a:pt x="1709070" y="2565784"/>
                </a:cubicBezTo>
                <a:cubicBezTo>
                  <a:pt x="1710499" y="2577976"/>
                  <a:pt x="1699545" y="2586453"/>
                  <a:pt x="1685925" y="2584644"/>
                </a:cubicBezTo>
                <a:cubicBezTo>
                  <a:pt x="1671923" y="2582834"/>
                  <a:pt x="1659636" y="2571975"/>
                  <a:pt x="1657635" y="2559879"/>
                </a:cubicBezTo>
                <a:cubicBezTo>
                  <a:pt x="1655540" y="2547115"/>
                  <a:pt x="1665351" y="2538162"/>
                  <a:pt x="1680305" y="2540067"/>
                </a:cubicBezTo>
                <a:close/>
                <a:moveTo>
                  <a:pt x="2746629" y="2539685"/>
                </a:moveTo>
                <a:cubicBezTo>
                  <a:pt x="2759107" y="2540733"/>
                  <a:pt x="2770822" y="2557211"/>
                  <a:pt x="2773204" y="2576547"/>
                </a:cubicBezTo>
                <a:cubicBezTo>
                  <a:pt x="2775490" y="2595978"/>
                  <a:pt x="2767679" y="2610551"/>
                  <a:pt x="2755202" y="2609218"/>
                </a:cubicBezTo>
                <a:cubicBezTo>
                  <a:pt x="2742533" y="2607789"/>
                  <a:pt x="2730913" y="2591501"/>
                  <a:pt x="2728817" y="2571499"/>
                </a:cubicBezTo>
                <a:cubicBezTo>
                  <a:pt x="2726817" y="2552353"/>
                  <a:pt x="2734627" y="2538637"/>
                  <a:pt x="2746629" y="2539685"/>
                </a:cubicBezTo>
                <a:close/>
                <a:moveTo>
                  <a:pt x="2887599" y="2535018"/>
                </a:moveTo>
                <a:cubicBezTo>
                  <a:pt x="2898457" y="2533399"/>
                  <a:pt x="2908459" y="2549686"/>
                  <a:pt x="2910173" y="2570927"/>
                </a:cubicBezTo>
                <a:cubicBezTo>
                  <a:pt x="2911888" y="2592073"/>
                  <a:pt x="2904839" y="2610170"/>
                  <a:pt x="2894266" y="2611504"/>
                </a:cubicBezTo>
                <a:cubicBezTo>
                  <a:pt x="2883598" y="2612837"/>
                  <a:pt x="2873883" y="2597311"/>
                  <a:pt x="2872073" y="2575213"/>
                </a:cubicBezTo>
                <a:cubicBezTo>
                  <a:pt x="2870359" y="2554163"/>
                  <a:pt x="2877121" y="2536542"/>
                  <a:pt x="2887599" y="2535018"/>
                </a:cubicBezTo>
                <a:close/>
                <a:moveTo>
                  <a:pt x="2416587" y="2534828"/>
                </a:moveTo>
                <a:cubicBezTo>
                  <a:pt x="2429541" y="2538257"/>
                  <a:pt x="2441828" y="2554449"/>
                  <a:pt x="2443638" y="2570071"/>
                </a:cubicBezTo>
                <a:cubicBezTo>
                  <a:pt x="2445448" y="2585787"/>
                  <a:pt x="2436399" y="2596264"/>
                  <a:pt x="2423540" y="2593597"/>
                </a:cubicBezTo>
                <a:cubicBezTo>
                  <a:pt x="2410205" y="2590740"/>
                  <a:pt x="2396870" y="2573880"/>
                  <a:pt x="2395441" y="2557593"/>
                </a:cubicBezTo>
                <a:cubicBezTo>
                  <a:pt x="2394013" y="2542162"/>
                  <a:pt x="2403823" y="2531494"/>
                  <a:pt x="2416587" y="2534828"/>
                </a:cubicBezTo>
                <a:close/>
                <a:moveTo>
                  <a:pt x="1586102" y="2531684"/>
                </a:moveTo>
                <a:cubicBezTo>
                  <a:pt x="1600009" y="2532732"/>
                  <a:pt x="1613344" y="2543971"/>
                  <a:pt x="1615249" y="2556544"/>
                </a:cubicBezTo>
                <a:cubicBezTo>
                  <a:pt x="1617059" y="2568546"/>
                  <a:pt x="1607629" y="2576928"/>
                  <a:pt x="1594199" y="2575785"/>
                </a:cubicBezTo>
                <a:cubicBezTo>
                  <a:pt x="1580483" y="2574737"/>
                  <a:pt x="1567338" y="2563783"/>
                  <a:pt x="1565147" y="2551972"/>
                </a:cubicBezTo>
                <a:cubicBezTo>
                  <a:pt x="1562957" y="2540352"/>
                  <a:pt x="1572577" y="2530732"/>
                  <a:pt x="1586102" y="2531684"/>
                </a:cubicBezTo>
                <a:close/>
                <a:moveTo>
                  <a:pt x="3341464" y="2530542"/>
                </a:moveTo>
                <a:cubicBezTo>
                  <a:pt x="3346703" y="2528732"/>
                  <a:pt x="3347180" y="2534638"/>
                  <a:pt x="3342703" y="2543305"/>
                </a:cubicBezTo>
                <a:cubicBezTo>
                  <a:pt x="3338416" y="2551401"/>
                  <a:pt x="3331654" y="2558831"/>
                  <a:pt x="3327082" y="2560355"/>
                </a:cubicBezTo>
                <a:cubicBezTo>
                  <a:pt x="3322319" y="2561879"/>
                  <a:pt x="3321748" y="2556926"/>
                  <a:pt x="3325748" y="2548449"/>
                </a:cubicBezTo>
                <a:cubicBezTo>
                  <a:pt x="3329654" y="2540067"/>
                  <a:pt x="3336512" y="2532256"/>
                  <a:pt x="3341464" y="2530542"/>
                </a:cubicBezTo>
                <a:close/>
                <a:moveTo>
                  <a:pt x="2037873" y="2528446"/>
                </a:moveTo>
                <a:cubicBezTo>
                  <a:pt x="2051684" y="2530256"/>
                  <a:pt x="2063686" y="2543114"/>
                  <a:pt x="2065495" y="2557592"/>
                </a:cubicBezTo>
                <a:cubicBezTo>
                  <a:pt x="2067305" y="2572070"/>
                  <a:pt x="2058066" y="2580833"/>
                  <a:pt x="2044159" y="2578452"/>
                </a:cubicBezTo>
                <a:cubicBezTo>
                  <a:pt x="2030539" y="2576166"/>
                  <a:pt x="2018347" y="2563593"/>
                  <a:pt x="2016632" y="2549972"/>
                </a:cubicBezTo>
                <a:cubicBezTo>
                  <a:pt x="2014918" y="2536351"/>
                  <a:pt x="2024347" y="2526541"/>
                  <a:pt x="2037873" y="2528446"/>
                </a:cubicBezTo>
                <a:close/>
                <a:moveTo>
                  <a:pt x="1055941" y="2527207"/>
                </a:moveTo>
                <a:cubicBezTo>
                  <a:pt x="1056608" y="2535589"/>
                  <a:pt x="1057180" y="2542447"/>
                  <a:pt x="1057846" y="2549972"/>
                </a:cubicBezTo>
                <a:cubicBezTo>
                  <a:pt x="1069562" y="2550163"/>
                  <a:pt x="1081468" y="2550353"/>
                  <a:pt x="1092613" y="2550543"/>
                </a:cubicBezTo>
                <a:cubicBezTo>
                  <a:pt x="1091851" y="2542828"/>
                  <a:pt x="1091089" y="2535208"/>
                  <a:pt x="1090422" y="2527779"/>
                </a:cubicBezTo>
                <a:cubicBezTo>
                  <a:pt x="1079087" y="2527588"/>
                  <a:pt x="1067467" y="2527398"/>
                  <a:pt x="1055941" y="2527207"/>
                </a:cubicBezTo>
                <a:close/>
                <a:moveTo>
                  <a:pt x="2659855" y="2525112"/>
                </a:moveTo>
                <a:cubicBezTo>
                  <a:pt x="2672714" y="2527589"/>
                  <a:pt x="2684715" y="2544638"/>
                  <a:pt x="2686811" y="2563022"/>
                </a:cubicBezTo>
                <a:cubicBezTo>
                  <a:pt x="2689002" y="2581405"/>
                  <a:pt x="2680620" y="2594359"/>
                  <a:pt x="2667952" y="2592073"/>
                </a:cubicBezTo>
                <a:cubicBezTo>
                  <a:pt x="2655474" y="2589787"/>
                  <a:pt x="2642615" y="2572261"/>
                  <a:pt x="2640329" y="2554259"/>
                </a:cubicBezTo>
                <a:cubicBezTo>
                  <a:pt x="2638138" y="2536256"/>
                  <a:pt x="2647282" y="2522731"/>
                  <a:pt x="2659855" y="2525112"/>
                </a:cubicBezTo>
                <a:close/>
                <a:moveTo>
                  <a:pt x="1500664" y="2525112"/>
                </a:moveTo>
                <a:cubicBezTo>
                  <a:pt x="1513808" y="2525874"/>
                  <a:pt x="1527048" y="2536447"/>
                  <a:pt x="1529524" y="2548639"/>
                </a:cubicBezTo>
                <a:cubicBezTo>
                  <a:pt x="1532001" y="2560831"/>
                  <a:pt x="1522476" y="2569974"/>
                  <a:pt x="1509427" y="2569022"/>
                </a:cubicBezTo>
                <a:cubicBezTo>
                  <a:pt x="1496092" y="2568069"/>
                  <a:pt x="1484566" y="2557973"/>
                  <a:pt x="1482185" y="2545686"/>
                </a:cubicBezTo>
                <a:cubicBezTo>
                  <a:pt x="1479709" y="2533399"/>
                  <a:pt x="1487424" y="2524350"/>
                  <a:pt x="1500664" y="2525112"/>
                </a:cubicBezTo>
                <a:close/>
                <a:moveTo>
                  <a:pt x="3192303" y="2525016"/>
                </a:moveTo>
                <a:cubicBezTo>
                  <a:pt x="3201161" y="2522445"/>
                  <a:pt x="3204019" y="2535018"/>
                  <a:pt x="3199161" y="2553401"/>
                </a:cubicBezTo>
                <a:cubicBezTo>
                  <a:pt x="3194589" y="2570927"/>
                  <a:pt x="3185350" y="2586643"/>
                  <a:pt x="3177539" y="2589882"/>
                </a:cubicBezTo>
                <a:cubicBezTo>
                  <a:pt x="3169633" y="2593215"/>
                  <a:pt x="3165728" y="2581119"/>
                  <a:pt x="3169347" y="2563021"/>
                </a:cubicBezTo>
                <a:cubicBezTo>
                  <a:pt x="3172967" y="2544924"/>
                  <a:pt x="3183445" y="2527588"/>
                  <a:pt x="3192303" y="2525016"/>
                </a:cubicBezTo>
                <a:close/>
                <a:moveTo>
                  <a:pt x="934783" y="2524921"/>
                </a:moveTo>
                <a:cubicBezTo>
                  <a:pt x="934974" y="2533589"/>
                  <a:pt x="935164" y="2541876"/>
                  <a:pt x="935355" y="2549115"/>
                </a:cubicBezTo>
                <a:cubicBezTo>
                  <a:pt x="948499" y="2549400"/>
                  <a:pt x="961453" y="2549686"/>
                  <a:pt x="974122" y="2549877"/>
                </a:cubicBezTo>
                <a:cubicBezTo>
                  <a:pt x="973741" y="2541399"/>
                  <a:pt x="973455" y="2533780"/>
                  <a:pt x="973169" y="2526826"/>
                </a:cubicBezTo>
                <a:cubicBezTo>
                  <a:pt x="958977" y="2526159"/>
                  <a:pt x="946213" y="2525493"/>
                  <a:pt x="934783" y="2524921"/>
                </a:cubicBezTo>
                <a:close/>
                <a:moveTo>
                  <a:pt x="2950178" y="2524826"/>
                </a:moveTo>
                <a:cubicBezTo>
                  <a:pt x="2960846" y="2523207"/>
                  <a:pt x="2969895" y="2539494"/>
                  <a:pt x="2970847" y="2561307"/>
                </a:cubicBezTo>
                <a:cubicBezTo>
                  <a:pt x="2971800" y="2583214"/>
                  <a:pt x="2964751" y="2601979"/>
                  <a:pt x="2954655" y="2604646"/>
                </a:cubicBezTo>
                <a:cubicBezTo>
                  <a:pt x="2944463" y="2607217"/>
                  <a:pt x="2934176" y="2590167"/>
                  <a:pt x="2932938" y="2567879"/>
                </a:cubicBezTo>
                <a:cubicBezTo>
                  <a:pt x="2931700" y="2546162"/>
                  <a:pt x="2939605" y="2526445"/>
                  <a:pt x="2950178" y="2524826"/>
                </a:cubicBezTo>
                <a:close/>
                <a:moveTo>
                  <a:pt x="1422463" y="2520158"/>
                </a:moveTo>
                <a:cubicBezTo>
                  <a:pt x="1436464" y="2520349"/>
                  <a:pt x="1449514" y="2530827"/>
                  <a:pt x="1451704" y="2543399"/>
                </a:cubicBezTo>
                <a:cubicBezTo>
                  <a:pt x="1454086" y="2555877"/>
                  <a:pt x="1444846" y="2566355"/>
                  <a:pt x="1430940" y="2566450"/>
                </a:cubicBezTo>
                <a:cubicBezTo>
                  <a:pt x="1417129" y="2566640"/>
                  <a:pt x="1403032" y="2556354"/>
                  <a:pt x="1400269" y="2543876"/>
                </a:cubicBezTo>
                <a:cubicBezTo>
                  <a:pt x="1397507" y="2531017"/>
                  <a:pt x="1408175" y="2519873"/>
                  <a:pt x="1422463" y="2520158"/>
                </a:cubicBezTo>
                <a:close/>
                <a:moveTo>
                  <a:pt x="3391281" y="2519873"/>
                </a:moveTo>
                <a:cubicBezTo>
                  <a:pt x="3395567" y="2518254"/>
                  <a:pt x="3396615" y="2522254"/>
                  <a:pt x="3393471" y="2528351"/>
                </a:cubicBezTo>
                <a:cubicBezTo>
                  <a:pt x="3390519" y="2534351"/>
                  <a:pt x="3384137" y="2540924"/>
                  <a:pt x="3379946" y="2542257"/>
                </a:cubicBezTo>
                <a:cubicBezTo>
                  <a:pt x="3375660" y="2543686"/>
                  <a:pt x="3374993" y="2539781"/>
                  <a:pt x="3378517" y="2533113"/>
                </a:cubicBezTo>
                <a:cubicBezTo>
                  <a:pt x="3381756" y="2527017"/>
                  <a:pt x="3387185" y="2521493"/>
                  <a:pt x="3391281" y="2519873"/>
                </a:cubicBezTo>
                <a:close/>
                <a:moveTo>
                  <a:pt x="1334071" y="2519016"/>
                </a:moveTo>
                <a:cubicBezTo>
                  <a:pt x="1350739" y="2519492"/>
                  <a:pt x="1365217" y="2530160"/>
                  <a:pt x="1367408" y="2543400"/>
                </a:cubicBezTo>
                <a:cubicBezTo>
                  <a:pt x="1369694" y="2557021"/>
                  <a:pt x="1358074" y="2567308"/>
                  <a:pt x="1340357" y="2566736"/>
                </a:cubicBezTo>
                <a:cubicBezTo>
                  <a:pt x="1323498" y="2566165"/>
                  <a:pt x="1308258" y="2555497"/>
                  <a:pt x="1306258" y="2542447"/>
                </a:cubicBezTo>
                <a:cubicBezTo>
                  <a:pt x="1304162" y="2528922"/>
                  <a:pt x="1316640" y="2518540"/>
                  <a:pt x="1334071" y="2519016"/>
                </a:cubicBezTo>
                <a:close/>
                <a:moveTo>
                  <a:pt x="1929860" y="2516634"/>
                </a:moveTo>
                <a:cubicBezTo>
                  <a:pt x="1943100" y="2518539"/>
                  <a:pt x="1955482" y="2531208"/>
                  <a:pt x="1957007" y="2544162"/>
                </a:cubicBezTo>
                <a:cubicBezTo>
                  <a:pt x="1958626" y="2558068"/>
                  <a:pt x="1948148" y="2566736"/>
                  <a:pt x="1933956" y="2564164"/>
                </a:cubicBezTo>
                <a:cubicBezTo>
                  <a:pt x="1920335" y="2561688"/>
                  <a:pt x="1909096" y="2550353"/>
                  <a:pt x="1907476" y="2537304"/>
                </a:cubicBezTo>
                <a:cubicBezTo>
                  <a:pt x="1905762" y="2523683"/>
                  <a:pt x="1915382" y="2514444"/>
                  <a:pt x="1929860" y="2516634"/>
                </a:cubicBezTo>
                <a:close/>
                <a:moveTo>
                  <a:pt x="81724" y="2516444"/>
                </a:moveTo>
                <a:cubicBezTo>
                  <a:pt x="84391" y="2516634"/>
                  <a:pt x="86010" y="2519016"/>
                  <a:pt x="89820" y="2521492"/>
                </a:cubicBezTo>
                <a:cubicBezTo>
                  <a:pt x="84200" y="2523874"/>
                  <a:pt x="80295" y="2526636"/>
                  <a:pt x="78009" y="2526350"/>
                </a:cubicBezTo>
                <a:cubicBezTo>
                  <a:pt x="75723" y="2526064"/>
                  <a:pt x="74104" y="2522826"/>
                  <a:pt x="74390" y="2520635"/>
                </a:cubicBezTo>
                <a:cubicBezTo>
                  <a:pt x="74485" y="2519492"/>
                  <a:pt x="79914" y="2516254"/>
                  <a:pt x="81724" y="2516444"/>
                </a:cubicBezTo>
                <a:close/>
                <a:moveTo>
                  <a:pt x="864964" y="2516254"/>
                </a:moveTo>
                <a:cubicBezTo>
                  <a:pt x="864679" y="2516444"/>
                  <a:pt x="864488" y="2516540"/>
                  <a:pt x="864203" y="2516730"/>
                </a:cubicBezTo>
                <a:lnTo>
                  <a:pt x="864394" y="2516413"/>
                </a:lnTo>
                <a:close/>
                <a:moveTo>
                  <a:pt x="865251" y="2516158"/>
                </a:moveTo>
                <a:lnTo>
                  <a:pt x="864983" y="2516521"/>
                </a:lnTo>
                <a:lnTo>
                  <a:pt x="864489" y="2516634"/>
                </a:lnTo>
                <a:cubicBezTo>
                  <a:pt x="864775" y="2516444"/>
                  <a:pt x="864965" y="2516349"/>
                  <a:pt x="865251" y="2516158"/>
                </a:cubicBezTo>
                <a:close/>
                <a:moveTo>
                  <a:pt x="3101435" y="2514539"/>
                </a:moveTo>
                <a:cubicBezTo>
                  <a:pt x="3095530" y="2516063"/>
                  <a:pt x="3090005" y="2517397"/>
                  <a:pt x="3084576" y="2518730"/>
                </a:cubicBezTo>
                <a:cubicBezTo>
                  <a:pt x="3083719" y="2530446"/>
                  <a:pt x="3082766" y="2542923"/>
                  <a:pt x="3081909" y="2554068"/>
                </a:cubicBezTo>
                <a:cubicBezTo>
                  <a:pt x="3087624" y="2552448"/>
                  <a:pt x="3092958" y="2551020"/>
                  <a:pt x="3098102" y="2549496"/>
                </a:cubicBezTo>
                <a:cubicBezTo>
                  <a:pt x="3099245" y="2537304"/>
                  <a:pt x="3100388" y="2525683"/>
                  <a:pt x="3101435" y="2514539"/>
                </a:cubicBezTo>
                <a:close/>
                <a:moveTo>
                  <a:pt x="3241262" y="2513111"/>
                </a:moveTo>
                <a:cubicBezTo>
                  <a:pt x="3248977" y="2510825"/>
                  <a:pt x="3250691" y="2521112"/>
                  <a:pt x="3245548" y="2536256"/>
                </a:cubicBezTo>
                <a:cubicBezTo>
                  <a:pt x="3240405" y="2551401"/>
                  <a:pt x="3231165" y="2564927"/>
                  <a:pt x="3224117" y="2567594"/>
                </a:cubicBezTo>
                <a:cubicBezTo>
                  <a:pt x="3217068" y="2570261"/>
                  <a:pt x="3214782" y="2560355"/>
                  <a:pt x="3219354" y="2544924"/>
                </a:cubicBezTo>
                <a:cubicBezTo>
                  <a:pt x="3223736" y="2529494"/>
                  <a:pt x="3233547" y="2515302"/>
                  <a:pt x="3241262" y="2513111"/>
                </a:cubicBezTo>
                <a:close/>
                <a:moveTo>
                  <a:pt x="294703" y="2512920"/>
                </a:moveTo>
                <a:cubicBezTo>
                  <a:pt x="303657" y="2513110"/>
                  <a:pt x="309467" y="2518349"/>
                  <a:pt x="307467" y="2524541"/>
                </a:cubicBezTo>
                <a:cubicBezTo>
                  <a:pt x="305562" y="2530827"/>
                  <a:pt x="296608" y="2535590"/>
                  <a:pt x="287464" y="2535399"/>
                </a:cubicBezTo>
                <a:cubicBezTo>
                  <a:pt x="278606" y="2535113"/>
                  <a:pt x="272224" y="2529589"/>
                  <a:pt x="274225" y="2523778"/>
                </a:cubicBezTo>
                <a:cubicBezTo>
                  <a:pt x="276130" y="2517968"/>
                  <a:pt x="286131" y="2512729"/>
                  <a:pt x="294703" y="2512920"/>
                </a:cubicBezTo>
                <a:close/>
                <a:moveTo>
                  <a:pt x="2307811" y="2512539"/>
                </a:moveTo>
                <a:cubicBezTo>
                  <a:pt x="2320956" y="2515683"/>
                  <a:pt x="2332195" y="2529780"/>
                  <a:pt x="2334005" y="2545115"/>
                </a:cubicBezTo>
                <a:cubicBezTo>
                  <a:pt x="2335815" y="2560355"/>
                  <a:pt x="2327242" y="2569689"/>
                  <a:pt x="2314288" y="2567118"/>
                </a:cubicBezTo>
                <a:cubicBezTo>
                  <a:pt x="2300858" y="2564355"/>
                  <a:pt x="2287999" y="2548830"/>
                  <a:pt x="2286761" y="2533590"/>
                </a:cubicBezTo>
                <a:cubicBezTo>
                  <a:pt x="2285523" y="2518826"/>
                  <a:pt x="2294667" y="2509491"/>
                  <a:pt x="2307811" y="2512539"/>
                </a:cubicBezTo>
                <a:close/>
                <a:moveTo>
                  <a:pt x="409765" y="2512253"/>
                </a:moveTo>
                <a:cubicBezTo>
                  <a:pt x="422243" y="2512253"/>
                  <a:pt x="430530" y="2518540"/>
                  <a:pt x="428625" y="2526636"/>
                </a:cubicBezTo>
                <a:cubicBezTo>
                  <a:pt x="426720" y="2534732"/>
                  <a:pt x="415671" y="2540638"/>
                  <a:pt x="402907" y="2540161"/>
                </a:cubicBezTo>
                <a:cubicBezTo>
                  <a:pt x="391382" y="2539780"/>
                  <a:pt x="383191" y="2533780"/>
                  <a:pt x="384524" y="2526541"/>
                </a:cubicBezTo>
                <a:cubicBezTo>
                  <a:pt x="385953" y="2518825"/>
                  <a:pt x="397573" y="2512253"/>
                  <a:pt x="409765" y="2512253"/>
                </a:cubicBezTo>
                <a:close/>
                <a:moveTo>
                  <a:pt x="529970" y="2511681"/>
                </a:moveTo>
                <a:cubicBezTo>
                  <a:pt x="544925" y="2511967"/>
                  <a:pt x="555593" y="2519301"/>
                  <a:pt x="554450" y="2528541"/>
                </a:cubicBezTo>
                <a:cubicBezTo>
                  <a:pt x="553307" y="2537875"/>
                  <a:pt x="540543" y="2545114"/>
                  <a:pt x="525303" y="2545209"/>
                </a:cubicBezTo>
                <a:cubicBezTo>
                  <a:pt x="509777" y="2545305"/>
                  <a:pt x="498633" y="2538447"/>
                  <a:pt x="499586" y="2529112"/>
                </a:cubicBezTo>
                <a:cubicBezTo>
                  <a:pt x="500538" y="2519397"/>
                  <a:pt x="514159" y="2511491"/>
                  <a:pt x="529970" y="2511681"/>
                </a:cubicBezTo>
                <a:close/>
                <a:moveTo>
                  <a:pt x="3446621" y="2511586"/>
                </a:moveTo>
                <a:cubicBezTo>
                  <a:pt x="3449859" y="2510824"/>
                  <a:pt x="3450145" y="2515587"/>
                  <a:pt x="3446621" y="2519587"/>
                </a:cubicBezTo>
                <a:cubicBezTo>
                  <a:pt x="3443668" y="2522921"/>
                  <a:pt x="3439858" y="2525683"/>
                  <a:pt x="3434238" y="2530827"/>
                </a:cubicBezTo>
                <a:cubicBezTo>
                  <a:pt x="3435191" y="2525969"/>
                  <a:pt x="3434905" y="2523397"/>
                  <a:pt x="3436619" y="2520158"/>
                </a:cubicBezTo>
                <a:cubicBezTo>
                  <a:pt x="3439001" y="2515587"/>
                  <a:pt x="3443192" y="2512348"/>
                  <a:pt x="3446621" y="2511586"/>
                </a:cubicBezTo>
                <a:close/>
                <a:moveTo>
                  <a:pt x="651319" y="2511491"/>
                </a:moveTo>
                <a:cubicBezTo>
                  <a:pt x="669416" y="2511491"/>
                  <a:pt x="683323" y="2520349"/>
                  <a:pt x="682656" y="2531303"/>
                </a:cubicBezTo>
                <a:cubicBezTo>
                  <a:pt x="681989" y="2542162"/>
                  <a:pt x="666083" y="2550924"/>
                  <a:pt x="647795" y="2550639"/>
                </a:cubicBezTo>
                <a:cubicBezTo>
                  <a:pt x="630078" y="2550353"/>
                  <a:pt x="616934" y="2542066"/>
                  <a:pt x="617600" y="2531493"/>
                </a:cubicBezTo>
                <a:cubicBezTo>
                  <a:pt x="618362" y="2520254"/>
                  <a:pt x="633126" y="2511491"/>
                  <a:pt x="651319" y="2511491"/>
                </a:cubicBezTo>
                <a:close/>
                <a:moveTo>
                  <a:pt x="776572" y="2511301"/>
                </a:moveTo>
                <a:cubicBezTo>
                  <a:pt x="796289" y="2512158"/>
                  <a:pt x="811529" y="2522826"/>
                  <a:pt x="810577" y="2534828"/>
                </a:cubicBezTo>
                <a:cubicBezTo>
                  <a:pt x="809624" y="2547210"/>
                  <a:pt x="790860" y="2557211"/>
                  <a:pt x="770381" y="2556164"/>
                </a:cubicBezTo>
                <a:cubicBezTo>
                  <a:pt x="750093" y="2555116"/>
                  <a:pt x="735329" y="2544829"/>
                  <a:pt x="736663" y="2532446"/>
                </a:cubicBezTo>
                <a:cubicBezTo>
                  <a:pt x="737996" y="2519493"/>
                  <a:pt x="755617" y="2510253"/>
                  <a:pt x="776572" y="2511301"/>
                </a:cubicBezTo>
                <a:close/>
                <a:moveTo>
                  <a:pt x="184594" y="2511301"/>
                </a:moveTo>
                <a:cubicBezTo>
                  <a:pt x="188308" y="2516064"/>
                  <a:pt x="192309" y="2518635"/>
                  <a:pt x="192785" y="2522064"/>
                </a:cubicBezTo>
                <a:cubicBezTo>
                  <a:pt x="193452" y="2526351"/>
                  <a:pt x="184784" y="2531304"/>
                  <a:pt x="178498" y="2530922"/>
                </a:cubicBezTo>
                <a:cubicBezTo>
                  <a:pt x="171735" y="2530446"/>
                  <a:pt x="167925" y="2527208"/>
                  <a:pt x="170401" y="2522731"/>
                </a:cubicBezTo>
                <a:cubicBezTo>
                  <a:pt x="172211" y="2519207"/>
                  <a:pt x="178021" y="2516349"/>
                  <a:pt x="184594" y="2511301"/>
                </a:cubicBezTo>
                <a:close/>
                <a:moveTo>
                  <a:pt x="1820799" y="2506729"/>
                </a:moveTo>
                <a:cubicBezTo>
                  <a:pt x="1834134" y="2507110"/>
                  <a:pt x="1848421" y="2519302"/>
                  <a:pt x="1850803" y="2532351"/>
                </a:cubicBezTo>
                <a:cubicBezTo>
                  <a:pt x="1853279" y="2545495"/>
                  <a:pt x="1843373" y="2555402"/>
                  <a:pt x="1829752" y="2554068"/>
                </a:cubicBezTo>
                <a:cubicBezTo>
                  <a:pt x="1816798" y="2552830"/>
                  <a:pt x="1804130" y="2541971"/>
                  <a:pt x="1801463" y="2529875"/>
                </a:cubicBezTo>
                <a:cubicBezTo>
                  <a:pt x="1798510" y="2517016"/>
                  <a:pt x="1807178" y="2506348"/>
                  <a:pt x="1820799" y="2506729"/>
                </a:cubicBezTo>
                <a:close/>
                <a:moveTo>
                  <a:pt x="2563653" y="2505014"/>
                </a:moveTo>
                <a:cubicBezTo>
                  <a:pt x="2576988" y="2507872"/>
                  <a:pt x="2589656" y="2524922"/>
                  <a:pt x="2591656" y="2542448"/>
                </a:cubicBezTo>
                <a:cubicBezTo>
                  <a:pt x="2593562" y="2560069"/>
                  <a:pt x="2584227" y="2571213"/>
                  <a:pt x="2570702" y="2567403"/>
                </a:cubicBezTo>
                <a:cubicBezTo>
                  <a:pt x="2557652" y="2563688"/>
                  <a:pt x="2546413" y="2548258"/>
                  <a:pt x="2544413" y="2530827"/>
                </a:cubicBezTo>
                <a:cubicBezTo>
                  <a:pt x="2542412" y="2513492"/>
                  <a:pt x="2550794" y="2502347"/>
                  <a:pt x="2563653" y="2505014"/>
                </a:cubicBezTo>
                <a:close/>
                <a:moveTo>
                  <a:pt x="3509010" y="2504062"/>
                </a:moveTo>
                <a:cubicBezTo>
                  <a:pt x="3508248" y="2506157"/>
                  <a:pt x="3507962" y="2508253"/>
                  <a:pt x="3506533" y="2510348"/>
                </a:cubicBezTo>
                <a:cubicBezTo>
                  <a:pt x="3505295" y="2512158"/>
                  <a:pt x="3502818" y="2514063"/>
                  <a:pt x="3500913" y="2515968"/>
                </a:cubicBezTo>
                <a:cubicBezTo>
                  <a:pt x="3500247" y="2514730"/>
                  <a:pt x="3498913" y="2513968"/>
                  <a:pt x="3499294" y="2512158"/>
                </a:cubicBezTo>
                <a:cubicBezTo>
                  <a:pt x="3499485" y="2511206"/>
                  <a:pt x="3502914" y="2508538"/>
                  <a:pt x="3504914" y="2506729"/>
                </a:cubicBezTo>
                <a:cubicBezTo>
                  <a:pt x="3506343" y="2505776"/>
                  <a:pt x="3507676" y="2504919"/>
                  <a:pt x="3509010" y="2504062"/>
                </a:cubicBezTo>
                <a:close/>
                <a:moveTo>
                  <a:pt x="3289934" y="2501109"/>
                </a:moveTo>
                <a:cubicBezTo>
                  <a:pt x="3296792" y="2498823"/>
                  <a:pt x="3297935" y="2507682"/>
                  <a:pt x="3292601" y="2520159"/>
                </a:cubicBezTo>
                <a:cubicBezTo>
                  <a:pt x="3287553" y="2532065"/>
                  <a:pt x="3278599" y="2543496"/>
                  <a:pt x="3272504" y="2545972"/>
                </a:cubicBezTo>
                <a:cubicBezTo>
                  <a:pt x="3265836" y="2548639"/>
                  <a:pt x="3264503" y="2540638"/>
                  <a:pt x="3269646" y="2527303"/>
                </a:cubicBezTo>
                <a:cubicBezTo>
                  <a:pt x="3274408" y="2514730"/>
                  <a:pt x="3283267" y="2503395"/>
                  <a:pt x="3289934" y="2501109"/>
                </a:cubicBezTo>
                <a:close/>
                <a:moveTo>
                  <a:pt x="1719834" y="2500157"/>
                </a:moveTo>
                <a:cubicBezTo>
                  <a:pt x="1733836" y="2500919"/>
                  <a:pt x="1746694" y="2511968"/>
                  <a:pt x="1748980" y="2525017"/>
                </a:cubicBezTo>
                <a:cubicBezTo>
                  <a:pt x="1751171" y="2538161"/>
                  <a:pt x="1741741" y="2546829"/>
                  <a:pt x="1727549" y="2545401"/>
                </a:cubicBezTo>
                <a:cubicBezTo>
                  <a:pt x="1713643" y="2544067"/>
                  <a:pt x="1700879" y="2533209"/>
                  <a:pt x="1698784" y="2521017"/>
                </a:cubicBezTo>
                <a:cubicBezTo>
                  <a:pt x="1696688" y="2508920"/>
                  <a:pt x="1706023" y="2499395"/>
                  <a:pt x="1719834" y="2500157"/>
                </a:cubicBezTo>
                <a:close/>
                <a:moveTo>
                  <a:pt x="3157252" y="2500061"/>
                </a:moveTo>
                <a:cubicBezTo>
                  <a:pt x="3151346" y="2502252"/>
                  <a:pt x="3145536" y="2504347"/>
                  <a:pt x="3139726" y="2506443"/>
                </a:cubicBezTo>
                <a:cubicBezTo>
                  <a:pt x="3138106" y="2517111"/>
                  <a:pt x="3136392" y="2528446"/>
                  <a:pt x="3134868" y="2539209"/>
                </a:cubicBezTo>
                <a:cubicBezTo>
                  <a:pt x="3140393" y="2538256"/>
                  <a:pt x="3145917" y="2537304"/>
                  <a:pt x="3150965" y="2536447"/>
                </a:cubicBezTo>
                <a:cubicBezTo>
                  <a:pt x="3152775" y="2525207"/>
                  <a:pt x="3154966" y="2512729"/>
                  <a:pt x="3157252" y="2500061"/>
                </a:cubicBezTo>
                <a:close/>
                <a:moveTo>
                  <a:pt x="1625155" y="2494918"/>
                </a:moveTo>
                <a:cubicBezTo>
                  <a:pt x="1638776" y="2496442"/>
                  <a:pt x="1651921" y="2507872"/>
                  <a:pt x="1653349" y="2519778"/>
                </a:cubicBezTo>
                <a:cubicBezTo>
                  <a:pt x="1654778" y="2531779"/>
                  <a:pt x="1644396" y="2540542"/>
                  <a:pt x="1631156" y="2539018"/>
                </a:cubicBezTo>
                <a:cubicBezTo>
                  <a:pt x="1616869" y="2537399"/>
                  <a:pt x="1604867" y="2526255"/>
                  <a:pt x="1603343" y="2513682"/>
                </a:cubicBezTo>
                <a:cubicBezTo>
                  <a:pt x="1601914" y="2501871"/>
                  <a:pt x="1611249" y="2493489"/>
                  <a:pt x="1625155" y="2494918"/>
                </a:cubicBezTo>
                <a:close/>
                <a:moveTo>
                  <a:pt x="2197893" y="2493108"/>
                </a:moveTo>
                <a:cubicBezTo>
                  <a:pt x="2210276" y="2496061"/>
                  <a:pt x="2221325" y="2509872"/>
                  <a:pt x="2222849" y="2524064"/>
                </a:cubicBezTo>
                <a:cubicBezTo>
                  <a:pt x="2224373" y="2539114"/>
                  <a:pt x="2214848" y="2547972"/>
                  <a:pt x="2201417" y="2544734"/>
                </a:cubicBezTo>
                <a:cubicBezTo>
                  <a:pt x="2188844" y="2541686"/>
                  <a:pt x="2178176" y="2528827"/>
                  <a:pt x="2176652" y="2514444"/>
                </a:cubicBezTo>
                <a:cubicBezTo>
                  <a:pt x="2175033" y="2499490"/>
                  <a:pt x="2184368" y="2489774"/>
                  <a:pt x="2197893" y="2493108"/>
                </a:cubicBezTo>
                <a:close/>
                <a:moveTo>
                  <a:pt x="1534286" y="2489870"/>
                </a:moveTo>
                <a:cubicBezTo>
                  <a:pt x="1547431" y="2490346"/>
                  <a:pt x="1560671" y="2500919"/>
                  <a:pt x="1563242" y="2513492"/>
                </a:cubicBezTo>
                <a:cubicBezTo>
                  <a:pt x="1565719" y="2526065"/>
                  <a:pt x="1556384" y="2534923"/>
                  <a:pt x="1542954" y="2533589"/>
                </a:cubicBezTo>
                <a:cubicBezTo>
                  <a:pt x="1530286" y="2532446"/>
                  <a:pt x="1518189" y="2522160"/>
                  <a:pt x="1515522" y="2510920"/>
                </a:cubicBezTo>
                <a:cubicBezTo>
                  <a:pt x="1512760" y="2499204"/>
                  <a:pt x="1521237" y="2489394"/>
                  <a:pt x="1534286" y="2489870"/>
                </a:cubicBezTo>
                <a:close/>
                <a:moveTo>
                  <a:pt x="3339846" y="2489775"/>
                </a:moveTo>
                <a:cubicBezTo>
                  <a:pt x="3345656" y="2487870"/>
                  <a:pt x="3346323" y="2495109"/>
                  <a:pt x="3341560" y="2504824"/>
                </a:cubicBezTo>
                <a:cubicBezTo>
                  <a:pt x="3336703" y="2514539"/>
                  <a:pt x="3327749" y="2524541"/>
                  <a:pt x="3322320" y="2526255"/>
                </a:cubicBezTo>
                <a:cubicBezTo>
                  <a:pt x="3316795" y="2527970"/>
                  <a:pt x="3316224" y="2521112"/>
                  <a:pt x="3321272" y="2510634"/>
                </a:cubicBezTo>
                <a:cubicBezTo>
                  <a:pt x="3325939" y="2500823"/>
                  <a:pt x="3334226" y="2491584"/>
                  <a:pt x="3339846" y="2489775"/>
                </a:cubicBezTo>
                <a:close/>
                <a:moveTo>
                  <a:pt x="995553" y="2489774"/>
                </a:moveTo>
                <a:cubicBezTo>
                  <a:pt x="995934" y="2497204"/>
                  <a:pt x="996315" y="2503776"/>
                  <a:pt x="996791" y="2511396"/>
                </a:cubicBezTo>
                <a:cubicBezTo>
                  <a:pt x="1008793" y="2511586"/>
                  <a:pt x="1020127" y="2511872"/>
                  <a:pt x="1031367" y="2512063"/>
                </a:cubicBezTo>
                <a:cubicBezTo>
                  <a:pt x="1030795" y="2504633"/>
                  <a:pt x="1030319" y="2497204"/>
                  <a:pt x="1029748" y="2490441"/>
                </a:cubicBezTo>
                <a:cubicBezTo>
                  <a:pt x="1017746" y="2490250"/>
                  <a:pt x="1006221" y="2489964"/>
                  <a:pt x="995553" y="2489774"/>
                </a:cubicBezTo>
                <a:close/>
                <a:moveTo>
                  <a:pt x="1106519" y="2489583"/>
                </a:moveTo>
                <a:cubicBezTo>
                  <a:pt x="1107472" y="2498251"/>
                  <a:pt x="1108424" y="2506348"/>
                  <a:pt x="1109377" y="2515015"/>
                </a:cubicBezTo>
                <a:cubicBezTo>
                  <a:pt x="1122807" y="2515206"/>
                  <a:pt x="1135570" y="2515491"/>
                  <a:pt x="1146619" y="2515682"/>
                </a:cubicBezTo>
                <a:cubicBezTo>
                  <a:pt x="1145476" y="2506729"/>
                  <a:pt x="1144238" y="2497680"/>
                  <a:pt x="1143286" y="2490250"/>
                </a:cubicBezTo>
                <a:cubicBezTo>
                  <a:pt x="1131094" y="2490060"/>
                  <a:pt x="1118330" y="2489869"/>
                  <a:pt x="1106519" y="2489583"/>
                </a:cubicBezTo>
                <a:close/>
                <a:moveTo>
                  <a:pt x="1453515" y="2484821"/>
                </a:moveTo>
                <a:cubicBezTo>
                  <a:pt x="1465897" y="2485392"/>
                  <a:pt x="1478947" y="2495774"/>
                  <a:pt x="1481899" y="2507966"/>
                </a:cubicBezTo>
                <a:cubicBezTo>
                  <a:pt x="1484662" y="2520063"/>
                  <a:pt x="1476089" y="2529683"/>
                  <a:pt x="1463802" y="2529017"/>
                </a:cubicBezTo>
                <a:cubicBezTo>
                  <a:pt x="1451229" y="2528350"/>
                  <a:pt x="1439037" y="2518920"/>
                  <a:pt x="1436179" y="2506538"/>
                </a:cubicBezTo>
                <a:cubicBezTo>
                  <a:pt x="1433227" y="2494060"/>
                  <a:pt x="1440942" y="2484249"/>
                  <a:pt x="1453515" y="2484821"/>
                </a:cubicBezTo>
                <a:close/>
                <a:moveTo>
                  <a:pt x="1371314" y="2482440"/>
                </a:moveTo>
                <a:cubicBezTo>
                  <a:pt x="1386268" y="2482726"/>
                  <a:pt x="1400270" y="2493108"/>
                  <a:pt x="1403127" y="2505777"/>
                </a:cubicBezTo>
                <a:cubicBezTo>
                  <a:pt x="1406175" y="2518921"/>
                  <a:pt x="1396079" y="2529589"/>
                  <a:pt x="1380458" y="2529304"/>
                </a:cubicBezTo>
                <a:cubicBezTo>
                  <a:pt x="1365599" y="2529018"/>
                  <a:pt x="1350454" y="2518445"/>
                  <a:pt x="1347692" y="2506063"/>
                </a:cubicBezTo>
                <a:cubicBezTo>
                  <a:pt x="1344834" y="2493299"/>
                  <a:pt x="1356169" y="2482250"/>
                  <a:pt x="1371314" y="2482440"/>
                </a:cubicBezTo>
                <a:close/>
                <a:moveTo>
                  <a:pt x="3189446" y="2482249"/>
                </a:moveTo>
                <a:lnTo>
                  <a:pt x="3189664" y="2482351"/>
                </a:lnTo>
                <a:lnTo>
                  <a:pt x="3189636" y="2482821"/>
                </a:lnTo>
                <a:cubicBezTo>
                  <a:pt x="3189541" y="2482535"/>
                  <a:pt x="3189541" y="2482440"/>
                  <a:pt x="3189446" y="2482249"/>
                </a:cubicBezTo>
                <a:close/>
                <a:moveTo>
                  <a:pt x="3189161" y="2482249"/>
                </a:moveTo>
                <a:cubicBezTo>
                  <a:pt x="3189256" y="2482535"/>
                  <a:pt x="3189256" y="2482630"/>
                  <a:pt x="3189351" y="2482821"/>
                </a:cubicBezTo>
                <a:lnTo>
                  <a:pt x="3189193" y="2482670"/>
                </a:lnTo>
                <a:close/>
                <a:moveTo>
                  <a:pt x="2461640" y="2481392"/>
                </a:moveTo>
                <a:cubicBezTo>
                  <a:pt x="2474594" y="2484821"/>
                  <a:pt x="2486310" y="2501013"/>
                  <a:pt x="2488120" y="2517492"/>
                </a:cubicBezTo>
                <a:cubicBezTo>
                  <a:pt x="2489834" y="2533684"/>
                  <a:pt x="2480786" y="2544257"/>
                  <a:pt x="2468212" y="2540828"/>
                </a:cubicBezTo>
                <a:cubicBezTo>
                  <a:pt x="2455639" y="2537399"/>
                  <a:pt x="2443162" y="2520825"/>
                  <a:pt x="2441352" y="2505014"/>
                </a:cubicBezTo>
                <a:cubicBezTo>
                  <a:pt x="2439542" y="2489012"/>
                  <a:pt x="2448972" y="2477963"/>
                  <a:pt x="2461640" y="2481392"/>
                </a:cubicBezTo>
                <a:close/>
                <a:moveTo>
                  <a:pt x="1278160" y="2480916"/>
                </a:moveTo>
                <a:cubicBezTo>
                  <a:pt x="1295876" y="2481297"/>
                  <a:pt x="1311973" y="2492537"/>
                  <a:pt x="1314164" y="2505967"/>
                </a:cubicBezTo>
                <a:cubicBezTo>
                  <a:pt x="1316450" y="2519397"/>
                  <a:pt x="1304163" y="2529780"/>
                  <a:pt x="1285970" y="2529399"/>
                </a:cubicBezTo>
                <a:cubicBezTo>
                  <a:pt x="1267777" y="2528922"/>
                  <a:pt x="1251585" y="2517969"/>
                  <a:pt x="1249585" y="2504348"/>
                </a:cubicBezTo>
                <a:cubicBezTo>
                  <a:pt x="1247489" y="2490727"/>
                  <a:pt x="1260157" y="2480536"/>
                  <a:pt x="1278160" y="2480916"/>
                </a:cubicBezTo>
                <a:close/>
                <a:moveTo>
                  <a:pt x="3391947" y="2479678"/>
                </a:moveTo>
                <a:cubicBezTo>
                  <a:pt x="3396519" y="2478726"/>
                  <a:pt x="3396615" y="2484440"/>
                  <a:pt x="3392138" y="2492060"/>
                </a:cubicBezTo>
                <a:cubicBezTo>
                  <a:pt x="3387661" y="2499585"/>
                  <a:pt x="3380041" y="2507110"/>
                  <a:pt x="3375659" y="2508158"/>
                </a:cubicBezTo>
                <a:cubicBezTo>
                  <a:pt x="3371183" y="2509301"/>
                  <a:pt x="3370897" y="2503681"/>
                  <a:pt x="3375183" y="2496061"/>
                </a:cubicBezTo>
                <a:cubicBezTo>
                  <a:pt x="3379469" y="2488536"/>
                  <a:pt x="3387375" y="2480726"/>
                  <a:pt x="3391947" y="2479678"/>
                </a:cubicBezTo>
                <a:close/>
                <a:moveTo>
                  <a:pt x="2779966" y="2477678"/>
                </a:moveTo>
                <a:cubicBezTo>
                  <a:pt x="2791872" y="2478535"/>
                  <a:pt x="2802159" y="2494537"/>
                  <a:pt x="2804445" y="2514825"/>
                </a:cubicBezTo>
                <a:cubicBezTo>
                  <a:pt x="2806731" y="2535304"/>
                  <a:pt x="2800063" y="2550925"/>
                  <a:pt x="2788253" y="2550163"/>
                </a:cubicBezTo>
                <a:cubicBezTo>
                  <a:pt x="2776441" y="2549306"/>
                  <a:pt x="2765012" y="2532732"/>
                  <a:pt x="2762630" y="2512349"/>
                </a:cubicBezTo>
                <a:cubicBezTo>
                  <a:pt x="2760249" y="2492156"/>
                  <a:pt x="2768250" y="2476725"/>
                  <a:pt x="2779966" y="2477678"/>
                </a:cubicBezTo>
                <a:close/>
                <a:moveTo>
                  <a:pt x="51148" y="2477677"/>
                </a:moveTo>
                <a:cubicBezTo>
                  <a:pt x="52196" y="2480058"/>
                  <a:pt x="53911" y="2481582"/>
                  <a:pt x="53149" y="2482916"/>
                </a:cubicBezTo>
                <a:cubicBezTo>
                  <a:pt x="52387" y="2484345"/>
                  <a:pt x="49148" y="2485488"/>
                  <a:pt x="47053" y="2486821"/>
                </a:cubicBezTo>
                <a:cubicBezTo>
                  <a:pt x="46005" y="2485297"/>
                  <a:pt x="44195" y="2483964"/>
                  <a:pt x="44195" y="2482249"/>
                </a:cubicBezTo>
                <a:cubicBezTo>
                  <a:pt x="44195" y="2481487"/>
                  <a:pt x="48005" y="2479677"/>
                  <a:pt x="51148" y="2477677"/>
                </a:cubicBezTo>
                <a:close/>
                <a:moveTo>
                  <a:pt x="147160" y="2477296"/>
                </a:moveTo>
                <a:cubicBezTo>
                  <a:pt x="150780" y="2477963"/>
                  <a:pt x="152685" y="2481011"/>
                  <a:pt x="157733" y="2484535"/>
                </a:cubicBezTo>
                <a:cubicBezTo>
                  <a:pt x="149637" y="2487488"/>
                  <a:pt x="144589" y="2490441"/>
                  <a:pt x="140874" y="2490250"/>
                </a:cubicBezTo>
                <a:cubicBezTo>
                  <a:pt x="138016" y="2490155"/>
                  <a:pt x="135064" y="2486440"/>
                  <a:pt x="135540" y="2483964"/>
                </a:cubicBezTo>
                <a:cubicBezTo>
                  <a:pt x="136207" y="2479678"/>
                  <a:pt x="141826" y="2476439"/>
                  <a:pt x="147160" y="2477296"/>
                </a:cubicBezTo>
                <a:close/>
                <a:moveTo>
                  <a:pt x="2082546" y="2475487"/>
                </a:moveTo>
                <a:cubicBezTo>
                  <a:pt x="2094738" y="2475868"/>
                  <a:pt x="2108073" y="2489108"/>
                  <a:pt x="2110740" y="2503205"/>
                </a:cubicBezTo>
                <a:cubicBezTo>
                  <a:pt x="2113312" y="2517302"/>
                  <a:pt x="2104549" y="2528160"/>
                  <a:pt x="2092071" y="2526732"/>
                </a:cubicBezTo>
                <a:cubicBezTo>
                  <a:pt x="2080260" y="2525398"/>
                  <a:pt x="2068354" y="2513873"/>
                  <a:pt x="2065401" y="2500633"/>
                </a:cubicBezTo>
                <a:cubicBezTo>
                  <a:pt x="2062258" y="2486536"/>
                  <a:pt x="2069973" y="2475011"/>
                  <a:pt x="2082546" y="2475487"/>
                </a:cubicBezTo>
                <a:close/>
                <a:moveTo>
                  <a:pt x="252507" y="2475296"/>
                </a:moveTo>
                <a:cubicBezTo>
                  <a:pt x="260318" y="2475487"/>
                  <a:pt x="265461" y="2480630"/>
                  <a:pt x="263175" y="2486059"/>
                </a:cubicBezTo>
                <a:cubicBezTo>
                  <a:pt x="260889" y="2491393"/>
                  <a:pt x="251364" y="2496156"/>
                  <a:pt x="243935" y="2495680"/>
                </a:cubicBezTo>
                <a:cubicBezTo>
                  <a:pt x="236696" y="2495203"/>
                  <a:pt x="232505" y="2490822"/>
                  <a:pt x="234410" y="2485488"/>
                </a:cubicBezTo>
                <a:cubicBezTo>
                  <a:pt x="236410" y="2479487"/>
                  <a:pt x="244316" y="2475106"/>
                  <a:pt x="252507" y="2475296"/>
                </a:cubicBezTo>
                <a:close/>
                <a:moveTo>
                  <a:pt x="362902" y="2474058"/>
                </a:moveTo>
                <a:cubicBezTo>
                  <a:pt x="373856" y="2473868"/>
                  <a:pt x="381762" y="2480535"/>
                  <a:pt x="379190" y="2487965"/>
                </a:cubicBezTo>
                <a:cubicBezTo>
                  <a:pt x="376904" y="2494823"/>
                  <a:pt x="365950" y="2500633"/>
                  <a:pt x="355568" y="2500537"/>
                </a:cubicBezTo>
                <a:cubicBezTo>
                  <a:pt x="345090" y="2500442"/>
                  <a:pt x="338042" y="2494442"/>
                  <a:pt x="340137" y="2487393"/>
                </a:cubicBezTo>
                <a:cubicBezTo>
                  <a:pt x="342137" y="2480249"/>
                  <a:pt x="352425" y="2474249"/>
                  <a:pt x="362902" y="2474058"/>
                </a:cubicBezTo>
                <a:close/>
                <a:moveTo>
                  <a:pt x="824924" y="2473629"/>
                </a:moveTo>
                <a:cubicBezTo>
                  <a:pt x="832675" y="2472200"/>
                  <a:pt x="841152" y="2472296"/>
                  <a:pt x="849248" y="2474153"/>
                </a:cubicBezTo>
                <a:cubicBezTo>
                  <a:pt x="854868" y="2475392"/>
                  <a:pt x="860012" y="2477201"/>
                  <a:pt x="865346" y="2478725"/>
                </a:cubicBezTo>
                <a:cubicBezTo>
                  <a:pt x="866584" y="2479583"/>
                  <a:pt x="867822" y="2480535"/>
                  <a:pt x="868965" y="2481392"/>
                </a:cubicBezTo>
                <a:cubicBezTo>
                  <a:pt x="873156" y="2487631"/>
                  <a:pt x="875133" y="2493703"/>
                  <a:pt x="874478" y="2499597"/>
                </a:cubicBezTo>
                <a:lnTo>
                  <a:pt x="864394" y="2516413"/>
                </a:lnTo>
                <a:lnTo>
                  <a:pt x="850582" y="2520254"/>
                </a:lnTo>
                <a:cubicBezTo>
                  <a:pt x="833532" y="2524064"/>
                  <a:pt x="814101" y="2520350"/>
                  <a:pt x="803814" y="2511396"/>
                </a:cubicBezTo>
                <a:cubicBezTo>
                  <a:pt x="793813" y="2502633"/>
                  <a:pt x="794480" y="2490822"/>
                  <a:pt x="804957" y="2482250"/>
                </a:cubicBezTo>
                <a:cubicBezTo>
                  <a:pt x="810148" y="2478011"/>
                  <a:pt x="817173" y="2475058"/>
                  <a:pt x="824924" y="2473629"/>
                </a:cubicBezTo>
                <a:close/>
                <a:moveTo>
                  <a:pt x="479107" y="2473392"/>
                </a:moveTo>
                <a:cubicBezTo>
                  <a:pt x="492442" y="2473392"/>
                  <a:pt x="502253" y="2480916"/>
                  <a:pt x="500443" y="2489680"/>
                </a:cubicBezTo>
                <a:cubicBezTo>
                  <a:pt x="498728" y="2498538"/>
                  <a:pt x="485965" y="2505681"/>
                  <a:pt x="472154" y="2505681"/>
                </a:cubicBezTo>
                <a:cubicBezTo>
                  <a:pt x="458628" y="2505681"/>
                  <a:pt x="448436" y="2498062"/>
                  <a:pt x="450341" y="2489489"/>
                </a:cubicBezTo>
                <a:cubicBezTo>
                  <a:pt x="452246" y="2481012"/>
                  <a:pt x="465962" y="2473297"/>
                  <a:pt x="479107" y="2473392"/>
                </a:cubicBezTo>
                <a:close/>
                <a:moveTo>
                  <a:pt x="597217" y="2473106"/>
                </a:moveTo>
                <a:cubicBezTo>
                  <a:pt x="613791" y="2473106"/>
                  <a:pt x="625983" y="2481678"/>
                  <a:pt x="624554" y="2492251"/>
                </a:cubicBezTo>
                <a:cubicBezTo>
                  <a:pt x="623125" y="2502919"/>
                  <a:pt x="608552" y="2511206"/>
                  <a:pt x="591502" y="2510825"/>
                </a:cubicBezTo>
                <a:cubicBezTo>
                  <a:pt x="574738" y="2510539"/>
                  <a:pt x="562261" y="2501490"/>
                  <a:pt x="564547" y="2491203"/>
                </a:cubicBezTo>
                <a:cubicBezTo>
                  <a:pt x="566737" y="2481393"/>
                  <a:pt x="581692" y="2473201"/>
                  <a:pt x="597217" y="2473106"/>
                </a:cubicBezTo>
                <a:close/>
                <a:moveTo>
                  <a:pt x="718566" y="2473010"/>
                </a:moveTo>
                <a:cubicBezTo>
                  <a:pt x="737616" y="2473581"/>
                  <a:pt x="751332" y="2483297"/>
                  <a:pt x="750189" y="2495489"/>
                </a:cubicBezTo>
                <a:cubicBezTo>
                  <a:pt x="749046" y="2507586"/>
                  <a:pt x="733329" y="2516539"/>
                  <a:pt x="713613" y="2516253"/>
                </a:cubicBezTo>
                <a:cubicBezTo>
                  <a:pt x="693229" y="2515968"/>
                  <a:pt x="678370" y="2505585"/>
                  <a:pt x="680656" y="2493203"/>
                </a:cubicBezTo>
                <a:cubicBezTo>
                  <a:pt x="682847" y="2481392"/>
                  <a:pt x="699706" y="2472438"/>
                  <a:pt x="718566" y="2473010"/>
                </a:cubicBezTo>
                <a:close/>
                <a:moveTo>
                  <a:pt x="2849499" y="2472819"/>
                </a:moveTo>
                <a:cubicBezTo>
                  <a:pt x="2860262" y="2472153"/>
                  <a:pt x="2870930" y="2489964"/>
                  <a:pt x="2872644" y="2511014"/>
                </a:cubicBezTo>
                <a:cubicBezTo>
                  <a:pt x="2874359" y="2532160"/>
                  <a:pt x="2866929" y="2550448"/>
                  <a:pt x="2856452" y="2550734"/>
                </a:cubicBezTo>
                <a:cubicBezTo>
                  <a:pt x="2845879" y="2551020"/>
                  <a:pt x="2835497" y="2533589"/>
                  <a:pt x="2833687" y="2512062"/>
                </a:cubicBezTo>
                <a:cubicBezTo>
                  <a:pt x="2832068" y="2491583"/>
                  <a:pt x="2839211" y="2473677"/>
                  <a:pt x="2849499" y="2472819"/>
                </a:cubicBezTo>
                <a:close/>
                <a:moveTo>
                  <a:pt x="3446144" y="2471772"/>
                </a:moveTo>
                <a:cubicBezTo>
                  <a:pt x="3449764" y="2471105"/>
                  <a:pt x="3449859" y="2475105"/>
                  <a:pt x="3446335" y="2480630"/>
                </a:cubicBezTo>
                <a:cubicBezTo>
                  <a:pt x="3442811" y="2486250"/>
                  <a:pt x="3437000" y="2491393"/>
                  <a:pt x="3433190" y="2492441"/>
                </a:cubicBezTo>
                <a:cubicBezTo>
                  <a:pt x="3429095" y="2493584"/>
                  <a:pt x="3428809" y="2489012"/>
                  <a:pt x="3432714" y="2483106"/>
                </a:cubicBezTo>
                <a:cubicBezTo>
                  <a:pt x="3436238" y="2477772"/>
                  <a:pt x="3442525" y="2472438"/>
                  <a:pt x="3446144" y="2471772"/>
                </a:cubicBezTo>
                <a:close/>
                <a:moveTo>
                  <a:pt x="2697384" y="2466819"/>
                </a:moveTo>
                <a:cubicBezTo>
                  <a:pt x="2709195" y="2468628"/>
                  <a:pt x="2721197" y="2485869"/>
                  <a:pt x="2723768" y="2504252"/>
                </a:cubicBezTo>
                <a:cubicBezTo>
                  <a:pt x="2726531" y="2523588"/>
                  <a:pt x="2718434" y="2538447"/>
                  <a:pt x="2706052" y="2536541"/>
                </a:cubicBezTo>
                <a:cubicBezTo>
                  <a:pt x="2694241" y="2534732"/>
                  <a:pt x="2681858" y="2517682"/>
                  <a:pt x="2679096" y="2499204"/>
                </a:cubicBezTo>
                <a:cubicBezTo>
                  <a:pt x="2676239" y="2479773"/>
                  <a:pt x="2684906" y="2464818"/>
                  <a:pt x="2697384" y="2466819"/>
                </a:cubicBezTo>
                <a:close/>
                <a:moveTo>
                  <a:pt x="1973865" y="2465867"/>
                </a:moveTo>
                <a:cubicBezTo>
                  <a:pt x="1986533" y="2467010"/>
                  <a:pt x="1998535" y="2479106"/>
                  <a:pt x="2000630" y="2492632"/>
                </a:cubicBezTo>
                <a:cubicBezTo>
                  <a:pt x="2002916" y="2506919"/>
                  <a:pt x="1993296" y="2516825"/>
                  <a:pt x="1979866" y="2514635"/>
                </a:cubicBezTo>
                <a:cubicBezTo>
                  <a:pt x="1967388" y="2512539"/>
                  <a:pt x="1955291" y="2500061"/>
                  <a:pt x="1953863" y="2487679"/>
                </a:cubicBezTo>
                <a:cubicBezTo>
                  <a:pt x="1952339" y="2474915"/>
                  <a:pt x="1961578" y="2464724"/>
                  <a:pt x="1973865" y="2465867"/>
                </a:cubicBezTo>
                <a:close/>
                <a:moveTo>
                  <a:pt x="2916936" y="2465676"/>
                </a:moveTo>
                <a:cubicBezTo>
                  <a:pt x="2927890" y="2466153"/>
                  <a:pt x="2936843" y="2484345"/>
                  <a:pt x="2937415" y="2506348"/>
                </a:cubicBezTo>
                <a:cubicBezTo>
                  <a:pt x="2937891" y="2528160"/>
                  <a:pt x="2930175" y="2545020"/>
                  <a:pt x="2919412" y="2545401"/>
                </a:cubicBezTo>
                <a:cubicBezTo>
                  <a:pt x="2908840" y="2545686"/>
                  <a:pt x="2899219" y="2528351"/>
                  <a:pt x="2898076" y="2506348"/>
                </a:cubicBezTo>
                <a:cubicBezTo>
                  <a:pt x="2896838" y="2483202"/>
                  <a:pt x="2905220" y="2465200"/>
                  <a:pt x="2916936" y="2465676"/>
                </a:cubicBezTo>
                <a:close/>
                <a:moveTo>
                  <a:pt x="3232023" y="2465581"/>
                </a:moveTo>
                <a:cubicBezTo>
                  <a:pt x="3240691" y="2463486"/>
                  <a:pt x="3243453" y="2475773"/>
                  <a:pt x="3238500" y="2492251"/>
                </a:cubicBezTo>
                <a:cubicBezTo>
                  <a:pt x="3233356" y="2509491"/>
                  <a:pt x="3222117" y="2526065"/>
                  <a:pt x="3213830" y="2528637"/>
                </a:cubicBezTo>
                <a:cubicBezTo>
                  <a:pt x="3205448" y="2531304"/>
                  <a:pt x="3202495" y="2519302"/>
                  <a:pt x="3207543" y="2500823"/>
                </a:cubicBezTo>
                <a:cubicBezTo>
                  <a:pt x="3212306" y="2483393"/>
                  <a:pt x="3223260" y="2467677"/>
                  <a:pt x="3232023" y="2465581"/>
                </a:cubicBezTo>
                <a:close/>
                <a:moveTo>
                  <a:pt x="3566541" y="2464533"/>
                </a:moveTo>
                <a:cubicBezTo>
                  <a:pt x="3567207" y="2464819"/>
                  <a:pt x="3566445" y="2466819"/>
                  <a:pt x="3565778" y="2468343"/>
                </a:cubicBezTo>
                <a:cubicBezTo>
                  <a:pt x="3565588" y="2468724"/>
                  <a:pt x="3562540" y="2470534"/>
                  <a:pt x="3561873" y="2470438"/>
                </a:cubicBezTo>
                <a:cubicBezTo>
                  <a:pt x="3560921" y="2470248"/>
                  <a:pt x="3560826" y="2469010"/>
                  <a:pt x="3559873" y="2467295"/>
                </a:cubicBezTo>
                <a:cubicBezTo>
                  <a:pt x="3563397" y="2465771"/>
                  <a:pt x="3565874" y="2464247"/>
                  <a:pt x="3566541" y="2464533"/>
                </a:cubicBezTo>
                <a:close/>
                <a:moveTo>
                  <a:pt x="3505009" y="2464438"/>
                </a:moveTo>
                <a:cubicBezTo>
                  <a:pt x="3504724" y="2467772"/>
                  <a:pt x="3505676" y="2469677"/>
                  <a:pt x="3504152" y="2471867"/>
                </a:cubicBezTo>
                <a:cubicBezTo>
                  <a:pt x="3502533" y="2474153"/>
                  <a:pt x="3497961" y="2478059"/>
                  <a:pt x="3495770" y="2479011"/>
                </a:cubicBezTo>
                <a:cubicBezTo>
                  <a:pt x="3491865" y="2480630"/>
                  <a:pt x="3491198" y="2478249"/>
                  <a:pt x="3494436" y="2473772"/>
                </a:cubicBezTo>
                <a:cubicBezTo>
                  <a:pt x="3496437" y="2471201"/>
                  <a:pt x="3500151" y="2468629"/>
                  <a:pt x="3505009" y="2464438"/>
                </a:cubicBezTo>
                <a:close/>
                <a:moveTo>
                  <a:pt x="1865851" y="2459866"/>
                </a:moveTo>
                <a:cubicBezTo>
                  <a:pt x="1878901" y="2460627"/>
                  <a:pt x="1891188" y="2471772"/>
                  <a:pt x="1893379" y="2484916"/>
                </a:cubicBezTo>
                <a:cubicBezTo>
                  <a:pt x="1895569" y="2498061"/>
                  <a:pt x="1886902" y="2507395"/>
                  <a:pt x="1873757" y="2506538"/>
                </a:cubicBezTo>
                <a:cubicBezTo>
                  <a:pt x="1860422" y="2505681"/>
                  <a:pt x="1848516" y="2495489"/>
                  <a:pt x="1845849" y="2482725"/>
                </a:cubicBezTo>
                <a:cubicBezTo>
                  <a:pt x="1843087" y="2469391"/>
                  <a:pt x="1851850" y="2459008"/>
                  <a:pt x="1865851" y="2459866"/>
                </a:cubicBezTo>
                <a:close/>
                <a:moveTo>
                  <a:pt x="3079242" y="2458437"/>
                </a:moveTo>
                <a:cubicBezTo>
                  <a:pt x="3072194" y="2459770"/>
                  <a:pt x="3065240" y="2461008"/>
                  <a:pt x="3059049" y="2462056"/>
                </a:cubicBezTo>
                <a:cubicBezTo>
                  <a:pt x="3058382" y="2475582"/>
                  <a:pt x="3057620" y="2491012"/>
                  <a:pt x="3057049" y="2504823"/>
                </a:cubicBezTo>
                <a:cubicBezTo>
                  <a:pt x="3062859" y="2503014"/>
                  <a:pt x="3069622" y="2500918"/>
                  <a:pt x="3076385" y="2498823"/>
                </a:cubicBezTo>
                <a:cubicBezTo>
                  <a:pt x="3077242" y="2485773"/>
                  <a:pt x="3078290" y="2471581"/>
                  <a:pt x="3079242" y="2458437"/>
                </a:cubicBezTo>
                <a:close/>
                <a:moveTo>
                  <a:pt x="2352960" y="2457961"/>
                </a:moveTo>
                <a:cubicBezTo>
                  <a:pt x="2365914" y="2460628"/>
                  <a:pt x="2377915" y="2475582"/>
                  <a:pt x="2379820" y="2491298"/>
                </a:cubicBezTo>
                <a:cubicBezTo>
                  <a:pt x="2381725" y="2507015"/>
                  <a:pt x="2372677" y="2516349"/>
                  <a:pt x="2359437" y="2512635"/>
                </a:cubicBezTo>
                <a:cubicBezTo>
                  <a:pt x="2347054" y="2509206"/>
                  <a:pt x="2336291" y="2495299"/>
                  <a:pt x="2334481" y="2480250"/>
                </a:cubicBezTo>
                <a:cubicBezTo>
                  <a:pt x="2332671" y="2465295"/>
                  <a:pt x="2340577" y="2455485"/>
                  <a:pt x="2352960" y="2457961"/>
                </a:cubicBezTo>
                <a:close/>
                <a:moveTo>
                  <a:pt x="3284410" y="2455960"/>
                </a:moveTo>
                <a:cubicBezTo>
                  <a:pt x="3292221" y="2453389"/>
                  <a:pt x="3294221" y="2463771"/>
                  <a:pt x="3288792" y="2477868"/>
                </a:cubicBezTo>
                <a:cubicBezTo>
                  <a:pt x="3283267" y="2491965"/>
                  <a:pt x="3272409" y="2506062"/>
                  <a:pt x="3265170" y="2508538"/>
                </a:cubicBezTo>
                <a:cubicBezTo>
                  <a:pt x="3258216" y="2510920"/>
                  <a:pt x="3256121" y="2501776"/>
                  <a:pt x="3260693" y="2487869"/>
                </a:cubicBezTo>
                <a:cubicBezTo>
                  <a:pt x="3265455" y="2473296"/>
                  <a:pt x="3276314" y="2458723"/>
                  <a:pt x="3284410" y="2455960"/>
                </a:cubicBezTo>
                <a:close/>
                <a:moveTo>
                  <a:pt x="1759839" y="2455865"/>
                </a:moveTo>
                <a:cubicBezTo>
                  <a:pt x="1773174" y="2455580"/>
                  <a:pt x="1787271" y="2467010"/>
                  <a:pt x="1789747" y="2479963"/>
                </a:cubicBezTo>
                <a:cubicBezTo>
                  <a:pt x="1792224" y="2492918"/>
                  <a:pt x="1782127" y="2503205"/>
                  <a:pt x="1768792" y="2501967"/>
                </a:cubicBezTo>
                <a:cubicBezTo>
                  <a:pt x="1755934" y="2500823"/>
                  <a:pt x="1743742" y="2490251"/>
                  <a:pt x="1741360" y="2478249"/>
                </a:cubicBezTo>
                <a:cubicBezTo>
                  <a:pt x="1738979" y="2466248"/>
                  <a:pt x="1747171" y="2456151"/>
                  <a:pt x="1759839" y="2455865"/>
                </a:cubicBezTo>
                <a:close/>
                <a:moveTo>
                  <a:pt x="2977991" y="2455675"/>
                </a:moveTo>
                <a:cubicBezTo>
                  <a:pt x="2989040" y="2453198"/>
                  <a:pt x="2998851" y="2470819"/>
                  <a:pt x="2999327" y="2493393"/>
                </a:cubicBezTo>
                <a:cubicBezTo>
                  <a:pt x="2999803" y="2515968"/>
                  <a:pt x="2991517" y="2536447"/>
                  <a:pt x="2980944" y="2538542"/>
                </a:cubicBezTo>
                <a:cubicBezTo>
                  <a:pt x="2970847" y="2540542"/>
                  <a:pt x="2961322" y="2524445"/>
                  <a:pt x="2959989" y="2502442"/>
                </a:cubicBezTo>
                <a:cubicBezTo>
                  <a:pt x="2958560" y="2479582"/>
                  <a:pt x="2966752" y="2458151"/>
                  <a:pt x="2977991" y="2455675"/>
                </a:cubicBezTo>
                <a:close/>
                <a:moveTo>
                  <a:pt x="1661731" y="2454055"/>
                </a:moveTo>
                <a:cubicBezTo>
                  <a:pt x="1675352" y="2454246"/>
                  <a:pt x="1688115" y="2464532"/>
                  <a:pt x="1690592" y="2477296"/>
                </a:cubicBezTo>
                <a:cubicBezTo>
                  <a:pt x="1693068" y="2490060"/>
                  <a:pt x="1684115" y="2499108"/>
                  <a:pt x="1670304" y="2498251"/>
                </a:cubicBezTo>
                <a:cubicBezTo>
                  <a:pt x="1656873" y="2497394"/>
                  <a:pt x="1644205" y="2487107"/>
                  <a:pt x="1641919" y="2475296"/>
                </a:cubicBezTo>
                <a:cubicBezTo>
                  <a:pt x="1639633" y="2463390"/>
                  <a:pt x="1648396" y="2453769"/>
                  <a:pt x="1661731" y="2454055"/>
                </a:cubicBezTo>
                <a:close/>
                <a:moveTo>
                  <a:pt x="1570005" y="2452436"/>
                </a:moveTo>
                <a:cubicBezTo>
                  <a:pt x="1582864" y="2453198"/>
                  <a:pt x="1595913" y="2463581"/>
                  <a:pt x="1598199" y="2475296"/>
                </a:cubicBezTo>
                <a:cubicBezTo>
                  <a:pt x="1600485" y="2487012"/>
                  <a:pt x="1591436" y="2496442"/>
                  <a:pt x="1578863" y="2495965"/>
                </a:cubicBezTo>
                <a:cubicBezTo>
                  <a:pt x="1565528" y="2495489"/>
                  <a:pt x="1552955" y="2485202"/>
                  <a:pt x="1550384" y="2473010"/>
                </a:cubicBezTo>
                <a:cubicBezTo>
                  <a:pt x="1547812" y="2460818"/>
                  <a:pt x="1556289" y="2451579"/>
                  <a:pt x="1570005" y="2452436"/>
                </a:cubicBezTo>
                <a:close/>
                <a:moveTo>
                  <a:pt x="1048702" y="2451579"/>
                </a:moveTo>
                <a:cubicBezTo>
                  <a:pt x="1049464" y="2459961"/>
                  <a:pt x="1050131" y="2468057"/>
                  <a:pt x="1050893" y="2476153"/>
                </a:cubicBezTo>
                <a:cubicBezTo>
                  <a:pt x="1062609" y="2476344"/>
                  <a:pt x="1074515" y="2476534"/>
                  <a:pt x="1086326" y="2476820"/>
                </a:cubicBezTo>
                <a:cubicBezTo>
                  <a:pt x="1085374" y="2468152"/>
                  <a:pt x="1084421" y="2459675"/>
                  <a:pt x="1083659" y="2452246"/>
                </a:cubicBezTo>
                <a:cubicBezTo>
                  <a:pt x="1072324" y="2452055"/>
                  <a:pt x="1060037" y="2451769"/>
                  <a:pt x="1048702" y="2451579"/>
                </a:cubicBezTo>
                <a:close/>
                <a:moveTo>
                  <a:pt x="935260" y="2451007"/>
                </a:moveTo>
                <a:cubicBezTo>
                  <a:pt x="935355" y="2458818"/>
                  <a:pt x="935545" y="2466342"/>
                  <a:pt x="935641" y="2473105"/>
                </a:cubicBezTo>
                <a:cubicBezTo>
                  <a:pt x="948499" y="2473391"/>
                  <a:pt x="960215" y="2473581"/>
                  <a:pt x="970978" y="2473867"/>
                </a:cubicBezTo>
                <a:cubicBezTo>
                  <a:pt x="970693" y="2466152"/>
                  <a:pt x="970407" y="2459199"/>
                  <a:pt x="970121" y="2451769"/>
                </a:cubicBezTo>
                <a:cubicBezTo>
                  <a:pt x="958024" y="2451483"/>
                  <a:pt x="947071" y="2451293"/>
                  <a:pt x="935260" y="2451007"/>
                </a:cubicBezTo>
                <a:close/>
                <a:moveTo>
                  <a:pt x="3136678" y="2450722"/>
                </a:moveTo>
                <a:cubicBezTo>
                  <a:pt x="3130582" y="2451960"/>
                  <a:pt x="3124772" y="2453103"/>
                  <a:pt x="3119152" y="2454246"/>
                </a:cubicBezTo>
                <a:cubicBezTo>
                  <a:pt x="3117723" y="2466057"/>
                  <a:pt x="3116390" y="2477487"/>
                  <a:pt x="3115056" y="2488631"/>
                </a:cubicBezTo>
                <a:cubicBezTo>
                  <a:pt x="3121057" y="2487202"/>
                  <a:pt x="3126391" y="2485964"/>
                  <a:pt x="3131820" y="2484726"/>
                </a:cubicBezTo>
                <a:cubicBezTo>
                  <a:pt x="3133439" y="2473296"/>
                  <a:pt x="3135059" y="2461580"/>
                  <a:pt x="3136678" y="2450722"/>
                </a:cubicBezTo>
                <a:close/>
                <a:moveTo>
                  <a:pt x="1483804" y="2449674"/>
                </a:moveTo>
                <a:cubicBezTo>
                  <a:pt x="1496472" y="2450151"/>
                  <a:pt x="1509235" y="2460056"/>
                  <a:pt x="1512093" y="2472439"/>
                </a:cubicBezTo>
                <a:cubicBezTo>
                  <a:pt x="1515046" y="2484917"/>
                  <a:pt x="1506854" y="2493775"/>
                  <a:pt x="1493996" y="2493013"/>
                </a:cubicBezTo>
                <a:cubicBezTo>
                  <a:pt x="1481422" y="2492251"/>
                  <a:pt x="1469230" y="2481869"/>
                  <a:pt x="1466468" y="2470248"/>
                </a:cubicBezTo>
                <a:cubicBezTo>
                  <a:pt x="1463706" y="2458628"/>
                  <a:pt x="1471421" y="2449293"/>
                  <a:pt x="1483804" y="2449674"/>
                </a:cubicBezTo>
                <a:close/>
                <a:moveTo>
                  <a:pt x="2604802" y="2449198"/>
                </a:moveTo>
                <a:cubicBezTo>
                  <a:pt x="2617755" y="2451769"/>
                  <a:pt x="2629947" y="2468438"/>
                  <a:pt x="2632329" y="2486345"/>
                </a:cubicBezTo>
                <a:cubicBezTo>
                  <a:pt x="2634615" y="2504443"/>
                  <a:pt x="2626233" y="2516540"/>
                  <a:pt x="2613184" y="2513492"/>
                </a:cubicBezTo>
                <a:cubicBezTo>
                  <a:pt x="2599944" y="2510443"/>
                  <a:pt x="2588228" y="2494156"/>
                  <a:pt x="2586228" y="2475582"/>
                </a:cubicBezTo>
                <a:cubicBezTo>
                  <a:pt x="2584323" y="2458056"/>
                  <a:pt x="2592324" y="2446721"/>
                  <a:pt x="2604802" y="2449198"/>
                </a:cubicBezTo>
                <a:close/>
                <a:moveTo>
                  <a:pt x="1143762" y="2446721"/>
                </a:moveTo>
                <a:cubicBezTo>
                  <a:pt x="1143857" y="2446816"/>
                  <a:pt x="1143952" y="2446912"/>
                  <a:pt x="1144143" y="2447007"/>
                </a:cubicBezTo>
                <a:lnTo>
                  <a:pt x="1143939" y="2446939"/>
                </a:lnTo>
                <a:close/>
                <a:moveTo>
                  <a:pt x="3338130" y="2446531"/>
                </a:moveTo>
                <a:cubicBezTo>
                  <a:pt x="3344703" y="2444816"/>
                  <a:pt x="3345370" y="2453198"/>
                  <a:pt x="3339654" y="2464914"/>
                </a:cubicBezTo>
                <a:cubicBezTo>
                  <a:pt x="3333844" y="2476725"/>
                  <a:pt x="3324129" y="2487679"/>
                  <a:pt x="3317842" y="2489584"/>
                </a:cubicBezTo>
                <a:cubicBezTo>
                  <a:pt x="3311651" y="2491489"/>
                  <a:pt x="3310603" y="2483107"/>
                  <a:pt x="3315842" y="2471486"/>
                </a:cubicBezTo>
                <a:cubicBezTo>
                  <a:pt x="3321081" y="2459866"/>
                  <a:pt x="3331463" y="2448245"/>
                  <a:pt x="3338130" y="2446531"/>
                </a:cubicBezTo>
                <a:close/>
                <a:moveTo>
                  <a:pt x="1404175" y="2446435"/>
                </a:moveTo>
                <a:cubicBezTo>
                  <a:pt x="1417891" y="2446054"/>
                  <a:pt x="1432084" y="2456151"/>
                  <a:pt x="1435227" y="2468534"/>
                </a:cubicBezTo>
                <a:cubicBezTo>
                  <a:pt x="1438370" y="2480821"/>
                  <a:pt x="1429321" y="2491489"/>
                  <a:pt x="1415510" y="2491298"/>
                </a:cubicBezTo>
                <a:cubicBezTo>
                  <a:pt x="1401889" y="2491012"/>
                  <a:pt x="1388554" y="2481202"/>
                  <a:pt x="1385506" y="2468915"/>
                </a:cubicBezTo>
                <a:cubicBezTo>
                  <a:pt x="1382363" y="2456437"/>
                  <a:pt x="1390555" y="2446817"/>
                  <a:pt x="1404175" y="2446435"/>
                </a:cubicBezTo>
                <a:close/>
                <a:moveTo>
                  <a:pt x="1317593" y="2444626"/>
                </a:moveTo>
                <a:cubicBezTo>
                  <a:pt x="1333595" y="2445007"/>
                  <a:pt x="1348359" y="2455770"/>
                  <a:pt x="1351216" y="2469010"/>
                </a:cubicBezTo>
                <a:cubicBezTo>
                  <a:pt x="1353978" y="2482155"/>
                  <a:pt x="1343406" y="2492346"/>
                  <a:pt x="1326927" y="2491870"/>
                </a:cubicBezTo>
                <a:cubicBezTo>
                  <a:pt x="1310735" y="2491489"/>
                  <a:pt x="1294638" y="2480250"/>
                  <a:pt x="1292352" y="2467581"/>
                </a:cubicBezTo>
                <a:cubicBezTo>
                  <a:pt x="1290066" y="2454818"/>
                  <a:pt x="1301781" y="2444245"/>
                  <a:pt x="1317593" y="2444626"/>
                </a:cubicBezTo>
                <a:close/>
                <a:moveTo>
                  <a:pt x="1221486" y="2442530"/>
                </a:moveTo>
                <a:cubicBezTo>
                  <a:pt x="1239583" y="2443102"/>
                  <a:pt x="1256252" y="2454437"/>
                  <a:pt x="1258633" y="2467867"/>
                </a:cubicBezTo>
                <a:cubicBezTo>
                  <a:pt x="1261110" y="2481678"/>
                  <a:pt x="1247298" y="2492727"/>
                  <a:pt x="1228058" y="2491775"/>
                </a:cubicBezTo>
                <a:cubicBezTo>
                  <a:pt x="1209198" y="2490822"/>
                  <a:pt x="1193292" y="2479678"/>
                  <a:pt x="1191577" y="2465771"/>
                </a:cubicBezTo>
                <a:cubicBezTo>
                  <a:pt x="1189863" y="2452055"/>
                  <a:pt x="1202912" y="2442054"/>
                  <a:pt x="1221486" y="2442530"/>
                </a:cubicBezTo>
                <a:close/>
                <a:moveTo>
                  <a:pt x="24860" y="2439959"/>
                </a:moveTo>
                <a:cubicBezTo>
                  <a:pt x="25336" y="2442055"/>
                  <a:pt x="26479" y="2443293"/>
                  <a:pt x="25812" y="2444531"/>
                </a:cubicBezTo>
                <a:cubicBezTo>
                  <a:pt x="25050" y="2445674"/>
                  <a:pt x="22574" y="2446722"/>
                  <a:pt x="20859" y="2447770"/>
                </a:cubicBezTo>
                <a:cubicBezTo>
                  <a:pt x="20192" y="2446722"/>
                  <a:pt x="18573" y="2445674"/>
                  <a:pt x="19049" y="2444436"/>
                </a:cubicBezTo>
                <a:cubicBezTo>
                  <a:pt x="19526" y="2443293"/>
                  <a:pt x="22097" y="2441959"/>
                  <a:pt x="24860" y="2439959"/>
                </a:cubicBezTo>
                <a:close/>
                <a:moveTo>
                  <a:pt x="114776" y="2439006"/>
                </a:moveTo>
                <a:cubicBezTo>
                  <a:pt x="116491" y="2441006"/>
                  <a:pt x="119729" y="2442816"/>
                  <a:pt x="119443" y="2445197"/>
                </a:cubicBezTo>
                <a:cubicBezTo>
                  <a:pt x="119348" y="2446912"/>
                  <a:pt x="114300" y="2449579"/>
                  <a:pt x="109061" y="2453675"/>
                </a:cubicBezTo>
                <a:cubicBezTo>
                  <a:pt x="107156" y="2449769"/>
                  <a:pt x="104584" y="2447483"/>
                  <a:pt x="105537" y="2445007"/>
                </a:cubicBezTo>
                <a:cubicBezTo>
                  <a:pt x="106204" y="2443197"/>
                  <a:pt x="111538" y="2441006"/>
                  <a:pt x="114776" y="2439006"/>
                </a:cubicBezTo>
                <a:close/>
                <a:moveTo>
                  <a:pt x="3391757" y="2438339"/>
                </a:moveTo>
                <a:cubicBezTo>
                  <a:pt x="3397663" y="2437006"/>
                  <a:pt x="3397948" y="2442911"/>
                  <a:pt x="3392710" y="2452151"/>
                </a:cubicBezTo>
                <a:cubicBezTo>
                  <a:pt x="3387471" y="2461390"/>
                  <a:pt x="3379279" y="2469677"/>
                  <a:pt x="3373564" y="2471486"/>
                </a:cubicBezTo>
                <a:cubicBezTo>
                  <a:pt x="3367659" y="2473391"/>
                  <a:pt x="3366992" y="2466629"/>
                  <a:pt x="3372231" y="2457199"/>
                </a:cubicBezTo>
                <a:cubicBezTo>
                  <a:pt x="3377184" y="2448245"/>
                  <a:pt x="3386137" y="2439578"/>
                  <a:pt x="3391757" y="2438339"/>
                </a:cubicBezTo>
                <a:close/>
                <a:moveTo>
                  <a:pt x="215836" y="2437292"/>
                </a:moveTo>
                <a:cubicBezTo>
                  <a:pt x="222408" y="2437482"/>
                  <a:pt x="225742" y="2441388"/>
                  <a:pt x="223551" y="2446436"/>
                </a:cubicBezTo>
                <a:cubicBezTo>
                  <a:pt x="221360" y="2451484"/>
                  <a:pt x="214788" y="2455199"/>
                  <a:pt x="208025" y="2455294"/>
                </a:cubicBezTo>
                <a:cubicBezTo>
                  <a:pt x="200786" y="2455389"/>
                  <a:pt x="196690" y="2450722"/>
                  <a:pt x="199548" y="2445579"/>
                </a:cubicBezTo>
                <a:cubicBezTo>
                  <a:pt x="202120" y="2440911"/>
                  <a:pt x="209549" y="2437101"/>
                  <a:pt x="215836" y="2437292"/>
                </a:cubicBezTo>
                <a:close/>
                <a:moveTo>
                  <a:pt x="2242089" y="2436720"/>
                </a:moveTo>
                <a:cubicBezTo>
                  <a:pt x="2253900" y="2438625"/>
                  <a:pt x="2266473" y="2453579"/>
                  <a:pt x="2268283" y="2467581"/>
                </a:cubicBezTo>
                <a:cubicBezTo>
                  <a:pt x="2269998" y="2480916"/>
                  <a:pt x="2262092" y="2490822"/>
                  <a:pt x="2250948" y="2489488"/>
                </a:cubicBezTo>
                <a:cubicBezTo>
                  <a:pt x="2238946" y="2488059"/>
                  <a:pt x="2226945" y="2475010"/>
                  <a:pt x="2224468" y="2460247"/>
                </a:cubicBezTo>
                <a:cubicBezTo>
                  <a:pt x="2221992" y="2445578"/>
                  <a:pt x="2229897" y="2434815"/>
                  <a:pt x="2242089" y="2436720"/>
                </a:cubicBezTo>
                <a:close/>
                <a:moveTo>
                  <a:pt x="321469" y="2436244"/>
                </a:moveTo>
                <a:cubicBezTo>
                  <a:pt x="330994" y="2436244"/>
                  <a:pt x="336804" y="2441483"/>
                  <a:pt x="334613" y="2448150"/>
                </a:cubicBezTo>
                <a:cubicBezTo>
                  <a:pt x="332423" y="2454818"/>
                  <a:pt x="323088" y="2459961"/>
                  <a:pt x="313277" y="2459961"/>
                </a:cubicBezTo>
                <a:cubicBezTo>
                  <a:pt x="303467" y="2459961"/>
                  <a:pt x="297751" y="2454913"/>
                  <a:pt x="300133" y="2448150"/>
                </a:cubicBezTo>
                <a:cubicBezTo>
                  <a:pt x="302514" y="2441483"/>
                  <a:pt x="311849" y="2436244"/>
                  <a:pt x="321469" y="2436244"/>
                </a:cubicBezTo>
                <a:close/>
                <a:moveTo>
                  <a:pt x="432721" y="2435672"/>
                </a:moveTo>
                <a:cubicBezTo>
                  <a:pt x="445294" y="2435672"/>
                  <a:pt x="453771" y="2442816"/>
                  <a:pt x="451104" y="2451102"/>
                </a:cubicBezTo>
                <a:cubicBezTo>
                  <a:pt x="448723" y="2458722"/>
                  <a:pt x="436721" y="2465104"/>
                  <a:pt x="424720" y="2465199"/>
                </a:cubicBezTo>
                <a:cubicBezTo>
                  <a:pt x="412337" y="2465199"/>
                  <a:pt x="404431" y="2459199"/>
                  <a:pt x="406241" y="2451102"/>
                </a:cubicBezTo>
                <a:cubicBezTo>
                  <a:pt x="408241" y="2442435"/>
                  <a:pt x="419862" y="2435577"/>
                  <a:pt x="432721" y="2435672"/>
                </a:cubicBezTo>
                <a:close/>
                <a:moveTo>
                  <a:pt x="549116" y="2434911"/>
                </a:moveTo>
                <a:cubicBezTo>
                  <a:pt x="564260" y="2435577"/>
                  <a:pt x="574547" y="2444721"/>
                  <a:pt x="571214" y="2454627"/>
                </a:cubicBezTo>
                <a:cubicBezTo>
                  <a:pt x="568070" y="2464057"/>
                  <a:pt x="553116" y="2471582"/>
                  <a:pt x="538733" y="2471010"/>
                </a:cubicBezTo>
                <a:cubicBezTo>
                  <a:pt x="523208" y="2470344"/>
                  <a:pt x="513397" y="2461485"/>
                  <a:pt x="516921" y="2451198"/>
                </a:cubicBezTo>
                <a:cubicBezTo>
                  <a:pt x="520255" y="2441483"/>
                  <a:pt x="534542" y="2434244"/>
                  <a:pt x="549116" y="2434911"/>
                </a:cubicBezTo>
                <a:close/>
                <a:moveTo>
                  <a:pt x="663892" y="2434529"/>
                </a:moveTo>
                <a:cubicBezTo>
                  <a:pt x="680942" y="2434529"/>
                  <a:pt x="694658" y="2444435"/>
                  <a:pt x="693515" y="2455675"/>
                </a:cubicBezTo>
                <a:cubicBezTo>
                  <a:pt x="692372" y="2467009"/>
                  <a:pt x="676370" y="2476439"/>
                  <a:pt x="658558" y="2476439"/>
                </a:cubicBezTo>
                <a:cubicBezTo>
                  <a:pt x="640746" y="2476439"/>
                  <a:pt x="627030" y="2466819"/>
                  <a:pt x="628745" y="2455389"/>
                </a:cubicBezTo>
                <a:cubicBezTo>
                  <a:pt x="630459" y="2443959"/>
                  <a:pt x="646366" y="2434529"/>
                  <a:pt x="663892" y="2434529"/>
                </a:cubicBezTo>
                <a:close/>
                <a:moveTo>
                  <a:pt x="781716" y="2434434"/>
                </a:moveTo>
                <a:cubicBezTo>
                  <a:pt x="801052" y="2435101"/>
                  <a:pt x="816006" y="2445769"/>
                  <a:pt x="815625" y="2458533"/>
                </a:cubicBezTo>
                <a:cubicBezTo>
                  <a:pt x="815339" y="2471868"/>
                  <a:pt x="798385" y="2482250"/>
                  <a:pt x="777430" y="2481964"/>
                </a:cubicBezTo>
                <a:cubicBezTo>
                  <a:pt x="756856" y="2481678"/>
                  <a:pt x="740187" y="2470248"/>
                  <a:pt x="741711" y="2457390"/>
                </a:cubicBezTo>
                <a:cubicBezTo>
                  <a:pt x="743235" y="2444531"/>
                  <a:pt x="761999" y="2433768"/>
                  <a:pt x="781716" y="2434434"/>
                </a:cubicBezTo>
                <a:close/>
                <a:moveTo>
                  <a:pt x="3447288" y="2430814"/>
                </a:moveTo>
                <a:cubicBezTo>
                  <a:pt x="3452431" y="2429671"/>
                  <a:pt x="3452431" y="2434815"/>
                  <a:pt x="3447383" y="2442149"/>
                </a:cubicBezTo>
                <a:cubicBezTo>
                  <a:pt x="3442620" y="2449102"/>
                  <a:pt x="3436048" y="2454817"/>
                  <a:pt x="3431381" y="2455865"/>
                </a:cubicBezTo>
                <a:cubicBezTo>
                  <a:pt x="3426333" y="2457008"/>
                  <a:pt x="3426237" y="2452055"/>
                  <a:pt x="3431095" y="2444625"/>
                </a:cubicBezTo>
                <a:cubicBezTo>
                  <a:pt x="3435572" y="2437863"/>
                  <a:pt x="3442620" y="2431767"/>
                  <a:pt x="3447288" y="2430814"/>
                </a:cubicBezTo>
                <a:close/>
                <a:moveTo>
                  <a:pt x="2504407" y="2425957"/>
                </a:moveTo>
                <a:cubicBezTo>
                  <a:pt x="2516695" y="2428529"/>
                  <a:pt x="2528982" y="2444626"/>
                  <a:pt x="2531458" y="2461390"/>
                </a:cubicBezTo>
                <a:cubicBezTo>
                  <a:pt x="2533935" y="2478345"/>
                  <a:pt x="2526029" y="2489775"/>
                  <a:pt x="2513551" y="2487203"/>
                </a:cubicBezTo>
                <a:cubicBezTo>
                  <a:pt x="2501454" y="2484726"/>
                  <a:pt x="2488501" y="2468344"/>
                  <a:pt x="2486024" y="2451961"/>
                </a:cubicBezTo>
                <a:cubicBezTo>
                  <a:pt x="2483452" y="2435577"/>
                  <a:pt x="2492025" y="2423481"/>
                  <a:pt x="2504407" y="2425957"/>
                </a:cubicBezTo>
                <a:close/>
                <a:moveTo>
                  <a:pt x="3505104" y="2425576"/>
                </a:moveTo>
                <a:cubicBezTo>
                  <a:pt x="3507199" y="2426052"/>
                  <a:pt x="3506819" y="2429291"/>
                  <a:pt x="3508152" y="2432910"/>
                </a:cubicBezTo>
                <a:cubicBezTo>
                  <a:pt x="3500722" y="2437578"/>
                  <a:pt x="3495960" y="2441387"/>
                  <a:pt x="3492721" y="2442530"/>
                </a:cubicBezTo>
                <a:cubicBezTo>
                  <a:pt x="3488626" y="2443959"/>
                  <a:pt x="3489292" y="2440435"/>
                  <a:pt x="3492531" y="2435577"/>
                </a:cubicBezTo>
                <a:cubicBezTo>
                  <a:pt x="3495865" y="2430434"/>
                  <a:pt x="3502532" y="2424909"/>
                  <a:pt x="3505104" y="2425576"/>
                </a:cubicBezTo>
                <a:close/>
                <a:moveTo>
                  <a:pt x="3566731" y="2422051"/>
                </a:moveTo>
                <a:cubicBezTo>
                  <a:pt x="3568064" y="2421480"/>
                  <a:pt x="3567874" y="2424337"/>
                  <a:pt x="3568636" y="2426242"/>
                </a:cubicBezTo>
                <a:cubicBezTo>
                  <a:pt x="3564540" y="2428909"/>
                  <a:pt x="3561016" y="2431957"/>
                  <a:pt x="3559396" y="2432243"/>
                </a:cubicBezTo>
                <a:cubicBezTo>
                  <a:pt x="3557777" y="2432529"/>
                  <a:pt x="3558158" y="2429957"/>
                  <a:pt x="3557682" y="2428719"/>
                </a:cubicBezTo>
                <a:cubicBezTo>
                  <a:pt x="3560730" y="2426337"/>
                  <a:pt x="3564159" y="2423194"/>
                  <a:pt x="3566731" y="2422051"/>
                </a:cubicBezTo>
                <a:close/>
                <a:moveTo>
                  <a:pt x="2129408" y="2421575"/>
                </a:moveTo>
                <a:cubicBezTo>
                  <a:pt x="2141124" y="2422146"/>
                  <a:pt x="2154173" y="2436243"/>
                  <a:pt x="2155888" y="2450150"/>
                </a:cubicBezTo>
                <a:cubicBezTo>
                  <a:pt x="2157602" y="2463485"/>
                  <a:pt x="2149220" y="2473391"/>
                  <a:pt x="2137885" y="2471867"/>
                </a:cubicBezTo>
                <a:cubicBezTo>
                  <a:pt x="2126360" y="2470343"/>
                  <a:pt x="2115025" y="2458341"/>
                  <a:pt x="2112739" y="2445006"/>
                </a:cubicBezTo>
                <a:cubicBezTo>
                  <a:pt x="2110453" y="2431767"/>
                  <a:pt x="2117978" y="2421003"/>
                  <a:pt x="2129408" y="2421575"/>
                </a:cubicBezTo>
                <a:close/>
                <a:moveTo>
                  <a:pt x="3221867" y="2414491"/>
                </a:moveTo>
                <a:cubicBezTo>
                  <a:pt x="3225879" y="2414551"/>
                  <a:pt x="3228975" y="2417385"/>
                  <a:pt x="3230403" y="2422909"/>
                </a:cubicBezTo>
                <a:cubicBezTo>
                  <a:pt x="3233070" y="2433291"/>
                  <a:pt x="3228594" y="2451388"/>
                  <a:pt x="3220593" y="2465866"/>
                </a:cubicBezTo>
                <a:cubicBezTo>
                  <a:pt x="3212211" y="2481107"/>
                  <a:pt x="3202591" y="2488917"/>
                  <a:pt x="3195923" y="2485298"/>
                </a:cubicBezTo>
                <a:lnTo>
                  <a:pt x="3189664" y="2482351"/>
                </a:lnTo>
                <a:lnTo>
                  <a:pt x="3190494" y="2468152"/>
                </a:lnTo>
                <a:cubicBezTo>
                  <a:pt x="3191160" y="2451865"/>
                  <a:pt x="3197733" y="2433767"/>
                  <a:pt x="3207829" y="2422718"/>
                </a:cubicBezTo>
                <a:cubicBezTo>
                  <a:pt x="3212925" y="2417146"/>
                  <a:pt x="3217855" y="2414432"/>
                  <a:pt x="3221867" y="2414491"/>
                </a:cubicBezTo>
                <a:close/>
                <a:moveTo>
                  <a:pt x="991743" y="2413383"/>
                </a:moveTo>
                <a:cubicBezTo>
                  <a:pt x="992124" y="2421289"/>
                  <a:pt x="992505" y="2428623"/>
                  <a:pt x="992981" y="2436720"/>
                </a:cubicBezTo>
                <a:cubicBezTo>
                  <a:pt x="1004125" y="2437006"/>
                  <a:pt x="1015841" y="2437196"/>
                  <a:pt x="1026509" y="2437482"/>
                </a:cubicBezTo>
                <a:cubicBezTo>
                  <a:pt x="1025842" y="2429100"/>
                  <a:pt x="1025271" y="2421385"/>
                  <a:pt x="1024699" y="2414145"/>
                </a:cubicBezTo>
                <a:cubicBezTo>
                  <a:pt x="1013746" y="2413860"/>
                  <a:pt x="1002601" y="2413669"/>
                  <a:pt x="991743" y="2413383"/>
                </a:cubicBezTo>
                <a:close/>
                <a:moveTo>
                  <a:pt x="2019300" y="2411860"/>
                </a:moveTo>
                <a:cubicBezTo>
                  <a:pt x="2030920" y="2412812"/>
                  <a:pt x="2042350" y="2423956"/>
                  <a:pt x="2044541" y="2436529"/>
                </a:cubicBezTo>
                <a:cubicBezTo>
                  <a:pt x="2046827" y="2449674"/>
                  <a:pt x="2037874" y="2460056"/>
                  <a:pt x="2025777" y="2458723"/>
                </a:cubicBezTo>
                <a:cubicBezTo>
                  <a:pt x="2013299" y="2457389"/>
                  <a:pt x="2002250" y="2445769"/>
                  <a:pt x="2000821" y="2432243"/>
                </a:cubicBezTo>
                <a:cubicBezTo>
                  <a:pt x="1999488" y="2419670"/>
                  <a:pt x="2007203" y="2410907"/>
                  <a:pt x="2019300" y="2411860"/>
                </a:cubicBezTo>
                <a:close/>
                <a:moveTo>
                  <a:pt x="1514189" y="2411765"/>
                </a:moveTo>
                <a:cubicBezTo>
                  <a:pt x="1526572" y="2411384"/>
                  <a:pt x="1540669" y="2421290"/>
                  <a:pt x="1543907" y="2433196"/>
                </a:cubicBezTo>
                <a:cubicBezTo>
                  <a:pt x="1547146" y="2445197"/>
                  <a:pt x="1538573" y="2455389"/>
                  <a:pt x="1526095" y="2455103"/>
                </a:cubicBezTo>
                <a:cubicBezTo>
                  <a:pt x="1513903" y="2454913"/>
                  <a:pt x="1501807" y="2445578"/>
                  <a:pt x="1498378" y="2434244"/>
                </a:cubicBezTo>
                <a:cubicBezTo>
                  <a:pt x="1494758" y="2422337"/>
                  <a:pt x="1501521" y="2412336"/>
                  <a:pt x="1514189" y="2411765"/>
                </a:cubicBezTo>
                <a:close/>
                <a:moveTo>
                  <a:pt x="1604390" y="2411193"/>
                </a:moveTo>
                <a:cubicBezTo>
                  <a:pt x="1617535" y="2411002"/>
                  <a:pt x="1630108" y="2420432"/>
                  <a:pt x="1632870" y="2433005"/>
                </a:cubicBezTo>
                <a:cubicBezTo>
                  <a:pt x="1635537" y="2445483"/>
                  <a:pt x="1627060" y="2454627"/>
                  <a:pt x="1613725" y="2454246"/>
                </a:cubicBezTo>
                <a:cubicBezTo>
                  <a:pt x="1600676" y="2453960"/>
                  <a:pt x="1588293" y="2444244"/>
                  <a:pt x="1585721" y="2432624"/>
                </a:cubicBezTo>
                <a:cubicBezTo>
                  <a:pt x="1583150" y="2421004"/>
                  <a:pt x="1591341" y="2411383"/>
                  <a:pt x="1604390" y="2411193"/>
                </a:cubicBezTo>
                <a:close/>
                <a:moveTo>
                  <a:pt x="877062" y="2410526"/>
                </a:moveTo>
                <a:cubicBezTo>
                  <a:pt x="876776" y="2418527"/>
                  <a:pt x="876490" y="2426623"/>
                  <a:pt x="876300" y="2435100"/>
                </a:cubicBezTo>
                <a:cubicBezTo>
                  <a:pt x="888587" y="2435386"/>
                  <a:pt x="901255" y="2435672"/>
                  <a:pt x="913066" y="2435958"/>
                </a:cubicBezTo>
                <a:cubicBezTo>
                  <a:pt x="913066" y="2427671"/>
                  <a:pt x="913066" y="2420051"/>
                  <a:pt x="913162" y="2412812"/>
                </a:cubicBezTo>
                <a:cubicBezTo>
                  <a:pt x="900303" y="2411955"/>
                  <a:pt x="888397" y="2411193"/>
                  <a:pt x="877062" y="2410526"/>
                </a:cubicBezTo>
                <a:close/>
                <a:moveTo>
                  <a:pt x="1434940" y="2410431"/>
                </a:moveTo>
                <a:cubicBezTo>
                  <a:pt x="1447132" y="2411098"/>
                  <a:pt x="1459324" y="2420813"/>
                  <a:pt x="1462563" y="2433005"/>
                </a:cubicBezTo>
                <a:cubicBezTo>
                  <a:pt x="1465706" y="2445197"/>
                  <a:pt x="1458372" y="2454056"/>
                  <a:pt x="1446180" y="2453484"/>
                </a:cubicBezTo>
                <a:cubicBezTo>
                  <a:pt x="1434178" y="2452913"/>
                  <a:pt x="1421701" y="2443578"/>
                  <a:pt x="1418272" y="2431767"/>
                </a:cubicBezTo>
                <a:cubicBezTo>
                  <a:pt x="1414747" y="2419575"/>
                  <a:pt x="1422463" y="2409764"/>
                  <a:pt x="1434940" y="2410431"/>
                </a:cubicBezTo>
                <a:close/>
                <a:moveTo>
                  <a:pt x="2810064" y="2409002"/>
                </a:moveTo>
                <a:cubicBezTo>
                  <a:pt x="2820923" y="2409860"/>
                  <a:pt x="2830353" y="2426719"/>
                  <a:pt x="2832067" y="2447864"/>
                </a:cubicBezTo>
                <a:cubicBezTo>
                  <a:pt x="2833782" y="2468629"/>
                  <a:pt x="2826924" y="2485012"/>
                  <a:pt x="2816542" y="2485298"/>
                </a:cubicBezTo>
                <a:cubicBezTo>
                  <a:pt x="2805873" y="2485583"/>
                  <a:pt x="2794729" y="2467486"/>
                  <a:pt x="2793015" y="2446531"/>
                </a:cubicBezTo>
                <a:cubicBezTo>
                  <a:pt x="2791205" y="2425004"/>
                  <a:pt x="2798825" y="2408145"/>
                  <a:pt x="2810064" y="2409002"/>
                </a:cubicBezTo>
                <a:close/>
                <a:moveTo>
                  <a:pt x="1700212" y="2408717"/>
                </a:moveTo>
                <a:cubicBezTo>
                  <a:pt x="1713357" y="2408336"/>
                  <a:pt x="1726882" y="2419099"/>
                  <a:pt x="1729073" y="2431672"/>
                </a:cubicBezTo>
                <a:cubicBezTo>
                  <a:pt x="1731168" y="2443673"/>
                  <a:pt x="1722215" y="2453579"/>
                  <a:pt x="1709928" y="2453484"/>
                </a:cubicBezTo>
                <a:cubicBezTo>
                  <a:pt x="1696783" y="2453389"/>
                  <a:pt x="1684115" y="2443007"/>
                  <a:pt x="1681829" y="2430624"/>
                </a:cubicBezTo>
                <a:cubicBezTo>
                  <a:pt x="1679543" y="2418908"/>
                  <a:pt x="1687639" y="2409098"/>
                  <a:pt x="1700212" y="2408717"/>
                </a:cubicBezTo>
                <a:close/>
                <a:moveTo>
                  <a:pt x="1352073" y="2408241"/>
                </a:moveTo>
                <a:cubicBezTo>
                  <a:pt x="1366456" y="2408145"/>
                  <a:pt x="1381410" y="2418813"/>
                  <a:pt x="1384744" y="2431291"/>
                </a:cubicBezTo>
                <a:cubicBezTo>
                  <a:pt x="1388078" y="2443769"/>
                  <a:pt x="1378648" y="2454437"/>
                  <a:pt x="1363980" y="2454151"/>
                </a:cubicBezTo>
                <a:cubicBezTo>
                  <a:pt x="1349788" y="2453961"/>
                  <a:pt x="1335310" y="2443864"/>
                  <a:pt x="1331881" y="2431672"/>
                </a:cubicBezTo>
                <a:cubicBezTo>
                  <a:pt x="1328261" y="2418813"/>
                  <a:pt x="1337500" y="2408336"/>
                  <a:pt x="1352073" y="2408241"/>
                </a:cubicBezTo>
                <a:close/>
                <a:moveTo>
                  <a:pt x="3277171" y="2407669"/>
                </a:moveTo>
                <a:cubicBezTo>
                  <a:pt x="3286410" y="2405955"/>
                  <a:pt x="3288506" y="2417766"/>
                  <a:pt x="3282124" y="2434435"/>
                </a:cubicBezTo>
                <a:cubicBezTo>
                  <a:pt x="3275838" y="2450913"/>
                  <a:pt x="3264217" y="2465772"/>
                  <a:pt x="3255930" y="2467772"/>
                </a:cubicBezTo>
                <a:cubicBezTo>
                  <a:pt x="3247739" y="2469772"/>
                  <a:pt x="3245072" y="2457580"/>
                  <a:pt x="3250406" y="2441292"/>
                </a:cubicBezTo>
                <a:cubicBezTo>
                  <a:pt x="3255835" y="2424719"/>
                  <a:pt x="3268027" y="2409384"/>
                  <a:pt x="3277171" y="2407669"/>
                </a:cubicBezTo>
                <a:close/>
                <a:moveTo>
                  <a:pt x="1907667" y="2407383"/>
                </a:moveTo>
                <a:cubicBezTo>
                  <a:pt x="1919573" y="2406811"/>
                  <a:pt x="1932717" y="2417956"/>
                  <a:pt x="1935384" y="2430910"/>
                </a:cubicBezTo>
                <a:cubicBezTo>
                  <a:pt x="1938051" y="2443864"/>
                  <a:pt x="1929574" y="2454627"/>
                  <a:pt x="1917477" y="2454246"/>
                </a:cubicBezTo>
                <a:cubicBezTo>
                  <a:pt x="1905952" y="2453865"/>
                  <a:pt x="1894236" y="2443959"/>
                  <a:pt x="1891284" y="2431958"/>
                </a:cubicBezTo>
                <a:cubicBezTo>
                  <a:pt x="1888140" y="2419289"/>
                  <a:pt x="1895570" y="2407955"/>
                  <a:pt x="1907667" y="2407383"/>
                </a:cubicBezTo>
                <a:close/>
                <a:moveTo>
                  <a:pt x="1801749" y="2407383"/>
                </a:moveTo>
                <a:cubicBezTo>
                  <a:pt x="1814703" y="2406906"/>
                  <a:pt x="1826895" y="2416717"/>
                  <a:pt x="1829657" y="2429766"/>
                </a:cubicBezTo>
                <a:cubicBezTo>
                  <a:pt x="1832419" y="2442815"/>
                  <a:pt x="1824513" y="2452531"/>
                  <a:pt x="1811464" y="2452436"/>
                </a:cubicBezTo>
                <a:cubicBezTo>
                  <a:pt x="1798605" y="2452340"/>
                  <a:pt x="1786413" y="2442625"/>
                  <a:pt x="1783746" y="2430338"/>
                </a:cubicBezTo>
                <a:cubicBezTo>
                  <a:pt x="1781079" y="2418241"/>
                  <a:pt x="1789175" y="2407764"/>
                  <a:pt x="1801749" y="2407383"/>
                </a:cubicBezTo>
                <a:close/>
                <a:moveTo>
                  <a:pt x="1262062" y="2406335"/>
                </a:moveTo>
                <a:cubicBezTo>
                  <a:pt x="1278826" y="2406811"/>
                  <a:pt x="1293875" y="2417479"/>
                  <a:pt x="1296923" y="2430910"/>
                </a:cubicBezTo>
                <a:cubicBezTo>
                  <a:pt x="1299876" y="2444244"/>
                  <a:pt x="1289303" y="2454341"/>
                  <a:pt x="1272063" y="2454150"/>
                </a:cubicBezTo>
                <a:cubicBezTo>
                  <a:pt x="1255013" y="2453960"/>
                  <a:pt x="1238821" y="2443387"/>
                  <a:pt x="1235773" y="2430243"/>
                </a:cubicBezTo>
                <a:cubicBezTo>
                  <a:pt x="1232725" y="2416717"/>
                  <a:pt x="1244822" y="2405859"/>
                  <a:pt x="1262062" y="2406335"/>
                </a:cubicBezTo>
                <a:close/>
                <a:moveTo>
                  <a:pt x="2733484" y="2405478"/>
                </a:moveTo>
                <a:cubicBezTo>
                  <a:pt x="2745200" y="2407859"/>
                  <a:pt x="2756820" y="2426719"/>
                  <a:pt x="2758535" y="2445769"/>
                </a:cubicBezTo>
                <a:cubicBezTo>
                  <a:pt x="2760345" y="2465105"/>
                  <a:pt x="2752058" y="2479868"/>
                  <a:pt x="2740342" y="2477487"/>
                </a:cubicBezTo>
                <a:cubicBezTo>
                  <a:pt x="2728341" y="2475106"/>
                  <a:pt x="2716816" y="2457104"/>
                  <a:pt x="2714910" y="2437101"/>
                </a:cubicBezTo>
                <a:cubicBezTo>
                  <a:pt x="2713005" y="2417289"/>
                  <a:pt x="2721578" y="2403002"/>
                  <a:pt x="2733484" y="2405478"/>
                </a:cubicBezTo>
                <a:close/>
                <a:moveTo>
                  <a:pt x="1167646" y="2403942"/>
                </a:moveTo>
                <a:cubicBezTo>
                  <a:pt x="1175361" y="2404763"/>
                  <a:pt x="1183005" y="2407478"/>
                  <a:pt x="1189291" y="2411955"/>
                </a:cubicBezTo>
                <a:cubicBezTo>
                  <a:pt x="1201769" y="2420813"/>
                  <a:pt x="1205674" y="2433196"/>
                  <a:pt x="1198816" y="2443007"/>
                </a:cubicBezTo>
                <a:cubicBezTo>
                  <a:pt x="1191767" y="2453008"/>
                  <a:pt x="1175194" y="2456723"/>
                  <a:pt x="1158335" y="2451865"/>
                </a:cubicBezTo>
                <a:lnTo>
                  <a:pt x="1143704" y="2446673"/>
                </a:lnTo>
                <a:lnTo>
                  <a:pt x="1136237" y="2436625"/>
                </a:lnTo>
                <a:cubicBezTo>
                  <a:pt x="1129379" y="2425290"/>
                  <a:pt x="1133570" y="2412908"/>
                  <a:pt x="1145571" y="2407288"/>
                </a:cubicBezTo>
                <a:cubicBezTo>
                  <a:pt x="1152144" y="2404192"/>
                  <a:pt x="1159931" y="2403120"/>
                  <a:pt x="1167646" y="2403942"/>
                </a:cubicBezTo>
                <a:close/>
                <a:moveTo>
                  <a:pt x="2398013" y="2402526"/>
                </a:moveTo>
                <a:cubicBezTo>
                  <a:pt x="2410682" y="2405002"/>
                  <a:pt x="2423064" y="2420623"/>
                  <a:pt x="2424874" y="2436435"/>
                </a:cubicBezTo>
                <a:cubicBezTo>
                  <a:pt x="2426684" y="2451389"/>
                  <a:pt x="2418492" y="2460914"/>
                  <a:pt x="2406395" y="2458056"/>
                </a:cubicBezTo>
                <a:cubicBezTo>
                  <a:pt x="2394108" y="2455199"/>
                  <a:pt x="2383154" y="2441578"/>
                  <a:pt x="2380773" y="2425957"/>
                </a:cubicBezTo>
                <a:cubicBezTo>
                  <a:pt x="2378392" y="2410336"/>
                  <a:pt x="2385917" y="2400144"/>
                  <a:pt x="2398013" y="2402526"/>
                </a:cubicBezTo>
                <a:close/>
                <a:moveTo>
                  <a:pt x="2876644" y="2402240"/>
                </a:moveTo>
                <a:cubicBezTo>
                  <a:pt x="2887884" y="2400906"/>
                  <a:pt x="2899123" y="2419766"/>
                  <a:pt x="2900457" y="2441864"/>
                </a:cubicBezTo>
                <a:cubicBezTo>
                  <a:pt x="2901886" y="2463390"/>
                  <a:pt x="2894265" y="2481964"/>
                  <a:pt x="2883788" y="2482821"/>
                </a:cubicBezTo>
                <a:cubicBezTo>
                  <a:pt x="2873120" y="2483774"/>
                  <a:pt x="2862928" y="2467105"/>
                  <a:pt x="2860737" y="2444817"/>
                </a:cubicBezTo>
                <a:cubicBezTo>
                  <a:pt x="2858642" y="2422623"/>
                  <a:pt x="2865690" y="2403573"/>
                  <a:pt x="2876644" y="2402240"/>
                </a:cubicBezTo>
                <a:close/>
                <a:moveTo>
                  <a:pt x="812387" y="2401954"/>
                </a:moveTo>
                <a:cubicBezTo>
                  <a:pt x="812006" y="2402049"/>
                  <a:pt x="811910" y="2402144"/>
                  <a:pt x="811720" y="2402240"/>
                </a:cubicBezTo>
                <a:lnTo>
                  <a:pt x="811833" y="2402092"/>
                </a:lnTo>
                <a:close/>
                <a:moveTo>
                  <a:pt x="812578" y="2401858"/>
                </a:moveTo>
                <a:lnTo>
                  <a:pt x="812293" y="2402214"/>
                </a:lnTo>
                <a:lnTo>
                  <a:pt x="811816" y="2402335"/>
                </a:lnTo>
                <a:cubicBezTo>
                  <a:pt x="812101" y="2402144"/>
                  <a:pt x="812292" y="2402049"/>
                  <a:pt x="812578" y="2401858"/>
                </a:cubicBezTo>
                <a:close/>
                <a:moveTo>
                  <a:pt x="3334417" y="2400620"/>
                </a:moveTo>
                <a:cubicBezTo>
                  <a:pt x="3342322" y="2399287"/>
                  <a:pt x="3343370" y="2408812"/>
                  <a:pt x="3336893" y="2422433"/>
                </a:cubicBezTo>
                <a:cubicBezTo>
                  <a:pt x="3330416" y="2436053"/>
                  <a:pt x="3319939" y="2447674"/>
                  <a:pt x="3312319" y="2449674"/>
                </a:cubicBezTo>
                <a:cubicBezTo>
                  <a:pt x="3304889" y="2451579"/>
                  <a:pt x="3303175" y="2442435"/>
                  <a:pt x="3308604" y="2429100"/>
                </a:cubicBezTo>
                <a:cubicBezTo>
                  <a:pt x="3314319" y="2415098"/>
                  <a:pt x="3326225" y="2401954"/>
                  <a:pt x="3334417" y="2400620"/>
                </a:cubicBezTo>
                <a:close/>
                <a:moveTo>
                  <a:pt x="89439" y="2400525"/>
                </a:moveTo>
                <a:cubicBezTo>
                  <a:pt x="90392" y="2403192"/>
                  <a:pt x="91916" y="2404811"/>
                  <a:pt x="91344" y="2406716"/>
                </a:cubicBezTo>
                <a:cubicBezTo>
                  <a:pt x="91059" y="2407669"/>
                  <a:pt x="85725" y="2410526"/>
                  <a:pt x="84772" y="2410240"/>
                </a:cubicBezTo>
                <a:cubicBezTo>
                  <a:pt x="82867" y="2409669"/>
                  <a:pt x="81724" y="2407669"/>
                  <a:pt x="81915" y="2405764"/>
                </a:cubicBezTo>
                <a:cubicBezTo>
                  <a:pt x="81915" y="2404906"/>
                  <a:pt x="85820" y="2402906"/>
                  <a:pt x="89439" y="2400525"/>
                </a:cubicBezTo>
                <a:close/>
                <a:moveTo>
                  <a:pt x="182594" y="2399572"/>
                </a:moveTo>
                <a:cubicBezTo>
                  <a:pt x="186690" y="2400334"/>
                  <a:pt x="188976" y="2403383"/>
                  <a:pt x="194310" y="2406811"/>
                </a:cubicBezTo>
                <a:cubicBezTo>
                  <a:pt x="185833" y="2410621"/>
                  <a:pt x="180689" y="2414146"/>
                  <a:pt x="176117" y="2414908"/>
                </a:cubicBezTo>
                <a:cubicBezTo>
                  <a:pt x="170688" y="2415765"/>
                  <a:pt x="168211" y="2412812"/>
                  <a:pt x="169640" y="2408240"/>
                </a:cubicBezTo>
                <a:cubicBezTo>
                  <a:pt x="171164" y="2403668"/>
                  <a:pt x="177832" y="2398810"/>
                  <a:pt x="182594" y="2399572"/>
                </a:cubicBezTo>
                <a:close/>
                <a:moveTo>
                  <a:pt x="285940" y="2397858"/>
                </a:moveTo>
                <a:cubicBezTo>
                  <a:pt x="293370" y="2398239"/>
                  <a:pt x="297561" y="2403287"/>
                  <a:pt x="295180" y="2409002"/>
                </a:cubicBezTo>
                <a:cubicBezTo>
                  <a:pt x="292513" y="2415194"/>
                  <a:pt x="282892" y="2420337"/>
                  <a:pt x="274701" y="2419956"/>
                </a:cubicBezTo>
                <a:cubicBezTo>
                  <a:pt x="267367" y="2419575"/>
                  <a:pt x="262985" y="2414336"/>
                  <a:pt x="265366" y="2408812"/>
                </a:cubicBezTo>
                <a:cubicBezTo>
                  <a:pt x="268033" y="2402811"/>
                  <a:pt x="278225" y="2397382"/>
                  <a:pt x="285940" y="2397858"/>
                </a:cubicBezTo>
                <a:close/>
                <a:moveTo>
                  <a:pt x="391858" y="2397000"/>
                </a:moveTo>
                <a:cubicBezTo>
                  <a:pt x="402335" y="2397191"/>
                  <a:pt x="408812" y="2403477"/>
                  <a:pt x="406240" y="2411002"/>
                </a:cubicBezTo>
                <a:cubicBezTo>
                  <a:pt x="403669" y="2418717"/>
                  <a:pt x="393191" y="2424718"/>
                  <a:pt x="382237" y="2424909"/>
                </a:cubicBezTo>
                <a:cubicBezTo>
                  <a:pt x="370807" y="2425099"/>
                  <a:pt x="363378" y="2418146"/>
                  <a:pt x="366712" y="2410335"/>
                </a:cubicBezTo>
                <a:cubicBezTo>
                  <a:pt x="369855" y="2403096"/>
                  <a:pt x="381666" y="2396810"/>
                  <a:pt x="391858" y="2397000"/>
                </a:cubicBezTo>
                <a:close/>
                <a:moveTo>
                  <a:pt x="501967" y="2396620"/>
                </a:moveTo>
                <a:cubicBezTo>
                  <a:pt x="515778" y="2396810"/>
                  <a:pt x="524446" y="2404240"/>
                  <a:pt x="521874" y="2413765"/>
                </a:cubicBezTo>
                <a:cubicBezTo>
                  <a:pt x="519303" y="2423290"/>
                  <a:pt x="506634" y="2430433"/>
                  <a:pt x="492347" y="2430243"/>
                </a:cubicBezTo>
                <a:cubicBezTo>
                  <a:pt x="478250" y="2430052"/>
                  <a:pt x="469296" y="2422528"/>
                  <a:pt x="472154" y="2413193"/>
                </a:cubicBezTo>
                <a:cubicBezTo>
                  <a:pt x="475011" y="2403954"/>
                  <a:pt x="488442" y="2396429"/>
                  <a:pt x="501967" y="2396620"/>
                </a:cubicBezTo>
                <a:close/>
                <a:moveTo>
                  <a:pt x="613981" y="2396525"/>
                </a:moveTo>
                <a:cubicBezTo>
                  <a:pt x="630650" y="2396525"/>
                  <a:pt x="642461" y="2405288"/>
                  <a:pt x="640651" y="2416337"/>
                </a:cubicBezTo>
                <a:cubicBezTo>
                  <a:pt x="638841" y="2427386"/>
                  <a:pt x="623506" y="2436054"/>
                  <a:pt x="606551" y="2435768"/>
                </a:cubicBezTo>
                <a:cubicBezTo>
                  <a:pt x="589407" y="2435482"/>
                  <a:pt x="578072" y="2426529"/>
                  <a:pt x="581024" y="2415384"/>
                </a:cubicBezTo>
                <a:cubicBezTo>
                  <a:pt x="583787" y="2404717"/>
                  <a:pt x="598074" y="2396525"/>
                  <a:pt x="613981" y="2396525"/>
                </a:cubicBezTo>
                <a:close/>
                <a:moveTo>
                  <a:pt x="729234" y="2396429"/>
                </a:moveTo>
                <a:cubicBezTo>
                  <a:pt x="747617" y="2397096"/>
                  <a:pt x="761428" y="2407859"/>
                  <a:pt x="759809" y="2420051"/>
                </a:cubicBezTo>
                <a:cubicBezTo>
                  <a:pt x="758285" y="2432148"/>
                  <a:pt x="741140" y="2442149"/>
                  <a:pt x="722281" y="2441768"/>
                </a:cubicBezTo>
                <a:cubicBezTo>
                  <a:pt x="702373" y="2441387"/>
                  <a:pt x="688372" y="2430528"/>
                  <a:pt x="691229" y="2417384"/>
                </a:cubicBezTo>
                <a:cubicBezTo>
                  <a:pt x="693991" y="2404716"/>
                  <a:pt x="710374" y="2395667"/>
                  <a:pt x="729234" y="2396429"/>
                </a:cubicBezTo>
                <a:close/>
                <a:moveTo>
                  <a:pt x="3114389" y="2395381"/>
                </a:moveTo>
                <a:cubicBezTo>
                  <a:pt x="3107436" y="2395762"/>
                  <a:pt x="3100578" y="2396143"/>
                  <a:pt x="3094577" y="2396524"/>
                </a:cubicBezTo>
                <a:cubicBezTo>
                  <a:pt x="3093339" y="2410431"/>
                  <a:pt x="3092101" y="2424147"/>
                  <a:pt x="3091053" y="2436339"/>
                </a:cubicBezTo>
                <a:cubicBezTo>
                  <a:pt x="3097435" y="2435291"/>
                  <a:pt x="3103816" y="2434148"/>
                  <a:pt x="3110198" y="2433005"/>
                </a:cubicBezTo>
                <a:cubicBezTo>
                  <a:pt x="3111627" y="2419956"/>
                  <a:pt x="3113056" y="2407097"/>
                  <a:pt x="3114389" y="2395381"/>
                </a:cubicBezTo>
                <a:close/>
                <a:moveTo>
                  <a:pt x="2943510" y="2395286"/>
                </a:moveTo>
                <a:cubicBezTo>
                  <a:pt x="2955321" y="2393572"/>
                  <a:pt x="2965227" y="2410526"/>
                  <a:pt x="2966180" y="2433767"/>
                </a:cubicBezTo>
                <a:cubicBezTo>
                  <a:pt x="2967133" y="2457008"/>
                  <a:pt x="2959227" y="2476344"/>
                  <a:pt x="2948083" y="2477868"/>
                </a:cubicBezTo>
                <a:cubicBezTo>
                  <a:pt x="2937129" y="2479392"/>
                  <a:pt x="2926746" y="2461580"/>
                  <a:pt x="2925508" y="2438625"/>
                </a:cubicBezTo>
                <a:cubicBezTo>
                  <a:pt x="2924270" y="2416432"/>
                  <a:pt x="2932271" y="2397001"/>
                  <a:pt x="2943510" y="2395286"/>
                </a:cubicBezTo>
                <a:close/>
                <a:moveTo>
                  <a:pt x="3392423" y="2393572"/>
                </a:moveTo>
                <a:cubicBezTo>
                  <a:pt x="3398519" y="2393191"/>
                  <a:pt x="3398329" y="2401287"/>
                  <a:pt x="3392137" y="2411860"/>
                </a:cubicBezTo>
                <a:cubicBezTo>
                  <a:pt x="3385470" y="2423099"/>
                  <a:pt x="3375373" y="2432434"/>
                  <a:pt x="3368992" y="2433196"/>
                </a:cubicBezTo>
                <a:cubicBezTo>
                  <a:pt x="3362991" y="2433863"/>
                  <a:pt x="3362991" y="2426148"/>
                  <a:pt x="3369087" y="2415099"/>
                </a:cubicBezTo>
                <a:cubicBezTo>
                  <a:pt x="3375373" y="2403573"/>
                  <a:pt x="3385851" y="2393953"/>
                  <a:pt x="3392423" y="2393572"/>
                </a:cubicBezTo>
                <a:close/>
                <a:moveTo>
                  <a:pt x="2645187" y="2391571"/>
                </a:moveTo>
                <a:cubicBezTo>
                  <a:pt x="2657855" y="2394524"/>
                  <a:pt x="2669095" y="2411288"/>
                  <a:pt x="2671190" y="2429862"/>
                </a:cubicBezTo>
                <a:cubicBezTo>
                  <a:pt x="2673286" y="2448435"/>
                  <a:pt x="2665285" y="2460437"/>
                  <a:pt x="2652521" y="2457484"/>
                </a:cubicBezTo>
                <a:cubicBezTo>
                  <a:pt x="2639948" y="2454531"/>
                  <a:pt x="2628042" y="2437482"/>
                  <a:pt x="2625947" y="2419098"/>
                </a:cubicBezTo>
                <a:cubicBezTo>
                  <a:pt x="2623851" y="2400715"/>
                  <a:pt x="2632519" y="2388618"/>
                  <a:pt x="2645187" y="2391571"/>
                </a:cubicBezTo>
                <a:close/>
                <a:moveTo>
                  <a:pt x="3449384" y="2387380"/>
                </a:moveTo>
                <a:cubicBezTo>
                  <a:pt x="3455003" y="2386332"/>
                  <a:pt x="3455098" y="2392905"/>
                  <a:pt x="3449669" y="2401096"/>
                </a:cubicBezTo>
                <a:cubicBezTo>
                  <a:pt x="3444240" y="2409383"/>
                  <a:pt x="3434810" y="2417384"/>
                  <a:pt x="3429571" y="2418146"/>
                </a:cubicBezTo>
                <a:cubicBezTo>
                  <a:pt x="3424523" y="2418908"/>
                  <a:pt x="3424333" y="2413479"/>
                  <a:pt x="3429286" y="2405287"/>
                </a:cubicBezTo>
                <a:cubicBezTo>
                  <a:pt x="3434524" y="2396619"/>
                  <a:pt x="3443573" y="2388523"/>
                  <a:pt x="3449384" y="2387380"/>
                </a:cubicBezTo>
                <a:close/>
                <a:moveTo>
                  <a:pt x="3177254" y="2386618"/>
                </a:moveTo>
                <a:cubicBezTo>
                  <a:pt x="3170491" y="2387666"/>
                  <a:pt x="3164205" y="2388618"/>
                  <a:pt x="3158299" y="2389571"/>
                </a:cubicBezTo>
                <a:cubicBezTo>
                  <a:pt x="3156204" y="2402049"/>
                  <a:pt x="3154299" y="2413383"/>
                  <a:pt x="3152489" y="2424528"/>
                </a:cubicBezTo>
                <a:cubicBezTo>
                  <a:pt x="3158681" y="2423289"/>
                  <a:pt x="3164681" y="2422146"/>
                  <a:pt x="3170682" y="2421099"/>
                </a:cubicBezTo>
                <a:cubicBezTo>
                  <a:pt x="3173063" y="2408716"/>
                  <a:pt x="3175254" y="2396905"/>
                  <a:pt x="3177254" y="2386618"/>
                </a:cubicBezTo>
                <a:close/>
                <a:moveTo>
                  <a:pt x="3010471" y="2386142"/>
                </a:moveTo>
                <a:cubicBezTo>
                  <a:pt x="3022091" y="2385285"/>
                  <a:pt x="3031426" y="2403954"/>
                  <a:pt x="3030854" y="2426528"/>
                </a:cubicBezTo>
                <a:cubicBezTo>
                  <a:pt x="3030283" y="2450151"/>
                  <a:pt x="3020377" y="2470725"/>
                  <a:pt x="3009042" y="2471582"/>
                </a:cubicBezTo>
                <a:cubicBezTo>
                  <a:pt x="2997993" y="2472248"/>
                  <a:pt x="2989135" y="2454437"/>
                  <a:pt x="2989135" y="2430624"/>
                </a:cubicBezTo>
                <a:cubicBezTo>
                  <a:pt x="2989039" y="2407002"/>
                  <a:pt x="2998755" y="2386904"/>
                  <a:pt x="3010471" y="2386142"/>
                </a:cubicBezTo>
                <a:close/>
                <a:moveTo>
                  <a:pt x="3509677" y="2382142"/>
                </a:moveTo>
                <a:cubicBezTo>
                  <a:pt x="3513487" y="2382142"/>
                  <a:pt x="3512725" y="2387667"/>
                  <a:pt x="3508153" y="2393477"/>
                </a:cubicBezTo>
                <a:cubicBezTo>
                  <a:pt x="3503485" y="2399382"/>
                  <a:pt x="3495484" y="2405288"/>
                  <a:pt x="3491770" y="2405383"/>
                </a:cubicBezTo>
                <a:cubicBezTo>
                  <a:pt x="3487864" y="2405574"/>
                  <a:pt x="3488626" y="2400335"/>
                  <a:pt x="3493294" y="2394144"/>
                </a:cubicBezTo>
                <a:cubicBezTo>
                  <a:pt x="3498056" y="2387952"/>
                  <a:pt x="3505771" y="2382237"/>
                  <a:pt x="3509677" y="2382142"/>
                </a:cubicBezTo>
                <a:close/>
                <a:moveTo>
                  <a:pt x="2287142" y="2380523"/>
                </a:moveTo>
                <a:cubicBezTo>
                  <a:pt x="2298572" y="2381666"/>
                  <a:pt x="2310383" y="2395096"/>
                  <a:pt x="2312860" y="2409669"/>
                </a:cubicBezTo>
                <a:cubicBezTo>
                  <a:pt x="2315336" y="2424147"/>
                  <a:pt x="2307812" y="2434434"/>
                  <a:pt x="2296286" y="2432339"/>
                </a:cubicBezTo>
                <a:cubicBezTo>
                  <a:pt x="2284952" y="2430243"/>
                  <a:pt x="2273141" y="2416337"/>
                  <a:pt x="2271140" y="2402335"/>
                </a:cubicBezTo>
                <a:cubicBezTo>
                  <a:pt x="2269235" y="2389190"/>
                  <a:pt x="2276474" y="2379380"/>
                  <a:pt x="2287142" y="2380523"/>
                </a:cubicBezTo>
                <a:close/>
                <a:moveTo>
                  <a:pt x="3570351" y="2379761"/>
                </a:moveTo>
                <a:cubicBezTo>
                  <a:pt x="3572351" y="2379475"/>
                  <a:pt x="3571303" y="2383095"/>
                  <a:pt x="3571779" y="2386428"/>
                </a:cubicBezTo>
                <a:cubicBezTo>
                  <a:pt x="3565398" y="2390143"/>
                  <a:pt x="3560730" y="2393667"/>
                  <a:pt x="3558444" y="2394048"/>
                </a:cubicBezTo>
                <a:cubicBezTo>
                  <a:pt x="3554635" y="2394715"/>
                  <a:pt x="3554730" y="2391381"/>
                  <a:pt x="3559587" y="2386428"/>
                </a:cubicBezTo>
                <a:cubicBezTo>
                  <a:pt x="3562350" y="2383666"/>
                  <a:pt x="3568160" y="2380047"/>
                  <a:pt x="3570351" y="2379761"/>
                </a:cubicBezTo>
                <a:close/>
                <a:moveTo>
                  <a:pt x="3633787" y="2378427"/>
                </a:moveTo>
                <a:cubicBezTo>
                  <a:pt x="3635026" y="2378427"/>
                  <a:pt x="3634930" y="2380046"/>
                  <a:pt x="3635883" y="2381761"/>
                </a:cubicBezTo>
                <a:cubicBezTo>
                  <a:pt x="3631787" y="2383952"/>
                  <a:pt x="3628453" y="2386333"/>
                  <a:pt x="3627596" y="2386142"/>
                </a:cubicBezTo>
                <a:cubicBezTo>
                  <a:pt x="3626548" y="2385856"/>
                  <a:pt x="3627310" y="2383571"/>
                  <a:pt x="3628358" y="2381761"/>
                </a:cubicBezTo>
                <a:cubicBezTo>
                  <a:pt x="3628644" y="2381189"/>
                  <a:pt x="3632930" y="2378427"/>
                  <a:pt x="3633787" y="2378427"/>
                </a:cubicBezTo>
                <a:close/>
                <a:moveTo>
                  <a:pt x="1075658" y="2376236"/>
                </a:moveTo>
                <a:cubicBezTo>
                  <a:pt x="1064419" y="2376427"/>
                  <a:pt x="1051941" y="2376617"/>
                  <a:pt x="1040701" y="2376807"/>
                </a:cubicBezTo>
                <a:cubicBezTo>
                  <a:pt x="1041463" y="2384999"/>
                  <a:pt x="1042225" y="2393190"/>
                  <a:pt x="1042892" y="2400429"/>
                </a:cubicBezTo>
                <a:cubicBezTo>
                  <a:pt x="1055370" y="2401191"/>
                  <a:pt x="1067848" y="2401858"/>
                  <a:pt x="1078801" y="2402525"/>
                </a:cubicBezTo>
                <a:cubicBezTo>
                  <a:pt x="1077754" y="2393762"/>
                  <a:pt x="1076611" y="2384618"/>
                  <a:pt x="1075658" y="2376236"/>
                </a:cubicBezTo>
                <a:close/>
                <a:moveTo>
                  <a:pt x="935736" y="2375283"/>
                </a:moveTo>
                <a:cubicBezTo>
                  <a:pt x="935831" y="2382999"/>
                  <a:pt x="935926" y="2389952"/>
                  <a:pt x="936022" y="2397191"/>
                </a:cubicBezTo>
                <a:cubicBezTo>
                  <a:pt x="947452" y="2397477"/>
                  <a:pt x="958501" y="2397762"/>
                  <a:pt x="968883" y="2397953"/>
                </a:cubicBezTo>
                <a:cubicBezTo>
                  <a:pt x="968502" y="2390523"/>
                  <a:pt x="968216" y="2383570"/>
                  <a:pt x="968026" y="2376045"/>
                </a:cubicBezTo>
                <a:cubicBezTo>
                  <a:pt x="956977" y="2375760"/>
                  <a:pt x="946118" y="2375474"/>
                  <a:pt x="935736" y="2375283"/>
                </a:cubicBezTo>
                <a:close/>
                <a:moveTo>
                  <a:pt x="1462277" y="2373284"/>
                </a:moveTo>
                <a:cubicBezTo>
                  <a:pt x="1474279" y="2373093"/>
                  <a:pt x="1487709" y="2382713"/>
                  <a:pt x="1491043" y="2394429"/>
                </a:cubicBezTo>
                <a:cubicBezTo>
                  <a:pt x="1494377" y="2406240"/>
                  <a:pt x="1486661" y="2416146"/>
                  <a:pt x="1474660" y="2416051"/>
                </a:cubicBezTo>
                <a:cubicBezTo>
                  <a:pt x="1462658" y="2415956"/>
                  <a:pt x="1450181" y="2406050"/>
                  <a:pt x="1446847" y="2394620"/>
                </a:cubicBezTo>
                <a:cubicBezTo>
                  <a:pt x="1443513" y="2383190"/>
                  <a:pt x="1450371" y="2373474"/>
                  <a:pt x="1462277" y="2373284"/>
                </a:cubicBezTo>
                <a:close/>
                <a:moveTo>
                  <a:pt x="1384458" y="2372141"/>
                </a:moveTo>
                <a:cubicBezTo>
                  <a:pt x="1397412" y="2372331"/>
                  <a:pt x="1410176" y="2381571"/>
                  <a:pt x="1414081" y="2393382"/>
                </a:cubicBezTo>
                <a:cubicBezTo>
                  <a:pt x="1417986" y="2405478"/>
                  <a:pt x="1410557" y="2415575"/>
                  <a:pt x="1397031" y="2415670"/>
                </a:cubicBezTo>
                <a:cubicBezTo>
                  <a:pt x="1383315" y="2415765"/>
                  <a:pt x="1369694" y="2406145"/>
                  <a:pt x="1366170" y="2393763"/>
                </a:cubicBezTo>
                <a:cubicBezTo>
                  <a:pt x="1362741" y="2381380"/>
                  <a:pt x="1370837" y="2371950"/>
                  <a:pt x="1384458" y="2372141"/>
                </a:cubicBezTo>
                <a:close/>
                <a:moveTo>
                  <a:pt x="1546955" y="2371283"/>
                </a:moveTo>
                <a:cubicBezTo>
                  <a:pt x="1560004" y="2370236"/>
                  <a:pt x="1573244" y="2379189"/>
                  <a:pt x="1576387" y="2391476"/>
                </a:cubicBezTo>
                <a:cubicBezTo>
                  <a:pt x="1579340" y="2403287"/>
                  <a:pt x="1571720" y="2412717"/>
                  <a:pt x="1559147" y="2413289"/>
                </a:cubicBezTo>
                <a:cubicBezTo>
                  <a:pt x="1546098" y="2413860"/>
                  <a:pt x="1533525" y="2404811"/>
                  <a:pt x="1530477" y="2393000"/>
                </a:cubicBezTo>
                <a:cubicBezTo>
                  <a:pt x="1527524" y="2381761"/>
                  <a:pt x="1534572" y="2372331"/>
                  <a:pt x="1546955" y="2371283"/>
                </a:cubicBezTo>
                <a:close/>
                <a:moveTo>
                  <a:pt x="1297304" y="2369949"/>
                </a:moveTo>
                <a:cubicBezTo>
                  <a:pt x="1312544" y="2369664"/>
                  <a:pt x="1328451" y="2380808"/>
                  <a:pt x="1331785" y="2393952"/>
                </a:cubicBezTo>
                <a:cubicBezTo>
                  <a:pt x="1335119" y="2406525"/>
                  <a:pt x="1325594" y="2416812"/>
                  <a:pt x="1310258" y="2416717"/>
                </a:cubicBezTo>
                <a:cubicBezTo>
                  <a:pt x="1295114" y="2416622"/>
                  <a:pt x="1279302" y="2405954"/>
                  <a:pt x="1275968" y="2393381"/>
                </a:cubicBezTo>
                <a:cubicBezTo>
                  <a:pt x="1272635" y="2380903"/>
                  <a:pt x="1282541" y="2370140"/>
                  <a:pt x="1297304" y="2369949"/>
                </a:cubicBezTo>
                <a:close/>
                <a:moveTo>
                  <a:pt x="2547461" y="2369855"/>
                </a:moveTo>
                <a:cubicBezTo>
                  <a:pt x="2559462" y="2372712"/>
                  <a:pt x="2571368" y="2389095"/>
                  <a:pt x="2573749" y="2405859"/>
                </a:cubicBezTo>
                <a:cubicBezTo>
                  <a:pt x="2576131" y="2422719"/>
                  <a:pt x="2568511" y="2434529"/>
                  <a:pt x="2556509" y="2432339"/>
                </a:cubicBezTo>
                <a:cubicBezTo>
                  <a:pt x="2544127" y="2430053"/>
                  <a:pt x="2530982" y="2412336"/>
                  <a:pt x="2528887" y="2395096"/>
                </a:cubicBezTo>
                <a:cubicBezTo>
                  <a:pt x="2526887" y="2378618"/>
                  <a:pt x="2535554" y="2366997"/>
                  <a:pt x="2547461" y="2369855"/>
                </a:cubicBezTo>
                <a:close/>
                <a:moveTo>
                  <a:pt x="1206531" y="2367854"/>
                </a:moveTo>
                <a:cubicBezTo>
                  <a:pt x="1223391" y="2368521"/>
                  <a:pt x="1238821" y="2379380"/>
                  <a:pt x="1241869" y="2392524"/>
                </a:cubicBezTo>
                <a:cubicBezTo>
                  <a:pt x="1244917" y="2406145"/>
                  <a:pt x="1233297" y="2416717"/>
                  <a:pt x="1215104" y="2416336"/>
                </a:cubicBezTo>
                <a:cubicBezTo>
                  <a:pt x="1197006" y="2415955"/>
                  <a:pt x="1180719" y="2404716"/>
                  <a:pt x="1178528" y="2391000"/>
                </a:cubicBezTo>
                <a:cubicBezTo>
                  <a:pt x="1176337" y="2377284"/>
                  <a:pt x="1188720" y="2367188"/>
                  <a:pt x="1206531" y="2367854"/>
                </a:cubicBezTo>
                <a:close/>
                <a:moveTo>
                  <a:pt x="1642109" y="2365473"/>
                </a:moveTo>
                <a:cubicBezTo>
                  <a:pt x="1655063" y="2365568"/>
                  <a:pt x="1667541" y="2375950"/>
                  <a:pt x="1669160" y="2387952"/>
                </a:cubicBezTo>
                <a:cubicBezTo>
                  <a:pt x="1670780" y="2400049"/>
                  <a:pt x="1660683" y="2409764"/>
                  <a:pt x="1648205" y="2408716"/>
                </a:cubicBezTo>
                <a:cubicBezTo>
                  <a:pt x="1635156" y="2407669"/>
                  <a:pt x="1624012" y="2397572"/>
                  <a:pt x="1622583" y="2385666"/>
                </a:cubicBezTo>
                <a:cubicBezTo>
                  <a:pt x="1621250" y="2374522"/>
                  <a:pt x="1630013" y="2365282"/>
                  <a:pt x="1642109" y="2365473"/>
                </a:cubicBezTo>
                <a:close/>
                <a:moveTo>
                  <a:pt x="2176271" y="2364235"/>
                </a:moveTo>
                <a:cubicBezTo>
                  <a:pt x="2187892" y="2365663"/>
                  <a:pt x="2197893" y="2376998"/>
                  <a:pt x="2199988" y="2390619"/>
                </a:cubicBezTo>
                <a:cubicBezTo>
                  <a:pt x="2202084" y="2404240"/>
                  <a:pt x="2195035" y="2413098"/>
                  <a:pt x="2183605" y="2411479"/>
                </a:cubicBezTo>
                <a:cubicBezTo>
                  <a:pt x="2172556" y="2409955"/>
                  <a:pt x="2161507" y="2398048"/>
                  <a:pt x="2159507" y="2385285"/>
                </a:cubicBezTo>
                <a:cubicBezTo>
                  <a:pt x="2157507" y="2372426"/>
                  <a:pt x="2165032" y="2362806"/>
                  <a:pt x="2176271" y="2364235"/>
                </a:cubicBezTo>
                <a:close/>
                <a:moveTo>
                  <a:pt x="68199" y="2362330"/>
                </a:moveTo>
                <a:cubicBezTo>
                  <a:pt x="68770" y="2364426"/>
                  <a:pt x="70009" y="2365854"/>
                  <a:pt x="69247" y="2366807"/>
                </a:cubicBezTo>
                <a:cubicBezTo>
                  <a:pt x="67818" y="2368426"/>
                  <a:pt x="65246" y="2369664"/>
                  <a:pt x="63246" y="2371093"/>
                </a:cubicBezTo>
                <a:cubicBezTo>
                  <a:pt x="62579" y="2370045"/>
                  <a:pt x="60769" y="2368998"/>
                  <a:pt x="61341" y="2368140"/>
                </a:cubicBezTo>
                <a:cubicBezTo>
                  <a:pt x="62389" y="2366426"/>
                  <a:pt x="64960" y="2364902"/>
                  <a:pt x="68199" y="2362330"/>
                </a:cubicBezTo>
                <a:close/>
                <a:moveTo>
                  <a:pt x="157829" y="2362044"/>
                </a:moveTo>
                <a:cubicBezTo>
                  <a:pt x="160115" y="2362806"/>
                  <a:pt x="161162" y="2366616"/>
                  <a:pt x="159829" y="2369093"/>
                </a:cubicBezTo>
                <a:cubicBezTo>
                  <a:pt x="158591" y="2371283"/>
                  <a:pt x="153352" y="2373474"/>
                  <a:pt x="147161" y="2377475"/>
                </a:cubicBezTo>
                <a:cubicBezTo>
                  <a:pt x="146303" y="2372902"/>
                  <a:pt x="144398" y="2370426"/>
                  <a:pt x="145732" y="2367854"/>
                </a:cubicBezTo>
                <a:cubicBezTo>
                  <a:pt x="147923" y="2363568"/>
                  <a:pt x="153638" y="2360520"/>
                  <a:pt x="157829" y="2362044"/>
                </a:cubicBezTo>
                <a:close/>
                <a:moveTo>
                  <a:pt x="253746" y="2360044"/>
                </a:moveTo>
                <a:cubicBezTo>
                  <a:pt x="260508" y="2360234"/>
                  <a:pt x="263747" y="2364806"/>
                  <a:pt x="260889" y="2370045"/>
                </a:cubicBezTo>
                <a:cubicBezTo>
                  <a:pt x="258032" y="2375189"/>
                  <a:pt x="250031" y="2379284"/>
                  <a:pt x="243268" y="2379094"/>
                </a:cubicBezTo>
                <a:cubicBezTo>
                  <a:pt x="236315" y="2378808"/>
                  <a:pt x="233267" y="2374522"/>
                  <a:pt x="236315" y="2369093"/>
                </a:cubicBezTo>
                <a:cubicBezTo>
                  <a:pt x="239363" y="2363663"/>
                  <a:pt x="246792" y="2359853"/>
                  <a:pt x="253746" y="2360044"/>
                </a:cubicBezTo>
                <a:close/>
                <a:moveTo>
                  <a:pt x="1739931" y="2359473"/>
                </a:moveTo>
                <a:cubicBezTo>
                  <a:pt x="1752599" y="2358615"/>
                  <a:pt x="1764410" y="2367759"/>
                  <a:pt x="1766982" y="2380332"/>
                </a:cubicBezTo>
                <a:cubicBezTo>
                  <a:pt x="1769554" y="2392905"/>
                  <a:pt x="1761553" y="2402526"/>
                  <a:pt x="1748789" y="2402811"/>
                </a:cubicBezTo>
                <a:cubicBezTo>
                  <a:pt x="1736216" y="2403002"/>
                  <a:pt x="1724310" y="2393763"/>
                  <a:pt x="1721929" y="2382047"/>
                </a:cubicBezTo>
                <a:cubicBezTo>
                  <a:pt x="1719547" y="2370331"/>
                  <a:pt x="1727453" y="2360139"/>
                  <a:pt x="1739931" y="2359473"/>
                </a:cubicBezTo>
                <a:close/>
                <a:moveTo>
                  <a:pt x="355282" y="2358996"/>
                </a:moveTo>
                <a:cubicBezTo>
                  <a:pt x="364807" y="2359281"/>
                  <a:pt x="370046" y="2365282"/>
                  <a:pt x="366712" y="2372235"/>
                </a:cubicBezTo>
                <a:cubicBezTo>
                  <a:pt x="363569" y="2379093"/>
                  <a:pt x="352329" y="2384713"/>
                  <a:pt x="343090" y="2384237"/>
                </a:cubicBezTo>
                <a:cubicBezTo>
                  <a:pt x="333660" y="2383665"/>
                  <a:pt x="329183" y="2377474"/>
                  <a:pt x="333184" y="2370235"/>
                </a:cubicBezTo>
                <a:cubicBezTo>
                  <a:pt x="336994" y="2363472"/>
                  <a:pt x="346138" y="2358805"/>
                  <a:pt x="355282" y="2358996"/>
                </a:cubicBezTo>
                <a:close/>
                <a:moveTo>
                  <a:pt x="460724" y="2357948"/>
                </a:moveTo>
                <a:cubicBezTo>
                  <a:pt x="472725" y="2357948"/>
                  <a:pt x="480726" y="2365854"/>
                  <a:pt x="477583" y="2374521"/>
                </a:cubicBezTo>
                <a:cubicBezTo>
                  <a:pt x="474440" y="2383189"/>
                  <a:pt x="460533" y="2390523"/>
                  <a:pt x="448532" y="2389761"/>
                </a:cubicBezTo>
                <a:cubicBezTo>
                  <a:pt x="436911" y="2389095"/>
                  <a:pt x="430244" y="2381665"/>
                  <a:pt x="433577" y="2373283"/>
                </a:cubicBezTo>
                <a:cubicBezTo>
                  <a:pt x="436911" y="2364901"/>
                  <a:pt x="449103" y="2357948"/>
                  <a:pt x="460724" y="2357948"/>
                </a:cubicBezTo>
                <a:close/>
                <a:moveTo>
                  <a:pt x="785729" y="2357901"/>
                </a:moveTo>
                <a:cubicBezTo>
                  <a:pt x="793528" y="2357544"/>
                  <a:pt x="801386" y="2358901"/>
                  <a:pt x="807910" y="2362044"/>
                </a:cubicBezTo>
                <a:cubicBezTo>
                  <a:pt x="821340" y="2368521"/>
                  <a:pt x="826389" y="2381380"/>
                  <a:pt x="819245" y="2392334"/>
                </a:cubicBezTo>
                <a:lnTo>
                  <a:pt x="811833" y="2402092"/>
                </a:lnTo>
                <a:lnTo>
                  <a:pt x="798575" y="2405383"/>
                </a:lnTo>
                <a:cubicBezTo>
                  <a:pt x="781430" y="2409383"/>
                  <a:pt x="763143" y="2405192"/>
                  <a:pt x="754856" y="2395191"/>
                </a:cubicBezTo>
                <a:cubicBezTo>
                  <a:pt x="746378" y="2384999"/>
                  <a:pt x="750474" y="2372045"/>
                  <a:pt x="763904" y="2364044"/>
                </a:cubicBezTo>
                <a:cubicBezTo>
                  <a:pt x="770190" y="2360330"/>
                  <a:pt x="777930" y="2358258"/>
                  <a:pt x="785729" y="2357901"/>
                </a:cubicBezTo>
                <a:close/>
                <a:moveTo>
                  <a:pt x="678751" y="2357663"/>
                </a:moveTo>
                <a:cubicBezTo>
                  <a:pt x="696086" y="2357853"/>
                  <a:pt x="708374" y="2367569"/>
                  <a:pt x="706659" y="2379665"/>
                </a:cubicBezTo>
                <a:cubicBezTo>
                  <a:pt x="704945" y="2391953"/>
                  <a:pt x="689895" y="2401192"/>
                  <a:pt x="671798" y="2401001"/>
                </a:cubicBezTo>
                <a:cubicBezTo>
                  <a:pt x="653986" y="2400811"/>
                  <a:pt x="641032" y="2391000"/>
                  <a:pt x="643223" y="2379189"/>
                </a:cubicBezTo>
                <a:cubicBezTo>
                  <a:pt x="645318" y="2367473"/>
                  <a:pt x="661797" y="2357567"/>
                  <a:pt x="678751" y="2357663"/>
                </a:cubicBezTo>
                <a:close/>
                <a:moveTo>
                  <a:pt x="570928" y="2357662"/>
                </a:moveTo>
                <a:cubicBezTo>
                  <a:pt x="585025" y="2358520"/>
                  <a:pt x="594074" y="2367473"/>
                  <a:pt x="591026" y="2377665"/>
                </a:cubicBezTo>
                <a:cubicBezTo>
                  <a:pt x="587978" y="2387857"/>
                  <a:pt x="573500" y="2395858"/>
                  <a:pt x="558736" y="2395381"/>
                </a:cubicBezTo>
                <a:cubicBezTo>
                  <a:pt x="544163" y="2394905"/>
                  <a:pt x="534257" y="2386047"/>
                  <a:pt x="537210" y="2376046"/>
                </a:cubicBezTo>
                <a:cubicBezTo>
                  <a:pt x="540258" y="2365663"/>
                  <a:pt x="556545" y="2356805"/>
                  <a:pt x="570928" y="2357662"/>
                </a:cubicBezTo>
                <a:close/>
                <a:moveTo>
                  <a:pt x="3265931" y="2355758"/>
                </a:moveTo>
                <a:cubicBezTo>
                  <a:pt x="3276695" y="2354234"/>
                  <a:pt x="3280219" y="2367569"/>
                  <a:pt x="3274028" y="2385952"/>
                </a:cubicBezTo>
                <a:cubicBezTo>
                  <a:pt x="3267836" y="2404335"/>
                  <a:pt x="3255264" y="2420527"/>
                  <a:pt x="3245262" y="2423004"/>
                </a:cubicBezTo>
                <a:cubicBezTo>
                  <a:pt x="3234785" y="2425576"/>
                  <a:pt x="3230880" y="2412146"/>
                  <a:pt x="3236594" y="2392429"/>
                </a:cubicBezTo>
                <a:cubicBezTo>
                  <a:pt x="3242119" y="2373379"/>
                  <a:pt x="3255073" y="2357281"/>
                  <a:pt x="3265931" y="2355758"/>
                </a:cubicBezTo>
                <a:close/>
                <a:moveTo>
                  <a:pt x="1842896" y="2353948"/>
                </a:moveTo>
                <a:cubicBezTo>
                  <a:pt x="1854802" y="2352519"/>
                  <a:pt x="1868137" y="2362901"/>
                  <a:pt x="1870614" y="2375474"/>
                </a:cubicBezTo>
                <a:cubicBezTo>
                  <a:pt x="1872900" y="2387285"/>
                  <a:pt x="1864899" y="2397953"/>
                  <a:pt x="1853564" y="2398334"/>
                </a:cubicBezTo>
                <a:cubicBezTo>
                  <a:pt x="1842039" y="2398811"/>
                  <a:pt x="1830418" y="2389571"/>
                  <a:pt x="1827561" y="2377760"/>
                </a:cubicBezTo>
                <a:cubicBezTo>
                  <a:pt x="1824608" y="2365759"/>
                  <a:pt x="1831180" y="2355377"/>
                  <a:pt x="1842896" y="2353948"/>
                </a:cubicBezTo>
                <a:close/>
                <a:moveTo>
                  <a:pt x="2064924" y="2353377"/>
                </a:moveTo>
                <a:cubicBezTo>
                  <a:pt x="2075878" y="2354615"/>
                  <a:pt x="2086165" y="2366140"/>
                  <a:pt x="2087594" y="2378808"/>
                </a:cubicBezTo>
                <a:cubicBezTo>
                  <a:pt x="2089023" y="2391381"/>
                  <a:pt x="2081022" y="2400430"/>
                  <a:pt x="2069973" y="2398906"/>
                </a:cubicBezTo>
                <a:cubicBezTo>
                  <a:pt x="2059019" y="2397382"/>
                  <a:pt x="2048351" y="2385762"/>
                  <a:pt x="2047113" y="2373855"/>
                </a:cubicBezTo>
                <a:cubicBezTo>
                  <a:pt x="2045874" y="2361854"/>
                  <a:pt x="2054161" y="2352138"/>
                  <a:pt x="2064924" y="2353377"/>
                </a:cubicBezTo>
                <a:close/>
                <a:moveTo>
                  <a:pt x="1951672" y="2351852"/>
                </a:moveTo>
                <a:cubicBezTo>
                  <a:pt x="1963388" y="2351090"/>
                  <a:pt x="1974532" y="2360520"/>
                  <a:pt x="1977104" y="2373379"/>
                </a:cubicBezTo>
                <a:cubicBezTo>
                  <a:pt x="1979771" y="2386428"/>
                  <a:pt x="1972722" y="2395953"/>
                  <a:pt x="1960721" y="2395762"/>
                </a:cubicBezTo>
                <a:cubicBezTo>
                  <a:pt x="1949101" y="2395572"/>
                  <a:pt x="1937956" y="2385571"/>
                  <a:pt x="1935956" y="2373474"/>
                </a:cubicBezTo>
                <a:cubicBezTo>
                  <a:pt x="1934051" y="2362139"/>
                  <a:pt x="1941004" y="2352519"/>
                  <a:pt x="1951672" y="2351852"/>
                </a:cubicBezTo>
                <a:close/>
                <a:moveTo>
                  <a:pt x="3328225" y="2350900"/>
                </a:moveTo>
                <a:cubicBezTo>
                  <a:pt x="3337178" y="2350043"/>
                  <a:pt x="3338798" y="2361854"/>
                  <a:pt x="3332225" y="2376713"/>
                </a:cubicBezTo>
                <a:cubicBezTo>
                  <a:pt x="3325272" y="2392334"/>
                  <a:pt x="3312508" y="2406145"/>
                  <a:pt x="3303746" y="2407478"/>
                </a:cubicBezTo>
                <a:cubicBezTo>
                  <a:pt x="3295364" y="2408717"/>
                  <a:pt x="3293554" y="2397763"/>
                  <a:pt x="3299650" y="2381951"/>
                </a:cubicBezTo>
                <a:cubicBezTo>
                  <a:pt x="3306127" y="2365473"/>
                  <a:pt x="3318795" y="2351662"/>
                  <a:pt x="3328225" y="2350900"/>
                </a:cubicBezTo>
                <a:close/>
                <a:moveTo>
                  <a:pt x="2444686" y="2346994"/>
                </a:moveTo>
                <a:cubicBezTo>
                  <a:pt x="2456592" y="2350613"/>
                  <a:pt x="2467641" y="2365854"/>
                  <a:pt x="2469355" y="2380903"/>
                </a:cubicBezTo>
                <a:cubicBezTo>
                  <a:pt x="2471070" y="2396048"/>
                  <a:pt x="2463069" y="2405573"/>
                  <a:pt x="2451067" y="2402620"/>
                </a:cubicBezTo>
                <a:cubicBezTo>
                  <a:pt x="2438304" y="2399381"/>
                  <a:pt x="2426969" y="2384046"/>
                  <a:pt x="2425540" y="2367568"/>
                </a:cubicBezTo>
                <a:cubicBezTo>
                  <a:pt x="2424207" y="2352233"/>
                  <a:pt x="2432589" y="2343279"/>
                  <a:pt x="2444686" y="2346994"/>
                </a:cubicBezTo>
                <a:close/>
                <a:moveTo>
                  <a:pt x="3389566" y="2345947"/>
                </a:moveTo>
                <a:cubicBezTo>
                  <a:pt x="3397282" y="2345280"/>
                  <a:pt x="3397758" y="2355758"/>
                  <a:pt x="3390710" y="2368140"/>
                </a:cubicBezTo>
                <a:cubicBezTo>
                  <a:pt x="3383566" y="2380714"/>
                  <a:pt x="3371374" y="2391953"/>
                  <a:pt x="3364325" y="2392524"/>
                </a:cubicBezTo>
                <a:cubicBezTo>
                  <a:pt x="3357562" y="2393001"/>
                  <a:pt x="3356896" y="2383761"/>
                  <a:pt x="3363087" y="2371379"/>
                </a:cubicBezTo>
                <a:cubicBezTo>
                  <a:pt x="3369564" y="2358425"/>
                  <a:pt x="3381851" y="2346709"/>
                  <a:pt x="3389566" y="2345947"/>
                </a:cubicBezTo>
                <a:close/>
                <a:moveTo>
                  <a:pt x="3450907" y="2341565"/>
                </a:moveTo>
                <a:cubicBezTo>
                  <a:pt x="3457384" y="2340898"/>
                  <a:pt x="3457194" y="2348804"/>
                  <a:pt x="3450717" y="2358806"/>
                </a:cubicBezTo>
                <a:cubicBezTo>
                  <a:pt x="3444240" y="2368807"/>
                  <a:pt x="3433572" y="2377856"/>
                  <a:pt x="3427476" y="2378618"/>
                </a:cubicBezTo>
                <a:cubicBezTo>
                  <a:pt x="3421380" y="2379380"/>
                  <a:pt x="3421285" y="2371474"/>
                  <a:pt x="3427476" y="2361473"/>
                </a:cubicBezTo>
                <a:cubicBezTo>
                  <a:pt x="3433572" y="2351471"/>
                  <a:pt x="3444526" y="2342232"/>
                  <a:pt x="3450907" y="2341565"/>
                </a:cubicBezTo>
                <a:close/>
                <a:moveTo>
                  <a:pt x="2764345" y="2339851"/>
                </a:moveTo>
                <a:cubicBezTo>
                  <a:pt x="2775870" y="2340422"/>
                  <a:pt x="2787110" y="2358139"/>
                  <a:pt x="2789301" y="2378903"/>
                </a:cubicBezTo>
                <a:cubicBezTo>
                  <a:pt x="2791491" y="2399001"/>
                  <a:pt x="2784919" y="2415384"/>
                  <a:pt x="2773870" y="2414812"/>
                </a:cubicBezTo>
                <a:cubicBezTo>
                  <a:pt x="2762535" y="2414241"/>
                  <a:pt x="2751391" y="2398048"/>
                  <a:pt x="2748534" y="2377379"/>
                </a:cubicBezTo>
                <a:cubicBezTo>
                  <a:pt x="2745390" y="2355567"/>
                  <a:pt x="2752629" y="2339279"/>
                  <a:pt x="2764345" y="2339851"/>
                </a:cubicBezTo>
                <a:close/>
                <a:moveTo>
                  <a:pt x="3512533" y="2338422"/>
                </a:moveTo>
                <a:cubicBezTo>
                  <a:pt x="3517867" y="2338042"/>
                  <a:pt x="3517581" y="2343280"/>
                  <a:pt x="3511867" y="2350996"/>
                </a:cubicBezTo>
                <a:cubicBezTo>
                  <a:pt x="3506247" y="2358615"/>
                  <a:pt x="3498055" y="2364997"/>
                  <a:pt x="3492721" y="2365950"/>
                </a:cubicBezTo>
                <a:cubicBezTo>
                  <a:pt x="3487387" y="2366807"/>
                  <a:pt x="3487578" y="2360235"/>
                  <a:pt x="3493198" y="2352615"/>
                </a:cubicBezTo>
                <a:cubicBezTo>
                  <a:pt x="3498627" y="2345281"/>
                  <a:pt x="3507485" y="2338803"/>
                  <a:pt x="3512533" y="2338422"/>
                </a:cubicBezTo>
                <a:close/>
                <a:moveTo>
                  <a:pt x="1019556" y="2337755"/>
                </a:moveTo>
                <a:cubicBezTo>
                  <a:pt x="1009745" y="2337945"/>
                  <a:pt x="998791" y="2338041"/>
                  <a:pt x="987266" y="2338136"/>
                </a:cubicBezTo>
                <a:cubicBezTo>
                  <a:pt x="987647" y="2344994"/>
                  <a:pt x="988028" y="2353281"/>
                  <a:pt x="988504" y="2361758"/>
                </a:cubicBezTo>
                <a:cubicBezTo>
                  <a:pt x="999744" y="2362044"/>
                  <a:pt x="1011269" y="2362329"/>
                  <a:pt x="1021556" y="2362520"/>
                </a:cubicBezTo>
                <a:cubicBezTo>
                  <a:pt x="1020889" y="2353948"/>
                  <a:pt x="1020223" y="2345565"/>
                  <a:pt x="1019556" y="2337755"/>
                </a:cubicBezTo>
                <a:close/>
                <a:moveTo>
                  <a:pt x="2836259" y="2336517"/>
                </a:moveTo>
                <a:cubicBezTo>
                  <a:pt x="2847213" y="2335945"/>
                  <a:pt x="2857785" y="2353186"/>
                  <a:pt x="2859881" y="2374998"/>
                </a:cubicBezTo>
                <a:cubicBezTo>
                  <a:pt x="2861976" y="2396905"/>
                  <a:pt x="2855309" y="2415098"/>
                  <a:pt x="2844736" y="2416527"/>
                </a:cubicBezTo>
                <a:cubicBezTo>
                  <a:pt x="2833973" y="2417956"/>
                  <a:pt x="2822352" y="2399477"/>
                  <a:pt x="2820161" y="2377284"/>
                </a:cubicBezTo>
                <a:cubicBezTo>
                  <a:pt x="2818161" y="2355662"/>
                  <a:pt x="2825400" y="2337088"/>
                  <a:pt x="2836259" y="2336517"/>
                </a:cubicBezTo>
                <a:close/>
                <a:moveTo>
                  <a:pt x="3575494" y="2336231"/>
                </a:moveTo>
                <a:cubicBezTo>
                  <a:pt x="3577399" y="2337183"/>
                  <a:pt x="3576256" y="2340994"/>
                  <a:pt x="3576637" y="2345375"/>
                </a:cubicBezTo>
                <a:cubicBezTo>
                  <a:pt x="3568826" y="2349757"/>
                  <a:pt x="3563302" y="2353662"/>
                  <a:pt x="3559873" y="2354614"/>
                </a:cubicBezTo>
                <a:cubicBezTo>
                  <a:pt x="3555015" y="2355948"/>
                  <a:pt x="3555967" y="2351852"/>
                  <a:pt x="3560254" y="2346232"/>
                </a:cubicBezTo>
                <a:cubicBezTo>
                  <a:pt x="3564540" y="2340517"/>
                  <a:pt x="3572827" y="2334802"/>
                  <a:pt x="3575494" y="2336231"/>
                </a:cubicBezTo>
                <a:close/>
                <a:moveTo>
                  <a:pt x="880777" y="2335564"/>
                </a:moveTo>
                <a:cubicBezTo>
                  <a:pt x="880491" y="2343470"/>
                  <a:pt x="880205" y="2351185"/>
                  <a:pt x="879919" y="2358615"/>
                </a:cubicBezTo>
                <a:cubicBezTo>
                  <a:pt x="891064" y="2358900"/>
                  <a:pt x="902494" y="2359186"/>
                  <a:pt x="913447" y="2359472"/>
                </a:cubicBezTo>
                <a:cubicBezTo>
                  <a:pt x="913543" y="2351376"/>
                  <a:pt x="913638" y="2344137"/>
                  <a:pt x="913638" y="2336517"/>
                </a:cubicBezTo>
                <a:cubicBezTo>
                  <a:pt x="902398" y="2336231"/>
                  <a:pt x="891159" y="2335850"/>
                  <a:pt x="880777" y="2335564"/>
                </a:cubicBezTo>
                <a:close/>
                <a:moveTo>
                  <a:pt x="1411604" y="2335279"/>
                </a:moveTo>
                <a:cubicBezTo>
                  <a:pt x="1423415" y="2335469"/>
                  <a:pt x="1436369" y="2344994"/>
                  <a:pt x="1439798" y="2357091"/>
                </a:cubicBezTo>
                <a:cubicBezTo>
                  <a:pt x="1443322" y="2369092"/>
                  <a:pt x="1435893" y="2378522"/>
                  <a:pt x="1423892" y="2377760"/>
                </a:cubicBezTo>
                <a:cubicBezTo>
                  <a:pt x="1412652" y="2377093"/>
                  <a:pt x="1400079" y="2367378"/>
                  <a:pt x="1396555" y="2356424"/>
                </a:cubicBezTo>
                <a:cubicBezTo>
                  <a:pt x="1392935" y="2344994"/>
                  <a:pt x="1400079" y="2335088"/>
                  <a:pt x="1411604" y="2335279"/>
                </a:cubicBezTo>
                <a:close/>
                <a:moveTo>
                  <a:pt x="3638645" y="2334993"/>
                </a:moveTo>
                <a:cubicBezTo>
                  <a:pt x="3640645" y="2334898"/>
                  <a:pt x="3640454" y="2337279"/>
                  <a:pt x="3641788" y="2339946"/>
                </a:cubicBezTo>
                <a:cubicBezTo>
                  <a:pt x="3635406" y="2343089"/>
                  <a:pt x="3631310" y="2345756"/>
                  <a:pt x="3629215" y="2345946"/>
                </a:cubicBezTo>
                <a:cubicBezTo>
                  <a:pt x="3627881" y="2346042"/>
                  <a:pt x="3628453" y="2342708"/>
                  <a:pt x="3630167" y="2340803"/>
                </a:cubicBezTo>
                <a:cubicBezTo>
                  <a:pt x="3631882" y="2338803"/>
                  <a:pt x="3637406" y="2334993"/>
                  <a:pt x="3638645" y="2334993"/>
                </a:cubicBezTo>
                <a:close/>
                <a:moveTo>
                  <a:pt x="1331976" y="2334040"/>
                </a:moveTo>
                <a:cubicBezTo>
                  <a:pt x="1345787" y="2334421"/>
                  <a:pt x="1359789" y="2344803"/>
                  <a:pt x="1363123" y="2356805"/>
                </a:cubicBezTo>
                <a:cubicBezTo>
                  <a:pt x="1366456" y="2368806"/>
                  <a:pt x="1357884" y="2378712"/>
                  <a:pt x="1344073" y="2378617"/>
                </a:cubicBezTo>
                <a:cubicBezTo>
                  <a:pt x="1329404" y="2378426"/>
                  <a:pt x="1315021" y="2367949"/>
                  <a:pt x="1311973" y="2354995"/>
                </a:cubicBezTo>
                <a:cubicBezTo>
                  <a:pt x="1309021" y="2342613"/>
                  <a:pt x="1317784" y="2333564"/>
                  <a:pt x="1331976" y="2334040"/>
                </a:cubicBezTo>
                <a:close/>
                <a:moveTo>
                  <a:pt x="1491424" y="2333659"/>
                </a:moveTo>
                <a:cubicBezTo>
                  <a:pt x="1503901" y="2332421"/>
                  <a:pt x="1517332" y="2340803"/>
                  <a:pt x="1520951" y="2352519"/>
                </a:cubicBezTo>
                <a:cubicBezTo>
                  <a:pt x="1524571" y="2364139"/>
                  <a:pt x="1516665" y="2374426"/>
                  <a:pt x="1504282" y="2374998"/>
                </a:cubicBezTo>
                <a:cubicBezTo>
                  <a:pt x="1492281" y="2375474"/>
                  <a:pt x="1480565" y="2367283"/>
                  <a:pt x="1476755" y="2356329"/>
                </a:cubicBezTo>
                <a:cubicBezTo>
                  <a:pt x="1472755" y="2344708"/>
                  <a:pt x="1478946" y="2334898"/>
                  <a:pt x="1491424" y="2333659"/>
                </a:cubicBezTo>
                <a:close/>
                <a:moveTo>
                  <a:pt x="1242155" y="2331374"/>
                </a:moveTo>
                <a:cubicBezTo>
                  <a:pt x="1257776" y="2331088"/>
                  <a:pt x="1273588" y="2341661"/>
                  <a:pt x="1277493" y="2354996"/>
                </a:cubicBezTo>
                <a:cubicBezTo>
                  <a:pt x="1281398" y="2368426"/>
                  <a:pt x="1271682" y="2378999"/>
                  <a:pt x="1255299" y="2378903"/>
                </a:cubicBezTo>
                <a:cubicBezTo>
                  <a:pt x="1239107" y="2378808"/>
                  <a:pt x="1222534" y="2367664"/>
                  <a:pt x="1219676" y="2354710"/>
                </a:cubicBezTo>
                <a:cubicBezTo>
                  <a:pt x="1216914" y="2342327"/>
                  <a:pt x="1227296" y="2331659"/>
                  <a:pt x="1242155" y="2331374"/>
                </a:cubicBezTo>
                <a:close/>
                <a:moveTo>
                  <a:pt x="2905696" y="2330993"/>
                </a:moveTo>
                <a:cubicBezTo>
                  <a:pt x="2917507" y="2329659"/>
                  <a:pt x="2928366" y="2347376"/>
                  <a:pt x="2929794" y="2370140"/>
                </a:cubicBezTo>
                <a:cubicBezTo>
                  <a:pt x="2931319" y="2392905"/>
                  <a:pt x="2923318" y="2412336"/>
                  <a:pt x="2911983" y="2413479"/>
                </a:cubicBezTo>
                <a:cubicBezTo>
                  <a:pt x="2900934" y="2414622"/>
                  <a:pt x="2890837" y="2398620"/>
                  <a:pt x="2888646" y="2375951"/>
                </a:cubicBezTo>
                <a:cubicBezTo>
                  <a:pt x="2886265" y="2352233"/>
                  <a:pt x="2893790" y="2332326"/>
                  <a:pt x="2905696" y="2330993"/>
                </a:cubicBezTo>
                <a:close/>
                <a:moveTo>
                  <a:pt x="2683383" y="2330706"/>
                </a:moveTo>
                <a:cubicBezTo>
                  <a:pt x="2695575" y="2334231"/>
                  <a:pt x="2705766" y="2350804"/>
                  <a:pt x="2707767" y="2370045"/>
                </a:cubicBezTo>
                <a:cubicBezTo>
                  <a:pt x="2709672" y="2388999"/>
                  <a:pt x="2702242" y="2402049"/>
                  <a:pt x="2690336" y="2399763"/>
                </a:cubicBezTo>
                <a:cubicBezTo>
                  <a:pt x="2678144" y="2397477"/>
                  <a:pt x="2665380" y="2378427"/>
                  <a:pt x="2663475" y="2359472"/>
                </a:cubicBezTo>
                <a:cubicBezTo>
                  <a:pt x="2661570" y="2340327"/>
                  <a:pt x="2670810" y="2327277"/>
                  <a:pt x="2683383" y="2330706"/>
                </a:cubicBezTo>
                <a:close/>
                <a:moveTo>
                  <a:pt x="3154680" y="2330325"/>
                </a:moveTo>
                <a:cubicBezTo>
                  <a:pt x="3147822" y="2331087"/>
                  <a:pt x="3141059" y="2331754"/>
                  <a:pt x="3134297" y="2332421"/>
                </a:cubicBezTo>
                <a:cubicBezTo>
                  <a:pt x="3132677" y="2344803"/>
                  <a:pt x="3131058" y="2357377"/>
                  <a:pt x="3129534" y="2369092"/>
                </a:cubicBezTo>
                <a:cubicBezTo>
                  <a:pt x="3135916" y="2368330"/>
                  <a:pt x="3142202" y="2367473"/>
                  <a:pt x="3149060" y="2366616"/>
                </a:cubicBezTo>
                <a:cubicBezTo>
                  <a:pt x="3150965" y="2354043"/>
                  <a:pt x="3152775" y="2342232"/>
                  <a:pt x="3154680" y="2330325"/>
                </a:cubicBezTo>
                <a:close/>
                <a:moveTo>
                  <a:pt x="1149858" y="2328802"/>
                </a:moveTo>
                <a:cubicBezTo>
                  <a:pt x="1167288" y="2329183"/>
                  <a:pt x="1183576" y="2340422"/>
                  <a:pt x="1186529" y="2353948"/>
                </a:cubicBezTo>
                <a:cubicBezTo>
                  <a:pt x="1189482" y="2367378"/>
                  <a:pt x="1177385" y="2378427"/>
                  <a:pt x="1159573" y="2378427"/>
                </a:cubicBezTo>
                <a:cubicBezTo>
                  <a:pt x="1141380" y="2378332"/>
                  <a:pt x="1124902" y="2367569"/>
                  <a:pt x="1122140" y="2353757"/>
                </a:cubicBezTo>
                <a:cubicBezTo>
                  <a:pt x="1119282" y="2339279"/>
                  <a:pt x="1131474" y="2328326"/>
                  <a:pt x="1149858" y="2328802"/>
                </a:cubicBezTo>
                <a:close/>
                <a:moveTo>
                  <a:pt x="1580293" y="2325944"/>
                </a:moveTo>
                <a:cubicBezTo>
                  <a:pt x="1592389" y="2324229"/>
                  <a:pt x="1605820" y="2332516"/>
                  <a:pt x="1609344" y="2344137"/>
                </a:cubicBezTo>
                <a:cubicBezTo>
                  <a:pt x="1612868" y="2355852"/>
                  <a:pt x="1605439" y="2366616"/>
                  <a:pt x="1593247" y="2367949"/>
                </a:cubicBezTo>
                <a:cubicBezTo>
                  <a:pt x="1581245" y="2369283"/>
                  <a:pt x="1568196" y="2360805"/>
                  <a:pt x="1564672" y="2349661"/>
                </a:cubicBezTo>
                <a:cubicBezTo>
                  <a:pt x="1561243" y="2338707"/>
                  <a:pt x="1568291" y="2327754"/>
                  <a:pt x="1580293" y="2325944"/>
                </a:cubicBezTo>
                <a:close/>
                <a:moveTo>
                  <a:pt x="3061195" y="2325319"/>
                </a:moveTo>
                <a:lnTo>
                  <a:pt x="3065525" y="2354817"/>
                </a:lnTo>
                <a:cubicBezTo>
                  <a:pt x="3065454" y="2365259"/>
                  <a:pt x="3063716" y="2376046"/>
                  <a:pt x="3060001" y="2387380"/>
                </a:cubicBezTo>
                <a:cubicBezTo>
                  <a:pt x="3059810" y="2387952"/>
                  <a:pt x="3059906" y="2388714"/>
                  <a:pt x="3059810" y="2389476"/>
                </a:cubicBezTo>
                <a:lnTo>
                  <a:pt x="3059588" y="2389895"/>
                </a:lnTo>
                <a:lnTo>
                  <a:pt x="3072468" y="2378094"/>
                </a:lnTo>
                <a:cubicBezTo>
                  <a:pt x="3076789" y="2376927"/>
                  <a:pt x="3081052" y="2377998"/>
                  <a:pt x="3085052" y="2379665"/>
                </a:cubicBezTo>
                <a:cubicBezTo>
                  <a:pt x="3086290" y="2363568"/>
                  <a:pt x="3087529" y="2348232"/>
                  <a:pt x="3088767" y="2332611"/>
                </a:cubicBezTo>
                <a:cubicBezTo>
                  <a:pt x="3083338" y="2336421"/>
                  <a:pt x="3078219" y="2338374"/>
                  <a:pt x="3073504" y="2337421"/>
                </a:cubicBezTo>
                <a:close/>
                <a:moveTo>
                  <a:pt x="2335244" y="2324420"/>
                </a:moveTo>
                <a:cubicBezTo>
                  <a:pt x="2346579" y="2327277"/>
                  <a:pt x="2356199" y="2339850"/>
                  <a:pt x="2358199" y="2353852"/>
                </a:cubicBezTo>
                <a:cubicBezTo>
                  <a:pt x="2360104" y="2367663"/>
                  <a:pt x="2353342" y="2376807"/>
                  <a:pt x="2342578" y="2375093"/>
                </a:cubicBezTo>
                <a:cubicBezTo>
                  <a:pt x="2331529" y="2373283"/>
                  <a:pt x="2319337" y="2358900"/>
                  <a:pt x="2317337" y="2345089"/>
                </a:cubicBezTo>
                <a:cubicBezTo>
                  <a:pt x="2315242" y="2330992"/>
                  <a:pt x="2323623" y="2321276"/>
                  <a:pt x="2335244" y="2324420"/>
                </a:cubicBezTo>
                <a:close/>
                <a:moveTo>
                  <a:pt x="2975705" y="2323944"/>
                </a:moveTo>
                <a:cubicBezTo>
                  <a:pt x="2988183" y="2322992"/>
                  <a:pt x="2998184" y="2342137"/>
                  <a:pt x="2998089" y="2366235"/>
                </a:cubicBezTo>
                <a:cubicBezTo>
                  <a:pt x="2997994" y="2389286"/>
                  <a:pt x="2988945" y="2408717"/>
                  <a:pt x="2977705" y="2410050"/>
                </a:cubicBezTo>
                <a:cubicBezTo>
                  <a:pt x="2966275" y="2411384"/>
                  <a:pt x="2955607" y="2391953"/>
                  <a:pt x="2955036" y="2368140"/>
                </a:cubicBezTo>
                <a:cubicBezTo>
                  <a:pt x="2954464" y="2345090"/>
                  <a:pt x="2963894" y="2324897"/>
                  <a:pt x="2975705" y="2323944"/>
                </a:cubicBezTo>
                <a:close/>
                <a:moveTo>
                  <a:pt x="134588" y="2323849"/>
                </a:moveTo>
                <a:cubicBezTo>
                  <a:pt x="137064" y="2324135"/>
                  <a:pt x="137826" y="2326516"/>
                  <a:pt x="140398" y="2329088"/>
                </a:cubicBezTo>
                <a:cubicBezTo>
                  <a:pt x="134683" y="2331564"/>
                  <a:pt x="130302" y="2334327"/>
                  <a:pt x="128301" y="2334041"/>
                </a:cubicBezTo>
                <a:cubicBezTo>
                  <a:pt x="126396" y="2333755"/>
                  <a:pt x="125825" y="2330517"/>
                  <a:pt x="126777" y="2328230"/>
                </a:cubicBezTo>
                <a:cubicBezTo>
                  <a:pt x="127254" y="2326992"/>
                  <a:pt x="133064" y="2323754"/>
                  <a:pt x="134588" y="2323849"/>
                </a:cubicBezTo>
                <a:close/>
                <a:moveTo>
                  <a:pt x="228124" y="2322039"/>
                </a:moveTo>
                <a:cubicBezTo>
                  <a:pt x="231267" y="2323278"/>
                  <a:pt x="231553" y="2327469"/>
                  <a:pt x="234315" y="2332041"/>
                </a:cubicBezTo>
                <a:cubicBezTo>
                  <a:pt x="226028" y="2334898"/>
                  <a:pt x="220408" y="2337851"/>
                  <a:pt x="215932" y="2338232"/>
                </a:cubicBezTo>
                <a:cubicBezTo>
                  <a:pt x="209931" y="2338708"/>
                  <a:pt x="208788" y="2332803"/>
                  <a:pt x="213074" y="2328135"/>
                </a:cubicBezTo>
                <a:cubicBezTo>
                  <a:pt x="217456" y="2323373"/>
                  <a:pt x="223647" y="2320325"/>
                  <a:pt x="228124" y="2322039"/>
                </a:cubicBezTo>
                <a:close/>
                <a:moveTo>
                  <a:pt x="325373" y="2320420"/>
                </a:moveTo>
                <a:cubicBezTo>
                  <a:pt x="332803" y="2321468"/>
                  <a:pt x="335374" y="2327088"/>
                  <a:pt x="331469" y="2333374"/>
                </a:cubicBezTo>
                <a:cubicBezTo>
                  <a:pt x="327564" y="2339661"/>
                  <a:pt x="318515" y="2343947"/>
                  <a:pt x="310609" y="2343280"/>
                </a:cubicBezTo>
                <a:cubicBezTo>
                  <a:pt x="303085" y="2342613"/>
                  <a:pt x="299560" y="2336898"/>
                  <a:pt x="303085" y="2330993"/>
                </a:cubicBezTo>
                <a:cubicBezTo>
                  <a:pt x="306990" y="2324516"/>
                  <a:pt x="317753" y="2319372"/>
                  <a:pt x="325373" y="2320420"/>
                </a:cubicBezTo>
                <a:close/>
                <a:moveTo>
                  <a:pt x="425196" y="2319848"/>
                </a:moveTo>
                <a:cubicBezTo>
                  <a:pt x="435388" y="2320325"/>
                  <a:pt x="440722" y="2326325"/>
                  <a:pt x="437769" y="2334041"/>
                </a:cubicBezTo>
                <a:cubicBezTo>
                  <a:pt x="434626" y="2342423"/>
                  <a:pt x="423767" y="2348614"/>
                  <a:pt x="412528" y="2348519"/>
                </a:cubicBezTo>
                <a:cubicBezTo>
                  <a:pt x="401479" y="2348423"/>
                  <a:pt x="395383" y="2341661"/>
                  <a:pt x="399097" y="2333660"/>
                </a:cubicBezTo>
                <a:cubicBezTo>
                  <a:pt x="402812" y="2325659"/>
                  <a:pt x="414623" y="2319372"/>
                  <a:pt x="425196" y="2319848"/>
                </a:cubicBezTo>
                <a:close/>
                <a:moveTo>
                  <a:pt x="528827" y="2319468"/>
                </a:moveTo>
                <a:cubicBezTo>
                  <a:pt x="542353" y="2319849"/>
                  <a:pt x="550544" y="2328326"/>
                  <a:pt x="546829" y="2338041"/>
                </a:cubicBezTo>
                <a:cubicBezTo>
                  <a:pt x="543210" y="2347376"/>
                  <a:pt x="529970" y="2354424"/>
                  <a:pt x="516730" y="2354139"/>
                </a:cubicBezTo>
                <a:cubicBezTo>
                  <a:pt x="502538" y="2353758"/>
                  <a:pt x="494823" y="2345661"/>
                  <a:pt x="499014" y="2335565"/>
                </a:cubicBezTo>
                <a:cubicBezTo>
                  <a:pt x="503014" y="2326040"/>
                  <a:pt x="515683" y="2319182"/>
                  <a:pt x="528827" y="2319468"/>
                </a:cubicBezTo>
                <a:close/>
                <a:moveTo>
                  <a:pt x="634078" y="2319181"/>
                </a:moveTo>
                <a:cubicBezTo>
                  <a:pt x="649890" y="2319372"/>
                  <a:pt x="661129" y="2329373"/>
                  <a:pt x="658367" y="2340708"/>
                </a:cubicBezTo>
                <a:cubicBezTo>
                  <a:pt x="655700" y="2351471"/>
                  <a:pt x="640365" y="2360520"/>
                  <a:pt x="624744" y="2360424"/>
                </a:cubicBezTo>
                <a:cubicBezTo>
                  <a:pt x="608266" y="2360329"/>
                  <a:pt x="597407" y="2350614"/>
                  <a:pt x="600836" y="2338898"/>
                </a:cubicBezTo>
                <a:cubicBezTo>
                  <a:pt x="604170" y="2327658"/>
                  <a:pt x="618648" y="2318991"/>
                  <a:pt x="634078" y="2319181"/>
                </a:cubicBezTo>
                <a:close/>
                <a:moveTo>
                  <a:pt x="740950" y="2319087"/>
                </a:moveTo>
                <a:cubicBezTo>
                  <a:pt x="758285" y="2319563"/>
                  <a:pt x="771620" y="2330612"/>
                  <a:pt x="770287" y="2343280"/>
                </a:cubicBezTo>
                <a:cubicBezTo>
                  <a:pt x="768953" y="2356044"/>
                  <a:pt x="752761" y="2366426"/>
                  <a:pt x="734377" y="2366426"/>
                </a:cubicBezTo>
                <a:cubicBezTo>
                  <a:pt x="715518" y="2366426"/>
                  <a:pt x="701230" y="2354901"/>
                  <a:pt x="703993" y="2341661"/>
                </a:cubicBezTo>
                <a:cubicBezTo>
                  <a:pt x="706564" y="2328993"/>
                  <a:pt x="723519" y="2318610"/>
                  <a:pt x="740950" y="2319087"/>
                </a:cubicBezTo>
                <a:close/>
                <a:moveTo>
                  <a:pt x="1678114" y="2316038"/>
                </a:moveTo>
                <a:cubicBezTo>
                  <a:pt x="1690401" y="2314800"/>
                  <a:pt x="1702308" y="2323087"/>
                  <a:pt x="1705070" y="2334993"/>
                </a:cubicBezTo>
                <a:cubicBezTo>
                  <a:pt x="1707832" y="2346804"/>
                  <a:pt x="1700212" y="2356805"/>
                  <a:pt x="1687925" y="2357853"/>
                </a:cubicBezTo>
                <a:cubicBezTo>
                  <a:pt x="1675542" y="2358901"/>
                  <a:pt x="1663922" y="2351090"/>
                  <a:pt x="1660779" y="2339756"/>
                </a:cubicBezTo>
                <a:cubicBezTo>
                  <a:pt x="1657445" y="2327849"/>
                  <a:pt x="1665065" y="2317277"/>
                  <a:pt x="1678114" y="2316038"/>
                </a:cubicBezTo>
                <a:close/>
                <a:moveTo>
                  <a:pt x="2588323" y="2311752"/>
                </a:moveTo>
                <a:cubicBezTo>
                  <a:pt x="2600420" y="2314324"/>
                  <a:pt x="2612898" y="2332040"/>
                  <a:pt x="2615089" y="2349376"/>
                </a:cubicBezTo>
                <a:cubicBezTo>
                  <a:pt x="2617279" y="2366806"/>
                  <a:pt x="2608612" y="2379189"/>
                  <a:pt x="2596420" y="2375855"/>
                </a:cubicBezTo>
                <a:cubicBezTo>
                  <a:pt x="2584704" y="2372712"/>
                  <a:pt x="2573084" y="2356615"/>
                  <a:pt x="2570512" y="2339660"/>
                </a:cubicBezTo>
                <a:cubicBezTo>
                  <a:pt x="2567845" y="2321944"/>
                  <a:pt x="2576036" y="2309180"/>
                  <a:pt x="2588323" y="2311752"/>
                </a:cubicBezTo>
                <a:close/>
                <a:moveTo>
                  <a:pt x="2222754" y="2305941"/>
                </a:moveTo>
                <a:cubicBezTo>
                  <a:pt x="2233136" y="2307751"/>
                  <a:pt x="2243518" y="2319943"/>
                  <a:pt x="2245137" y="2332135"/>
                </a:cubicBezTo>
                <a:cubicBezTo>
                  <a:pt x="2246852" y="2344518"/>
                  <a:pt x="2239518" y="2353090"/>
                  <a:pt x="2229040" y="2351185"/>
                </a:cubicBezTo>
                <a:cubicBezTo>
                  <a:pt x="2218182" y="2349280"/>
                  <a:pt x="2208847" y="2338326"/>
                  <a:pt x="2207037" y="2325277"/>
                </a:cubicBezTo>
                <a:cubicBezTo>
                  <a:pt x="2205132" y="2312418"/>
                  <a:pt x="2211895" y="2304036"/>
                  <a:pt x="2222754" y="2305941"/>
                </a:cubicBezTo>
                <a:close/>
                <a:moveTo>
                  <a:pt x="1778602" y="2305560"/>
                </a:moveTo>
                <a:cubicBezTo>
                  <a:pt x="1790318" y="2303560"/>
                  <a:pt x="1803463" y="2312799"/>
                  <a:pt x="1806034" y="2324801"/>
                </a:cubicBezTo>
                <a:cubicBezTo>
                  <a:pt x="1808416" y="2336135"/>
                  <a:pt x="1800701" y="2346899"/>
                  <a:pt x="1789556" y="2347851"/>
                </a:cubicBezTo>
                <a:cubicBezTo>
                  <a:pt x="1778222" y="2348899"/>
                  <a:pt x="1766696" y="2340517"/>
                  <a:pt x="1763743" y="2329277"/>
                </a:cubicBezTo>
                <a:cubicBezTo>
                  <a:pt x="1760791" y="2317847"/>
                  <a:pt x="1767172" y="2307465"/>
                  <a:pt x="1778602" y="2305560"/>
                </a:cubicBezTo>
                <a:close/>
                <a:moveTo>
                  <a:pt x="935545" y="2298893"/>
                </a:moveTo>
                <a:cubicBezTo>
                  <a:pt x="935641" y="2306894"/>
                  <a:pt x="935641" y="2314133"/>
                  <a:pt x="935736" y="2321658"/>
                </a:cubicBezTo>
                <a:cubicBezTo>
                  <a:pt x="946594" y="2322039"/>
                  <a:pt x="956596" y="2322324"/>
                  <a:pt x="966502" y="2322515"/>
                </a:cubicBezTo>
                <a:cubicBezTo>
                  <a:pt x="966216" y="2314895"/>
                  <a:pt x="965930" y="2307275"/>
                  <a:pt x="965740" y="2299750"/>
                </a:cubicBezTo>
                <a:cubicBezTo>
                  <a:pt x="955643" y="2299464"/>
                  <a:pt x="945356" y="2299179"/>
                  <a:pt x="935545" y="2298893"/>
                </a:cubicBezTo>
                <a:close/>
                <a:moveTo>
                  <a:pt x="3316986" y="2297750"/>
                </a:moveTo>
                <a:cubicBezTo>
                  <a:pt x="3328035" y="2296036"/>
                  <a:pt x="3331654" y="2309847"/>
                  <a:pt x="3324796" y="2327182"/>
                </a:cubicBezTo>
                <a:cubicBezTo>
                  <a:pt x="3317938" y="2344613"/>
                  <a:pt x="3303746" y="2360520"/>
                  <a:pt x="3293649" y="2362139"/>
                </a:cubicBezTo>
                <a:cubicBezTo>
                  <a:pt x="3284029" y="2363663"/>
                  <a:pt x="3280505" y="2350995"/>
                  <a:pt x="3285934" y="2333945"/>
                </a:cubicBezTo>
                <a:cubicBezTo>
                  <a:pt x="3291649" y="2316133"/>
                  <a:pt x="3305841" y="2299465"/>
                  <a:pt x="3316986" y="2297750"/>
                </a:cubicBezTo>
                <a:close/>
                <a:moveTo>
                  <a:pt x="1360931" y="2297274"/>
                </a:moveTo>
                <a:cubicBezTo>
                  <a:pt x="1373599" y="2297559"/>
                  <a:pt x="1386077" y="2307084"/>
                  <a:pt x="1389982" y="2319086"/>
                </a:cubicBezTo>
                <a:cubicBezTo>
                  <a:pt x="1393792" y="2331183"/>
                  <a:pt x="1387125" y="2340231"/>
                  <a:pt x="1374266" y="2340231"/>
                </a:cubicBezTo>
                <a:cubicBezTo>
                  <a:pt x="1361026" y="2340231"/>
                  <a:pt x="1347025" y="2329944"/>
                  <a:pt x="1343786" y="2317752"/>
                </a:cubicBezTo>
                <a:cubicBezTo>
                  <a:pt x="1340548" y="2306037"/>
                  <a:pt x="1348358" y="2296988"/>
                  <a:pt x="1360931" y="2297274"/>
                </a:cubicBezTo>
                <a:close/>
                <a:moveTo>
                  <a:pt x="1438846" y="2297083"/>
                </a:moveTo>
                <a:cubicBezTo>
                  <a:pt x="1450943" y="2296607"/>
                  <a:pt x="1464468" y="2305942"/>
                  <a:pt x="1467326" y="2317467"/>
                </a:cubicBezTo>
                <a:cubicBezTo>
                  <a:pt x="1470088" y="2328516"/>
                  <a:pt x="1462468" y="2338327"/>
                  <a:pt x="1451133" y="2338517"/>
                </a:cubicBezTo>
                <a:cubicBezTo>
                  <a:pt x="1438941" y="2338708"/>
                  <a:pt x="1426940" y="2329183"/>
                  <a:pt x="1423701" y="2317467"/>
                </a:cubicBezTo>
                <a:cubicBezTo>
                  <a:pt x="1420558" y="2306323"/>
                  <a:pt x="1427035" y="2297560"/>
                  <a:pt x="1438846" y="2297083"/>
                </a:cubicBezTo>
                <a:close/>
                <a:moveTo>
                  <a:pt x="1886616" y="2296988"/>
                </a:moveTo>
                <a:cubicBezTo>
                  <a:pt x="1897284" y="2296131"/>
                  <a:pt x="1907666" y="2304227"/>
                  <a:pt x="1910429" y="2315657"/>
                </a:cubicBezTo>
                <a:cubicBezTo>
                  <a:pt x="1913191" y="2327373"/>
                  <a:pt x="1907381" y="2336993"/>
                  <a:pt x="1896808" y="2338422"/>
                </a:cubicBezTo>
                <a:cubicBezTo>
                  <a:pt x="1885759" y="2339946"/>
                  <a:pt x="1873948" y="2331469"/>
                  <a:pt x="1870995" y="2320039"/>
                </a:cubicBezTo>
                <a:cubicBezTo>
                  <a:pt x="1868138" y="2308704"/>
                  <a:pt x="1875377" y="2297941"/>
                  <a:pt x="1886616" y="2296988"/>
                </a:cubicBezTo>
                <a:close/>
                <a:moveTo>
                  <a:pt x="3382803" y="2295940"/>
                </a:moveTo>
                <a:cubicBezTo>
                  <a:pt x="3392805" y="2294321"/>
                  <a:pt x="3394900" y="2304798"/>
                  <a:pt x="3387661" y="2319562"/>
                </a:cubicBezTo>
                <a:cubicBezTo>
                  <a:pt x="3380422" y="2334326"/>
                  <a:pt x="3367563" y="2347185"/>
                  <a:pt x="3358515" y="2348613"/>
                </a:cubicBezTo>
                <a:cubicBezTo>
                  <a:pt x="3349752" y="2350042"/>
                  <a:pt x="3347751" y="2338612"/>
                  <a:pt x="3354324" y="2324134"/>
                </a:cubicBezTo>
                <a:cubicBezTo>
                  <a:pt x="3360610" y="2310227"/>
                  <a:pt x="3373469" y="2297464"/>
                  <a:pt x="3382803" y="2295940"/>
                </a:cubicBezTo>
                <a:close/>
                <a:moveTo>
                  <a:pt x="1276921" y="2295083"/>
                </a:moveTo>
                <a:cubicBezTo>
                  <a:pt x="1291018" y="2295083"/>
                  <a:pt x="1306258" y="2305846"/>
                  <a:pt x="1310068" y="2318419"/>
                </a:cubicBezTo>
                <a:cubicBezTo>
                  <a:pt x="1313879" y="2330992"/>
                  <a:pt x="1304734" y="2341565"/>
                  <a:pt x="1290066" y="2341279"/>
                </a:cubicBezTo>
                <a:cubicBezTo>
                  <a:pt x="1275874" y="2340994"/>
                  <a:pt x="1261205" y="2330802"/>
                  <a:pt x="1257586" y="2318515"/>
                </a:cubicBezTo>
                <a:cubicBezTo>
                  <a:pt x="1253776" y="2305656"/>
                  <a:pt x="1262539" y="2295178"/>
                  <a:pt x="1276921" y="2295083"/>
                </a:cubicBezTo>
                <a:close/>
                <a:moveTo>
                  <a:pt x="2108740" y="2294988"/>
                </a:moveTo>
                <a:cubicBezTo>
                  <a:pt x="2118550" y="2294988"/>
                  <a:pt x="2129790" y="2306323"/>
                  <a:pt x="2131600" y="2317943"/>
                </a:cubicBezTo>
                <a:cubicBezTo>
                  <a:pt x="2133314" y="2329754"/>
                  <a:pt x="2125504" y="2339279"/>
                  <a:pt x="2115312" y="2337851"/>
                </a:cubicBezTo>
                <a:cubicBezTo>
                  <a:pt x="2105406" y="2336517"/>
                  <a:pt x="2096548" y="2326801"/>
                  <a:pt x="2094738" y="2315371"/>
                </a:cubicBezTo>
                <a:cubicBezTo>
                  <a:pt x="2093024" y="2304132"/>
                  <a:pt x="2099215" y="2294988"/>
                  <a:pt x="2108740" y="2294988"/>
                </a:cubicBezTo>
                <a:close/>
                <a:moveTo>
                  <a:pt x="1071943" y="2294892"/>
                </a:moveTo>
                <a:lnTo>
                  <a:pt x="1071816" y="2295020"/>
                </a:lnTo>
                <a:lnTo>
                  <a:pt x="1071795" y="2295103"/>
                </a:lnTo>
                <a:lnTo>
                  <a:pt x="1071704" y="2295133"/>
                </a:lnTo>
                <a:lnTo>
                  <a:pt x="1071658" y="2295178"/>
                </a:lnTo>
                <a:lnTo>
                  <a:pt x="1071673" y="2295143"/>
                </a:lnTo>
                <a:lnTo>
                  <a:pt x="1071562" y="2295179"/>
                </a:lnTo>
                <a:lnTo>
                  <a:pt x="1071723" y="2295018"/>
                </a:lnTo>
                <a:lnTo>
                  <a:pt x="1071745" y="2294964"/>
                </a:lnTo>
                <a:lnTo>
                  <a:pt x="1071796" y="2294946"/>
                </a:lnTo>
                <a:lnTo>
                  <a:pt x="1071848" y="2294893"/>
                </a:lnTo>
                <a:lnTo>
                  <a:pt x="1071839" y="2294930"/>
                </a:lnTo>
                <a:close/>
                <a:moveTo>
                  <a:pt x="3448621" y="2294035"/>
                </a:moveTo>
                <a:cubicBezTo>
                  <a:pt x="3457003" y="2292892"/>
                  <a:pt x="3458051" y="2301084"/>
                  <a:pt x="3451193" y="2312704"/>
                </a:cubicBezTo>
                <a:cubicBezTo>
                  <a:pt x="3444240" y="2324420"/>
                  <a:pt x="3432905" y="2334421"/>
                  <a:pt x="3425094" y="2335755"/>
                </a:cubicBezTo>
                <a:cubicBezTo>
                  <a:pt x="3417284" y="2337088"/>
                  <a:pt x="3415951" y="2328897"/>
                  <a:pt x="3422237" y="2317276"/>
                </a:cubicBezTo>
                <a:cubicBezTo>
                  <a:pt x="3428428" y="2305751"/>
                  <a:pt x="3440430" y="2295178"/>
                  <a:pt x="3448621" y="2294035"/>
                </a:cubicBezTo>
                <a:close/>
                <a:moveTo>
                  <a:pt x="1189482" y="2292702"/>
                </a:moveTo>
                <a:cubicBezTo>
                  <a:pt x="1206055" y="2293369"/>
                  <a:pt x="1221010" y="2304704"/>
                  <a:pt x="1223677" y="2318610"/>
                </a:cubicBezTo>
                <a:cubicBezTo>
                  <a:pt x="1226153" y="2331850"/>
                  <a:pt x="1215485" y="2341470"/>
                  <a:pt x="1198626" y="2340803"/>
                </a:cubicBezTo>
                <a:cubicBezTo>
                  <a:pt x="1182148" y="2340137"/>
                  <a:pt x="1166717" y="2329278"/>
                  <a:pt x="1164145" y="2316134"/>
                </a:cubicBezTo>
                <a:cubicBezTo>
                  <a:pt x="1161478" y="2302513"/>
                  <a:pt x="1172908" y="2292035"/>
                  <a:pt x="1189482" y="2292702"/>
                </a:cubicBezTo>
                <a:close/>
                <a:moveTo>
                  <a:pt x="1996059" y="2292321"/>
                </a:moveTo>
                <a:cubicBezTo>
                  <a:pt x="2005869" y="2291559"/>
                  <a:pt x="2016918" y="2300703"/>
                  <a:pt x="2019490" y="2311848"/>
                </a:cubicBezTo>
                <a:cubicBezTo>
                  <a:pt x="2021967" y="2322897"/>
                  <a:pt x="2015394" y="2333184"/>
                  <a:pt x="2005488" y="2333850"/>
                </a:cubicBezTo>
                <a:cubicBezTo>
                  <a:pt x="1995487" y="2334517"/>
                  <a:pt x="1985105" y="2325754"/>
                  <a:pt x="1982533" y="2314419"/>
                </a:cubicBezTo>
                <a:cubicBezTo>
                  <a:pt x="1979866" y="2302894"/>
                  <a:pt x="1985772" y="2293179"/>
                  <a:pt x="1996059" y="2292321"/>
                </a:cubicBezTo>
                <a:close/>
                <a:moveTo>
                  <a:pt x="3514534" y="2291940"/>
                </a:moveTo>
                <a:cubicBezTo>
                  <a:pt x="3521392" y="2291273"/>
                  <a:pt x="3521107" y="2298893"/>
                  <a:pt x="3514058" y="2308227"/>
                </a:cubicBezTo>
                <a:cubicBezTo>
                  <a:pt x="3507486" y="2317086"/>
                  <a:pt x="3497675" y="2324229"/>
                  <a:pt x="3491674" y="2324610"/>
                </a:cubicBezTo>
                <a:cubicBezTo>
                  <a:pt x="3485578" y="2324991"/>
                  <a:pt x="3485674" y="2318514"/>
                  <a:pt x="3492055" y="2309180"/>
                </a:cubicBezTo>
                <a:cubicBezTo>
                  <a:pt x="3498437" y="2299845"/>
                  <a:pt x="3507962" y="2292606"/>
                  <a:pt x="3514534" y="2291940"/>
                </a:cubicBezTo>
                <a:close/>
                <a:moveTo>
                  <a:pt x="3580733" y="2290321"/>
                </a:moveTo>
                <a:cubicBezTo>
                  <a:pt x="3585019" y="2290321"/>
                  <a:pt x="3584542" y="2295655"/>
                  <a:pt x="3579780" y="2301751"/>
                </a:cubicBezTo>
                <a:cubicBezTo>
                  <a:pt x="3574446" y="2308419"/>
                  <a:pt x="3565397" y="2314610"/>
                  <a:pt x="3560635" y="2314800"/>
                </a:cubicBezTo>
                <a:cubicBezTo>
                  <a:pt x="3556158" y="2314896"/>
                  <a:pt x="3556634" y="2310038"/>
                  <a:pt x="3561683" y="2303466"/>
                </a:cubicBezTo>
                <a:cubicBezTo>
                  <a:pt x="3567207" y="2296322"/>
                  <a:pt x="3575970" y="2290321"/>
                  <a:pt x="3580733" y="2290321"/>
                </a:cubicBezTo>
                <a:close/>
                <a:moveTo>
                  <a:pt x="2487358" y="2290130"/>
                </a:moveTo>
                <a:cubicBezTo>
                  <a:pt x="2499169" y="2293178"/>
                  <a:pt x="2510028" y="2307370"/>
                  <a:pt x="2512600" y="2322896"/>
                </a:cubicBezTo>
                <a:cubicBezTo>
                  <a:pt x="2515267" y="2339374"/>
                  <a:pt x="2507456" y="2350138"/>
                  <a:pt x="2494883" y="2346994"/>
                </a:cubicBezTo>
                <a:cubicBezTo>
                  <a:pt x="2482977" y="2343946"/>
                  <a:pt x="2472118" y="2330040"/>
                  <a:pt x="2469546" y="2314324"/>
                </a:cubicBezTo>
                <a:cubicBezTo>
                  <a:pt x="2466784" y="2297750"/>
                  <a:pt x="2474785" y="2286987"/>
                  <a:pt x="2487358" y="2290130"/>
                </a:cubicBezTo>
                <a:close/>
                <a:moveTo>
                  <a:pt x="3646455" y="2289749"/>
                </a:moveTo>
                <a:cubicBezTo>
                  <a:pt x="3650265" y="2289654"/>
                  <a:pt x="3649884" y="2293178"/>
                  <a:pt x="3645026" y="2297940"/>
                </a:cubicBezTo>
                <a:cubicBezTo>
                  <a:pt x="3641502" y="2301369"/>
                  <a:pt x="3636073" y="2304417"/>
                  <a:pt x="3628167" y="2310132"/>
                </a:cubicBezTo>
                <a:cubicBezTo>
                  <a:pt x="3630358" y="2304608"/>
                  <a:pt x="3630453" y="2301655"/>
                  <a:pt x="3633120" y="2298131"/>
                </a:cubicBezTo>
                <a:cubicBezTo>
                  <a:pt x="3636930" y="2293178"/>
                  <a:pt x="3642645" y="2289844"/>
                  <a:pt x="3646455" y="2289749"/>
                </a:cubicBezTo>
                <a:close/>
                <a:moveTo>
                  <a:pt x="1523713" y="2289463"/>
                </a:moveTo>
                <a:cubicBezTo>
                  <a:pt x="1535524" y="2288130"/>
                  <a:pt x="1547812" y="2295559"/>
                  <a:pt x="1551431" y="2306799"/>
                </a:cubicBezTo>
                <a:cubicBezTo>
                  <a:pt x="1555241" y="2318515"/>
                  <a:pt x="1548097" y="2329087"/>
                  <a:pt x="1535715" y="2330421"/>
                </a:cubicBezTo>
                <a:cubicBezTo>
                  <a:pt x="1523523" y="2331659"/>
                  <a:pt x="1510569" y="2323277"/>
                  <a:pt x="1507330" y="2312323"/>
                </a:cubicBezTo>
                <a:cubicBezTo>
                  <a:pt x="1504092" y="2301370"/>
                  <a:pt x="1511617" y="2290892"/>
                  <a:pt x="1523713" y="2289463"/>
                </a:cubicBezTo>
                <a:close/>
                <a:moveTo>
                  <a:pt x="3713892" y="2289178"/>
                </a:moveTo>
                <a:cubicBezTo>
                  <a:pt x="3712939" y="2291845"/>
                  <a:pt x="3712939" y="2293369"/>
                  <a:pt x="3711511" y="2295179"/>
                </a:cubicBezTo>
                <a:cubicBezTo>
                  <a:pt x="3710653" y="2296322"/>
                  <a:pt x="3706177" y="2299084"/>
                  <a:pt x="3705700" y="2298894"/>
                </a:cubicBezTo>
                <a:cubicBezTo>
                  <a:pt x="3704653" y="2298512"/>
                  <a:pt x="3703795" y="2297084"/>
                  <a:pt x="3704938" y="2295560"/>
                </a:cubicBezTo>
                <a:cubicBezTo>
                  <a:pt x="3705986" y="2294226"/>
                  <a:pt x="3709701" y="2292131"/>
                  <a:pt x="3713892" y="2289178"/>
                </a:cubicBezTo>
                <a:close/>
                <a:moveTo>
                  <a:pt x="117538" y="2286320"/>
                </a:moveTo>
                <a:cubicBezTo>
                  <a:pt x="118681" y="2286225"/>
                  <a:pt x="118681" y="2288511"/>
                  <a:pt x="119728" y="2290701"/>
                </a:cubicBezTo>
                <a:cubicBezTo>
                  <a:pt x="115918" y="2291940"/>
                  <a:pt x="113347" y="2293178"/>
                  <a:pt x="111823" y="2293083"/>
                </a:cubicBezTo>
                <a:cubicBezTo>
                  <a:pt x="110775" y="2292987"/>
                  <a:pt x="110394" y="2290416"/>
                  <a:pt x="110965" y="2289939"/>
                </a:cubicBezTo>
                <a:cubicBezTo>
                  <a:pt x="112870" y="2288415"/>
                  <a:pt x="115823" y="2286510"/>
                  <a:pt x="117538" y="2286320"/>
                </a:cubicBezTo>
                <a:close/>
                <a:moveTo>
                  <a:pt x="204025" y="2284130"/>
                </a:moveTo>
                <a:cubicBezTo>
                  <a:pt x="209740" y="2283368"/>
                  <a:pt x="210502" y="2287083"/>
                  <a:pt x="206883" y="2291369"/>
                </a:cubicBezTo>
                <a:cubicBezTo>
                  <a:pt x="204597" y="2294036"/>
                  <a:pt x="199930" y="2296131"/>
                  <a:pt x="197644" y="2297560"/>
                </a:cubicBezTo>
                <a:cubicBezTo>
                  <a:pt x="190500" y="2296893"/>
                  <a:pt x="188690" y="2294226"/>
                  <a:pt x="192786" y="2289845"/>
                </a:cubicBezTo>
                <a:cubicBezTo>
                  <a:pt x="195072" y="2287368"/>
                  <a:pt x="200787" y="2284511"/>
                  <a:pt x="204025" y="2284130"/>
                </a:cubicBezTo>
                <a:close/>
                <a:moveTo>
                  <a:pt x="297655" y="2282225"/>
                </a:moveTo>
                <a:cubicBezTo>
                  <a:pt x="303656" y="2282986"/>
                  <a:pt x="305942" y="2287939"/>
                  <a:pt x="302704" y="2292988"/>
                </a:cubicBezTo>
                <a:cubicBezTo>
                  <a:pt x="299179" y="2298512"/>
                  <a:pt x="289940" y="2302989"/>
                  <a:pt x="283463" y="2302227"/>
                </a:cubicBezTo>
                <a:cubicBezTo>
                  <a:pt x="277272" y="2301465"/>
                  <a:pt x="275367" y="2296893"/>
                  <a:pt x="278796" y="2291368"/>
                </a:cubicBezTo>
                <a:cubicBezTo>
                  <a:pt x="282606" y="2285368"/>
                  <a:pt x="290797" y="2281367"/>
                  <a:pt x="297655" y="2282225"/>
                </a:cubicBezTo>
                <a:close/>
                <a:moveTo>
                  <a:pt x="803718" y="2281557"/>
                </a:moveTo>
                <a:cubicBezTo>
                  <a:pt x="809148" y="2282319"/>
                  <a:pt x="814291" y="2284034"/>
                  <a:pt x="819530" y="2285272"/>
                </a:cubicBezTo>
                <a:cubicBezTo>
                  <a:pt x="821626" y="2286987"/>
                  <a:pt x="823816" y="2288701"/>
                  <a:pt x="825912" y="2290416"/>
                </a:cubicBezTo>
                <a:cubicBezTo>
                  <a:pt x="832008" y="2302036"/>
                  <a:pt x="830484" y="2313276"/>
                  <a:pt x="822197" y="2324229"/>
                </a:cubicBezTo>
                <a:cubicBezTo>
                  <a:pt x="820101" y="2325468"/>
                  <a:pt x="818006" y="2326801"/>
                  <a:pt x="815911" y="2328039"/>
                </a:cubicBezTo>
                <a:cubicBezTo>
                  <a:pt x="810767" y="2328992"/>
                  <a:pt x="805719" y="2330135"/>
                  <a:pt x="800480" y="2330802"/>
                </a:cubicBezTo>
                <a:cubicBezTo>
                  <a:pt x="785335" y="2332706"/>
                  <a:pt x="771429" y="2328420"/>
                  <a:pt x="764857" y="2319372"/>
                </a:cubicBezTo>
                <a:cubicBezTo>
                  <a:pt x="758094" y="2310132"/>
                  <a:pt x="759522" y="2300607"/>
                  <a:pt x="768571" y="2291749"/>
                </a:cubicBezTo>
                <a:cubicBezTo>
                  <a:pt x="777620" y="2282891"/>
                  <a:pt x="789717" y="2279557"/>
                  <a:pt x="803718" y="2281557"/>
                </a:cubicBezTo>
                <a:close/>
                <a:moveTo>
                  <a:pt x="391763" y="2281081"/>
                </a:moveTo>
                <a:cubicBezTo>
                  <a:pt x="401288" y="2280795"/>
                  <a:pt x="406717" y="2287368"/>
                  <a:pt x="403097" y="2294797"/>
                </a:cubicBezTo>
                <a:cubicBezTo>
                  <a:pt x="399859" y="2301655"/>
                  <a:pt x="389096" y="2307656"/>
                  <a:pt x="380142" y="2307656"/>
                </a:cubicBezTo>
                <a:cubicBezTo>
                  <a:pt x="370998" y="2307656"/>
                  <a:pt x="366236" y="2301846"/>
                  <a:pt x="369569" y="2294606"/>
                </a:cubicBezTo>
                <a:cubicBezTo>
                  <a:pt x="372903" y="2287272"/>
                  <a:pt x="382619" y="2281367"/>
                  <a:pt x="391763" y="2281081"/>
                </a:cubicBezTo>
                <a:close/>
                <a:moveTo>
                  <a:pt x="694848" y="2280987"/>
                </a:moveTo>
                <a:cubicBezTo>
                  <a:pt x="711993" y="2280796"/>
                  <a:pt x="723804" y="2290702"/>
                  <a:pt x="721804" y="2303371"/>
                </a:cubicBezTo>
                <a:cubicBezTo>
                  <a:pt x="719899" y="2315563"/>
                  <a:pt x="705326" y="2325088"/>
                  <a:pt x="688371" y="2325183"/>
                </a:cubicBezTo>
                <a:cubicBezTo>
                  <a:pt x="670464" y="2325278"/>
                  <a:pt x="658367" y="2315372"/>
                  <a:pt x="661130" y="2302799"/>
                </a:cubicBezTo>
                <a:cubicBezTo>
                  <a:pt x="663797" y="2290702"/>
                  <a:pt x="678656" y="2281082"/>
                  <a:pt x="694848" y="2280987"/>
                </a:cubicBezTo>
                <a:close/>
                <a:moveTo>
                  <a:pt x="493109" y="2280606"/>
                </a:moveTo>
                <a:cubicBezTo>
                  <a:pt x="504444" y="2281177"/>
                  <a:pt x="510635" y="2289178"/>
                  <a:pt x="506730" y="2298132"/>
                </a:cubicBezTo>
                <a:cubicBezTo>
                  <a:pt x="502920" y="2306990"/>
                  <a:pt x="490061" y="2313943"/>
                  <a:pt x="478345" y="2313372"/>
                </a:cubicBezTo>
                <a:cubicBezTo>
                  <a:pt x="466820" y="2312800"/>
                  <a:pt x="460343" y="2304609"/>
                  <a:pt x="464439" y="2295941"/>
                </a:cubicBezTo>
                <a:cubicBezTo>
                  <a:pt x="468630" y="2287178"/>
                  <a:pt x="482060" y="2279939"/>
                  <a:pt x="493109" y="2280606"/>
                </a:cubicBezTo>
                <a:close/>
                <a:moveTo>
                  <a:pt x="593883" y="2280510"/>
                </a:moveTo>
                <a:cubicBezTo>
                  <a:pt x="608171" y="2280891"/>
                  <a:pt x="616934" y="2289844"/>
                  <a:pt x="613505" y="2300798"/>
                </a:cubicBezTo>
                <a:cubicBezTo>
                  <a:pt x="610266" y="2311276"/>
                  <a:pt x="597122" y="2319181"/>
                  <a:pt x="582739" y="2319086"/>
                </a:cubicBezTo>
                <a:cubicBezTo>
                  <a:pt x="567785" y="2318991"/>
                  <a:pt x="558260" y="2310228"/>
                  <a:pt x="561593" y="2299560"/>
                </a:cubicBezTo>
                <a:cubicBezTo>
                  <a:pt x="564927" y="2288987"/>
                  <a:pt x="579691" y="2280224"/>
                  <a:pt x="593883" y="2280510"/>
                </a:cubicBezTo>
                <a:close/>
                <a:moveTo>
                  <a:pt x="1617726" y="2277081"/>
                </a:moveTo>
                <a:cubicBezTo>
                  <a:pt x="1629442" y="2275748"/>
                  <a:pt x="1641634" y="2283558"/>
                  <a:pt x="1644301" y="2294607"/>
                </a:cubicBezTo>
                <a:cubicBezTo>
                  <a:pt x="1647063" y="2306323"/>
                  <a:pt x="1638776" y="2316800"/>
                  <a:pt x="1626108" y="2317753"/>
                </a:cubicBezTo>
                <a:cubicBezTo>
                  <a:pt x="1614011" y="2318705"/>
                  <a:pt x="1602962" y="2311086"/>
                  <a:pt x="1600200" y="2300037"/>
                </a:cubicBezTo>
                <a:cubicBezTo>
                  <a:pt x="1597247" y="2288511"/>
                  <a:pt x="1604772" y="2278605"/>
                  <a:pt x="1617726" y="2277081"/>
                </a:cubicBezTo>
                <a:close/>
                <a:moveTo>
                  <a:pt x="3129534" y="2268794"/>
                </a:moveTo>
                <a:cubicBezTo>
                  <a:pt x="3121819" y="2269270"/>
                  <a:pt x="3113723" y="2269746"/>
                  <a:pt x="3105912" y="2270223"/>
                </a:cubicBezTo>
                <a:cubicBezTo>
                  <a:pt x="3104579" y="2284129"/>
                  <a:pt x="3103150" y="2299083"/>
                  <a:pt x="3101912" y="2312799"/>
                </a:cubicBezTo>
                <a:cubicBezTo>
                  <a:pt x="3109436" y="2312133"/>
                  <a:pt x="3117342" y="2311466"/>
                  <a:pt x="3124486" y="2310894"/>
                </a:cubicBezTo>
                <a:cubicBezTo>
                  <a:pt x="3126200" y="2296226"/>
                  <a:pt x="3127820" y="2282796"/>
                  <a:pt x="3129534" y="2268794"/>
                </a:cubicBezTo>
                <a:close/>
                <a:moveTo>
                  <a:pt x="2793872" y="2268604"/>
                </a:moveTo>
                <a:cubicBezTo>
                  <a:pt x="2805112" y="2268794"/>
                  <a:pt x="2815399" y="2286130"/>
                  <a:pt x="2817494" y="2307942"/>
                </a:cubicBezTo>
                <a:cubicBezTo>
                  <a:pt x="2819495" y="2329659"/>
                  <a:pt x="2812541" y="2346328"/>
                  <a:pt x="2801492" y="2346232"/>
                </a:cubicBezTo>
                <a:cubicBezTo>
                  <a:pt x="2790634" y="2346137"/>
                  <a:pt x="2780061" y="2328802"/>
                  <a:pt x="2777870" y="2307085"/>
                </a:cubicBezTo>
                <a:cubicBezTo>
                  <a:pt x="2775680" y="2285272"/>
                  <a:pt x="2782633" y="2268318"/>
                  <a:pt x="2793872" y="2268604"/>
                </a:cubicBezTo>
                <a:close/>
                <a:moveTo>
                  <a:pt x="2380773" y="2267461"/>
                </a:moveTo>
                <a:cubicBezTo>
                  <a:pt x="2391917" y="2270700"/>
                  <a:pt x="2401442" y="2283273"/>
                  <a:pt x="2403347" y="2297370"/>
                </a:cubicBezTo>
                <a:cubicBezTo>
                  <a:pt x="2405252" y="2311181"/>
                  <a:pt x="2398394" y="2320325"/>
                  <a:pt x="2387726" y="2318325"/>
                </a:cubicBezTo>
                <a:cubicBezTo>
                  <a:pt x="2376677" y="2316324"/>
                  <a:pt x="2364771" y="2301656"/>
                  <a:pt x="2362771" y="2287749"/>
                </a:cubicBezTo>
                <a:cubicBezTo>
                  <a:pt x="2360771" y="2273557"/>
                  <a:pt x="2369152" y="2264127"/>
                  <a:pt x="2380773" y="2267461"/>
                </a:cubicBezTo>
                <a:close/>
                <a:moveTo>
                  <a:pt x="3200686" y="2267270"/>
                </a:moveTo>
                <a:cubicBezTo>
                  <a:pt x="3193066" y="2267746"/>
                  <a:pt x="3185827" y="2268223"/>
                  <a:pt x="3178969" y="2268699"/>
                </a:cubicBezTo>
                <a:cubicBezTo>
                  <a:pt x="3176778" y="2281272"/>
                  <a:pt x="3174682" y="2293083"/>
                  <a:pt x="3172682" y="2304227"/>
                </a:cubicBezTo>
                <a:cubicBezTo>
                  <a:pt x="3179826" y="2303560"/>
                  <a:pt x="3186494" y="2302893"/>
                  <a:pt x="3193637" y="2302322"/>
                </a:cubicBezTo>
                <a:cubicBezTo>
                  <a:pt x="3196114" y="2290225"/>
                  <a:pt x="3198495" y="2278128"/>
                  <a:pt x="3200686" y="2267270"/>
                </a:cubicBezTo>
                <a:close/>
                <a:moveTo>
                  <a:pt x="2716529" y="2265842"/>
                </a:moveTo>
                <a:cubicBezTo>
                  <a:pt x="2728055" y="2267461"/>
                  <a:pt x="2739104" y="2284701"/>
                  <a:pt x="2741485" y="2304608"/>
                </a:cubicBezTo>
                <a:cubicBezTo>
                  <a:pt x="2743961" y="2324515"/>
                  <a:pt x="2737008" y="2339851"/>
                  <a:pt x="2725673" y="2338708"/>
                </a:cubicBezTo>
                <a:cubicBezTo>
                  <a:pt x="2714053" y="2337565"/>
                  <a:pt x="2701194" y="2318134"/>
                  <a:pt x="2699003" y="2298131"/>
                </a:cubicBezTo>
                <a:cubicBezTo>
                  <a:pt x="2696908" y="2278891"/>
                  <a:pt x="2705195" y="2264127"/>
                  <a:pt x="2716529" y="2265842"/>
                </a:cubicBezTo>
                <a:close/>
                <a:moveTo>
                  <a:pt x="3063812" y="2264603"/>
                </a:moveTo>
                <a:lnTo>
                  <a:pt x="3063716" y="2265003"/>
                </a:lnTo>
                <a:lnTo>
                  <a:pt x="3063431" y="2265270"/>
                </a:lnTo>
                <a:cubicBezTo>
                  <a:pt x="3063621" y="2264984"/>
                  <a:pt x="3063621" y="2264889"/>
                  <a:pt x="3063812" y="2264603"/>
                </a:cubicBezTo>
                <a:close/>
                <a:moveTo>
                  <a:pt x="2866358" y="2263556"/>
                </a:moveTo>
                <a:cubicBezTo>
                  <a:pt x="2877597" y="2264223"/>
                  <a:pt x="2888361" y="2282701"/>
                  <a:pt x="2889980" y="2304228"/>
                </a:cubicBezTo>
                <a:cubicBezTo>
                  <a:pt x="2891694" y="2326611"/>
                  <a:pt x="2883503" y="2346138"/>
                  <a:pt x="2872359" y="2346519"/>
                </a:cubicBezTo>
                <a:cubicBezTo>
                  <a:pt x="2861024" y="2346900"/>
                  <a:pt x="2850070" y="2328135"/>
                  <a:pt x="2848165" y="2305085"/>
                </a:cubicBezTo>
                <a:cubicBezTo>
                  <a:pt x="2846260" y="2282130"/>
                  <a:pt x="2854737" y="2262889"/>
                  <a:pt x="2866358" y="2263556"/>
                </a:cubicBezTo>
                <a:close/>
                <a:moveTo>
                  <a:pt x="1715738" y="2262222"/>
                </a:moveTo>
                <a:cubicBezTo>
                  <a:pt x="1727168" y="2260127"/>
                  <a:pt x="1739646" y="2268413"/>
                  <a:pt x="1742218" y="2279748"/>
                </a:cubicBezTo>
                <a:cubicBezTo>
                  <a:pt x="1744789" y="2291083"/>
                  <a:pt x="1736788" y="2302132"/>
                  <a:pt x="1725263" y="2303180"/>
                </a:cubicBezTo>
                <a:cubicBezTo>
                  <a:pt x="1713547" y="2304227"/>
                  <a:pt x="1702022" y="2295750"/>
                  <a:pt x="1699831" y="2284606"/>
                </a:cubicBezTo>
                <a:cubicBezTo>
                  <a:pt x="1697736" y="2274033"/>
                  <a:pt x="1704784" y="2264032"/>
                  <a:pt x="1715738" y="2262222"/>
                </a:cubicBezTo>
                <a:close/>
                <a:moveTo>
                  <a:pt x="982789" y="2261079"/>
                </a:moveTo>
                <a:cubicBezTo>
                  <a:pt x="983266" y="2269842"/>
                  <a:pt x="983647" y="2277938"/>
                  <a:pt x="984028" y="2285463"/>
                </a:cubicBezTo>
                <a:cubicBezTo>
                  <a:pt x="994886" y="2286129"/>
                  <a:pt x="1006221" y="2286891"/>
                  <a:pt x="1015841" y="2287558"/>
                </a:cubicBezTo>
                <a:cubicBezTo>
                  <a:pt x="1015174" y="2278890"/>
                  <a:pt x="1014412" y="2270032"/>
                  <a:pt x="1013746" y="2262031"/>
                </a:cubicBezTo>
                <a:cubicBezTo>
                  <a:pt x="1004316" y="2261745"/>
                  <a:pt x="993553" y="2261364"/>
                  <a:pt x="982789" y="2261079"/>
                </a:cubicBezTo>
                <a:close/>
                <a:moveTo>
                  <a:pt x="1386173" y="2260222"/>
                </a:moveTo>
                <a:cubicBezTo>
                  <a:pt x="1397508" y="2260127"/>
                  <a:pt x="1410652" y="2269175"/>
                  <a:pt x="1414462" y="2280605"/>
                </a:cubicBezTo>
                <a:cubicBezTo>
                  <a:pt x="1418272" y="2292035"/>
                  <a:pt x="1411509" y="2302036"/>
                  <a:pt x="1400174" y="2302036"/>
                </a:cubicBezTo>
                <a:cubicBezTo>
                  <a:pt x="1388840" y="2302036"/>
                  <a:pt x="1376076" y="2292321"/>
                  <a:pt x="1372266" y="2280986"/>
                </a:cubicBezTo>
                <a:cubicBezTo>
                  <a:pt x="1368551" y="2269747"/>
                  <a:pt x="1374933" y="2260317"/>
                  <a:pt x="1386173" y="2260222"/>
                </a:cubicBezTo>
                <a:close/>
                <a:moveTo>
                  <a:pt x="885730" y="2259840"/>
                </a:moveTo>
                <a:cubicBezTo>
                  <a:pt x="885349" y="2267365"/>
                  <a:pt x="885063" y="2274699"/>
                  <a:pt x="884777" y="2281748"/>
                </a:cubicBezTo>
                <a:cubicBezTo>
                  <a:pt x="895540" y="2282129"/>
                  <a:pt x="905256" y="2282415"/>
                  <a:pt x="914590" y="2282700"/>
                </a:cubicBezTo>
                <a:cubicBezTo>
                  <a:pt x="914590" y="2275557"/>
                  <a:pt x="914781" y="2268508"/>
                  <a:pt x="914876" y="2260793"/>
                </a:cubicBezTo>
                <a:cubicBezTo>
                  <a:pt x="904684" y="2260507"/>
                  <a:pt x="895159" y="2260126"/>
                  <a:pt x="885730" y="2259840"/>
                </a:cubicBezTo>
                <a:close/>
                <a:moveTo>
                  <a:pt x="2939129" y="2259460"/>
                </a:moveTo>
                <a:cubicBezTo>
                  <a:pt x="2951511" y="2259841"/>
                  <a:pt x="2961417" y="2278319"/>
                  <a:pt x="2961989" y="2301560"/>
                </a:cubicBezTo>
                <a:cubicBezTo>
                  <a:pt x="2962465" y="2324706"/>
                  <a:pt x="2953893" y="2343184"/>
                  <a:pt x="2942082" y="2344137"/>
                </a:cubicBezTo>
                <a:cubicBezTo>
                  <a:pt x="2929985" y="2345185"/>
                  <a:pt x="2918936" y="2326230"/>
                  <a:pt x="2917793" y="2302322"/>
                </a:cubicBezTo>
                <a:cubicBezTo>
                  <a:pt x="2916650" y="2278129"/>
                  <a:pt x="2926080" y="2258983"/>
                  <a:pt x="2939129" y="2259460"/>
                </a:cubicBezTo>
                <a:close/>
                <a:moveTo>
                  <a:pt x="1307020" y="2258984"/>
                </a:moveTo>
                <a:cubicBezTo>
                  <a:pt x="1320260" y="2258793"/>
                  <a:pt x="1334261" y="2268604"/>
                  <a:pt x="1338547" y="2280796"/>
                </a:cubicBezTo>
                <a:cubicBezTo>
                  <a:pt x="1342739" y="2292988"/>
                  <a:pt x="1335214" y="2302989"/>
                  <a:pt x="1321593" y="2302894"/>
                </a:cubicBezTo>
                <a:cubicBezTo>
                  <a:pt x="1308258" y="2302799"/>
                  <a:pt x="1294828" y="2293655"/>
                  <a:pt x="1290732" y="2281653"/>
                </a:cubicBezTo>
                <a:cubicBezTo>
                  <a:pt x="1286446" y="2269175"/>
                  <a:pt x="1293685" y="2259174"/>
                  <a:pt x="1307020" y="2258984"/>
                </a:cubicBezTo>
                <a:close/>
                <a:moveTo>
                  <a:pt x="1224057" y="2256221"/>
                </a:moveTo>
                <a:cubicBezTo>
                  <a:pt x="1238440" y="2256697"/>
                  <a:pt x="1252917" y="2267270"/>
                  <a:pt x="1256728" y="2280033"/>
                </a:cubicBezTo>
                <a:cubicBezTo>
                  <a:pt x="1260633" y="2293273"/>
                  <a:pt x="1251203" y="2303941"/>
                  <a:pt x="1235677" y="2303465"/>
                </a:cubicBezTo>
                <a:cubicBezTo>
                  <a:pt x="1220913" y="2302989"/>
                  <a:pt x="1205578" y="2292130"/>
                  <a:pt x="1202340" y="2279652"/>
                </a:cubicBezTo>
                <a:cubicBezTo>
                  <a:pt x="1199006" y="2266794"/>
                  <a:pt x="1209388" y="2255745"/>
                  <a:pt x="1224057" y="2256221"/>
                </a:cubicBezTo>
                <a:close/>
                <a:moveTo>
                  <a:pt x="1467326" y="2254984"/>
                </a:moveTo>
                <a:cubicBezTo>
                  <a:pt x="1479422" y="2253555"/>
                  <a:pt x="1491805" y="2260984"/>
                  <a:pt x="1495424" y="2272319"/>
                </a:cubicBezTo>
                <a:cubicBezTo>
                  <a:pt x="1498949" y="2283749"/>
                  <a:pt x="1492186" y="2293750"/>
                  <a:pt x="1480184" y="2295084"/>
                </a:cubicBezTo>
                <a:cubicBezTo>
                  <a:pt x="1468183" y="2296417"/>
                  <a:pt x="1456181" y="2288797"/>
                  <a:pt x="1452181" y="2277939"/>
                </a:cubicBezTo>
                <a:cubicBezTo>
                  <a:pt x="1448085" y="2266604"/>
                  <a:pt x="1454657" y="2256507"/>
                  <a:pt x="1467326" y="2254984"/>
                </a:cubicBezTo>
                <a:close/>
                <a:moveTo>
                  <a:pt x="3010757" y="2253840"/>
                </a:moveTo>
                <a:cubicBezTo>
                  <a:pt x="3023615" y="2253173"/>
                  <a:pt x="3034283" y="2272794"/>
                  <a:pt x="3033712" y="2296226"/>
                </a:cubicBezTo>
                <a:cubicBezTo>
                  <a:pt x="3033236" y="2319657"/>
                  <a:pt x="3022568" y="2340327"/>
                  <a:pt x="3010471" y="2341565"/>
                </a:cubicBezTo>
                <a:cubicBezTo>
                  <a:pt x="2998279" y="2342803"/>
                  <a:pt x="2987992" y="2323944"/>
                  <a:pt x="2987611" y="2299655"/>
                </a:cubicBezTo>
                <a:cubicBezTo>
                  <a:pt x="2987230" y="2275366"/>
                  <a:pt x="2997803" y="2254506"/>
                  <a:pt x="3010757" y="2253840"/>
                </a:cubicBezTo>
                <a:close/>
                <a:moveTo>
                  <a:pt x="1135951" y="2253459"/>
                </a:moveTo>
                <a:cubicBezTo>
                  <a:pt x="1152334" y="2254126"/>
                  <a:pt x="1167765" y="2265746"/>
                  <a:pt x="1170241" y="2279272"/>
                </a:cubicBezTo>
                <a:cubicBezTo>
                  <a:pt x="1172813" y="2292893"/>
                  <a:pt x="1161288" y="2303275"/>
                  <a:pt x="1144047" y="2302608"/>
                </a:cubicBezTo>
                <a:cubicBezTo>
                  <a:pt x="1126712" y="2301941"/>
                  <a:pt x="1111662" y="2290607"/>
                  <a:pt x="1109662" y="2276700"/>
                </a:cubicBezTo>
                <a:cubicBezTo>
                  <a:pt x="1107757" y="2262889"/>
                  <a:pt x="1119187" y="2252792"/>
                  <a:pt x="1135951" y="2253459"/>
                </a:cubicBezTo>
                <a:close/>
                <a:moveTo>
                  <a:pt x="2627947" y="2252411"/>
                </a:moveTo>
                <a:cubicBezTo>
                  <a:pt x="2639758" y="2254888"/>
                  <a:pt x="2651473" y="2271652"/>
                  <a:pt x="2653950" y="2289368"/>
                </a:cubicBezTo>
                <a:cubicBezTo>
                  <a:pt x="2656331" y="2307085"/>
                  <a:pt x="2648806" y="2320325"/>
                  <a:pt x="2636996" y="2318324"/>
                </a:cubicBezTo>
                <a:cubicBezTo>
                  <a:pt x="2624804" y="2316229"/>
                  <a:pt x="2613183" y="2300608"/>
                  <a:pt x="2610230" y="2282225"/>
                </a:cubicBezTo>
                <a:cubicBezTo>
                  <a:pt x="2607182" y="2262698"/>
                  <a:pt x="2615088" y="2249649"/>
                  <a:pt x="2627947" y="2252411"/>
                </a:cubicBezTo>
                <a:close/>
                <a:moveTo>
                  <a:pt x="104679" y="2248315"/>
                </a:moveTo>
                <a:cubicBezTo>
                  <a:pt x="105536" y="2248125"/>
                  <a:pt x="105917" y="2249363"/>
                  <a:pt x="107251" y="2250697"/>
                </a:cubicBezTo>
                <a:cubicBezTo>
                  <a:pt x="103155" y="2252221"/>
                  <a:pt x="101250" y="2253268"/>
                  <a:pt x="99821" y="2253364"/>
                </a:cubicBezTo>
                <a:cubicBezTo>
                  <a:pt x="99154" y="2253459"/>
                  <a:pt x="99535" y="2251744"/>
                  <a:pt x="99535" y="2250792"/>
                </a:cubicBezTo>
                <a:cubicBezTo>
                  <a:pt x="101250" y="2249935"/>
                  <a:pt x="103155" y="2248601"/>
                  <a:pt x="104679" y="2248315"/>
                </a:cubicBezTo>
                <a:close/>
                <a:moveTo>
                  <a:pt x="1820799" y="2248030"/>
                </a:moveTo>
                <a:cubicBezTo>
                  <a:pt x="1832038" y="2246411"/>
                  <a:pt x="1842801" y="2254507"/>
                  <a:pt x="1844897" y="2266318"/>
                </a:cubicBezTo>
                <a:cubicBezTo>
                  <a:pt x="1846802" y="2277558"/>
                  <a:pt x="1840325" y="2286511"/>
                  <a:pt x="1829466" y="2287559"/>
                </a:cubicBezTo>
                <a:cubicBezTo>
                  <a:pt x="1818322" y="2288702"/>
                  <a:pt x="1807083" y="2280225"/>
                  <a:pt x="1805273" y="2269366"/>
                </a:cubicBezTo>
                <a:cubicBezTo>
                  <a:pt x="1803558" y="2259079"/>
                  <a:pt x="1810512" y="2249554"/>
                  <a:pt x="1820799" y="2248030"/>
                </a:cubicBezTo>
                <a:close/>
                <a:moveTo>
                  <a:pt x="2267426" y="2247459"/>
                </a:moveTo>
                <a:cubicBezTo>
                  <a:pt x="2277237" y="2248602"/>
                  <a:pt x="2288571" y="2261556"/>
                  <a:pt x="2290286" y="2273462"/>
                </a:cubicBezTo>
                <a:cubicBezTo>
                  <a:pt x="2291905" y="2284797"/>
                  <a:pt x="2285238" y="2293464"/>
                  <a:pt x="2275903" y="2292321"/>
                </a:cubicBezTo>
                <a:cubicBezTo>
                  <a:pt x="2266283" y="2291083"/>
                  <a:pt x="2256472" y="2280796"/>
                  <a:pt x="2253805" y="2268890"/>
                </a:cubicBezTo>
                <a:cubicBezTo>
                  <a:pt x="2250948" y="2256126"/>
                  <a:pt x="2257234" y="2246220"/>
                  <a:pt x="2267426" y="2247459"/>
                </a:cubicBezTo>
                <a:close/>
                <a:moveTo>
                  <a:pt x="3719416" y="2246030"/>
                </a:moveTo>
                <a:cubicBezTo>
                  <a:pt x="3721417" y="2245744"/>
                  <a:pt x="3721703" y="2248792"/>
                  <a:pt x="3719988" y="2251078"/>
                </a:cubicBezTo>
                <a:cubicBezTo>
                  <a:pt x="3718369" y="2253269"/>
                  <a:pt x="3713130" y="2256317"/>
                  <a:pt x="3707034" y="2260793"/>
                </a:cubicBezTo>
                <a:cubicBezTo>
                  <a:pt x="3707796" y="2257079"/>
                  <a:pt x="3706939" y="2254888"/>
                  <a:pt x="3709034" y="2252697"/>
                </a:cubicBezTo>
                <a:cubicBezTo>
                  <a:pt x="3711225" y="2250316"/>
                  <a:pt x="3717512" y="2246315"/>
                  <a:pt x="3719416" y="2246030"/>
                </a:cubicBezTo>
                <a:close/>
                <a:moveTo>
                  <a:pt x="186214" y="2245744"/>
                </a:moveTo>
                <a:cubicBezTo>
                  <a:pt x="188500" y="2245553"/>
                  <a:pt x="188881" y="2248506"/>
                  <a:pt x="190786" y="2251078"/>
                </a:cubicBezTo>
                <a:cubicBezTo>
                  <a:pt x="185547" y="2253745"/>
                  <a:pt x="180594" y="2257174"/>
                  <a:pt x="179356" y="2256697"/>
                </a:cubicBezTo>
                <a:cubicBezTo>
                  <a:pt x="177165" y="2255935"/>
                  <a:pt x="177260" y="2252888"/>
                  <a:pt x="176403" y="2250792"/>
                </a:cubicBezTo>
                <a:cubicBezTo>
                  <a:pt x="179737" y="2248982"/>
                  <a:pt x="183832" y="2245839"/>
                  <a:pt x="186214" y="2245744"/>
                </a:cubicBezTo>
                <a:close/>
                <a:moveTo>
                  <a:pt x="3651217" y="2244410"/>
                </a:moveTo>
                <a:cubicBezTo>
                  <a:pt x="3656552" y="2243648"/>
                  <a:pt x="3656647" y="2247744"/>
                  <a:pt x="3651503" y="2253745"/>
                </a:cubicBezTo>
                <a:cubicBezTo>
                  <a:pt x="3646455" y="2259745"/>
                  <a:pt x="3638930" y="2264603"/>
                  <a:pt x="3634358" y="2264794"/>
                </a:cubicBezTo>
                <a:cubicBezTo>
                  <a:pt x="3629977" y="2264984"/>
                  <a:pt x="3630262" y="2260031"/>
                  <a:pt x="3635311" y="2254507"/>
                </a:cubicBezTo>
                <a:cubicBezTo>
                  <a:pt x="3640549" y="2248792"/>
                  <a:pt x="3646169" y="2245077"/>
                  <a:pt x="3651217" y="2244410"/>
                </a:cubicBezTo>
                <a:close/>
                <a:moveTo>
                  <a:pt x="273653" y="2243648"/>
                </a:moveTo>
                <a:cubicBezTo>
                  <a:pt x="279082" y="2243934"/>
                  <a:pt x="280987" y="2246696"/>
                  <a:pt x="278606" y="2251745"/>
                </a:cubicBezTo>
                <a:cubicBezTo>
                  <a:pt x="276320" y="2256793"/>
                  <a:pt x="269462" y="2261079"/>
                  <a:pt x="263461" y="2261365"/>
                </a:cubicBezTo>
                <a:cubicBezTo>
                  <a:pt x="257842" y="2261651"/>
                  <a:pt x="255079" y="2257365"/>
                  <a:pt x="257746" y="2252697"/>
                </a:cubicBezTo>
                <a:cubicBezTo>
                  <a:pt x="260413" y="2248030"/>
                  <a:pt x="268510" y="2243363"/>
                  <a:pt x="273653" y="2243648"/>
                </a:cubicBezTo>
                <a:close/>
                <a:moveTo>
                  <a:pt x="3583399" y="2243458"/>
                </a:moveTo>
                <a:cubicBezTo>
                  <a:pt x="3589877" y="2242886"/>
                  <a:pt x="3589495" y="2249458"/>
                  <a:pt x="3582637" y="2258031"/>
                </a:cubicBezTo>
                <a:cubicBezTo>
                  <a:pt x="3576351" y="2265841"/>
                  <a:pt x="3567112" y="2272318"/>
                  <a:pt x="3561397" y="2272795"/>
                </a:cubicBezTo>
                <a:cubicBezTo>
                  <a:pt x="3555491" y="2273271"/>
                  <a:pt x="3555682" y="2266222"/>
                  <a:pt x="3561873" y="2258221"/>
                </a:cubicBezTo>
                <a:cubicBezTo>
                  <a:pt x="3567683" y="2250792"/>
                  <a:pt x="3577684" y="2243839"/>
                  <a:pt x="3583399" y="2243458"/>
                </a:cubicBezTo>
                <a:close/>
                <a:moveTo>
                  <a:pt x="3515010" y="2242791"/>
                </a:moveTo>
                <a:cubicBezTo>
                  <a:pt x="3522058" y="2242695"/>
                  <a:pt x="3522440" y="2251173"/>
                  <a:pt x="3515963" y="2260983"/>
                </a:cubicBezTo>
                <a:cubicBezTo>
                  <a:pt x="3509105" y="2271461"/>
                  <a:pt x="3496150" y="2281272"/>
                  <a:pt x="3489007" y="2281653"/>
                </a:cubicBezTo>
                <a:cubicBezTo>
                  <a:pt x="3482054" y="2281939"/>
                  <a:pt x="3481577" y="2273937"/>
                  <a:pt x="3488054" y="2263555"/>
                </a:cubicBezTo>
                <a:cubicBezTo>
                  <a:pt x="3494912" y="2252506"/>
                  <a:pt x="3507390" y="2242886"/>
                  <a:pt x="3515010" y="2242791"/>
                </a:cubicBezTo>
                <a:close/>
                <a:moveTo>
                  <a:pt x="3444811" y="2242791"/>
                </a:moveTo>
                <a:cubicBezTo>
                  <a:pt x="3454336" y="2242315"/>
                  <a:pt x="3455479" y="2253840"/>
                  <a:pt x="3447383" y="2267175"/>
                </a:cubicBezTo>
                <a:cubicBezTo>
                  <a:pt x="3439668" y="2279939"/>
                  <a:pt x="3426333" y="2290797"/>
                  <a:pt x="3418046" y="2291178"/>
                </a:cubicBezTo>
                <a:cubicBezTo>
                  <a:pt x="3409474" y="2291559"/>
                  <a:pt x="3408330" y="2281558"/>
                  <a:pt x="3415570" y="2267842"/>
                </a:cubicBezTo>
                <a:cubicBezTo>
                  <a:pt x="3422713" y="2254221"/>
                  <a:pt x="3435572" y="2243267"/>
                  <a:pt x="3444811" y="2242791"/>
                </a:cubicBezTo>
                <a:close/>
                <a:moveTo>
                  <a:pt x="366903" y="2242696"/>
                </a:moveTo>
                <a:cubicBezTo>
                  <a:pt x="374047" y="2243458"/>
                  <a:pt x="376523" y="2248887"/>
                  <a:pt x="372618" y="2255364"/>
                </a:cubicBezTo>
                <a:cubicBezTo>
                  <a:pt x="368713" y="2261936"/>
                  <a:pt x="360331" y="2266413"/>
                  <a:pt x="352425" y="2266127"/>
                </a:cubicBezTo>
                <a:cubicBezTo>
                  <a:pt x="344138" y="2265937"/>
                  <a:pt x="340709" y="2260126"/>
                  <a:pt x="344995" y="2253459"/>
                </a:cubicBezTo>
                <a:cubicBezTo>
                  <a:pt x="349186" y="2246791"/>
                  <a:pt x="359283" y="2241838"/>
                  <a:pt x="366903" y="2242696"/>
                </a:cubicBezTo>
                <a:close/>
                <a:moveTo>
                  <a:pt x="3373945" y="2242506"/>
                </a:moveTo>
                <a:cubicBezTo>
                  <a:pt x="3385184" y="2241648"/>
                  <a:pt x="3388232" y="2253840"/>
                  <a:pt x="3380898" y="2270128"/>
                </a:cubicBezTo>
                <a:cubicBezTo>
                  <a:pt x="3373469" y="2286511"/>
                  <a:pt x="3359657" y="2300227"/>
                  <a:pt x="3349085" y="2301465"/>
                </a:cubicBezTo>
                <a:cubicBezTo>
                  <a:pt x="3338512" y="2302799"/>
                  <a:pt x="3335369" y="2290988"/>
                  <a:pt x="3342036" y="2274129"/>
                </a:cubicBezTo>
                <a:cubicBezTo>
                  <a:pt x="3348608" y="2257365"/>
                  <a:pt x="3362801" y="2243363"/>
                  <a:pt x="3373945" y="2242506"/>
                </a:cubicBezTo>
                <a:close/>
                <a:moveTo>
                  <a:pt x="461009" y="2242219"/>
                </a:moveTo>
                <a:cubicBezTo>
                  <a:pt x="470915" y="2242696"/>
                  <a:pt x="475868" y="2249458"/>
                  <a:pt x="472153" y="2257555"/>
                </a:cubicBezTo>
                <a:cubicBezTo>
                  <a:pt x="468534" y="2265651"/>
                  <a:pt x="457390" y="2271842"/>
                  <a:pt x="446912" y="2271652"/>
                </a:cubicBezTo>
                <a:cubicBezTo>
                  <a:pt x="436340" y="2271461"/>
                  <a:pt x="431196" y="2265175"/>
                  <a:pt x="434816" y="2256983"/>
                </a:cubicBezTo>
                <a:cubicBezTo>
                  <a:pt x="438721" y="2248315"/>
                  <a:pt x="450341" y="2241743"/>
                  <a:pt x="461009" y="2242219"/>
                </a:cubicBezTo>
                <a:close/>
                <a:moveTo>
                  <a:pt x="754475" y="2242125"/>
                </a:moveTo>
                <a:cubicBezTo>
                  <a:pt x="771429" y="2242601"/>
                  <a:pt x="783621" y="2254031"/>
                  <a:pt x="781526" y="2267461"/>
                </a:cubicBezTo>
                <a:cubicBezTo>
                  <a:pt x="779430" y="2280892"/>
                  <a:pt x="763333" y="2291178"/>
                  <a:pt x="745426" y="2290321"/>
                </a:cubicBezTo>
                <a:cubicBezTo>
                  <a:pt x="728472" y="2289559"/>
                  <a:pt x="716280" y="2278415"/>
                  <a:pt x="718566" y="2265747"/>
                </a:cubicBezTo>
                <a:cubicBezTo>
                  <a:pt x="720852" y="2252793"/>
                  <a:pt x="737806" y="2241648"/>
                  <a:pt x="754475" y="2242125"/>
                </a:cubicBezTo>
                <a:close/>
                <a:moveTo>
                  <a:pt x="3303174" y="2242030"/>
                </a:moveTo>
                <a:cubicBezTo>
                  <a:pt x="3316223" y="2241268"/>
                  <a:pt x="3320414" y="2256412"/>
                  <a:pt x="3312985" y="2276415"/>
                </a:cubicBezTo>
                <a:cubicBezTo>
                  <a:pt x="3305650" y="2296227"/>
                  <a:pt x="3290696" y="2312514"/>
                  <a:pt x="3279076" y="2313181"/>
                </a:cubicBezTo>
                <a:cubicBezTo>
                  <a:pt x="3268027" y="2313848"/>
                  <a:pt x="3263455" y="2298894"/>
                  <a:pt x="3269074" y="2279748"/>
                </a:cubicBezTo>
                <a:cubicBezTo>
                  <a:pt x="3274885" y="2259841"/>
                  <a:pt x="3290411" y="2242696"/>
                  <a:pt x="3303174" y="2242030"/>
                </a:cubicBezTo>
                <a:close/>
                <a:moveTo>
                  <a:pt x="558545" y="2241934"/>
                </a:moveTo>
                <a:cubicBezTo>
                  <a:pt x="570642" y="2242696"/>
                  <a:pt x="577690" y="2251268"/>
                  <a:pt x="574166" y="2260793"/>
                </a:cubicBezTo>
                <a:cubicBezTo>
                  <a:pt x="570547" y="2270318"/>
                  <a:pt x="556735" y="2278224"/>
                  <a:pt x="544353" y="2277938"/>
                </a:cubicBezTo>
                <a:cubicBezTo>
                  <a:pt x="531018" y="2277652"/>
                  <a:pt x="523969" y="2268699"/>
                  <a:pt x="528637" y="2258317"/>
                </a:cubicBezTo>
                <a:cubicBezTo>
                  <a:pt x="533209" y="2248315"/>
                  <a:pt x="546067" y="2241267"/>
                  <a:pt x="558545" y="2241934"/>
                </a:cubicBezTo>
                <a:close/>
                <a:moveTo>
                  <a:pt x="655701" y="2241839"/>
                </a:moveTo>
                <a:cubicBezTo>
                  <a:pt x="670084" y="2242125"/>
                  <a:pt x="680275" y="2252126"/>
                  <a:pt x="677608" y="2263556"/>
                </a:cubicBezTo>
                <a:cubicBezTo>
                  <a:pt x="675037" y="2274891"/>
                  <a:pt x="659987" y="2284416"/>
                  <a:pt x="644842" y="2284225"/>
                </a:cubicBezTo>
                <a:cubicBezTo>
                  <a:pt x="629698" y="2284035"/>
                  <a:pt x="619696" y="2274224"/>
                  <a:pt x="623030" y="2262603"/>
                </a:cubicBezTo>
                <a:cubicBezTo>
                  <a:pt x="626364" y="2250983"/>
                  <a:pt x="641032" y="2241648"/>
                  <a:pt x="655701" y="2241839"/>
                </a:cubicBezTo>
                <a:close/>
                <a:moveTo>
                  <a:pt x="1557146" y="2241648"/>
                </a:moveTo>
                <a:cubicBezTo>
                  <a:pt x="1568957" y="2239933"/>
                  <a:pt x="1581530" y="2247267"/>
                  <a:pt x="1584483" y="2258126"/>
                </a:cubicBezTo>
                <a:cubicBezTo>
                  <a:pt x="1587340" y="2268889"/>
                  <a:pt x="1579720" y="2279938"/>
                  <a:pt x="1568195" y="2281653"/>
                </a:cubicBezTo>
                <a:cubicBezTo>
                  <a:pt x="1555908" y="2283558"/>
                  <a:pt x="1543525" y="2275557"/>
                  <a:pt x="1540668" y="2264127"/>
                </a:cubicBezTo>
                <a:cubicBezTo>
                  <a:pt x="1537906" y="2253268"/>
                  <a:pt x="1545049" y="2243553"/>
                  <a:pt x="1557146" y="2241648"/>
                </a:cubicBezTo>
                <a:close/>
                <a:moveTo>
                  <a:pt x="1929003" y="2237457"/>
                </a:moveTo>
                <a:cubicBezTo>
                  <a:pt x="1939290" y="2236124"/>
                  <a:pt x="1949863" y="2244125"/>
                  <a:pt x="1951958" y="2254698"/>
                </a:cubicBezTo>
                <a:cubicBezTo>
                  <a:pt x="1954053" y="2265271"/>
                  <a:pt x="1946719" y="2274796"/>
                  <a:pt x="1936527" y="2274986"/>
                </a:cubicBezTo>
                <a:cubicBezTo>
                  <a:pt x="1926907" y="2275177"/>
                  <a:pt x="1917954" y="2267556"/>
                  <a:pt x="1915858" y="2257555"/>
                </a:cubicBezTo>
                <a:cubicBezTo>
                  <a:pt x="1913858" y="2247364"/>
                  <a:pt x="1919382" y="2238791"/>
                  <a:pt x="1929003" y="2237457"/>
                </a:cubicBezTo>
                <a:close/>
                <a:moveTo>
                  <a:pt x="2155222" y="2235457"/>
                </a:moveTo>
                <a:cubicBezTo>
                  <a:pt x="2164937" y="2236409"/>
                  <a:pt x="2173224" y="2245458"/>
                  <a:pt x="2174938" y="2256793"/>
                </a:cubicBezTo>
                <a:cubicBezTo>
                  <a:pt x="2176558" y="2267842"/>
                  <a:pt x="2170462" y="2275653"/>
                  <a:pt x="2161127" y="2274414"/>
                </a:cubicBezTo>
                <a:cubicBezTo>
                  <a:pt x="2152174" y="2273271"/>
                  <a:pt x="2142553" y="2263079"/>
                  <a:pt x="2141029" y="2252888"/>
                </a:cubicBezTo>
                <a:cubicBezTo>
                  <a:pt x="2139410" y="2242505"/>
                  <a:pt x="2145887" y="2234504"/>
                  <a:pt x="2155222" y="2235457"/>
                </a:cubicBezTo>
                <a:close/>
                <a:moveTo>
                  <a:pt x="2530411" y="2232599"/>
                </a:moveTo>
                <a:cubicBezTo>
                  <a:pt x="2542603" y="2236028"/>
                  <a:pt x="2553081" y="2250887"/>
                  <a:pt x="2555176" y="2267366"/>
                </a:cubicBezTo>
                <a:cubicBezTo>
                  <a:pt x="2557177" y="2283749"/>
                  <a:pt x="2549747" y="2294131"/>
                  <a:pt x="2537746" y="2291273"/>
                </a:cubicBezTo>
                <a:cubicBezTo>
                  <a:pt x="2525935" y="2288416"/>
                  <a:pt x="2514219" y="2273176"/>
                  <a:pt x="2511647" y="2257174"/>
                </a:cubicBezTo>
                <a:cubicBezTo>
                  <a:pt x="2508980" y="2240315"/>
                  <a:pt x="2517648" y="2229170"/>
                  <a:pt x="2530411" y="2232599"/>
                </a:cubicBezTo>
                <a:close/>
                <a:moveTo>
                  <a:pt x="2041588" y="2231170"/>
                </a:moveTo>
                <a:cubicBezTo>
                  <a:pt x="2050637" y="2230980"/>
                  <a:pt x="2059495" y="2239362"/>
                  <a:pt x="2061305" y="2249649"/>
                </a:cubicBezTo>
                <a:cubicBezTo>
                  <a:pt x="2063114" y="2260031"/>
                  <a:pt x="2057209" y="2268318"/>
                  <a:pt x="2048065" y="2268318"/>
                </a:cubicBezTo>
                <a:cubicBezTo>
                  <a:pt x="2039207" y="2268318"/>
                  <a:pt x="2029682" y="2259555"/>
                  <a:pt x="2028062" y="2250030"/>
                </a:cubicBezTo>
                <a:cubicBezTo>
                  <a:pt x="2026443" y="2240600"/>
                  <a:pt x="2033015" y="2231456"/>
                  <a:pt x="2041588" y="2231170"/>
                </a:cubicBezTo>
                <a:close/>
                <a:moveTo>
                  <a:pt x="1652968" y="2223932"/>
                </a:moveTo>
                <a:cubicBezTo>
                  <a:pt x="1664398" y="2221646"/>
                  <a:pt x="1676209" y="2228599"/>
                  <a:pt x="1679162" y="2239458"/>
                </a:cubicBezTo>
                <a:cubicBezTo>
                  <a:pt x="1682210" y="2250411"/>
                  <a:pt x="1675447" y="2260984"/>
                  <a:pt x="1664017" y="2263270"/>
                </a:cubicBezTo>
                <a:cubicBezTo>
                  <a:pt x="1652968" y="2265461"/>
                  <a:pt x="1640681" y="2258698"/>
                  <a:pt x="1637252" y="2248602"/>
                </a:cubicBezTo>
                <a:cubicBezTo>
                  <a:pt x="1633728" y="2238124"/>
                  <a:pt x="1641253" y="2226218"/>
                  <a:pt x="1652968" y="2223932"/>
                </a:cubicBezTo>
                <a:close/>
                <a:moveTo>
                  <a:pt x="935164" y="2222598"/>
                </a:moveTo>
                <a:cubicBezTo>
                  <a:pt x="935164" y="2230503"/>
                  <a:pt x="935164" y="2237552"/>
                  <a:pt x="935260" y="2245934"/>
                </a:cubicBezTo>
                <a:cubicBezTo>
                  <a:pt x="945166" y="2246220"/>
                  <a:pt x="954976" y="2246601"/>
                  <a:pt x="964025" y="2246886"/>
                </a:cubicBezTo>
                <a:cubicBezTo>
                  <a:pt x="963739" y="2238790"/>
                  <a:pt x="963454" y="2230694"/>
                  <a:pt x="963263" y="2223550"/>
                </a:cubicBezTo>
                <a:cubicBezTo>
                  <a:pt x="953357" y="2223264"/>
                  <a:pt x="943832" y="2222883"/>
                  <a:pt x="935164" y="2222598"/>
                </a:cubicBezTo>
                <a:close/>
                <a:moveTo>
                  <a:pt x="1334452" y="2222217"/>
                </a:moveTo>
                <a:cubicBezTo>
                  <a:pt x="1346549" y="2222121"/>
                  <a:pt x="1359407" y="2231646"/>
                  <a:pt x="1363694" y="2243648"/>
                </a:cubicBezTo>
                <a:cubicBezTo>
                  <a:pt x="1367885" y="2255745"/>
                  <a:pt x="1361503" y="2265079"/>
                  <a:pt x="1348930" y="2264793"/>
                </a:cubicBezTo>
                <a:cubicBezTo>
                  <a:pt x="1337119" y="2264508"/>
                  <a:pt x="1323974" y="2255078"/>
                  <a:pt x="1319879" y="2243934"/>
                </a:cubicBezTo>
                <a:cubicBezTo>
                  <a:pt x="1315688" y="2232313"/>
                  <a:pt x="1322546" y="2222312"/>
                  <a:pt x="1334452" y="2222217"/>
                </a:cubicBezTo>
                <a:close/>
                <a:moveTo>
                  <a:pt x="1411509" y="2221073"/>
                </a:moveTo>
                <a:cubicBezTo>
                  <a:pt x="1423225" y="2219645"/>
                  <a:pt x="1436369" y="2226884"/>
                  <a:pt x="1440560" y="2237933"/>
                </a:cubicBezTo>
                <a:cubicBezTo>
                  <a:pt x="1444846" y="2248887"/>
                  <a:pt x="1438179" y="2259650"/>
                  <a:pt x="1426654" y="2260983"/>
                </a:cubicBezTo>
                <a:cubicBezTo>
                  <a:pt x="1414938" y="2262317"/>
                  <a:pt x="1402746" y="2254316"/>
                  <a:pt x="1398555" y="2243172"/>
                </a:cubicBezTo>
                <a:cubicBezTo>
                  <a:pt x="1394364" y="2231932"/>
                  <a:pt x="1399793" y="2222597"/>
                  <a:pt x="1411509" y="2221073"/>
                </a:cubicBezTo>
                <a:close/>
                <a:moveTo>
                  <a:pt x="1254823" y="2220122"/>
                </a:moveTo>
                <a:cubicBezTo>
                  <a:pt x="1267968" y="2220217"/>
                  <a:pt x="1282065" y="2230123"/>
                  <a:pt x="1286446" y="2242315"/>
                </a:cubicBezTo>
                <a:cubicBezTo>
                  <a:pt x="1290923" y="2254697"/>
                  <a:pt x="1282827" y="2265651"/>
                  <a:pt x="1268920" y="2265651"/>
                </a:cubicBezTo>
                <a:cubicBezTo>
                  <a:pt x="1255395" y="2265651"/>
                  <a:pt x="1241107" y="2255650"/>
                  <a:pt x="1237202" y="2243267"/>
                </a:cubicBezTo>
                <a:cubicBezTo>
                  <a:pt x="1233011" y="2230123"/>
                  <a:pt x="1240917" y="2220026"/>
                  <a:pt x="1254823" y="2220122"/>
                </a:cubicBezTo>
                <a:close/>
                <a:moveTo>
                  <a:pt x="837438" y="2217835"/>
                </a:moveTo>
                <a:cubicBezTo>
                  <a:pt x="836581" y="2226598"/>
                  <a:pt x="835628" y="2235456"/>
                  <a:pt x="834866" y="2243553"/>
                </a:cubicBezTo>
                <a:cubicBezTo>
                  <a:pt x="845820" y="2243553"/>
                  <a:pt x="856297" y="2243457"/>
                  <a:pt x="866775" y="2243457"/>
                </a:cubicBezTo>
                <a:cubicBezTo>
                  <a:pt x="867251" y="2236028"/>
                  <a:pt x="867823" y="2227932"/>
                  <a:pt x="868299" y="2220883"/>
                </a:cubicBezTo>
                <a:cubicBezTo>
                  <a:pt x="857250" y="2219835"/>
                  <a:pt x="847058" y="2218788"/>
                  <a:pt x="837438" y="2217835"/>
                </a:cubicBezTo>
                <a:close/>
                <a:moveTo>
                  <a:pt x="1170908" y="2217264"/>
                </a:moveTo>
                <a:cubicBezTo>
                  <a:pt x="1185958" y="2217454"/>
                  <a:pt x="1200340" y="2228122"/>
                  <a:pt x="1203960" y="2241457"/>
                </a:cubicBezTo>
                <a:cubicBezTo>
                  <a:pt x="1207579" y="2254887"/>
                  <a:pt x="1198626" y="2265270"/>
                  <a:pt x="1183100" y="2265270"/>
                </a:cubicBezTo>
                <a:cubicBezTo>
                  <a:pt x="1167098" y="2265270"/>
                  <a:pt x="1151191" y="2253935"/>
                  <a:pt x="1148524" y="2240410"/>
                </a:cubicBezTo>
                <a:cubicBezTo>
                  <a:pt x="1145953" y="2227360"/>
                  <a:pt x="1156144" y="2216978"/>
                  <a:pt x="1170908" y="2217264"/>
                </a:cubicBezTo>
                <a:close/>
                <a:moveTo>
                  <a:pt x="2423350" y="2209835"/>
                </a:moveTo>
                <a:cubicBezTo>
                  <a:pt x="2434495" y="2211549"/>
                  <a:pt x="2445829" y="2225456"/>
                  <a:pt x="2448115" y="2240219"/>
                </a:cubicBezTo>
                <a:cubicBezTo>
                  <a:pt x="2450401" y="2254888"/>
                  <a:pt x="2443067" y="2265080"/>
                  <a:pt x="2431828" y="2262413"/>
                </a:cubicBezTo>
                <a:cubicBezTo>
                  <a:pt x="2420779" y="2259746"/>
                  <a:pt x="2409253" y="2244982"/>
                  <a:pt x="2407444" y="2230885"/>
                </a:cubicBezTo>
                <a:cubicBezTo>
                  <a:pt x="2405729" y="2217645"/>
                  <a:pt x="2412968" y="2208120"/>
                  <a:pt x="2423350" y="2209835"/>
                </a:cubicBezTo>
                <a:close/>
                <a:moveTo>
                  <a:pt x="1497710" y="2209072"/>
                </a:moveTo>
                <a:cubicBezTo>
                  <a:pt x="1509521" y="2206881"/>
                  <a:pt x="1522380" y="2213930"/>
                  <a:pt x="1525713" y="2224788"/>
                </a:cubicBezTo>
                <a:cubicBezTo>
                  <a:pt x="1529047" y="2235647"/>
                  <a:pt x="1521808" y="2246601"/>
                  <a:pt x="1509997" y="2248506"/>
                </a:cubicBezTo>
                <a:cubicBezTo>
                  <a:pt x="1498282" y="2250411"/>
                  <a:pt x="1485613" y="2242695"/>
                  <a:pt x="1482280" y="2232313"/>
                </a:cubicBezTo>
                <a:cubicBezTo>
                  <a:pt x="1479041" y="2221931"/>
                  <a:pt x="1486090" y="2211168"/>
                  <a:pt x="1497710" y="2209072"/>
                </a:cubicBezTo>
                <a:close/>
                <a:moveTo>
                  <a:pt x="171925" y="2208120"/>
                </a:moveTo>
                <a:cubicBezTo>
                  <a:pt x="173164" y="2207739"/>
                  <a:pt x="173354" y="2210120"/>
                  <a:pt x="174402" y="2211930"/>
                </a:cubicBezTo>
                <a:cubicBezTo>
                  <a:pt x="170878" y="2213644"/>
                  <a:pt x="168020" y="2215644"/>
                  <a:pt x="166496" y="2215644"/>
                </a:cubicBezTo>
                <a:cubicBezTo>
                  <a:pt x="164972" y="2215644"/>
                  <a:pt x="164972" y="2213644"/>
                  <a:pt x="164210" y="2212501"/>
                </a:cubicBezTo>
                <a:cubicBezTo>
                  <a:pt x="166782" y="2210977"/>
                  <a:pt x="169639" y="2208786"/>
                  <a:pt x="171925" y="2208120"/>
                </a:cubicBezTo>
                <a:close/>
                <a:moveTo>
                  <a:pt x="255556" y="2206311"/>
                </a:moveTo>
                <a:cubicBezTo>
                  <a:pt x="258127" y="2206882"/>
                  <a:pt x="258127" y="2210502"/>
                  <a:pt x="260223" y="2214788"/>
                </a:cubicBezTo>
                <a:cubicBezTo>
                  <a:pt x="252412" y="2217074"/>
                  <a:pt x="247459" y="2219455"/>
                  <a:pt x="244221" y="2219265"/>
                </a:cubicBezTo>
                <a:cubicBezTo>
                  <a:pt x="239363" y="2218979"/>
                  <a:pt x="239744" y="2214788"/>
                  <a:pt x="244316" y="2210883"/>
                </a:cubicBezTo>
                <a:cubicBezTo>
                  <a:pt x="247078" y="2208501"/>
                  <a:pt x="253460" y="2205834"/>
                  <a:pt x="255556" y="2206311"/>
                </a:cubicBezTo>
                <a:close/>
                <a:moveTo>
                  <a:pt x="3150870" y="2206310"/>
                </a:moveTo>
                <a:cubicBezTo>
                  <a:pt x="3149060" y="2219740"/>
                  <a:pt x="3147251" y="2233170"/>
                  <a:pt x="3145536" y="2245458"/>
                </a:cubicBezTo>
                <a:cubicBezTo>
                  <a:pt x="3153156" y="2245077"/>
                  <a:pt x="3160871" y="2244696"/>
                  <a:pt x="3168110" y="2244410"/>
                </a:cubicBezTo>
                <a:cubicBezTo>
                  <a:pt x="3170301" y="2230599"/>
                  <a:pt x="3172301" y="2218121"/>
                  <a:pt x="3174016" y="2207548"/>
                </a:cubicBezTo>
                <a:cubicBezTo>
                  <a:pt x="3165920" y="2207072"/>
                  <a:pt x="3158585" y="2206691"/>
                  <a:pt x="3150870" y="2206310"/>
                </a:cubicBezTo>
                <a:close/>
                <a:moveTo>
                  <a:pt x="1756314" y="2205263"/>
                </a:moveTo>
                <a:cubicBezTo>
                  <a:pt x="1766982" y="2203548"/>
                  <a:pt x="1776792" y="2209835"/>
                  <a:pt x="1779555" y="2220217"/>
                </a:cubicBezTo>
                <a:cubicBezTo>
                  <a:pt x="1782508" y="2231266"/>
                  <a:pt x="1776031" y="2241077"/>
                  <a:pt x="1764601" y="2242886"/>
                </a:cubicBezTo>
                <a:cubicBezTo>
                  <a:pt x="1753552" y="2244696"/>
                  <a:pt x="1742598" y="2237648"/>
                  <a:pt x="1740312" y="2227265"/>
                </a:cubicBezTo>
                <a:cubicBezTo>
                  <a:pt x="1738026" y="2216883"/>
                  <a:pt x="1745170" y="2206977"/>
                  <a:pt x="1756314" y="2205263"/>
                </a:cubicBezTo>
                <a:close/>
                <a:moveTo>
                  <a:pt x="341185" y="2204215"/>
                </a:moveTo>
                <a:cubicBezTo>
                  <a:pt x="347948" y="2203834"/>
                  <a:pt x="351377" y="2208406"/>
                  <a:pt x="348615" y="2214026"/>
                </a:cubicBezTo>
                <a:cubicBezTo>
                  <a:pt x="345852" y="2219550"/>
                  <a:pt x="337185" y="2224789"/>
                  <a:pt x="330517" y="2224980"/>
                </a:cubicBezTo>
                <a:cubicBezTo>
                  <a:pt x="323754" y="2225170"/>
                  <a:pt x="320992" y="2220408"/>
                  <a:pt x="324516" y="2214407"/>
                </a:cubicBezTo>
                <a:cubicBezTo>
                  <a:pt x="327850" y="2208882"/>
                  <a:pt x="334803" y="2204596"/>
                  <a:pt x="341185" y="2204215"/>
                </a:cubicBezTo>
                <a:close/>
                <a:moveTo>
                  <a:pt x="715327" y="2203929"/>
                </a:moveTo>
                <a:cubicBezTo>
                  <a:pt x="730567" y="2204786"/>
                  <a:pt x="740759" y="2215644"/>
                  <a:pt x="737711" y="2227932"/>
                </a:cubicBezTo>
                <a:cubicBezTo>
                  <a:pt x="734663" y="2240314"/>
                  <a:pt x="719232" y="2249649"/>
                  <a:pt x="703230" y="2248791"/>
                </a:cubicBezTo>
                <a:cubicBezTo>
                  <a:pt x="687038" y="2247934"/>
                  <a:pt x="677417" y="2237457"/>
                  <a:pt x="681227" y="2224693"/>
                </a:cubicBezTo>
                <a:cubicBezTo>
                  <a:pt x="684942" y="2212025"/>
                  <a:pt x="699706" y="2202976"/>
                  <a:pt x="715327" y="2203929"/>
                </a:cubicBezTo>
                <a:close/>
                <a:moveTo>
                  <a:pt x="620362" y="2203358"/>
                </a:moveTo>
                <a:cubicBezTo>
                  <a:pt x="633412" y="2203929"/>
                  <a:pt x="640937" y="2212883"/>
                  <a:pt x="637603" y="2223741"/>
                </a:cubicBezTo>
                <a:cubicBezTo>
                  <a:pt x="634174" y="2234695"/>
                  <a:pt x="621029" y="2242696"/>
                  <a:pt x="607123" y="2242410"/>
                </a:cubicBezTo>
                <a:cubicBezTo>
                  <a:pt x="593312" y="2242124"/>
                  <a:pt x="585215" y="2233457"/>
                  <a:pt x="588740" y="2222693"/>
                </a:cubicBezTo>
                <a:cubicBezTo>
                  <a:pt x="592359" y="2211454"/>
                  <a:pt x="606646" y="2202691"/>
                  <a:pt x="620362" y="2203358"/>
                </a:cubicBezTo>
                <a:close/>
                <a:moveTo>
                  <a:pt x="526256" y="2203072"/>
                </a:moveTo>
                <a:cubicBezTo>
                  <a:pt x="536924" y="2203643"/>
                  <a:pt x="542353" y="2211263"/>
                  <a:pt x="538639" y="2220407"/>
                </a:cubicBezTo>
                <a:cubicBezTo>
                  <a:pt x="534829" y="2229551"/>
                  <a:pt x="523113" y="2236505"/>
                  <a:pt x="511778" y="2236409"/>
                </a:cubicBezTo>
                <a:cubicBezTo>
                  <a:pt x="500253" y="2236219"/>
                  <a:pt x="493871" y="2227646"/>
                  <a:pt x="498634" y="2218502"/>
                </a:cubicBezTo>
                <a:cubicBezTo>
                  <a:pt x="503110" y="2209739"/>
                  <a:pt x="515969" y="2202500"/>
                  <a:pt x="526256" y="2203072"/>
                </a:cubicBezTo>
                <a:close/>
                <a:moveTo>
                  <a:pt x="433101" y="2203071"/>
                </a:moveTo>
                <a:cubicBezTo>
                  <a:pt x="441769" y="2203357"/>
                  <a:pt x="445865" y="2210311"/>
                  <a:pt x="441674" y="2217835"/>
                </a:cubicBezTo>
                <a:cubicBezTo>
                  <a:pt x="437769" y="2224884"/>
                  <a:pt x="427386" y="2230694"/>
                  <a:pt x="419004" y="2230504"/>
                </a:cubicBezTo>
                <a:cubicBezTo>
                  <a:pt x="410051" y="2230313"/>
                  <a:pt x="405955" y="2223455"/>
                  <a:pt x="410432" y="2215835"/>
                </a:cubicBezTo>
                <a:cubicBezTo>
                  <a:pt x="414528" y="2208787"/>
                  <a:pt x="424910" y="2202881"/>
                  <a:pt x="433101" y="2203071"/>
                </a:cubicBezTo>
                <a:close/>
                <a:moveTo>
                  <a:pt x="3253931" y="2202976"/>
                </a:moveTo>
                <a:cubicBezTo>
                  <a:pt x="3245168" y="2203929"/>
                  <a:pt x="3236500" y="2204977"/>
                  <a:pt x="3228499" y="2205929"/>
                </a:cubicBezTo>
                <a:cubicBezTo>
                  <a:pt x="3225737" y="2218216"/>
                  <a:pt x="3222974" y="2230503"/>
                  <a:pt x="3220593" y="2241362"/>
                </a:cubicBezTo>
                <a:cubicBezTo>
                  <a:pt x="3228689" y="2241933"/>
                  <a:pt x="3236690" y="2242505"/>
                  <a:pt x="3243834" y="2242981"/>
                </a:cubicBezTo>
                <a:cubicBezTo>
                  <a:pt x="3247263" y="2229551"/>
                  <a:pt x="3250882" y="2215168"/>
                  <a:pt x="3253931" y="2202976"/>
                </a:cubicBezTo>
                <a:close/>
                <a:moveTo>
                  <a:pt x="3799712" y="2200024"/>
                </a:moveTo>
                <a:cubicBezTo>
                  <a:pt x="3798474" y="2202977"/>
                  <a:pt x="3798474" y="2204787"/>
                  <a:pt x="3796759" y="2206501"/>
                </a:cubicBezTo>
                <a:cubicBezTo>
                  <a:pt x="3794950" y="2208216"/>
                  <a:pt x="3791330" y="2209835"/>
                  <a:pt x="3788568" y="2211549"/>
                </a:cubicBezTo>
                <a:cubicBezTo>
                  <a:pt x="3788949" y="2209740"/>
                  <a:pt x="3788568" y="2208120"/>
                  <a:pt x="3790092" y="2205834"/>
                </a:cubicBezTo>
                <a:cubicBezTo>
                  <a:pt x="3790759" y="2204787"/>
                  <a:pt x="3795236" y="2202691"/>
                  <a:pt x="3799712" y="2200024"/>
                </a:cubicBezTo>
                <a:close/>
                <a:moveTo>
                  <a:pt x="3727323" y="2198976"/>
                </a:moveTo>
                <a:cubicBezTo>
                  <a:pt x="3731799" y="2198214"/>
                  <a:pt x="3731609" y="2203548"/>
                  <a:pt x="3726465" y="2208025"/>
                </a:cubicBezTo>
                <a:cubicBezTo>
                  <a:pt x="3722274" y="2211645"/>
                  <a:pt x="3716845" y="2214502"/>
                  <a:pt x="3708463" y="2220027"/>
                </a:cubicBezTo>
                <a:cubicBezTo>
                  <a:pt x="3710368" y="2214597"/>
                  <a:pt x="3710368" y="2211645"/>
                  <a:pt x="3712940" y="2208120"/>
                </a:cubicBezTo>
                <a:cubicBezTo>
                  <a:pt x="3716655" y="2203072"/>
                  <a:pt x="3722560" y="2199738"/>
                  <a:pt x="3727323" y="2198976"/>
                </a:cubicBezTo>
                <a:close/>
                <a:moveTo>
                  <a:pt x="3655790" y="2196881"/>
                </a:moveTo>
                <a:cubicBezTo>
                  <a:pt x="3661601" y="2196214"/>
                  <a:pt x="3661981" y="2201834"/>
                  <a:pt x="3656552" y="2208597"/>
                </a:cubicBezTo>
                <a:cubicBezTo>
                  <a:pt x="3651123" y="2215359"/>
                  <a:pt x="3641598" y="2221551"/>
                  <a:pt x="3636073" y="2221836"/>
                </a:cubicBezTo>
                <a:cubicBezTo>
                  <a:pt x="3630835" y="2222122"/>
                  <a:pt x="3630454" y="2217550"/>
                  <a:pt x="3635407" y="2210978"/>
                </a:cubicBezTo>
                <a:cubicBezTo>
                  <a:pt x="3640645" y="2203834"/>
                  <a:pt x="3649885" y="2197452"/>
                  <a:pt x="3655790" y="2196881"/>
                </a:cubicBezTo>
                <a:close/>
                <a:moveTo>
                  <a:pt x="2747962" y="2196880"/>
                </a:moveTo>
                <a:cubicBezTo>
                  <a:pt x="2758916" y="2197357"/>
                  <a:pt x="2770155" y="2215359"/>
                  <a:pt x="2772632" y="2235742"/>
                </a:cubicBezTo>
                <a:cubicBezTo>
                  <a:pt x="2775109" y="2256316"/>
                  <a:pt x="2768251" y="2274033"/>
                  <a:pt x="2757201" y="2273271"/>
                </a:cubicBezTo>
                <a:cubicBezTo>
                  <a:pt x="2745867" y="2272509"/>
                  <a:pt x="2734532" y="2254887"/>
                  <a:pt x="2731960" y="2233647"/>
                </a:cubicBezTo>
                <a:cubicBezTo>
                  <a:pt x="2729388" y="2212596"/>
                  <a:pt x="2736818" y="2196404"/>
                  <a:pt x="2747962" y="2196880"/>
                </a:cubicBezTo>
                <a:close/>
                <a:moveTo>
                  <a:pt x="2822734" y="2194880"/>
                </a:moveTo>
                <a:cubicBezTo>
                  <a:pt x="2834735" y="2195166"/>
                  <a:pt x="2845308" y="2213168"/>
                  <a:pt x="2847118" y="2236409"/>
                </a:cubicBezTo>
                <a:cubicBezTo>
                  <a:pt x="2848737" y="2258031"/>
                  <a:pt x="2841498" y="2275462"/>
                  <a:pt x="2830544" y="2275843"/>
                </a:cubicBezTo>
                <a:cubicBezTo>
                  <a:pt x="2819400" y="2276319"/>
                  <a:pt x="2807684" y="2257555"/>
                  <a:pt x="2805398" y="2235457"/>
                </a:cubicBezTo>
                <a:cubicBezTo>
                  <a:pt x="2803112" y="2212978"/>
                  <a:pt x="2810827" y="2194595"/>
                  <a:pt x="2822734" y="2194880"/>
                </a:cubicBezTo>
                <a:close/>
                <a:moveTo>
                  <a:pt x="3583685" y="2194499"/>
                </a:moveTo>
                <a:cubicBezTo>
                  <a:pt x="3591496" y="2194023"/>
                  <a:pt x="3592067" y="2201262"/>
                  <a:pt x="3585114" y="2210882"/>
                </a:cubicBezTo>
                <a:cubicBezTo>
                  <a:pt x="3578065" y="2220598"/>
                  <a:pt x="3567016" y="2228122"/>
                  <a:pt x="3559682" y="2228313"/>
                </a:cubicBezTo>
                <a:cubicBezTo>
                  <a:pt x="3552919" y="2228504"/>
                  <a:pt x="3552253" y="2221741"/>
                  <a:pt x="3558158" y="2212787"/>
                </a:cubicBezTo>
                <a:cubicBezTo>
                  <a:pt x="3564349" y="2203262"/>
                  <a:pt x="3575970" y="2194880"/>
                  <a:pt x="3583685" y="2194499"/>
                </a:cubicBezTo>
                <a:close/>
                <a:moveTo>
                  <a:pt x="3510343" y="2191928"/>
                </a:moveTo>
                <a:cubicBezTo>
                  <a:pt x="3519963" y="2191547"/>
                  <a:pt x="3521107" y="2201167"/>
                  <a:pt x="3512915" y="2213740"/>
                </a:cubicBezTo>
                <a:cubicBezTo>
                  <a:pt x="3505295" y="2225647"/>
                  <a:pt x="3492817" y="2235172"/>
                  <a:pt x="3484245" y="2235743"/>
                </a:cubicBezTo>
                <a:cubicBezTo>
                  <a:pt x="3475482" y="2236314"/>
                  <a:pt x="3474053" y="2226027"/>
                  <a:pt x="3481387" y="2213835"/>
                </a:cubicBezTo>
                <a:cubicBezTo>
                  <a:pt x="3488436" y="2202120"/>
                  <a:pt x="3501390" y="2192309"/>
                  <a:pt x="3510343" y="2191928"/>
                </a:cubicBezTo>
                <a:close/>
                <a:moveTo>
                  <a:pt x="2898171" y="2191356"/>
                </a:moveTo>
                <a:cubicBezTo>
                  <a:pt x="2910458" y="2192308"/>
                  <a:pt x="2921412" y="2211739"/>
                  <a:pt x="2922364" y="2234028"/>
                </a:cubicBezTo>
                <a:cubicBezTo>
                  <a:pt x="2923412" y="2257459"/>
                  <a:pt x="2914078" y="2276319"/>
                  <a:pt x="2901695" y="2275842"/>
                </a:cubicBezTo>
                <a:cubicBezTo>
                  <a:pt x="2889789" y="2275366"/>
                  <a:pt x="2879406" y="2257078"/>
                  <a:pt x="2877787" y="2233456"/>
                </a:cubicBezTo>
                <a:cubicBezTo>
                  <a:pt x="2876073" y="2209167"/>
                  <a:pt x="2885122" y="2190403"/>
                  <a:pt x="2898171" y="2191356"/>
                </a:cubicBezTo>
                <a:close/>
                <a:moveTo>
                  <a:pt x="1590293" y="2190690"/>
                </a:moveTo>
                <a:cubicBezTo>
                  <a:pt x="1602199" y="2187546"/>
                  <a:pt x="1614106" y="2193261"/>
                  <a:pt x="1617535" y="2204120"/>
                </a:cubicBezTo>
                <a:cubicBezTo>
                  <a:pt x="1621154" y="2214978"/>
                  <a:pt x="1614582" y="2225551"/>
                  <a:pt x="1602580" y="2228313"/>
                </a:cubicBezTo>
                <a:cubicBezTo>
                  <a:pt x="1590769" y="2230980"/>
                  <a:pt x="1578863" y="2224789"/>
                  <a:pt x="1575434" y="2214597"/>
                </a:cubicBezTo>
                <a:cubicBezTo>
                  <a:pt x="1572100" y="2204405"/>
                  <a:pt x="1578673" y="2193737"/>
                  <a:pt x="1590293" y="2190690"/>
                </a:cubicBezTo>
                <a:close/>
                <a:moveTo>
                  <a:pt x="2665475" y="2190118"/>
                </a:moveTo>
                <a:cubicBezTo>
                  <a:pt x="2677667" y="2192785"/>
                  <a:pt x="2688526" y="2209454"/>
                  <a:pt x="2690526" y="2228599"/>
                </a:cubicBezTo>
                <a:cubicBezTo>
                  <a:pt x="2692622" y="2247744"/>
                  <a:pt x="2685002" y="2260698"/>
                  <a:pt x="2672809" y="2258031"/>
                </a:cubicBezTo>
                <a:cubicBezTo>
                  <a:pt x="2660713" y="2255364"/>
                  <a:pt x="2648997" y="2237933"/>
                  <a:pt x="2646997" y="2219074"/>
                </a:cubicBezTo>
                <a:cubicBezTo>
                  <a:pt x="2644997" y="2200310"/>
                  <a:pt x="2653283" y="2187641"/>
                  <a:pt x="2665475" y="2190118"/>
                </a:cubicBezTo>
                <a:close/>
                <a:moveTo>
                  <a:pt x="2314098" y="2189927"/>
                </a:moveTo>
                <a:cubicBezTo>
                  <a:pt x="2324099" y="2191832"/>
                  <a:pt x="2334958" y="2204977"/>
                  <a:pt x="2336196" y="2216883"/>
                </a:cubicBezTo>
                <a:cubicBezTo>
                  <a:pt x="2337434" y="2228123"/>
                  <a:pt x="2330386" y="2236219"/>
                  <a:pt x="2321051" y="2234504"/>
                </a:cubicBezTo>
                <a:cubicBezTo>
                  <a:pt x="2310669" y="2232504"/>
                  <a:pt x="2300763" y="2220503"/>
                  <a:pt x="2299239" y="2207834"/>
                </a:cubicBezTo>
                <a:cubicBezTo>
                  <a:pt x="2297810" y="2196119"/>
                  <a:pt x="2304478" y="2188213"/>
                  <a:pt x="2314098" y="2189927"/>
                </a:cubicBezTo>
                <a:close/>
                <a:moveTo>
                  <a:pt x="3436524" y="2188784"/>
                </a:moveTo>
                <a:cubicBezTo>
                  <a:pt x="3447097" y="2188784"/>
                  <a:pt x="3449383" y="2200786"/>
                  <a:pt x="3441668" y="2215549"/>
                </a:cubicBezTo>
                <a:cubicBezTo>
                  <a:pt x="3433953" y="2230313"/>
                  <a:pt x="3419570" y="2242886"/>
                  <a:pt x="3409474" y="2243743"/>
                </a:cubicBezTo>
                <a:cubicBezTo>
                  <a:pt x="3399567" y="2244601"/>
                  <a:pt x="3396519" y="2232694"/>
                  <a:pt x="3402996" y="2218026"/>
                </a:cubicBezTo>
                <a:cubicBezTo>
                  <a:pt x="3409759" y="2202595"/>
                  <a:pt x="3425571" y="2188784"/>
                  <a:pt x="3436524" y="2188784"/>
                </a:cubicBezTo>
                <a:close/>
                <a:moveTo>
                  <a:pt x="1862328" y="2188594"/>
                </a:moveTo>
                <a:cubicBezTo>
                  <a:pt x="1872424" y="2186594"/>
                  <a:pt x="1882902" y="2193547"/>
                  <a:pt x="1884997" y="2203548"/>
                </a:cubicBezTo>
                <a:cubicBezTo>
                  <a:pt x="1886902" y="2212978"/>
                  <a:pt x="1880806" y="2221931"/>
                  <a:pt x="1871567" y="2223551"/>
                </a:cubicBezTo>
                <a:cubicBezTo>
                  <a:pt x="1862042" y="2225265"/>
                  <a:pt x="1852803" y="2219550"/>
                  <a:pt x="1849850" y="2210216"/>
                </a:cubicBezTo>
                <a:cubicBezTo>
                  <a:pt x="1846611" y="2200024"/>
                  <a:pt x="1852041" y="2190594"/>
                  <a:pt x="1862328" y="2188594"/>
                </a:cubicBezTo>
                <a:close/>
                <a:moveTo>
                  <a:pt x="2973419" y="2188308"/>
                </a:moveTo>
                <a:cubicBezTo>
                  <a:pt x="2986849" y="2188404"/>
                  <a:pt x="2997326" y="2207168"/>
                  <a:pt x="2997422" y="2231361"/>
                </a:cubicBezTo>
                <a:cubicBezTo>
                  <a:pt x="2997517" y="2255269"/>
                  <a:pt x="2987611" y="2274795"/>
                  <a:pt x="2975133" y="2275653"/>
                </a:cubicBezTo>
                <a:cubicBezTo>
                  <a:pt x="2962465" y="2276510"/>
                  <a:pt x="2950654" y="2255745"/>
                  <a:pt x="2950178" y="2231457"/>
                </a:cubicBezTo>
                <a:cubicBezTo>
                  <a:pt x="2949701" y="2207739"/>
                  <a:pt x="2960179" y="2188118"/>
                  <a:pt x="2973419" y="2188308"/>
                </a:cubicBezTo>
                <a:close/>
                <a:moveTo>
                  <a:pt x="3360896" y="2185546"/>
                </a:moveTo>
                <a:cubicBezTo>
                  <a:pt x="3373279" y="2185546"/>
                  <a:pt x="3377470" y="2200881"/>
                  <a:pt x="3370040" y="2218407"/>
                </a:cubicBezTo>
                <a:cubicBezTo>
                  <a:pt x="3362515" y="2236219"/>
                  <a:pt x="3346418" y="2251650"/>
                  <a:pt x="3334893" y="2252221"/>
                </a:cubicBezTo>
                <a:cubicBezTo>
                  <a:pt x="3323177" y="2252792"/>
                  <a:pt x="3319081" y="2238219"/>
                  <a:pt x="3325844" y="2219550"/>
                </a:cubicBezTo>
                <a:cubicBezTo>
                  <a:pt x="3332512" y="2200977"/>
                  <a:pt x="3348419" y="2185546"/>
                  <a:pt x="3360896" y="2185546"/>
                </a:cubicBezTo>
                <a:close/>
                <a:moveTo>
                  <a:pt x="3047989" y="2185320"/>
                </a:moveTo>
                <a:cubicBezTo>
                  <a:pt x="3053811" y="2184498"/>
                  <a:pt x="3059716" y="2187118"/>
                  <a:pt x="3064669" y="2193261"/>
                </a:cubicBezTo>
                <a:cubicBezTo>
                  <a:pt x="3073717" y="2204501"/>
                  <a:pt x="3076003" y="2225932"/>
                  <a:pt x="3070479" y="2245268"/>
                </a:cubicBezTo>
                <a:lnTo>
                  <a:pt x="3064243" y="2264160"/>
                </a:lnTo>
                <a:lnTo>
                  <a:pt x="3054001" y="2271557"/>
                </a:lnTo>
                <a:cubicBezTo>
                  <a:pt x="3043142" y="2278320"/>
                  <a:pt x="3031903" y="2270795"/>
                  <a:pt x="3026473" y="2253364"/>
                </a:cubicBezTo>
                <a:cubicBezTo>
                  <a:pt x="3021139" y="2236219"/>
                  <a:pt x="3023140" y="2212311"/>
                  <a:pt x="3031807" y="2198024"/>
                </a:cubicBezTo>
                <a:cubicBezTo>
                  <a:pt x="3036427" y="2190404"/>
                  <a:pt x="3042166" y="2186142"/>
                  <a:pt x="3047989" y="2185320"/>
                </a:cubicBezTo>
                <a:close/>
                <a:moveTo>
                  <a:pt x="978408" y="2184974"/>
                </a:moveTo>
                <a:cubicBezTo>
                  <a:pt x="978884" y="2193927"/>
                  <a:pt x="979360" y="2202214"/>
                  <a:pt x="979741" y="2209548"/>
                </a:cubicBezTo>
                <a:cubicBezTo>
                  <a:pt x="990028" y="2210310"/>
                  <a:pt x="1000696" y="2211168"/>
                  <a:pt x="1009936" y="2211835"/>
                </a:cubicBezTo>
                <a:cubicBezTo>
                  <a:pt x="1009174" y="2203262"/>
                  <a:pt x="1008412" y="2194308"/>
                  <a:pt x="1007745" y="2186022"/>
                </a:cubicBezTo>
                <a:cubicBezTo>
                  <a:pt x="997744" y="2185641"/>
                  <a:pt x="987457" y="2185355"/>
                  <a:pt x="978408" y="2184974"/>
                </a:cubicBezTo>
                <a:close/>
                <a:moveTo>
                  <a:pt x="1359788" y="2184879"/>
                </a:moveTo>
                <a:cubicBezTo>
                  <a:pt x="1371218" y="2184879"/>
                  <a:pt x="1384268" y="2193928"/>
                  <a:pt x="1387982" y="2205167"/>
                </a:cubicBezTo>
                <a:cubicBezTo>
                  <a:pt x="1391602" y="2216311"/>
                  <a:pt x="1384744" y="2226503"/>
                  <a:pt x="1373504" y="2226503"/>
                </a:cubicBezTo>
                <a:cubicBezTo>
                  <a:pt x="1362074" y="2226503"/>
                  <a:pt x="1349787" y="2216788"/>
                  <a:pt x="1346072" y="2205358"/>
                </a:cubicBezTo>
                <a:cubicBezTo>
                  <a:pt x="1342357" y="2194023"/>
                  <a:pt x="1348358" y="2184974"/>
                  <a:pt x="1359788" y="2184879"/>
                </a:cubicBezTo>
                <a:close/>
                <a:moveTo>
                  <a:pt x="1283398" y="2183831"/>
                </a:moveTo>
                <a:cubicBezTo>
                  <a:pt x="1295780" y="2184117"/>
                  <a:pt x="1308734" y="2193642"/>
                  <a:pt x="1312925" y="2205548"/>
                </a:cubicBezTo>
                <a:cubicBezTo>
                  <a:pt x="1317307" y="2217931"/>
                  <a:pt x="1310354" y="2227741"/>
                  <a:pt x="1297019" y="2227456"/>
                </a:cubicBezTo>
                <a:cubicBezTo>
                  <a:pt x="1284255" y="2227170"/>
                  <a:pt x="1271111" y="2217645"/>
                  <a:pt x="1267205" y="2205643"/>
                </a:cubicBezTo>
                <a:cubicBezTo>
                  <a:pt x="1263205" y="2193166"/>
                  <a:pt x="1270444" y="2183545"/>
                  <a:pt x="1283398" y="2183831"/>
                </a:cubicBezTo>
                <a:close/>
                <a:moveTo>
                  <a:pt x="889349" y="2183450"/>
                </a:moveTo>
                <a:cubicBezTo>
                  <a:pt x="889063" y="2190784"/>
                  <a:pt x="888682" y="2198118"/>
                  <a:pt x="888301" y="2205453"/>
                </a:cubicBezTo>
                <a:cubicBezTo>
                  <a:pt x="898112" y="2205834"/>
                  <a:pt x="907066" y="2206215"/>
                  <a:pt x="916114" y="2206500"/>
                </a:cubicBezTo>
                <a:cubicBezTo>
                  <a:pt x="916210" y="2198976"/>
                  <a:pt x="916400" y="2191451"/>
                  <a:pt x="916495" y="2184498"/>
                </a:cubicBezTo>
                <a:cubicBezTo>
                  <a:pt x="907066" y="2184117"/>
                  <a:pt x="898303" y="2183831"/>
                  <a:pt x="889349" y="2183450"/>
                </a:cubicBezTo>
                <a:close/>
                <a:moveTo>
                  <a:pt x="1203102" y="2180783"/>
                </a:moveTo>
                <a:cubicBezTo>
                  <a:pt x="1216628" y="2181164"/>
                  <a:pt x="1231011" y="2191832"/>
                  <a:pt x="1234821" y="2204500"/>
                </a:cubicBezTo>
                <a:cubicBezTo>
                  <a:pt x="1238726" y="2217264"/>
                  <a:pt x="1230630" y="2227741"/>
                  <a:pt x="1216628" y="2227836"/>
                </a:cubicBezTo>
                <a:cubicBezTo>
                  <a:pt x="1202245" y="2227931"/>
                  <a:pt x="1186719" y="2216502"/>
                  <a:pt x="1183671" y="2203452"/>
                </a:cubicBezTo>
                <a:cubicBezTo>
                  <a:pt x="1180719" y="2190879"/>
                  <a:pt x="1189672" y="2180497"/>
                  <a:pt x="1203102" y="2180783"/>
                </a:cubicBezTo>
                <a:close/>
                <a:moveTo>
                  <a:pt x="1121188" y="2177926"/>
                </a:moveTo>
                <a:cubicBezTo>
                  <a:pt x="1136047" y="2178783"/>
                  <a:pt x="1150144" y="2189832"/>
                  <a:pt x="1153192" y="2203072"/>
                </a:cubicBezTo>
                <a:cubicBezTo>
                  <a:pt x="1156240" y="2216788"/>
                  <a:pt x="1145857" y="2227361"/>
                  <a:pt x="1129665" y="2226789"/>
                </a:cubicBezTo>
                <a:cubicBezTo>
                  <a:pt x="1113472" y="2226218"/>
                  <a:pt x="1098899" y="2214788"/>
                  <a:pt x="1096899" y="2200976"/>
                </a:cubicBezTo>
                <a:cubicBezTo>
                  <a:pt x="1094899" y="2187165"/>
                  <a:pt x="1105567" y="2177069"/>
                  <a:pt x="1121188" y="2177926"/>
                </a:cubicBezTo>
                <a:close/>
                <a:moveTo>
                  <a:pt x="1439894" y="2177544"/>
                </a:moveTo>
                <a:cubicBezTo>
                  <a:pt x="1451895" y="2175068"/>
                  <a:pt x="1464659" y="2181926"/>
                  <a:pt x="1468660" y="2192975"/>
                </a:cubicBezTo>
                <a:cubicBezTo>
                  <a:pt x="1472660" y="2204024"/>
                  <a:pt x="1466278" y="2214502"/>
                  <a:pt x="1454277" y="2216597"/>
                </a:cubicBezTo>
                <a:cubicBezTo>
                  <a:pt x="1442466" y="2218692"/>
                  <a:pt x="1429893" y="2211453"/>
                  <a:pt x="1425988" y="2200976"/>
                </a:cubicBezTo>
                <a:cubicBezTo>
                  <a:pt x="1422082" y="2190498"/>
                  <a:pt x="1428178" y="2179831"/>
                  <a:pt x="1439894" y="2177544"/>
                </a:cubicBezTo>
                <a:close/>
                <a:moveTo>
                  <a:pt x="2201132" y="2176687"/>
                </a:moveTo>
                <a:cubicBezTo>
                  <a:pt x="2209895" y="2177640"/>
                  <a:pt x="2218277" y="2186593"/>
                  <a:pt x="2219896" y="2196499"/>
                </a:cubicBezTo>
                <a:cubicBezTo>
                  <a:pt x="2221516" y="2206500"/>
                  <a:pt x="2215896" y="2213549"/>
                  <a:pt x="2207133" y="2212501"/>
                </a:cubicBezTo>
                <a:cubicBezTo>
                  <a:pt x="2198084" y="2211453"/>
                  <a:pt x="2190274" y="2203167"/>
                  <a:pt x="2188559" y="2192880"/>
                </a:cubicBezTo>
                <a:cubicBezTo>
                  <a:pt x="2186845" y="2182593"/>
                  <a:pt x="2192179" y="2175735"/>
                  <a:pt x="2201132" y="2176687"/>
                </a:cubicBezTo>
                <a:close/>
                <a:moveTo>
                  <a:pt x="1973104" y="2175830"/>
                </a:moveTo>
                <a:cubicBezTo>
                  <a:pt x="1981676" y="2174497"/>
                  <a:pt x="1991296" y="2182117"/>
                  <a:pt x="1992820" y="2191546"/>
                </a:cubicBezTo>
                <a:cubicBezTo>
                  <a:pt x="1994249" y="2200119"/>
                  <a:pt x="1988344" y="2208215"/>
                  <a:pt x="1980438" y="2208882"/>
                </a:cubicBezTo>
                <a:cubicBezTo>
                  <a:pt x="1972437" y="2209549"/>
                  <a:pt x="1963960" y="2202691"/>
                  <a:pt x="1962055" y="2194118"/>
                </a:cubicBezTo>
                <a:cubicBezTo>
                  <a:pt x="1960150" y="2185546"/>
                  <a:pt x="1965198" y="2177068"/>
                  <a:pt x="1973104" y="2175830"/>
                </a:cubicBezTo>
                <a:close/>
                <a:moveTo>
                  <a:pt x="2571559" y="2173544"/>
                </a:moveTo>
                <a:cubicBezTo>
                  <a:pt x="2583751" y="2176782"/>
                  <a:pt x="2594514" y="2192689"/>
                  <a:pt x="2596419" y="2210025"/>
                </a:cubicBezTo>
                <a:cubicBezTo>
                  <a:pt x="2598229" y="2226979"/>
                  <a:pt x="2590133" y="2238504"/>
                  <a:pt x="2578322" y="2235075"/>
                </a:cubicBezTo>
                <a:cubicBezTo>
                  <a:pt x="2566606" y="2231742"/>
                  <a:pt x="2554605" y="2214406"/>
                  <a:pt x="2552795" y="2198118"/>
                </a:cubicBezTo>
                <a:cubicBezTo>
                  <a:pt x="2550890" y="2181640"/>
                  <a:pt x="2559653" y="2170401"/>
                  <a:pt x="2571559" y="2173544"/>
                </a:cubicBezTo>
                <a:close/>
                <a:moveTo>
                  <a:pt x="2087499" y="2171830"/>
                </a:moveTo>
                <a:cubicBezTo>
                  <a:pt x="2094928" y="2171925"/>
                  <a:pt x="2103310" y="2179926"/>
                  <a:pt x="2104644" y="2188118"/>
                </a:cubicBezTo>
                <a:cubicBezTo>
                  <a:pt x="2105977" y="2196500"/>
                  <a:pt x="2100167" y="2204215"/>
                  <a:pt x="2092737" y="2204120"/>
                </a:cubicBezTo>
                <a:cubicBezTo>
                  <a:pt x="2085022" y="2203929"/>
                  <a:pt x="2077212" y="2196404"/>
                  <a:pt x="2075783" y="2187832"/>
                </a:cubicBezTo>
                <a:cubicBezTo>
                  <a:pt x="2074449" y="2179259"/>
                  <a:pt x="2079879" y="2171735"/>
                  <a:pt x="2087499" y="2171830"/>
                </a:cubicBezTo>
                <a:close/>
                <a:moveTo>
                  <a:pt x="160972" y="2170020"/>
                </a:moveTo>
                <a:cubicBezTo>
                  <a:pt x="161638" y="2169829"/>
                  <a:pt x="162210" y="2171639"/>
                  <a:pt x="161734" y="2172115"/>
                </a:cubicBezTo>
                <a:cubicBezTo>
                  <a:pt x="160305" y="2173449"/>
                  <a:pt x="158495" y="2174592"/>
                  <a:pt x="156781" y="2175449"/>
                </a:cubicBezTo>
                <a:cubicBezTo>
                  <a:pt x="156400" y="2175640"/>
                  <a:pt x="156019" y="2174211"/>
                  <a:pt x="155352" y="2173068"/>
                </a:cubicBezTo>
                <a:cubicBezTo>
                  <a:pt x="157638" y="2171734"/>
                  <a:pt x="159448" y="2170496"/>
                  <a:pt x="160972" y="2170020"/>
                </a:cubicBezTo>
                <a:close/>
                <a:moveTo>
                  <a:pt x="1690783" y="2168400"/>
                </a:moveTo>
                <a:cubicBezTo>
                  <a:pt x="1702117" y="2165448"/>
                  <a:pt x="1714119" y="2171734"/>
                  <a:pt x="1716500" y="2182116"/>
                </a:cubicBezTo>
                <a:cubicBezTo>
                  <a:pt x="1718691" y="2191927"/>
                  <a:pt x="1711738" y="2202119"/>
                  <a:pt x="1701165" y="2204595"/>
                </a:cubicBezTo>
                <a:cubicBezTo>
                  <a:pt x="1690211" y="2207167"/>
                  <a:pt x="1679734" y="2201738"/>
                  <a:pt x="1676495" y="2192022"/>
                </a:cubicBezTo>
                <a:cubicBezTo>
                  <a:pt x="1672971" y="2181640"/>
                  <a:pt x="1679162" y="2171448"/>
                  <a:pt x="1690783" y="2168400"/>
                </a:cubicBezTo>
                <a:close/>
                <a:moveTo>
                  <a:pt x="322516" y="2165638"/>
                </a:moveTo>
                <a:cubicBezTo>
                  <a:pt x="328135" y="2165257"/>
                  <a:pt x="330136" y="2169448"/>
                  <a:pt x="327183" y="2174401"/>
                </a:cubicBezTo>
                <a:cubicBezTo>
                  <a:pt x="324135" y="2179545"/>
                  <a:pt x="317372" y="2183640"/>
                  <a:pt x="311848" y="2183450"/>
                </a:cubicBezTo>
                <a:cubicBezTo>
                  <a:pt x="306704" y="2183355"/>
                  <a:pt x="304609" y="2178687"/>
                  <a:pt x="308133" y="2174115"/>
                </a:cubicBezTo>
                <a:cubicBezTo>
                  <a:pt x="311752" y="2169353"/>
                  <a:pt x="316801" y="2166210"/>
                  <a:pt x="322516" y="2165638"/>
                </a:cubicBezTo>
                <a:close/>
                <a:moveTo>
                  <a:pt x="768476" y="2165353"/>
                </a:moveTo>
                <a:cubicBezTo>
                  <a:pt x="784193" y="2165638"/>
                  <a:pt x="795432" y="2176783"/>
                  <a:pt x="793622" y="2190213"/>
                </a:cubicBezTo>
                <a:cubicBezTo>
                  <a:pt x="791813" y="2203929"/>
                  <a:pt x="777335" y="2214311"/>
                  <a:pt x="760666" y="2213930"/>
                </a:cubicBezTo>
                <a:cubicBezTo>
                  <a:pt x="744092" y="2213549"/>
                  <a:pt x="732472" y="2202405"/>
                  <a:pt x="735044" y="2189070"/>
                </a:cubicBezTo>
                <a:cubicBezTo>
                  <a:pt x="737520" y="2175925"/>
                  <a:pt x="752951" y="2164972"/>
                  <a:pt x="768476" y="2165353"/>
                </a:cubicBezTo>
                <a:close/>
                <a:moveTo>
                  <a:pt x="242506" y="2165353"/>
                </a:moveTo>
                <a:cubicBezTo>
                  <a:pt x="242125" y="2169068"/>
                  <a:pt x="243077" y="2171258"/>
                  <a:pt x="241553" y="2173640"/>
                </a:cubicBezTo>
                <a:cubicBezTo>
                  <a:pt x="239077" y="2177450"/>
                  <a:pt x="234028" y="2180212"/>
                  <a:pt x="231171" y="2178688"/>
                </a:cubicBezTo>
                <a:cubicBezTo>
                  <a:pt x="229647" y="2177926"/>
                  <a:pt x="229742" y="2174402"/>
                  <a:pt x="231361" y="2172306"/>
                </a:cubicBezTo>
                <a:cubicBezTo>
                  <a:pt x="232885" y="2170211"/>
                  <a:pt x="237362" y="2168401"/>
                  <a:pt x="242506" y="2165353"/>
                </a:cubicBezTo>
                <a:close/>
                <a:moveTo>
                  <a:pt x="409384" y="2164877"/>
                </a:moveTo>
                <a:cubicBezTo>
                  <a:pt x="417004" y="2164972"/>
                  <a:pt x="419956" y="2170497"/>
                  <a:pt x="415956" y="2177355"/>
                </a:cubicBezTo>
                <a:cubicBezTo>
                  <a:pt x="411955" y="2184213"/>
                  <a:pt x="403002" y="2189166"/>
                  <a:pt x="395287" y="2188689"/>
                </a:cubicBezTo>
                <a:cubicBezTo>
                  <a:pt x="388238" y="2188213"/>
                  <a:pt x="385571" y="2183165"/>
                  <a:pt x="389000" y="2176878"/>
                </a:cubicBezTo>
                <a:cubicBezTo>
                  <a:pt x="392620" y="2170116"/>
                  <a:pt x="401859" y="2164686"/>
                  <a:pt x="409384" y="2164877"/>
                </a:cubicBezTo>
                <a:close/>
                <a:moveTo>
                  <a:pt x="678179" y="2164590"/>
                </a:moveTo>
                <a:cubicBezTo>
                  <a:pt x="691419" y="2164876"/>
                  <a:pt x="700468" y="2174877"/>
                  <a:pt x="697896" y="2186307"/>
                </a:cubicBezTo>
                <a:cubicBezTo>
                  <a:pt x="695324" y="2197928"/>
                  <a:pt x="681608" y="2207358"/>
                  <a:pt x="667321" y="2207548"/>
                </a:cubicBezTo>
                <a:cubicBezTo>
                  <a:pt x="652652" y="2207643"/>
                  <a:pt x="642937" y="2197166"/>
                  <a:pt x="646747" y="2185259"/>
                </a:cubicBezTo>
                <a:cubicBezTo>
                  <a:pt x="650366" y="2173830"/>
                  <a:pt x="664939" y="2164305"/>
                  <a:pt x="678179" y="2164590"/>
                </a:cubicBezTo>
                <a:close/>
                <a:moveTo>
                  <a:pt x="498728" y="2164590"/>
                </a:moveTo>
                <a:cubicBezTo>
                  <a:pt x="507777" y="2165162"/>
                  <a:pt x="512159" y="2172115"/>
                  <a:pt x="508539" y="2180021"/>
                </a:cubicBezTo>
                <a:cubicBezTo>
                  <a:pt x="504729" y="2188308"/>
                  <a:pt x="492632" y="2195166"/>
                  <a:pt x="482821" y="2194594"/>
                </a:cubicBezTo>
                <a:cubicBezTo>
                  <a:pt x="473392" y="2194023"/>
                  <a:pt x="469296" y="2187355"/>
                  <a:pt x="473392" y="2179068"/>
                </a:cubicBezTo>
                <a:cubicBezTo>
                  <a:pt x="477773" y="2170210"/>
                  <a:pt x="488822" y="2163924"/>
                  <a:pt x="498728" y="2164590"/>
                </a:cubicBezTo>
                <a:close/>
                <a:moveTo>
                  <a:pt x="587978" y="2164305"/>
                </a:moveTo>
                <a:cubicBezTo>
                  <a:pt x="599694" y="2164686"/>
                  <a:pt x="606361" y="2173830"/>
                  <a:pt x="602361" y="2183926"/>
                </a:cubicBezTo>
                <a:cubicBezTo>
                  <a:pt x="598455" y="2193451"/>
                  <a:pt x="585406" y="2201357"/>
                  <a:pt x="573881" y="2201071"/>
                </a:cubicBezTo>
                <a:cubicBezTo>
                  <a:pt x="561689" y="2200786"/>
                  <a:pt x="555212" y="2191832"/>
                  <a:pt x="559879" y="2181450"/>
                </a:cubicBezTo>
                <a:cubicBezTo>
                  <a:pt x="564261" y="2171544"/>
                  <a:pt x="576643" y="2164019"/>
                  <a:pt x="587978" y="2164305"/>
                </a:cubicBezTo>
                <a:close/>
                <a:moveTo>
                  <a:pt x="1530000" y="2159923"/>
                </a:moveTo>
                <a:cubicBezTo>
                  <a:pt x="1541716" y="2156780"/>
                  <a:pt x="1554670" y="2162781"/>
                  <a:pt x="1558194" y="2172973"/>
                </a:cubicBezTo>
                <a:cubicBezTo>
                  <a:pt x="1561623" y="2183069"/>
                  <a:pt x="1554384" y="2194499"/>
                  <a:pt x="1542764" y="2197357"/>
                </a:cubicBezTo>
                <a:cubicBezTo>
                  <a:pt x="1530858" y="2200310"/>
                  <a:pt x="1518951" y="2194214"/>
                  <a:pt x="1515427" y="2183927"/>
                </a:cubicBezTo>
                <a:cubicBezTo>
                  <a:pt x="1511808" y="2173544"/>
                  <a:pt x="1517999" y="2163067"/>
                  <a:pt x="1530000" y="2159923"/>
                </a:cubicBezTo>
                <a:close/>
                <a:moveTo>
                  <a:pt x="3808380" y="2152970"/>
                </a:moveTo>
                <a:cubicBezTo>
                  <a:pt x="3806475" y="2157447"/>
                  <a:pt x="3806475" y="2160209"/>
                  <a:pt x="3803999" y="2162400"/>
                </a:cubicBezTo>
                <a:cubicBezTo>
                  <a:pt x="3801427" y="2164686"/>
                  <a:pt x="3794950" y="2168115"/>
                  <a:pt x="3793235" y="2168020"/>
                </a:cubicBezTo>
                <a:cubicBezTo>
                  <a:pt x="3791521" y="2167924"/>
                  <a:pt x="3792283" y="2164114"/>
                  <a:pt x="3794378" y="2161733"/>
                </a:cubicBezTo>
                <a:cubicBezTo>
                  <a:pt x="3796474" y="2159637"/>
                  <a:pt x="3801617" y="2157161"/>
                  <a:pt x="3808380" y="2152970"/>
                </a:cubicBezTo>
                <a:close/>
                <a:moveTo>
                  <a:pt x="2468879" y="2152970"/>
                </a:moveTo>
                <a:cubicBezTo>
                  <a:pt x="2479642" y="2155827"/>
                  <a:pt x="2490882" y="2170496"/>
                  <a:pt x="2492978" y="2184307"/>
                </a:cubicBezTo>
                <a:cubicBezTo>
                  <a:pt x="2495264" y="2199166"/>
                  <a:pt x="2486977" y="2210025"/>
                  <a:pt x="2475452" y="2206881"/>
                </a:cubicBezTo>
                <a:cubicBezTo>
                  <a:pt x="2464307" y="2203833"/>
                  <a:pt x="2453734" y="2190022"/>
                  <a:pt x="2451449" y="2175544"/>
                </a:cubicBezTo>
                <a:cubicBezTo>
                  <a:pt x="2449067" y="2160114"/>
                  <a:pt x="2457164" y="2149827"/>
                  <a:pt x="2468879" y="2152970"/>
                </a:cubicBezTo>
                <a:close/>
                <a:moveTo>
                  <a:pt x="3732657" y="2151732"/>
                </a:moveTo>
                <a:cubicBezTo>
                  <a:pt x="3737705" y="2151828"/>
                  <a:pt x="3737324" y="2156495"/>
                  <a:pt x="3731800" y="2162496"/>
                </a:cubicBezTo>
                <a:cubicBezTo>
                  <a:pt x="3726466" y="2168401"/>
                  <a:pt x="3718084" y="2173354"/>
                  <a:pt x="3713512" y="2173259"/>
                </a:cubicBezTo>
                <a:cubicBezTo>
                  <a:pt x="3709035" y="2173164"/>
                  <a:pt x="3709416" y="2167830"/>
                  <a:pt x="3714274" y="2162305"/>
                </a:cubicBezTo>
                <a:cubicBezTo>
                  <a:pt x="3719322" y="2156495"/>
                  <a:pt x="3727894" y="2151637"/>
                  <a:pt x="3732657" y="2151732"/>
                </a:cubicBezTo>
                <a:close/>
                <a:moveTo>
                  <a:pt x="3657981" y="2147446"/>
                </a:moveTo>
                <a:cubicBezTo>
                  <a:pt x="3664172" y="2147541"/>
                  <a:pt x="3664553" y="2153732"/>
                  <a:pt x="3658933" y="2161448"/>
                </a:cubicBezTo>
                <a:cubicBezTo>
                  <a:pt x="3652647" y="2169830"/>
                  <a:pt x="3641883" y="2177069"/>
                  <a:pt x="3635025" y="2177545"/>
                </a:cubicBezTo>
                <a:cubicBezTo>
                  <a:pt x="3628358" y="2177926"/>
                  <a:pt x="3627786" y="2170973"/>
                  <a:pt x="3633882" y="2162781"/>
                </a:cubicBezTo>
                <a:cubicBezTo>
                  <a:pt x="3639978" y="2154590"/>
                  <a:pt x="3651408" y="2147351"/>
                  <a:pt x="3657981" y="2147446"/>
                </a:cubicBezTo>
                <a:close/>
                <a:moveTo>
                  <a:pt x="1307687" y="2146874"/>
                </a:moveTo>
                <a:cubicBezTo>
                  <a:pt x="1319212" y="2146683"/>
                  <a:pt x="1332071" y="2156113"/>
                  <a:pt x="1336452" y="2168115"/>
                </a:cubicBezTo>
                <a:cubicBezTo>
                  <a:pt x="1340929" y="2180211"/>
                  <a:pt x="1335119" y="2189641"/>
                  <a:pt x="1323022" y="2189451"/>
                </a:cubicBezTo>
                <a:cubicBezTo>
                  <a:pt x="1311306" y="2189355"/>
                  <a:pt x="1297686" y="2179164"/>
                  <a:pt x="1294066" y="2167638"/>
                </a:cubicBezTo>
                <a:cubicBezTo>
                  <a:pt x="1290542" y="2156589"/>
                  <a:pt x="1296828" y="2147064"/>
                  <a:pt x="1307687" y="2146874"/>
                </a:cubicBezTo>
                <a:close/>
                <a:moveTo>
                  <a:pt x="934593" y="2146112"/>
                </a:moveTo>
                <a:cubicBezTo>
                  <a:pt x="934593" y="2153637"/>
                  <a:pt x="934688" y="2161352"/>
                  <a:pt x="934783" y="2169924"/>
                </a:cubicBezTo>
                <a:cubicBezTo>
                  <a:pt x="943642" y="2170306"/>
                  <a:pt x="952976" y="2170591"/>
                  <a:pt x="961453" y="2170972"/>
                </a:cubicBezTo>
                <a:cubicBezTo>
                  <a:pt x="961168" y="2163448"/>
                  <a:pt x="960882" y="2156018"/>
                  <a:pt x="960596" y="2147160"/>
                </a:cubicBezTo>
                <a:cubicBezTo>
                  <a:pt x="951928" y="2146779"/>
                  <a:pt x="943165" y="2146493"/>
                  <a:pt x="934593" y="2146112"/>
                </a:cubicBezTo>
                <a:close/>
                <a:moveTo>
                  <a:pt x="1797462" y="2145541"/>
                </a:moveTo>
                <a:cubicBezTo>
                  <a:pt x="1807368" y="2143826"/>
                  <a:pt x="1817465" y="2150589"/>
                  <a:pt x="1819084" y="2159923"/>
                </a:cubicBezTo>
                <a:cubicBezTo>
                  <a:pt x="1820798" y="2169258"/>
                  <a:pt x="1813559" y="2179164"/>
                  <a:pt x="1804034" y="2180592"/>
                </a:cubicBezTo>
                <a:cubicBezTo>
                  <a:pt x="1794128" y="2182021"/>
                  <a:pt x="1784603" y="2175354"/>
                  <a:pt x="1782698" y="2165829"/>
                </a:cubicBezTo>
                <a:cubicBezTo>
                  <a:pt x="1780793" y="2156304"/>
                  <a:pt x="1787366" y="2147255"/>
                  <a:pt x="1797462" y="2145541"/>
                </a:cubicBezTo>
                <a:close/>
                <a:moveTo>
                  <a:pt x="1231011" y="2144779"/>
                </a:moveTo>
                <a:cubicBezTo>
                  <a:pt x="1243870" y="2144588"/>
                  <a:pt x="1258157" y="2154875"/>
                  <a:pt x="1262443" y="2167448"/>
                </a:cubicBezTo>
                <a:cubicBezTo>
                  <a:pt x="1266634" y="2179831"/>
                  <a:pt x="1258824" y="2190499"/>
                  <a:pt x="1245584" y="2190118"/>
                </a:cubicBezTo>
                <a:cubicBezTo>
                  <a:pt x="1232535" y="2189737"/>
                  <a:pt x="1219200" y="2179640"/>
                  <a:pt x="1215390" y="2167258"/>
                </a:cubicBezTo>
                <a:cubicBezTo>
                  <a:pt x="1211580" y="2154685"/>
                  <a:pt x="1218343" y="2145064"/>
                  <a:pt x="1231011" y="2144779"/>
                </a:cubicBezTo>
                <a:close/>
                <a:moveTo>
                  <a:pt x="1384554" y="2144303"/>
                </a:moveTo>
                <a:cubicBezTo>
                  <a:pt x="1396460" y="2142493"/>
                  <a:pt x="1409700" y="2149637"/>
                  <a:pt x="1413891" y="2160876"/>
                </a:cubicBezTo>
                <a:cubicBezTo>
                  <a:pt x="1417987" y="2172020"/>
                  <a:pt x="1411129" y="2183069"/>
                  <a:pt x="1399318" y="2184498"/>
                </a:cubicBezTo>
                <a:cubicBezTo>
                  <a:pt x="1387888" y="2185832"/>
                  <a:pt x="1376077" y="2178212"/>
                  <a:pt x="1371790" y="2167448"/>
                </a:cubicBezTo>
                <a:cubicBezTo>
                  <a:pt x="1367218" y="2156018"/>
                  <a:pt x="1372648" y="2146208"/>
                  <a:pt x="1384554" y="2144303"/>
                </a:cubicBezTo>
                <a:close/>
                <a:moveTo>
                  <a:pt x="3201162" y="2143826"/>
                </a:moveTo>
                <a:cubicBezTo>
                  <a:pt x="3198876" y="2156018"/>
                  <a:pt x="3196685" y="2168115"/>
                  <a:pt x="3194495" y="2180783"/>
                </a:cubicBezTo>
                <a:cubicBezTo>
                  <a:pt x="3203067" y="2180688"/>
                  <a:pt x="3210973" y="2180592"/>
                  <a:pt x="3218212" y="2180497"/>
                </a:cubicBezTo>
                <a:cubicBezTo>
                  <a:pt x="3220688" y="2168305"/>
                  <a:pt x="3223165" y="2156589"/>
                  <a:pt x="3225260" y="2146302"/>
                </a:cubicBezTo>
                <a:cubicBezTo>
                  <a:pt x="3216688" y="2145445"/>
                  <a:pt x="3208973" y="2144683"/>
                  <a:pt x="3201162" y="2143826"/>
                </a:cubicBezTo>
                <a:close/>
                <a:moveTo>
                  <a:pt x="3580923" y="2142683"/>
                </a:moveTo>
                <a:cubicBezTo>
                  <a:pt x="3589496" y="2142492"/>
                  <a:pt x="3590829" y="2152017"/>
                  <a:pt x="3583685" y="2162495"/>
                </a:cubicBezTo>
                <a:cubicBezTo>
                  <a:pt x="3576447" y="2173068"/>
                  <a:pt x="3562731" y="2182402"/>
                  <a:pt x="3554634" y="2182307"/>
                </a:cubicBezTo>
                <a:cubicBezTo>
                  <a:pt x="3546824" y="2182212"/>
                  <a:pt x="3545776" y="2173925"/>
                  <a:pt x="3552158" y="2163447"/>
                </a:cubicBezTo>
                <a:cubicBezTo>
                  <a:pt x="3559016" y="2152208"/>
                  <a:pt x="3571970" y="2142873"/>
                  <a:pt x="3580923" y="2142683"/>
                </a:cubicBezTo>
                <a:close/>
                <a:moveTo>
                  <a:pt x="1153381" y="2141731"/>
                </a:moveTo>
                <a:cubicBezTo>
                  <a:pt x="1167478" y="2142302"/>
                  <a:pt x="1181099" y="2153351"/>
                  <a:pt x="1184338" y="2166877"/>
                </a:cubicBezTo>
                <a:cubicBezTo>
                  <a:pt x="1187576" y="2180307"/>
                  <a:pt x="1178623" y="2190308"/>
                  <a:pt x="1163764" y="2189642"/>
                </a:cubicBezTo>
                <a:cubicBezTo>
                  <a:pt x="1149095" y="2188975"/>
                  <a:pt x="1134712" y="2177450"/>
                  <a:pt x="1132236" y="2164400"/>
                </a:cubicBezTo>
                <a:cubicBezTo>
                  <a:pt x="1129759" y="2151256"/>
                  <a:pt x="1139380" y="2141064"/>
                  <a:pt x="1153381" y="2141731"/>
                </a:cubicBezTo>
                <a:close/>
                <a:moveTo>
                  <a:pt x="845629" y="2141349"/>
                </a:moveTo>
                <a:cubicBezTo>
                  <a:pt x="844772" y="2150017"/>
                  <a:pt x="843915" y="2158590"/>
                  <a:pt x="843058" y="2166877"/>
                </a:cubicBezTo>
                <a:cubicBezTo>
                  <a:pt x="853154" y="2166877"/>
                  <a:pt x="862679" y="2166877"/>
                  <a:pt x="871347" y="2166877"/>
                </a:cubicBezTo>
                <a:cubicBezTo>
                  <a:pt x="871823" y="2159352"/>
                  <a:pt x="872395" y="2151636"/>
                  <a:pt x="872871" y="2144874"/>
                </a:cubicBezTo>
                <a:cubicBezTo>
                  <a:pt x="862584" y="2143540"/>
                  <a:pt x="853535" y="2142397"/>
                  <a:pt x="845629" y="2141349"/>
                </a:cubicBezTo>
                <a:close/>
                <a:moveTo>
                  <a:pt x="3502818" y="2137920"/>
                </a:moveTo>
                <a:cubicBezTo>
                  <a:pt x="3513105" y="2138111"/>
                  <a:pt x="3515581" y="2148779"/>
                  <a:pt x="3508342" y="2161828"/>
                </a:cubicBezTo>
                <a:cubicBezTo>
                  <a:pt x="3500722" y="2175449"/>
                  <a:pt x="3485768" y="2187069"/>
                  <a:pt x="3475386" y="2187260"/>
                </a:cubicBezTo>
                <a:cubicBezTo>
                  <a:pt x="3465289" y="2187450"/>
                  <a:pt x="3463003" y="2177354"/>
                  <a:pt x="3470052" y="2163447"/>
                </a:cubicBezTo>
                <a:cubicBezTo>
                  <a:pt x="3477386" y="2148874"/>
                  <a:pt x="3491769" y="2137730"/>
                  <a:pt x="3502818" y="2137920"/>
                </a:cubicBezTo>
                <a:close/>
                <a:moveTo>
                  <a:pt x="3115628" y="2137825"/>
                </a:moveTo>
                <a:cubicBezTo>
                  <a:pt x="3119914" y="2153827"/>
                  <a:pt x="3118009" y="2170210"/>
                  <a:pt x="3112294" y="2185641"/>
                </a:cubicBezTo>
                <a:cubicBezTo>
                  <a:pt x="3122009" y="2184688"/>
                  <a:pt x="3131248" y="2183736"/>
                  <a:pt x="3139916" y="2182878"/>
                </a:cubicBezTo>
                <a:cubicBezTo>
                  <a:pt x="3141345" y="2170496"/>
                  <a:pt x="3142964" y="2157447"/>
                  <a:pt x="3144584" y="2144207"/>
                </a:cubicBezTo>
                <a:cubicBezTo>
                  <a:pt x="3134963" y="2142111"/>
                  <a:pt x="3125438" y="2140016"/>
                  <a:pt x="3115628" y="2137825"/>
                </a:cubicBezTo>
                <a:close/>
                <a:moveTo>
                  <a:pt x="1626393" y="2135921"/>
                </a:moveTo>
                <a:cubicBezTo>
                  <a:pt x="1637442" y="2132301"/>
                  <a:pt x="1650206" y="2137921"/>
                  <a:pt x="1653349" y="2147827"/>
                </a:cubicBezTo>
                <a:cubicBezTo>
                  <a:pt x="1656492" y="2157733"/>
                  <a:pt x="1649349" y="2169258"/>
                  <a:pt x="1638109" y="2172116"/>
                </a:cubicBezTo>
                <a:cubicBezTo>
                  <a:pt x="1627441" y="2174878"/>
                  <a:pt x="1616202" y="2169544"/>
                  <a:pt x="1612677" y="2160400"/>
                </a:cubicBezTo>
                <a:cubicBezTo>
                  <a:pt x="1609058" y="2150685"/>
                  <a:pt x="1615249" y="2139540"/>
                  <a:pt x="1626393" y="2135921"/>
                </a:cubicBezTo>
                <a:close/>
                <a:moveTo>
                  <a:pt x="2359628" y="2133158"/>
                </a:moveTo>
                <a:cubicBezTo>
                  <a:pt x="2369724" y="2134968"/>
                  <a:pt x="2380011" y="2147064"/>
                  <a:pt x="2382012" y="2159256"/>
                </a:cubicBezTo>
                <a:cubicBezTo>
                  <a:pt x="2384012" y="2171543"/>
                  <a:pt x="2377154" y="2180211"/>
                  <a:pt x="2366867" y="2178306"/>
                </a:cubicBezTo>
                <a:cubicBezTo>
                  <a:pt x="2356199" y="2176306"/>
                  <a:pt x="2346865" y="2165257"/>
                  <a:pt x="2344769" y="2152303"/>
                </a:cubicBezTo>
                <a:cubicBezTo>
                  <a:pt x="2342673" y="2139349"/>
                  <a:pt x="2349055" y="2131158"/>
                  <a:pt x="2359628" y="2133158"/>
                </a:cubicBezTo>
                <a:close/>
                <a:moveTo>
                  <a:pt x="796671" y="2132777"/>
                </a:moveTo>
                <a:lnTo>
                  <a:pt x="796447" y="2133123"/>
                </a:lnTo>
                <a:lnTo>
                  <a:pt x="796004" y="2133253"/>
                </a:lnTo>
                <a:cubicBezTo>
                  <a:pt x="796290" y="2133063"/>
                  <a:pt x="796385" y="2132967"/>
                  <a:pt x="796671" y="2132777"/>
                </a:cubicBezTo>
                <a:close/>
                <a:moveTo>
                  <a:pt x="796385" y="2132777"/>
                </a:moveTo>
                <a:cubicBezTo>
                  <a:pt x="796194" y="2132967"/>
                  <a:pt x="796004" y="2133063"/>
                  <a:pt x="795718" y="2133253"/>
                </a:cubicBezTo>
                <a:lnTo>
                  <a:pt x="795999" y="2132900"/>
                </a:lnTo>
                <a:close/>
                <a:moveTo>
                  <a:pt x="3423380" y="2132492"/>
                </a:moveTo>
                <a:cubicBezTo>
                  <a:pt x="3435762" y="2133159"/>
                  <a:pt x="3439287" y="2146303"/>
                  <a:pt x="3431381" y="2162877"/>
                </a:cubicBezTo>
                <a:cubicBezTo>
                  <a:pt x="3423475" y="2179545"/>
                  <a:pt x="3408330" y="2192404"/>
                  <a:pt x="3396424" y="2192785"/>
                </a:cubicBezTo>
                <a:cubicBezTo>
                  <a:pt x="3384613" y="2193166"/>
                  <a:pt x="3380517" y="2180212"/>
                  <a:pt x="3387185" y="2163353"/>
                </a:cubicBezTo>
                <a:cubicBezTo>
                  <a:pt x="3394043" y="2145922"/>
                  <a:pt x="3410426" y="2131920"/>
                  <a:pt x="3423380" y="2132492"/>
                </a:cubicBezTo>
                <a:close/>
                <a:moveTo>
                  <a:pt x="228790" y="2129920"/>
                </a:moveTo>
                <a:cubicBezTo>
                  <a:pt x="229838" y="2129729"/>
                  <a:pt x="229552" y="2132396"/>
                  <a:pt x="229933" y="2134587"/>
                </a:cubicBezTo>
                <a:cubicBezTo>
                  <a:pt x="226409" y="2136016"/>
                  <a:pt x="223361" y="2137730"/>
                  <a:pt x="222123" y="2137444"/>
                </a:cubicBezTo>
                <a:cubicBezTo>
                  <a:pt x="220885" y="2137159"/>
                  <a:pt x="221266" y="2134968"/>
                  <a:pt x="220980" y="2133634"/>
                </a:cubicBezTo>
                <a:cubicBezTo>
                  <a:pt x="223647" y="2132301"/>
                  <a:pt x="226600" y="2130396"/>
                  <a:pt x="228790" y="2129920"/>
                </a:cubicBezTo>
                <a:close/>
                <a:moveTo>
                  <a:pt x="1471040" y="2129158"/>
                </a:moveTo>
                <a:cubicBezTo>
                  <a:pt x="1482851" y="2126396"/>
                  <a:pt x="1495900" y="2132873"/>
                  <a:pt x="1499329" y="2143636"/>
                </a:cubicBezTo>
                <a:cubicBezTo>
                  <a:pt x="1502758" y="2154304"/>
                  <a:pt x="1495519" y="2165829"/>
                  <a:pt x="1483899" y="2168401"/>
                </a:cubicBezTo>
                <a:cubicBezTo>
                  <a:pt x="1472278" y="2170878"/>
                  <a:pt x="1459515" y="2163829"/>
                  <a:pt x="1455991" y="2153352"/>
                </a:cubicBezTo>
                <a:cubicBezTo>
                  <a:pt x="1452562" y="2142969"/>
                  <a:pt x="1459515" y="2131825"/>
                  <a:pt x="1471040" y="2129158"/>
                </a:cubicBezTo>
                <a:close/>
                <a:moveTo>
                  <a:pt x="307085" y="2127729"/>
                </a:moveTo>
                <a:cubicBezTo>
                  <a:pt x="310038" y="2128205"/>
                  <a:pt x="310991" y="2131158"/>
                  <a:pt x="314229" y="2134301"/>
                </a:cubicBezTo>
                <a:cubicBezTo>
                  <a:pt x="306895" y="2137920"/>
                  <a:pt x="302228" y="2141159"/>
                  <a:pt x="298513" y="2141826"/>
                </a:cubicBezTo>
                <a:cubicBezTo>
                  <a:pt x="293465" y="2142778"/>
                  <a:pt x="292131" y="2139921"/>
                  <a:pt x="295084" y="2135158"/>
                </a:cubicBezTo>
                <a:cubicBezTo>
                  <a:pt x="298037" y="2130396"/>
                  <a:pt x="302894" y="2127252"/>
                  <a:pt x="307085" y="2127729"/>
                </a:cubicBezTo>
                <a:close/>
                <a:moveTo>
                  <a:pt x="1906333" y="2126967"/>
                </a:moveTo>
                <a:cubicBezTo>
                  <a:pt x="1915096" y="2125538"/>
                  <a:pt x="1924240" y="2132396"/>
                  <a:pt x="1925288" y="2141255"/>
                </a:cubicBezTo>
                <a:cubicBezTo>
                  <a:pt x="1926240" y="2149446"/>
                  <a:pt x="1920049" y="2157256"/>
                  <a:pt x="1912143" y="2158018"/>
                </a:cubicBezTo>
                <a:cubicBezTo>
                  <a:pt x="1904142" y="2158780"/>
                  <a:pt x="1895951" y="2152399"/>
                  <a:pt x="1894427" y="2144398"/>
                </a:cubicBezTo>
                <a:cubicBezTo>
                  <a:pt x="1892903" y="2136301"/>
                  <a:pt x="1898332" y="2128301"/>
                  <a:pt x="1906333" y="2126967"/>
                </a:cubicBezTo>
                <a:close/>
                <a:moveTo>
                  <a:pt x="732853" y="2126776"/>
                </a:moveTo>
                <a:cubicBezTo>
                  <a:pt x="746950" y="2127252"/>
                  <a:pt x="756571" y="2137730"/>
                  <a:pt x="754189" y="2150208"/>
                </a:cubicBezTo>
                <a:cubicBezTo>
                  <a:pt x="751903" y="2162495"/>
                  <a:pt x="737425" y="2172591"/>
                  <a:pt x="722662" y="2172210"/>
                </a:cubicBezTo>
                <a:cubicBezTo>
                  <a:pt x="707517" y="2171829"/>
                  <a:pt x="698373" y="2161542"/>
                  <a:pt x="701611" y="2148779"/>
                </a:cubicBezTo>
                <a:cubicBezTo>
                  <a:pt x="704945" y="2135825"/>
                  <a:pt x="718471" y="2126300"/>
                  <a:pt x="732853" y="2126776"/>
                </a:cubicBezTo>
                <a:close/>
                <a:moveTo>
                  <a:pt x="3342417" y="2126300"/>
                </a:moveTo>
                <a:cubicBezTo>
                  <a:pt x="3356990" y="2127062"/>
                  <a:pt x="3362229" y="2143255"/>
                  <a:pt x="3354419" y="2163638"/>
                </a:cubicBezTo>
                <a:cubicBezTo>
                  <a:pt x="3346799" y="2183641"/>
                  <a:pt x="3329844" y="2199833"/>
                  <a:pt x="3316700" y="2199547"/>
                </a:cubicBezTo>
                <a:cubicBezTo>
                  <a:pt x="3303746" y="2199262"/>
                  <a:pt x="3297935" y="2181831"/>
                  <a:pt x="3304317" y="2161924"/>
                </a:cubicBezTo>
                <a:cubicBezTo>
                  <a:pt x="3310889" y="2141540"/>
                  <a:pt x="3328034" y="2125538"/>
                  <a:pt x="3342417" y="2126300"/>
                </a:cubicBezTo>
                <a:close/>
                <a:moveTo>
                  <a:pt x="647509" y="2126205"/>
                </a:moveTo>
                <a:cubicBezTo>
                  <a:pt x="659511" y="2127062"/>
                  <a:pt x="665892" y="2136301"/>
                  <a:pt x="661987" y="2147255"/>
                </a:cubicBezTo>
                <a:cubicBezTo>
                  <a:pt x="658177" y="2158209"/>
                  <a:pt x="645509" y="2166019"/>
                  <a:pt x="632745" y="2165353"/>
                </a:cubicBezTo>
                <a:cubicBezTo>
                  <a:pt x="620172" y="2164781"/>
                  <a:pt x="613314" y="2155732"/>
                  <a:pt x="617315" y="2144969"/>
                </a:cubicBezTo>
                <a:cubicBezTo>
                  <a:pt x="621506" y="2133634"/>
                  <a:pt x="635031" y="2125252"/>
                  <a:pt x="647509" y="2126205"/>
                </a:cubicBezTo>
                <a:close/>
                <a:moveTo>
                  <a:pt x="389572" y="2126014"/>
                </a:moveTo>
                <a:cubicBezTo>
                  <a:pt x="395573" y="2125824"/>
                  <a:pt x="398335" y="2130777"/>
                  <a:pt x="395383" y="2136397"/>
                </a:cubicBezTo>
                <a:cubicBezTo>
                  <a:pt x="392430" y="2141921"/>
                  <a:pt x="384143" y="2147160"/>
                  <a:pt x="377857" y="2147350"/>
                </a:cubicBezTo>
                <a:cubicBezTo>
                  <a:pt x="371570" y="2147636"/>
                  <a:pt x="369094" y="2142874"/>
                  <a:pt x="372332" y="2137063"/>
                </a:cubicBezTo>
                <a:cubicBezTo>
                  <a:pt x="375666" y="2131158"/>
                  <a:pt x="383381" y="2126205"/>
                  <a:pt x="389572" y="2126014"/>
                </a:cubicBezTo>
                <a:close/>
                <a:moveTo>
                  <a:pt x="560069" y="2125538"/>
                </a:moveTo>
                <a:cubicBezTo>
                  <a:pt x="570547" y="2125824"/>
                  <a:pt x="575500" y="2133825"/>
                  <a:pt x="571118" y="2143445"/>
                </a:cubicBezTo>
                <a:cubicBezTo>
                  <a:pt x="567022" y="2152589"/>
                  <a:pt x="555973" y="2159257"/>
                  <a:pt x="545591" y="2158971"/>
                </a:cubicBezTo>
                <a:cubicBezTo>
                  <a:pt x="534923" y="2158685"/>
                  <a:pt x="529589" y="2150303"/>
                  <a:pt x="534256" y="2141159"/>
                </a:cubicBezTo>
                <a:cubicBezTo>
                  <a:pt x="538638" y="2132492"/>
                  <a:pt x="550544" y="2125252"/>
                  <a:pt x="560069" y="2125538"/>
                </a:cubicBezTo>
                <a:close/>
                <a:moveTo>
                  <a:pt x="474440" y="2125348"/>
                </a:moveTo>
                <a:cubicBezTo>
                  <a:pt x="482441" y="2125443"/>
                  <a:pt x="486060" y="2132206"/>
                  <a:pt x="482155" y="2139731"/>
                </a:cubicBezTo>
                <a:cubicBezTo>
                  <a:pt x="478440" y="2146779"/>
                  <a:pt x="468915" y="2152685"/>
                  <a:pt x="460914" y="2152970"/>
                </a:cubicBezTo>
                <a:cubicBezTo>
                  <a:pt x="452437" y="2153256"/>
                  <a:pt x="448341" y="2146779"/>
                  <a:pt x="452056" y="2139254"/>
                </a:cubicBezTo>
                <a:cubicBezTo>
                  <a:pt x="455771" y="2131920"/>
                  <a:pt x="466439" y="2125253"/>
                  <a:pt x="474440" y="2125348"/>
                </a:cubicBezTo>
                <a:close/>
                <a:moveTo>
                  <a:pt x="2777680" y="2124015"/>
                </a:moveTo>
                <a:cubicBezTo>
                  <a:pt x="2789301" y="2124491"/>
                  <a:pt x="2800350" y="2142874"/>
                  <a:pt x="2802255" y="2164877"/>
                </a:cubicBezTo>
                <a:cubicBezTo>
                  <a:pt x="2804160" y="2186975"/>
                  <a:pt x="2796635" y="2203548"/>
                  <a:pt x="2785015" y="2202691"/>
                </a:cubicBezTo>
                <a:cubicBezTo>
                  <a:pt x="2774061" y="2201834"/>
                  <a:pt x="2763964" y="2184975"/>
                  <a:pt x="2761393" y="2163258"/>
                </a:cubicBezTo>
                <a:cubicBezTo>
                  <a:pt x="2758916" y="2140683"/>
                  <a:pt x="2765869" y="2123538"/>
                  <a:pt x="2777680" y="2124015"/>
                </a:cubicBezTo>
                <a:close/>
                <a:moveTo>
                  <a:pt x="2699289" y="2122967"/>
                </a:moveTo>
                <a:cubicBezTo>
                  <a:pt x="2711005" y="2124110"/>
                  <a:pt x="2721863" y="2141255"/>
                  <a:pt x="2724340" y="2161733"/>
                </a:cubicBezTo>
                <a:cubicBezTo>
                  <a:pt x="2726816" y="2182022"/>
                  <a:pt x="2719768" y="2197643"/>
                  <a:pt x="2708242" y="2196214"/>
                </a:cubicBezTo>
                <a:cubicBezTo>
                  <a:pt x="2696908" y="2194785"/>
                  <a:pt x="2684621" y="2176402"/>
                  <a:pt x="2682144" y="2156971"/>
                </a:cubicBezTo>
                <a:cubicBezTo>
                  <a:pt x="2679763" y="2137540"/>
                  <a:pt x="2687859" y="2121824"/>
                  <a:pt x="2699289" y="2122967"/>
                </a:cubicBezTo>
                <a:close/>
                <a:moveTo>
                  <a:pt x="2853690" y="2121156"/>
                </a:moveTo>
                <a:cubicBezTo>
                  <a:pt x="2866072" y="2121442"/>
                  <a:pt x="2877978" y="2141445"/>
                  <a:pt x="2879407" y="2164209"/>
                </a:cubicBezTo>
                <a:cubicBezTo>
                  <a:pt x="2880741" y="2186307"/>
                  <a:pt x="2872549" y="2204595"/>
                  <a:pt x="2861119" y="2205167"/>
                </a:cubicBezTo>
                <a:cubicBezTo>
                  <a:pt x="2849213" y="2205834"/>
                  <a:pt x="2837307" y="2186688"/>
                  <a:pt x="2835021" y="2163543"/>
                </a:cubicBezTo>
                <a:cubicBezTo>
                  <a:pt x="2832639" y="2140492"/>
                  <a:pt x="2841307" y="2120775"/>
                  <a:pt x="2853690" y="2121156"/>
                </a:cubicBezTo>
                <a:close/>
                <a:moveTo>
                  <a:pt x="2932366" y="2120299"/>
                </a:moveTo>
                <a:cubicBezTo>
                  <a:pt x="2945796" y="2120680"/>
                  <a:pt x="2957036" y="2139635"/>
                  <a:pt x="2957703" y="2163257"/>
                </a:cubicBezTo>
                <a:cubicBezTo>
                  <a:pt x="2958369" y="2186879"/>
                  <a:pt x="2948844" y="2205548"/>
                  <a:pt x="2935986" y="2206024"/>
                </a:cubicBezTo>
                <a:cubicBezTo>
                  <a:pt x="2923032" y="2206501"/>
                  <a:pt x="2911697" y="2188308"/>
                  <a:pt x="2909983" y="2164400"/>
                </a:cubicBezTo>
                <a:cubicBezTo>
                  <a:pt x="2908173" y="2139635"/>
                  <a:pt x="2918174" y="2119823"/>
                  <a:pt x="2932366" y="2120299"/>
                </a:cubicBezTo>
                <a:close/>
                <a:moveTo>
                  <a:pt x="2247042" y="2118585"/>
                </a:moveTo>
                <a:cubicBezTo>
                  <a:pt x="2255710" y="2119538"/>
                  <a:pt x="2264187" y="2128205"/>
                  <a:pt x="2266092" y="2138016"/>
                </a:cubicBezTo>
                <a:cubicBezTo>
                  <a:pt x="2267902" y="2147922"/>
                  <a:pt x="2262377" y="2155066"/>
                  <a:pt x="2253709" y="2154113"/>
                </a:cubicBezTo>
                <a:cubicBezTo>
                  <a:pt x="2244661" y="2153161"/>
                  <a:pt x="2236755" y="2144969"/>
                  <a:pt x="2234850" y="2134778"/>
                </a:cubicBezTo>
                <a:cubicBezTo>
                  <a:pt x="2232945" y="2124586"/>
                  <a:pt x="2238183" y="2117633"/>
                  <a:pt x="2247042" y="2118585"/>
                </a:cubicBezTo>
                <a:close/>
                <a:moveTo>
                  <a:pt x="3012281" y="2118394"/>
                </a:moveTo>
                <a:cubicBezTo>
                  <a:pt x="3026568" y="2118775"/>
                  <a:pt x="3038093" y="2139540"/>
                  <a:pt x="3037331" y="2163448"/>
                </a:cubicBezTo>
                <a:cubicBezTo>
                  <a:pt x="3036569" y="2187355"/>
                  <a:pt x="3024568" y="2207548"/>
                  <a:pt x="3011138" y="2207644"/>
                </a:cubicBezTo>
                <a:cubicBezTo>
                  <a:pt x="2997612" y="2207644"/>
                  <a:pt x="2986373" y="2187546"/>
                  <a:pt x="2986182" y="2162876"/>
                </a:cubicBezTo>
                <a:cubicBezTo>
                  <a:pt x="2985992" y="2138302"/>
                  <a:pt x="2997898" y="2118013"/>
                  <a:pt x="3012281" y="2118394"/>
                </a:cubicBezTo>
                <a:close/>
                <a:moveTo>
                  <a:pt x="3886961" y="2112966"/>
                </a:moveTo>
                <a:cubicBezTo>
                  <a:pt x="3888200" y="2113156"/>
                  <a:pt x="3886676" y="2115918"/>
                  <a:pt x="3886200" y="2118395"/>
                </a:cubicBezTo>
                <a:cubicBezTo>
                  <a:pt x="3882008" y="2120205"/>
                  <a:pt x="3877056" y="2122776"/>
                  <a:pt x="3876865" y="2122300"/>
                </a:cubicBezTo>
                <a:cubicBezTo>
                  <a:pt x="3876389" y="2121062"/>
                  <a:pt x="3878008" y="2118395"/>
                  <a:pt x="3878865" y="2116299"/>
                </a:cubicBezTo>
                <a:cubicBezTo>
                  <a:pt x="3881627" y="2115061"/>
                  <a:pt x="3885723" y="2112680"/>
                  <a:pt x="3886961" y="2112966"/>
                </a:cubicBezTo>
                <a:close/>
                <a:moveTo>
                  <a:pt x="2132552" y="2112870"/>
                </a:moveTo>
                <a:cubicBezTo>
                  <a:pt x="2140076" y="2112489"/>
                  <a:pt x="2148077" y="2118871"/>
                  <a:pt x="2147887" y="2126681"/>
                </a:cubicBezTo>
                <a:cubicBezTo>
                  <a:pt x="2147696" y="2132015"/>
                  <a:pt x="2143791" y="2136397"/>
                  <a:pt x="2142458" y="2139445"/>
                </a:cubicBezTo>
                <a:cubicBezTo>
                  <a:pt x="2131599" y="2139635"/>
                  <a:pt x="2123979" y="2133349"/>
                  <a:pt x="2123122" y="2125634"/>
                </a:cubicBezTo>
                <a:cubicBezTo>
                  <a:pt x="2122265" y="2118014"/>
                  <a:pt x="2125217" y="2113251"/>
                  <a:pt x="2132552" y="2112870"/>
                </a:cubicBezTo>
                <a:close/>
                <a:moveTo>
                  <a:pt x="2609659" y="2111918"/>
                </a:moveTo>
                <a:cubicBezTo>
                  <a:pt x="2621374" y="2113632"/>
                  <a:pt x="2633566" y="2130682"/>
                  <a:pt x="2636043" y="2148208"/>
                </a:cubicBezTo>
                <a:cubicBezTo>
                  <a:pt x="2638614" y="2165639"/>
                  <a:pt x="2630804" y="2179259"/>
                  <a:pt x="2618993" y="2177354"/>
                </a:cubicBezTo>
                <a:cubicBezTo>
                  <a:pt x="2606992" y="2175354"/>
                  <a:pt x="2595085" y="2159257"/>
                  <a:pt x="2592418" y="2141255"/>
                </a:cubicBezTo>
                <a:cubicBezTo>
                  <a:pt x="2590037" y="2123252"/>
                  <a:pt x="2597752" y="2110108"/>
                  <a:pt x="2609659" y="2111918"/>
                </a:cubicBezTo>
                <a:close/>
                <a:moveTo>
                  <a:pt x="2016918" y="2110775"/>
                </a:moveTo>
                <a:cubicBezTo>
                  <a:pt x="2024252" y="2117252"/>
                  <a:pt x="2030253" y="2120681"/>
                  <a:pt x="2033015" y="2125634"/>
                </a:cubicBezTo>
                <a:cubicBezTo>
                  <a:pt x="2036635" y="2132206"/>
                  <a:pt x="2031015" y="2140588"/>
                  <a:pt x="2024062" y="2140779"/>
                </a:cubicBezTo>
                <a:cubicBezTo>
                  <a:pt x="2016727" y="2140969"/>
                  <a:pt x="2010441" y="2136683"/>
                  <a:pt x="2009869" y="2129539"/>
                </a:cubicBezTo>
                <a:cubicBezTo>
                  <a:pt x="2009488" y="2124300"/>
                  <a:pt x="2013489" y="2119157"/>
                  <a:pt x="2016918" y="2110775"/>
                </a:cubicBezTo>
                <a:close/>
                <a:moveTo>
                  <a:pt x="1732025" y="2109250"/>
                </a:moveTo>
                <a:cubicBezTo>
                  <a:pt x="1742312" y="2107250"/>
                  <a:pt x="1752408" y="2113060"/>
                  <a:pt x="1754218" y="2122680"/>
                </a:cubicBezTo>
                <a:cubicBezTo>
                  <a:pt x="1756028" y="2132301"/>
                  <a:pt x="1748789" y="2141921"/>
                  <a:pt x="1738407" y="2143731"/>
                </a:cubicBezTo>
                <a:cubicBezTo>
                  <a:pt x="1728120" y="2145635"/>
                  <a:pt x="1717642" y="2139254"/>
                  <a:pt x="1716023" y="2130205"/>
                </a:cubicBezTo>
                <a:cubicBezTo>
                  <a:pt x="1714404" y="2121061"/>
                  <a:pt x="1721833" y="2111346"/>
                  <a:pt x="1732025" y="2109250"/>
                </a:cubicBezTo>
                <a:close/>
                <a:moveTo>
                  <a:pt x="1333118" y="2109250"/>
                </a:moveTo>
                <a:cubicBezTo>
                  <a:pt x="1344643" y="2108298"/>
                  <a:pt x="1357693" y="2116585"/>
                  <a:pt x="1361693" y="2128300"/>
                </a:cubicBezTo>
                <a:cubicBezTo>
                  <a:pt x="1365694" y="2139921"/>
                  <a:pt x="1359026" y="2150494"/>
                  <a:pt x="1347501" y="2150779"/>
                </a:cubicBezTo>
                <a:cubicBezTo>
                  <a:pt x="1336547" y="2151065"/>
                  <a:pt x="1324546" y="2141826"/>
                  <a:pt x="1320450" y="2131063"/>
                </a:cubicBezTo>
                <a:cubicBezTo>
                  <a:pt x="1316259" y="2119823"/>
                  <a:pt x="1321783" y="2110203"/>
                  <a:pt x="1333118" y="2109250"/>
                </a:cubicBezTo>
                <a:close/>
                <a:moveTo>
                  <a:pt x="975646" y="2109155"/>
                </a:moveTo>
                <a:cubicBezTo>
                  <a:pt x="976122" y="2118204"/>
                  <a:pt x="976598" y="2126395"/>
                  <a:pt x="976979" y="2132777"/>
                </a:cubicBezTo>
                <a:cubicBezTo>
                  <a:pt x="987457" y="2134396"/>
                  <a:pt x="997267" y="2135825"/>
                  <a:pt x="1005268" y="2136968"/>
                </a:cubicBezTo>
                <a:cubicBezTo>
                  <a:pt x="1004506" y="2128300"/>
                  <a:pt x="1003649" y="2118966"/>
                  <a:pt x="1002887" y="2110203"/>
                </a:cubicBezTo>
                <a:cubicBezTo>
                  <a:pt x="993553" y="2109917"/>
                  <a:pt x="984504" y="2109536"/>
                  <a:pt x="975646" y="2109155"/>
                </a:cubicBezTo>
                <a:close/>
                <a:moveTo>
                  <a:pt x="1258919" y="2108393"/>
                </a:moveTo>
                <a:cubicBezTo>
                  <a:pt x="1271111" y="2108393"/>
                  <a:pt x="1284160" y="2118204"/>
                  <a:pt x="1288351" y="2130586"/>
                </a:cubicBezTo>
                <a:cubicBezTo>
                  <a:pt x="1292542" y="2143064"/>
                  <a:pt x="1285874" y="2152494"/>
                  <a:pt x="1273016" y="2151922"/>
                </a:cubicBezTo>
                <a:cubicBezTo>
                  <a:pt x="1260824" y="2151446"/>
                  <a:pt x="1248155" y="2141635"/>
                  <a:pt x="1244441" y="2129729"/>
                </a:cubicBezTo>
                <a:cubicBezTo>
                  <a:pt x="1240726" y="2117823"/>
                  <a:pt x="1247203" y="2108488"/>
                  <a:pt x="1258919" y="2108393"/>
                </a:cubicBezTo>
                <a:close/>
                <a:moveTo>
                  <a:pt x="3812381" y="2108203"/>
                </a:moveTo>
                <a:cubicBezTo>
                  <a:pt x="3814667" y="2109251"/>
                  <a:pt x="3814001" y="2112680"/>
                  <a:pt x="3814953" y="2116680"/>
                </a:cubicBezTo>
                <a:cubicBezTo>
                  <a:pt x="3806571" y="2120681"/>
                  <a:pt x="3799713" y="2125157"/>
                  <a:pt x="3797332" y="2124967"/>
                </a:cubicBezTo>
                <a:cubicBezTo>
                  <a:pt x="3794760" y="2124681"/>
                  <a:pt x="3794665" y="2120776"/>
                  <a:pt x="3796379" y="2117347"/>
                </a:cubicBezTo>
                <a:cubicBezTo>
                  <a:pt x="3798475" y="2113251"/>
                  <a:pt x="3809619" y="2106869"/>
                  <a:pt x="3812381" y="2108203"/>
                </a:cubicBezTo>
                <a:close/>
                <a:moveTo>
                  <a:pt x="893921" y="2107250"/>
                </a:moveTo>
                <a:cubicBezTo>
                  <a:pt x="893635" y="2114584"/>
                  <a:pt x="893254" y="2121633"/>
                  <a:pt x="892969" y="2128586"/>
                </a:cubicBezTo>
                <a:cubicBezTo>
                  <a:pt x="901446" y="2129348"/>
                  <a:pt x="910018" y="2130205"/>
                  <a:pt x="918686" y="2131062"/>
                </a:cubicBezTo>
                <a:cubicBezTo>
                  <a:pt x="918781" y="2123633"/>
                  <a:pt x="918877" y="2115918"/>
                  <a:pt x="918972" y="2108393"/>
                </a:cubicBezTo>
                <a:cubicBezTo>
                  <a:pt x="909923" y="2108012"/>
                  <a:pt x="901541" y="2107631"/>
                  <a:pt x="893921" y="2107250"/>
                </a:cubicBezTo>
                <a:close/>
                <a:moveTo>
                  <a:pt x="1565148" y="2106584"/>
                </a:moveTo>
                <a:cubicBezTo>
                  <a:pt x="1577149" y="2103059"/>
                  <a:pt x="1588865" y="2108489"/>
                  <a:pt x="1591913" y="2119157"/>
                </a:cubicBezTo>
                <a:cubicBezTo>
                  <a:pt x="1594866" y="2129729"/>
                  <a:pt x="1587626" y="2140302"/>
                  <a:pt x="1575434" y="2143160"/>
                </a:cubicBezTo>
                <a:cubicBezTo>
                  <a:pt x="1564195" y="2145731"/>
                  <a:pt x="1552765" y="2140112"/>
                  <a:pt x="1549622" y="2130777"/>
                </a:cubicBezTo>
                <a:cubicBezTo>
                  <a:pt x="1546288" y="2120871"/>
                  <a:pt x="1553337" y="2109917"/>
                  <a:pt x="1565148" y="2106584"/>
                </a:cubicBezTo>
                <a:close/>
                <a:moveTo>
                  <a:pt x="1088231" y="2106584"/>
                </a:moveTo>
                <a:lnTo>
                  <a:pt x="1088125" y="2106718"/>
                </a:lnTo>
                <a:lnTo>
                  <a:pt x="1088056" y="2106941"/>
                </a:lnTo>
                <a:lnTo>
                  <a:pt x="1087894" y="2107005"/>
                </a:lnTo>
                <a:lnTo>
                  <a:pt x="1087850" y="2107060"/>
                </a:lnTo>
                <a:lnTo>
                  <a:pt x="1087861" y="2107018"/>
                </a:lnTo>
                <a:lnTo>
                  <a:pt x="1087755" y="2107060"/>
                </a:lnTo>
                <a:lnTo>
                  <a:pt x="1087884" y="2106932"/>
                </a:lnTo>
                <a:lnTo>
                  <a:pt x="1087949" y="2106678"/>
                </a:lnTo>
                <a:close/>
                <a:moveTo>
                  <a:pt x="1183099" y="2105346"/>
                </a:moveTo>
                <a:cubicBezTo>
                  <a:pt x="1195672" y="2105441"/>
                  <a:pt x="1209674" y="2116204"/>
                  <a:pt x="1213770" y="2128777"/>
                </a:cubicBezTo>
                <a:cubicBezTo>
                  <a:pt x="1217866" y="2141350"/>
                  <a:pt x="1210531" y="2152113"/>
                  <a:pt x="1197482" y="2152399"/>
                </a:cubicBezTo>
                <a:cubicBezTo>
                  <a:pt x="1183957" y="2152685"/>
                  <a:pt x="1169193" y="2141541"/>
                  <a:pt x="1165859" y="2128301"/>
                </a:cubicBezTo>
                <a:cubicBezTo>
                  <a:pt x="1162525" y="2115537"/>
                  <a:pt x="1170431" y="2105250"/>
                  <a:pt x="1183099" y="2105346"/>
                </a:cubicBezTo>
                <a:close/>
                <a:moveTo>
                  <a:pt x="1114235" y="2103607"/>
                </a:moveTo>
                <a:cubicBezTo>
                  <a:pt x="1120212" y="2105560"/>
                  <a:pt x="1125903" y="2109346"/>
                  <a:pt x="1130332" y="2114585"/>
                </a:cubicBezTo>
                <a:cubicBezTo>
                  <a:pt x="1138618" y="2124396"/>
                  <a:pt x="1140047" y="2136778"/>
                  <a:pt x="1133380" y="2144589"/>
                </a:cubicBezTo>
                <a:cubicBezTo>
                  <a:pt x="1126522" y="2152494"/>
                  <a:pt x="1112139" y="2153447"/>
                  <a:pt x="1100518" y="2146779"/>
                </a:cubicBezTo>
                <a:cubicBezTo>
                  <a:pt x="1088231" y="2139731"/>
                  <a:pt x="1082230" y="2126682"/>
                  <a:pt x="1085469" y="2115347"/>
                </a:cubicBezTo>
                <a:lnTo>
                  <a:pt x="1088056" y="2106941"/>
                </a:lnTo>
                <a:lnTo>
                  <a:pt x="1096423" y="2103631"/>
                </a:lnTo>
                <a:cubicBezTo>
                  <a:pt x="1101995" y="2101536"/>
                  <a:pt x="1108258" y="2101655"/>
                  <a:pt x="1114235" y="2103607"/>
                </a:cubicBezTo>
                <a:close/>
                <a:moveTo>
                  <a:pt x="3736181" y="2102679"/>
                </a:moveTo>
                <a:cubicBezTo>
                  <a:pt x="3742086" y="2103250"/>
                  <a:pt x="3741610" y="2109156"/>
                  <a:pt x="3735228" y="2116299"/>
                </a:cubicBezTo>
                <a:cubicBezTo>
                  <a:pt x="3728751" y="2123538"/>
                  <a:pt x="3719893" y="2128491"/>
                  <a:pt x="3714083" y="2127920"/>
                </a:cubicBezTo>
                <a:cubicBezTo>
                  <a:pt x="3708463" y="2127444"/>
                  <a:pt x="3708749" y="2121348"/>
                  <a:pt x="3714749" y="2114394"/>
                </a:cubicBezTo>
                <a:cubicBezTo>
                  <a:pt x="3720750" y="2107536"/>
                  <a:pt x="3730561" y="2102202"/>
                  <a:pt x="3736181" y="2102679"/>
                </a:cubicBezTo>
                <a:close/>
                <a:moveTo>
                  <a:pt x="1414367" y="2098868"/>
                </a:moveTo>
                <a:cubicBezTo>
                  <a:pt x="1426177" y="2096011"/>
                  <a:pt x="1439703" y="2102297"/>
                  <a:pt x="1443704" y="2113156"/>
                </a:cubicBezTo>
                <a:cubicBezTo>
                  <a:pt x="1447609" y="2124014"/>
                  <a:pt x="1440655" y="2135444"/>
                  <a:pt x="1428654" y="2137826"/>
                </a:cubicBezTo>
                <a:cubicBezTo>
                  <a:pt x="1416462" y="2140302"/>
                  <a:pt x="1404365" y="2133158"/>
                  <a:pt x="1400650" y="2122014"/>
                </a:cubicBezTo>
                <a:cubicBezTo>
                  <a:pt x="1397126" y="2111441"/>
                  <a:pt x="1402936" y="2101630"/>
                  <a:pt x="1414367" y="2098868"/>
                </a:cubicBezTo>
                <a:close/>
                <a:moveTo>
                  <a:pt x="3657314" y="2096772"/>
                </a:moveTo>
                <a:cubicBezTo>
                  <a:pt x="3664553" y="2097630"/>
                  <a:pt x="3664934" y="2105250"/>
                  <a:pt x="3658266" y="2114108"/>
                </a:cubicBezTo>
                <a:cubicBezTo>
                  <a:pt x="3651123" y="2123633"/>
                  <a:pt x="3639121" y="2130872"/>
                  <a:pt x="3631216" y="2130491"/>
                </a:cubicBezTo>
                <a:cubicBezTo>
                  <a:pt x="3623310" y="2130015"/>
                  <a:pt x="3622833" y="2122109"/>
                  <a:pt x="3630263" y="2112298"/>
                </a:cubicBezTo>
                <a:cubicBezTo>
                  <a:pt x="3637597" y="2102583"/>
                  <a:pt x="3649408" y="2095820"/>
                  <a:pt x="3657314" y="2096772"/>
                </a:cubicBezTo>
                <a:close/>
                <a:moveTo>
                  <a:pt x="2513456" y="2095915"/>
                </a:moveTo>
                <a:cubicBezTo>
                  <a:pt x="2524982" y="2099630"/>
                  <a:pt x="2535173" y="2114584"/>
                  <a:pt x="2536602" y="2129634"/>
                </a:cubicBezTo>
                <a:cubicBezTo>
                  <a:pt x="2538126" y="2145636"/>
                  <a:pt x="2529649" y="2154970"/>
                  <a:pt x="2517076" y="2150874"/>
                </a:cubicBezTo>
                <a:cubicBezTo>
                  <a:pt x="2505360" y="2146969"/>
                  <a:pt x="2495168" y="2132396"/>
                  <a:pt x="2493644" y="2117251"/>
                </a:cubicBezTo>
                <a:cubicBezTo>
                  <a:pt x="2492025" y="2101344"/>
                  <a:pt x="2500979" y="2091915"/>
                  <a:pt x="2513456" y="2095915"/>
                </a:cubicBezTo>
                <a:close/>
                <a:moveTo>
                  <a:pt x="220123" y="2091915"/>
                </a:moveTo>
                <a:cubicBezTo>
                  <a:pt x="220599" y="2091629"/>
                  <a:pt x="220789" y="2093153"/>
                  <a:pt x="221266" y="2094487"/>
                </a:cubicBezTo>
                <a:cubicBezTo>
                  <a:pt x="218980" y="2095630"/>
                  <a:pt x="217075" y="2096868"/>
                  <a:pt x="215741" y="2097154"/>
                </a:cubicBezTo>
                <a:cubicBezTo>
                  <a:pt x="215074" y="2097249"/>
                  <a:pt x="214789" y="2095344"/>
                  <a:pt x="215170" y="2094963"/>
                </a:cubicBezTo>
                <a:cubicBezTo>
                  <a:pt x="216694" y="2093725"/>
                  <a:pt x="218503" y="2092582"/>
                  <a:pt x="220123" y="2091915"/>
                </a:cubicBezTo>
                <a:close/>
                <a:moveTo>
                  <a:pt x="296894" y="2089725"/>
                </a:moveTo>
                <a:cubicBezTo>
                  <a:pt x="298799" y="2089820"/>
                  <a:pt x="298418" y="2092963"/>
                  <a:pt x="299370" y="2095916"/>
                </a:cubicBezTo>
                <a:cubicBezTo>
                  <a:pt x="294322" y="2098202"/>
                  <a:pt x="290417" y="2100774"/>
                  <a:pt x="288131" y="2100774"/>
                </a:cubicBezTo>
                <a:cubicBezTo>
                  <a:pt x="284321" y="2100869"/>
                  <a:pt x="283845" y="2097821"/>
                  <a:pt x="287845" y="2094011"/>
                </a:cubicBezTo>
                <a:cubicBezTo>
                  <a:pt x="290036" y="2091915"/>
                  <a:pt x="294989" y="2089534"/>
                  <a:pt x="296894" y="2089725"/>
                </a:cubicBezTo>
                <a:close/>
                <a:moveTo>
                  <a:pt x="3574066" y="2089534"/>
                </a:moveTo>
                <a:cubicBezTo>
                  <a:pt x="3584162" y="2089629"/>
                  <a:pt x="3586924" y="2098868"/>
                  <a:pt x="3580257" y="2110489"/>
                </a:cubicBezTo>
                <a:cubicBezTo>
                  <a:pt x="3573494" y="2122300"/>
                  <a:pt x="3558159" y="2133349"/>
                  <a:pt x="3548158" y="2133539"/>
                </a:cubicBezTo>
                <a:cubicBezTo>
                  <a:pt x="3538537" y="2133730"/>
                  <a:pt x="3536061" y="2124300"/>
                  <a:pt x="3542538" y="2112394"/>
                </a:cubicBezTo>
                <a:cubicBezTo>
                  <a:pt x="3549586" y="2099344"/>
                  <a:pt x="3563302" y="2089343"/>
                  <a:pt x="3574066" y="2089534"/>
                </a:cubicBezTo>
                <a:close/>
                <a:moveTo>
                  <a:pt x="783729" y="2088617"/>
                </a:moveTo>
                <a:cubicBezTo>
                  <a:pt x="789265" y="2088653"/>
                  <a:pt x="794575" y="2090391"/>
                  <a:pt x="798956" y="2093820"/>
                </a:cubicBezTo>
                <a:cubicBezTo>
                  <a:pt x="808100" y="2100963"/>
                  <a:pt x="810291" y="2113060"/>
                  <a:pt x="803433" y="2123538"/>
                </a:cubicBezTo>
                <a:lnTo>
                  <a:pt x="795999" y="2132900"/>
                </a:lnTo>
                <a:lnTo>
                  <a:pt x="783812" y="2136777"/>
                </a:lnTo>
                <a:cubicBezTo>
                  <a:pt x="770858" y="2139635"/>
                  <a:pt x="758380" y="2134015"/>
                  <a:pt x="754475" y="2123538"/>
                </a:cubicBezTo>
                <a:cubicBezTo>
                  <a:pt x="750665" y="2113251"/>
                  <a:pt x="756284" y="2100582"/>
                  <a:pt x="767143" y="2093629"/>
                </a:cubicBezTo>
                <a:cubicBezTo>
                  <a:pt x="772429" y="2090248"/>
                  <a:pt x="778192" y="2088581"/>
                  <a:pt x="783729" y="2088617"/>
                </a:cubicBezTo>
                <a:close/>
                <a:moveTo>
                  <a:pt x="703135" y="2087629"/>
                </a:moveTo>
                <a:cubicBezTo>
                  <a:pt x="715137" y="2088391"/>
                  <a:pt x="722852" y="2098773"/>
                  <a:pt x="719899" y="2110108"/>
                </a:cubicBezTo>
                <a:cubicBezTo>
                  <a:pt x="716851" y="2121633"/>
                  <a:pt x="703421" y="2130967"/>
                  <a:pt x="690657" y="2130586"/>
                </a:cubicBezTo>
                <a:cubicBezTo>
                  <a:pt x="677799" y="2130205"/>
                  <a:pt x="669893" y="2120299"/>
                  <a:pt x="673227" y="2108774"/>
                </a:cubicBezTo>
                <a:cubicBezTo>
                  <a:pt x="676751" y="2096677"/>
                  <a:pt x="690562" y="2086867"/>
                  <a:pt x="703135" y="2087629"/>
                </a:cubicBezTo>
                <a:close/>
                <a:moveTo>
                  <a:pt x="374808" y="2087629"/>
                </a:moveTo>
                <a:cubicBezTo>
                  <a:pt x="379666" y="2087533"/>
                  <a:pt x="381762" y="2091724"/>
                  <a:pt x="378999" y="2096392"/>
                </a:cubicBezTo>
                <a:cubicBezTo>
                  <a:pt x="376428" y="2101154"/>
                  <a:pt x="369379" y="2105536"/>
                  <a:pt x="364236" y="2105726"/>
                </a:cubicBezTo>
                <a:cubicBezTo>
                  <a:pt x="358806" y="2105917"/>
                  <a:pt x="357187" y="2102202"/>
                  <a:pt x="360235" y="2096963"/>
                </a:cubicBezTo>
                <a:cubicBezTo>
                  <a:pt x="363378" y="2091724"/>
                  <a:pt x="369665" y="2087724"/>
                  <a:pt x="374808" y="2087629"/>
                </a:cubicBezTo>
                <a:close/>
                <a:moveTo>
                  <a:pt x="619886" y="2087152"/>
                </a:moveTo>
                <a:cubicBezTo>
                  <a:pt x="630269" y="2087533"/>
                  <a:pt x="635888" y="2095534"/>
                  <a:pt x="632650" y="2105440"/>
                </a:cubicBezTo>
                <a:cubicBezTo>
                  <a:pt x="629221" y="2115918"/>
                  <a:pt x="617029" y="2124204"/>
                  <a:pt x="605789" y="2123824"/>
                </a:cubicBezTo>
                <a:cubicBezTo>
                  <a:pt x="595217" y="2123442"/>
                  <a:pt x="589311" y="2115061"/>
                  <a:pt x="592835" y="2105440"/>
                </a:cubicBezTo>
                <a:cubicBezTo>
                  <a:pt x="596550" y="2095344"/>
                  <a:pt x="609123" y="2086771"/>
                  <a:pt x="619886" y="2087152"/>
                </a:cubicBezTo>
                <a:close/>
                <a:moveTo>
                  <a:pt x="538448" y="2087152"/>
                </a:moveTo>
                <a:cubicBezTo>
                  <a:pt x="546925" y="2087819"/>
                  <a:pt x="550259" y="2094487"/>
                  <a:pt x="546163" y="2102869"/>
                </a:cubicBezTo>
                <a:cubicBezTo>
                  <a:pt x="542163" y="2111060"/>
                  <a:pt x="532257" y="2117251"/>
                  <a:pt x="523303" y="2117156"/>
                </a:cubicBezTo>
                <a:cubicBezTo>
                  <a:pt x="514064" y="2117061"/>
                  <a:pt x="509682" y="2109536"/>
                  <a:pt x="514064" y="2101249"/>
                </a:cubicBezTo>
                <a:cubicBezTo>
                  <a:pt x="518445" y="2092772"/>
                  <a:pt x="529590" y="2086295"/>
                  <a:pt x="538448" y="2087152"/>
                </a:cubicBezTo>
                <a:close/>
                <a:moveTo>
                  <a:pt x="455295" y="2087152"/>
                </a:moveTo>
                <a:cubicBezTo>
                  <a:pt x="462439" y="2087057"/>
                  <a:pt x="465391" y="2092486"/>
                  <a:pt x="461867" y="2099154"/>
                </a:cubicBezTo>
                <a:cubicBezTo>
                  <a:pt x="458152" y="2105916"/>
                  <a:pt x="449389" y="2111155"/>
                  <a:pt x="442246" y="2110965"/>
                </a:cubicBezTo>
                <a:cubicBezTo>
                  <a:pt x="434911" y="2110774"/>
                  <a:pt x="432625" y="2105250"/>
                  <a:pt x="436912" y="2098392"/>
                </a:cubicBezTo>
                <a:cubicBezTo>
                  <a:pt x="440817" y="2092010"/>
                  <a:pt x="448627" y="2087248"/>
                  <a:pt x="455295" y="2087152"/>
                </a:cubicBezTo>
                <a:close/>
                <a:moveTo>
                  <a:pt x="1839849" y="2085152"/>
                </a:moveTo>
                <a:cubicBezTo>
                  <a:pt x="1848802" y="2083533"/>
                  <a:pt x="1857089" y="2088771"/>
                  <a:pt x="1858613" y="2097344"/>
                </a:cubicBezTo>
                <a:cubicBezTo>
                  <a:pt x="1860137" y="2105821"/>
                  <a:pt x="1854136" y="2113917"/>
                  <a:pt x="1845183" y="2115346"/>
                </a:cubicBezTo>
                <a:cubicBezTo>
                  <a:pt x="1836515" y="2116680"/>
                  <a:pt x="1827371" y="2110774"/>
                  <a:pt x="1826037" y="2102964"/>
                </a:cubicBezTo>
                <a:cubicBezTo>
                  <a:pt x="1824704" y="2095153"/>
                  <a:pt x="1831371" y="2086676"/>
                  <a:pt x="1839849" y="2085152"/>
                </a:cubicBezTo>
                <a:close/>
                <a:moveTo>
                  <a:pt x="3286125" y="2082675"/>
                </a:moveTo>
                <a:cubicBezTo>
                  <a:pt x="3276124" y="2083152"/>
                  <a:pt x="3266313" y="2083533"/>
                  <a:pt x="3257074" y="2084009"/>
                </a:cubicBezTo>
                <a:cubicBezTo>
                  <a:pt x="3254407" y="2096010"/>
                  <a:pt x="3251740" y="2107917"/>
                  <a:pt x="3249454" y="2118204"/>
                </a:cubicBezTo>
                <a:cubicBezTo>
                  <a:pt x="3259646" y="2120680"/>
                  <a:pt x="3268409" y="2122776"/>
                  <a:pt x="3275457" y="2124490"/>
                </a:cubicBezTo>
                <a:cubicBezTo>
                  <a:pt x="3278981" y="2110584"/>
                  <a:pt x="3282887" y="2095629"/>
                  <a:pt x="3286125" y="2082675"/>
                </a:cubicBezTo>
                <a:close/>
                <a:moveTo>
                  <a:pt x="3491389" y="2081152"/>
                </a:moveTo>
                <a:cubicBezTo>
                  <a:pt x="3503200" y="2081914"/>
                  <a:pt x="3506724" y="2094772"/>
                  <a:pt x="3499104" y="2109441"/>
                </a:cubicBezTo>
                <a:cubicBezTo>
                  <a:pt x="3491484" y="2124014"/>
                  <a:pt x="3475482" y="2136492"/>
                  <a:pt x="3464052" y="2136777"/>
                </a:cubicBezTo>
                <a:cubicBezTo>
                  <a:pt x="3452146" y="2137063"/>
                  <a:pt x="3448431" y="2123538"/>
                  <a:pt x="3456146" y="2107631"/>
                </a:cubicBezTo>
                <a:cubicBezTo>
                  <a:pt x="3463480" y="2092486"/>
                  <a:pt x="3479578" y="2080485"/>
                  <a:pt x="3491389" y="2081152"/>
                </a:cubicBezTo>
                <a:close/>
                <a:moveTo>
                  <a:pt x="3169920" y="2079913"/>
                </a:moveTo>
                <a:cubicBezTo>
                  <a:pt x="3168110" y="2093058"/>
                  <a:pt x="3166301" y="2105916"/>
                  <a:pt x="3164586" y="2118680"/>
                </a:cubicBezTo>
                <a:cubicBezTo>
                  <a:pt x="3173063" y="2118870"/>
                  <a:pt x="3181445" y="2119061"/>
                  <a:pt x="3189732" y="2119252"/>
                </a:cubicBezTo>
                <a:cubicBezTo>
                  <a:pt x="3191828" y="2106393"/>
                  <a:pt x="3194018" y="2093153"/>
                  <a:pt x="3195923" y="2081056"/>
                </a:cubicBezTo>
                <a:cubicBezTo>
                  <a:pt x="3186970" y="2080580"/>
                  <a:pt x="3178588" y="2080199"/>
                  <a:pt x="3169920" y="2079913"/>
                </a:cubicBezTo>
                <a:close/>
                <a:moveTo>
                  <a:pt x="1667541" y="2078866"/>
                </a:moveTo>
                <a:cubicBezTo>
                  <a:pt x="1678590" y="2076199"/>
                  <a:pt x="1688973" y="2081438"/>
                  <a:pt x="1690973" y="2090867"/>
                </a:cubicBezTo>
                <a:cubicBezTo>
                  <a:pt x="1692973" y="2100392"/>
                  <a:pt x="1685925" y="2109917"/>
                  <a:pt x="1674875" y="2112680"/>
                </a:cubicBezTo>
                <a:cubicBezTo>
                  <a:pt x="1663922" y="2115537"/>
                  <a:pt x="1653540" y="2110489"/>
                  <a:pt x="1650968" y="2101345"/>
                </a:cubicBezTo>
                <a:cubicBezTo>
                  <a:pt x="1648301" y="2091629"/>
                  <a:pt x="1655540" y="2081723"/>
                  <a:pt x="1667541" y="2078866"/>
                </a:cubicBezTo>
                <a:close/>
                <a:moveTo>
                  <a:pt x="1506855" y="2078008"/>
                </a:moveTo>
                <a:cubicBezTo>
                  <a:pt x="1519333" y="2075056"/>
                  <a:pt x="1531048" y="2080866"/>
                  <a:pt x="1533620" y="2091820"/>
                </a:cubicBezTo>
                <a:cubicBezTo>
                  <a:pt x="1536192" y="2102488"/>
                  <a:pt x="1528191" y="2113060"/>
                  <a:pt x="1515618" y="2115346"/>
                </a:cubicBezTo>
                <a:cubicBezTo>
                  <a:pt x="1504093" y="2117537"/>
                  <a:pt x="1492472" y="2111155"/>
                  <a:pt x="1489805" y="2101630"/>
                </a:cubicBezTo>
                <a:cubicBezTo>
                  <a:pt x="1486948" y="2091439"/>
                  <a:pt x="1494472" y="2080961"/>
                  <a:pt x="1506855" y="2078008"/>
                </a:cubicBezTo>
                <a:close/>
                <a:moveTo>
                  <a:pt x="2405443" y="2076961"/>
                </a:moveTo>
                <a:cubicBezTo>
                  <a:pt x="2416777" y="2079533"/>
                  <a:pt x="2426207" y="2091153"/>
                  <a:pt x="2427922" y="2104774"/>
                </a:cubicBezTo>
                <a:cubicBezTo>
                  <a:pt x="2429636" y="2118204"/>
                  <a:pt x="2422588" y="2126396"/>
                  <a:pt x="2411443" y="2123729"/>
                </a:cubicBezTo>
                <a:cubicBezTo>
                  <a:pt x="2400680" y="2121157"/>
                  <a:pt x="2390012" y="2108203"/>
                  <a:pt x="2388393" y="2095535"/>
                </a:cubicBezTo>
                <a:cubicBezTo>
                  <a:pt x="2386774" y="2082866"/>
                  <a:pt x="2394489" y="2074580"/>
                  <a:pt x="2405443" y="2076961"/>
                </a:cubicBezTo>
                <a:close/>
                <a:moveTo>
                  <a:pt x="3406615" y="2072675"/>
                </a:moveTo>
                <a:cubicBezTo>
                  <a:pt x="3420522" y="2073913"/>
                  <a:pt x="3425380" y="2089534"/>
                  <a:pt x="3417569" y="2107631"/>
                </a:cubicBezTo>
                <a:cubicBezTo>
                  <a:pt x="3409759" y="2125824"/>
                  <a:pt x="3392899" y="2140111"/>
                  <a:pt x="3379660" y="2139921"/>
                </a:cubicBezTo>
                <a:cubicBezTo>
                  <a:pt x="3366610" y="2139730"/>
                  <a:pt x="3360895" y="2124205"/>
                  <a:pt x="3367277" y="2105917"/>
                </a:cubicBezTo>
                <a:cubicBezTo>
                  <a:pt x="3373754" y="2087152"/>
                  <a:pt x="3392423" y="2071436"/>
                  <a:pt x="3406615" y="2072675"/>
                </a:cubicBezTo>
                <a:close/>
                <a:moveTo>
                  <a:pt x="1282350" y="2071627"/>
                </a:moveTo>
                <a:cubicBezTo>
                  <a:pt x="1293304" y="2071151"/>
                  <a:pt x="1306449" y="2080771"/>
                  <a:pt x="1310925" y="2092391"/>
                </a:cubicBezTo>
                <a:cubicBezTo>
                  <a:pt x="1315402" y="2104012"/>
                  <a:pt x="1309687" y="2114108"/>
                  <a:pt x="1298257" y="2114204"/>
                </a:cubicBezTo>
                <a:cubicBezTo>
                  <a:pt x="1287113" y="2114299"/>
                  <a:pt x="1275016" y="2105536"/>
                  <a:pt x="1270539" y="2094011"/>
                </a:cubicBezTo>
                <a:cubicBezTo>
                  <a:pt x="1265872" y="2081819"/>
                  <a:pt x="1271111" y="2072008"/>
                  <a:pt x="1282350" y="2071627"/>
                </a:cubicBezTo>
                <a:close/>
                <a:moveTo>
                  <a:pt x="935260" y="2070198"/>
                </a:moveTo>
                <a:cubicBezTo>
                  <a:pt x="935450" y="2078103"/>
                  <a:pt x="935545" y="2085057"/>
                  <a:pt x="935545" y="2092867"/>
                </a:cubicBezTo>
                <a:cubicBezTo>
                  <a:pt x="944785" y="2093629"/>
                  <a:pt x="952976" y="2094391"/>
                  <a:pt x="960215" y="2094963"/>
                </a:cubicBezTo>
                <a:cubicBezTo>
                  <a:pt x="959929" y="2086676"/>
                  <a:pt x="959548" y="2078485"/>
                  <a:pt x="959263" y="2071341"/>
                </a:cubicBezTo>
                <a:cubicBezTo>
                  <a:pt x="950976" y="2070960"/>
                  <a:pt x="942975" y="2070579"/>
                  <a:pt x="935260" y="2070198"/>
                </a:cubicBezTo>
                <a:close/>
                <a:moveTo>
                  <a:pt x="1041559" y="2069819"/>
                </a:moveTo>
                <a:lnTo>
                  <a:pt x="1041463" y="2069912"/>
                </a:lnTo>
                <a:cubicBezTo>
                  <a:pt x="1036510" y="2071341"/>
                  <a:pt x="1031748" y="2073627"/>
                  <a:pt x="1026509" y="2073817"/>
                </a:cubicBezTo>
                <a:cubicBezTo>
                  <a:pt x="1021080" y="2074008"/>
                  <a:pt x="1015270" y="2072198"/>
                  <a:pt x="1011174" y="2071531"/>
                </a:cubicBezTo>
                <a:cubicBezTo>
                  <a:pt x="1012126" y="2081056"/>
                  <a:pt x="1013079" y="2089914"/>
                  <a:pt x="1014127" y="2100202"/>
                </a:cubicBezTo>
                <a:cubicBezTo>
                  <a:pt x="1024795" y="2094963"/>
                  <a:pt x="1035177" y="2098677"/>
                  <a:pt x="1045845" y="2103631"/>
                </a:cubicBezTo>
                <a:cubicBezTo>
                  <a:pt x="1042130" y="2097869"/>
                  <a:pt x="1039678" y="2092154"/>
                  <a:pt x="1038844" y="2086510"/>
                </a:cubicBezTo>
                <a:close/>
                <a:moveTo>
                  <a:pt x="1210151" y="2069341"/>
                </a:moveTo>
                <a:cubicBezTo>
                  <a:pt x="1222629" y="2069531"/>
                  <a:pt x="1235488" y="2079818"/>
                  <a:pt x="1239393" y="2092868"/>
                </a:cubicBezTo>
                <a:cubicBezTo>
                  <a:pt x="1243108" y="2105250"/>
                  <a:pt x="1236345" y="2114965"/>
                  <a:pt x="1224058" y="2114775"/>
                </a:cubicBezTo>
                <a:cubicBezTo>
                  <a:pt x="1211485" y="2114585"/>
                  <a:pt x="1197483" y="2103345"/>
                  <a:pt x="1194244" y="2090963"/>
                </a:cubicBezTo>
                <a:cubicBezTo>
                  <a:pt x="1191101" y="2078771"/>
                  <a:pt x="1198245" y="2069150"/>
                  <a:pt x="1210151" y="2069341"/>
                </a:cubicBezTo>
                <a:close/>
                <a:moveTo>
                  <a:pt x="3080916" y="2068570"/>
                </a:moveTo>
                <a:lnTo>
                  <a:pt x="3077527" y="2124776"/>
                </a:lnTo>
                <a:lnTo>
                  <a:pt x="3077345" y="2125006"/>
                </a:lnTo>
                <a:lnTo>
                  <a:pt x="3093756" y="2118621"/>
                </a:lnTo>
                <a:cubicBezTo>
                  <a:pt x="3099126" y="2118894"/>
                  <a:pt x="3104198" y="2121347"/>
                  <a:pt x="3108770" y="2125157"/>
                </a:cubicBezTo>
                <a:cubicBezTo>
                  <a:pt x="3109817" y="2107726"/>
                  <a:pt x="3110865" y="2090581"/>
                  <a:pt x="3111818" y="2072674"/>
                </a:cubicBezTo>
                <a:cubicBezTo>
                  <a:pt x="3106294" y="2076151"/>
                  <a:pt x="3100936" y="2077198"/>
                  <a:pt x="3095709" y="2076305"/>
                </a:cubicBezTo>
                <a:close/>
                <a:moveTo>
                  <a:pt x="1360360" y="2067245"/>
                </a:moveTo>
                <a:cubicBezTo>
                  <a:pt x="1372457" y="2065626"/>
                  <a:pt x="1384840" y="2072675"/>
                  <a:pt x="1388459" y="2084200"/>
                </a:cubicBezTo>
                <a:cubicBezTo>
                  <a:pt x="1391983" y="2095535"/>
                  <a:pt x="1385030" y="2106012"/>
                  <a:pt x="1372933" y="2107441"/>
                </a:cubicBezTo>
                <a:cubicBezTo>
                  <a:pt x="1361122" y="2108870"/>
                  <a:pt x="1348454" y="2100392"/>
                  <a:pt x="1345120" y="2089629"/>
                </a:cubicBezTo>
                <a:cubicBezTo>
                  <a:pt x="1341691" y="2078675"/>
                  <a:pt x="1348359" y="2068865"/>
                  <a:pt x="1360360" y="2067245"/>
                </a:cubicBezTo>
                <a:close/>
                <a:moveTo>
                  <a:pt x="1949671" y="2067150"/>
                </a:moveTo>
                <a:cubicBezTo>
                  <a:pt x="1956148" y="2064864"/>
                  <a:pt x="1965578" y="2069912"/>
                  <a:pt x="1965388" y="2076580"/>
                </a:cubicBezTo>
                <a:cubicBezTo>
                  <a:pt x="1965102" y="2081724"/>
                  <a:pt x="1961197" y="2086581"/>
                  <a:pt x="1957672" y="2094678"/>
                </a:cubicBezTo>
                <a:cubicBezTo>
                  <a:pt x="1950433" y="2088582"/>
                  <a:pt x="1944337" y="2085724"/>
                  <a:pt x="1942051" y="2081152"/>
                </a:cubicBezTo>
                <a:cubicBezTo>
                  <a:pt x="1938908" y="2074961"/>
                  <a:pt x="1942909" y="2069532"/>
                  <a:pt x="1949671" y="2067150"/>
                </a:cubicBezTo>
                <a:close/>
                <a:moveTo>
                  <a:pt x="1136332" y="2066102"/>
                </a:moveTo>
                <a:cubicBezTo>
                  <a:pt x="1149286" y="2066769"/>
                  <a:pt x="1162621" y="2078008"/>
                  <a:pt x="1165954" y="2090962"/>
                </a:cubicBezTo>
                <a:cubicBezTo>
                  <a:pt x="1169383" y="2104488"/>
                  <a:pt x="1160525" y="2114965"/>
                  <a:pt x="1146238" y="2114013"/>
                </a:cubicBezTo>
                <a:cubicBezTo>
                  <a:pt x="1132426" y="2113060"/>
                  <a:pt x="1119853" y="2102011"/>
                  <a:pt x="1117282" y="2088581"/>
                </a:cubicBezTo>
                <a:cubicBezTo>
                  <a:pt x="1114805" y="2075246"/>
                  <a:pt x="1123282" y="2065340"/>
                  <a:pt x="1136332" y="2066102"/>
                </a:cubicBezTo>
                <a:close/>
                <a:moveTo>
                  <a:pt x="854011" y="2064673"/>
                </a:moveTo>
                <a:cubicBezTo>
                  <a:pt x="853249" y="2072865"/>
                  <a:pt x="852297" y="2081818"/>
                  <a:pt x="851440" y="2090486"/>
                </a:cubicBezTo>
                <a:cubicBezTo>
                  <a:pt x="860203" y="2090486"/>
                  <a:pt x="868870" y="2090391"/>
                  <a:pt x="878110" y="2090295"/>
                </a:cubicBezTo>
                <a:cubicBezTo>
                  <a:pt x="878586" y="2082485"/>
                  <a:pt x="879062" y="2074770"/>
                  <a:pt x="879538" y="2068007"/>
                </a:cubicBezTo>
                <a:cubicBezTo>
                  <a:pt x="870394" y="2066769"/>
                  <a:pt x="861727" y="2065626"/>
                  <a:pt x="854011" y="2064673"/>
                </a:cubicBezTo>
                <a:close/>
                <a:moveTo>
                  <a:pt x="3895057" y="2063245"/>
                </a:moveTo>
                <a:cubicBezTo>
                  <a:pt x="3893343" y="2067722"/>
                  <a:pt x="3893438" y="2070579"/>
                  <a:pt x="3891057" y="2072770"/>
                </a:cubicBezTo>
                <a:cubicBezTo>
                  <a:pt x="3888485" y="2075056"/>
                  <a:pt x="3881913" y="2078390"/>
                  <a:pt x="3880103" y="2078295"/>
                </a:cubicBezTo>
                <a:cubicBezTo>
                  <a:pt x="3878294" y="2078199"/>
                  <a:pt x="3878865" y="2074294"/>
                  <a:pt x="3880961" y="2071913"/>
                </a:cubicBezTo>
                <a:cubicBezTo>
                  <a:pt x="3882961" y="2069627"/>
                  <a:pt x="3888295" y="2067245"/>
                  <a:pt x="3895057" y="2063245"/>
                </a:cubicBezTo>
                <a:close/>
                <a:moveTo>
                  <a:pt x="2294191" y="2061721"/>
                </a:moveTo>
                <a:cubicBezTo>
                  <a:pt x="2303811" y="2063340"/>
                  <a:pt x="2311813" y="2072198"/>
                  <a:pt x="2313241" y="2083057"/>
                </a:cubicBezTo>
                <a:cubicBezTo>
                  <a:pt x="2314670" y="2093630"/>
                  <a:pt x="2308574" y="2100488"/>
                  <a:pt x="2299240" y="2098773"/>
                </a:cubicBezTo>
                <a:cubicBezTo>
                  <a:pt x="2290381" y="2097154"/>
                  <a:pt x="2281047" y="2086772"/>
                  <a:pt x="2279713" y="2077056"/>
                </a:cubicBezTo>
                <a:cubicBezTo>
                  <a:pt x="2278285" y="2066960"/>
                  <a:pt x="2284857" y="2060102"/>
                  <a:pt x="2294191" y="2061721"/>
                </a:cubicBezTo>
                <a:close/>
                <a:moveTo>
                  <a:pt x="3814667" y="2059816"/>
                </a:moveTo>
                <a:cubicBezTo>
                  <a:pt x="3819715" y="2060292"/>
                  <a:pt x="3819429" y="2065626"/>
                  <a:pt x="3814095" y="2071151"/>
                </a:cubicBezTo>
                <a:cubicBezTo>
                  <a:pt x="3808761" y="2076675"/>
                  <a:pt x="3799713" y="2081247"/>
                  <a:pt x="3795427" y="2080200"/>
                </a:cubicBezTo>
                <a:cubicBezTo>
                  <a:pt x="3791045" y="2079247"/>
                  <a:pt x="3791045" y="2075723"/>
                  <a:pt x="3796188" y="2069627"/>
                </a:cubicBezTo>
                <a:cubicBezTo>
                  <a:pt x="3801332" y="2063626"/>
                  <a:pt x="3809428" y="2059340"/>
                  <a:pt x="3814667" y="2059816"/>
                </a:cubicBezTo>
                <a:close/>
                <a:moveTo>
                  <a:pt x="2067019" y="2059339"/>
                </a:moveTo>
                <a:cubicBezTo>
                  <a:pt x="2070258" y="2060006"/>
                  <a:pt x="2075116" y="2064673"/>
                  <a:pt x="2075687" y="2067721"/>
                </a:cubicBezTo>
                <a:cubicBezTo>
                  <a:pt x="2076259" y="2070769"/>
                  <a:pt x="2072354" y="2074008"/>
                  <a:pt x="2069306" y="2079247"/>
                </a:cubicBezTo>
                <a:cubicBezTo>
                  <a:pt x="2064448" y="2074198"/>
                  <a:pt x="2059876" y="2071436"/>
                  <a:pt x="2058828" y="2068102"/>
                </a:cubicBezTo>
                <a:cubicBezTo>
                  <a:pt x="2057018" y="2062197"/>
                  <a:pt x="2061114" y="2058101"/>
                  <a:pt x="2067019" y="2059339"/>
                </a:cubicBezTo>
                <a:close/>
                <a:moveTo>
                  <a:pt x="2180081" y="2054863"/>
                </a:moveTo>
                <a:cubicBezTo>
                  <a:pt x="2185320" y="2056387"/>
                  <a:pt x="2190464" y="2061626"/>
                  <a:pt x="2199322" y="2067817"/>
                </a:cubicBezTo>
                <a:cubicBezTo>
                  <a:pt x="2192940" y="2073436"/>
                  <a:pt x="2189987" y="2078675"/>
                  <a:pt x="2185320" y="2079723"/>
                </a:cubicBezTo>
                <a:cubicBezTo>
                  <a:pt x="2178557" y="2081342"/>
                  <a:pt x="2172842" y="2075627"/>
                  <a:pt x="2170271" y="2068007"/>
                </a:cubicBezTo>
                <a:cubicBezTo>
                  <a:pt x="2167699" y="2060578"/>
                  <a:pt x="2172842" y="2052863"/>
                  <a:pt x="2180081" y="2054863"/>
                </a:cubicBezTo>
                <a:close/>
                <a:moveTo>
                  <a:pt x="3733418" y="2051624"/>
                </a:moveTo>
                <a:cubicBezTo>
                  <a:pt x="3740562" y="2052005"/>
                  <a:pt x="3741324" y="2059530"/>
                  <a:pt x="3734847" y="2067531"/>
                </a:cubicBezTo>
                <a:cubicBezTo>
                  <a:pt x="3728370" y="2075532"/>
                  <a:pt x="3716464" y="2082294"/>
                  <a:pt x="3709701" y="2081628"/>
                </a:cubicBezTo>
                <a:cubicBezTo>
                  <a:pt x="3702843" y="2080961"/>
                  <a:pt x="3702748" y="2073436"/>
                  <a:pt x="3709701" y="2064959"/>
                </a:cubicBezTo>
                <a:cubicBezTo>
                  <a:pt x="3715988" y="2057244"/>
                  <a:pt x="3726560" y="2051338"/>
                  <a:pt x="3733418" y="2051624"/>
                </a:cubicBezTo>
                <a:close/>
                <a:moveTo>
                  <a:pt x="2731579" y="2051434"/>
                </a:moveTo>
                <a:cubicBezTo>
                  <a:pt x="2742628" y="2051148"/>
                  <a:pt x="2753677" y="2068102"/>
                  <a:pt x="2756440" y="2089343"/>
                </a:cubicBezTo>
                <a:cubicBezTo>
                  <a:pt x="2759202" y="2110774"/>
                  <a:pt x="2753010" y="2128491"/>
                  <a:pt x="2741961" y="2128681"/>
                </a:cubicBezTo>
                <a:cubicBezTo>
                  <a:pt x="2731103" y="2128872"/>
                  <a:pt x="2718816" y="2110774"/>
                  <a:pt x="2715958" y="2090010"/>
                </a:cubicBezTo>
                <a:cubicBezTo>
                  <a:pt x="2713101" y="2069626"/>
                  <a:pt x="2720721" y="2051719"/>
                  <a:pt x="2731579" y="2051434"/>
                </a:cubicBezTo>
                <a:close/>
                <a:moveTo>
                  <a:pt x="1773174" y="2051148"/>
                </a:moveTo>
                <a:cubicBezTo>
                  <a:pt x="1782604" y="2048862"/>
                  <a:pt x="1792033" y="2053148"/>
                  <a:pt x="1794129" y="2060864"/>
                </a:cubicBezTo>
                <a:cubicBezTo>
                  <a:pt x="1796415" y="2069246"/>
                  <a:pt x="1789557" y="2078675"/>
                  <a:pt x="1779556" y="2080961"/>
                </a:cubicBezTo>
                <a:cubicBezTo>
                  <a:pt x="1770031" y="2083152"/>
                  <a:pt x="1761268" y="2078866"/>
                  <a:pt x="1758982" y="2070865"/>
                </a:cubicBezTo>
                <a:cubicBezTo>
                  <a:pt x="1756600" y="2062292"/>
                  <a:pt x="1762696" y="2053720"/>
                  <a:pt x="1773174" y="2051148"/>
                </a:cubicBezTo>
                <a:close/>
                <a:moveTo>
                  <a:pt x="1604772" y="2050576"/>
                </a:moveTo>
                <a:cubicBezTo>
                  <a:pt x="1615821" y="2047624"/>
                  <a:pt x="1627060" y="2052577"/>
                  <a:pt x="1629632" y="2061816"/>
                </a:cubicBezTo>
                <a:cubicBezTo>
                  <a:pt x="1632299" y="2071055"/>
                  <a:pt x="1625536" y="2081533"/>
                  <a:pt x="1614868" y="2085152"/>
                </a:cubicBezTo>
                <a:cubicBezTo>
                  <a:pt x="1603724" y="2088867"/>
                  <a:pt x="1591056" y="2083533"/>
                  <a:pt x="1588293" y="2074198"/>
                </a:cubicBezTo>
                <a:cubicBezTo>
                  <a:pt x="1585531" y="2064769"/>
                  <a:pt x="1593247" y="2053624"/>
                  <a:pt x="1604772" y="2050576"/>
                </a:cubicBezTo>
                <a:close/>
                <a:moveTo>
                  <a:pt x="2809113" y="2050482"/>
                </a:moveTo>
                <a:cubicBezTo>
                  <a:pt x="2821590" y="2050767"/>
                  <a:pt x="2833592" y="2069532"/>
                  <a:pt x="2835401" y="2091820"/>
                </a:cubicBezTo>
                <a:cubicBezTo>
                  <a:pt x="2837211" y="2114013"/>
                  <a:pt x="2828543" y="2132492"/>
                  <a:pt x="2816637" y="2131825"/>
                </a:cubicBezTo>
                <a:cubicBezTo>
                  <a:pt x="2804540" y="2131158"/>
                  <a:pt x="2793396" y="2112204"/>
                  <a:pt x="2791396" y="2089058"/>
                </a:cubicBezTo>
                <a:cubicBezTo>
                  <a:pt x="2789396" y="2066865"/>
                  <a:pt x="2797016" y="2050196"/>
                  <a:pt x="2809113" y="2050482"/>
                </a:cubicBezTo>
                <a:close/>
                <a:moveTo>
                  <a:pt x="752856" y="2050196"/>
                </a:moveTo>
                <a:cubicBezTo>
                  <a:pt x="765714" y="2050767"/>
                  <a:pt x="773715" y="2060959"/>
                  <a:pt x="771239" y="2073723"/>
                </a:cubicBezTo>
                <a:cubicBezTo>
                  <a:pt x="768667" y="2086486"/>
                  <a:pt x="756094" y="2095916"/>
                  <a:pt x="742473" y="2095344"/>
                </a:cubicBezTo>
                <a:cubicBezTo>
                  <a:pt x="729043" y="2094773"/>
                  <a:pt x="720566" y="2084010"/>
                  <a:pt x="723804" y="2071722"/>
                </a:cubicBezTo>
                <a:cubicBezTo>
                  <a:pt x="727043" y="2059340"/>
                  <a:pt x="740092" y="2049624"/>
                  <a:pt x="752856" y="2050196"/>
                </a:cubicBezTo>
                <a:close/>
                <a:moveTo>
                  <a:pt x="287083" y="2050196"/>
                </a:moveTo>
                <a:cubicBezTo>
                  <a:pt x="286988" y="2052577"/>
                  <a:pt x="287845" y="2054196"/>
                  <a:pt x="286702" y="2055530"/>
                </a:cubicBezTo>
                <a:cubicBezTo>
                  <a:pt x="285559" y="2056959"/>
                  <a:pt x="282606" y="2058197"/>
                  <a:pt x="280416" y="2059530"/>
                </a:cubicBezTo>
                <a:cubicBezTo>
                  <a:pt x="280130" y="2058006"/>
                  <a:pt x="279177" y="2056673"/>
                  <a:pt x="279844" y="2054768"/>
                </a:cubicBezTo>
                <a:cubicBezTo>
                  <a:pt x="280130" y="2054101"/>
                  <a:pt x="283749" y="2052292"/>
                  <a:pt x="287083" y="2050196"/>
                </a:cubicBezTo>
                <a:close/>
                <a:moveTo>
                  <a:pt x="2971609" y="2050100"/>
                </a:moveTo>
                <a:cubicBezTo>
                  <a:pt x="2986182" y="2050386"/>
                  <a:pt x="2998660" y="2070388"/>
                  <a:pt x="2998850" y="2094106"/>
                </a:cubicBezTo>
                <a:cubicBezTo>
                  <a:pt x="2999041" y="2117537"/>
                  <a:pt x="2987325" y="2137921"/>
                  <a:pt x="2973799" y="2138111"/>
                </a:cubicBezTo>
                <a:cubicBezTo>
                  <a:pt x="2959988" y="2138397"/>
                  <a:pt x="2948082" y="2118585"/>
                  <a:pt x="2947130" y="2093915"/>
                </a:cubicBezTo>
                <a:cubicBezTo>
                  <a:pt x="2946177" y="2068864"/>
                  <a:pt x="2956750" y="2049814"/>
                  <a:pt x="2971609" y="2050100"/>
                </a:cubicBezTo>
                <a:close/>
                <a:moveTo>
                  <a:pt x="1447609" y="2049719"/>
                </a:moveTo>
                <a:cubicBezTo>
                  <a:pt x="1459801" y="2047433"/>
                  <a:pt x="1472660" y="2054101"/>
                  <a:pt x="1475136" y="2064483"/>
                </a:cubicBezTo>
                <a:cubicBezTo>
                  <a:pt x="1477708" y="2075151"/>
                  <a:pt x="1469517" y="2086390"/>
                  <a:pt x="1457515" y="2088581"/>
                </a:cubicBezTo>
                <a:cubicBezTo>
                  <a:pt x="1445323" y="2090772"/>
                  <a:pt x="1433322" y="2083724"/>
                  <a:pt x="1430559" y="2073246"/>
                </a:cubicBezTo>
                <a:cubicBezTo>
                  <a:pt x="1427797" y="2062769"/>
                  <a:pt x="1435608" y="2052101"/>
                  <a:pt x="1447609" y="2049719"/>
                </a:cubicBezTo>
                <a:close/>
                <a:moveTo>
                  <a:pt x="361282" y="2049624"/>
                </a:moveTo>
                <a:cubicBezTo>
                  <a:pt x="365759" y="2049529"/>
                  <a:pt x="366807" y="2051910"/>
                  <a:pt x="362902" y="2058768"/>
                </a:cubicBezTo>
                <a:cubicBezTo>
                  <a:pt x="360235" y="2060101"/>
                  <a:pt x="355663" y="2063245"/>
                  <a:pt x="352329" y="2063816"/>
                </a:cubicBezTo>
                <a:cubicBezTo>
                  <a:pt x="347566" y="2064673"/>
                  <a:pt x="346614" y="2061435"/>
                  <a:pt x="349471" y="2056958"/>
                </a:cubicBezTo>
                <a:cubicBezTo>
                  <a:pt x="352329" y="2052386"/>
                  <a:pt x="356806" y="2049719"/>
                  <a:pt x="361282" y="2049624"/>
                </a:cubicBezTo>
                <a:close/>
                <a:moveTo>
                  <a:pt x="2889599" y="2049529"/>
                </a:moveTo>
                <a:cubicBezTo>
                  <a:pt x="2902934" y="2050386"/>
                  <a:pt x="2914459" y="2069246"/>
                  <a:pt x="2915697" y="2092391"/>
                </a:cubicBezTo>
                <a:cubicBezTo>
                  <a:pt x="2917031" y="2116775"/>
                  <a:pt x="2907506" y="2135349"/>
                  <a:pt x="2894171" y="2134778"/>
                </a:cubicBezTo>
                <a:cubicBezTo>
                  <a:pt x="2881502" y="2134302"/>
                  <a:pt x="2869787" y="2115156"/>
                  <a:pt x="2867882" y="2092106"/>
                </a:cubicBezTo>
                <a:cubicBezTo>
                  <a:pt x="2865977" y="2068388"/>
                  <a:pt x="2875883" y="2048672"/>
                  <a:pt x="2889599" y="2049529"/>
                </a:cubicBezTo>
                <a:close/>
                <a:moveTo>
                  <a:pt x="673512" y="2049148"/>
                </a:moveTo>
                <a:cubicBezTo>
                  <a:pt x="685037" y="2049243"/>
                  <a:pt x="691705" y="2058577"/>
                  <a:pt x="688276" y="2069722"/>
                </a:cubicBezTo>
                <a:cubicBezTo>
                  <a:pt x="684942" y="2080390"/>
                  <a:pt x="673036" y="2088581"/>
                  <a:pt x="661606" y="2088200"/>
                </a:cubicBezTo>
                <a:cubicBezTo>
                  <a:pt x="649890" y="2087819"/>
                  <a:pt x="643889" y="2079342"/>
                  <a:pt x="647509" y="2068388"/>
                </a:cubicBezTo>
                <a:cubicBezTo>
                  <a:pt x="651224" y="2057435"/>
                  <a:pt x="662463" y="2049052"/>
                  <a:pt x="673512" y="2049148"/>
                </a:cubicBezTo>
                <a:close/>
                <a:moveTo>
                  <a:pt x="595979" y="2048290"/>
                </a:moveTo>
                <a:cubicBezTo>
                  <a:pt x="604647" y="2048767"/>
                  <a:pt x="609314" y="2056577"/>
                  <a:pt x="605980" y="2065245"/>
                </a:cubicBezTo>
                <a:cubicBezTo>
                  <a:pt x="602551" y="2074389"/>
                  <a:pt x="590836" y="2082104"/>
                  <a:pt x="581120" y="2081628"/>
                </a:cubicBezTo>
                <a:cubicBezTo>
                  <a:pt x="571690" y="2081152"/>
                  <a:pt x="567595" y="2073913"/>
                  <a:pt x="571500" y="2064769"/>
                </a:cubicBezTo>
                <a:cubicBezTo>
                  <a:pt x="575691" y="2055053"/>
                  <a:pt x="586549" y="2047719"/>
                  <a:pt x="595979" y="2048290"/>
                </a:cubicBezTo>
                <a:close/>
                <a:moveTo>
                  <a:pt x="438816" y="2048290"/>
                </a:moveTo>
                <a:cubicBezTo>
                  <a:pt x="444531" y="2048290"/>
                  <a:pt x="446436" y="2053148"/>
                  <a:pt x="443007" y="2059053"/>
                </a:cubicBezTo>
                <a:cubicBezTo>
                  <a:pt x="439674" y="2064864"/>
                  <a:pt x="432054" y="2069626"/>
                  <a:pt x="426339" y="2069531"/>
                </a:cubicBezTo>
                <a:cubicBezTo>
                  <a:pt x="420814" y="2069436"/>
                  <a:pt x="418814" y="2064197"/>
                  <a:pt x="422052" y="2058768"/>
                </a:cubicBezTo>
                <a:cubicBezTo>
                  <a:pt x="425386" y="2053243"/>
                  <a:pt x="433292" y="2048290"/>
                  <a:pt x="438816" y="2048290"/>
                </a:cubicBezTo>
                <a:close/>
                <a:moveTo>
                  <a:pt x="517588" y="2047814"/>
                </a:moveTo>
                <a:cubicBezTo>
                  <a:pt x="524732" y="2048291"/>
                  <a:pt x="527590" y="2055434"/>
                  <a:pt x="523494" y="2062769"/>
                </a:cubicBezTo>
                <a:cubicBezTo>
                  <a:pt x="519589" y="2069722"/>
                  <a:pt x="510254" y="2075532"/>
                  <a:pt x="503110" y="2075437"/>
                </a:cubicBezTo>
                <a:cubicBezTo>
                  <a:pt x="495395" y="2075342"/>
                  <a:pt x="492252" y="2068674"/>
                  <a:pt x="496348" y="2061149"/>
                </a:cubicBezTo>
                <a:cubicBezTo>
                  <a:pt x="500443" y="2053625"/>
                  <a:pt x="510349" y="2047338"/>
                  <a:pt x="517588" y="2047814"/>
                </a:cubicBezTo>
                <a:close/>
                <a:moveTo>
                  <a:pt x="2649093" y="2047434"/>
                </a:moveTo>
                <a:cubicBezTo>
                  <a:pt x="2661380" y="2049243"/>
                  <a:pt x="2672429" y="2066103"/>
                  <a:pt x="2674525" y="2085724"/>
                </a:cubicBezTo>
                <a:cubicBezTo>
                  <a:pt x="2676525" y="2104393"/>
                  <a:pt x="2669477" y="2117823"/>
                  <a:pt x="2657856" y="2116299"/>
                </a:cubicBezTo>
                <a:cubicBezTo>
                  <a:pt x="2645569" y="2114775"/>
                  <a:pt x="2633662" y="2098011"/>
                  <a:pt x="2631186" y="2078580"/>
                </a:cubicBezTo>
                <a:cubicBezTo>
                  <a:pt x="2628710" y="2059149"/>
                  <a:pt x="2636806" y="2045529"/>
                  <a:pt x="2649093" y="2047434"/>
                </a:cubicBezTo>
                <a:close/>
                <a:moveTo>
                  <a:pt x="3648550" y="2042861"/>
                </a:moveTo>
                <a:cubicBezTo>
                  <a:pt x="3658457" y="2043147"/>
                  <a:pt x="3660266" y="2052672"/>
                  <a:pt x="3652551" y="2063816"/>
                </a:cubicBezTo>
                <a:cubicBezTo>
                  <a:pt x="3645217" y="2074293"/>
                  <a:pt x="3632358" y="2082390"/>
                  <a:pt x="3623309" y="2082294"/>
                </a:cubicBezTo>
                <a:cubicBezTo>
                  <a:pt x="3613880" y="2082199"/>
                  <a:pt x="3611879" y="2072198"/>
                  <a:pt x="3618928" y="2061339"/>
                </a:cubicBezTo>
                <a:cubicBezTo>
                  <a:pt x="3625595" y="2051243"/>
                  <a:pt x="3639407" y="2042575"/>
                  <a:pt x="3648550" y="2042861"/>
                </a:cubicBezTo>
                <a:close/>
                <a:moveTo>
                  <a:pt x="2553557" y="2034956"/>
                </a:moveTo>
                <a:cubicBezTo>
                  <a:pt x="2565463" y="2036384"/>
                  <a:pt x="2577465" y="2051720"/>
                  <a:pt x="2580036" y="2068579"/>
                </a:cubicBezTo>
                <a:cubicBezTo>
                  <a:pt x="2582513" y="2085248"/>
                  <a:pt x="2574512" y="2098297"/>
                  <a:pt x="2562701" y="2096106"/>
                </a:cubicBezTo>
                <a:cubicBezTo>
                  <a:pt x="2551461" y="2094011"/>
                  <a:pt x="2539841" y="2079247"/>
                  <a:pt x="2537079" y="2063150"/>
                </a:cubicBezTo>
                <a:cubicBezTo>
                  <a:pt x="2534031" y="2045719"/>
                  <a:pt x="2541365" y="2033527"/>
                  <a:pt x="2553557" y="2034956"/>
                </a:cubicBezTo>
                <a:close/>
                <a:moveTo>
                  <a:pt x="1307401" y="2033337"/>
                </a:moveTo>
                <a:cubicBezTo>
                  <a:pt x="1318926" y="2032575"/>
                  <a:pt x="1332071" y="2041052"/>
                  <a:pt x="1335690" y="2052482"/>
                </a:cubicBezTo>
                <a:cubicBezTo>
                  <a:pt x="1339310" y="2063912"/>
                  <a:pt x="1332261" y="2074675"/>
                  <a:pt x="1320736" y="2075342"/>
                </a:cubicBezTo>
                <a:cubicBezTo>
                  <a:pt x="1309116" y="2076009"/>
                  <a:pt x="1297114" y="2066198"/>
                  <a:pt x="1293495" y="2054863"/>
                </a:cubicBezTo>
                <a:cubicBezTo>
                  <a:pt x="1289875" y="2043528"/>
                  <a:pt x="1295971" y="2034099"/>
                  <a:pt x="1307401" y="2033337"/>
                </a:cubicBezTo>
                <a:close/>
                <a:moveTo>
                  <a:pt x="3562064" y="2033241"/>
                </a:moveTo>
                <a:cubicBezTo>
                  <a:pt x="3573685" y="2034193"/>
                  <a:pt x="3576733" y="2045052"/>
                  <a:pt x="3569208" y="2058482"/>
                </a:cubicBezTo>
                <a:cubicBezTo>
                  <a:pt x="3561302" y="2072674"/>
                  <a:pt x="3546157" y="2083152"/>
                  <a:pt x="3534442" y="2082390"/>
                </a:cubicBezTo>
                <a:cubicBezTo>
                  <a:pt x="3523583" y="2081723"/>
                  <a:pt x="3520249" y="2070483"/>
                  <a:pt x="3526917" y="2057148"/>
                </a:cubicBezTo>
                <a:cubicBezTo>
                  <a:pt x="3533965" y="2043242"/>
                  <a:pt x="3550062" y="2032288"/>
                  <a:pt x="3562064" y="2033241"/>
                </a:cubicBezTo>
                <a:close/>
                <a:moveTo>
                  <a:pt x="971455" y="2033241"/>
                </a:moveTo>
                <a:cubicBezTo>
                  <a:pt x="971931" y="2041718"/>
                  <a:pt x="972407" y="2050100"/>
                  <a:pt x="972883" y="2058196"/>
                </a:cubicBezTo>
                <a:cubicBezTo>
                  <a:pt x="980980" y="2058577"/>
                  <a:pt x="989171" y="2058958"/>
                  <a:pt x="997648" y="2059339"/>
                </a:cubicBezTo>
                <a:cubicBezTo>
                  <a:pt x="996886" y="2051052"/>
                  <a:pt x="996220" y="2042575"/>
                  <a:pt x="995458" y="2034384"/>
                </a:cubicBezTo>
                <a:cubicBezTo>
                  <a:pt x="987647" y="2034003"/>
                  <a:pt x="979456" y="2033622"/>
                  <a:pt x="971455" y="2033241"/>
                </a:cubicBezTo>
                <a:close/>
                <a:moveTo>
                  <a:pt x="1234916" y="2033050"/>
                </a:moveTo>
                <a:cubicBezTo>
                  <a:pt x="1246727" y="2033241"/>
                  <a:pt x="1259014" y="2043051"/>
                  <a:pt x="1262919" y="2055624"/>
                </a:cubicBezTo>
                <a:cubicBezTo>
                  <a:pt x="1266824" y="2068102"/>
                  <a:pt x="1260538" y="2077437"/>
                  <a:pt x="1248155" y="2076865"/>
                </a:cubicBezTo>
                <a:cubicBezTo>
                  <a:pt x="1236535" y="2076389"/>
                  <a:pt x="1224248" y="2066673"/>
                  <a:pt x="1220533" y="2054862"/>
                </a:cubicBezTo>
                <a:cubicBezTo>
                  <a:pt x="1216723" y="2042575"/>
                  <a:pt x="1223200" y="2032764"/>
                  <a:pt x="1234916" y="2033050"/>
                </a:cubicBezTo>
                <a:close/>
                <a:moveTo>
                  <a:pt x="1074419" y="2032860"/>
                </a:moveTo>
                <a:lnTo>
                  <a:pt x="1074321" y="2033166"/>
                </a:lnTo>
                <a:lnTo>
                  <a:pt x="1074208" y="2033212"/>
                </a:lnTo>
                <a:lnTo>
                  <a:pt x="1074133" y="2033336"/>
                </a:lnTo>
                <a:lnTo>
                  <a:pt x="1074156" y="2033233"/>
                </a:lnTo>
                <a:lnTo>
                  <a:pt x="1074134" y="2033241"/>
                </a:lnTo>
                <a:lnTo>
                  <a:pt x="1074161" y="2033205"/>
                </a:lnTo>
                <a:lnTo>
                  <a:pt x="1074230" y="2032886"/>
                </a:lnTo>
                <a:close/>
                <a:moveTo>
                  <a:pt x="896969" y="2030860"/>
                </a:moveTo>
                <a:cubicBezTo>
                  <a:pt x="896683" y="2038479"/>
                  <a:pt x="896398" y="2045718"/>
                  <a:pt x="896017" y="2052957"/>
                </a:cubicBezTo>
                <a:cubicBezTo>
                  <a:pt x="903827" y="2053339"/>
                  <a:pt x="911638" y="2053719"/>
                  <a:pt x="919258" y="2054100"/>
                </a:cubicBezTo>
                <a:cubicBezTo>
                  <a:pt x="919353" y="2046195"/>
                  <a:pt x="919448" y="2038956"/>
                  <a:pt x="919543" y="2032002"/>
                </a:cubicBezTo>
                <a:cubicBezTo>
                  <a:pt x="911638" y="2031621"/>
                  <a:pt x="904399" y="2031240"/>
                  <a:pt x="896969" y="2030860"/>
                </a:cubicBezTo>
                <a:close/>
                <a:moveTo>
                  <a:pt x="1162907" y="2029812"/>
                </a:moveTo>
                <a:cubicBezTo>
                  <a:pt x="1175194" y="2030098"/>
                  <a:pt x="1188815" y="2041718"/>
                  <a:pt x="1192149" y="2054577"/>
                </a:cubicBezTo>
                <a:cubicBezTo>
                  <a:pt x="1195483" y="2067055"/>
                  <a:pt x="1188053" y="2077246"/>
                  <a:pt x="1175671" y="2076961"/>
                </a:cubicBezTo>
                <a:cubicBezTo>
                  <a:pt x="1162717" y="2076675"/>
                  <a:pt x="1149382" y="2065340"/>
                  <a:pt x="1146429" y="2052196"/>
                </a:cubicBezTo>
                <a:cubicBezTo>
                  <a:pt x="1143571" y="2039527"/>
                  <a:pt x="1151001" y="2029526"/>
                  <a:pt x="1162907" y="2029812"/>
                </a:cubicBezTo>
                <a:close/>
                <a:moveTo>
                  <a:pt x="1090326" y="2026764"/>
                </a:moveTo>
                <a:cubicBezTo>
                  <a:pt x="1100518" y="2025811"/>
                  <a:pt x="1111281" y="2033526"/>
                  <a:pt x="1116901" y="2043909"/>
                </a:cubicBezTo>
                <a:cubicBezTo>
                  <a:pt x="1122425" y="2054100"/>
                  <a:pt x="1121473" y="2065626"/>
                  <a:pt x="1114043" y="2071531"/>
                </a:cubicBezTo>
                <a:cubicBezTo>
                  <a:pt x="1107281" y="2077056"/>
                  <a:pt x="1094993" y="2076675"/>
                  <a:pt x="1085659" y="2070769"/>
                </a:cubicBezTo>
                <a:cubicBezTo>
                  <a:pt x="1075562" y="2064292"/>
                  <a:pt x="1069752" y="2053052"/>
                  <a:pt x="1071276" y="2042670"/>
                </a:cubicBezTo>
                <a:lnTo>
                  <a:pt x="1074321" y="2033166"/>
                </a:lnTo>
                <a:close/>
                <a:moveTo>
                  <a:pt x="1883949" y="2026574"/>
                </a:moveTo>
                <a:cubicBezTo>
                  <a:pt x="1891760" y="2025050"/>
                  <a:pt x="1899284" y="2029241"/>
                  <a:pt x="1900523" y="2036003"/>
                </a:cubicBezTo>
                <a:cubicBezTo>
                  <a:pt x="1901761" y="2042576"/>
                  <a:pt x="1896141" y="2049434"/>
                  <a:pt x="1888426" y="2050862"/>
                </a:cubicBezTo>
                <a:cubicBezTo>
                  <a:pt x="1880330" y="2052386"/>
                  <a:pt x="1873376" y="2048291"/>
                  <a:pt x="1872043" y="2041337"/>
                </a:cubicBezTo>
                <a:cubicBezTo>
                  <a:pt x="1870709" y="2034479"/>
                  <a:pt x="1875758" y="2028193"/>
                  <a:pt x="1883949" y="2026574"/>
                </a:cubicBezTo>
                <a:close/>
                <a:moveTo>
                  <a:pt x="1540858" y="2025240"/>
                </a:moveTo>
                <a:cubicBezTo>
                  <a:pt x="1552669" y="2021335"/>
                  <a:pt x="1565433" y="2025907"/>
                  <a:pt x="1568671" y="2035527"/>
                </a:cubicBezTo>
                <a:cubicBezTo>
                  <a:pt x="1571910" y="2045243"/>
                  <a:pt x="1564385" y="2056387"/>
                  <a:pt x="1552288" y="2060007"/>
                </a:cubicBezTo>
                <a:cubicBezTo>
                  <a:pt x="1540573" y="2063531"/>
                  <a:pt x="1529619" y="2059054"/>
                  <a:pt x="1526095" y="2049720"/>
                </a:cubicBezTo>
                <a:cubicBezTo>
                  <a:pt x="1522380" y="2039814"/>
                  <a:pt x="1528666" y="2029336"/>
                  <a:pt x="1540858" y="2025240"/>
                </a:cubicBezTo>
                <a:close/>
                <a:moveTo>
                  <a:pt x="3972401" y="2024097"/>
                </a:moveTo>
                <a:cubicBezTo>
                  <a:pt x="3973544" y="2023621"/>
                  <a:pt x="3973449" y="2026383"/>
                  <a:pt x="3974115" y="2028288"/>
                </a:cubicBezTo>
                <a:cubicBezTo>
                  <a:pt x="3969734" y="2030670"/>
                  <a:pt x="3965924" y="2033337"/>
                  <a:pt x="3964209" y="2033432"/>
                </a:cubicBezTo>
                <a:cubicBezTo>
                  <a:pt x="3962495" y="2033527"/>
                  <a:pt x="3962971" y="2031241"/>
                  <a:pt x="3962590" y="2029908"/>
                </a:cubicBezTo>
                <a:cubicBezTo>
                  <a:pt x="3965924" y="2027907"/>
                  <a:pt x="3969448" y="2025336"/>
                  <a:pt x="3972401" y="2024097"/>
                </a:cubicBezTo>
                <a:close/>
                <a:moveTo>
                  <a:pt x="3473481" y="2022669"/>
                </a:moveTo>
                <a:cubicBezTo>
                  <a:pt x="3487102" y="2024288"/>
                  <a:pt x="3491769" y="2038670"/>
                  <a:pt x="3483768" y="2054863"/>
                </a:cubicBezTo>
                <a:cubicBezTo>
                  <a:pt x="3475672" y="2071246"/>
                  <a:pt x="3459098" y="2083438"/>
                  <a:pt x="3445858" y="2082676"/>
                </a:cubicBezTo>
                <a:cubicBezTo>
                  <a:pt x="3432047" y="2081914"/>
                  <a:pt x="3427380" y="2067055"/>
                  <a:pt x="3435381" y="2049434"/>
                </a:cubicBezTo>
                <a:cubicBezTo>
                  <a:pt x="3443001" y="2032574"/>
                  <a:pt x="3459479" y="2021049"/>
                  <a:pt x="3473481" y="2022669"/>
                </a:cubicBezTo>
                <a:close/>
                <a:moveTo>
                  <a:pt x="1389506" y="2021621"/>
                </a:moveTo>
                <a:cubicBezTo>
                  <a:pt x="1401603" y="2019144"/>
                  <a:pt x="1414462" y="2025240"/>
                  <a:pt x="1417986" y="2035813"/>
                </a:cubicBezTo>
                <a:cubicBezTo>
                  <a:pt x="1421701" y="2046957"/>
                  <a:pt x="1413890" y="2058292"/>
                  <a:pt x="1401031" y="2060578"/>
                </a:cubicBezTo>
                <a:cubicBezTo>
                  <a:pt x="1388744" y="2062769"/>
                  <a:pt x="1377028" y="2055720"/>
                  <a:pt x="1373790" y="2044862"/>
                </a:cubicBezTo>
                <a:cubicBezTo>
                  <a:pt x="1370551" y="2034098"/>
                  <a:pt x="1377219" y="2024192"/>
                  <a:pt x="1389506" y="2021621"/>
                </a:cubicBezTo>
                <a:close/>
                <a:moveTo>
                  <a:pt x="1709928" y="2020383"/>
                </a:moveTo>
                <a:cubicBezTo>
                  <a:pt x="1720310" y="2018001"/>
                  <a:pt x="1730883" y="2023431"/>
                  <a:pt x="1732216" y="2031908"/>
                </a:cubicBezTo>
                <a:cubicBezTo>
                  <a:pt x="1733550" y="2040671"/>
                  <a:pt x="1725739" y="2050196"/>
                  <a:pt x="1715357" y="2052482"/>
                </a:cubicBezTo>
                <a:cubicBezTo>
                  <a:pt x="1704784" y="2054768"/>
                  <a:pt x="1695069" y="2049529"/>
                  <a:pt x="1693449" y="2040766"/>
                </a:cubicBezTo>
                <a:cubicBezTo>
                  <a:pt x="1691925" y="2032098"/>
                  <a:pt x="1699450" y="2022764"/>
                  <a:pt x="1709928" y="2020383"/>
                </a:cubicBezTo>
                <a:close/>
                <a:moveTo>
                  <a:pt x="3224498" y="2020287"/>
                </a:moveTo>
                <a:cubicBezTo>
                  <a:pt x="3222307" y="2032669"/>
                  <a:pt x="3220117" y="2045147"/>
                  <a:pt x="3218116" y="2056291"/>
                </a:cubicBezTo>
                <a:cubicBezTo>
                  <a:pt x="3227356" y="2056767"/>
                  <a:pt x="3235928" y="2057244"/>
                  <a:pt x="3244977" y="2057720"/>
                </a:cubicBezTo>
                <a:cubicBezTo>
                  <a:pt x="3247549" y="2045242"/>
                  <a:pt x="3250025" y="2033241"/>
                  <a:pt x="3252216" y="2022192"/>
                </a:cubicBezTo>
                <a:cubicBezTo>
                  <a:pt x="3242786" y="2021525"/>
                  <a:pt x="3233547" y="2020953"/>
                  <a:pt x="3224498" y="2020287"/>
                </a:cubicBezTo>
                <a:close/>
                <a:moveTo>
                  <a:pt x="2452306" y="2019811"/>
                </a:moveTo>
                <a:cubicBezTo>
                  <a:pt x="2463355" y="2022382"/>
                  <a:pt x="2473832" y="2035908"/>
                  <a:pt x="2475547" y="2049719"/>
                </a:cubicBezTo>
                <a:cubicBezTo>
                  <a:pt x="2477261" y="2063626"/>
                  <a:pt x="2469737" y="2073341"/>
                  <a:pt x="2458688" y="2071150"/>
                </a:cubicBezTo>
                <a:cubicBezTo>
                  <a:pt x="2447829" y="2068960"/>
                  <a:pt x="2436494" y="2055529"/>
                  <a:pt x="2434304" y="2042004"/>
                </a:cubicBezTo>
                <a:cubicBezTo>
                  <a:pt x="2432017" y="2027907"/>
                  <a:pt x="2440876" y="2017144"/>
                  <a:pt x="2452306" y="2019811"/>
                </a:cubicBezTo>
                <a:close/>
                <a:moveTo>
                  <a:pt x="3894296" y="2017620"/>
                </a:moveTo>
                <a:cubicBezTo>
                  <a:pt x="3899058" y="2017715"/>
                  <a:pt x="3899725" y="2021144"/>
                  <a:pt x="3894486" y="2026097"/>
                </a:cubicBezTo>
                <a:cubicBezTo>
                  <a:pt x="3890867" y="2029526"/>
                  <a:pt x="3885056" y="2032574"/>
                  <a:pt x="3876484" y="2038194"/>
                </a:cubicBezTo>
                <a:cubicBezTo>
                  <a:pt x="3877722" y="2032384"/>
                  <a:pt x="3876960" y="2029336"/>
                  <a:pt x="3879437" y="2025811"/>
                </a:cubicBezTo>
                <a:cubicBezTo>
                  <a:pt x="3882961" y="2020954"/>
                  <a:pt x="3889533" y="2017525"/>
                  <a:pt x="3894296" y="2017620"/>
                </a:cubicBezTo>
                <a:close/>
                <a:moveTo>
                  <a:pt x="276606" y="2013715"/>
                </a:moveTo>
                <a:cubicBezTo>
                  <a:pt x="277082" y="2013429"/>
                  <a:pt x="277368" y="2014858"/>
                  <a:pt x="278034" y="2016096"/>
                </a:cubicBezTo>
                <a:cubicBezTo>
                  <a:pt x="275844" y="2017334"/>
                  <a:pt x="274129" y="2018668"/>
                  <a:pt x="272700" y="2019049"/>
                </a:cubicBezTo>
                <a:cubicBezTo>
                  <a:pt x="272034" y="2019239"/>
                  <a:pt x="271557" y="2017430"/>
                  <a:pt x="271938" y="2017049"/>
                </a:cubicBezTo>
                <a:cubicBezTo>
                  <a:pt x="273272" y="2015810"/>
                  <a:pt x="275082" y="2014572"/>
                  <a:pt x="276606" y="2013715"/>
                </a:cubicBezTo>
                <a:close/>
                <a:moveTo>
                  <a:pt x="798099" y="2012191"/>
                </a:moveTo>
                <a:cubicBezTo>
                  <a:pt x="810672" y="2012381"/>
                  <a:pt x="820197" y="2023906"/>
                  <a:pt x="818673" y="2037146"/>
                </a:cubicBezTo>
                <a:cubicBezTo>
                  <a:pt x="817149" y="2050195"/>
                  <a:pt x="804005" y="2061054"/>
                  <a:pt x="790479" y="2060482"/>
                </a:cubicBezTo>
                <a:cubicBezTo>
                  <a:pt x="777240" y="2059911"/>
                  <a:pt x="768477" y="2049243"/>
                  <a:pt x="770667" y="2036289"/>
                </a:cubicBezTo>
                <a:cubicBezTo>
                  <a:pt x="772953" y="2022668"/>
                  <a:pt x="785145" y="2012000"/>
                  <a:pt x="798099" y="2012191"/>
                </a:cubicBezTo>
                <a:close/>
                <a:moveTo>
                  <a:pt x="349852" y="2011238"/>
                </a:moveTo>
                <a:cubicBezTo>
                  <a:pt x="350329" y="2013429"/>
                  <a:pt x="351948" y="2015334"/>
                  <a:pt x="350900" y="2017810"/>
                </a:cubicBezTo>
                <a:cubicBezTo>
                  <a:pt x="350233" y="2019239"/>
                  <a:pt x="345471" y="2021716"/>
                  <a:pt x="340708" y="2024954"/>
                </a:cubicBezTo>
                <a:cubicBezTo>
                  <a:pt x="340804" y="2021430"/>
                  <a:pt x="339661" y="2019144"/>
                  <a:pt x="341185" y="2017144"/>
                </a:cubicBezTo>
                <a:cubicBezTo>
                  <a:pt x="342804" y="2015048"/>
                  <a:pt x="346900" y="2013143"/>
                  <a:pt x="349852" y="2011238"/>
                </a:cubicBezTo>
                <a:close/>
                <a:moveTo>
                  <a:pt x="3382041" y="2011047"/>
                </a:moveTo>
                <a:cubicBezTo>
                  <a:pt x="3398138" y="2012571"/>
                  <a:pt x="3405472" y="2030002"/>
                  <a:pt x="3398138" y="2049433"/>
                </a:cubicBezTo>
                <a:cubicBezTo>
                  <a:pt x="3390804" y="2068864"/>
                  <a:pt x="3371944" y="2084771"/>
                  <a:pt x="3357180" y="2083914"/>
                </a:cubicBezTo>
                <a:cubicBezTo>
                  <a:pt x="3342036" y="2083056"/>
                  <a:pt x="3335178" y="2065911"/>
                  <a:pt x="3341560" y="2045147"/>
                </a:cubicBezTo>
                <a:cubicBezTo>
                  <a:pt x="3347941" y="2024382"/>
                  <a:pt x="3365563" y="2009523"/>
                  <a:pt x="3382041" y="2011047"/>
                </a:cubicBezTo>
                <a:close/>
                <a:moveTo>
                  <a:pt x="724566" y="2010953"/>
                </a:moveTo>
                <a:cubicBezTo>
                  <a:pt x="735520" y="2011524"/>
                  <a:pt x="742378" y="2021716"/>
                  <a:pt x="739425" y="2033337"/>
                </a:cubicBezTo>
                <a:cubicBezTo>
                  <a:pt x="736472" y="2044862"/>
                  <a:pt x="724280" y="2054101"/>
                  <a:pt x="712660" y="2053530"/>
                </a:cubicBezTo>
                <a:cubicBezTo>
                  <a:pt x="701135" y="2052958"/>
                  <a:pt x="694277" y="2042671"/>
                  <a:pt x="697896" y="2031241"/>
                </a:cubicBezTo>
                <a:cubicBezTo>
                  <a:pt x="701420" y="2019716"/>
                  <a:pt x="713708" y="2010381"/>
                  <a:pt x="724566" y="2010953"/>
                </a:cubicBezTo>
                <a:close/>
                <a:moveTo>
                  <a:pt x="3132296" y="2010381"/>
                </a:moveTo>
                <a:cubicBezTo>
                  <a:pt x="3130868" y="2025240"/>
                  <a:pt x="3129344" y="2040575"/>
                  <a:pt x="3127915" y="2055624"/>
                </a:cubicBezTo>
                <a:cubicBezTo>
                  <a:pt x="3137154" y="2055148"/>
                  <a:pt x="3147060" y="2054767"/>
                  <a:pt x="3156871" y="2054291"/>
                </a:cubicBezTo>
                <a:cubicBezTo>
                  <a:pt x="3158490" y="2040765"/>
                  <a:pt x="3160205" y="2026954"/>
                  <a:pt x="3161633" y="2015143"/>
                </a:cubicBezTo>
                <a:cubicBezTo>
                  <a:pt x="3150870" y="2013429"/>
                  <a:pt x="3140869" y="2011810"/>
                  <a:pt x="3132296" y="2010381"/>
                </a:cubicBezTo>
                <a:close/>
                <a:moveTo>
                  <a:pt x="650271" y="2010286"/>
                </a:moveTo>
                <a:cubicBezTo>
                  <a:pt x="659701" y="2011048"/>
                  <a:pt x="664178" y="2019240"/>
                  <a:pt x="660463" y="2029336"/>
                </a:cubicBezTo>
                <a:cubicBezTo>
                  <a:pt x="656844" y="2039147"/>
                  <a:pt x="645985" y="2046767"/>
                  <a:pt x="636174" y="2046386"/>
                </a:cubicBezTo>
                <a:cubicBezTo>
                  <a:pt x="626554" y="2046005"/>
                  <a:pt x="621411" y="2037432"/>
                  <a:pt x="625030" y="2027812"/>
                </a:cubicBezTo>
                <a:cubicBezTo>
                  <a:pt x="628745" y="2017716"/>
                  <a:pt x="640556" y="2009524"/>
                  <a:pt x="650271" y="2010286"/>
                </a:cubicBezTo>
                <a:close/>
                <a:moveTo>
                  <a:pt x="424719" y="2009810"/>
                </a:moveTo>
                <a:cubicBezTo>
                  <a:pt x="429100" y="2009905"/>
                  <a:pt x="430624" y="2014573"/>
                  <a:pt x="427672" y="2019240"/>
                </a:cubicBezTo>
                <a:cubicBezTo>
                  <a:pt x="424719" y="2023907"/>
                  <a:pt x="417480" y="2028193"/>
                  <a:pt x="413289" y="2027622"/>
                </a:cubicBezTo>
                <a:cubicBezTo>
                  <a:pt x="408812" y="2027050"/>
                  <a:pt x="408050" y="2024002"/>
                  <a:pt x="410812" y="2019049"/>
                </a:cubicBezTo>
                <a:cubicBezTo>
                  <a:pt x="413575" y="2014001"/>
                  <a:pt x="420052" y="2009810"/>
                  <a:pt x="424719" y="2009810"/>
                </a:cubicBezTo>
                <a:close/>
                <a:moveTo>
                  <a:pt x="575500" y="2009809"/>
                </a:moveTo>
                <a:cubicBezTo>
                  <a:pt x="583025" y="2010476"/>
                  <a:pt x="585977" y="2017239"/>
                  <a:pt x="582167" y="2025430"/>
                </a:cubicBezTo>
                <a:cubicBezTo>
                  <a:pt x="578357" y="2033527"/>
                  <a:pt x="569213" y="2039623"/>
                  <a:pt x="561117" y="2039432"/>
                </a:cubicBezTo>
                <a:cubicBezTo>
                  <a:pt x="552640" y="2039337"/>
                  <a:pt x="548925" y="2032003"/>
                  <a:pt x="553116" y="2023716"/>
                </a:cubicBezTo>
                <a:cubicBezTo>
                  <a:pt x="557307" y="2015334"/>
                  <a:pt x="567404" y="2008952"/>
                  <a:pt x="575500" y="2009809"/>
                </a:cubicBezTo>
                <a:close/>
                <a:moveTo>
                  <a:pt x="1998344" y="2009619"/>
                </a:moveTo>
                <a:cubicBezTo>
                  <a:pt x="2000440" y="2008762"/>
                  <a:pt x="2005107" y="2012762"/>
                  <a:pt x="2010631" y="2015620"/>
                </a:cubicBezTo>
                <a:cubicBezTo>
                  <a:pt x="2006726" y="2019906"/>
                  <a:pt x="2004155" y="2025050"/>
                  <a:pt x="2001773" y="2024859"/>
                </a:cubicBezTo>
                <a:cubicBezTo>
                  <a:pt x="1997773" y="2024573"/>
                  <a:pt x="1993867" y="2021049"/>
                  <a:pt x="1989867" y="2018954"/>
                </a:cubicBezTo>
                <a:cubicBezTo>
                  <a:pt x="1992629" y="2015715"/>
                  <a:pt x="1994630" y="2011143"/>
                  <a:pt x="1998344" y="2009619"/>
                </a:cubicBezTo>
                <a:close/>
                <a:moveTo>
                  <a:pt x="499776" y="2009524"/>
                </a:moveTo>
                <a:cubicBezTo>
                  <a:pt x="505586" y="2009905"/>
                  <a:pt x="507777" y="2015144"/>
                  <a:pt x="504729" y="2021335"/>
                </a:cubicBezTo>
                <a:cubicBezTo>
                  <a:pt x="501395" y="2028098"/>
                  <a:pt x="492918" y="2033432"/>
                  <a:pt x="486346" y="2033051"/>
                </a:cubicBezTo>
                <a:cubicBezTo>
                  <a:pt x="480059" y="2032765"/>
                  <a:pt x="478154" y="2027812"/>
                  <a:pt x="481583" y="2021335"/>
                </a:cubicBezTo>
                <a:cubicBezTo>
                  <a:pt x="485298" y="2014286"/>
                  <a:pt x="493394" y="2009143"/>
                  <a:pt x="499776" y="2009524"/>
                </a:cubicBezTo>
                <a:close/>
                <a:moveTo>
                  <a:pt x="3811619" y="2009238"/>
                </a:moveTo>
                <a:cubicBezTo>
                  <a:pt x="3818572" y="2009238"/>
                  <a:pt x="3819429" y="2014953"/>
                  <a:pt x="3813524" y="2022192"/>
                </a:cubicBezTo>
                <a:cubicBezTo>
                  <a:pt x="3807618" y="2029527"/>
                  <a:pt x="3798284" y="2034575"/>
                  <a:pt x="3791712" y="2034099"/>
                </a:cubicBezTo>
                <a:cubicBezTo>
                  <a:pt x="3785425" y="2033622"/>
                  <a:pt x="3785044" y="2027145"/>
                  <a:pt x="3790854" y="2020383"/>
                </a:cubicBezTo>
                <a:cubicBezTo>
                  <a:pt x="3796093" y="2014191"/>
                  <a:pt x="3805523" y="2009143"/>
                  <a:pt x="3811619" y="2009238"/>
                </a:cubicBezTo>
                <a:close/>
                <a:moveTo>
                  <a:pt x="2342864" y="2005714"/>
                </a:moveTo>
                <a:cubicBezTo>
                  <a:pt x="2352484" y="2007714"/>
                  <a:pt x="2361533" y="2018001"/>
                  <a:pt x="2363248" y="2028954"/>
                </a:cubicBezTo>
                <a:cubicBezTo>
                  <a:pt x="2364962" y="2040099"/>
                  <a:pt x="2358961" y="2047909"/>
                  <a:pt x="2349341" y="2046862"/>
                </a:cubicBezTo>
                <a:cubicBezTo>
                  <a:pt x="2339435" y="2045814"/>
                  <a:pt x="2328481" y="2034574"/>
                  <a:pt x="2326672" y="2023430"/>
                </a:cubicBezTo>
                <a:cubicBezTo>
                  <a:pt x="2324957" y="2012571"/>
                  <a:pt x="2332958" y="2003809"/>
                  <a:pt x="2342864" y="2005714"/>
                </a:cubicBezTo>
                <a:close/>
                <a:moveTo>
                  <a:pt x="2112645" y="2000952"/>
                </a:moveTo>
                <a:cubicBezTo>
                  <a:pt x="2115597" y="2000475"/>
                  <a:pt x="2119884" y="2004285"/>
                  <a:pt x="2126170" y="2007714"/>
                </a:cubicBezTo>
                <a:cubicBezTo>
                  <a:pt x="2121789" y="2011905"/>
                  <a:pt x="2119693" y="2015715"/>
                  <a:pt x="2116455" y="2016477"/>
                </a:cubicBezTo>
                <a:cubicBezTo>
                  <a:pt x="2110930" y="2017715"/>
                  <a:pt x="2105596" y="2014191"/>
                  <a:pt x="2105501" y="2008571"/>
                </a:cubicBezTo>
                <a:cubicBezTo>
                  <a:pt x="2105501" y="2005523"/>
                  <a:pt x="2109501" y="2001428"/>
                  <a:pt x="2112645" y="2000952"/>
                </a:cubicBezTo>
                <a:close/>
                <a:moveTo>
                  <a:pt x="3726370" y="1999332"/>
                </a:moveTo>
                <a:cubicBezTo>
                  <a:pt x="3734657" y="2000379"/>
                  <a:pt x="3735990" y="2007999"/>
                  <a:pt x="3729418" y="2017048"/>
                </a:cubicBezTo>
                <a:cubicBezTo>
                  <a:pt x="3722370" y="2026764"/>
                  <a:pt x="3709987" y="2033622"/>
                  <a:pt x="3701319" y="2032669"/>
                </a:cubicBezTo>
                <a:cubicBezTo>
                  <a:pt x="3693223" y="2031717"/>
                  <a:pt x="3691890" y="2024192"/>
                  <a:pt x="3698176" y="2014953"/>
                </a:cubicBezTo>
                <a:cubicBezTo>
                  <a:pt x="3704939" y="2005142"/>
                  <a:pt x="3717417" y="1998284"/>
                  <a:pt x="3726370" y="1999332"/>
                </a:cubicBezTo>
                <a:close/>
                <a:moveTo>
                  <a:pt x="1480851" y="1999332"/>
                </a:moveTo>
                <a:cubicBezTo>
                  <a:pt x="1493139" y="1995903"/>
                  <a:pt x="1505331" y="2000856"/>
                  <a:pt x="1508474" y="2010952"/>
                </a:cubicBezTo>
                <a:cubicBezTo>
                  <a:pt x="1511617" y="2020953"/>
                  <a:pt x="1504378" y="2032288"/>
                  <a:pt x="1492472" y="2035908"/>
                </a:cubicBezTo>
                <a:cubicBezTo>
                  <a:pt x="1480185" y="2039622"/>
                  <a:pt x="1466564" y="2033526"/>
                  <a:pt x="1463802" y="2023335"/>
                </a:cubicBezTo>
                <a:cubicBezTo>
                  <a:pt x="1461135" y="2013429"/>
                  <a:pt x="1468850" y="2002761"/>
                  <a:pt x="1480851" y="1999332"/>
                </a:cubicBezTo>
                <a:close/>
                <a:moveTo>
                  <a:pt x="2228850" y="1997331"/>
                </a:moveTo>
                <a:cubicBezTo>
                  <a:pt x="2236565" y="1997808"/>
                  <a:pt x="2244566" y="2005428"/>
                  <a:pt x="2245899" y="2013524"/>
                </a:cubicBezTo>
                <a:cubicBezTo>
                  <a:pt x="2247328" y="2021715"/>
                  <a:pt x="2241899" y="2028097"/>
                  <a:pt x="2234088" y="2027526"/>
                </a:cubicBezTo>
                <a:cubicBezTo>
                  <a:pt x="2226468" y="2026859"/>
                  <a:pt x="2218182" y="2019144"/>
                  <a:pt x="2216753" y="2011333"/>
                </a:cubicBezTo>
                <a:cubicBezTo>
                  <a:pt x="2215419" y="2003713"/>
                  <a:pt x="2221325" y="1996855"/>
                  <a:pt x="2228850" y="1997331"/>
                </a:cubicBezTo>
                <a:close/>
                <a:moveTo>
                  <a:pt x="1258156" y="1996189"/>
                </a:moveTo>
                <a:cubicBezTo>
                  <a:pt x="1269110" y="1996284"/>
                  <a:pt x="1281207" y="2005904"/>
                  <a:pt x="1285207" y="2017525"/>
                </a:cubicBezTo>
                <a:cubicBezTo>
                  <a:pt x="1289208" y="2029145"/>
                  <a:pt x="1283683" y="2038861"/>
                  <a:pt x="1272730" y="2039146"/>
                </a:cubicBezTo>
                <a:cubicBezTo>
                  <a:pt x="1261490" y="2039337"/>
                  <a:pt x="1249679" y="2030383"/>
                  <a:pt x="1245393" y="2018382"/>
                </a:cubicBezTo>
                <a:cubicBezTo>
                  <a:pt x="1241011" y="2005809"/>
                  <a:pt x="1246631" y="1996093"/>
                  <a:pt x="1258156" y="1996189"/>
                </a:cubicBezTo>
                <a:close/>
                <a:moveTo>
                  <a:pt x="3037522" y="1995808"/>
                </a:moveTo>
                <a:lnTo>
                  <a:pt x="3037793" y="1995948"/>
                </a:lnTo>
                <a:lnTo>
                  <a:pt x="3037998" y="1996570"/>
                </a:lnTo>
                <a:cubicBezTo>
                  <a:pt x="3037807" y="1996284"/>
                  <a:pt x="3037712" y="1996094"/>
                  <a:pt x="3037522" y="1995808"/>
                </a:cubicBezTo>
                <a:close/>
                <a:moveTo>
                  <a:pt x="3037427" y="1995807"/>
                </a:moveTo>
                <a:cubicBezTo>
                  <a:pt x="3037618" y="1996188"/>
                  <a:pt x="3037713" y="1996284"/>
                  <a:pt x="3037999" y="1996665"/>
                </a:cubicBezTo>
                <a:lnTo>
                  <a:pt x="3037534" y="1996293"/>
                </a:lnTo>
                <a:close/>
                <a:moveTo>
                  <a:pt x="935069" y="1994855"/>
                </a:moveTo>
                <a:cubicBezTo>
                  <a:pt x="935164" y="2002665"/>
                  <a:pt x="935260" y="2009904"/>
                  <a:pt x="935355" y="2017620"/>
                </a:cubicBezTo>
                <a:cubicBezTo>
                  <a:pt x="943165" y="2018001"/>
                  <a:pt x="950119" y="2018382"/>
                  <a:pt x="956786" y="2018763"/>
                </a:cubicBezTo>
                <a:cubicBezTo>
                  <a:pt x="956500" y="2011143"/>
                  <a:pt x="956215" y="2003427"/>
                  <a:pt x="955929" y="1995998"/>
                </a:cubicBezTo>
                <a:cubicBezTo>
                  <a:pt x="948214" y="1995617"/>
                  <a:pt x="941356" y="1995236"/>
                  <a:pt x="935069" y="1994855"/>
                </a:cubicBezTo>
                <a:close/>
                <a:moveTo>
                  <a:pt x="1659136" y="1994701"/>
                </a:moveTo>
                <a:cubicBezTo>
                  <a:pt x="1663756" y="1996332"/>
                  <a:pt x="1667208" y="1999666"/>
                  <a:pt x="1668494" y="2004381"/>
                </a:cubicBezTo>
                <a:cubicBezTo>
                  <a:pt x="1670875" y="2013144"/>
                  <a:pt x="1664303" y="2022764"/>
                  <a:pt x="1653349" y="2026574"/>
                </a:cubicBezTo>
                <a:cubicBezTo>
                  <a:pt x="1642014" y="2030479"/>
                  <a:pt x="1629918" y="2026002"/>
                  <a:pt x="1627441" y="2017239"/>
                </a:cubicBezTo>
                <a:cubicBezTo>
                  <a:pt x="1625060" y="2008857"/>
                  <a:pt x="1631918" y="1999047"/>
                  <a:pt x="1642776" y="1995237"/>
                </a:cubicBezTo>
                <a:cubicBezTo>
                  <a:pt x="1648730" y="1993142"/>
                  <a:pt x="1654516" y="1993070"/>
                  <a:pt x="1659136" y="1994701"/>
                </a:cubicBezTo>
                <a:close/>
                <a:moveTo>
                  <a:pt x="1187481" y="1993713"/>
                </a:moveTo>
                <a:cubicBezTo>
                  <a:pt x="1199102" y="1993522"/>
                  <a:pt x="1211865" y="2003904"/>
                  <a:pt x="1215866" y="2016763"/>
                </a:cubicBezTo>
                <a:cubicBezTo>
                  <a:pt x="1219866" y="2029527"/>
                  <a:pt x="1213294" y="2040004"/>
                  <a:pt x="1201293" y="2039718"/>
                </a:cubicBezTo>
                <a:cubicBezTo>
                  <a:pt x="1189386" y="2039433"/>
                  <a:pt x="1176147" y="2028288"/>
                  <a:pt x="1172908" y="2015811"/>
                </a:cubicBezTo>
                <a:cubicBezTo>
                  <a:pt x="1169765" y="2003714"/>
                  <a:pt x="1176337" y="1993808"/>
                  <a:pt x="1187481" y="1993713"/>
                </a:cubicBezTo>
                <a:close/>
                <a:moveTo>
                  <a:pt x="1067370" y="1993236"/>
                </a:moveTo>
                <a:cubicBezTo>
                  <a:pt x="1067561" y="1993522"/>
                  <a:pt x="1067656" y="1993617"/>
                  <a:pt x="1067847" y="1993808"/>
                </a:cubicBezTo>
                <a:lnTo>
                  <a:pt x="1067603" y="1993690"/>
                </a:lnTo>
                <a:close/>
                <a:moveTo>
                  <a:pt x="1067371" y="1993141"/>
                </a:moveTo>
                <a:lnTo>
                  <a:pt x="1067621" y="1993279"/>
                </a:lnTo>
                <a:lnTo>
                  <a:pt x="1067847" y="1993713"/>
                </a:lnTo>
                <a:cubicBezTo>
                  <a:pt x="1067657" y="1993427"/>
                  <a:pt x="1067561" y="1993332"/>
                  <a:pt x="1067371" y="1993141"/>
                </a:cubicBezTo>
                <a:close/>
                <a:moveTo>
                  <a:pt x="1818608" y="1991617"/>
                </a:moveTo>
                <a:cubicBezTo>
                  <a:pt x="1827181" y="1989712"/>
                  <a:pt x="1836515" y="1994475"/>
                  <a:pt x="1837753" y="2001523"/>
                </a:cubicBezTo>
                <a:cubicBezTo>
                  <a:pt x="1838992" y="2008667"/>
                  <a:pt x="1832419" y="2016858"/>
                  <a:pt x="1823656" y="2018763"/>
                </a:cubicBezTo>
                <a:cubicBezTo>
                  <a:pt x="1814608" y="2020763"/>
                  <a:pt x="1806416" y="2016382"/>
                  <a:pt x="1804892" y="2008857"/>
                </a:cubicBezTo>
                <a:cubicBezTo>
                  <a:pt x="1803463" y="2001428"/>
                  <a:pt x="1809655" y="1993617"/>
                  <a:pt x="1818608" y="1991617"/>
                </a:cubicBezTo>
                <a:close/>
                <a:moveTo>
                  <a:pt x="1333881" y="1991236"/>
                </a:moveTo>
                <a:cubicBezTo>
                  <a:pt x="1345787" y="1988950"/>
                  <a:pt x="1358551" y="1995332"/>
                  <a:pt x="1362646" y="2006286"/>
                </a:cubicBezTo>
                <a:cubicBezTo>
                  <a:pt x="1367028" y="2017811"/>
                  <a:pt x="1360360" y="2029431"/>
                  <a:pt x="1348073" y="2031717"/>
                </a:cubicBezTo>
                <a:cubicBezTo>
                  <a:pt x="1336167" y="2034003"/>
                  <a:pt x="1322546" y="2025526"/>
                  <a:pt x="1319022" y="2014382"/>
                </a:cubicBezTo>
                <a:cubicBezTo>
                  <a:pt x="1315593" y="2003619"/>
                  <a:pt x="1322165" y="1993427"/>
                  <a:pt x="1333881" y="1991236"/>
                </a:cubicBezTo>
                <a:close/>
                <a:moveTo>
                  <a:pt x="1118425" y="1990473"/>
                </a:moveTo>
                <a:cubicBezTo>
                  <a:pt x="1130617" y="1990950"/>
                  <a:pt x="1143190" y="2001903"/>
                  <a:pt x="1146619" y="2015048"/>
                </a:cubicBezTo>
                <a:cubicBezTo>
                  <a:pt x="1150143" y="2028669"/>
                  <a:pt x="1142142" y="2039241"/>
                  <a:pt x="1128712" y="2038479"/>
                </a:cubicBezTo>
                <a:cubicBezTo>
                  <a:pt x="1115663" y="2037813"/>
                  <a:pt x="1103661" y="2026859"/>
                  <a:pt x="1101090" y="2013333"/>
                </a:cubicBezTo>
                <a:cubicBezTo>
                  <a:pt x="1098518" y="1999903"/>
                  <a:pt x="1106043" y="1989997"/>
                  <a:pt x="1118425" y="1990473"/>
                </a:cubicBezTo>
                <a:close/>
                <a:moveTo>
                  <a:pt x="3635882" y="1987807"/>
                </a:moveTo>
                <a:cubicBezTo>
                  <a:pt x="3646741" y="1988855"/>
                  <a:pt x="3649979" y="1999047"/>
                  <a:pt x="3642931" y="2010572"/>
                </a:cubicBezTo>
                <a:cubicBezTo>
                  <a:pt x="3635597" y="2022669"/>
                  <a:pt x="3619690" y="2032289"/>
                  <a:pt x="3609022" y="2030955"/>
                </a:cubicBezTo>
                <a:cubicBezTo>
                  <a:pt x="3598735" y="2029717"/>
                  <a:pt x="3596354" y="2019335"/>
                  <a:pt x="3603592" y="2007143"/>
                </a:cubicBezTo>
                <a:cubicBezTo>
                  <a:pt x="3610927" y="1995046"/>
                  <a:pt x="3624738" y="1986759"/>
                  <a:pt x="3635882" y="1987807"/>
                </a:cubicBezTo>
                <a:close/>
                <a:moveTo>
                  <a:pt x="858774" y="1987235"/>
                </a:moveTo>
                <a:cubicBezTo>
                  <a:pt x="862965" y="1996855"/>
                  <a:pt x="861060" y="2006475"/>
                  <a:pt x="857155" y="2014857"/>
                </a:cubicBezTo>
                <a:cubicBezTo>
                  <a:pt x="866299" y="2014667"/>
                  <a:pt x="874871" y="2014381"/>
                  <a:pt x="882967" y="2014191"/>
                </a:cubicBezTo>
                <a:cubicBezTo>
                  <a:pt x="883348" y="2006761"/>
                  <a:pt x="883825" y="1998951"/>
                  <a:pt x="884206" y="1991426"/>
                </a:cubicBezTo>
                <a:cubicBezTo>
                  <a:pt x="876300" y="1990092"/>
                  <a:pt x="867727" y="1988759"/>
                  <a:pt x="858774" y="1987235"/>
                </a:cubicBezTo>
                <a:close/>
                <a:moveTo>
                  <a:pt x="3006448" y="1983913"/>
                </a:moveTo>
                <a:cubicBezTo>
                  <a:pt x="3012448" y="1981544"/>
                  <a:pt x="3019044" y="1982235"/>
                  <a:pt x="3025140" y="1986378"/>
                </a:cubicBezTo>
                <a:lnTo>
                  <a:pt x="3037534" y="1996293"/>
                </a:lnTo>
                <a:lnTo>
                  <a:pt x="3041523" y="2014476"/>
                </a:lnTo>
                <a:cubicBezTo>
                  <a:pt x="3045238" y="2034479"/>
                  <a:pt x="3038951" y="2056291"/>
                  <a:pt x="3027426" y="2066102"/>
                </a:cubicBezTo>
                <a:cubicBezTo>
                  <a:pt x="3016091" y="2075722"/>
                  <a:pt x="3003042" y="2072103"/>
                  <a:pt x="2994088" y="2056577"/>
                </a:cubicBezTo>
                <a:cubicBezTo>
                  <a:pt x="2985040" y="2040861"/>
                  <a:pt x="2983611" y="2016572"/>
                  <a:pt x="2991326" y="1999808"/>
                </a:cubicBezTo>
                <a:cubicBezTo>
                  <a:pt x="2995041" y="1991712"/>
                  <a:pt x="3000447" y="1986282"/>
                  <a:pt x="3006448" y="1983913"/>
                </a:cubicBezTo>
                <a:close/>
                <a:moveTo>
                  <a:pt x="2927890" y="1980091"/>
                </a:moveTo>
                <a:cubicBezTo>
                  <a:pt x="2942558" y="1981425"/>
                  <a:pt x="2954750" y="2001237"/>
                  <a:pt x="2955227" y="2024668"/>
                </a:cubicBezTo>
                <a:cubicBezTo>
                  <a:pt x="2955703" y="2048195"/>
                  <a:pt x="2945035" y="2066292"/>
                  <a:pt x="2930938" y="2065911"/>
                </a:cubicBezTo>
                <a:cubicBezTo>
                  <a:pt x="2916841" y="2065530"/>
                  <a:pt x="2904839" y="2046480"/>
                  <a:pt x="2903220" y="2022477"/>
                </a:cubicBezTo>
                <a:cubicBezTo>
                  <a:pt x="2901601" y="1997522"/>
                  <a:pt x="2912459" y="1978662"/>
                  <a:pt x="2927890" y="1980091"/>
                </a:cubicBezTo>
                <a:close/>
                <a:moveTo>
                  <a:pt x="2761773" y="1978377"/>
                </a:moveTo>
                <a:cubicBezTo>
                  <a:pt x="2773870" y="1978282"/>
                  <a:pt x="2785395" y="1995522"/>
                  <a:pt x="2787871" y="2018001"/>
                </a:cubicBezTo>
                <a:cubicBezTo>
                  <a:pt x="2790348" y="2040480"/>
                  <a:pt x="2782823" y="2057530"/>
                  <a:pt x="2770726" y="2057149"/>
                </a:cubicBezTo>
                <a:cubicBezTo>
                  <a:pt x="2759296" y="2056768"/>
                  <a:pt x="2748438" y="2040099"/>
                  <a:pt x="2745580" y="2018763"/>
                </a:cubicBezTo>
                <a:cubicBezTo>
                  <a:pt x="2742532" y="1996570"/>
                  <a:pt x="2749676" y="1978473"/>
                  <a:pt x="2761773" y="1978377"/>
                </a:cubicBezTo>
                <a:close/>
                <a:moveTo>
                  <a:pt x="2682906" y="1978091"/>
                </a:moveTo>
                <a:cubicBezTo>
                  <a:pt x="2694431" y="1978567"/>
                  <a:pt x="2705957" y="1995617"/>
                  <a:pt x="2708528" y="2015524"/>
                </a:cubicBezTo>
                <a:cubicBezTo>
                  <a:pt x="2711100" y="2035241"/>
                  <a:pt x="2703956" y="2052291"/>
                  <a:pt x="2692622" y="2051719"/>
                </a:cubicBezTo>
                <a:cubicBezTo>
                  <a:pt x="2681192" y="2051148"/>
                  <a:pt x="2669095" y="2033622"/>
                  <a:pt x="2666428" y="2013429"/>
                </a:cubicBezTo>
                <a:cubicBezTo>
                  <a:pt x="2663666" y="1992855"/>
                  <a:pt x="2671095" y="1977615"/>
                  <a:pt x="2682906" y="1978091"/>
                </a:cubicBezTo>
                <a:close/>
                <a:moveTo>
                  <a:pt x="2843402" y="1977805"/>
                </a:moveTo>
                <a:cubicBezTo>
                  <a:pt x="2856737" y="1978948"/>
                  <a:pt x="2869120" y="1999331"/>
                  <a:pt x="2870263" y="2022287"/>
                </a:cubicBezTo>
                <a:cubicBezTo>
                  <a:pt x="2871406" y="2045147"/>
                  <a:pt x="2861309" y="2063530"/>
                  <a:pt x="2848546" y="2061911"/>
                </a:cubicBezTo>
                <a:cubicBezTo>
                  <a:pt x="2836068" y="2060292"/>
                  <a:pt x="2824543" y="2040956"/>
                  <a:pt x="2822638" y="2018667"/>
                </a:cubicBezTo>
                <a:cubicBezTo>
                  <a:pt x="2820637" y="1995522"/>
                  <a:pt x="2830258" y="1976472"/>
                  <a:pt x="2843402" y="1977805"/>
                </a:cubicBezTo>
                <a:close/>
                <a:moveTo>
                  <a:pt x="3974116" y="1977139"/>
                </a:moveTo>
                <a:cubicBezTo>
                  <a:pt x="3976497" y="1976948"/>
                  <a:pt x="3976116" y="1980187"/>
                  <a:pt x="3977545" y="1983235"/>
                </a:cubicBezTo>
                <a:cubicBezTo>
                  <a:pt x="3970782" y="1986092"/>
                  <a:pt x="3965448" y="1989236"/>
                  <a:pt x="3963543" y="1988950"/>
                </a:cubicBezTo>
                <a:cubicBezTo>
                  <a:pt x="3961543" y="1988664"/>
                  <a:pt x="3962876" y="1985045"/>
                  <a:pt x="3962686" y="1982854"/>
                </a:cubicBezTo>
                <a:cubicBezTo>
                  <a:pt x="3966591" y="1980758"/>
                  <a:pt x="3971639" y="1977329"/>
                  <a:pt x="3974116" y="1977139"/>
                </a:cubicBezTo>
                <a:close/>
                <a:moveTo>
                  <a:pt x="3542538" y="1974377"/>
                </a:moveTo>
                <a:cubicBezTo>
                  <a:pt x="3556444" y="1975139"/>
                  <a:pt x="3561683" y="1989236"/>
                  <a:pt x="3553682" y="2004285"/>
                </a:cubicBezTo>
                <a:cubicBezTo>
                  <a:pt x="3546157" y="2018668"/>
                  <a:pt x="3529012" y="2030193"/>
                  <a:pt x="3516630" y="2029336"/>
                </a:cubicBezTo>
                <a:cubicBezTo>
                  <a:pt x="3504152" y="2028479"/>
                  <a:pt x="3499484" y="2015335"/>
                  <a:pt x="3506152" y="2000190"/>
                </a:cubicBezTo>
                <a:cubicBezTo>
                  <a:pt x="3512915" y="1985045"/>
                  <a:pt x="3529012" y="1973615"/>
                  <a:pt x="3542538" y="1974377"/>
                </a:cubicBezTo>
                <a:close/>
                <a:moveTo>
                  <a:pt x="339375" y="1974091"/>
                </a:moveTo>
                <a:cubicBezTo>
                  <a:pt x="340232" y="1974853"/>
                  <a:pt x="340994" y="1976472"/>
                  <a:pt x="340232" y="1977901"/>
                </a:cubicBezTo>
                <a:cubicBezTo>
                  <a:pt x="339279" y="1979615"/>
                  <a:pt x="336613" y="1981520"/>
                  <a:pt x="334708" y="1983425"/>
                </a:cubicBezTo>
                <a:cubicBezTo>
                  <a:pt x="334136" y="1982759"/>
                  <a:pt x="333565" y="1982187"/>
                  <a:pt x="332993" y="1981616"/>
                </a:cubicBezTo>
                <a:cubicBezTo>
                  <a:pt x="333469" y="1979996"/>
                  <a:pt x="333469" y="1978282"/>
                  <a:pt x="334708" y="1976758"/>
                </a:cubicBezTo>
                <a:cubicBezTo>
                  <a:pt x="335470" y="1975710"/>
                  <a:pt x="339089" y="1973805"/>
                  <a:pt x="339375" y="1974091"/>
                </a:cubicBezTo>
                <a:close/>
                <a:moveTo>
                  <a:pt x="770667" y="1973805"/>
                </a:moveTo>
                <a:cubicBezTo>
                  <a:pt x="781716" y="1974757"/>
                  <a:pt x="788574" y="1984949"/>
                  <a:pt x="786288" y="1997046"/>
                </a:cubicBezTo>
                <a:cubicBezTo>
                  <a:pt x="783907" y="2009714"/>
                  <a:pt x="772191" y="2018953"/>
                  <a:pt x="759809" y="2018001"/>
                </a:cubicBezTo>
                <a:cubicBezTo>
                  <a:pt x="748093" y="2017048"/>
                  <a:pt x="741235" y="2006857"/>
                  <a:pt x="744283" y="1994760"/>
                </a:cubicBezTo>
                <a:cubicBezTo>
                  <a:pt x="747426" y="1982187"/>
                  <a:pt x="759142" y="1972852"/>
                  <a:pt x="770667" y="1973805"/>
                </a:cubicBezTo>
                <a:close/>
                <a:moveTo>
                  <a:pt x="1421701" y="1973139"/>
                </a:moveTo>
                <a:cubicBezTo>
                  <a:pt x="1434179" y="1969995"/>
                  <a:pt x="1447990" y="1975901"/>
                  <a:pt x="1450848" y="1986283"/>
                </a:cubicBezTo>
                <a:cubicBezTo>
                  <a:pt x="1453801" y="1996761"/>
                  <a:pt x="1445419" y="2008476"/>
                  <a:pt x="1432750" y="2011334"/>
                </a:cubicBezTo>
                <a:cubicBezTo>
                  <a:pt x="1419987" y="2014287"/>
                  <a:pt x="1407795" y="2007714"/>
                  <a:pt x="1404937" y="1996761"/>
                </a:cubicBezTo>
                <a:cubicBezTo>
                  <a:pt x="1402270" y="1986474"/>
                  <a:pt x="1409509" y="1976282"/>
                  <a:pt x="1421701" y="1973139"/>
                </a:cubicBezTo>
                <a:close/>
                <a:moveTo>
                  <a:pt x="699706" y="1972471"/>
                </a:moveTo>
                <a:cubicBezTo>
                  <a:pt x="709421" y="1973043"/>
                  <a:pt x="714850" y="1982568"/>
                  <a:pt x="711517" y="1993140"/>
                </a:cubicBezTo>
                <a:cubicBezTo>
                  <a:pt x="708088" y="2003808"/>
                  <a:pt x="696848" y="2011809"/>
                  <a:pt x="686561" y="2010952"/>
                </a:cubicBezTo>
                <a:cubicBezTo>
                  <a:pt x="676179" y="2010000"/>
                  <a:pt x="671607" y="2000760"/>
                  <a:pt x="675988" y="1989711"/>
                </a:cubicBezTo>
                <a:cubicBezTo>
                  <a:pt x="679989" y="1979329"/>
                  <a:pt x="690371" y="1971804"/>
                  <a:pt x="699706" y="1972471"/>
                </a:cubicBezTo>
                <a:close/>
                <a:moveTo>
                  <a:pt x="411004" y="1972281"/>
                </a:moveTo>
                <a:cubicBezTo>
                  <a:pt x="415576" y="1971138"/>
                  <a:pt x="417481" y="1973900"/>
                  <a:pt x="414242" y="1978377"/>
                </a:cubicBezTo>
                <a:cubicBezTo>
                  <a:pt x="412146" y="1981330"/>
                  <a:pt x="407765" y="1984092"/>
                  <a:pt x="401669" y="1989141"/>
                </a:cubicBezTo>
                <a:cubicBezTo>
                  <a:pt x="401288" y="1984187"/>
                  <a:pt x="399764" y="1981616"/>
                  <a:pt x="401383" y="1978758"/>
                </a:cubicBezTo>
                <a:cubicBezTo>
                  <a:pt x="402526" y="1976663"/>
                  <a:pt x="408146" y="1973043"/>
                  <a:pt x="411004" y="1972281"/>
                </a:cubicBezTo>
                <a:close/>
                <a:moveTo>
                  <a:pt x="2594419" y="1971328"/>
                </a:moveTo>
                <a:cubicBezTo>
                  <a:pt x="2606611" y="1973424"/>
                  <a:pt x="2617660" y="1989426"/>
                  <a:pt x="2619660" y="2007619"/>
                </a:cubicBezTo>
                <a:cubicBezTo>
                  <a:pt x="2621660" y="2025811"/>
                  <a:pt x="2613850" y="2038670"/>
                  <a:pt x="2601658" y="2036194"/>
                </a:cubicBezTo>
                <a:cubicBezTo>
                  <a:pt x="2589656" y="2033812"/>
                  <a:pt x="2577464" y="2016763"/>
                  <a:pt x="2575559" y="1999618"/>
                </a:cubicBezTo>
                <a:cubicBezTo>
                  <a:pt x="2573654" y="1982473"/>
                  <a:pt x="2582608" y="1969328"/>
                  <a:pt x="2594419" y="1971328"/>
                </a:cubicBezTo>
                <a:close/>
                <a:moveTo>
                  <a:pt x="628840" y="1971233"/>
                </a:moveTo>
                <a:cubicBezTo>
                  <a:pt x="636555" y="1971995"/>
                  <a:pt x="640365" y="1980472"/>
                  <a:pt x="636651" y="1989045"/>
                </a:cubicBezTo>
                <a:cubicBezTo>
                  <a:pt x="632936" y="1997808"/>
                  <a:pt x="622458" y="2004856"/>
                  <a:pt x="614267" y="2004094"/>
                </a:cubicBezTo>
                <a:cubicBezTo>
                  <a:pt x="605885" y="2003333"/>
                  <a:pt x="602551" y="1995427"/>
                  <a:pt x="606742" y="1986378"/>
                </a:cubicBezTo>
                <a:cubicBezTo>
                  <a:pt x="610838" y="1977424"/>
                  <a:pt x="621030" y="1970471"/>
                  <a:pt x="628840" y="1971233"/>
                </a:cubicBezTo>
                <a:close/>
                <a:moveTo>
                  <a:pt x="483870" y="1971233"/>
                </a:moveTo>
                <a:cubicBezTo>
                  <a:pt x="489585" y="1971138"/>
                  <a:pt x="491204" y="1975615"/>
                  <a:pt x="487680" y="1981806"/>
                </a:cubicBezTo>
                <a:cubicBezTo>
                  <a:pt x="484441" y="1987236"/>
                  <a:pt x="478250" y="1991331"/>
                  <a:pt x="473107" y="1991331"/>
                </a:cubicBezTo>
                <a:cubicBezTo>
                  <a:pt x="467868" y="1991331"/>
                  <a:pt x="465868" y="1985997"/>
                  <a:pt x="469201" y="1980663"/>
                </a:cubicBezTo>
                <a:cubicBezTo>
                  <a:pt x="472249" y="1975520"/>
                  <a:pt x="478917" y="1971233"/>
                  <a:pt x="483870" y="1971233"/>
                </a:cubicBezTo>
                <a:close/>
                <a:moveTo>
                  <a:pt x="556641" y="1970662"/>
                </a:moveTo>
                <a:cubicBezTo>
                  <a:pt x="563118" y="1970948"/>
                  <a:pt x="565689" y="1977139"/>
                  <a:pt x="562356" y="1984378"/>
                </a:cubicBezTo>
                <a:cubicBezTo>
                  <a:pt x="559022" y="1991617"/>
                  <a:pt x="550545" y="1997618"/>
                  <a:pt x="543782" y="1997713"/>
                </a:cubicBezTo>
                <a:cubicBezTo>
                  <a:pt x="537114" y="1997808"/>
                  <a:pt x="534066" y="1991617"/>
                  <a:pt x="537210" y="1984569"/>
                </a:cubicBezTo>
                <a:cubicBezTo>
                  <a:pt x="540543" y="1976949"/>
                  <a:pt x="549783" y="1970376"/>
                  <a:pt x="556641" y="1970662"/>
                </a:cubicBezTo>
                <a:close/>
                <a:moveTo>
                  <a:pt x="1580197" y="1969900"/>
                </a:moveTo>
                <a:cubicBezTo>
                  <a:pt x="1591627" y="1966471"/>
                  <a:pt x="1604200" y="1971138"/>
                  <a:pt x="1606677" y="1979901"/>
                </a:cubicBezTo>
                <a:cubicBezTo>
                  <a:pt x="1609248" y="1988950"/>
                  <a:pt x="1601438" y="2000189"/>
                  <a:pt x="1590008" y="2003904"/>
                </a:cubicBezTo>
                <a:cubicBezTo>
                  <a:pt x="1578292" y="2007809"/>
                  <a:pt x="1566576" y="2003428"/>
                  <a:pt x="1563433" y="1994379"/>
                </a:cubicBezTo>
                <a:cubicBezTo>
                  <a:pt x="1560195" y="1984854"/>
                  <a:pt x="1567910" y="1973614"/>
                  <a:pt x="1580197" y="1969900"/>
                </a:cubicBezTo>
                <a:close/>
                <a:moveTo>
                  <a:pt x="3891819" y="1968185"/>
                </a:moveTo>
                <a:cubicBezTo>
                  <a:pt x="3897724" y="1968281"/>
                  <a:pt x="3898486" y="1973519"/>
                  <a:pt x="3893724" y="1979044"/>
                </a:cubicBezTo>
                <a:cubicBezTo>
                  <a:pt x="3888961" y="1984473"/>
                  <a:pt x="3879817" y="1989045"/>
                  <a:pt x="3874674" y="1988474"/>
                </a:cubicBezTo>
                <a:cubicBezTo>
                  <a:pt x="3869245" y="1987902"/>
                  <a:pt x="3869149" y="1982663"/>
                  <a:pt x="3874579" y="1976758"/>
                </a:cubicBezTo>
                <a:cubicBezTo>
                  <a:pt x="3880008" y="1970852"/>
                  <a:pt x="3886009" y="1968090"/>
                  <a:pt x="3891819" y="1968185"/>
                </a:cubicBezTo>
                <a:close/>
                <a:moveTo>
                  <a:pt x="1931764" y="1967137"/>
                </a:moveTo>
                <a:cubicBezTo>
                  <a:pt x="1939099" y="1966375"/>
                  <a:pt x="1945195" y="1969423"/>
                  <a:pt x="1945099" y="1975519"/>
                </a:cubicBezTo>
                <a:cubicBezTo>
                  <a:pt x="1945099" y="1979996"/>
                  <a:pt x="1940527" y="1984663"/>
                  <a:pt x="1936432" y="1992093"/>
                </a:cubicBezTo>
                <a:cubicBezTo>
                  <a:pt x="1929574" y="1986949"/>
                  <a:pt x="1923859" y="1984568"/>
                  <a:pt x="1921382" y="1980663"/>
                </a:cubicBezTo>
                <a:cubicBezTo>
                  <a:pt x="1918239" y="1975519"/>
                  <a:pt x="1924716" y="1967899"/>
                  <a:pt x="1931764" y="1967137"/>
                </a:cubicBezTo>
                <a:close/>
                <a:moveTo>
                  <a:pt x="1764268" y="1962827"/>
                </a:moveTo>
                <a:cubicBezTo>
                  <a:pt x="1768364" y="1964208"/>
                  <a:pt x="1771507" y="1967042"/>
                  <a:pt x="1772793" y="1971042"/>
                </a:cubicBezTo>
                <a:cubicBezTo>
                  <a:pt x="1775365" y="1978948"/>
                  <a:pt x="1769269" y="1988187"/>
                  <a:pt x="1759458" y="1991616"/>
                </a:cubicBezTo>
                <a:cubicBezTo>
                  <a:pt x="1749933" y="1994855"/>
                  <a:pt x="1739074" y="1991045"/>
                  <a:pt x="1736502" y="1983615"/>
                </a:cubicBezTo>
                <a:cubicBezTo>
                  <a:pt x="1733931" y="1976186"/>
                  <a:pt x="1740217" y="1966852"/>
                  <a:pt x="1750028" y="1963327"/>
                </a:cubicBezTo>
                <a:cubicBezTo>
                  <a:pt x="1755124" y="1961518"/>
                  <a:pt x="1760173" y="1961446"/>
                  <a:pt x="1764268" y="1962827"/>
                </a:cubicBezTo>
                <a:close/>
                <a:moveTo>
                  <a:pt x="3283934" y="1962565"/>
                </a:moveTo>
                <a:cubicBezTo>
                  <a:pt x="3281267" y="1974948"/>
                  <a:pt x="3278600" y="1987235"/>
                  <a:pt x="3276314" y="1997712"/>
                </a:cubicBezTo>
                <a:cubicBezTo>
                  <a:pt x="3287268" y="1999808"/>
                  <a:pt x="3297365" y="2001713"/>
                  <a:pt x="3306032" y="2003332"/>
                </a:cubicBezTo>
                <a:cubicBezTo>
                  <a:pt x="3309461" y="1989426"/>
                  <a:pt x="3312890" y="1975424"/>
                  <a:pt x="3316034" y="1962565"/>
                </a:cubicBezTo>
                <a:cubicBezTo>
                  <a:pt x="3305937" y="1962565"/>
                  <a:pt x="3294602" y="1962565"/>
                  <a:pt x="3283934" y="1962565"/>
                </a:cubicBezTo>
                <a:close/>
                <a:moveTo>
                  <a:pt x="2495359" y="1960946"/>
                </a:moveTo>
                <a:cubicBezTo>
                  <a:pt x="2507646" y="1963041"/>
                  <a:pt x="2518504" y="1977424"/>
                  <a:pt x="2519933" y="1993236"/>
                </a:cubicBezTo>
                <a:cubicBezTo>
                  <a:pt x="2521267" y="2008285"/>
                  <a:pt x="2513552" y="2017810"/>
                  <a:pt x="2501740" y="2015334"/>
                </a:cubicBezTo>
                <a:cubicBezTo>
                  <a:pt x="2490025" y="2012952"/>
                  <a:pt x="2479261" y="1999903"/>
                  <a:pt x="2477071" y="1985139"/>
                </a:cubicBezTo>
                <a:cubicBezTo>
                  <a:pt x="2474785" y="1969614"/>
                  <a:pt x="2482976" y="1958946"/>
                  <a:pt x="2495359" y="1960946"/>
                </a:cubicBezTo>
                <a:close/>
                <a:moveTo>
                  <a:pt x="3447954" y="1960660"/>
                </a:moveTo>
                <a:cubicBezTo>
                  <a:pt x="3463670" y="1961899"/>
                  <a:pt x="3471004" y="1977806"/>
                  <a:pt x="3463956" y="1995713"/>
                </a:cubicBezTo>
                <a:cubicBezTo>
                  <a:pt x="3456812" y="2013715"/>
                  <a:pt x="3438619" y="2027907"/>
                  <a:pt x="3423760" y="2027145"/>
                </a:cubicBezTo>
                <a:cubicBezTo>
                  <a:pt x="3408997" y="2026383"/>
                  <a:pt x="3401662" y="2010190"/>
                  <a:pt x="3407663" y="1991998"/>
                </a:cubicBezTo>
                <a:cubicBezTo>
                  <a:pt x="3413569" y="1973996"/>
                  <a:pt x="3432333" y="1959422"/>
                  <a:pt x="3447954" y="1960660"/>
                </a:cubicBezTo>
                <a:close/>
                <a:moveTo>
                  <a:pt x="1281493" y="1957993"/>
                </a:moveTo>
                <a:cubicBezTo>
                  <a:pt x="1293113" y="1956374"/>
                  <a:pt x="1307306" y="1964565"/>
                  <a:pt x="1311116" y="1976186"/>
                </a:cubicBezTo>
                <a:cubicBezTo>
                  <a:pt x="1314735" y="1987235"/>
                  <a:pt x="1307972" y="1998474"/>
                  <a:pt x="1296733" y="2000094"/>
                </a:cubicBezTo>
                <a:cubicBezTo>
                  <a:pt x="1284731" y="2001808"/>
                  <a:pt x="1272444" y="1992474"/>
                  <a:pt x="1268539" y="1980472"/>
                </a:cubicBezTo>
                <a:cubicBezTo>
                  <a:pt x="1264824" y="1968947"/>
                  <a:pt x="1270063" y="1959612"/>
                  <a:pt x="1281493" y="1957993"/>
                </a:cubicBezTo>
                <a:close/>
                <a:moveTo>
                  <a:pt x="967264" y="1957612"/>
                </a:moveTo>
                <a:cubicBezTo>
                  <a:pt x="967740" y="1966470"/>
                  <a:pt x="968216" y="1974567"/>
                  <a:pt x="968692" y="1982091"/>
                </a:cubicBezTo>
                <a:cubicBezTo>
                  <a:pt x="976312" y="1982568"/>
                  <a:pt x="983742" y="1982949"/>
                  <a:pt x="990886" y="1983330"/>
                </a:cubicBezTo>
                <a:cubicBezTo>
                  <a:pt x="990219" y="1975138"/>
                  <a:pt x="989457" y="1966470"/>
                  <a:pt x="988790" y="1958850"/>
                </a:cubicBezTo>
                <a:cubicBezTo>
                  <a:pt x="981170" y="1958374"/>
                  <a:pt x="973931" y="1957993"/>
                  <a:pt x="967264" y="1957612"/>
                </a:cubicBezTo>
                <a:close/>
                <a:moveTo>
                  <a:pt x="1211484" y="1957517"/>
                </a:moveTo>
                <a:cubicBezTo>
                  <a:pt x="1222819" y="1957422"/>
                  <a:pt x="1234534" y="1966661"/>
                  <a:pt x="1238725" y="1979139"/>
                </a:cubicBezTo>
                <a:cubicBezTo>
                  <a:pt x="1243107" y="1992093"/>
                  <a:pt x="1237201" y="2002284"/>
                  <a:pt x="1225295" y="2002094"/>
                </a:cubicBezTo>
                <a:cubicBezTo>
                  <a:pt x="1214055" y="2001903"/>
                  <a:pt x="1201482" y="1991712"/>
                  <a:pt x="1197863" y="1979615"/>
                </a:cubicBezTo>
                <a:cubicBezTo>
                  <a:pt x="1194243" y="1967613"/>
                  <a:pt x="1200435" y="1957612"/>
                  <a:pt x="1211484" y="1957517"/>
                </a:cubicBezTo>
                <a:close/>
                <a:moveTo>
                  <a:pt x="3804285" y="1956946"/>
                </a:moveTo>
                <a:cubicBezTo>
                  <a:pt x="3812381" y="1957422"/>
                  <a:pt x="3814095" y="1965042"/>
                  <a:pt x="3807809" y="1973043"/>
                </a:cubicBezTo>
                <a:cubicBezTo>
                  <a:pt x="3801618" y="1980949"/>
                  <a:pt x="3789140" y="1987330"/>
                  <a:pt x="3782092" y="1986092"/>
                </a:cubicBezTo>
                <a:cubicBezTo>
                  <a:pt x="3775234" y="1984949"/>
                  <a:pt x="3774471" y="1977996"/>
                  <a:pt x="3780377" y="1970090"/>
                </a:cubicBezTo>
                <a:cubicBezTo>
                  <a:pt x="3786283" y="1962089"/>
                  <a:pt x="3796474" y="1956565"/>
                  <a:pt x="3804285" y="1956946"/>
                </a:cubicBezTo>
                <a:close/>
                <a:moveTo>
                  <a:pt x="1143762" y="1954279"/>
                </a:moveTo>
                <a:cubicBezTo>
                  <a:pt x="1155382" y="1954755"/>
                  <a:pt x="1168336" y="1966280"/>
                  <a:pt x="1171479" y="1979139"/>
                </a:cubicBezTo>
                <a:cubicBezTo>
                  <a:pt x="1174718" y="1992093"/>
                  <a:pt x="1167193" y="2002475"/>
                  <a:pt x="1154906" y="2001713"/>
                </a:cubicBezTo>
                <a:cubicBezTo>
                  <a:pt x="1143000" y="2000951"/>
                  <a:pt x="1131189" y="1990378"/>
                  <a:pt x="1128045" y="1977520"/>
                </a:cubicBezTo>
                <a:cubicBezTo>
                  <a:pt x="1124902" y="1964280"/>
                  <a:pt x="1131951" y="1953802"/>
                  <a:pt x="1143762" y="1954279"/>
                </a:cubicBezTo>
                <a:close/>
                <a:moveTo>
                  <a:pt x="899350" y="1953898"/>
                </a:moveTo>
                <a:cubicBezTo>
                  <a:pt x="899065" y="1961327"/>
                  <a:pt x="898874" y="1969042"/>
                  <a:pt x="898588" y="1976472"/>
                </a:cubicBezTo>
                <a:cubicBezTo>
                  <a:pt x="905637" y="1976853"/>
                  <a:pt x="912876" y="1977329"/>
                  <a:pt x="919734" y="1977710"/>
                </a:cubicBezTo>
                <a:cubicBezTo>
                  <a:pt x="919829" y="1969804"/>
                  <a:pt x="919829" y="1962851"/>
                  <a:pt x="919829" y="1956183"/>
                </a:cubicBezTo>
                <a:cubicBezTo>
                  <a:pt x="912781" y="1955421"/>
                  <a:pt x="905923" y="1954660"/>
                  <a:pt x="899350" y="1953898"/>
                </a:cubicBezTo>
                <a:close/>
                <a:moveTo>
                  <a:pt x="3187065" y="1953231"/>
                </a:moveTo>
                <a:cubicBezTo>
                  <a:pt x="3185351" y="1965994"/>
                  <a:pt x="3183636" y="1979234"/>
                  <a:pt x="3182017" y="1991426"/>
                </a:cubicBezTo>
                <a:cubicBezTo>
                  <a:pt x="3191637" y="1992188"/>
                  <a:pt x="3200876" y="1992855"/>
                  <a:pt x="3209925" y="1993521"/>
                </a:cubicBezTo>
                <a:cubicBezTo>
                  <a:pt x="3211830" y="1981139"/>
                  <a:pt x="3213735" y="1969137"/>
                  <a:pt x="3215831" y="1955802"/>
                </a:cubicBezTo>
                <a:cubicBezTo>
                  <a:pt x="3206020" y="1954945"/>
                  <a:pt x="3196495" y="1953993"/>
                  <a:pt x="3187065" y="1953231"/>
                </a:cubicBezTo>
                <a:close/>
                <a:moveTo>
                  <a:pt x="2046732" y="1952564"/>
                </a:moveTo>
                <a:cubicBezTo>
                  <a:pt x="2049589" y="1951992"/>
                  <a:pt x="2053685" y="1955136"/>
                  <a:pt x="2060067" y="1957993"/>
                </a:cubicBezTo>
                <a:cubicBezTo>
                  <a:pt x="2055018" y="1962089"/>
                  <a:pt x="2052351" y="1966185"/>
                  <a:pt x="2049399" y="1966280"/>
                </a:cubicBezTo>
                <a:cubicBezTo>
                  <a:pt x="2046255" y="1966375"/>
                  <a:pt x="2042922" y="1962565"/>
                  <a:pt x="2039588" y="1960470"/>
                </a:cubicBezTo>
                <a:cubicBezTo>
                  <a:pt x="2041874" y="1957707"/>
                  <a:pt x="2043684" y="1953231"/>
                  <a:pt x="2046732" y="1952564"/>
                </a:cubicBezTo>
                <a:close/>
                <a:moveTo>
                  <a:pt x="2389917" y="1949993"/>
                </a:moveTo>
                <a:cubicBezTo>
                  <a:pt x="2400871" y="1952279"/>
                  <a:pt x="2410777" y="1964471"/>
                  <a:pt x="2411539" y="1976472"/>
                </a:cubicBezTo>
                <a:cubicBezTo>
                  <a:pt x="2412301" y="1988664"/>
                  <a:pt x="2404205" y="1996379"/>
                  <a:pt x="2393156" y="1993808"/>
                </a:cubicBezTo>
                <a:cubicBezTo>
                  <a:pt x="2382012" y="1991141"/>
                  <a:pt x="2372582" y="1979711"/>
                  <a:pt x="2371630" y="1967328"/>
                </a:cubicBezTo>
                <a:cubicBezTo>
                  <a:pt x="2370677" y="1955041"/>
                  <a:pt x="2378488" y="1947707"/>
                  <a:pt x="2389917" y="1949993"/>
                </a:cubicBezTo>
                <a:close/>
                <a:moveTo>
                  <a:pt x="1534227" y="1946540"/>
                </a:moveTo>
                <a:cubicBezTo>
                  <a:pt x="1539478" y="1948112"/>
                  <a:pt x="1543526" y="1951517"/>
                  <a:pt x="1545240" y="1956470"/>
                </a:cubicBezTo>
                <a:cubicBezTo>
                  <a:pt x="1548479" y="1965995"/>
                  <a:pt x="1541716" y="1976663"/>
                  <a:pt x="1529619" y="1981140"/>
                </a:cubicBezTo>
                <a:cubicBezTo>
                  <a:pt x="1516856" y="1985807"/>
                  <a:pt x="1503902" y="1981616"/>
                  <a:pt x="1500378" y="1971900"/>
                </a:cubicBezTo>
                <a:cubicBezTo>
                  <a:pt x="1497139" y="1962852"/>
                  <a:pt x="1504188" y="1951993"/>
                  <a:pt x="1515999" y="1947611"/>
                </a:cubicBezTo>
                <a:cubicBezTo>
                  <a:pt x="1522524" y="1945230"/>
                  <a:pt x="1528977" y="1944968"/>
                  <a:pt x="1534227" y="1946540"/>
                </a:cubicBezTo>
                <a:close/>
                <a:moveTo>
                  <a:pt x="1364551" y="1945992"/>
                </a:moveTo>
                <a:cubicBezTo>
                  <a:pt x="1377505" y="1942849"/>
                  <a:pt x="1390554" y="1948659"/>
                  <a:pt x="1394079" y="1959708"/>
                </a:cubicBezTo>
                <a:cubicBezTo>
                  <a:pt x="1397508" y="1970376"/>
                  <a:pt x="1390650" y="1981234"/>
                  <a:pt x="1378458" y="1984568"/>
                </a:cubicBezTo>
                <a:cubicBezTo>
                  <a:pt x="1365789" y="1987997"/>
                  <a:pt x="1352645" y="1981711"/>
                  <a:pt x="1348644" y="1970852"/>
                </a:cubicBezTo>
                <a:cubicBezTo>
                  <a:pt x="1344644" y="1960184"/>
                  <a:pt x="1351788" y="1949135"/>
                  <a:pt x="1364551" y="1945992"/>
                </a:cubicBezTo>
                <a:close/>
                <a:moveTo>
                  <a:pt x="3713511" y="1944088"/>
                </a:moveTo>
                <a:cubicBezTo>
                  <a:pt x="3723132" y="1945611"/>
                  <a:pt x="3725418" y="1955232"/>
                  <a:pt x="3718560" y="1965328"/>
                </a:cubicBezTo>
                <a:cubicBezTo>
                  <a:pt x="3711702" y="1975520"/>
                  <a:pt x="3697986" y="1983235"/>
                  <a:pt x="3688366" y="1982473"/>
                </a:cubicBezTo>
                <a:cubicBezTo>
                  <a:pt x="3678841" y="1981616"/>
                  <a:pt x="3675888" y="1972186"/>
                  <a:pt x="3681888" y="1961899"/>
                </a:cubicBezTo>
                <a:cubicBezTo>
                  <a:pt x="3688175" y="1951231"/>
                  <a:pt x="3703701" y="1942563"/>
                  <a:pt x="3713511" y="1944088"/>
                </a:cubicBezTo>
                <a:close/>
                <a:moveTo>
                  <a:pt x="858679" y="1943801"/>
                </a:moveTo>
                <a:cubicBezTo>
                  <a:pt x="858679" y="1943801"/>
                  <a:pt x="858298" y="1944182"/>
                  <a:pt x="858298" y="1944182"/>
                </a:cubicBezTo>
                <a:lnTo>
                  <a:pt x="858521" y="1943849"/>
                </a:lnTo>
                <a:close/>
                <a:moveTo>
                  <a:pt x="858964" y="1943706"/>
                </a:moveTo>
                <a:lnTo>
                  <a:pt x="858880" y="1943951"/>
                </a:lnTo>
                <a:lnTo>
                  <a:pt x="858583" y="1944087"/>
                </a:lnTo>
                <a:cubicBezTo>
                  <a:pt x="858679" y="1943896"/>
                  <a:pt x="858774" y="1943896"/>
                  <a:pt x="858964" y="1943706"/>
                </a:cubicBezTo>
                <a:close/>
                <a:moveTo>
                  <a:pt x="2162555" y="1942086"/>
                </a:moveTo>
                <a:cubicBezTo>
                  <a:pt x="2167889" y="1943325"/>
                  <a:pt x="2172747" y="1948278"/>
                  <a:pt x="2181224" y="1953897"/>
                </a:cubicBezTo>
                <a:cubicBezTo>
                  <a:pt x="2174271" y="1958850"/>
                  <a:pt x="2170747" y="1963327"/>
                  <a:pt x="2165794" y="1964375"/>
                </a:cubicBezTo>
                <a:cubicBezTo>
                  <a:pt x="2158841" y="1965804"/>
                  <a:pt x="2151316" y="1958850"/>
                  <a:pt x="2151221" y="1951897"/>
                </a:cubicBezTo>
                <a:cubicBezTo>
                  <a:pt x="2151125" y="1945039"/>
                  <a:pt x="2155221" y="1940372"/>
                  <a:pt x="2162555" y="1942086"/>
                </a:cubicBezTo>
                <a:close/>
                <a:moveTo>
                  <a:pt x="2276951" y="1941896"/>
                </a:moveTo>
                <a:cubicBezTo>
                  <a:pt x="2286190" y="1942944"/>
                  <a:pt x="2295144" y="1951707"/>
                  <a:pt x="2296287" y="1960851"/>
                </a:cubicBezTo>
                <a:cubicBezTo>
                  <a:pt x="2297430" y="1969995"/>
                  <a:pt x="2290572" y="1977043"/>
                  <a:pt x="2281523" y="1975900"/>
                </a:cubicBezTo>
                <a:cubicBezTo>
                  <a:pt x="2271998" y="1974757"/>
                  <a:pt x="2263807" y="1966566"/>
                  <a:pt x="2262473" y="1956945"/>
                </a:cubicBezTo>
                <a:cubicBezTo>
                  <a:pt x="2261140" y="1947325"/>
                  <a:pt x="2267331" y="1940944"/>
                  <a:pt x="2276951" y="1941896"/>
                </a:cubicBezTo>
                <a:close/>
                <a:moveTo>
                  <a:pt x="1699843" y="1937265"/>
                </a:moveTo>
                <a:cubicBezTo>
                  <a:pt x="1704498" y="1938563"/>
                  <a:pt x="1708117" y="1941421"/>
                  <a:pt x="1709546" y="1945516"/>
                </a:cubicBezTo>
                <a:cubicBezTo>
                  <a:pt x="1712499" y="1953708"/>
                  <a:pt x="1705450" y="1963899"/>
                  <a:pt x="1694211" y="1967805"/>
                </a:cubicBezTo>
                <a:cubicBezTo>
                  <a:pt x="1682686" y="1971805"/>
                  <a:pt x="1672017" y="1968090"/>
                  <a:pt x="1669541" y="1959423"/>
                </a:cubicBezTo>
                <a:cubicBezTo>
                  <a:pt x="1667255" y="1951326"/>
                  <a:pt x="1673351" y="1942373"/>
                  <a:pt x="1683924" y="1938372"/>
                </a:cubicBezTo>
                <a:cubicBezTo>
                  <a:pt x="1689496" y="1936229"/>
                  <a:pt x="1695187" y="1935967"/>
                  <a:pt x="1699843" y="1937265"/>
                </a:cubicBezTo>
                <a:close/>
                <a:moveTo>
                  <a:pt x="3088337" y="1936870"/>
                </a:moveTo>
                <a:lnTo>
                  <a:pt x="3090338" y="1966483"/>
                </a:lnTo>
                <a:cubicBezTo>
                  <a:pt x="3089599" y="1976353"/>
                  <a:pt x="3087147" y="1985950"/>
                  <a:pt x="3082098" y="1995141"/>
                </a:cubicBezTo>
                <a:lnTo>
                  <a:pt x="3081766" y="1995597"/>
                </a:lnTo>
                <a:lnTo>
                  <a:pt x="3100662" y="1987306"/>
                </a:lnTo>
                <a:cubicBezTo>
                  <a:pt x="3106984" y="1986616"/>
                  <a:pt x="3113247" y="1988188"/>
                  <a:pt x="3119247" y="1992569"/>
                </a:cubicBezTo>
                <a:cubicBezTo>
                  <a:pt x="3120676" y="1974948"/>
                  <a:pt x="3122009" y="1959231"/>
                  <a:pt x="3123343" y="1942372"/>
                </a:cubicBezTo>
                <a:cubicBezTo>
                  <a:pt x="3116961" y="1945563"/>
                  <a:pt x="3110889" y="1946325"/>
                  <a:pt x="3105019" y="1945194"/>
                </a:cubicBezTo>
                <a:close/>
                <a:moveTo>
                  <a:pt x="811624" y="1936181"/>
                </a:moveTo>
                <a:cubicBezTo>
                  <a:pt x="822483" y="1937039"/>
                  <a:pt x="830389" y="1948373"/>
                  <a:pt x="828769" y="1961042"/>
                </a:cubicBezTo>
                <a:cubicBezTo>
                  <a:pt x="827150" y="1973710"/>
                  <a:pt x="815911" y="1983997"/>
                  <a:pt x="804195" y="1983616"/>
                </a:cubicBezTo>
                <a:cubicBezTo>
                  <a:pt x="792479" y="1983235"/>
                  <a:pt x="784478" y="1972090"/>
                  <a:pt x="786574" y="1959327"/>
                </a:cubicBezTo>
                <a:cubicBezTo>
                  <a:pt x="788764" y="1945992"/>
                  <a:pt x="800290" y="1935324"/>
                  <a:pt x="811624" y="1936181"/>
                </a:cubicBezTo>
                <a:close/>
                <a:moveTo>
                  <a:pt x="4053840" y="1934848"/>
                </a:moveTo>
                <a:cubicBezTo>
                  <a:pt x="4053744" y="1937515"/>
                  <a:pt x="4054697" y="1939229"/>
                  <a:pt x="4053363" y="1940563"/>
                </a:cubicBezTo>
                <a:cubicBezTo>
                  <a:pt x="4051744" y="1942182"/>
                  <a:pt x="4048029" y="1943992"/>
                  <a:pt x="4045648" y="1944754"/>
                </a:cubicBezTo>
                <a:cubicBezTo>
                  <a:pt x="4044696" y="1945040"/>
                  <a:pt x="4044029" y="1942658"/>
                  <a:pt x="4044981" y="1941515"/>
                </a:cubicBezTo>
                <a:cubicBezTo>
                  <a:pt x="4046601" y="1939706"/>
                  <a:pt x="4049744" y="1937896"/>
                  <a:pt x="4053840" y="1934848"/>
                </a:cubicBezTo>
                <a:close/>
                <a:moveTo>
                  <a:pt x="744473" y="1934848"/>
                </a:moveTo>
                <a:cubicBezTo>
                  <a:pt x="754189" y="1935229"/>
                  <a:pt x="760094" y="1944278"/>
                  <a:pt x="757903" y="1955517"/>
                </a:cubicBezTo>
                <a:cubicBezTo>
                  <a:pt x="755617" y="1967424"/>
                  <a:pt x="745140" y="1976568"/>
                  <a:pt x="734472" y="1976187"/>
                </a:cubicBezTo>
                <a:cubicBezTo>
                  <a:pt x="724089" y="1975805"/>
                  <a:pt x="717898" y="1965328"/>
                  <a:pt x="721232" y="1954088"/>
                </a:cubicBezTo>
                <a:cubicBezTo>
                  <a:pt x="724470" y="1943135"/>
                  <a:pt x="734948" y="1934467"/>
                  <a:pt x="744473" y="1934848"/>
                </a:cubicBezTo>
                <a:close/>
                <a:moveTo>
                  <a:pt x="677989" y="1933895"/>
                </a:moveTo>
                <a:cubicBezTo>
                  <a:pt x="686562" y="1934753"/>
                  <a:pt x="690372" y="1943135"/>
                  <a:pt x="686562" y="1953041"/>
                </a:cubicBezTo>
                <a:cubicBezTo>
                  <a:pt x="683037" y="1962470"/>
                  <a:pt x="673893" y="1969043"/>
                  <a:pt x="665226" y="1968566"/>
                </a:cubicBezTo>
                <a:cubicBezTo>
                  <a:pt x="656367" y="1968090"/>
                  <a:pt x="651986" y="1959518"/>
                  <a:pt x="655796" y="1949993"/>
                </a:cubicBezTo>
                <a:cubicBezTo>
                  <a:pt x="659511" y="1940468"/>
                  <a:pt x="669607" y="1933133"/>
                  <a:pt x="677989" y="1933895"/>
                </a:cubicBezTo>
                <a:close/>
                <a:moveTo>
                  <a:pt x="471106" y="1932942"/>
                </a:moveTo>
                <a:cubicBezTo>
                  <a:pt x="473678" y="1933704"/>
                  <a:pt x="473964" y="1937515"/>
                  <a:pt x="476155" y="1941420"/>
                </a:cubicBezTo>
                <a:cubicBezTo>
                  <a:pt x="469773" y="1945039"/>
                  <a:pt x="465296" y="1948468"/>
                  <a:pt x="461581" y="1949421"/>
                </a:cubicBezTo>
                <a:cubicBezTo>
                  <a:pt x="456914" y="1950659"/>
                  <a:pt x="455866" y="1945135"/>
                  <a:pt x="459105" y="1940372"/>
                </a:cubicBezTo>
                <a:cubicBezTo>
                  <a:pt x="462534" y="1935324"/>
                  <a:pt x="467487" y="1931990"/>
                  <a:pt x="471106" y="1932942"/>
                </a:cubicBezTo>
                <a:close/>
                <a:moveTo>
                  <a:pt x="609218" y="1932848"/>
                </a:moveTo>
                <a:cubicBezTo>
                  <a:pt x="616362" y="1933038"/>
                  <a:pt x="619505" y="1939610"/>
                  <a:pt x="616362" y="1947611"/>
                </a:cubicBezTo>
                <a:cubicBezTo>
                  <a:pt x="613124" y="1955612"/>
                  <a:pt x="604551" y="1961899"/>
                  <a:pt x="597122" y="1961708"/>
                </a:cubicBezTo>
                <a:cubicBezTo>
                  <a:pt x="589502" y="1961518"/>
                  <a:pt x="586549" y="1955231"/>
                  <a:pt x="590168" y="1946945"/>
                </a:cubicBezTo>
                <a:cubicBezTo>
                  <a:pt x="593788" y="1938658"/>
                  <a:pt x="601979" y="1932562"/>
                  <a:pt x="609218" y="1932848"/>
                </a:cubicBezTo>
                <a:close/>
                <a:moveTo>
                  <a:pt x="1863471" y="1932753"/>
                </a:moveTo>
                <a:cubicBezTo>
                  <a:pt x="1871757" y="1930752"/>
                  <a:pt x="1879854" y="1934753"/>
                  <a:pt x="1881282" y="1941420"/>
                </a:cubicBezTo>
                <a:cubicBezTo>
                  <a:pt x="1882711" y="1947993"/>
                  <a:pt x="1876996" y="1955613"/>
                  <a:pt x="1868995" y="1957803"/>
                </a:cubicBezTo>
                <a:cubicBezTo>
                  <a:pt x="1860232" y="1960185"/>
                  <a:pt x="1850993" y="1955708"/>
                  <a:pt x="1850040" y="1948659"/>
                </a:cubicBezTo>
                <a:cubicBezTo>
                  <a:pt x="1849088" y="1942182"/>
                  <a:pt x="1855470" y="1934658"/>
                  <a:pt x="1863471" y="1932753"/>
                </a:cubicBezTo>
                <a:close/>
                <a:moveTo>
                  <a:pt x="540448" y="1932371"/>
                </a:moveTo>
                <a:cubicBezTo>
                  <a:pt x="546258" y="1932467"/>
                  <a:pt x="548353" y="1938658"/>
                  <a:pt x="544829" y="1945040"/>
                </a:cubicBezTo>
                <a:cubicBezTo>
                  <a:pt x="541400" y="1951040"/>
                  <a:pt x="533971" y="1955803"/>
                  <a:pt x="528541" y="1955422"/>
                </a:cubicBezTo>
                <a:cubicBezTo>
                  <a:pt x="522922" y="1955041"/>
                  <a:pt x="521302" y="1949897"/>
                  <a:pt x="524636" y="1943516"/>
                </a:cubicBezTo>
                <a:cubicBezTo>
                  <a:pt x="527970" y="1937134"/>
                  <a:pt x="534828" y="1932276"/>
                  <a:pt x="540448" y="1932371"/>
                </a:cubicBezTo>
                <a:close/>
                <a:moveTo>
                  <a:pt x="402526" y="1931514"/>
                </a:moveTo>
                <a:cubicBezTo>
                  <a:pt x="401955" y="1935514"/>
                  <a:pt x="402526" y="1937801"/>
                  <a:pt x="401097" y="1939991"/>
                </a:cubicBezTo>
                <a:cubicBezTo>
                  <a:pt x="400050" y="1941610"/>
                  <a:pt x="394906" y="1944754"/>
                  <a:pt x="394239" y="1944373"/>
                </a:cubicBezTo>
                <a:cubicBezTo>
                  <a:pt x="392715" y="1943515"/>
                  <a:pt x="391572" y="1941039"/>
                  <a:pt x="392715" y="1939039"/>
                </a:cubicBezTo>
                <a:cubicBezTo>
                  <a:pt x="393668" y="1937229"/>
                  <a:pt x="397764" y="1935134"/>
                  <a:pt x="402526" y="1931514"/>
                </a:cubicBezTo>
                <a:close/>
                <a:moveTo>
                  <a:pt x="3617403" y="1929705"/>
                </a:moveTo>
                <a:cubicBezTo>
                  <a:pt x="3630072" y="1931324"/>
                  <a:pt x="3634168" y="1942754"/>
                  <a:pt x="3626833" y="1955994"/>
                </a:cubicBezTo>
                <a:cubicBezTo>
                  <a:pt x="3619499" y="1969329"/>
                  <a:pt x="3604450" y="1978758"/>
                  <a:pt x="3591972" y="1977901"/>
                </a:cubicBezTo>
                <a:cubicBezTo>
                  <a:pt x="3579208" y="1976949"/>
                  <a:pt x="3574541" y="1964090"/>
                  <a:pt x="3581875" y="1950564"/>
                </a:cubicBezTo>
                <a:cubicBezTo>
                  <a:pt x="3588828" y="1937610"/>
                  <a:pt x="3605116" y="1928181"/>
                  <a:pt x="3617403" y="1929705"/>
                </a:cubicBezTo>
                <a:close/>
                <a:moveTo>
                  <a:pt x="3971829" y="1928371"/>
                </a:moveTo>
                <a:cubicBezTo>
                  <a:pt x="3974877" y="1928847"/>
                  <a:pt x="3974305" y="1933133"/>
                  <a:pt x="3975829" y="1937896"/>
                </a:cubicBezTo>
                <a:cubicBezTo>
                  <a:pt x="3967066" y="1940944"/>
                  <a:pt x="3960875" y="1944182"/>
                  <a:pt x="3957446" y="1943992"/>
                </a:cubicBezTo>
                <a:cubicBezTo>
                  <a:pt x="3952493" y="1943801"/>
                  <a:pt x="3953065" y="1938943"/>
                  <a:pt x="3958494" y="1934371"/>
                </a:cubicBezTo>
                <a:cubicBezTo>
                  <a:pt x="3961828" y="1931514"/>
                  <a:pt x="3969638" y="1927894"/>
                  <a:pt x="3971829" y="1928371"/>
                </a:cubicBezTo>
                <a:close/>
                <a:moveTo>
                  <a:pt x="1457801" y="1922751"/>
                </a:moveTo>
                <a:cubicBezTo>
                  <a:pt x="1470373" y="1919322"/>
                  <a:pt x="1483804" y="1924751"/>
                  <a:pt x="1486376" y="1934657"/>
                </a:cubicBezTo>
                <a:cubicBezTo>
                  <a:pt x="1488947" y="1944658"/>
                  <a:pt x="1480280" y="1956469"/>
                  <a:pt x="1467706" y="1959898"/>
                </a:cubicBezTo>
                <a:cubicBezTo>
                  <a:pt x="1454943" y="1963327"/>
                  <a:pt x="1442370" y="1957612"/>
                  <a:pt x="1439608" y="1947516"/>
                </a:cubicBezTo>
                <a:cubicBezTo>
                  <a:pt x="1436846" y="1937419"/>
                  <a:pt x="1445132" y="1926180"/>
                  <a:pt x="1457801" y="1922751"/>
                </a:cubicBezTo>
                <a:close/>
                <a:moveTo>
                  <a:pt x="996696" y="1921417"/>
                </a:moveTo>
                <a:cubicBezTo>
                  <a:pt x="997553" y="1930085"/>
                  <a:pt x="998410" y="1938753"/>
                  <a:pt x="999077" y="1945706"/>
                </a:cubicBezTo>
                <a:cubicBezTo>
                  <a:pt x="1007364" y="1946849"/>
                  <a:pt x="1015174" y="1947897"/>
                  <a:pt x="1021651" y="1948754"/>
                </a:cubicBezTo>
                <a:cubicBezTo>
                  <a:pt x="1020604" y="1940181"/>
                  <a:pt x="1019461" y="1930942"/>
                  <a:pt x="1018413" y="1922656"/>
                </a:cubicBezTo>
                <a:cubicBezTo>
                  <a:pt x="1010888" y="1922274"/>
                  <a:pt x="1003649" y="1921798"/>
                  <a:pt x="996696" y="1921417"/>
                </a:cubicBezTo>
                <a:close/>
                <a:moveTo>
                  <a:pt x="1234916" y="1920846"/>
                </a:moveTo>
                <a:cubicBezTo>
                  <a:pt x="1246156" y="1920655"/>
                  <a:pt x="1257871" y="1930085"/>
                  <a:pt x="1261682" y="1942372"/>
                </a:cubicBezTo>
                <a:cubicBezTo>
                  <a:pt x="1265587" y="1954755"/>
                  <a:pt x="1259776" y="1964470"/>
                  <a:pt x="1248251" y="1964375"/>
                </a:cubicBezTo>
                <a:cubicBezTo>
                  <a:pt x="1236916" y="1964280"/>
                  <a:pt x="1224915" y="1954279"/>
                  <a:pt x="1221581" y="1942087"/>
                </a:cubicBezTo>
                <a:cubicBezTo>
                  <a:pt x="1218343" y="1930371"/>
                  <a:pt x="1224248" y="1921036"/>
                  <a:pt x="1234916" y="1920846"/>
                </a:cubicBezTo>
                <a:close/>
                <a:moveTo>
                  <a:pt x="1087183" y="1919322"/>
                </a:moveTo>
                <a:lnTo>
                  <a:pt x="1087163" y="1919426"/>
                </a:lnTo>
                <a:lnTo>
                  <a:pt x="1087183" y="1919417"/>
                </a:lnTo>
                <a:lnTo>
                  <a:pt x="1087158" y="1919451"/>
                </a:lnTo>
                <a:lnTo>
                  <a:pt x="1087109" y="1919698"/>
                </a:lnTo>
                <a:lnTo>
                  <a:pt x="1086900" y="1919797"/>
                </a:lnTo>
                <a:lnTo>
                  <a:pt x="1086898" y="1919799"/>
                </a:lnTo>
                <a:lnTo>
                  <a:pt x="1086899" y="1919797"/>
                </a:lnTo>
                <a:lnTo>
                  <a:pt x="1086897" y="1919798"/>
                </a:lnTo>
                <a:lnTo>
                  <a:pt x="1086899" y="1919795"/>
                </a:lnTo>
                <a:lnTo>
                  <a:pt x="1086956" y="1919512"/>
                </a:lnTo>
                <a:lnTo>
                  <a:pt x="1087107" y="1919449"/>
                </a:lnTo>
                <a:close/>
                <a:moveTo>
                  <a:pt x="933450" y="1919131"/>
                </a:moveTo>
                <a:cubicBezTo>
                  <a:pt x="933545" y="1927132"/>
                  <a:pt x="933736" y="1934276"/>
                  <a:pt x="933831" y="1940753"/>
                </a:cubicBezTo>
                <a:cubicBezTo>
                  <a:pt x="940689" y="1941229"/>
                  <a:pt x="946975" y="1941610"/>
                  <a:pt x="953357" y="1941991"/>
                </a:cubicBezTo>
                <a:cubicBezTo>
                  <a:pt x="953071" y="1934371"/>
                  <a:pt x="952786" y="1927513"/>
                  <a:pt x="952500" y="1920369"/>
                </a:cubicBezTo>
                <a:cubicBezTo>
                  <a:pt x="946118" y="1919989"/>
                  <a:pt x="939927" y="1919607"/>
                  <a:pt x="933450" y="1919131"/>
                </a:cubicBezTo>
                <a:close/>
                <a:moveTo>
                  <a:pt x="1168146" y="1918083"/>
                </a:moveTo>
                <a:cubicBezTo>
                  <a:pt x="1179385" y="1918655"/>
                  <a:pt x="1191577" y="1929704"/>
                  <a:pt x="1194816" y="1942182"/>
                </a:cubicBezTo>
                <a:cubicBezTo>
                  <a:pt x="1198150" y="1954659"/>
                  <a:pt x="1191482" y="1965042"/>
                  <a:pt x="1180147" y="1964851"/>
                </a:cubicBezTo>
                <a:cubicBezTo>
                  <a:pt x="1168241" y="1964661"/>
                  <a:pt x="1155763" y="1953231"/>
                  <a:pt x="1152811" y="1940086"/>
                </a:cubicBezTo>
                <a:cubicBezTo>
                  <a:pt x="1150048" y="1927513"/>
                  <a:pt x="1157097" y="1917512"/>
                  <a:pt x="1168146" y="1918083"/>
                </a:cubicBezTo>
                <a:close/>
                <a:moveTo>
                  <a:pt x="3884294" y="1916846"/>
                </a:moveTo>
                <a:cubicBezTo>
                  <a:pt x="3890676" y="1917513"/>
                  <a:pt x="3892105" y="1923037"/>
                  <a:pt x="3887437" y="1929419"/>
                </a:cubicBezTo>
                <a:cubicBezTo>
                  <a:pt x="3882675" y="1935991"/>
                  <a:pt x="3874102" y="1940944"/>
                  <a:pt x="3867149" y="1941134"/>
                </a:cubicBezTo>
                <a:cubicBezTo>
                  <a:pt x="3859815" y="1941325"/>
                  <a:pt x="3857529" y="1935229"/>
                  <a:pt x="3862196" y="1928466"/>
                </a:cubicBezTo>
                <a:cubicBezTo>
                  <a:pt x="3866768" y="1921799"/>
                  <a:pt x="3877627" y="1916179"/>
                  <a:pt x="3884294" y="1916846"/>
                </a:cubicBezTo>
                <a:close/>
                <a:moveTo>
                  <a:pt x="1108174" y="1916190"/>
                </a:moveTo>
                <a:cubicBezTo>
                  <a:pt x="1113068" y="1917917"/>
                  <a:pt x="1117854" y="1921370"/>
                  <a:pt x="1121759" y="1926275"/>
                </a:cubicBezTo>
                <a:cubicBezTo>
                  <a:pt x="1129760" y="1936181"/>
                  <a:pt x="1131760" y="1948945"/>
                  <a:pt x="1126331" y="1957041"/>
                </a:cubicBezTo>
                <a:cubicBezTo>
                  <a:pt x="1120997" y="1964947"/>
                  <a:pt x="1109091" y="1965899"/>
                  <a:pt x="1099280" y="1959232"/>
                </a:cubicBezTo>
                <a:cubicBezTo>
                  <a:pt x="1088898" y="1952183"/>
                  <a:pt x="1083373" y="1939229"/>
                  <a:pt x="1085469" y="1927990"/>
                </a:cubicBezTo>
                <a:lnTo>
                  <a:pt x="1087109" y="1919698"/>
                </a:lnTo>
                <a:lnTo>
                  <a:pt x="1093946" y="1916464"/>
                </a:lnTo>
                <a:cubicBezTo>
                  <a:pt x="1098280" y="1914464"/>
                  <a:pt x="1103281" y="1914464"/>
                  <a:pt x="1108174" y="1916190"/>
                </a:cubicBezTo>
                <a:close/>
                <a:moveTo>
                  <a:pt x="1310735" y="1915607"/>
                </a:moveTo>
                <a:cubicBezTo>
                  <a:pt x="1322831" y="1913321"/>
                  <a:pt x="1336643" y="1920370"/>
                  <a:pt x="1340262" y="1931514"/>
                </a:cubicBezTo>
                <a:cubicBezTo>
                  <a:pt x="1343882" y="1942658"/>
                  <a:pt x="1336357" y="1954469"/>
                  <a:pt x="1324070" y="1956850"/>
                </a:cubicBezTo>
                <a:cubicBezTo>
                  <a:pt x="1311973" y="1959232"/>
                  <a:pt x="1298733" y="1951231"/>
                  <a:pt x="1295114" y="1939991"/>
                </a:cubicBezTo>
                <a:cubicBezTo>
                  <a:pt x="1291589" y="1928847"/>
                  <a:pt x="1298543" y="1917988"/>
                  <a:pt x="1310735" y="1915607"/>
                </a:cubicBezTo>
                <a:close/>
                <a:moveTo>
                  <a:pt x="1637525" y="1914548"/>
                </a:moveTo>
                <a:cubicBezTo>
                  <a:pt x="1642133" y="1916179"/>
                  <a:pt x="1645586" y="1919322"/>
                  <a:pt x="1646776" y="1923608"/>
                </a:cubicBezTo>
                <a:cubicBezTo>
                  <a:pt x="1649158" y="1932181"/>
                  <a:pt x="1641919" y="1942658"/>
                  <a:pt x="1630584" y="1946849"/>
                </a:cubicBezTo>
                <a:cubicBezTo>
                  <a:pt x="1618868" y="1951231"/>
                  <a:pt x="1606009" y="1946945"/>
                  <a:pt x="1603438" y="1938182"/>
                </a:cubicBezTo>
                <a:cubicBezTo>
                  <a:pt x="1600866" y="1929419"/>
                  <a:pt x="1609343" y="1918179"/>
                  <a:pt x="1621345" y="1914560"/>
                </a:cubicBezTo>
                <a:cubicBezTo>
                  <a:pt x="1627155" y="1912798"/>
                  <a:pt x="1632918" y="1912917"/>
                  <a:pt x="1637525" y="1914548"/>
                </a:cubicBezTo>
                <a:close/>
                <a:moveTo>
                  <a:pt x="3517867" y="1914273"/>
                </a:moveTo>
                <a:cubicBezTo>
                  <a:pt x="3533774" y="1915702"/>
                  <a:pt x="3540442" y="1929704"/>
                  <a:pt x="3533107" y="1946277"/>
                </a:cubicBezTo>
                <a:cubicBezTo>
                  <a:pt x="3525678" y="1962851"/>
                  <a:pt x="3508438" y="1974471"/>
                  <a:pt x="3493483" y="1972852"/>
                </a:cubicBezTo>
                <a:cubicBezTo>
                  <a:pt x="3479291" y="1971328"/>
                  <a:pt x="3473005" y="1957707"/>
                  <a:pt x="3478815" y="1941610"/>
                </a:cubicBezTo>
                <a:cubicBezTo>
                  <a:pt x="3484816" y="1924846"/>
                  <a:pt x="3502247" y="1912654"/>
                  <a:pt x="3517867" y="1914273"/>
                </a:cubicBezTo>
                <a:close/>
                <a:moveTo>
                  <a:pt x="2969894" y="1912369"/>
                </a:moveTo>
                <a:cubicBezTo>
                  <a:pt x="2985706" y="1914179"/>
                  <a:pt x="2998850" y="1935038"/>
                  <a:pt x="2998755" y="1958279"/>
                </a:cubicBezTo>
                <a:cubicBezTo>
                  <a:pt x="2998660" y="1982378"/>
                  <a:pt x="2984848" y="2001999"/>
                  <a:pt x="2969704" y="1999808"/>
                </a:cubicBezTo>
                <a:cubicBezTo>
                  <a:pt x="2954559" y="1997618"/>
                  <a:pt x="2942653" y="1977044"/>
                  <a:pt x="2942177" y="1952469"/>
                </a:cubicBezTo>
                <a:cubicBezTo>
                  <a:pt x="2941700" y="1928085"/>
                  <a:pt x="2953797" y="1910464"/>
                  <a:pt x="2969894" y="1912369"/>
                </a:cubicBezTo>
                <a:close/>
                <a:moveTo>
                  <a:pt x="1977389" y="1908559"/>
                </a:moveTo>
                <a:cubicBezTo>
                  <a:pt x="1982533" y="1907987"/>
                  <a:pt x="1987962" y="1911321"/>
                  <a:pt x="1996535" y="1914083"/>
                </a:cubicBezTo>
                <a:cubicBezTo>
                  <a:pt x="1990724" y="1920465"/>
                  <a:pt x="1987962" y="1925608"/>
                  <a:pt x="1983295" y="1928085"/>
                </a:cubicBezTo>
                <a:cubicBezTo>
                  <a:pt x="1977294" y="1931323"/>
                  <a:pt x="1968531" y="1926751"/>
                  <a:pt x="1967579" y="1920846"/>
                </a:cubicBezTo>
                <a:cubicBezTo>
                  <a:pt x="1966531" y="1914655"/>
                  <a:pt x="1970341" y="1909321"/>
                  <a:pt x="1977389" y="1908559"/>
                </a:cubicBezTo>
                <a:close/>
                <a:moveTo>
                  <a:pt x="2880264" y="1908178"/>
                </a:moveTo>
                <a:cubicBezTo>
                  <a:pt x="2895218" y="1909416"/>
                  <a:pt x="2907792" y="1929514"/>
                  <a:pt x="2908553" y="1953707"/>
                </a:cubicBezTo>
                <a:cubicBezTo>
                  <a:pt x="2909316" y="1976758"/>
                  <a:pt x="2899028" y="1993808"/>
                  <a:pt x="2885122" y="1992855"/>
                </a:cubicBezTo>
                <a:cubicBezTo>
                  <a:pt x="2871406" y="1991903"/>
                  <a:pt x="2858928" y="1972567"/>
                  <a:pt x="2856928" y="1949707"/>
                </a:cubicBezTo>
                <a:cubicBezTo>
                  <a:pt x="2854833" y="1926085"/>
                  <a:pt x="2865500" y="1906940"/>
                  <a:pt x="2880264" y="1908178"/>
                </a:cubicBezTo>
                <a:close/>
                <a:moveTo>
                  <a:pt x="2794158" y="1906273"/>
                </a:moveTo>
                <a:cubicBezTo>
                  <a:pt x="2807208" y="1906273"/>
                  <a:pt x="2819971" y="1924466"/>
                  <a:pt x="2822352" y="1946754"/>
                </a:cubicBezTo>
                <a:cubicBezTo>
                  <a:pt x="2824638" y="1968662"/>
                  <a:pt x="2815590" y="1987616"/>
                  <a:pt x="2803112" y="1987426"/>
                </a:cubicBezTo>
                <a:cubicBezTo>
                  <a:pt x="2791015" y="1987236"/>
                  <a:pt x="2779204" y="1969519"/>
                  <a:pt x="2776347" y="1947707"/>
                </a:cubicBezTo>
                <a:cubicBezTo>
                  <a:pt x="2773299" y="1924180"/>
                  <a:pt x="2780919" y="1906368"/>
                  <a:pt x="2794158" y="1906273"/>
                </a:cubicBezTo>
                <a:close/>
                <a:moveTo>
                  <a:pt x="2715101" y="1906272"/>
                </a:moveTo>
                <a:cubicBezTo>
                  <a:pt x="2726245" y="1906368"/>
                  <a:pt x="2737199" y="1923513"/>
                  <a:pt x="2739675" y="1944753"/>
                </a:cubicBezTo>
                <a:cubicBezTo>
                  <a:pt x="2742152" y="1966185"/>
                  <a:pt x="2735389" y="1983139"/>
                  <a:pt x="2724054" y="1982853"/>
                </a:cubicBezTo>
                <a:cubicBezTo>
                  <a:pt x="2713005" y="1982568"/>
                  <a:pt x="2700813" y="1964184"/>
                  <a:pt x="2698432" y="1943801"/>
                </a:cubicBezTo>
                <a:cubicBezTo>
                  <a:pt x="2696051" y="1923513"/>
                  <a:pt x="2704147" y="1906177"/>
                  <a:pt x="2715101" y="1906272"/>
                </a:cubicBezTo>
                <a:close/>
                <a:moveTo>
                  <a:pt x="2631280" y="1905416"/>
                </a:moveTo>
                <a:cubicBezTo>
                  <a:pt x="2643472" y="1906273"/>
                  <a:pt x="2654712" y="1921704"/>
                  <a:pt x="2657093" y="1940754"/>
                </a:cubicBezTo>
                <a:cubicBezTo>
                  <a:pt x="2659474" y="1959804"/>
                  <a:pt x="2652140" y="1974377"/>
                  <a:pt x="2639948" y="1973139"/>
                </a:cubicBezTo>
                <a:cubicBezTo>
                  <a:pt x="2627661" y="1971900"/>
                  <a:pt x="2616040" y="1956184"/>
                  <a:pt x="2613564" y="1937229"/>
                </a:cubicBezTo>
                <a:cubicBezTo>
                  <a:pt x="2611087" y="1918370"/>
                  <a:pt x="2619088" y="1904559"/>
                  <a:pt x="2631280" y="1905416"/>
                </a:cubicBezTo>
                <a:close/>
                <a:moveTo>
                  <a:pt x="1809322" y="1904654"/>
                </a:moveTo>
                <a:cubicBezTo>
                  <a:pt x="1813108" y="1905940"/>
                  <a:pt x="1815894" y="1908559"/>
                  <a:pt x="1816989" y="1912274"/>
                </a:cubicBezTo>
                <a:cubicBezTo>
                  <a:pt x="1819180" y="1919608"/>
                  <a:pt x="1813369" y="1927895"/>
                  <a:pt x="1803654" y="1931229"/>
                </a:cubicBezTo>
                <a:cubicBezTo>
                  <a:pt x="1793272" y="1934753"/>
                  <a:pt x="1782699" y="1931133"/>
                  <a:pt x="1780889" y="1923513"/>
                </a:cubicBezTo>
                <a:cubicBezTo>
                  <a:pt x="1779270" y="1916370"/>
                  <a:pt x="1785842" y="1908083"/>
                  <a:pt x="1795653" y="1905035"/>
                </a:cubicBezTo>
                <a:cubicBezTo>
                  <a:pt x="1800749" y="1903416"/>
                  <a:pt x="1805536" y="1903368"/>
                  <a:pt x="1809322" y="1904654"/>
                </a:cubicBezTo>
                <a:close/>
                <a:moveTo>
                  <a:pt x="3790759" y="1903510"/>
                </a:moveTo>
                <a:cubicBezTo>
                  <a:pt x="3800665" y="1904558"/>
                  <a:pt x="3802951" y="1912845"/>
                  <a:pt x="3795712" y="1922370"/>
                </a:cubicBezTo>
                <a:cubicBezTo>
                  <a:pt x="3788949" y="1931323"/>
                  <a:pt x="3777614" y="1936943"/>
                  <a:pt x="3768661" y="1935610"/>
                </a:cubicBezTo>
                <a:cubicBezTo>
                  <a:pt x="3759993" y="1934371"/>
                  <a:pt x="3757802" y="1926275"/>
                  <a:pt x="3763708" y="1917512"/>
                </a:cubicBezTo>
                <a:cubicBezTo>
                  <a:pt x="3769518" y="1908844"/>
                  <a:pt x="3781615" y="1902558"/>
                  <a:pt x="3790759" y="1903510"/>
                </a:cubicBezTo>
                <a:close/>
                <a:moveTo>
                  <a:pt x="849690" y="1899629"/>
                </a:moveTo>
                <a:cubicBezTo>
                  <a:pt x="853941" y="1900224"/>
                  <a:pt x="857965" y="1902415"/>
                  <a:pt x="861060" y="1906082"/>
                </a:cubicBezTo>
                <a:cubicBezTo>
                  <a:pt x="867442" y="1913607"/>
                  <a:pt x="869156" y="1925227"/>
                  <a:pt x="864394" y="1935038"/>
                </a:cubicBezTo>
                <a:lnTo>
                  <a:pt x="858521" y="1943849"/>
                </a:lnTo>
                <a:lnTo>
                  <a:pt x="843724" y="1948278"/>
                </a:lnTo>
                <a:cubicBezTo>
                  <a:pt x="833914" y="1948659"/>
                  <a:pt x="826294" y="1940562"/>
                  <a:pt x="825151" y="1929990"/>
                </a:cubicBezTo>
                <a:cubicBezTo>
                  <a:pt x="823912" y="1919131"/>
                  <a:pt x="828770" y="1908273"/>
                  <a:pt x="836962" y="1902748"/>
                </a:cubicBezTo>
                <a:cubicBezTo>
                  <a:pt x="840963" y="1900034"/>
                  <a:pt x="845440" y="1899034"/>
                  <a:pt x="849690" y="1899629"/>
                </a:cubicBezTo>
                <a:close/>
                <a:moveTo>
                  <a:pt x="2537745" y="1898653"/>
                </a:moveTo>
                <a:cubicBezTo>
                  <a:pt x="2549747" y="1900653"/>
                  <a:pt x="2561177" y="1916178"/>
                  <a:pt x="2562796" y="1932276"/>
                </a:cubicBezTo>
                <a:cubicBezTo>
                  <a:pt x="2564320" y="1948468"/>
                  <a:pt x="2555557" y="1960756"/>
                  <a:pt x="2543746" y="1958470"/>
                </a:cubicBezTo>
                <a:cubicBezTo>
                  <a:pt x="2531554" y="1956088"/>
                  <a:pt x="2520219" y="1940944"/>
                  <a:pt x="2518505" y="1924561"/>
                </a:cubicBezTo>
                <a:cubicBezTo>
                  <a:pt x="2516790" y="1908368"/>
                  <a:pt x="2525744" y="1896652"/>
                  <a:pt x="2537745" y="1898653"/>
                </a:cubicBezTo>
                <a:close/>
                <a:moveTo>
                  <a:pt x="1399126" y="1898272"/>
                </a:moveTo>
                <a:cubicBezTo>
                  <a:pt x="1412747" y="1894652"/>
                  <a:pt x="1426082" y="1900082"/>
                  <a:pt x="1428844" y="1911035"/>
                </a:cubicBezTo>
                <a:cubicBezTo>
                  <a:pt x="1431511" y="1921513"/>
                  <a:pt x="1423415" y="1932562"/>
                  <a:pt x="1410556" y="1936086"/>
                </a:cubicBezTo>
                <a:cubicBezTo>
                  <a:pt x="1396936" y="1939801"/>
                  <a:pt x="1384077" y="1933610"/>
                  <a:pt x="1381219" y="1922656"/>
                </a:cubicBezTo>
                <a:cubicBezTo>
                  <a:pt x="1378457" y="1912083"/>
                  <a:pt x="1386077" y="1901701"/>
                  <a:pt x="1399126" y="1898272"/>
                </a:cubicBezTo>
                <a:close/>
                <a:moveTo>
                  <a:pt x="786098" y="1897700"/>
                </a:moveTo>
                <a:cubicBezTo>
                  <a:pt x="795813" y="1898653"/>
                  <a:pt x="802195" y="1909321"/>
                  <a:pt x="800099" y="1921037"/>
                </a:cubicBezTo>
                <a:cubicBezTo>
                  <a:pt x="797909" y="1932848"/>
                  <a:pt x="787431" y="1941992"/>
                  <a:pt x="776954" y="1941134"/>
                </a:cubicBezTo>
                <a:cubicBezTo>
                  <a:pt x="766286" y="1940277"/>
                  <a:pt x="760475" y="1930276"/>
                  <a:pt x="763428" y="1917893"/>
                </a:cubicBezTo>
                <a:cubicBezTo>
                  <a:pt x="766286" y="1905701"/>
                  <a:pt x="776192" y="1896843"/>
                  <a:pt x="786098" y="1897700"/>
                </a:cubicBezTo>
                <a:close/>
                <a:moveTo>
                  <a:pt x="3418236" y="1897510"/>
                </a:moveTo>
                <a:cubicBezTo>
                  <a:pt x="3436143" y="1899796"/>
                  <a:pt x="3445287" y="1917512"/>
                  <a:pt x="3438238" y="1936658"/>
                </a:cubicBezTo>
                <a:cubicBezTo>
                  <a:pt x="3431095" y="1955898"/>
                  <a:pt x="3411378" y="1970186"/>
                  <a:pt x="3394709" y="1968090"/>
                </a:cubicBezTo>
                <a:cubicBezTo>
                  <a:pt x="3377850" y="1965899"/>
                  <a:pt x="3369849" y="1948088"/>
                  <a:pt x="3376421" y="1927704"/>
                </a:cubicBezTo>
                <a:cubicBezTo>
                  <a:pt x="3382708" y="1908178"/>
                  <a:pt x="3400710" y="1895224"/>
                  <a:pt x="3418236" y="1897510"/>
                </a:cubicBezTo>
                <a:close/>
                <a:moveTo>
                  <a:pt x="3245930" y="1896938"/>
                </a:moveTo>
                <a:cubicBezTo>
                  <a:pt x="3244120" y="1908558"/>
                  <a:pt x="3242120" y="1920369"/>
                  <a:pt x="3240024" y="1932466"/>
                </a:cubicBezTo>
                <a:cubicBezTo>
                  <a:pt x="3250597" y="1933514"/>
                  <a:pt x="3260407" y="1934562"/>
                  <a:pt x="3269742" y="1935514"/>
                </a:cubicBezTo>
                <a:cubicBezTo>
                  <a:pt x="3272123" y="1923132"/>
                  <a:pt x="3274409" y="1911416"/>
                  <a:pt x="3276505" y="1900462"/>
                </a:cubicBezTo>
                <a:cubicBezTo>
                  <a:pt x="3266123" y="1899224"/>
                  <a:pt x="3256026" y="1898081"/>
                  <a:pt x="3245930" y="1896938"/>
                </a:cubicBezTo>
                <a:close/>
                <a:moveTo>
                  <a:pt x="388144" y="1896557"/>
                </a:moveTo>
                <a:cubicBezTo>
                  <a:pt x="389382" y="1896938"/>
                  <a:pt x="390620" y="1898176"/>
                  <a:pt x="390144" y="1899605"/>
                </a:cubicBezTo>
                <a:cubicBezTo>
                  <a:pt x="389763" y="1900843"/>
                  <a:pt x="387001" y="1902558"/>
                  <a:pt x="383953" y="1905225"/>
                </a:cubicBezTo>
                <a:cubicBezTo>
                  <a:pt x="383857" y="1902748"/>
                  <a:pt x="383286" y="1901414"/>
                  <a:pt x="383953" y="1899795"/>
                </a:cubicBezTo>
                <a:cubicBezTo>
                  <a:pt x="384429" y="1898843"/>
                  <a:pt x="387763" y="1896462"/>
                  <a:pt x="388144" y="1896557"/>
                </a:cubicBezTo>
                <a:close/>
                <a:moveTo>
                  <a:pt x="722851" y="1896176"/>
                </a:moveTo>
                <a:cubicBezTo>
                  <a:pt x="730947" y="1896938"/>
                  <a:pt x="735710" y="1906368"/>
                  <a:pt x="733043" y="1916179"/>
                </a:cubicBezTo>
                <a:cubicBezTo>
                  <a:pt x="730281" y="1926085"/>
                  <a:pt x="720375" y="1934276"/>
                  <a:pt x="711612" y="1933895"/>
                </a:cubicBezTo>
                <a:cubicBezTo>
                  <a:pt x="702277" y="1933419"/>
                  <a:pt x="697801" y="1923989"/>
                  <a:pt x="701515" y="1913226"/>
                </a:cubicBezTo>
                <a:cubicBezTo>
                  <a:pt x="705039" y="1903034"/>
                  <a:pt x="714660" y="1895319"/>
                  <a:pt x="722851" y="1896176"/>
                </a:cubicBezTo>
                <a:close/>
                <a:moveTo>
                  <a:pt x="459295" y="1895604"/>
                </a:moveTo>
                <a:cubicBezTo>
                  <a:pt x="461010" y="1895890"/>
                  <a:pt x="460629" y="1899510"/>
                  <a:pt x="461581" y="1903415"/>
                </a:cubicBezTo>
                <a:cubicBezTo>
                  <a:pt x="456247" y="1905511"/>
                  <a:pt x="452532" y="1907701"/>
                  <a:pt x="450246" y="1907606"/>
                </a:cubicBezTo>
                <a:cubicBezTo>
                  <a:pt x="446246" y="1907415"/>
                  <a:pt x="446722" y="1903415"/>
                  <a:pt x="450437" y="1899605"/>
                </a:cubicBezTo>
                <a:cubicBezTo>
                  <a:pt x="452532" y="1897414"/>
                  <a:pt x="457390" y="1895223"/>
                  <a:pt x="459295" y="1895604"/>
                </a:cubicBezTo>
                <a:close/>
                <a:moveTo>
                  <a:pt x="658177" y="1894843"/>
                </a:moveTo>
                <a:cubicBezTo>
                  <a:pt x="665511" y="1895319"/>
                  <a:pt x="668749" y="1903225"/>
                  <a:pt x="665225" y="1912273"/>
                </a:cubicBezTo>
                <a:cubicBezTo>
                  <a:pt x="661891" y="1920655"/>
                  <a:pt x="653319" y="1927228"/>
                  <a:pt x="646175" y="1926751"/>
                </a:cubicBezTo>
                <a:cubicBezTo>
                  <a:pt x="638650" y="1926275"/>
                  <a:pt x="635412" y="1918084"/>
                  <a:pt x="639127" y="1909321"/>
                </a:cubicBezTo>
                <a:cubicBezTo>
                  <a:pt x="642651" y="1901129"/>
                  <a:pt x="651414" y="1894462"/>
                  <a:pt x="658177" y="1894843"/>
                </a:cubicBezTo>
                <a:close/>
                <a:moveTo>
                  <a:pt x="592550" y="1894272"/>
                </a:moveTo>
                <a:cubicBezTo>
                  <a:pt x="598741" y="1894462"/>
                  <a:pt x="601027" y="1900368"/>
                  <a:pt x="597693" y="1907797"/>
                </a:cubicBezTo>
                <a:cubicBezTo>
                  <a:pt x="594645" y="1914560"/>
                  <a:pt x="587597" y="1919799"/>
                  <a:pt x="581691" y="1919894"/>
                </a:cubicBezTo>
                <a:cubicBezTo>
                  <a:pt x="575595" y="1919989"/>
                  <a:pt x="572738" y="1913703"/>
                  <a:pt x="575691" y="1906845"/>
                </a:cubicBezTo>
                <a:cubicBezTo>
                  <a:pt x="578739" y="1899891"/>
                  <a:pt x="586549" y="1894081"/>
                  <a:pt x="592550" y="1894272"/>
                </a:cubicBezTo>
                <a:close/>
                <a:moveTo>
                  <a:pt x="526542" y="1894271"/>
                </a:moveTo>
                <a:cubicBezTo>
                  <a:pt x="531114" y="1894748"/>
                  <a:pt x="532257" y="1899224"/>
                  <a:pt x="529209" y="1904749"/>
                </a:cubicBezTo>
                <a:cubicBezTo>
                  <a:pt x="526161" y="1910178"/>
                  <a:pt x="520446" y="1913893"/>
                  <a:pt x="515683" y="1913321"/>
                </a:cubicBezTo>
                <a:cubicBezTo>
                  <a:pt x="511111" y="1912845"/>
                  <a:pt x="509968" y="1908178"/>
                  <a:pt x="513016" y="1902939"/>
                </a:cubicBezTo>
                <a:cubicBezTo>
                  <a:pt x="516064" y="1897700"/>
                  <a:pt x="522160" y="1893795"/>
                  <a:pt x="526542" y="1894271"/>
                </a:cubicBezTo>
                <a:close/>
                <a:moveTo>
                  <a:pt x="2093690" y="1892462"/>
                </a:moveTo>
                <a:cubicBezTo>
                  <a:pt x="2099024" y="1892938"/>
                  <a:pt x="2104262" y="1896653"/>
                  <a:pt x="2113216" y="1900558"/>
                </a:cubicBezTo>
                <a:cubicBezTo>
                  <a:pt x="2106834" y="1906368"/>
                  <a:pt x="2103882" y="1911226"/>
                  <a:pt x="2099119" y="1912845"/>
                </a:cubicBezTo>
                <a:cubicBezTo>
                  <a:pt x="2092451" y="1915131"/>
                  <a:pt x="2086546" y="1911512"/>
                  <a:pt x="2083974" y="1905225"/>
                </a:cubicBezTo>
                <a:cubicBezTo>
                  <a:pt x="2081403" y="1898939"/>
                  <a:pt x="2086165" y="1891890"/>
                  <a:pt x="2093690" y="1892462"/>
                </a:cubicBezTo>
                <a:close/>
                <a:moveTo>
                  <a:pt x="1560290" y="1892461"/>
                </a:moveTo>
                <a:cubicBezTo>
                  <a:pt x="1573054" y="1889318"/>
                  <a:pt x="1584674" y="1894461"/>
                  <a:pt x="1585817" y="1904082"/>
                </a:cubicBezTo>
                <a:cubicBezTo>
                  <a:pt x="1586960" y="1913797"/>
                  <a:pt x="1577530" y="1923989"/>
                  <a:pt x="1564481" y="1927323"/>
                </a:cubicBezTo>
                <a:cubicBezTo>
                  <a:pt x="1551622" y="1930561"/>
                  <a:pt x="1540669" y="1925227"/>
                  <a:pt x="1539335" y="1915321"/>
                </a:cubicBezTo>
                <a:cubicBezTo>
                  <a:pt x="1538002" y="1905606"/>
                  <a:pt x="1547050" y="1895795"/>
                  <a:pt x="1560290" y="1892461"/>
                </a:cubicBezTo>
                <a:close/>
                <a:moveTo>
                  <a:pt x="2433447" y="1890747"/>
                </a:moveTo>
                <a:cubicBezTo>
                  <a:pt x="2445162" y="1891986"/>
                  <a:pt x="2456307" y="1904940"/>
                  <a:pt x="2457831" y="1919227"/>
                </a:cubicBezTo>
                <a:cubicBezTo>
                  <a:pt x="2459259" y="1932657"/>
                  <a:pt x="2451640" y="1942278"/>
                  <a:pt x="2440400" y="1940754"/>
                </a:cubicBezTo>
                <a:cubicBezTo>
                  <a:pt x="2428779" y="1939230"/>
                  <a:pt x="2416683" y="1925609"/>
                  <a:pt x="2415444" y="1912274"/>
                </a:cubicBezTo>
                <a:cubicBezTo>
                  <a:pt x="2414206" y="1899701"/>
                  <a:pt x="2422683" y="1889700"/>
                  <a:pt x="2433447" y="1890747"/>
                </a:cubicBezTo>
                <a:close/>
                <a:moveTo>
                  <a:pt x="4050030" y="1889414"/>
                </a:moveTo>
                <a:cubicBezTo>
                  <a:pt x="4051744" y="1889319"/>
                  <a:pt x="4052316" y="1892843"/>
                  <a:pt x="4050887" y="1894748"/>
                </a:cubicBezTo>
                <a:cubicBezTo>
                  <a:pt x="4049363" y="1896748"/>
                  <a:pt x="4043458" y="1900368"/>
                  <a:pt x="4041838" y="1900368"/>
                </a:cubicBezTo>
                <a:cubicBezTo>
                  <a:pt x="4039267" y="1900368"/>
                  <a:pt x="4038600" y="1897796"/>
                  <a:pt x="4035647" y="1894938"/>
                </a:cubicBezTo>
                <a:cubicBezTo>
                  <a:pt x="4042886" y="1892081"/>
                  <a:pt x="4047363" y="1889509"/>
                  <a:pt x="4050030" y="1889414"/>
                </a:cubicBezTo>
                <a:close/>
                <a:moveTo>
                  <a:pt x="3693128" y="1887795"/>
                </a:moveTo>
                <a:cubicBezTo>
                  <a:pt x="3705129" y="1889319"/>
                  <a:pt x="3709511" y="1899510"/>
                  <a:pt x="3702938" y="1910940"/>
                </a:cubicBezTo>
                <a:cubicBezTo>
                  <a:pt x="3696175" y="1922371"/>
                  <a:pt x="3681316" y="1930657"/>
                  <a:pt x="3669791" y="1929419"/>
                </a:cubicBezTo>
                <a:cubicBezTo>
                  <a:pt x="3658075" y="1928181"/>
                  <a:pt x="3653980" y="1917894"/>
                  <a:pt x="3660457" y="1906083"/>
                </a:cubicBezTo>
                <a:cubicBezTo>
                  <a:pt x="3666839" y="1894176"/>
                  <a:pt x="3681031" y="1886271"/>
                  <a:pt x="3693128" y="1887795"/>
                </a:cubicBezTo>
                <a:close/>
                <a:moveTo>
                  <a:pt x="2322766" y="1885128"/>
                </a:moveTo>
                <a:cubicBezTo>
                  <a:pt x="2333339" y="1885318"/>
                  <a:pt x="2343055" y="1894081"/>
                  <a:pt x="2345150" y="1905416"/>
                </a:cubicBezTo>
                <a:cubicBezTo>
                  <a:pt x="2347341" y="1917036"/>
                  <a:pt x="2341150" y="1925228"/>
                  <a:pt x="2330577" y="1924752"/>
                </a:cubicBezTo>
                <a:cubicBezTo>
                  <a:pt x="2320290" y="1924276"/>
                  <a:pt x="2309812" y="1914941"/>
                  <a:pt x="2307622" y="1904368"/>
                </a:cubicBezTo>
                <a:cubicBezTo>
                  <a:pt x="2305526" y="1893986"/>
                  <a:pt x="2312575" y="1885032"/>
                  <a:pt x="2322766" y="1885128"/>
                </a:cubicBezTo>
                <a:close/>
                <a:moveTo>
                  <a:pt x="2209038" y="1884651"/>
                </a:moveTo>
                <a:cubicBezTo>
                  <a:pt x="2217991" y="1884270"/>
                  <a:pt x="2225992" y="1890366"/>
                  <a:pt x="2227897" y="1898938"/>
                </a:cubicBezTo>
                <a:cubicBezTo>
                  <a:pt x="2229802" y="1907606"/>
                  <a:pt x="2224563" y="1914083"/>
                  <a:pt x="2215610" y="1914178"/>
                </a:cubicBezTo>
                <a:cubicBezTo>
                  <a:pt x="2206847" y="1914274"/>
                  <a:pt x="2198274" y="1907892"/>
                  <a:pt x="2196465" y="1899891"/>
                </a:cubicBezTo>
                <a:cubicBezTo>
                  <a:pt x="2194560" y="1891795"/>
                  <a:pt x="2200275" y="1885032"/>
                  <a:pt x="2209038" y="1884651"/>
                </a:cubicBezTo>
                <a:close/>
                <a:moveTo>
                  <a:pt x="3144298" y="1883793"/>
                </a:moveTo>
                <a:cubicBezTo>
                  <a:pt x="3143060" y="1898081"/>
                  <a:pt x="3141726" y="1912464"/>
                  <a:pt x="3140488" y="1925989"/>
                </a:cubicBezTo>
                <a:cubicBezTo>
                  <a:pt x="3149727" y="1926180"/>
                  <a:pt x="3160681" y="1926465"/>
                  <a:pt x="3171635" y="1926751"/>
                </a:cubicBezTo>
                <a:cubicBezTo>
                  <a:pt x="3173159" y="1914178"/>
                  <a:pt x="3174587" y="1901319"/>
                  <a:pt x="3176111" y="1887318"/>
                </a:cubicBezTo>
                <a:cubicBezTo>
                  <a:pt x="3165157" y="1886079"/>
                  <a:pt x="3154680" y="1884936"/>
                  <a:pt x="3144298" y="1883793"/>
                </a:cubicBezTo>
                <a:close/>
                <a:moveTo>
                  <a:pt x="963454" y="1882936"/>
                </a:moveTo>
                <a:cubicBezTo>
                  <a:pt x="963930" y="1890652"/>
                  <a:pt x="964406" y="1898557"/>
                  <a:pt x="964787" y="1906273"/>
                </a:cubicBezTo>
                <a:cubicBezTo>
                  <a:pt x="971359" y="1906653"/>
                  <a:pt x="977836" y="1907130"/>
                  <a:pt x="984123" y="1907511"/>
                </a:cubicBezTo>
                <a:cubicBezTo>
                  <a:pt x="983456" y="1899891"/>
                  <a:pt x="982789" y="1891890"/>
                  <a:pt x="982218" y="1884174"/>
                </a:cubicBezTo>
                <a:cubicBezTo>
                  <a:pt x="976027" y="1883698"/>
                  <a:pt x="970026" y="1883317"/>
                  <a:pt x="963454" y="1882936"/>
                </a:cubicBezTo>
                <a:close/>
                <a:moveTo>
                  <a:pt x="1260919" y="1882746"/>
                </a:moveTo>
                <a:cubicBezTo>
                  <a:pt x="1273015" y="1881603"/>
                  <a:pt x="1285874" y="1889508"/>
                  <a:pt x="1289398" y="1901034"/>
                </a:cubicBezTo>
                <a:cubicBezTo>
                  <a:pt x="1293018" y="1913130"/>
                  <a:pt x="1285112" y="1924465"/>
                  <a:pt x="1272253" y="1925418"/>
                </a:cubicBezTo>
                <a:cubicBezTo>
                  <a:pt x="1259871" y="1926370"/>
                  <a:pt x="1248917" y="1916940"/>
                  <a:pt x="1245774" y="1904939"/>
                </a:cubicBezTo>
                <a:cubicBezTo>
                  <a:pt x="1242535" y="1893033"/>
                  <a:pt x="1248631" y="1883984"/>
                  <a:pt x="1260919" y="1882746"/>
                </a:cubicBezTo>
                <a:close/>
                <a:moveTo>
                  <a:pt x="1192053" y="1881794"/>
                </a:moveTo>
                <a:cubicBezTo>
                  <a:pt x="1203388" y="1882365"/>
                  <a:pt x="1214818" y="1893033"/>
                  <a:pt x="1217961" y="1905892"/>
                </a:cubicBezTo>
                <a:cubicBezTo>
                  <a:pt x="1220914" y="1918084"/>
                  <a:pt x="1214532" y="1927799"/>
                  <a:pt x="1203674" y="1927704"/>
                </a:cubicBezTo>
                <a:cubicBezTo>
                  <a:pt x="1192434" y="1927514"/>
                  <a:pt x="1180147" y="1916560"/>
                  <a:pt x="1177099" y="1904082"/>
                </a:cubicBezTo>
                <a:cubicBezTo>
                  <a:pt x="1174051" y="1891509"/>
                  <a:pt x="1181004" y="1881222"/>
                  <a:pt x="1192053" y="1881794"/>
                </a:cubicBezTo>
                <a:close/>
                <a:moveTo>
                  <a:pt x="1745076" y="1880032"/>
                </a:moveTo>
                <a:cubicBezTo>
                  <a:pt x="1749386" y="1881437"/>
                  <a:pt x="1752648" y="1884175"/>
                  <a:pt x="1753743" y="1887890"/>
                </a:cubicBezTo>
                <a:cubicBezTo>
                  <a:pt x="1756029" y="1895891"/>
                  <a:pt x="1748028" y="1906083"/>
                  <a:pt x="1736598" y="1909607"/>
                </a:cubicBezTo>
                <a:cubicBezTo>
                  <a:pt x="1725644" y="1913036"/>
                  <a:pt x="1715738" y="1909512"/>
                  <a:pt x="1713452" y="1901701"/>
                </a:cubicBezTo>
                <a:cubicBezTo>
                  <a:pt x="1711071" y="1893414"/>
                  <a:pt x="1718500" y="1883699"/>
                  <a:pt x="1730121" y="1880175"/>
                </a:cubicBezTo>
                <a:cubicBezTo>
                  <a:pt x="1735408" y="1878556"/>
                  <a:pt x="1740766" y="1878627"/>
                  <a:pt x="1745076" y="1880032"/>
                </a:cubicBezTo>
                <a:close/>
                <a:moveTo>
                  <a:pt x="1125664" y="1879032"/>
                </a:moveTo>
                <a:cubicBezTo>
                  <a:pt x="1137284" y="1879127"/>
                  <a:pt x="1149476" y="1890366"/>
                  <a:pt x="1152620" y="1903892"/>
                </a:cubicBezTo>
                <a:cubicBezTo>
                  <a:pt x="1155572" y="1917036"/>
                  <a:pt x="1148714" y="1927228"/>
                  <a:pt x="1137094" y="1926847"/>
                </a:cubicBezTo>
                <a:cubicBezTo>
                  <a:pt x="1125283" y="1926466"/>
                  <a:pt x="1113948" y="1915893"/>
                  <a:pt x="1110995" y="1902558"/>
                </a:cubicBezTo>
                <a:cubicBezTo>
                  <a:pt x="1108043" y="1889223"/>
                  <a:pt x="1114424" y="1878936"/>
                  <a:pt x="1125664" y="1879032"/>
                </a:cubicBezTo>
                <a:close/>
                <a:moveTo>
                  <a:pt x="3962590" y="1878841"/>
                </a:moveTo>
                <a:cubicBezTo>
                  <a:pt x="3966209" y="1879889"/>
                  <a:pt x="3967067" y="1883889"/>
                  <a:pt x="3970400" y="1888271"/>
                </a:cubicBezTo>
                <a:cubicBezTo>
                  <a:pt x="3961066" y="1892366"/>
                  <a:pt x="3954780" y="1896272"/>
                  <a:pt x="3950017" y="1897034"/>
                </a:cubicBezTo>
                <a:cubicBezTo>
                  <a:pt x="3943254" y="1898082"/>
                  <a:pt x="3941921" y="1894176"/>
                  <a:pt x="3945159" y="1888366"/>
                </a:cubicBezTo>
                <a:cubicBezTo>
                  <a:pt x="3948398" y="1882556"/>
                  <a:pt x="3957637" y="1877222"/>
                  <a:pt x="3962590" y="1878841"/>
                </a:cubicBezTo>
                <a:close/>
                <a:moveTo>
                  <a:pt x="900493" y="1877031"/>
                </a:moveTo>
                <a:cubicBezTo>
                  <a:pt x="900303" y="1884746"/>
                  <a:pt x="900017" y="1893223"/>
                  <a:pt x="899827" y="1901796"/>
                </a:cubicBezTo>
                <a:cubicBezTo>
                  <a:pt x="907066" y="1901796"/>
                  <a:pt x="913733" y="1901796"/>
                  <a:pt x="920020" y="1901796"/>
                </a:cubicBezTo>
                <a:cubicBezTo>
                  <a:pt x="920020" y="1894176"/>
                  <a:pt x="920020" y="1886841"/>
                  <a:pt x="920020" y="1879983"/>
                </a:cubicBezTo>
                <a:cubicBezTo>
                  <a:pt x="913543" y="1879031"/>
                  <a:pt x="906780" y="1877983"/>
                  <a:pt x="900493" y="1877031"/>
                </a:cubicBezTo>
                <a:close/>
                <a:moveTo>
                  <a:pt x="1068574" y="1876329"/>
                </a:moveTo>
                <a:cubicBezTo>
                  <a:pt x="1072849" y="1877794"/>
                  <a:pt x="1076944" y="1880699"/>
                  <a:pt x="1080516" y="1884937"/>
                </a:cubicBezTo>
                <a:cubicBezTo>
                  <a:pt x="1088041" y="1893891"/>
                  <a:pt x="1090327" y="1903416"/>
                  <a:pt x="1088231" y="1913226"/>
                </a:cubicBezTo>
                <a:lnTo>
                  <a:pt x="1086956" y="1919512"/>
                </a:lnTo>
                <a:lnTo>
                  <a:pt x="1073241" y="1925275"/>
                </a:lnTo>
                <a:cubicBezTo>
                  <a:pt x="1068157" y="1925538"/>
                  <a:pt x="1062657" y="1924038"/>
                  <a:pt x="1056799" y="1920561"/>
                </a:cubicBezTo>
                <a:cubicBezTo>
                  <a:pt x="1055370" y="1919227"/>
                  <a:pt x="1053941" y="1917798"/>
                  <a:pt x="1052608" y="1916465"/>
                </a:cubicBezTo>
                <a:cubicBezTo>
                  <a:pt x="1046988" y="1906083"/>
                  <a:pt x="1043464" y="1895700"/>
                  <a:pt x="1046607" y="1885318"/>
                </a:cubicBezTo>
                <a:cubicBezTo>
                  <a:pt x="1047750" y="1883223"/>
                  <a:pt x="1049083" y="1881032"/>
                  <a:pt x="1050322" y="1878936"/>
                </a:cubicBezTo>
                <a:cubicBezTo>
                  <a:pt x="1052036" y="1878079"/>
                  <a:pt x="1053751" y="1877031"/>
                  <a:pt x="1055560" y="1876365"/>
                </a:cubicBezTo>
                <a:cubicBezTo>
                  <a:pt x="1059847" y="1874841"/>
                  <a:pt x="1064300" y="1874865"/>
                  <a:pt x="1068574" y="1876329"/>
                </a:cubicBezTo>
                <a:close/>
                <a:moveTo>
                  <a:pt x="1910714" y="1873793"/>
                </a:moveTo>
                <a:cubicBezTo>
                  <a:pt x="1919191" y="1871983"/>
                  <a:pt x="1927097" y="1876079"/>
                  <a:pt x="1928240" y="1882746"/>
                </a:cubicBezTo>
                <a:cubicBezTo>
                  <a:pt x="1929383" y="1889319"/>
                  <a:pt x="1923287" y="1896653"/>
                  <a:pt x="1915096" y="1898653"/>
                </a:cubicBezTo>
                <a:cubicBezTo>
                  <a:pt x="1906999" y="1900558"/>
                  <a:pt x="1898236" y="1896843"/>
                  <a:pt x="1896617" y="1890652"/>
                </a:cubicBezTo>
                <a:cubicBezTo>
                  <a:pt x="1894903" y="1883889"/>
                  <a:pt x="1901761" y="1875698"/>
                  <a:pt x="1910714" y="1873793"/>
                </a:cubicBezTo>
                <a:close/>
                <a:moveTo>
                  <a:pt x="1514141" y="1871042"/>
                </a:moveTo>
                <a:cubicBezTo>
                  <a:pt x="1519499" y="1872840"/>
                  <a:pt x="1523571" y="1876412"/>
                  <a:pt x="1524952" y="1881317"/>
                </a:cubicBezTo>
                <a:cubicBezTo>
                  <a:pt x="1527524" y="1890652"/>
                  <a:pt x="1519523" y="1901986"/>
                  <a:pt x="1507235" y="1906558"/>
                </a:cubicBezTo>
                <a:cubicBezTo>
                  <a:pt x="1494472" y="1911226"/>
                  <a:pt x="1480565" y="1906654"/>
                  <a:pt x="1477422" y="1897129"/>
                </a:cubicBezTo>
                <a:cubicBezTo>
                  <a:pt x="1474184" y="1887413"/>
                  <a:pt x="1482470" y="1875793"/>
                  <a:pt x="1495615" y="1871411"/>
                </a:cubicBezTo>
                <a:cubicBezTo>
                  <a:pt x="1502140" y="1869221"/>
                  <a:pt x="1508784" y="1869244"/>
                  <a:pt x="1514141" y="1871042"/>
                </a:cubicBezTo>
                <a:close/>
                <a:moveTo>
                  <a:pt x="1346454" y="1870459"/>
                </a:moveTo>
                <a:cubicBezTo>
                  <a:pt x="1360170" y="1868744"/>
                  <a:pt x="1372076" y="1876079"/>
                  <a:pt x="1373790" y="1887794"/>
                </a:cubicBezTo>
                <a:cubicBezTo>
                  <a:pt x="1375219" y="1898653"/>
                  <a:pt x="1365790" y="1909606"/>
                  <a:pt x="1353312" y="1911416"/>
                </a:cubicBezTo>
                <a:cubicBezTo>
                  <a:pt x="1340072" y="1913321"/>
                  <a:pt x="1327309" y="1905035"/>
                  <a:pt x="1325499" y="1893986"/>
                </a:cubicBezTo>
                <a:cubicBezTo>
                  <a:pt x="1323594" y="1882746"/>
                  <a:pt x="1333214" y="1872078"/>
                  <a:pt x="1346454" y="1870459"/>
                </a:cubicBezTo>
                <a:close/>
                <a:moveTo>
                  <a:pt x="3590734" y="1869887"/>
                </a:moveTo>
                <a:cubicBezTo>
                  <a:pt x="3605498" y="1871221"/>
                  <a:pt x="3612737" y="1884365"/>
                  <a:pt x="3606355" y="1898653"/>
                </a:cubicBezTo>
                <a:cubicBezTo>
                  <a:pt x="3599974" y="1912750"/>
                  <a:pt x="3581971" y="1924084"/>
                  <a:pt x="3568160" y="1922751"/>
                </a:cubicBezTo>
                <a:cubicBezTo>
                  <a:pt x="3554730" y="1921417"/>
                  <a:pt x="3548443" y="1908844"/>
                  <a:pt x="3553777" y="1894557"/>
                </a:cubicBezTo>
                <a:cubicBezTo>
                  <a:pt x="3559587" y="1879126"/>
                  <a:pt x="3575494" y="1868458"/>
                  <a:pt x="3590734" y="1869887"/>
                </a:cubicBezTo>
                <a:close/>
                <a:moveTo>
                  <a:pt x="3870483" y="1864554"/>
                </a:moveTo>
                <a:cubicBezTo>
                  <a:pt x="3878103" y="1865697"/>
                  <a:pt x="3880389" y="1872745"/>
                  <a:pt x="3875436" y="1879794"/>
                </a:cubicBezTo>
                <a:cubicBezTo>
                  <a:pt x="3870007" y="1887413"/>
                  <a:pt x="3857625" y="1893224"/>
                  <a:pt x="3850005" y="1891700"/>
                </a:cubicBezTo>
                <a:cubicBezTo>
                  <a:pt x="3842575" y="1890176"/>
                  <a:pt x="3841241" y="1883223"/>
                  <a:pt x="3846861" y="1875603"/>
                </a:cubicBezTo>
                <a:cubicBezTo>
                  <a:pt x="3852386" y="1868078"/>
                  <a:pt x="3862482" y="1863411"/>
                  <a:pt x="3870483" y="1864554"/>
                </a:cubicBezTo>
                <a:close/>
                <a:moveTo>
                  <a:pt x="823055" y="1861029"/>
                </a:moveTo>
                <a:cubicBezTo>
                  <a:pt x="832770" y="1862267"/>
                  <a:pt x="839057" y="1872554"/>
                  <a:pt x="837628" y="1885127"/>
                </a:cubicBezTo>
                <a:cubicBezTo>
                  <a:pt x="836199" y="1897605"/>
                  <a:pt x="826865" y="1907034"/>
                  <a:pt x="816578" y="1906653"/>
                </a:cubicBezTo>
                <a:cubicBezTo>
                  <a:pt x="806195" y="1906272"/>
                  <a:pt x="798861" y="1894747"/>
                  <a:pt x="800957" y="1882269"/>
                </a:cubicBezTo>
                <a:cubicBezTo>
                  <a:pt x="803052" y="1869696"/>
                  <a:pt x="813149" y="1859886"/>
                  <a:pt x="823055" y="1861029"/>
                </a:cubicBezTo>
                <a:close/>
                <a:moveTo>
                  <a:pt x="763333" y="1859410"/>
                </a:moveTo>
                <a:cubicBezTo>
                  <a:pt x="771620" y="1860363"/>
                  <a:pt x="776478" y="1869221"/>
                  <a:pt x="774382" y="1879984"/>
                </a:cubicBezTo>
                <a:cubicBezTo>
                  <a:pt x="772191" y="1891224"/>
                  <a:pt x="763143" y="1899510"/>
                  <a:pt x="753808" y="1898844"/>
                </a:cubicBezTo>
                <a:cubicBezTo>
                  <a:pt x="744569" y="1898177"/>
                  <a:pt x="739521" y="1888557"/>
                  <a:pt x="742378" y="1877603"/>
                </a:cubicBezTo>
                <a:cubicBezTo>
                  <a:pt x="745331" y="1866554"/>
                  <a:pt x="754570" y="1858458"/>
                  <a:pt x="763333" y="1859410"/>
                </a:cubicBezTo>
                <a:close/>
                <a:moveTo>
                  <a:pt x="3039617" y="1859124"/>
                </a:moveTo>
                <a:lnTo>
                  <a:pt x="3039967" y="1859364"/>
                </a:lnTo>
                <a:lnTo>
                  <a:pt x="3040093" y="1859886"/>
                </a:lnTo>
                <a:cubicBezTo>
                  <a:pt x="3039903" y="1859505"/>
                  <a:pt x="3039808" y="1859410"/>
                  <a:pt x="3039617" y="1859124"/>
                </a:cubicBezTo>
                <a:close/>
                <a:moveTo>
                  <a:pt x="3039522" y="1859029"/>
                </a:moveTo>
                <a:cubicBezTo>
                  <a:pt x="3039808" y="1859410"/>
                  <a:pt x="3039903" y="1859600"/>
                  <a:pt x="3040093" y="1859886"/>
                </a:cubicBezTo>
                <a:lnTo>
                  <a:pt x="3039675" y="1859643"/>
                </a:lnTo>
                <a:close/>
                <a:moveTo>
                  <a:pt x="1680984" y="1857934"/>
                </a:moveTo>
                <a:cubicBezTo>
                  <a:pt x="1685591" y="1859363"/>
                  <a:pt x="1688973" y="1862363"/>
                  <a:pt x="1690116" y="1866649"/>
                </a:cubicBezTo>
                <a:cubicBezTo>
                  <a:pt x="1692401" y="1875126"/>
                  <a:pt x="1684686" y="1885509"/>
                  <a:pt x="1672971" y="1889700"/>
                </a:cubicBezTo>
                <a:cubicBezTo>
                  <a:pt x="1660874" y="1894081"/>
                  <a:pt x="1647825" y="1889890"/>
                  <a:pt x="1646015" y="1881222"/>
                </a:cubicBezTo>
                <a:cubicBezTo>
                  <a:pt x="1644205" y="1872936"/>
                  <a:pt x="1652682" y="1862553"/>
                  <a:pt x="1664493" y="1858648"/>
                </a:cubicBezTo>
                <a:cubicBezTo>
                  <a:pt x="1670542" y="1856648"/>
                  <a:pt x="1676376" y="1856505"/>
                  <a:pt x="1680984" y="1857934"/>
                </a:cubicBezTo>
                <a:close/>
                <a:moveTo>
                  <a:pt x="702182" y="1857791"/>
                </a:moveTo>
                <a:cubicBezTo>
                  <a:pt x="709612" y="1858267"/>
                  <a:pt x="713517" y="1866078"/>
                  <a:pt x="710850" y="1875317"/>
                </a:cubicBezTo>
                <a:cubicBezTo>
                  <a:pt x="708278" y="1884651"/>
                  <a:pt x="699801" y="1891795"/>
                  <a:pt x="691991" y="1891414"/>
                </a:cubicBezTo>
                <a:cubicBezTo>
                  <a:pt x="684085" y="1891033"/>
                  <a:pt x="680465" y="1883413"/>
                  <a:pt x="683513" y="1873888"/>
                </a:cubicBezTo>
                <a:cubicBezTo>
                  <a:pt x="686561" y="1864363"/>
                  <a:pt x="694658" y="1857410"/>
                  <a:pt x="702182" y="1857791"/>
                </a:cubicBezTo>
                <a:close/>
                <a:moveTo>
                  <a:pt x="446150" y="1857124"/>
                </a:moveTo>
                <a:cubicBezTo>
                  <a:pt x="446341" y="1858934"/>
                  <a:pt x="447484" y="1860839"/>
                  <a:pt x="446531" y="1862553"/>
                </a:cubicBezTo>
                <a:cubicBezTo>
                  <a:pt x="445484" y="1864268"/>
                  <a:pt x="442340" y="1865982"/>
                  <a:pt x="439197" y="1868363"/>
                </a:cubicBezTo>
                <a:cubicBezTo>
                  <a:pt x="438816" y="1865696"/>
                  <a:pt x="437578" y="1863125"/>
                  <a:pt x="438435" y="1862267"/>
                </a:cubicBezTo>
                <a:cubicBezTo>
                  <a:pt x="440531" y="1860172"/>
                  <a:pt x="443483" y="1858838"/>
                  <a:pt x="446150" y="1857124"/>
                </a:cubicBezTo>
                <a:close/>
                <a:moveTo>
                  <a:pt x="640174" y="1856457"/>
                </a:moveTo>
                <a:cubicBezTo>
                  <a:pt x="646651" y="1856552"/>
                  <a:pt x="649699" y="1863696"/>
                  <a:pt x="646651" y="1871507"/>
                </a:cubicBezTo>
                <a:cubicBezTo>
                  <a:pt x="643699" y="1878841"/>
                  <a:pt x="635983" y="1884842"/>
                  <a:pt x="629792" y="1884461"/>
                </a:cubicBezTo>
                <a:cubicBezTo>
                  <a:pt x="623410" y="1884080"/>
                  <a:pt x="620839" y="1877793"/>
                  <a:pt x="623887" y="1870078"/>
                </a:cubicBezTo>
                <a:cubicBezTo>
                  <a:pt x="626839" y="1862363"/>
                  <a:pt x="633983" y="1856362"/>
                  <a:pt x="640174" y="1856457"/>
                </a:cubicBezTo>
                <a:close/>
                <a:moveTo>
                  <a:pt x="511873" y="1856456"/>
                </a:moveTo>
                <a:cubicBezTo>
                  <a:pt x="515874" y="1855123"/>
                  <a:pt x="517112" y="1859695"/>
                  <a:pt x="513778" y="1866458"/>
                </a:cubicBezTo>
                <a:cubicBezTo>
                  <a:pt x="511397" y="1867791"/>
                  <a:pt x="507492" y="1870935"/>
                  <a:pt x="504158" y="1871697"/>
                </a:cubicBezTo>
                <a:cubicBezTo>
                  <a:pt x="500253" y="1872554"/>
                  <a:pt x="498919" y="1867125"/>
                  <a:pt x="502063" y="1863410"/>
                </a:cubicBezTo>
                <a:cubicBezTo>
                  <a:pt x="504539" y="1860457"/>
                  <a:pt x="508825" y="1857409"/>
                  <a:pt x="511873" y="1856456"/>
                </a:cubicBezTo>
                <a:close/>
                <a:moveTo>
                  <a:pt x="577310" y="1855695"/>
                </a:moveTo>
                <a:cubicBezTo>
                  <a:pt x="582072" y="1855885"/>
                  <a:pt x="584168" y="1861600"/>
                  <a:pt x="581501" y="1867411"/>
                </a:cubicBezTo>
                <a:cubicBezTo>
                  <a:pt x="578834" y="1873316"/>
                  <a:pt x="571690" y="1878364"/>
                  <a:pt x="566928" y="1877888"/>
                </a:cubicBezTo>
                <a:cubicBezTo>
                  <a:pt x="561975" y="1877412"/>
                  <a:pt x="560546" y="1871792"/>
                  <a:pt x="563784" y="1865601"/>
                </a:cubicBezTo>
                <a:cubicBezTo>
                  <a:pt x="566737" y="1859981"/>
                  <a:pt x="572738" y="1855504"/>
                  <a:pt x="577310" y="1855695"/>
                </a:cubicBezTo>
                <a:close/>
                <a:moveTo>
                  <a:pt x="3487673" y="1850932"/>
                </a:moveTo>
                <a:cubicBezTo>
                  <a:pt x="3504628" y="1853028"/>
                  <a:pt x="3513677" y="1869696"/>
                  <a:pt x="3506914" y="1887032"/>
                </a:cubicBezTo>
                <a:cubicBezTo>
                  <a:pt x="3500151" y="1904463"/>
                  <a:pt x="3480625" y="1917512"/>
                  <a:pt x="3464623" y="1915226"/>
                </a:cubicBezTo>
                <a:cubicBezTo>
                  <a:pt x="3448526" y="1912940"/>
                  <a:pt x="3440334" y="1895795"/>
                  <a:pt x="3446716" y="1878079"/>
                </a:cubicBezTo>
                <a:cubicBezTo>
                  <a:pt x="3452812" y="1861029"/>
                  <a:pt x="3471195" y="1848837"/>
                  <a:pt x="3487673" y="1850932"/>
                </a:cubicBezTo>
                <a:close/>
                <a:moveTo>
                  <a:pt x="4126515" y="1850552"/>
                </a:moveTo>
                <a:cubicBezTo>
                  <a:pt x="4128325" y="1850361"/>
                  <a:pt x="4129277" y="1851599"/>
                  <a:pt x="4130611" y="1852266"/>
                </a:cubicBezTo>
                <a:cubicBezTo>
                  <a:pt x="4128896" y="1853409"/>
                  <a:pt x="4127277" y="1854552"/>
                  <a:pt x="4125753" y="1855600"/>
                </a:cubicBezTo>
                <a:cubicBezTo>
                  <a:pt x="4123277" y="1856362"/>
                  <a:pt x="4120324" y="1857600"/>
                  <a:pt x="4118609" y="1857505"/>
                </a:cubicBezTo>
                <a:cubicBezTo>
                  <a:pt x="4117752" y="1857410"/>
                  <a:pt x="4118895" y="1854743"/>
                  <a:pt x="4119181" y="1853314"/>
                </a:cubicBezTo>
                <a:cubicBezTo>
                  <a:pt x="4121657" y="1852361"/>
                  <a:pt x="4124515" y="1850742"/>
                  <a:pt x="4126515" y="1850552"/>
                </a:cubicBezTo>
                <a:close/>
                <a:moveTo>
                  <a:pt x="2024729" y="1850551"/>
                </a:moveTo>
                <a:cubicBezTo>
                  <a:pt x="2032349" y="1848360"/>
                  <a:pt x="2040921" y="1852266"/>
                  <a:pt x="2042636" y="1858552"/>
                </a:cubicBezTo>
                <a:cubicBezTo>
                  <a:pt x="2044350" y="1864838"/>
                  <a:pt x="2038921" y="1871982"/>
                  <a:pt x="2031110" y="1873601"/>
                </a:cubicBezTo>
                <a:cubicBezTo>
                  <a:pt x="2024252" y="1875030"/>
                  <a:pt x="2016442" y="1871506"/>
                  <a:pt x="2014442" y="1866077"/>
                </a:cubicBezTo>
                <a:cubicBezTo>
                  <a:pt x="2012156" y="1859981"/>
                  <a:pt x="2017013" y="1852647"/>
                  <a:pt x="2024729" y="1850551"/>
                </a:cubicBezTo>
                <a:close/>
                <a:moveTo>
                  <a:pt x="3005328" y="1849254"/>
                </a:moveTo>
                <a:cubicBezTo>
                  <a:pt x="3011923" y="1846932"/>
                  <a:pt x="3019377" y="1847790"/>
                  <a:pt x="3026663" y="1852076"/>
                </a:cubicBezTo>
                <a:lnTo>
                  <a:pt x="3039675" y="1859643"/>
                </a:lnTo>
                <a:lnTo>
                  <a:pt x="3044189" y="1877793"/>
                </a:lnTo>
                <a:cubicBezTo>
                  <a:pt x="3049333" y="1898367"/>
                  <a:pt x="3044189" y="1918751"/>
                  <a:pt x="3031997" y="1929419"/>
                </a:cubicBezTo>
                <a:cubicBezTo>
                  <a:pt x="3019519" y="1940372"/>
                  <a:pt x="3004660" y="1937324"/>
                  <a:pt x="2994088" y="1921418"/>
                </a:cubicBezTo>
                <a:cubicBezTo>
                  <a:pt x="2983705" y="1905797"/>
                  <a:pt x="2981419" y="1882365"/>
                  <a:pt x="2989135" y="1865506"/>
                </a:cubicBezTo>
                <a:cubicBezTo>
                  <a:pt x="2992993" y="1857077"/>
                  <a:pt x="2998731" y="1851576"/>
                  <a:pt x="3005328" y="1849254"/>
                </a:cubicBezTo>
                <a:close/>
                <a:moveTo>
                  <a:pt x="1436751" y="1848741"/>
                </a:moveTo>
                <a:cubicBezTo>
                  <a:pt x="1450372" y="1844741"/>
                  <a:pt x="1463802" y="1849408"/>
                  <a:pt x="1466659" y="1859505"/>
                </a:cubicBezTo>
                <a:cubicBezTo>
                  <a:pt x="1469517" y="1869601"/>
                  <a:pt x="1460659" y="1881507"/>
                  <a:pt x="1447038" y="1885603"/>
                </a:cubicBezTo>
                <a:cubicBezTo>
                  <a:pt x="1433227" y="1889794"/>
                  <a:pt x="1420654" y="1884651"/>
                  <a:pt x="1417701" y="1874173"/>
                </a:cubicBezTo>
                <a:cubicBezTo>
                  <a:pt x="1414843" y="1863696"/>
                  <a:pt x="1423035" y="1852837"/>
                  <a:pt x="1436751" y="1848741"/>
                </a:cubicBezTo>
                <a:close/>
                <a:moveTo>
                  <a:pt x="3770757" y="1847694"/>
                </a:moveTo>
                <a:cubicBezTo>
                  <a:pt x="3781520" y="1848932"/>
                  <a:pt x="3785711" y="1858552"/>
                  <a:pt x="3779710" y="1868363"/>
                </a:cubicBezTo>
                <a:cubicBezTo>
                  <a:pt x="3774090" y="1877602"/>
                  <a:pt x="3761136" y="1884746"/>
                  <a:pt x="3750849" y="1884270"/>
                </a:cubicBezTo>
                <a:cubicBezTo>
                  <a:pt x="3740086" y="1883794"/>
                  <a:pt x="3735514" y="1874459"/>
                  <a:pt x="3740943" y="1864172"/>
                </a:cubicBezTo>
                <a:cubicBezTo>
                  <a:pt x="3746373" y="1853885"/>
                  <a:pt x="3759803" y="1846456"/>
                  <a:pt x="3770757" y="1847694"/>
                </a:cubicBezTo>
                <a:close/>
                <a:moveTo>
                  <a:pt x="989933" y="1846646"/>
                </a:moveTo>
                <a:cubicBezTo>
                  <a:pt x="990600" y="1854742"/>
                  <a:pt x="991362" y="1862457"/>
                  <a:pt x="992124" y="1870935"/>
                </a:cubicBezTo>
                <a:cubicBezTo>
                  <a:pt x="998791" y="1871411"/>
                  <a:pt x="1005554" y="1871792"/>
                  <a:pt x="1011650" y="1872173"/>
                </a:cubicBezTo>
                <a:cubicBezTo>
                  <a:pt x="1010698" y="1863696"/>
                  <a:pt x="1009650" y="1855314"/>
                  <a:pt x="1008888" y="1847884"/>
                </a:cubicBezTo>
                <a:cubicBezTo>
                  <a:pt x="1002411" y="1847503"/>
                  <a:pt x="996029" y="1847027"/>
                  <a:pt x="989933" y="1846646"/>
                </a:cubicBezTo>
                <a:close/>
                <a:moveTo>
                  <a:pt x="1856054" y="1846241"/>
                </a:moveTo>
                <a:cubicBezTo>
                  <a:pt x="1859876" y="1847456"/>
                  <a:pt x="1862662" y="1849980"/>
                  <a:pt x="1863757" y="1853599"/>
                </a:cubicBezTo>
                <a:cubicBezTo>
                  <a:pt x="1865852" y="1860838"/>
                  <a:pt x="1859947" y="1868935"/>
                  <a:pt x="1849945" y="1872364"/>
                </a:cubicBezTo>
                <a:cubicBezTo>
                  <a:pt x="1839373" y="1875983"/>
                  <a:pt x="1828609" y="1872554"/>
                  <a:pt x="1826895" y="1865125"/>
                </a:cubicBezTo>
                <a:cubicBezTo>
                  <a:pt x="1825276" y="1858171"/>
                  <a:pt x="1832134" y="1849885"/>
                  <a:pt x="1842135" y="1846741"/>
                </a:cubicBezTo>
                <a:cubicBezTo>
                  <a:pt x="1847374" y="1845122"/>
                  <a:pt x="1852232" y="1845027"/>
                  <a:pt x="1856054" y="1846241"/>
                </a:cubicBezTo>
                <a:close/>
                <a:moveTo>
                  <a:pt x="1216342" y="1845408"/>
                </a:moveTo>
                <a:cubicBezTo>
                  <a:pt x="1227486" y="1845598"/>
                  <a:pt x="1238345" y="1855028"/>
                  <a:pt x="1241583" y="1867410"/>
                </a:cubicBezTo>
                <a:cubicBezTo>
                  <a:pt x="1244917" y="1880174"/>
                  <a:pt x="1238440" y="1890461"/>
                  <a:pt x="1227010" y="1890175"/>
                </a:cubicBezTo>
                <a:cubicBezTo>
                  <a:pt x="1216152" y="1889985"/>
                  <a:pt x="1204436" y="1879793"/>
                  <a:pt x="1201293" y="1867887"/>
                </a:cubicBezTo>
                <a:cubicBezTo>
                  <a:pt x="1198054" y="1855504"/>
                  <a:pt x="1204912" y="1845217"/>
                  <a:pt x="1216342" y="1845408"/>
                </a:cubicBezTo>
                <a:close/>
                <a:moveTo>
                  <a:pt x="931354" y="1843217"/>
                </a:moveTo>
                <a:cubicBezTo>
                  <a:pt x="931545" y="1850551"/>
                  <a:pt x="931640" y="1857885"/>
                  <a:pt x="931831" y="1865220"/>
                </a:cubicBezTo>
                <a:cubicBezTo>
                  <a:pt x="937736" y="1865696"/>
                  <a:pt x="943927" y="1866077"/>
                  <a:pt x="949738" y="1866553"/>
                </a:cubicBezTo>
                <a:cubicBezTo>
                  <a:pt x="949452" y="1859028"/>
                  <a:pt x="949166" y="1852075"/>
                  <a:pt x="948785" y="1844550"/>
                </a:cubicBezTo>
                <a:cubicBezTo>
                  <a:pt x="942880" y="1844074"/>
                  <a:pt x="936879" y="1843693"/>
                  <a:pt x="931354" y="1843217"/>
                </a:cubicBezTo>
                <a:close/>
                <a:moveTo>
                  <a:pt x="1149572" y="1842836"/>
                </a:moveTo>
                <a:cubicBezTo>
                  <a:pt x="1160430" y="1842836"/>
                  <a:pt x="1172527" y="1853694"/>
                  <a:pt x="1175861" y="1866458"/>
                </a:cubicBezTo>
                <a:cubicBezTo>
                  <a:pt x="1179290" y="1879126"/>
                  <a:pt x="1172622" y="1890080"/>
                  <a:pt x="1161383" y="1890080"/>
                </a:cubicBezTo>
                <a:cubicBezTo>
                  <a:pt x="1149953" y="1890080"/>
                  <a:pt x="1138427" y="1879603"/>
                  <a:pt x="1135284" y="1866458"/>
                </a:cubicBezTo>
                <a:cubicBezTo>
                  <a:pt x="1132141" y="1853218"/>
                  <a:pt x="1138523" y="1842836"/>
                  <a:pt x="1149572" y="1842836"/>
                </a:cubicBezTo>
                <a:close/>
                <a:moveTo>
                  <a:pt x="2922841" y="1841788"/>
                </a:moveTo>
                <a:cubicBezTo>
                  <a:pt x="2938462" y="1844455"/>
                  <a:pt x="2951511" y="1865315"/>
                  <a:pt x="2951416" y="1887889"/>
                </a:cubicBezTo>
                <a:cubicBezTo>
                  <a:pt x="2951416" y="1911607"/>
                  <a:pt x="2938652" y="1928752"/>
                  <a:pt x="2922936" y="1926275"/>
                </a:cubicBezTo>
                <a:cubicBezTo>
                  <a:pt x="2907886" y="1923894"/>
                  <a:pt x="2895694" y="1903510"/>
                  <a:pt x="2894837" y="1879888"/>
                </a:cubicBezTo>
                <a:cubicBezTo>
                  <a:pt x="2893980" y="1855600"/>
                  <a:pt x="2906267" y="1838931"/>
                  <a:pt x="2922841" y="1841788"/>
                </a:cubicBezTo>
                <a:close/>
                <a:moveTo>
                  <a:pt x="1291304" y="1841027"/>
                </a:moveTo>
                <a:cubicBezTo>
                  <a:pt x="1304067" y="1838741"/>
                  <a:pt x="1317783" y="1845789"/>
                  <a:pt x="1321022" y="1857124"/>
                </a:cubicBezTo>
                <a:cubicBezTo>
                  <a:pt x="1324260" y="1868363"/>
                  <a:pt x="1315973" y="1880365"/>
                  <a:pt x="1303115" y="1882841"/>
                </a:cubicBezTo>
                <a:cubicBezTo>
                  <a:pt x="1289970" y="1885318"/>
                  <a:pt x="1277588" y="1877603"/>
                  <a:pt x="1274254" y="1865792"/>
                </a:cubicBezTo>
                <a:cubicBezTo>
                  <a:pt x="1271015" y="1853790"/>
                  <a:pt x="1278350" y="1843313"/>
                  <a:pt x="1291304" y="1841027"/>
                </a:cubicBezTo>
                <a:close/>
                <a:moveTo>
                  <a:pt x="4040790" y="1840931"/>
                </a:moveTo>
                <a:cubicBezTo>
                  <a:pt x="4043743" y="1841026"/>
                  <a:pt x="4044124" y="1844836"/>
                  <a:pt x="4046696" y="1848551"/>
                </a:cubicBezTo>
                <a:cubicBezTo>
                  <a:pt x="4039266" y="1851789"/>
                  <a:pt x="4034504" y="1854552"/>
                  <a:pt x="4030598" y="1855314"/>
                </a:cubicBezTo>
                <a:cubicBezTo>
                  <a:pt x="4025359" y="1856361"/>
                  <a:pt x="4023836" y="1851123"/>
                  <a:pt x="4028408" y="1847027"/>
                </a:cubicBezTo>
                <a:cubicBezTo>
                  <a:pt x="4031456" y="1844265"/>
                  <a:pt x="4037933" y="1840931"/>
                  <a:pt x="4040790" y="1840931"/>
                </a:cubicBezTo>
                <a:close/>
                <a:moveTo>
                  <a:pt x="1088326" y="1840074"/>
                </a:moveTo>
                <a:cubicBezTo>
                  <a:pt x="1100328" y="1840360"/>
                  <a:pt x="1111472" y="1853885"/>
                  <a:pt x="1112901" y="1868649"/>
                </a:cubicBezTo>
                <a:cubicBezTo>
                  <a:pt x="1114330" y="1882841"/>
                  <a:pt x="1104424" y="1891795"/>
                  <a:pt x="1091470" y="1887985"/>
                </a:cubicBezTo>
                <a:cubicBezTo>
                  <a:pt x="1079278" y="1884461"/>
                  <a:pt x="1069848" y="1870173"/>
                  <a:pt x="1070800" y="1856838"/>
                </a:cubicBezTo>
                <a:cubicBezTo>
                  <a:pt x="1071086" y="1853314"/>
                  <a:pt x="1071943" y="1850075"/>
                  <a:pt x="1072515" y="1846646"/>
                </a:cubicBezTo>
                <a:cubicBezTo>
                  <a:pt x="1073086" y="1846170"/>
                  <a:pt x="1073658" y="1845599"/>
                  <a:pt x="1074229" y="1845027"/>
                </a:cubicBezTo>
                <a:cubicBezTo>
                  <a:pt x="1078897" y="1843313"/>
                  <a:pt x="1083278" y="1839979"/>
                  <a:pt x="1088326" y="1840074"/>
                </a:cubicBezTo>
                <a:close/>
                <a:moveTo>
                  <a:pt x="1617892" y="1837550"/>
                </a:moveTo>
                <a:cubicBezTo>
                  <a:pt x="1623107" y="1838907"/>
                  <a:pt x="1627012" y="1841979"/>
                  <a:pt x="1628298" y="1846456"/>
                </a:cubicBezTo>
                <a:cubicBezTo>
                  <a:pt x="1630870" y="1855409"/>
                  <a:pt x="1622012" y="1866649"/>
                  <a:pt x="1608867" y="1871125"/>
                </a:cubicBezTo>
                <a:cubicBezTo>
                  <a:pt x="1596104" y="1875412"/>
                  <a:pt x="1584674" y="1872173"/>
                  <a:pt x="1581721" y="1863505"/>
                </a:cubicBezTo>
                <a:cubicBezTo>
                  <a:pt x="1578673" y="1854361"/>
                  <a:pt x="1586388" y="1843789"/>
                  <a:pt x="1599628" y="1838931"/>
                </a:cubicBezTo>
                <a:cubicBezTo>
                  <a:pt x="1606153" y="1836550"/>
                  <a:pt x="1612677" y="1836192"/>
                  <a:pt x="1617892" y="1837550"/>
                </a:cubicBezTo>
                <a:close/>
                <a:moveTo>
                  <a:pt x="2831115" y="1836074"/>
                </a:moveTo>
                <a:cubicBezTo>
                  <a:pt x="2845212" y="1837312"/>
                  <a:pt x="2858452" y="1857314"/>
                  <a:pt x="2859880" y="1880079"/>
                </a:cubicBezTo>
                <a:cubicBezTo>
                  <a:pt x="2861309" y="1902844"/>
                  <a:pt x="2850641" y="1920846"/>
                  <a:pt x="2836925" y="1919227"/>
                </a:cubicBezTo>
                <a:cubicBezTo>
                  <a:pt x="2823685" y="1917608"/>
                  <a:pt x="2811208" y="1898177"/>
                  <a:pt x="2809112" y="1876364"/>
                </a:cubicBezTo>
                <a:cubicBezTo>
                  <a:pt x="2806921" y="1853695"/>
                  <a:pt x="2817018" y="1834931"/>
                  <a:pt x="2831115" y="1836074"/>
                </a:cubicBezTo>
                <a:close/>
                <a:moveTo>
                  <a:pt x="2665190" y="1835597"/>
                </a:moveTo>
                <a:cubicBezTo>
                  <a:pt x="2676906" y="1834645"/>
                  <a:pt x="2689193" y="1851694"/>
                  <a:pt x="2691670" y="1872078"/>
                </a:cubicBezTo>
                <a:cubicBezTo>
                  <a:pt x="2694146" y="1891318"/>
                  <a:pt x="2686907" y="1908178"/>
                  <a:pt x="2675572" y="1908178"/>
                </a:cubicBezTo>
                <a:cubicBezTo>
                  <a:pt x="2664238" y="1908178"/>
                  <a:pt x="2651951" y="1891509"/>
                  <a:pt x="2649188" y="1872078"/>
                </a:cubicBezTo>
                <a:cubicBezTo>
                  <a:pt x="2646426" y="1852456"/>
                  <a:pt x="2653665" y="1836454"/>
                  <a:pt x="2665190" y="1835597"/>
                </a:cubicBezTo>
                <a:close/>
                <a:moveTo>
                  <a:pt x="2142268" y="1834931"/>
                </a:moveTo>
                <a:cubicBezTo>
                  <a:pt x="2151316" y="1834073"/>
                  <a:pt x="2159032" y="1839312"/>
                  <a:pt x="2160651" y="1847218"/>
                </a:cubicBezTo>
                <a:cubicBezTo>
                  <a:pt x="2162270" y="1855219"/>
                  <a:pt x="2156841" y="1861410"/>
                  <a:pt x="2147792" y="1861982"/>
                </a:cubicBezTo>
                <a:cubicBezTo>
                  <a:pt x="2139029" y="1862553"/>
                  <a:pt x="2130647" y="1857124"/>
                  <a:pt x="2129123" y="1849790"/>
                </a:cubicBezTo>
                <a:cubicBezTo>
                  <a:pt x="2127599" y="1842551"/>
                  <a:pt x="2133695" y="1835788"/>
                  <a:pt x="2142268" y="1834931"/>
                </a:cubicBezTo>
                <a:close/>
                <a:moveTo>
                  <a:pt x="2746248" y="1834549"/>
                </a:moveTo>
                <a:cubicBezTo>
                  <a:pt x="2758821" y="1835121"/>
                  <a:pt x="2770822" y="1852647"/>
                  <a:pt x="2773109" y="1874269"/>
                </a:cubicBezTo>
                <a:cubicBezTo>
                  <a:pt x="2775394" y="1895986"/>
                  <a:pt x="2767203" y="1912845"/>
                  <a:pt x="2754820" y="1912369"/>
                </a:cubicBezTo>
                <a:cubicBezTo>
                  <a:pt x="2742343" y="1911988"/>
                  <a:pt x="2730913" y="1894557"/>
                  <a:pt x="2728436" y="1872554"/>
                </a:cubicBezTo>
                <a:cubicBezTo>
                  <a:pt x="2725864" y="1850551"/>
                  <a:pt x="2733580" y="1833978"/>
                  <a:pt x="2746248" y="1834549"/>
                </a:cubicBezTo>
                <a:close/>
                <a:moveTo>
                  <a:pt x="2578131" y="1834169"/>
                </a:moveTo>
                <a:cubicBezTo>
                  <a:pt x="2590514" y="1835788"/>
                  <a:pt x="2600991" y="1850552"/>
                  <a:pt x="2602801" y="1868554"/>
                </a:cubicBezTo>
                <a:cubicBezTo>
                  <a:pt x="2604611" y="1886556"/>
                  <a:pt x="2596896" y="1899129"/>
                  <a:pt x="2584323" y="1897510"/>
                </a:cubicBezTo>
                <a:cubicBezTo>
                  <a:pt x="2572226" y="1895986"/>
                  <a:pt x="2560129" y="1880651"/>
                  <a:pt x="2558034" y="1863792"/>
                </a:cubicBezTo>
                <a:cubicBezTo>
                  <a:pt x="2555843" y="1846170"/>
                  <a:pt x="2565368" y="1832454"/>
                  <a:pt x="2578131" y="1834169"/>
                </a:cubicBezTo>
                <a:close/>
                <a:moveTo>
                  <a:pt x="2477738" y="1830644"/>
                </a:moveTo>
                <a:cubicBezTo>
                  <a:pt x="2489835" y="1831502"/>
                  <a:pt x="2501074" y="1843884"/>
                  <a:pt x="2503265" y="1858743"/>
                </a:cubicBezTo>
                <a:cubicBezTo>
                  <a:pt x="2505551" y="1874269"/>
                  <a:pt x="2496693" y="1886175"/>
                  <a:pt x="2483929" y="1884365"/>
                </a:cubicBezTo>
                <a:cubicBezTo>
                  <a:pt x="2471642" y="1882651"/>
                  <a:pt x="2460784" y="1869887"/>
                  <a:pt x="2459069" y="1855124"/>
                </a:cubicBezTo>
                <a:cubicBezTo>
                  <a:pt x="2457259" y="1840265"/>
                  <a:pt x="2465451" y="1829882"/>
                  <a:pt x="2477738" y="1830644"/>
                </a:cubicBezTo>
                <a:close/>
                <a:moveTo>
                  <a:pt x="3202877" y="1829025"/>
                </a:moveTo>
                <a:cubicBezTo>
                  <a:pt x="3201353" y="1841883"/>
                  <a:pt x="3199829" y="1854266"/>
                  <a:pt x="3198400" y="1865696"/>
                </a:cubicBezTo>
                <a:cubicBezTo>
                  <a:pt x="3208496" y="1866839"/>
                  <a:pt x="3218307" y="1868077"/>
                  <a:pt x="3228880" y="1869315"/>
                </a:cubicBezTo>
                <a:cubicBezTo>
                  <a:pt x="3230785" y="1856552"/>
                  <a:pt x="3232499" y="1844455"/>
                  <a:pt x="3234119" y="1833120"/>
                </a:cubicBezTo>
                <a:cubicBezTo>
                  <a:pt x="3222784" y="1831596"/>
                  <a:pt x="3212306" y="1830263"/>
                  <a:pt x="3202877" y="1829025"/>
                </a:cubicBezTo>
                <a:close/>
                <a:moveTo>
                  <a:pt x="3667601" y="1828930"/>
                </a:moveTo>
                <a:cubicBezTo>
                  <a:pt x="3681031" y="1830930"/>
                  <a:pt x="3686746" y="1843217"/>
                  <a:pt x="3679983" y="1855790"/>
                </a:cubicBezTo>
                <a:cubicBezTo>
                  <a:pt x="3673221" y="1868459"/>
                  <a:pt x="3656647" y="1877222"/>
                  <a:pt x="3643884" y="1874840"/>
                </a:cubicBezTo>
                <a:cubicBezTo>
                  <a:pt x="3631787" y="1872650"/>
                  <a:pt x="3626453" y="1860743"/>
                  <a:pt x="3631882" y="1848742"/>
                </a:cubicBezTo>
                <a:cubicBezTo>
                  <a:pt x="3637597" y="1836169"/>
                  <a:pt x="3654361" y="1826834"/>
                  <a:pt x="3667601" y="1828930"/>
                </a:cubicBezTo>
                <a:close/>
                <a:moveTo>
                  <a:pt x="2259329" y="1827882"/>
                </a:moveTo>
                <a:cubicBezTo>
                  <a:pt x="2269331" y="1828454"/>
                  <a:pt x="2278379" y="1836836"/>
                  <a:pt x="2279427" y="1846551"/>
                </a:cubicBezTo>
                <a:cubicBezTo>
                  <a:pt x="2280570" y="1856267"/>
                  <a:pt x="2273522" y="1863792"/>
                  <a:pt x="2263520" y="1863506"/>
                </a:cubicBezTo>
                <a:cubicBezTo>
                  <a:pt x="2253805" y="1863125"/>
                  <a:pt x="2243899" y="1854933"/>
                  <a:pt x="2242280" y="1845789"/>
                </a:cubicBezTo>
                <a:cubicBezTo>
                  <a:pt x="2240565" y="1836074"/>
                  <a:pt x="2249138" y="1827216"/>
                  <a:pt x="2259329" y="1827882"/>
                </a:cubicBezTo>
                <a:close/>
                <a:moveTo>
                  <a:pt x="2371629" y="1827311"/>
                </a:moveTo>
                <a:cubicBezTo>
                  <a:pt x="2382392" y="1828359"/>
                  <a:pt x="2392584" y="1838836"/>
                  <a:pt x="2394394" y="1850457"/>
                </a:cubicBezTo>
                <a:cubicBezTo>
                  <a:pt x="2396299" y="1862839"/>
                  <a:pt x="2388203" y="1873126"/>
                  <a:pt x="2376963" y="1872269"/>
                </a:cubicBezTo>
                <a:cubicBezTo>
                  <a:pt x="2365724" y="1871507"/>
                  <a:pt x="2354770" y="1860267"/>
                  <a:pt x="2353151" y="1847980"/>
                </a:cubicBezTo>
                <a:cubicBezTo>
                  <a:pt x="2351627" y="1835598"/>
                  <a:pt x="2360199" y="1826168"/>
                  <a:pt x="2371629" y="1827311"/>
                </a:cubicBezTo>
                <a:close/>
                <a:moveTo>
                  <a:pt x="3949255" y="1826834"/>
                </a:moveTo>
                <a:cubicBezTo>
                  <a:pt x="3955637" y="1827977"/>
                  <a:pt x="3957256" y="1834168"/>
                  <a:pt x="3952684" y="1840169"/>
                </a:cubicBezTo>
                <a:cubicBezTo>
                  <a:pt x="3948207" y="1846360"/>
                  <a:pt x="3938682" y="1850742"/>
                  <a:pt x="3932300" y="1849694"/>
                </a:cubicBezTo>
                <a:cubicBezTo>
                  <a:pt x="3926109" y="1848646"/>
                  <a:pt x="3924395" y="1842074"/>
                  <a:pt x="3928681" y="1836264"/>
                </a:cubicBezTo>
                <a:cubicBezTo>
                  <a:pt x="3932967" y="1830453"/>
                  <a:pt x="3943254" y="1825786"/>
                  <a:pt x="3949255" y="1826834"/>
                </a:cubicBezTo>
                <a:close/>
                <a:moveTo>
                  <a:pt x="855249" y="1824357"/>
                </a:moveTo>
                <a:cubicBezTo>
                  <a:pt x="864870" y="1825024"/>
                  <a:pt x="872680" y="1836930"/>
                  <a:pt x="871823" y="1849789"/>
                </a:cubicBezTo>
                <a:cubicBezTo>
                  <a:pt x="870965" y="1862743"/>
                  <a:pt x="861345" y="1872935"/>
                  <a:pt x="850963" y="1871982"/>
                </a:cubicBezTo>
                <a:cubicBezTo>
                  <a:pt x="840485" y="1870935"/>
                  <a:pt x="833723" y="1859409"/>
                  <a:pt x="835437" y="1845979"/>
                </a:cubicBezTo>
                <a:cubicBezTo>
                  <a:pt x="837152" y="1833216"/>
                  <a:pt x="845820" y="1823595"/>
                  <a:pt x="855249" y="1824357"/>
                </a:cubicBezTo>
                <a:close/>
                <a:moveTo>
                  <a:pt x="1379982" y="1824167"/>
                </a:moveTo>
                <a:cubicBezTo>
                  <a:pt x="1393507" y="1820547"/>
                  <a:pt x="1406652" y="1825596"/>
                  <a:pt x="1409795" y="1836168"/>
                </a:cubicBezTo>
                <a:cubicBezTo>
                  <a:pt x="1413129" y="1847122"/>
                  <a:pt x="1404366" y="1859410"/>
                  <a:pt x="1390459" y="1863219"/>
                </a:cubicBezTo>
                <a:cubicBezTo>
                  <a:pt x="1376839" y="1866934"/>
                  <a:pt x="1362742" y="1860171"/>
                  <a:pt x="1360265" y="1849313"/>
                </a:cubicBezTo>
                <a:cubicBezTo>
                  <a:pt x="1357884" y="1838835"/>
                  <a:pt x="1366742" y="1827691"/>
                  <a:pt x="1379982" y="1824167"/>
                </a:cubicBezTo>
                <a:close/>
                <a:moveTo>
                  <a:pt x="1791962" y="1822465"/>
                </a:moveTo>
                <a:cubicBezTo>
                  <a:pt x="1796511" y="1823929"/>
                  <a:pt x="1799797" y="1826882"/>
                  <a:pt x="1800511" y="1830930"/>
                </a:cubicBezTo>
                <a:cubicBezTo>
                  <a:pt x="1801844" y="1838550"/>
                  <a:pt x="1794034" y="1847885"/>
                  <a:pt x="1783175" y="1851504"/>
                </a:cubicBezTo>
                <a:cubicBezTo>
                  <a:pt x="1771269" y="1855410"/>
                  <a:pt x="1760601" y="1851790"/>
                  <a:pt x="1758982" y="1843408"/>
                </a:cubicBezTo>
                <a:cubicBezTo>
                  <a:pt x="1757362" y="1835502"/>
                  <a:pt x="1764697" y="1826644"/>
                  <a:pt x="1775841" y="1822929"/>
                </a:cubicBezTo>
                <a:cubicBezTo>
                  <a:pt x="1781604" y="1821024"/>
                  <a:pt x="1787414" y="1821000"/>
                  <a:pt x="1791962" y="1822465"/>
                </a:cubicBezTo>
                <a:close/>
                <a:moveTo>
                  <a:pt x="798671" y="1822357"/>
                </a:moveTo>
                <a:cubicBezTo>
                  <a:pt x="807053" y="1822643"/>
                  <a:pt x="813053" y="1832740"/>
                  <a:pt x="811720" y="1844170"/>
                </a:cubicBezTo>
                <a:cubicBezTo>
                  <a:pt x="810291" y="1855504"/>
                  <a:pt x="801528" y="1864839"/>
                  <a:pt x="792575" y="1864553"/>
                </a:cubicBezTo>
                <a:cubicBezTo>
                  <a:pt x="783621" y="1864267"/>
                  <a:pt x="777811" y="1854171"/>
                  <a:pt x="779716" y="1842741"/>
                </a:cubicBezTo>
                <a:cubicBezTo>
                  <a:pt x="781621" y="1831311"/>
                  <a:pt x="790289" y="1822072"/>
                  <a:pt x="798671" y="1822357"/>
                </a:cubicBezTo>
                <a:close/>
                <a:moveTo>
                  <a:pt x="742474" y="1820739"/>
                </a:moveTo>
                <a:cubicBezTo>
                  <a:pt x="749998" y="1821596"/>
                  <a:pt x="753904" y="1830645"/>
                  <a:pt x="751046" y="1840932"/>
                </a:cubicBezTo>
                <a:cubicBezTo>
                  <a:pt x="748379" y="1850552"/>
                  <a:pt x="740092" y="1857696"/>
                  <a:pt x="732758" y="1856839"/>
                </a:cubicBezTo>
                <a:cubicBezTo>
                  <a:pt x="725424" y="1855981"/>
                  <a:pt x="721423" y="1847314"/>
                  <a:pt x="723900" y="1837884"/>
                </a:cubicBezTo>
                <a:cubicBezTo>
                  <a:pt x="726472" y="1827787"/>
                  <a:pt x="735139" y="1819881"/>
                  <a:pt x="742474" y="1820739"/>
                </a:cubicBezTo>
                <a:close/>
                <a:moveTo>
                  <a:pt x="430911" y="1819786"/>
                </a:moveTo>
                <a:cubicBezTo>
                  <a:pt x="431578" y="1820834"/>
                  <a:pt x="432721" y="1821786"/>
                  <a:pt x="432816" y="1823120"/>
                </a:cubicBezTo>
                <a:cubicBezTo>
                  <a:pt x="432816" y="1823501"/>
                  <a:pt x="430244" y="1825406"/>
                  <a:pt x="427958" y="1827406"/>
                </a:cubicBezTo>
                <a:cubicBezTo>
                  <a:pt x="427577" y="1825691"/>
                  <a:pt x="426625" y="1824644"/>
                  <a:pt x="427196" y="1823501"/>
                </a:cubicBezTo>
                <a:cubicBezTo>
                  <a:pt x="427768" y="1822262"/>
                  <a:pt x="429577" y="1821024"/>
                  <a:pt x="430911" y="1819786"/>
                </a:cubicBezTo>
                <a:close/>
                <a:moveTo>
                  <a:pt x="684276" y="1819405"/>
                </a:moveTo>
                <a:cubicBezTo>
                  <a:pt x="690753" y="1820072"/>
                  <a:pt x="693515" y="1827215"/>
                  <a:pt x="690467" y="1835883"/>
                </a:cubicBezTo>
                <a:cubicBezTo>
                  <a:pt x="687705" y="1843979"/>
                  <a:pt x="680751" y="1849694"/>
                  <a:pt x="674370" y="1849313"/>
                </a:cubicBezTo>
                <a:cubicBezTo>
                  <a:pt x="667797" y="1848932"/>
                  <a:pt x="664559" y="1841408"/>
                  <a:pt x="667416" y="1833311"/>
                </a:cubicBezTo>
                <a:cubicBezTo>
                  <a:pt x="670274" y="1825120"/>
                  <a:pt x="677989" y="1818738"/>
                  <a:pt x="684276" y="1819405"/>
                </a:cubicBezTo>
                <a:close/>
                <a:moveTo>
                  <a:pt x="497776" y="1818643"/>
                </a:moveTo>
                <a:cubicBezTo>
                  <a:pt x="499872" y="1818929"/>
                  <a:pt x="500634" y="1821691"/>
                  <a:pt x="503110" y="1824929"/>
                </a:cubicBezTo>
                <a:cubicBezTo>
                  <a:pt x="497681" y="1827596"/>
                  <a:pt x="494157" y="1830073"/>
                  <a:pt x="492061" y="1829978"/>
                </a:cubicBezTo>
                <a:cubicBezTo>
                  <a:pt x="490632" y="1829882"/>
                  <a:pt x="489870" y="1826073"/>
                  <a:pt x="490823" y="1824072"/>
                </a:cubicBezTo>
                <a:cubicBezTo>
                  <a:pt x="491871" y="1822072"/>
                  <a:pt x="496347" y="1818548"/>
                  <a:pt x="497776" y="1818643"/>
                </a:cubicBezTo>
                <a:close/>
                <a:moveTo>
                  <a:pt x="624745" y="1818452"/>
                </a:moveTo>
                <a:cubicBezTo>
                  <a:pt x="629888" y="1819119"/>
                  <a:pt x="631698" y="1824834"/>
                  <a:pt x="628936" y="1831502"/>
                </a:cubicBezTo>
                <a:cubicBezTo>
                  <a:pt x="626078" y="1838169"/>
                  <a:pt x="619887" y="1842741"/>
                  <a:pt x="614553" y="1842074"/>
                </a:cubicBezTo>
                <a:cubicBezTo>
                  <a:pt x="609219" y="1841408"/>
                  <a:pt x="607504" y="1835883"/>
                  <a:pt x="610457" y="1829120"/>
                </a:cubicBezTo>
                <a:cubicBezTo>
                  <a:pt x="613410" y="1822453"/>
                  <a:pt x="619601" y="1817786"/>
                  <a:pt x="624745" y="1818452"/>
                </a:cubicBezTo>
                <a:close/>
                <a:moveTo>
                  <a:pt x="561593" y="1817976"/>
                </a:moveTo>
                <a:cubicBezTo>
                  <a:pt x="566070" y="1817595"/>
                  <a:pt x="568166" y="1822071"/>
                  <a:pt x="565975" y="1827215"/>
                </a:cubicBezTo>
                <a:cubicBezTo>
                  <a:pt x="564070" y="1831787"/>
                  <a:pt x="558926" y="1835883"/>
                  <a:pt x="554831" y="1835978"/>
                </a:cubicBezTo>
                <a:cubicBezTo>
                  <a:pt x="550544" y="1836073"/>
                  <a:pt x="548925" y="1832549"/>
                  <a:pt x="550925" y="1827405"/>
                </a:cubicBezTo>
                <a:cubicBezTo>
                  <a:pt x="552926" y="1822262"/>
                  <a:pt x="557402" y="1818357"/>
                  <a:pt x="561593" y="1817976"/>
                </a:cubicBezTo>
                <a:close/>
                <a:moveTo>
                  <a:pt x="1556480" y="1817726"/>
                </a:moveTo>
                <a:cubicBezTo>
                  <a:pt x="1561624" y="1819262"/>
                  <a:pt x="1565434" y="1822501"/>
                  <a:pt x="1566767" y="1827120"/>
                </a:cubicBezTo>
                <a:cubicBezTo>
                  <a:pt x="1569529" y="1836741"/>
                  <a:pt x="1560385" y="1848837"/>
                  <a:pt x="1546669" y="1853219"/>
                </a:cubicBezTo>
                <a:cubicBezTo>
                  <a:pt x="1533810" y="1857410"/>
                  <a:pt x="1520665" y="1853219"/>
                  <a:pt x="1517903" y="1844361"/>
                </a:cubicBezTo>
                <a:cubicBezTo>
                  <a:pt x="1515141" y="1834931"/>
                  <a:pt x="1524475" y="1823025"/>
                  <a:pt x="1538192" y="1818548"/>
                </a:cubicBezTo>
                <a:cubicBezTo>
                  <a:pt x="1544859" y="1816357"/>
                  <a:pt x="1551336" y="1816190"/>
                  <a:pt x="1556480" y="1817726"/>
                </a:cubicBezTo>
                <a:close/>
                <a:moveTo>
                  <a:pt x="1957577" y="1815595"/>
                </a:moveTo>
                <a:cubicBezTo>
                  <a:pt x="1966340" y="1813023"/>
                  <a:pt x="1976342" y="1816833"/>
                  <a:pt x="1978151" y="1823405"/>
                </a:cubicBezTo>
                <a:cubicBezTo>
                  <a:pt x="1979961" y="1829977"/>
                  <a:pt x="1973293" y="1838360"/>
                  <a:pt x="1964340" y="1840836"/>
                </a:cubicBezTo>
                <a:cubicBezTo>
                  <a:pt x="1955005" y="1843408"/>
                  <a:pt x="1946052" y="1839884"/>
                  <a:pt x="1944147" y="1832930"/>
                </a:cubicBezTo>
                <a:cubicBezTo>
                  <a:pt x="1942337" y="1825977"/>
                  <a:pt x="1948338" y="1818262"/>
                  <a:pt x="1957577" y="1815595"/>
                </a:cubicBezTo>
                <a:close/>
                <a:moveTo>
                  <a:pt x="1014603" y="1810641"/>
                </a:moveTo>
                <a:cubicBezTo>
                  <a:pt x="1015555" y="1819023"/>
                  <a:pt x="1016603" y="1827406"/>
                  <a:pt x="1017556" y="1834930"/>
                </a:cubicBezTo>
                <a:cubicBezTo>
                  <a:pt x="1024509" y="1835787"/>
                  <a:pt x="1031653" y="1836740"/>
                  <a:pt x="1037653" y="1837407"/>
                </a:cubicBezTo>
                <a:cubicBezTo>
                  <a:pt x="1036415" y="1828834"/>
                  <a:pt x="1035177" y="1819785"/>
                  <a:pt x="1034129" y="1811785"/>
                </a:cubicBezTo>
                <a:cubicBezTo>
                  <a:pt x="1027081" y="1811499"/>
                  <a:pt x="1020604" y="1811118"/>
                  <a:pt x="1014603" y="1810641"/>
                </a:cubicBezTo>
                <a:close/>
                <a:moveTo>
                  <a:pt x="3849338" y="1810356"/>
                </a:moveTo>
                <a:cubicBezTo>
                  <a:pt x="3858291" y="1811690"/>
                  <a:pt x="3861911" y="1818833"/>
                  <a:pt x="3857529" y="1826834"/>
                </a:cubicBezTo>
                <a:cubicBezTo>
                  <a:pt x="3852766" y="1835693"/>
                  <a:pt x="3841146" y="1841979"/>
                  <a:pt x="3831431" y="1841027"/>
                </a:cubicBezTo>
                <a:cubicBezTo>
                  <a:pt x="3822001" y="1840169"/>
                  <a:pt x="3817810" y="1831787"/>
                  <a:pt x="3822572" y="1823501"/>
                </a:cubicBezTo>
                <a:cubicBezTo>
                  <a:pt x="3827239" y="1815309"/>
                  <a:pt x="3840003" y="1809023"/>
                  <a:pt x="3849338" y="1810356"/>
                </a:cubicBezTo>
                <a:close/>
                <a:moveTo>
                  <a:pt x="3559872" y="1808546"/>
                </a:moveTo>
                <a:cubicBezTo>
                  <a:pt x="3576160" y="1810832"/>
                  <a:pt x="3584352" y="1824167"/>
                  <a:pt x="3578637" y="1839598"/>
                </a:cubicBezTo>
                <a:cubicBezTo>
                  <a:pt x="3572541" y="1855885"/>
                  <a:pt x="3555110" y="1867030"/>
                  <a:pt x="3538822" y="1864934"/>
                </a:cubicBezTo>
                <a:cubicBezTo>
                  <a:pt x="3522725" y="1862934"/>
                  <a:pt x="3514534" y="1847789"/>
                  <a:pt x="3520630" y="1831882"/>
                </a:cubicBezTo>
                <a:cubicBezTo>
                  <a:pt x="3526440" y="1816738"/>
                  <a:pt x="3544061" y="1806260"/>
                  <a:pt x="3559872" y="1808546"/>
                </a:cubicBezTo>
                <a:close/>
                <a:moveTo>
                  <a:pt x="1097280" y="1808451"/>
                </a:moveTo>
                <a:lnTo>
                  <a:pt x="1097139" y="1808687"/>
                </a:lnTo>
                <a:lnTo>
                  <a:pt x="1097279" y="1808546"/>
                </a:lnTo>
                <a:lnTo>
                  <a:pt x="1097246" y="1808703"/>
                </a:lnTo>
                <a:lnTo>
                  <a:pt x="1097078" y="1808789"/>
                </a:lnTo>
                <a:lnTo>
                  <a:pt x="1096994" y="1808928"/>
                </a:lnTo>
                <a:lnTo>
                  <a:pt x="1097007" y="1808826"/>
                </a:lnTo>
                <a:lnTo>
                  <a:pt x="1096994" y="1808832"/>
                </a:lnTo>
                <a:lnTo>
                  <a:pt x="1097007" y="1808819"/>
                </a:lnTo>
                <a:lnTo>
                  <a:pt x="1097038" y="1808566"/>
                </a:lnTo>
                <a:close/>
                <a:moveTo>
                  <a:pt x="958691" y="1808356"/>
                </a:moveTo>
                <a:cubicBezTo>
                  <a:pt x="959167" y="1815880"/>
                  <a:pt x="959548" y="1823119"/>
                  <a:pt x="960025" y="1830263"/>
                </a:cubicBezTo>
                <a:cubicBezTo>
                  <a:pt x="965930" y="1830739"/>
                  <a:pt x="971550" y="1831120"/>
                  <a:pt x="977265" y="1831501"/>
                </a:cubicBezTo>
                <a:cubicBezTo>
                  <a:pt x="976693" y="1824167"/>
                  <a:pt x="976122" y="1816928"/>
                  <a:pt x="975550" y="1809594"/>
                </a:cubicBezTo>
                <a:cubicBezTo>
                  <a:pt x="969740" y="1809117"/>
                  <a:pt x="964311" y="1808736"/>
                  <a:pt x="958691" y="1808356"/>
                </a:cubicBezTo>
                <a:close/>
                <a:moveTo>
                  <a:pt x="3095014" y="1808225"/>
                </a:moveTo>
                <a:lnTo>
                  <a:pt x="3097851" y="1834788"/>
                </a:lnTo>
                <a:cubicBezTo>
                  <a:pt x="3097410" y="1843670"/>
                  <a:pt x="3095577" y="1852409"/>
                  <a:pt x="3092386" y="1861029"/>
                </a:cubicBezTo>
                <a:lnTo>
                  <a:pt x="3092153" y="1861262"/>
                </a:lnTo>
                <a:lnTo>
                  <a:pt x="3110877" y="1857243"/>
                </a:lnTo>
                <a:cubicBezTo>
                  <a:pt x="3117176" y="1857386"/>
                  <a:pt x="3123391" y="1859219"/>
                  <a:pt x="3129344" y="1863315"/>
                </a:cubicBezTo>
                <a:cubicBezTo>
                  <a:pt x="3130582" y="1846741"/>
                  <a:pt x="3131630" y="1831882"/>
                  <a:pt x="3132868" y="1815309"/>
                </a:cubicBezTo>
                <a:cubicBezTo>
                  <a:pt x="3126201" y="1817738"/>
                  <a:pt x="3119676" y="1818142"/>
                  <a:pt x="3113282" y="1816821"/>
                </a:cubicBezTo>
                <a:close/>
                <a:moveTo>
                  <a:pt x="1243870" y="1807689"/>
                </a:moveTo>
                <a:cubicBezTo>
                  <a:pt x="1256824" y="1806737"/>
                  <a:pt x="1269016" y="1814928"/>
                  <a:pt x="1271683" y="1827311"/>
                </a:cubicBezTo>
                <a:cubicBezTo>
                  <a:pt x="1274350" y="1839693"/>
                  <a:pt x="1266063" y="1850552"/>
                  <a:pt x="1253204" y="1851599"/>
                </a:cubicBezTo>
                <a:cubicBezTo>
                  <a:pt x="1240631" y="1852647"/>
                  <a:pt x="1228915" y="1842360"/>
                  <a:pt x="1226344" y="1830359"/>
                </a:cubicBezTo>
                <a:cubicBezTo>
                  <a:pt x="1223772" y="1818357"/>
                  <a:pt x="1231201" y="1808642"/>
                  <a:pt x="1243870" y="1807689"/>
                </a:cubicBezTo>
                <a:close/>
                <a:moveTo>
                  <a:pt x="1175099" y="1806546"/>
                </a:moveTo>
                <a:cubicBezTo>
                  <a:pt x="1186339" y="1807022"/>
                  <a:pt x="1198340" y="1818738"/>
                  <a:pt x="1200436" y="1831310"/>
                </a:cubicBezTo>
                <a:cubicBezTo>
                  <a:pt x="1202531" y="1843788"/>
                  <a:pt x="1195292" y="1853694"/>
                  <a:pt x="1184338" y="1853218"/>
                </a:cubicBezTo>
                <a:cubicBezTo>
                  <a:pt x="1172813" y="1852742"/>
                  <a:pt x="1161478" y="1841502"/>
                  <a:pt x="1159192" y="1828358"/>
                </a:cubicBezTo>
                <a:cubicBezTo>
                  <a:pt x="1157002" y="1815880"/>
                  <a:pt x="1164241" y="1805974"/>
                  <a:pt x="1175099" y="1806546"/>
                </a:cubicBezTo>
                <a:close/>
                <a:moveTo>
                  <a:pt x="1117687" y="1805355"/>
                </a:moveTo>
                <a:cubicBezTo>
                  <a:pt x="1122473" y="1807260"/>
                  <a:pt x="1127093" y="1810975"/>
                  <a:pt x="1130712" y="1816166"/>
                </a:cubicBezTo>
                <a:cubicBezTo>
                  <a:pt x="1137380" y="1825882"/>
                  <a:pt x="1138713" y="1838074"/>
                  <a:pt x="1133665" y="1845789"/>
                </a:cubicBezTo>
                <a:cubicBezTo>
                  <a:pt x="1128522" y="1853695"/>
                  <a:pt x="1117472" y="1854648"/>
                  <a:pt x="1108328" y="1848075"/>
                </a:cubicBezTo>
                <a:cubicBezTo>
                  <a:pt x="1098613" y="1841122"/>
                  <a:pt x="1093374" y="1828263"/>
                  <a:pt x="1095470" y="1817119"/>
                </a:cubicBezTo>
                <a:lnTo>
                  <a:pt x="1097246" y="1808703"/>
                </a:lnTo>
                <a:lnTo>
                  <a:pt x="1103661" y="1805403"/>
                </a:lnTo>
                <a:cubicBezTo>
                  <a:pt x="1107948" y="1803355"/>
                  <a:pt x="1112901" y="1803450"/>
                  <a:pt x="1117687" y="1805355"/>
                </a:cubicBezTo>
                <a:close/>
                <a:moveTo>
                  <a:pt x="4116228" y="1803689"/>
                </a:moveTo>
                <a:cubicBezTo>
                  <a:pt x="4117467" y="1803403"/>
                  <a:pt x="4117371" y="1807118"/>
                  <a:pt x="4118133" y="1809975"/>
                </a:cubicBezTo>
                <a:cubicBezTo>
                  <a:pt x="4113657" y="1811690"/>
                  <a:pt x="4109561" y="1814071"/>
                  <a:pt x="4107846" y="1813690"/>
                </a:cubicBezTo>
                <a:cubicBezTo>
                  <a:pt x="4106036" y="1813214"/>
                  <a:pt x="4106417" y="1810261"/>
                  <a:pt x="4105846" y="1808356"/>
                </a:cubicBezTo>
                <a:cubicBezTo>
                  <a:pt x="4109370" y="1806641"/>
                  <a:pt x="4113180" y="1804260"/>
                  <a:pt x="4116228" y="1803689"/>
                </a:cubicBezTo>
                <a:close/>
                <a:moveTo>
                  <a:pt x="1727740" y="1801403"/>
                </a:moveTo>
                <a:cubicBezTo>
                  <a:pt x="1732288" y="1802855"/>
                  <a:pt x="1735503" y="1805879"/>
                  <a:pt x="1736407" y="1810165"/>
                </a:cubicBezTo>
                <a:cubicBezTo>
                  <a:pt x="1738217" y="1818547"/>
                  <a:pt x="1729835" y="1828834"/>
                  <a:pt x="1717738" y="1832930"/>
                </a:cubicBezTo>
                <a:cubicBezTo>
                  <a:pt x="1705165" y="1837216"/>
                  <a:pt x="1692307" y="1833120"/>
                  <a:pt x="1691068" y="1824453"/>
                </a:cubicBezTo>
                <a:cubicBezTo>
                  <a:pt x="1689830" y="1816166"/>
                  <a:pt x="1699069" y="1805879"/>
                  <a:pt x="1711071" y="1802069"/>
                </a:cubicBezTo>
                <a:cubicBezTo>
                  <a:pt x="1717310" y="1800069"/>
                  <a:pt x="1723192" y="1799950"/>
                  <a:pt x="1727740" y="1801403"/>
                </a:cubicBezTo>
                <a:close/>
                <a:moveTo>
                  <a:pt x="1478851" y="1797688"/>
                </a:moveTo>
                <a:cubicBezTo>
                  <a:pt x="1493043" y="1793592"/>
                  <a:pt x="1506664" y="1798450"/>
                  <a:pt x="1508379" y="1808547"/>
                </a:cubicBezTo>
                <a:cubicBezTo>
                  <a:pt x="1510093" y="1818738"/>
                  <a:pt x="1499711" y="1830549"/>
                  <a:pt x="1485328" y="1834455"/>
                </a:cubicBezTo>
                <a:cubicBezTo>
                  <a:pt x="1471612" y="1838169"/>
                  <a:pt x="1459611" y="1833312"/>
                  <a:pt x="1457325" y="1823406"/>
                </a:cubicBezTo>
                <a:cubicBezTo>
                  <a:pt x="1454943" y="1813119"/>
                  <a:pt x="1464468" y="1801879"/>
                  <a:pt x="1478851" y="1797688"/>
                </a:cubicBezTo>
                <a:close/>
                <a:moveTo>
                  <a:pt x="1326832" y="1796736"/>
                </a:moveTo>
                <a:cubicBezTo>
                  <a:pt x="1340357" y="1793973"/>
                  <a:pt x="1354549" y="1800831"/>
                  <a:pt x="1356931" y="1811976"/>
                </a:cubicBezTo>
                <a:cubicBezTo>
                  <a:pt x="1359312" y="1823120"/>
                  <a:pt x="1349311" y="1835502"/>
                  <a:pt x="1335595" y="1838074"/>
                </a:cubicBezTo>
                <a:cubicBezTo>
                  <a:pt x="1322164" y="1840646"/>
                  <a:pt x="1309877" y="1833597"/>
                  <a:pt x="1307210" y="1822453"/>
                </a:cubicBezTo>
                <a:cubicBezTo>
                  <a:pt x="1304353" y="1810833"/>
                  <a:pt x="1313020" y="1799593"/>
                  <a:pt x="1326832" y="1796736"/>
                </a:cubicBezTo>
                <a:close/>
                <a:moveTo>
                  <a:pt x="2075497" y="1792830"/>
                </a:moveTo>
                <a:cubicBezTo>
                  <a:pt x="2085022" y="1791401"/>
                  <a:pt x="2093975" y="1796354"/>
                  <a:pt x="2095404" y="1803688"/>
                </a:cubicBezTo>
                <a:cubicBezTo>
                  <a:pt x="2096738" y="1810927"/>
                  <a:pt x="2089880" y="1818357"/>
                  <a:pt x="2080640" y="1819690"/>
                </a:cubicBezTo>
                <a:cubicBezTo>
                  <a:pt x="2071020" y="1821024"/>
                  <a:pt x="2062448" y="1816261"/>
                  <a:pt x="2061019" y="1808737"/>
                </a:cubicBezTo>
                <a:cubicBezTo>
                  <a:pt x="2059495" y="1801117"/>
                  <a:pt x="2065686" y="1794354"/>
                  <a:pt x="2075497" y="1792830"/>
                </a:cubicBezTo>
                <a:close/>
                <a:moveTo>
                  <a:pt x="3041617" y="1792639"/>
                </a:moveTo>
                <a:lnTo>
                  <a:pt x="3041169" y="1793312"/>
                </a:lnTo>
                <a:lnTo>
                  <a:pt x="3041617" y="1792735"/>
                </a:lnTo>
                <a:lnTo>
                  <a:pt x="3041393" y="1793460"/>
                </a:lnTo>
                <a:lnTo>
                  <a:pt x="3040951" y="1793592"/>
                </a:lnTo>
                <a:lnTo>
                  <a:pt x="3041057" y="1793456"/>
                </a:lnTo>
                <a:lnTo>
                  <a:pt x="3041202" y="1792915"/>
                </a:lnTo>
                <a:close/>
                <a:moveTo>
                  <a:pt x="4021359" y="1791020"/>
                </a:moveTo>
                <a:cubicBezTo>
                  <a:pt x="4030313" y="1791496"/>
                  <a:pt x="4032408" y="1795687"/>
                  <a:pt x="4028789" y="1800831"/>
                </a:cubicBezTo>
                <a:cubicBezTo>
                  <a:pt x="4025455" y="1805689"/>
                  <a:pt x="4020597" y="1808737"/>
                  <a:pt x="4014691" y="1808641"/>
                </a:cubicBezTo>
                <a:cubicBezTo>
                  <a:pt x="4008119" y="1808546"/>
                  <a:pt x="4005262" y="1804927"/>
                  <a:pt x="4009167" y="1799688"/>
                </a:cubicBezTo>
                <a:cubicBezTo>
                  <a:pt x="4011834" y="1796068"/>
                  <a:pt x="4018311" y="1793116"/>
                  <a:pt x="4021359" y="1791020"/>
                </a:cubicBezTo>
                <a:close/>
                <a:moveTo>
                  <a:pt x="3744563" y="1791020"/>
                </a:moveTo>
                <a:cubicBezTo>
                  <a:pt x="3757327" y="1793210"/>
                  <a:pt x="3762184" y="1803688"/>
                  <a:pt x="3755421" y="1814927"/>
                </a:cubicBezTo>
                <a:cubicBezTo>
                  <a:pt x="3749135" y="1825500"/>
                  <a:pt x="3735610" y="1831977"/>
                  <a:pt x="3723703" y="1829977"/>
                </a:cubicBezTo>
                <a:cubicBezTo>
                  <a:pt x="3711987" y="1828072"/>
                  <a:pt x="3706844" y="1818166"/>
                  <a:pt x="3711892" y="1807498"/>
                </a:cubicBezTo>
                <a:cubicBezTo>
                  <a:pt x="3717226" y="1796163"/>
                  <a:pt x="3731800" y="1788829"/>
                  <a:pt x="3744563" y="1791020"/>
                </a:cubicBezTo>
                <a:close/>
                <a:moveTo>
                  <a:pt x="884515" y="1788282"/>
                </a:moveTo>
                <a:cubicBezTo>
                  <a:pt x="888206" y="1788520"/>
                  <a:pt x="891873" y="1790306"/>
                  <a:pt x="894873" y="1793592"/>
                </a:cubicBezTo>
                <a:cubicBezTo>
                  <a:pt x="900969" y="1800259"/>
                  <a:pt x="903826" y="1811880"/>
                  <a:pt x="901064" y="1821786"/>
                </a:cubicBezTo>
                <a:cubicBezTo>
                  <a:pt x="900207" y="1824929"/>
                  <a:pt x="898683" y="1827596"/>
                  <a:pt x="897445" y="1830453"/>
                </a:cubicBezTo>
                <a:cubicBezTo>
                  <a:pt x="896968" y="1831025"/>
                  <a:pt x="896492" y="1831596"/>
                  <a:pt x="896111" y="1832168"/>
                </a:cubicBezTo>
                <a:cubicBezTo>
                  <a:pt x="892015" y="1833882"/>
                  <a:pt x="888015" y="1836740"/>
                  <a:pt x="883824" y="1837026"/>
                </a:cubicBezTo>
                <a:cubicBezTo>
                  <a:pt x="875442" y="1837597"/>
                  <a:pt x="868584" y="1830072"/>
                  <a:pt x="866584" y="1819690"/>
                </a:cubicBezTo>
                <a:cubicBezTo>
                  <a:pt x="864488" y="1809213"/>
                  <a:pt x="867631" y="1798259"/>
                  <a:pt x="874013" y="1792258"/>
                </a:cubicBezTo>
                <a:cubicBezTo>
                  <a:pt x="877109" y="1789353"/>
                  <a:pt x="880824" y="1788043"/>
                  <a:pt x="884515" y="1788282"/>
                </a:cubicBezTo>
                <a:close/>
                <a:moveTo>
                  <a:pt x="1905619" y="1788210"/>
                </a:moveTo>
                <a:cubicBezTo>
                  <a:pt x="1909619" y="1789687"/>
                  <a:pt x="1912477" y="1792544"/>
                  <a:pt x="1913286" y="1796449"/>
                </a:cubicBezTo>
                <a:cubicBezTo>
                  <a:pt x="1914810" y="1804165"/>
                  <a:pt x="1907380" y="1812928"/>
                  <a:pt x="1896808" y="1815785"/>
                </a:cubicBezTo>
                <a:cubicBezTo>
                  <a:pt x="1886521" y="1818642"/>
                  <a:pt x="1875757" y="1814737"/>
                  <a:pt x="1874233" y="1807594"/>
                </a:cubicBezTo>
                <a:cubicBezTo>
                  <a:pt x="1872709" y="1800354"/>
                  <a:pt x="1880520" y="1791306"/>
                  <a:pt x="1891093" y="1788258"/>
                </a:cubicBezTo>
                <a:cubicBezTo>
                  <a:pt x="1896475" y="1786639"/>
                  <a:pt x="1901618" y="1786734"/>
                  <a:pt x="1905619" y="1788210"/>
                </a:cubicBezTo>
                <a:close/>
                <a:moveTo>
                  <a:pt x="3452336" y="1787401"/>
                </a:moveTo>
                <a:cubicBezTo>
                  <a:pt x="3471862" y="1791115"/>
                  <a:pt x="3481577" y="1809308"/>
                  <a:pt x="3473767" y="1828263"/>
                </a:cubicBezTo>
                <a:cubicBezTo>
                  <a:pt x="3466242" y="1846551"/>
                  <a:pt x="3447192" y="1857695"/>
                  <a:pt x="3429095" y="1854076"/>
                </a:cubicBezTo>
                <a:cubicBezTo>
                  <a:pt x="3411569" y="1850552"/>
                  <a:pt x="3402424" y="1832454"/>
                  <a:pt x="3408330" y="1813785"/>
                </a:cubicBezTo>
                <a:cubicBezTo>
                  <a:pt x="3414236" y="1795211"/>
                  <a:pt x="3433476" y="1783686"/>
                  <a:pt x="3452336" y="1787401"/>
                </a:cubicBezTo>
                <a:close/>
                <a:moveTo>
                  <a:pt x="830770" y="1786258"/>
                </a:moveTo>
                <a:cubicBezTo>
                  <a:pt x="839533" y="1786639"/>
                  <a:pt x="845914" y="1796735"/>
                  <a:pt x="845057" y="1809022"/>
                </a:cubicBezTo>
                <a:cubicBezTo>
                  <a:pt x="844200" y="1820833"/>
                  <a:pt x="836294" y="1829977"/>
                  <a:pt x="827436" y="1829692"/>
                </a:cubicBezTo>
                <a:cubicBezTo>
                  <a:pt x="817911" y="1829406"/>
                  <a:pt x="811815" y="1819500"/>
                  <a:pt x="813339" y="1806927"/>
                </a:cubicBezTo>
                <a:cubicBezTo>
                  <a:pt x="814768" y="1794925"/>
                  <a:pt x="822292" y="1785877"/>
                  <a:pt x="830770" y="1786258"/>
                </a:cubicBezTo>
                <a:close/>
                <a:moveTo>
                  <a:pt x="777621" y="1784162"/>
                </a:moveTo>
                <a:cubicBezTo>
                  <a:pt x="785050" y="1784734"/>
                  <a:pt x="789908" y="1794164"/>
                  <a:pt x="788098" y="1804451"/>
                </a:cubicBezTo>
                <a:cubicBezTo>
                  <a:pt x="786384" y="1814928"/>
                  <a:pt x="778192" y="1822929"/>
                  <a:pt x="770382" y="1821976"/>
                </a:cubicBezTo>
                <a:cubicBezTo>
                  <a:pt x="762476" y="1821119"/>
                  <a:pt x="758380" y="1811975"/>
                  <a:pt x="760857" y="1801117"/>
                </a:cubicBezTo>
                <a:cubicBezTo>
                  <a:pt x="763238" y="1790925"/>
                  <a:pt x="770477" y="1783591"/>
                  <a:pt x="777621" y="1784162"/>
                </a:cubicBezTo>
                <a:close/>
                <a:moveTo>
                  <a:pt x="722947" y="1782257"/>
                </a:moveTo>
                <a:cubicBezTo>
                  <a:pt x="729138" y="1782638"/>
                  <a:pt x="732948" y="1790734"/>
                  <a:pt x="730948" y="1799211"/>
                </a:cubicBezTo>
                <a:cubicBezTo>
                  <a:pt x="728948" y="1807784"/>
                  <a:pt x="721328" y="1815023"/>
                  <a:pt x="714851" y="1814642"/>
                </a:cubicBezTo>
                <a:cubicBezTo>
                  <a:pt x="708278" y="1814261"/>
                  <a:pt x="704849" y="1806546"/>
                  <a:pt x="707231" y="1797687"/>
                </a:cubicBezTo>
                <a:cubicBezTo>
                  <a:pt x="709612" y="1788829"/>
                  <a:pt x="716660" y="1781876"/>
                  <a:pt x="722947" y="1782257"/>
                </a:cubicBezTo>
                <a:close/>
                <a:moveTo>
                  <a:pt x="1664101" y="1782222"/>
                </a:moveTo>
                <a:cubicBezTo>
                  <a:pt x="1669351" y="1783496"/>
                  <a:pt x="1673161" y="1786496"/>
                  <a:pt x="1674209" y="1790925"/>
                </a:cubicBezTo>
                <a:cubicBezTo>
                  <a:pt x="1676399" y="1799784"/>
                  <a:pt x="1666874" y="1811023"/>
                  <a:pt x="1653254" y="1815595"/>
                </a:cubicBezTo>
                <a:cubicBezTo>
                  <a:pt x="1640109" y="1820072"/>
                  <a:pt x="1628584" y="1816929"/>
                  <a:pt x="1626012" y="1808451"/>
                </a:cubicBezTo>
                <a:cubicBezTo>
                  <a:pt x="1623250" y="1799403"/>
                  <a:pt x="1631727" y="1788734"/>
                  <a:pt x="1645348" y="1783877"/>
                </a:cubicBezTo>
                <a:cubicBezTo>
                  <a:pt x="1652159" y="1781401"/>
                  <a:pt x="1658850" y="1780948"/>
                  <a:pt x="1664101" y="1782222"/>
                </a:cubicBezTo>
                <a:close/>
                <a:moveTo>
                  <a:pt x="483298" y="1781686"/>
                </a:moveTo>
                <a:cubicBezTo>
                  <a:pt x="484155" y="1781305"/>
                  <a:pt x="484727" y="1783686"/>
                  <a:pt x="485870" y="1785496"/>
                </a:cubicBezTo>
                <a:cubicBezTo>
                  <a:pt x="483203" y="1787115"/>
                  <a:pt x="481107" y="1789020"/>
                  <a:pt x="479869" y="1789020"/>
                </a:cubicBezTo>
                <a:cubicBezTo>
                  <a:pt x="478631" y="1788925"/>
                  <a:pt x="478345" y="1786924"/>
                  <a:pt x="477583" y="1785781"/>
                </a:cubicBezTo>
                <a:cubicBezTo>
                  <a:pt x="479488" y="1784353"/>
                  <a:pt x="481488" y="1782257"/>
                  <a:pt x="483298" y="1781686"/>
                </a:cubicBezTo>
                <a:close/>
                <a:moveTo>
                  <a:pt x="666369" y="1780924"/>
                </a:moveTo>
                <a:cubicBezTo>
                  <a:pt x="671512" y="1780924"/>
                  <a:pt x="674370" y="1786639"/>
                  <a:pt x="672655" y="1793687"/>
                </a:cubicBezTo>
                <a:cubicBezTo>
                  <a:pt x="670845" y="1801212"/>
                  <a:pt x="664368" y="1807499"/>
                  <a:pt x="658653" y="1807499"/>
                </a:cubicBezTo>
                <a:cubicBezTo>
                  <a:pt x="653510" y="1807499"/>
                  <a:pt x="650557" y="1801498"/>
                  <a:pt x="652367" y="1794735"/>
                </a:cubicBezTo>
                <a:cubicBezTo>
                  <a:pt x="654272" y="1787401"/>
                  <a:pt x="660844" y="1781019"/>
                  <a:pt x="666369" y="1780924"/>
                </a:cubicBezTo>
                <a:close/>
                <a:moveTo>
                  <a:pt x="547021" y="1780352"/>
                </a:moveTo>
                <a:cubicBezTo>
                  <a:pt x="550640" y="1780448"/>
                  <a:pt x="552355" y="1783019"/>
                  <a:pt x="549878" y="1787496"/>
                </a:cubicBezTo>
                <a:cubicBezTo>
                  <a:pt x="548259" y="1790449"/>
                  <a:pt x="544735" y="1792925"/>
                  <a:pt x="540067" y="1797593"/>
                </a:cubicBezTo>
                <a:cubicBezTo>
                  <a:pt x="539210" y="1792830"/>
                  <a:pt x="537686" y="1790163"/>
                  <a:pt x="538448" y="1787210"/>
                </a:cubicBezTo>
                <a:cubicBezTo>
                  <a:pt x="539686" y="1782924"/>
                  <a:pt x="543401" y="1780257"/>
                  <a:pt x="547021" y="1780352"/>
                </a:cubicBezTo>
                <a:close/>
                <a:moveTo>
                  <a:pt x="608170" y="1780257"/>
                </a:moveTo>
                <a:cubicBezTo>
                  <a:pt x="612742" y="1780448"/>
                  <a:pt x="614457" y="1785115"/>
                  <a:pt x="612266" y="1791021"/>
                </a:cubicBezTo>
                <a:cubicBezTo>
                  <a:pt x="610266" y="1796355"/>
                  <a:pt x="605408" y="1800546"/>
                  <a:pt x="601217" y="1800641"/>
                </a:cubicBezTo>
                <a:cubicBezTo>
                  <a:pt x="596836" y="1800831"/>
                  <a:pt x="594550" y="1795783"/>
                  <a:pt x="596359" y="1790354"/>
                </a:cubicBezTo>
                <a:cubicBezTo>
                  <a:pt x="598264" y="1784925"/>
                  <a:pt x="603884" y="1780162"/>
                  <a:pt x="608170" y="1780257"/>
                </a:cubicBezTo>
                <a:close/>
                <a:moveTo>
                  <a:pt x="2191321" y="1778066"/>
                </a:moveTo>
                <a:cubicBezTo>
                  <a:pt x="2201132" y="1776923"/>
                  <a:pt x="2211133" y="1783400"/>
                  <a:pt x="2213229" y="1792163"/>
                </a:cubicBezTo>
                <a:cubicBezTo>
                  <a:pt x="2215324" y="1801021"/>
                  <a:pt x="2209133" y="1809403"/>
                  <a:pt x="2199322" y="1810737"/>
                </a:cubicBezTo>
                <a:cubicBezTo>
                  <a:pt x="2189035" y="1812165"/>
                  <a:pt x="2177700" y="1805022"/>
                  <a:pt x="2175986" y="1795973"/>
                </a:cubicBezTo>
                <a:cubicBezTo>
                  <a:pt x="2174367" y="1787781"/>
                  <a:pt x="2181701" y="1779209"/>
                  <a:pt x="2191321" y="1778066"/>
                </a:cubicBezTo>
                <a:close/>
                <a:moveTo>
                  <a:pt x="3367469" y="1777685"/>
                </a:moveTo>
                <a:cubicBezTo>
                  <a:pt x="3367659" y="1777971"/>
                  <a:pt x="3367754" y="1778066"/>
                  <a:pt x="3367945" y="1778352"/>
                </a:cubicBezTo>
                <a:lnTo>
                  <a:pt x="3367510" y="1778120"/>
                </a:lnTo>
                <a:close/>
                <a:moveTo>
                  <a:pt x="3367469" y="1777400"/>
                </a:moveTo>
                <a:lnTo>
                  <a:pt x="3367882" y="1777762"/>
                </a:lnTo>
                <a:lnTo>
                  <a:pt x="3367945" y="1778162"/>
                </a:lnTo>
                <a:cubicBezTo>
                  <a:pt x="3367754" y="1777876"/>
                  <a:pt x="3367659" y="1777686"/>
                  <a:pt x="3367469" y="1777400"/>
                </a:cubicBezTo>
                <a:close/>
                <a:moveTo>
                  <a:pt x="2966180" y="1777304"/>
                </a:moveTo>
                <a:cubicBezTo>
                  <a:pt x="2982849" y="1779305"/>
                  <a:pt x="2997517" y="1799783"/>
                  <a:pt x="2998184" y="1822453"/>
                </a:cubicBezTo>
                <a:cubicBezTo>
                  <a:pt x="2998755" y="1845884"/>
                  <a:pt x="2984563" y="1865220"/>
                  <a:pt x="2968085" y="1863601"/>
                </a:cubicBezTo>
                <a:cubicBezTo>
                  <a:pt x="2951892" y="1862077"/>
                  <a:pt x="2938081" y="1841693"/>
                  <a:pt x="2936843" y="1818071"/>
                </a:cubicBezTo>
                <a:cubicBezTo>
                  <a:pt x="2935509" y="1793402"/>
                  <a:pt x="2948559" y="1775209"/>
                  <a:pt x="2966180" y="1777304"/>
                </a:cubicBezTo>
                <a:close/>
                <a:moveTo>
                  <a:pt x="3265265" y="1776352"/>
                </a:moveTo>
                <a:cubicBezTo>
                  <a:pt x="3263456" y="1788448"/>
                  <a:pt x="3261741" y="1799973"/>
                  <a:pt x="3259931" y="1811403"/>
                </a:cubicBezTo>
                <a:cubicBezTo>
                  <a:pt x="3271171" y="1813023"/>
                  <a:pt x="3282029" y="1814547"/>
                  <a:pt x="3293173" y="1816166"/>
                </a:cubicBezTo>
                <a:cubicBezTo>
                  <a:pt x="3295174" y="1804831"/>
                  <a:pt x="3297269" y="1792925"/>
                  <a:pt x="3299270" y="1781495"/>
                </a:cubicBezTo>
                <a:cubicBezTo>
                  <a:pt x="3287840" y="1779781"/>
                  <a:pt x="3276219" y="1777971"/>
                  <a:pt x="3265265" y="1776352"/>
                </a:cubicBezTo>
                <a:close/>
                <a:moveTo>
                  <a:pt x="1439846" y="1775840"/>
                </a:moveTo>
                <a:cubicBezTo>
                  <a:pt x="1445252" y="1777757"/>
                  <a:pt x="1449181" y="1781496"/>
                  <a:pt x="1450466" y="1786734"/>
                </a:cubicBezTo>
                <a:cubicBezTo>
                  <a:pt x="1453038" y="1797212"/>
                  <a:pt x="1443989" y="1809023"/>
                  <a:pt x="1429892" y="1813595"/>
                </a:cubicBezTo>
                <a:cubicBezTo>
                  <a:pt x="1415605" y="1818167"/>
                  <a:pt x="1400841" y="1812357"/>
                  <a:pt x="1398650" y="1801688"/>
                </a:cubicBezTo>
                <a:cubicBezTo>
                  <a:pt x="1396460" y="1791402"/>
                  <a:pt x="1406175" y="1779971"/>
                  <a:pt x="1420367" y="1775876"/>
                </a:cubicBezTo>
                <a:cubicBezTo>
                  <a:pt x="1427559" y="1773828"/>
                  <a:pt x="1434441" y="1773923"/>
                  <a:pt x="1439846" y="1775840"/>
                </a:cubicBezTo>
                <a:close/>
                <a:moveTo>
                  <a:pt x="3926109" y="1774923"/>
                </a:moveTo>
                <a:cubicBezTo>
                  <a:pt x="3934967" y="1775971"/>
                  <a:pt x="3938396" y="1782448"/>
                  <a:pt x="3933729" y="1789687"/>
                </a:cubicBezTo>
                <a:cubicBezTo>
                  <a:pt x="3929443" y="1796355"/>
                  <a:pt x="3920108" y="1800736"/>
                  <a:pt x="3912107" y="1799879"/>
                </a:cubicBezTo>
                <a:cubicBezTo>
                  <a:pt x="3903344" y="1798926"/>
                  <a:pt x="3900106" y="1792259"/>
                  <a:pt x="3904678" y="1784925"/>
                </a:cubicBezTo>
                <a:cubicBezTo>
                  <a:pt x="3908964" y="1778162"/>
                  <a:pt x="3917822" y="1773971"/>
                  <a:pt x="3926109" y="1774923"/>
                </a:cubicBezTo>
                <a:close/>
                <a:moveTo>
                  <a:pt x="983551" y="1773018"/>
                </a:moveTo>
                <a:cubicBezTo>
                  <a:pt x="984218" y="1780828"/>
                  <a:pt x="984885" y="1788067"/>
                  <a:pt x="985552" y="1795497"/>
                </a:cubicBezTo>
                <a:cubicBezTo>
                  <a:pt x="991552" y="1795973"/>
                  <a:pt x="997458" y="1796354"/>
                  <a:pt x="1002792" y="1796735"/>
                </a:cubicBezTo>
                <a:cubicBezTo>
                  <a:pt x="1002030" y="1789210"/>
                  <a:pt x="1001268" y="1781971"/>
                  <a:pt x="1000506" y="1774256"/>
                </a:cubicBezTo>
                <a:cubicBezTo>
                  <a:pt x="994124" y="1773780"/>
                  <a:pt x="988790" y="1773399"/>
                  <a:pt x="983551" y="1773018"/>
                </a:cubicBezTo>
                <a:close/>
                <a:moveTo>
                  <a:pt x="1090898" y="1771209"/>
                </a:moveTo>
                <a:cubicBezTo>
                  <a:pt x="1091088" y="1771399"/>
                  <a:pt x="1091184" y="1771494"/>
                  <a:pt x="1091279" y="1771875"/>
                </a:cubicBezTo>
                <a:lnTo>
                  <a:pt x="1091151" y="1771816"/>
                </a:lnTo>
                <a:close/>
                <a:moveTo>
                  <a:pt x="1090898" y="1771208"/>
                </a:moveTo>
                <a:lnTo>
                  <a:pt x="1091129" y="1771366"/>
                </a:lnTo>
                <a:lnTo>
                  <a:pt x="1091279" y="1771684"/>
                </a:lnTo>
                <a:cubicBezTo>
                  <a:pt x="1091088" y="1771494"/>
                  <a:pt x="1091088" y="1771399"/>
                  <a:pt x="1090898" y="1771208"/>
                </a:cubicBezTo>
                <a:close/>
                <a:moveTo>
                  <a:pt x="2306192" y="1770827"/>
                </a:moveTo>
                <a:cubicBezTo>
                  <a:pt x="2317336" y="1770351"/>
                  <a:pt x="2328100" y="1778733"/>
                  <a:pt x="2330290" y="1789687"/>
                </a:cubicBezTo>
                <a:cubicBezTo>
                  <a:pt x="2332576" y="1801117"/>
                  <a:pt x="2324004" y="1811404"/>
                  <a:pt x="2312288" y="1811118"/>
                </a:cubicBezTo>
                <a:cubicBezTo>
                  <a:pt x="2301144" y="1810928"/>
                  <a:pt x="2290952" y="1802069"/>
                  <a:pt x="2289238" y="1791115"/>
                </a:cubicBezTo>
                <a:cubicBezTo>
                  <a:pt x="2287523" y="1779876"/>
                  <a:pt x="2294762" y="1771399"/>
                  <a:pt x="2306192" y="1770827"/>
                </a:cubicBezTo>
                <a:close/>
                <a:moveTo>
                  <a:pt x="2870072" y="1770065"/>
                </a:moveTo>
                <a:cubicBezTo>
                  <a:pt x="2885979" y="1771018"/>
                  <a:pt x="2899790" y="1789973"/>
                  <a:pt x="2901219" y="1813499"/>
                </a:cubicBezTo>
                <a:cubicBezTo>
                  <a:pt x="2902647" y="1837121"/>
                  <a:pt x="2891598" y="1854362"/>
                  <a:pt x="2876073" y="1852933"/>
                </a:cubicBezTo>
                <a:cubicBezTo>
                  <a:pt x="2860833" y="1851599"/>
                  <a:pt x="2847212" y="1831406"/>
                  <a:pt x="2845783" y="1808261"/>
                </a:cubicBezTo>
                <a:cubicBezTo>
                  <a:pt x="2844354" y="1785972"/>
                  <a:pt x="2855022" y="1769113"/>
                  <a:pt x="2870072" y="1770065"/>
                </a:cubicBezTo>
                <a:close/>
                <a:moveTo>
                  <a:pt x="1200817" y="1769970"/>
                </a:moveTo>
                <a:cubicBezTo>
                  <a:pt x="1211961" y="1769779"/>
                  <a:pt x="1223581" y="1780066"/>
                  <a:pt x="1226248" y="1792544"/>
                </a:cubicBezTo>
                <a:cubicBezTo>
                  <a:pt x="1228915" y="1804926"/>
                  <a:pt x="1221867" y="1815785"/>
                  <a:pt x="1210723" y="1816261"/>
                </a:cubicBezTo>
                <a:cubicBezTo>
                  <a:pt x="1199197" y="1816833"/>
                  <a:pt x="1187101" y="1805974"/>
                  <a:pt x="1184624" y="1793020"/>
                </a:cubicBezTo>
                <a:cubicBezTo>
                  <a:pt x="1182243" y="1780447"/>
                  <a:pt x="1189577" y="1770065"/>
                  <a:pt x="1200817" y="1769970"/>
                </a:cubicBezTo>
                <a:close/>
                <a:moveTo>
                  <a:pt x="3634930" y="1769208"/>
                </a:moveTo>
                <a:cubicBezTo>
                  <a:pt x="3649980" y="1771779"/>
                  <a:pt x="3657981" y="1784257"/>
                  <a:pt x="3652552" y="1797402"/>
                </a:cubicBezTo>
                <a:cubicBezTo>
                  <a:pt x="3647122" y="1810451"/>
                  <a:pt x="3630263" y="1820071"/>
                  <a:pt x="3615595" y="1818261"/>
                </a:cubicBezTo>
                <a:cubicBezTo>
                  <a:pt x="3600545" y="1816452"/>
                  <a:pt x="3592735" y="1804355"/>
                  <a:pt x="3597402" y="1790448"/>
                </a:cubicBezTo>
                <a:cubicBezTo>
                  <a:pt x="3602355" y="1775780"/>
                  <a:pt x="3618738" y="1766541"/>
                  <a:pt x="3634930" y="1769208"/>
                </a:cubicBezTo>
                <a:close/>
                <a:moveTo>
                  <a:pt x="1135475" y="1768065"/>
                </a:moveTo>
                <a:cubicBezTo>
                  <a:pt x="1147000" y="1768255"/>
                  <a:pt x="1158240" y="1779304"/>
                  <a:pt x="1160526" y="1792830"/>
                </a:cubicBezTo>
                <a:cubicBezTo>
                  <a:pt x="1163002" y="1805784"/>
                  <a:pt x="1155954" y="1815975"/>
                  <a:pt x="1144714" y="1815785"/>
                </a:cubicBezTo>
                <a:cubicBezTo>
                  <a:pt x="1133380" y="1815594"/>
                  <a:pt x="1122712" y="1805403"/>
                  <a:pt x="1119949" y="1792163"/>
                </a:cubicBezTo>
                <a:cubicBezTo>
                  <a:pt x="1117092" y="1778447"/>
                  <a:pt x="1123950" y="1767779"/>
                  <a:pt x="1135475" y="1768065"/>
                </a:cubicBezTo>
                <a:close/>
                <a:moveTo>
                  <a:pt x="2417158" y="1767875"/>
                </a:moveTo>
                <a:cubicBezTo>
                  <a:pt x="2429255" y="1768160"/>
                  <a:pt x="2439828" y="1778733"/>
                  <a:pt x="2441923" y="1792449"/>
                </a:cubicBezTo>
                <a:cubicBezTo>
                  <a:pt x="2444114" y="1807022"/>
                  <a:pt x="2435923" y="1817786"/>
                  <a:pt x="2422969" y="1816928"/>
                </a:cubicBezTo>
                <a:cubicBezTo>
                  <a:pt x="2410777" y="1816166"/>
                  <a:pt x="2399823" y="1805403"/>
                  <a:pt x="2397727" y="1792259"/>
                </a:cubicBezTo>
                <a:cubicBezTo>
                  <a:pt x="2395632" y="1778352"/>
                  <a:pt x="2404300" y="1767494"/>
                  <a:pt x="2417158" y="1767875"/>
                </a:cubicBezTo>
                <a:close/>
                <a:moveTo>
                  <a:pt x="2616136" y="1767303"/>
                </a:moveTo>
                <a:cubicBezTo>
                  <a:pt x="2628328" y="1768350"/>
                  <a:pt x="2639472" y="1783971"/>
                  <a:pt x="2641282" y="1801878"/>
                </a:cubicBezTo>
                <a:cubicBezTo>
                  <a:pt x="2643187" y="1820643"/>
                  <a:pt x="2634329" y="1836168"/>
                  <a:pt x="2621851" y="1834549"/>
                </a:cubicBezTo>
                <a:cubicBezTo>
                  <a:pt x="2609564" y="1832930"/>
                  <a:pt x="2598324" y="1817595"/>
                  <a:pt x="2596324" y="1799211"/>
                </a:cubicBezTo>
                <a:cubicBezTo>
                  <a:pt x="2594228" y="1779971"/>
                  <a:pt x="2603087" y="1766064"/>
                  <a:pt x="2616136" y="1767303"/>
                </a:cubicBezTo>
                <a:close/>
                <a:moveTo>
                  <a:pt x="2519457" y="1767018"/>
                </a:moveTo>
                <a:cubicBezTo>
                  <a:pt x="2531840" y="1766637"/>
                  <a:pt x="2544127" y="1780448"/>
                  <a:pt x="2546317" y="1797022"/>
                </a:cubicBezTo>
                <a:cubicBezTo>
                  <a:pt x="2548604" y="1813690"/>
                  <a:pt x="2540222" y="1827121"/>
                  <a:pt x="2527648" y="1826263"/>
                </a:cubicBezTo>
                <a:cubicBezTo>
                  <a:pt x="2515171" y="1825406"/>
                  <a:pt x="2502407" y="1810738"/>
                  <a:pt x="2500693" y="1794926"/>
                </a:cubicBezTo>
                <a:cubicBezTo>
                  <a:pt x="2499073" y="1779877"/>
                  <a:pt x="2507741" y="1767303"/>
                  <a:pt x="2519457" y="1767018"/>
                </a:cubicBezTo>
                <a:close/>
                <a:moveTo>
                  <a:pt x="1277111" y="1766827"/>
                </a:moveTo>
                <a:cubicBezTo>
                  <a:pt x="1290923" y="1764922"/>
                  <a:pt x="1303591" y="1772066"/>
                  <a:pt x="1305972" y="1784067"/>
                </a:cubicBezTo>
                <a:cubicBezTo>
                  <a:pt x="1308353" y="1796069"/>
                  <a:pt x="1299209" y="1807499"/>
                  <a:pt x="1285493" y="1809689"/>
                </a:cubicBezTo>
                <a:cubicBezTo>
                  <a:pt x="1271968" y="1811785"/>
                  <a:pt x="1259204" y="1803212"/>
                  <a:pt x="1256918" y="1791306"/>
                </a:cubicBezTo>
                <a:cubicBezTo>
                  <a:pt x="1254537" y="1779400"/>
                  <a:pt x="1263586" y="1768732"/>
                  <a:pt x="1277111" y="1766827"/>
                </a:cubicBezTo>
                <a:close/>
                <a:moveTo>
                  <a:pt x="4183380" y="1766541"/>
                </a:moveTo>
                <a:cubicBezTo>
                  <a:pt x="4184903" y="1766731"/>
                  <a:pt x="4185761" y="1767779"/>
                  <a:pt x="4186904" y="1768541"/>
                </a:cubicBezTo>
                <a:cubicBezTo>
                  <a:pt x="4185380" y="1769970"/>
                  <a:pt x="4183856" y="1771399"/>
                  <a:pt x="4180903" y="1774161"/>
                </a:cubicBezTo>
                <a:cubicBezTo>
                  <a:pt x="4180236" y="1771875"/>
                  <a:pt x="4179379" y="1770827"/>
                  <a:pt x="4179760" y="1769398"/>
                </a:cubicBezTo>
                <a:cubicBezTo>
                  <a:pt x="4179950" y="1768636"/>
                  <a:pt x="4182903" y="1766446"/>
                  <a:pt x="4183380" y="1766541"/>
                </a:cubicBezTo>
                <a:close/>
                <a:moveTo>
                  <a:pt x="928021" y="1766160"/>
                </a:moveTo>
                <a:cubicBezTo>
                  <a:pt x="928402" y="1774161"/>
                  <a:pt x="928592" y="1782257"/>
                  <a:pt x="928783" y="1790925"/>
                </a:cubicBezTo>
                <a:cubicBezTo>
                  <a:pt x="934498" y="1790925"/>
                  <a:pt x="940403" y="1791020"/>
                  <a:pt x="946213" y="1791020"/>
                </a:cubicBezTo>
                <a:cubicBezTo>
                  <a:pt x="945832" y="1783305"/>
                  <a:pt x="945451" y="1775685"/>
                  <a:pt x="945166" y="1769303"/>
                </a:cubicBezTo>
                <a:cubicBezTo>
                  <a:pt x="938974" y="1768160"/>
                  <a:pt x="933069" y="1767112"/>
                  <a:pt x="928021" y="1766160"/>
                </a:cubicBezTo>
                <a:close/>
                <a:moveTo>
                  <a:pt x="2780728" y="1765112"/>
                </a:moveTo>
                <a:cubicBezTo>
                  <a:pt x="2793967" y="1765683"/>
                  <a:pt x="2807303" y="1783971"/>
                  <a:pt x="2809684" y="1805307"/>
                </a:cubicBezTo>
                <a:cubicBezTo>
                  <a:pt x="2812065" y="1826548"/>
                  <a:pt x="2802921" y="1844836"/>
                  <a:pt x="2789967" y="1845312"/>
                </a:cubicBezTo>
                <a:cubicBezTo>
                  <a:pt x="2777108" y="1845789"/>
                  <a:pt x="2764059" y="1827786"/>
                  <a:pt x="2761106" y="1805879"/>
                </a:cubicBezTo>
                <a:cubicBezTo>
                  <a:pt x="2757963" y="1782638"/>
                  <a:pt x="2766631" y="1764445"/>
                  <a:pt x="2780728" y="1765112"/>
                </a:cubicBezTo>
                <a:close/>
                <a:moveTo>
                  <a:pt x="1076610" y="1765053"/>
                </a:moveTo>
                <a:lnTo>
                  <a:pt x="1091151" y="1771816"/>
                </a:lnTo>
                <a:lnTo>
                  <a:pt x="1092803" y="1775781"/>
                </a:lnTo>
                <a:cubicBezTo>
                  <a:pt x="1096756" y="1781687"/>
                  <a:pt x="1098518" y="1787330"/>
                  <a:pt x="1098935" y="1792819"/>
                </a:cubicBezTo>
                <a:lnTo>
                  <a:pt x="1097038" y="1808566"/>
                </a:lnTo>
                <a:lnTo>
                  <a:pt x="1084409" y="1814547"/>
                </a:lnTo>
                <a:cubicBezTo>
                  <a:pt x="1079730" y="1814881"/>
                  <a:pt x="1074658" y="1813405"/>
                  <a:pt x="1069181" y="1809785"/>
                </a:cubicBezTo>
                <a:cubicBezTo>
                  <a:pt x="1067752" y="1808261"/>
                  <a:pt x="1066419" y="1806737"/>
                  <a:pt x="1064990" y="1805308"/>
                </a:cubicBezTo>
                <a:cubicBezTo>
                  <a:pt x="1059180" y="1795212"/>
                  <a:pt x="1056989" y="1785020"/>
                  <a:pt x="1059084" y="1774828"/>
                </a:cubicBezTo>
                <a:cubicBezTo>
                  <a:pt x="1060418" y="1772638"/>
                  <a:pt x="1061751" y="1770351"/>
                  <a:pt x="1063085" y="1768161"/>
                </a:cubicBezTo>
                <a:cubicBezTo>
                  <a:pt x="1067371" y="1765065"/>
                  <a:pt x="1071896" y="1764232"/>
                  <a:pt x="1076610" y="1765053"/>
                </a:cubicBezTo>
                <a:close/>
                <a:moveTo>
                  <a:pt x="1826228" y="1765017"/>
                </a:moveTo>
                <a:cubicBezTo>
                  <a:pt x="1838420" y="1761683"/>
                  <a:pt x="1849088" y="1765969"/>
                  <a:pt x="1849564" y="1774351"/>
                </a:cubicBezTo>
                <a:cubicBezTo>
                  <a:pt x="1850136" y="1782829"/>
                  <a:pt x="1840611" y="1792068"/>
                  <a:pt x="1828228" y="1795021"/>
                </a:cubicBezTo>
                <a:cubicBezTo>
                  <a:pt x="1815846" y="1797973"/>
                  <a:pt x="1806226" y="1793497"/>
                  <a:pt x="1806035" y="1784638"/>
                </a:cubicBezTo>
                <a:cubicBezTo>
                  <a:pt x="1805845" y="1776542"/>
                  <a:pt x="1814417" y="1768255"/>
                  <a:pt x="1826228" y="1765017"/>
                </a:cubicBezTo>
                <a:close/>
                <a:moveTo>
                  <a:pt x="2698242" y="1764636"/>
                </a:moveTo>
                <a:cubicBezTo>
                  <a:pt x="2709577" y="1763874"/>
                  <a:pt x="2720435" y="1779209"/>
                  <a:pt x="2723388" y="1799688"/>
                </a:cubicBezTo>
                <a:cubicBezTo>
                  <a:pt x="2726436" y="1821500"/>
                  <a:pt x="2719673" y="1839027"/>
                  <a:pt x="2707862" y="1839598"/>
                </a:cubicBezTo>
                <a:cubicBezTo>
                  <a:pt x="2696146" y="1840074"/>
                  <a:pt x="2683859" y="1822644"/>
                  <a:pt x="2681573" y="1801784"/>
                </a:cubicBezTo>
                <a:cubicBezTo>
                  <a:pt x="2679287" y="1781972"/>
                  <a:pt x="2687193" y="1765398"/>
                  <a:pt x="2698242" y="1764636"/>
                </a:cubicBezTo>
                <a:close/>
                <a:moveTo>
                  <a:pt x="1602640" y="1763958"/>
                </a:moveTo>
                <a:cubicBezTo>
                  <a:pt x="1607748" y="1765470"/>
                  <a:pt x="1611392" y="1768685"/>
                  <a:pt x="1612392" y="1773304"/>
                </a:cubicBezTo>
                <a:cubicBezTo>
                  <a:pt x="1614392" y="1782353"/>
                  <a:pt x="1605153" y="1793878"/>
                  <a:pt x="1591818" y="1798831"/>
                </a:cubicBezTo>
                <a:cubicBezTo>
                  <a:pt x="1578006" y="1803974"/>
                  <a:pt x="1563624" y="1799974"/>
                  <a:pt x="1561528" y="1790639"/>
                </a:cubicBezTo>
                <a:cubicBezTo>
                  <a:pt x="1559337" y="1781305"/>
                  <a:pt x="1569910" y="1769303"/>
                  <a:pt x="1584102" y="1764827"/>
                </a:cubicBezTo>
                <a:cubicBezTo>
                  <a:pt x="1590960" y="1762636"/>
                  <a:pt x="1597533" y="1762446"/>
                  <a:pt x="1602640" y="1763958"/>
                </a:cubicBezTo>
                <a:close/>
                <a:moveTo>
                  <a:pt x="3154966" y="1759397"/>
                </a:moveTo>
                <a:cubicBezTo>
                  <a:pt x="3154013" y="1772827"/>
                  <a:pt x="3152870" y="1786639"/>
                  <a:pt x="3151918" y="1799307"/>
                </a:cubicBezTo>
                <a:cubicBezTo>
                  <a:pt x="3162490" y="1800069"/>
                  <a:pt x="3173825" y="1801021"/>
                  <a:pt x="3184970" y="1801878"/>
                </a:cubicBezTo>
                <a:cubicBezTo>
                  <a:pt x="3186208" y="1789210"/>
                  <a:pt x="3187541" y="1776256"/>
                  <a:pt x="3188684" y="1764350"/>
                </a:cubicBezTo>
                <a:cubicBezTo>
                  <a:pt x="3177349" y="1762635"/>
                  <a:pt x="3166777" y="1761111"/>
                  <a:pt x="3154966" y="1759397"/>
                </a:cubicBezTo>
                <a:close/>
                <a:moveTo>
                  <a:pt x="2008346" y="1758731"/>
                </a:moveTo>
                <a:cubicBezTo>
                  <a:pt x="2018347" y="1756349"/>
                  <a:pt x="2027967" y="1760541"/>
                  <a:pt x="2029682" y="1768065"/>
                </a:cubicBezTo>
                <a:cubicBezTo>
                  <a:pt x="2031301" y="1775590"/>
                  <a:pt x="2024538" y="1783782"/>
                  <a:pt x="2014537" y="1786449"/>
                </a:cubicBezTo>
                <a:cubicBezTo>
                  <a:pt x="2004060" y="1789211"/>
                  <a:pt x="1992915" y="1784448"/>
                  <a:pt x="1991772" y="1776733"/>
                </a:cubicBezTo>
                <a:cubicBezTo>
                  <a:pt x="1990725" y="1769589"/>
                  <a:pt x="1998630" y="1761017"/>
                  <a:pt x="2008346" y="1758731"/>
                </a:cubicBezTo>
                <a:close/>
                <a:moveTo>
                  <a:pt x="4098131" y="1756445"/>
                </a:moveTo>
                <a:cubicBezTo>
                  <a:pt x="4103274" y="1756350"/>
                  <a:pt x="4104417" y="1760064"/>
                  <a:pt x="4100702" y="1764160"/>
                </a:cubicBezTo>
                <a:cubicBezTo>
                  <a:pt x="4098512" y="1766541"/>
                  <a:pt x="4093654" y="1767875"/>
                  <a:pt x="4087653" y="1770828"/>
                </a:cubicBezTo>
                <a:cubicBezTo>
                  <a:pt x="4087558" y="1766637"/>
                  <a:pt x="4086034" y="1763493"/>
                  <a:pt x="4087844" y="1761398"/>
                </a:cubicBezTo>
                <a:cubicBezTo>
                  <a:pt x="4089653" y="1759207"/>
                  <a:pt x="4095273" y="1756445"/>
                  <a:pt x="4098131" y="1756445"/>
                </a:cubicBezTo>
                <a:close/>
                <a:moveTo>
                  <a:pt x="3820287" y="1755111"/>
                </a:moveTo>
                <a:cubicBezTo>
                  <a:pt x="3832193" y="1756540"/>
                  <a:pt x="3837908" y="1765684"/>
                  <a:pt x="3832669" y="1775018"/>
                </a:cubicBezTo>
                <a:cubicBezTo>
                  <a:pt x="3827812" y="1783591"/>
                  <a:pt x="3814572" y="1789877"/>
                  <a:pt x="3804190" y="1788448"/>
                </a:cubicBezTo>
                <a:cubicBezTo>
                  <a:pt x="3793522" y="1786925"/>
                  <a:pt x="3788664" y="1778447"/>
                  <a:pt x="3793045" y="1769113"/>
                </a:cubicBezTo>
                <a:cubicBezTo>
                  <a:pt x="3797522" y="1759493"/>
                  <a:pt x="3808857" y="1753777"/>
                  <a:pt x="3820287" y="1755111"/>
                </a:cubicBezTo>
                <a:close/>
                <a:moveTo>
                  <a:pt x="1367313" y="1750634"/>
                </a:moveTo>
                <a:cubicBezTo>
                  <a:pt x="1381315" y="1747872"/>
                  <a:pt x="1394936" y="1754254"/>
                  <a:pt x="1396555" y="1764826"/>
                </a:cubicBezTo>
                <a:cubicBezTo>
                  <a:pt x="1398269" y="1775971"/>
                  <a:pt x="1386935" y="1788734"/>
                  <a:pt x="1372266" y="1791687"/>
                </a:cubicBezTo>
                <a:cubicBezTo>
                  <a:pt x="1357979" y="1794544"/>
                  <a:pt x="1345596" y="1787782"/>
                  <a:pt x="1343786" y="1776637"/>
                </a:cubicBezTo>
                <a:cubicBezTo>
                  <a:pt x="1341881" y="1765112"/>
                  <a:pt x="1352549" y="1753492"/>
                  <a:pt x="1367313" y="1750634"/>
                </a:cubicBezTo>
                <a:close/>
                <a:moveTo>
                  <a:pt x="860012" y="1750349"/>
                </a:moveTo>
                <a:cubicBezTo>
                  <a:pt x="868394" y="1751015"/>
                  <a:pt x="874776" y="1761112"/>
                  <a:pt x="874585" y="1773494"/>
                </a:cubicBezTo>
                <a:cubicBezTo>
                  <a:pt x="874395" y="1786448"/>
                  <a:pt x="866775" y="1796354"/>
                  <a:pt x="857726" y="1795688"/>
                </a:cubicBezTo>
                <a:cubicBezTo>
                  <a:pt x="848868" y="1795021"/>
                  <a:pt x="842105" y="1783496"/>
                  <a:pt x="843248" y="1771113"/>
                </a:cubicBezTo>
                <a:cubicBezTo>
                  <a:pt x="844296" y="1759016"/>
                  <a:pt x="851821" y="1749682"/>
                  <a:pt x="860012" y="1750349"/>
                </a:cubicBezTo>
                <a:close/>
                <a:moveTo>
                  <a:pt x="809625" y="1748348"/>
                </a:moveTo>
                <a:cubicBezTo>
                  <a:pt x="817054" y="1749205"/>
                  <a:pt x="821912" y="1758445"/>
                  <a:pt x="820579" y="1769589"/>
                </a:cubicBezTo>
                <a:cubicBezTo>
                  <a:pt x="819245" y="1780638"/>
                  <a:pt x="811911" y="1788639"/>
                  <a:pt x="804100" y="1787686"/>
                </a:cubicBezTo>
                <a:cubicBezTo>
                  <a:pt x="796385" y="1786734"/>
                  <a:pt x="791432" y="1776923"/>
                  <a:pt x="793146" y="1766255"/>
                </a:cubicBezTo>
                <a:cubicBezTo>
                  <a:pt x="794861" y="1755492"/>
                  <a:pt x="802195" y="1747396"/>
                  <a:pt x="809625" y="1748348"/>
                </a:cubicBezTo>
                <a:close/>
                <a:moveTo>
                  <a:pt x="757237" y="1746063"/>
                </a:moveTo>
                <a:cubicBezTo>
                  <a:pt x="764190" y="1746253"/>
                  <a:pt x="768286" y="1754254"/>
                  <a:pt x="766476" y="1764065"/>
                </a:cubicBezTo>
                <a:cubicBezTo>
                  <a:pt x="764762" y="1773590"/>
                  <a:pt x="758190" y="1780353"/>
                  <a:pt x="751427" y="1779781"/>
                </a:cubicBezTo>
                <a:cubicBezTo>
                  <a:pt x="744664" y="1779305"/>
                  <a:pt x="740854" y="1771685"/>
                  <a:pt x="742664" y="1762350"/>
                </a:cubicBezTo>
                <a:cubicBezTo>
                  <a:pt x="744378" y="1753111"/>
                  <a:pt x="750855" y="1745872"/>
                  <a:pt x="757237" y="1746063"/>
                </a:cubicBezTo>
                <a:close/>
                <a:moveTo>
                  <a:pt x="3522725" y="1745871"/>
                </a:moveTo>
                <a:cubicBezTo>
                  <a:pt x="3540537" y="1749015"/>
                  <a:pt x="3551015" y="1764731"/>
                  <a:pt x="3545395" y="1780828"/>
                </a:cubicBezTo>
                <a:cubicBezTo>
                  <a:pt x="3539775" y="1796735"/>
                  <a:pt x="3520249" y="1808355"/>
                  <a:pt x="3503390" y="1805784"/>
                </a:cubicBezTo>
                <a:cubicBezTo>
                  <a:pt x="3486245" y="1803117"/>
                  <a:pt x="3476624" y="1787115"/>
                  <a:pt x="3481577" y="1770255"/>
                </a:cubicBezTo>
                <a:cubicBezTo>
                  <a:pt x="3486626" y="1753206"/>
                  <a:pt x="3504533" y="1742728"/>
                  <a:pt x="3522725" y="1745871"/>
                </a:cubicBezTo>
                <a:close/>
                <a:moveTo>
                  <a:pt x="1542859" y="1745407"/>
                </a:moveTo>
                <a:cubicBezTo>
                  <a:pt x="1548384" y="1747110"/>
                  <a:pt x="1552289" y="1750634"/>
                  <a:pt x="1553146" y="1755587"/>
                </a:cubicBezTo>
                <a:cubicBezTo>
                  <a:pt x="1554765" y="1765493"/>
                  <a:pt x="1543906" y="1777590"/>
                  <a:pt x="1528952" y="1782066"/>
                </a:cubicBezTo>
                <a:cubicBezTo>
                  <a:pt x="1513903" y="1786639"/>
                  <a:pt x="1501425" y="1781781"/>
                  <a:pt x="1499996" y="1771303"/>
                </a:cubicBezTo>
                <a:cubicBezTo>
                  <a:pt x="1498663" y="1761492"/>
                  <a:pt x="1508569" y="1750729"/>
                  <a:pt x="1522856" y="1746157"/>
                </a:cubicBezTo>
                <a:cubicBezTo>
                  <a:pt x="1530191" y="1743824"/>
                  <a:pt x="1537335" y="1743705"/>
                  <a:pt x="1542859" y="1745407"/>
                </a:cubicBezTo>
                <a:close/>
                <a:moveTo>
                  <a:pt x="1776507" y="1744752"/>
                </a:moveTo>
                <a:cubicBezTo>
                  <a:pt x="1781198" y="1746110"/>
                  <a:pt x="1784556" y="1748967"/>
                  <a:pt x="1785460" y="1753015"/>
                </a:cubicBezTo>
                <a:cubicBezTo>
                  <a:pt x="1787365" y="1761683"/>
                  <a:pt x="1777745" y="1772637"/>
                  <a:pt x="1764696" y="1776732"/>
                </a:cubicBezTo>
                <a:cubicBezTo>
                  <a:pt x="1752409" y="1780542"/>
                  <a:pt x="1740502" y="1777113"/>
                  <a:pt x="1738598" y="1769208"/>
                </a:cubicBezTo>
                <a:cubicBezTo>
                  <a:pt x="1736597" y="1760826"/>
                  <a:pt x="1746598" y="1749681"/>
                  <a:pt x="1759552" y="1745490"/>
                </a:cubicBezTo>
                <a:cubicBezTo>
                  <a:pt x="1765791" y="1743538"/>
                  <a:pt x="1771816" y="1743395"/>
                  <a:pt x="1776507" y="1744752"/>
                </a:cubicBezTo>
                <a:close/>
                <a:moveTo>
                  <a:pt x="704659" y="1744443"/>
                </a:moveTo>
                <a:cubicBezTo>
                  <a:pt x="710183" y="1744729"/>
                  <a:pt x="713422" y="1751587"/>
                  <a:pt x="711517" y="1759302"/>
                </a:cubicBezTo>
                <a:cubicBezTo>
                  <a:pt x="709612" y="1767017"/>
                  <a:pt x="703230" y="1772923"/>
                  <a:pt x="697515" y="1772351"/>
                </a:cubicBezTo>
                <a:cubicBezTo>
                  <a:pt x="691705" y="1771780"/>
                  <a:pt x="689228" y="1765112"/>
                  <a:pt x="691609" y="1757016"/>
                </a:cubicBezTo>
                <a:cubicBezTo>
                  <a:pt x="693800" y="1749491"/>
                  <a:pt x="699325" y="1744157"/>
                  <a:pt x="704659" y="1744443"/>
                </a:cubicBezTo>
                <a:close/>
                <a:moveTo>
                  <a:pt x="464819" y="1744157"/>
                </a:moveTo>
                <a:cubicBezTo>
                  <a:pt x="465581" y="1744824"/>
                  <a:pt x="466248" y="1745776"/>
                  <a:pt x="466248" y="1747015"/>
                </a:cubicBezTo>
                <a:cubicBezTo>
                  <a:pt x="466248" y="1747491"/>
                  <a:pt x="464533" y="1748634"/>
                  <a:pt x="462914" y="1750253"/>
                </a:cubicBezTo>
                <a:cubicBezTo>
                  <a:pt x="462533" y="1748634"/>
                  <a:pt x="461866" y="1747586"/>
                  <a:pt x="462152" y="1746348"/>
                </a:cubicBezTo>
                <a:cubicBezTo>
                  <a:pt x="462247" y="1745776"/>
                  <a:pt x="464724" y="1743966"/>
                  <a:pt x="464819" y="1744157"/>
                </a:cubicBezTo>
                <a:close/>
                <a:moveTo>
                  <a:pt x="649605" y="1742919"/>
                </a:moveTo>
                <a:cubicBezTo>
                  <a:pt x="654272" y="1743110"/>
                  <a:pt x="656844" y="1749206"/>
                  <a:pt x="654653" y="1755397"/>
                </a:cubicBezTo>
                <a:cubicBezTo>
                  <a:pt x="652653" y="1761303"/>
                  <a:pt x="647128" y="1765875"/>
                  <a:pt x="642651" y="1765494"/>
                </a:cubicBezTo>
                <a:cubicBezTo>
                  <a:pt x="638079" y="1765018"/>
                  <a:pt x="636174" y="1759969"/>
                  <a:pt x="638175" y="1753683"/>
                </a:cubicBezTo>
                <a:cubicBezTo>
                  <a:pt x="640175" y="1747492"/>
                  <a:pt x="645128" y="1742824"/>
                  <a:pt x="649605" y="1742919"/>
                </a:cubicBezTo>
                <a:close/>
                <a:moveTo>
                  <a:pt x="591883" y="1742633"/>
                </a:moveTo>
                <a:cubicBezTo>
                  <a:pt x="594265" y="1743395"/>
                  <a:pt x="595217" y="1747205"/>
                  <a:pt x="597694" y="1750920"/>
                </a:cubicBezTo>
                <a:cubicBezTo>
                  <a:pt x="592836" y="1754540"/>
                  <a:pt x="589597" y="1757873"/>
                  <a:pt x="586549" y="1758826"/>
                </a:cubicBezTo>
                <a:cubicBezTo>
                  <a:pt x="582739" y="1760064"/>
                  <a:pt x="580930" y="1754730"/>
                  <a:pt x="582930" y="1749968"/>
                </a:cubicBezTo>
                <a:cubicBezTo>
                  <a:pt x="585025" y="1745015"/>
                  <a:pt x="588740" y="1741776"/>
                  <a:pt x="591883" y="1742633"/>
                </a:cubicBezTo>
                <a:close/>
                <a:moveTo>
                  <a:pt x="531780" y="1740538"/>
                </a:moveTo>
                <a:cubicBezTo>
                  <a:pt x="532066" y="1744443"/>
                  <a:pt x="533019" y="1746729"/>
                  <a:pt x="532161" y="1748920"/>
                </a:cubicBezTo>
                <a:cubicBezTo>
                  <a:pt x="531495" y="1750539"/>
                  <a:pt x="527494" y="1753492"/>
                  <a:pt x="526827" y="1753206"/>
                </a:cubicBezTo>
                <a:cubicBezTo>
                  <a:pt x="525303" y="1752349"/>
                  <a:pt x="523779" y="1749873"/>
                  <a:pt x="524351" y="1747967"/>
                </a:cubicBezTo>
                <a:cubicBezTo>
                  <a:pt x="525018" y="1746063"/>
                  <a:pt x="528256" y="1744062"/>
                  <a:pt x="531780" y="1740538"/>
                </a:cubicBezTo>
                <a:close/>
                <a:moveTo>
                  <a:pt x="4001166" y="1740537"/>
                </a:moveTo>
                <a:cubicBezTo>
                  <a:pt x="4008405" y="1741014"/>
                  <a:pt x="4012024" y="1746824"/>
                  <a:pt x="4008500" y="1752634"/>
                </a:cubicBezTo>
                <a:cubicBezTo>
                  <a:pt x="4005357" y="1757777"/>
                  <a:pt x="3996880" y="1761873"/>
                  <a:pt x="3990593" y="1761206"/>
                </a:cubicBezTo>
                <a:cubicBezTo>
                  <a:pt x="3984402" y="1760540"/>
                  <a:pt x="3981354" y="1755110"/>
                  <a:pt x="3984116" y="1749681"/>
                </a:cubicBezTo>
                <a:cubicBezTo>
                  <a:pt x="3986973" y="1743966"/>
                  <a:pt x="3994308" y="1740061"/>
                  <a:pt x="4001166" y="1740537"/>
                </a:cubicBezTo>
                <a:close/>
                <a:moveTo>
                  <a:pt x="1006792" y="1736918"/>
                </a:moveTo>
                <a:cubicBezTo>
                  <a:pt x="1007650" y="1745395"/>
                  <a:pt x="1008507" y="1753206"/>
                  <a:pt x="1009269" y="1760635"/>
                </a:cubicBezTo>
                <a:cubicBezTo>
                  <a:pt x="1015365" y="1761016"/>
                  <a:pt x="1021270" y="1761492"/>
                  <a:pt x="1026890" y="1761778"/>
                </a:cubicBezTo>
                <a:cubicBezTo>
                  <a:pt x="1025938" y="1753682"/>
                  <a:pt x="1024985" y="1745395"/>
                  <a:pt x="1024128" y="1738156"/>
                </a:cubicBezTo>
                <a:cubicBezTo>
                  <a:pt x="1018127" y="1737680"/>
                  <a:pt x="1012507" y="1737299"/>
                  <a:pt x="1006792" y="1736918"/>
                </a:cubicBezTo>
                <a:close/>
                <a:moveTo>
                  <a:pt x="2125884" y="1736251"/>
                </a:moveTo>
                <a:cubicBezTo>
                  <a:pt x="2137028" y="1734632"/>
                  <a:pt x="2146553" y="1740442"/>
                  <a:pt x="2147696" y="1749681"/>
                </a:cubicBezTo>
                <a:cubicBezTo>
                  <a:pt x="2148934" y="1758825"/>
                  <a:pt x="2141219" y="1766541"/>
                  <a:pt x="2129884" y="1767398"/>
                </a:cubicBezTo>
                <a:cubicBezTo>
                  <a:pt x="2119788" y="1768160"/>
                  <a:pt x="2110168" y="1762540"/>
                  <a:pt x="2108644" y="1754825"/>
                </a:cubicBezTo>
                <a:cubicBezTo>
                  <a:pt x="2107025" y="1746633"/>
                  <a:pt x="2115216" y="1737775"/>
                  <a:pt x="2125884" y="1736251"/>
                </a:cubicBezTo>
                <a:close/>
                <a:moveTo>
                  <a:pt x="953643" y="1732632"/>
                </a:moveTo>
                <a:cubicBezTo>
                  <a:pt x="953929" y="1740061"/>
                  <a:pt x="954405" y="1747300"/>
                  <a:pt x="954881" y="1754920"/>
                </a:cubicBezTo>
                <a:cubicBezTo>
                  <a:pt x="960501" y="1755396"/>
                  <a:pt x="965835" y="1755873"/>
                  <a:pt x="970978" y="1756254"/>
                </a:cubicBezTo>
                <a:cubicBezTo>
                  <a:pt x="970407" y="1748253"/>
                  <a:pt x="969835" y="1741204"/>
                  <a:pt x="969359" y="1733965"/>
                </a:cubicBezTo>
                <a:cubicBezTo>
                  <a:pt x="963644" y="1733489"/>
                  <a:pt x="958405" y="1733013"/>
                  <a:pt x="953643" y="1732632"/>
                </a:cubicBezTo>
                <a:close/>
                <a:moveTo>
                  <a:pt x="1232344" y="1732537"/>
                </a:moveTo>
                <a:cubicBezTo>
                  <a:pt x="1245393" y="1732156"/>
                  <a:pt x="1257680" y="1741586"/>
                  <a:pt x="1259204" y="1753968"/>
                </a:cubicBezTo>
                <a:cubicBezTo>
                  <a:pt x="1260633" y="1766446"/>
                  <a:pt x="1250727" y="1777876"/>
                  <a:pt x="1237773" y="1778352"/>
                </a:cubicBezTo>
                <a:cubicBezTo>
                  <a:pt x="1224724" y="1778829"/>
                  <a:pt x="1213675" y="1767970"/>
                  <a:pt x="1212151" y="1755492"/>
                </a:cubicBezTo>
                <a:cubicBezTo>
                  <a:pt x="1210627" y="1743015"/>
                  <a:pt x="1219580" y="1732918"/>
                  <a:pt x="1232344" y="1732537"/>
                </a:cubicBezTo>
                <a:close/>
                <a:moveTo>
                  <a:pt x="3710177" y="1732156"/>
                </a:moveTo>
                <a:cubicBezTo>
                  <a:pt x="3723989" y="1734156"/>
                  <a:pt x="3731894" y="1745682"/>
                  <a:pt x="3727132" y="1757112"/>
                </a:cubicBezTo>
                <a:cubicBezTo>
                  <a:pt x="3722465" y="1768446"/>
                  <a:pt x="3706558" y="1776924"/>
                  <a:pt x="3693128" y="1775209"/>
                </a:cubicBezTo>
                <a:cubicBezTo>
                  <a:pt x="3679697" y="1773495"/>
                  <a:pt x="3672268" y="1761779"/>
                  <a:pt x="3676745" y="1749873"/>
                </a:cubicBezTo>
                <a:cubicBezTo>
                  <a:pt x="3681317" y="1737871"/>
                  <a:pt x="3695985" y="1730156"/>
                  <a:pt x="3710177" y="1732156"/>
                </a:cubicBezTo>
                <a:close/>
                <a:moveTo>
                  <a:pt x="1162526" y="1731775"/>
                </a:moveTo>
                <a:cubicBezTo>
                  <a:pt x="1174051" y="1732061"/>
                  <a:pt x="1185005" y="1742729"/>
                  <a:pt x="1187005" y="1755683"/>
                </a:cubicBezTo>
                <a:cubicBezTo>
                  <a:pt x="1189100" y="1769113"/>
                  <a:pt x="1181004" y="1779686"/>
                  <a:pt x="1169003" y="1779114"/>
                </a:cubicBezTo>
                <a:cubicBezTo>
                  <a:pt x="1157382" y="1778543"/>
                  <a:pt x="1147000" y="1767780"/>
                  <a:pt x="1145190" y="1754540"/>
                </a:cubicBezTo>
                <a:cubicBezTo>
                  <a:pt x="1143285" y="1741395"/>
                  <a:pt x="1150810" y="1731489"/>
                  <a:pt x="1162526" y="1731775"/>
                </a:cubicBezTo>
                <a:close/>
                <a:moveTo>
                  <a:pt x="1942242" y="1730251"/>
                </a:moveTo>
                <a:cubicBezTo>
                  <a:pt x="1953387" y="1727393"/>
                  <a:pt x="1964531" y="1731965"/>
                  <a:pt x="1965483" y="1739680"/>
                </a:cubicBezTo>
                <a:cubicBezTo>
                  <a:pt x="1966436" y="1747586"/>
                  <a:pt x="1957482" y="1756921"/>
                  <a:pt x="1946148" y="1759683"/>
                </a:cubicBezTo>
                <a:cubicBezTo>
                  <a:pt x="1934622" y="1762445"/>
                  <a:pt x="1924240" y="1758254"/>
                  <a:pt x="1923192" y="1750253"/>
                </a:cubicBezTo>
                <a:cubicBezTo>
                  <a:pt x="1922049" y="1742252"/>
                  <a:pt x="1930908" y="1733108"/>
                  <a:pt x="1942242" y="1730251"/>
                </a:cubicBezTo>
                <a:close/>
                <a:moveTo>
                  <a:pt x="1093946" y="1729679"/>
                </a:moveTo>
                <a:cubicBezTo>
                  <a:pt x="1102518" y="1727203"/>
                  <a:pt x="1112043" y="1731774"/>
                  <a:pt x="1118139" y="1741204"/>
                </a:cubicBezTo>
                <a:cubicBezTo>
                  <a:pt x="1124140" y="1750444"/>
                  <a:pt x="1125188" y="1763016"/>
                  <a:pt x="1120616" y="1770827"/>
                </a:cubicBezTo>
                <a:cubicBezTo>
                  <a:pt x="1115949" y="1778733"/>
                  <a:pt x="1106709" y="1780733"/>
                  <a:pt x="1097565" y="1775780"/>
                </a:cubicBezTo>
                <a:lnTo>
                  <a:pt x="1091129" y="1771366"/>
                </a:lnTo>
                <a:lnTo>
                  <a:pt x="1083064" y="1754337"/>
                </a:lnTo>
                <a:cubicBezTo>
                  <a:pt x="1081921" y="1748491"/>
                  <a:pt x="1082326" y="1742586"/>
                  <a:pt x="1084135" y="1736632"/>
                </a:cubicBezTo>
                <a:cubicBezTo>
                  <a:pt x="1085183" y="1735394"/>
                  <a:pt x="1086135" y="1734061"/>
                  <a:pt x="1087088" y="1732727"/>
                </a:cubicBezTo>
                <a:cubicBezTo>
                  <a:pt x="1089374" y="1731679"/>
                  <a:pt x="1091564" y="1730346"/>
                  <a:pt x="1093946" y="1729679"/>
                </a:cubicBezTo>
                <a:close/>
                <a:moveTo>
                  <a:pt x="1713131" y="1726595"/>
                </a:moveTo>
                <a:cubicBezTo>
                  <a:pt x="1718310" y="1727798"/>
                  <a:pt x="1721977" y="1730727"/>
                  <a:pt x="1722977" y="1735108"/>
                </a:cubicBezTo>
                <a:cubicBezTo>
                  <a:pt x="1724978" y="1743966"/>
                  <a:pt x="1715453" y="1754825"/>
                  <a:pt x="1701355" y="1759873"/>
                </a:cubicBezTo>
                <a:cubicBezTo>
                  <a:pt x="1687163" y="1764921"/>
                  <a:pt x="1674876" y="1761778"/>
                  <a:pt x="1672780" y="1752920"/>
                </a:cubicBezTo>
                <a:cubicBezTo>
                  <a:pt x="1670780" y="1743966"/>
                  <a:pt x="1680115" y="1733394"/>
                  <a:pt x="1694212" y="1728441"/>
                </a:cubicBezTo>
                <a:cubicBezTo>
                  <a:pt x="1701261" y="1725917"/>
                  <a:pt x="1707952" y="1725393"/>
                  <a:pt x="1713131" y="1726595"/>
                </a:cubicBezTo>
                <a:close/>
                <a:moveTo>
                  <a:pt x="1484436" y="1725536"/>
                </a:moveTo>
                <a:cubicBezTo>
                  <a:pt x="1489877" y="1727321"/>
                  <a:pt x="1493663" y="1730965"/>
                  <a:pt x="1494663" y="1736156"/>
                </a:cubicBezTo>
                <a:cubicBezTo>
                  <a:pt x="1496663" y="1746443"/>
                  <a:pt x="1486662" y="1758539"/>
                  <a:pt x="1471898" y="1763302"/>
                </a:cubicBezTo>
                <a:cubicBezTo>
                  <a:pt x="1456848" y="1768255"/>
                  <a:pt x="1441989" y="1762826"/>
                  <a:pt x="1440370" y="1752348"/>
                </a:cubicBezTo>
                <a:cubicBezTo>
                  <a:pt x="1438751" y="1742156"/>
                  <a:pt x="1449514" y="1730441"/>
                  <a:pt x="1464278" y="1726059"/>
                </a:cubicBezTo>
                <a:cubicBezTo>
                  <a:pt x="1471898" y="1723821"/>
                  <a:pt x="1478995" y="1723750"/>
                  <a:pt x="1484436" y="1725536"/>
                </a:cubicBezTo>
                <a:close/>
                <a:moveTo>
                  <a:pt x="1315688" y="1723583"/>
                </a:moveTo>
                <a:cubicBezTo>
                  <a:pt x="1330452" y="1721107"/>
                  <a:pt x="1343310" y="1728060"/>
                  <a:pt x="1344644" y="1740061"/>
                </a:cubicBezTo>
                <a:cubicBezTo>
                  <a:pt x="1345882" y="1751587"/>
                  <a:pt x="1335976" y="1762921"/>
                  <a:pt x="1321784" y="1765684"/>
                </a:cubicBezTo>
                <a:cubicBezTo>
                  <a:pt x="1307211" y="1768636"/>
                  <a:pt x="1294066" y="1760826"/>
                  <a:pt x="1292352" y="1749015"/>
                </a:cubicBezTo>
                <a:cubicBezTo>
                  <a:pt x="1290637" y="1737204"/>
                  <a:pt x="1300924" y="1726060"/>
                  <a:pt x="1315688" y="1723583"/>
                </a:cubicBezTo>
                <a:close/>
                <a:moveTo>
                  <a:pt x="2240851" y="1721488"/>
                </a:moveTo>
                <a:cubicBezTo>
                  <a:pt x="2252948" y="1719869"/>
                  <a:pt x="2264568" y="1727774"/>
                  <a:pt x="2265997" y="1738538"/>
                </a:cubicBezTo>
                <a:cubicBezTo>
                  <a:pt x="2267330" y="1748444"/>
                  <a:pt x="2258853" y="1757873"/>
                  <a:pt x="2247899" y="1758635"/>
                </a:cubicBezTo>
                <a:cubicBezTo>
                  <a:pt x="2236660" y="1759493"/>
                  <a:pt x="2225992" y="1752063"/>
                  <a:pt x="2224087" y="1742062"/>
                </a:cubicBezTo>
                <a:cubicBezTo>
                  <a:pt x="2222086" y="1731680"/>
                  <a:pt x="2229135" y="1723107"/>
                  <a:pt x="2240851" y="1721488"/>
                </a:cubicBezTo>
                <a:close/>
                <a:moveTo>
                  <a:pt x="3395472" y="1721393"/>
                </a:moveTo>
                <a:cubicBezTo>
                  <a:pt x="3412427" y="1718821"/>
                  <a:pt x="3428333" y="1726727"/>
                  <a:pt x="3435096" y="1741205"/>
                </a:cubicBezTo>
                <a:cubicBezTo>
                  <a:pt x="3441763" y="1755588"/>
                  <a:pt x="3437001" y="1772066"/>
                  <a:pt x="3423856" y="1783210"/>
                </a:cubicBezTo>
                <a:cubicBezTo>
                  <a:pt x="3410712" y="1794354"/>
                  <a:pt x="3393186" y="1796736"/>
                  <a:pt x="3379756" y="1788163"/>
                </a:cubicBezTo>
                <a:lnTo>
                  <a:pt x="3367882" y="1777762"/>
                </a:lnTo>
                <a:lnTo>
                  <a:pt x="3363944" y="1752730"/>
                </a:lnTo>
                <a:cubicBezTo>
                  <a:pt x="3365182" y="1736157"/>
                  <a:pt x="3378422" y="1723965"/>
                  <a:pt x="3395472" y="1721393"/>
                </a:cubicBezTo>
                <a:close/>
                <a:moveTo>
                  <a:pt x="3897820" y="1721202"/>
                </a:moveTo>
                <a:cubicBezTo>
                  <a:pt x="3906869" y="1722631"/>
                  <a:pt x="3911632" y="1730441"/>
                  <a:pt x="3907821" y="1737871"/>
                </a:cubicBezTo>
                <a:cubicBezTo>
                  <a:pt x="3903916" y="1745395"/>
                  <a:pt x="3892582" y="1750729"/>
                  <a:pt x="3883437" y="1749301"/>
                </a:cubicBezTo>
                <a:cubicBezTo>
                  <a:pt x="3874389" y="1747872"/>
                  <a:pt x="3869817" y="1739966"/>
                  <a:pt x="3873627" y="1732441"/>
                </a:cubicBezTo>
                <a:cubicBezTo>
                  <a:pt x="3877437" y="1724821"/>
                  <a:pt x="3888581" y="1719678"/>
                  <a:pt x="3897820" y="1721202"/>
                </a:cubicBezTo>
                <a:close/>
                <a:moveTo>
                  <a:pt x="4167854" y="1716439"/>
                </a:moveTo>
                <a:cubicBezTo>
                  <a:pt x="4168616" y="1722059"/>
                  <a:pt x="4169854" y="1724726"/>
                  <a:pt x="4168807" y="1725583"/>
                </a:cubicBezTo>
                <a:cubicBezTo>
                  <a:pt x="4166806" y="1727393"/>
                  <a:pt x="4163377" y="1728250"/>
                  <a:pt x="4160615" y="1729488"/>
                </a:cubicBezTo>
                <a:cubicBezTo>
                  <a:pt x="4160425" y="1727583"/>
                  <a:pt x="4159377" y="1725678"/>
                  <a:pt x="4160329" y="1723964"/>
                </a:cubicBezTo>
                <a:cubicBezTo>
                  <a:pt x="4161282" y="1721964"/>
                  <a:pt x="4164139" y="1720059"/>
                  <a:pt x="4167854" y="1716439"/>
                </a:cubicBezTo>
                <a:close/>
                <a:moveTo>
                  <a:pt x="886396" y="1714440"/>
                </a:moveTo>
                <a:cubicBezTo>
                  <a:pt x="894683" y="1715583"/>
                  <a:pt x="902017" y="1727775"/>
                  <a:pt x="901731" y="1740252"/>
                </a:cubicBezTo>
                <a:cubicBezTo>
                  <a:pt x="901445" y="1753016"/>
                  <a:pt x="893540" y="1762731"/>
                  <a:pt x="884681" y="1761303"/>
                </a:cubicBezTo>
                <a:cubicBezTo>
                  <a:pt x="876014" y="1759874"/>
                  <a:pt x="869822" y="1748825"/>
                  <a:pt x="870299" y="1736157"/>
                </a:cubicBezTo>
                <a:cubicBezTo>
                  <a:pt x="870775" y="1723107"/>
                  <a:pt x="878014" y="1713296"/>
                  <a:pt x="886396" y="1714440"/>
                </a:cubicBezTo>
                <a:close/>
                <a:moveTo>
                  <a:pt x="837724" y="1712248"/>
                </a:moveTo>
                <a:cubicBezTo>
                  <a:pt x="844867" y="1713201"/>
                  <a:pt x="850487" y="1723488"/>
                  <a:pt x="849725" y="1734727"/>
                </a:cubicBezTo>
                <a:cubicBezTo>
                  <a:pt x="848963" y="1745967"/>
                  <a:pt x="841724" y="1754634"/>
                  <a:pt x="834199" y="1753682"/>
                </a:cubicBezTo>
                <a:cubicBezTo>
                  <a:pt x="826579" y="1752634"/>
                  <a:pt x="821341" y="1742442"/>
                  <a:pt x="822484" y="1731203"/>
                </a:cubicBezTo>
                <a:cubicBezTo>
                  <a:pt x="823627" y="1719963"/>
                  <a:pt x="830580" y="1711200"/>
                  <a:pt x="837724" y="1712248"/>
                </a:cubicBezTo>
                <a:close/>
                <a:moveTo>
                  <a:pt x="2354389" y="1711773"/>
                </a:moveTo>
                <a:cubicBezTo>
                  <a:pt x="2366676" y="1711011"/>
                  <a:pt x="2377535" y="1720059"/>
                  <a:pt x="2379630" y="1732823"/>
                </a:cubicBezTo>
                <a:cubicBezTo>
                  <a:pt x="2381726" y="1745682"/>
                  <a:pt x="2374296" y="1756064"/>
                  <a:pt x="2362009" y="1756826"/>
                </a:cubicBezTo>
                <a:cubicBezTo>
                  <a:pt x="2349150" y="1757588"/>
                  <a:pt x="2336768" y="1747587"/>
                  <a:pt x="2335053" y="1734823"/>
                </a:cubicBezTo>
                <a:cubicBezTo>
                  <a:pt x="2333529" y="1722917"/>
                  <a:pt x="2342292" y="1712535"/>
                  <a:pt x="2354389" y="1711773"/>
                </a:cubicBezTo>
                <a:close/>
                <a:moveTo>
                  <a:pt x="788669" y="1709963"/>
                </a:moveTo>
                <a:cubicBezTo>
                  <a:pt x="794860" y="1710630"/>
                  <a:pt x="799147" y="1718821"/>
                  <a:pt x="798194" y="1728537"/>
                </a:cubicBezTo>
                <a:cubicBezTo>
                  <a:pt x="797147" y="1738633"/>
                  <a:pt x="790574" y="1746634"/>
                  <a:pt x="783811" y="1745872"/>
                </a:cubicBezTo>
                <a:cubicBezTo>
                  <a:pt x="777430" y="1745205"/>
                  <a:pt x="773239" y="1736728"/>
                  <a:pt x="774382" y="1727298"/>
                </a:cubicBezTo>
                <a:cubicBezTo>
                  <a:pt x="775620" y="1717297"/>
                  <a:pt x="782192" y="1709296"/>
                  <a:pt x="788669" y="1709963"/>
                </a:cubicBezTo>
                <a:close/>
                <a:moveTo>
                  <a:pt x="1651361" y="1709534"/>
                </a:moveTo>
                <a:cubicBezTo>
                  <a:pt x="1656731" y="1711034"/>
                  <a:pt x="1660445" y="1714344"/>
                  <a:pt x="1661159" y="1719106"/>
                </a:cubicBezTo>
                <a:cubicBezTo>
                  <a:pt x="1662493" y="1728155"/>
                  <a:pt x="1652301" y="1739680"/>
                  <a:pt x="1638585" y="1744633"/>
                </a:cubicBezTo>
                <a:cubicBezTo>
                  <a:pt x="1624298" y="1749872"/>
                  <a:pt x="1610010" y="1746157"/>
                  <a:pt x="1608105" y="1737013"/>
                </a:cubicBezTo>
                <a:cubicBezTo>
                  <a:pt x="1606105" y="1727774"/>
                  <a:pt x="1617059" y="1715773"/>
                  <a:pt x="1631632" y="1710820"/>
                </a:cubicBezTo>
                <a:cubicBezTo>
                  <a:pt x="1638966" y="1708344"/>
                  <a:pt x="1645991" y="1708034"/>
                  <a:pt x="1651361" y="1709534"/>
                </a:cubicBezTo>
                <a:close/>
                <a:moveTo>
                  <a:pt x="3216402" y="1709295"/>
                </a:moveTo>
                <a:cubicBezTo>
                  <a:pt x="3215259" y="1720344"/>
                  <a:pt x="3214116" y="1731679"/>
                  <a:pt x="3212878" y="1743871"/>
                </a:cubicBezTo>
                <a:cubicBezTo>
                  <a:pt x="3224117" y="1745586"/>
                  <a:pt x="3235166" y="1747300"/>
                  <a:pt x="3246025" y="1749015"/>
                </a:cubicBezTo>
                <a:cubicBezTo>
                  <a:pt x="3247454" y="1737489"/>
                  <a:pt x="3248882" y="1726250"/>
                  <a:pt x="3250216" y="1714915"/>
                </a:cubicBezTo>
                <a:cubicBezTo>
                  <a:pt x="3238881" y="1713010"/>
                  <a:pt x="3227546" y="1711200"/>
                  <a:pt x="3216402" y="1709295"/>
                </a:cubicBezTo>
                <a:close/>
                <a:moveTo>
                  <a:pt x="738282" y="1708153"/>
                </a:moveTo>
                <a:cubicBezTo>
                  <a:pt x="743997" y="1708344"/>
                  <a:pt x="747426" y="1714916"/>
                  <a:pt x="746093" y="1723393"/>
                </a:cubicBezTo>
                <a:cubicBezTo>
                  <a:pt x="744759" y="1731870"/>
                  <a:pt x="739140" y="1738252"/>
                  <a:pt x="733425" y="1738061"/>
                </a:cubicBezTo>
                <a:cubicBezTo>
                  <a:pt x="727900" y="1737871"/>
                  <a:pt x="724281" y="1730632"/>
                  <a:pt x="725614" y="1722631"/>
                </a:cubicBezTo>
                <a:cubicBezTo>
                  <a:pt x="726948" y="1714630"/>
                  <a:pt x="732758" y="1707962"/>
                  <a:pt x="738282" y="1708153"/>
                </a:cubicBezTo>
                <a:close/>
                <a:moveTo>
                  <a:pt x="1877092" y="1707963"/>
                </a:moveTo>
                <a:cubicBezTo>
                  <a:pt x="1889760" y="1704629"/>
                  <a:pt x="1899856" y="1708439"/>
                  <a:pt x="1900904" y="1716821"/>
                </a:cubicBezTo>
                <a:cubicBezTo>
                  <a:pt x="1901952" y="1725108"/>
                  <a:pt x="1893379" y="1734252"/>
                  <a:pt x="1880806" y="1738062"/>
                </a:cubicBezTo>
                <a:cubicBezTo>
                  <a:pt x="1867948" y="1742062"/>
                  <a:pt x="1855660" y="1738157"/>
                  <a:pt x="1854708" y="1729870"/>
                </a:cubicBezTo>
                <a:cubicBezTo>
                  <a:pt x="1853755" y="1721298"/>
                  <a:pt x="1863756" y="1711487"/>
                  <a:pt x="1877092" y="1707963"/>
                </a:cubicBezTo>
                <a:close/>
                <a:moveTo>
                  <a:pt x="4073270" y="1707677"/>
                </a:moveTo>
                <a:cubicBezTo>
                  <a:pt x="4076985" y="1708534"/>
                  <a:pt x="4078795" y="1712153"/>
                  <a:pt x="4083176" y="1716249"/>
                </a:cubicBezTo>
                <a:cubicBezTo>
                  <a:pt x="4075366" y="1719488"/>
                  <a:pt x="4070413" y="1722536"/>
                  <a:pt x="4066317" y="1722821"/>
                </a:cubicBezTo>
                <a:cubicBezTo>
                  <a:pt x="4060316" y="1723107"/>
                  <a:pt x="4058602" y="1719011"/>
                  <a:pt x="4060602" y="1714439"/>
                </a:cubicBezTo>
                <a:cubicBezTo>
                  <a:pt x="4062697" y="1709772"/>
                  <a:pt x="4068127" y="1706534"/>
                  <a:pt x="4073270" y="1707677"/>
                </a:cubicBezTo>
                <a:close/>
                <a:moveTo>
                  <a:pt x="3596068" y="1707676"/>
                </a:moveTo>
                <a:cubicBezTo>
                  <a:pt x="3612927" y="1710725"/>
                  <a:pt x="3622642" y="1725107"/>
                  <a:pt x="3617118" y="1739490"/>
                </a:cubicBezTo>
                <a:cubicBezTo>
                  <a:pt x="3611593" y="1753873"/>
                  <a:pt x="3593305" y="1763398"/>
                  <a:pt x="3577208" y="1760064"/>
                </a:cubicBezTo>
                <a:cubicBezTo>
                  <a:pt x="3561873" y="1756921"/>
                  <a:pt x="3552824" y="1742729"/>
                  <a:pt x="3556920" y="1728822"/>
                </a:cubicBezTo>
                <a:cubicBezTo>
                  <a:pt x="3561206" y="1714439"/>
                  <a:pt x="3579494" y="1704629"/>
                  <a:pt x="3596068" y="1707676"/>
                </a:cubicBezTo>
                <a:close/>
                <a:moveTo>
                  <a:pt x="2913792" y="1707391"/>
                </a:moveTo>
                <a:cubicBezTo>
                  <a:pt x="2931128" y="1709105"/>
                  <a:pt x="2946367" y="1728917"/>
                  <a:pt x="2947320" y="1751682"/>
                </a:cubicBezTo>
                <a:cubicBezTo>
                  <a:pt x="2948177" y="1774352"/>
                  <a:pt x="2934747" y="1792163"/>
                  <a:pt x="2918269" y="1790354"/>
                </a:cubicBezTo>
                <a:cubicBezTo>
                  <a:pt x="2901505" y="1788544"/>
                  <a:pt x="2887598" y="1768160"/>
                  <a:pt x="2886455" y="1744443"/>
                </a:cubicBezTo>
                <a:cubicBezTo>
                  <a:pt x="2885312" y="1721583"/>
                  <a:pt x="2896933" y="1705772"/>
                  <a:pt x="2913792" y="1707391"/>
                </a:cubicBezTo>
                <a:close/>
                <a:moveTo>
                  <a:pt x="687324" y="1706629"/>
                </a:moveTo>
                <a:cubicBezTo>
                  <a:pt x="691896" y="1707486"/>
                  <a:pt x="694086" y="1713106"/>
                  <a:pt x="692277" y="1719774"/>
                </a:cubicBezTo>
                <a:cubicBezTo>
                  <a:pt x="690562" y="1726441"/>
                  <a:pt x="685609" y="1730918"/>
                  <a:pt x="680847" y="1730442"/>
                </a:cubicBezTo>
                <a:cubicBezTo>
                  <a:pt x="676179" y="1729870"/>
                  <a:pt x="673703" y="1724250"/>
                  <a:pt x="675227" y="1717869"/>
                </a:cubicBezTo>
                <a:cubicBezTo>
                  <a:pt x="676941" y="1711011"/>
                  <a:pt x="682466" y="1705772"/>
                  <a:pt x="687324" y="1706629"/>
                </a:cubicBezTo>
                <a:close/>
                <a:moveTo>
                  <a:pt x="510826" y="1706152"/>
                </a:moveTo>
                <a:cubicBezTo>
                  <a:pt x="511492" y="1707390"/>
                  <a:pt x="512445" y="1708533"/>
                  <a:pt x="512540" y="1710057"/>
                </a:cubicBezTo>
                <a:cubicBezTo>
                  <a:pt x="512540" y="1710629"/>
                  <a:pt x="510349" y="1712058"/>
                  <a:pt x="508444" y="1713772"/>
                </a:cubicBezTo>
                <a:cubicBezTo>
                  <a:pt x="507968" y="1711772"/>
                  <a:pt x="507206" y="1710534"/>
                  <a:pt x="507587" y="1709391"/>
                </a:cubicBezTo>
                <a:cubicBezTo>
                  <a:pt x="508063" y="1708248"/>
                  <a:pt x="509683" y="1707200"/>
                  <a:pt x="510826" y="1706152"/>
                </a:cubicBezTo>
                <a:close/>
                <a:moveTo>
                  <a:pt x="2462879" y="1705581"/>
                </a:moveTo>
                <a:cubicBezTo>
                  <a:pt x="2475261" y="1706153"/>
                  <a:pt x="2486786" y="1718821"/>
                  <a:pt x="2488310" y="1733394"/>
                </a:cubicBezTo>
                <a:cubicBezTo>
                  <a:pt x="2489834" y="1747967"/>
                  <a:pt x="2480881" y="1760445"/>
                  <a:pt x="2468594" y="1760159"/>
                </a:cubicBezTo>
                <a:cubicBezTo>
                  <a:pt x="2455544" y="1759874"/>
                  <a:pt x="2443066" y="1746443"/>
                  <a:pt x="2441923" y="1731203"/>
                </a:cubicBezTo>
                <a:cubicBezTo>
                  <a:pt x="2440781" y="1716821"/>
                  <a:pt x="2450496" y="1705200"/>
                  <a:pt x="2462879" y="1705581"/>
                </a:cubicBezTo>
                <a:close/>
                <a:moveTo>
                  <a:pt x="631793" y="1705486"/>
                </a:moveTo>
                <a:cubicBezTo>
                  <a:pt x="635793" y="1705581"/>
                  <a:pt x="637889" y="1709867"/>
                  <a:pt x="636460" y="1715106"/>
                </a:cubicBezTo>
                <a:cubicBezTo>
                  <a:pt x="635031" y="1720345"/>
                  <a:pt x="630745" y="1724155"/>
                  <a:pt x="626745" y="1723774"/>
                </a:cubicBezTo>
                <a:cubicBezTo>
                  <a:pt x="622744" y="1723297"/>
                  <a:pt x="621506" y="1720059"/>
                  <a:pt x="622554" y="1714820"/>
                </a:cubicBezTo>
                <a:cubicBezTo>
                  <a:pt x="623697" y="1709486"/>
                  <a:pt x="627888" y="1705390"/>
                  <a:pt x="631793" y="1705486"/>
                </a:cubicBezTo>
                <a:close/>
                <a:moveTo>
                  <a:pt x="573595" y="1705485"/>
                </a:moveTo>
                <a:cubicBezTo>
                  <a:pt x="577119" y="1704819"/>
                  <a:pt x="578548" y="1708248"/>
                  <a:pt x="576548" y="1712343"/>
                </a:cubicBezTo>
                <a:cubicBezTo>
                  <a:pt x="575500" y="1714820"/>
                  <a:pt x="572547" y="1716725"/>
                  <a:pt x="568642" y="1720630"/>
                </a:cubicBezTo>
                <a:cubicBezTo>
                  <a:pt x="567880" y="1716153"/>
                  <a:pt x="566356" y="1713486"/>
                  <a:pt x="567213" y="1711296"/>
                </a:cubicBezTo>
                <a:cubicBezTo>
                  <a:pt x="568166" y="1709010"/>
                  <a:pt x="571595" y="1705866"/>
                  <a:pt x="573595" y="1705485"/>
                </a:cubicBezTo>
                <a:close/>
                <a:moveTo>
                  <a:pt x="1410271" y="1703200"/>
                </a:moveTo>
                <a:cubicBezTo>
                  <a:pt x="1425035" y="1699866"/>
                  <a:pt x="1438751" y="1705581"/>
                  <a:pt x="1439989" y="1716059"/>
                </a:cubicBezTo>
                <a:cubicBezTo>
                  <a:pt x="1441323" y="1727012"/>
                  <a:pt x="1428940" y="1740062"/>
                  <a:pt x="1413605" y="1743681"/>
                </a:cubicBezTo>
                <a:cubicBezTo>
                  <a:pt x="1398651" y="1747205"/>
                  <a:pt x="1385983" y="1741014"/>
                  <a:pt x="1384554" y="1730060"/>
                </a:cubicBezTo>
                <a:cubicBezTo>
                  <a:pt x="1383125" y="1718726"/>
                  <a:pt x="1394746" y="1706629"/>
                  <a:pt x="1410271" y="1703200"/>
                </a:cubicBezTo>
                <a:close/>
                <a:moveTo>
                  <a:pt x="2560891" y="1702437"/>
                </a:moveTo>
                <a:cubicBezTo>
                  <a:pt x="2573750" y="1701961"/>
                  <a:pt x="2585370" y="1715201"/>
                  <a:pt x="2587752" y="1732727"/>
                </a:cubicBezTo>
                <a:cubicBezTo>
                  <a:pt x="2590038" y="1750158"/>
                  <a:pt x="2581942" y="1764540"/>
                  <a:pt x="2569178" y="1764540"/>
                </a:cubicBezTo>
                <a:cubicBezTo>
                  <a:pt x="2556224" y="1764540"/>
                  <a:pt x="2544032" y="1751015"/>
                  <a:pt x="2541746" y="1733775"/>
                </a:cubicBezTo>
                <a:cubicBezTo>
                  <a:pt x="2539460" y="1716535"/>
                  <a:pt x="2548033" y="1702914"/>
                  <a:pt x="2560891" y="1702437"/>
                </a:cubicBezTo>
                <a:close/>
                <a:moveTo>
                  <a:pt x="2059114" y="1702342"/>
                </a:moveTo>
                <a:cubicBezTo>
                  <a:pt x="2070925" y="1699580"/>
                  <a:pt x="2081783" y="1704438"/>
                  <a:pt x="2083117" y="1713010"/>
                </a:cubicBezTo>
                <a:cubicBezTo>
                  <a:pt x="2084546" y="1721487"/>
                  <a:pt x="2075973" y="1730250"/>
                  <a:pt x="2064067" y="1732346"/>
                </a:cubicBezTo>
                <a:cubicBezTo>
                  <a:pt x="2051970" y="1734537"/>
                  <a:pt x="2041969" y="1729488"/>
                  <a:pt x="2041112" y="1720821"/>
                </a:cubicBezTo>
                <a:cubicBezTo>
                  <a:pt x="2040254" y="1712724"/>
                  <a:pt x="2047874" y="1704914"/>
                  <a:pt x="2059114" y="1702342"/>
                </a:cubicBezTo>
                <a:close/>
                <a:moveTo>
                  <a:pt x="1029938" y="1701294"/>
                </a:moveTo>
                <a:cubicBezTo>
                  <a:pt x="1030795" y="1709867"/>
                  <a:pt x="1031748" y="1717963"/>
                  <a:pt x="1032605" y="1725393"/>
                </a:cubicBezTo>
                <a:cubicBezTo>
                  <a:pt x="1038892" y="1725774"/>
                  <a:pt x="1044892" y="1726155"/>
                  <a:pt x="1050798" y="1726440"/>
                </a:cubicBezTo>
                <a:cubicBezTo>
                  <a:pt x="1049845" y="1718344"/>
                  <a:pt x="1048798" y="1709867"/>
                  <a:pt x="1048036" y="1702342"/>
                </a:cubicBezTo>
                <a:cubicBezTo>
                  <a:pt x="1041559" y="1702056"/>
                  <a:pt x="1035558" y="1701675"/>
                  <a:pt x="1029938" y="1701294"/>
                </a:cubicBezTo>
                <a:close/>
                <a:moveTo>
                  <a:pt x="2818923" y="1699199"/>
                </a:moveTo>
                <a:cubicBezTo>
                  <a:pt x="2833877" y="1700247"/>
                  <a:pt x="2847784" y="1718821"/>
                  <a:pt x="2849689" y="1740824"/>
                </a:cubicBezTo>
                <a:cubicBezTo>
                  <a:pt x="2851689" y="1763112"/>
                  <a:pt x="2841593" y="1780448"/>
                  <a:pt x="2827019" y="1780067"/>
                </a:cubicBezTo>
                <a:cubicBezTo>
                  <a:pt x="2812065" y="1779686"/>
                  <a:pt x="2797587" y="1759588"/>
                  <a:pt x="2795587" y="1737014"/>
                </a:cubicBezTo>
                <a:cubicBezTo>
                  <a:pt x="2793682" y="1715392"/>
                  <a:pt x="2804255" y="1698056"/>
                  <a:pt x="2818923" y="1699199"/>
                </a:cubicBezTo>
                <a:close/>
                <a:moveTo>
                  <a:pt x="977074" y="1698437"/>
                </a:moveTo>
                <a:cubicBezTo>
                  <a:pt x="977646" y="1705676"/>
                  <a:pt x="978217" y="1712820"/>
                  <a:pt x="978789" y="1720059"/>
                </a:cubicBezTo>
                <a:cubicBezTo>
                  <a:pt x="983837" y="1720440"/>
                  <a:pt x="989171" y="1720916"/>
                  <a:pt x="994505" y="1721297"/>
                </a:cubicBezTo>
                <a:cubicBezTo>
                  <a:pt x="993838" y="1713867"/>
                  <a:pt x="993172" y="1707009"/>
                  <a:pt x="992600" y="1699675"/>
                </a:cubicBezTo>
                <a:cubicBezTo>
                  <a:pt x="987457" y="1699294"/>
                  <a:pt x="982123" y="1698913"/>
                  <a:pt x="977074" y="1698437"/>
                </a:cubicBezTo>
                <a:close/>
                <a:moveTo>
                  <a:pt x="3786759" y="1698342"/>
                </a:moveTo>
                <a:cubicBezTo>
                  <a:pt x="3799332" y="1700627"/>
                  <a:pt x="3805904" y="1710629"/>
                  <a:pt x="3801046" y="1720725"/>
                </a:cubicBezTo>
                <a:cubicBezTo>
                  <a:pt x="3796188" y="1730822"/>
                  <a:pt x="3782187" y="1737108"/>
                  <a:pt x="3769900" y="1734441"/>
                </a:cubicBezTo>
                <a:cubicBezTo>
                  <a:pt x="3758565" y="1731965"/>
                  <a:pt x="3752278" y="1722059"/>
                  <a:pt x="3755993" y="1712724"/>
                </a:cubicBezTo>
                <a:cubicBezTo>
                  <a:pt x="3759803" y="1702914"/>
                  <a:pt x="3774471" y="1696151"/>
                  <a:pt x="3786759" y="1698342"/>
                </a:cubicBezTo>
                <a:close/>
                <a:moveTo>
                  <a:pt x="2651283" y="1697961"/>
                </a:moveTo>
                <a:cubicBezTo>
                  <a:pt x="2663380" y="1698151"/>
                  <a:pt x="2674429" y="1714058"/>
                  <a:pt x="2676429" y="1733870"/>
                </a:cubicBezTo>
                <a:cubicBezTo>
                  <a:pt x="2678430" y="1753777"/>
                  <a:pt x="2670619" y="1769779"/>
                  <a:pt x="2658427" y="1769303"/>
                </a:cubicBezTo>
                <a:cubicBezTo>
                  <a:pt x="2646426" y="1768827"/>
                  <a:pt x="2633948" y="1751682"/>
                  <a:pt x="2632043" y="1732917"/>
                </a:cubicBezTo>
                <a:cubicBezTo>
                  <a:pt x="2630138" y="1714058"/>
                  <a:pt x="2639472" y="1697770"/>
                  <a:pt x="2651283" y="1697961"/>
                </a:cubicBezTo>
                <a:close/>
                <a:moveTo>
                  <a:pt x="2730626" y="1695389"/>
                </a:moveTo>
                <a:cubicBezTo>
                  <a:pt x="2743961" y="1695580"/>
                  <a:pt x="2757106" y="1713201"/>
                  <a:pt x="2759392" y="1734537"/>
                </a:cubicBezTo>
                <a:cubicBezTo>
                  <a:pt x="2761583" y="1755778"/>
                  <a:pt x="2752058" y="1773018"/>
                  <a:pt x="2738913" y="1771875"/>
                </a:cubicBezTo>
                <a:cubicBezTo>
                  <a:pt x="2726150" y="1770732"/>
                  <a:pt x="2714720" y="1753492"/>
                  <a:pt x="2712339" y="1732346"/>
                </a:cubicBezTo>
                <a:cubicBezTo>
                  <a:pt x="2709957" y="1711010"/>
                  <a:pt x="2717673" y="1695294"/>
                  <a:pt x="2730626" y="1695389"/>
                </a:cubicBezTo>
                <a:close/>
                <a:moveTo>
                  <a:pt x="1194053" y="1695389"/>
                </a:moveTo>
                <a:cubicBezTo>
                  <a:pt x="1205960" y="1696532"/>
                  <a:pt x="1216532" y="1708248"/>
                  <a:pt x="1216818" y="1720821"/>
                </a:cubicBezTo>
                <a:cubicBezTo>
                  <a:pt x="1217104" y="1734156"/>
                  <a:pt x="1207198" y="1743776"/>
                  <a:pt x="1194625" y="1742348"/>
                </a:cubicBezTo>
                <a:cubicBezTo>
                  <a:pt x="1182719" y="1740919"/>
                  <a:pt x="1173003" y="1729489"/>
                  <a:pt x="1172622" y="1716249"/>
                </a:cubicBezTo>
                <a:cubicBezTo>
                  <a:pt x="1172146" y="1703390"/>
                  <a:pt x="1181671" y="1694246"/>
                  <a:pt x="1194053" y="1695389"/>
                </a:cubicBezTo>
                <a:close/>
                <a:moveTo>
                  <a:pt x="1119664" y="1694151"/>
                </a:moveTo>
                <a:cubicBezTo>
                  <a:pt x="1128998" y="1691103"/>
                  <a:pt x="1139381" y="1695961"/>
                  <a:pt x="1145477" y="1706058"/>
                </a:cubicBezTo>
                <a:cubicBezTo>
                  <a:pt x="1151573" y="1716154"/>
                  <a:pt x="1151287" y="1728822"/>
                  <a:pt x="1145000" y="1736347"/>
                </a:cubicBezTo>
                <a:cubicBezTo>
                  <a:pt x="1139000" y="1743491"/>
                  <a:pt x="1128712" y="1744253"/>
                  <a:pt x="1120045" y="1737967"/>
                </a:cubicBezTo>
                <a:cubicBezTo>
                  <a:pt x="1111091" y="1731489"/>
                  <a:pt x="1106329" y="1719678"/>
                  <a:pt x="1108234" y="1708534"/>
                </a:cubicBezTo>
                <a:cubicBezTo>
                  <a:pt x="1108710" y="1705867"/>
                  <a:pt x="1109377" y="1703296"/>
                  <a:pt x="1110044" y="1700724"/>
                </a:cubicBezTo>
                <a:cubicBezTo>
                  <a:pt x="1110806" y="1699771"/>
                  <a:pt x="1111663" y="1698819"/>
                  <a:pt x="1112520" y="1697866"/>
                </a:cubicBezTo>
                <a:cubicBezTo>
                  <a:pt x="1114901" y="1696628"/>
                  <a:pt x="1117092" y="1694913"/>
                  <a:pt x="1119664" y="1694151"/>
                </a:cubicBezTo>
                <a:close/>
                <a:moveTo>
                  <a:pt x="1267872" y="1692627"/>
                </a:moveTo>
                <a:cubicBezTo>
                  <a:pt x="1281684" y="1690722"/>
                  <a:pt x="1294733" y="1698723"/>
                  <a:pt x="1296352" y="1710915"/>
                </a:cubicBezTo>
                <a:cubicBezTo>
                  <a:pt x="1297876" y="1723107"/>
                  <a:pt x="1287494" y="1735394"/>
                  <a:pt x="1273683" y="1737490"/>
                </a:cubicBezTo>
                <a:cubicBezTo>
                  <a:pt x="1259967" y="1739585"/>
                  <a:pt x="1247108" y="1730251"/>
                  <a:pt x="1245584" y="1718059"/>
                </a:cubicBezTo>
                <a:cubicBezTo>
                  <a:pt x="1243965" y="1705772"/>
                  <a:pt x="1253966" y="1694532"/>
                  <a:pt x="1267872" y="1692627"/>
                </a:cubicBezTo>
                <a:close/>
                <a:moveTo>
                  <a:pt x="1590865" y="1692199"/>
                </a:moveTo>
                <a:cubicBezTo>
                  <a:pt x="1596485" y="1693628"/>
                  <a:pt x="1600390" y="1696914"/>
                  <a:pt x="1601247" y="1701771"/>
                </a:cubicBezTo>
                <a:cubicBezTo>
                  <a:pt x="1602962" y="1711392"/>
                  <a:pt x="1591913" y="1723679"/>
                  <a:pt x="1576673" y="1728822"/>
                </a:cubicBezTo>
                <a:cubicBezTo>
                  <a:pt x="1561052" y="1734156"/>
                  <a:pt x="1547907" y="1730346"/>
                  <a:pt x="1546002" y="1720440"/>
                </a:cubicBezTo>
                <a:cubicBezTo>
                  <a:pt x="1544193" y="1710534"/>
                  <a:pt x="1554765" y="1698914"/>
                  <a:pt x="1570196" y="1693770"/>
                </a:cubicBezTo>
                <a:cubicBezTo>
                  <a:pt x="1577911" y="1691199"/>
                  <a:pt x="1585246" y="1690770"/>
                  <a:pt x="1590865" y="1692199"/>
                </a:cubicBezTo>
                <a:close/>
                <a:moveTo>
                  <a:pt x="3971258" y="1689198"/>
                </a:moveTo>
                <a:cubicBezTo>
                  <a:pt x="3979545" y="1690246"/>
                  <a:pt x="3983641" y="1696152"/>
                  <a:pt x="3980402" y="1702724"/>
                </a:cubicBezTo>
                <a:cubicBezTo>
                  <a:pt x="3977164" y="1709296"/>
                  <a:pt x="3968496" y="1713201"/>
                  <a:pt x="3960304" y="1711677"/>
                </a:cubicBezTo>
                <a:cubicBezTo>
                  <a:pt x="3953161" y="1710344"/>
                  <a:pt x="3949255" y="1704534"/>
                  <a:pt x="3951446" y="1698819"/>
                </a:cubicBezTo>
                <a:cubicBezTo>
                  <a:pt x="3953827" y="1692627"/>
                  <a:pt x="3963162" y="1688151"/>
                  <a:pt x="3971258" y="1689198"/>
                </a:cubicBezTo>
                <a:close/>
                <a:moveTo>
                  <a:pt x="3103055" y="1688531"/>
                </a:moveTo>
                <a:cubicBezTo>
                  <a:pt x="3102578" y="1701675"/>
                  <a:pt x="3102102" y="1716534"/>
                  <a:pt x="3101531" y="1730346"/>
                </a:cubicBezTo>
                <a:cubicBezTo>
                  <a:pt x="3113723" y="1732155"/>
                  <a:pt x="3126581" y="1734060"/>
                  <a:pt x="3137916" y="1735680"/>
                </a:cubicBezTo>
                <a:cubicBezTo>
                  <a:pt x="3138773" y="1720821"/>
                  <a:pt x="3139631" y="1707200"/>
                  <a:pt x="3140297" y="1694341"/>
                </a:cubicBezTo>
                <a:cubicBezTo>
                  <a:pt x="3127439" y="1692341"/>
                  <a:pt x="3114675" y="1690341"/>
                  <a:pt x="3103055" y="1688531"/>
                </a:cubicBezTo>
                <a:close/>
                <a:moveTo>
                  <a:pt x="1828431" y="1688139"/>
                </a:moveTo>
                <a:cubicBezTo>
                  <a:pt x="1833682" y="1689603"/>
                  <a:pt x="1837325" y="1692770"/>
                  <a:pt x="1837753" y="1697199"/>
                </a:cubicBezTo>
                <a:cubicBezTo>
                  <a:pt x="1838611" y="1705771"/>
                  <a:pt x="1828038" y="1716630"/>
                  <a:pt x="1814893" y="1720726"/>
                </a:cubicBezTo>
                <a:cubicBezTo>
                  <a:pt x="1801463" y="1725012"/>
                  <a:pt x="1789557" y="1721583"/>
                  <a:pt x="1788033" y="1713010"/>
                </a:cubicBezTo>
                <a:cubicBezTo>
                  <a:pt x="1786509" y="1704533"/>
                  <a:pt x="1796129" y="1693960"/>
                  <a:pt x="1809464" y="1689293"/>
                </a:cubicBezTo>
                <a:cubicBezTo>
                  <a:pt x="1816322" y="1686912"/>
                  <a:pt x="1823180" y="1686674"/>
                  <a:pt x="1828431" y="1688139"/>
                </a:cubicBezTo>
                <a:close/>
                <a:moveTo>
                  <a:pt x="3479005" y="1681864"/>
                </a:moveTo>
                <a:cubicBezTo>
                  <a:pt x="3498341" y="1685674"/>
                  <a:pt x="3510343" y="1702057"/>
                  <a:pt x="3505580" y="1719107"/>
                </a:cubicBezTo>
                <a:cubicBezTo>
                  <a:pt x="3500818" y="1736252"/>
                  <a:pt x="3482053" y="1747586"/>
                  <a:pt x="3463194" y="1744634"/>
                </a:cubicBezTo>
                <a:cubicBezTo>
                  <a:pt x="3443763" y="1741586"/>
                  <a:pt x="3431190" y="1723298"/>
                  <a:pt x="3435857" y="1705772"/>
                </a:cubicBezTo>
                <a:cubicBezTo>
                  <a:pt x="3440334" y="1688817"/>
                  <a:pt x="3459860" y="1678054"/>
                  <a:pt x="3479005" y="1681864"/>
                </a:cubicBezTo>
                <a:close/>
                <a:moveTo>
                  <a:pt x="909542" y="1679245"/>
                </a:moveTo>
                <a:cubicBezTo>
                  <a:pt x="912685" y="1679531"/>
                  <a:pt x="915876" y="1681245"/>
                  <a:pt x="918590" y="1684341"/>
                </a:cubicBezTo>
                <a:cubicBezTo>
                  <a:pt x="924210" y="1690627"/>
                  <a:pt x="927258" y="1701581"/>
                  <a:pt x="925734" y="1710915"/>
                </a:cubicBezTo>
                <a:cubicBezTo>
                  <a:pt x="925258" y="1714440"/>
                  <a:pt x="924210" y="1717583"/>
                  <a:pt x="923353" y="1720917"/>
                </a:cubicBezTo>
                <a:cubicBezTo>
                  <a:pt x="922972" y="1721488"/>
                  <a:pt x="922591" y="1722060"/>
                  <a:pt x="922114" y="1722536"/>
                </a:cubicBezTo>
                <a:cubicBezTo>
                  <a:pt x="918304" y="1723965"/>
                  <a:pt x="914589" y="1726632"/>
                  <a:pt x="910589" y="1726727"/>
                </a:cubicBezTo>
                <a:cubicBezTo>
                  <a:pt x="903731" y="1726917"/>
                  <a:pt x="897540" y="1719202"/>
                  <a:pt x="895444" y="1709487"/>
                </a:cubicBezTo>
                <a:cubicBezTo>
                  <a:pt x="893158" y="1699009"/>
                  <a:pt x="895349" y="1688341"/>
                  <a:pt x="900778" y="1682721"/>
                </a:cubicBezTo>
                <a:cubicBezTo>
                  <a:pt x="903303" y="1680102"/>
                  <a:pt x="906399" y="1678959"/>
                  <a:pt x="909542" y="1679245"/>
                </a:cubicBezTo>
                <a:close/>
                <a:moveTo>
                  <a:pt x="2177414" y="1679006"/>
                </a:moveTo>
                <a:cubicBezTo>
                  <a:pt x="2188654" y="1677482"/>
                  <a:pt x="2199417" y="1683864"/>
                  <a:pt x="2201322" y="1693008"/>
                </a:cubicBezTo>
                <a:cubicBezTo>
                  <a:pt x="2203322" y="1702723"/>
                  <a:pt x="2194655" y="1712915"/>
                  <a:pt x="2182748" y="1714725"/>
                </a:cubicBezTo>
                <a:cubicBezTo>
                  <a:pt x="2170937" y="1716630"/>
                  <a:pt x="2159412" y="1709772"/>
                  <a:pt x="2157888" y="1700056"/>
                </a:cubicBezTo>
                <a:cubicBezTo>
                  <a:pt x="2156364" y="1690246"/>
                  <a:pt x="2165318" y="1680625"/>
                  <a:pt x="2177414" y="1679006"/>
                </a:cubicBezTo>
                <a:close/>
                <a:moveTo>
                  <a:pt x="1357312" y="1678721"/>
                </a:moveTo>
                <a:cubicBezTo>
                  <a:pt x="1372933" y="1675387"/>
                  <a:pt x="1386173" y="1681483"/>
                  <a:pt x="1387220" y="1693294"/>
                </a:cubicBezTo>
                <a:cubicBezTo>
                  <a:pt x="1388268" y="1705105"/>
                  <a:pt x="1376648" y="1717106"/>
                  <a:pt x="1360931" y="1720345"/>
                </a:cubicBezTo>
                <a:cubicBezTo>
                  <a:pt x="1346072" y="1723393"/>
                  <a:pt x="1333404" y="1716535"/>
                  <a:pt x="1331975" y="1705391"/>
                </a:cubicBezTo>
                <a:cubicBezTo>
                  <a:pt x="1330451" y="1693865"/>
                  <a:pt x="1341786" y="1682054"/>
                  <a:pt x="1357312" y="1678721"/>
                </a:cubicBezTo>
                <a:close/>
                <a:moveTo>
                  <a:pt x="862488" y="1676911"/>
                </a:moveTo>
                <a:cubicBezTo>
                  <a:pt x="870013" y="1677673"/>
                  <a:pt x="876299" y="1688436"/>
                  <a:pt x="875918" y="1700342"/>
                </a:cubicBezTo>
                <a:cubicBezTo>
                  <a:pt x="875537" y="1711868"/>
                  <a:pt x="868870" y="1720345"/>
                  <a:pt x="861250" y="1719297"/>
                </a:cubicBezTo>
                <a:cubicBezTo>
                  <a:pt x="853439" y="1718250"/>
                  <a:pt x="848105" y="1708439"/>
                  <a:pt x="848677" y="1696533"/>
                </a:cubicBezTo>
                <a:cubicBezTo>
                  <a:pt x="849153" y="1684722"/>
                  <a:pt x="855154" y="1676149"/>
                  <a:pt x="862488" y="1676911"/>
                </a:cubicBezTo>
                <a:close/>
                <a:moveTo>
                  <a:pt x="4140707" y="1675196"/>
                </a:moveTo>
                <a:cubicBezTo>
                  <a:pt x="4142613" y="1675291"/>
                  <a:pt x="4144898" y="1678625"/>
                  <a:pt x="4144232" y="1680435"/>
                </a:cubicBezTo>
                <a:cubicBezTo>
                  <a:pt x="4143565" y="1682245"/>
                  <a:pt x="4138993" y="1685483"/>
                  <a:pt x="4137183" y="1685292"/>
                </a:cubicBezTo>
                <a:cubicBezTo>
                  <a:pt x="4134421" y="1685197"/>
                  <a:pt x="4132516" y="1682721"/>
                  <a:pt x="4127944" y="1679673"/>
                </a:cubicBezTo>
                <a:cubicBezTo>
                  <a:pt x="4134326" y="1677292"/>
                  <a:pt x="4137850" y="1675101"/>
                  <a:pt x="4140707" y="1675196"/>
                </a:cubicBezTo>
                <a:close/>
                <a:moveTo>
                  <a:pt x="1993963" y="1674624"/>
                </a:moveTo>
                <a:cubicBezTo>
                  <a:pt x="2005964" y="1671481"/>
                  <a:pt x="2017204" y="1675767"/>
                  <a:pt x="2018632" y="1684054"/>
                </a:cubicBezTo>
                <a:cubicBezTo>
                  <a:pt x="2020061" y="1692341"/>
                  <a:pt x="2011298" y="1702057"/>
                  <a:pt x="1999297" y="1705486"/>
                </a:cubicBezTo>
                <a:cubicBezTo>
                  <a:pt x="1986724" y="1709010"/>
                  <a:pt x="1974341" y="1704342"/>
                  <a:pt x="1973389" y="1695675"/>
                </a:cubicBezTo>
                <a:cubicBezTo>
                  <a:pt x="1972436" y="1687483"/>
                  <a:pt x="1982152" y="1677673"/>
                  <a:pt x="1993963" y="1674624"/>
                </a:cubicBezTo>
                <a:close/>
                <a:moveTo>
                  <a:pt x="815530" y="1674434"/>
                </a:moveTo>
                <a:cubicBezTo>
                  <a:pt x="821912" y="1674815"/>
                  <a:pt x="827055" y="1683959"/>
                  <a:pt x="826579" y="1694151"/>
                </a:cubicBezTo>
                <a:cubicBezTo>
                  <a:pt x="826103" y="1704247"/>
                  <a:pt x="819721" y="1712248"/>
                  <a:pt x="813054" y="1711582"/>
                </a:cubicBezTo>
                <a:cubicBezTo>
                  <a:pt x="806291" y="1710820"/>
                  <a:pt x="801814" y="1701866"/>
                  <a:pt x="802862" y="1691389"/>
                </a:cubicBezTo>
                <a:cubicBezTo>
                  <a:pt x="803814" y="1681388"/>
                  <a:pt x="809339" y="1674053"/>
                  <a:pt x="815530" y="1674434"/>
                </a:cubicBezTo>
                <a:close/>
                <a:moveTo>
                  <a:pt x="1532060" y="1674054"/>
                </a:moveTo>
                <a:cubicBezTo>
                  <a:pt x="1537644" y="1675626"/>
                  <a:pt x="1541526" y="1679055"/>
                  <a:pt x="1542478" y="1684055"/>
                </a:cubicBezTo>
                <a:cubicBezTo>
                  <a:pt x="1544478" y="1694532"/>
                  <a:pt x="1533144" y="1707391"/>
                  <a:pt x="1517142" y="1712535"/>
                </a:cubicBezTo>
                <a:cubicBezTo>
                  <a:pt x="1501521" y="1717583"/>
                  <a:pt x="1486757" y="1712439"/>
                  <a:pt x="1485709" y="1702057"/>
                </a:cubicBezTo>
                <a:cubicBezTo>
                  <a:pt x="1484661" y="1691961"/>
                  <a:pt x="1496187" y="1680055"/>
                  <a:pt x="1511427" y="1675197"/>
                </a:cubicBezTo>
                <a:cubicBezTo>
                  <a:pt x="1519190" y="1672768"/>
                  <a:pt x="1526476" y="1672482"/>
                  <a:pt x="1532060" y="1674054"/>
                </a:cubicBezTo>
                <a:close/>
                <a:moveTo>
                  <a:pt x="3673030" y="1673673"/>
                </a:moveTo>
                <a:cubicBezTo>
                  <a:pt x="3687889" y="1677578"/>
                  <a:pt x="3695223" y="1689579"/>
                  <a:pt x="3689794" y="1701771"/>
                </a:cubicBezTo>
                <a:cubicBezTo>
                  <a:pt x="3684174" y="1714440"/>
                  <a:pt x="3667696" y="1721393"/>
                  <a:pt x="3652075" y="1717392"/>
                </a:cubicBezTo>
                <a:cubicBezTo>
                  <a:pt x="3637882" y="1713773"/>
                  <a:pt x="3630167" y="1700628"/>
                  <a:pt x="3635120" y="1688817"/>
                </a:cubicBezTo>
                <a:cubicBezTo>
                  <a:pt x="3640264" y="1676340"/>
                  <a:pt x="3657504" y="1669577"/>
                  <a:pt x="3673030" y="1673673"/>
                </a:cubicBezTo>
                <a:close/>
                <a:moveTo>
                  <a:pt x="769429" y="1672243"/>
                </a:moveTo>
                <a:cubicBezTo>
                  <a:pt x="774763" y="1673672"/>
                  <a:pt x="778287" y="1682244"/>
                  <a:pt x="776763" y="1690531"/>
                </a:cubicBezTo>
                <a:cubicBezTo>
                  <a:pt x="775239" y="1699008"/>
                  <a:pt x="769048" y="1705104"/>
                  <a:pt x="763619" y="1703771"/>
                </a:cubicBezTo>
                <a:cubicBezTo>
                  <a:pt x="758094" y="1702342"/>
                  <a:pt x="755046" y="1694151"/>
                  <a:pt x="756666" y="1685483"/>
                </a:cubicBezTo>
                <a:cubicBezTo>
                  <a:pt x="758285" y="1676910"/>
                  <a:pt x="764190" y="1670814"/>
                  <a:pt x="769429" y="1672243"/>
                </a:cubicBezTo>
                <a:close/>
                <a:moveTo>
                  <a:pt x="1764399" y="1670553"/>
                </a:moveTo>
                <a:cubicBezTo>
                  <a:pt x="1769841" y="1671649"/>
                  <a:pt x="1773555" y="1674625"/>
                  <a:pt x="1774412" y="1679292"/>
                </a:cubicBezTo>
                <a:cubicBezTo>
                  <a:pt x="1776127" y="1688150"/>
                  <a:pt x="1766506" y="1698913"/>
                  <a:pt x="1752219" y="1704247"/>
                </a:cubicBezTo>
                <a:cubicBezTo>
                  <a:pt x="1737265" y="1709772"/>
                  <a:pt x="1723358" y="1706914"/>
                  <a:pt x="1721548" y="1697961"/>
                </a:cubicBezTo>
                <a:cubicBezTo>
                  <a:pt x="1719834" y="1689579"/>
                  <a:pt x="1730026" y="1678339"/>
                  <a:pt x="1744027" y="1673101"/>
                </a:cubicBezTo>
                <a:cubicBezTo>
                  <a:pt x="1751790" y="1670244"/>
                  <a:pt x="1758958" y="1669458"/>
                  <a:pt x="1764399" y="1670553"/>
                </a:cubicBezTo>
                <a:close/>
                <a:moveTo>
                  <a:pt x="719328" y="1670053"/>
                </a:moveTo>
                <a:cubicBezTo>
                  <a:pt x="723805" y="1670338"/>
                  <a:pt x="726948" y="1676339"/>
                  <a:pt x="726186" y="1683197"/>
                </a:cubicBezTo>
                <a:cubicBezTo>
                  <a:pt x="725424" y="1690531"/>
                  <a:pt x="720185" y="1696723"/>
                  <a:pt x="715232" y="1696437"/>
                </a:cubicBezTo>
                <a:cubicBezTo>
                  <a:pt x="710660" y="1696151"/>
                  <a:pt x="707612" y="1690150"/>
                  <a:pt x="708469" y="1683292"/>
                </a:cubicBezTo>
                <a:cubicBezTo>
                  <a:pt x="709422" y="1675958"/>
                  <a:pt x="714470" y="1669767"/>
                  <a:pt x="719328" y="1670053"/>
                </a:cubicBezTo>
                <a:close/>
                <a:moveTo>
                  <a:pt x="668559" y="1668910"/>
                </a:moveTo>
                <a:cubicBezTo>
                  <a:pt x="672464" y="1669767"/>
                  <a:pt x="674179" y="1674911"/>
                  <a:pt x="672655" y="1680626"/>
                </a:cubicBezTo>
                <a:cubicBezTo>
                  <a:pt x="671131" y="1686150"/>
                  <a:pt x="666559" y="1690151"/>
                  <a:pt x="662844" y="1689198"/>
                </a:cubicBezTo>
                <a:cubicBezTo>
                  <a:pt x="659129" y="1688246"/>
                  <a:pt x="657224" y="1682626"/>
                  <a:pt x="658748" y="1677387"/>
                </a:cubicBezTo>
                <a:cubicBezTo>
                  <a:pt x="660368" y="1671958"/>
                  <a:pt x="664844" y="1668053"/>
                  <a:pt x="668559" y="1668910"/>
                </a:cubicBezTo>
                <a:close/>
                <a:moveTo>
                  <a:pt x="613028" y="1668339"/>
                </a:moveTo>
                <a:cubicBezTo>
                  <a:pt x="615028" y="1669386"/>
                  <a:pt x="616076" y="1672434"/>
                  <a:pt x="618457" y="1675959"/>
                </a:cubicBezTo>
                <a:cubicBezTo>
                  <a:pt x="614457" y="1679102"/>
                  <a:pt x="612076" y="1681864"/>
                  <a:pt x="609599" y="1682721"/>
                </a:cubicBezTo>
                <a:cubicBezTo>
                  <a:pt x="606551" y="1683769"/>
                  <a:pt x="604265" y="1678911"/>
                  <a:pt x="605218" y="1675006"/>
                </a:cubicBezTo>
                <a:cubicBezTo>
                  <a:pt x="606170" y="1671006"/>
                  <a:pt x="610361" y="1667005"/>
                  <a:pt x="613028" y="1668339"/>
                </a:cubicBezTo>
                <a:close/>
                <a:moveTo>
                  <a:pt x="3863340" y="1667576"/>
                </a:moveTo>
                <a:cubicBezTo>
                  <a:pt x="3873913" y="1670338"/>
                  <a:pt x="3878580" y="1678339"/>
                  <a:pt x="3874198" y="1686531"/>
                </a:cubicBezTo>
                <a:cubicBezTo>
                  <a:pt x="3869817" y="1694531"/>
                  <a:pt x="3858577" y="1698913"/>
                  <a:pt x="3847814" y="1696532"/>
                </a:cubicBezTo>
                <a:cubicBezTo>
                  <a:pt x="3837241" y="1694246"/>
                  <a:pt x="3832003" y="1685959"/>
                  <a:pt x="3835718" y="1677863"/>
                </a:cubicBezTo>
                <a:cubicBezTo>
                  <a:pt x="3839623" y="1669195"/>
                  <a:pt x="3852101" y="1664623"/>
                  <a:pt x="3863340" y="1667576"/>
                </a:cubicBezTo>
                <a:close/>
                <a:moveTo>
                  <a:pt x="1053941" y="1665861"/>
                </a:moveTo>
                <a:cubicBezTo>
                  <a:pt x="1054798" y="1674720"/>
                  <a:pt x="1055560" y="1682911"/>
                  <a:pt x="1056227" y="1689483"/>
                </a:cubicBezTo>
                <a:cubicBezTo>
                  <a:pt x="1063180" y="1690436"/>
                  <a:pt x="1069943" y="1691198"/>
                  <a:pt x="1075563" y="1691960"/>
                </a:cubicBezTo>
                <a:cubicBezTo>
                  <a:pt x="1074706" y="1683673"/>
                  <a:pt x="1073848" y="1675101"/>
                  <a:pt x="1073182" y="1666814"/>
                </a:cubicBezTo>
                <a:cubicBezTo>
                  <a:pt x="1066514" y="1666528"/>
                  <a:pt x="1059847" y="1666147"/>
                  <a:pt x="1053941" y="1665861"/>
                </a:cubicBezTo>
                <a:close/>
                <a:moveTo>
                  <a:pt x="555116" y="1665005"/>
                </a:moveTo>
                <a:cubicBezTo>
                  <a:pt x="555307" y="1668148"/>
                  <a:pt x="556069" y="1670244"/>
                  <a:pt x="555402" y="1671863"/>
                </a:cubicBezTo>
                <a:cubicBezTo>
                  <a:pt x="554640" y="1673673"/>
                  <a:pt x="552640" y="1675197"/>
                  <a:pt x="551116" y="1676816"/>
                </a:cubicBezTo>
                <a:cubicBezTo>
                  <a:pt x="550163" y="1675292"/>
                  <a:pt x="548734" y="1673959"/>
                  <a:pt x="548449" y="1672053"/>
                </a:cubicBezTo>
                <a:cubicBezTo>
                  <a:pt x="548353" y="1671482"/>
                  <a:pt x="550925" y="1669482"/>
                  <a:pt x="555116" y="1665005"/>
                </a:cubicBezTo>
                <a:close/>
                <a:moveTo>
                  <a:pt x="1000220" y="1663861"/>
                </a:moveTo>
                <a:cubicBezTo>
                  <a:pt x="1000887" y="1671767"/>
                  <a:pt x="1001458" y="1678815"/>
                  <a:pt x="1002125" y="1685578"/>
                </a:cubicBezTo>
                <a:cubicBezTo>
                  <a:pt x="1007650" y="1685959"/>
                  <a:pt x="1012888" y="1686340"/>
                  <a:pt x="1018032" y="1686721"/>
                </a:cubicBezTo>
                <a:cubicBezTo>
                  <a:pt x="1017365" y="1679482"/>
                  <a:pt x="1016698" y="1672053"/>
                  <a:pt x="1016032" y="1665004"/>
                </a:cubicBezTo>
                <a:cubicBezTo>
                  <a:pt x="1010412" y="1664623"/>
                  <a:pt x="1005459" y="1664337"/>
                  <a:pt x="1000220" y="1663861"/>
                </a:cubicBezTo>
                <a:close/>
                <a:moveTo>
                  <a:pt x="2291429" y="1662814"/>
                </a:moveTo>
                <a:cubicBezTo>
                  <a:pt x="2304002" y="1661290"/>
                  <a:pt x="2315051" y="1669100"/>
                  <a:pt x="2316956" y="1680911"/>
                </a:cubicBezTo>
                <a:cubicBezTo>
                  <a:pt x="2318956" y="1692817"/>
                  <a:pt x="2311145" y="1703009"/>
                  <a:pt x="2298572" y="1704438"/>
                </a:cubicBezTo>
                <a:cubicBezTo>
                  <a:pt x="2285333" y="1705962"/>
                  <a:pt x="2272855" y="1697389"/>
                  <a:pt x="2271426" y="1685578"/>
                </a:cubicBezTo>
                <a:cubicBezTo>
                  <a:pt x="2269997" y="1674625"/>
                  <a:pt x="2279141" y="1664338"/>
                  <a:pt x="2291429" y="1662814"/>
                </a:cubicBezTo>
                <a:close/>
                <a:moveTo>
                  <a:pt x="2989230" y="1662813"/>
                </a:moveTo>
                <a:cubicBezTo>
                  <a:pt x="2989516" y="1663099"/>
                  <a:pt x="2989611" y="1663290"/>
                  <a:pt x="2989802" y="1663671"/>
                </a:cubicBezTo>
                <a:lnTo>
                  <a:pt x="2989418" y="1663407"/>
                </a:lnTo>
                <a:close/>
                <a:moveTo>
                  <a:pt x="2989230" y="1662718"/>
                </a:moveTo>
                <a:lnTo>
                  <a:pt x="2989517" y="1662861"/>
                </a:lnTo>
                <a:lnTo>
                  <a:pt x="2989801" y="1663480"/>
                </a:lnTo>
                <a:cubicBezTo>
                  <a:pt x="2989611" y="1663195"/>
                  <a:pt x="2989515" y="1663004"/>
                  <a:pt x="2989230" y="1662718"/>
                </a:cubicBezTo>
                <a:close/>
                <a:moveTo>
                  <a:pt x="3280886" y="1661670"/>
                </a:moveTo>
                <a:cubicBezTo>
                  <a:pt x="3279553" y="1672529"/>
                  <a:pt x="3278124" y="1684054"/>
                  <a:pt x="3276790" y="1694532"/>
                </a:cubicBezTo>
                <a:cubicBezTo>
                  <a:pt x="3290126" y="1697580"/>
                  <a:pt x="3302603" y="1700532"/>
                  <a:pt x="3313748" y="1703104"/>
                </a:cubicBezTo>
                <a:cubicBezTo>
                  <a:pt x="3315653" y="1689960"/>
                  <a:pt x="3317557" y="1677482"/>
                  <a:pt x="3319177" y="1666338"/>
                </a:cubicBezTo>
                <a:cubicBezTo>
                  <a:pt x="3307271" y="1664909"/>
                  <a:pt x="3294031" y="1663290"/>
                  <a:pt x="3280886" y="1661670"/>
                </a:cubicBezTo>
                <a:close/>
                <a:moveTo>
                  <a:pt x="4041457" y="1658909"/>
                </a:moveTo>
                <a:cubicBezTo>
                  <a:pt x="4045839" y="1660337"/>
                  <a:pt x="4048506" y="1664243"/>
                  <a:pt x="4054126" y="1668910"/>
                </a:cubicBezTo>
                <a:cubicBezTo>
                  <a:pt x="4045744" y="1672148"/>
                  <a:pt x="4040600" y="1675292"/>
                  <a:pt x="4035647" y="1675577"/>
                </a:cubicBezTo>
                <a:cubicBezTo>
                  <a:pt x="4028694" y="1676054"/>
                  <a:pt x="4025551" y="1671958"/>
                  <a:pt x="4026598" y="1666624"/>
                </a:cubicBezTo>
                <a:cubicBezTo>
                  <a:pt x="4027646" y="1661290"/>
                  <a:pt x="4035266" y="1656908"/>
                  <a:pt x="4041457" y="1658909"/>
                </a:cubicBezTo>
                <a:close/>
                <a:moveTo>
                  <a:pt x="1226629" y="1658241"/>
                </a:moveTo>
                <a:cubicBezTo>
                  <a:pt x="1239964" y="1657860"/>
                  <a:pt x="1251871" y="1667195"/>
                  <a:pt x="1252728" y="1679768"/>
                </a:cubicBezTo>
                <a:cubicBezTo>
                  <a:pt x="1253585" y="1692817"/>
                  <a:pt x="1242346" y="1704723"/>
                  <a:pt x="1228344" y="1705009"/>
                </a:cubicBezTo>
                <a:cubicBezTo>
                  <a:pt x="1214723" y="1705295"/>
                  <a:pt x="1204531" y="1694722"/>
                  <a:pt x="1203960" y="1681577"/>
                </a:cubicBezTo>
                <a:cubicBezTo>
                  <a:pt x="1203388" y="1668623"/>
                  <a:pt x="1213104" y="1658622"/>
                  <a:pt x="1226629" y="1658241"/>
                </a:cubicBezTo>
                <a:close/>
                <a:moveTo>
                  <a:pt x="1156525" y="1657765"/>
                </a:moveTo>
                <a:cubicBezTo>
                  <a:pt x="1169670" y="1657860"/>
                  <a:pt x="1179766" y="1671005"/>
                  <a:pt x="1179099" y="1685483"/>
                </a:cubicBezTo>
                <a:cubicBezTo>
                  <a:pt x="1178433" y="1699485"/>
                  <a:pt x="1167002" y="1708438"/>
                  <a:pt x="1154049" y="1705104"/>
                </a:cubicBezTo>
                <a:cubicBezTo>
                  <a:pt x="1141761" y="1701866"/>
                  <a:pt x="1133189" y="1687959"/>
                  <a:pt x="1135475" y="1674815"/>
                </a:cubicBezTo>
                <a:cubicBezTo>
                  <a:pt x="1136046" y="1671386"/>
                  <a:pt x="1137285" y="1668052"/>
                  <a:pt x="1138237" y="1664718"/>
                </a:cubicBezTo>
                <a:cubicBezTo>
                  <a:pt x="1138999" y="1664052"/>
                  <a:pt x="1139761" y="1663385"/>
                  <a:pt x="1140428" y="1662718"/>
                </a:cubicBezTo>
                <a:cubicBezTo>
                  <a:pt x="1145666" y="1661004"/>
                  <a:pt x="1151000" y="1657670"/>
                  <a:pt x="1156525" y="1657765"/>
                </a:cubicBezTo>
                <a:close/>
                <a:moveTo>
                  <a:pt x="1456372" y="1654622"/>
                </a:moveTo>
                <a:cubicBezTo>
                  <a:pt x="1472184" y="1650336"/>
                  <a:pt x="1486757" y="1655670"/>
                  <a:pt x="1487328" y="1666433"/>
                </a:cubicBezTo>
                <a:cubicBezTo>
                  <a:pt x="1487900" y="1677292"/>
                  <a:pt x="1474756" y="1690341"/>
                  <a:pt x="1458753" y="1694532"/>
                </a:cubicBezTo>
                <a:cubicBezTo>
                  <a:pt x="1442561" y="1698723"/>
                  <a:pt x="1429607" y="1692627"/>
                  <a:pt x="1429226" y="1681197"/>
                </a:cubicBezTo>
                <a:cubicBezTo>
                  <a:pt x="1428940" y="1670434"/>
                  <a:pt x="1440847" y="1658813"/>
                  <a:pt x="1456372" y="1654622"/>
                </a:cubicBezTo>
                <a:close/>
                <a:moveTo>
                  <a:pt x="1702677" y="1654551"/>
                </a:moveTo>
                <a:cubicBezTo>
                  <a:pt x="1708308" y="1655861"/>
                  <a:pt x="1712261" y="1658956"/>
                  <a:pt x="1712975" y="1663480"/>
                </a:cubicBezTo>
                <a:cubicBezTo>
                  <a:pt x="1714404" y="1672624"/>
                  <a:pt x="1702784" y="1685102"/>
                  <a:pt x="1687829" y="1690341"/>
                </a:cubicBezTo>
                <a:cubicBezTo>
                  <a:pt x="1672875" y="1695580"/>
                  <a:pt x="1658968" y="1692151"/>
                  <a:pt x="1657444" y="1682911"/>
                </a:cubicBezTo>
                <a:cubicBezTo>
                  <a:pt x="1655921" y="1673672"/>
                  <a:pt x="1667255" y="1661575"/>
                  <a:pt x="1682305" y="1656337"/>
                </a:cubicBezTo>
                <a:cubicBezTo>
                  <a:pt x="1689735" y="1653718"/>
                  <a:pt x="1697045" y="1653241"/>
                  <a:pt x="1702677" y="1654551"/>
                </a:cubicBezTo>
                <a:close/>
                <a:moveTo>
                  <a:pt x="2402967" y="1650717"/>
                </a:moveTo>
                <a:cubicBezTo>
                  <a:pt x="2415921" y="1650336"/>
                  <a:pt x="2427637" y="1661671"/>
                  <a:pt x="2428780" y="1675292"/>
                </a:cubicBezTo>
                <a:cubicBezTo>
                  <a:pt x="2430018" y="1689008"/>
                  <a:pt x="2420207" y="1701009"/>
                  <a:pt x="2407444" y="1700914"/>
                </a:cubicBezTo>
                <a:cubicBezTo>
                  <a:pt x="2394299" y="1700819"/>
                  <a:pt x="2382774" y="1689865"/>
                  <a:pt x="2381441" y="1676149"/>
                </a:cubicBezTo>
                <a:cubicBezTo>
                  <a:pt x="2380202" y="1662528"/>
                  <a:pt x="2390013" y="1651098"/>
                  <a:pt x="2402967" y="1650717"/>
                </a:cubicBezTo>
                <a:close/>
                <a:moveTo>
                  <a:pt x="1945279" y="1650717"/>
                </a:moveTo>
                <a:cubicBezTo>
                  <a:pt x="1950029" y="1652169"/>
                  <a:pt x="1953387" y="1655146"/>
                  <a:pt x="1954244" y="1659289"/>
                </a:cubicBezTo>
                <a:cubicBezTo>
                  <a:pt x="1955958" y="1668052"/>
                  <a:pt x="1945957" y="1679006"/>
                  <a:pt x="1932432" y="1682911"/>
                </a:cubicBezTo>
                <a:cubicBezTo>
                  <a:pt x="1919763" y="1686626"/>
                  <a:pt x="1907571" y="1683006"/>
                  <a:pt x="1905857" y="1675005"/>
                </a:cubicBezTo>
                <a:cubicBezTo>
                  <a:pt x="1904047" y="1666528"/>
                  <a:pt x="1914525" y="1655384"/>
                  <a:pt x="1927955" y="1651288"/>
                </a:cubicBezTo>
                <a:cubicBezTo>
                  <a:pt x="1934385" y="1649336"/>
                  <a:pt x="1940528" y="1649264"/>
                  <a:pt x="1945279" y="1650717"/>
                </a:cubicBezTo>
                <a:close/>
                <a:moveTo>
                  <a:pt x="1311211" y="1650241"/>
                </a:moveTo>
                <a:cubicBezTo>
                  <a:pt x="1326261" y="1648717"/>
                  <a:pt x="1338262" y="1656718"/>
                  <a:pt x="1338167" y="1669005"/>
                </a:cubicBezTo>
                <a:cubicBezTo>
                  <a:pt x="1337881" y="1681102"/>
                  <a:pt x="1325023" y="1693484"/>
                  <a:pt x="1310449" y="1695008"/>
                </a:cubicBezTo>
                <a:cubicBezTo>
                  <a:pt x="1295590" y="1696627"/>
                  <a:pt x="1283589" y="1687293"/>
                  <a:pt x="1283779" y="1675196"/>
                </a:cubicBezTo>
                <a:cubicBezTo>
                  <a:pt x="1283970" y="1662909"/>
                  <a:pt x="1296543" y="1651765"/>
                  <a:pt x="1311211" y="1650241"/>
                </a:cubicBezTo>
                <a:close/>
                <a:moveTo>
                  <a:pt x="2952309" y="1648764"/>
                </a:moveTo>
                <a:cubicBezTo>
                  <a:pt x="2959179" y="1647193"/>
                  <a:pt x="2966894" y="1648526"/>
                  <a:pt x="2974276" y="1653003"/>
                </a:cubicBezTo>
                <a:lnTo>
                  <a:pt x="2989418" y="1663407"/>
                </a:lnTo>
                <a:lnTo>
                  <a:pt x="2994850" y="1680625"/>
                </a:lnTo>
                <a:cubicBezTo>
                  <a:pt x="3000374" y="1699770"/>
                  <a:pt x="2994088" y="1719678"/>
                  <a:pt x="2980658" y="1727774"/>
                </a:cubicBezTo>
                <a:cubicBezTo>
                  <a:pt x="2967513" y="1735680"/>
                  <a:pt x="2951797" y="1730822"/>
                  <a:pt x="2940748" y="1715296"/>
                </a:cubicBezTo>
                <a:cubicBezTo>
                  <a:pt x="2929604" y="1699580"/>
                  <a:pt x="2927127" y="1676720"/>
                  <a:pt x="2935414" y="1661956"/>
                </a:cubicBezTo>
                <a:cubicBezTo>
                  <a:pt x="2939415" y="1654813"/>
                  <a:pt x="2945439" y="1650336"/>
                  <a:pt x="2952309" y="1648764"/>
                </a:cubicBezTo>
                <a:close/>
                <a:moveTo>
                  <a:pt x="3550920" y="1646049"/>
                </a:moveTo>
                <a:cubicBezTo>
                  <a:pt x="3569589" y="1649859"/>
                  <a:pt x="3581114" y="1664528"/>
                  <a:pt x="3576542" y="1679482"/>
                </a:cubicBezTo>
                <a:cubicBezTo>
                  <a:pt x="3571970" y="1694532"/>
                  <a:pt x="3553872" y="1703771"/>
                  <a:pt x="3535680" y="1700151"/>
                </a:cubicBezTo>
                <a:cubicBezTo>
                  <a:pt x="3517392" y="1696627"/>
                  <a:pt x="3506628" y="1681673"/>
                  <a:pt x="3510629" y="1666242"/>
                </a:cubicBezTo>
                <a:cubicBezTo>
                  <a:pt x="3514629" y="1650907"/>
                  <a:pt x="3532060" y="1642239"/>
                  <a:pt x="3550920" y="1646049"/>
                </a:cubicBezTo>
                <a:close/>
                <a:moveTo>
                  <a:pt x="2112359" y="1644621"/>
                </a:moveTo>
                <a:cubicBezTo>
                  <a:pt x="2124646" y="1642240"/>
                  <a:pt x="2135505" y="1647764"/>
                  <a:pt x="2137029" y="1657099"/>
                </a:cubicBezTo>
                <a:cubicBezTo>
                  <a:pt x="2138553" y="1666433"/>
                  <a:pt x="2130171" y="1675958"/>
                  <a:pt x="2117979" y="1678816"/>
                </a:cubicBezTo>
                <a:cubicBezTo>
                  <a:pt x="2105311" y="1681768"/>
                  <a:pt x="2092452" y="1676244"/>
                  <a:pt x="2090833" y="1667004"/>
                </a:cubicBezTo>
                <a:cubicBezTo>
                  <a:pt x="2089309" y="1658051"/>
                  <a:pt x="2099882" y="1647097"/>
                  <a:pt x="2112359" y="1644621"/>
                </a:cubicBezTo>
                <a:close/>
                <a:moveTo>
                  <a:pt x="2504884" y="1642526"/>
                </a:moveTo>
                <a:cubicBezTo>
                  <a:pt x="2518504" y="1641287"/>
                  <a:pt x="2530220" y="1653003"/>
                  <a:pt x="2532315" y="1669862"/>
                </a:cubicBezTo>
                <a:cubicBezTo>
                  <a:pt x="2534411" y="1686817"/>
                  <a:pt x="2526029" y="1699961"/>
                  <a:pt x="2512218" y="1700057"/>
                </a:cubicBezTo>
                <a:cubicBezTo>
                  <a:pt x="2498692" y="1700247"/>
                  <a:pt x="2486310" y="1687293"/>
                  <a:pt x="2484690" y="1671386"/>
                </a:cubicBezTo>
                <a:cubicBezTo>
                  <a:pt x="2483167" y="1656242"/>
                  <a:pt x="2492215" y="1643669"/>
                  <a:pt x="2504884" y="1642526"/>
                </a:cubicBezTo>
                <a:close/>
                <a:moveTo>
                  <a:pt x="4199572" y="1642335"/>
                </a:moveTo>
                <a:cubicBezTo>
                  <a:pt x="4201001" y="1642812"/>
                  <a:pt x="4201953" y="1644145"/>
                  <a:pt x="4203096" y="1645098"/>
                </a:cubicBezTo>
                <a:cubicBezTo>
                  <a:pt x="4201763" y="1646336"/>
                  <a:pt x="4200429" y="1647479"/>
                  <a:pt x="4197858" y="1649574"/>
                </a:cubicBezTo>
                <a:cubicBezTo>
                  <a:pt x="4197096" y="1647098"/>
                  <a:pt x="4196143" y="1645860"/>
                  <a:pt x="4196334" y="1644431"/>
                </a:cubicBezTo>
                <a:cubicBezTo>
                  <a:pt x="4196429" y="1643764"/>
                  <a:pt x="4199001" y="1642145"/>
                  <a:pt x="4199572" y="1642335"/>
                </a:cubicBezTo>
                <a:close/>
                <a:moveTo>
                  <a:pt x="885729" y="1641954"/>
                </a:moveTo>
                <a:cubicBezTo>
                  <a:pt x="893349" y="1643097"/>
                  <a:pt x="899445" y="1653289"/>
                  <a:pt x="899541" y="1665671"/>
                </a:cubicBezTo>
                <a:cubicBezTo>
                  <a:pt x="899731" y="1677863"/>
                  <a:pt x="893635" y="1686436"/>
                  <a:pt x="885729" y="1685293"/>
                </a:cubicBezTo>
                <a:cubicBezTo>
                  <a:pt x="878014" y="1684150"/>
                  <a:pt x="871823" y="1673291"/>
                  <a:pt x="872013" y="1661480"/>
                </a:cubicBezTo>
                <a:cubicBezTo>
                  <a:pt x="872204" y="1649574"/>
                  <a:pt x="878300" y="1640811"/>
                  <a:pt x="885729" y="1641954"/>
                </a:cubicBezTo>
                <a:close/>
                <a:moveTo>
                  <a:pt x="3744754" y="1641478"/>
                </a:moveTo>
                <a:cubicBezTo>
                  <a:pt x="3758946" y="1644335"/>
                  <a:pt x="3767423" y="1654813"/>
                  <a:pt x="3763613" y="1665100"/>
                </a:cubicBezTo>
                <a:cubicBezTo>
                  <a:pt x="3759898" y="1675387"/>
                  <a:pt x="3745325" y="1681864"/>
                  <a:pt x="3731514" y="1679292"/>
                </a:cubicBezTo>
                <a:cubicBezTo>
                  <a:pt x="3717512" y="1676625"/>
                  <a:pt x="3709606" y="1666052"/>
                  <a:pt x="3713226" y="1655289"/>
                </a:cubicBezTo>
                <a:cubicBezTo>
                  <a:pt x="3716845" y="1644526"/>
                  <a:pt x="3730466" y="1638620"/>
                  <a:pt x="3744754" y="1641478"/>
                </a:cubicBezTo>
                <a:close/>
                <a:moveTo>
                  <a:pt x="3163634" y="1641001"/>
                </a:moveTo>
                <a:cubicBezTo>
                  <a:pt x="3162967" y="1652622"/>
                  <a:pt x="3162300" y="1663956"/>
                  <a:pt x="3161538" y="1676434"/>
                </a:cubicBezTo>
                <a:cubicBezTo>
                  <a:pt x="3172397" y="1678244"/>
                  <a:pt x="3184589" y="1680244"/>
                  <a:pt x="3195638" y="1682149"/>
                </a:cubicBezTo>
                <a:cubicBezTo>
                  <a:pt x="3196685" y="1669671"/>
                  <a:pt x="3197543" y="1658527"/>
                  <a:pt x="3198305" y="1647097"/>
                </a:cubicBezTo>
                <a:cubicBezTo>
                  <a:pt x="3186494" y="1645002"/>
                  <a:pt x="3174492" y="1642906"/>
                  <a:pt x="3163634" y="1641001"/>
                </a:cubicBezTo>
                <a:close/>
                <a:moveTo>
                  <a:pt x="840485" y="1639477"/>
                </a:moveTo>
                <a:cubicBezTo>
                  <a:pt x="846772" y="1640430"/>
                  <a:pt x="851725" y="1649098"/>
                  <a:pt x="851725" y="1659480"/>
                </a:cubicBezTo>
                <a:cubicBezTo>
                  <a:pt x="851630" y="1670243"/>
                  <a:pt x="846105" y="1678244"/>
                  <a:pt x="839247" y="1677577"/>
                </a:cubicBezTo>
                <a:cubicBezTo>
                  <a:pt x="832389" y="1676815"/>
                  <a:pt x="827341" y="1667576"/>
                  <a:pt x="827817" y="1656908"/>
                </a:cubicBezTo>
                <a:cubicBezTo>
                  <a:pt x="828293" y="1646240"/>
                  <a:pt x="833818" y="1638429"/>
                  <a:pt x="840485" y="1639477"/>
                </a:cubicBezTo>
                <a:close/>
                <a:moveTo>
                  <a:pt x="1641943" y="1638370"/>
                </a:moveTo>
                <a:cubicBezTo>
                  <a:pt x="1647825" y="1639596"/>
                  <a:pt x="1651825" y="1642811"/>
                  <a:pt x="1652587" y="1647764"/>
                </a:cubicBezTo>
                <a:cubicBezTo>
                  <a:pt x="1654111" y="1657289"/>
                  <a:pt x="1642967" y="1669386"/>
                  <a:pt x="1627346" y="1675101"/>
                </a:cubicBezTo>
                <a:cubicBezTo>
                  <a:pt x="1610677" y="1681197"/>
                  <a:pt x="1596485" y="1678054"/>
                  <a:pt x="1594865" y="1667957"/>
                </a:cubicBezTo>
                <a:cubicBezTo>
                  <a:pt x="1593341" y="1658337"/>
                  <a:pt x="1604295" y="1646621"/>
                  <a:pt x="1620011" y="1640906"/>
                </a:cubicBezTo>
                <a:cubicBezTo>
                  <a:pt x="1628298" y="1637906"/>
                  <a:pt x="1636061" y="1637144"/>
                  <a:pt x="1641943" y="1638370"/>
                </a:cubicBezTo>
                <a:close/>
                <a:moveTo>
                  <a:pt x="2862548" y="1637954"/>
                </a:moveTo>
                <a:cubicBezTo>
                  <a:pt x="2879121" y="1640525"/>
                  <a:pt x="2893409" y="1659957"/>
                  <a:pt x="2894266" y="1681864"/>
                </a:cubicBezTo>
                <a:cubicBezTo>
                  <a:pt x="2895219" y="1703867"/>
                  <a:pt x="2882932" y="1719583"/>
                  <a:pt x="2866644" y="1717678"/>
                </a:cubicBezTo>
                <a:cubicBezTo>
                  <a:pt x="2850451" y="1715773"/>
                  <a:pt x="2836640" y="1696723"/>
                  <a:pt x="2834830" y="1674339"/>
                </a:cubicBezTo>
                <a:cubicBezTo>
                  <a:pt x="2833020" y="1651194"/>
                  <a:pt x="2845117" y="1635191"/>
                  <a:pt x="2862548" y="1637954"/>
                </a:cubicBezTo>
                <a:close/>
                <a:moveTo>
                  <a:pt x="3934300" y="1637572"/>
                </a:moveTo>
                <a:cubicBezTo>
                  <a:pt x="3943254" y="1639382"/>
                  <a:pt x="3948683" y="1646431"/>
                  <a:pt x="3945826" y="1652812"/>
                </a:cubicBezTo>
                <a:cubicBezTo>
                  <a:pt x="3942968" y="1659194"/>
                  <a:pt x="3932681" y="1663290"/>
                  <a:pt x="3923918" y="1661480"/>
                </a:cubicBezTo>
                <a:cubicBezTo>
                  <a:pt x="3914679" y="1659575"/>
                  <a:pt x="3910012" y="1652907"/>
                  <a:pt x="3912869" y="1646049"/>
                </a:cubicBezTo>
                <a:cubicBezTo>
                  <a:pt x="3915822" y="1639191"/>
                  <a:pt x="3924871" y="1635667"/>
                  <a:pt x="3934300" y="1637572"/>
                </a:cubicBezTo>
                <a:close/>
                <a:moveTo>
                  <a:pt x="794861" y="1637001"/>
                </a:moveTo>
                <a:cubicBezTo>
                  <a:pt x="800481" y="1637667"/>
                  <a:pt x="804672" y="1645478"/>
                  <a:pt x="804196" y="1654526"/>
                </a:cubicBezTo>
                <a:cubicBezTo>
                  <a:pt x="803624" y="1663671"/>
                  <a:pt x="798576" y="1670338"/>
                  <a:pt x="792670" y="1669671"/>
                </a:cubicBezTo>
                <a:cubicBezTo>
                  <a:pt x="786765" y="1669005"/>
                  <a:pt x="782955" y="1661385"/>
                  <a:pt x="783621" y="1652145"/>
                </a:cubicBezTo>
                <a:cubicBezTo>
                  <a:pt x="784384" y="1642906"/>
                  <a:pt x="789146" y="1636334"/>
                  <a:pt x="794861" y="1637001"/>
                </a:cubicBezTo>
                <a:close/>
                <a:moveTo>
                  <a:pt x="2600896" y="1635000"/>
                </a:moveTo>
                <a:cubicBezTo>
                  <a:pt x="2613754" y="1634905"/>
                  <a:pt x="2625565" y="1650621"/>
                  <a:pt x="2626899" y="1669386"/>
                </a:cubicBezTo>
                <a:cubicBezTo>
                  <a:pt x="2628232" y="1687198"/>
                  <a:pt x="2619374" y="1702152"/>
                  <a:pt x="2607182" y="1701866"/>
                </a:cubicBezTo>
                <a:cubicBezTo>
                  <a:pt x="2594323" y="1701580"/>
                  <a:pt x="2581655" y="1685388"/>
                  <a:pt x="2580322" y="1667100"/>
                </a:cubicBezTo>
                <a:cubicBezTo>
                  <a:pt x="2579083" y="1649764"/>
                  <a:pt x="2588799" y="1635096"/>
                  <a:pt x="2600896" y="1635000"/>
                </a:cubicBezTo>
                <a:close/>
                <a:moveTo>
                  <a:pt x="747997" y="1634525"/>
                </a:moveTo>
                <a:cubicBezTo>
                  <a:pt x="752950" y="1634811"/>
                  <a:pt x="756570" y="1641478"/>
                  <a:pt x="755903" y="1649098"/>
                </a:cubicBezTo>
                <a:cubicBezTo>
                  <a:pt x="755236" y="1656718"/>
                  <a:pt x="750379" y="1662528"/>
                  <a:pt x="745330" y="1661957"/>
                </a:cubicBezTo>
                <a:cubicBezTo>
                  <a:pt x="740473" y="1661385"/>
                  <a:pt x="737520" y="1655670"/>
                  <a:pt x="738091" y="1648146"/>
                </a:cubicBezTo>
                <a:cubicBezTo>
                  <a:pt x="738758" y="1640145"/>
                  <a:pt x="742949" y="1634239"/>
                  <a:pt x="747997" y="1634525"/>
                </a:cubicBezTo>
                <a:close/>
                <a:moveTo>
                  <a:pt x="699611" y="1632620"/>
                </a:moveTo>
                <a:cubicBezTo>
                  <a:pt x="703421" y="1633192"/>
                  <a:pt x="706279" y="1638716"/>
                  <a:pt x="705612" y="1644431"/>
                </a:cubicBezTo>
                <a:cubicBezTo>
                  <a:pt x="704850" y="1650146"/>
                  <a:pt x="700659" y="1655004"/>
                  <a:pt x="696658" y="1654813"/>
                </a:cubicBezTo>
                <a:cubicBezTo>
                  <a:pt x="692467" y="1654623"/>
                  <a:pt x="689896" y="1649860"/>
                  <a:pt x="690467" y="1643669"/>
                </a:cubicBezTo>
                <a:cubicBezTo>
                  <a:pt x="691134" y="1637001"/>
                  <a:pt x="695230" y="1632048"/>
                  <a:pt x="699611" y="1632620"/>
                </a:cubicBezTo>
                <a:close/>
                <a:moveTo>
                  <a:pt x="1402937" y="1632429"/>
                </a:moveTo>
                <a:cubicBezTo>
                  <a:pt x="1419320" y="1628238"/>
                  <a:pt x="1432750" y="1633477"/>
                  <a:pt x="1433798" y="1644906"/>
                </a:cubicBezTo>
                <a:cubicBezTo>
                  <a:pt x="1434751" y="1656432"/>
                  <a:pt x="1422749" y="1669005"/>
                  <a:pt x="1406461" y="1673291"/>
                </a:cubicBezTo>
                <a:cubicBezTo>
                  <a:pt x="1390364" y="1677577"/>
                  <a:pt x="1376553" y="1671386"/>
                  <a:pt x="1375600" y="1660051"/>
                </a:cubicBezTo>
                <a:cubicBezTo>
                  <a:pt x="1374553" y="1648716"/>
                  <a:pt x="1386840" y="1636524"/>
                  <a:pt x="1402937" y="1632429"/>
                </a:cubicBezTo>
                <a:close/>
                <a:moveTo>
                  <a:pt x="1882866" y="1631798"/>
                </a:moveTo>
                <a:cubicBezTo>
                  <a:pt x="1887926" y="1633334"/>
                  <a:pt x="1891236" y="1636573"/>
                  <a:pt x="1891474" y="1641097"/>
                </a:cubicBezTo>
                <a:cubicBezTo>
                  <a:pt x="1892045" y="1650336"/>
                  <a:pt x="1880615" y="1661099"/>
                  <a:pt x="1865851" y="1665385"/>
                </a:cubicBezTo>
                <a:cubicBezTo>
                  <a:pt x="1851850" y="1669386"/>
                  <a:pt x="1840515" y="1665957"/>
                  <a:pt x="1839372" y="1657194"/>
                </a:cubicBezTo>
                <a:cubicBezTo>
                  <a:pt x="1838229" y="1648145"/>
                  <a:pt x="1848897" y="1637382"/>
                  <a:pt x="1863756" y="1632715"/>
                </a:cubicBezTo>
                <a:cubicBezTo>
                  <a:pt x="1870995" y="1630429"/>
                  <a:pt x="1877806" y="1630262"/>
                  <a:pt x="1882866" y="1631798"/>
                </a:cubicBezTo>
                <a:close/>
                <a:moveTo>
                  <a:pt x="647033" y="1631572"/>
                </a:moveTo>
                <a:cubicBezTo>
                  <a:pt x="649414" y="1632715"/>
                  <a:pt x="650938" y="1636048"/>
                  <a:pt x="652176" y="1637573"/>
                </a:cubicBezTo>
                <a:cubicBezTo>
                  <a:pt x="651509" y="1644240"/>
                  <a:pt x="647699" y="1648622"/>
                  <a:pt x="644461" y="1648050"/>
                </a:cubicBezTo>
                <a:cubicBezTo>
                  <a:pt x="641032" y="1647574"/>
                  <a:pt x="639413" y="1644716"/>
                  <a:pt x="639794" y="1639859"/>
                </a:cubicBezTo>
                <a:cubicBezTo>
                  <a:pt x="640175" y="1635191"/>
                  <a:pt x="644175" y="1630238"/>
                  <a:pt x="647033" y="1631572"/>
                </a:cubicBezTo>
                <a:close/>
                <a:moveTo>
                  <a:pt x="590073" y="1631191"/>
                </a:moveTo>
                <a:cubicBezTo>
                  <a:pt x="591692" y="1631382"/>
                  <a:pt x="593026" y="1633858"/>
                  <a:pt x="595312" y="1636144"/>
                </a:cubicBezTo>
                <a:cubicBezTo>
                  <a:pt x="592645" y="1638811"/>
                  <a:pt x="590740" y="1641764"/>
                  <a:pt x="589216" y="1641764"/>
                </a:cubicBezTo>
                <a:cubicBezTo>
                  <a:pt x="587692" y="1641859"/>
                  <a:pt x="585406" y="1639478"/>
                  <a:pt x="585215" y="1637478"/>
                </a:cubicBezTo>
                <a:cubicBezTo>
                  <a:pt x="584739" y="1633858"/>
                  <a:pt x="587215" y="1631000"/>
                  <a:pt x="590073" y="1631191"/>
                </a:cubicBezTo>
                <a:close/>
                <a:moveTo>
                  <a:pt x="1081468" y="1631190"/>
                </a:moveTo>
                <a:cubicBezTo>
                  <a:pt x="1080706" y="1639001"/>
                  <a:pt x="1081183" y="1647192"/>
                  <a:pt x="1081754" y="1654431"/>
                </a:cubicBezTo>
                <a:cubicBezTo>
                  <a:pt x="1088993" y="1655193"/>
                  <a:pt x="1096327" y="1655955"/>
                  <a:pt x="1102423" y="1656622"/>
                </a:cubicBezTo>
                <a:cubicBezTo>
                  <a:pt x="1101757" y="1648240"/>
                  <a:pt x="1101376" y="1639668"/>
                  <a:pt x="1102042" y="1631952"/>
                </a:cubicBezTo>
                <a:cubicBezTo>
                  <a:pt x="1094422" y="1631667"/>
                  <a:pt x="1087660" y="1631476"/>
                  <a:pt x="1081468" y="1631190"/>
                </a:cubicBezTo>
                <a:close/>
                <a:moveTo>
                  <a:pt x="527971" y="1631000"/>
                </a:moveTo>
                <a:cubicBezTo>
                  <a:pt x="528828" y="1632619"/>
                  <a:pt x="529876" y="1633762"/>
                  <a:pt x="529590" y="1634239"/>
                </a:cubicBezTo>
                <a:cubicBezTo>
                  <a:pt x="529018" y="1635382"/>
                  <a:pt x="527875" y="1636239"/>
                  <a:pt x="526923" y="1637191"/>
                </a:cubicBezTo>
                <a:cubicBezTo>
                  <a:pt x="526351" y="1636429"/>
                  <a:pt x="525113" y="1635477"/>
                  <a:pt x="525304" y="1634905"/>
                </a:cubicBezTo>
                <a:cubicBezTo>
                  <a:pt x="525685" y="1633667"/>
                  <a:pt x="526828" y="1632619"/>
                  <a:pt x="527971" y="1631000"/>
                </a:cubicBezTo>
                <a:close/>
                <a:moveTo>
                  <a:pt x="2767679" y="1629952"/>
                </a:moveTo>
                <a:cubicBezTo>
                  <a:pt x="2781966" y="1630809"/>
                  <a:pt x="2796063" y="1649478"/>
                  <a:pt x="2798063" y="1670814"/>
                </a:cubicBezTo>
                <a:cubicBezTo>
                  <a:pt x="2799873" y="1692341"/>
                  <a:pt x="2789300" y="1709391"/>
                  <a:pt x="2775108" y="1708057"/>
                </a:cubicBezTo>
                <a:cubicBezTo>
                  <a:pt x="2760916" y="1706723"/>
                  <a:pt x="2747581" y="1687102"/>
                  <a:pt x="2745866" y="1665766"/>
                </a:cubicBezTo>
                <a:cubicBezTo>
                  <a:pt x="2744247" y="1645287"/>
                  <a:pt x="2753963" y="1629190"/>
                  <a:pt x="2767679" y="1629952"/>
                </a:cubicBezTo>
                <a:close/>
                <a:moveTo>
                  <a:pt x="1025271" y="1629762"/>
                </a:moveTo>
                <a:cubicBezTo>
                  <a:pt x="1024604" y="1636810"/>
                  <a:pt x="1025080" y="1643954"/>
                  <a:pt x="1025652" y="1651002"/>
                </a:cubicBezTo>
                <a:cubicBezTo>
                  <a:pt x="1031081" y="1651383"/>
                  <a:pt x="1036415" y="1651669"/>
                  <a:pt x="1042321" y="1652050"/>
                </a:cubicBezTo>
                <a:cubicBezTo>
                  <a:pt x="1041749" y="1644716"/>
                  <a:pt x="1041273" y="1637286"/>
                  <a:pt x="1041940" y="1630809"/>
                </a:cubicBezTo>
                <a:cubicBezTo>
                  <a:pt x="1035939" y="1630428"/>
                  <a:pt x="1030605" y="1630143"/>
                  <a:pt x="1025271" y="1629762"/>
                </a:cubicBezTo>
                <a:close/>
                <a:moveTo>
                  <a:pt x="2684144" y="1629381"/>
                </a:moveTo>
                <a:cubicBezTo>
                  <a:pt x="2696050" y="1628715"/>
                  <a:pt x="2707290" y="1644621"/>
                  <a:pt x="2709481" y="1664814"/>
                </a:cubicBezTo>
                <a:cubicBezTo>
                  <a:pt x="2711576" y="1685198"/>
                  <a:pt x="2703861" y="1701390"/>
                  <a:pt x="2691859" y="1701771"/>
                </a:cubicBezTo>
                <a:cubicBezTo>
                  <a:pt x="2679763" y="1702152"/>
                  <a:pt x="2668237" y="1686436"/>
                  <a:pt x="2666047" y="1666148"/>
                </a:cubicBezTo>
                <a:cubicBezTo>
                  <a:pt x="2663856" y="1645859"/>
                  <a:pt x="2672143" y="1630048"/>
                  <a:pt x="2684144" y="1629381"/>
                </a:cubicBezTo>
                <a:close/>
                <a:moveTo>
                  <a:pt x="4107370" y="1628524"/>
                </a:moveTo>
                <a:cubicBezTo>
                  <a:pt x="4110704" y="1629571"/>
                  <a:pt x="4112608" y="1632905"/>
                  <a:pt x="4116990" y="1637001"/>
                </a:cubicBezTo>
                <a:cubicBezTo>
                  <a:pt x="4109941" y="1639096"/>
                  <a:pt x="4105750" y="1641382"/>
                  <a:pt x="4102036" y="1641097"/>
                </a:cubicBezTo>
                <a:cubicBezTo>
                  <a:pt x="4096892" y="1640716"/>
                  <a:pt x="4095082" y="1637191"/>
                  <a:pt x="4096702" y="1633191"/>
                </a:cubicBezTo>
                <a:cubicBezTo>
                  <a:pt x="4098416" y="1629000"/>
                  <a:pt x="4102798" y="1627000"/>
                  <a:pt x="4107370" y="1628524"/>
                </a:cubicBezTo>
                <a:close/>
                <a:moveTo>
                  <a:pt x="971264" y="1622523"/>
                </a:moveTo>
                <a:cubicBezTo>
                  <a:pt x="970978" y="1630143"/>
                  <a:pt x="971550" y="1638906"/>
                  <a:pt x="972502" y="1647002"/>
                </a:cubicBezTo>
                <a:cubicBezTo>
                  <a:pt x="977455" y="1647002"/>
                  <a:pt x="982694" y="1647097"/>
                  <a:pt x="988123" y="1647097"/>
                </a:cubicBezTo>
                <a:cubicBezTo>
                  <a:pt x="987552" y="1639668"/>
                  <a:pt x="987361" y="1632333"/>
                  <a:pt x="987933" y="1626333"/>
                </a:cubicBezTo>
                <a:cubicBezTo>
                  <a:pt x="981646" y="1624904"/>
                  <a:pt x="975931" y="1623570"/>
                  <a:pt x="971264" y="1622523"/>
                </a:cubicBezTo>
                <a:close/>
                <a:moveTo>
                  <a:pt x="1583531" y="1621820"/>
                </a:moveTo>
                <a:cubicBezTo>
                  <a:pt x="1589342" y="1623356"/>
                  <a:pt x="1593247" y="1626904"/>
                  <a:pt x="1593818" y="1632143"/>
                </a:cubicBezTo>
                <a:cubicBezTo>
                  <a:pt x="1594961" y="1642525"/>
                  <a:pt x="1582293" y="1655670"/>
                  <a:pt x="1565910" y="1660908"/>
                </a:cubicBezTo>
                <a:cubicBezTo>
                  <a:pt x="1549717" y="1666052"/>
                  <a:pt x="1535144" y="1661385"/>
                  <a:pt x="1534477" y="1651098"/>
                </a:cubicBezTo>
                <a:cubicBezTo>
                  <a:pt x="1533906" y="1641192"/>
                  <a:pt x="1546098" y="1628904"/>
                  <a:pt x="1561814" y="1623570"/>
                </a:cubicBezTo>
                <a:cubicBezTo>
                  <a:pt x="1570006" y="1620761"/>
                  <a:pt x="1577721" y="1620284"/>
                  <a:pt x="1583531" y="1621820"/>
                </a:cubicBezTo>
                <a:close/>
                <a:moveTo>
                  <a:pt x="2229611" y="1621285"/>
                </a:moveTo>
                <a:cubicBezTo>
                  <a:pt x="2242375" y="1619666"/>
                  <a:pt x="2253043" y="1626714"/>
                  <a:pt x="2254186" y="1637668"/>
                </a:cubicBezTo>
                <a:cubicBezTo>
                  <a:pt x="2255424" y="1648717"/>
                  <a:pt x="2246852" y="1658337"/>
                  <a:pt x="2233898" y="1660337"/>
                </a:cubicBezTo>
                <a:cubicBezTo>
                  <a:pt x="2220277" y="1662433"/>
                  <a:pt x="2208180" y="1655289"/>
                  <a:pt x="2206942" y="1644335"/>
                </a:cubicBezTo>
                <a:cubicBezTo>
                  <a:pt x="2205704" y="1633382"/>
                  <a:pt x="2215895" y="1623095"/>
                  <a:pt x="2229611" y="1621285"/>
                </a:cubicBezTo>
                <a:close/>
                <a:moveTo>
                  <a:pt x="1267110" y="1619856"/>
                </a:moveTo>
                <a:cubicBezTo>
                  <a:pt x="1282160" y="1618427"/>
                  <a:pt x="1293781" y="1626809"/>
                  <a:pt x="1293399" y="1639668"/>
                </a:cubicBezTo>
                <a:cubicBezTo>
                  <a:pt x="1293019" y="1652241"/>
                  <a:pt x="1280827" y="1663957"/>
                  <a:pt x="1266348" y="1665290"/>
                </a:cubicBezTo>
                <a:cubicBezTo>
                  <a:pt x="1251680" y="1666624"/>
                  <a:pt x="1240631" y="1657099"/>
                  <a:pt x="1240631" y="1644145"/>
                </a:cubicBezTo>
                <a:cubicBezTo>
                  <a:pt x="1240631" y="1631286"/>
                  <a:pt x="1252442" y="1621285"/>
                  <a:pt x="1267110" y="1619856"/>
                </a:cubicBezTo>
                <a:close/>
                <a:moveTo>
                  <a:pt x="2047303" y="1617856"/>
                </a:moveTo>
                <a:cubicBezTo>
                  <a:pt x="2060543" y="1614237"/>
                  <a:pt x="2071592" y="1618523"/>
                  <a:pt x="2073021" y="1627667"/>
                </a:cubicBezTo>
                <a:cubicBezTo>
                  <a:pt x="2074450" y="1636906"/>
                  <a:pt x="2065877" y="1646526"/>
                  <a:pt x="2052637" y="1650336"/>
                </a:cubicBezTo>
                <a:cubicBezTo>
                  <a:pt x="2038636" y="1654337"/>
                  <a:pt x="2026158" y="1650336"/>
                  <a:pt x="2024634" y="1641192"/>
                </a:cubicBezTo>
                <a:cubicBezTo>
                  <a:pt x="2023110" y="1632048"/>
                  <a:pt x="2033302" y="1621571"/>
                  <a:pt x="2047303" y="1617856"/>
                </a:cubicBezTo>
                <a:close/>
                <a:moveTo>
                  <a:pt x="3428332" y="1617761"/>
                </a:moveTo>
                <a:cubicBezTo>
                  <a:pt x="3450049" y="1621856"/>
                  <a:pt x="3465004" y="1639382"/>
                  <a:pt x="3461194" y="1657099"/>
                </a:cubicBezTo>
                <a:cubicBezTo>
                  <a:pt x="3457479" y="1674625"/>
                  <a:pt x="3436810" y="1686341"/>
                  <a:pt x="3416236" y="1682340"/>
                </a:cubicBezTo>
                <a:cubicBezTo>
                  <a:pt x="3395376" y="1678244"/>
                  <a:pt x="3382041" y="1660242"/>
                  <a:pt x="3385661" y="1641668"/>
                </a:cubicBezTo>
                <a:cubicBezTo>
                  <a:pt x="3389089" y="1623857"/>
                  <a:pt x="3407378" y="1613760"/>
                  <a:pt x="3428332" y="1617761"/>
                </a:cubicBezTo>
                <a:close/>
                <a:moveTo>
                  <a:pt x="1818822" y="1614569"/>
                </a:moveTo>
                <a:cubicBezTo>
                  <a:pt x="1824109" y="1615808"/>
                  <a:pt x="1827657" y="1618856"/>
                  <a:pt x="1828323" y="1623475"/>
                </a:cubicBezTo>
                <a:cubicBezTo>
                  <a:pt x="1829657" y="1632524"/>
                  <a:pt x="1818894" y="1644239"/>
                  <a:pt x="1804130" y="1649573"/>
                </a:cubicBezTo>
                <a:cubicBezTo>
                  <a:pt x="1788890" y="1655098"/>
                  <a:pt x="1774031" y="1651669"/>
                  <a:pt x="1773078" y="1642335"/>
                </a:cubicBezTo>
                <a:cubicBezTo>
                  <a:pt x="1772316" y="1633381"/>
                  <a:pt x="1784032" y="1621665"/>
                  <a:pt x="1798891" y="1616522"/>
                </a:cubicBezTo>
                <a:cubicBezTo>
                  <a:pt x="1806511" y="1613903"/>
                  <a:pt x="1813536" y="1613331"/>
                  <a:pt x="1818822" y="1614569"/>
                </a:cubicBezTo>
                <a:close/>
                <a:moveTo>
                  <a:pt x="3045716" y="1614552"/>
                </a:moveTo>
                <a:lnTo>
                  <a:pt x="3050178" y="1641954"/>
                </a:lnTo>
                <a:cubicBezTo>
                  <a:pt x="3049881" y="1650931"/>
                  <a:pt x="3047476" y="1659480"/>
                  <a:pt x="3042094" y="1667386"/>
                </a:cubicBezTo>
                <a:lnTo>
                  <a:pt x="3041730" y="1667762"/>
                </a:lnTo>
                <a:lnTo>
                  <a:pt x="3063728" y="1662385"/>
                </a:lnTo>
                <a:cubicBezTo>
                  <a:pt x="3071218" y="1662480"/>
                  <a:pt x="3078814" y="1664671"/>
                  <a:pt x="3086386" y="1669576"/>
                </a:cubicBezTo>
                <a:cubicBezTo>
                  <a:pt x="3086767" y="1653288"/>
                  <a:pt x="3087053" y="1638906"/>
                  <a:pt x="3087243" y="1623475"/>
                </a:cubicBezTo>
                <a:cubicBezTo>
                  <a:pt x="3079957" y="1625428"/>
                  <a:pt x="3072837" y="1625451"/>
                  <a:pt x="3065848" y="1623832"/>
                </a:cubicBezTo>
                <a:close/>
                <a:moveTo>
                  <a:pt x="3626833" y="1614046"/>
                </a:moveTo>
                <a:cubicBezTo>
                  <a:pt x="3642740" y="1618618"/>
                  <a:pt x="3652360" y="1632144"/>
                  <a:pt x="3647788" y="1643955"/>
                </a:cubicBezTo>
                <a:cubicBezTo>
                  <a:pt x="3642931" y="1656528"/>
                  <a:pt x="3624452" y="1664052"/>
                  <a:pt x="3608450" y="1659766"/>
                </a:cubicBezTo>
                <a:cubicBezTo>
                  <a:pt x="3591686" y="1655289"/>
                  <a:pt x="3582828" y="1641478"/>
                  <a:pt x="3587686" y="1628143"/>
                </a:cubicBezTo>
                <a:cubicBezTo>
                  <a:pt x="3592448" y="1614999"/>
                  <a:pt x="3609498" y="1609093"/>
                  <a:pt x="3626833" y="1614046"/>
                </a:cubicBezTo>
                <a:close/>
                <a:moveTo>
                  <a:pt x="3819429" y="1612236"/>
                </a:moveTo>
                <a:cubicBezTo>
                  <a:pt x="3830859" y="1615188"/>
                  <a:pt x="3838003" y="1623951"/>
                  <a:pt x="3835241" y="1632048"/>
                </a:cubicBezTo>
                <a:cubicBezTo>
                  <a:pt x="3832288" y="1640715"/>
                  <a:pt x="3819048" y="1646335"/>
                  <a:pt x="3807047" y="1643859"/>
                </a:cubicBezTo>
                <a:cubicBezTo>
                  <a:pt x="3794855" y="1641382"/>
                  <a:pt x="3787806" y="1631762"/>
                  <a:pt x="3791140" y="1622713"/>
                </a:cubicBezTo>
                <a:cubicBezTo>
                  <a:pt x="3794474" y="1613760"/>
                  <a:pt x="3807142" y="1609092"/>
                  <a:pt x="3819429" y="1612236"/>
                </a:cubicBezTo>
                <a:close/>
                <a:moveTo>
                  <a:pt x="4002309" y="1608903"/>
                </a:moveTo>
                <a:cubicBezTo>
                  <a:pt x="4009739" y="1610236"/>
                  <a:pt x="4014692" y="1616332"/>
                  <a:pt x="4012501" y="1621571"/>
                </a:cubicBezTo>
                <a:cubicBezTo>
                  <a:pt x="4010501" y="1626238"/>
                  <a:pt x="4002785" y="1629572"/>
                  <a:pt x="3996213" y="1628429"/>
                </a:cubicBezTo>
                <a:cubicBezTo>
                  <a:pt x="3988879" y="1627191"/>
                  <a:pt x="3984116" y="1621095"/>
                  <a:pt x="3986307" y="1615665"/>
                </a:cubicBezTo>
                <a:cubicBezTo>
                  <a:pt x="3988212" y="1610807"/>
                  <a:pt x="3995642" y="1607664"/>
                  <a:pt x="4002309" y="1608903"/>
                </a:cubicBezTo>
                <a:close/>
                <a:moveTo>
                  <a:pt x="908494" y="1607664"/>
                </a:moveTo>
                <a:cubicBezTo>
                  <a:pt x="916304" y="1608426"/>
                  <a:pt x="921258" y="1618141"/>
                  <a:pt x="921924" y="1630714"/>
                </a:cubicBezTo>
                <a:cubicBezTo>
                  <a:pt x="922496" y="1642716"/>
                  <a:pt x="916876" y="1652050"/>
                  <a:pt x="909351" y="1651860"/>
                </a:cubicBezTo>
                <a:cubicBezTo>
                  <a:pt x="901731" y="1651574"/>
                  <a:pt x="894587" y="1640620"/>
                  <a:pt x="893921" y="1628333"/>
                </a:cubicBezTo>
                <a:cubicBezTo>
                  <a:pt x="893254" y="1616046"/>
                  <a:pt x="900683" y="1606997"/>
                  <a:pt x="908494" y="1607664"/>
                </a:cubicBezTo>
                <a:close/>
                <a:moveTo>
                  <a:pt x="1357121" y="1606902"/>
                </a:moveTo>
                <a:cubicBezTo>
                  <a:pt x="1372933" y="1604140"/>
                  <a:pt x="1384363" y="1610617"/>
                  <a:pt x="1384172" y="1622619"/>
                </a:cubicBezTo>
                <a:cubicBezTo>
                  <a:pt x="1383887" y="1634620"/>
                  <a:pt x="1370456" y="1647574"/>
                  <a:pt x="1354835" y="1650432"/>
                </a:cubicBezTo>
                <a:cubicBezTo>
                  <a:pt x="1339024" y="1653289"/>
                  <a:pt x="1326356" y="1645193"/>
                  <a:pt x="1326546" y="1633096"/>
                </a:cubicBezTo>
                <a:cubicBezTo>
                  <a:pt x="1326737" y="1621190"/>
                  <a:pt x="1341500" y="1609760"/>
                  <a:pt x="1357121" y="1606902"/>
                </a:cubicBezTo>
                <a:close/>
                <a:moveTo>
                  <a:pt x="862964" y="1604712"/>
                </a:moveTo>
                <a:cubicBezTo>
                  <a:pt x="869536" y="1605664"/>
                  <a:pt x="874108" y="1614427"/>
                  <a:pt x="874489" y="1625190"/>
                </a:cubicBezTo>
                <a:cubicBezTo>
                  <a:pt x="874870" y="1636430"/>
                  <a:pt x="869441" y="1645002"/>
                  <a:pt x="862583" y="1644050"/>
                </a:cubicBezTo>
                <a:cubicBezTo>
                  <a:pt x="856201" y="1643097"/>
                  <a:pt x="850677" y="1633572"/>
                  <a:pt x="850486" y="1623095"/>
                </a:cubicBezTo>
                <a:cubicBezTo>
                  <a:pt x="850296" y="1612141"/>
                  <a:pt x="856201" y="1603664"/>
                  <a:pt x="862964" y="1604712"/>
                </a:cubicBezTo>
                <a:close/>
                <a:moveTo>
                  <a:pt x="1508664" y="1604139"/>
                </a:moveTo>
                <a:cubicBezTo>
                  <a:pt x="1525142" y="1600044"/>
                  <a:pt x="1538858" y="1605568"/>
                  <a:pt x="1538096" y="1616427"/>
                </a:cubicBezTo>
                <a:cubicBezTo>
                  <a:pt x="1537334" y="1627571"/>
                  <a:pt x="1523142" y="1640334"/>
                  <a:pt x="1506473" y="1644621"/>
                </a:cubicBezTo>
                <a:cubicBezTo>
                  <a:pt x="1489614" y="1649002"/>
                  <a:pt x="1477041" y="1643192"/>
                  <a:pt x="1477517" y="1631667"/>
                </a:cubicBezTo>
                <a:cubicBezTo>
                  <a:pt x="1477898" y="1620427"/>
                  <a:pt x="1491805" y="1608330"/>
                  <a:pt x="1508664" y="1604139"/>
                </a:cubicBezTo>
                <a:close/>
                <a:moveTo>
                  <a:pt x="2340959" y="1602806"/>
                </a:moveTo>
                <a:cubicBezTo>
                  <a:pt x="2354103" y="1600901"/>
                  <a:pt x="2366581" y="1609950"/>
                  <a:pt x="2368295" y="1622714"/>
                </a:cubicBezTo>
                <a:cubicBezTo>
                  <a:pt x="2370010" y="1635287"/>
                  <a:pt x="2360294" y="1647669"/>
                  <a:pt x="2347245" y="1649193"/>
                </a:cubicBezTo>
                <a:cubicBezTo>
                  <a:pt x="2334101" y="1650717"/>
                  <a:pt x="2321528" y="1641478"/>
                  <a:pt x="2319813" y="1629000"/>
                </a:cubicBezTo>
                <a:cubicBezTo>
                  <a:pt x="2318099" y="1616332"/>
                  <a:pt x="2327528" y="1604807"/>
                  <a:pt x="2340959" y="1602806"/>
                </a:cubicBezTo>
                <a:close/>
                <a:moveTo>
                  <a:pt x="817435" y="1601759"/>
                </a:moveTo>
                <a:cubicBezTo>
                  <a:pt x="823341" y="1602330"/>
                  <a:pt x="828103" y="1610141"/>
                  <a:pt x="828199" y="1619761"/>
                </a:cubicBezTo>
                <a:cubicBezTo>
                  <a:pt x="828294" y="1629381"/>
                  <a:pt x="823627" y="1636620"/>
                  <a:pt x="817816" y="1636144"/>
                </a:cubicBezTo>
                <a:cubicBezTo>
                  <a:pt x="812197" y="1635668"/>
                  <a:pt x="807434" y="1627286"/>
                  <a:pt x="807434" y="1618142"/>
                </a:cubicBezTo>
                <a:cubicBezTo>
                  <a:pt x="807434" y="1608903"/>
                  <a:pt x="811720" y="1601187"/>
                  <a:pt x="817435" y="1601759"/>
                </a:cubicBezTo>
                <a:close/>
                <a:moveTo>
                  <a:pt x="773335" y="1599187"/>
                </a:moveTo>
                <a:cubicBezTo>
                  <a:pt x="778573" y="1600520"/>
                  <a:pt x="782669" y="1608521"/>
                  <a:pt x="781717" y="1616808"/>
                </a:cubicBezTo>
                <a:cubicBezTo>
                  <a:pt x="780764" y="1624333"/>
                  <a:pt x="776192" y="1629190"/>
                  <a:pt x="771334" y="1627952"/>
                </a:cubicBezTo>
                <a:cubicBezTo>
                  <a:pt x="766572" y="1626714"/>
                  <a:pt x="763238" y="1619475"/>
                  <a:pt x="763905" y="1612045"/>
                </a:cubicBezTo>
                <a:cubicBezTo>
                  <a:pt x="764572" y="1603949"/>
                  <a:pt x="768096" y="1597853"/>
                  <a:pt x="773335" y="1599187"/>
                </a:cubicBezTo>
                <a:close/>
                <a:moveTo>
                  <a:pt x="1115568" y="1599186"/>
                </a:moveTo>
                <a:cubicBezTo>
                  <a:pt x="1114615" y="1606521"/>
                  <a:pt x="1113758" y="1613760"/>
                  <a:pt x="1112996" y="1620618"/>
                </a:cubicBezTo>
                <a:cubicBezTo>
                  <a:pt x="1120330" y="1621284"/>
                  <a:pt x="1128141" y="1621856"/>
                  <a:pt x="1136713" y="1622523"/>
                </a:cubicBezTo>
                <a:cubicBezTo>
                  <a:pt x="1132046" y="1614617"/>
                  <a:pt x="1134713" y="1606521"/>
                  <a:pt x="1137285" y="1599472"/>
                </a:cubicBezTo>
                <a:cubicBezTo>
                  <a:pt x="1129189" y="1599377"/>
                  <a:pt x="1122140" y="1599282"/>
                  <a:pt x="1115568" y="1599186"/>
                </a:cubicBezTo>
                <a:close/>
                <a:moveTo>
                  <a:pt x="1756744" y="1598996"/>
                </a:moveTo>
                <a:cubicBezTo>
                  <a:pt x="1762649" y="1600139"/>
                  <a:pt x="1766745" y="1603187"/>
                  <a:pt x="1767459" y="1607854"/>
                </a:cubicBezTo>
                <a:cubicBezTo>
                  <a:pt x="1768888" y="1617189"/>
                  <a:pt x="1756410" y="1630047"/>
                  <a:pt x="1740313" y="1635667"/>
                </a:cubicBezTo>
                <a:cubicBezTo>
                  <a:pt x="1724787" y="1641096"/>
                  <a:pt x="1711357" y="1638334"/>
                  <a:pt x="1709547" y="1629381"/>
                </a:cubicBezTo>
                <a:cubicBezTo>
                  <a:pt x="1707642" y="1619856"/>
                  <a:pt x="1718977" y="1607664"/>
                  <a:pt x="1735169" y="1601568"/>
                </a:cubicBezTo>
                <a:cubicBezTo>
                  <a:pt x="1743123" y="1598615"/>
                  <a:pt x="1750838" y="1597853"/>
                  <a:pt x="1756744" y="1598996"/>
                </a:cubicBezTo>
                <a:close/>
                <a:moveTo>
                  <a:pt x="1056799" y="1598520"/>
                </a:moveTo>
                <a:cubicBezTo>
                  <a:pt x="1055846" y="1605282"/>
                  <a:pt x="1055084" y="1611855"/>
                  <a:pt x="1054417" y="1618141"/>
                </a:cubicBezTo>
                <a:cubicBezTo>
                  <a:pt x="1060418" y="1618427"/>
                  <a:pt x="1066228" y="1618713"/>
                  <a:pt x="1072039" y="1618998"/>
                </a:cubicBezTo>
                <a:cubicBezTo>
                  <a:pt x="1072705" y="1612521"/>
                  <a:pt x="1073563" y="1605854"/>
                  <a:pt x="1074515" y="1599377"/>
                </a:cubicBezTo>
                <a:cubicBezTo>
                  <a:pt x="1068229" y="1599091"/>
                  <a:pt x="1062609" y="1598805"/>
                  <a:pt x="1056799" y="1598520"/>
                </a:cubicBezTo>
                <a:close/>
                <a:moveTo>
                  <a:pt x="4164710" y="1598044"/>
                </a:moveTo>
                <a:cubicBezTo>
                  <a:pt x="4166520" y="1598044"/>
                  <a:pt x="4168425" y="1600902"/>
                  <a:pt x="4171473" y="1603473"/>
                </a:cubicBezTo>
                <a:cubicBezTo>
                  <a:pt x="4167282" y="1604997"/>
                  <a:pt x="4164615" y="1606712"/>
                  <a:pt x="4162234" y="1606521"/>
                </a:cubicBezTo>
                <a:cubicBezTo>
                  <a:pt x="4160614" y="1606426"/>
                  <a:pt x="4157852" y="1602997"/>
                  <a:pt x="4158424" y="1602140"/>
                </a:cubicBezTo>
                <a:cubicBezTo>
                  <a:pt x="4159662" y="1600235"/>
                  <a:pt x="4162520" y="1598044"/>
                  <a:pt x="4164710" y="1598044"/>
                </a:cubicBezTo>
                <a:close/>
                <a:moveTo>
                  <a:pt x="725900" y="1596710"/>
                </a:moveTo>
                <a:cubicBezTo>
                  <a:pt x="730186" y="1597377"/>
                  <a:pt x="734282" y="1603473"/>
                  <a:pt x="733711" y="1609950"/>
                </a:cubicBezTo>
                <a:cubicBezTo>
                  <a:pt x="733234" y="1616618"/>
                  <a:pt x="729424" y="1621094"/>
                  <a:pt x="725138" y="1620428"/>
                </a:cubicBezTo>
                <a:cubicBezTo>
                  <a:pt x="720852" y="1619856"/>
                  <a:pt x="717899" y="1614236"/>
                  <a:pt x="718471" y="1607759"/>
                </a:cubicBezTo>
                <a:cubicBezTo>
                  <a:pt x="719042" y="1601378"/>
                  <a:pt x="721614" y="1596044"/>
                  <a:pt x="725900" y="1596710"/>
                </a:cubicBezTo>
                <a:close/>
                <a:moveTo>
                  <a:pt x="3226784" y="1595662"/>
                </a:moveTo>
                <a:cubicBezTo>
                  <a:pt x="3225927" y="1607283"/>
                  <a:pt x="3225165" y="1618141"/>
                  <a:pt x="3224308" y="1628238"/>
                </a:cubicBezTo>
                <a:cubicBezTo>
                  <a:pt x="3236595" y="1630428"/>
                  <a:pt x="3248120" y="1632524"/>
                  <a:pt x="3260217" y="1634810"/>
                </a:cubicBezTo>
                <a:cubicBezTo>
                  <a:pt x="3261360" y="1623189"/>
                  <a:pt x="3262408" y="1612236"/>
                  <a:pt x="3263265" y="1602615"/>
                </a:cubicBezTo>
                <a:cubicBezTo>
                  <a:pt x="3249740" y="1600044"/>
                  <a:pt x="3237643" y="1597758"/>
                  <a:pt x="3226784" y="1595662"/>
                </a:cubicBezTo>
                <a:close/>
                <a:moveTo>
                  <a:pt x="2001000" y="1595401"/>
                </a:moveTo>
                <a:cubicBezTo>
                  <a:pt x="2006013" y="1596901"/>
                  <a:pt x="2009489" y="1599996"/>
                  <a:pt x="2010251" y="1604330"/>
                </a:cubicBezTo>
                <a:cubicBezTo>
                  <a:pt x="2011775" y="1613379"/>
                  <a:pt x="2000440" y="1625095"/>
                  <a:pt x="1986153" y="1629190"/>
                </a:cubicBezTo>
                <a:cubicBezTo>
                  <a:pt x="1971580" y="1633381"/>
                  <a:pt x="1959102" y="1629000"/>
                  <a:pt x="1958530" y="1619380"/>
                </a:cubicBezTo>
                <a:cubicBezTo>
                  <a:pt x="1957959" y="1610331"/>
                  <a:pt x="1968436" y="1600139"/>
                  <a:pt x="1982533" y="1596043"/>
                </a:cubicBezTo>
                <a:cubicBezTo>
                  <a:pt x="1989439" y="1593996"/>
                  <a:pt x="1995988" y="1593900"/>
                  <a:pt x="2001000" y="1595401"/>
                </a:cubicBezTo>
                <a:close/>
                <a:moveTo>
                  <a:pt x="675607" y="1595186"/>
                </a:moveTo>
                <a:cubicBezTo>
                  <a:pt x="679227" y="1595091"/>
                  <a:pt x="683132" y="1599949"/>
                  <a:pt x="682751" y="1604997"/>
                </a:cubicBezTo>
                <a:cubicBezTo>
                  <a:pt x="682465" y="1610045"/>
                  <a:pt x="679036" y="1613855"/>
                  <a:pt x="675417" y="1613379"/>
                </a:cubicBezTo>
                <a:cubicBezTo>
                  <a:pt x="671988" y="1612903"/>
                  <a:pt x="669892" y="1609188"/>
                  <a:pt x="670273" y="1604235"/>
                </a:cubicBezTo>
                <a:cubicBezTo>
                  <a:pt x="670655" y="1599377"/>
                  <a:pt x="672274" y="1595377"/>
                  <a:pt x="675607" y="1595186"/>
                </a:cubicBezTo>
                <a:close/>
                <a:moveTo>
                  <a:pt x="563403" y="1595091"/>
                </a:moveTo>
                <a:cubicBezTo>
                  <a:pt x="564451" y="1594996"/>
                  <a:pt x="565785" y="1596901"/>
                  <a:pt x="567690" y="1598711"/>
                </a:cubicBezTo>
                <a:cubicBezTo>
                  <a:pt x="565499" y="1600140"/>
                  <a:pt x="564261" y="1601473"/>
                  <a:pt x="562927" y="1601664"/>
                </a:cubicBezTo>
                <a:cubicBezTo>
                  <a:pt x="562165" y="1601759"/>
                  <a:pt x="560546" y="1599473"/>
                  <a:pt x="560736" y="1598901"/>
                </a:cubicBezTo>
                <a:cubicBezTo>
                  <a:pt x="561213" y="1597377"/>
                  <a:pt x="562451" y="1595187"/>
                  <a:pt x="563403" y="1595091"/>
                </a:cubicBezTo>
                <a:close/>
                <a:moveTo>
                  <a:pt x="1000982" y="1592614"/>
                </a:moveTo>
                <a:cubicBezTo>
                  <a:pt x="1000125" y="1599758"/>
                  <a:pt x="999363" y="1607092"/>
                  <a:pt x="998696" y="1613950"/>
                </a:cubicBezTo>
                <a:cubicBezTo>
                  <a:pt x="1004506" y="1614045"/>
                  <a:pt x="1009936" y="1614141"/>
                  <a:pt x="1015365" y="1614236"/>
                </a:cubicBezTo>
                <a:cubicBezTo>
                  <a:pt x="1016032" y="1607854"/>
                  <a:pt x="1016794" y="1601472"/>
                  <a:pt x="1017556" y="1595186"/>
                </a:cubicBezTo>
                <a:cubicBezTo>
                  <a:pt x="1012031" y="1594329"/>
                  <a:pt x="1006030" y="1593471"/>
                  <a:pt x="1000982" y="1592614"/>
                </a:cubicBezTo>
                <a:close/>
                <a:moveTo>
                  <a:pt x="622363" y="1591472"/>
                </a:moveTo>
                <a:cubicBezTo>
                  <a:pt x="625030" y="1596139"/>
                  <a:pt x="627316" y="1598616"/>
                  <a:pt x="627316" y="1601092"/>
                </a:cubicBezTo>
                <a:cubicBezTo>
                  <a:pt x="627316" y="1605283"/>
                  <a:pt x="624744" y="1608141"/>
                  <a:pt x="621696" y="1606807"/>
                </a:cubicBezTo>
                <a:cubicBezTo>
                  <a:pt x="620077" y="1606140"/>
                  <a:pt x="618172" y="1602616"/>
                  <a:pt x="618267" y="1600330"/>
                </a:cubicBezTo>
                <a:cubicBezTo>
                  <a:pt x="618363" y="1598139"/>
                  <a:pt x="620458" y="1595758"/>
                  <a:pt x="622363" y="1591472"/>
                </a:cubicBezTo>
                <a:close/>
                <a:moveTo>
                  <a:pt x="2449829" y="1588518"/>
                </a:moveTo>
                <a:cubicBezTo>
                  <a:pt x="2463259" y="1587852"/>
                  <a:pt x="2474118" y="1598615"/>
                  <a:pt x="2475547" y="1613760"/>
                </a:cubicBezTo>
                <a:cubicBezTo>
                  <a:pt x="2476976" y="1628904"/>
                  <a:pt x="2468308" y="1641001"/>
                  <a:pt x="2454782" y="1642049"/>
                </a:cubicBezTo>
                <a:cubicBezTo>
                  <a:pt x="2440876" y="1643097"/>
                  <a:pt x="2427827" y="1631571"/>
                  <a:pt x="2426398" y="1616808"/>
                </a:cubicBezTo>
                <a:cubicBezTo>
                  <a:pt x="2425064" y="1602044"/>
                  <a:pt x="2435923" y="1589185"/>
                  <a:pt x="2449829" y="1588518"/>
                </a:cubicBezTo>
                <a:close/>
                <a:moveTo>
                  <a:pt x="2164651" y="1587471"/>
                </a:moveTo>
                <a:cubicBezTo>
                  <a:pt x="2178463" y="1584327"/>
                  <a:pt x="2190464" y="1590233"/>
                  <a:pt x="2191702" y="1600615"/>
                </a:cubicBezTo>
                <a:cubicBezTo>
                  <a:pt x="2192941" y="1610997"/>
                  <a:pt x="2182939" y="1621665"/>
                  <a:pt x="2169223" y="1624332"/>
                </a:cubicBezTo>
                <a:cubicBezTo>
                  <a:pt x="2155317" y="1627095"/>
                  <a:pt x="2143506" y="1621380"/>
                  <a:pt x="2142172" y="1611188"/>
                </a:cubicBezTo>
                <a:cubicBezTo>
                  <a:pt x="2140934" y="1600901"/>
                  <a:pt x="2150745" y="1590614"/>
                  <a:pt x="2164651" y="1587471"/>
                </a:cubicBezTo>
                <a:close/>
                <a:moveTo>
                  <a:pt x="3887628" y="1584423"/>
                </a:moveTo>
                <a:cubicBezTo>
                  <a:pt x="3897725" y="1586138"/>
                  <a:pt x="3905345" y="1593377"/>
                  <a:pt x="3904011" y="1600425"/>
                </a:cubicBezTo>
                <a:cubicBezTo>
                  <a:pt x="3902678" y="1607569"/>
                  <a:pt x="3893153" y="1612427"/>
                  <a:pt x="3882771" y="1611188"/>
                </a:cubicBezTo>
                <a:cubicBezTo>
                  <a:pt x="3871912" y="1609855"/>
                  <a:pt x="3863721" y="1601473"/>
                  <a:pt x="3865530" y="1594043"/>
                </a:cubicBezTo>
                <a:cubicBezTo>
                  <a:pt x="3867245" y="1587281"/>
                  <a:pt x="3877627" y="1582804"/>
                  <a:pt x="3887628" y="1584423"/>
                </a:cubicBezTo>
                <a:close/>
                <a:moveTo>
                  <a:pt x="1475910" y="1584317"/>
                </a:moveTo>
                <a:cubicBezTo>
                  <a:pt x="1481089" y="1586281"/>
                  <a:pt x="1484137" y="1590282"/>
                  <a:pt x="1484280" y="1596044"/>
                </a:cubicBezTo>
                <a:cubicBezTo>
                  <a:pt x="1484566" y="1607569"/>
                  <a:pt x="1471516" y="1620523"/>
                  <a:pt x="1454371" y="1625286"/>
                </a:cubicBezTo>
                <a:cubicBezTo>
                  <a:pt x="1437607" y="1629953"/>
                  <a:pt x="1423320" y="1624238"/>
                  <a:pt x="1423034" y="1612998"/>
                </a:cubicBezTo>
                <a:cubicBezTo>
                  <a:pt x="1422653" y="1601759"/>
                  <a:pt x="1437893" y="1589472"/>
                  <a:pt x="1454752" y="1584805"/>
                </a:cubicBezTo>
                <a:cubicBezTo>
                  <a:pt x="1463420" y="1582424"/>
                  <a:pt x="1470731" y="1582352"/>
                  <a:pt x="1475910" y="1584317"/>
                </a:cubicBezTo>
                <a:close/>
                <a:moveTo>
                  <a:pt x="1696748" y="1584019"/>
                </a:moveTo>
                <a:cubicBezTo>
                  <a:pt x="1702546" y="1585257"/>
                  <a:pt x="1706308" y="1588519"/>
                  <a:pt x="1706784" y="1593567"/>
                </a:cubicBezTo>
                <a:cubicBezTo>
                  <a:pt x="1707832" y="1603664"/>
                  <a:pt x="1695164" y="1616332"/>
                  <a:pt x="1678114" y="1622142"/>
                </a:cubicBezTo>
                <a:cubicBezTo>
                  <a:pt x="1661255" y="1627857"/>
                  <a:pt x="1646682" y="1624143"/>
                  <a:pt x="1646301" y="1614141"/>
                </a:cubicBezTo>
                <a:cubicBezTo>
                  <a:pt x="1645920" y="1604426"/>
                  <a:pt x="1658302" y="1592424"/>
                  <a:pt x="1674495" y="1586614"/>
                </a:cubicBezTo>
                <a:cubicBezTo>
                  <a:pt x="1683115" y="1583566"/>
                  <a:pt x="1690950" y="1582780"/>
                  <a:pt x="1696748" y="1584019"/>
                </a:cubicBezTo>
                <a:close/>
                <a:moveTo>
                  <a:pt x="3695699" y="1583375"/>
                </a:moveTo>
                <a:cubicBezTo>
                  <a:pt x="3711416" y="1586518"/>
                  <a:pt x="3722369" y="1598806"/>
                  <a:pt x="3718655" y="1609855"/>
                </a:cubicBezTo>
                <a:cubicBezTo>
                  <a:pt x="3715131" y="1620237"/>
                  <a:pt x="3699605" y="1626619"/>
                  <a:pt x="3685127" y="1623475"/>
                </a:cubicBezTo>
                <a:cubicBezTo>
                  <a:pt x="3670458" y="1620237"/>
                  <a:pt x="3660743" y="1608426"/>
                  <a:pt x="3663410" y="1597567"/>
                </a:cubicBezTo>
                <a:cubicBezTo>
                  <a:pt x="3666077" y="1586709"/>
                  <a:pt x="3680650" y="1580422"/>
                  <a:pt x="3695699" y="1583375"/>
                </a:cubicBezTo>
                <a:close/>
                <a:moveTo>
                  <a:pt x="3499390" y="1583375"/>
                </a:moveTo>
                <a:cubicBezTo>
                  <a:pt x="3519678" y="1587661"/>
                  <a:pt x="3533965" y="1604521"/>
                  <a:pt x="3529584" y="1620046"/>
                </a:cubicBezTo>
                <a:cubicBezTo>
                  <a:pt x="3525488" y="1634810"/>
                  <a:pt x="3505676" y="1644240"/>
                  <a:pt x="3487103" y="1640049"/>
                </a:cubicBezTo>
                <a:cubicBezTo>
                  <a:pt x="3468053" y="1635763"/>
                  <a:pt x="3455575" y="1619475"/>
                  <a:pt x="3458623" y="1603759"/>
                </a:cubicBezTo>
                <a:cubicBezTo>
                  <a:pt x="3461671" y="1588138"/>
                  <a:pt x="3479768" y="1579184"/>
                  <a:pt x="3499390" y="1583375"/>
                </a:cubicBezTo>
                <a:close/>
                <a:moveTo>
                  <a:pt x="4064984" y="1581756"/>
                </a:moveTo>
                <a:cubicBezTo>
                  <a:pt x="4069080" y="1583089"/>
                  <a:pt x="4071937" y="1586328"/>
                  <a:pt x="4077557" y="1590519"/>
                </a:cubicBezTo>
                <a:cubicBezTo>
                  <a:pt x="4070794" y="1593091"/>
                  <a:pt x="4066222" y="1596425"/>
                  <a:pt x="4062888" y="1595758"/>
                </a:cubicBezTo>
                <a:cubicBezTo>
                  <a:pt x="4059078" y="1594996"/>
                  <a:pt x="4054792" y="1590995"/>
                  <a:pt x="4053458" y="1587947"/>
                </a:cubicBezTo>
                <a:cubicBezTo>
                  <a:pt x="4051839" y="1584233"/>
                  <a:pt x="4059840" y="1579946"/>
                  <a:pt x="4064984" y="1581756"/>
                </a:cubicBezTo>
                <a:close/>
                <a:moveTo>
                  <a:pt x="1315402" y="1581566"/>
                </a:moveTo>
                <a:cubicBezTo>
                  <a:pt x="1331023" y="1579661"/>
                  <a:pt x="1342548" y="1586614"/>
                  <a:pt x="1340834" y="1598139"/>
                </a:cubicBezTo>
                <a:cubicBezTo>
                  <a:pt x="1339119" y="1609665"/>
                  <a:pt x="1325022" y="1621666"/>
                  <a:pt x="1309401" y="1623952"/>
                </a:cubicBezTo>
                <a:cubicBezTo>
                  <a:pt x="1293018" y="1626333"/>
                  <a:pt x="1281969" y="1617380"/>
                  <a:pt x="1283970" y="1604902"/>
                </a:cubicBezTo>
                <a:cubicBezTo>
                  <a:pt x="1285875" y="1593091"/>
                  <a:pt x="1299495" y="1583471"/>
                  <a:pt x="1315402" y="1581566"/>
                </a:cubicBezTo>
                <a:close/>
                <a:moveTo>
                  <a:pt x="2908077" y="1579947"/>
                </a:moveTo>
                <a:cubicBezTo>
                  <a:pt x="2925889" y="1582899"/>
                  <a:pt x="2941891" y="1602902"/>
                  <a:pt x="2942653" y="1624238"/>
                </a:cubicBezTo>
                <a:cubicBezTo>
                  <a:pt x="2943415" y="1645479"/>
                  <a:pt x="2929223" y="1662147"/>
                  <a:pt x="2912078" y="1660242"/>
                </a:cubicBezTo>
                <a:cubicBezTo>
                  <a:pt x="2894075" y="1658242"/>
                  <a:pt x="2878645" y="1637192"/>
                  <a:pt x="2877597" y="1614141"/>
                </a:cubicBezTo>
                <a:cubicBezTo>
                  <a:pt x="2876645" y="1592043"/>
                  <a:pt x="2889980" y="1576994"/>
                  <a:pt x="2908077" y="1579947"/>
                </a:cubicBezTo>
                <a:close/>
                <a:moveTo>
                  <a:pt x="2547461" y="1577374"/>
                </a:moveTo>
                <a:cubicBezTo>
                  <a:pt x="2560320" y="1575850"/>
                  <a:pt x="2572797" y="1588899"/>
                  <a:pt x="2574893" y="1605759"/>
                </a:cubicBezTo>
                <a:cubicBezTo>
                  <a:pt x="2576893" y="1622427"/>
                  <a:pt x="2567845" y="1638239"/>
                  <a:pt x="2554986" y="1639287"/>
                </a:cubicBezTo>
                <a:cubicBezTo>
                  <a:pt x="2541937" y="1640334"/>
                  <a:pt x="2528983" y="1626999"/>
                  <a:pt x="2526982" y="1610235"/>
                </a:cubicBezTo>
                <a:cubicBezTo>
                  <a:pt x="2524887" y="1593281"/>
                  <a:pt x="2534221" y="1578803"/>
                  <a:pt x="2547461" y="1577374"/>
                </a:cubicBezTo>
                <a:close/>
                <a:moveTo>
                  <a:pt x="935355" y="1575851"/>
                </a:moveTo>
                <a:cubicBezTo>
                  <a:pt x="943451" y="1577565"/>
                  <a:pt x="949452" y="1588329"/>
                  <a:pt x="948309" y="1599378"/>
                </a:cubicBezTo>
                <a:cubicBezTo>
                  <a:pt x="947166" y="1610998"/>
                  <a:pt x="939070" y="1620047"/>
                  <a:pt x="930973" y="1618523"/>
                </a:cubicBezTo>
                <a:cubicBezTo>
                  <a:pt x="923068" y="1616999"/>
                  <a:pt x="917543" y="1606426"/>
                  <a:pt x="918305" y="1594710"/>
                </a:cubicBezTo>
                <a:cubicBezTo>
                  <a:pt x="919162" y="1582614"/>
                  <a:pt x="926973" y="1573946"/>
                  <a:pt x="935355" y="1575851"/>
                </a:cubicBezTo>
                <a:close/>
                <a:moveTo>
                  <a:pt x="1937825" y="1574875"/>
                </a:moveTo>
                <a:cubicBezTo>
                  <a:pt x="1943052" y="1576280"/>
                  <a:pt x="1946434" y="1579566"/>
                  <a:pt x="1946910" y="1584423"/>
                </a:cubicBezTo>
                <a:cubicBezTo>
                  <a:pt x="1947862" y="1594044"/>
                  <a:pt x="1936432" y="1605188"/>
                  <a:pt x="1920811" y="1609950"/>
                </a:cubicBezTo>
                <a:cubicBezTo>
                  <a:pt x="1906333" y="1614332"/>
                  <a:pt x="1893379" y="1610998"/>
                  <a:pt x="1892046" y="1602521"/>
                </a:cubicBezTo>
                <a:cubicBezTo>
                  <a:pt x="1890522" y="1593663"/>
                  <a:pt x="1902428" y="1581756"/>
                  <a:pt x="1917668" y="1576613"/>
                </a:cubicBezTo>
                <a:cubicBezTo>
                  <a:pt x="1925526" y="1573946"/>
                  <a:pt x="1932599" y="1573470"/>
                  <a:pt x="1937825" y="1574875"/>
                </a:cubicBezTo>
                <a:close/>
                <a:moveTo>
                  <a:pt x="3106865" y="1572802"/>
                </a:moveTo>
                <a:cubicBezTo>
                  <a:pt x="3106674" y="1585280"/>
                  <a:pt x="3106484" y="1598043"/>
                  <a:pt x="3106198" y="1610331"/>
                </a:cubicBezTo>
                <a:cubicBezTo>
                  <a:pt x="3117532" y="1611569"/>
                  <a:pt x="3130296" y="1612902"/>
                  <a:pt x="3142488" y="1614236"/>
                </a:cubicBezTo>
                <a:cubicBezTo>
                  <a:pt x="3142869" y="1602520"/>
                  <a:pt x="3143250" y="1590900"/>
                  <a:pt x="3143631" y="1579470"/>
                </a:cubicBezTo>
                <a:cubicBezTo>
                  <a:pt x="3131248" y="1577184"/>
                  <a:pt x="3118961" y="1574993"/>
                  <a:pt x="3106865" y="1572802"/>
                </a:cubicBezTo>
                <a:close/>
                <a:moveTo>
                  <a:pt x="886491" y="1571279"/>
                </a:moveTo>
                <a:cubicBezTo>
                  <a:pt x="893444" y="1572422"/>
                  <a:pt x="899159" y="1582328"/>
                  <a:pt x="898874" y="1592805"/>
                </a:cubicBezTo>
                <a:cubicBezTo>
                  <a:pt x="898588" y="1603188"/>
                  <a:pt x="892397" y="1611474"/>
                  <a:pt x="885634" y="1610903"/>
                </a:cubicBezTo>
                <a:cubicBezTo>
                  <a:pt x="878871" y="1610331"/>
                  <a:pt x="873251" y="1600806"/>
                  <a:pt x="873156" y="1590043"/>
                </a:cubicBezTo>
                <a:cubicBezTo>
                  <a:pt x="873061" y="1578708"/>
                  <a:pt x="879252" y="1570041"/>
                  <a:pt x="886491" y="1571279"/>
                </a:cubicBezTo>
                <a:close/>
                <a:moveTo>
                  <a:pt x="2809017" y="1569945"/>
                </a:moveTo>
                <a:cubicBezTo>
                  <a:pt x="2825305" y="1572040"/>
                  <a:pt x="2839402" y="1590614"/>
                  <a:pt x="2840545" y="1612426"/>
                </a:cubicBezTo>
                <a:cubicBezTo>
                  <a:pt x="2841688" y="1633381"/>
                  <a:pt x="2830544" y="1648240"/>
                  <a:pt x="2815018" y="1646812"/>
                </a:cubicBezTo>
                <a:cubicBezTo>
                  <a:pt x="2799111" y="1645288"/>
                  <a:pt x="2785014" y="1626333"/>
                  <a:pt x="2783204" y="1604806"/>
                </a:cubicBezTo>
                <a:cubicBezTo>
                  <a:pt x="2781395" y="1583375"/>
                  <a:pt x="2792824" y="1567754"/>
                  <a:pt x="2809017" y="1569945"/>
                </a:cubicBezTo>
                <a:close/>
                <a:moveTo>
                  <a:pt x="1639336" y="1568826"/>
                </a:moveTo>
                <a:cubicBezTo>
                  <a:pt x="1645015" y="1570492"/>
                  <a:pt x="1648587" y="1574136"/>
                  <a:pt x="1648587" y="1579374"/>
                </a:cubicBezTo>
                <a:cubicBezTo>
                  <a:pt x="1648587" y="1589852"/>
                  <a:pt x="1634394" y="1603377"/>
                  <a:pt x="1617630" y="1608711"/>
                </a:cubicBezTo>
                <a:cubicBezTo>
                  <a:pt x="1600676" y="1614045"/>
                  <a:pt x="1586579" y="1609569"/>
                  <a:pt x="1586483" y="1599091"/>
                </a:cubicBezTo>
                <a:cubicBezTo>
                  <a:pt x="1586388" y="1588614"/>
                  <a:pt x="1600676" y="1575374"/>
                  <a:pt x="1617440" y="1570135"/>
                </a:cubicBezTo>
                <a:cubicBezTo>
                  <a:pt x="1625870" y="1567468"/>
                  <a:pt x="1633657" y="1567159"/>
                  <a:pt x="1639336" y="1568826"/>
                </a:cubicBezTo>
                <a:close/>
                <a:moveTo>
                  <a:pt x="2637377" y="1568707"/>
                </a:moveTo>
                <a:cubicBezTo>
                  <a:pt x="2650331" y="1567849"/>
                  <a:pt x="2661094" y="1582137"/>
                  <a:pt x="2662809" y="1601949"/>
                </a:cubicBezTo>
                <a:cubicBezTo>
                  <a:pt x="2664523" y="1621666"/>
                  <a:pt x="2656427" y="1636906"/>
                  <a:pt x="2643283" y="1636810"/>
                </a:cubicBezTo>
                <a:cubicBezTo>
                  <a:pt x="2630995" y="1636715"/>
                  <a:pt x="2619375" y="1622237"/>
                  <a:pt x="2617375" y="1604140"/>
                </a:cubicBezTo>
                <a:cubicBezTo>
                  <a:pt x="2615279" y="1585280"/>
                  <a:pt x="2624613" y="1569564"/>
                  <a:pt x="2637377" y="1568707"/>
                </a:cubicBezTo>
                <a:close/>
                <a:moveTo>
                  <a:pt x="1090898" y="1568611"/>
                </a:moveTo>
                <a:cubicBezTo>
                  <a:pt x="1089660" y="1574993"/>
                  <a:pt x="1088612" y="1581279"/>
                  <a:pt x="1087660" y="1587471"/>
                </a:cubicBezTo>
                <a:cubicBezTo>
                  <a:pt x="1093851" y="1587566"/>
                  <a:pt x="1100042" y="1587756"/>
                  <a:pt x="1106519" y="1587947"/>
                </a:cubicBezTo>
                <a:cubicBezTo>
                  <a:pt x="1107281" y="1581279"/>
                  <a:pt x="1108043" y="1574993"/>
                  <a:pt x="1108805" y="1569183"/>
                </a:cubicBezTo>
                <a:cubicBezTo>
                  <a:pt x="1102519" y="1568992"/>
                  <a:pt x="1096994" y="1568802"/>
                  <a:pt x="1090898" y="1568611"/>
                </a:cubicBezTo>
                <a:close/>
                <a:moveTo>
                  <a:pt x="1173575" y="1567944"/>
                </a:moveTo>
                <a:cubicBezTo>
                  <a:pt x="1166622" y="1568135"/>
                  <a:pt x="1159288" y="1568230"/>
                  <a:pt x="1152239" y="1568325"/>
                </a:cubicBezTo>
                <a:cubicBezTo>
                  <a:pt x="1150906" y="1575374"/>
                  <a:pt x="1149667" y="1582613"/>
                  <a:pt x="1148810" y="1588614"/>
                </a:cubicBezTo>
                <a:cubicBezTo>
                  <a:pt x="1156716" y="1589090"/>
                  <a:pt x="1164431" y="1589471"/>
                  <a:pt x="1171480" y="1589757"/>
                </a:cubicBezTo>
                <a:cubicBezTo>
                  <a:pt x="1172051" y="1582994"/>
                  <a:pt x="1172718" y="1575374"/>
                  <a:pt x="1173575" y="1567944"/>
                </a:cubicBezTo>
                <a:close/>
                <a:moveTo>
                  <a:pt x="839914" y="1566611"/>
                </a:moveTo>
                <a:cubicBezTo>
                  <a:pt x="845915" y="1567850"/>
                  <a:pt x="851154" y="1577279"/>
                  <a:pt x="851058" y="1586804"/>
                </a:cubicBezTo>
                <a:cubicBezTo>
                  <a:pt x="850963" y="1596425"/>
                  <a:pt x="845724" y="1603759"/>
                  <a:pt x="839914" y="1602616"/>
                </a:cubicBezTo>
                <a:cubicBezTo>
                  <a:pt x="834009" y="1601568"/>
                  <a:pt x="829056" y="1592424"/>
                  <a:pt x="828960" y="1582613"/>
                </a:cubicBezTo>
                <a:cubicBezTo>
                  <a:pt x="828865" y="1572803"/>
                  <a:pt x="833913" y="1565278"/>
                  <a:pt x="839914" y="1566611"/>
                </a:cubicBezTo>
                <a:close/>
                <a:moveTo>
                  <a:pt x="1032891" y="1563944"/>
                </a:moveTo>
                <a:cubicBezTo>
                  <a:pt x="1031843" y="1570040"/>
                  <a:pt x="1030891" y="1576517"/>
                  <a:pt x="1029938" y="1583184"/>
                </a:cubicBezTo>
                <a:cubicBezTo>
                  <a:pt x="1035272" y="1583565"/>
                  <a:pt x="1040987" y="1584042"/>
                  <a:pt x="1046797" y="1584423"/>
                </a:cubicBezTo>
                <a:cubicBezTo>
                  <a:pt x="1047845" y="1577565"/>
                  <a:pt x="1048798" y="1571373"/>
                  <a:pt x="1049845" y="1565277"/>
                </a:cubicBezTo>
                <a:cubicBezTo>
                  <a:pt x="1043749" y="1564801"/>
                  <a:pt x="1038130" y="1564420"/>
                  <a:pt x="1032891" y="1563944"/>
                </a:cubicBezTo>
                <a:close/>
                <a:moveTo>
                  <a:pt x="2717863" y="1563753"/>
                </a:moveTo>
                <a:cubicBezTo>
                  <a:pt x="2731008" y="1564420"/>
                  <a:pt x="2744343" y="1581375"/>
                  <a:pt x="2746629" y="1601282"/>
                </a:cubicBezTo>
                <a:cubicBezTo>
                  <a:pt x="2748915" y="1620999"/>
                  <a:pt x="2739485" y="1637858"/>
                  <a:pt x="2726436" y="1638048"/>
                </a:cubicBezTo>
                <a:cubicBezTo>
                  <a:pt x="2713482" y="1638239"/>
                  <a:pt x="2700623" y="1621284"/>
                  <a:pt x="2697956" y="1601091"/>
                </a:cubicBezTo>
                <a:cubicBezTo>
                  <a:pt x="2695194" y="1579755"/>
                  <a:pt x="2703957" y="1563087"/>
                  <a:pt x="2717863" y="1563753"/>
                </a:cubicBezTo>
                <a:close/>
                <a:moveTo>
                  <a:pt x="1409890" y="1563563"/>
                </a:moveTo>
                <a:cubicBezTo>
                  <a:pt x="1426273" y="1560039"/>
                  <a:pt x="1438846" y="1565658"/>
                  <a:pt x="1437132" y="1576612"/>
                </a:cubicBezTo>
                <a:cubicBezTo>
                  <a:pt x="1435417" y="1587756"/>
                  <a:pt x="1420082" y="1600901"/>
                  <a:pt x="1403604" y="1604711"/>
                </a:cubicBezTo>
                <a:cubicBezTo>
                  <a:pt x="1386364" y="1608711"/>
                  <a:pt x="1373886" y="1601282"/>
                  <a:pt x="1376077" y="1589661"/>
                </a:cubicBezTo>
                <a:cubicBezTo>
                  <a:pt x="1378172" y="1578517"/>
                  <a:pt x="1393603" y="1566992"/>
                  <a:pt x="1409890" y="1563563"/>
                </a:cubicBezTo>
                <a:close/>
                <a:moveTo>
                  <a:pt x="793052" y="1562040"/>
                </a:moveTo>
                <a:cubicBezTo>
                  <a:pt x="798481" y="1562802"/>
                  <a:pt x="803338" y="1570993"/>
                  <a:pt x="803529" y="1579947"/>
                </a:cubicBezTo>
                <a:cubicBezTo>
                  <a:pt x="803815" y="1588329"/>
                  <a:pt x="799910" y="1594710"/>
                  <a:pt x="794956" y="1594139"/>
                </a:cubicBezTo>
                <a:cubicBezTo>
                  <a:pt x="789813" y="1593567"/>
                  <a:pt x="784955" y="1585185"/>
                  <a:pt x="784574" y="1576422"/>
                </a:cubicBezTo>
                <a:cubicBezTo>
                  <a:pt x="784193" y="1568040"/>
                  <a:pt x="788003" y="1561468"/>
                  <a:pt x="793052" y="1562040"/>
                </a:cubicBezTo>
                <a:close/>
                <a:moveTo>
                  <a:pt x="2280570" y="1561658"/>
                </a:moveTo>
                <a:cubicBezTo>
                  <a:pt x="2294000" y="1559562"/>
                  <a:pt x="2306192" y="1567849"/>
                  <a:pt x="2307240" y="1579565"/>
                </a:cubicBezTo>
                <a:cubicBezTo>
                  <a:pt x="2308383" y="1591281"/>
                  <a:pt x="2298096" y="1603187"/>
                  <a:pt x="2284761" y="1605377"/>
                </a:cubicBezTo>
                <a:cubicBezTo>
                  <a:pt x="2270664" y="1607664"/>
                  <a:pt x="2257520" y="1598996"/>
                  <a:pt x="2256853" y="1586804"/>
                </a:cubicBezTo>
                <a:cubicBezTo>
                  <a:pt x="2256186" y="1575279"/>
                  <a:pt x="2267140" y="1563753"/>
                  <a:pt x="2280570" y="1561658"/>
                </a:cubicBezTo>
                <a:close/>
                <a:moveTo>
                  <a:pt x="2118800" y="1559753"/>
                </a:moveTo>
                <a:cubicBezTo>
                  <a:pt x="2124170" y="1561563"/>
                  <a:pt x="2127980" y="1565182"/>
                  <a:pt x="2128837" y="1570135"/>
                </a:cubicBezTo>
                <a:cubicBezTo>
                  <a:pt x="2130551" y="1579946"/>
                  <a:pt x="2119692" y="1591947"/>
                  <a:pt x="2105595" y="1595853"/>
                </a:cubicBezTo>
                <a:cubicBezTo>
                  <a:pt x="2092165" y="1599567"/>
                  <a:pt x="2079402" y="1595186"/>
                  <a:pt x="2077402" y="1586137"/>
                </a:cubicBezTo>
                <a:cubicBezTo>
                  <a:pt x="2075116" y="1576326"/>
                  <a:pt x="2084926" y="1564992"/>
                  <a:pt x="2099404" y="1560229"/>
                </a:cubicBezTo>
                <a:cubicBezTo>
                  <a:pt x="2106500" y="1557943"/>
                  <a:pt x="2113430" y="1557943"/>
                  <a:pt x="2118800" y="1559753"/>
                </a:cubicBezTo>
                <a:close/>
                <a:moveTo>
                  <a:pt x="3954970" y="1559373"/>
                </a:moveTo>
                <a:cubicBezTo>
                  <a:pt x="3963733" y="1561087"/>
                  <a:pt x="3969353" y="1566612"/>
                  <a:pt x="3968019" y="1572612"/>
                </a:cubicBezTo>
                <a:cubicBezTo>
                  <a:pt x="3966686" y="1578518"/>
                  <a:pt x="3959066" y="1581661"/>
                  <a:pt x="3950207" y="1579851"/>
                </a:cubicBezTo>
                <a:cubicBezTo>
                  <a:pt x="3941635" y="1578137"/>
                  <a:pt x="3935634" y="1571946"/>
                  <a:pt x="3936968" y="1566326"/>
                </a:cubicBezTo>
                <a:cubicBezTo>
                  <a:pt x="3938206" y="1560706"/>
                  <a:pt x="3946397" y="1557658"/>
                  <a:pt x="3954970" y="1559373"/>
                </a:cubicBezTo>
                <a:close/>
                <a:moveTo>
                  <a:pt x="746092" y="1558515"/>
                </a:moveTo>
                <a:cubicBezTo>
                  <a:pt x="750569" y="1558992"/>
                  <a:pt x="754665" y="1565564"/>
                  <a:pt x="755332" y="1573089"/>
                </a:cubicBezTo>
                <a:cubicBezTo>
                  <a:pt x="755903" y="1580613"/>
                  <a:pt x="752855" y="1586138"/>
                  <a:pt x="748474" y="1585662"/>
                </a:cubicBezTo>
                <a:cubicBezTo>
                  <a:pt x="744283" y="1585090"/>
                  <a:pt x="739901" y="1578232"/>
                  <a:pt x="739234" y="1571088"/>
                </a:cubicBezTo>
                <a:cubicBezTo>
                  <a:pt x="738568" y="1563849"/>
                  <a:pt x="741711" y="1557944"/>
                  <a:pt x="746092" y="1558515"/>
                </a:cubicBezTo>
                <a:close/>
                <a:moveTo>
                  <a:pt x="1875092" y="1558301"/>
                </a:moveTo>
                <a:cubicBezTo>
                  <a:pt x="1880759" y="1559611"/>
                  <a:pt x="1884617" y="1562754"/>
                  <a:pt x="1885093" y="1567374"/>
                </a:cubicBezTo>
                <a:cubicBezTo>
                  <a:pt x="1886140" y="1576613"/>
                  <a:pt x="1873567" y="1589281"/>
                  <a:pt x="1857946" y="1594710"/>
                </a:cubicBezTo>
                <a:cubicBezTo>
                  <a:pt x="1842230" y="1600140"/>
                  <a:pt x="1828228" y="1596806"/>
                  <a:pt x="1827180" y="1587471"/>
                </a:cubicBezTo>
                <a:cubicBezTo>
                  <a:pt x="1826133" y="1578137"/>
                  <a:pt x="1838610" y="1565659"/>
                  <a:pt x="1854231" y="1560230"/>
                </a:cubicBezTo>
                <a:cubicBezTo>
                  <a:pt x="1861947" y="1557516"/>
                  <a:pt x="1869424" y="1556992"/>
                  <a:pt x="1875092" y="1558301"/>
                </a:cubicBezTo>
                <a:close/>
                <a:moveTo>
                  <a:pt x="3767042" y="1556610"/>
                </a:moveTo>
                <a:cubicBezTo>
                  <a:pt x="3780663" y="1559468"/>
                  <a:pt x="3790093" y="1568898"/>
                  <a:pt x="3787997" y="1578137"/>
                </a:cubicBezTo>
                <a:cubicBezTo>
                  <a:pt x="3785902" y="1587471"/>
                  <a:pt x="3773519" y="1592710"/>
                  <a:pt x="3759803" y="1589948"/>
                </a:cubicBezTo>
                <a:cubicBezTo>
                  <a:pt x="3746373" y="1587281"/>
                  <a:pt x="3736753" y="1577089"/>
                  <a:pt x="3738658" y="1568040"/>
                </a:cubicBezTo>
                <a:cubicBezTo>
                  <a:pt x="3740468" y="1559087"/>
                  <a:pt x="3753612" y="1553943"/>
                  <a:pt x="3767042" y="1556610"/>
                </a:cubicBezTo>
                <a:close/>
                <a:moveTo>
                  <a:pt x="697611" y="1555657"/>
                </a:moveTo>
                <a:cubicBezTo>
                  <a:pt x="701516" y="1556419"/>
                  <a:pt x="704754" y="1561849"/>
                  <a:pt x="705135" y="1568326"/>
                </a:cubicBezTo>
                <a:cubicBezTo>
                  <a:pt x="705421" y="1573945"/>
                  <a:pt x="703040" y="1577946"/>
                  <a:pt x="699611" y="1577660"/>
                </a:cubicBezTo>
                <a:cubicBezTo>
                  <a:pt x="696087" y="1577279"/>
                  <a:pt x="692086" y="1571469"/>
                  <a:pt x="691610" y="1565659"/>
                </a:cubicBezTo>
                <a:cubicBezTo>
                  <a:pt x="691039" y="1559753"/>
                  <a:pt x="693896" y="1554991"/>
                  <a:pt x="697611" y="1555657"/>
                </a:cubicBezTo>
                <a:close/>
                <a:moveTo>
                  <a:pt x="1277778" y="1555182"/>
                </a:moveTo>
                <a:cubicBezTo>
                  <a:pt x="1294447" y="1553848"/>
                  <a:pt x="1304353" y="1562802"/>
                  <a:pt x="1300067" y="1575374"/>
                </a:cubicBezTo>
                <a:cubicBezTo>
                  <a:pt x="1295971" y="1587566"/>
                  <a:pt x="1278826" y="1597758"/>
                  <a:pt x="1263110" y="1596139"/>
                </a:cubicBezTo>
                <a:cubicBezTo>
                  <a:pt x="1248155" y="1594615"/>
                  <a:pt x="1240631" y="1582518"/>
                  <a:pt x="1246726" y="1571279"/>
                </a:cubicBezTo>
                <a:cubicBezTo>
                  <a:pt x="1248346" y="1568326"/>
                  <a:pt x="1250632" y="1565469"/>
                  <a:pt x="1252727" y="1562611"/>
                </a:cubicBezTo>
                <a:cubicBezTo>
                  <a:pt x="1253775" y="1561944"/>
                  <a:pt x="1254823" y="1561278"/>
                  <a:pt x="1255966" y="1560706"/>
                </a:cubicBezTo>
                <a:cubicBezTo>
                  <a:pt x="1263110" y="1558896"/>
                  <a:pt x="1270634" y="1555753"/>
                  <a:pt x="1277778" y="1555182"/>
                </a:cubicBezTo>
                <a:close/>
                <a:moveTo>
                  <a:pt x="590074" y="1554610"/>
                </a:moveTo>
                <a:cubicBezTo>
                  <a:pt x="590836" y="1554324"/>
                  <a:pt x="592550" y="1557277"/>
                  <a:pt x="594455" y="1559468"/>
                </a:cubicBezTo>
                <a:cubicBezTo>
                  <a:pt x="592931" y="1561278"/>
                  <a:pt x="591883" y="1563754"/>
                  <a:pt x="590931" y="1563373"/>
                </a:cubicBezTo>
                <a:cubicBezTo>
                  <a:pt x="589312" y="1562706"/>
                  <a:pt x="587883" y="1560325"/>
                  <a:pt x="586359" y="1558611"/>
                </a:cubicBezTo>
                <a:cubicBezTo>
                  <a:pt x="587597" y="1557182"/>
                  <a:pt x="588645" y="1554991"/>
                  <a:pt x="590074" y="1554610"/>
                </a:cubicBezTo>
                <a:close/>
                <a:moveTo>
                  <a:pt x="3571303" y="1553086"/>
                </a:moveTo>
                <a:cubicBezTo>
                  <a:pt x="3589686" y="1557467"/>
                  <a:pt x="3602164" y="1571374"/>
                  <a:pt x="3598830" y="1584709"/>
                </a:cubicBezTo>
                <a:cubicBezTo>
                  <a:pt x="3595591" y="1598044"/>
                  <a:pt x="3578065" y="1605568"/>
                  <a:pt x="3559968" y="1601473"/>
                </a:cubicBezTo>
                <a:cubicBezTo>
                  <a:pt x="3542251" y="1597377"/>
                  <a:pt x="3529488" y="1582137"/>
                  <a:pt x="3532440" y="1569183"/>
                </a:cubicBezTo>
                <a:cubicBezTo>
                  <a:pt x="3535298" y="1556134"/>
                  <a:pt x="3553396" y="1548799"/>
                  <a:pt x="3571303" y="1553086"/>
                </a:cubicBezTo>
                <a:close/>
                <a:moveTo>
                  <a:pt x="3353942" y="1553086"/>
                </a:moveTo>
                <a:cubicBezTo>
                  <a:pt x="3371278" y="1549371"/>
                  <a:pt x="3391471" y="1556229"/>
                  <a:pt x="3402806" y="1569850"/>
                </a:cubicBezTo>
                <a:cubicBezTo>
                  <a:pt x="3414140" y="1583375"/>
                  <a:pt x="3413283" y="1600234"/>
                  <a:pt x="3401377" y="1610998"/>
                </a:cubicBezTo>
                <a:cubicBezTo>
                  <a:pt x="3389756" y="1621475"/>
                  <a:pt x="3371087" y="1623952"/>
                  <a:pt x="3354990" y="1616332"/>
                </a:cubicBezTo>
                <a:cubicBezTo>
                  <a:pt x="3349942" y="1614046"/>
                  <a:pt x="3345465" y="1610998"/>
                  <a:pt x="3340703" y="1608235"/>
                </a:cubicBezTo>
                <a:cubicBezTo>
                  <a:pt x="3338512" y="1605759"/>
                  <a:pt x="3336321" y="1603282"/>
                  <a:pt x="3334130" y="1600806"/>
                </a:cubicBezTo>
                <a:cubicBezTo>
                  <a:pt x="3332797" y="1595472"/>
                  <a:pt x="3330892" y="1590233"/>
                  <a:pt x="3330130" y="1584899"/>
                </a:cubicBezTo>
                <a:cubicBezTo>
                  <a:pt x="3327844" y="1569469"/>
                  <a:pt x="3337464" y="1556705"/>
                  <a:pt x="3353942" y="1553086"/>
                </a:cubicBezTo>
                <a:close/>
                <a:moveTo>
                  <a:pt x="4121943" y="1552229"/>
                </a:moveTo>
                <a:cubicBezTo>
                  <a:pt x="4124610" y="1556229"/>
                  <a:pt x="4127753" y="1559087"/>
                  <a:pt x="4127087" y="1560706"/>
                </a:cubicBezTo>
                <a:cubicBezTo>
                  <a:pt x="4126325" y="1562516"/>
                  <a:pt x="4121753" y="1564421"/>
                  <a:pt x="4119372" y="1563945"/>
                </a:cubicBezTo>
                <a:cubicBezTo>
                  <a:pt x="4116990" y="1563468"/>
                  <a:pt x="4113657" y="1559754"/>
                  <a:pt x="4113752" y="1557849"/>
                </a:cubicBezTo>
                <a:cubicBezTo>
                  <a:pt x="4113847" y="1556039"/>
                  <a:pt x="4117943" y="1554801"/>
                  <a:pt x="4121943" y="1552229"/>
                </a:cubicBezTo>
                <a:close/>
                <a:moveTo>
                  <a:pt x="1583245" y="1552050"/>
                </a:moveTo>
                <a:cubicBezTo>
                  <a:pt x="1588960" y="1553658"/>
                  <a:pt x="1592437" y="1557420"/>
                  <a:pt x="1592484" y="1562992"/>
                </a:cubicBezTo>
                <a:cubicBezTo>
                  <a:pt x="1592484" y="1573755"/>
                  <a:pt x="1578578" y="1587090"/>
                  <a:pt x="1561242" y="1592710"/>
                </a:cubicBezTo>
                <a:cubicBezTo>
                  <a:pt x="1543526" y="1598425"/>
                  <a:pt x="1529715" y="1594329"/>
                  <a:pt x="1529238" y="1583375"/>
                </a:cubicBezTo>
                <a:cubicBezTo>
                  <a:pt x="1528667" y="1572422"/>
                  <a:pt x="1543145" y="1559944"/>
                  <a:pt x="1560576" y="1554038"/>
                </a:cubicBezTo>
                <a:cubicBezTo>
                  <a:pt x="1569577" y="1550990"/>
                  <a:pt x="1577531" y="1550443"/>
                  <a:pt x="1583245" y="1552050"/>
                </a:cubicBezTo>
                <a:close/>
                <a:moveTo>
                  <a:pt x="644937" y="1550895"/>
                </a:moveTo>
                <a:cubicBezTo>
                  <a:pt x="647985" y="1556324"/>
                  <a:pt x="650461" y="1559277"/>
                  <a:pt x="651318" y="1562611"/>
                </a:cubicBezTo>
                <a:cubicBezTo>
                  <a:pt x="652462" y="1567564"/>
                  <a:pt x="650461" y="1570135"/>
                  <a:pt x="647318" y="1569850"/>
                </a:cubicBezTo>
                <a:cubicBezTo>
                  <a:pt x="644175" y="1569564"/>
                  <a:pt x="641412" y="1566421"/>
                  <a:pt x="641317" y="1561753"/>
                </a:cubicBezTo>
                <a:cubicBezTo>
                  <a:pt x="641222" y="1558515"/>
                  <a:pt x="643222" y="1555943"/>
                  <a:pt x="644937" y="1550895"/>
                </a:cubicBezTo>
                <a:close/>
                <a:moveTo>
                  <a:pt x="962311" y="1545561"/>
                </a:moveTo>
                <a:cubicBezTo>
                  <a:pt x="971359" y="1546704"/>
                  <a:pt x="978027" y="1556801"/>
                  <a:pt x="976979" y="1568136"/>
                </a:cubicBezTo>
                <a:cubicBezTo>
                  <a:pt x="975931" y="1579470"/>
                  <a:pt x="967740" y="1588328"/>
                  <a:pt x="958977" y="1587566"/>
                </a:cubicBezTo>
                <a:cubicBezTo>
                  <a:pt x="950119" y="1586804"/>
                  <a:pt x="943927" y="1576708"/>
                  <a:pt x="944689" y="1564802"/>
                </a:cubicBezTo>
                <a:cubicBezTo>
                  <a:pt x="945451" y="1552800"/>
                  <a:pt x="953262" y="1544418"/>
                  <a:pt x="962311" y="1545561"/>
                </a:cubicBezTo>
                <a:close/>
                <a:moveTo>
                  <a:pt x="1814060" y="1543168"/>
                </a:moveTo>
                <a:cubicBezTo>
                  <a:pt x="1819942" y="1544394"/>
                  <a:pt x="1823704" y="1547704"/>
                  <a:pt x="1823942" y="1552800"/>
                </a:cubicBezTo>
                <a:cubicBezTo>
                  <a:pt x="1824418" y="1562611"/>
                  <a:pt x="1811655" y="1574898"/>
                  <a:pt x="1795081" y="1580804"/>
                </a:cubicBezTo>
                <a:cubicBezTo>
                  <a:pt x="1778222" y="1586709"/>
                  <a:pt x="1764696" y="1583852"/>
                  <a:pt x="1763649" y="1574136"/>
                </a:cubicBezTo>
                <a:cubicBezTo>
                  <a:pt x="1762601" y="1564421"/>
                  <a:pt x="1774793" y="1552229"/>
                  <a:pt x="1791462" y="1546037"/>
                </a:cubicBezTo>
                <a:cubicBezTo>
                  <a:pt x="1800177" y="1542799"/>
                  <a:pt x="1808178" y="1541941"/>
                  <a:pt x="1814060" y="1543168"/>
                </a:cubicBezTo>
                <a:close/>
                <a:moveTo>
                  <a:pt x="1367027" y="1542704"/>
                </a:moveTo>
                <a:cubicBezTo>
                  <a:pt x="1383601" y="1539846"/>
                  <a:pt x="1395412" y="1545561"/>
                  <a:pt x="1393031" y="1556515"/>
                </a:cubicBezTo>
                <a:cubicBezTo>
                  <a:pt x="1390745" y="1567469"/>
                  <a:pt x="1375505" y="1579470"/>
                  <a:pt x="1358741" y="1582613"/>
                </a:cubicBezTo>
                <a:cubicBezTo>
                  <a:pt x="1341215" y="1585947"/>
                  <a:pt x="1329975" y="1578327"/>
                  <a:pt x="1332737" y="1566611"/>
                </a:cubicBezTo>
                <a:cubicBezTo>
                  <a:pt x="1335404" y="1555562"/>
                  <a:pt x="1350263" y="1545656"/>
                  <a:pt x="1367027" y="1542704"/>
                </a:cubicBezTo>
                <a:close/>
                <a:moveTo>
                  <a:pt x="2391251" y="1541561"/>
                </a:moveTo>
                <a:cubicBezTo>
                  <a:pt x="2405062" y="1539941"/>
                  <a:pt x="2416206" y="1549181"/>
                  <a:pt x="2417540" y="1563278"/>
                </a:cubicBezTo>
                <a:cubicBezTo>
                  <a:pt x="2418873" y="1577375"/>
                  <a:pt x="2409729" y="1589281"/>
                  <a:pt x="2395823" y="1591186"/>
                </a:cubicBezTo>
                <a:cubicBezTo>
                  <a:pt x="2381440" y="1593186"/>
                  <a:pt x="2368105" y="1583280"/>
                  <a:pt x="2366867" y="1569659"/>
                </a:cubicBezTo>
                <a:cubicBezTo>
                  <a:pt x="2365628" y="1556039"/>
                  <a:pt x="2376963" y="1543180"/>
                  <a:pt x="2391251" y="1541561"/>
                </a:cubicBezTo>
                <a:close/>
                <a:moveTo>
                  <a:pt x="1127665" y="1540036"/>
                </a:moveTo>
                <a:cubicBezTo>
                  <a:pt x="1126141" y="1545942"/>
                  <a:pt x="1124807" y="1551847"/>
                  <a:pt x="1123569" y="1557657"/>
                </a:cubicBezTo>
                <a:cubicBezTo>
                  <a:pt x="1130236" y="1557753"/>
                  <a:pt x="1136809" y="1557848"/>
                  <a:pt x="1143190" y="1557848"/>
                </a:cubicBezTo>
                <a:cubicBezTo>
                  <a:pt x="1144429" y="1552038"/>
                  <a:pt x="1145762" y="1546323"/>
                  <a:pt x="1147286" y="1540227"/>
                </a:cubicBezTo>
                <a:cubicBezTo>
                  <a:pt x="1140714" y="1540227"/>
                  <a:pt x="1134332" y="1540131"/>
                  <a:pt x="1127665" y="1540036"/>
                </a:cubicBezTo>
                <a:close/>
                <a:moveTo>
                  <a:pt x="912114" y="1539751"/>
                </a:moveTo>
                <a:cubicBezTo>
                  <a:pt x="919829" y="1541370"/>
                  <a:pt x="925639" y="1551562"/>
                  <a:pt x="924877" y="1562039"/>
                </a:cubicBezTo>
                <a:cubicBezTo>
                  <a:pt x="924020" y="1572612"/>
                  <a:pt x="917162" y="1580327"/>
                  <a:pt x="909732" y="1578994"/>
                </a:cubicBezTo>
                <a:cubicBezTo>
                  <a:pt x="902112" y="1577660"/>
                  <a:pt x="896778" y="1567945"/>
                  <a:pt x="897350" y="1556705"/>
                </a:cubicBezTo>
                <a:cubicBezTo>
                  <a:pt x="897731" y="1545466"/>
                  <a:pt x="904303" y="1538036"/>
                  <a:pt x="912114" y="1539751"/>
                </a:cubicBezTo>
                <a:close/>
                <a:moveTo>
                  <a:pt x="2057793" y="1537608"/>
                </a:moveTo>
                <a:cubicBezTo>
                  <a:pt x="2062877" y="1539489"/>
                  <a:pt x="2066115" y="1543228"/>
                  <a:pt x="2066257" y="1548324"/>
                </a:cubicBezTo>
                <a:cubicBezTo>
                  <a:pt x="2066543" y="1558515"/>
                  <a:pt x="2054256" y="1570326"/>
                  <a:pt x="2039111" y="1574232"/>
                </a:cubicBezTo>
                <a:cubicBezTo>
                  <a:pt x="2024824" y="1577946"/>
                  <a:pt x="2012251" y="1573565"/>
                  <a:pt x="2011489" y="1564611"/>
                </a:cubicBezTo>
                <a:cubicBezTo>
                  <a:pt x="2010727" y="1555086"/>
                  <a:pt x="2023395" y="1542513"/>
                  <a:pt x="2038254" y="1538037"/>
                </a:cubicBezTo>
                <a:cubicBezTo>
                  <a:pt x="2045779" y="1535703"/>
                  <a:pt x="2052709" y="1535727"/>
                  <a:pt x="2057793" y="1537608"/>
                </a:cubicBezTo>
                <a:close/>
                <a:moveTo>
                  <a:pt x="1213961" y="1536798"/>
                </a:moveTo>
                <a:cubicBezTo>
                  <a:pt x="1206341" y="1537274"/>
                  <a:pt x="1198721" y="1537655"/>
                  <a:pt x="1191768" y="1537941"/>
                </a:cubicBezTo>
                <a:cubicBezTo>
                  <a:pt x="1190149" y="1544322"/>
                  <a:pt x="1188625" y="1550609"/>
                  <a:pt x="1187196" y="1558038"/>
                </a:cubicBezTo>
                <a:cubicBezTo>
                  <a:pt x="1190530" y="1557562"/>
                  <a:pt x="1194911" y="1556419"/>
                  <a:pt x="1199007" y="1556419"/>
                </a:cubicBezTo>
                <a:cubicBezTo>
                  <a:pt x="1203293" y="1556419"/>
                  <a:pt x="1207198" y="1557657"/>
                  <a:pt x="1210532" y="1558134"/>
                </a:cubicBezTo>
                <a:cubicBezTo>
                  <a:pt x="1211580" y="1550418"/>
                  <a:pt x="1212818" y="1543084"/>
                  <a:pt x="1213961" y="1536798"/>
                </a:cubicBezTo>
                <a:close/>
                <a:moveTo>
                  <a:pt x="1067181" y="1536036"/>
                </a:moveTo>
                <a:cubicBezTo>
                  <a:pt x="1065752" y="1542513"/>
                  <a:pt x="1064514" y="1548418"/>
                  <a:pt x="1063371" y="1554228"/>
                </a:cubicBezTo>
                <a:cubicBezTo>
                  <a:pt x="1069372" y="1554609"/>
                  <a:pt x="1074991" y="1554990"/>
                  <a:pt x="1080992" y="1555276"/>
                </a:cubicBezTo>
                <a:cubicBezTo>
                  <a:pt x="1082326" y="1548609"/>
                  <a:pt x="1083564" y="1542989"/>
                  <a:pt x="1084993" y="1537274"/>
                </a:cubicBezTo>
                <a:cubicBezTo>
                  <a:pt x="1078706" y="1536893"/>
                  <a:pt x="1072515" y="1536417"/>
                  <a:pt x="1067181" y="1536036"/>
                </a:cubicBezTo>
                <a:close/>
                <a:moveTo>
                  <a:pt x="1533311" y="1535238"/>
                </a:moveTo>
                <a:cubicBezTo>
                  <a:pt x="1538597" y="1536869"/>
                  <a:pt x="1541574" y="1540513"/>
                  <a:pt x="1541145" y="1545942"/>
                </a:cubicBezTo>
                <a:cubicBezTo>
                  <a:pt x="1540288" y="1557181"/>
                  <a:pt x="1524762" y="1571088"/>
                  <a:pt x="1506855" y="1576327"/>
                </a:cubicBezTo>
                <a:cubicBezTo>
                  <a:pt x="1489805" y="1581280"/>
                  <a:pt x="1476375" y="1576136"/>
                  <a:pt x="1477137" y="1565849"/>
                </a:cubicBezTo>
                <a:cubicBezTo>
                  <a:pt x="1477899" y="1554991"/>
                  <a:pt x="1493710" y="1542037"/>
                  <a:pt x="1511617" y="1536607"/>
                </a:cubicBezTo>
                <a:cubicBezTo>
                  <a:pt x="1520428" y="1533988"/>
                  <a:pt x="1528025" y="1533607"/>
                  <a:pt x="1533311" y="1535238"/>
                </a:cubicBezTo>
                <a:close/>
                <a:moveTo>
                  <a:pt x="4012025" y="1534131"/>
                </a:moveTo>
                <a:cubicBezTo>
                  <a:pt x="4022503" y="1536131"/>
                  <a:pt x="4028408" y="1541180"/>
                  <a:pt x="4027075" y="1545371"/>
                </a:cubicBezTo>
                <a:cubicBezTo>
                  <a:pt x="4025646" y="1549657"/>
                  <a:pt x="4021169" y="1551657"/>
                  <a:pt x="4014026" y="1550419"/>
                </a:cubicBezTo>
                <a:cubicBezTo>
                  <a:pt x="4006691" y="1549181"/>
                  <a:pt x="4000690" y="1543942"/>
                  <a:pt x="4003072" y="1539846"/>
                </a:cubicBezTo>
                <a:cubicBezTo>
                  <a:pt x="4004691" y="1536989"/>
                  <a:pt x="4009835" y="1535464"/>
                  <a:pt x="4012025" y="1534131"/>
                </a:cubicBezTo>
                <a:close/>
                <a:moveTo>
                  <a:pt x="862393" y="1533083"/>
                </a:moveTo>
                <a:cubicBezTo>
                  <a:pt x="869061" y="1534226"/>
                  <a:pt x="874871" y="1543846"/>
                  <a:pt x="874776" y="1553562"/>
                </a:cubicBezTo>
                <a:cubicBezTo>
                  <a:pt x="874681" y="1563372"/>
                  <a:pt x="869061" y="1570706"/>
                  <a:pt x="862679" y="1569563"/>
                </a:cubicBezTo>
                <a:cubicBezTo>
                  <a:pt x="856393" y="1568421"/>
                  <a:pt x="851440" y="1559848"/>
                  <a:pt x="851059" y="1549942"/>
                </a:cubicBezTo>
                <a:cubicBezTo>
                  <a:pt x="850678" y="1539464"/>
                  <a:pt x="855631" y="1531940"/>
                  <a:pt x="862393" y="1533083"/>
                </a:cubicBezTo>
                <a:close/>
                <a:moveTo>
                  <a:pt x="3835145" y="1532417"/>
                </a:moveTo>
                <a:cubicBezTo>
                  <a:pt x="3847623" y="1534893"/>
                  <a:pt x="3856290" y="1542799"/>
                  <a:pt x="3854576" y="1550609"/>
                </a:cubicBezTo>
                <a:cubicBezTo>
                  <a:pt x="3852957" y="1557753"/>
                  <a:pt x="3842955" y="1561658"/>
                  <a:pt x="3831430" y="1559372"/>
                </a:cubicBezTo>
                <a:cubicBezTo>
                  <a:pt x="3818953" y="1556896"/>
                  <a:pt x="3810571" y="1548609"/>
                  <a:pt x="3812190" y="1540894"/>
                </a:cubicBezTo>
                <a:cubicBezTo>
                  <a:pt x="3813714" y="1533655"/>
                  <a:pt x="3823429" y="1530035"/>
                  <a:pt x="3835145" y="1532417"/>
                </a:cubicBezTo>
                <a:close/>
                <a:moveTo>
                  <a:pt x="3168682" y="1530321"/>
                </a:moveTo>
                <a:cubicBezTo>
                  <a:pt x="3168396" y="1540989"/>
                  <a:pt x="3168110" y="1551371"/>
                  <a:pt x="3167729" y="1561944"/>
                </a:cubicBezTo>
                <a:cubicBezTo>
                  <a:pt x="3180588" y="1564420"/>
                  <a:pt x="3192590" y="1566706"/>
                  <a:pt x="3203543" y="1568802"/>
                </a:cubicBezTo>
                <a:cubicBezTo>
                  <a:pt x="3204115" y="1557467"/>
                  <a:pt x="3204591" y="1547180"/>
                  <a:pt x="3204972" y="1537464"/>
                </a:cubicBezTo>
                <a:cubicBezTo>
                  <a:pt x="3192018" y="1534893"/>
                  <a:pt x="3179921" y="1532511"/>
                  <a:pt x="3168682" y="1530321"/>
                </a:cubicBezTo>
                <a:close/>
                <a:moveTo>
                  <a:pt x="1754278" y="1528726"/>
                </a:moveTo>
                <a:cubicBezTo>
                  <a:pt x="1760100" y="1530083"/>
                  <a:pt x="1763696" y="1533607"/>
                  <a:pt x="1763743" y="1538989"/>
                </a:cubicBezTo>
                <a:cubicBezTo>
                  <a:pt x="1763839" y="1549180"/>
                  <a:pt x="1750694" y="1562039"/>
                  <a:pt x="1733740" y="1568135"/>
                </a:cubicBezTo>
                <a:cubicBezTo>
                  <a:pt x="1716499" y="1574326"/>
                  <a:pt x="1700974" y="1570612"/>
                  <a:pt x="1700878" y="1560420"/>
                </a:cubicBezTo>
                <a:cubicBezTo>
                  <a:pt x="1700783" y="1550514"/>
                  <a:pt x="1714594" y="1537465"/>
                  <a:pt x="1731454" y="1531464"/>
                </a:cubicBezTo>
                <a:cubicBezTo>
                  <a:pt x="1740408" y="1528178"/>
                  <a:pt x="1748456" y="1527368"/>
                  <a:pt x="1754278" y="1528726"/>
                </a:cubicBezTo>
                <a:close/>
                <a:moveTo>
                  <a:pt x="2216658" y="1528511"/>
                </a:moveTo>
                <a:cubicBezTo>
                  <a:pt x="2230850" y="1524415"/>
                  <a:pt x="2244280" y="1530797"/>
                  <a:pt x="2245804" y="1542227"/>
                </a:cubicBezTo>
                <a:cubicBezTo>
                  <a:pt x="2247328" y="1553752"/>
                  <a:pt x="2236660" y="1566039"/>
                  <a:pt x="2222087" y="1569183"/>
                </a:cubicBezTo>
                <a:cubicBezTo>
                  <a:pt x="2207609" y="1572231"/>
                  <a:pt x="2194083" y="1565373"/>
                  <a:pt x="2193131" y="1554514"/>
                </a:cubicBezTo>
                <a:cubicBezTo>
                  <a:pt x="2192274" y="1544132"/>
                  <a:pt x="2203037" y="1532321"/>
                  <a:pt x="2216658" y="1528511"/>
                </a:cubicBezTo>
                <a:close/>
                <a:moveTo>
                  <a:pt x="4165853" y="1526511"/>
                </a:moveTo>
                <a:cubicBezTo>
                  <a:pt x="4167949" y="1526606"/>
                  <a:pt x="4170235" y="1527940"/>
                  <a:pt x="4173664" y="1529178"/>
                </a:cubicBezTo>
                <a:cubicBezTo>
                  <a:pt x="4171664" y="1530798"/>
                  <a:pt x="4170521" y="1532607"/>
                  <a:pt x="4169378" y="1532417"/>
                </a:cubicBezTo>
                <a:cubicBezTo>
                  <a:pt x="4167473" y="1532131"/>
                  <a:pt x="4165472" y="1530607"/>
                  <a:pt x="4163472" y="1529559"/>
                </a:cubicBezTo>
                <a:cubicBezTo>
                  <a:pt x="4164234" y="1528511"/>
                  <a:pt x="4164901" y="1526416"/>
                  <a:pt x="4165853" y="1526511"/>
                </a:cubicBezTo>
                <a:close/>
                <a:moveTo>
                  <a:pt x="813625" y="1526416"/>
                </a:moveTo>
                <a:cubicBezTo>
                  <a:pt x="819340" y="1526892"/>
                  <a:pt x="825151" y="1535846"/>
                  <a:pt x="825627" y="1544895"/>
                </a:cubicBezTo>
                <a:cubicBezTo>
                  <a:pt x="826103" y="1553467"/>
                  <a:pt x="821722" y="1560420"/>
                  <a:pt x="816483" y="1559754"/>
                </a:cubicBezTo>
                <a:cubicBezTo>
                  <a:pt x="811054" y="1559087"/>
                  <a:pt x="806101" y="1551372"/>
                  <a:pt x="805243" y="1542228"/>
                </a:cubicBezTo>
                <a:cubicBezTo>
                  <a:pt x="804386" y="1532893"/>
                  <a:pt x="808006" y="1526035"/>
                  <a:pt x="813625" y="1526416"/>
                </a:cubicBezTo>
                <a:close/>
                <a:moveTo>
                  <a:pt x="3641884" y="1526321"/>
                </a:moveTo>
                <a:cubicBezTo>
                  <a:pt x="3658457" y="1530321"/>
                  <a:pt x="3669697" y="1541466"/>
                  <a:pt x="3667696" y="1552705"/>
                </a:cubicBezTo>
                <a:cubicBezTo>
                  <a:pt x="3665696" y="1563945"/>
                  <a:pt x="3651599" y="1570231"/>
                  <a:pt x="3635026" y="1566992"/>
                </a:cubicBezTo>
                <a:cubicBezTo>
                  <a:pt x="3617785" y="1563659"/>
                  <a:pt x="3605403" y="1551181"/>
                  <a:pt x="3607213" y="1539561"/>
                </a:cubicBezTo>
                <a:cubicBezTo>
                  <a:pt x="3609022" y="1528035"/>
                  <a:pt x="3624643" y="1522130"/>
                  <a:pt x="3641884" y="1526321"/>
                </a:cubicBezTo>
                <a:close/>
                <a:moveTo>
                  <a:pt x="2493930" y="1525368"/>
                </a:moveTo>
                <a:cubicBezTo>
                  <a:pt x="2507742" y="1523748"/>
                  <a:pt x="2520219" y="1535940"/>
                  <a:pt x="2521362" y="1551752"/>
                </a:cubicBezTo>
                <a:cubicBezTo>
                  <a:pt x="2522505" y="1567563"/>
                  <a:pt x="2511742" y="1582137"/>
                  <a:pt x="2498121" y="1582613"/>
                </a:cubicBezTo>
                <a:cubicBezTo>
                  <a:pt x="2484025" y="1583089"/>
                  <a:pt x="2471928" y="1570706"/>
                  <a:pt x="2471070" y="1554705"/>
                </a:cubicBezTo>
                <a:cubicBezTo>
                  <a:pt x="2470309" y="1539560"/>
                  <a:pt x="2480405" y="1526796"/>
                  <a:pt x="2493930" y="1525368"/>
                </a:cubicBezTo>
                <a:close/>
                <a:moveTo>
                  <a:pt x="3442621" y="1521559"/>
                </a:moveTo>
                <a:cubicBezTo>
                  <a:pt x="3464528" y="1526511"/>
                  <a:pt x="3479863" y="1542799"/>
                  <a:pt x="3476815" y="1558992"/>
                </a:cubicBezTo>
                <a:cubicBezTo>
                  <a:pt x="3473958" y="1574517"/>
                  <a:pt x="3455479" y="1583376"/>
                  <a:pt x="3434715" y="1578899"/>
                </a:cubicBezTo>
                <a:cubicBezTo>
                  <a:pt x="3414331" y="1574517"/>
                  <a:pt x="3399282" y="1557944"/>
                  <a:pt x="3400520" y="1542228"/>
                </a:cubicBezTo>
                <a:cubicBezTo>
                  <a:pt x="3401854" y="1526035"/>
                  <a:pt x="3421094" y="1516701"/>
                  <a:pt x="3442621" y="1521559"/>
                </a:cubicBezTo>
                <a:close/>
                <a:moveTo>
                  <a:pt x="1337977" y="1520856"/>
                </a:moveTo>
                <a:cubicBezTo>
                  <a:pt x="1343739" y="1521391"/>
                  <a:pt x="1348311" y="1523273"/>
                  <a:pt x="1350835" y="1526511"/>
                </a:cubicBezTo>
                <a:cubicBezTo>
                  <a:pt x="1355979" y="1532988"/>
                  <a:pt x="1351026" y="1543656"/>
                  <a:pt x="1339119" y="1551657"/>
                </a:cubicBezTo>
                <a:cubicBezTo>
                  <a:pt x="1327689" y="1559277"/>
                  <a:pt x="1312545" y="1562325"/>
                  <a:pt x="1302448" y="1558800"/>
                </a:cubicBezTo>
                <a:cubicBezTo>
                  <a:pt x="1291971" y="1555086"/>
                  <a:pt x="1289399" y="1545942"/>
                  <a:pt x="1296162" y="1536798"/>
                </a:cubicBezTo>
                <a:cubicBezTo>
                  <a:pt x="1297781" y="1534607"/>
                  <a:pt x="1299781" y="1532416"/>
                  <a:pt x="1301591" y="1530321"/>
                </a:cubicBezTo>
                <a:cubicBezTo>
                  <a:pt x="1303210" y="1529368"/>
                  <a:pt x="1304829" y="1528416"/>
                  <a:pt x="1306353" y="1527558"/>
                </a:cubicBezTo>
                <a:cubicBezTo>
                  <a:pt x="1310163" y="1526130"/>
                  <a:pt x="1313973" y="1524415"/>
                  <a:pt x="1317974" y="1523272"/>
                </a:cubicBezTo>
                <a:cubicBezTo>
                  <a:pt x="1325261" y="1521129"/>
                  <a:pt x="1332214" y="1520320"/>
                  <a:pt x="1337977" y="1520856"/>
                </a:cubicBezTo>
                <a:close/>
                <a:moveTo>
                  <a:pt x="766667" y="1520701"/>
                </a:moveTo>
                <a:cubicBezTo>
                  <a:pt x="771429" y="1522320"/>
                  <a:pt x="776001" y="1530511"/>
                  <a:pt x="776287" y="1537941"/>
                </a:cubicBezTo>
                <a:cubicBezTo>
                  <a:pt x="776573" y="1545656"/>
                  <a:pt x="772763" y="1550990"/>
                  <a:pt x="768096" y="1549657"/>
                </a:cubicBezTo>
                <a:cubicBezTo>
                  <a:pt x="763428" y="1548133"/>
                  <a:pt x="759237" y="1540513"/>
                  <a:pt x="758761" y="1532512"/>
                </a:cubicBezTo>
                <a:cubicBezTo>
                  <a:pt x="758285" y="1524606"/>
                  <a:pt x="761904" y="1519081"/>
                  <a:pt x="766667" y="1520701"/>
                </a:cubicBezTo>
                <a:close/>
                <a:moveTo>
                  <a:pt x="1486745" y="1519213"/>
                </a:moveTo>
                <a:cubicBezTo>
                  <a:pt x="1491806" y="1521129"/>
                  <a:pt x="1494520" y="1524892"/>
                  <a:pt x="1493520" y="1530130"/>
                </a:cubicBezTo>
                <a:cubicBezTo>
                  <a:pt x="1491424" y="1541084"/>
                  <a:pt x="1474184" y="1554991"/>
                  <a:pt x="1456658" y="1559277"/>
                </a:cubicBezTo>
                <a:cubicBezTo>
                  <a:pt x="1439418" y="1563468"/>
                  <a:pt x="1427511" y="1557562"/>
                  <a:pt x="1429607" y="1546990"/>
                </a:cubicBezTo>
                <a:cubicBezTo>
                  <a:pt x="1431702" y="1536036"/>
                  <a:pt x="1448371" y="1523749"/>
                  <a:pt x="1465897" y="1519367"/>
                </a:cubicBezTo>
                <a:cubicBezTo>
                  <a:pt x="1474279" y="1517224"/>
                  <a:pt x="1481685" y="1517296"/>
                  <a:pt x="1486745" y="1519213"/>
                </a:cubicBezTo>
                <a:close/>
                <a:moveTo>
                  <a:pt x="1995177" y="1518950"/>
                </a:moveTo>
                <a:cubicBezTo>
                  <a:pt x="2000583" y="1520391"/>
                  <a:pt x="2004012" y="1523796"/>
                  <a:pt x="2004345" y="1528892"/>
                </a:cubicBezTo>
                <a:cubicBezTo>
                  <a:pt x="2005012" y="1538608"/>
                  <a:pt x="1993963" y="1549942"/>
                  <a:pt x="1978437" y="1555276"/>
                </a:cubicBezTo>
                <a:cubicBezTo>
                  <a:pt x="1962149" y="1560801"/>
                  <a:pt x="1948148" y="1557658"/>
                  <a:pt x="1946909" y="1548037"/>
                </a:cubicBezTo>
                <a:cubicBezTo>
                  <a:pt x="1945766" y="1538417"/>
                  <a:pt x="1957958" y="1526225"/>
                  <a:pt x="1974151" y="1520796"/>
                </a:cubicBezTo>
                <a:cubicBezTo>
                  <a:pt x="1982390" y="1518034"/>
                  <a:pt x="1989772" y="1517510"/>
                  <a:pt x="1995177" y="1518950"/>
                </a:cubicBezTo>
                <a:close/>
                <a:moveTo>
                  <a:pt x="993338" y="1517439"/>
                </a:moveTo>
                <a:cubicBezTo>
                  <a:pt x="996910" y="1517987"/>
                  <a:pt x="1000315" y="1519749"/>
                  <a:pt x="1002982" y="1522606"/>
                </a:cubicBezTo>
                <a:cubicBezTo>
                  <a:pt x="1008602" y="1528607"/>
                  <a:pt x="1009649" y="1537942"/>
                  <a:pt x="1005839" y="1546228"/>
                </a:cubicBezTo>
                <a:cubicBezTo>
                  <a:pt x="1004696" y="1548705"/>
                  <a:pt x="1003363" y="1551086"/>
                  <a:pt x="1002125" y="1553563"/>
                </a:cubicBezTo>
                <a:cubicBezTo>
                  <a:pt x="1001744" y="1553943"/>
                  <a:pt x="1001267" y="1554324"/>
                  <a:pt x="1000791" y="1554705"/>
                </a:cubicBezTo>
                <a:cubicBezTo>
                  <a:pt x="996695" y="1555848"/>
                  <a:pt x="992695" y="1557753"/>
                  <a:pt x="988694" y="1557849"/>
                </a:cubicBezTo>
                <a:cubicBezTo>
                  <a:pt x="980979" y="1557944"/>
                  <a:pt x="974788" y="1550991"/>
                  <a:pt x="973454" y="1542132"/>
                </a:cubicBezTo>
                <a:cubicBezTo>
                  <a:pt x="972121" y="1532988"/>
                  <a:pt x="975740" y="1523844"/>
                  <a:pt x="982694" y="1519558"/>
                </a:cubicBezTo>
                <a:cubicBezTo>
                  <a:pt x="986028" y="1517558"/>
                  <a:pt x="989766" y="1516891"/>
                  <a:pt x="993338" y="1517439"/>
                </a:cubicBezTo>
                <a:close/>
                <a:moveTo>
                  <a:pt x="716756" y="1515557"/>
                </a:moveTo>
                <a:cubicBezTo>
                  <a:pt x="720661" y="1516414"/>
                  <a:pt x="724947" y="1523367"/>
                  <a:pt x="725519" y="1529654"/>
                </a:cubicBezTo>
                <a:cubicBezTo>
                  <a:pt x="726090" y="1536226"/>
                  <a:pt x="723042" y="1540989"/>
                  <a:pt x="719137" y="1539846"/>
                </a:cubicBezTo>
                <a:cubicBezTo>
                  <a:pt x="715422" y="1538703"/>
                  <a:pt x="711898" y="1532988"/>
                  <a:pt x="711041" y="1526796"/>
                </a:cubicBezTo>
                <a:cubicBezTo>
                  <a:pt x="710183" y="1520034"/>
                  <a:pt x="712850" y="1514604"/>
                  <a:pt x="716756" y="1515557"/>
                </a:cubicBezTo>
                <a:close/>
                <a:moveTo>
                  <a:pt x="2852832" y="1514034"/>
                </a:moveTo>
                <a:cubicBezTo>
                  <a:pt x="2870549" y="1516605"/>
                  <a:pt x="2886646" y="1535846"/>
                  <a:pt x="2887503" y="1556515"/>
                </a:cubicBezTo>
                <a:cubicBezTo>
                  <a:pt x="2888360" y="1577280"/>
                  <a:pt x="2874168" y="1592901"/>
                  <a:pt x="2857023" y="1590043"/>
                </a:cubicBezTo>
                <a:cubicBezTo>
                  <a:pt x="2840164" y="1587186"/>
                  <a:pt x="2826162" y="1568802"/>
                  <a:pt x="2824448" y="1547847"/>
                </a:cubicBezTo>
                <a:cubicBezTo>
                  <a:pt x="2822543" y="1526035"/>
                  <a:pt x="2834735" y="1511462"/>
                  <a:pt x="2852832" y="1514034"/>
                </a:cubicBezTo>
                <a:close/>
                <a:moveTo>
                  <a:pt x="1695855" y="1513855"/>
                </a:moveTo>
                <a:cubicBezTo>
                  <a:pt x="1701927" y="1515129"/>
                  <a:pt x="1705880" y="1518558"/>
                  <a:pt x="1706213" y="1523749"/>
                </a:cubicBezTo>
                <a:cubicBezTo>
                  <a:pt x="1706784" y="1533655"/>
                  <a:pt x="1692687" y="1547847"/>
                  <a:pt x="1675542" y="1554324"/>
                </a:cubicBezTo>
                <a:cubicBezTo>
                  <a:pt x="1657254" y="1561278"/>
                  <a:pt x="1641824" y="1557944"/>
                  <a:pt x="1641347" y="1547181"/>
                </a:cubicBezTo>
                <a:cubicBezTo>
                  <a:pt x="1640871" y="1536798"/>
                  <a:pt x="1655349" y="1523559"/>
                  <a:pt x="1672780" y="1516891"/>
                </a:cubicBezTo>
                <a:cubicBezTo>
                  <a:pt x="1681591" y="1513462"/>
                  <a:pt x="1689782" y="1512581"/>
                  <a:pt x="1695855" y="1513855"/>
                </a:cubicBezTo>
                <a:close/>
                <a:moveTo>
                  <a:pt x="664939" y="1512605"/>
                </a:moveTo>
                <a:cubicBezTo>
                  <a:pt x="667321" y="1513272"/>
                  <a:pt x="670083" y="1517558"/>
                  <a:pt x="674274" y="1521844"/>
                </a:cubicBezTo>
                <a:cubicBezTo>
                  <a:pt x="671702" y="1525940"/>
                  <a:pt x="670464" y="1530036"/>
                  <a:pt x="668368" y="1530512"/>
                </a:cubicBezTo>
                <a:cubicBezTo>
                  <a:pt x="665416" y="1531179"/>
                  <a:pt x="662368" y="1527083"/>
                  <a:pt x="661225" y="1521368"/>
                </a:cubicBezTo>
                <a:cubicBezTo>
                  <a:pt x="660082" y="1515653"/>
                  <a:pt x="661701" y="1511748"/>
                  <a:pt x="664939" y="1512605"/>
                </a:cubicBezTo>
                <a:close/>
                <a:moveTo>
                  <a:pt x="2587942" y="1512604"/>
                </a:moveTo>
                <a:cubicBezTo>
                  <a:pt x="2601848" y="1511080"/>
                  <a:pt x="2613183" y="1524225"/>
                  <a:pt x="2614612" y="1543084"/>
                </a:cubicBezTo>
                <a:cubicBezTo>
                  <a:pt x="2616041" y="1560896"/>
                  <a:pt x="2607563" y="1575469"/>
                  <a:pt x="2594228" y="1576422"/>
                </a:cubicBezTo>
                <a:cubicBezTo>
                  <a:pt x="2580608" y="1577374"/>
                  <a:pt x="2567558" y="1563087"/>
                  <a:pt x="2566320" y="1545465"/>
                </a:cubicBezTo>
                <a:cubicBezTo>
                  <a:pt x="2565177" y="1528606"/>
                  <a:pt x="2575178" y="1513938"/>
                  <a:pt x="2587942" y="1512604"/>
                </a:cubicBezTo>
                <a:close/>
                <a:moveTo>
                  <a:pt x="1187672" y="1511842"/>
                </a:moveTo>
                <a:cubicBezTo>
                  <a:pt x="1180528" y="1512033"/>
                  <a:pt x="1174242" y="1512223"/>
                  <a:pt x="1167384" y="1512223"/>
                </a:cubicBezTo>
                <a:cubicBezTo>
                  <a:pt x="1165574" y="1517748"/>
                  <a:pt x="1163860" y="1523272"/>
                  <a:pt x="1162336" y="1528892"/>
                </a:cubicBezTo>
                <a:cubicBezTo>
                  <a:pt x="1168908" y="1528892"/>
                  <a:pt x="1175480" y="1528701"/>
                  <a:pt x="1182624" y="1528511"/>
                </a:cubicBezTo>
                <a:cubicBezTo>
                  <a:pt x="1184243" y="1522891"/>
                  <a:pt x="1185958" y="1517367"/>
                  <a:pt x="1187672" y="1511842"/>
                </a:cubicBezTo>
                <a:close/>
                <a:moveTo>
                  <a:pt x="551877" y="1511748"/>
                </a:moveTo>
                <a:cubicBezTo>
                  <a:pt x="552925" y="1511938"/>
                  <a:pt x="554068" y="1513272"/>
                  <a:pt x="555497" y="1514510"/>
                </a:cubicBezTo>
                <a:cubicBezTo>
                  <a:pt x="554640" y="1516034"/>
                  <a:pt x="553973" y="1517844"/>
                  <a:pt x="553687" y="1517653"/>
                </a:cubicBezTo>
                <a:cubicBezTo>
                  <a:pt x="552640" y="1516986"/>
                  <a:pt x="551592" y="1515558"/>
                  <a:pt x="550544" y="1514415"/>
                </a:cubicBezTo>
                <a:cubicBezTo>
                  <a:pt x="551020" y="1513462"/>
                  <a:pt x="551306" y="1511652"/>
                  <a:pt x="551877" y="1511748"/>
                </a:cubicBezTo>
                <a:close/>
                <a:moveTo>
                  <a:pt x="610457" y="1511176"/>
                </a:moveTo>
                <a:cubicBezTo>
                  <a:pt x="612171" y="1511462"/>
                  <a:pt x="614172" y="1514224"/>
                  <a:pt x="617505" y="1517272"/>
                </a:cubicBezTo>
                <a:cubicBezTo>
                  <a:pt x="615315" y="1520034"/>
                  <a:pt x="614172" y="1523178"/>
                  <a:pt x="612743" y="1522797"/>
                </a:cubicBezTo>
                <a:cubicBezTo>
                  <a:pt x="611219" y="1522320"/>
                  <a:pt x="608933" y="1518701"/>
                  <a:pt x="607980" y="1516034"/>
                </a:cubicBezTo>
                <a:cubicBezTo>
                  <a:pt x="607504" y="1514700"/>
                  <a:pt x="609219" y="1510986"/>
                  <a:pt x="610457" y="1511176"/>
                </a:cubicBezTo>
                <a:close/>
                <a:moveTo>
                  <a:pt x="938974" y="1510127"/>
                </a:moveTo>
                <a:cubicBezTo>
                  <a:pt x="947642" y="1511556"/>
                  <a:pt x="953928" y="1521272"/>
                  <a:pt x="952881" y="1531940"/>
                </a:cubicBezTo>
                <a:cubicBezTo>
                  <a:pt x="951833" y="1542703"/>
                  <a:pt x="944403" y="1550133"/>
                  <a:pt x="936021" y="1548609"/>
                </a:cubicBezTo>
                <a:cubicBezTo>
                  <a:pt x="928116" y="1547085"/>
                  <a:pt x="922496" y="1537560"/>
                  <a:pt x="923163" y="1526701"/>
                </a:cubicBezTo>
                <a:cubicBezTo>
                  <a:pt x="923829" y="1515843"/>
                  <a:pt x="930592" y="1508699"/>
                  <a:pt x="938974" y="1510127"/>
                </a:cubicBezTo>
                <a:close/>
                <a:moveTo>
                  <a:pt x="3899630" y="1509938"/>
                </a:moveTo>
                <a:cubicBezTo>
                  <a:pt x="3909345" y="1511938"/>
                  <a:pt x="3917251" y="1518224"/>
                  <a:pt x="3916870" y="1524035"/>
                </a:cubicBezTo>
                <a:cubicBezTo>
                  <a:pt x="3916489" y="1529750"/>
                  <a:pt x="3907631" y="1533179"/>
                  <a:pt x="3898201" y="1531369"/>
                </a:cubicBezTo>
                <a:cubicBezTo>
                  <a:pt x="3888295" y="1529464"/>
                  <a:pt x="3881151" y="1523082"/>
                  <a:pt x="3881533" y="1516986"/>
                </a:cubicBezTo>
                <a:cubicBezTo>
                  <a:pt x="3881913" y="1510795"/>
                  <a:pt x="3889534" y="1507937"/>
                  <a:pt x="3899630" y="1509938"/>
                </a:cubicBezTo>
                <a:close/>
                <a:moveTo>
                  <a:pt x="1104328" y="1509651"/>
                </a:moveTo>
                <a:cubicBezTo>
                  <a:pt x="1102614" y="1515462"/>
                  <a:pt x="1101090" y="1521081"/>
                  <a:pt x="1099661" y="1526701"/>
                </a:cubicBezTo>
                <a:cubicBezTo>
                  <a:pt x="1105852" y="1527082"/>
                  <a:pt x="1112139" y="1527273"/>
                  <a:pt x="1118044" y="1527558"/>
                </a:cubicBezTo>
                <a:cubicBezTo>
                  <a:pt x="1119664" y="1521558"/>
                  <a:pt x="1121188" y="1516224"/>
                  <a:pt x="1122902" y="1510604"/>
                </a:cubicBezTo>
                <a:cubicBezTo>
                  <a:pt x="1116520" y="1510318"/>
                  <a:pt x="1110043" y="1509937"/>
                  <a:pt x="1104328" y="1509651"/>
                </a:cubicBezTo>
                <a:close/>
                <a:moveTo>
                  <a:pt x="1234059" y="1508413"/>
                </a:moveTo>
                <a:cubicBezTo>
                  <a:pt x="1231963" y="1514890"/>
                  <a:pt x="1230154" y="1521081"/>
                  <a:pt x="1228725" y="1526415"/>
                </a:cubicBezTo>
                <a:cubicBezTo>
                  <a:pt x="1238059" y="1527273"/>
                  <a:pt x="1247394" y="1527654"/>
                  <a:pt x="1256062" y="1527844"/>
                </a:cubicBezTo>
                <a:cubicBezTo>
                  <a:pt x="1257300" y="1521843"/>
                  <a:pt x="1258824" y="1515081"/>
                  <a:pt x="1260443" y="1508889"/>
                </a:cubicBezTo>
                <a:cubicBezTo>
                  <a:pt x="1252157" y="1508985"/>
                  <a:pt x="1243012" y="1508794"/>
                  <a:pt x="1234059" y="1508413"/>
                </a:cubicBezTo>
                <a:close/>
                <a:moveTo>
                  <a:pt x="4068509" y="1507175"/>
                </a:moveTo>
                <a:cubicBezTo>
                  <a:pt x="4071652" y="1507651"/>
                  <a:pt x="4076128" y="1514986"/>
                  <a:pt x="4081748" y="1518700"/>
                </a:cubicBezTo>
                <a:cubicBezTo>
                  <a:pt x="4076128" y="1520415"/>
                  <a:pt x="4072985" y="1522510"/>
                  <a:pt x="4069366" y="1522129"/>
                </a:cubicBezTo>
                <a:cubicBezTo>
                  <a:pt x="4063460" y="1521462"/>
                  <a:pt x="4059174" y="1517653"/>
                  <a:pt x="4060698" y="1514224"/>
                </a:cubicBezTo>
                <a:cubicBezTo>
                  <a:pt x="4061555" y="1512319"/>
                  <a:pt x="4065270" y="1506603"/>
                  <a:pt x="4068509" y="1507175"/>
                </a:cubicBezTo>
                <a:close/>
                <a:moveTo>
                  <a:pt x="3047810" y="1504984"/>
                </a:moveTo>
                <a:cubicBezTo>
                  <a:pt x="3048095" y="1517081"/>
                  <a:pt x="3048381" y="1530606"/>
                  <a:pt x="3048572" y="1543179"/>
                </a:cubicBezTo>
                <a:cubicBezTo>
                  <a:pt x="3061049" y="1545370"/>
                  <a:pt x="3074956" y="1547847"/>
                  <a:pt x="3087338" y="1550037"/>
                </a:cubicBezTo>
                <a:cubicBezTo>
                  <a:pt x="3087338" y="1536607"/>
                  <a:pt x="3087243" y="1524129"/>
                  <a:pt x="3087148" y="1512223"/>
                </a:cubicBezTo>
                <a:cubicBezTo>
                  <a:pt x="3073622" y="1509651"/>
                  <a:pt x="3060002" y="1507175"/>
                  <a:pt x="3047810" y="1504984"/>
                </a:cubicBezTo>
                <a:close/>
                <a:moveTo>
                  <a:pt x="2756344" y="1504604"/>
                </a:moveTo>
                <a:cubicBezTo>
                  <a:pt x="2771203" y="1505937"/>
                  <a:pt x="2784919" y="1522511"/>
                  <a:pt x="2787110" y="1542513"/>
                </a:cubicBezTo>
                <a:cubicBezTo>
                  <a:pt x="2789301" y="1563659"/>
                  <a:pt x="2778633" y="1579470"/>
                  <a:pt x="2763107" y="1578137"/>
                </a:cubicBezTo>
                <a:cubicBezTo>
                  <a:pt x="2748438" y="1576899"/>
                  <a:pt x="2735104" y="1559563"/>
                  <a:pt x="2732722" y="1539751"/>
                </a:cubicBezTo>
                <a:cubicBezTo>
                  <a:pt x="2730341" y="1519463"/>
                  <a:pt x="2741104" y="1503270"/>
                  <a:pt x="2756344" y="1504604"/>
                </a:cubicBezTo>
                <a:close/>
                <a:moveTo>
                  <a:pt x="2671762" y="1502984"/>
                </a:moveTo>
                <a:cubicBezTo>
                  <a:pt x="2683764" y="1501936"/>
                  <a:pt x="2695479" y="1517462"/>
                  <a:pt x="2697384" y="1536417"/>
                </a:cubicBezTo>
                <a:cubicBezTo>
                  <a:pt x="2699194" y="1555181"/>
                  <a:pt x="2690431" y="1571850"/>
                  <a:pt x="2678525" y="1572802"/>
                </a:cubicBezTo>
                <a:cubicBezTo>
                  <a:pt x="2666428" y="1573755"/>
                  <a:pt x="2654522" y="1558420"/>
                  <a:pt x="2652617" y="1539179"/>
                </a:cubicBezTo>
                <a:cubicBezTo>
                  <a:pt x="2650712" y="1519653"/>
                  <a:pt x="2659380" y="1504032"/>
                  <a:pt x="2671762" y="1502984"/>
                </a:cubicBezTo>
                <a:close/>
                <a:moveTo>
                  <a:pt x="1442620" y="1502651"/>
                </a:moveTo>
                <a:cubicBezTo>
                  <a:pt x="1447490" y="1504509"/>
                  <a:pt x="1449943" y="1508176"/>
                  <a:pt x="1448847" y="1513367"/>
                </a:cubicBezTo>
                <a:cubicBezTo>
                  <a:pt x="1446466" y="1524225"/>
                  <a:pt x="1429988" y="1536894"/>
                  <a:pt x="1411795" y="1541085"/>
                </a:cubicBezTo>
                <a:cubicBezTo>
                  <a:pt x="1394364" y="1545085"/>
                  <a:pt x="1382839" y="1539275"/>
                  <a:pt x="1385315" y="1528797"/>
                </a:cubicBezTo>
                <a:cubicBezTo>
                  <a:pt x="1387792" y="1518034"/>
                  <a:pt x="1403889" y="1507080"/>
                  <a:pt x="1421891" y="1502794"/>
                </a:cubicBezTo>
                <a:cubicBezTo>
                  <a:pt x="1430464" y="1500746"/>
                  <a:pt x="1437751" y="1500794"/>
                  <a:pt x="1442620" y="1502651"/>
                </a:cubicBezTo>
                <a:close/>
                <a:moveTo>
                  <a:pt x="3690961" y="1502258"/>
                </a:moveTo>
                <a:cubicBezTo>
                  <a:pt x="3696295" y="1500556"/>
                  <a:pt x="3703319" y="1500508"/>
                  <a:pt x="3710939" y="1502413"/>
                </a:cubicBezTo>
                <a:cubicBezTo>
                  <a:pt x="3725894" y="1506127"/>
                  <a:pt x="3736942" y="1516414"/>
                  <a:pt x="3735037" y="1525463"/>
                </a:cubicBezTo>
                <a:cubicBezTo>
                  <a:pt x="3733132" y="1534512"/>
                  <a:pt x="3719512" y="1539084"/>
                  <a:pt x="3704557" y="1535464"/>
                </a:cubicBezTo>
                <a:cubicBezTo>
                  <a:pt x="3689603" y="1531845"/>
                  <a:pt x="3679411" y="1521463"/>
                  <a:pt x="3681126" y="1512033"/>
                </a:cubicBezTo>
                <a:cubicBezTo>
                  <a:pt x="3681983" y="1507318"/>
                  <a:pt x="3685627" y="1503961"/>
                  <a:pt x="3690961" y="1502258"/>
                </a:cubicBezTo>
                <a:close/>
                <a:moveTo>
                  <a:pt x="2330386" y="1501936"/>
                </a:moveTo>
                <a:cubicBezTo>
                  <a:pt x="2345435" y="1498507"/>
                  <a:pt x="2357723" y="1506318"/>
                  <a:pt x="2358961" y="1519938"/>
                </a:cubicBezTo>
                <a:cubicBezTo>
                  <a:pt x="2360199" y="1533559"/>
                  <a:pt x="2349817" y="1545656"/>
                  <a:pt x="2334577" y="1548037"/>
                </a:cubicBezTo>
                <a:cubicBezTo>
                  <a:pt x="2320385" y="1550228"/>
                  <a:pt x="2307907" y="1542608"/>
                  <a:pt x="2306288" y="1530606"/>
                </a:cubicBezTo>
                <a:cubicBezTo>
                  <a:pt x="2304573" y="1518033"/>
                  <a:pt x="2315622" y="1505175"/>
                  <a:pt x="2330386" y="1501936"/>
                </a:cubicBezTo>
                <a:close/>
                <a:moveTo>
                  <a:pt x="887730" y="1501746"/>
                </a:moveTo>
                <a:cubicBezTo>
                  <a:pt x="894969" y="1503651"/>
                  <a:pt x="900398" y="1512986"/>
                  <a:pt x="900017" y="1522606"/>
                </a:cubicBezTo>
                <a:cubicBezTo>
                  <a:pt x="899636" y="1532321"/>
                  <a:pt x="893826" y="1539084"/>
                  <a:pt x="886968" y="1537751"/>
                </a:cubicBezTo>
                <a:cubicBezTo>
                  <a:pt x="879633" y="1536417"/>
                  <a:pt x="874299" y="1526987"/>
                  <a:pt x="874490" y="1516224"/>
                </a:cubicBezTo>
                <a:cubicBezTo>
                  <a:pt x="874776" y="1506032"/>
                  <a:pt x="880491" y="1499841"/>
                  <a:pt x="887730" y="1501746"/>
                </a:cubicBezTo>
                <a:close/>
                <a:moveTo>
                  <a:pt x="2155888" y="1500984"/>
                </a:moveTo>
                <a:cubicBezTo>
                  <a:pt x="2171128" y="1496698"/>
                  <a:pt x="2183320" y="1501842"/>
                  <a:pt x="2184272" y="1512891"/>
                </a:cubicBezTo>
                <a:cubicBezTo>
                  <a:pt x="2185320" y="1524035"/>
                  <a:pt x="2174842" y="1535560"/>
                  <a:pt x="2159602" y="1539751"/>
                </a:cubicBezTo>
                <a:cubicBezTo>
                  <a:pt x="2143981" y="1544133"/>
                  <a:pt x="2129789" y="1538513"/>
                  <a:pt x="2129313" y="1527655"/>
                </a:cubicBezTo>
                <a:cubicBezTo>
                  <a:pt x="2129027" y="1517367"/>
                  <a:pt x="2141124" y="1505175"/>
                  <a:pt x="2155888" y="1500984"/>
                </a:cubicBezTo>
                <a:close/>
                <a:moveTo>
                  <a:pt x="1932849" y="1500936"/>
                </a:moveTo>
                <a:cubicBezTo>
                  <a:pt x="1938791" y="1502127"/>
                  <a:pt x="1942767" y="1505318"/>
                  <a:pt x="1943291" y="1510223"/>
                </a:cubicBezTo>
                <a:cubicBezTo>
                  <a:pt x="1944338" y="1520034"/>
                  <a:pt x="1931289" y="1533083"/>
                  <a:pt x="1914430" y="1538989"/>
                </a:cubicBezTo>
                <a:cubicBezTo>
                  <a:pt x="1898047" y="1544704"/>
                  <a:pt x="1884521" y="1541941"/>
                  <a:pt x="1883092" y="1532607"/>
                </a:cubicBezTo>
                <a:cubicBezTo>
                  <a:pt x="1881568" y="1522701"/>
                  <a:pt x="1893665" y="1510033"/>
                  <a:pt x="1910620" y="1503651"/>
                </a:cubicBezTo>
                <a:cubicBezTo>
                  <a:pt x="1919002" y="1500556"/>
                  <a:pt x="1926908" y="1499746"/>
                  <a:pt x="1932849" y="1500936"/>
                </a:cubicBezTo>
                <a:close/>
                <a:moveTo>
                  <a:pt x="1643730" y="1499281"/>
                </a:moveTo>
                <a:cubicBezTo>
                  <a:pt x="1649326" y="1500746"/>
                  <a:pt x="1652445" y="1504413"/>
                  <a:pt x="1651825" y="1510033"/>
                </a:cubicBezTo>
                <a:cubicBezTo>
                  <a:pt x="1650587" y="1521272"/>
                  <a:pt x="1634966" y="1534988"/>
                  <a:pt x="1616107" y="1540989"/>
                </a:cubicBezTo>
                <a:cubicBezTo>
                  <a:pt x="1598295" y="1546609"/>
                  <a:pt x="1585150" y="1542513"/>
                  <a:pt x="1586008" y="1532131"/>
                </a:cubicBezTo>
                <a:cubicBezTo>
                  <a:pt x="1586770" y="1521463"/>
                  <a:pt x="1602295" y="1508032"/>
                  <a:pt x="1620774" y="1501746"/>
                </a:cubicBezTo>
                <a:cubicBezTo>
                  <a:pt x="1630061" y="1498555"/>
                  <a:pt x="1638134" y="1497817"/>
                  <a:pt x="1643730" y="1499281"/>
                </a:cubicBezTo>
                <a:close/>
                <a:moveTo>
                  <a:pt x="3510438" y="1493459"/>
                </a:moveTo>
                <a:cubicBezTo>
                  <a:pt x="3530632" y="1497650"/>
                  <a:pt x="3545967" y="1511271"/>
                  <a:pt x="3544824" y="1524892"/>
                </a:cubicBezTo>
                <a:cubicBezTo>
                  <a:pt x="3543586" y="1538512"/>
                  <a:pt x="3526536" y="1546608"/>
                  <a:pt x="3506914" y="1542608"/>
                </a:cubicBezTo>
                <a:cubicBezTo>
                  <a:pt x="3486912" y="1538608"/>
                  <a:pt x="3472529" y="1524415"/>
                  <a:pt x="3473386" y="1510509"/>
                </a:cubicBezTo>
                <a:cubicBezTo>
                  <a:pt x="3474244" y="1496507"/>
                  <a:pt x="3490246" y="1489268"/>
                  <a:pt x="3510438" y="1493459"/>
                </a:cubicBezTo>
                <a:close/>
                <a:moveTo>
                  <a:pt x="836770" y="1492888"/>
                </a:moveTo>
                <a:cubicBezTo>
                  <a:pt x="842962" y="1494412"/>
                  <a:pt x="848200" y="1503175"/>
                  <a:pt x="848486" y="1512224"/>
                </a:cubicBezTo>
                <a:cubicBezTo>
                  <a:pt x="848677" y="1521368"/>
                  <a:pt x="844105" y="1527464"/>
                  <a:pt x="838009" y="1526130"/>
                </a:cubicBezTo>
                <a:cubicBezTo>
                  <a:pt x="831913" y="1524797"/>
                  <a:pt x="826960" y="1516510"/>
                  <a:pt x="826483" y="1506890"/>
                </a:cubicBezTo>
                <a:cubicBezTo>
                  <a:pt x="826007" y="1497365"/>
                  <a:pt x="830389" y="1491174"/>
                  <a:pt x="836770" y="1492888"/>
                </a:cubicBezTo>
                <a:close/>
                <a:moveTo>
                  <a:pt x="1030510" y="1492221"/>
                </a:moveTo>
                <a:cubicBezTo>
                  <a:pt x="1040511" y="1495745"/>
                  <a:pt x="1044988" y="1507556"/>
                  <a:pt x="1039939" y="1517748"/>
                </a:cubicBezTo>
                <a:cubicBezTo>
                  <a:pt x="1038701" y="1520510"/>
                  <a:pt x="1036701" y="1522986"/>
                  <a:pt x="1035081" y="1525558"/>
                </a:cubicBezTo>
                <a:cubicBezTo>
                  <a:pt x="1034415" y="1526034"/>
                  <a:pt x="1033748" y="1526606"/>
                  <a:pt x="1032986" y="1527082"/>
                </a:cubicBezTo>
                <a:cubicBezTo>
                  <a:pt x="1028319" y="1528035"/>
                  <a:pt x="1023556" y="1530130"/>
                  <a:pt x="1019175" y="1529749"/>
                </a:cubicBezTo>
                <a:cubicBezTo>
                  <a:pt x="1008602" y="1528987"/>
                  <a:pt x="1002411" y="1517652"/>
                  <a:pt x="1005173" y="1506222"/>
                </a:cubicBezTo>
                <a:cubicBezTo>
                  <a:pt x="1008031" y="1494507"/>
                  <a:pt x="1019651" y="1488411"/>
                  <a:pt x="1030510" y="1492221"/>
                </a:cubicBezTo>
                <a:close/>
                <a:moveTo>
                  <a:pt x="3232023" y="1490316"/>
                </a:moveTo>
                <a:cubicBezTo>
                  <a:pt x="3231737" y="1500698"/>
                  <a:pt x="3231356" y="1511175"/>
                  <a:pt x="3230975" y="1520034"/>
                </a:cubicBezTo>
                <a:cubicBezTo>
                  <a:pt x="3245739" y="1523844"/>
                  <a:pt x="3258979" y="1527273"/>
                  <a:pt x="3271456" y="1530511"/>
                </a:cubicBezTo>
                <a:cubicBezTo>
                  <a:pt x="3272123" y="1518891"/>
                  <a:pt x="3272790" y="1507270"/>
                  <a:pt x="3273171" y="1496983"/>
                </a:cubicBezTo>
                <a:cubicBezTo>
                  <a:pt x="3260122" y="1494888"/>
                  <a:pt x="3246025" y="1492602"/>
                  <a:pt x="3232023" y="1490316"/>
                </a:cubicBezTo>
                <a:close/>
                <a:moveTo>
                  <a:pt x="1873448" y="1486233"/>
                </a:moveTo>
                <a:cubicBezTo>
                  <a:pt x="1879044" y="1487626"/>
                  <a:pt x="1882425" y="1491126"/>
                  <a:pt x="1882425" y="1496412"/>
                </a:cubicBezTo>
                <a:cubicBezTo>
                  <a:pt x="1882425" y="1506890"/>
                  <a:pt x="1868709" y="1519844"/>
                  <a:pt x="1851088" y="1525940"/>
                </a:cubicBezTo>
                <a:cubicBezTo>
                  <a:pt x="1833848" y="1531845"/>
                  <a:pt x="1819084" y="1528321"/>
                  <a:pt x="1819179" y="1518320"/>
                </a:cubicBezTo>
                <a:cubicBezTo>
                  <a:pt x="1819275" y="1508128"/>
                  <a:pt x="1833657" y="1494888"/>
                  <a:pt x="1851183" y="1488697"/>
                </a:cubicBezTo>
                <a:cubicBezTo>
                  <a:pt x="1860042" y="1485554"/>
                  <a:pt x="1867852" y="1484840"/>
                  <a:pt x="1873448" y="1486233"/>
                </a:cubicBezTo>
                <a:close/>
                <a:moveTo>
                  <a:pt x="1592389" y="1485292"/>
                </a:moveTo>
                <a:cubicBezTo>
                  <a:pt x="1597699" y="1486768"/>
                  <a:pt x="1600676" y="1490269"/>
                  <a:pt x="1600104" y="1495555"/>
                </a:cubicBezTo>
                <a:cubicBezTo>
                  <a:pt x="1598961" y="1506413"/>
                  <a:pt x="1582673" y="1520891"/>
                  <a:pt x="1564290" y="1526701"/>
                </a:cubicBezTo>
                <a:cubicBezTo>
                  <a:pt x="1546097" y="1532512"/>
                  <a:pt x="1532191" y="1527749"/>
                  <a:pt x="1534001" y="1517081"/>
                </a:cubicBezTo>
                <a:cubicBezTo>
                  <a:pt x="1535906" y="1506413"/>
                  <a:pt x="1552765" y="1492792"/>
                  <a:pt x="1570672" y="1487173"/>
                </a:cubicBezTo>
                <a:cubicBezTo>
                  <a:pt x="1579435" y="1484363"/>
                  <a:pt x="1587079" y="1483815"/>
                  <a:pt x="1592389" y="1485292"/>
                </a:cubicBezTo>
                <a:close/>
                <a:moveTo>
                  <a:pt x="1144524" y="1484410"/>
                </a:moveTo>
                <a:cubicBezTo>
                  <a:pt x="1142524" y="1489649"/>
                  <a:pt x="1140619" y="1494983"/>
                  <a:pt x="1138714" y="1500603"/>
                </a:cubicBezTo>
                <a:cubicBezTo>
                  <a:pt x="1145381" y="1500793"/>
                  <a:pt x="1151572" y="1500984"/>
                  <a:pt x="1157859" y="1500984"/>
                </a:cubicBezTo>
                <a:cubicBezTo>
                  <a:pt x="1159859" y="1495269"/>
                  <a:pt x="1161764" y="1490125"/>
                  <a:pt x="1163764" y="1484982"/>
                </a:cubicBezTo>
                <a:cubicBezTo>
                  <a:pt x="1157002" y="1484886"/>
                  <a:pt x="1150525" y="1484696"/>
                  <a:pt x="1144524" y="1484410"/>
                </a:cubicBezTo>
                <a:close/>
                <a:moveTo>
                  <a:pt x="1230344" y="1484220"/>
                </a:moveTo>
                <a:cubicBezTo>
                  <a:pt x="1223010" y="1484791"/>
                  <a:pt x="1216723" y="1485077"/>
                  <a:pt x="1210056" y="1485363"/>
                </a:cubicBezTo>
                <a:cubicBezTo>
                  <a:pt x="1207960" y="1490411"/>
                  <a:pt x="1206055" y="1495364"/>
                  <a:pt x="1204055" y="1500888"/>
                </a:cubicBezTo>
                <a:cubicBezTo>
                  <a:pt x="1211008" y="1500603"/>
                  <a:pt x="1217866" y="1500126"/>
                  <a:pt x="1224343" y="1499745"/>
                </a:cubicBezTo>
                <a:cubicBezTo>
                  <a:pt x="1226153" y="1494602"/>
                  <a:pt x="1228249" y="1489173"/>
                  <a:pt x="1230344" y="1484220"/>
                </a:cubicBezTo>
                <a:close/>
                <a:moveTo>
                  <a:pt x="786288" y="1484220"/>
                </a:moveTo>
                <a:cubicBezTo>
                  <a:pt x="791527" y="1485649"/>
                  <a:pt x="796575" y="1493745"/>
                  <a:pt x="797052" y="1501841"/>
                </a:cubicBezTo>
                <a:cubicBezTo>
                  <a:pt x="797528" y="1509461"/>
                  <a:pt x="794099" y="1514890"/>
                  <a:pt x="789336" y="1514128"/>
                </a:cubicBezTo>
                <a:cubicBezTo>
                  <a:pt x="784193" y="1513271"/>
                  <a:pt x="779430" y="1506032"/>
                  <a:pt x="778478" y="1497269"/>
                </a:cubicBezTo>
                <a:cubicBezTo>
                  <a:pt x="777525" y="1488601"/>
                  <a:pt x="780859" y="1482791"/>
                  <a:pt x="786288" y="1484220"/>
                </a:cubicBezTo>
                <a:close/>
                <a:moveTo>
                  <a:pt x="969358" y="1482981"/>
                </a:moveTo>
                <a:cubicBezTo>
                  <a:pt x="978693" y="1484601"/>
                  <a:pt x="984979" y="1493840"/>
                  <a:pt x="983551" y="1504222"/>
                </a:cubicBezTo>
                <a:cubicBezTo>
                  <a:pt x="982217" y="1514604"/>
                  <a:pt x="974121" y="1521653"/>
                  <a:pt x="965263" y="1520129"/>
                </a:cubicBezTo>
                <a:cubicBezTo>
                  <a:pt x="956500" y="1518605"/>
                  <a:pt x="950404" y="1508508"/>
                  <a:pt x="951547" y="1498031"/>
                </a:cubicBezTo>
                <a:cubicBezTo>
                  <a:pt x="952690" y="1487839"/>
                  <a:pt x="960500" y="1481267"/>
                  <a:pt x="969358" y="1482981"/>
                </a:cubicBezTo>
                <a:close/>
                <a:moveTo>
                  <a:pt x="1313307" y="1480505"/>
                </a:moveTo>
                <a:cubicBezTo>
                  <a:pt x="1303211" y="1481553"/>
                  <a:pt x="1293686" y="1482219"/>
                  <a:pt x="1284637" y="1482600"/>
                </a:cubicBezTo>
                <a:cubicBezTo>
                  <a:pt x="1282351" y="1488220"/>
                  <a:pt x="1280160" y="1493935"/>
                  <a:pt x="1278255" y="1499269"/>
                </a:cubicBezTo>
                <a:cubicBezTo>
                  <a:pt x="1287970" y="1499174"/>
                  <a:pt x="1298067" y="1498602"/>
                  <a:pt x="1306639" y="1498031"/>
                </a:cubicBezTo>
                <a:cubicBezTo>
                  <a:pt x="1308830" y="1491935"/>
                  <a:pt x="1311021" y="1485934"/>
                  <a:pt x="1313307" y="1480505"/>
                </a:cubicBezTo>
                <a:close/>
                <a:moveTo>
                  <a:pt x="3760065" y="1480304"/>
                </a:moveTo>
                <a:cubicBezTo>
                  <a:pt x="3764589" y="1478887"/>
                  <a:pt x="3770662" y="1478887"/>
                  <a:pt x="3777234" y="1480601"/>
                </a:cubicBezTo>
                <a:cubicBezTo>
                  <a:pt x="3789426" y="1483744"/>
                  <a:pt x="3799332" y="1491936"/>
                  <a:pt x="3799141" y="1499079"/>
                </a:cubicBezTo>
                <a:cubicBezTo>
                  <a:pt x="3798856" y="1506699"/>
                  <a:pt x="3787140" y="1511081"/>
                  <a:pt x="3774377" y="1508319"/>
                </a:cubicBezTo>
                <a:cubicBezTo>
                  <a:pt x="3761327" y="1505366"/>
                  <a:pt x="3751421" y="1496317"/>
                  <a:pt x="3752183" y="1488507"/>
                </a:cubicBezTo>
                <a:cubicBezTo>
                  <a:pt x="3752564" y="1484554"/>
                  <a:pt x="3755541" y="1481720"/>
                  <a:pt x="3760065" y="1480304"/>
                </a:cubicBezTo>
                <a:close/>
                <a:moveTo>
                  <a:pt x="3956303" y="1479838"/>
                </a:moveTo>
                <a:cubicBezTo>
                  <a:pt x="3963447" y="1481648"/>
                  <a:pt x="3972115" y="1494697"/>
                  <a:pt x="3972591" y="1498983"/>
                </a:cubicBezTo>
                <a:cubicBezTo>
                  <a:pt x="3973067" y="1503841"/>
                  <a:pt x="3966209" y="1506794"/>
                  <a:pt x="3958399" y="1505079"/>
                </a:cubicBezTo>
                <a:cubicBezTo>
                  <a:pt x="3950588" y="1503365"/>
                  <a:pt x="3944016" y="1497555"/>
                  <a:pt x="3944588" y="1492983"/>
                </a:cubicBezTo>
                <a:cubicBezTo>
                  <a:pt x="3945064" y="1488982"/>
                  <a:pt x="3949350" y="1478123"/>
                  <a:pt x="3956303" y="1479838"/>
                </a:cubicBezTo>
                <a:close/>
                <a:moveTo>
                  <a:pt x="2437828" y="1479744"/>
                </a:moveTo>
                <a:cubicBezTo>
                  <a:pt x="2452115" y="1477077"/>
                  <a:pt x="2465069" y="1487364"/>
                  <a:pt x="2466307" y="1502032"/>
                </a:cubicBezTo>
                <a:cubicBezTo>
                  <a:pt x="2467450" y="1516701"/>
                  <a:pt x="2456306" y="1531179"/>
                  <a:pt x="2442114" y="1532798"/>
                </a:cubicBezTo>
                <a:cubicBezTo>
                  <a:pt x="2427541" y="1534417"/>
                  <a:pt x="2414872" y="1523844"/>
                  <a:pt x="2414110" y="1508985"/>
                </a:cubicBezTo>
                <a:cubicBezTo>
                  <a:pt x="2413348" y="1494793"/>
                  <a:pt x="2423731" y="1482315"/>
                  <a:pt x="2437828" y="1479744"/>
                </a:cubicBezTo>
                <a:close/>
                <a:moveTo>
                  <a:pt x="2114181" y="1478350"/>
                </a:moveTo>
                <a:cubicBezTo>
                  <a:pt x="2119646" y="1480005"/>
                  <a:pt x="2123217" y="1483649"/>
                  <a:pt x="2123693" y="1488887"/>
                </a:cubicBezTo>
                <a:cubicBezTo>
                  <a:pt x="2124646" y="1499365"/>
                  <a:pt x="2112835" y="1511843"/>
                  <a:pt x="2096738" y="1516891"/>
                </a:cubicBezTo>
                <a:cubicBezTo>
                  <a:pt x="2080545" y="1522034"/>
                  <a:pt x="2067210" y="1518129"/>
                  <a:pt x="2066162" y="1507747"/>
                </a:cubicBezTo>
                <a:cubicBezTo>
                  <a:pt x="2065210" y="1497460"/>
                  <a:pt x="2077116" y="1485173"/>
                  <a:pt x="2093309" y="1479743"/>
                </a:cubicBezTo>
                <a:cubicBezTo>
                  <a:pt x="2101358" y="1477029"/>
                  <a:pt x="2108716" y="1476695"/>
                  <a:pt x="2114181" y="1478350"/>
                </a:cubicBezTo>
                <a:close/>
                <a:moveTo>
                  <a:pt x="735329" y="1476504"/>
                </a:moveTo>
                <a:cubicBezTo>
                  <a:pt x="739425" y="1477457"/>
                  <a:pt x="743806" y="1483744"/>
                  <a:pt x="744949" y="1490316"/>
                </a:cubicBezTo>
                <a:cubicBezTo>
                  <a:pt x="746188" y="1497555"/>
                  <a:pt x="743425" y="1502889"/>
                  <a:pt x="739044" y="1502127"/>
                </a:cubicBezTo>
                <a:cubicBezTo>
                  <a:pt x="734853" y="1501365"/>
                  <a:pt x="730948" y="1495745"/>
                  <a:pt x="729709" y="1488506"/>
                </a:cubicBezTo>
                <a:cubicBezTo>
                  <a:pt x="728376" y="1480886"/>
                  <a:pt x="730852" y="1475457"/>
                  <a:pt x="735329" y="1476504"/>
                </a:cubicBezTo>
                <a:close/>
                <a:moveTo>
                  <a:pt x="2927508" y="1473838"/>
                </a:moveTo>
                <a:lnTo>
                  <a:pt x="2927510" y="1473839"/>
                </a:lnTo>
                <a:lnTo>
                  <a:pt x="2927509" y="1473838"/>
                </a:lnTo>
                <a:lnTo>
                  <a:pt x="2927510" y="1473839"/>
                </a:lnTo>
                <a:lnTo>
                  <a:pt x="2927964" y="1474104"/>
                </a:lnTo>
                <a:lnTo>
                  <a:pt x="2928175" y="1474600"/>
                </a:lnTo>
                <a:lnTo>
                  <a:pt x="2927716" y="1474376"/>
                </a:lnTo>
                <a:lnTo>
                  <a:pt x="2927510" y="1473840"/>
                </a:lnTo>
                <a:close/>
                <a:moveTo>
                  <a:pt x="914114" y="1472314"/>
                </a:moveTo>
                <a:cubicBezTo>
                  <a:pt x="922210" y="1474123"/>
                  <a:pt x="928211" y="1483172"/>
                  <a:pt x="927639" y="1493078"/>
                </a:cubicBezTo>
                <a:cubicBezTo>
                  <a:pt x="927163" y="1503080"/>
                  <a:pt x="920591" y="1509652"/>
                  <a:pt x="912971" y="1508033"/>
                </a:cubicBezTo>
                <a:cubicBezTo>
                  <a:pt x="905351" y="1506413"/>
                  <a:pt x="899445" y="1496698"/>
                  <a:pt x="899826" y="1486601"/>
                </a:cubicBezTo>
                <a:cubicBezTo>
                  <a:pt x="900207" y="1476886"/>
                  <a:pt x="906399" y="1470694"/>
                  <a:pt x="914114" y="1472314"/>
                </a:cubicBezTo>
                <a:close/>
                <a:moveTo>
                  <a:pt x="1814417" y="1471993"/>
                </a:moveTo>
                <a:cubicBezTo>
                  <a:pt x="1820133" y="1473505"/>
                  <a:pt x="1823609" y="1477124"/>
                  <a:pt x="1823466" y="1482410"/>
                </a:cubicBezTo>
                <a:cubicBezTo>
                  <a:pt x="1823180" y="1493078"/>
                  <a:pt x="1808131" y="1507271"/>
                  <a:pt x="1790319" y="1513462"/>
                </a:cubicBezTo>
                <a:cubicBezTo>
                  <a:pt x="1772507" y="1519653"/>
                  <a:pt x="1757743" y="1516034"/>
                  <a:pt x="1758029" y="1505461"/>
                </a:cubicBezTo>
                <a:cubicBezTo>
                  <a:pt x="1758315" y="1494983"/>
                  <a:pt x="1774412" y="1480505"/>
                  <a:pt x="1791938" y="1474219"/>
                </a:cubicBezTo>
                <a:cubicBezTo>
                  <a:pt x="1800749" y="1471076"/>
                  <a:pt x="1808702" y="1470480"/>
                  <a:pt x="1814417" y="1471993"/>
                </a:cubicBezTo>
                <a:close/>
                <a:moveTo>
                  <a:pt x="1544514" y="1471945"/>
                </a:moveTo>
                <a:cubicBezTo>
                  <a:pt x="1549979" y="1473385"/>
                  <a:pt x="1553003" y="1476838"/>
                  <a:pt x="1552098" y="1482029"/>
                </a:cubicBezTo>
                <a:cubicBezTo>
                  <a:pt x="1550288" y="1492507"/>
                  <a:pt x="1533143" y="1506699"/>
                  <a:pt x="1514950" y="1512319"/>
                </a:cubicBezTo>
                <a:cubicBezTo>
                  <a:pt x="1496472" y="1517938"/>
                  <a:pt x="1483613" y="1513366"/>
                  <a:pt x="1485804" y="1502794"/>
                </a:cubicBezTo>
                <a:cubicBezTo>
                  <a:pt x="1487995" y="1492221"/>
                  <a:pt x="1504187" y="1479743"/>
                  <a:pt x="1522285" y="1473933"/>
                </a:cubicBezTo>
                <a:cubicBezTo>
                  <a:pt x="1531143" y="1471076"/>
                  <a:pt x="1539049" y="1470504"/>
                  <a:pt x="1544514" y="1471945"/>
                </a:cubicBezTo>
                <a:close/>
                <a:moveTo>
                  <a:pt x="1453039" y="1471838"/>
                </a:moveTo>
                <a:lnTo>
                  <a:pt x="1452796" y="1472107"/>
                </a:lnTo>
                <a:lnTo>
                  <a:pt x="1452372" y="1472314"/>
                </a:lnTo>
                <a:cubicBezTo>
                  <a:pt x="1452658" y="1472123"/>
                  <a:pt x="1452753" y="1472028"/>
                  <a:pt x="1453039" y="1471838"/>
                </a:cubicBezTo>
                <a:close/>
                <a:moveTo>
                  <a:pt x="1453038" y="1471837"/>
                </a:moveTo>
                <a:cubicBezTo>
                  <a:pt x="1452752" y="1472028"/>
                  <a:pt x="1452657" y="1472123"/>
                  <a:pt x="1452371" y="1472314"/>
                </a:cubicBezTo>
                <a:lnTo>
                  <a:pt x="1452570" y="1472083"/>
                </a:lnTo>
                <a:close/>
                <a:moveTo>
                  <a:pt x="683419" y="1470313"/>
                </a:moveTo>
                <a:cubicBezTo>
                  <a:pt x="686752" y="1471076"/>
                  <a:pt x="690658" y="1476695"/>
                  <a:pt x="691610" y="1482029"/>
                </a:cubicBezTo>
                <a:cubicBezTo>
                  <a:pt x="692467" y="1487363"/>
                  <a:pt x="690277" y="1491650"/>
                  <a:pt x="687038" y="1490983"/>
                </a:cubicBezTo>
                <a:cubicBezTo>
                  <a:pt x="683514" y="1490316"/>
                  <a:pt x="680180" y="1485554"/>
                  <a:pt x="679132" y="1479553"/>
                </a:cubicBezTo>
                <a:cubicBezTo>
                  <a:pt x="678085" y="1473647"/>
                  <a:pt x="679990" y="1469647"/>
                  <a:pt x="683419" y="1470313"/>
                </a:cubicBezTo>
                <a:close/>
                <a:moveTo>
                  <a:pt x="3557564" y="1469242"/>
                </a:moveTo>
                <a:cubicBezTo>
                  <a:pt x="3563946" y="1467170"/>
                  <a:pt x="3572542" y="1467218"/>
                  <a:pt x="3582067" y="1469742"/>
                </a:cubicBezTo>
                <a:cubicBezTo>
                  <a:pt x="3599402" y="1474504"/>
                  <a:pt x="3612928" y="1486887"/>
                  <a:pt x="3611309" y="1497555"/>
                </a:cubicBezTo>
                <a:cubicBezTo>
                  <a:pt x="3609594" y="1508699"/>
                  <a:pt x="3592163" y="1514700"/>
                  <a:pt x="3574542" y="1509937"/>
                </a:cubicBezTo>
                <a:cubicBezTo>
                  <a:pt x="3557016" y="1505270"/>
                  <a:pt x="3545014" y="1492792"/>
                  <a:pt x="3546348" y="1481457"/>
                </a:cubicBezTo>
                <a:cubicBezTo>
                  <a:pt x="3547015" y="1475504"/>
                  <a:pt x="3551182" y="1471313"/>
                  <a:pt x="3557564" y="1469242"/>
                </a:cubicBezTo>
                <a:close/>
                <a:moveTo>
                  <a:pt x="2270093" y="1468980"/>
                </a:moveTo>
                <a:cubicBezTo>
                  <a:pt x="2285333" y="1464694"/>
                  <a:pt x="2298382" y="1470694"/>
                  <a:pt x="2300001" y="1482886"/>
                </a:cubicBezTo>
                <a:cubicBezTo>
                  <a:pt x="2301525" y="1494983"/>
                  <a:pt x="2290667" y="1507937"/>
                  <a:pt x="2275427" y="1511747"/>
                </a:cubicBezTo>
                <a:cubicBezTo>
                  <a:pt x="2259996" y="1515557"/>
                  <a:pt x="2246566" y="1509366"/>
                  <a:pt x="2245137" y="1497650"/>
                </a:cubicBezTo>
                <a:cubicBezTo>
                  <a:pt x="2243613" y="1485839"/>
                  <a:pt x="2254758" y="1473266"/>
                  <a:pt x="2270093" y="1468980"/>
                </a:cubicBezTo>
                <a:close/>
                <a:moveTo>
                  <a:pt x="1062371" y="1467313"/>
                </a:moveTo>
                <a:cubicBezTo>
                  <a:pt x="1066824" y="1467718"/>
                  <a:pt x="1071039" y="1469361"/>
                  <a:pt x="1074039" y="1472123"/>
                </a:cubicBezTo>
                <a:cubicBezTo>
                  <a:pt x="1080516" y="1477933"/>
                  <a:pt x="1080706" y="1486696"/>
                  <a:pt x="1074801" y="1494888"/>
                </a:cubicBezTo>
                <a:cubicBezTo>
                  <a:pt x="1073658" y="1496507"/>
                  <a:pt x="1072229" y="1498031"/>
                  <a:pt x="1070991" y="1499650"/>
                </a:cubicBezTo>
                <a:cubicBezTo>
                  <a:pt x="1069657" y="1500698"/>
                  <a:pt x="1068229" y="1501746"/>
                  <a:pt x="1066895" y="1502698"/>
                </a:cubicBezTo>
                <a:cubicBezTo>
                  <a:pt x="1064228" y="1503174"/>
                  <a:pt x="1061561" y="1503841"/>
                  <a:pt x="1058894" y="1504032"/>
                </a:cubicBezTo>
                <a:cubicBezTo>
                  <a:pt x="1048988" y="1504889"/>
                  <a:pt x="1041273" y="1499555"/>
                  <a:pt x="1039368" y="1490887"/>
                </a:cubicBezTo>
                <a:cubicBezTo>
                  <a:pt x="1037653" y="1482886"/>
                  <a:pt x="1041559" y="1474123"/>
                  <a:pt x="1049274" y="1469932"/>
                </a:cubicBezTo>
                <a:cubicBezTo>
                  <a:pt x="1053227" y="1467742"/>
                  <a:pt x="1057918" y="1466908"/>
                  <a:pt x="1062371" y="1467313"/>
                </a:cubicBezTo>
                <a:close/>
                <a:moveTo>
                  <a:pt x="629602" y="1466694"/>
                </a:moveTo>
                <a:cubicBezTo>
                  <a:pt x="631507" y="1469266"/>
                  <a:pt x="634555" y="1472123"/>
                  <a:pt x="634936" y="1474314"/>
                </a:cubicBezTo>
                <a:cubicBezTo>
                  <a:pt x="635507" y="1477362"/>
                  <a:pt x="633983" y="1479839"/>
                  <a:pt x="632745" y="1484220"/>
                </a:cubicBezTo>
                <a:cubicBezTo>
                  <a:pt x="629792" y="1479077"/>
                  <a:pt x="626840" y="1475552"/>
                  <a:pt x="626744" y="1473647"/>
                </a:cubicBezTo>
                <a:cubicBezTo>
                  <a:pt x="626649" y="1470694"/>
                  <a:pt x="628554" y="1468885"/>
                  <a:pt x="629602" y="1466694"/>
                </a:cubicBezTo>
                <a:close/>
                <a:moveTo>
                  <a:pt x="573023" y="1466027"/>
                </a:moveTo>
                <a:cubicBezTo>
                  <a:pt x="573881" y="1466313"/>
                  <a:pt x="575023" y="1468504"/>
                  <a:pt x="576738" y="1470599"/>
                </a:cubicBezTo>
                <a:cubicBezTo>
                  <a:pt x="575500" y="1471933"/>
                  <a:pt x="574357" y="1473742"/>
                  <a:pt x="573976" y="1473361"/>
                </a:cubicBezTo>
                <a:cubicBezTo>
                  <a:pt x="572738" y="1472123"/>
                  <a:pt x="571690" y="1469837"/>
                  <a:pt x="570642" y="1468027"/>
                </a:cubicBezTo>
                <a:cubicBezTo>
                  <a:pt x="571404" y="1467265"/>
                  <a:pt x="572166" y="1465646"/>
                  <a:pt x="573023" y="1466027"/>
                </a:cubicBezTo>
                <a:close/>
                <a:moveTo>
                  <a:pt x="3108103" y="1465741"/>
                </a:moveTo>
                <a:cubicBezTo>
                  <a:pt x="3108293" y="1476123"/>
                  <a:pt x="3108389" y="1487172"/>
                  <a:pt x="3108484" y="1497174"/>
                </a:cubicBezTo>
                <a:cubicBezTo>
                  <a:pt x="3121152" y="1499650"/>
                  <a:pt x="3133344" y="1502031"/>
                  <a:pt x="3144584" y="1504222"/>
                </a:cubicBezTo>
                <a:cubicBezTo>
                  <a:pt x="3144679" y="1493268"/>
                  <a:pt x="3144679" y="1483267"/>
                  <a:pt x="3144584" y="1473075"/>
                </a:cubicBezTo>
                <a:cubicBezTo>
                  <a:pt x="3132487" y="1470599"/>
                  <a:pt x="3120295" y="1468122"/>
                  <a:pt x="3108103" y="1465741"/>
                </a:cubicBezTo>
                <a:close/>
                <a:moveTo>
                  <a:pt x="2889195" y="1462944"/>
                </a:moveTo>
                <a:cubicBezTo>
                  <a:pt x="2896267" y="1461551"/>
                  <a:pt x="2904458" y="1462884"/>
                  <a:pt x="2912745" y="1467075"/>
                </a:cubicBezTo>
                <a:lnTo>
                  <a:pt x="2927716" y="1474376"/>
                </a:lnTo>
                <a:lnTo>
                  <a:pt x="2933795" y="1490221"/>
                </a:lnTo>
                <a:cubicBezTo>
                  <a:pt x="2941034" y="1508318"/>
                  <a:pt x="2936843" y="1525463"/>
                  <a:pt x="2923699" y="1533750"/>
                </a:cubicBezTo>
                <a:cubicBezTo>
                  <a:pt x="2910268" y="1542132"/>
                  <a:pt x="2893219" y="1538036"/>
                  <a:pt x="2880550" y="1523273"/>
                </a:cubicBezTo>
                <a:cubicBezTo>
                  <a:pt x="2868168" y="1508890"/>
                  <a:pt x="2864739" y="1488697"/>
                  <a:pt x="2872359" y="1475171"/>
                </a:cubicBezTo>
                <a:cubicBezTo>
                  <a:pt x="2876169" y="1468456"/>
                  <a:pt x="2882122" y="1464337"/>
                  <a:pt x="2889195" y="1462944"/>
                </a:cubicBezTo>
                <a:close/>
                <a:moveTo>
                  <a:pt x="2537173" y="1462122"/>
                </a:moveTo>
                <a:cubicBezTo>
                  <a:pt x="2550985" y="1460217"/>
                  <a:pt x="2562605" y="1471361"/>
                  <a:pt x="2564224" y="1488030"/>
                </a:cubicBezTo>
                <a:cubicBezTo>
                  <a:pt x="2565844" y="1504698"/>
                  <a:pt x="2556890" y="1519367"/>
                  <a:pt x="2542984" y="1521367"/>
                </a:cubicBezTo>
                <a:cubicBezTo>
                  <a:pt x="2529363" y="1523367"/>
                  <a:pt x="2516028" y="1511747"/>
                  <a:pt x="2513932" y="1496126"/>
                </a:cubicBezTo>
                <a:cubicBezTo>
                  <a:pt x="2511837" y="1480124"/>
                  <a:pt x="2523077" y="1464122"/>
                  <a:pt x="2537173" y="1462122"/>
                </a:cubicBezTo>
                <a:close/>
                <a:moveTo>
                  <a:pt x="861821" y="1461456"/>
                </a:moveTo>
                <a:cubicBezTo>
                  <a:pt x="868489" y="1464027"/>
                  <a:pt x="873347" y="1472790"/>
                  <a:pt x="873061" y="1481839"/>
                </a:cubicBezTo>
                <a:cubicBezTo>
                  <a:pt x="872775" y="1491174"/>
                  <a:pt x="867251" y="1496603"/>
                  <a:pt x="860488" y="1494126"/>
                </a:cubicBezTo>
                <a:cubicBezTo>
                  <a:pt x="854201" y="1491840"/>
                  <a:pt x="849153" y="1482601"/>
                  <a:pt x="849153" y="1473648"/>
                </a:cubicBezTo>
                <a:cubicBezTo>
                  <a:pt x="849153" y="1464123"/>
                  <a:pt x="854773" y="1458693"/>
                  <a:pt x="861821" y="1461456"/>
                </a:cubicBezTo>
                <a:close/>
                <a:moveTo>
                  <a:pt x="3379279" y="1460407"/>
                </a:moveTo>
                <a:cubicBezTo>
                  <a:pt x="3402520" y="1465075"/>
                  <a:pt x="3421094" y="1481362"/>
                  <a:pt x="3420331" y="1497460"/>
                </a:cubicBezTo>
                <a:cubicBezTo>
                  <a:pt x="3419569" y="1512795"/>
                  <a:pt x="3400805" y="1522415"/>
                  <a:pt x="3379183" y="1518415"/>
                </a:cubicBezTo>
                <a:cubicBezTo>
                  <a:pt x="3356323" y="1514128"/>
                  <a:pt x="3339083" y="1497174"/>
                  <a:pt x="3339464" y="1480505"/>
                </a:cubicBezTo>
                <a:cubicBezTo>
                  <a:pt x="3339940" y="1464408"/>
                  <a:pt x="3356895" y="1455931"/>
                  <a:pt x="3379279" y="1460407"/>
                </a:cubicBezTo>
                <a:close/>
                <a:moveTo>
                  <a:pt x="1187291" y="1460407"/>
                </a:moveTo>
                <a:cubicBezTo>
                  <a:pt x="1185005" y="1465360"/>
                  <a:pt x="1182719" y="1470408"/>
                  <a:pt x="1180624" y="1475361"/>
                </a:cubicBezTo>
                <a:cubicBezTo>
                  <a:pt x="1187291" y="1475361"/>
                  <a:pt x="1194054" y="1475361"/>
                  <a:pt x="1200531" y="1475171"/>
                </a:cubicBezTo>
                <a:cubicBezTo>
                  <a:pt x="1202912" y="1469932"/>
                  <a:pt x="1205103" y="1465170"/>
                  <a:pt x="1207389" y="1460407"/>
                </a:cubicBezTo>
                <a:cubicBezTo>
                  <a:pt x="1200626" y="1460502"/>
                  <a:pt x="1193578" y="1460502"/>
                  <a:pt x="1187291" y="1460407"/>
                </a:cubicBezTo>
                <a:close/>
                <a:moveTo>
                  <a:pt x="2054209" y="1460181"/>
                </a:moveTo>
                <a:cubicBezTo>
                  <a:pt x="2059757" y="1461860"/>
                  <a:pt x="2063210" y="1465551"/>
                  <a:pt x="2063115" y="1470790"/>
                </a:cubicBezTo>
                <a:cubicBezTo>
                  <a:pt x="2062829" y="1481362"/>
                  <a:pt x="2048446" y="1495078"/>
                  <a:pt x="2032254" y="1500031"/>
                </a:cubicBezTo>
                <a:cubicBezTo>
                  <a:pt x="2015395" y="1505175"/>
                  <a:pt x="2002536" y="1500793"/>
                  <a:pt x="2003107" y="1489840"/>
                </a:cubicBezTo>
                <a:cubicBezTo>
                  <a:pt x="2003584" y="1479457"/>
                  <a:pt x="2016538" y="1467170"/>
                  <a:pt x="2032730" y="1461645"/>
                </a:cubicBezTo>
                <a:cubicBezTo>
                  <a:pt x="2041017" y="1458836"/>
                  <a:pt x="2048661" y="1458502"/>
                  <a:pt x="2054209" y="1460181"/>
                </a:cubicBezTo>
                <a:close/>
                <a:moveTo>
                  <a:pt x="1255300" y="1459074"/>
                </a:moveTo>
                <a:cubicBezTo>
                  <a:pt x="1252918" y="1463836"/>
                  <a:pt x="1250728" y="1468599"/>
                  <a:pt x="1248537" y="1473552"/>
                </a:cubicBezTo>
                <a:cubicBezTo>
                  <a:pt x="1257205" y="1474028"/>
                  <a:pt x="1265396" y="1474123"/>
                  <a:pt x="1272730" y="1474028"/>
                </a:cubicBezTo>
                <a:cubicBezTo>
                  <a:pt x="1275016" y="1468884"/>
                  <a:pt x="1277303" y="1464027"/>
                  <a:pt x="1279493" y="1459550"/>
                </a:cubicBezTo>
                <a:cubicBezTo>
                  <a:pt x="1270635" y="1459645"/>
                  <a:pt x="1263205" y="1459455"/>
                  <a:pt x="1255300" y="1459074"/>
                </a:cubicBezTo>
                <a:close/>
                <a:moveTo>
                  <a:pt x="1488115" y="1458693"/>
                </a:moveTo>
                <a:cubicBezTo>
                  <a:pt x="1494997" y="1457741"/>
                  <a:pt x="1500664" y="1458408"/>
                  <a:pt x="1503902" y="1460979"/>
                </a:cubicBezTo>
                <a:cubicBezTo>
                  <a:pt x="1509998" y="1465742"/>
                  <a:pt x="1505903" y="1475933"/>
                  <a:pt x="1493711" y="1485458"/>
                </a:cubicBezTo>
                <a:cubicBezTo>
                  <a:pt x="1481328" y="1495174"/>
                  <a:pt x="1462850" y="1501461"/>
                  <a:pt x="1451324" y="1500127"/>
                </a:cubicBezTo>
                <a:cubicBezTo>
                  <a:pt x="1439132" y="1498603"/>
                  <a:pt x="1436846" y="1490126"/>
                  <a:pt x="1445800" y="1479839"/>
                </a:cubicBezTo>
                <a:lnTo>
                  <a:pt x="1452796" y="1472107"/>
                </a:lnTo>
                <a:lnTo>
                  <a:pt x="1465040" y="1466123"/>
                </a:lnTo>
                <a:cubicBezTo>
                  <a:pt x="1473137" y="1462218"/>
                  <a:pt x="1481233" y="1459646"/>
                  <a:pt x="1488115" y="1458693"/>
                </a:cubicBezTo>
                <a:close/>
                <a:moveTo>
                  <a:pt x="1003744" y="1458121"/>
                </a:moveTo>
                <a:cubicBezTo>
                  <a:pt x="1013459" y="1460502"/>
                  <a:pt x="1019270" y="1469551"/>
                  <a:pt x="1017079" y="1479362"/>
                </a:cubicBezTo>
                <a:cubicBezTo>
                  <a:pt x="1014888" y="1489077"/>
                  <a:pt x="1006030" y="1495459"/>
                  <a:pt x="996695" y="1493554"/>
                </a:cubicBezTo>
                <a:cubicBezTo>
                  <a:pt x="987551" y="1491649"/>
                  <a:pt x="981360" y="1481553"/>
                  <a:pt x="983075" y="1471742"/>
                </a:cubicBezTo>
                <a:cubicBezTo>
                  <a:pt x="984789" y="1461741"/>
                  <a:pt x="994028" y="1455835"/>
                  <a:pt x="1003744" y="1458121"/>
                </a:cubicBezTo>
                <a:close/>
                <a:moveTo>
                  <a:pt x="1758327" y="1458051"/>
                </a:moveTo>
                <a:cubicBezTo>
                  <a:pt x="1764292" y="1459455"/>
                  <a:pt x="1767745" y="1463170"/>
                  <a:pt x="1767078" y="1468885"/>
                </a:cubicBezTo>
                <a:cubicBezTo>
                  <a:pt x="1765840" y="1479934"/>
                  <a:pt x="1750028" y="1494126"/>
                  <a:pt x="1731645" y="1500508"/>
                </a:cubicBezTo>
                <a:cubicBezTo>
                  <a:pt x="1712976" y="1506985"/>
                  <a:pt x="1699641" y="1503366"/>
                  <a:pt x="1700498" y="1492317"/>
                </a:cubicBezTo>
                <a:cubicBezTo>
                  <a:pt x="1701355" y="1481458"/>
                  <a:pt x="1716119" y="1468028"/>
                  <a:pt x="1734502" y="1461075"/>
                </a:cubicBezTo>
                <a:cubicBezTo>
                  <a:pt x="1743885" y="1457551"/>
                  <a:pt x="1752362" y="1456646"/>
                  <a:pt x="1758327" y="1458051"/>
                </a:cubicBezTo>
                <a:close/>
                <a:moveTo>
                  <a:pt x="2797206" y="1450597"/>
                </a:moveTo>
                <a:cubicBezTo>
                  <a:pt x="2814351" y="1451931"/>
                  <a:pt x="2830067" y="1468885"/>
                  <a:pt x="2832067" y="1489173"/>
                </a:cubicBezTo>
                <a:cubicBezTo>
                  <a:pt x="2833877" y="1508509"/>
                  <a:pt x="2821876" y="1523654"/>
                  <a:pt x="2805779" y="1522701"/>
                </a:cubicBezTo>
                <a:cubicBezTo>
                  <a:pt x="2788729" y="1521654"/>
                  <a:pt x="2774060" y="1504128"/>
                  <a:pt x="2771965" y="1483459"/>
                </a:cubicBezTo>
                <a:cubicBezTo>
                  <a:pt x="2769964" y="1463551"/>
                  <a:pt x="2780728" y="1449359"/>
                  <a:pt x="2797206" y="1450597"/>
                </a:cubicBezTo>
                <a:close/>
                <a:moveTo>
                  <a:pt x="808386" y="1449930"/>
                </a:moveTo>
                <a:cubicBezTo>
                  <a:pt x="814006" y="1451931"/>
                  <a:pt x="818673" y="1459741"/>
                  <a:pt x="819149" y="1468028"/>
                </a:cubicBezTo>
                <a:cubicBezTo>
                  <a:pt x="819721" y="1476696"/>
                  <a:pt x="815530" y="1481839"/>
                  <a:pt x="809624" y="1479839"/>
                </a:cubicBezTo>
                <a:cubicBezTo>
                  <a:pt x="804290" y="1478029"/>
                  <a:pt x="799432" y="1469838"/>
                  <a:pt x="798766" y="1461742"/>
                </a:cubicBezTo>
                <a:cubicBezTo>
                  <a:pt x="798099" y="1452978"/>
                  <a:pt x="802290" y="1447644"/>
                  <a:pt x="808386" y="1449930"/>
                </a:cubicBezTo>
                <a:close/>
                <a:moveTo>
                  <a:pt x="1367504" y="1449739"/>
                </a:moveTo>
                <a:cubicBezTo>
                  <a:pt x="1356932" y="1451644"/>
                  <a:pt x="1347407" y="1453168"/>
                  <a:pt x="1338453" y="1454406"/>
                </a:cubicBezTo>
                <a:cubicBezTo>
                  <a:pt x="1335881" y="1459740"/>
                  <a:pt x="1333595" y="1464979"/>
                  <a:pt x="1331309" y="1470313"/>
                </a:cubicBezTo>
                <a:cubicBezTo>
                  <a:pt x="1340739" y="1469170"/>
                  <a:pt x="1350645" y="1467646"/>
                  <a:pt x="1360551" y="1465836"/>
                </a:cubicBezTo>
                <a:cubicBezTo>
                  <a:pt x="1362742" y="1460407"/>
                  <a:pt x="1365218" y="1454692"/>
                  <a:pt x="1367504" y="1449739"/>
                </a:cubicBezTo>
                <a:close/>
                <a:moveTo>
                  <a:pt x="3835908" y="1449358"/>
                </a:moveTo>
                <a:cubicBezTo>
                  <a:pt x="3846290" y="1452502"/>
                  <a:pt x="3858006" y="1470504"/>
                  <a:pt x="3858006" y="1476314"/>
                </a:cubicBezTo>
                <a:cubicBezTo>
                  <a:pt x="3858006" y="1482220"/>
                  <a:pt x="3849148" y="1485363"/>
                  <a:pt x="3838670" y="1482982"/>
                </a:cubicBezTo>
                <a:cubicBezTo>
                  <a:pt x="3828383" y="1480695"/>
                  <a:pt x="3819049" y="1473361"/>
                  <a:pt x="3818477" y="1467551"/>
                </a:cubicBezTo>
                <a:cubicBezTo>
                  <a:pt x="3817906" y="1461360"/>
                  <a:pt x="3824954" y="1446120"/>
                  <a:pt x="3835908" y="1449358"/>
                </a:cubicBezTo>
                <a:close/>
                <a:moveTo>
                  <a:pt x="2626709" y="1449263"/>
                </a:moveTo>
                <a:cubicBezTo>
                  <a:pt x="2639854" y="1448025"/>
                  <a:pt x="2651379" y="1461836"/>
                  <a:pt x="2652522" y="1479838"/>
                </a:cubicBezTo>
                <a:cubicBezTo>
                  <a:pt x="2653665" y="1497841"/>
                  <a:pt x="2644235" y="1513938"/>
                  <a:pt x="2631186" y="1514319"/>
                </a:cubicBezTo>
                <a:cubicBezTo>
                  <a:pt x="2618327" y="1514700"/>
                  <a:pt x="2606802" y="1501270"/>
                  <a:pt x="2605278" y="1483744"/>
                </a:cubicBezTo>
                <a:cubicBezTo>
                  <a:pt x="2603563" y="1465265"/>
                  <a:pt x="2613184" y="1450501"/>
                  <a:pt x="2626709" y="1449263"/>
                </a:cubicBezTo>
                <a:close/>
                <a:moveTo>
                  <a:pt x="3646169" y="1447549"/>
                </a:moveTo>
                <a:cubicBezTo>
                  <a:pt x="3661600" y="1451073"/>
                  <a:pt x="3675316" y="1461646"/>
                  <a:pt x="3675602" y="1470790"/>
                </a:cubicBezTo>
                <a:cubicBezTo>
                  <a:pt x="3675888" y="1479934"/>
                  <a:pt x="3662743" y="1485459"/>
                  <a:pt x="3647217" y="1482506"/>
                </a:cubicBezTo>
                <a:cubicBezTo>
                  <a:pt x="3631787" y="1479553"/>
                  <a:pt x="3618357" y="1468790"/>
                  <a:pt x="3617499" y="1459170"/>
                </a:cubicBezTo>
                <a:cubicBezTo>
                  <a:pt x="3616547" y="1448978"/>
                  <a:pt x="3629501" y="1443834"/>
                  <a:pt x="3646169" y="1447549"/>
                </a:cubicBezTo>
                <a:close/>
                <a:moveTo>
                  <a:pt x="944593" y="1445835"/>
                </a:moveTo>
                <a:cubicBezTo>
                  <a:pt x="953166" y="1448121"/>
                  <a:pt x="958976" y="1457074"/>
                  <a:pt x="958024" y="1466694"/>
                </a:cubicBezTo>
                <a:cubicBezTo>
                  <a:pt x="956976" y="1476219"/>
                  <a:pt x="949832" y="1482411"/>
                  <a:pt x="941736" y="1480506"/>
                </a:cubicBezTo>
                <a:cubicBezTo>
                  <a:pt x="933830" y="1478601"/>
                  <a:pt x="927544" y="1468790"/>
                  <a:pt x="928115" y="1459265"/>
                </a:cubicBezTo>
                <a:cubicBezTo>
                  <a:pt x="928687" y="1449645"/>
                  <a:pt x="936116" y="1443549"/>
                  <a:pt x="944593" y="1445835"/>
                </a:cubicBezTo>
                <a:close/>
                <a:moveTo>
                  <a:pt x="1102293" y="1445406"/>
                </a:moveTo>
                <a:cubicBezTo>
                  <a:pt x="1106972" y="1445811"/>
                  <a:pt x="1111330" y="1447359"/>
                  <a:pt x="1114330" y="1449930"/>
                </a:cubicBezTo>
                <a:cubicBezTo>
                  <a:pt x="1120807" y="1455359"/>
                  <a:pt x="1120616" y="1463551"/>
                  <a:pt x="1114139" y="1471171"/>
                </a:cubicBezTo>
                <a:cubicBezTo>
                  <a:pt x="1112806" y="1472600"/>
                  <a:pt x="1111282" y="1474028"/>
                  <a:pt x="1109853" y="1475553"/>
                </a:cubicBezTo>
                <a:cubicBezTo>
                  <a:pt x="1108329" y="1476505"/>
                  <a:pt x="1106900" y="1477457"/>
                  <a:pt x="1105376" y="1478410"/>
                </a:cubicBezTo>
                <a:cubicBezTo>
                  <a:pt x="1102519" y="1478886"/>
                  <a:pt x="1099661" y="1479458"/>
                  <a:pt x="1096899" y="1479648"/>
                </a:cubicBezTo>
                <a:cubicBezTo>
                  <a:pt x="1086421" y="1480410"/>
                  <a:pt x="1078516" y="1475362"/>
                  <a:pt x="1076896" y="1467266"/>
                </a:cubicBezTo>
                <a:cubicBezTo>
                  <a:pt x="1075372" y="1459741"/>
                  <a:pt x="1080040" y="1451645"/>
                  <a:pt x="1088326" y="1447740"/>
                </a:cubicBezTo>
                <a:cubicBezTo>
                  <a:pt x="1092613" y="1445740"/>
                  <a:pt x="1097614" y="1445001"/>
                  <a:pt x="1102293" y="1445406"/>
                </a:cubicBezTo>
                <a:close/>
                <a:moveTo>
                  <a:pt x="1704248" y="1445251"/>
                </a:moveTo>
                <a:cubicBezTo>
                  <a:pt x="1709737" y="1446620"/>
                  <a:pt x="1712737" y="1450216"/>
                  <a:pt x="1712118" y="1455835"/>
                </a:cubicBezTo>
                <a:cubicBezTo>
                  <a:pt x="1710880" y="1466980"/>
                  <a:pt x="1695163" y="1481172"/>
                  <a:pt x="1676304" y="1487744"/>
                </a:cubicBezTo>
                <a:cubicBezTo>
                  <a:pt x="1657921" y="1494221"/>
                  <a:pt x="1643347" y="1490602"/>
                  <a:pt x="1644395" y="1480219"/>
                </a:cubicBezTo>
                <a:cubicBezTo>
                  <a:pt x="1645443" y="1469361"/>
                  <a:pt x="1662397" y="1454788"/>
                  <a:pt x="1681447" y="1448025"/>
                </a:cubicBezTo>
                <a:cubicBezTo>
                  <a:pt x="1690782" y="1444739"/>
                  <a:pt x="1698759" y="1443882"/>
                  <a:pt x="1704248" y="1445251"/>
                </a:cubicBezTo>
                <a:close/>
                <a:moveTo>
                  <a:pt x="1993284" y="1443953"/>
                </a:moveTo>
                <a:cubicBezTo>
                  <a:pt x="1998987" y="1445501"/>
                  <a:pt x="2002535" y="1449168"/>
                  <a:pt x="2002535" y="1454597"/>
                </a:cubicBezTo>
                <a:cubicBezTo>
                  <a:pt x="2002535" y="1465456"/>
                  <a:pt x="1988248" y="1479267"/>
                  <a:pt x="1970817" y="1484792"/>
                </a:cubicBezTo>
                <a:cubicBezTo>
                  <a:pt x="1954339" y="1490126"/>
                  <a:pt x="1940146" y="1486411"/>
                  <a:pt x="1939670" y="1476695"/>
                </a:cubicBezTo>
                <a:cubicBezTo>
                  <a:pt x="1939194" y="1466599"/>
                  <a:pt x="1954053" y="1452121"/>
                  <a:pt x="1971103" y="1446025"/>
                </a:cubicBezTo>
                <a:cubicBezTo>
                  <a:pt x="1979723" y="1442977"/>
                  <a:pt x="1987581" y="1442406"/>
                  <a:pt x="1993284" y="1443953"/>
                </a:cubicBezTo>
                <a:close/>
                <a:moveTo>
                  <a:pt x="2707861" y="1443357"/>
                </a:moveTo>
                <a:cubicBezTo>
                  <a:pt x="2722339" y="1445072"/>
                  <a:pt x="2735198" y="1462503"/>
                  <a:pt x="2735960" y="1482315"/>
                </a:cubicBezTo>
                <a:cubicBezTo>
                  <a:pt x="2736627" y="1501079"/>
                  <a:pt x="2725387" y="1514986"/>
                  <a:pt x="2711386" y="1512795"/>
                </a:cubicBezTo>
                <a:cubicBezTo>
                  <a:pt x="2697670" y="1510604"/>
                  <a:pt x="2685382" y="1492602"/>
                  <a:pt x="2684525" y="1474314"/>
                </a:cubicBezTo>
                <a:cubicBezTo>
                  <a:pt x="2683763" y="1455740"/>
                  <a:pt x="2694240" y="1441738"/>
                  <a:pt x="2707861" y="1443357"/>
                </a:cubicBezTo>
                <a:close/>
                <a:moveTo>
                  <a:pt x="3284411" y="1442310"/>
                </a:moveTo>
                <a:cubicBezTo>
                  <a:pt x="3284696" y="1442595"/>
                  <a:pt x="3284791" y="1442691"/>
                  <a:pt x="3285077" y="1442976"/>
                </a:cubicBezTo>
                <a:lnTo>
                  <a:pt x="3284411" y="1442670"/>
                </a:lnTo>
                <a:close/>
                <a:moveTo>
                  <a:pt x="3284600" y="1442215"/>
                </a:moveTo>
                <a:lnTo>
                  <a:pt x="3284966" y="1442451"/>
                </a:lnTo>
                <a:lnTo>
                  <a:pt x="3285172" y="1442881"/>
                </a:lnTo>
                <a:cubicBezTo>
                  <a:pt x="3284886" y="1442596"/>
                  <a:pt x="3284790" y="1442500"/>
                  <a:pt x="3284600" y="1442215"/>
                </a:cubicBezTo>
                <a:close/>
                <a:moveTo>
                  <a:pt x="2231231" y="1441941"/>
                </a:moveTo>
                <a:cubicBezTo>
                  <a:pt x="2236827" y="1444144"/>
                  <a:pt x="2240470" y="1448454"/>
                  <a:pt x="2240756" y="1454312"/>
                </a:cubicBezTo>
                <a:cubicBezTo>
                  <a:pt x="2241327" y="1465361"/>
                  <a:pt x="2229421" y="1478410"/>
                  <a:pt x="2214276" y="1482887"/>
                </a:cubicBezTo>
                <a:cubicBezTo>
                  <a:pt x="2198750" y="1487459"/>
                  <a:pt x="2185225" y="1482601"/>
                  <a:pt x="2183606" y="1471838"/>
                </a:cubicBezTo>
                <a:cubicBezTo>
                  <a:pt x="2181891" y="1460312"/>
                  <a:pt x="2193512" y="1447454"/>
                  <a:pt x="2209990" y="1442215"/>
                </a:cubicBezTo>
                <a:cubicBezTo>
                  <a:pt x="2218086" y="1439643"/>
                  <a:pt x="2225635" y="1439738"/>
                  <a:pt x="2231231" y="1441941"/>
                </a:cubicBezTo>
                <a:close/>
                <a:moveTo>
                  <a:pt x="2381821" y="1440405"/>
                </a:moveTo>
                <a:cubicBezTo>
                  <a:pt x="2396585" y="1437453"/>
                  <a:pt x="2409539" y="1446596"/>
                  <a:pt x="2410206" y="1460217"/>
                </a:cubicBezTo>
                <a:cubicBezTo>
                  <a:pt x="2410968" y="1473743"/>
                  <a:pt x="2399157" y="1487840"/>
                  <a:pt x="2384488" y="1490316"/>
                </a:cubicBezTo>
                <a:cubicBezTo>
                  <a:pt x="2369534" y="1492793"/>
                  <a:pt x="2356485" y="1483839"/>
                  <a:pt x="2355723" y="1470314"/>
                </a:cubicBezTo>
                <a:cubicBezTo>
                  <a:pt x="2354961" y="1456788"/>
                  <a:pt x="2366867" y="1443358"/>
                  <a:pt x="2381821" y="1440405"/>
                </a:cubicBezTo>
                <a:close/>
                <a:moveTo>
                  <a:pt x="754856" y="1438976"/>
                </a:moveTo>
                <a:cubicBezTo>
                  <a:pt x="759713" y="1440405"/>
                  <a:pt x="764190" y="1447263"/>
                  <a:pt x="765047" y="1454693"/>
                </a:cubicBezTo>
                <a:cubicBezTo>
                  <a:pt x="766000" y="1462122"/>
                  <a:pt x="763047" y="1466694"/>
                  <a:pt x="758285" y="1465361"/>
                </a:cubicBezTo>
                <a:cubicBezTo>
                  <a:pt x="753617" y="1464122"/>
                  <a:pt x="749045" y="1457169"/>
                  <a:pt x="748093" y="1449740"/>
                </a:cubicBezTo>
                <a:cubicBezTo>
                  <a:pt x="747045" y="1442405"/>
                  <a:pt x="749998" y="1437548"/>
                  <a:pt x="754856" y="1438976"/>
                </a:cubicBezTo>
                <a:close/>
                <a:moveTo>
                  <a:pt x="1253680" y="1435737"/>
                </a:moveTo>
                <a:cubicBezTo>
                  <a:pt x="1246251" y="1436214"/>
                  <a:pt x="1239012" y="1436499"/>
                  <a:pt x="1232249" y="1436690"/>
                </a:cubicBezTo>
                <a:cubicBezTo>
                  <a:pt x="1230058" y="1441167"/>
                  <a:pt x="1227677" y="1446120"/>
                  <a:pt x="1225486" y="1450977"/>
                </a:cubicBezTo>
                <a:cubicBezTo>
                  <a:pt x="1232059" y="1450787"/>
                  <a:pt x="1238631" y="1450501"/>
                  <a:pt x="1245679" y="1450025"/>
                </a:cubicBezTo>
                <a:cubicBezTo>
                  <a:pt x="1248537" y="1444596"/>
                  <a:pt x="1251109" y="1440119"/>
                  <a:pt x="1253680" y="1435737"/>
                </a:cubicBezTo>
                <a:close/>
                <a:moveTo>
                  <a:pt x="1039654" y="1435452"/>
                </a:moveTo>
                <a:cubicBezTo>
                  <a:pt x="1050226" y="1437738"/>
                  <a:pt x="1056322" y="1446120"/>
                  <a:pt x="1053941" y="1455455"/>
                </a:cubicBezTo>
                <a:cubicBezTo>
                  <a:pt x="1051560" y="1464789"/>
                  <a:pt x="1042035" y="1470980"/>
                  <a:pt x="1032129" y="1469266"/>
                </a:cubicBezTo>
                <a:cubicBezTo>
                  <a:pt x="1022413" y="1467647"/>
                  <a:pt x="1015746" y="1458217"/>
                  <a:pt x="1017556" y="1448692"/>
                </a:cubicBezTo>
                <a:cubicBezTo>
                  <a:pt x="1019365" y="1439262"/>
                  <a:pt x="1029367" y="1433357"/>
                  <a:pt x="1039654" y="1435452"/>
                </a:cubicBezTo>
                <a:close/>
                <a:moveTo>
                  <a:pt x="3448621" y="1435262"/>
                </a:moveTo>
                <a:cubicBezTo>
                  <a:pt x="3469100" y="1440405"/>
                  <a:pt x="3485864" y="1455074"/>
                  <a:pt x="3485007" y="1468123"/>
                </a:cubicBezTo>
                <a:cubicBezTo>
                  <a:pt x="3484054" y="1481649"/>
                  <a:pt x="3464528" y="1489364"/>
                  <a:pt x="3443954" y="1483839"/>
                </a:cubicBezTo>
                <a:cubicBezTo>
                  <a:pt x="3423666" y="1478410"/>
                  <a:pt x="3408902" y="1463170"/>
                  <a:pt x="3409855" y="1449645"/>
                </a:cubicBezTo>
                <a:cubicBezTo>
                  <a:pt x="3410807" y="1436310"/>
                  <a:pt x="3428047" y="1430118"/>
                  <a:pt x="3448621" y="1435262"/>
                </a:cubicBezTo>
                <a:close/>
                <a:moveTo>
                  <a:pt x="1333500" y="1433642"/>
                </a:moveTo>
                <a:cubicBezTo>
                  <a:pt x="1324737" y="1434594"/>
                  <a:pt x="1316926" y="1435261"/>
                  <a:pt x="1308545" y="1435737"/>
                </a:cubicBezTo>
                <a:cubicBezTo>
                  <a:pt x="1305878" y="1440405"/>
                  <a:pt x="1303401" y="1445072"/>
                  <a:pt x="1301020" y="1449453"/>
                </a:cubicBezTo>
                <a:cubicBezTo>
                  <a:pt x="1309973" y="1449072"/>
                  <a:pt x="1318260" y="1448406"/>
                  <a:pt x="1326166" y="1447548"/>
                </a:cubicBezTo>
                <a:cubicBezTo>
                  <a:pt x="1328547" y="1442881"/>
                  <a:pt x="1331024" y="1438214"/>
                  <a:pt x="1333500" y="1433642"/>
                </a:cubicBezTo>
                <a:close/>
                <a:moveTo>
                  <a:pt x="1652111" y="1433464"/>
                </a:moveTo>
                <a:cubicBezTo>
                  <a:pt x="1657754" y="1434714"/>
                  <a:pt x="1660969" y="1438119"/>
                  <a:pt x="1660302" y="1443453"/>
                </a:cubicBezTo>
                <a:cubicBezTo>
                  <a:pt x="1658873" y="1454502"/>
                  <a:pt x="1640775" y="1470218"/>
                  <a:pt x="1621916" y="1476409"/>
                </a:cubicBezTo>
                <a:cubicBezTo>
                  <a:pt x="1603342" y="1482410"/>
                  <a:pt x="1590198" y="1478219"/>
                  <a:pt x="1592388" y="1467551"/>
                </a:cubicBezTo>
                <a:cubicBezTo>
                  <a:pt x="1594484" y="1456978"/>
                  <a:pt x="1611343" y="1442977"/>
                  <a:pt x="1629346" y="1436404"/>
                </a:cubicBezTo>
                <a:cubicBezTo>
                  <a:pt x="1638395" y="1433118"/>
                  <a:pt x="1646467" y="1432213"/>
                  <a:pt x="1652111" y="1433464"/>
                </a:cubicBezTo>
                <a:close/>
                <a:moveTo>
                  <a:pt x="887253" y="1431928"/>
                </a:moveTo>
                <a:cubicBezTo>
                  <a:pt x="894683" y="1434119"/>
                  <a:pt x="900302" y="1442691"/>
                  <a:pt x="900112" y="1451930"/>
                </a:cubicBezTo>
                <a:cubicBezTo>
                  <a:pt x="900017" y="1460979"/>
                  <a:pt x="894302" y="1466885"/>
                  <a:pt x="887348" y="1465075"/>
                </a:cubicBezTo>
                <a:cubicBezTo>
                  <a:pt x="880586" y="1463361"/>
                  <a:pt x="874585" y="1453836"/>
                  <a:pt x="874299" y="1444882"/>
                </a:cubicBezTo>
                <a:cubicBezTo>
                  <a:pt x="874204" y="1435738"/>
                  <a:pt x="880014" y="1429832"/>
                  <a:pt x="887253" y="1431928"/>
                </a:cubicBezTo>
                <a:close/>
                <a:moveTo>
                  <a:pt x="700468" y="1429642"/>
                </a:moveTo>
                <a:cubicBezTo>
                  <a:pt x="704373" y="1430118"/>
                  <a:pt x="708469" y="1435357"/>
                  <a:pt x="709803" y="1441643"/>
                </a:cubicBezTo>
                <a:cubicBezTo>
                  <a:pt x="711136" y="1447930"/>
                  <a:pt x="709231" y="1452311"/>
                  <a:pt x="705326" y="1451454"/>
                </a:cubicBezTo>
                <a:cubicBezTo>
                  <a:pt x="701421" y="1450692"/>
                  <a:pt x="698563" y="1446692"/>
                  <a:pt x="696753" y="1440405"/>
                </a:cubicBezTo>
                <a:cubicBezTo>
                  <a:pt x="694944" y="1433928"/>
                  <a:pt x="696658" y="1429166"/>
                  <a:pt x="700468" y="1429642"/>
                </a:cubicBezTo>
                <a:close/>
                <a:moveTo>
                  <a:pt x="3169920" y="1428498"/>
                </a:moveTo>
                <a:cubicBezTo>
                  <a:pt x="3170111" y="1437738"/>
                  <a:pt x="3170206" y="1447167"/>
                  <a:pt x="3170301" y="1457550"/>
                </a:cubicBezTo>
                <a:cubicBezTo>
                  <a:pt x="3183922" y="1460407"/>
                  <a:pt x="3196399" y="1462979"/>
                  <a:pt x="3209163" y="1465646"/>
                </a:cubicBezTo>
                <a:cubicBezTo>
                  <a:pt x="3209258" y="1455359"/>
                  <a:pt x="3209258" y="1445358"/>
                  <a:pt x="3209163" y="1436880"/>
                </a:cubicBezTo>
                <a:cubicBezTo>
                  <a:pt x="3195447" y="1433928"/>
                  <a:pt x="3182779" y="1431165"/>
                  <a:pt x="3169920" y="1428498"/>
                </a:cubicBezTo>
                <a:close/>
                <a:moveTo>
                  <a:pt x="1933063" y="1427547"/>
                </a:moveTo>
                <a:cubicBezTo>
                  <a:pt x="1938814" y="1428832"/>
                  <a:pt x="1942481" y="1432214"/>
                  <a:pt x="1942814" y="1437357"/>
                </a:cubicBezTo>
                <a:cubicBezTo>
                  <a:pt x="1943481" y="1448120"/>
                  <a:pt x="1929479" y="1462503"/>
                  <a:pt x="1911382" y="1469361"/>
                </a:cubicBezTo>
                <a:cubicBezTo>
                  <a:pt x="1893665" y="1476029"/>
                  <a:pt x="1877758" y="1472790"/>
                  <a:pt x="1877568" y="1462408"/>
                </a:cubicBezTo>
                <a:cubicBezTo>
                  <a:pt x="1877377" y="1451930"/>
                  <a:pt x="1892998" y="1436881"/>
                  <a:pt x="1910810" y="1430309"/>
                </a:cubicBezTo>
                <a:cubicBezTo>
                  <a:pt x="1919478" y="1427071"/>
                  <a:pt x="1927312" y="1426261"/>
                  <a:pt x="1933063" y="1427547"/>
                </a:cubicBezTo>
                <a:close/>
                <a:moveTo>
                  <a:pt x="4096987" y="1426023"/>
                </a:moveTo>
                <a:cubicBezTo>
                  <a:pt x="4098797" y="1425641"/>
                  <a:pt x="4102893" y="1431928"/>
                  <a:pt x="4107846" y="1437548"/>
                </a:cubicBezTo>
                <a:cubicBezTo>
                  <a:pt x="4105179" y="1441739"/>
                  <a:pt x="4104036" y="1446120"/>
                  <a:pt x="4101559" y="1446120"/>
                </a:cubicBezTo>
                <a:cubicBezTo>
                  <a:pt x="4099940" y="1446120"/>
                  <a:pt x="4094606" y="1438595"/>
                  <a:pt x="4094415" y="1436595"/>
                </a:cubicBezTo>
                <a:cubicBezTo>
                  <a:pt x="4094035" y="1432119"/>
                  <a:pt x="4094987" y="1426403"/>
                  <a:pt x="4096987" y="1426023"/>
                </a:cubicBezTo>
                <a:close/>
                <a:moveTo>
                  <a:pt x="1150810" y="1425832"/>
                </a:moveTo>
                <a:cubicBezTo>
                  <a:pt x="1162050" y="1428785"/>
                  <a:pt x="1165574" y="1438215"/>
                  <a:pt x="1158430" y="1446501"/>
                </a:cubicBezTo>
                <a:cubicBezTo>
                  <a:pt x="1156430" y="1448883"/>
                  <a:pt x="1153858" y="1450883"/>
                  <a:pt x="1151667" y="1452978"/>
                </a:cubicBezTo>
                <a:cubicBezTo>
                  <a:pt x="1150810" y="1453455"/>
                  <a:pt x="1149953" y="1453836"/>
                  <a:pt x="1149096" y="1454217"/>
                </a:cubicBezTo>
                <a:cubicBezTo>
                  <a:pt x="1143571" y="1455074"/>
                  <a:pt x="1137761" y="1456693"/>
                  <a:pt x="1132617" y="1456407"/>
                </a:cubicBezTo>
                <a:cubicBezTo>
                  <a:pt x="1120330" y="1455645"/>
                  <a:pt x="1114329" y="1446120"/>
                  <a:pt x="1119187" y="1436786"/>
                </a:cubicBezTo>
                <a:cubicBezTo>
                  <a:pt x="1124140" y="1427261"/>
                  <a:pt x="1138618" y="1422689"/>
                  <a:pt x="1150810" y="1425832"/>
                </a:cubicBezTo>
                <a:close/>
                <a:moveTo>
                  <a:pt x="645890" y="1422974"/>
                </a:moveTo>
                <a:cubicBezTo>
                  <a:pt x="647890" y="1423641"/>
                  <a:pt x="651700" y="1427737"/>
                  <a:pt x="652367" y="1430309"/>
                </a:cubicBezTo>
                <a:cubicBezTo>
                  <a:pt x="653415" y="1433738"/>
                  <a:pt x="652177" y="1437071"/>
                  <a:pt x="651605" y="1442882"/>
                </a:cubicBezTo>
                <a:cubicBezTo>
                  <a:pt x="647700" y="1437357"/>
                  <a:pt x="644938" y="1434595"/>
                  <a:pt x="643699" y="1431357"/>
                </a:cubicBezTo>
                <a:cubicBezTo>
                  <a:pt x="641699" y="1426118"/>
                  <a:pt x="642366" y="1421736"/>
                  <a:pt x="645890" y="1422974"/>
                </a:cubicBezTo>
                <a:close/>
                <a:moveTo>
                  <a:pt x="1603295" y="1422760"/>
                </a:moveTo>
                <a:cubicBezTo>
                  <a:pt x="1608867" y="1423784"/>
                  <a:pt x="1611963" y="1426975"/>
                  <a:pt x="1611248" y="1432214"/>
                </a:cubicBezTo>
                <a:cubicBezTo>
                  <a:pt x="1609724" y="1443072"/>
                  <a:pt x="1592198" y="1457931"/>
                  <a:pt x="1572577" y="1464599"/>
                </a:cubicBezTo>
                <a:cubicBezTo>
                  <a:pt x="1553527" y="1470981"/>
                  <a:pt x="1540954" y="1467266"/>
                  <a:pt x="1543335" y="1456693"/>
                </a:cubicBezTo>
                <a:cubicBezTo>
                  <a:pt x="1545716" y="1446120"/>
                  <a:pt x="1561813" y="1433262"/>
                  <a:pt x="1580482" y="1426308"/>
                </a:cubicBezTo>
                <a:cubicBezTo>
                  <a:pt x="1589674" y="1422879"/>
                  <a:pt x="1597723" y="1421736"/>
                  <a:pt x="1603295" y="1422760"/>
                </a:cubicBezTo>
                <a:close/>
                <a:moveTo>
                  <a:pt x="977741" y="1421831"/>
                </a:moveTo>
                <a:cubicBezTo>
                  <a:pt x="987266" y="1424403"/>
                  <a:pt x="993171" y="1433547"/>
                  <a:pt x="991361" y="1442976"/>
                </a:cubicBezTo>
                <a:cubicBezTo>
                  <a:pt x="989647" y="1451835"/>
                  <a:pt x="981455" y="1457359"/>
                  <a:pt x="973073" y="1455073"/>
                </a:cubicBezTo>
                <a:cubicBezTo>
                  <a:pt x="964691" y="1452787"/>
                  <a:pt x="958500" y="1442976"/>
                  <a:pt x="959548" y="1434023"/>
                </a:cubicBezTo>
                <a:cubicBezTo>
                  <a:pt x="960595" y="1424879"/>
                  <a:pt x="968882" y="1419450"/>
                  <a:pt x="977741" y="1421831"/>
                </a:cubicBezTo>
                <a:close/>
                <a:moveTo>
                  <a:pt x="589883" y="1419069"/>
                </a:moveTo>
                <a:cubicBezTo>
                  <a:pt x="590455" y="1418688"/>
                  <a:pt x="592646" y="1421831"/>
                  <a:pt x="595027" y="1424212"/>
                </a:cubicBezTo>
                <a:cubicBezTo>
                  <a:pt x="593884" y="1426212"/>
                  <a:pt x="593312" y="1428594"/>
                  <a:pt x="592264" y="1428403"/>
                </a:cubicBezTo>
                <a:cubicBezTo>
                  <a:pt x="591122" y="1428213"/>
                  <a:pt x="589407" y="1425641"/>
                  <a:pt x="587883" y="1424117"/>
                </a:cubicBezTo>
                <a:cubicBezTo>
                  <a:pt x="588550" y="1422307"/>
                  <a:pt x="588740" y="1419640"/>
                  <a:pt x="589883" y="1419069"/>
                </a:cubicBezTo>
                <a:close/>
                <a:moveTo>
                  <a:pt x="2171307" y="1418855"/>
                </a:moveTo>
                <a:cubicBezTo>
                  <a:pt x="2176962" y="1420617"/>
                  <a:pt x="2180749" y="1424403"/>
                  <a:pt x="2181225" y="1429737"/>
                </a:cubicBezTo>
                <a:cubicBezTo>
                  <a:pt x="2182272" y="1440882"/>
                  <a:pt x="2168461" y="1455455"/>
                  <a:pt x="2151888" y="1460503"/>
                </a:cubicBezTo>
                <a:cubicBezTo>
                  <a:pt x="2135695" y="1465361"/>
                  <a:pt x="2122074" y="1460598"/>
                  <a:pt x="2121598" y="1449835"/>
                </a:cubicBezTo>
                <a:cubicBezTo>
                  <a:pt x="2121027" y="1438977"/>
                  <a:pt x="2133981" y="1425737"/>
                  <a:pt x="2150173" y="1420117"/>
                </a:cubicBezTo>
                <a:cubicBezTo>
                  <a:pt x="2158127" y="1417355"/>
                  <a:pt x="2165651" y="1417093"/>
                  <a:pt x="2171307" y="1418855"/>
                </a:cubicBezTo>
                <a:close/>
                <a:moveTo>
                  <a:pt x="2484119" y="1418022"/>
                </a:moveTo>
                <a:cubicBezTo>
                  <a:pt x="2498598" y="1415069"/>
                  <a:pt x="2510789" y="1424499"/>
                  <a:pt x="2512409" y="1439834"/>
                </a:cubicBezTo>
                <a:cubicBezTo>
                  <a:pt x="2514028" y="1455360"/>
                  <a:pt x="2504598" y="1469742"/>
                  <a:pt x="2490120" y="1472695"/>
                </a:cubicBezTo>
                <a:cubicBezTo>
                  <a:pt x="2475261" y="1475838"/>
                  <a:pt x="2460878" y="1465075"/>
                  <a:pt x="2459640" y="1449930"/>
                </a:cubicBezTo>
                <a:cubicBezTo>
                  <a:pt x="2458402" y="1435548"/>
                  <a:pt x="2469927" y="1420879"/>
                  <a:pt x="2484119" y="1418022"/>
                </a:cubicBezTo>
                <a:close/>
                <a:moveTo>
                  <a:pt x="831056" y="1417355"/>
                </a:moveTo>
                <a:cubicBezTo>
                  <a:pt x="837342" y="1419260"/>
                  <a:pt x="842581" y="1427356"/>
                  <a:pt x="843152" y="1436024"/>
                </a:cubicBezTo>
                <a:cubicBezTo>
                  <a:pt x="843724" y="1444596"/>
                  <a:pt x="839342" y="1450025"/>
                  <a:pt x="833437" y="1448406"/>
                </a:cubicBezTo>
                <a:cubicBezTo>
                  <a:pt x="827722" y="1446787"/>
                  <a:pt x="821912" y="1437929"/>
                  <a:pt x="821150" y="1429547"/>
                </a:cubicBezTo>
                <a:cubicBezTo>
                  <a:pt x="820388" y="1421070"/>
                  <a:pt x="824864" y="1415450"/>
                  <a:pt x="831056" y="1417355"/>
                </a:cubicBezTo>
                <a:close/>
                <a:moveTo>
                  <a:pt x="1421701" y="1416592"/>
                </a:moveTo>
                <a:cubicBezTo>
                  <a:pt x="1411795" y="1419259"/>
                  <a:pt x="1402842" y="1421355"/>
                  <a:pt x="1394270" y="1423355"/>
                </a:cubicBezTo>
                <a:cubicBezTo>
                  <a:pt x="1391888" y="1428117"/>
                  <a:pt x="1389507" y="1432975"/>
                  <a:pt x="1387221" y="1437928"/>
                </a:cubicBezTo>
                <a:cubicBezTo>
                  <a:pt x="1397222" y="1435833"/>
                  <a:pt x="1407033" y="1433451"/>
                  <a:pt x="1416463" y="1431070"/>
                </a:cubicBezTo>
                <a:cubicBezTo>
                  <a:pt x="1418177" y="1426117"/>
                  <a:pt x="1419987" y="1421164"/>
                  <a:pt x="1421701" y="1416592"/>
                </a:cubicBezTo>
                <a:close/>
                <a:moveTo>
                  <a:pt x="3707320" y="1415639"/>
                </a:moveTo>
                <a:cubicBezTo>
                  <a:pt x="3720655" y="1418783"/>
                  <a:pt x="3735323" y="1440881"/>
                  <a:pt x="3736276" y="1448310"/>
                </a:cubicBezTo>
                <a:cubicBezTo>
                  <a:pt x="3737324" y="1456311"/>
                  <a:pt x="3725989" y="1460407"/>
                  <a:pt x="3711606" y="1457073"/>
                </a:cubicBezTo>
                <a:cubicBezTo>
                  <a:pt x="3698366" y="1453930"/>
                  <a:pt x="3686460" y="1444881"/>
                  <a:pt x="3685413" y="1437452"/>
                </a:cubicBezTo>
                <a:cubicBezTo>
                  <a:pt x="3684365" y="1429737"/>
                  <a:pt x="3693509" y="1412401"/>
                  <a:pt x="3707320" y="1415639"/>
                </a:cubicBezTo>
                <a:close/>
                <a:moveTo>
                  <a:pt x="1079562" y="1415259"/>
                </a:moveTo>
                <a:cubicBezTo>
                  <a:pt x="1090707" y="1417450"/>
                  <a:pt x="1096803" y="1425356"/>
                  <a:pt x="1093945" y="1434024"/>
                </a:cubicBezTo>
                <a:cubicBezTo>
                  <a:pt x="1091088" y="1442692"/>
                  <a:pt x="1080706" y="1448502"/>
                  <a:pt x="1070228" y="1446787"/>
                </a:cubicBezTo>
                <a:cubicBezTo>
                  <a:pt x="1059941" y="1445168"/>
                  <a:pt x="1053274" y="1436119"/>
                  <a:pt x="1055560" y="1427261"/>
                </a:cubicBezTo>
                <a:cubicBezTo>
                  <a:pt x="1057846" y="1418403"/>
                  <a:pt x="1068704" y="1413069"/>
                  <a:pt x="1079562" y="1415259"/>
                </a:cubicBezTo>
                <a:close/>
                <a:moveTo>
                  <a:pt x="1874722" y="1413355"/>
                </a:moveTo>
                <a:cubicBezTo>
                  <a:pt x="1881045" y="1414497"/>
                  <a:pt x="1885093" y="1417926"/>
                  <a:pt x="1885188" y="1423355"/>
                </a:cubicBezTo>
                <a:cubicBezTo>
                  <a:pt x="1885378" y="1434214"/>
                  <a:pt x="1869567" y="1449645"/>
                  <a:pt x="1850803" y="1456693"/>
                </a:cubicBezTo>
                <a:cubicBezTo>
                  <a:pt x="1832515" y="1463551"/>
                  <a:pt x="1818227" y="1460598"/>
                  <a:pt x="1817941" y="1450121"/>
                </a:cubicBezTo>
                <a:cubicBezTo>
                  <a:pt x="1817560" y="1439072"/>
                  <a:pt x="1831943" y="1424594"/>
                  <a:pt x="1850612" y="1417069"/>
                </a:cubicBezTo>
                <a:cubicBezTo>
                  <a:pt x="1859804" y="1413355"/>
                  <a:pt x="1868400" y="1412212"/>
                  <a:pt x="1874722" y="1413355"/>
                </a:cubicBezTo>
                <a:close/>
                <a:moveTo>
                  <a:pt x="3490591" y="1413330"/>
                </a:moveTo>
                <a:cubicBezTo>
                  <a:pt x="3496913" y="1411377"/>
                  <a:pt x="3505391" y="1411306"/>
                  <a:pt x="3514439" y="1413544"/>
                </a:cubicBezTo>
                <a:cubicBezTo>
                  <a:pt x="3533679" y="1418402"/>
                  <a:pt x="3549586" y="1431642"/>
                  <a:pt x="3548538" y="1442786"/>
                </a:cubicBezTo>
                <a:cubicBezTo>
                  <a:pt x="3547586" y="1453359"/>
                  <a:pt x="3531394" y="1458883"/>
                  <a:pt x="3513296" y="1454407"/>
                </a:cubicBezTo>
                <a:cubicBezTo>
                  <a:pt x="3494341" y="1449739"/>
                  <a:pt x="3478816" y="1435547"/>
                  <a:pt x="3479673" y="1424403"/>
                </a:cubicBezTo>
                <a:cubicBezTo>
                  <a:pt x="3480102" y="1419117"/>
                  <a:pt x="3484269" y="1415283"/>
                  <a:pt x="3490591" y="1413330"/>
                </a:cubicBezTo>
                <a:close/>
                <a:moveTo>
                  <a:pt x="1560266" y="1413294"/>
                </a:moveTo>
                <a:cubicBezTo>
                  <a:pt x="1565029" y="1414973"/>
                  <a:pt x="1566672" y="1419117"/>
                  <a:pt x="1564100" y="1425260"/>
                </a:cubicBezTo>
                <a:cubicBezTo>
                  <a:pt x="1559147" y="1437071"/>
                  <a:pt x="1538192" y="1451263"/>
                  <a:pt x="1518951" y="1455454"/>
                </a:cubicBezTo>
                <a:cubicBezTo>
                  <a:pt x="1500759" y="1459359"/>
                  <a:pt x="1492281" y="1452406"/>
                  <a:pt x="1500378" y="1440786"/>
                </a:cubicBezTo>
                <a:cubicBezTo>
                  <a:pt x="1502473" y="1437738"/>
                  <a:pt x="1505521" y="1434499"/>
                  <a:pt x="1508188" y="1431356"/>
                </a:cubicBezTo>
                <a:cubicBezTo>
                  <a:pt x="1509331" y="1430594"/>
                  <a:pt x="1510474" y="1429832"/>
                  <a:pt x="1511712" y="1429070"/>
                </a:cubicBezTo>
                <a:cubicBezTo>
                  <a:pt x="1520380" y="1424784"/>
                  <a:pt x="1529334" y="1419259"/>
                  <a:pt x="1537716" y="1416116"/>
                </a:cubicBezTo>
                <a:cubicBezTo>
                  <a:pt x="1547622" y="1412401"/>
                  <a:pt x="1555504" y="1411615"/>
                  <a:pt x="1560266" y="1413294"/>
                </a:cubicBezTo>
                <a:close/>
                <a:moveTo>
                  <a:pt x="1279684" y="1412877"/>
                </a:moveTo>
                <a:cubicBezTo>
                  <a:pt x="1277493" y="1416973"/>
                  <a:pt x="1274826" y="1422021"/>
                  <a:pt x="1272254" y="1427165"/>
                </a:cubicBezTo>
                <a:cubicBezTo>
                  <a:pt x="1280065" y="1427355"/>
                  <a:pt x="1288637" y="1427165"/>
                  <a:pt x="1296543" y="1426879"/>
                </a:cubicBezTo>
                <a:cubicBezTo>
                  <a:pt x="1300067" y="1422021"/>
                  <a:pt x="1303401" y="1417449"/>
                  <a:pt x="1306068" y="1413925"/>
                </a:cubicBezTo>
                <a:cubicBezTo>
                  <a:pt x="1297019" y="1413925"/>
                  <a:pt x="1288161" y="1413544"/>
                  <a:pt x="1279684" y="1412877"/>
                </a:cubicBezTo>
                <a:close/>
                <a:moveTo>
                  <a:pt x="2324290" y="1408115"/>
                </a:moveTo>
                <a:cubicBezTo>
                  <a:pt x="2339340" y="1404210"/>
                  <a:pt x="2352484" y="1411544"/>
                  <a:pt x="2353341" y="1424022"/>
                </a:cubicBezTo>
                <a:cubicBezTo>
                  <a:pt x="2354103" y="1436595"/>
                  <a:pt x="2342387" y="1450597"/>
                  <a:pt x="2327243" y="1454502"/>
                </a:cubicBezTo>
                <a:cubicBezTo>
                  <a:pt x="2311431" y="1458598"/>
                  <a:pt x="2297048" y="1450787"/>
                  <a:pt x="2296763" y="1437833"/>
                </a:cubicBezTo>
                <a:cubicBezTo>
                  <a:pt x="2296477" y="1425451"/>
                  <a:pt x="2309145" y="1411925"/>
                  <a:pt x="2324290" y="1408115"/>
                </a:cubicBezTo>
                <a:close/>
                <a:moveTo>
                  <a:pt x="3992784" y="1407924"/>
                </a:moveTo>
                <a:cubicBezTo>
                  <a:pt x="3997547" y="1410306"/>
                  <a:pt x="4002595" y="1417069"/>
                  <a:pt x="4010882" y="1425355"/>
                </a:cubicBezTo>
                <a:cubicBezTo>
                  <a:pt x="4006595" y="1432213"/>
                  <a:pt x="4004786" y="1440214"/>
                  <a:pt x="4001166" y="1439262"/>
                </a:cubicBezTo>
                <a:cubicBezTo>
                  <a:pt x="3997166" y="1438214"/>
                  <a:pt x="3990212" y="1430118"/>
                  <a:pt x="3986783" y="1423545"/>
                </a:cubicBezTo>
                <a:cubicBezTo>
                  <a:pt x="3982592" y="1415640"/>
                  <a:pt x="3986783" y="1404877"/>
                  <a:pt x="3992784" y="1407924"/>
                </a:cubicBezTo>
                <a:close/>
                <a:moveTo>
                  <a:pt x="1178337" y="1407353"/>
                </a:moveTo>
                <a:cubicBezTo>
                  <a:pt x="1187862" y="1404591"/>
                  <a:pt x="1198244" y="1405639"/>
                  <a:pt x="1203864" y="1409640"/>
                </a:cubicBezTo>
                <a:cubicBezTo>
                  <a:pt x="1209674" y="1413830"/>
                  <a:pt x="1209103" y="1420307"/>
                  <a:pt x="1202435" y="1426308"/>
                </a:cubicBezTo>
                <a:cubicBezTo>
                  <a:pt x="1200340" y="1428118"/>
                  <a:pt x="1198149" y="1429832"/>
                  <a:pt x="1196054" y="1431642"/>
                </a:cubicBezTo>
                <a:cubicBezTo>
                  <a:pt x="1195387" y="1431928"/>
                  <a:pt x="1194815" y="1432214"/>
                  <a:pt x="1194149" y="1432499"/>
                </a:cubicBezTo>
                <a:cubicBezTo>
                  <a:pt x="1188719" y="1433357"/>
                  <a:pt x="1183100" y="1434881"/>
                  <a:pt x="1177956" y="1434976"/>
                </a:cubicBezTo>
                <a:cubicBezTo>
                  <a:pt x="1167955" y="1435071"/>
                  <a:pt x="1161287" y="1429832"/>
                  <a:pt x="1161478" y="1423355"/>
                </a:cubicBezTo>
                <a:cubicBezTo>
                  <a:pt x="1161668" y="1416593"/>
                  <a:pt x="1168336" y="1410211"/>
                  <a:pt x="1178337" y="1407353"/>
                </a:cubicBezTo>
                <a:close/>
                <a:moveTo>
                  <a:pt x="916971" y="1405543"/>
                </a:moveTo>
                <a:cubicBezTo>
                  <a:pt x="925068" y="1408115"/>
                  <a:pt x="930878" y="1417354"/>
                  <a:pt x="930116" y="1426403"/>
                </a:cubicBezTo>
                <a:cubicBezTo>
                  <a:pt x="929354" y="1434785"/>
                  <a:pt x="922877" y="1440024"/>
                  <a:pt x="915733" y="1437928"/>
                </a:cubicBezTo>
                <a:cubicBezTo>
                  <a:pt x="908304" y="1435737"/>
                  <a:pt x="902017" y="1425831"/>
                  <a:pt x="902493" y="1416878"/>
                </a:cubicBezTo>
                <a:cubicBezTo>
                  <a:pt x="902874" y="1408210"/>
                  <a:pt x="909447" y="1403162"/>
                  <a:pt x="916971" y="1405543"/>
                </a:cubicBezTo>
                <a:close/>
                <a:moveTo>
                  <a:pt x="1388840" y="1404305"/>
                </a:moveTo>
                <a:cubicBezTo>
                  <a:pt x="1380554" y="1406019"/>
                  <a:pt x="1371791" y="1407639"/>
                  <a:pt x="1363789" y="1408972"/>
                </a:cubicBezTo>
                <a:cubicBezTo>
                  <a:pt x="1361027" y="1413544"/>
                  <a:pt x="1358360" y="1418021"/>
                  <a:pt x="1355979" y="1422212"/>
                </a:cubicBezTo>
                <a:cubicBezTo>
                  <a:pt x="1364551" y="1420878"/>
                  <a:pt x="1372553" y="1419450"/>
                  <a:pt x="1381316" y="1417735"/>
                </a:cubicBezTo>
                <a:cubicBezTo>
                  <a:pt x="1383792" y="1413068"/>
                  <a:pt x="1386268" y="1408782"/>
                  <a:pt x="1388840" y="1404305"/>
                </a:cubicBezTo>
                <a:close/>
                <a:moveTo>
                  <a:pt x="775620" y="1403258"/>
                </a:moveTo>
                <a:cubicBezTo>
                  <a:pt x="780573" y="1405067"/>
                  <a:pt x="785145" y="1411925"/>
                  <a:pt x="786289" y="1419260"/>
                </a:cubicBezTo>
                <a:cubicBezTo>
                  <a:pt x="787336" y="1427165"/>
                  <a:pt x="784098" y="1432404"/>
                  <a:pt x="779145" y="1430975"/>
                </a:cubicBezTo>
                <a:cubicBezTo>
                  <a:pt x="774287" y="1429642"/>
                  <a:pt x="768858" y="1421546"/>
                  <a:pt x="767810" y="1414021"/>
                </a:cubicBezTo>
                <a:cubicBezTo>
                  <a:pt x="766762" y="1406401"/>
                  <a:pt x="770382" y="1401448"/>
                  <a:pt x="775620" y="1403258"/>
                </a:cubicBezTo>
                <a:close/>
                <a:moveTo>
                  <a:pt x="3045619" y="1403257"/>
                </a:moveTo>
                <a:cubicBezTo>
                  <a:pt x="3046190" y="1414116"/>
                  <a:pt x="3046762" y="1425165"/>
                  <a:pt x="3047143" y="1434880"/>
                </a:cubicBezTo>
                <a:cubicBezTo>
                  <a:pt x="3059430" y="1437261"/>
                  <a:pt x="3071717" y="1439643"/>
                  <a:pt x="3084005" y="1442024"/>
                </a:cubicBezTo>
                <a:cubicBezTo>
                  <a:pt x="3083623" y="1429737"/>
                  <a:pt x="3083243" y="1419735"/>
                  <a:pt x="3082766" y="1410687"/>
                </a:cubicBezTo>
                <a:cubicBezTo>
                  <a:pt x="3069527" y="1408020"/>
                  <a:pt x="3057335" y="1405543"/>
                  <a:pt x="3045619" y="1403257"/>
                </a:cubicBezTo>
                <a:close/>
                <a:moveTo>
                  <a:pt x="2843783" y="1401067"/>
                </a:moveTo>
                <a:cubicBezTo>
                  <a:pt x="2861404" y="1403544"/>
                  <a:pt x="2878168" y="1420974"/>
                  <a:pt x="2880073" y="1439834"/>
                </a:cubicBezTo>
                <a:cubicBezTo>
                  <a:pt x="2881978" y="1459455"/>
                  <a:pt x="2867595" y="1474600"/>
                  <a:pt x="2849403" y="1472219"/>
                </a:cubicBezTo>
                <a:cubicBezTo>
                  <a:pt x="2831877" y="1469933"/>
                  <a:pt x="2816256" y="1451835"/>
                  <a:pt x="2814255" y="1432595"/>
                </a:cubicBezTo>
                <a:cubicBezTo>
                  <a:pt x="2812160" y="1412592"/>
                  <a:pt x="2825304" y="1398400"/>
                  <a:pt x="2843783" y="1401067"/>
                </a:cubicBezTo>
                <a:close/>
                <a:moveTo>
                  <a:pt x="2578226" y="1400971"/>
                </a:moveTo>
                <a:cubicBezTo>
                  <a:pt x="2592418" y="1398400"/>
                  <a:pt x="2604706" y="1410020"/>
                  <a:pt x="2606039" y="1427070"/>
                </a:cubicBezTo>
                <a:cubicBezTo>
                  <a:pt x="2607372" y="1443929"/>
                  <a:pt x="2597086" y="1459836"/>
                  <a:pt x="2582989" y="1461074"/>
                </a:cubicBezTo>
                <a:cubicBezTo>
                  <a:pt x="2569177" y="1462312"/>
                  <a:pt x="2557176" y="1450501"/>
                  <a:pt x="2555842" y="1434023"/>
                </a:cubicBezTo>
                <a:cubicBezTo>
                  <a:pt x="2554509" y="1417450"/>
                  <a:pt x="2564415" y="1403353"/>
                  <a:pt x="2578226" y="1400971"/>
                </a:cubicBezTo>
                <a:close/>
                <a:moveTo>
                  <a:pt x="1818382" y="1400662"/>
                </a:moveTo>
                <a:cubicBezTo>
                  <a:pt x="1824418" y="1401829"/>
                  <a:pt x="1827990" y="1405401"/>
                  <a:pt x="1827752" y="1411163"/>
                </a:cubicBezTo>
                <a:cubicBezTo>
                  <a:pt x="1827275" y="1422688"/>
                  <a:pt x="1811559" y="1437452"/>
                  <a:pt x="1791938" y="1444691"/>
                </a:cubicBezTo>
                <a:cubicBezTo>
                  <a:pt x="1773364" y="1451549"/>
                  <a:pt x="1759076" y="1448406"/>
                  <a:pt x="1759267" y="1438023"/>
                </a:cubicBezTo>
                <a:cubicBezTo>
                  <a:pt x="1759457" y="1427165"/>
                  <a:pt x="1775174" y="1412211"/>
                  <a:pt x="1794224" y="1404591"/>
                </a:cubicBezTo>
                <a:cubicBezTo>
                  <a:pt x="1803844" y="1400733"/>
                  <a:pt x="1812345" y="1399495"/>
                  <a:pt x="1818382" y="1400662"/>
                </a:cubicBezTo>
                <a:close/>
                <a:moveTo>
                  <a:pt x="1014793" y="1400590"/>
                </a:moveTo>
                <a:cubicBezTo>
                  <a:pt x="1024127" y="1403353"/>
                  <a:pt x="1030033" y="1411830"/>
                  <a:pt x="1028223" y="1420212"/>
                </a:cubicBezTo>
                <a:cubicBezTo>
                  <a:pt x="1026318" y="1428975"/>
                  <a:pt x="1017269" y="1434404"/>
                  <a:pt x="1008030" y="1432023"/>
                </a:cubicBezTo>
                <a:cubicBezTo>
                  <a:pt x="999362" y="1429737"/>
                  <a:pt x="993076" y="1420498"/>
                  <a:pt x="994314" y="1411925"/>
                </a:cubicBezTo>
                <a:cubicBezTo>
                  <a:pt x="995647" y="1402972"/>
                  <a:pt x="1005077" y="1397828"/>
                  <a:pt x="1014793" y="1400590"/>
                </a:cubicBezTo>
                <a:close/>
                <a:moveTo>
                  <a:pt x="2112002" y="1400186"/>
                </a:moveTo>
                <a:cubicBezTo>
                  <a:pt x="2117789" y="1401662"/>
                  <a:pt x="2121503" y="1405306"/>
                  <a:pt x="2121789" y="1410782"/>
                </a:cubicBezTo>
                <a:cubicBezTo>
                  <a:pt x="2122360" y="1421831"/>
                  <a:pt x="2109311" y="1435547"/>
                  <a:pt x="2092071" y="1441739"/>
                </a:cubicBezTo>
                <a:cubicBezTo>
                  <a:pt x="2075116" y="1447835"/>
                  <a:pt x="2059876" y="1444215"/>
                  <a:pt x="2059114" y="1433833"/>
                </a:cubicBezTo>
                <a:cubicBezTo>
                  <a:pt x="2058447" y="1423546"/>
                  <a:pt x="2072926" y="1408877"/>
                  <a:pt x="2089785" y="1402591"/>
                </a:cubicBezTo>
                <a:cubicBezTo>
                  <a:pt x="2098358" y="1399400"/>
                  <a:pt x="2106216" y="1398710"/>
                  <a:pt x="2112002" y="1400186"/>
                </a:cubicBezTo>
                <a:close/>
                <a:moveTo>
                  <a:pt x="3301555" y="1399638"/>
                </a:moveTo>
                <a:cubicBezTo>
                  <a:pt x="3319271" y="1399638"/>
                  <a:pt x="3338702" y="1407925"/>
                  <a:pt x="3350132" y="1420593"/>
                </a:cubicBezTo>
                <a:cubicBezTo>
                  <a:pt x="3361467" y="1433261"/>
                  <a:pt x="3360990" y="1446406"/>
                  <a:pt x="3349180" y="1454216"/>
                </a:cubicBezTo>
                <a:cubicBezTo>
                  <a:pt x="3337464" y="1461931"/>
                  <a:pt x="3318128" y="1461741"/>
                  <a:pt x="3300983" y="1452787"/>
                </a:cubicBezTo>
                <a:lnTo>
                  <a:pt x="3284966" y="1442451"/>
                </a:lnTo>
                <a:lnTo>
                  <a:pt x="3274789" y="1421260"/>
                </a:lnTo>
                <a:cubicBezTo>
                  <a:pt x="3272218" y="1407734"/>
                  <a:pt x="3283647" y="1399542"/>
                  <a:pt x="3301555" y="1399638"/>
                </a:cubicBezTo>
                <a:close/>
                <a:moveTo>
                  <a:pt x="1123283" y="1397161"/>
                </a:moveTo>
                <a:cubicBezTo>
                  <a:pt x="1134713" y="1399352"/>
                  <a:pt x="1140523" y="1406782"/>
                  <a:pt x="1136903" y="1414783"/>
                </a:cubicBezTo>
                <a:cubicBezTo>
                  <a:pt x="1133284" y="1422784"/>
                  <a:pt x="1122044" y="1427927"/>
                  <a:pt x="1111186" y="1426117"/>
                </a:cubicBezTo>
                <a:cubicBezTo>
                  <a:pt x="1100518" y="1424403"/>
                  <a:pt x="1094136" y="1415735"/>
                  <a:pt x="1097184" y="1407639"/>
                </a:cubicBezTo>
                <a:cubicBezTo>
                  <a:pt x="1100232" y="1399447"/>
                  <a:pt x="1112138" y="1394876"/>
                  <a:pt x="1123283" y="1397161"/>
                </a:cubicBezTo>
                <a:close/>
                <a:moveTo>
                  <a:pt x="2746438" y="1391351"/>
                </a:moveTo>
                <a:cubicBezTo>
                  <a:pt x="2762155" y="1392685"/>
                  <a:pt x="2776347" y="1408020"/>
                  <a:pt x="2778252" y="1426689"/>
                </a:cubicBezTo>
                <a:cubicBezTo>
                  <a:pt x="2780252" y="1446024"/>
                  <a:pt x="2768155" y="1460598"/>
                  <a:pt x="2751772" y="1458693"/>
                </a:cubicBezTo>
                <a:cubicBezTo>
                  <a:pt x="2736056" y="1456883"/>
                  <a:pt x="2723102" y="1440500"/>
                  <a:pt x="2721578" y="1421831"/>
                </a:cubicBezTo>
                <a:cubicBezTo>
                  <a:pt x="2720245" y="1403162"/>
                  <a:pt x="2730818" y="1390017"/>
                  <a:pt x="2746438" y="1391351"/>
                </a:cubicBezTo>
                <a:close/>
                <a:moveTo>
                  <a:pt x="719137" y="1390589"/>
                </a:moveTo>
                <a:cubicBezTo>
                  <a:pt x="723613" y="1391637"/>
                  <a:pt x="727709" y="1397638"/>
                  <a:pt x="728947" y="1404591"/>
                </a:cubicBezTo>
                <a:cubicBezTo>
                  <a:pt x="729995" y="1410782"/>
                  <a:pt x="727900" y="1414688"/>
                  <a:pt x="723994" y="1413830"/>
                </a:cubicBezTo>
                <a:cubicBezTo>
                  <a:pt x="719994" y="1412878"/>
                  <a:pt x="715041" y="1405925"/>
                  <a:pt x="713993" y="1399733"/>
                </a:cubicBezTo>
                <a:cubicBezTo>
                  <a:pt x="712945" y="1393828"/>
                  <a:pt x="715231" y="1389732"/>
                  <a:pt x="719137" y="1390589"/>
                </a:cubicBezTo>
                <a:close/>
                <a:moveTo>
                  <a:pt x="1612773" y="1390304"/>
                </a:moveTo>
                <a:lnTo>
                  <a:pt x="1612539" y="1390610"/>
                </a:lnTo>
                <a:lnTo>
                  <a:pt x="1612106" y="1390875"/>
                </a:lnTo>
                <a:cubicBezTo>
                  <a:pt x="1612392" y="1390685"/>
                  <a:pt x="1612487" y="1390589"/>
                  <a:pt x="1612773" y="1390304"/>
                </a:cubicBezTo>
                <a:close/>
                <a:moveTo>
                  <a:pt x="1612772" y="1390304"/>
                </a:moveTo>
                <a:cubicBezTo>
                  <a:pt x="1612486" y="1390590"/>
                  <a:pt x="1612391" y="1390685"/>
                  <a:pt x="1612010" y="1390875"/>
                </a:cubicBezTo>
                <a:lnTo>
                  <a:pt x="1612128" y="1390723"/>
                </a:lnTo>
                <a:close/>
                <a:moveTo>
                  <a:pt x="1762934" y="1389185"/>
                </a:moveTo>
                <a:cubicBezTo>
                  <a:pt x="1768839" y="1390185"/>
                  <a:pt x="1772459" y="1393447"/>
                  <a:pt x="1772411" y="1398781"/>
                </a:cubicBezTo>
                <a:cubicBezTo>
                  <a:pt x="1772316" y="1409925"/>
                  <a:pt x="1756504" y="1425642"/>
                  <a:pt x="1737169" y="1433262"/>
                </a:cubicBezTo>
                <a:cubicBezTo>
                  <a:pt x="1718214" y="1440882"/>
                  <a:pt x="1702498" y="1437738"/>
                  <a:pt x="1703450" y="1426975"/>
                </a:cubicBezTo>
                <a:cubicBezTo>
                  <a:pt x="1704307" y="1416212"/>
                  <a:pt x="1720976" y="1400781"/>
                  <a:pt x="1739740" y="1393161"/>
                </a:cubicBezTo>
                <a:cubicBezTo>
                  <a:pt x="1748837" y="1389447"/>
                  <a:pt x="1757028" y="1388185"/>
                  <a:pt x="1762934" y="1389185"/>
                </a:cubicBezTo>
                <a:close/>
                <a:moveTo>
                  <a:pt x="2661761" y="1388875"/>
                </a:moveTo>
                <a:cubicBezTo>
                  <a:pt x="2674048" y="1387255"/>
                  <a:pt x="2685859" y="1401257"/>
                  <a:pt x="2687669" y="1418974"/>
                </a:cubicBezTo>
                <a:cubicBezTo>
                  <a:pt x="2689383" y="1436881"/>
                  <a:pt x="2680525" y="1452216"/>
                  <a:pt x="2668047" y="1453835"/>
                </a:cubicBezTo>
                <a:cubicBezTo>
                  <a:pt x="2655760" y="1455454"/>
                  <a:pt x="2643091" y="1441453"/>
                  <a:pt x="2641282" y="1423927"/>
                </a:cubicBezTo>
                <a:cubicBezTo>
                  <a:pt x="2639567" y="1406686"/>
                  <a:pt x="2649473" y="1390494"/>
                  <a:pt x="2661761" y="1388875"/>
                </a:cubicBezTo>
                <a:close/>
                <a:moveTo>
                  <a:pt x="857726" y="1388018"/>
                </a:moveTo>
                <a:cubicBezTo>
                  <a:pt x="864203" y="1390685"/>
                  <a:pt x="869537" y="1399162"/>
                  <a:pt x="869823" y="1407258"/>
                </a:cubicBezTo>
                <a:cubicBezTo>
                  <a:pt x="870108" y="1415259"/>
                  <a:pt x="865251" y="1420498"/>
                  <a:pt x="859155" y="1418974"/>
                </a:cubicBezTo>
                <a:cubicBezTo>
                  <a:pt x="852773" y="1417355"/>
                  <a:pt x="846486" y="1407925"/>
                  <a:pt x="846010" y="1399353"/>
                </a:cubicBezTo>
                <a:cubicBezTo>
                  <a:pt x="845439" y="1390780"/>
                  <a:pt x="851058" y="1385351"/>
                  <a:pt x="857726" y="1388018"/>
                </a:cubicBezTo>
                <a:close/>
                <a:moveTo>
                  <a:pt x="1363885" y="1387827"/>
                </a:moveTo>
                <a:cubicBezTo>
                  <a:pt x="1350931" y="1391922"/>
                  <a:pt x="1340453" y="1392399"/>
                  <a:pt x="1333595" y="1390208"/>
                </a:cubicBezTo>
                <a:cubicBezTo>
                  <a:pt x="1330928" y="1395447"/>
                  <a:pt x="1328357" y="1400781"/>
                  <a:pt x="1326070" y="1405734"/>
                </a:cubicBezTo>
                <a:cubicBezTo>
                  <a:pt x="1334262" y="1404972"/>
                  <a:pt x="1343406" y="1403829"/>
                  <a:pt x="1351597" y="1402590"/>
                </a:cubicBezTo>
                <a:cubicBezTo>
                  <a:pt x="1355693" y="1397542"/>
                  <a:pt x="1359599" y="1392780"/>
                  <a:pt x="1363885" y="1387827"/>
                </a:cubicBezTo>
                <a:close/>
                <a:moveTo>
                  <a:pt x="1241298" y="1387446"/>
                </a:moveTo>
                <a:cubicBezTo>
                  <a:pt x="1253394" y="1388303"/>
                  <a:pt x="1259014" y="1394208"/>
                  <a:pt x="1253871" y="1401352"/>
                </a:cubicBezTo>
                <a:cubicBezTo>
                  <a:pt x="1248727" y="1408496"/>
                  <a:pt x="1234821" y="1414592"/>
                  <a:pt x="1222915" y="1414116"/>
                </a:cubicBezTo>
                <a:cubicBezTo>
                  <a:pt x="1210913" y="1413639"/>
                  <a:pt x="1205198" y="1406781"/>
                  <a:pt x="1210246" y="1399066"/>
                </a:cubicBezTo>
                <a:cubicBezTo>
                  <a:pt x="1215199" y="1391446"/>
                  <a:pt x="1229106" y="1386684"/>
                  <a:pt x="1241298" y="1387446"/>
                </a:cubicBezTo>
                <a:close/>
                <a:moveTo>
                  <a:pt x="1517904" y="1384588"/>
                </a:moveTo>
                <a:cubicBezTo>
                  <a:pt x="1506188" y="1389065"/>
                  <a:pt x="1495520" y="1392875"/>
                  <a:pt x="1485900" y="1396209"/>
                </a:cubicBezTo>
                <a:cubicBezTo>
                  <a:pt x="1483519" y="1402019"/>
                  <a:pt x="1481328" y="1407639"/>
                  <a:pt x="1479613" y="1412496"/>
                </a:cubicBezTo>
                <a:cubicBezTo>
                  <a:pt x="1490853" y="1409067"/>
                  <a:pt x="1502092" y="1405353"/>
                  <a:pt x="1511808" y="1402114"/>
                </a:cubicBezTo>
                <a:cubicBezTo>
                  <a:pt x="1513618" y="1396494"/>
                  <a:pt x="1515713" y="1390494"/>
                  <a:pt x="1517904" y="1384588"/>
                </a:cubicBezTo>
                <a:close/>
                <a:moveTo>
                  <a:pt x="3878866" y="1384302"/>
                </a:moveTo>
                <a:cubicBezTo>
                  <a:pt x="3886962" y="1386303"/>
                  <a:pt x="3895630" y="1396590"/>
                  <a:pt x="3898392" y="1407829"/>
                </a:cubicBezTo>
                <a:cubicBezTo>
                  <a:pt x="3901249" y="1419354"/>
                  <a:pt x="3897249" y="1427736"/>
                  <a:pt x="3889248" y="1426974"/>
                </a:cubicBezTo>
                <a:cubicBezTo>
                  <a:pt x="3880771" y="1426212"/>
                  <a:pt x="3870388" y="1414306"/>
                  <a:pt x="3867531" y="1402590"/>
                </a:cubicBezTo>
                <a:cubicBezTo>
                  <a:pt x="3864769" y="1391065"/>
                  <a:pt x="3870293" y="1382207"/>
                  <a:pt x="3878866" y="1384302"/>
                </a:cubicBezTo>
                <a:close/>
                <a:moveTo>
                  <a:pt x="2052971" y="1384029"/>
                </a:moveTo>
                <a:cubicBezTo>
                  <a:pt x="2058995" y="1385399"/>
                  <a:pt x="2062734" y="1389066"/>
                  <a:pt x="2062829" y="1394685"/>
                </a:cubicBezTo>
                <a:cubicBezTo>
                  <a:pt x="2063019" y="1405544"/>
                  <a:pt x="2050161" y="1418879"/>
                  <a:pt x="2032635" y="1425927"/>
                </a:cubicBezTo>
                <a:cubicBezTo>
                  <a:pt x="2014156" y="1433261"/>
                  <a:pt x="1998726" y="1430594"/>
                  <a:pt x="1997868" y="1419736"/>
                </a:cubicBezTo>
                <a:cubicBezTo>
                  <a:pt x="1997106" y="1408973"/>
                  <a:pt x="2011299" y="1394209"/>
                  <a:pt x="2029396" y="1387160"/>
                </a:cubicBezTo>
                <a:cubicBezTo>
                  <a:pt x="2038636" y="1383589"/>
                  <a:pt x="2046946" y="1382660"/>
                  <a:pt x="2052971" y="1384029"/>
                </a:cubicBezTo>
                <a:close/>
                <a:moveTo>
                  <a:pt x="950500" y="1382493"/>
                </a:moveTo>
                <a:cubicBezTo>
                  <a:pt x="958405" y="1385446"/>
                  <a:pt x="964216" y="1394305"/>
                  <a:pt x="963454" y="1402306"/>
                </a:cubicBezTo>
                <a:cubicBezTo>
                  <a:pt x="962692" y="1410592"/>
                  <a:pt x="955262" y="1415831"/>
                  <a:pt x="947261" y="1413450"/>
                </a:cubicBezTo>
                <a:cubicBezTo>
                  <a:pt x="939355" y="1411068"/>
                  <a:pt x="933069" y="1401353"/>
                  <a:pt x="933736" y="1392781"/>
                </a:cubicBezTo>
                <a:cubicBezTo>
                  <a:pt x="934402" y="1384208"/>
                  <a:pt x="942308" y="1379350"/>
                  <a:pt x="950500" y="1382493"/>
                </a:cubicBezTo>
                <a:close/>
                <a:moveTo>
                  <a:pt x="1055084" y="1381921"/>
                </a:moveTo>
                <a:cubicBezTo>
                  <a:pt x="1065371" y="1384969"/>
                  <a:pt x="1071086" y="1393542"/>
                  <a:pt x="1068038" y="1401733"/>
                </a:cubicBezTo>
                <a:cubicBezTo>
                  <a:pt x="1065085" y="1409353"/>
                  <a:pt x="1055369" y="1413830"/>
                  <a:pt x="1046035" y="1411354"/>
                </a:cubicBezTo>
                <a:cubicBezTo>
                  <a:pt x="1036415" y="1408782"/>
                  <a:pt x="1030223" y="1399066"/>
                  <a:pt x="1032795" y="1390875"/>
                </a:cubicBezTo>
                <a:cubicBezTo>
                  <a:pt x="1035272" y="1382969"/>
                  <a:pt x="1045368" y="1379064"/>
                  <a:pt x="1055084" y="1381921"/>
                </a:cubicBezTo>
                <a:close/>
                <a:moveTo>
                  <a:pt x="2266759" y="1381636"/>
                </a:moveTo>
                <a:cubicBezTo>
                  <a:pt x="2283142" y="1376969"/>
                  <a:pt x="2296191" y="1383446"/>
                  <a:pt x="2296096" y="1396019"/>
                </a:cubicBezTo>
                <a:cubicBezTo>
                  <a:pt x="2296001" y="1408496"/>
                  <a:pt x="2282475" y="1422403"/>
                  <a:pt x="2266092" y="1426213"/>
                </a:cubicBezTo>
                <a:cubicBezTo>
                  <a:pt x="2250566" y="1429928"/>
                  <a:pt x="2237041" y="1423641"/>
                  <a:pt x="2236850" y="1412402"/>
                </a:cubicBezTo>
                <a:cubicBezTo>
                  <a:pt x="2236470" y="1400686"/>
                  <a:pt x="2250757" y="1386208"/>
                  <a:pt x="2266759" y="1381636"/>
                </a:cubicBezTo>
                <a:close/>
                <a:moveTo>
                  <a:pt x="2429923" y="1380397"/>
                </a:moveTo>
                <a:cubicBezTo>
                  <a:pt x="2445829" y="1376301"/>
                  <a:pt x="2458498" y="1384683"/>
                  <a:pt x="2459450" y="1399638"/>
                </a:cubicBezTo>
                <a:cubicBezTo>
                  <a:pt x="2460403" y="1414020"/>
                  <a:pt x="2449925" y="1427641"/>
                  <a:pt x="2434780" y="1431165"/>
                </a:cubicBezTo>
                <a:cubicBezTo>
                  <a:pt x="2419064" y="1434785"/>
                  <a:pt x="2404872" y="1425831"/>
                  <a:pt x="2404015" y="1411734"/>
                </a:cubicBezTo>
                <a:cubicBezTo>
                  <a:pt x="2403253" y="1398304"/>
                  <a:pt x="2415159" y="1384207"/>
                  <a:pt x="2429923" y="1380397"/>
                </a:cubicBezTo>
                <a:close/>
                <a:moveTo>
                  <a:pt x="3575113" y="1380302"/>
                </a:moveTo>
                <a:cubicBezTo>
                  <a:pt x="3592068" y="1383922"/>
                  <a:pt x="3609022" y="1409544"/>
                  <a:pt x="3609975" y="1418879"/>
                </a:cubicBezTo>
                <a:cubicBezTo>
                  <a:pt x="3610832" y="1428308"/>
                  <a:pt x="3597878" y="1432880"/>
                  <a:pt x="3580733" y="1428880"/>
                </a:cubicBezTo>
                <a:cubicBezTo>
                  <a:pt x="3563969" y="1424975"/>
                  <a:pt x="3549110" y="1413544"/>
                  <a:pt x="3548158" y="1404401"/>
                </a:cubicBezTo>
                <a:cubicBezTo>
                  <a:pt x="3547110" y="1395447"/>
                  <a:pt x="3558540" y="1376778"/>
                  <a:pt x="3575113" y="1380302"/>
                </a:cubicBezTo>
                <a:close/>
                <a:moveTo>
                  <a:pt x="1168908" y="1380302"/>
                </a:moveTo>
                <a:cubicBezTo>
                  <a:pt x="1180719" y="1382112"/>
                  <a:pt x="1186815" y="1388779"/>
                  <a:pt x="1182909" y="1396209"/>
                </a:cubicBezTo>
                <a:cubicBezTo>
                  <a:pt x="1179004" y="1403543"/>
                  <a:pt x="1167098" y="1408591"/>
                  <a:pt x="1155763" y="1406972"/>
                </a:cubicBezTo>
                <a:cubicBezTo>
                  <a:pt x="1144524" y="1405448"/>
                  <a:pt x="1138332" y="1397542"/>
                  <a:pt x="1142142" y="1389922"/>
                </a:cubicBezTo>
                <a:cubicBezTo>
                  <a:pt x="1145762" y="1382588"/>
                  <a:pt x="1157668" y="1378588"/>
                  <a:pt x="1168908" y="1380302"/>
                </a:cubicBezTo>
                <a:close/>
                <a:moveTo>
                  <a:pt x="662654" y="1380207"/>
                </a:moveTo>
                <a:cubicBezTo>
                  <a:pt x="665988" y="1380874"/>
                  <a:pt x="669321" y="1384493"/>
                  <a:pt x="670083" y="1389923"/>
                </a:cubicBezTo>
                <a:cubicBezTo>
                  <a:pt x="670655" y="1393447"/>
                  <a:pt x="669226" y="1396114"/>
                  <a:pt x="668178" y="1401543"/>
                </a:cubicBezTo>
                <a:cubicBezTo>
                  <a:pt x="664178" y="1395257"/>
                  <a:pt x="660939" y="1391637"/>
                  <a:pt x="659606" y="1387922"/>
                </a:cubicBezTo>
                <a:cubicBezTo>
                  <a:pt x="657701" y="1382493"/>
                  <a:pt x="659225" y="1379540"/>
                  <a:pt x="662654" y="1380207"/>
                </a:cubicBezTo>
                <a:close/>
                <a:moveTo>
                  <a:pt x="1710820" y="1379469"/>
                </a:moveTo>
                <a:cubicBezTo>
                  <a:pt x="1716952" y="1380326"/>
                  <a:pt x="1720643" y="1383541"/>
                  <a:pt x="1720214" y="1388970"/>
                </a:cubicBezTo>
                <a:cubicBezTo>
                  <a:pt x="1719357" y="1399829"/>
                  <a:pt x="1702021" y="1415926"/>
                  <a:pt x="1682686" y="1423451"/>
                </a:cubicBezTo>
                <a:cubicBezTo>
                  <a:pt x="1663826" y="1430785"/>
                  <a:pt x="1649824" y="1428023"/>
                  <a:pt x="1650777" y="1417831"/>
                </a:cubicBezTo>
                <a:cubicBezTo>
                  <a:pt x="1651729" y="1407068"/>
                  <a:pt x="1667731" y="1392304"/>
                  <a:pt x="1686781" y="1384112"/>
                </a:cubicBezTo>
                <a:cubicBezTo>
                  <a:pt x="1696116" y="1380112"/>
                  <a:pt x="1704688" y="1378612"/>
                  <a:pt x="1710820" y="1379469"/>
                </a:cubicBezTo>
                <a:close/>
                <a:moveTo>
                  <a:pt x="1478851" y="1378968"/>
                </a:moveTo>
                <a:cubicBezTo>
                  <a:pt x="1469231" y="1382302"/>
                  <a:pt x="1460849" y="1385064"/>
                  <a:pt x="1451229" y="1388112"/>
                </a:cubicBezTo>
                <a:cubicBezTo>
                  <a:pt x="1448753" y="1393161"/>
                  <a:pt x="1446466" y="1397828"/>
                  <a:pt x="1444371" y="1402305"/>
                </a:cubicBezTo>
                <a:cubicBezTo>
                  <a:pt x="1454087" y="1399352"/>
                  <a:pt x="1463802" y="1396304"/>
                  <a:pt x="1472374" y="1393446"/>
                </a:cubicBezTo>
                <a:cubicBezTo>
                  <a:pt x="1474661" y="1388303"/>
                  <a:pt x="1476756" y="1383540"/>
                  <a:pt x="1478851" y="1378968"/>
                </a:cubicBezTo>
                <a:close/>
                <a:moveTo>
                  <a:pt x="3380327" y="1378683"/>
                </a:moveTo>
                <a:cubicBezTo>
                  <a:pt x="3401853" y="1384017"/>
                  <a:pt x="3420142" y="1398591"/>
                  <a:pt x="3420237" y="1411640"/>
                </a:cubicBezTo>
                <a:cubicBezTo>
                  <a:pt x="3420332" y="1424784"/>
                  <a:pt x="3402520" y="1431738"/>
                  <a:pt x="3381089" y="1426499"/>
                </a:cubicBezTo>
                <a:cubicBezTo>
                  <a:pt x="3359944" y="1421451"/>
                  <a:pt x="3341846" y="1405353"/>
                  <a:pt x="3341655" y="1392495"/>
                </a:cubicBezTo>
                <a:cubicBezTo>
                  <a:pt x="3341370" y="1379541"/>
                  <a:pt x="3359086" y="1373445"/>
                  <a:pt x="3380327" y="1378683"/>
                </a:cubicBezTo>
                <a:close/>
                <a:moveTo>
                  <a:pt x="2925073" y="1375600"/>
                </a:moveTo>
                <a:lnTo>
                  <a:pt x="2931033" y="1398924"/>
                </a:lnTo>
                <a:lnTo>
                  <a:pt x="2924556" y="1420498"/>
                </a:lnTo>
                <a:lnTo>
                  <a:pt x="2943141" y="1416545"/>
                </a:lnTo>
                <a:cubicBezTo>
                  <a:pt x="2949606" y="1416164"/>
                  <a:pt x="2956464" y="1417212"/>
                  <a:pt x="2964084" y="1421165"/>
                </a:cubicBezTo>
                <a:lnTo>
                  <a:pt x="2974241" y="1424639"/>
                </a:lnTo>
                <a:lnTo>
                  <a:pt x="2966990" y="1404769"/>
                </a:lnTo>
                <a:cubicBezTo>
                  <a:pt x="2966490" y="1398018"/>
                  <a:pt x="2967800" y="1391256"/>
                  <a:pt x="2970371" y="1384207"/>
                </a:cubicBezTo>
                <a:cubicBezTo>
                  <a:pt x="2961704" y="1386017"/>
                  <a:pt x="2953774" y="1385898"/>
                  <a:pt x="2946238" y="1384279"/>
                </a:cubicBezTo>
                <a:close/>
                <a:moveTo>
                  <a:pt x="604837" y="1373063"/>
                </a:moveTo>
                <a:cubicBezTo>
                  <a:pt x="606456" y="1373825"/>
                  <a:pt x="608838" y="1376492"/>
                  <a:pt x="610171" y="1378969"/>
                </a:cubicBezTo>
                <a:cubicBezTo>
                  <a:pt x="610743" y="1380016"/>
                  <a:pt x="609695" y="1382588"/>
                  <a:pt x="609314" y="1385636"/>
                </a:cubicBezTo>
                <a:cubicBezTo>
                  <a:pt x="606742" y="1382302"/>
                  <a:pt x="604551" y="1380207"/>
                  <a:pt x="603313" y="1377635"/>
                </a:cubicBezTo>
                <a:cubicBezTo>
                  <a:pt x="602837" y="1376587"/>
                  <a:pt x="603980" y="1372682"/>
                  <a:pt x="604837" y="1373063"/>
                </a:cubicBezTo>
                <a:close/>
                <a:moveTo>
                  <a:pt x="1665732" y="1372016"/>
                </a:moveTo>
                <a:cubicBezTo>
                  <a:pt x="1673828" y="1375730"/>
                  <a:pt x="1670780" y="1386875"/>
                  <a:pt x="1658017" y="1398495"/>
                </a:cubicBezTo>
                <a:cubicBezTo>
                  <a:pt x="1645539" y="1409830"/>
                  <a:pt x="1626108" y="1418402"/>
                  <a:pt x="1613440" y="1418593"/>
                </a:cubicBezTo>
                <a:cubicBezTo>
                  <a:pt x="1600105" y="1418783"/>
                  <a:pt x="1597152" y="1410782"/>
                  <a:pt x="1605915" y="1399257"/>
                </a:cubicBezTo>
                <a:lnTo>
                  <a:pt x="1612539" y="1390610"/>
                </a:lnTo>
                <a:lnTo>
                  <a:pt x="1625155" y="1382874"/>
                </a:lnTo>
                <a:cubicBezTo>
                  <a:pt x="1641253" y="1373063"/>
                  <a:pt x="1657731" y="1368301"/>
                  <a:pt x="1665732" y="1372016"/>
                </a:cubicBezTo>
                <a:close/>
                <a:moveTo>
                  <a:pt x="798576" y="1370491"/>
                </a:moveTo>
                <a:cubicBezTo>
                  <a:pt x="804100" y="1372968"/>
                  <a:pt x="809053" y="1380874"/>
                  <a:pt x="809625" y="1388398"/>
                </a:cubicBezTo>
                <a:cubicBezTo>
                  <a:pt x="810292" y="1395828"/>
                  <a:pt x="806482" y="1400305"/>
                  <a:pt x="801243" y="1398400"/>
                </a:cubicBezTo>
                <a:cubicBezTo>
                  <a:pt x="796099" y="1396495"/>
                  <a:pt x="790670" y="1388494"/>
                  <a:pt x="789622" y="1381064"/>
                </a:cubicBezTo>
                <a:cubicBezTo>
                  <a:pt x="788479" y="1373063"/>
                  <a:pt x="792861" y="1367920"/>
                  <a:pt x="798576" y="1370491"/>
                </a:cubicBezTo>
                <a:close/>
                <a:moveTo>
                  <a:pt x="1445324" y="1370396"/>
                </a:moveTo>
                <a:cubicBezTo>
                  <a:pt x="1435894" y="1373349"/>
                  <a:pt x="1427131" y="1375825"/>
                  <a:pt x="1419416" y="1377825"/>
                </a:cubicBezTo>
                <a:cubicBezTo>
                  <a:pt x="1416653" y="1382302"/>
                  <a:pt x="1414082" y="1386684"/>
                  <a:pt x="1411414" y="1391256"/>
                </a:cubicBezTo>
                <a:cubicBezTo>
                  <a:pt x="1419987" y="1389160"/>
                  <a:pt x="1428559" y="1386874"/>
                  <a:pt x="1437704" y="1384112"/>
                </a:cubicBezTo>
                <a:cubicBezTo>
                  <a:pt x="1440561" y="1378968"/>
                  <a:pt x="1443037" y="1374492"/>
                  <a:pt x="1445324" y="1370396"/>
                </a:cubicBezTo>
                <a:close/>
                <a:moveTo>
                  <a:pt x="3105340" y="1369539"/>
                </a:moveTo>
                <a:cubicBezTo>
                  <a:pt x="3105912" y="1378492"/>
                  <a:pt x="3106388" y="1387731"/>
                  <a:pt x="3106865" y="1396399"/>
                </a:cubicBezTo>
                <a:cubicBezTo>
                  <a:pt x="3119914" y="1399066"/>
                  <a:pt x="3132391" y="1401733"/>
                  <a:pt x="3144107" y="1404210"/>
                </a:cubicBezTo>
                <a:cubicBezTo>
                  <a:pt x="3143726" y="1394780"/>
                  <a:pt x="3143345" y="1385922"/>
                  <a:pt x="3142869" y="1377540"/>
                </a:cubicBezTo>
                <a:cubicBezTo>
                  <a:pt x="3129915" y="1374777"/>
                  <a:pt x="3117437" y="1372110"/>
                  <a:pt x="3105340" y="1369539"/>
                </a:cubicBezTo>
                <a:close/>
                <a:moveTo>
                  <a:pt x="1994083" y="1368789"/>
                </a:moveTo>
                <a:cubicBezTo>
                  <a:pt x="2000393" y="1370158"/>
                  <a:pt x="2004346" y="1373921"/>
                  <a:pt x="2004346" y="1379731"/>
                </a:cubicBezTo>
                <a:cubicBezTo>
                  <a:pt x="2004250" y="1390970"/>
                  <a:pt x="1989296" y="1405734"/>
                  <a:pt x="1971199" y="1412687"/>
                </a:cubicBezTo>
                <a:cubicBezTo>
                  <a:pt x="1952911" y="1419736"/>
                  <a:pt x="1937956" y="1416783"/>
                  <a:pt x="1937194" y="1406020"/>
                </a:cubicBezTo>
                <a:cubicBezTo>
                  <a:pt x="1936432" y="1394590"/>
                  <a:pt x="1950529" y="1379826"/>
                  <a:pt x="1969675" y="1372206"/>
                </a:cubicBezTo>
                <a:cubicBezTo>
                  <a:pt x="1979105" y="1368444"/>
                  <a:pt x="1987773" y="1367420"/>
                  <a:pt x="1994083" y="1368789"/>
                </a:cubicBezTo>
                <a:close/>
                <a:moveTo>
                  <a:pt x="1291113" y="1368777"/>
                </a:moveTo>
                <a:cubicBezTo>
                  <a:pt x="1303305" y="1368777"/>
                  <a:pt x="1308925" y="1373921"/>
                  <a:pt x="1303210" y="1380493"/>
                </a:cubicBezTo>
                <a:cubicBezTo>
                  <a:pt x="1297781" y="1386970"/>
                  <a:pt x="1283684" y="1393161"/>
                  <a:pt x="1272063" y="1393352"/>
                </a:cubicBezTo>
                <a:cubicBezTo>
                  <a:pt x="1260347" y="1393542"/>
                  <a:pt x="1254537" y="1387732"/>
                  <a:pt x="1259300" y="1380969"/>
                </a:cubicBezTo>
                <a:cubicBezTo>
                  <a:pt x="1264253" y="1373921"/>
                  <a:pt x="1278731" y="1368777"/>
                  <a:pt x="1291113" y="1368777"/>
                </a:cubicBezTo>
                <a:close/>
                <a:moveTo>
                  <a:pt x="1098232" y="1365633"/>
                </a:moveTo>
                <a:cubicBezTo>
                  <a:pt x="1108805" y="1368491"/>
                  <a:pt x="1114520" y="1376016"/>
                  <a:pt x="1111567" y="1383350"/>
                </a:cubicBezTo>
                <a:cubicBezTo>
                  <a:pt x="1108614" y="1390684"/>
                  <a:pt x="1098518" y="1394970"/>
                  <a:pt x="1088517" y="1392875"/>
                </a:cubicBezTo>
                <a:cubicBezTo>
                  <a:pt x="1078420" y="1390684"/>
                  <a:pt x="1071657" y="1381540"/>
                  <a:pt x="1074515" y="1373825"/>
                </a:cubicBezTo>
                <a:cubicBezTo>
                  <a:pt x="1077277" y="1366395"/>
                  <a:pt x="1088040" y="1362776"/>
                  <a:pt x="1098232" y="1365633"/>
                </a:cubicBezTo>
                <a:close/>
                <a:moveTo>
                  <a:pt x="1219485" y="1364682"/>
                </a:moveTo>
                <a:cubicBezTo>
                  <a:pt x="1230629" y="1366587"/>
                  <a:pt x="1235678" y="1372683"/>
                  <a:pt x="1231010" y="1379064"/>
                </a:cubicBezTo>
                <a:cubicBezTo>
                  <a:pt x="1226153" y="1385732"/>
                  <a:pt x="1213294" y="1390304"/>
                  <a:pt x="1201864" y="1388780"/>
                </a:cubicBezTo>
                <a:cubicBezTo>
                  <a:pt x="1190910" y="1387256"/>
                  <a:pt x="1185767" y="1380398"/>
                  <a:pt x="1190148" y="1373445"/>
                </a:cubicBezTo>
                <a:cubicBezTo>
                  <a:pt x="1194720" y="1366301"/>
                  <a:pt x="1207579" y="1362777"/>
                  <a:pt x="1219485" y="1364682"/>
                </a:cubicBezTo>
                <a:close/>
                <a:moveTo>
                  <a:pt x="1617630" y="1364110"/>
                </a:moveTo>
                <a:cubicBezTo>
                  <a:pt x="1626202" y="1366110"/>
                  <a:pt x="1625631" y="1373445"/>
                  <a:pt x="1617249" y="1384113"/>
                </a:cubicBezTo>
                <a:lnTo>
                  <a:pt x="1612128" y="1390723"/>
                </a:lnTo>
                <a:lnTo>
                  <a:pt x="1603247" y="1396495"/>
                </a:lnTo>
                <a:cubicBezTo>
                  <a:pt x="1588388" y="1406496"/>
                  <a:pt x="1574672" y="1411259"/>
                  <a:pt x="1564004" y="1410402"/>
                </a:cubicBezTo>
                <a:cubicBezTo>
                  <a:pt x="1553431" y="1409544"/>
                  <a:pt x="1551336" y="1404115"/>
                  <a:pt x="1558670" y="1394114"/>
                </a:cubicBezTo>
                <a:cubicBezTo>
                  <a:pt x="1560004" y="1392399"/>
                  <a:pt x="1560956" y="1390685"/>
                  <a:pt x="1562004" y="1388970"/>
                </a:cubicBezTo>
                <a:cubicBezTo>
                  <a:pt x="1565147" y="1386399"/>
                  <a:pt x="1568290" y="1383732"/>
                  <a:pt x="1571338" y="1381065"/>
                </a:cubicBezTo>
                <a:cubicBezTo>
                  <a:pt x="1574577" y="1379160"/>
                  <a:pt x="1577720" y="1377159"/>
                  <a:pt x="1580959" y="1375254"/>
                </a:cubicBezTo>
                <a:cubicBezTo>
                  <a:pt x="1596008" y="1366777"/>
                  <a:pt x="1608962" y="1362110"/>
                  <a:pt x="1617630" y="1364110"/>
                </a:cubicBezTo>
                <a:close/>
                <a:moveTo>
                  <a:pt x="887254" y="1362205"/>
                </a:moveTo>
                <a:cubicBezTo>
                  <a:pt x="894397" y="1365348"/>
                  <a:pt x="900112" y="1374682"/>
                  <a:pt x="899541" y="1382493"/>
                </a:cubicBezTo>
                <a:cubicBezTo>
                  <a:pt x="898969" y="1390399"/>
                  <a:pt x="892492" y="1394685"/>
                  <a:pt x="885730" y="1391542"/>
                </a:cubicBezTo>
                <a:cubicBezTo>
                  <a:pt x="878872" y="1388303"/>
                  <a:pt x="873347" y="1378683"/>
                  <a:pt x="873919" y="1370682"/>
                </a:cubicBezTo>
                <a:cubicBezTo>
                  <a:pt x="874395" y="1363157"/>
                  <a:pt x="880586" y="1359252"/>
                  <a:pt x="887254" y="1362205"/>
                </a:cubicBezTo>
                <a:close/>
                <a:moveTo>
                  <a:pt x="986980" y="1362110"/>
                </a:moveTo>
                <a:cubicBezTo>
                  <a:pt x="995839" y="1365253"/>
                  <a:pt x="1001839" y="1374492"/>
                  <a:pt x="1000220" y="1382303"/>
                </a:cubicBezTo>
                <a:cubicBezTo>
                  <a:pt x="998601" y="1389732"/>
                  <a:pt x="990695" y="1394018"/>
                  <a:pt x="982599" y="1391637"/>
                </a:cubicBezTo>
                <a:cubicBezTo>
                  <a:pt x="974122" y="1389161"/>
                  <a:pt x="967740" y="1379731"/>
                  <a:pt x="968692" y="1371444"/>
                </a:cubicBezTo>
                <a:cubicBezTo>
                  <a:pt x="969645" y="1363253"/>
                  <a:pt x="978122" y="1358966"/>
                  <a:pt x="986980" y="1362110"/>
                </a:cubicBezTo>
                <a:close/>
                <a:moveTo>
                  <a:pt x="2228980" y="1359371"/>
                </a:moveTo>
                <a:cubicBezTo>
                  <a:pt x="2234564" y="1361086"/>
                  <a:pt x="2238136" y="1364967"/>
                  <a:pt x="2238565" y="1370682"/>
                </a:cubicBezTo>
                <a:cubicBezTo>
                  <a:pt x="2239517" y="1382778"/>
                  <a:pt x="2226849" y="1396685"/>
                  <a:pt x="2209037" y="1402590"/>
                </a:cubicBezTo>
                <a:cubicBezTo>
                  <a:pt x="2191606" y="1408401"/>
                  <a:pt x="2176652" y="1403448"/>
                  <a:pt x="2176747" y="1391827"/>
                </a:cubicBezTo>
                <a:cubicBezTo>
                  <a:pt x="2176843" y="1380683"/>
                  <a:pt x="2190749" y="1366776"/>
                  <a:pt x="2207323" y="1361061"/>
                </a:cubicBezTo>
                <a:cubicBezTo>
                  <a:pt x="2215800" y="1358109"/>
                  <a:pt x="2223396" y="1357656"/>
                  <a:pt x="2228980" y="1359371"/>
                </a:cubicBezTo>
                <a:close/>
                <a:moveTo>
                  <a:pt x="2529363" y="1358300"/>
                </a:moveTo>
                <a:cubicBezTo>
                  <a:pt x="2544412" y="1355252"/>
                  <a:pt x="2557081" y="1365539"/>
                  <a:pt x="2557938" y="1381255"/>
                </a:cubicBezTo>
                <a:cubicBezTo>
                  <a:pt x="2558605" y="1396400"/>
                  <a:pt x="2548127" y="1411259"/>
                  <a:pt x="2534030" y="1413926"/>
                </a:cubicBezTo>
                <a:cubicBezTo>
                  <a:pt x="2519647" y="1416688"/>
                  <a:pt x="2506503" y="1406782"/>
                  <a:pt x="2504884" y="1391923"/>
                </a:cubicBezTo>
                <a:cubicBezTo>
                  <a:pt x="2503169" y="1376016"/>
                  <a:pt x="2514123" y="1361443"/>
                  <a:pt x="2529363" y="1358300"/>
                </a:cubicBezTo>
                <a:close/>
                <a:moveTo>
                  <a:pt x="3756564" y="1356585"/>
                </a:moveTo>
                <a:cubicBezTo>
                  <a:pt x="3768375" y="1359156"/>
                  <a:pt x="3779615" y="1371920"/>
                  <a:pt x="3782567" y="1386874"/>
                </a:cubicBezTo>
                <a:cubicBezTo>
                  <a:pt x="3785615" y="1401924"/>
                  <a:pt x="3778757" y="1411068"/>
                  <a:pt x="3766470" y="1408020"/>
                </a:cubicBezTo>
                <a:cubicBezTo>
                  <a:pt x="3754755" y="1405162"/>
                  <a:pt x="3742848" y="1390875"/>
                  <a:pt x="3740372" y="1377063"/>
                </a:cubicBezTo>
                <a:cubicBezTo>
                  <a:pt x="3737800" y="1363347"/>
                  <a:pt x="3745230" y="1354108"/>
                  <a:pt x="3756564" y="1356585"/>
                </a:cubicBezTo>
                <a:close/>
                <a:moveTo>
                  <a:pt x="1935241" y="1353835"/>
                </a:moveTo>
                <a:cubicBezTo>
                  <a:pt x="1941290" y="1355133"/>
                  <a:pt x="1945052" y="1358776"/>
                  <a:pt x="1945195" y="1364491"/>
                </a:cubicBezTo>
                <a:cubicBezTo>
                  <a:pt x="1945481" y="1376302"/>
                  <a:pt x="1929955" y="1391637"/>
                  <a:pt x="1910048" y="1399162"/>
                </a:cubicBezTo>
                <a:cubicBezTo>
                  <a:pt x="1891188" y="1406306"/>
                  <a:pt x="1876424" y="1403067"/>
                  <a:pt x="1876519" y="1391923"/>
                </a:cubicBezTo>
                <a:cubicBezTo>
                  <a:pt x="1876519" y="1380398"/>
                  <a:pt x="1892140" y="1364967"/>
                  <a:pt x="1911572" y="1357252"/>
                </a:cubicBezTo>
                <a:cubicBezTo>
                  <a:pt x="1920859" y="1353585"/>
                  <a:pt x="1929193" y="1352537"/>
                  <a:pt x="1935241" y="1353835"/>
                </a:cubicBezTo>
                <a:close/>
                <a:moveTo>
                  <a:pt x="739425" y="1353633"/>
                </a:moveTo>
                <a:cubicBezTo>
                  <a:pt x="743711" y="1355347"/>
                  <a:pt x="748378" y="1362300"/>
                  <a:pt x="749426" y="1368682"/>
                </a:cubicBezTo>
                <a:cubicBezTo>
                  <a:pt x="750474" y="1375064"/>
                  <a:pt x="747807" y="1379445"/>
                  <a:pt x="743711" y="1378112"/>
                </a:cubicBezTo>
                <a:cubicBezTo>
                  <a:pt x="739615" y="1376874"/>
                  <a:pt x="734758" y="1370111"/>
                  <a:pt x="733329" y="1363729"/>
                </a:cubicBezTo>
                <a:cubicBezTo>
                  <a:pt x="731805" y="1356681"/>
                  <a:pt x="734758" y="1351728"/>
                  <a:pt x="739425" y="1353633"/>
                </a:cubicBezTo>
                <a:close/>
                <a:moveTo>
                  <a:pt x="1145000" y="1351061"/>
                </a:moveTo>
                <a:cubicBezTo>
                  <a:pt x="1155954" y="1353823"/>
                  <a:pt x="1161478" y="1360872"/>
                  <a:pt x="1157859" y="1367634"/>
                </a:cubicBezTo>
                <a:cubicBezTo>
                  <a:pt x="1154239" y="1374397"/>
                  <a:pt x="1143381" y="1378207"/>
                  <a:pt x="1132998" y="1375826"/>
                </a:cubicBezTo>
                <a:cubicBezTo>
                  <a:pt x="1122807" y="1373635"/>
                  <a:pt x="1116615" y="1365444"/>
                  <a:pt x="1119663" y="1358490"/>
                </a:cubicBezTo>
                <a:cubicBezTo>
                  <a:pt x="1122711" y="1351537"/>
                  <a:pt x="1134237" y="1348394"/>
                  <a:pt x="1145000" y="1351061"/>
                </a:cubicBezTo>
                <a:close/>
                <a:moveTo>
                  <a:pt x="1344072" y="1350012"/>
                </a:moveTo>
                <a:cubicBezTo>
                  <a:pt x="1357026" y="1349822"/>
                  <a:pt x="1363027" y="1353918"/>
                  <a:pt x="1357312" y="1360490"/>
                </a:cubicBezTo>
                <a:cubicBezTo>
                  <a:pt x="1351882" y="1366681"/>
                  <a:pt x="1337119" y="1372777"/>
                  <a:pt x="1324355" y="1372968"/>
                </a:cubicBezTo>
                <a:cubicBezTo>
                  <a:pt x="1311211" y="1373158"/>
                  <a:pt x="1305496" y="1367824"/>
                  <a:pt x="1310925" y="1361538"/>
                </a:cubicBezTo>
                <a:cubicBezTo>
                  <a:pt x="1316354" y="1355251"/>
                  <a:pt x="1331309" y="1350203"/>
                  <a:pt x="1344072" y="1350012"/>
                </a:cubicBezTo>
                <a:close/>
                <a:moveTo>
                  <a:pt x="2375725" y="1349156"/>
                </a:moveTo>
                <a:cubicBezTo>
                  <a:pt x="2392204" y="1344393"/>
                  <a:pt x="2404967" y="1351346"/>
                  <a:pt x="2405539" y="1365062"/>
                </a:cubicBezTo>
                <a:cubicBezTo>
                  <a:pt x="2406110" y="1378873"/>
                  <a:pt x="2394299" y="1392589"/>
                  <a:pt x="2377726" y="1396495"/>
                </a:cubicBezTo>
                <a:cubicBezTo>
                  <a:pt x="2362105" y="1400210"/>
                  <a:pt x="2348770" y="1393352"/>
                  <a:pt x="2347722" y="1380969"/>
                </a:cubicBezTo>
                <a:cubicBezTo>
                  <a:pt x="2346674" y="1368110"/>
                  <a:pt x="2359533" y="1353727"/>
                  <a:pt x="2375725" y="1349156"/>
                </a:cubicBezTo>
                <a:close/>
                <a:moveTo>
                  <a:pt x="1269111" y="1348965"/>
                </a:moveTo>
                <a:cubicBezTo>
                  <a:pt x="1280636" y="1349918"/>
                  <a:pt x="1286351" y="1355157"/>
                  <a:pt x="1281779" y="1361157"/>
                </a:cubicBezTo>
                <a:cubicBezTo>
                  <a:pt x="1277302" y="1367063"/>
                  <a:pt x="1264063" y="1372016"/>
                  <a:pt x="1252823" y="1371349"/>
                </a:cubicBezTo>
                <a:cubicBezTo>
                  <a:pt x="1241298" y="1370682"/>
                  <a:pt x="1235773" y="1364682"/>
                  <a:pt x="1240250" y="1358205"/>
                </a:cubicBezTo>
                <a:cubicBezTo>
                  <a:pt x="1244727" y="1351728"/>
                  <a:pt x="1257490" y="1347918"/>
                  <a:pt x="1269111" y="1348965"/>
                </a:cubicBezTo>
                <a:close/>
                <a:moveTo>
                  <a:pt x="1026318" y="1344584"/>
                </a:moveTo>
                <a:cubicBezTo>
                  <a:pt x="1035557" y="1347346"/>
                  <a:pt x="1042225" y="1356109"/>
                  <a:pt x="1040510" y="1363538"/>
                </a:cubicBezTo>
                <a:cubicBezTo>
                  <a:pt x="1038796" y="1370968"/>
                  <a:pt x="1029747" y="1375159"/>
                  <a:pt x="1020889" y="1372397"/>
                </a:cubicBezTo>
                <a:cubicBezTo>
                  <a:pt x="1012030" y="1369634"/>
                  <a:pt x="1005649" y="1360491"/>
                  <a:pt x="1007268" y="1352775"/>
                </a:cubicBezTo>
                <a:cubicBezTo>
                  <a:pt x="1008792" y="1345441"/>
                  <a:pt x="1017269" y="1341821"/>
                  <a:pt x="1026318" y="1344584"/>
                </a:cubicBezTo>
                <a:close/>
                <a:moveTo>
                  <a:pt x="3441477" y="1344298"/>
                </a:moveTo>
                <a:cubicBezTo>
                  <a:pt x="3461766" y="1348775"/>
                  <a:pt x="3480339" y="1377064"/>
                  <a:pt x="3481101" y="1388304"/>
                </a:cubicBezTo>
                <a:cubicBezTo>
                  <a:pt x="3481863" y="1399162"/>
                  <a:pt x="3467195" y="1404210"/>
                  <a:pt x="3447478" y="1399638"/>
                </a:cubicBezTo>
                <a:cubicBezTo>
                  <a:pt x="3427190" y="1394971"/>
                  <a:pt x="3409950" y="1381350"/>
                  <a:pt x="3409188" y="1370301"/>
                </a:cubicBezTo>
                <a:cubicBezTo>
                  <a:pt x="3408426" y="1359824"/>
                  <a:pt x="3422427" y="1340298"/>
                  <a:pt x="3441477" y="1344298"/>
                </a:cubicBezTo>
                <a:close/>
                <a:moveTo>
                  <a:pt x="2984278" y="1344297"/>
                </a:moveTo>
                <a:cubicBezTo>
                  <a:pt x="2984564" y="1354775"/>
                  <a:pt x="2984659" y="1364871"/>
                  <a:pt x="2984849" y="1374777"/>
                </a:cubicBezTo>
                <a:cubicBezTo>
                  <a:pt x="2997327" y="1376492"/>
                  <a:pt x="3010376" y="1378397"/>
                  <a:pt x="3022568" y="1380207"/>
                </a:cubicBezTo>
                <a:cubicBezTo>
                  <a:pt x="3021902" y="1369634"/>
                  <a:pt x="3021235" y="1360109"/>
                  <a:pt x="3020473" y="1351346"/>
                </a:cubicBezTo>
                <a:cubicBezTo>
                  <a:pt x="3007043" y="1348679"/>
                  <a:pt x="2994565" y="1346298"/>
                  <a:pt x="2984278" y="1344297"/>
                </a:cubicBezTo>
                <a:close/>
                <a:moveTo>
                  <a:pt x="2790253" y="1344012"/>
                </a:moveTo>
                <a:cubicBezTo>
                  <a:pt x="2807589" y="1346488"/>
                  <a:pt x="2823686" y="1363824"/>
                  <a:pt x="2824352" y="1381921"/>
                </a:cubicBezTo>
                <a:cubicBezTo>
                  <a:pt x="2824924" y="1399352"/>
                  <a:pt x="2811017" y="1412592"/>
                  <a:pt x="2794539" y="1410210"/>
                </a:cubicBezTo>
                <a:cubicBezTo>
                  <a:pt x="2777013" y="1407734"/>
                  <a:pt x="2762631" y="1390017"/>
                  <a:pt x="2761773" y="1371444"/>
                </a:cubicBezTo>
                <a:cubicBezTo>
                  <a:pt x="2760916" y="1353632"/>
                  <a:pt x="2773489" y="1341630"/>
                  <a:pt x="2790253" y="1344012"/>
                </a:cubicBezTo>
                <a:close/>
                <a:moveTo>
                  <a:pt x="2619661" y="1342297"/>
                </a:moveTo>
                <a:cubicBezTo>
                  <a:pt x="2632615" y="1341249"/>
                  <a:pt x="2643473" y="1352965"/>
                  <a:pt x="2644616" y="1368967"/>
                </a:cubicBezTo>
                <a:cubicBezTo>
                  <a:pt x="2645854" y="1385636"/>
                  <a:pt x="2636329" y="1401257"/>
                  <a:pt x="2622804" y="1402876"/>
                </a:cubicBezTo>
                <a:cubicBezTo>
                  <a:pt x="2609374" y="1404495"/>
                  <a:pt x="2596324" y="1391351"/>
                  <a:pt x="2595562" y="1374873"/>
                </a:cubicBezTo>
                <a:cubicBezTo>
                  <a:pt x="2594801" y="1358490"/>
                  <a:pt x="2606421" y="1343345"/>
                  <a:pt x="2619661" y="1342297"/>
                </a:cubicBezTo>
                <a:close/>
                <a:moveTo>
                  <a:pt x="1877854" y="1341691"/>
                </a:moveTo>
                <a:cubicBezTo>
                  <a:pt x="1883759" y="1342965"/>
                  <a:pt x="1887283" y="1346680"/>
                  <a:pt x="1887188" y="1352585"/>
                </a:cubicBezTo>
                <a:cubicBezTo>
                  <a:pt x="1886997" y="1364205"/>
                  <a:pt x="1871757" y="1379731"/>
                  <a:pt x="1852803" y="1387446"/>
                </a:cubicBezTo>
                <a:cubicBezTo>
                  <a:pt x="1833562" y="1395352"/>
                  <a:pt x="1817084" y="1392209"/>
                  <a:pt x="1817655" y="1380874"/>
                </a:cubicBezTo>
                <a:cubicBezTo>
                  <a:pt x="1818227" y="1369444"/>
                  <a:pt x="1834991" y="1353251"/>
                  <a:pt x="1854231" y="1345441"/>
                </a:cubicBezTo>
                <a:cubicBezTo>
                  <a:pt x="1863661" y="1341584"/>
                  <a:pt x="1871948" y="1340417"/>
                  <a:pt x="1877854" y="1341691"/>
                </a:cubicBezTo>
                <a:close/>
                <a:moveTo>
                  <a:pt x="2171842" y="1340928"/>
                </a:moveTo>
                <a:cubicBezTo>
                  <a:pt x="2177867" y="1342583"/>
                  <a:pt x="2181653" y="1346488"/>
                  <a:pt x="2181700" y="1352203"/>
                </a:cubicBezTo>
                <a:cubicBezTo>
                  <a:pt x="2181700" y="1363633"/>
                  <a:pt x="2167794" y="1377730"/>
                  <a:pt x="2149696" y="1384112"/>
                </a:cubicBezTo>
                <a:cubicBezTo>
                  <a:pt x="2131504" y="1390494"/>
                  <a:pt x="2117121" y="1386779"/>
                  <a:pt x="2117025" y="1375444"/>
                </a:cubicBezTo>
                <a:cubicBezTo>
                  <a:pt x="2116930" y="1364110"/>
                  <a:pt x="2130456" y="1349822"/>
                  <a:pt x="2148553" y="1343154"/>
                </a:cubicBezTo>
                <a:cubicBezTo>
                  <a:pt x="2157555" y="1339868"/>
                  <a:pt x="2165818" y="1339273"/>
                  <a:pt x="2171842" y="1340928"/>
                </a:cubicBezTo>
                <a:close/>
                <a:moveTo>
                  <a:pt x="822674" y="1340393"/>
                </a:moveTo>
                <a:cubicBezTo>
                  <a:pt x="828484" y="1342012"/>
                  <a:pt x="834771" y="1350394"/>
                  <a:pt x="835818" y="1358014"/>
                </a:cubicBezTo>
                <a:cubicBezTo>
                  <a:pt x="836771" y="1365539"/>
                  <a:pt x="832485" y="1370587"/>
                  <a:pt x="826674" y="1368777"/>
                </a:cubicBezTo>
                <a:cubicBezTo>
                  <a:pt x="820959" y="1366967"/>
                  <a:pt x="815054" y="1358585"/>
                  <a:pt x="814101" y="1350775"/>
                </a:cubicBezTo>
                <a:cubicBezTo>
                  <a:pt x="813244" y="1343536"/>
                  <a:pt x="817054" y="1338773"/>
                  <a:pt x="822674" y="1340393"/>
                </a:cubicBezTo>
                <a:close/>
                <a:moveTo>
                  <a:pt x="1572673" y="1340392"/>
                </a:moveTo>
                <a:cubicBezTo>
                  <a:pt x="1562957" y="1344774"/>
                  <a:pt x="1552766" y="1349346"/>
                  <a:pt x="1543050" y="1353441"/>
                </a:cubicBezTo>
                <a:cubicBezTo>
                  <a:pt x="1540954" y="1358966"/>
                  <a:pt x="1539049" y="1364205"/>
                  <a:pt x="1537145" y="1369634"/>
                </a:cubicBezTo>
                <a:cubicBezTo>
                  <a:pt x="1547812" y="1365348"/>
                  <a:pt x="1558862" y="1360680"/>
                  <a:pt x="1568863" y="1356299"/>
                </a:cubicBezTo>
                <a:cubicBezTo>
                  <a:pt x="1569911" y="1351441"/>
                  <a:pt x="1571149" y="1346107"/>
                  <a:pt x="1572673" y="1340392"/>
                </a:cubicBezTo>
                <a:close/>
                <a:moveTo>
                  <a:pt x="919257" y="1339154"/>
                </a:moveTo>
                <a:cubicBezTo>
                  <a:pt x="926782" y="1342012"/>
                  <a:pt x="933259" y="1351251"/>
                  <a:pt x="932878" y="1358775"/>
                </a:cubicBezTo>
                <a:cubicBezTo>
                  <a:pt x="932497" y="1366205"/>
                  <a:pt x="925639" y="1370682"/>
                  <a:pt x="918400" y="1368110"/>
                </a:cubicBezTo>
                <a:cubicBezTo>
                  <a:pt x="910971" y="1365538"/>
                  <a:pt x="904970" y="1356680"/>
                  <a:pt x="905065" y="1348584"/>
                </a:cubicBezTo>
                <a:cubicBezTo>
                  <a:pt x="905160" y="1340487"/>
                  <a:pt x="911542" y="1336296"/>
                  <a:pt x="919257" y="1339154"/>
                </a:cubicBezTo>
                <a:close/>
                <a:moveTo>
                  <a:pt x="679799" y="1338964"/>
                </a:moveTo>
                <a:cubicBezTo>
                  <a:pt x="682466" y="1340107"/>
                  <a:pt x="685895" y="1345060"/>
                  <a:pt x="690943" y="1350489"/>
                </a:cubicBezTo>
                <a:cubicBezTo>
                  <a:pt x="688276" y="1354299"/>
                  <a:pt x="687419" y="1358395"/>
                  <a:pt x="685038" y="1358395"/>
                </a:cubicBezTo>
                <a:cubicBezTo>
                  <a:pt x="681799" y="1358490"/>
                  <a:pt x="678084" y="1353633"/>
                  <a:pt x="676370" y="1347441"/>
                </a:cubicBezTo>
                <a:cubicBezTo>
                  <a:pt x="674655" y="1341155"/>
                  <a:pt x="676084" y="1337440"/>
                  <a:pt x="679799" y="1338964"/>
                </a:cubicBezTo>
                <a:close/>
                <a:moveTo>
                  <a:pt x="4023740" y="1338488"/>
                </a:moveTo>
                <a:cubicBezTo>
                  <a:pt x="4025264" y="1338297"/>
                  <a:pt x="4029836" y="1344965"/>
                  <a:pt x="4034503" y="1350299"/>
                </a:cubicBezTo>
                <a:cubicBezTo>
                  <a:pt x="4032217" y="1353823"/>
                  <a:pt x="4030788" y="1359062"/>
                  <a:pt x="4028884" y="1357919"/>
                </a:cubicBezTo>
                <a:cubicBezTo>
                  <a:pt x="4025454" y="1356014"/>
                  <a:pt x="4021740" y="1350299"/>
                  <a:pt x="4018025" y="1346298"/>
                </a:cubicBezTo>
                <a:cubicBezTo>
                  <a:pt x="4019835" y="1343441"/>
                  <a:pt x="4020978" y="1338964"/>
                  <a:pt x="4023740" y="1338488"/>
                </a:cubicBezTo>
                <a:close/>
                <a:moveTo>
                  <a:pt x="1179111" y="1337642"/>
                </a:moveTo>
                <a:cubicBezTo>
                  <a:pt x="1183981" y="1336559"/>
                  <a:pt x="1189720" y="1336630"/>
                  <a:pt x="1195196" y="1338011"/>
                </a:cubicBezTo>
                <a:cubicBezTo>
                  <a:pt x="1205674" y="1340583"/>
                  <a:pt x="1210627" y="1346774"/>
                  <a:pt x="1206817" y="1352775"/>
                </a:cubicBezTo>
                <a:cubicBezTo>
                  <a:pt x="1202912" y="1359061"/>
                  <a:pt x="1191386" y="1362586"/>
                  <a:pt x="1180623" y="1360300"/>
                </a:cubicBezTo>
                <a:cubicBezTo>
                  <a:pt x="1169955" y="1358109"/>
                  <a:pt x="1164335" y="1350584"/>
                  <a:pt x="1168241" y="1344202"/>
                </a:cubicBezTo>
                <a:cubicBezTo>
                  <a:pt x="1170241" y="1340964"/>
                  <a:pt x="1174242" y="1338725"/>
                  <a:pt x="1179111" y="1337642"/>
                </a:cubicBezTo>
                <a:close/>
                <a:moveTo>
                  <a:pt x="2698432" y="1337344"/>
                </a:moveTo>
                <a:cubicBezTo>
                  <a:pt x="2713005" y="1337916"/>
                  <a:pt x="2725959" y="1351536"/>
                  <a:pt x="2727578" y="1369253"/>
                </a:cubicBezTo>
                <a:cubicBezTo>
                  <a:pt x="2729198" y="1386779"/>
                  <a:pt x="2718530" y="1400400"/>
                  <a:pt x="2703861" y="1399733"/>
                </a:cubicBezTo>
                <a:cubicBezTo>
                  <a:pt x="2689193" y="1399066"/>
                  <a:pt x="2677001" y="1384493"/>
                  <a:pt x="2675667" y="1367157"/>
                </a:cubicBezTo>
                <a:cubicBezTo>
                  <a:pt x="2674334" y="1349822"/>
                  <a:pt x="2684144" y="1336773"/>
                  <a:pt x="2698432" y="1337344"/>
                </a:cubicBezTo>
                <a:close/>
                <a:moveTo>
                  <a:pt x="1534668" y="1337344"/>
                </a:moveTo>
                <a:cubicBezTo>
                  <a:pt x="1524953" y="1341630"/>
                  <a:pt x="1516380" y="1345250"/>
                  <a:pt x="1508093" y="1348584"/>
                </a:cubicBezTo>
                <a:cubicBezTo>
                  <a:pt x="1505712" y="1353441"/>
                  <a:pt x="1503616" y="1358013"/>
                  <a:pt x="1501521" y="1362585"/>
                </a:cubicBezTo>
                <a:cubicBezTo>
                  <a:pt x="1510855" y="1358966"/>
                  <a:pt x="1520095" y="1355251"/>
                  <a:pt x="1528572" y="1351727"/>
                </a:cubicBezTo>
                <a:cubicBezTo>
                  <a:pt x="1530667" y="1346774"/>
                  <a:pt x="1532668" y="1341916"/>
                  <a:pt x="1534668" y="1337344"/>
                </a:cubicBezTo>
                <a:close/>
                <a:moveTo>
                  <a:pt x="1436750" y="1336011"/>
                </a:moveTo>
                <a:cubicBezTo>
                  <a:pt x="1443513" y="1336488"/>
                  <a:pt x="1443989" y="1340869"/>
                  <a:pt x="1437227" y="1347156"/>
                </a:cubicBezTo>
                <a:cubicBezTo>
                  <a:pt x="1434560" y="1349442"/>
                  <a:pt x="1431416" y="1351823"/>
                  <a:pt x="1428559" y="1354109"/>
                </a:cubicBezTo>
                <a:cubicBezTo>
                  <a:pt x="1427606" y="1354585"/>
                  <a:pt x="1426749" y="1355157"/>
                  <a:pt x="1425797" y="1355633"/>
                </a:cubicBezTo>
                <a:cubicBezTo>
                  <a:pt x="1418653" y="1358395"/>
                  <a:pt x="1411128" y="1361634"/>
                  <a:pt x="1404461" y="1363348"/>
                </a:cubicBezTo>
                <a:cubicBezTo>
                  <a:pt x="1392745" y="1366396"/>
                  <a:pt x="1385411" y="1364301"/>
                  <a:pt x="1385887" y="1359919"/>
                </a:cubicBezTo>
                <a:cubicBezTo>
                  <a:pt x="1386363" y="1355157"/>
                  <a:pt x="1394745" y="1348965"/>
                  <a:pt x="1406556" y="1343727"/>
                </a:cubicBezTo>
                <a:cubicBezTo>
                  <a:pt x="1417700" y="1338774"/>
                  <a:pt x="1429988" y="1335535"/>
                  <a:pt x="1436750" y="1336011"/>
                </a:cubicBezTo>
                <a:close/>
                <a:moveTo>
                  <a:pt x="1322451" y="1332772"/>
                </a:moveTo>
                <a:cubicBezTo>
                  <a:pt x="1333309" y="1333248"/>
                  <a:pt x="1338262" y="1337630"/>
                  <a:pt x="1333405" y="1342964"/>
                </a:cubicBezTo>
                <a:cubicBezTo>
                  <a:pt x="1328356" y="1348584"/>
                  <a:pt x="1314164" y="1353727"/>
                  <a:pt x="1303306" y="1353346"/>
                </a:cubicBezTo>
                <a:cubicBezTo>
                  <a:pt x="1292638" y="1352965"/>
                  <a:pt x="1287970" y="1347441"/>
                  <a:pt x="1293114" y="1341821"/>
                </a:cubicBezTo>
                <a:cubicBezTo>
                  <a:pt x="1298067" y="1336106"/>
                  <a:pt x="1311592" y="1332296"/>
                  <a:pt x="1322451" y="1332772"/>
                </a:cubicBezTo>
                <a:close/>
                <a:moveTo>
                  <a:pt x="1822668" y="1331581"/>
                </a:moveTo>
                <a:cubicBezTo>
                  <a:pt x="1828799" y="1332820"/>
                  <a:pt x="1832371" y="1336582"/>
                  <a:pt x="1831657" y="1342583"/>
                </a:cubicBezTo>
                <a:cubicBezTo>
                  <a:pt x="1830323" y="1354394"/>
                  <a:pt x="1813559" y="1370396"/>
                  <a:pt x="1794795" y="1377921"/>
                </a:cubicBezTo>
                <a:cubicBezTo>
                  <a:pt x="1774983" y="1385826"/>
                  <a:pt x="1760219" y="1382397"/>
                  <a:pt x="1761838" y="1370586"/>
                </a:cubicBezTo>
                <a:cubicBezTo>
                  <a:pt x="1763553" y="1359442"/>
                  <a:pt x="1780031" y="1343726"/>
                  <a:pt x="1798319" y="1335725"/>
                </a:cubicBezTo>
                <a:cubicBezTo>
                  <a:pt x="1807844" y="1331629"/>
                  <a:pt x="1816536" y="1330343"/>
                  <a:pt x="1822668" y="1331581"/>
                </a:cubicBezTo>
                <a:close/>
                <a:moveTo>
                  <a:pt x="1503045" y="1331248"/>
                </a:moveTo>
                <a:cubicBezTo>
                  <a:pt x="1493329" y="1335344"/>
                  <a:pt x="1483328" y="1339249"/>
                  <a:pt x="1474184" y="1342583"/>
                </a:cubicBezTo>
                <a:cubicBezTo>
                  <a:pt x="1472279" y="1346774"/>
                  <a:pt x="1470088" y="1351441"/>
                  <a:pt x="1468183" y="1356013"/>
                </a:cubicBezTo>
                <a:cubicBezTo>
                  <a:pt x="1476756" y="1352965"/>
                  <a:pt x="1485424" y="1349727"/>
                  <a:pt x="1493520" y="1346583"/>
                </a:cubicBezTo>
                <a:cubicBezTo>
                  <a:pt x="1496854" y="1341249"/>
                  <a:pt x="1499902" y="1336201"/>
                  <a:pt x="1503045" y="1331248"/>
                </a:cubicBezTo>
                <a:close/>
                <a:moveTo>
                  <a:pt x="1057037" y="1329736"/>
                </a:moveTo>
                <a:cubicBezTo>
                  <a:pt x="1060800" y="1328510"/>
                  <a:pt x="1065467" y="1328486"/>
                  <a:pt x="1070134" y="1329915"/>
                </a:cubicBezTo>
                <a:cubicBezTo>
                  <a:pt x="1079849" y="1332963"/>
                  <a:pt x="1086231" y="1341250"/>
                  <a:pt x="1083945" y="1348108"/>
                </a:cubicBezTo>
                <a:cubicBezTo>
                  <a:pt x="1081659" y="1354966"/>
                  <a:pt x="1071848" y="1358585"/>
                  <a:pt x="1062609" y="1355632"/>
                </a:cubicBezTo>
                <a:cubicBezTo>
                  <a:pt x="1053370" y="1352679"/>
                  <a:pt x="1047178" y="1343821"/>
                  <a:pt x="1049369" y="1336773"/>
                </a:cubicBezTo>
                <a:cubicBezTo>
                  <a:pt x="1050417" y="1333392"/>
                  <a:pt x="1053275" y="1330963"/>
                  <a:pt x="1057037" y="1329736"/>
                </a:cubicBezTo>
                <a:close/>
                <a:moveTo>
                  <a:pt x="1411795" y="1328367"/>
                </a:moveTo>
                <a:cubicBezTo>
                  <a:pt x="1414439" y="1329415"/>
                  <a:pt x="1414843" y="1331534"/>
                  <a:pt x="1412462" y="1334677"/>
                </a:cubicBezTo>
                <a:cubicBezTo>
                  <a:pt x="1407604" y="1340964"/>
                  <a:pt x="1393602" y="1348298"/>
                  <a:pt x="1380268" y="1350393"/>
                </a:cubicBezTo>
                <a:cubicBezTo>
                  <a:pt x="1367218" y="1352394"/>
                  <a:pt x="1360551" y="1348203"/>
                  <a:pt x="1365409" y="1342297"/>
                </a:cubicBezTo>
                <a:cubicBezTo>
                  <a:pt x="1370266" y="1336392"/>
                  <a:pt x="1384935" y="1330677"/>
                  <a:pt x="1397698" y="1328486"/>
                </a:cubicBezTo>
                <a:cubicBezTo>
                  <a:pt x="1404271" y="1327343"/>
                  <a:pt x="1409152" y="1327319"/>
                  <a:pt x="1411795" y="1328367"/>
                </a:cubicBezTo>
                <a:close/>
                <a:moveTo>
                  <a:pt x="3631310" y="1326581"/>
                </a:moveTo>
                <a:cubicBezTo>
                  <a:pt x="3645598" y="1330772"/>
                  <a:pt x="3658742" y="1346203"/>
                  <a:pt x="3661219" y="1362681"/>
                </a:cubicBezTo>
                <a:cubicBezTo>
                  <a:pt x="3663696" y="1380112"/>
                  <a:pt x="3653123" y="1390208"/>
                  <a:pt x="3637311" y="1385160"/>
                </a:cubicBezTo>
                <a:cubicBezTo>
                  <a:pt x="3622738" y="1380493"/>
                  <a:pt x="3609689" y="1363919"/>
                  <a:pt x="3607688" y="1348203"/>
                </a:cubicBezTo>
                <a:cubicBezTo>
                  <a:pt x="3605498" y="1331534"/>
                  <a:pt x="3615880" y="1322105"/>
                  <a:pt x="3631310" y="1326581"/>
                </a:cubicBezTo>
                <a:close/>
                <a:moveTo>
                  <a:pt x="1246441" y="1325152"/>
                </a:moveTo>
                <a:cubicBezTo>
                  <a:pt x="1257014" y="1327248"/>
                  <a:pt x="1262157" y="1332868"/>
                  <a:pt x="1258156" y="1338297"/>
                </a:cubicBezTo>
                <a:cubicBezTo>
                  <a:pt x="1254061" y="1343726"/>
                  <a:pt x="1242535" y="1347251"/>
                  <a:pt x="1232058" y="1345727"/>
                </a:cubicBezTo>
                <a:cubicBezTo>
                  <a:pt x="1221295" y="1344107"/>
                  <a:pt x="1215866" y="1338106"/>
                  <a:pt x="1219390" y="1332106"/>
                </a:cubicBezTo>
                <a:cubicBezTo>
                  <a:pt x="1223105" y="1325819"/>
                  <a:pt x="1235106" y="1322962"/>
                  <a:pt x="1246441" y="1325152"/>
                </a:cubicBezTo>
                <a:close/>
                <a:moveTo>
                  <a:pt x="619220" y="1323914"/>
                </a:moveTo>
                <a:cubicBezTo>
                  <a:pt x="622744" y="1329153"/>
                  <a:pt x="625411" y="1332106"/>
                  <a:pt x="626364" y="1334963"/>
                </a:cubicBezTo>
                <a:cubicBezTo>
                  <a:pt x="627126" y="1337154"/>
                  <a:pt x="625887" y="1341249"/>
                  <a:pt x="625030" y="1340773"/>
                </a:cubicBezTo>
                <a:cubicBezTo>
                  <a:pt x="623030" y="1339630"/>
                  <a:pt x="619791" y="1336487"/>
                  <a:pt x="618648" y="1333820"/>
                </a:cubicBezTo>
                <a:cubicBezTo>
                  <a:pt x="617696" y="1331439"/>
                  <a:pt x="618934" y="1328581"/>
                  <a:pt x="619220" y="1323914"/>
                </a:cubicBezTo>
                <a:close/>
                <a:moveTo>
                  <a:pt x="2112573" y="1323795"/>
                </a:moveTo>
                <a:cubicBezTo>
                  <a:pt x="2118812" y="1325533"/>
                  <a:pt x="2122741" y="1329629"/>
                  <a:pt x="2122741" y="1335630"/>
                </a:cubicBezTo>
                <a:cubicBezTo>
                  <a:pt x="2122836" y="1347536"/>
                  <a:pt x="2106929" y="1363062"/>
                  <a:pt x="2088641" y="1369253"/>
                </a:cubicBezTo>
                <a:cubicBezTo>
                  <a:pt x="2070639" y="1375349"/>
                  <a:pt x="2056542" y="1371348"/>
                  <a:pt x="2056066" y="1360014"/>
                </a:cubicBezTo>
                <a:cubicBezTo>
                  <a:pt x="2055589" y="1348012"/>
                  <a:pt x="2069686" y="1333153"/>
                  <a:pt x="2088546" y="1326105"/>
                </a:cubicBezTo>
                <a:cubicBezTo>
                  <a:pt x="2097786" y="1322676"/>
                  <a:pt x="2106335" y="1322057"/>
                  <a:pt x="2112573" y="1323795"/>
                </a:cubicBezTo>
                <a:close/>
                <a:moveTo>
                  <a:pt x="2321718" y="1323247"/>
                </a:moveTo>
                <a:cubicBezTo>
                  <a:pt x="2338578" y="1318294"/>
                  <a:pt x="2351532" y="1324581"/>
                  <a:pt x="2351341" y="1337249"/>
                </a:cubicBezTo>
                <a:cubicBezTo>
                  <a:pt x="2351055" y="1350012"/>
                  <a:pt x="2337911" y="1363728"/>
                  <a:pt x="2320861" y="1368300"/>
                </a:cubicBezTo>
                <a:cubicBezTo>
                  <a:pt x="2303811" y="1372968"/>
                  <a:pt x="2290286" y="1366776"/>
                  <a:pt x="2290571" y="1354203"/>
                </a:cubicBezTo>
                <a:cubicBezTo>
                  <a:pt x="2290857" y="1341726"/>
                  <a:pt x="2304669" y="1328295"/>
                  <a:pt x="2321718" y="1323247"/>
                </a:cubicBezTo>
                <a:close/>
                <a:moveTo>
                  <a:pt x="1768959" y="1323045"/>
                </a:moveTo>
                <a:cubicBezTo>
                  <a:pt x="1775032" y="1323724"/>
                  <a:pt x="1778699" y="1326915"/>
                  <a:pt x="1778508" y="1332487"/>
                </a:cubicBezTo>
                <a:cubicBezTo>
                  <a:pt x="1778127" y="1343631"/>
                  <a:pt x="1762029" y="1359919"/>
                  <a:pt x="1742598" y="1368586"/>
                </a:cubicBezTo>
                <a:cubicBezTo>
                  <a:pt x="1722691" y="1377445"/>
                  <a:pt x="1708023" y="1375540"/>
                  <a:pt x="1708594" y="1364872"/>
                </a:cubicBezTo>
                <a:cubicBezTo>
                  <a:pt x="1709166" y="1353632"/>
                  <a:pt x="1725168" y="1337916"/>
                  <a:pt x="1744980" y="1328677"/>
                </a:cubicBezTo>
                <a:cubicBezTo>
                  <a:pt x="1754410" y="1324200"/>
                  <a:pt x="1762887" y="1322367"/>
                  <a:pt x="1768959" y="1323045"/>
                </a:cubicBezTo>
                <a:close/>
                <a:moveTo>
                  <a:pt x="2478024" y="1322199"/>
                </a:moveTo>
                <a:cubicBezTo>
                  <a:pt x="2493740" y="1318104"/>
                  <a:pt x="2506980" y="1326200"/>
                  <a:pt x="2508123" y="1340487"/>
                </a:cubicBezTo>
                <a:cubicBezTo>
                  <a:pt x="2509266" y="1354584"/>
                  <a:pt x="2497455" y="1370110"/>
                  <a:pt x="2482120" y="1373539"/>
                </a:cubicBezTo>
                <a:cubicBezTo>
                  <a:pt x="2467165" y="1376873"/>
                  <a:pt x="2453735" y="1368681"/>
                  <a:pt x="2452306" y="1355060"/>
                </a:cubicBezTo>
                <a:cubicBezTo>
                  <a:pt x="2450782" y="1340487"/>
                  <a:pt x="2462212" y="1326390"/>
                  <a:pt x="2478024" y="1322199"/>
                </a:cubicBezTo>
                <a:close/>
                <a:moveTo>
                  <a:pt x="3913917" y="1320962"/>
                </a:moveTo>
                <a:cubicBezTo>
                  <a:pt x="3921156" y="1321724"/>
                  <a:pt x="3927062" y="1327915"/>
                  <a:pt x="3930205" y="1337535"/>
                </a:cubicBezTo>
                <a:cubicBezTo>
                  <a:pt x="3933443" y="1347251"/>
                  <a:pt x="3931253" y="1352490"/>
                  <a:pt x="3920680" y="1351632"/>
                </a:cubicBezTo>
                <a:cubicBezTo>
                  <a:pt x="3917441" y="1347441"/>
                  <a:pt x="3910679" y="1341250"/>
                  <a:pt x="3907821" y="1334773"/>
                </a:cubicBezTo>
                <a:cubicBezTo>
                  <a:pt x="3903725" y="1325438"/>
                  <a:pt x="3906869" y="1320295"/>
                  <a:pt x="3913917" y="1320962"/>
                </a:cubicBezTo>
                <a:close/>
                <a:moveTo>
                  <a:pt x="945070" y="1319748"/>
                </a:moveTo>
                <a:cubicBezTo>
                  <a:pt x="947952" y="1318295"/>
                  <a:pt x="951786" y="1318200"/>
                  <a:pt x="955834" y="1319819"/>
                </a:cubicBezTo>
                <a:cubicBezTo>
                  <a:pt x="963739" y="1322962"/>
                  <a:pt x="970216" y="1332106"/>
                  <a:pt x="969454" y="1339059"/>
                </a:cubicBezTo>
                <a:cubicBezTo>
                  <a:pt x="968597" y="1346108"/>
                  <a:pt x="961072" y="1350013"/>
                  <a:pt x="953357" y="1347155"/>
                </a:cubicBezTo>
                <a:cubicBezTo>
                  <a:pt x="945547" y="1344298"/>
                  <a:pt x="939451" y="1335535"/>
                  <a:pt x="940022" y="1327820"/>
                </a:cubicBezTo>
                <a:cubicBezTo>
                  <a:pt x="940260" y="1324010"/>
                  <a:pt x="942189" y="1321200"/>
                  <a:pt x="945070" y="1319748"/>
                </a:cubicBezTo>
                <a:close/>
                <a:moveTo>
                  <a:pt x="760952" y="1319724"/>
                </a:moveTo>
                <a:cubicBezTo>
                  <a:pt x="765714" y="1321438"/>
                  <a:pt x="771429" y="1329439"/>
                  <a:pt x="772381" y="1335821"/>
                </a:cubicBezTo>
                <a:cubicBezTo>
                  <a:pt x="773429" y="1342393"/>
                  <a:pt x="769810" y="1346680"/>
                  <a:pt x="765047" y="1344679"/>
                </a:cubicBezTo>
                <a:cubicBezTo>
                  <a:pt x="760475" y="1342774"/>
                  <a:pt x="755903" y="1336297"/>
                  <a:pt x="754474" y="1329725"/>
                </a:cubicBezTo>
                <a:cubicBezTo>
                  <a:pt x="753046" y="1322581"/>
                  <a:pt x="755999" y="1318009"/>
                  <a:pt x="760952" y="1319724"/>
                </a:cubicBezTo>
                <a:close/>
                <a:moveTo>
                  <a:pt x="559594" y="1319533"/>
                </a:moveTo>
                <a:cubicBezTo>
                  <a:pt x="560832" y="1320390"/>
                  <a:pt x="562261" y="1321819"/>
                  <a:pt x="563308" y="1323438"/>
                </a:cubicBezTo>
                <a:cubicBezTo>
                  <a:pt x="563594" y="1324010"/>
                  <a:pt x="563023" y="1325724"/>
                  <a:pt x="562832" y="1327820"/>
                </a:cubicBezTo>
                <a:cubicBezTo>
                  <a:pt x="561213" y="1325629"/>
                  <a:pt x="559784" y="1324200"/>
                  <a:pt x="558927" y="1322486"/>
                </a:cubicBezTo>
                <a:cubicBezTo>
                  <a:pt x="558546" y="1321724"/>
                  <a:pt x="559213" y="1319342"/>
                  <a:pt x="559594" y="1319533"/>
                </a:cubicBezTo>
                <a:close/>
                <a:moveTo>
                  <a:pt x="1722466" y="1317021"/>
                </a:moveTo>
                <a:cubicBezTo>
                  <a:pt x="1727526" y="1318604"/>
                  <a:pt x="1729455" y="1323010"/>
                  <a:pt x="1726978" y="1329915"/>
                </a:cubicBezTo>
                <a:cubicBezTo>
                  <a:pt x="1722406" y="1342774"/>
                  <a:pt x="1701927" y="1358776"/>
                  <a:pt x="1682305" y="1365062"/>
                </a:cubicBezTo>
                <a:cubicBezTo>
                  <a:pt x="1663065" y="1371158"/>
                  <a:pt x="1653159" y="1365158"/>
                  <a:pt x="1660588" y="1352108"/>
                </a:cubicBezTo>
                <a:cubicBezTo>
                  <a:pt x="1662589" y="1348679"/>
                  <a:pt x="1665446" y="1344964"/>
                  <a:pt x="1667923" y="1341345"/>
                </a:cubicBezTo>
                <a:cubicBezTo>
                  <a:pt x="1669066" y="1340488"/>
                  <a:pt x="1670113" y="1339630"/>
                  <a:pt x="1671161" y="1338868"/>
                </a:cubicBezTo>
                <a:cubicBezTo>
                  <a:pt x="1679734" y="1331534"/>
                  <a:pt x="1688973" y="1325534"/>
                  <a:pt x="1699165" y="1321057"/>
                </a:cubicBezTo>
                <a:cubicBezTo>
                  <a:pt x="1709214" y="1316676"/>
                  <a:pt x="1717405" y="1315437"/>
                  <a:pt x="1722466" y="1317021"/>
                </a:cubicBezTo>
                <a:close/>
                <a:moveTo>
                  <a:pt x="1103602" y="1316842"/>
                </a:moveTo>
                <a:cubicBezTo>
                  <a:pt x="1107662" y="1315841"/>
                  <a:pt x="1112615" y="1316008"/>
                  <a:pt x="1117473" y="1317532"/>
                </a:cubicBezTo>
                <a:cubicBezTo>
                  <a:pt x="1127760" y="1320771"/>
                  <a:pt x="1133570" y="1328391"/>
                  <a:pt x="1130427" y="1334773"/>
                </a:cubicBezTo>
                <a:cubicBezTo>
                  <a:pt x="1127474" y="1340773"/>
                  <a:pt x="1117663" y="1343726"/>
                  <a:pt x="1108329" y="1341059"/>
                </a:cubicBezTo>
                <a:cubicBezTo>
                  <a:pt x="1098708" y="1338297"/>
                  <a:pt x="1092422" y="1329724"/>
                  <a:pt x="1095089" y="1323152"/>
                </a:cubicBezTo>
                <a:cubicBezTo>
                  <a:pt x="1096375" y="1320009"/>
                  <a:pt x="1099542" y="1317842"/>
                  <a:pt x="1103602" y="1316842"/>
                </a:cubicBezTo>
                <a:close/>
                <a:moveTo>
                  <a:pt x="1376076" y="1315151"/>
                </a:moveTo>
                <a:cubicBezTo>
                  <a:pt x="1386935" y="1314770"/>
                  <a:pt x="1391697" y="1317913"/>
                  <a:pt x="1387030" y="1323247"/>
                </a:cubicBezTo>
                <a:cubicBezTo>
                  <a:pt x="1382077" y="1328772"/>
                  <a:pt x="1368552" y="1334392"/>
                  <a:pt x="1357217" y="1334582"/>
                </a:cubicBezTo>
                <a:cubicBezTo>
                  <a:pt x="1346454" y="1334773"/>
                  <a:pt x="1341691" y="1330200"/>
                  <a:pt x="1346358" y="1325152"/>
                </a:cubicBezTo>
                <a:cubicBezTo>
                  <a:pt x="1351216" y="1319818"/>
                  <a:pt x="1364932" y="1315627"/>
                  <a:pt x="1376076" y="1315151"/>
                </a:cubicBezTo>
                <a:close/>
                <a:moveTo>
                  <a:pt x="852392" y="1314675"/>
                </a:moveTo>
                <a:cubicBezTo>
                  <a:pt x="858679" y="1317247"/>
                  <a:pt x="864870" y="1326010"/>
                  <a:pt x="865251" y="1333058"/>
                </a:cubicBezTo>
                <a:cubicBezTo>
                  <a:pt x="865632" y="1340107"/>
                  <a:pt x="860488" y="1344298"/>
                  <a:pt x="854297" y="1342012"/>
                </a:cubicBezTo>
                <a:cubicBezTo>
                  <a:pt x="848106" y="1339535"/>
                  <a:pt x="842391" y="1331344"/>
                  <a:pt x="841724" y="1323724"/>
                </a:cubicBezTo>
                <a:cubicBezTo>
                  <a:pt x="841057" y="1316199"/>
                  <a:pt x="846010" y="1312008"/>
                  <a:pt x="852392" y="1314675"/>
                </a:cubicBezTo>
                <a:close/>
                <a:moveTo>
                  <a:pt x="3040190" y="1313436"/>
                </a:moveTo>
                <a:cubicBezTo>
                  <a:pt x="3041047" y="1321533"/>
                  <a:pt x="3041809" y="1329724"/>
                  <a:pt x="3042571" y="1338678"/>
                </a:cubicBezTo>
                <a:cubicBezTo>
                  <a:pt x="3055048" y="1341249"/>
                  <a:pt x="3067336" y="1343726"/>
                  <a:pt x="3078861" y="1346202"/>
                </a:cubicBezTo>
                <a:cubicBezTo>
                  <a:pt x="3078194" y="1337439"/>
                  <a:pt x="3077432" y="1329153"/>
                  <a:pt x="3076575" y="1321056"/>
                </a:cubicBezTo>
                <a:cubicBezTo>
                  <a:pt x="3064097" y="1318389"/>
                  <a:pt x="3051905" y="1315818"/>
                  <a:pt x="3040190" y="1313436"/>
                </a:cubicBezTo>
                <a:close/>
                <a:moveTo>
                  <a:pt x="1299019" y="1311912"/>
                </a:moveTo>
                <a:cubicBezTo>
                  <a:pt x="1309687" y="1313246"/>
                  <a:pt x="1315117" y="1318294"/>
                  <a:pt x="1311021" y="1323342"/>
                </a:cubicBezTo>
                <a:cubicBezTo>
                  <a:pt x="1306830" y="1328391"/>
                  <a:pt x="1294447" y="1332106"/>
                  <a:pt x="1284065" y="1330962"/>
                </a:cubicBezTo>
                <a:cubicBezTo>
                  <a:pt x="1273969" y="1329820"/>
                  <a:pt x="1268920" y="1324486"/>
                  <a:pt x="1272540" y="1319247"/>
                </a:cubicBezTo>
                <a:cubicBezTo>
                  <a:pt x="1276350" y="1313627"/>
                  <a:pt x="1288161" y="1310674"/>
                  <a:pt x="1299019" y="1311912"/>
                </a:cubicBezTo>
                <a:close/>
                <a:moveTo>
                  <a:pt x="3308890" y="1309436"/>
                </a:moveTo>
                <a:cubicBezTo>
                  <a:pt x="3331559" y="1314389"/>
                  <a:pt x="3350799" y="1344107"/>
                  <a:pt x="3352038" y="1356966"/>
                </a:cubicBezTo>
                <a:cubicBezTo>
                  <a:pt x="3353276" y="1369920"/>
                  <a:pt x="3336131" y="1376016"/>
                  <a:pt x="3313176" y="1370396"/>
                </a:cubicBezTo>
                <a:cubicBezTo>
                  <a:pt x="3291554" y="1365062"/>
                  <a:pt x="3273457" y="1350584"/>
                  <a:pt x="3271551" y="1338106"/>
                </a:cubicBezTo>
                <a:cubicBezTo>
                  <a:pt x="3269646" y="1325248"/>
                  <a:pt x="3286696" y="1304578"/>
                  <a:pt x="3308890" y="1309436"/>
                </a:cubicBezTo>
                <a:close/>
                <a:moveTo>
                  <a:pt x="2051780" y="1307889"/>
                </a:moveTo>
                <a:cubicBezTo>
                  <a:pt x="2058257" y="1309508"/>
                  <a:pt x="2062448" y="1313628"/>
                  <a:pt x="2062638" y="1319819"/>
                </a:cubicBezTo>
                <a:cubicBezTo>
                  <a:pt x="2062924" y="1331630"/>
                  <a:pt x="2047969" y="1347251"/>
                  <a:pt x="2029777" y="1354394"/>
                </a:cubicBezTo>
                <a:cubicBezTo>
                  <a:pt x="2010727" y="1361824"/>
                  <a:pt x="1994629" y="1357919"/>
                  <a:pt x="1994534" y="1345727"/>
                </a:cubicBezTo>
                <a:cubicBezTo>
                  <a:pt x="1994534" y="1333916"/>
                  <a:pt x="2009203" y="1318295"/>
                  <a:pt x="2027205" y="1310960"/>
                </a:cubicBezTo>
                <a:cubicBezTo>
                  <a:pt x="2036540" y="1307150"/>
                  <a:pt x="2045303" y="1306269"/>
                  <a:pt x="2051780" y="1307889"/>
                </a:cubicBezTo>
                <a:close/>
                <a:moveTo>
                  <a:pt x="1154442" y="1305591"/>
                </a:moveTo>
                <a:cubicBezTo>
                  <a:pt x="1158907" y="1304960"/>
                  <a:pt x="1164145" y="1305484"/>
                  <a:pt x="1169098" y="1307246"/>
                </a:cubicBezTo>
                <a:cubicBezTo>
                  <a:pt x="1179194" y="1310770"/>
                  <a:pt x="1183481" y="1317342"/>
                  <a:pt x="1179480" y="1323057"/>
                </a:cubicBezTo>
                <a:cubicBezTo>
                  <a:pt x="1175670" y="1328487"/>
                  <a:pt x="1164812" y="1330677"/>
                  <a:pt x="1155287" y="1327439"/>
                </a:cubicBezTo>
                <a:cubicBezTo>
                  <a:pt x="1145952" y="1324200"/>
                  <a:pt x="1140809" y="1316295"/>
                  <a:pt x="1144428" y="1310865"/>
                </a:cubicBezTo>
                <a:cubicBezTo>
                  <a:pt x="1146286" y="1308008"/>
                  <a:pt x="1149977" y="1306222"/>
                  <a:pt x="1154442" y="1305591"/>
                </a:cubicBezTo>
                <a:close/>
                <a:moveTo>
                  <a:pt x="985064" y="1302912"/>
                </a:moveTo>
                <a:cubicBezTo>
                  <a:pt x="988338" y="1301816"/>
                  <a:pt x="992505" y="1302054"/>
                  <a:pt x="996696" y="1303911"/>
                </a:cubicBezTo>
                <a:cubicBezTo>
                  <a:pt x="1004982" y="1307531"/>
                  <a:pt x="1011078" y="1316580"/>
                  <a:pt x="1009459" y="1322961"/>
                </a:cubicBezTo>
                <a:cubicBezTo>
                  <a:pt x="1007840" y="1329438"/>
                  <a:pt x="999458" y="1332296"/>
                  <a:pt x="991457" y="1329057"/>
                </a:cubicBezTo>
                <a:cubicBezTo>
                  <a:pt x="983265" y="1325628"/>
                  <a:pt x="977550" y="1317056"/>
                  <a:pt x="978789" y="1309912"/>
                </a:cubicBezTo>
                <a:cubicBezTo>
                  <a:pt x="979408" y="1306436"/>
                  <a:pt x="981790" y="1304007"/>
                  <a:pt x="985064" y="1302912"/>
                </a:cubicBezTo>
                <a:close/>
                <a:moveTo>
                  <a:pt x="1492841" y="1302126"/>
                </a:moveTo>
                <a:cubicBezTo>
                  <a:pt x="1496068" y="1302483"/>
                  <a:pt x="1497044" y="1304388"/>
                  <a:pt x="1494853" y="1307912"/>
                </a:cubicBezTo>
                <a:cubicBezTo>
                  <a:pt x="1490471" y="1314961"/>
                  <a:pt x="1474374" y="1326200"/>
                  <a:pt x="1460182" y="1331058"/>
                </a:cubicBezTo>
                <a:cubicBezTo>
                  <a:pt x="1446275" y="1335821"/>
                  <a:pt x="1438941" y="1333630"/>
                  <a:pt x="1443513" y="1327058"/>
                </a:cubicBezTo>
                <a:cubicBezTo>
                  <a:pt x="1448276" y="1320200"/>
                  <a:pt x="1463325" y="1311151"/>
                  <a:pt x="1477327" y="1305626"/>
                </a:cubicBezTo>
                <a:cubicBezTo>
                  <a:pt x="1484138" y="1302959"/>
                  <a:pt x="1489615" y="1301769"/>
                  <a:pt x="1492841" y="1302126"/>
                </a:cubicBezTo>
                <a:close/>
                <a:moveTo>
                  <a:pt x="2572893" y="1301816"/>
                </a:moveTo>
                <a:cubicBezTo>
                  <a:pt x="2587180" y="1299054"/>
                  <a:pt x="2599468" y="1309436"/>
                  <a:pt x="2600325" y="1324772"/>
                </a:cubicBezTo>
                <a:cubicBezTo>
                  <a:pt x="2601182" y="1339631"/>
                  <a:pt x="2591467" y="1354204"/>
                  <a:pt x="2577560" y="1357252"/>
                </a:cubicBezTo>
                <a:cubicBezTo>
                  <a:pt x="2563368" y="1360395"/>
                  <a:pt x="2549366" y="1349822"/>
                  <a:pt x="2547937" y="1334678"/>
                </a:cubicBezTo>
                <a:cubicBezTo>
                  <a:pt x="2546604" y="1319819"/>
                  <a:pt x="2558605" y="1304579"/>
                  <a:pt x="2572893" y="1301816"/>
                </a:cubicBezTo>
                <a:close/>
                <a:moveTo>
                  <a:pt x="2287703" y="1301721"/>
                </a:moveTo>
                <a:cubicBezTo>
                  <a:pt x="2293406" y="1303912"/>
                  <a:pt x="2296906" y="1308198"/>
                  <a:pt x="2296667" y="1314008"/>
                </a:cubicBezTo>
                <a:cubicBezTo>
                  <a:pt x="2296096" y="1326200"/>
                  <a:pt x="2281237" y="1340678"/>
                  <a:pt x="2263330" y="1345917"/>
                </a:cubicBezTo>
                <a:cubicBezTo>
                  <a:pt x="2245995" y="1350965"/>
                  <a:pt x="2232850" y="1345821"/>
                  <a:pt x="2233231" y="1334011"/>
                </a:cubicBezTo>
                <a:cubicBezTo>
                  <a:pt x="2233707" y="1321723"/>
                  <a:pt x="2247233" y="1307531"/>
                  <a:pt x="2265521" y="1302007"/>
                </a:cubicBezTo>
                <a:cubicBezTo>
                  <a:pt x="2274094" y="1299435"/>
                  <a:pt x="2281999" y="1299530"/>
                  <a:pt x="2287703" y="1301721"/>
                </a:cubicBezTo>
                <a:close/>
                <a:moveTo>
                  <a:pt x="696944" y="1300006"/>
                </a:moveTo>
                <a:cubicBezTo>
                  <a:pt x="702468" y="1301721"/>
                  <a:pt x="707612" y="1308579"/>
                  <a:pt x="708469" y="1313817"/>
                </a:cubicBezTo>
                <a:cubicBezTo>
                  <a:pt x="709326" y="1319342"/>
                  <a:pt x="707897" y="1322295"/>
                  <a:pt x="704087" y="1321437"/>
                </a:cubicBezTo>
                <a:cubicBezTo>
                  <a:pt x="700373" y="1320580"/>
                  <a:pt x="695039" y="1313722"/>
                  <a:pt x="694753" y="1308483"/>
                </a:cubicBezTo>
                <a:cubicBezTo>
                  <a:pt x="694467" y="1304578"/>
                  <a:pt x="696372" y="1302006"/>
                  <a:pt x="696944" y="1300006"/>
                </a:cubicBezTo>
                <a:close/>
                <a:moveTo>
                  <a:pt x="1465957" y="1298936"/>
                </a:moveTo>
                <a:cubicBezTo>
                  <a:pt x="1468278" y="1299650"/>
                  <a:pt x="1468516" y="1301579"/>
                  <a:pt x="1466087" y="1304674"/>
                </a:cubicBezTo>
                <a:cubicBezTo>
                  <a:pt x="1461230" y="1310960"/>
                  <a:pt x="1447228" y="1319342"/>
                  <a:pt x="1434845" y="1322771"/>
                </a:cubicBezTo>
                <a:cubicBezTo>
                  <a:pt x="1421701" y="1326296"/>
                  <a:pt x="1416271" y="1323247"/>
                  <a:pt x="1422177" y="1316866"/>
                </a:cubicBezTo>
                <a:cubicBezTo>
                  <a:pt x="1427797" y="1310770"/>
                  <a:pt x="1441322" y="1304102"/>
                  <a:pt x="1453324" y="1300483"/>
                </a:cubicBezTo>
                <a:cubicBezTo>
                  <a:pt x="1459230" y="1298721"/>
                  <a:pt x="1463635" y="1298221"/>
                  <a:pt x="1465957" y="1298936"/>
                </a:cubicBezTo>
                <a:close/>
                <a:moveTo>
                  <a:pt x="3797141" y="1298578"/>
                </a:moveTo>
                <a:cubicBezTo>
                  <a:pt x="3806856" y="1299626"/>
                  <a:pt x="3817619" y="1309817"/>
                  <a:pt x="3821048" y="1321628"/>
                </a:cubicBezTo>
                <a:cubicBezTo>
                  <a:pt x="3824192" y="1332582"/>
                  <a:pt x="3819715" y="1340393"/>
                  <a:pt x="3810666" y="1339345"/>
                </a:cubicBezTo>
                <a:cubicBezTo>
                  <a:pt x="3800760" y="1338202"/>
                  <a:pt x="3790378" y="1327534"/>
                  <a:pt x="3787044" y="1315628"/>
                </a:cubicBezTo>
                <a:cubicBezTo>
                  <a:pt x="3783901" y="1304579"/>
                  <a:pt x="3788092" y="1297530"/>
                  <a:pt x="3797141" y="1298578"/>
                </a:cubicBezTo>
                <a:close/>
                <a:moveTo>
                  <a:pt x="1354550" y="1297815"/>
                </a:moveTo>
                <a:cubicBezTo>
                  <a:pt x="1364361" y="1298577"/>
                  <a:pt x="1368551" y="1302864"/>
                  <a:pt x="1363884" y="1307531"/>
                </a:cubicBezTo>
                <a:cubicBezTo>
                  <a:pt x="1359122" y="1312198"/>
                  <a:pt x="1347025" y="1316008"/>
                  <a:pt x="1337405" y="1315437"/>
                </a:cubicBezTo>
                <a:cubicBezTo>
                  <a:pt x="1327689" y="1314770"/>
                  <a:pt x="1323212" y="1309722"/>
                  <a:pt x="1327784" y="1304959"/>
                </a:cubicBezTo>
                <a:cubicBezTo>
                  <a:pt x="1332261" y="1300101"/>
                  <a:pt x="1344834" y="1297053"/>
                  <a:pt x="1354550" y="1297815"/>
                </a:cubicBezTo>
                <a:close/>
                <a:moveTo>
                  <a:pt x="1205663" y="1295780"/>
                </a:moveTo>
                <a:cubicBezTo>
                  <a:pt x="1210223" y="1295006"/>
                  <a:pt x="1215676" y="1295292"/>
                  <a:pt x="1220819" y="1296768"/>
                </a:cubicBezTo>
                <a:cubicBezTo>
                  <a:pt x="1230725" y="1299625"/>
                  <a:pt x="1235583" y="1305436"/>
                  <a:pt x="1232154" y="1310579"/>
                </a:cubicBezTo>
                <a:cubicBezTo>
                  <a:pt x="1228725" y="1315723"/>
                  <a:pt x="1218723" y="1318199"/>
                  <a:pt x="1208913" y="1315913"/>
                </a:cubicBezTo>
                <a:cubicBezTo>
                  <a:pt x="1198721" y="1313627"/>
                  <a:pt x="1192720" y="1306674"/>
                  <a:pt x="1195863" y="1301149"/>
                </a:cubicBezTo>
                <a:cubicBezTo>
                  <a:pt x="1197435" y="1298387"/>
                  <a:pt x="1201103" y="1296554"/>
                  <a:pt x="1205663" y="1295780"/>
                </a:cubicBezTo>
                <a:close/>
                <a:moveTo>
                  <a:pt x="3500628" y="1294482"/>
                </a:moveTo>
                <a:cubicBezTo>
                  <a:pt x="3517678" y="1298959"/>
                  <a:pt x="3533108" y="1316009"/>
                  <a:pt x="3535870" y="1334297"/>
                </a:cubicBezTo>
                <a:cubicBezTo>
                  <a:pt x="3538728" y="1353537"/>
                  <a:pt x="3526155" y="1365443"/>
                  <a:pt x="3507867" y="1360681"/>
                </a:cubicBezTo>
                <a:cubicBezTo>
                  <a:pt x="3489674" y="1356014"/>
                  <a:pt x="3474053" y="1337059"/>
                  <a:pt x="3472148" y="1318485"/>
                </a:cubicBezTo>
                <a:cubicBezTo>
                  <a:pt x="3470243" y="1300007"/>
                  <a:pt x="3482626" y="1289720"/>
                  <a:pt x="3500628" y="1294482"/>
                </a:cubicBezTo>
                <a:close/>
                <a:moveTo>
                  <a:pt x="1992940" y="1294018"/>
                </a:moveTo>
                <a:cubicBezTo>
                  <a:pt x="1999059" y="1295578"/>
                  <a:pt x="2002869" y="1299626"/>
                  <a:pt x="2003012" y="1305817"/>
                </a:cubicBezTo>
                <a:cubicBezTo>
                  <a:pt x="2003202" y="1318200"/>
                  <a:pt x="1988248" y="1333821"/>
                  <a:pt x="1968817" y="1341441"/>
                </a:cubicBezTo>
                <a:cubicBezTo>
                  <a:pt x="1949862" y="1348965"/>
                  <a:pt x="1933860" y="1345536"/>
                  <a:pt x="1933575" y="1334106"/>
                </a:cubicBezTo>
                <a:cubicBezTo>
                  <a:pt x="1933289" y="1322200"/>
                  <a:pt x="1949862" y="1304865"/>
                  <a:pt x="1969008" y="1297149"/>
                </a:cubicBezTo>
                <a:cubicBezTo>
                  <a:pt x="1978390" y="1293387"/>
                  <a:pt x="1986820" y="1292458"/>
                  <a:pt x="1992940" y="1294018"/>
                </a:cubicBezTo>
                <a:close/>
                <a:moveTo>
                  <a:pt x="2739104" y="1292482"/>
                </a:moveTo>
                <a:cubicBezTo>
                  <a:pt x="2754630" y="1293910"/>
                  <a:pt x="2769393" y="1308103"/>
                  <a:pt x="2770917" y="1324486"/>
                </a:cubicBezTo>
                <a:cubicBezTo>
                  <a:pt x="2772536" y="1341250"/>
                  <a:pt x="2759011" y="1355061"/>
                  <a:pt x="2742914" y="1353061"/>
                </a:cubicBezTo>
                <a:cubicBezTo>
                  <a:pt x="2727007" y="1351156"/>
                  <a:pt x="2714148" y="1336011"/>
                  <a:pt x="2713196" y="1319342"/>
                </a:cubicBezTo>
                <a:cubicBezTo>
                  <a:pt x="2712243" y="1302578"/>
                  <a:pt x="2723388" y="1291148"/>
                  <a:pt x="2739104" y="1292482"/>
                </a:cubicBezTo>
                <a:close/>
                <a:moveTo>
                  <a:pt x="1440739" y="1292411"/>
                </a:moveTo>
                <a:cubicBezTo>
                  <a:pt x="1442823" y="1293244"/>
                  <a:pt x="1442942" y="1295054"/>
                  <a:pt x="1440656" y="1297816"/>
                </a:cubicBezTo>
                <a:cubicBezTo>
                  <a:pt x="1436084" y="1303341"/>
                  <a:pt x="1423606" y="1309818"/>
                  <a:pt x="1412366" y="1311818"/>
                </a:cubicBezTo>
                <a:cubicBezTo>
                  <a:pt x="1401698" y="1313723"/>
                  <a:pt x="1396841" y="1310675"/>
                  <a:pt x="1401127" y="1305627"/>
                </a:cubicBezTo>
                <a:cubicBezTo>
                  <a:pt x="1405508" y="1300483"/>
                  <a:pt x="1417986" y="1295149"/>
                  <a:pt x="1429035" y="1292863"/>
                </a:cubicBezTo>
                <a:cubicBezTo>
                  <a:pt x="1434607" y="1291720"/>
                  <a:pt x="1438656" y="1291577"/>
                  <a:pt x="1440739" y="1292411"/>
                </a:cubicBezTo>
                <a:close/>
                <a:moveTo>
                  <a:pt x="884586" y="1292101"/>
                </a:moveTo>
                <a:cubicBezTo>
                  <a:pt x="891444" y="1294768"/>
                  <a:pt x="897635" y="1302959"/>
                  <a:pt x="898111" y="1309913"/>
                </a:cubicBezTo>
                <a:cubicBezTo>
                  <a:pt x="898683" y="1317247"/>
                  <a:pt x="892682" y="1321343"/>
                  <a:pt x="885634" y="1318390"/>
                </a:cubicBezTo>
                <a:cubicBezTo>
                  <a:pt x="878871" y="1315627"/>
                  <a:pt x="873346" y="1307722"/>
                  <a:pt x="872870" y="1300292"/>
                </a:cubicBezTo>
                <a:cubicBezTo>
                  <a:pt x="872489" y="1292958"/>
                  <a:pt x="877537" y="1289339"/>
                  <a:pt x="884586" y="1292101"/>
                </a:cubicBezTo>
                <a:close/>
                <a:moveTo>
                  <a:pt x="1670113" y="1291815"/>
                </a:moveTo>
                <a:cubicBezTo>
                  <a:pt x="1660208" y="1297053"/>
                  <a:pt x="1649254" y="1302768"/>
                  <a:pt x="1638491" y="1308198"/>
                </a:cubicBezTo>
                <a:cubicBezTo>
                  <a:pt x="1636966" y="1314389"/>
                  <a:pt x="1635442" y="1320675"/>
                  <a:pt x="1634204" y="1326105"/>
                </a:cubicBezTo>
                <a:cubicBezTo>
                  <a:pt x="1645920" y="1320771"/>
                  <a:pt x="1657445" y="1315341"/>
                  <a:pt x="1668018" y="1310198"/>
                </a:cubicBezTo>
                <a:cubicBezTo>
                  <a:pt x="1668589" y="1304673"/>
                  <a:pt x="1669351" y="1298387"/>
                  <a:pt x="1670113" y="1291815"/>
                </a:cubicBezTo>
                <a:close/>
                <a:moveTo>
                  <a:pt x="2427732" y="1291719"/>
                </a:moveTo>
                <a:cubicBezTo>
                  <a:pt x="2443829" y="1287338"/>
                  <a:pt x="2457069" y="1294482"/>
                  <a:pt x="2457450" y="1307721"/>
                </a:cubicBezTo>
                <a:cubicBezTo>
                  <a:pt x="2457831" y="1320771"/>
                  <a:pt x="2444972" y="1335820"/>
                  <a:pt x="2429161" y="1339916"/>
                </a:cubicBezTo>
                <a:cubicBezTo>
                  <a:pt x="2413063" y="1344107"/>
                  <a:pt x="2399252" y="1336487"/>
                  <a:pt x="2398871" y="1323247"/>
                </a:cubicBezTo>
                <a:cubicBezTo>
                  <a:pt x="2398490" y="1309817"/>
                  <a:pt x="2411349" y="1296101"/>
                  <a:pt x="2427732" y="1291719"/>
                </a:cubicBezTo>
                <a:close/>
                <a:moveTo>
                  <a:pt x="1628108" y="1291434"/>
                </a:moveTo>
                <a:cubicBezTo>
                  <a:pt x="1618012" y="1296768"/>
                  <a:pt x="1608963" y="1301530"/>
                  <a:pt x="1599152" y="1306578"/>
                </a:cubicBezTo>
                <a:cubicBezTo>
                  <a:pt x="1597438" y="1311817"/>
                  <a:pt x="1595723" y="1317056"/>
                  <a:pt x="1594104" y="1322199"/>
                </a:cubicBezTo>
                <a:cubicBezTo>
                  <a:pt x="1603820" y="1317437"/>
                  <a:pt x="1613916" y="1312484"/>
                  <a:pt x="1623632" y="1307531"/>
                </a:cubicBezTo>
                <a:cubicBezTo>
                  <a:pt x="1625155" y="1302197"/>
                  <a:pt x="1626679" y="1296768"/>
                  <a:pt x="1628108" y="1291434"/>
                </a:cubicBezTo>
                <a:close/>
                <a:moveTo>
                  <a:pt x="2656141" y="1290863"/>
                </a:moveTo>
                <a:cubicBezTo>
                  <a:pt x="2669476" y="1289529"/>
                  <a:pt x="2680335" y="1301055"/>
                  <a:pt x="2681477" y="1317152"/>
                </a:cubicBezTo>
                <a:cubicBezTo>
                  <a:pt x="2682716" y="1333344"/>
                  <a:pt x="2673381" y="1346489"/>
                  <a:pt x="2660237" y="1348013"/>
                </a:cubicBezTo>
                <a:cubicBezTo>
                  <a:pt x="2647092" y="1349442"/>
                  <a:pt x="2634900" y="1337631"/>
                  <a:pt x="2633757" y="1321724"/>
                </a:cubicBezTo>
                <a:cubicBezTo>
                  <a:pt x="2632614" y="1305722"/>
                  <a:pt x="2643092" y="1292101"/>
                  <a:pt x="2656141" y="1290863"/>
                </a:cubicBezTo>
                <a:close/>
                <a:moveTo>
                  <a:pt x="1589532" y="1290576"/>
                </a:moveTo>
                <a:cubicBezTo>
                  <a:pt x="1580483" y="1295434"/>
                  <a:pt x="1571434" y="1300101"/>
                  <a:pt x="1563338" y="1304197"/>
                </a:cubicBezTo>
                <a:cubicBezTo>
                  <a:pt x="1561338" y="1309055"/>
                  <a:pt x="1559338" y="1313722"/>
                  <a:pt x="1557337" y="1318580"/>
                </a:cubicBezTo>
                <a:cubicBezTo>
                  <a:pt x="1567148" y="1313913"/>
                  <a:pt x="1575911" y="1309531"/>
                  <a:pt x="1584008" y="1305435"/>
                </a:cubicBezTo>
                <a:cubicBezTo>
                  <a:pt x="1586008" y="1300101"/>
                  <a:pt x="1587722" y="1295339"/>
                  <a:pt x="1589532" y="1290576"/>
                </a:cubicBezTo>
                <a:close/>
                <a:moveTo>
                  <a:pt x="786383" y="1289910"/>
                </a:moveTo>
                <a:cubicBezTo>
                  <a:pt x="791527" y="1292196"/>
                  <a:pt x="797051" y="1299816"/>
                  <a:pt x="797909" y="1306102"/>
                </a:cubicBezTo>
                <a:cubicBezTo>
                  <a:pt x="798956" y="1312960"/>
                  <a:pt x="794765" y="1316865"/>
                  <a:pt x="789241" y="1314198"/>
                </a:cubicBezTo>
                <a:cubicBezTo>
                  <a:pt x="783907" y="1311722"/>
                  <a:pt x="779335" y="1304673"/>
                  <a:pt x="778382" y="1297815"/>
                </a:cubicBezTo>
                <a:cubicBezTo>
                  <a:pt x="777525" y="1291053"/>
                  <a:pt x="781049" y="1287528"/>
                  <a:pt x="786383" y="1289910"/>
                </a:cubicBezTo>
                <a:close/>
                <a:moveTo>
                  <a:pt x="2922651" y="1289624"/>
                </a:moveTo>
                <a:cubicBezTo>
                  <a:pt x="2923032" y="1299149"/>
                  <a:pt x="2923413" y="1308769"/>
                  <a:pt x="2923699" y="1318008"/>
                </a:cubicBezTo>
                <a:cubicBezTo>
                  <a:pt x="2936557" y="1320294"/>
                  <a:pt x="2949797" y="1322676"/>
                  <a:pt x="2961989" y="1324962"/>
                </a:cubicBezTo>
                <a:cubicBezTo>
                  <a:pt x="2961037" y="1314770"/>
                  <a:pt x="2960084" y="1305150"/>
                  <a:pt x="2959227" y="1296387"/>
                </a:cubicBezTo>
                <a:cubicBezTo>
                  <a:pt x="2946273" y="1293910"/>
                  <a:pt x="2933700" y="1291624"/>
                  <a:pt x="2922651" y="1289624"/>
                </a:cubicBezTo>
                <a:close/>
                <a:moveTo>
                  <a:pt x="1774507" y="1289433"/>
                </a:moveTo>
                <a:lnTo>
                  <a:pt x="1774030" y="1289991"/>
                </a:lnTo>
                <a:lnTo>
                  <a:pt x="1774507" y="1289434"/>
                </a:lnTo>
                <a:lnTo>
                  <a:pt x="1774202" y="1289905"/>
                </a:lnTo>
                <a:lnTo>
                  <a:pt x="1773935" y="1290101"/>
                </a:lnTo>
                <a:lnTo>
                  <a:pt x="1773937" y="1290100"/>
                </a:lnTo>
                <a:lnTo>
                  <a:pt x="1774171" y="1289664"/>
                </a:lnTo>
                <a:close/>
                <a:moveTo>
                  <a:pt x="1028437" y="1289149"/>
                </a:moveTo>
                <a:cubicBezTo>
                  <a:pt x="1031986" y="1288267"/>
                  <a:pt x="1036415" y="1288672"/>
                  <a:pt x="1040796" y="1290577"/>
                </a:cubicBezTo>
                <a:cubicBezTo>
                  <a:pt x="1049464" y="1294387"/>
                  <a:pt x="1055369" y="1302960"/>
                  <a:pt x="1053369" y="1308865"/>
                </a:cubicBezTo>
                <a:cubicBezTo>
                  <a:pt x="1051273" y="1314961"/>
                  <a:pt x="1042225" y="1317343"/>
                  <a:pt x="1033843" y="1313914"/>
                </a:cubicBezTo>
                <a:cubicBezTo>
                  <a:pt x="1025270" y="1310389"/>
                  <a:pt x="1019650" y="1302007"/>
                  <a:pt x="1021365" y="1295435"/>
                </a:cubicBezTo>
                <a:cubicBezTo>
                  <a:pt x="1022222" y="1292197"/>
                  <a:pt x="1024889" y="1290030"/>
                  <a:pt x="1028437" y="1289149"/>
                </a:cubicBezTo>
                <a:close/>
                <a:moveTo>
                  <a:pt x="1260466" y="1286077"/>
                </a:moveTo>
                <a:cubicBezTo>
                  <a:pt x="1264848" y="1285315"/>
                  <a:pt x="1270015" y="1285482"/>
                  <a:pt x="1275016" y="1286672"/>
                </a:cubicBezTo>
                <a:cubicBezTo>
                  <a:pt x="1284731" y="1288958"/>
                  <a:pt x="1289494" y="1294482"/>
                  <a:pt x="1285684" y="1299150"/>
                </a:cubicBezTo>
                <a:cubicBezTo>
                  <a:pt x="1281778" y="1303817"/>
                  <a:pt x="1271110" y="1306198"/>
                  <a:pt x="1261395" y="1304007"/>
                </a:cubicBezTo>
                <a:cubicBezTo>
                  <a:pt x="1251584" y="1301817"/>
                  <a:pt x="1246822" y="1296102"/>
                  <a:pt x="1250632" y="1291053"/>
                </a:cubicBezTo>
                <a:cubicBezTo>
                  <a:pt x="1252489" y="1288529"/>
                  <a:pt x="1256085" y="1286839"/>
                  <a:pt x="1260466" y="1286077"/>
                </a:cubicBezTo>
                <a:close/>
                <a:moveTo>
                  <a:pt x="636746" y="1284290"/>
                </a:moveTo>
                <a:cubicBezTo>
                  <a:pt x="638651" y="1285147"/>
                  <a:pt x="642651" y="1290005"/>
                  <a:pt x="643318" y="1292386"/>
                </a:cubicBezTo>
                <a:cubicBezTo>
                  <a:pt x="644366" y="1295720"/>
                  <a:pt x="643033" y="1298387"/>
                  <a:pt x="642556" y="1303245"/>
                </a:cubicBezTo>
                <a:cubicBezTo>
                  <a:pt x="638651" y="1297530"/>
                  <a:pt x="635889" y="1294482"/>
                  <a:pt x="634555" y="1291338"/>
                </a:cubicBezTo>
                <a:cubicBezTo>
                  <a:pt x="632364" y="1286100"/>
                  <a:pt x="633508" y="1282766"/>
                  <a:pt x="636746" y="1284290"/>
                </a:cubicBezTo>
                <a:close/>
                <a:moveTo>
                  <a:pt x="3098482" y="1281528"/>
                </a:moveTo>
                <a:cubicBezTo>
                  <a:pt x="3098578" y="1293148"/>
                  <a:pt x="3099435" y="1301530"/>
                  <a:pt x="3100388" y="1309817"/>
                </a:cubicBezTo>
                <a:cubicBezTo>
                  <a:pt x="3114580" y="1312865"/>
                  <a:pt x="3127915" y="1315913"/>
                  <a:pt x="3139345" y="1318389"/>
                </a:cubicBezTo>
                <a:cubicBezTo>
                  <a:pt x="3139535" y="1309531"/>
                  <a:pt x="3139916" y="1299339"/>
                  <a:pt x="3140678" y="1287147"/>
                </a:cubicBezTo>
                <a:cubicBezTo>
                  <a:pt x="3127439" y="1285433"/>
                  <a:pt x="3113246" y="1283528"/>
                  <a:pt x="3098482" y="1281528"/>
                </a:cubicBezTo>
                <a:close/>
                <a:moveTo>
                  <a:pt x="2226635" y="1280957"/>
                </a:moveTo>
                <a:cubicBezTo>
                  <a:pt x="2233302" y="1282791"/>
                  <a:pt x="2237850" y="1287101"/>
                  <a:pt x="2238469" y="1293339"/>
                </a:cubicBezTo>
                <a:cubicBezTo>
                  <a:pt x="2239708" y="1305055"/>
                  <a:pt x="2225706" y="1320295"/>
                  <a:pt x="2207990" y="1326867"/>
                </a:cubicBezTo>
                <a:cubicBezTo>
                  <a:pt x="2190273" y="1333440"/>
                  <a:pt x="2174461" y="1329344"/>
                  <a:pt x="2173033" y="1317628"/>
                </a:cubicBezTo>
                <a:cubicBezTo>
                  <a:pt x="2171604" y="1305627"/>
                  <a:pt x="2184272" y="1290577"/>
                  <a:pt x="2202084" y="1283433"/>
                </a:cubicBezTo>
                <a:cubicBezTo>
                  <a:pt x="2211181" y="1279766"/>
                  <a:pt x="2219967" y="1279123"/>
                  <a:pt x="2226635" y="1280957"/>
                </a:cubicBezTo>
                <a:close/>
                <a:moveTo>
                  <a:pt x="1407889" y="1280861"/>
                </a:moveTo>
                <a:cubicBezTo>
                  <a:pt x="1417510" y="1280194"/>
                  <a:pt x="1421415" y="1282671"/>
                  <a:pt x="1417033" y="1287433"/>
                </a:cubicBezTo>
                <a:cubicBezTo>
                  <a:pt x="1412747" y="1292101"/>
                  <a:pt x="1401698" y="1296863"/>
                  <a:pt x="1392173" y="1297435"/>
                </a:cubicBezTo>
                <a:cubicBezTo>
                  <a:pt x="1382934" y="1298006"/>
                  <a:pt x="1378457" y="1293910"/>
                  <a:pt x="1382743" y="1289529"/>
                </a:cubicBezTo>
                <a:cubicBezTo>
                  <a:pt x="1387030" y="1285052"/>
                  <a:pt x="1398650" y="1281528"/>
                  <a:pt x="1407889" y="1280861"/>
                </a:cubicBezTo>
                <a:close/>
                <a:moveTo>
                  <a:pt x="1934158" y="1280743"/>
                </a:moveTo>
                <a:cubicBezTo>
                  <a:pt x="1940671" y="1281885"/>
                  <a:pt x="1944909" y="1285576"/>
                  <a:pt x="1945195" y="1291529"/>
                </a:cubicBezTo>
                <a:cubicBezTo>
                  <a:pt x="1945766" y="1303436"/>
                  <a:pt x="1930050" y="1320581"/>
                  <a:pt x="1910905" y="1328963"/>
                </a:cubicBezTo>
                <a:cubicBezTo>
                  <a:pt x="1891760" y="1337345"/>
                  <a:pt x="1875377" y="1334773"/>
                  <a:pt x="1874710" y="1323438"/>
                </a:cubicBezTo>
                <a:cubicBezTo>
                  <a:pt x="1874138" y="1311532"/>
                  <a:pt x="1890140" y="1294006"/>
                  <a:pt x="1909476" y="1285243"/>
                </a:cubicBezTo>
                <a:cubicBezTo>
                  <a:pt x="1918858" y="1281005"/>
                  <a:pt x="1927645" y="1279600"/>
                  <a:pt x="1934158" y="1280743"/>
                </a:cubicBezTo>
                <a:close/>
                <a:moveTo>
                  <a:pt x="1074777" y="1278134"/>
                </a:moveTo>
                <a:cubicBezTo>
                  <a:pt x="1078515" y="1277313"/>
                  <a:pt x="1083182" y="1277718"/>
                  <a:pt x="1087754" y="1279527"/>
                </a:cubicBezTo>
                <a:cubicBezTo>
                  <a:pt x="1096898" y="1283147"/>
                  <a:pt x="1102709" y="1291243"/>
                  <a:pt x="1100232" y="1296863"/>
                </a:cubicBezTo>
                <a:cubicBezTo>
                  <a:pt x="1097946" y="1302197"/>
                  <a:pt x="1089183" y="1304388"/>
                  <a:pt x="1080706" y="1301530"/>
                </a:cubicBezTo>
                <a:cubicBezTo>
                  <a:pt x="1071848" y="1298482"/>
                  <a:pt x="1065656" y="1290291"/>
                  <a:pt x="1067371" y="1284099"/>
                </a:cubicBezTo>
                <a:cubicBezTo>
                  <a:pt x="1068228" y="1281004"/>
                  <a:pt x="1071038" y="1278956"/>
                  <a:pt x="1074777" y="1278134"/>
                </a:cubicBezTo>
                <a:close/>
                <a:moveTo>
                  <a:pt x="1317010" y="1275504"/>
                </a:moveTo>
                <a:cubicBezTo>
                  <a:pt x="1321403" y="1274742"/>
                  <a:pt x="1326404" y="1274766"/>
                  <a:pt x="1330928" y="1275718"/>
                </a:cubicBezTo>
                <a:cubicBezTo>
                  <a:pt x="1340358" y="1277623"/>
                  <a:pt x="1344453" y="1283052"/>
                  <a:pt x="1339500" y="1287148"/>
                </a:cubicBezTo>
                <a:cubicBezTo>
                  <a:pt x="1334833" y="1291244"/>
                  <a:pt x="1323594" y="1293435"/>
                  <a:pt x="1315021" y="1291625"/>
                </a:cubicBezTo>
                <a:cubicBezTo>
                  <a:pt x="1306163" y="1289720"/>
                  <a:pt x="1302448" y="1284577"/>
                  <a:pt x="1306734" y="1280005"/>
                </a:cubicBezTo>
                <a:cubicBezTo>
                  <a:pt x="1308830" y="1277814"/>
                  <a:pt x="1312616" y="1276266"/>
                  <a:pt x="1317010" y="1275504"/>
                </a:cubicBezTo>
                <a:close/>
                <a:moveTo>
                  <a:pt x="911887" y="1272908"/>
                </a:moveTo>
                <a:cubicBezTo>
                  <a:pt x="914281" y="1271765"/>
                  <a:pt x="917543" y="1271861"/>
                  <a:pt x="921162" y="1273432"/>
                </a:cubicBezTo>
                <a:cubicBezTo>
                  <a:pt x="928782" y="1276766"/>
                  <a:pt x="935069" y="1285529"/>
                  <a:pt x="934497" y="1292101"/>
                </a:cubicBezTo>
                <a:cubicBezTo>
                  <a:pt x="933926" y="1298769"/>
                  <a:pt x="927068" y="1301436"/>
                  <a:pt x="919733" y="1297911"/>
                </a:cubicBezTo>
                <a:cubicBezTo>
                  <a:pt x="912780" y="1294482"/>
                  <a:pt x="907637" y="1286672"/>
                  <a:pt x="907827" y="1279814"/>
                </a:cubicBezTo>
                <a:cubicBezTo>
                  <a:pt x="907970" y="1276433"/>
                  <a:pt x="909494" y="1274051"/>
                  <a:pt x="911887" y="1272908"/>
                </a:cubicBezTo>
                <a:close/>
                <a:moveTo>
                  <a:pt x="3674649" y="1272670"/>
                </a:moveTo>
                <a:cubicBezTo>
                  <a:pt x="3686936" y="1274384"/>
                  <a:pt x="3700271" y="1286576"/>
                  <a:pt x="3704272" y="1300388"/>
                </a:cubicBezTo>
                <a:cubicBezTo>
                  <a:pt x="3708272" y="1314104"/>
                  <a:pt x="3700938" y="1324010"/>
                  <a:pt x="3688365" y="1321533"/>
                </a:cubicBezTo>
                <a:cubicBezTo>
                  <a:pt x="3676364" y="1319247"/>
                  <a:pt x="3664648" y="1307436"/>
                  <a:pt x="3660552" y="1294292"/>
                </a:cubicBezTo>
                <a:cubicBezTo>
                  <a:pt x="3656171" y="1280099"/>
                  <a:pt x="3662267" y="1270860"/>
                  <a:pt x="3674649" y="1272670"/>
                </a:cubicBezTo>
                <a:close/>
                <a:moveTo>
                  <a:pt x="1878259" y="1271074"/>
                </a:moveTo>
                <a:cubicBezTo>
                  <a:pt x="1884902" y="1271908"/>
                  <a:pt x="1889093" y="1275527"/>
                  <a:pt x="1889093" y="1281718"/>
                </a:cubicBezTo>
                <a:cubicBezTo>
                  <a:pt x="1888998" y="1293815"/>
                  <a:pt x="1872996" y="1310865"/>
                  <a:pt x="1853374" y="1319723"/>
                </a:cubicBezTo>
                <a:cubicBezTo>
                  <a:pt x="1833467" y="1328677"/>
                  <a:pt x="1818322" y="1326391"/>
                  <a:pt x="1818513" y="1314770"/>
                </a:cubicBezTo>
                <a:cubicBezTo>
                  <a:pt x="1818608" y="1303150"/>
                  <a:pt x="1833562" y="1286767"/>
                  <a:pt x="1852707" y="1277147"/>
                </a:cubicBezTo>
                <a:cubicBezTo>
                  <a:pt x="1862518" y="1272194"/>
                  <a:pt x="1871615" y="1270241"/>
                  <a:pt x="1878259" y="1271074"/>
                </a:cubicBezTo>
                <a:close/>
                <a:moveTo>
                  <a:pt x="4044029" y="1270098"/>
                </a:moveTo>
                <a:cubicBezTo>
                  <a:pt x="4046029" y="1270574"/>
                  <a:pt x="4048410" y="1272860"/>
                  <a:pt x="4052696" y="1276099"/>
                </a:cubicBezTo>
                <a:cubicBezTo>
                  <a:pt x="4050220" y="1278385"/>
                  <a:pt x="4049267" y="1280766"/>
                  <a:pt x="4047648" y="1280099"/>
                </a:cubicBezTo>
                <a:cubicBezTo>
                  <a:pt x="4046029" y="1279432"/>
                  <a:pt x="4043648" y="1275908"/>
                  <a:pt x="4042028" y="1273336"/>
                </a:cubicBezTo>
                <a:cubicBezTo>
                  <a:pt x="4041647" y="1272670"/>
                  <a:pt x="4042886" y="1269717"/>
                  <a:pt x="4044029" y="1270098"/>
                </a:cubicBezTo>
                <a:close/>
                <a:moveTo>
                  <a:pt x="573500" y="1270098"/>
                </a:moveTo>
                <a:cubicBezTo>
                  <a:pt x="575595" y="1272956"/>
                  <a:pt x="577977" y="1275432"/>
                  <a:pt x="578072" y="1276194"/>
                </a:cubicBezTo>
                <a:cubicBezTo>
                  <a:pt x="578167" y="1278099"/>
                  <a:pt x="577215" y="1279147"/>
                  <a:pt x="576738" y="1280576"/>
                </a:cubicBezTo>
                <a:cubicBezTo>
                  <a:pt x="575500" y="1278861"/>
                  <a:pt x="573690" y="1277051"/>
                  <a:pt x="573119" y="1275432"/>
                </a:cubicBezTo>
                <a:cubicBezTo>
                  <a:pt x="572547" y="1273813"/>
                  <a:pt x="573309" y="1272479"/>
                  <a:pt x="573500" y="1270098"/>
                </a:cubicBezTo>
                <a:close/>
                <a:moveTo>
                  <a:pt x="1125331" y="1269039"/>
                </a:moveTo>
                <a:cubicBezTo>
                  <a:pt x="1129403" y="1268455"/>
                  <a:pt x="1134332" y="1269051"/>
                  <a:pt x="1138904" y="1270955"/>
                </a:cubicBezTo>
                <a:cubicBezTo>
                  <a:pt x="1147857" y="1274575"/>
                  <a:pt x="1152810" y="1281433"/>
                  <a:pt x="1150239" y="1286672"/>
                </a:cubicBezTo>
                <a:cubicBezTo>
                  <a:pt x="1147667" y="1291815"/>
                  <a:pt x="1138618" y="1293720"/>
                  <a:pt x="1129855" y="1290863"/>
                </a:cubicBezTo>
                <a:cubicBezTo>
                  <a:pt x="1120806" y="1287815"/>
                  <a:pt x="1114615" y="1279814"/>
                  <a:pt x="1116901" y="1274194"/>
                </a:cubicBezTo>
                <a:cubicBezTo>
                  <a:pt x="1118044" y="1271384"/>
                  <a:pt x="1121259" y="1269622"/>
                  <a:pt x="1125331" y="1269039"/>
                </a:cubicBezTo>
                <a:close/>
                <a:moveTo>
                  <a:pt x="2526124" y="1267051"/>
                </a:moveTo>
                <a:cubicBezTo>
                  <a:pt x="2541174" y="1263717"/>
                  <a:pt x="2553652" y="1272385"/>
                  <a:pt x="2554319" y="1286386"/>
                </a:cubicBezTo>
                <a:cubicBezTo>
                  <a:pt x="2554985" y="1300483"/>
                  <a:pt x="2543650" y="1315056"/>
                  <a:pt x="2528411" y="1318295"/>
                </a:cubicBezTo>
                <a:cubicBezTo>
                  <a:pt x="2513361" y="1321534"/>
                  <a:pt x="2499359" y="1312294"/>
                  <a:pt x="2498692" y="1298578"/>
                </a:cubicBezTo>
                <a:cubicBezTo>
                  <a:pt x="2498026" y="1284957"/>
                  <a:pt x="2511170" y="1270384"/>
                  <a:pt x="2526124" y="1267051"/>
                </a:cubicBezTo>
                <a:close/>
                <a:moveTo>
                  <a:pt x="2373915" y="1266574"/>
                </a:moveTo>
                <a:cubicBezTo>
                  <a:pt x="2390488" y="1261716"/>
                  <a:pt x="2405633" y="1267908"/>
                  <a:pt x="2405728" y="1280004"/>
                </a:cubicBezTo>
                <a:cubicBezTo>
                  <a:pt x="2405919" y="1292101"/>
                  <a:pt x="2392584" y="1306770"/>
                  <a:pt x="2376106" y="1312008"/>
                </a:cubicBezTo>
                <a:cubicBezTo>
                  <a:pt x="2359627" y="1317247"/>
                  <a:pt x="2344959" y="1311342"/>
                  <a:pt x="2344387" y="1299340"/>
                </a:cubicBezTo>
                <a:cubicBezTo>
                  <a:pt x="2343816" y="1286672"/>
                  <a:pt x="2356579" y="1271718"/>
                  <a:pt x="2373915" y="1266574"/>
                </a:cubicBezTo>
                <a:close/>
                <a:moveTo>
                  <a:pt x="720089" y="1266002"/>
                </a:moveTo>
                <a:cubicBezTo>
                  <a:pt x="724185" y="1267431"/>
                  <a:pt x="729138" y="1273813"/>
                  <a:pt x="730376" y="1279242"/>
                </a:cubicBezTo>
                <a:cubicBezTo>
                  <a:pt x="731710" y="1284671"/>
                  <a:pt x="729233" y="1288481"/>
                  <a:pt x="725233" y="1287148"/>
                </a:cubicBezTo>
                <a:cubicBezTo>
                  <a:pt x="721042" y="1285814"/>
                  <a:pt x="716756" y="1280099"/>
                  <a:pt x="715231" y="1274098"/>
                </a:cubicBezTo>
                <a:cubicBezTo>
                  <a:pt x="713708" y="1267907"/>
                  <a:pt x="715803" y="1264478"/>
                  <a:pt x="720089" y="1266002"/>
                </a:cubicBezTo>
                <a:close/>
                <a:moveTo>
                  <a:pt x="814577" y="1263621"/>
                </a:moveTo>
                <a:cubicBezTo>
                  <a:pt x="820483" y="1266097"/>
                  <a:pt x="826293" y="1274193"/>
                  <a:pt x="826769" y="1280670"/>
                </a:cubicBezTo>
                <a:cubicBezTo>
                  <a:pt x="827245" y="1287243"/>
                  <a:pt x="822673" y="1290291"/>
                  <a:pt x="816673" y="1287243"/>
                </a:cubicBezTo>
                <a:cubicBezTo>
                  <a:pt x="811053" y="1284385"/>
                  <a:pt x="806481" y="1277527"/>
                  <a:pt x="805814" y="1270860"/>
                </a:cubicBezTo>
                <a:cubicBezTo>
                  <a:pt x="805147" y="1264287"/>
                  <a:pt x="808862" y="1261239"/>
                  <a:pt x="814577" y="1263621"/>
                </a:cubicBezTo>
                <a:close/>
                <a:moveTo>
                  <a:pt x="1820561" y="1263609"/>
                </a:moveTo>
                <a:cubicBezTo>
                  <a:pt x="1826395" y="1263121"/>
                  <a:pt x="1830895" y="1264574"/>
                  <a:pt x="1833276" y="1267812"/>
                </a:cubicBezTo>
                <a:cubicBezTo>
                  <a:pt x="1837943" y="1274194"/>
                  <a:pt x="1832419" y="1287148"/>
                  <a:pt x="1819560" y="1298673"/>
                </a:cubicBezTo>
                <a:cubicBezTo>
                  <a:pt x="1807749" y="1309341"/>
                  <a:pt x="1790032" y="1317533"/>
                  <a:pt x="1778602" y="1318295"/>
                </a:cubicBezTo>
                <a:cubicBezTo>
                  <a:pt x="1766030" y="1319057"/>
                  <a:pt x="1761267" y="1312484"/>
                  <a:pt x="1766792" y="1301340"/>
                </a:cubicBezTo>
                <a:lnTo>
                  <a:pt x="1774202" y="1289905"/>
                </a:lnTo>
                <a:lnTo>
                  <a:pt x="1799843" y="1271051"/>
                </a:lnTo>
                <a:cubicBezTo>
                  <a:pt x="1807559" y="1266527"/>
                  <a:pt x="1814727" y="1264098"/>
                  <a:pt x="1820561" y="1263609"/>
                </a:cubicBezTo>
                <a:close/>
                <a:moveTo>
                  <a:pt x="1517642" y="1263264"/>
                </a:moveTo>
                <a:cubicBezTo>
                  <a:pt x="1520023" y="1263478"/>
                  <a:pt x="1520476" y="1265097"/>
                  <a:pt x="1518380" y="1268193"/>
                </a:cubicBezTo>
                <a:cubicBezTo>
                  <a:pt x="1514189" y="1274479"/>
                  <a:pt x="1500758" y="1284385"/>
                  <a:pt x="1489138" y="1289148"/>
                </a:cubicBezTo>
                <a:cubicBezTo>
                  <a:pt x="1477517" y="1293910"/>
                  <a:pt x="1471612" y="1292386"/>
                  <a:pt x="1476184" y="1286385"/>
                </a:cubicBezTo>
                <a:cubicBezTo>
                  <a:pt x="1480756" y="1280480"/>
                  <a:pt x="1494091" y="1271812"/>
                  <a:pt x="1505330" y="1266764"/>
                </a:cubicBezTo>
                <a:cubicBezTo>
                  <a:pt x="1510950" y="1264240"/>
                  <a:pt x="1515261" y="1263049"/>
                  <a:pt x="1517642" y="1263264"/>
                </a:cubicBezTo>
                <a:close/>
                <a:moveTo>
                  <a:pt x="1386078" y="1262669"/>
                </a:moveTo>
                <a:cubicBezTo>
                  <a:pt x="1394555" y="1263621"/>
                  <a:pt x="1398460" y="1267336"/>
                  <a:pt x="1394936" y="1271337"/>
                </a:cubicBezTo>
                <a:cubicBezTo>
                  <a:pt x="1391221" y="1275528"/>
                  <a:pt x="1380553" y="1278766"/>
                  <a:pt x="1371790" y="1277813"/>
                </a:cubicBezTo>
                <a:cubicBezTo>
                  <a:pt x="1363504" y="1276956"/>
                  <a:pt x="1359217" y="1272575"/>
                  <a:pt x="1362551" y="1268574"/>
                </a:cubicBezTo>
                <a:cubicBezTo>
                  <a:pt x="1366075" y="1264288"/>
                  <a:pt x="1377315" y="1261716"/>
                  <a:pt x="1386078" y="1262669"/>
                </a:cubicBezTo>
                <a:close/>
                <a:moveTo>
                  <a:pt x="1545300" y="1262287"/>
                </a:moveTo>
                <a:cubicBezTo>
                  <a:pt x="1548122" y="1262311"/>
                  <a:pt x="1548812" y="1264049"/>
                  <a:pt x="1546764" y="1267621"/>
                </a:cubicBezTo>
                <a:cubicBezTo>
                  <a:pt x="1542668" y="1275051"/>
                  <a:pt x="1527809" y="1287052"/>
                  <a:pt x="1514284" y="1293244"/>
                </a:cubicBezTo>
                <a:cubicBezTo>
                  <a:pt x="1501330" y="1299149"/>
                  <a:pt x="1494186" y="1298006"/>
                  <a:pt x="1498472" y="1291529"/>
                </a:cubicBezTo>
                <a:cubicBezTo>
                  <a:pt x="1502949" y="1284766"/>
                  <a:pt x="1517999" y="1273908"/>
                  <a:pt x="1531048" y="1267240"/>
                </a:cubicBezTo>
                <a:cubicBezTo>
                  <a:pt x="1537525" y="1263954"/>
                  <a:pt x="1542478" y="1262263"/>
                  <a:pt x="1545300" y="1262287"/>
                </a:cubicBezTo>
                <a:close/>
                <a:moveTo>
                  <a:pt x="2166211" y="1262240"/>
                </a:moveTo>
                <a:cubicBezTo>
                  <a:pt x="2172962" y="1263930"/>
                  <a:pt x="2177653" y="1268145"/>
                  <a:pt x="2178462" y="1274384"/>
                </a:cubicBezTo>
                <a:cubicBezTo>
                  <a:pt x="2180081" y="1286862"/>
                  <a:pt x="2165698" y="1303054"/>
                  <a:pt x="2147030" y="1310102"/>
                </a:cubicBezTo>
                <a:cubicBezTo>
                  <a:pt x="2128361" y="1317151"/>
                  <a:pt x="2111787" y="1312770"/>
                  <a:pt x="2111025" y="1300387"/>
                </a:cubicBezTo>
                <a:cubicBezTo>
                  <a:pt x="2110263" y="1288576"/>
                  <a:pt x="2124074" y="1272574"/>
                  <a:pt x="2141600" y="1265240"/>
                </a:cubicBezTo>
                <a:cubicBezTo>
                  <a:pt x="2150649" y="1261383"/>
                  <a:pt x="2159460" y="1260549"/>
                  <a:pt x="2166211" y="1262240"/>
                </a:cubicBezTo>
                <a:close/>
                <a:moveTo>
                  <a:pt x="3367753" y="1262097"/>
                </a:moveTo>
                <a:cubicBezTo>
                  <a:pt x="3387565" y="1266192"/>
                  <a:pt x="3405948" y="1285052"/>
                  <a:pt x="3408901" y="1305435"/>
                </a:cubicBezTo>
                <a:cubicBezTo>
                  <a:pt x="3411854" y="1325819"/>
                  <a:pt x="3397471" y="1339344"/>
                  <a:pt x="3377373" y="1335248"/>
                </a:cubicBezTo>
                <a:cubicBezTo>
                  <a:pt x="3356038" y="1330867"/>
                  <a:pt x="3338321" y="1310484"/>
                  <a:pt x="3336321" y="1289624"/>
                </a:cubicBezTo>
                <a:cubicBezTo>
                  <a:pt x="3334416" y="1269621"/>
                  <a:pt x="3347751" y="1258001"/>
                  <a:pt x="3367753" y="1262097"/>
                </a:cubicBezTo>
                <a:close/>
                <a:moveTo>
                  <a:pt x="1492603" y="1261657"/>
                </a:moveTo>
                <a:cubicBezTo>
                  <a:pt x="1494615" y="1262097"/>
                  <a:pt x="1494853" y="1263669"/>
                  <a:pt x="1492757" y="1266384"/>
                </a:cubicBezTo>
                <a:cubicBezTo>
                  <a:pt x="1488566" y="1271813"/>
                  <a:pt x="1476279" y="1279814"/>
                  <a:pt x="1465992" y="1283052"/>
                </a:cubicBezTo>
                <a:cubicBezTo>
                  <a:pt x="1455610" y="1286386"/>
                  <a:pt x="1451323" y="1284100"/>
                  <a:pt x="1456277" y="1278671"/>
                </a:cubicBezTo>
                <a:cubicBezTo>
                  <a:pt x="1460944" y="1273527"/>
                  <a:pt x="1472088" y="1267241"/>
                  <a:pt x="1481804" y="1263717"/>
                </a:cubicBezTo>
                <a:cubicBezTo>
                  <a:pt x="1486805" y="1261907"/>
                  <a:pt x="1490591" y="1261216"/>
                  <a:pt x="1492603" y="1261657"/>
                </a:cubicBezTo>
                <a:close/>
                <a:moveTo>
                  <a:pt x="1178492" y="1261312"/>
                </a:moveTo>
                <a:cubicBezTo>
                  <a:pt x="1182552" y="1260907"/>
                  <a:pt x="1187386" y="1261526"/>
                  <a:pt x="1191958" y="1263240"/>
                </a:cubicBezTo>
                <a:cubicBezTo>
                  <a:pt x="1201388" y="1266765"/>
                  <a:pt x="1205865" y="1272956"/>
                  <a:pt x="1202626" y="1277814"/>
                </a:cubicBezTo>
                <a:cubicBezTo>
                  <a:pt x="1199388" y="1282671"/>
                  <a:pt x="1189767" y="1284100"/>
                  <a:pt x="1180814" y="1280766"/>
                </a:cubicBezTo>
                <a:cubicBezTo>
                  <a:pt x="1172051" y="1277528"/>
                  <a:pt x="1166812" y="1270289"/>
                  <a:pt x="1169670" y="1265526"/>
                </a:cubicBezTo>
                <a:cubicBezTo>
                  <a:pt x="1171146" y="1263145"/>
                  <a:pt x="1174432" y="1261716"/>
                  <a:pt x="1178492" y="1261312"/>
                </a:cubicBezTo>
                <a:close/>
                <a:moveTo>
                  <a:pt x="2977134" y="1258287"/>
                </a:moveTo>
                <a:cubicBezTo>
                  <a:pt x="2976944" y="1269812"/>
                  <a:pt x="2977896" y="1277146"/>
                  <a:pt x="2978753" y="1284861"/>
                </a:cubicBezTo>
                <a:cubicBezTo>
                  <a:pt x="2991517" y="1287338"/>
                  <a:pt x="3003423" y="1289719"/>
                  <a:pt x="3014091" y="1291910"/>
                </a:cubicBezTo>
                <a:cubicBezTo>
                  <a:pt x="3013043" y="1283147"/>
                  <a:pt x="3012281" y="1275527"/>
                  <a:pt x="3012377" y="1265049"/>
                </a:cubicBezTo>
                <a:cubicBezTo>
                  <a:pt x="2999518" y="1262573"/>
                  <a:pt x="2987802" y="1260287"/>
                  <a:pt x="2977134" y="1258287"/>
                </a:cubicBezTo>
                <a:close/>
                <a:moveTo>
                  <a:pt x="951440" y="1257038"/>
                </a:moveTo>
                <a:cubicBezTo>
                  <a:pt x="954072" y="1256097"/>
                  <a:pt x="957596" y="1256383"/>
                  <a:pt x="961453" y="1258097"/>
                </a:cubicBezTo>
                <a:cubicBezTo>
                  <a:pt x="969454" y="1261621"/>
                  <a:pt x="975740" y="1270194"/>
                  <a:pt x="974883" y="1276385"/>
                </a:cubicBezTo>
                <a:cubicBezTo>
                  <a:pt x="973931" y="1282576"/>
                  <a:pt x="966501" y="1284862"/>
                  <a:pt x="958691" y="1281052"/>
                </a:cubicBezTo>
                <a:cubicBezTo>
                  <a:pt x="951356" y="1277433"/>
                  <a:pt x="946213" y="1269813"/>
                  <a:pt x="946784" y="1263336"/>
                </a:cubicBezTo>
                <a:cubicBezTo>
                  <a:pt x="947070" y="1260145"/>
                  <a:pt x="948809" y="1257978"/>
                  <a:pt x="951440" y="1257038"/>
                </a:cubicBezTo>
                <a:close/>
                <a:moveTo>
                  <a:pt x="1777061" y="1256675"/>
                </a:moveTo>
                <a:lnTo>
                  <a:pt x="1783628" y="1265549"/>
                </a:lnTo>
                <a:cubicBezTo>
                  <a:pt x="1784533" y="1269336"/>
                  <a:pt x="1783509" y="1274241"/>
                  <a:pt x="1778698" y="1281242"/>
                </a:cubicBezTo>
                <a:lnTo>
                  <a:pt x="1774171" y="1289664"/>
                </a:lnTo>
                <a:lnTo>
                  <a:pt x="1761172" y="1298577"/>
                </a:lnTo>
                <a:cubicBezTo>
                  <a:pt x="1747075" y="1308579"/>
                  <a:pt x="1734217" y="1313722"/>
                  <a:pt x="1724120" y="1313246"/>
                </a:cubicBezTo>
                <a:cubicBezTo>
                  <a:pt x="1713643" y="1312770"/>
                  <a:pt x="1710880" y="1307435"/>
                  <a:pt x="1717167" y="1296387"/>
                </a:cubicBezTo>
                <a:cubicBezTo>
                  <a:pt x="1718310" y="1294386"/>
                  <a:pt x="1719167" y="1292386"/>
                  <a:pt x="1720119" y="1290481"/>
                </a:cubicBezTo>
                <a:cubicBezTo>
                  <a:pt x="1723168" y="1287338"/>
                  <a:pt x="1726311" y="1284099"/>
                  <a:pt x="1729359" y="1280861"/>
                </a:cubicBezTo>
                <a:cubicBezTo>
                  <a:pt x="1737979" y="1273622"/>
                  <a:pt x="1746171" y="1268312"/>
                  <a:pt x="1754112" y="1264430"/>
                </a:cubicBezTo>
                <a:lnTo>
                  <a:pt x="1776800" y="1256763"/>
                </a:lnTo>
                <a:lnTo>
                  <a:pt x="1776603" y="1256763"/>
                </a:lnTo>
                <a:lnTo>
                  <a:pt x="1776876" y="1256682"/>
                </a:lnTo>
                <a:lnTo>
                  <a:pt x="1776927" y="1256720"/>
                </a:lnTo>
                <a:close/>
                <a:moveTo>
                  <a:pt x="1469588" y="1256418"/>
                </a:moveTo>
                <a:cubicBezTo>
                  <a:pt x="1471160" y="1257144"/>
                  <a:pt x="1471136" y="1258716"/>
                  <a:pt x="1469136" y="1261049"/>
                </a:cubicBezTo>
                <a:cubicBezTo>
                  <a:pt x="1465135" y="1265812"/>
                  <a:pt x="1454848" y="1271527"/>
                  <a:pt x="1445704" y="1273527"/>
                </a:cubicBezTo>
                <a:cubicBezTo>
                  <a:pt x="1436655" y="1275527"/>
                  <a:pt x="1432941" y="1272955"/>
                  <a:pt x="1437132" y="1268288"/>
                </a:cubicBezTo>
                <a:cubicBezTo>
                  <a:pt x="1441418" y="1263716"/>
                  <a:pt x="1451609" y="1259049"/>
                  <a:pt x="1460468" y="1256858"/>
                </a:cubicBezTo>
                <a:cubicBezTo>
                  <a:pt x="1464850" y="1255811"/>
                  <a:pt x="1468017" y="1255692"/>
                  <a:pt x="1469588" y="1256418"/>
                </a:cubicBezTo>
                <a:close/>
                <a:moveTo>
                  <a:pt x="3941445" y="1255810"/>
                </a:moveTo>
                <a:cubicBezTo>
                  <a:pt x="3947636" y="1262287"/>
                  <a:pt x="3952779" y="1266097"/>
                  <a:pt x="3954875" y="1270288"/>
                </a:cubicBezTo>
                <a:cubicBezTo>
                  <a:pt x="3958494" y="1277527"/>
                  <a:pt x="3956113" y="1282099"/>
                  <a:pt x="3950303" y="1279813"/>
                </a:cubicBezTo>
                <a:cubicBezTo>
                  <a:pt x="3947065" y="1278575"/>
                  <a:pt x="3941159" y="1272384"/>
                  <a:pt x="3939540" y="1268573"/>
                </a:cubicBezTo>
                <a:cubicBezTo>
                  <a:pt x="3937920" y="1264954"/>
                  <a:pt x="3940397" y="1261525"/>
                  <a:pt x="3941445" y="1255810"/>
                </a:cubicBezTo>
                <a:close/>
                <a:moveTo>
                  <a:pt x="1233118" y="1254370"/>
                </a:moveTo>
                <a:cubicBezTo>
                  <a:pt x="1236940" y="1253906"/>
                  <a:pt x="1241536" y="1254335"/>
                  <a:pt x="1246060" y="1255716"/>
                </a:cubicBezTo>
                <a:cubicBezTo>
                  <a:pt x="1255775" y="1258668"/>
                  <a:pt x="1260633" y="1264383"/>
                  <a:pt x="1257300" y="1268955"/>
                </a:cubicBezTo>
                <a:cubicBezTo>
                  <a:pt x="1254156" y="1273241"/>
                  <a:pt x="1245203" y="1274766"/>
                  <a:pt x="1236345" y="1272099"/>
                </a:cubicBezTo>
                <a:cubicBezTo>
                  <a:pt x="1227105" y="1269432"/>
                  <a:pt x="1221676" y="1262954"/>
                  <a:pt x="1224819" y="1258383"/>
                </a:cubicBezTo>
                <a:cubicBezTo>
                  <a:pt x="1226248" y="1256192"/>
                  <a:pt x="1229296" y="1254835"/>
                  <a:pt x="1233118" y="1254370"/>
                </a:cubicBezTo>
                <a:close/>
                <a:moveTo>
                  <a:pt x="2614993" y="1252001"/>
                </a:moveTo>
                <a:cubicBezTo>
                  <a:pt x="2629376" y="1250191"/>
                  <a:pt x="2640139" y="1259716"/>
                  <a:pt x="2640806" y="1274385"/>
                </a:cubicBezTo>
                <a:cubicBezTo>
                  <a:pt x="2641568" y="1289148"/>
                  <a:pt x="2631852" y="1302388"/>
                  <a:pt x="2617469" y="1304388"/>
                </a:cubicBezTo>
                <a:cubicBezTo>
                  <a:pt x="2603182" y="1306389"/>
                  <a:pt x="2590609" y="1296006"/>
                  <a:pt x="2589942" y="1281433"/>
                </a:cubicBezTo>
                <a:cubicBezTo>
                  <a:pt x="2589276" y="1266860"/>
                  <a:pt x="2600896" y="1253811"/>
                  <a:pt x="2614993" y="1252001"/>
                </a:cubicBezTo>
                <a:close/>
                <a:moveTo>
                  <a:pt x="2694812" y="1247714"/>
                </a:moveTo>
                <a:cubicBezTo>
                  <a:pt x="2708814" y="1248571"/>
                  <a:pt x="2721578" y="1261049"/>
                  <a:pt x="2722339" y="1275717"/>
                </a:cubicBezTo>
                <a:cubicBezTo>
                  <a:pt x="2723102" y="1290862"/>
                  <a:pt x="2710052" y="1303531"/>
                  <a:pt x="2695479" y="1301911"/>
                </a:cubicBezTo>
                <a:cubicBezTo>
                  <a:pt x="2680906" y="1300292"/>
                  <a:pt x="2670238" y="1287052"/>
                  <a:pt x="2670238" y="1272098"/>
                </a:cubicBezTo>
                <a:cubicBezTo>
                  <a:pt x="2670142" y="1257239"/>
                  <a:pt x="2680620" y="1246761"/>
                  <a:pt x="2694812" y="1247714"/>
                </a:cubicBezTo>
                <a:close/>
                <a:moveTo>
                  <a:pt x="1290435" y="1246881"/>
                </a:moveTo>
                <a:cubicBezTo>
                  <a:pt x="1294090" y="1246380"/>
                  <a:pt x="1298400" y="1246666"/>
                  <a:pt x="1302639" y="1247809"/>
                </a:cubicBezTo>
                <a:cubicBezTo>
                  <a:pt x="1311497" y="1250190"/>
                  <a:pt x="1316259" y="1255334"/>
                  <a:pt x="1313116" y="1259334"/>
                </a:cubicBezTo>
                <a:cubicBezTo>
                  <a:pt x="1310068" y="1263335"/>
                  <a:pt x="1300353" y="1265049"/>
                  <a:pt x="1291685" y="1262668"/>
                </a:cubicBezTo>
                <a:cubicBezTo>
                  <a:pt x="1282827" y="1260287"/>
                  <a:pt x="1278731" y="1254953"/>
                  <a:pt x="1282160" y="1250667"/>
                </a:cubicBezTo>
                <a:cubicBezTo>
                  <a:pt x="1283779" y="1248667"/>
                  <a:pt x="1286780" y="1247381"/>
                  <a:pt x="1290435" y="1246881"/>
                </a:cubicBezTo>
                <a:close/>
                <a:moveTo>
                  <a:pt x="2106609" y="1245583"/>
                </a:moveTo>
                <a:cubicBezTo>
                  <a:pt x="2113026" y="1247262"/>
                  <a:pt x="2117312" y="1251477"/>
                  <a:pt x="2118074" y="1257811"/>
                </a:cubicBezTo>
                <a:cubicBezTo>
                  <a:pt x="2119598" y="1270574"/>
                  <a:pt x="2106167" y="1286195"/>
                  <a:pt x="2087117" y="1294196"/>
                </a:cubicBezTo>
                <a:cubicBezTo>
                  <a:pt x="2067496" y="1302388"/>
                  <a:pt x="2050351" y="1298863"/>
                  <a:pt x="2049208" y="1286290"/>
                </a:cubicBezTo>
                <a:cubicBezTo>
                  <a:pt x="2048065" y="1273813"/>
                  <a:pt x="2063400" y="1256382"/>
                  <a:pt x="2082355" y="1248571"/>
                </a:cubicBezTo>
                <a:cubicBezTo>
                  <a:pt x="2091642" y="1244761"/>
                  <a:pt x="2100191" y="1243904"/>
                  <a:pt x="2106609" y="1245583"/>
                </a:cubicBezTo>
                <a:close/>
                <a:moveTo>
                  <a:pt x="1439703" y="1245429"/>
                </a:moveTo>
                <a:cubicBezTo>
                  <a:pt x="1447705" y="1244667"/>
                  <a:pt x="1450848" y="1247048"/>
                  <a:pt x="1446752" y="1251429"/>
                </a:cubicBezTo>
                <a:cubicBezTo>
                  <a:pt x="1442752" y="1255525"/>
                  <a:pt x="1434179" y="1259335"/>
                  <a:pt x="1426559" y="1259907"/>
                </a:cubicBezTo>
                <a:cubicBezTo>
                  <a:pt x="1419130" y="1260478"/>
                  <a:pt x="1415605" y="1257430"/>
                  <a:pt x="1418748" y="1253620"/>
                </a:cubicBezTo>
                <a:cubicBezTo>
                  <a:pt x="1422082" y="1249620"/>
                  <a:pt x="1431798" y="1246191"/>
                  <a:pt x="1439703" y="1245429"/>
                </a:cubicBezTo>
                <a:close/>
                <a:moveTo>
                  <a:pt x="655034" y="1245142"/>
                </a:moveTo>
                <a:cubicBezTo>
                  <a:pt x="657511" y="1246476"/>
                  <a:pt x="660463" y="1250762"/>
                  <a:pt x="665512" y="1256382"/>
                </a:cubicBezTo>
                <a:cubicBezTo>
                  <a:pt x="662273" y="1258382"/>
                  <a:pt x="660844" y="1260858"/>
                  <a:pt x="658654" y="1260001"/>
                </a:cubicBezTo>
                <a:cubicBezTo>
                  <a:pt x="657034" y="1259430"/>
                  <a:pt x="653319" y="1254286"/>
                  <a:pt x="652177" y="1251333"/>
                </a:cubicBezTo>
                <a:cubicBezTo>
                  <a:pt x="650176" y="1246285"/>
                  <a:pt x="651415" y="1243047"/>
                  <a:pt x="655034" y="1245142"/>
                </a:cubicBezTo>
                <a:close/>
                <a:moveTo>
                  <a:pt x="995326" y="1244321"/>
                </a:moveTo>
                <a:cubicBezTo>
                  <a:pt x="998315" y="1243642"/>
                  <a:pt x="1002172" y="1244190"/>
                  <a:pt x="1006220" y="1246095"/>
                </a:cubicBezTo>
                <a:cubicBezTo>
                  <a:pt x="1014126" y="1249810"/>
                  <a:pt x="1020031" y="1257811"/>
                  <a:pt x="1019079" y="1263335"/>
                </a:cubicBezTo>
                <a:cubicBezTo>
                  <a:pt x="1018031" y="1269336"/>
                  <a:pt x="1009744" y="1271241"/>
                  <a:pt x="1001553" y="1267336"/>
                </a:cubicBezTo>
                <a:cubicBezTo>
                  <a:pt x="993647" y="1263526"/>
                  <a:pt x="988504" y="1256001"/>
                  <a:pt x="989647" y="1249905"/>
                </a:cubicBezTo>
                <a:cubicBezTo>
                  <a:pt x="990219" y="1246905"/>
                  <a:pt x="992338" y="1245000"/>
                  <a:pt x="995326" y="1244321"/>
                </a:cubicBezTo>
                <a:close/>
                <a:moveTo>
                  <a:pt x="3549681" y="1244285"/>
                </a:moveTo>
                <a:cubicBezTo>
                  <a:pt x="3564445" y="1247333"/>
                  <a:pt x="3579780" y="1262097"/>
                  <a:pt x="3583495" y="1277527"/>
                </a:cubicBezTo>
                <a:cubicBezTo>
                  <a:pt x="3587400" y="1293720"/>
                  <a:pt x="3576637" y="1304959"/>
                  <a:pt x="3560730" y="1300864"/>
                </a:cubicBezTo>
                <a:cubicBezTo>
                  <a:pt x="3545395" y="1296958"/>
                  <a:pt x="3531584" y="1281528"/>
                  <a:pt x="3528631" y="1265907"/>
                </a:cubicBezTo>
                <a:cubicBezTo>
                  <a:pt x="3525678" y="1250191"/>
                  <a:pt x="3534632" y="1241142"/>
                  <a:pt x="3549681" y="1244285"/>
                </a:cubicBezTo>
                <a:close/>
                <a:moveTo>
                  <a:pt x="2316289" y="1243237"/>
                </a:moveTo>
                <a:cubicBezTo>
                  <a:pt x="2333815" y="1237903"/>
                  <a:pt x="2349245" y="1244761"/>
                  <a:pt x="2349912" y="1257620"/>
                </a:cubicBezTo>
                <a:cubicBezTo>
                  <a:pt x="2350579" y="1270479"/>
                  <a:pt x="2335910" y="1285433"/>
                  <a:pt x="2318384" y="1290291"/>
                </a:cubicBezTo>
                <a:cubicBezTo>
                  <a:pt x="2301239" y="1295053"/>
                  <a:pt x="2286761" y="1289338"/>
                  <a:pt x="2285809" y="1277146"/>
                </a:cubicBezTo>
                <a:cubicBezTo>
                  <a:pt x="2284856" y="1264573"/>
                  <a:pt x="2298953" y="1248571"/>
                  <a:pt x="2316289" y="1243237"/>
                </a:cubicBezTo>
                <a:close/>
                <a:moveTo>
                  <a:pt x="3833050" y="1242475"/>
                </a:moveTo>
                <a:cubicBezTo>
                  <a:pt x="3840194" y="1243618"/>
                  <a:pt x="3849052" y="1251619"/>
                  <a:pt x="3852005" y="1259906"/>
                </a:cubicBezTo>
                <a:cubicBezTo>
                  <a:pt x="3854862" y="1267907"/>
                  <a:pt x="3851148" y="1274670"/>
                  <a:pt x="3844290" y="1273622"/>
                </a:cubicBezTo>
                <a:cubicBezTo>
                  <a:pt x="3837146" y="1272479"/>
                  <a:pt x="3828764" y="1264287"/>
                  <a:pt x="3825621" y="1255715"/>
                </a:cubicBezTo>
                <a:cubicBezTo>
                  <a:pt x="3822477" y="1246952"/>
                  <a:pt x="3825716" y="1241332"/>
                  <a:pt x="3833050" y="1242475"/>
                </a:cubicBezTo>
                <a:close/>
                <a:moveTo>
                  <a:pt x="839414" y="1240761"/>
                </a:moveTo>
                <a:cubicBezTo>
                  <a:pt x="841224" y="1239713"/>
                  <a:pt x="843819" y="1239809"/>
                  <a:pt x="846867" y="1241237"/>
                </a:cubicBezTo>
                <a:cubicBezTo>
                  <a:pt x="853344" y="1244285"/>
                  <a:pt x="859059" y="1252191"/>
                  <a:pt x="859154" y="1258477"/>
                </a:cubicBezTo>
                <a:cubicBezTo>
                  <a:pt x="859249" y="1264288"/>
                  <a:pt x="854773" y="1266859"/>
                  <a:pt x="848867" y="1264288"/>
                </a:cubicBezTo>
                <a:cubicBezTo>
                  <a:pt x="842390" y="1261430"/>
                  <a:pt x="837056" y="1254001"/>
                  <a:pt x="836675" y="1247143"/>
                </a:cubicBezTo>
                <a:cubicBezTo>
                  <a:pt x="836580" y="1244000"/>
                  <a:pt x="837604" y="1241809"/>
                  <a:pt x="839414" y="1240761"/>
                </a:cubicBezTo>
                <a:close/>
                <a:moveTo>
                  <a:pt x="1680591" y="1238284"/>
                </a:moveTo>
                <a:cubicBezTo>
                  <a:pt x="1672018" y="1243618"/>
                  <a:pt x="1663160" y="1249047"/>
                  <a:pt x="1653826" y="1254572"/>
                </a:cubicBezTo>
                <a:cubicBezTo>
                  <a:pt x="1652397" y="1259715"/>
                  <a:pt x="1651063" y="1264764"/>
                  <a:pt x="1649539" y="1270479"/>
                </a:cubicBezTo>
                <a:cubicBezTo>
                  <a:pt x="1658398" y="1265430"/>
                  <a:pt x="1668018" y="1259811"/>
                  <a:pt x="1676876" y="1254667"/>
                </a:cubicBezTo>
                <a:cubicBezTo>
                  <a:pt x="1678114" y="1249143"/>
                  <a:pt x="1679258" y="1243904"/>
                  <a:pt x="1680591" y="1238284"/>
                </a:cubicBezTo>
                <a:close/>
                <a:moveTo>
                  <a:pt x="1347632" y="1238035"/>
                </a:moveTo>
                <a:cubicBezTo>
                  <a:pt x="1351359" y="1237333"/>
                  <a:pt x="1355740" y="1237333"/>
                  <a:pt x="1359788" y="1238190"/>
                </a:cubicBezTo>
                <a:cubicBezTo>
                  <a:pt x="1367694" y="1239809"/>
                  <a:pt x="1372266" y="1244476"/>
                  <a:pt x="1369408" y="1248096"/>
                </a:cubicBezTo>
                <a:cubicBezTo>
                  <a:pt x="1366456" y="1251715"/>
                  <a:pt x="1356835" y="1253906"/>
                  <a:pt x="1348930" y="1252382"/>
                </a:cubicBezTo>
                <a:cubicBezTo>
                  <a:pt x="1340833" y="1250858"/>
                  <a:pt x="1336452" y="1246096"/>
                  <a:pt x="1339405" y="1242095"/>
                </a:cubicBezTo>
                <a:cubicBezTo>
                  <a:pt x="1340834" y="1240143"/>
                  <a:pt x="1343906" y="1238738"/>
                  <a:pt x="1347632" y="1238035"/>
                </a:cubicBezTo>
                <a:close/>
                <a:moveTo>
                  <a:pt x="1644396" y="1237998"/>
                </a:moveTo>
                <a:cubicBezTo>
                  <a:pt x="1634585" y="1244285"/>
                  <a:pt x="1624870" y="1250286"/>
                  <a:pt x="1616392" y="1255429"/>
                </a:cubicBezTo>
                <a:cubicBezTo>
                  <a:pt x="1614392" y="1260858"/>
                  <a:pt x="1612583" y="1266097"/>
                  <a:pt x="1610773" y="1271050"/>
                </a:cubicBezTo>
                <a:cubicBezTo>
                  <a:pt x="1620393" y="1265526"/>
                  <a:pt x="1629442" y="1260192"/>
                  <a:pt x="1637538" y="1255334"/>
                </a:cubicBezTo>
                <a:cubicBezTo>
                  <a:pt x="1639919" y="1249047"/>
                  <a:pt x="1642205" y="1243428"/>
                  <a:pt x="1644396" y="1237998"/>
                </a:cubicBezTo>
                <a:close/>
                <a:moveTo>
                  <a:pt x="2477357" y="1237713"/>
                </a:moveTo>
                <a:cubicBezTo>
                  <a:pt x="2493358" y="1234284"/>
                  <a:pt x="2507170" y="1241808"/>
                  <a:pt x="2507074" y="1254762"/>
                </a:cubicBezTo>
                <a:cubicBezTo>
                  <a:pt x="2506979" y="1267812"/>
                  <a:pt x="2494692" y="1281528"/>
                  <a:pt x="2478595" y="1285433"/>
                </a:cubicBezTo>
                <a:cubicBezTo>
                  <a:pt x="2462783" y="1289338"/>
                  <a:pt x="2448591" y="1281813"/>
                  <a:pt x="2448210" y="1269240"/>
                </a:cubicBezTo>
                <a:cubicBezTo>
                  <a:pt x="2447829" y="1256382"/>
                  <a:pt x="2461069" y="1241332"/>
                  <a:pt x="2477357" y="1237713"/>
                </a:cubicBezTo>
                <a:close/>
                <a:moveTo>
                  <a:pt x="1722501" y="1237427"/>
                </a:moveTo>
                <a:cubicBezTo>
                  <a:pt x="1712119" y="1243713"/>
                  <a:pt x="1702403" y="1249428"/>
                  <a:pt x="1693164" y="1254762"/>
                </a:cubicBezTo>
                <a:cubicBezTo>
                  <a:pt x="1692021" y="1260858"/>
                  <a:pt x="1690878" y="1266573"/>
                  <a:pt x="1689830" y="1272479"/>
                </a:cubicBezTo>
                <a:cubicBezTo>
                  <a:pt x="1700974" y="1266288"/>
                  <a:pt x="1711833" y="1260192"/>
                  <a:pt x="1721739" y="1254572"/>
                </a:cubicBezTo>
                <a:cubicBezTo>
                  <a:pt x="1722025" y="1248857"/>
                  <a:pt x="1722215" y="1243047"/>
                  <a:pt x="1722501" y="1237427"/>
                </a:cubicBezTo>
                <a:close/>
                <a:moveTo>
                  <a:pt x="2863882" y="1237046"/>
                </a:moveTo>
                <a:cubicBezTo>
                  <a:pt x="2863596" y="1247904"/>
                  <a:pt x="2864358" y="1257429"/>
                  <a:pt x="2865311" y="1266478"/>
                </a:cubicBezTo>
                <a:cubicBezTo>
                  <a:pt x="2877026" y="1268383"/>
                  <a:pt x="2890171" y="1270574"/>
                  <a:pt x="2902077" y="1272669"/>
                </a:cubicBezTo>
                <a:cubicBezTo>
                  <a:pt x="2901029" y="1263144"/>
                  <a:pt x="2900267" y="1254381"/>
                  <a:pt x="2900458" y="1242761"/>
                </a:cubicBezTo>
                <a:cubicBezTo>
                  <a:pt x="2887885" y="1240665"/>
                  <a:pt x="2875312" y="1238665"/>
                  <a:pt x="2863882" y="1237046"/>
                </a:cubicBezTo>
                <a:close/>
                <a:moveTo>
                  <a:pt x="744093" y="1235141"/>
                </a:moveTo>
                <a:cubicBezTo>
                  <a:pt x="748760" y="1236761"/>
                  <a:pt x="754189" y="1243714"/>
                  <a:pt x="755237" y="1249524"/>
                </a:cubicBezTo>
                <a:cubicBezTo>
                  <a:pt x="756285" y="1254668"/>
                  <a:pt x="753427" y="1257716"/>
                  <a:pt x="749141" y="1256096"/>
                </a:cubicBezTo>
                <a:cubicBezTo>
                  <a:pt x="744664" y="1254382"/>
                  <a:pt x="740378" y="1248857"/>
                  <a:pt x="738949" y="1242857"/>
                </a:cubicBezTo>
                <a:cubicBezTo>
                  <a:pt x="737521" y="1236856"/>
                  <a:pt x="739616" y="1233617"/>
                  <a:pt x="744093" y="1235141"/>
                </a:cubicBezTo>
                <a:close/>
                <a:moveTo>
                  <a:pt x="1042166" y="1234879"/>
                </a:moveTo>
                <a:cubicBezTo>
                  <a:pt x="1045298" y="1234236"/>
                  <a:pt x="1049322" y="1234760"/>
                  <a:pt x="1053465" y="1236570"/>
                </a:cubicBezTo>
                <a:cubicBezTo>
                  <a:pt x="1061561" y="1240094"/>
                  <a:pt x="1067752" y="1248000"/>
                  <a:pt x="1066419" y="1253239"/>
                </a:cubicBezTo>
                <a:cubicBezTo>
                  <a:pt x="1065181" y="1258477"/>
                  <a:pt x="1056894" y="1260192"/>
                  <a:pt x="1048988" y="1256858"/>
                </a:cubicBezTo>
                <a:cubicBezTo>
                  <a:pt x="1040892" y="1253429"/>
                  <a:pt x="1035082" y="1245904"/>
                  <a:pt x="1036225" y="1240189"/>
                </a:cubicBezTo>
                <a:cubicBezTo>
                  <a:pt x="1036797" y="1237332"/>
                  <a:pt x="1039035" y="1235522"/>
                  <a:pt x="1042166" y="1234879"/>
                </a:cubicBezTo>
                <a:close/>
                <a:moveTo>
                  <a:pt x="1881378" y="1232855"/>
                </a:moveTo>
                <a:lnTo>
                  <a:pt x="1881190" y="1233217"/>
                </a:lnTo>
                <a:lnTo>
                  <a:pt x="1881027" y="1233346"/>
                </a:lnTo>
                <a:lnTo>
                  <a:pt x="1880901" y="1233522"/>
                </a:lnTo>
                <a:lnTo>
                  <a:pt x="1880940" y="1233415"/>
                </a:lnTo>
                <a:lnTo>
                  <a:pt x="1880806" y="1233522"/>
                </a:lnTo>
                <a:lnTo>
                  <a:pt x="1880972" y="1233329"/>
                </a:lnTo>
                <a:lnTo>
                  <a:pt x="1881043" y="1233135"/>
                </a:lnTo>
                <a:close/>
                <a:moveTo>
                  <a:pt x="3240500" y="1232189"/>
                </a:moveTo>
                <a:cubicBezTo>
                  <a:pt x="3262027" y="1237237"/>
                  <a:pt x="3281553" y="1258382"/>
                  <a:pt x="3282791" y="1279623"/>
                </a:cubicBezTo>
                <a:cubicBezTo>
                  <a:pt x="3284125" y="1301912"/>
                  <a:pt x="3265837" y="1315151"/>
                  <a:pt x="3242691" y="1308865"/>
                </a:cubicBezTo>
                <a:cubicBezTo>
                  <a:pt x="3220497" y="1302864"/>
                  <a:pt x="3203448" y="1281719"/>
                  <a:pt x="3202400" y="1260764"/>
                </a:cubicBezTo>
                <a:cubicBezTo>
                  <a:pt x="3201352" y="1239047"/>
                  <a:pt x="3217545" y="1226664"/>
                  <a:pt x="3240500" y="1232189"/>
                </a:cubicBezTo>
                <a:close/>
                <a:moveTo>
                  <a:pt x="2046458" y="1230926"/>
                </a:moveTo>
                <a:cubicBezTo>
                  <a:pt x="2053113" y="1232188"/>
                  <a:pt x="2057590" y="1236141"/>
                  <a:pt x="2058447" y="1242475"/>
                </a:cubicBezTo>
                <a:cubicBezTo>
                  <a:pt x="2060257" y="1255620"/>
                  <a:pt x="2045207" y="1272765"/>
                  <a:pt x="2024729" y="1281242"/>
                </a:cubicBezTo>
                <a:cubicBezTo>
                  <a:pt x="2005202" y="1289338"/>
                  <a:pt x="1989391" y="1285909"/>
                  <a:pt x="1988724" y="1273431"/>
                </a:cubicBezTo>
                <a:cubicBezTo>
                  <a:pt x="1987962" y="1261049"/>
                  <a:pt x="2002345" y="1244285"/>
                  <a:pt x="2021395" y="1235522"/>
                </a:cubicBezTo>
                <a:cubicBezTo>
                  <a:pt x="2030968" y="1231093"/>
                  <a:pt x="2039802" y="1229664"/>
                  <a:pt x="2046458" y="1230926"/>
                </a:cubicBezTo>
                <a:close/>
                <a:moveTo>
                  <a:pt x="1092481" y="1227640"/>
                </a:moveTo>
                <a:cubicBezTo>
                  <a:pt x="1095613" y="1227092"/>
                  <a:pt x="1099566" y="1227521"/>
                  <a:pt x="1103566" y="1229045"/>
                </a:cubicBezTo>
                <a:cubicBezTo>
                  <a:pt x="1111852" y="1232283"/>
                  <a:pt x="1118234" y="1239713"/>
                  <a:pt x="1116901" y="1244761"/>
                </a:cubicBezTo>
                <a:cubicBezTo>
                  <a:pt x="1115567" y="1249809"/>
                  <a:pt x="1106995" y="1251429"/>
                  <a:pt x="1098803" y="1248095"/>
                </a:cubicBezTo>
                <a:cubicBezTo>
                  <a:pt x="1090612" y="1244761"/>
                  <a:pt x="1084801" y="1237236"/>
                  <a:pt x="1086325" y="1232093"/>
                </a:cubicBezTo>
                <a:cubicBezTo>
                  <a:pt x="1087040" y="1229712"/>
                  <a:pt x="1089350" y="1228188"/>
                  <a:pt x="1092481" y="1227640"/>
                </a:cubicBezTo>
                <a:close/>
                <a:moveTo>
                  <a:pt x="589216" y="1227521"/>
                </a:moveTo>
                <a:cubicBezTo>
                  <a:pt x="590168" y="1227331"/>
                  <a:pt x="592549" y="1230093"/>
                  <a:pt x="595502" y="1232665"/>
                </a:cubicBezTo>
                <a:cubicBezTo>
                  <a:pt x="594264" y="1234760"/>
                  <a:pt x="593883" y="1236665"/>
                  <a:pt x="592740" y="1236856"/>
                </a:cubicBezTo>
                <a:cubicBezTo>
                  <a:pt x="592073" y="1236951"/>
                  <a:pt x="589120" y="1233713"/>
                  <a:pt x="588930" y="1232760"/>
                </a:cubicBezTo>
                <a:cubicBezTo>
                  <a:pt x="588454" y="1230665"/>
                  <a:pt x="588358" y="1227617"/>
                  <a:pt x="589216" y="1227521"/>
                </a:cubicBezTo>
                <a:close/>
                <a:moveTo>
                  <a:pt x="1415605" y="1225807"/>
                </a:moveTo>
                <a:cubicBezTo>
                  <a:pt x="1423130" y="1226664"/>
                  <a:pt x="1427035" y="1230093"/>
                  <a:pt x="1424368" y="1233712"/>
                </a:cubicBezTo>
                <a:cubicBezTo>
                  <a:pt x="1421796" y="1237332"/>
                  <a:pt x="1413700" y="1239904"/>
                  <a:pt x="1406175" y="1239332"/>
                </a:cubicBezTo>
                <a:cubicBezTo>
                  <a:pt x="1398460" y="1238761"/>
                  <a:pt x="1393698" y="1234284"/>
                  <a:pt x="1396650" y="1230569"/>
                </a:cubicBezTo>
                <a:cubicBezTo>
                  <a:pt x="1399412" y="1227045"/>
                  <a:pt x="1408175" y="1224949"/>
                  <a:pt x="1415605" y="1225807"/>
                </a:cubicBezTo>
                <a:close/>
                <a:moveTo>
                  <a:pt x="1542407" y="1224390"/>
                </a:moveTo>
                <a:cubicBezTo>
                  <a:pt x="1544145" y="1224521"/>
                  <a:pt x="1544335" y="1225902"/>
                  <a:pt x="1542573" y="1228569"/>
                </a:cubicBezTo>
                <a:cubicBezTo>
                  <a:pt x="1539049" y="1233903"/>
                  <a:pt x="1528571" y="1242476"/>
                  <a:pt x="1519237" y="1247238"/>
                </a:cubicBezTo>
                <a:cubicBezTo>
                  <a:pt x="1509521" y="1252096"/>
                  <a:pt x="1504378" y="1251334"/>
                  <a:pt x="1508283" y="1246095"/>
                </a:cubicBezTo>
                <a:cubicBezTo>
                  <a:pt x="1512188" y="1240857"/>
                  <a:pt x="1523714" y="1232475"/>
                  <a:pt x="1532953" y="1227712"/>
                </a:cubicBezTo>
                <a:cubicBezTo>
                  <a:pt x="1537382" y="1225379"/>
                  <a:pt x="1540668" y="1224259"/>
                  <a:pt x="1542407" y="1224390"/>
                </a:cubicBezTo>
                <a:close/>
                <a:moveTo>
                  <a:pt x="1518999" y="1223938"/>
                </a:moveTo>
                <a:cubicBezTo>
                  <a:pt x="1520690" y="1224212"/>
                  <a:pt x="1520999" y="1225474"/>
                  <a:pt x="1519427" y="1227712"/>
                </a:cubicBezTo>
                <a:cubicBezTo>
                  <a:pt x="1516284" y="1232094"/>
                  <a:pt x="1506283" y="1239428"/>
                  <a:pt x="1498187" y="1242762"/>
                </a:cubicBezTo>
                <a:cubicBezTo>
                  <a:pt x="1489900" y="1246095"/>
                  <a:pt x="1485899" y="1244762"/>
                  <a:pt x="1489233" y="1240285"/>
                </a:cubicBezTo>
                <a:cubicBezTo>
                  <a:pt x="1492662" y="1235808"/>
                  <a:pt x="1502187" y="1229522"/>
                  <a:pt x="1510283" y="1226093"/>
                </a:cubicBezTo>
                <a:cubicBezTo>
                  <a:pt x="1514236" y="1224379"/>
                  <a:pt x="1517308" y="1223664"/>
                  <a:pt x="1518999" y="1223938"/>
                </a:cubicBezTo>
                <a:close/>
                <a:moveTo>
                  <a:pt x="874514" y="1221973"/>
                </a:moveTo>
                <a:cubicBezTo>
                  <a:pt x="876443" y="1220973"/>
                  <a:pt x="879205" y="1221045"/>
                  <a:pt x="882396" y="1222378"/>
                </a:cubicBezTo>
                <a:cubicBezTo>
                  <a:pt x="889349" y="1225330"/>
                  <a:pt x="895159" y="1232760"/>
                  <a:pt x="895635" y="1239046"/>
                </a:cubicBezTo>
                <a:cubicBezTo>
                  <a:pt x="896016" y="1245333"/>
                  <a:pt x="890873" y="1247905"/>
                  <a:pt x="884205" y="1244952"/>
                </a:cubicBezTo>
                <a:cubicBezTo>
                  <a:pt x="877443" y="1241904"/>
                  <a:pt x="871918" y="1234474"/>
                  <a:pt x="871632" y="1227997"/>
                </a:cubicBezTo>
                <a:cubicBezTo>
                  <a:pt x="871490" y="1225045"/>
                  <a:pt x="872585" y="1222973"/>
                  <a:pt x="874514" y="1221973"/>
                </a:cubicBezTo>
                <a:close/>
                <a:moveTo>
                  <a:pt x="1147310" y="1221902"/>
                </a:moveTo>
                <a:cubicBezTo>
                  <a:pt x="1151024" y="1221640"/>
                  <a:pt x="1155525" y="1222474"/>
                  <a:pt x="1159668" y="1224474"/>
                </a:cubicBezTo>
                <a:cubicBezTo>
                  <a:pt x="1167669" y="1228284"/>
                  <a:pt x="1172146" y="1234570"/>
                  <a:pt x="1169669" y="1238856"/>
                </a:cubicBezTo>
                <a:cubicBezTo>
                  <a:pt x="1167193" y="1243143"/>
                  <a:pt x="1158716" y="1244000"/>
                  <a:pt x="1150810" y="1240571"/>
                </a:cubicBezTo>
                <a:cubicBezTo>
                  <a:pt x="1142999" y="1237237"/>
                  <a:pt x="1137761" y="1230284"/>
                  <a:pt x="1139666" y="1225902"/>
                </a:cubicBezTo>
                <a:cubicBezTo>
                  <a:pt x="1140666" y="1223521"/>
                  <a:pt x="1143595" y="1222164"/>
                  <a:pt x="1147310" y="1221902"/>
                </a:cubicBezTo>
                <a:close/>
                <a:moveTo>
                  <a:pt x="1567660" y="1221676"/>
                </a:moveTo>
                <a:cubicBezTo>
                  <a:pt x="1569911" y="1221497"/>
                  <a:pt x="1570339" y="1222950"/>
                  <a:pt x="1568482" y="1226188"/>
                </a:cubicBezTo>
                <a:cubicBezTo>
                  <a:pt x="1564767" y="1232665"/>
                  <a:pt x="1552956" y="1243047"/>
                  <a:pt x="1541812" y="1249239"/>
                </a:cubicBezTo>
                <a:cubicBezTo>
                  <a:pt x="1530858" y="1255335"/>
                  <a:pt x="1525048" y="1254954"/>
                  <a:pt x="1529048" y="1249048"/>
                </a:cubicBezTo>
                <a:cubicBezTo>
                  <a:pt x="1533144" y="1243047"/>
                  <a:pt x="1545145" y="1233427"/>
                  <a:pt x="1555909" y="1226950"/>
                </a:cubicBezTo>
                <a:cubicBezTo>
                  <a:pt x="1561338" y="1223664"/>
                  <a:pt x="1565410" y="1221854"/>
                  <a:pt x="1567660" y="1221676"/>
                </a:cubicBezTo>
                <a:close/>
                <a:moveTo>
                  <a:pt x="3717131" y="1221044"/>
                </a:moveTo>
                <a:cubicBezTo>
                  <a:pt x="3726656" y="1223425"/>
                  <a:pt x="3737705" y="1233712"/>
                  <a:pt x="3740943" y="1243618"/>
                </a:cubicBezTo>
                <a:cubicBezTo>
                  <a:pt x="3744467" y="1254477"/>
                  <a:pt x="3738181" y="1262573"/>
                  <a:pt x="3727989" y="1260001"/>
                </a:cubicBezTo>
                <a:cubicBezTo>
                  <a:pt x="3718083" y="1257525"/>
                  <a:pt x="3708272" y="1247524"/>
                  <a:pt x="3704748" y="1236760"/>
                </a:cubicBezTo>
                <a:cubicBezTo>
                  <a:pt x="3701033" y="1225140"/>
                  <a:pt x="3706367" y="1218472"/>
                  <a:pt x="3717131" y="1221044"/>
                </a:cubicBezTo>
                <a:close/>
                <a:moveTo>
                  <a:pt x="2279582" y="1220937"/>
                </a:moveTo>
                <a:cubicBezTo>
                  <a:pt x="2285976" y="1223306"/>
                  <a:pt x="2290334" y="1228093"/>
                  <a:pt x="2291143" y="1234665"/>
                </a:cubicBezTo>
                <a:cubicBezTo>
                  <a:pt x="2292762" y="1247905"/>
                  <a:pt x="2279523" y="1262954"/>
                  <a:pt x="2261234" y="1269336"/>
                </a:cubicBezTo>
                <a:cubicBezTo>
                  <a:pt x="2243232" y="1275622"/>
                  <a:pt x="2226659" y="1270860"/>
                  <a:pt x="2224754" y="1258382"/>
                </a:cubicBezTo>
                <a:cubicBezTo>
                  <a:pt x="2222849" y="1245619"/>
                  <a:pt x="2237517" y="1227997"/>
                  <a:pt x="2255805" y="1221711"/>
                </a:cubicBezTo>
                <a:cubicBezTo>
                  <a:pt x="2264759" y="1218616"/>
                  <a:pt x="2273189" y="1218568"/>
                  <a:pt x="2279582" y="1220937"/>
                </a:cubicBezTo>
                <a:close/>
                <a:moveTo>
                  <a:pt x="1989808" y="1219295"/>
                </a:moveTo>
                <a:cubicBezTo>
                  <a:pt x="1996273" y="1220783"/>
                  <a:pt x="2000344" y="1224998"/>
                  <a:pt x="2000344" y="1231522"/>
                </a:cubicBezTo>
                <a:cubicBezTo>
                  <a:pt x="2000344" y="1244761"/>
                  <a:pt x="1983676" y="1262859"/>
                  <a:pt x="1964530" y="1270860"/>
                </a:cubicBezTo>
                <a:cubicBezTo>
                  <a:pt x="1944528" y="1279147"/>
                  <a:pt x="1929478" y="1275527"/>
                  <a:pt x="1929669" y="1262478"/>
                </a:cubicBezTo>
                <a:cubicBezTo>
                  <a:pt x="1929859" y="1249619"/>
                  <a:pt x="1945385" y="1232379"/>
                  <a:pt x="1964911" y="1223426"/>
                </a:cubicBezTo>
                <a:cubicBezTo>
                  <a:pt x="1974484" y="1219045"/>
                  <a:pt x="1983343" y="1217806"/>
                  <a:pt x="1989808" y="1219295"/>
                </a:cubicBezTo>
                <a:close/>
                <a:moveTo>
                  <a:pt x="1496877" y="1218913"/>
                </a:moveTo>
                <a:cubicBezTo>
                  <a:pt x="1498354" y="1219449"/>
                  <a:pt x="1498568" y="1220759"/>
                  <a:pt x="1497139" y="1222759"/>
                </a:cubicBezTo>
                <a:cubicBezTo>
                  <a:pt x="1494281" y="1226854"/>
                  <a:pt x="1485709" y="1232188"/>
                  <a:pt x="1478375" y="1234189"/>
                </a:cubicBezTo>
                <a:cubicBezTo>
                  <a:pt x="1470850" y="1236189"/>
                  <a:pt x="1467897" y="1234189"/>
                  <a:pt x="1471326" y="1229902"/>
                </a:cubicBezTo>
                <a:cubicBezTo>
                  <a:pt x="1474565" y="1225902"/>
                  <a:pt x="1482089" y="1221806"/>
                  <a:pt x="1489043" y="1219711"/>
                </a:cubicBezTo>
                <a:cubicBezTo>
                  <a:pt x="1492663" y="1218616"/>
                  <a:pt x="1495401" y="1218377"/>
                  <a:pt x="1496877" y="1218913"/>
                </a:cubicBezTo>
                <a:close/>
                <a:moveTo>
                  <a:pt x="2571845" y="1218378"/>
                </a:moveTo>
                <a:cubicBezTo>
                  <a:pt x="2587180" y="1216377"/>
                  <a:pt x="2599372" y="1225426"/>
                  <a:pt x="2598991" y="1238952"/>
                </a:cubicBezTo>
                <a:cubicBezTo>
                  <a:pt x="2598610" y="1252477"/>
                  <a:pt x="2587275" y="1264764"/>
                  <a:pt x="2571750" y="1267050"/>
                </a:cubicBezTo>
                <a:cubicBezTo>
                  <a:pt x="2556510" y="1269241"/>
                  <a:pt x="2544032" y="1259907"/>
                  <a:pt x="2544508" y="1246286"/>
                </a:cubicBezTo>
                <a:cubicBezTo>
                  <a:pt x="2544984" y="1232760"/>
                  <a:pt x="2556510" y="1220473"/>
                  <a:pt x="2571845" y="1218378"/>
                </a:cubicBezTo>
                <a:close/>
                <a:moveTo>
                  <a:pt x="1202567" y="1217353"/>
                </a:moveTo>
                <a:cubicBezTo>
                  <a:pt x="1205865" y="1217067"/>
                  <a:pt x="1209866" y="1217615"/>
                  <a:pt x="1213771" y="1219044"/>
                </a:cubicBezTo>
                <a:cubicBezTo>
                  <a:pt x="1222438" y="1222187"/>
                  <a:pt x="1227487" y="1227902"/>
                  <a:pt x="1225296" y="1232188"/>
                </a:cubicBezTo>
                <a:cubicBezTo>
                  <a:pt x="1223105" y="1236475"/>
                  <a:pt x="1214628" y="1237522"/>
                  <a:pt x="1206532" y="1234379"/>
                </a:cubicBezTo>
                <a:cubicBezTo>
                  <a:pt x="1198626" y="1231331"/>
                  <a:pt x="1193292" y="1224664"/>
                  <a:pt x="1195578" y="1220663"/>
                </a:cubicBezTo>
                <a:cubicBezTo>
                  <a:pt x="1196674" y="1218758"/>
                  <a:pt x="1199269" y="1217639"/>
                  <a:pt x="1202567" y="1217353"/>
                </a:cubicBezTo>
                <a:close/>
                <a:moveTo>
                  <a:pt x="1595307" y="1216830"/>
                </a:moveTo>
                <a:cubicBezTo>
                  <a:pt x="1598248" y="1216377"/>
                  <a:pt x="1599152" y="1217901"/>
                  <a:pt x="1597342" y="1221616"/>
                </a:cubicBezTo>
                <a:cubicBezTo>
                  <a:pt x="1593818" y="1228855"/>
                  <a:pt x="1581150" y="1241047"/>
                  <a:pt x="1568481" y="1248762"/>
                </a:cubicBezTo>
                <a:cubicBezTo>
                  <a:pt x="1555146" y="1256858"/>
                  <a:pt x="1548098" y="1256953"/>
                  <a:pt x="1552384" y="1249810"/>
                </a:cubicBezTo>
                <a:cubicBezTo>
                  <a:pt x="1556480" y="1242952"/>
                  <a:pt x="1568862" y="1231998"/>
                  <a:pt x="1581054" y="1223902"/>
                </a:cubicBezTo>
                <a:cubicBezTo>
                  <a:pt x="1587389" y="1219711"/>
                  <a:pt x="1592366" y="1217282"/>
                  <a:pt x="1595307" y="1216830"/>
                </a:cubicBezTo>
                <a:close/>
                <a:moveTo>
                  <a:pt x="3422237" y="1215138"/>
                </a:moveTo>
                <a:cubicBezTo>
                  <a:pt x="3439192" y="1218853"/>
                  <a:pt x="3456527" y="1235712"/>
                  <a:pt x="3459956" y="1252762"/>
                </a:cubicBezTo>
                <a:cubicBezTo>
                  <a:pt x="3463576" y="1270574"/>
                  <a:pt x="3450336" y="1282956"/>
                  <a:pt x="3432334" y="1278670"/>
                </a:cubicBezTo>
                <a:cubicBezTo>
                  <a:pt x="3414617" y="1274384"/>
                  <a:pt x="3398996" y="1257429"/>
                  <a:pt x="3395853" y="1239999"/>
                </a:cubicBezTo>
                <a:cubicBezTo>
                  <a:pt x="3392424" y="1221615"/>
                  <a:pt x="3403759" y="1211043"/>
                  <a:pt x="3422237" y="1215138"/>
                </a:cubicBezTo>
                <a:close/>
                <a:moveTo>
                  <a:pt x="1260931" y="1212592"/>
                </a:moveTo>
                <a:cubicBezTo>
                  <a:pt x="1264324" y="1212377"/>
                  <a:pt x="1268396" y="1212996"/>
                  <a:pt x="1272349" y="1214472"/>
                </a:cubicBezTo>
                <a:cubicBezTo>
                  <a:pt x="1280350" y="1217425"/>
                  <a:pt x="1284445" y="1222378"/>
                  <a:pt x="1281778" y="1226093"/>
                </a:cubicBezTo>
                <a:cubicBezTo>
                  <a:pt x="1279207" y="1229808"/>
                  <a:pt x="1271206" y="1230570"/>
                  <a:pt x="1263300" y="1227712"/>
                </a:cubicBezTo>
                <a:cubicBezTo>
                  <a:pt x="1255489" y="1224855"/>
                  <a:pt x="1251108" y="1219426"/>
                  <a:pt x="1253584" y="1215711"/>
                </a:cubicBezTo>
                <a:cubicBezTo>
                  <a:pt x="1254823" y="1213854"/>
                  <a:pt x="1257538" y="1212806"/>
                  <a:pt x="1260931" y="1212592"/>
                </a:cubicBezTo>
                <a:close/>
                <a:moveTo>
                  <a:pt x="3035618" y="1212090"/>
                </a:moveTo>
                <a:cubicBezTo>
                  <a:pt x="3036761" y="1223806"/>
                  <a:pt x="3037713" y="1235331"/>
                  <a:pt x="3038475" y="1246476"/>
                </a:cubicBezTo>
                <a:cubicBezTo>
                  <a:pt x="3051048" y="1248857"/>
                  <a:pt x="3063335" y="1251143"/>
                  <a:pt x="3075813" y="1253619"/>
                </a:cubicBezTo>
                <a:cubicBezTo>
                  <a:pt x="3075432" y="1241332"/>
                  <a:pt x="3074861" y="1229045"/>
                  <a:pt x="3074098" y="1216853"/>
                </a:cubicBezTo>
                <a:cubicBezTo>
                  <a:pt x="3060954" y="1215138"/>
                  <a:pt x="3047619" y="1213519"/>
                  <a:pt x="3035618" y="1212090"/>
                </a:cubicBezTo>
                <a:close/>
                <a:moveTo>
                  <a:pt x="2421445" y="1210853"/>
                </a:moveTo>
                <a:cubicBezTo>
                  <a:pt x="2438876" y="1205899"/>
                  <a:pt x="2453926" y="1213615"/>
                  <a:pt x="2455164" y="1227331"/>
                </a:cubicBezTo>
                <a:cubicBezTo>
                  <a:pt x="2456307" y="1240571"/>
                  <a:pt x="2444210" y="1253810"/>
                  <a:pt x="2427255" y="1258477"/>
                </a:cubicBezTo>
                <a:cubicBezTo>
                  <a:pt x="2409920" y="1263335"/>
                  <a:pt x="2394299" y="1256668"/>
                  <a:pt x="2393251" y="1243333"/>
                </a:cubicBezTo>
                <a:cubicBezTo>
                  <a:pt x="2392203" y="1230474"/>
                  <a:pt x="2404967" y="1215520"/>
                  <a:pt x="2421445" y="1210853"/>
                </a:cubicBezTo>
                <a:close/>
                <a:moveTo>
                  <a:pt x="1626084" y="1210793"/>
                </a:moveTo>
                <a:cubicBezTo>
                  <a:pt x="1629655" y="1210281"/>
                  <a:pt x="1631108" y="1211995"/>
                  <a:pt x="1629441" y="1216186"/>
                </a:cubicBezTo>
                <a:cubicBezTo>
                  <a:pt x="1626107" y="1224664"/>
                  <a:pt x="1610962" y="1239904"/>
                  <a:pt x="1596579" y="1248667"/>
                </a:cubicBezTo>
                <a:cubicBezTo>
                  <a:pt x="1582578" y="1257239"/>
                  <a:pt x="1574482" y="1257334"/>
                  <a:pt x="1578006" y="1249714"/>
                </a:cubicBezTo>
                <a:cubicBezTo>
                  <a:pt x="1581816" y="1241904"/>
                  <a:pt x="1596103" y="1228379"/>
                  <a:pt x="1610010" y="1218758"/>
                </a:cubicBezTo>
                <a:cubicBezTo>
                  <a:pt x="1616821" y="1214043"/>
                  <a:pt x="1622512" y="1211305"/>
                  <a:pt x="1626084" y="1210793"/>
                </a:cubicBezTo>
                <a:close/>
                <a:moveTo>
                  <a:pt x="2654903" y="1209520"/>
                </a:moveTo>
                <a:cubicBezTo>
                  <a:pt x="2668334" y="1209234"/>
                  <a:pt x="2679382" y="1220092"/>
                  <a:pt x="2679763" y="1232951"/>
                </a:cubicBezTo>
                <a:cubicBezTo>
                  <a:pt x="2680144" y="1246096"/>
                  <a:pt x="2668810" y="1258383"/>
                  <a:pt x="2655189" y="1258668"/>
                </a:cubicBezTo>
                <a:cubicBezTo>
                  <a:pt x="2641759" y="1258954"/>
                  <a:pt x="2630424" y="1248191"/>
                  <a:pt x="2630614" y="1234570"/>
                </a:cubicBezTo>
                <a:cubicBezTo>
                  <a:pt x="2630710" y="1221045"/>
                  <a:pt x="2641187" y="1209805"/>
                  <a:pt x="2654903" y="1209520"/>
                </a:cubicBezTo>
                <a:close/>
                <a:moveTo>
                  <a:pt x="1936337" y="1209329"/>
                </a:moveTo>
                <a:cubicBezTo>
                  <a:pt x="1946719" y="1213901"/>
                  <a:pt x="1945386" y="1227902"/>
                  <a:pt x="1932527" y="1242095"/>
                </a:cubicBezTo>
                <a:cubicBezTo>
                  <a:pt x="1921097" y="1254858"/>
                  <a:pt x="1902047" y="1264764"/>
                  <a:pt x="1888617" y="1265717"/>
                </a:cubicBezTo>
                <a:cubicBezTo>
                  <a:pt x="1873758" y="1266764"/>
                  <a:pt x="1868614" y="1257811"/>
                  <a:pt x="1875663" y="1243809"/>
                </a:cubicBezTo>
                <a:lnTo>
                  <a:pt x="1881190" y="1233217"/>
                </a:lnTo>
                <a:lnTo>
                  <a:pt x="1893475" y="1223426"/>
                </a:lnTo>
                <a:cubicBezTo>
                  <a:pt x="1909096" y="1211138"/>
                  <a:pt x="1926622" y="1205138"/>
                  <a:pt x="1936337" y="1209329"/>
                </a:cubicBezTo>
                <a:close/>
                <a:moveTo>
                  <a:pt x="674941" y="1208852"/>
                </a:moveTo>
                <a:cubicBezTo>
                  <a:pt x="678560" y="1209138"/>
                  <a:pt x="682180" y="1213710"/>
                  <a:pt x="683704" y="1219234"/>
                </a:cubicBezTo>
                <a:cubicBezTo>
                  <a:pt x="685228" y="1224759"/>
                  <a:pt x="683704" y="1227426"/>
                  <a:pt x="679418" y="1224759"/>
                </a:cubicBezTo>
                <a:cubicBezTo>
                  <a:pt x="676941" y="1223235"/>
                  <a:pt x="674084" y="1219234"/>
                  <a:pt x="669321" y="1214091"/>
                </a:cubicBezTo>
                <a:cubicBezTo>
                  <a:pt x="671798" y="1211519"/>
                  <a:pt x="672750" y="1208661"/>
                  <a:pt x="674941" y="1208852"/>
                </a:cubicBezTo>
                <a:close/>
                <a:moveTo>
                  <a:pt x="772191" y="1208281"/>
                </a:moveTo>
                <a:cubicBezTo>
                  <a:pt x="777620" y="1210472"/>
                  <a:pt x="782573" y="1216663"/>
                  <a:pt x="783621" y="1222664"/>
                </a:cubicBezTo>
                <a:cubicBezTo>
                  <a:pt x="784764" y="1228569"/>
                  <a:pt x="781525" y="1231332"/>
                  <a:pt x="776287" y="1228950"/>
                </a:cubicBezTo>
                <a:cubicBezTo>
                  <a:pt x="771048" y="1226569"/>
                  <a:pt x="767524" y="1221807"/>
                  <a:pt x="765809" y="1215615"/>
                </a:cubicBezTo>
                <a:cubicBezTo>
                  <a:pt x="763999" y="1209329"/>
                  <a:pt x="767047" y="1206090"/>
                  <a:pt x="772191" y="1208281"/>
                </a:cubicBezTo>
                <a:close/>
                <a:moveTo>
                  <a:pt x="1468469" y="1207804"/>
                </a:moveTo>
                <a:cubicBezTo>
                  <a:pt x="1474755" y="1206947"/>
                  <a:pt x="1477708" y="1208757"/>
                  <a:pt x="1475231" y="1212376"/>
                </a:cubicBezTo>
                <a:cubicBezTo>
                  <a:pt x="1472755" y="1215996"/>
                  <a:pt x="1465992" y="1219615"/>
                  <a:pt x="1459610" y="1220377"/>
                </a:cubicBezTo>
                <a:cubicBezTo>
                  <a:pt x="1453324" y="1221139"/>
                  <a:pt x="1450276" y="1218758"/>
                  <a:pt x="1452752" y="1215329"/>
                </a:cubicBezTo>
                <a:cubicBezTo>
                  <a:pt x="1455229" y="1211805"/>
                  <a:pt x="1462277" y="1208662"/>
                  <a:pt x="1468469" y="1207804"/>
                </a:cubicBezTo>
                <a:close/>
                <a:moveTo>
                  <a:pt x="1329118" y="1207614"/>
                </a:moveTo>
                <a:cubicBezTo>
                  <a:pt x="1336833" y="1209709"/>
                  <a:pt x="1341596" y="1214567"/>
                  <a:pt x="1339405" y="1217996"/>
                </a:cubicBezTo>
                <a:cubicBezTo>
                  <a:pt x="1337119" y="1221520"/>
                  <a:pt x="1328642" y="1222663"/>
                  <a:pt x="1321212" y="1220377"/>
                </a:cubicBezTo>
                <a:cubicBezTo>
                  <a:pt x="1314069" y="1218186"/>
                  <a:pt x="1310449" y="1213805"/>
                  <a:pt x="1312545" y="1210185"/>
                </a:cubicBezTo>
                <a:cubicBezTo>
                  <a:pt x="1314735" y="1206661"/>
                  <a:pt x="1321784" y="1205613"/>
                  <a:pt x="1329118" y="1207614"/>
                </a:cubicBezTo>
                <a:close/>
                <a:moveTo>
                  <a:pt x="913995" y="1206841"/>
                </a:moveTo>
                <a:cubicBezTo>
                  <a:pt x="916162" y="1205900"/>
                  <a:pt x="919305" y="1206186"/>
                  <a:pt x="922972" y="1207900"/>
                </a:cubicBezTo>
                <a:cubicBezTo>
                  <a:pt x="930211" y="1211329"/>
                  <a:pt x="936021" y="1218758"/>
                  <a:pt x="935926" y="1224569"/>
                </a:cubicBezTo>
                <a:cubicBezTo>
                  <a:pt x="935831" y="1230379"/>
                  <a:pt x="930020" y="1232284"/>
                  <a:pt x="922972" y="1228855"/>
                </a:cubicBezTo>
                <a:cubicBezTo>
                  <a:pt x="916209" y="1225616"/>
                  <a:pt x="911256" y="1219139"/>
                  <a:pt x="910875" y="1213139"/>
                </a:cubicBezTo>
                <a:cubicBezTo>
                  <a:pt x="910637" y="1209948"/>
                  <a:pt x="911828" y="1207781"/>
                  <a:pt x="913995" y="1206841"/>
                </a:cubicBezTo>
                <a:close/>
                <a:moveTo>
                  <a:pt x="1661954" y="1202698"/>
                </a:moveTo>
                <a:lnTo>
                  <a:pt x="1662017" y="1202757"/>
                </a:lnTo>
                <a:lnTo>
                  <a:pt x="1661640" y="1202851"/>
                </a:lnTo>
                <a:lnTo>
                  <a:pt x="1662017" y="1202851"/>
                </a:lnTo>
                <a:lnTo>
                  <a:pt x="1661712" y="1202991"/>
                </a:lnTo>
                <a:lnTo>
                  <a:pt x="1661637" y="1202852"/>
                </a:lnTo>
                <a:lnTo>
                  <a:pt x="1661636" y="1202852"/>
                </a:lnTo>
                <a:lnTo>
                  <a:pt x="1661637" y="1202852"/>
                </a:lnTo>
                <a:lnTo>
                  <a:pt x="1661636" y="1202851"/>
                </a:lnTo>
                <a:lnTo>
                  <a:pt x="1661638" y="1202851"/>
                </a:lnTo>
                <a:close/>
                <a:moveTo>
                  <a:pt x="1878711" y="1201232"/>
                </a:moveTo>
                <a:cubicBezTo>
                  <a:pt x="1890331" y="1202375"/>
                  <a:pt x="1891760" y="1212377"/>
                  <a:pt x="1882330" y="1229617"/>
                </a:cubicBezTo>
                <a:lnTo>
                  <a:pt x="1881043" y="1233135"/>
                </a:lnTo>
                <a:lnTo>
                  <a:pt x="1872138" y="1240571"/>
                </a:lnTo>
                <a:cubicBezTo>
                  <a:pt x="1856898" y="1253620"/>
                  <a:pt x="1841087" y="1260573"/>
                  <a:pt x="1829657" y="1260002"/>
                </a:cubicBezTo>
                <a:cubicBezTo>
                  <a:pt x="1818227" y="1259430"/>
                  <a:pt x="1815750" y="1251810"/>
                  <a:pt x="1822323" y="1238570"/>
                </a:cubicBezTo>
                <a:cubicBezTo>
                  <a:pt x="1823466" y="1236380"/>
                  <a:pt x="1824704" y="1234094"/>
                  <a:pt x="1825942" y="1231808"/>
                </a:cubicBezTo>
                <a:cubicBezTo>
                  <a:pt x="1827752" y="1229807"/>
                  <a:pt x="1829467" y="1227902"/>
                  <a:pt x="1831276" y="1225902"/>
                </a:cubicBezTo>
                <a:cubicBezTo>
                  <a:pt x="1832324" y="1225045"/>
                  <a:pt x="1833372" y="1224092"/>
                  <a:pt x="1834419" y="1223235"/>
                </a:cubicBezTo>
                <a:cubicBezTo>
                  <a:pt x="1852422" y="1208090"/>
                  <a:pt x="1867757" y="1200185"/>
                  <a:pt x="1878711" y="1201232"/>
                </a:cubicBezTo>
                <a:close/>
                <a:moveTo>
                  <a:pt x="3965638" y="1200375"/>
                </a:moveTo>
                <a:cubicBezTo>
                  <a:pt x="3967448" y="1200661"/>
                  <a:pt x="3970877" y="1204185"/>
                  <a:pt x="3974972" y="1207329"/>
                </a:cubicBezTo>
                <a:cubicBezTo>
                  <a:pt x="3973448" y="1210091"/>
                  <a:pt x="3972496" y="1213901"/>
                  <a:pt x="3971448" y="1213234"/>
                </a:cubicBezTo>
                <a:cubicBezTo>
                  <a:pt x="3968400" y="1211424"/>
                  <a:pt x="3965352" y="1207805"/>
                  <a:pt x="3962304" y="1204947"/>
                </a:cubicBezTo>
                <a:cubicBezTo>
                  <a:pt x="3963352" y="1203328"/>
                  <a:pt x="3963733" y="1200185"/>
                  <a:pt x="3965638" y="1200375"/>
                </a:cubicBezTo>
                <a:close/>
                <a:moveTo>
                  <a:pt x="2218801" y="1200292"/>
                </a:moveTo>
                <a:cubicBezTo>
                  <a:pt x="2225302" y="1202328"/>
                  <a:pt x="2229802" y="1206900"/>
                  <a:pt x="2230945" y="1213520"/>
                </a:cubicBezTo>
                <a:cubicBezTo>
                  <a:pt x="2233231" y="1227236"/>
                  <a:pt x="2219992" y="1243238"/>
                  <a:pt x="2200465" y="1250477"/>
                </a:cubicBezTo>
                <a:cubicBezTo>
                  <a:pt x="2181225" y="1257716"/>
                  <a:pt x="2164366" y="1253049"/>
                  <a:pt x="2163032" y="1239809"/>
                </a:cubicBezTo>
                <a:cubicBezTo>
                  <a:pt x="2161603" y="1226474"/>
                  <a:pt x="2175796" y="1209424"/>
                  <a:pt x="2194655" y="1202280"/>
                </a:cubicBezTo>
                <a:cubicBezTo>
                  <a:pt x="2203799" y="1198756"/>
                  <a:pt x="2212300" y="1198256"/>
                  <a:pt x="2218801" y="1200292"/>
                </a:cubicBezTo>
                <a:close/>
                <a:moveTo>
                  <a:pt x="1386554" y="1198661"/>
                </a:moveTo>
                <a:cubicBezTo>
                  <a:pt x="1393316" y="1199899"/>
                  <a:pt x="1397888" y="1204090"/>
                  <a:pt x="1396079" y="1207328"/>
                </a:cubicBezTo>
                <a:cubicBezTo>
                  <a:pt x="1394269" y="1210567"/>
                  <a:pt x="1386363" y="1212472"/>
                  <a:pt x="1379696" y="1211043"/>
                </a:cubicBezTo>
                <a:cubicBezTo>
                  <a:pt x="1373504" y="1209710"/>
                  <a:pt x="1369409" y="1205900"/>
                  <a:pt x="1370742" y="1202661"/>
                </a:cubicBezTo>
                <a:cubicBezTo>
                  <a:pt x="1372171" y="1199137"/>
                  <a:pt x="1379505" y="1197422"/>
                  <a:pt x="1386554" y="1198661"/>
                </a:cubicBezTo>
                <a:close/>
                <a:moveTo>
                  <a:pt x="967263" y="1196756"/>
                </a:moveTo>
                <a:cubicBezTo>
                  <a:pt x="974788" y="1200280"/>
                  <a:pt x="980693" y="1207900"/>
                  <a:pt x="980026" y="1213139"/>
                </a:cubicBezTo>
                <a:cubicBezTo>
                  <a:pt x="979360" y="1218473"/>
                  <a:pt x="972597" y="1219711"/>
                  <a:pt x="965263" y="1215806"/>
                </a:cubicBezTo>
                <a:cubicBezTo>
                  <a:pt x="958405" y="1212091"/>
                  <a:pt x="953547" y="1205423"/>
                  <a:pt x="954023" y="1200089"/>
                </a:cubicBezTo>
                <a:cubicBezTo>
                  <a:pt x="954499" y="1194755"/>
                  <a:pt x="960119" y="1193327"/>
                  <a:pt x="967263" y="1196756"/>
                </a:cubicBezTo>
                <a:close/>
                <a:moveTo>
                  <a:pt x="3593305" y="1195612"/>
                </a:moveTo>
                <a:cubicBezTo>
                  <a:pt x="3605783" y="1197517"/>
                  <a:pt x="3620261" y="1210090"/>
                  <a:pt x="3624452" y="1223140"/>
                </a:cubicBezTo>
                <a:cubicBezTo>
                  <a:pt x="3628643" y="1236094"/>
                  <a:pt x="3620928" y="1245714"/>
                  <a:pt x="3608260" y="1243142"/>
                </a:cubicBezTo>
                <a:cubicBezTo>
                  <a:pt x="3596258" y="1240666"/>
                  <a:pt x="3583304" y="1228474"/>
                  <a:pt x="3579018" y="1216091"/>
                </a:cubicBezTo>
                <a:cubicBezTo>
                  <a:pt x="3574351" y="1202470"/>
                  <a:pt x="3580637" y="1193612"/>
                  <a:pt x="3593305" y="1195612"/>
                </a:cubicBezTo>
                <a:close/>
                <a:moveTo>
                  <a:pt x="2919603" y="1195612"/>
                </a:moveTo>
                <a:cubicBezTo>
                  <a:pt x="2919984" y="1207042"/>
                  <a:pt x="2920174" y="1217615"/>
                  <a:pt x="2920174" y="1227521"/>
                </a:cubicBezTo>
                <a:cubicBezTo>
                  <a:pt x="2930747" y="1229140"/>
                  <a:pt x="2942177" y="1230950"/>
                  <a:pt x="2954274" y="1232950"/>
                </a:cubicBezTo>
                <a:cubicBezTo>
                  <a:pt x="2954179" y="1221044"/>
                  <a:pt x="2953988" y="1210281"/>
                  <a:pt x="2953512" y="1200279"/>
                </a:cubicBezTo>
                <a:cubicBezTo>
                  <a:pt x="2941034" y="1198470"/>
                  <a:pt x="2929795" y="1196946"/>
                  <a:pt x="2919603" y="1195612"/>
                </a:cubicBezTo>
                <a:close/>
                <a:moveTo>
                  <a:pt x="608361" y="1186945"/>
                </a:moveTo>
                <a:cubicBezTo>
                  <a:pt x="609695" y="1187897"/>
                  <a:pt x="611504" y="1191231"/>
                  <a:pt x="613981" y="1194851"/>
                </a:cubicBezTo>
                <a:cubicBezTo>
                  <a:pt x="611885" y="1195422"/>
                  <a:pt x="610362" y="1196851"/>
                  <a:pt x="609409" y="1195803"/>
                </a:cubicBezTo>
                <a:cubicBezTo>
                  <a:pt x="607599" y="1193803"/>
                  <a:pt x="606075" y="1190374"/>
                  <a:pt x="604456" y="1187612"/>
                </a:cubicBezTo>
                <a:cubicBezTo>
                  <a:pt x="605789" y="1187326"/>
                  <a:pt x="606933" y="1185993"/>
                  <a:pt x="608361" y="1186945"/>
                </a:cubicBezTo>
                <a:close/>
                <a:moveTo>
                  <a:pt x="3295745" y="1186944"/>
                </a:moveTo>
                <a:cubicBezTo>
                  <a:pt x="3315081" y="1191707"/>
                  <a:pt x="3333274" y="1210281"/>
                  <a:pt x="3335750" y="1228664"/>
                </a:cubicBezTo>
                <a:cubicBezTo>
                  <a:pt x="3338322" y="1247904"/>
                  <a:pt x="3322605" y="1260668"/>
                  <a:pt x="3302603" y="1255810"/>
                </a:cubicBezTo>
                <a:cubicBezTo>
                  <a:pt x="3282124" y="1250762"/>
                  <a:pt x="3264979" y="1231140"/>
                  <a:pt x="3263074" y="1211900"/>
                </a:cubicBezTo>
                <a:cubicBezTo>
                  <a:pt x="3261169" y="1192659"/>
                  <a:pt x="3275171" y="1181896"/>
                  <a:pt x="3295745" y="1186944"/>
                </a:cubicBezTo>
                <a:close/>
                <a:moveTo>
                  <a:pt x="1005804" y="1186660"/>
                </a:moveTo>
                <a:cubicBezTo>
                  <a:pt x="1008483" y="1186160"/>
                  <a:pt x="1012078" y="1186850"/>
                  <a:pt x="1015936" y="1188850"/>
                </a:cubicBezTo>
                <a:cubicBezTo>
                  <a:pt x="1022984" y="1192470"/>
                  <a:pt x="1028318" y="1199232"/>
                  <a:pt x="1027937" y="1203995"/>
                </a:cubicBezTo>
                <a:cubicBezTo>
                  <a:pt x="1027366" y="1209043"/>
                  <a:pt x="1020412" y="1210377"/>
                  <a:pt x="1012888" y="1206662"/>
                </a:cubicBezTo>
                <a:cubicBezTo>
                  <a:pt x="1005649" y="1203138"/>
                  <a:pt x="1000791" y="1196851"/>
                  <a:pt x="1001172" y="1191612"/>
                </a:cubicBezTo>
                <a:cubicBezTo>
                  <a:pt x="1001363" y="1188850"/>
                  <a:pt x="1003125" y="1187160"/>
                  <a:pt x="1005804" y="1186660"/>
                </a:cubicBezTo>
                <a:close/>
                <a:moveTo>
                  <a:pt x="2520124" y="1186659"/>
                </a:moveTo>
                <a:cubicBezTo>
                  <a:pt x="2536412" y="1183230"/>
                  <a:pt x="2550414" y="1191707"/>
                  <a:pt x="2552319" y="1205232"/>
                </a:cubicBezTo>
                <a:cubicBezTo>
                  <a:pt x="2554319" y="1219234"/>
                  <a:pt x="2542413" y="1232188"/>
                  <a:pt x="2525554" y="1235426"/>
                </a:cubicBezTo>
                <a:cubicBezTo>
                  <a:pt x="2509456" y="1238570"/>
                  <a:pt x="2495645" y="1231140"/>
                  <a:pt x="2494121" y="1217615"/>
                </a:cubicBezTo>
                <a:cubicBezTo>
                  <a:pt x="2492597" y="1204089"/>
                  <a:pt x="2504027" y="1189992"/>
                  <a:pt x="2520124" y="1186659"/>
                </a:cubicBezTo>
                <a:close/>
                <a:moveTo>
                  <a:pt x="1443132" y="1186183"/>
                </a:moveTo>
                <a:cubicBezTo>
                  <a:pt x="1449704" y="1187135"/>
                  <a:pt x="1452943" y="1190088"/>
                  <a:pt x="1450752" y="1193326"/>
                </a:cubicBezTo>
                <a:cubicBezTo>
                  <a:pt x="1448657" y="1196565"/>
                  <a:pt x="1441894" y="1198565"/>
                  <a:pt x="1435798" y="1197517"/>
                </a:cubicBezTo>
                <a:cubicBezTo>
                  <a:pt x="1429892" y="1196565"/>
                  <a:pt x="1426463" y="1192755"/>
                  <a:pt x="1428845" y="1189802"/>
                </a:cubicBezTo>
                <a:cubicBezTo>
                  <a:pt x="1431035" y="1187040"/>
                  <a:pt x="1437512" y="1185516"/>
                  <a:pt x="1443132" y="1186183"/>
                </a:cubicBezTo>
                <a:close/>
                <a:moveTo>
                  <a:pt x="798088" y="1185445"/>
                </a:moveTo>
                <a:cubicBezTo>
                  <a:pt x="799600" y="1184492"/>
                  <a:pt x="801910" y="1184564"/>
                  <a:pt x="804672" y="1185897"/>
                </a:cubicBezTo>
                <a:cubicBezTo>
                  <a:pt x="810292" y="1188564"/>
                  <a:pt x="815054" y="1194850"/>
                  <a:pt x="815816" y="1200470"/>
                </a:cubicBezTo>
                <a:cubicBezTo>
                  <a:pt x="816578" y="1206090"/>
                  <a:pt x="813054" y="1208376"/>
                  <a:pt x="807625" y="1205804"/>
                </a:cubicBezTo>
                <a:cubicBezTo>
                  <a:pt x="802291" y="1203328"/>
                  <a:pt x="797242" y="1196660"/>
                  <a:pt x="796290" y="1191136"/>
                </a:cubicBezTo>
                <a:cubicBezTo>
                  <a:pt x="795862" y="1188374"/>
                  <a:pt x="796576" y="1186397"/>
                  <a:pt x="798088" y="1185445"/>
                </a:cubicBezTo>
                <a:close/>
                <a:moveTo>
                  <a:pt x="2363343" y="1184945"/>
                </a:moveTo>
                <a:cubicBezTo>
                  <a:pt x="2381345" y="1179230"/>
                  <a:pt x="2397061" y="1186469"/>
                  <a:pt x="2398966" y="1200661"/>
                </a:cubicBezTo>
                <a:cubicBezTo>
                  <a:pt x="2400871" y="1214853"/>
                  <a:pt x="2388012" y="1229236"/>
                  <a:pt x="2369534" y="1234475"/>
                </a:cubicBezTo>
                <a:cubicBezTo>
                  <a:pt x="2352103" y="1239428"/>
                  <a:pt x="2336673" y="1233427"/>
                  <a:pt x="2334672" y="1220378"/>
                </a:cubicBezTo>
                <a:cubicBezTo>
                  <a:pt x="2332577" y="1206852"/>
                  <a:pt x="2345531" y="1190565"/>
                  <a:pt x="2363343" y="1184945"/>
                </a:cubicBezTo>
                <a:close/>
                <a:moveTo>
                  <a:pt x="1566612" y="1184539"/>
                </a:moveTo>
                <a:cubicBezTo>
                  <a:pt x="1567839" y="1184730"/>
                  <a:pt x="1567720" y="1186135"/>
                  <a:pt x="1566005" y="1188754"/>
                </a:cubicBezTo>
                <a:cubicBezTo>
                  <a:pt x="1562671" y="1193802"/>
                  <a:pt x="1554004" y="1201518"/>
                  <a:pt x="1546669" y="1205518"/>
                </a:cubicBezTo>
                <a:cubicBezTo>
                  <a:pt x="1539430" y="1209423"/>
                  <a:pt x="1536192" y="1208471"/>
                  <a:pt x="1539621" y="1203804"/>
                </a:cubicBezTo>
                <a:cubicBezTo>
                  <a:pt x="1543145" y="1199041"/>
                  <a:pt x="1551908" y="1191897"/>
                  <a:pt x="1559147" y="1187611"/>
                </a:cubicBezTo>
                <a:cubicBezTo>
                  <a:pt x="1562814" y="1185373"/>
                  <a:pt x="1565386" y="1184349"/>
                  <a:pt x="1566612" y="1184539"/>
                </a:cubicBezTo>
                <a:close/>
                <a:moveTo>
                  <a:pt x="1544300" y="1184254"/>
                </a:moveTo>
                <a:cubicBezTo>
                  <a:pt x="1545455" y="1184659"/>
                  <a:pt x="1545431" y="1185992"/>
                  <a:pt x="1543907" y="1188183"/>
                </a:cubicBezTo>
                <a:cubicBezTo>
                  <a:pt x="1541050" y="1192469"/>
                  <a:pt x="1533525" y="1198470"/>
                  <a:pt x="1527429" y="1201137"/>
                </a:cubicBezTo>
                <a:cubicBezTo>
                  <a:pt x="1520857" y="1204089"/>
                  <a:pt x="1517999" y="1202565"/>
                  <a:pt x="1521142" y="1198279"/>
                </a:cubicBezTo>
                <a:cubicBezTo>
                  <a:pt x="1524095" y="1194279"/>
                  <a:pt x="1531715" y="1188754"/>
                  <a:pt x="1537621" y="1185897"/>
                </a:cubicBezTo>
                <a:cubicBezTo>
                  <a:pt x="1540812" y="1184373"/>
                  <a:pt x="1543145" y="1183849"/>
                  <a:pt x="1544300" y="1184254"/>
                </a:cubicBezTo>
                <a:close/>
                <a:moveTo>
                  <a:pt x="3857720" y="1183897"/>
                </a:moveTo>
                <a:cubicBezTo>
                  <a:pt x="3865911" y="1191517"/>
                  <a:pt x="3872483" y="1196184"/>
                  <a:pt x="3874864" y="1200661"/>
                </a:cubicBezTo>
                <a:cubicBezTo>
                  <a:pt x="3876674" y="1204090"/>
                  <a:pt x="3874674" y="1209805"/>
                  <a:pt x="3871626" y="1210376"/>
                </a:cubicBezTo>
                <a:cubicBezTo>
                  <a:pt x="3866387" y="1211424"/>
                  <a:pt x="3859529" y="1205424"/>
                  <a:pt x="3856957" y="1198566"/>
                </a:cubicBezTo>
                <a:cubicBezTo>
                  <a:pt x="3855433" y="1194374"/>
                  <a:pt x="3857338" y="1190850"/>
                  <a:pt x="3857720" y="1183897"/>
                </a:cubicBezTo>
                <a:close/>
                <a:moveTo>
                  <a:pt x="2810256" y="1182372"/>
                </a:moveTo>
                <a:cubicBezTo>
                  <a:pt x="2816638" y="1194183"/>
                  <a:pt x="2815495" y="1205804"/>
                  <a:pt x="2810542" y="1217424"/>
                </a:cubicBezTo>
                <a:cubicBezTo>
                  <a:pt x="2823115" y="1212662"/>
                  <a:pt x="2835688" y="1215424"/>
                  <a:pt x="2847785" y="1220091"/>
                </a:cubicBezTo>
                <a:cubicBezTo>
                  <a:pt x="2847880" y="1207995"/>
                  <a:pt x="2847689" y="1196565"/>
                  <a:pt x="2847213" y="1185420"/>
                </a:cubicBezTo>
                <a:cubicBezTo>
                  <a:pt x="2834830" y="1184277"/>
                  <a:pt x="2822638" y="1183230"/>
                  <a:pt x="2810256" y="1182372"/>
                </a:cubicBezTo>
                <a:close/>
                <a:moveTo>
                  <a:pt x="2157758" y="1182123"/>
                </a:moveTo>
                <a:cubicBezTo>
                  <a:pt x="2164794" y="1183873"/>
                  <a:pt x="2169652" y="1188469"/>
                  <a:pt x="2170652" y="1195422"/>
                </a:cubicBezTo>
                <a:cubicBezTo>
                  <a:pt x="2172557" y="1208852"/>
                  <a:pt x="2158936" y="1225521"/>
                  <a:pt x="2139981" y="1233522"/>
                </a:cubicBezTo>
                <a:cubicBezTo>
                  <a:pt x="2119979" y="1241904"/>
                  <a:pt x="2103024" y="1237999"/>
                  <a:pt x="2101405" y="1224378"/>
                </a:cubicBezTo>
                <a:cubicBezTo>
                  <a:pt x="2099976" y="1211234"/>
                  <a:pt x="2113121" y="1194279"/>
                  <a:pt x="2131790" y="1185897"/>
                </a:cubicBezTo>
                <a:cubicBezTo>
                  <a:pt x="2141506" y="1181468"/>
                  <a:pt x="2150721" y="1180373"/>
                  <a:pt x="2157758" y="1182123"/>
                </a:cubicBezTo>
                <a:close/>
                <a:moveTo>
                  <a:pt x="1058156" y="1180778"/>
                </a:moveTo>
                <a:cubicBezTo>
                  <a:pt x="1061085" y="1180730"/>
                  <a:pt x="1064705" y="1181707"/>
                  <a:pt x="1068324" y="1183707"/>
                </a:cubicBezTo>
                <a:cubicBezTo>
                  <a:pt x="1075468" y="1187612"/>
                  <a:pt x="1080421" y="1194565"/>
                  <a:pt x="1078897" y="1198470"/>
                </a:cubicBezTo>
                <a:cubicBezTo>
                  <a:pt x="1077373" y="1202566"/>
                  <a:pt x="1070134" y="1203042"/>
                  <a:pt x="1062990" y="1199518"/>
                </a:cubicBezTo>
                <a:cubicBezTo>
                  <a:pt x="1055084" y="1195613"/>
                  <a:pt x="1050227" y="1188564"/>
                  <a:pt x="1052131" y="1183992"/>
                </a:cubicBezTo>
                <a:cubicBezTo>
                  <a:pt x="1052989" y="1181897"/>
                  <a:pt x="1055227" y="1180825"/>
                  <a:pt x="1058156" y="1180778"/>
                </a:cubicBezTo>
                <a:close/>
                <a:moveTo>
                  <a:pt x="1589484" y="1180670"/>
                </a:moveTo>
                <a:cubicBezTo>
                  <a:pt x="1591365" y="1180277"/>
                  <a:pt x="1591818" y="1181325"/>
                  <a:pt x="1590484" y="1183992"/>
                </a:cubicBezTo>
                <a:cubicBezTo>
                  <a:pt x="1587721" y="1189326"/>
                  <a:pt x="1578768" y="1198470"/>
                  <a:pt x="1569719" y="1204566"/>
                </a:cubicBezTo>
                <a:cubicBezTo>
                  <a:pt x="1560194" y="1211043"/>
                  <a:pt x="1555241" y="1211424"/>
                  <a:pt x="1558670" y="1205899"/>
                </a:cubicBezTo>
                <a:cubicBezTo>
                  <a:pt x="1561909" y="1200661"/>
                  <a:pt x="1571338" y="1192088"/>
                  <a:pt x="1579911" y="1185992"/>
                </a:cubicBezTo>
                <a:cubicBezTo>
                  <a:pt x="1584293" y="1182897"/>
                  <a:pt x="1587603" y="1181063"/>
                  <a:pt x="1589484" y="1180670"/>
                </a:cubicBezTo>
                <a:close/>
                <a:moveTo>
                  <a:pt x="1731264" y="1179515"/>
                </a:moveTo>
                <a:cubicBezTo>
                  <a:pt x="1721739" y="1186373"/>
                  <a:pt x="1712690" y="1192659"/>
                  <a:pt x="1704880" y="1198089"/>
                </a:cubicBezTo>
                <a:cubicBezTo>
                  <a:pt x="1703737" y="1203804"/>
                  <a:pt x="1702594" y="1209233"/>
                  <a:pt x="1701451" y="1214853"/>
                </a:cubicBezTo>
                <a:cubicBezTo>
                  <a:pt x="1711262" y="1208376"/>
                  <a:pt x="1720024" y="1202470"/>
                  <a:pt x="1728407" y="1196850"/>
                </a:cubicBezTo>
                <a:cubicBezTo>
                  <a:pt x="1729454" y="1190469"/>
                  <a:pt x="1730407" y="1184754"/>
                  <a:pt x="1731264" y="1179515"/>
                </a:cubicBezTo>
                <a:close/>
                <a:moveTo>
                  <a:pt x="1516951" y="1179229"/>
                </a:moveTo>
                <a:cubicBezTo>
                  <a:pt x="1522094" y="1177705"/>
                  <a:pt x="1524761" y="1179134"/>
                  <a:pt x="1522666" y="1182468"/>
                </a:cubicBezTo>
                <a:cubicBezTo>
                  <a:pt x="1520475" y="1185802"/>
                  <a:pt x="1513998" y="1190469"/>
                  <a:pt x="1508664" y="1192183"/>
                </a:cubicBezTo>
                <a:cubicBezTo>
                  <a:pt x="1502663" y="1194088"/>
                  <a:pt x="1500187" y="1192279"/>
                  <a:pt x="1502949" y="1188278"/>
                </a:cubicBezTo>
                <a:cubicBezTo>
                  <a:pt x="1505521" y="1184754"/>
                  <a:pt x="1511712" y="1180849"/>
                  <a:pt x="1516951" y="1179229"/>
                </a:cubicBezTo>
                <a:close/>
                <a:moveTo>
                  <a:pt x="1773841" y="1177610"/>
                </a:moveTo>
                <a:cubicBezTo>
                  <a:pt x="1764411" y="1183992"/>
                  <a:pt x="1755743" y="1189802"/>
                  <a:pt x="1745647" y="1196565"/>
                </a:cubicBezTo>
                <a:cubicBezTo>
                  <a:pt x="1744789" y="1202851"/>
                  <a:pt x="1744028" y="1208852"/>
                  <a:pt x="1743361" y="1214281"/>
                </a:cubicBezTo>
                <a:cubicBezTo>
                  <a:pt x="1753362" y="1207995"/>
                  <a:pt x="1763078" y="1201803"/>
                  <a:pt x="1772126" y="1195898"/>
                </a:cubicBezTo>
                <a:cubicBezTo>
                  <a:pt x="1772698" y="1189802"/>
                  <a:pt x="1773269" y="1183611"/>
                  <a:pt x="1773841" y="1177610"/>
                </a:cubicBezTo>
                <a:close/>
                <a:moveTo>
                  <a:pt x="1110675" y="1177217"/>
                </a:moveTo>
                <a:cubicBezTo>
                  <a:pt x="1113425" y="1176777"/>
                  <a:pt x="1117045" y="1177325"/>
                  <a:pt x="1120807" y="1178944"/>
                </a:cubicBezTo>
                <a:cubicBezTo>
                  <a:pt x="1128141" y="1182182"/>
                  <a:pt x="1134046" y="1189040"/>
                  <a:pt x="1132999" y="1193136"/>
                </a:cubicBezTo>
                <a:cubicBezTo>
                  <a:pt x="1131951" y="1197232"/>
                  <a:pt x="1124140" y="1198089"/>
                  <a:pt x="1116997" y="1194755"/>
                </a:cubicBezTo>
                <a:cubicBezTo>
                  <a:pt x="1110234" y="1191612"/>
                  <a:pt x="1105186" y="1185707"/>
                  <a:pt x="1105757" y="1181420"/>
                </a:cubicBezTo>
                <a:cubicBezTo>
                  <a:pt x="1106043" y="1179087"/>
                  <a:pt x="1107925" y="1177658"/>
                  <a:pt x="1110675" y="1177217"/>
                </a:cubicBezTo>
                <a:close/>
                <a:moveTo>
                  <a:pt x="699134" y="1177134"/>
                </a:moveTo>
                <a:cubicBezTo>
                  <a:pt x="702944" y="1177705"/>
                  <a:pt x="707230" y="1182944"/>
                  <a:pt x="707897" y="1187802"/>
                </a:cubicBezTo>
                <a:cubicBezTo>
                  <a:pt x="708183" y="1191135"/>
                  <a:pt x="705992" y="1192850"/>
                  <a:pt x="704182" y="1197327"/>
                </a:cubicBezTo>
                <a:cubicBezTo>
                  <a:pt x="699610" y="1189992"/>
                  <a:pt x="695800" y="1185325"/>
                  <a:pt x="694943" y="1181896"/>
                </a:cubicBezTo>
                <a:cubicBezTo>
                  <a:pt x="694276" y="1179324"/>
                  <a:pt x="696848" y="1176848"/>
                  <a:pt x="699134" y="1177134"/>
                </a:cubicBezTo>
                <a:close/>
                <a:moveTo>
                  <a:pt x="1819942" y="1176181"/>
                </a:moveTo>
                <a:cubicBezTo>
                  <a:pt x="1810131" y="1182468"/>
                  <a:pt x="1799368" y="1189326"/>
                  <a:pt x="1789176" y="1195803"/>
                </a:cubicBezTo>
                <a:cubicBezTo>
                  <a:pt x="1788700" y="1202661"/>
                  <a:pt x="1788319" y="1209233"/>
                  <a:pt x="1787842" y="1215424"/>
                </a:cubicBezTo>
                <a:cubicBezTo>
                  <a:pt x="1799654" y="1208661"/>
                  <a:pt x="1811083" y="1202089"/>
                  <a:pt x="1820799" y="1196469"/>
                </a:cubicBezTo>
                <a:cubicBezTo>
                  <a:pt x="1820513" y="1189802"/>
                  <a:pt x="1820228" y="1182944"/>
                  <a:pt x="1819942" y="1176181"/>
                </a:cubicBezTo>
                <a:close/>
                <a:moveTo>
                  <a:pt x="1168706" y="1174813"/>
                </a:moveTo>
                <a:cubicBezTo>
                  <a:pt x="1171623" y="1174706"/>
                  <a:pt x="1175194" y="1175420"/>
                  <a:pt x="1178623" y="1176944"/>
                </a:cubicBezTo>
                <a:cubicBezTo>
                  <a:pt x="1185481" y="1180087"/>
                  <a:pt x="1190053" y="1185707"/>
                  <a:pt x="1188720" y="1189421"/>
                </a:cubicBezTo>
                <a:cubicBezTo>
                  <a:pt x="1187386" y="1193041"/>
                  <a:pt x="1180433" y="1193898"/>
                  <a:pt x="1173670" y="1191041"/>
                </a:cubicBezTo>
                <a:cubicBezTo>
                  <a:pt x="1166336" y="1188088"/>
                  <a:pt x="1160907" y="1181420"/>
                  <a:pt x="1162717" y="1177610"/>
                </a:cubicBezTo>
                <a:cubicBezTo>
                  <a:pt x="1163527" y="1175848"/>
                  <a:pt x="1165789" y="1174920"/>
                  <a:pt x="1168706" y="1174813"/>
                </a:cubicBezTo>
                <a:close/>
                <a:moveTo>
                  <a:pt x="1614916" y="1174134"/>
                </a:moveTo>
                <a:cubicBezTo>
                  <a:pt x="1617202" y="1173610"/>
                  <a:pt x="1617869" y="1174849"/>
                  <a:pt x="1616297" y="1178087"/>
                </a:cubicBezTo>
                <a:cubicBezTo>
                  <a:pt x="1613154" y="1184564"/>
                  <a:pt x="1602010" y="1196375"/>
                  <a:pt x="1591723" y="1203519"/>
                </a:cubicBezTo>
                <a:cubicBezTo>
                  <a:pt x="1581435" y="1210758"/>
                  <a:pt x="1576482" y="1210853"/>
                  <a:pt x="1580388" y="1204376"/>
                </a:cubicBezTo>
                <a:cubicBezTo>
                  <a:pt x="1584102" y="1198185"/>
                  <a:pt x="1594294" y="1188183"/>
                  <a:pt x="1603819" y="1180754"/>
                </a:cubicBezTo>
                <a:cubicBezTo>
                  <a:pt x="1608725" y="1176944"/>
                  <a:pt x="1612630" y="1174658"/>
                  <a:pt x="1614916" y="1174134"/>
                </a:cubicBezTo>
                <a:close/>
                <a:moveTo>
                  <a:pt x="1228010" y="1172587"/>
                </a:moveTo>
                <a:cubicBezTo>
                  <a:pt x="1231129" y="1172682"/>
                  <a:pt x="1234868" y="1173611"/>
                  <a:pt x="1238344" y="1175325"/>
                </a:cubicBezTo>
                <a:cubicBezTo>
                  <a:pt x="1245012" y="1178658"/>
                  <a:pt x="1248060" y="1182945"/>
                  <a:pt x="1245964" y="1186183"/>
                </a:cubicBezTo>
                <a:cubicBezTo>
                  <a:pt x="1243964" y="1189326"/>
                  <a:pt x="1237582" y="1189612"/>
                  <a:pt x="1231010" y="1186850"/>
                </a:cubicBezTo>
                <a:cubicBezTo>
                  <a:pt x="1224247" y="1183992"/>
                  <a:pt x="1219485" y="1177992"/>
                  <a:pt x="1221390" y="1174848"/>
                </a:cubicBezTo>
                <a:cubicBezTo>
                  <a:pt x="1222390" y="1173229"/>
                  <a:pt x="1224891" y="1172491"/>
                  <a:pt x="1228010" y="1172587"/>
                </a:cubicBezTo>
                <a:close/>
                <a:moveTo>
                  <a:pt x="2610420" y="1172086"/>
                </a:moveTo>
                <a:cubicBezTo>
                  <a:pt x="2625089" y="1170943"/>
                  <a:pt x="2638329" y="1182277"/>
                  <a:pt x="2639662" y="1195708"/>
                </a:cubicBezTo>
                <a:cubicBezTo>
                  <a:pt x="2640996" y="1209614"/>
                  <a:pt x="2628994" y="1221806"/>
                  <a:pt x="2614230" y="1222758"/>
                </a:cubicBezTo>
                <a:cubicBezTo>
                  <a:pt x="2599562" y="1223711"/>
                  <a:pt x="2587179" y="1214472"/>
                  <a:pt x="2585941" y="1200280"/>
                </a:cubicBezTo>
                <a:cubicBezTo>
                  <a:pt x="2584798" y="1186278"/>
                  <a:pt x="2595562" y="1173324"/>
                  <a:pt x="2610420" y="1172086"/>
                </a:cubicBezTo>
                <a:close/>
                <a:moveTo>
                  <a:pt x="1296066" y="1171324"/>
                </a:moveTo>
                <a:cubicBezTo>
                  <a:pt x="1302829" y="1173801"/>
                  <a:pt x="1306639" y="1178182"/>
                  <a:pt x="1304734" y="1181325"/>
                </a:cubicBezTo>
                <a:cubicBezTo>
                  <a:pt x="1302829" y="1184469"/>
                  <a:pt x="1296257" y="1184850"/>
                  <a:pt x="1289589" y="1182087"/>
                </a:cubicBezTo>
                <a:cubicBezTo>
                  <a:pt x="1283588" y="1179611"/>
                  <a:pt x="1280159" y="1175610"/>
                  <a:pt x="1281398" y="1172562"/>
                </a:cubicBezTo>
                <a:cubicBezTo>
                  <a:pt x="1282826" y="1169229"/>
                  <a:pt x="1289303" y="1168752"/>
                  <a:pt x="1296066" y="1171324"/>
                </a:cubicBezTo>
                <a:close/>
                <a:moveTo>
                  <a:pt x="3748849" y="1171228"/>
                </a:moveTo>
                <a:cubicBezTo>
                  <a:pt x="3756278" y="1171990"/>
                  <a:pt x="3766375" y="1179991"/>
                  <a:pt x="3770090" y="1188183"/>
                </a:cubicBezTo>
                <a:cubicBezTo>
                  <a:pt x="3773805" y="1196470"/>
                  <a:pt x="3770185" y="1202947"/>
                  <a:pt x="3762375" y="1201613"/>
                </a:cubicBezTo>
                <a:cubicBezTo>
                  <a:pt x="3755326" y="1200375"/>
                  <a:pt x="3746277" y="1192850"/>
                  <a:pt x="3742563" y="1185325"/>
                </a:cubicBezTo>
                <a:cubicBezTo>
                  <a:pt x="3738372" y="1177134"/>
                  <a:pt x="3741324" y="1170466"/>
                  <a:pt x="3748849" y="1171228"/>
                </a:cubicBezTo>
                <a:close/>
                <a:moveTo>
                  <a:pt x="3468814" y="1168657"/>
                </a:moveTo>
                <a:cubicBezTo>
                  <a:pt x="3483482" y="1171133"/>
                  <a:pt x="3500151" y="1185707"/>
                  <a:pt x="3504532" y="1200566"/>
                </a:cubicBezTo>
                <a:cubicBezTo>
                  <a:pt x="3508819" y="1215329"/>
                  <a:pt x="3499389" y="1226283"/>
                  <a:pt x="3484435" y="1223711"/>
                </a:cubicBezTo>
                <a:cubicBezTo>
                  <a:pt x="3469385" y="1221044"/>
                  <a:pt x="3453574" y="1205900"/>
                  <a:pt x="3449383" y="1190945"/>
                </a:cubicBezTo>
                <a:cubicBezTo>
                  <a:pt x="3445192" y="1175705"/>
                  <a:pt x="3453669" y="1166085"/>
                  <a:pt x="3468814" y="1168657"/>
                </a:cubicBezTo>
                <a:close/>
                <a:moveTo>
                  <a:pt x="842200" y="1168371"/>
                </a:moveTo>
                <a:cubicBezTo>
                  <a:pt x="848106" y="1171990"/>
                  <a:pt x="852297" y="1178562"/>
                  <a:pt x="852011" y="1183420"/>
                </a:cubicBezTo>
                <a:cubicBezTo>
                  <a:pt x="851725" y="1188278"/>
                  <a:pt x="847058" y="1189230"/>
                  <a:pt x="841248" y="1185706"/>
                </a:cubicBezTo>
                <a:cubicBezTo>
                  <a:pt x="835628" y="1182277"/>
                  <a:pt x="831056" y="1175324"/>
                  <a:pt x="831342" y="1170466"/>
                </a:cubicBezTo>
                <a:cubicBezTo>
                  <a:pt x="831627" y="1165513"/>
                  <a:pt x="836390" y="1164656"/>
                  <a:pt x="842200" y="1168371"/>
                </a:cubicBezTo>
                <a:close/>
                <a:moveTo>
                  <a:pt x="1493996" y="1166657"/>
                </a:moveTo>
                <a:cubicBezTo>
                  <a:pt x="1498949" y="1165609"/>
                  <a:pt x="1501806" y="1167133"/>
                  <a:pt x="1500282" y="1170276"/>
                </a:cubicBezTo>
                <a:cubicBezTo>
                  <a:pt x="1498758" y="1173324"/>
                  <a:pt x="1493424" y="1176563"/>
                  <a:pt x="1488567" y="1177134"/>
                </a:cubicBezTo>
                <a:cubicBezTo>
                  <a:pt x="1483995" y="1177706"/>
                  <a:pt x="1481994" y="1175896"/>
                  <a:pt x="1483518" y="1173038"/>
                </a:cubicBezTo>
                <a:cubicBezTo>
                  <a:pt x="1485042" y="1170086"/>
                  <a:pt x="1489424" y="1167514"/>
                  <a:pt x="1493996" y="1166657"/>
                </a:cubicBezTo>
                <a:close/>
                <a:moveTo>
                  <a:pt x="2097703" y="1166538"/>
                </a:moveTo>
                <a:cubicBezTo>
                  <a:pt x="2104644" y="1168062"/>
                  <a:pt x="2109502" y="1172372"/>
                  <a:pt x="2110549" y="1179039"/>
                </a:cubicBezTo>
                <a:cubicBezTo>
                  <a:pt x="2112740" y="1192755"/>
                  <a:pt x="2097119" y="1212091"/>
                  <a:pt x="2077402" y="1220283"/>
                </a:cubicBezTo>
                <a:cubicBezTo>
                  <a:pt x="2057876" y="1228474"/>
                  <a:pt x="2041779" y="1224474"/>
                  <a:pt x="2040636" y="1211043"/>
                </a:cubicBezTo>
                <a:cubicBezTo>
                  <a:pt x="2039397" y="1197518"/>
                  <a:pt x="2053304" y="1179801"/>
                  <a:pt x="2072354" y="1170753"/>
                </a:cubicBezTo>
                <a:cubicBezTo>
                  <a:pt x="2081736" y="1166276"/>
                  <a:pt x="2090761" y="1165014"/>
                  <a:pt x="2097703" y="1166538"/>
                </a:cubicBezTo>
                <a:close/>
                <a:moveTo>
                  <a:pt x="1642574" y="1165823"/>
                </a:moveTo>
                <a:cubicBezTo>
                  <a:pt x="1645301" y="1165204"/>
                  <a:pt x="1646301" y="1166609"/>
                  <a:pt x="1644872" y="1170276"/>
                </a:cubicBezTo>
                <a:cubicBezTo>
                  <a:pt x="1641919" y="1177610"/>
                  <a:pt x="1629727" y="1191422"/>
                  <a:pt x="1618202" y="1199804"/>
                </a:cubicBezTo>
                <a:cubicBezTo>
                  <a:pt x="1606676" y="1208281"/>
                  <a:pt x="1600009" y="1209043"/>
                  <a:pt x="1603438" y="1202090"/>
                </a:cubicBezTo>
                <a:cubicBezTo>
                  <a:pt x="1606867" y="1195232"/>
                  <a:pt x="1619059" y="1182373"/>
                  <a:pt x="1629917" y="1173515"/>
                </a:cubicBezTo>
                <a:cubicBezTo>
                  <a:pt x="1635394" y="1169086"/>
                  <a:pt x="1639847" y="1166442"/>
                  <a:pt x="1642574" y="1165823"/>
                </a:cubicBezTo>
                <a:close/>
                <a:moveTo>
                  <a:pt x="1355311" y="1165704"/>
                </a:moveTo>
                <a:cubicBezTo>
                  <a:pt x="1361122" y="1167609"/>
                  <a:pt x="1364646" y="1171705"/>
                  <a:pt x="1362931" y="1174371"/>
                </a:cubicBezTo>
                <a:cubicBezTo>
                  <a:pt x="1361217" y="1177038"/>
                  <a:pt x="1354645" y="1177800"/>
                  <a:pt x="1348930" y="1175895"/>
                </a:cubicBezTo>
                <a:cubicBezTo>
                  <a:pt x="1342929" y="1173895"/>
                  <a:pt x="1339786" y="1170085"/>
                  <a:pt x="1341596" y="1167132"/>
                </a:cubicBezTo>
                <a:cubicBezTo>
                  <a:pt x="1343405" y="1164180"/>
                  <a:pt x="1349501" y="1163608"/>
                  <a:pt x="1355311" y="1165704"/>
                </a:cubicBezTo>
                <a:close/>
                <a:moveTo>
                  <a:pt x="2304383" y="1160465"/>
                </a:moveTo>
                <a:cubicBezTo>
                  <a:pt x="2322576" y="1154560"/>
                  <a:pt x="2338578" y="1161799"/>
                  <a:pt x="2340388" y="1176086"/>
                </a:cubicBezTo>
                <a:cubicBezTo>
                  <a:pt x="2342197" y="1190374"/>
                  <a:pt x="2329243" y="1205423"/>
                  <a:pt x="2310479" y="1211519"/>
                </a:cubicBezTo>
                <a:cubicBezTo>
                  <a:pt x="2292001" y="1217520"/>
                  <a:pt x="2275903" y="1211710"/>
                  <a:pt x="2273808" y="1197898"/>
                </a:cubicBezTo>
                <a:cubicBezTo>
                  <a:pt x="2271712" y="1183516"/>
                  <a:pt x="2285238" y="1166656"/>
                  <a:pt x="2304383" y="1160465"/>
                </a:cubicBezTo>
                <a:close/>
                <a:moveTo>
                  <a:pt x="3167444" y="1159989"/>
                </a:moveTo>
                <a:cubicBezTo>
                  <a:pt x="3189065" y="1163513"/>
                  <a:pt x="3209925" y="1183420"/>
                  <a:pt x="3212687" y="1204090"/>
                </a:cubicBezTo>
                <a:cubicBezTo>
                  <a:pt x="3215449" y="1224568"/>
                  <a:pt x="3198400" y="1238951"/>
                  <a:pt x="3176778" y="1234855"/>
                </a:cubicBezTo>
                <a:cubicBezTo>
                  <a:pt x="3154775" y="1230664"/>
                  <a:pt x="3136106" y="1210662"/>
                  <a:pt x="3133725" y="1190088"/>
                </a:cubicBezTo>
                <a:cubicBezTo>
                  <a:pt x="3131344" y="1169323"/>
                  <a:pt x="3145536" y="1156369"/>
                  <a:pt x="3167444" y="1159989"/>
                </a:cubicBezTo>
                <a:close/>
                <a:moveTo>
                  <a:pt x="1673007" y="1156846"/>
                </a:moveTo>
                <a:cubicBezTo>
                  <a:pt x="1676400" y="1155918"/>
                  <a:pt x="1677924" y="1157323"/>
                  <a:pt x="1676876" y="1161323"/>
                </a:cubicBezTo>
                <a:cubicBezTo>
                  <a:pt x="1674781" y="1169705"/>
                  <a:pt x="1662112" y="1185135"/>
                  <a:pt x="1648396" y="1195422"/>
                </a:cubicBezTo>
                <a:cubicBezTo>
                  <a:pt x="1635061" y="1205424"/>
                  <a:pt x="1626108" y="1206757"/>
                  <a:pt x="1629442" y="1198756"/>
                </a:cubicBezTo>
                <a:cubicBezTo>
                  <a:pt x="1632585" y="1191041"/>
                  <a:pt x="1645443" y="1176753"/>
                  <a:pt x="1657921" y="1166371"/>
                </a:cubicBezTo>
                <a:cubicBezTo>
                  <a:pt x="1664351" y="1161037"/>
                  <a:pt x="1669614" y="1157775"/>
                  <a:pt x="1673007" y="1156846"/>
                </a:cubicBezTo>
                <a:close/>
                <a:moveTo>
                  <a:pt x="2464498" y="1155703"/>
                </a:moveTo>
                <a:cubicBezTo>
                  <a:pt x="2481929" y="1151035"/>
                  <a:pt x="2498026" y="1159893"/>
                  <a:pt x="2500312" y="1174276"/>
                </a:cubicBezTo>
                <a:cubicBezTo>
                  <a:pt x="2502503" y="1188183"/>
                  <a:pt x="2490883" y="1202089"/>
                  <a:pt x="2474214" y="1206376"/>
                </a:cubicBezTo>
                <a:cubicBezTo>
                  <a:pt x="2456688" y="1210947"/>
                  <a:pt x="2440971" y="1203709"/>
                  <a:pt x="2438685" y="1189040"/>
                </a:cubicBezTo>
                <a:cubicBezTo>
                  <a:pt x="2436495" y="1175038"/>
                  <a:pt x="2447734" y="1160179"/>
                  <a:pt x="2464498" y="1155703"/>
                </a:cubicBezTo>
                <a:close/>
                <a:moveTo>
                  <a:pt x="1412938" y="1154369"/>
                </a:moveTo>
                <a:cubicBezTo>
                  <a:pt x="1415890" y="1158560"/>
                  <a:pt x="1419129" y="1161132"/>
                  <a:pt x="1418939" y="1163322"/>
                </a:cubicBezTo>
                <a:cubicBezTo>
                  <a:pt x="1418653" y="1166466"/>
                  <a:pt x="1413414" y="1167513"/>
                  <a:pt x="1407794" y="1166275"/>
                </a:cubicBezTo>
                <a:cubicBezTo>
                  <a:pt x="1402175" y="1165037"/>
                  <a:pt x="1398555" y="1161989"/>
                  <a:pt x="1400746" y="1159227"/>
                </a:cubicBezTo>
                <a:cubicBezTo>
                  <a:pt x="1402365" y="1157322"/>
                  <a:pt x="1407318" y="1156560"/>
                  <a:pt x="1412938" y="1154369"/>
                </a:cubicBezTo>
                <a:close/>
                <a:moveTo>
                  <a:pt x="880395" y="1152941"/>
                </a:moveTo>
                <a:cubicBezTo>
                  <a:pt x="886682" y="1156084"/>
                  <a:pt x="891635" y="1162085"/>
                  <a:pt x="892111" y="1167324"/>
                </a:cubicBezTo>
                <a:cubicBezTo>
                  <a:pt x="892682" y="1172562"/>
                  <a:pt x="888396" y="1174372"/>
                  <a:pt x="882395" y="1171419"/>
                </a:cubicBezTo>
                <a:cubicBezTo>
                  <a:pt x="876490" y="1168562"/>
                  <a:pt x="871156" y="1161990"/>
                  <a:pt x="870489" y="1156941"/>
                </a:cubicBezTo>
                <a:cubicBezTo>
                  <a:pt x="869918" y="1151798"/>
                  <a:pt x="874394" y="1149988"/>
                  <a:pt x="880395" y="1152941"/>
                </a:cubicBezTo>
                <a:close/>
                <a:moveTo>
                  <a:pt x="2041777" y="1151617"/>
                </a:moveTo>
                <a:lnTo>
                  <a:pt x="2048446" y="1159132"/>
                </a:lnTo>
                <a:cubicBezTo>
                  <a:pt x="2055304" y="1167609"/>
                  <a:pt x="2050161" y="1183516"/>
                  <a:pt x="2036159" y="1196279"/>
                </a:cubicBezTo>
                <a:cubicBezTo>
                  <a:pt x="2022443" y="1208853"/>
                  <a:pt x="2004631" y="1215329"/>
                  <a:pt x="1992439" y="1212853"/>
                </a:cubicBezTo>
                <a:cubicBezTo>
                  <a:pt x="1980533" y="1210472"/>
                  <a:pt x="1977771" y="1199328"/>
                  <a:pt x="1985391" y="1185707"/>
                </a:cubicBezTo>
                <a:cubicBezTo>
                  <a:pt x="1993297" y="1171514"/>
                  <a:pt x="2010156" y="1158179"/>
                  <a:pt x="2026158" y="1154465"/>
                </a:cubicBezTo>
                <a:close/>
                <a:moveTo>
                  <a:pt x="2042177" y="1151424"/>
                </a:moveTo>
                <a:lnTo>
                  <a:pt x="2042306" y="1151512"/>
                </a:lnTo>
                <a:lnTo>
                  <a:pt x="2042350" y="1151512"/>
                </a:lnTo>
                <a:lnTo>
                  <a:pt x="2042316" y="1151518"/>
                </a:lnTo>
                <a:lnTo>
                  <a:pt x="2042446" y="1151607"/>
                </a:lnTo>
                <a:lnTo>
                  <a:pt x="2042100" y="1151558"/>
                </a:lnTo>
                <a:lnTo>
                  <a:pt x="2041777" y="1151617"/>
                </a:lnTo>
                <a:lnTo>
                  <a:pt x="2041684" y="1151512"/>
                </a:lnTo>
                <a:lnTo>
                  <a:pt x="2041779" y="1151512"/>
                </a:lnTo>
                <a:close/>
                <a:moveTo>
                  <a:pt x="3077813" y="1150274"/>
                </a:moveTo>
                <a:lnTo>
                  <a:pt x="3078584" y="1150767"/>
                </a:lnTo>
                <a:lnTo>
                  <a:pt x="3078670" y="1150941"/>
                </a:lnTo>
                <a:cubicBezTo>
                  <a:pt x="3078289" y="1150655"/>
                  <a:pt x="3078098" y="1150560"/>
                  <a:pt x="3077813" y="1150274"/>
                </a:cubicBezTo>
                <a:close/>
                <a:moveTo>
                  <a:pt x="3077528" y="1150273"/>
                </a:moveTo>
                <a:cubicBezTo>
                  <a:pt x="3077813" y="1150559"/>
                  <a:pt x="3078004" y="1150749"/>
                  <a:pt x="3078290" y="1151035"/>
                </a:cubicBezTo>
                <a:lnTo>
                  <a:pt x="3077798" y="1150821"/>
                </a:lnTo>
                <a:close/>
                <a:moveTo>
                  <a:pt x="3633501" y="1149607"/>
                </a:moveTo>
                <a:cubicBezTo>
                  <a:pt x="3643502" y="1151893"/>
                  <a:pt x="3655314" y="1161990"/>
                  <a:pt x="3659124" y="1172086"/>
                </a:cubicBezTo>
                <a:cubicBezTo>
                  <a:pt x="3662934" y="1182183"/>
                  <a:pt x="3657600" y="1189422"/>
                  <a:pt x="3647503" y="1187612"/>
                </a:cubicBezTo>
                <a:cubicBezTo>
                  <a:pt x="3637597" y="1185897"/>
                  <a:pt x="3625405" y="1175325"/>
                  <a:pt x="3621309" y="1165419"/>
                </a:cubicBezTo>
                <a:cubicBezTo>
                  <a:pt x="3617023" y="1154941"/>
                  <a:pt x="3623024" y="1147226"/>
                  <a:pt x="3633501" y="1149607"/>
                </a:cubicBezTo>
                <a:close/>
                <a:moveTo>
                  <a:pt x="721518" y="1149035"/>
                </a:moveTo>
                <a:cubicBezTo>
                  <a:pt x="722327" y="1148011"/>
                  <a:pt x="723899" y="1147988"/>
                  <a:pt x="726185" y="1149321"/>
                </a:cubicBezTo>
                <a:cubicBezTo>
                  <a:pt x="729424" y="1151226"/>
                  <a:pt x="733043" y="1155798"/>
                  <a:pt x="738949" y="1161608"/>
                </a:cubicBezTo>
                <a:cubicBezTo>
                  <a:pt x="735139" y="1163703"/>
                  <a:pt x="733615" y="1166466"/>
                  <a:pt x="730853" y="1165894"/>
                </a:cubicBezTo>
                <a:cubicBezTo>
                  <a:pt x="726947" y="1165037"/>
                  <a:pt x="722947" y="1160179"/>
                  <a:pt x="721423" y="1154750"/>
                </a:cubicBezTo>
                <a:cubicBezTo>
                  <a:pt x="720661" y="1152083"/>
                  <a:pt x="720708" y="1150059"/>
                  <a:pt x="721518" y="1149035"/>
                </a:cubicBezTo>
                <a:close/>
                <a:moveTo>
                  <a:pt x="626363" y="1148559"/>
                </a:moveTo>
                <a:cubicBezTo>
                  <a:pt x="628363" y="1149988"/>
                  <a:pt x="631126" y="1153227"/>
                  <a:pt x="632554" y="1155989"/>
                </a:cubicBezTo>
                <a:cubicBezTo>
                  <a:pt x="633221" y="1157322"/>
                  <a:pt x="631697" y="1159037"/>
                  <a:pt x="630935" y="1161513"/>
                </a:cubicBezTo>
                <a:cubicBezTo>
                  <a:pt x="627982" y="1157418"/>
                  <a:pt x="625411" y="1154655"/>
                  <a:pt x="624077" y="1151893"/>
                </a:cubicBezTo>
                <a:cubicBezTo>
                  <a:pt x="623506" y="1150655"/>
                  <a:pt x="625315" y="1147893"/>
                  <a:pt x="626363" y="1148559"/>
                </a:cubicBezTo>
                <a:close/>
                <a:moveTo>
                  <a:pt x="2973705" y="1148368"/>
                </a:moveTo>
                <a:cubicBezTo>
                  <a:pt x="2974848" y="1159893"/>
                  <a:pt x="2975705" y="1170466"/>
                  <a:pt x="2976467" y="1181229"/>
                </a:cubicBezTo>
                <a:cubicBezTo>
                  <a:pt x="2987993" y="1182849"/>
                  <a:pt x="2999232" y="1184468"/>
                  <a:pt x="3012567" y="1186468"/>
                </a:cubicBezTo>
                <a:cubicBezTo>
                  <a:pt x="3011710" y="1174943"/>
                  <a:pt x="3010662" y="1163227"/>
                  <a:pt x="3009614" y="1152940"/>
                </a:cubicBezTo>
                <a:cubicBezTo>
                  <a:pt x="2997422" y="1151321"/>
                  <a:pt x="2985135" y="1149702"/>
                  <a:pt x="2973705" y="1148368"/>
                </a:cubicBezTo>
                <a:close/>
                <a:moveTo>
                  <a:pt x="1582864" y="1145225"/>
                </a:moveTo>
                <a:cubicBezTo>
                  <a:pt x="1588388" y="1141415"/>
                  <a:pt x="1590960" y="1141510"/>
                  <a:pt x="1588674" y="1145701"/>
                </a:cubicBezTo>
                <a:cubicBezTo>
                  <a:pt x="1586483" y="1149797"/>
                  <a:pt x="1580387" y="1156084"/>
                  <a:pt x="1574577" y="1159989"/>
                </a:cubicBezTo>
                <a:cubicBezTo>
                  <a:pt x="1568767" y="1163799"/>
                  <a:pt x="1565814" y="1163704"/>
                  <a:pt x="1567814" y="1159894"/>
                </a:cubicBezTo>
                <a:cubicBezTo>
                  <a:pt x="1569910" y="1155893"/>
                  <a:pt x="1576863" y="1149226"/>
                  <a:pt x="1582864" y="1145225"/>
                </a:cubicBezTo>
                <a:close/>
                <a:moveTo>
                  <a:pt x="1561147" y="1143606"/>
                </a:moveTo>
                <a:cubicBezTo>
                  <a:pt x="1566005" y="1140843"/>
                  <a:pt x="1568672" y="1141224"/>
                  <a:pt x="1567148" y="1144653"/>
                </a:cubicBezTo>
                <a:cubicBezTo>
                  <a:pt x="1565529" y="1147987"/>
                  <a:pt x="1560195" y="1153131"/>
                  <a:pt x="1555337" y="1155798"/>
                </a:cubicBezTo>
                <a:cubicBezTo>
                  <a:pt x="1550670" y="1158370"/>
                  <a:pt x="1547717" y="1157608"/>
                  <a:pt x="1549241" y="1154464"/>
                </a:cubicBezTo>
                <a:cubicBezTo>
                  <a:pt x="1550765" y="1151321"/>
                  <a:pt x="1556385" y="1146273"/>
                  <a:pt x="1561147" y="1143606"/>
                </a:cubicBezTo>
                <a:close/>
                <a:moveTo>
                  <a:pt x="925829" y="1142939"/>
                </a:moveTo>
                <a:cubicBezTo>
                  <a:pt x="932306" y="1146654"/>
                  <a:pt x="936878" y="1152845"/>
                  <a:pt x="936497" y="1157418"/>
                </a:cubicBezTo>
                <a:cubicBezTo>
                  <a:pt x="936116" y="1161989"/>
                  <a:pt x="931163" y="1162847"/>
                  <a:pt x="924686" y="1159227"/>
                </a:cubicBezTo>
                <a:cubicBezTo>
                  <a:pt x="918495" y="1155798"/>
                  <a:pt x="913542" y="1149131"/>
                  <a:pt x="913828" y="1144654"/>
                </a:cubicBezTo>
                <a:cubicBezTo>
                  <a:pt x="914018" y="1140082"/>
                  <a:pt x="919447" y="1139320"/>
                  <a:pt x="925829" y="1142939"/>
                </a:cubicBezTo>
                <a:close/>
                <a:moveTo>
                  <a:pt x="1467897" y="1142844"/>
                </a:moveTo>
                <a:cubicBezTo>
                  <a:pt x="1472754" y="1143225"/>
                  <a:pt x="1474755" y="1145606"/>
                  <a:pt x="1473040" y="1148464"/>
                </a:cubicBezTo>
                <a:cubicBezTo>
                  <a:pt x="1471326" y="1151321"/>
                  <a:pt x="1467135" y="1152559"/>
                  <a:pt x="1462849" y="1151226"/>
                </a:cubicBezTo>
                <a:cubicBezTo>
                  <a:pt x="1459705" y="1150273"/>
                  <a:pt x="1457991" y="1147892"/>
                  <a:pt x="1453895" y="1144654"/>
                </a:cubicBezTo>
                <a:cubicBezTo>
                  <a:pt x="1460467" y="1143796"/>
                  <a:pt x="1464373" y="1142558"/>
                  <a:pt x="1467897" y="1142844"/>
                </a:cubicBezTo>
                <a:close/>
                <a:moveTo>
                  <a:pt x="3343179" y="1141606"/>
                </a:moveTo>
                <a:cubicBezTo>
                  <a:pt x="3360801" y="1144559"/>
                  <a:pt x="3380041" y="1162085"/>
                  <a:pt x="3383470" y="1179135"/>
                </a:cubicBezTo>
                <a:cubicBezTo>
                  <a:pt x="3386709" y="1195327"/>
                  <a:pt x="3374231" y="1206662"/>
                  <a:pt x="3356991" y="1203042"/>
                </a:cubicBezTo>
                <a:cubicBezTo>
                  <a:pt x="3339465" y="1199328"/>
                  <a:pt x="3322605" y="1182564"/>
                  <a:pt x="3319081" y="1165990"/>
                </a:cubicBezTo>
                <a:cubicBezTo>
                  <a:pt x="3315461" y="1149417"/>
                  <a:pt x="3326034" y="1138653"/>
                  <a:pt x="3343179" y="1141606"/>
                </a:cubicBezTo>
                <a:close/>
                <a:moveTo>
                  <a:pt x="2862263" y="1138938"/>
                </a:moveTo>
                <a:cubicBezTo>
                  <a:pt x="2863310" y="1149797"/>
                  <a:pt x="2864072" y="1160560"/>
                  <a:pt x="2864644" y="1169895"/>
                </a:cubicBezTo>
                <a:cubicBezTo>
                  <a:pt x="2875216" y="1170752"/>
                  <a:pt x="2886265" y="1171895"/>
                  <a:pt x="2897124" y="1173038"/>
                </a:cubicBezTo>
                <a:cubicBezTo>
                  <a:pt x="2896457" y="1161989"/>
                  <a:pt x="2895695" y="1151607"/>
                  <a:pt x="2894743" y="1141415"/>
                </a:cubicBezTo>
                <a:cubicBezTo>
                  <a:pt x="2883218" y="1140462"/>
                  <a:pt x="2872454" y="1139605"/>
                  <a:pt x="2862263" y="1138938"/>
                </a:cubicBezTo>
                <a:close/>
                <a:moveTo>
                  <a:pt x="3881342" y="1138367"/>
                </a:moveTo>
                <a:cubicBezTo>
                  <a:pt x="3883914" y="1138558"/>
                  <a:pt x="3888105" y="1141320"/>
                  <a:pt x="3893629" y="1144082"/>
                </a:cubicBezTo>
                <a:cubicBezTo>
                  <a:pt x="3892296" y="1147511"/>
                  <a:pt x="3892486" y="1151417"/>
                  <a:pt x="3890390" y="1151226"/>
                </a:cubicBezTo>
                <a:cubicBezTo>
                  <a:pt x="3888105" y="1150940"/>
                  <a:pt x="3883056" y="1147130"/>
                  <a:pt x="3880484" y="1144273"/>
                </a:cubicBezTo>
                <a:cubicBezTo>
                  <a:pt x="3879246" y="1142844"/>
                  <a:pt x="3879723" y="1138272"/>
                  <a:pt x="3881342" y="1138367"/>
                </a:cubicBezTo>
                <a:close/>
                <a:moveTo>
                  <a:pt x="1610594" y="1138356"/>
                </a:moveTo>
                <a:cubicBezTo>
                  <a:pt x="1612106" y="1137987"/>
                  <a:pt x="1612487" y="1138892"/>
                  <a:pt x="1611344" y="1141225"/>
                </a:cubicBezTo>
                <a:cubicBezTo>
                  <a:pt x="1609058" y="1145892"/>
                  <a:pt x="1601343" y="1154465"/>
                  <a:pt x="1594485" y="1159799"/>
                </a:cubicBezTo>
                <a:cubicBezTo>
                  <a:pt x="1587436" y="1165228"/>
                  <a:pt x="1584293" y="1165228"/>
                  <a:pt x="1587151" y="1160275"/>
                </a:cubicBezTo>
                <a:cubicBezTo>
                  <a:pt x="1589818" y="1155608"/>
                  <a:pt x="1596580" y="1148464"/>
                  <a:pt x="1603057" y="1143130"/>
                </a:cubicBezTo>
                <a:cubicBezTo>
                  <a:pt x="1606439" y="1140368"/>
                  <a:pt x="1609082" y="1138725"/>
                  <a:pt x="1610594" y="1138356"/>
                </a:cubicBezTo>
                <a:close/>
                <a:moveTo>
                  <a:pt x="2266247" y="1137344"/>
                </a:moveTo>
                <a:cubicBezTo>
                  <a:pt x="2273427" y="1139582"/>
                  <a:pt x="2278618" y="1144606"/>
                  <a:pt x="2280094" y="1151797"/>
                </a:cubicBezTo>
                <a:cubicBezTo>
                  <a:pt x="2283047" y="1165990"/>
                  <a:pt x="2269331" y="1183611"/>
                  <a:pt x="2250376" y="1190659"/>
                </a:cubicBezTo>
                <a:cubicBezTo>
                  <a:pt x="2231040" y="1197898"/>
                  <a:pt x="2214086" y="1192469"/>
                  <a:pt x="2211990" y="1177991"/>
                </a:cubicBezTo>
                <a:cubicBezTo>
                  <a:pt x="2209895" y="1163989"/>
                  <a:pt x="2222182" y="1147225"/>
                  <a:pt x="2240470" y="1139605"/>
                </a:cubicBezTo>
                <a:cubicBezTo>
                  <a:pt x="2249900" y="1135653"/>
                  <a:pt x="2259068" y="1135105"/>
                  <a:pt x="2266247" y="1137344"/>
                </a:cubicBezTo>
                <a:close/>
                <a:moveTo>
                  <a:pt x="2561081" y="1135319"/>
                </a:moveTo>
                <a:cubicBezTo>
                  <a:pt x="2576893" y="1133890"/>
                  <a:pt x="2591371" y="1145606"/>
                  <a:pt x="2592895" y="1159894"/>
                </a:cubicBezTo>
                <a:cubicBezTo>
                  <a:pt x="2594514" y="1174181"/>
                  <a:pt x="2582703" y="1187135"/>
                  <a:pt x="2567368" y="1189040"/>
                </a:cubicBezTo>
                <a:cubicBezTo>
                  <a:pt x="2551556" y="1190945"/>
                  <a:pt x="2537364" y="1181706"/>
                  <a:pt x="2535173" y="1166942"/>
                </a:cubicBezTo>
                <a:cubicBezTo>
                  <a:pt x="2532887" y="1151607"/>
                  <a:pt x="2544603" y="1136748"/>
                  <a:pt x="2561081" y="1135319"/>
                </a:cubicBezTo>
                <a:close/>
                <a:moveTo>
                  <a:pt x="1540002" y="1135224"/>
                </a:moveTo>
                <a:cubicBezTo>
                  <a:pt x="1542764" y="1134843"/>
                  <a:pt x="1544288" y="1135986"/>
                  <a:pt x="1545526" y="1136177"/>
                </a:cubicBezTo>
                <a:cubicBezTo>
                  <a:pt x="1543907" y="1140272"/>
                  <a:pt x="1538763" y="1144654"/>
                  <a:pt x="1534858" y="1145892"/>
                </a:cubicBezTo>
                <a:cubicBezTo>
                  <a:pt x="1530763" y="1147130"/>
                  <a:pt x="1529048" y="1146178"/>
                  <a:pt x="1530096" y="1143225"/>
                </a:cubicBezTo>
                <a:cubicBezTo>
                  <a:pt x="1531143" y="1140368"/>
                  <a:pt x="1536573" y="1135796"/>
                  <a:pt x="1540002" y="1135224"/>
                </a:cubicBezTo>
                <a:close/>
                <a:moveTo>
                  <a:pt x="964477" y="1133593"/>
                </a:moveTo>
                <a:cubicBezTo>
                  <a:pt x="966525" y="1133081"/>
                  <a:pt x="969502" y="1133605"/>
                  <a:pt x="972883" y="1135224"/>
                </a:cubicBezTo>
                <a:cubicBezTo>
                  <a:pt x="979741" y="1138653"/>
                  <a:pt x="984789" y="1144654"/>
                  <a:pt x="984694" y="1149321"/>
                </a:cubicBezTo>
                <a:cubicBezTo>
                  <a:pt x="984598" y="1153893"/>
                  <a:pt x="979169" y="1154750"/>
                  <a:pt x="972597" y="1151226"/>
                </a:cubicBezTo>
                <a:cubicBezTo>
                  <a:pt x="966025" y="1147702"/>
                  <a:pt x="962310" y="1143130"/>
                  <a:pt x="961643" y="1138177"/>
                </a:cubicBezTo>
                <a:cubicBezTo>
                  <a:pt x="961310" y="1135653"/>
                  <a:pt x="962429" y="1134105"/>
                  <a:pt x="964477" y="1133593"/>
                </a:cubicBezTo>
                <a:close/>
                <a:moveTo>
                  <a:pt x="2761012" y="1132747"/>
                </a:moveTo>
                <a:cubicBezTo>
                  <a:pt x="2761869" y="1145225"/>
                  <a:pt x="2762345" y="1156941"/>
                  <a:pt x="2762536" y="1166370"/>
                </a:cubicBezTo>
                <a:cubicBezTo>
                  <a:pt x="2773394" y="1166561"/>
                  <a:pt x="2785491" y="1166942"/>
                  <a:pt x="2796159" y="1167418"/>
                </a:cubicBezTo>
                <a:cubicBezTo>
                  <a:pt x="2795492" y="1155702"/>
                  <a:pt x="2794635" y="1144939"/>
                  <a:pt x="2793397" y="1133414"/>
                </a:cubicBezTo>
                <a:cubicBezTo>
                  <a:pt x="2786824" y="1134176"/>
                  <a:pt x="2781110" y="1135700"/>
                  <a:pt x="2775395" y="1135509"/>
                </a:cubicBezTo>
                <a:cubicBezTo>
                  <a:pt x="2769870" y="1135319"/>
                  <a:pt x="2764346" y="1133414"/>
                  <a:pt x="2761012" y="1132747"/>
                </a:cubicBezTo>
                <a:close/>
                <a:moveTo>
                  <a:pt x="1025556" y="1131414"/>
                </a:moveTo>
                <a:cubicBezTo>
                  <a:pt x="1032223" y="1134938"/>
                  <a:pt x="1037272" y="1141606"/>
                  <a:pt x="1036033" y="1145321"/>
                </a:cubicBezTo>
                <a:cubicBezTo>
                  <a:pt x="1034890" y="1148654"/>
                  <a:pt x="1028985" y="1148654"/>
                  <a:pt x="1022984" y="1145321"/>
                </a:cubicBezTo>
                <a:cubicBezTo>
                  <a:pt x="1016793" y="1141892"/>
                  <a:pt x="1012697" y="1136367"/>
                  <a:pt x="1013364" y="1132367"/>
                </a:cubicBezTo>
                <a:cubicBezTo>
                  <a:pt x="1014031" y="1128461"/>
                  <a:pt x="1019269" y="1127985"/>
                  <a:pt x="1025556" y="1131414"/>
                </a:cubicBezTo>
                <a:close/>
                <a:moveTo>
                  <a:pt x="1633800" y="1130759"/>
                </a:moveTo>
                <a:cubicBezTo>
                  <a:pt x="1635609" y="1130176"/>
                  <a:pt x="1636205" y="1131081"/>
                  <a:pt x="1635062" y="1133700"/>
                </a:cubicBezTo>
                <a:cubicBezTo>
                  <a:pt x="1632775" y="1138843"/>
                  <a:pt x="1623822" y="1149702"/>
                  <a:pt x="1616012" y="1156274"/>
                </a:cubicBezTo>
                <a:cubicBezTo>
                  <a:pt x="1608106" y="1162941"/>
                  <a:pt x="1603820" y="1163799"/>
                  <a:pt x="1606487" y="1158560"/>
                </a:cubicBezTo>
                <a:cubicBezTo>
                  <a:pt x="1609154" y="1153321"/>
                  <a:pt x="1617726" y="1143510"/>
                  <a:pt x="1625251" y="1136748"/>
                </a:cubicBezTo>
                <a:cubicBezTo>
                  <a:pt x="1628966" y="1133414"/>
                  <a:pt x="1631990" y="1131342"/>
                  <a:pt x="1633800" y="1130759"/>
                </a:cubicBezTo>
                <a:close/>
                <a:moveTo>
                  <a:pt x="1080992" y="1129509"/>
                </a:moveTo>
                <a:cubicBezTo>
                  <a:pt x="1086993" y="1132747"/>
                  <a:pt x="1091850" y="1138843"/>
                  <a:pt x="1090993" y="1142177"/>
                </a:cubicBezTo>
                <a:cubicBezTo>
                  <a:pt x="1090136" y="1145415"/>
                  <a:pt x="1083754" y="1145606"/>
                  <a:pt x="1077754" y="1142463"/>
                </a:cubicBezTo>
                <a:cubicBezTo>
                  <a:pt x="1071372" y="1139129"/>
                  <a:pt x="1067181" y="1133700"/>
                  <a:pt x="1068038" y="1129985"/>
                </a:cubicBezTo>
                <a:cubicBezTo>
                  <a:pt x="1068895" y="1126270"/>
                  <a:pt x="1074610" y="1126080"/>
                  <a:pt x="1080992" y="1129509"/>
                </a:cubicBezTo>
                <a:close/>
                <a:moveTo>
                  <a:pt x="1185576" y="1128271"/>
                </a:moveTo>
                <a:cubicBezTo>
                  <a:pt x="1187862" y="1125604"/>
                  <a:pt x="1193387" y="1125889"/>
                  <a:pt x="1199006" y="1129795"/>
                </a:cubicBezTo>
                <a:cubicBezTo>
                  <a:pt x="1203007" y="1132462"/>
                  <a:pt x="1205007" y="1136462"/>
                  <a:pt x="1209674" y="1142177"/>
                </a:cubicBezTo>
                <a:cubicBezTo>
                  <a:pt x="1201578" y="1140653"/>
                  <a:pt x="1196435" y="1140653"/>
                  <a:pt x="1192148" y="1138558"/>
                </a:cubicBezTo>
                <a:cubicBezTo>
                  <a:pt x="1186338" y="1135700"/>
                  <a:pt x="1183195" y="1131128"/>
                  <a:pt x="1185576" y="1128271"/>
                </a:cubicBezTo>
                <a:close/>
                <a:moveTo>
                  <a:pt x="1135285" y="1127223"/>
                </a:moveTo>
                <a:cubicBezTo>
                  <a:pt x="1144238" y="1131795"/>
                  <a:pt x="1149382" y="1137986"/>
                  <a:pt x="1147667" y="1140749"/>
                </a:cubicBezTo>
                <a:cubicBezTo>
                  <a:pt x="1145857" y="1143606"/>
                  <a:pt x="1141571" y="1143892"/>
                  <a:pt x="1135094" y="1140844"/>
                </a:cubicBezTo>
                <a:cubicBezTo>
                  <a:pt x="1128808" y="1137891"/>
                  <a:pt x="1123474" y="1131414"/>
                  <a:pt x="1126141" y="1129033"/>
                </a:cubicBezTo>
                <a:cubicBezTo>
                  <a:pt x="1127950" y="1127318"/>
                  <a:pt x="1132903" y="1127604"/>
                  <a:pt x="1135285" y="1127223"/>
                </a:cubicBezTo>
                <a:close/>
                <a:moveTo>
                  <a:pt x="759142" y="1126937"/>
                </a:moveTo>
                <a:cubicBezTo>
                  <a:pt x="764000" y="1129795"/>
                  <a:pt x="767905" y="1134653"/>
                  <a:pt x="767429" y="1138844"/>
                </a:cubicBezTo>
                <a:cubicBezTo>
                  <a:pt x="767143" y="1141606"/>
                  <a:pt x="764095" y="1142273"/>
                  <a:pt x="761142" y="1145225"/>
                </a:cubicBezTo>
                <a:cubicBezTo>
                  <a:pt x="756856" y="1138082"/>
                  <a:pt x="753046" y="1133224"/>
                  <a:pt x="752189" y="1129795"/>
                </a:cubicBezTo>
                <a:cubicBezTo>
                  <a:pt x="750950" y="1124937"/>
                  <a:pt x="754189" y="1123985"/>
                  <a:pt x="759142" y="1126937"/>
                </a:cubicBezTo>
                <a:close/>
                <a:moveTo>
                  <a:pt x="2406014" y="1126366"/>
                </a:moveTo>
                <a:cubicBezTo>
                  <a:pt x="2423826" y="1120842"/>
                  <a:pt x="2440971" y="1129224"/>
                  <a:pt x="2444019" y="1143892"/>
                </a:cubicBezTo>
                <a:cubicBezTo>
                  <a:pt x="2447067" y="1158465"/>
                  <a:pt x="2434399" y="1174372"/>
                  <a:pt x="2416587" y="1179325"/>
                </a:cubicBezTo>
                <a:cubicBezTo>
                  <a:pt x="2398490" y="1184278"/>
                  <a:pt x="2382202" y="1176944"/>
                  <a:pt x="2379725" y="1161894"/>
                </a:cubicBezTo>
                <a:cubicBezTo>
                  <a:pt x="2377344" y="1147416"/>
                  <a:pt x="2388679" y="1131700"/>
                  <a:pt x="2406014" y="1126366"/>
                </a:cubicBezTo>
                <a:close/>
                <a:moveTo>
                  <a:pt x="1242345" y="1126175"/>
                </a:moveTo>
                <a:cubicBezTo>
                  <a:pt x="1249870" y="1127318"/>
                  <a:pt x="1254251" y="1127223"/>
                  <a:pt x="1258442" y="1128747"/>
                </a:cubicBezTo>
                <a:cubicBezTo>
                  <a:pt x="1264253" y="1131033"/>
                  <a:pt x="1266824" y="1134557"/>
                  <a:pt x="1265110" y="1137319"/>
                </a:cubicBezTo>
                <a:cubicBezTo>
                  <a:pt x="1263395" y="1140081"/>
                  <a:pt x="1258633" y="1140081"/>
                  <a:pt x="1253489" y="1137033"/>
                </a:cubicBezTo>
                <a:cubicBezTo>
                  <a:pt x="1249775" y="1134843"/>
                  <a:pt x="1247489" y="1131318"/>
                  <a:pt x="1242345" y="1126175"/>
                </a:cubicBezTo>
                <a:close/>
                <a:moveTo>
                  <a:pt x="1318069" y="1125890"/>
                </a:moveTo>
                <a:cubicBezTo>
                  <a:pt x="1321212" y="1127509"/>
                  <a:pt x="1325022" y="1131509"/>
                  <a:pt x="1324451" y="1132843"/>
                </a:cubicBezTo>
                <a:cubicBezTo>
                  <a:pt x="1323784" y="1134557"/>
                  <a:pt x="1319117" y="1134748"/>
                  <a:pt x="1313688" y="1136177"/>
                </a:cubicBezTo>
                <a:cubicBezTo>
                  <a:pt x="1310735" y="1131605"/>
                  <a:pt x="1307687" y="1128747"/>
                  <a:pt x="1307782" y="1126842"/>
                </a:cubicBezTo>
                <a:cubicBezTo>
                  <a:pt x="1307973" y="1123699"/>
                  <a:pt x="1312545" y="1123032"/>
                  <a:pt x="1318069" y="1125890"/>
                </a:cubicBezTo>
                <a:close/>
                <a:moveTo>
                  <a:pt x="3777614" y="1125414"/>
                </a:moveTo>
                <a:cubicBezTo>
                  <a:pt x="3782567" y="1127223"/>
                  <a:pt x="3788187" y="1131891"/>
                  <a:pt x="3797140" y="1137796"/>
                </a:cubicBezTo>
                <a:cubicBezTo>
                  <a:pt x="3793235" y="1141701"/>
                  <a:pt x="3791997" y="1145607"/>
                  <a:pt x="3788282" y="1145988"/>
                </a:cubicBezTo>
                <a:cubicBezTo>
                  <a:pt x="3782853" y="1146464"/>
                  <a:pt x="3776566" y="1140939"/>
                  <a:pt x="3772566" y="1134939"/>
                </a:cubicBezTo>
                <a:cubicBezTo>
                  <a:pt x="3768661" y="1129033"/>
                  <a:pt x="3771328" y="1123032"/>
                  <a:pt x="3777614" y="1125414"/>
                </a:cubicBezTo>
                <a:close/>
                <a:moveTo>
                  <a:pt x="3511486" y="1124652"/>
                </a:moveTo>
                <a:cubicBezTo>
                  <a:pt x="3524440" y="1126938"/>
                  <a:pt x="3539489" y="1139511"/>
                  <a:pt x="3543681" y="1152274"/>
                </a:cubicBezTo>
                <a:cubicBezTo>
                  <a:pt x="3547681" y="1164371"/>
                  <a:pt x="3540537" y="1172562"/>
                  <a:pt x="3527964" y="1170372"/>
                </a:cubicBezTo>
                <a:cubicBezTo>
                  <a:pt x="3514820" y="1168086"/>
                  <a:pt x="3499580" y="1154370"/>
                  <a:pt x="3495770" y="1142082"/>
                </a:cubicBezTo>
                <a:cubicBezTo>
                  <a:pt x="3492246" y="1130557"/>
                  <a:pt x="3499484" y="1122651"/>
                  <a:pt x="3511486" y="1124652"/>
                </a:cubicBezTo>
                <a:close/>
                <a:moveTo>
                  <a:pt x="1658850" y="1120758"/>
                </a:moveTo>
                <a:cubicBezTo>
                  <a:pt x="1660946" y="1119984"/>
                  <a:pt x="1661684" y="1120984"/>
                  <a:pt x="1660588" y="1123984"/>
                </a:cubicBezTo>
                <a:cubicBezTo>
                  <a:pt x="1658398" y="1130271"/>
                  <a:pt x="1648682" y="1142749"/>
                  <a:pt x="1639348" y="1150940"/>
                </a:cubicBezTo>
                <a:cubicBezTo>
                  <a:pt x="1630585" y="1158560"/>
                  <a:pt x="1625155" y="1160084"/>
                  <a:pt x="1627536" y="1154560"/>
                </a:cubicBezTo>
                <a:cubicBezTo>
                  <a:pt x="1630108" y="1148749"/>
                  <a:pt x="1640014" y="1136653"/>
                  <a:pt x="1648968" y="1128176"/>
                </a:cubicBezTo>
                <a:cubicBezTo>
                  <a:pt x="1653302" y="1124080"/>
                  <a:pt x="1656755" y="1121532"/>
                  <a:pt x="1658850" y="1120758"/>
                </a:cubicBezTo>
                <a:close/>
                <a:moveTo>
                  <a:pt x="1516951" y="1120079"/>
                </a:moveTo>
                <a:cubicBezTo>
                  <a:pt x="1519142" y="1120079"/>
                  <a:pt x="1520380" y="1121603"/>
                  <a:pt x="1523142" y="1122937"/>
                </a:cubicBezTo>
                <a:cubicBezTo>
                  <a:pt x="1518570" y="1125604"/>
                  <a:pt x="1515522" y="1127985"/>
                  <a:pt x="1513522" y="1128175"/>
                </a:cubicBezTo>
                <a:cubicBezTo>
                  <a:pt x="1511522" y="1128366"/>
                  <a:pt x="1509236" y="1126747"/>
                  <a:pt x="1509426" y="1125223"/>
                </a:cubicBezTo>
                <a:cubicBezTo>
                  <a:pt x="1509712" y="1122556"/>
                  <a:pt x="1513141" y="1120079"/>
                  <a:pt x="1516951" y="1120079"/>
                </a:cubicBezTo>
                <a:close/>
                <a:moveTo>
                  <a:pt x="1378458" y="1118365"/>
                </a:moveTo>
                <a:cubicBezTo>
                  <a:pt x="1380458" y="1122175"/>
                  <a:pt x="1383125" y="1124937"/>
                  <a:pt x="1382363" y="1126556"/>
                </a:cubicBezTo>
                <a:cubicBezTo>
                  <a:pt x="1381792" y="1127699"/>
                  <a:pt x="1376743" y="1128271"/>
                  <a:pt x="1373886" y="1127509"/>
                </a:cubicBezTo>
                <a:cubicBezTo>
                  <a:pt x="1368933" y="1126175"/>
                  <a:pt x="1366552" y="1123032"/>
                  <a:pt x="1368647" y="1120937"/>
                </a:cubicBezTo>
                <a:cubicBezTo>
                  <a:pt x="1369981" y="1119698"/>
                  <a:pt x="1373695" y="1119603"/>
                  <a:pt x="1378458" y="1118365"/>
                </a:cubicBezTo>
                <a:close/>
                <a:moveTo>
                  <a:pt x="2205977" y="1117698"/>
                </a:moveTo>
                <a:cubicBezTo>
                  <a:pt x="2212966" y="1120008"/>
                  <a:pt x="2217943" y="1125080"/>
                  <a:pt x="2219134" y="1132271"/>
                </a:cubicBezTo>
                <a:cubicBezTo>
                  <a:pt x="2221610" y="1147130"/>
                  <a:pt x="2206275" y="1166370"/>
                  <a:pt x="2187034" y="1173324"/>
                </a:cubicBezTo>
                <a:cubicBezTo>
                  <a:pt x="2167604" y="1180277"/>
                  <a:pt x="2151506" y="1174753"/>
                  <a:pt x="2149887" y="1160274"/>
                </a:cubicBezTo>
                <a:cubicBezTo>
                  <a:pt x="2148268" y="1145892"/>
                  <a:pt x="2162079" y="1127509"/>
                  <a:pt x="2180748" y="1119698"/>
                </a:cubicBezTo>
                <a:cubicBezTo>
                  <a:pt x="2189987" y="1115841"/>
                  <a:pt x="2198988" y="1115388"/>
                  <a:pt x="2205977" y="1117698"/>
                </a:cubicBezTo>
                <a:close/>
                <a:moveTo>
                  <a:pt x="3219735" y="1116174"/>
                </a:moveTo>
                <a:cubicBezTo>
                  <a:pt x="3238976" y="1119889"/>
                  <a:pt x="3258407" y="1137796"/>
                  <a:pt x="3261836" y="1155988"/>
                </a:cubicBezTo>
                <a:cubicBezTo>
                  <a:pt x="3265265" y="1174086"/>
                  <a:pt x="3251358" y="1186849"/>
                  <a:pt x="3231927" y="1183420"/>
                </a:cubicBezTo>
                <a:cubicBezTo>
                  <a:pt x="3211639" y="1179896"/>
                  <a:pt x="3192875" y="1160751"/>
                  <a:pt x="3190113" y="1141987"/>
                </a:cubicBezTo>
                <a:cubicBezTo>
                  <a:pt x="3187446" y="1124080"/>
                  <a:pt x="3200590" y="1112459"/>
                  <a:pt x="3219735" y="1116174"/>
                </a:cubicBezTo>
                <a:close/>
                <a:moveTo>
                  <a:pt x="1820799" y="1113697"/>
                </a:moveTo>
                <a:cubicBezTo>
                  <a:pt x="1811941" y="1120365"/>
                  <a:pt x="1803273" y="1126937"/>
                  <a:pt x="1794700" y="1133414"/>
                </a:cubicBezTo>
                <a:cubicBezTo>
                  <a:pt x="1794320" y="1139319"/>
                  <a:pt x="1793938" y="1145225"/>
                  <a:pt x="1793462" y="1152083"/>
                </a:cubicBezTo>
                <a:cubicBezTo>
                  <a:pt x="1803559" y="1144844"/>
                  <a:pt x="1812036" y="1138843"/>
                  <a:pt x="1820132" y="1132938"/>
                </a:cubicBezTo>
                <a:cubicBezTo>
                  <a:pt x="1820323" y="1126365"/>
                  <a:pt x="1820608" y="1119984"/>
                  <a:pt x="1820799" y="1113697"/>
                </a:cubicBezTo>
                <a:close/>
                <a:moveTo>
                  <a:pt x="1781746" y="1113411"/>
                </a:moveTo>
                <a:cubicBezTo>
                  <a:pt x="1770983" y="1122174"/>
                  <a:pt x="1760220" y="1130747"/>
                  <a:pt x="1751266" y="1137891"/>
                </a:cubicBezTo>
                <a:cubicBezTo>
                  <a:pt x="1751171" y="1143510"/>
                  <a:pt x="1751171" y="1149321"/>
                  <a:pt x="1751171" y="1155036"/>
                </a:cubicBezTo>
                <a:cubicBezTo>
                  <a:pt x="1759172" y="1149035"/>
                  <a:pt x="1768602" y="1141891"/>
                  <a:pt x="1777079" y="1135414"/>
                </a:cubicBezTo>
                <a:cubicBezTo>
                  <a:pt x="1778794" y="1127413"/>
                  <a:pt x="1780318" y="1120269"/>
                  <a:pt x="1781746" y="1113411"/>
                </a:cubicBezTo>
                <a:close/>
                <a:moveTo>
                  <a:pt x="648937" y="1112935"/>
                </a:moveTo>
                <a:cubicBezTo>
                  <a:pt x="651985" y="1116936"/>
                  <a:pt x="655129" y="1120269"/>
                  <a:pt x="655795" y="1122270"/>
                </a:cubicBezTo>
                <a:cubicBezTo>
                  <a:pt x="656462" y="1124556"/>
                  <a:pt x="654748" y="1125889"/>
                  <a:pt x="654081" y="1127604"/>
                </a:cubicBezTo>
                <a:cubicBezTo>
                  <a:pt x="651509" y="1124556"/>
                  <a:pt x="648461" y="1121698"/>
                  <a:pt x="646461" y="1118460"/>
                </a:cubicBezTo>
                <a:cubicBezTo>
                  <a:pt x="645794" y="1117317"/>
                  <a:pt x="647794" y="1115316"/>
                  <a:pt x="648937" y="1112935"/>
                </a:cubicBezTo>
                <a:close/>
                <a:moveTo>
                  <a:pt x="1867853" y="1112459"/>
                </a:moveTo>
                <a:cubicBezTo>
                  <a:pt x="1857566" y="1119793"/>
                  <a:pt x="1848136" y="1126365"/>
                  <a:pt x="1838896" y="1132842"/>
                </a:cubicBezTo>
                <a:cubicBezTo>
                  <a:pt x="1838801" y="1139700"/>
                  <a:pt x="1838706" y="1145892"/>
                  <a:pt x="1838706" y="1152369"/>
                </a:cubicBezTo>
                <a:cubicBezTo>
                  <a:pt x="1849088" y="1145415"/>
                  <a:pt x="1859375" y="1138557"/>
                  <a:pt x="1868329" y="1132557"/>
                </a:cubicBezTo>
                <a:cubicBezTo>
                  <a:pt x="1868138" y="1125699"/>
                  <a:pt x="1868043" y="1118936"/>
                  <a:pt x="1867853" y="1112459"/>
                </a:cubicBezTo>
                <a:close/>
                <a:moveTo>
                  <a:pt x="1918811" y="1111506"/>
                </a:moveTo>
                <a:cubicBezTo>
                  <a:pt x="1908334" y="1118364"/>
                  <a:pt x="1896999" y="1125794"/>
                  <a:pt x="1886521" y="1132747"/>
                </a:cubicBezTo>
                <a:cubicBezTo>
                  <a:pt x="1886807" y="1140843"/>
                  <a:pt x="1887188" y="1148368"/>
                  <a:pt x="1887379" y="1155131"/>
                </a:cubicBezTo>
                <a:cubicBezTo>
                  <a:pt x="1898713" y="1148082"/>
                  <a:pt x="1909953" y="1141129"/>
                  <a:pt x="1920430" y="1134557"/>
                </a:cubicBezTo>
                <a:cubicBezTo>
                  <a:pt x="1919859" y="1126937"/>
                  <a:pt x="1919383" y="1119126"/>
                  <a:pt x="1918811" y="1111506"/>
                </a:cubicBezTo>
                <a:close/>
                <a:moveTo>
                  <a:pt x="1432655" y="1109506"/>
                </a:moveTo>
                <a:cubicBezTo>
                  <a:pt x="1435132" y="1110078"/>
                  <a:pt x="1437322" y="1112268"/>
                  <a:pt x="1441418" y="1114745"/>
                </a:cubicBezTo>
                <a:cubicBezTo>
                  <a:pt x="1436751" y="1115697"/>
                  <a:pt x="1433512" y="1117222"/>
                  <a:pt x="1431512" y="1116555"/>
                </a:cubicBezTo>
                <a:cubicBezTo>
                  <a:pt x="1429131" y="1115793"/>
                  <a:pt x="1426845" y="1113126"/>
                  <a:pt x="1426464" y="1111411"/>
                </a:cubicBezTo>
                <a:cubicBezTo>
                  <a:pt x="1426273" y="1110554"/>
                  <a:pt x="1430750" y="1109125"/>
                  <a:pt x="1432655" y="1109506"/>
                </a:cubicBezTo>
                <a:close/>
                <a:moveTo>
                  <a:pt x="1686842" y="1109221"/>
                </a:moveTo>
                <a:cubicBezTo>
                  <a:pt x="1689473" y="1108292"/>
                  <a:pt x="1690497" y="1109602"/>
                  <a:pt x="1689354" y="1113412"/>
                </a:cubicBezTo>
                <a:cubicBezTo>
                  <a:pt x="1687163" y="1120651"/>
                  <a:pt x="1677352" y="1133795"/>
                  <a:pt x="1666875" y="1143320"/>
                </a:cubicBezTo>
                <a:cubicBezTo>
                  <a:pt x="1655825" y="1153321"/>
                  <a:pt x="1648967" y="1155512"/>
                  <a:pt x="1651349" y="1148749"/>
                </a:cubicBezTo>
                <a:cubicBezTo>
                  <a:pt x="1653730" y="1142082"/>
                  <a:pt x="1664208" y="1128652"/>
                  <a:pt x="1674685" y="1118460"/>
                </a:cubicBezTo>
                <a:cubicBezTo>
                  <a:pt x="1679972" y="1113317"/>
                  <a:pt x="1684211" y="1110150"/>
                  <a:pt x="1686842" y="1109221"/>
                </a:cubicBezTo>
                <a:close/>
                <a:moveTo>
                  <a:pt x="788849" y="1106470"/>
                </a:moveTo>
                <a:cubicBezTo>
                  <a:pt x="790456" y="1105958"/>
                  <a:pt x="792718" y="1106458"/>
                  <a:pt x="795052" y="1108363"/>
                </a:cubicBezTo>
                <a:cubicBezTo>
                  <a:pt x="798576" y="1111221"/>
                  <a:pt x="801624" y="1115793"/>
                  <a:pt x="806863" y="1121984"/>
                </a:cubicBezTo>
                <a:cubicBezTo>
                  <a:pt x="802386" y="1122841"/>
                  <a:pt x="800100" y="1124461"/>
                  <a:pt x="796861" y="1123603"/>
                </a:cubicBezTo>
                <a:cubicBezTo>
                  <a:pt x="792861" y="1122556"/>
                  <a:pt x="787146" y="1114936"/>
                  <a:pt x="786574" y="1110649"/>
                </a:cubicBezTo>
                <a:cubicBezTo>
                  <a:pt x="786289" y="1108506"/>
                  <a:pt x="787241" y="1106982"/>
                  <a:pt x="788849" y="1106470"/>
                </a:cubicBezTo>
                <a:close/>
                <a:moveTo>
                  <a:pt x="3665505" y="1106364"/>
                </a:moveTo>
                <a:cubicBezTo>
                  <a:pt x="3673125" y="1107792"/>
                  <a:pt x="3682650" y="1114746"/>
                  <a:pt x="3686746" y="1122366"/>
                </a:cubicBezTo>
                <a:cubicBezTo>
                  <a:pt x="3690937" y="1130176"/>
                  <a:pt x="3688460" y="1135796"/>
                  <a:pt x="3680840" y="1135320"/>
                </a:cubicBezTo>
                <a:cubicBezTo>
                  <a:pt x="3672839" y="1134748"/>
                  <a:pt x="3661695" y="1126747"/>
                  <a:pt x="3657504" y="1118651"/>
                </a:cubicBezTo>
                <a:cubicBezTo>
                  <a:pt x="3653313" y="1110745"/>
                  <a:pt x="3657218" y="1104840"/>
                  <a:pt x="3665505" y="1106364"/>
                </a:cubicBezTo>
                <a:close/>
                <a:moveTo>
                  <a:pt x="2503265" y="1100363"/>
                </a:moveTo>
                <a:cubicBezTo>
                  <a:pt x="2519934" y="1096362"/>
                  <a:pt x="2537174" y="1107221"/>
                  <a:pt x="2540412" y="1122746"/>
                </a:cubicBezTo>
                <a:cubicBezTo>
                  <a:pt x="2543651" y="1138177"/>
                  <a:pt x="2531840" y="1153131"/>
                  <a:pt x="2514885" y="1156179"/>
                </a:cubicBezTo>
                <a:cubicBezTo>
                  <a:pt x="2498312" y="1159132"/>
                  <a:pt x="2482596" y="1150178"/>
                  <a:pt x="2479548" y="1135129"/>
                </a:cubicBezTo>
                <a:cubicBezTo>
                  <a:pt x="2476500" y="1120079"/>
                  <a:pt x="2486977" y="1104173"/>
                  <a:pt x="2503265" y="1100363"/>
                </a:cubicBezTo>
                <a:close/>
                <a:moveTo>
                  <a:pt x="1608868" y="1099315"/>
                </a:moveTo>
                <a:cubicBezTo>
                  <a:pt x="1607629" y="1102553"/>
                  <a:pt x="1603153" y="1108078"/>
                  <a:pt x="1598771" y="1111411"/>
                </a:cubicBezTo>
                <a:cubicBezTo>
                  <a:pt x="1594294" y="1114745"/>
                  <a:pt x="1592580" y="1114650"/>
                  <a:pt x="1593342" y="1111792"/>
                </a:cubicBezTo>
                <a:cubicBezTo>
                  <a:pt x="1594104" y="1108840"/>
                  <a:pt x="1598581" y="1103601"/>
                  <a:pt x="1603057" y="1100077"/>
                </a:cubicBezTo>
                <a:cubicBezTo>
                  <a:pt x="1607534" y="1096362"/>
                  <a:pt x="1610106" y="1095981"/>
                  <a:pt x="1608868" y="1099315"/>
                </a:cubicBezTo>
                <a:close/>
                <a:moveTo>
                  <a:pt x="2345912" y="1098933"/>
                </a:moveTo>
                <a:cubicBezTo>
                  <a:pt x="2363533" y="1092837"/>
                  <a:pt x="2381249" y="1100553"/>
                  <a:pt x="2384869" y="1115316"/>
                </a:cubicBezTo>
                <a:cubicBezTo>
                  <a:pt x="2388393" y="1129890"/>
                  <a:pt x="2376296" y="1147035"/>
                  <a:pt x="2358485" y="1153321"/>
                </a:cubicBezTo>
                <a:cubicBezTo>
                  <a:pt x="2340578" y="1159608"/>
                  <a:pt x="2322861" y="1153416"/>
                  <a:pt x="2319242" y="1138843"/>
                </a:cubicBezTo>
                <a:cubicBezTo>
                  <a:pt x="2315432" y="1123508"/>
                  <a:pt x="2327338" y="1105410"/>
                  <a:pt x="2345912" y="1098933"/>
                </a:cubicBezTo>
                <a:close/>
                <a:moveTo>
                  <a:pt x="3387947" y="1098648"/>
                </a:moveTo>
                <a:cubicBezTo>
                  <a:pt x="3402806" y="1100839"/>
                  <a:pt x="3420236" y="1114841"/>
                  <a:pt x="3425189" y="1129414"/>
                </a:cubicBezTo>
                <a:cubicBezTo>
                  <a:pt x="3430238" y="1144083"/>
                  <a:pt x="3420998" y="1154370"/>
                  <a:pt x="3405377" y="1151417"/>
                </a:cubicBezTo>
                <a:cubicBezTo>
                  <a:pt x="3389852" y="1148559"/>
                  <a:pt x="3372992" y="1133415"/>
                  <a:pt x="3368992" y="1119222"/>
                </a:cubicBezTo>
                <a:cubicBezTo>
                  <a:pt x="3365182" y="1105792"/>
                  <a:pt x="3373659" y="1096648"/>
                  <a:pt x="3387947" y="1098648"/>
                </a:cubicBezTo>
                <a:close/>
                <a:moveTo>
                  <a:pt x="1717333" y="1097648"/>
                </a:moveTo>
                <a:cubicBezTo>
                  <a:pt x="1720667" y="1096505"/>
                  <a:pt x="1722358" y="1097791"/>
                  <a:pt x="1721548" y="1101886"/>
                </a:cubicBezTo>
                <a:cubicBezTo>
                  <a:pt x="1720024" y="1109982"/>
                  <a:pt x="1708404" y="1126175"/>
                  <a:pt x="1696212" y="1136938"/>
                </a:cubicBezTo>
                <a:cubicBezTo>
                  <a:pt x="1683734" y="1148082"/>
                  <a:pt x="1675923" y="1150083"/>
                  <a:pt x="1678209" y="1142082"/>
                </a:cubicBezTo>
                <a:cubicBezTo>
                  <a:pt x="1680591" y="1134081"/>
                  <a:pt x="1691449" y="1119507"/>
                  <a:pt x="1703260" y="1107982"/>
                </a:cubicBezTo>
                <a:cubicBezTo>
                  <a:pt x="1709023" y="1102363"/>
                  <a:pt x="1714000" y="1098791"/>
                  <a:pt x="1717333" y="1097648"/>
                </a:cubicBezTo>
                <a:close/>
                <a:moveTo>
                  <a:pt x="2146511" y="1096837"/>
                </a:moveTo>
                <a:lnTo>
                  <a:pt x="2153697" y="1105221"/>
                </a:lnTo>
                <a:cubicBezTo>
                  <a:pt x="2162269" y="1114555"/>
                  <a:pt x="2159793" y="1129605"/>
                  <a:pt x="2147029" y="1143035"/>
                </a:cubicBezTo>
                <a:cubicBezTo>
                  <a:pt x="2134075" y="1156751"/>
                  <a:pt x="2115883" y="1163704"/>
                  <a:pt x="2102167" y="1160751"/>
                </a:cubicBezTo>
                <a:cubicBezTo>
                  <a:pt x="2088832" y="1157989"/>
                  <a:pt x="2084736" y="1145702"/>
                  <a:pt x="2091975" y="1131033"/>
                </a:cubicBezTo>
                <a:cubicBezTo>
                  <a:pt x="2099119" y="1116460"/>
                  <a:pt x="2114835" y="1103792"/>
                  <a:pt x="2131504" y="1100172"/>
                </a:cubicBezTo>
                <a:close/>
                <a:moveTo>
                  <a:pt x="2146267" y="1096553"/>
                </a:moveTo>
                <a:cubicBezTo>
                  <a:pt x="2146553" y="1096648"/>
                  <a:pt x="2146648" y="1096648"/>
                  <a:pt x="2146934" y="1096743"/>
                </a:cubicBezTo>
                <a:lnTo>
                  <a:pt x="2146511" y="1096837"/>
                </a:lnTo>
                <a:close/>
                <a:moveTo>
                  <a:pt x="2146268" y="1096552"/>
                </a:moveTo>
                <a:lnTo>
                  <a:pt x="2146798" y="1096585"/>
                </a:lnTo>
                <a:lnTo>
                  <a:pt x="2146935" y="1096743"/>
                </a:lnTo>
                <a:cubicBezTo>
                  <a:pt x="2146649" y="1096647"/>
                  <a:pt x="2146554" y="1096647"/>
                  <a:pt x="2146268" y="1096552"/>
                </a:cubicBezTo>
                <a:close/>
                <a:moveTo>
                  <a:pt x="1581531" y="1096457"/>
                </a:moveTo>
                <a:cubicBezTo>
                  <a:pt x="1585341" y="1093980"/>
                  <a:pt x="1588008" y="1094171"/>
                  <a:pt x="1586198" y="1097505"/>
                </a:cubicBezTo>
                <a:cubicBezTo>
                  <a:pt x="1584864" y="1099981"/>
                  <a:pt x="1581912" y="1103124"/>
                  <a:pt x="1578006" y="1107792"/>
                </a:cubicBezTo>
                <a:cubicBezTo>
                  <a:pt x="1576197" y="1106458"/>
                  <a:pt x="1573911" y="1106363"/>
                  <a:pt x="1574101" y="1104458"/>
                </a:cubicBezTo>
                <a:cubicBezTo>
                  <a:pt x="1574387" y="1102172"/>
                  <a:pt x="1577816" y="1098838"/>
                  <a:pt x="1581531" y="1096457"/>
                </a:cubicBezTo>
                <a:close/>
                <a:moveTo>
                  <a:pt x="1630489" y="1096076"/>
                </a:moveTo>
                <a:cubicBezTo>
                  <a:pt x="1628775" y="1099982"/>
                  <a:pt x="1623155" y="1107221"/>
                  <a:pt x="1618202" y="1111602"/>
                </a:cubicBezTo>
                <a:cubicBezTo>
                  <a:pt x="1612773" y="1116460"/>
                  <a:pt x="1610201" y="1116460"/>
                  <a:pt x="1612582" y="1111793"/>
                </a:cubicBezTo>
                <a:cubicBezTo>
                  <a:pt x="1614678" y="1107602"/>
                  <a:pt x="1620202" y="1100934"/>
                  <a:pt x="1624965" y="1096743"/>
                </a:cubicBezTo>
                <a:cubicBezTo>
                  <a:pt x="1629537" y="1092647"/>
                  <a:pt x="1632204" y="1092266"/>
                  <a:pt x="1630489" y="1096076"/>
                </a:cubicBezTo>
                <a:close/>
                <a:moveTo>
                  <a:pt x="3085337" y="1094076"/>
                </a:moveTo>
                <a:cubicBezTo>
                  <a:pt x="3100768" y="1091314"/>
                  <a:pt x="3119341" y="1099125"/>
                  <a:pt x="3131819" y="1113984"/>
                </a:cubicBezTo>
                <a:cubicBezTo>
                  <a:pt x="3143916" y="1128366"/>
                  <a:pt x="3146392" y="1144749"/>
                  <a:pt x="3137915" y="1155989"/>
                </a:cubicBezTo>
                <a:cubicBezTo>
                  <a:pt x="3129152" y="1167609"/>
                  <a:pt x="3111626" y="1169610"/>
                  <a:pt x="3094481" y="1160942"/>
                </a:cubicBezTo>
                <a:lnTo>
                  <a:pt x="3078584" y="1150767"/>
                </a:lnTo>
                <a:lnTo>
                  <a:pt x="3066097" y="1125699"/>
                </a:lnTo>
                <a:cubicBezTo>
                  <a:pt x="3061525" y="1109126"/>
                  <a:pt x="3069907" y="1096839"/>
                  <a:pt x="3085337" y="1094076"/>
                </a:cubicBezTo>
                <a:close/>
                <a:moveTo>
                  <a:pt x="1486852" y="1093505"/>
                </a:moveTo>
                <a:cubicBezTo>
                  <a:pt x="1488281" y="1093505"/>
                  <a:pt x="1489900" y="1095410"/>
                  <a:pt x="1494567" y="1098553"/>
                </a:cubicBezTo>
                <a:cubicBezTo>
                  <a:pt x="1490376" y="1099029"/>
                  <a:pt x="1487709" y="1099887"/>
                  <a:pt x="1485804" y="1099315"/>
                </a:cubicBezTo>
                <a:cubicBezTo>
                  <a:pt x="1483613" y="1098744"/>
                  <a:pt x="1482185" y="1096934"/>
                  <a:pt x="1480375" y="1095696"/>
                </a:cubicBezTo>
                <a:cubicBezTo>
                  <a:pt x="1482566" y="1094934"/>
                  <a:pt x="1484661" y="1093600"/>
                  <a:pt x="1486852" y="1093505"/>
                </a:cubicBezTo>
                <a:close/>
                <a:moveTo>
                  <a:pt x="828615" y="1091933"/>
                </a:moveTo>
                <a:cubicBezTo>
                  <a:pt x="830389" y="1091576"/>
                  <a:pt x="832818" y="1092219"/>
                  <a:pt x="835247" y="1094171"/>
                </a:cubicBezTo>
                <a:cubicBezTo>
                  <a:pt x="838866" y="1097219"/>
                  <a:pt x="841914" y="1101791"/>
                  <a:pt x="847153" y="1107983"/>
                </a:cubicBezTo>
                <a:cubicBezTo>
                  <a:pt x="842200" y="1108364"/>
                  <a:pt x="839723" y="1109697"/>
                  <a:pt x="836199" y="1108649"/>
                </a:cubicBezTo>
                <a:cubicBezTo>
                  <a:pt x="831913" y="1107316"/>
                  <a:pt x="826198" y="1099696"/>
                  <a:pt x="825912" y="1095695"/>
                </a:cubicBezTo>
                <a:cubicBezTo>
                  <a:pt x="825722" y="1093648"/>
                  <a:pt x="826841" y="1092290"/>
                  <a:pt x="828615" y="1091933"/>
                </a:cubicBezTo>
                <a:close/>
                <a:moveTo>
                  <a:pt x="2911126" y="1090551"/>
                </a:moveTo>
                <a:cubicBezTo>
                  <a:pt x="2912650" y="1101315"/>
                  <a:pt x="2913983" y="1111411"/>
                  <a:pt x="2915222" y="1121889"/>
                </a:cubicBezTo>
                <a:cubicBezTo>
                  <a:pt x="2927509" y="1122936"/>
                  <a:pt x="2938272" y="1123984"/>
                  <a:pt x="2949607" y="1125127"/>
                </a:cubicBezTo>
                <a:cubicBezTo>
                  <a:pt x="2948273" y="1114364"/>
                  <a:pt x="2946845" y="1103601"/>
                  <a:pt x="2945321" y="1093314"/>
                </a:cubicBezTo>
                <a:cubicBezTo>
                  <a:pt x="2933986" y="1092266"/>
                  <a:pt x="2922175" y="1091313"/>
                  <a:pt x="2911126" y="1090551"/>
                </a:cubicBezTo>
                <a:close/>
                <a:moveTo>
                  <a:pt x="2804636" y="1087503"/>
                </a:moveTo>
                <a:cubicBezTo>
                  <a:pt x="2806160" y="1097790"/>
                  <a:pt x="2807684" y="1108554"/>
                  <a:pt x="2808732" y="1117602"/>
                </a:cubicBezTo>
                <a:cubicBezTo>
                  <a:pt x="2819400" y="1117793"/>
                  <a:pt x="2830163" y="1118174"/>
                  <a:pt x="2839784" y="1118555"/>
                </a:cubicBezTo>
                <a:cubicBezTo>
                  <a:pt x="2838545" y="1107315"/>
                  <a:pt x="2837307" y="1097695"/>
                  <a:pt x="2835783" y="1087884"/>
                </a:cubicBezTo>
                <a:cubicBezTo>
                  <a:pt x="2825305" y="1087599"/>
                  <a:pt x="2815019" y="1087503"/>
                  <a:pt x="2804636" y="1087503"/>
                </a:cubicBezTo>
                <a:close/>
                <a:moveTo>
                  <a:pt x="2739104" y="1087408"/>
                </a:moveTo>
                <a:cubicBezTo>
                  <a:pt x="2733580" y="1088646"/>
                  <a:pt x="2728341" y="1090647"/>
                  <a:pt x="2723007" y="1091028"/>
                </a:cubicBezTo>
                <a:cubicBezTo>
                  <a:pt x="2717673" y="1091313"/>
                  <a:pt x="2712244" y="1089980"/>
                  <a:pt x="2707196" y="1089408"/>
                </a:cubicBezTo>
                <a:cubicBezTo>
                  <a:pt x="2709386" y="1101219"/>
                  <a:pt x="2711291" y="1112649"/>
                  <a:pt x="2712720" y="1122746"/>
                </a:cubicBezTo>
                <a:cubicBezTo>
                  <a:pt x="2721959" y="1121508"/>
                  <a:pt x="2733199" y="1120174"/>
                  <a:pt x="2743962" y="1119222"/>
                </a:cubicBezTo>
                <a:cubicBezTo>
                  <a:pt x="2742629" y="1109411"/>
                  <a:pt x="2741009" y="1098552"/>
                  <a:pt x="2739104" y="1087408"/>
                </a:cubicBezTo>
                <a:close/>
                <a:moveTo>
                  <a:pt x="676751" y="1086932"/>
                </a:moveTo>
                <a:cubicBezTo>
                  <a:pt x="678370" y="1087503"/>
                  <a:pt x="681227" y="1091409"/>
                  <a:pt x="684752" y="1095028"/>
                </a:cubicBezTo>
                <a:cubicBezTo>
                  <a:pt x="682942" y="1096743"/>
                  <a:pt x="681704" y="1099505"/>
                  <a:pt x="680656" y="1098648"/>
                </a:cubicBezTo>
                <a:cubicBezTo>
                  <a:pt x="677989" y="1096552"/>
                  <a:pt x="675417" y="1092742"/>
                  <a:pt x="672750" y="1089599"/>
                </a:cubicBezTo>
                <a:cubicBezTo>
                  <a:pt x="673988" y="1088551"/>
                  <a:pt x="674846" y="1086265"/>
                  <a:pt x="676751" y="1086932"/>
                </a:cubicBezTo>
                <a:close/>
                <a:moveTo>
                  <a:pt x="1751957" y="1086480"/>
                </a:moveTo>
                <a:cubicBezTo>
                  <a:pt x="1755743" y="1085670"/>
                  <a:pt x="1757743" y="1087552"/>
                  <a:pt x="1756981" y="1092362"/>
                </a:cubicBezTo>
                <a:cubicBezTo>
                  <a:pt x="1755457" y="1102077"/>
                  <a:pt x="1742789" y="1119984"/>
                  <a:pt x="1729263" y="1131509"/>
                </a:cubicBezTo>
                <a:cubicBezTo>
                  <a:pt x="1715071" y="1143416"/>
                  <a:pt x="1705451" y="1144940"/>
                  <a:pt x="1708118" y="1135224"/>
                </a:cubicBezTo>
                <a:cubicBezTo>
                  <a:pt x="1710689" y="1125890"/>
                  <a:pt x="1723548" y="1108459"/>
                  <a:pt x="1736216" y="1096743"/>
                </a:cubicBezTo>
                <a:cubicBezTo>
                  <a:pt x="1742598" y="1090790"/>
                  <a:pt x="1748171" y="1087290"/>
                  <a:pt x="1751957" y="1086480"/>
                </a:cubicBezTo>
                <a:close/>
                <a:moveTo>
                  <a:pt x="1560004" y="1085598"/>
                </a:moveTo>
                <a:cubicBezTo>
                  <a:pt x="1561528" y="1085217"/>
                  <a:pt x="1562004" y="1087122"/>
                  <a:pt x="1563528" y="1088551"/>
                </a:cubicBezTo>
                <a:cubicBezTo>
                  <a:pt x="1560004" y="1091028"/>
                  <a:pt x="1557432" y="1093314"/>
                  <a:pt x="1555623" y="1093885"/>
                </a:cubicBezTo>
                <a:cubicBezTo>
                  <a:pt x="1552479" y="1094838"/>
                  <a:pt x="1551431" y="1093028"/>
                  <a:pt x="1553622" y="1090075"/>
                </a:cubicBezTo>
                <a:cubicBezTo>
                  <a:pt x="1554860" y="1088456"/>
                  <a:pt x="1558385" y="1085979"/>
                  <a:pt x="1560004" y="1085598"/>
                </a:cubicBezTo>
                <a:close/>
                <a:moveTo>
                  <a:pt x="1652004" y="1085480"/>
                </a:moveTo>
                <a:cubicBezTo>
                  <a:pt x="1653135" y="1085218"/>
                  <a:pt x="1653349" y="1086218"/>
                  <a:pt x="1652396" y="1088551"/>
                </a:cubicBezTo>
                <a:cubicBezTo>
                  <a:pt x="1650491" y="1093219"/>
                  <a:pt x="1644205" y="1101887"/>
                  <a:pt x="1638490" y="1107506"/>
                </a:cubicBezTo>
                <a:cubicBezTo>
                  <a:pt x="1632489" y="1113507"/>
                  <a:pt x="1628965" y="1114364"/>
                  <a:pt x="1631156" y="1109602"/>
                </a:cubicBezTo>
                <a:cubicBezTo>
                  <a:pt x="1633346" y="1104839"/>
                  <a:pt x="1640490" y="1095505"/>
                  <a:pt x="1646110" y="1089980"/>
                </a:cubicBezTo>
                <a:cubicBezTo>
                  <a:pt x="1648825" y="1087266"/>
                  <a:pt x="1650873" y="1085742"/>
                  <a:pt x="1652004" y="1085480"/>
                </a:cubicBezTo>
                <a:close/>
                <a:moveTo>
                  <a:pt x="878490" y="1083694"/>
                </a:moveTo>
                <a:cubicBezTo>
                  <a:pt x="884110" y="1086837"/>
                  <a:pt x="887444" y="1090838"/>
                  <a:pt x="888396" y="1097505"/>
                </a:cubicBezTo>
                <a:cubicBezTo>
                  <a:pt x="886205" y="1097505"/>
                  <a:pt x="883253" y="1098744"/>
                  <a:pt x="879633" y="1097220"/>
                </a:cubicBezTo>
                <a:cubicBezTo>
                  <a:pt x="874490" y="1095029"/>
                  <a:pt x="870584" y="1089981"/>
                  <a:pt x="870108" y="1085599"/>
                </a:cubicBezTo>
                <a:cubicBezTo>
                  <a:pt x="869632" y="1081218"/>
                  <a:pt x="872870" y="1080646"/>
                  <a:pt x="878490" y="1083694"/>
                </a:cubicBezTo>
                <a:close/>
                <a:moveTo>
                  <a:pt x="3548348" y="1083598"/>
                </a:moveTo>
                <a:cubicBezTo>
                  <a:pt x="3559206" y="1085313"/>
                  <a:pt x="3571493" y="1094552"/>
                  <a:pt x="3576256" y="1105030"/>
                </a:cubicBezTo>
                <a:cubicBezTo>
                  <a:pt x="3580733" y="1114840"/>
                  <a:pt x="3576542" y="1121317"/>
                  <a:pt x="3566350" y="1120079"/>
                </a:cubicBezTo>
                <a:cubicBezTo>
                  <a:pt x="3555777" y="1118841"/>
                  <a:pt x="3542442" y="1108840"/>
                  <a:pt x="3537584" y="1098934"/>
                </a:cubicBezTo>
                <a:cubicBezTo>
                  <a:pt x="3532822" y="1089123"/>
                  <a:pt x="3537870" y="1081979"/>
                  <a:pt x="3548348" y="1083598"/>
                </a:cubicBezTo>
                <a:close/>
                <a:moveTo>
                  <a:pt x="572928" y="1082551"/>
                </a:moveTo>
                <a:cubicBezTo>
                  <a:pt x="574928" y="1085218"/>
                  <a:pt x="576929" y="1087409"/>
                  <a:pt x="576929" y="1088076"/>
                </a:cubicBezTo>
                <a:cubicBezTo>
                  <a:pt x="577024" y="1089504"/>
                  <a:pt x="576167" y="1090266"/>
                  <a:pt x="575690" y="1091219"/>
                </a:cubicBezTo>
                <a:cubicBezTo>
                  <a:pt x="574547" y="1089790"/>
                  <a:pt x="572547" y="1087980"/>
                  <a:pt x="572357" y="1087123"/>
                </a:cubicBezTo>
                <a:cubicBezTo>
                  <a:pt x="571976" y="1085408"/>
                  <a:pt x="572642" y="1084361"/>
                  <a:pt x="572928" y="1082551"/>
                </a:cubicBezTo>
                <a:close/>
                <a:moveTo>
                  <a:pt x="3799141" y="1082265"/>
                </a:moveTo>
                <a:cubicBezTo>
                  <a:pt x="3800475" y="1081884"/>
                  <a:pt x="3805904" y="1085789"/>
                  <a:pt x="3811143" y="1088742"/>
                </a:cubicBezTo>
                <a:cubicBezTo>
                  <a:pt x="3810000" y="1091504"/>
                  <a:pt x="3810095" y="1095314"/>
                  <a:pt x="3808190" y="1094743"/>
                </a:cubicBezTo>
                <a:cubicBezTo>
                  <a:pt x="3804761" y="1093790"/>
                  <a:pt x="3800094" y="1090361"/>
                  <a:pt x="3795998" y="1088075"/>
                </a:cubicBezTo>
                <a:cubicBezTo>
                  <a:pt x="3796951" y="1085980"/>
                  <a:pt x="3796855" y="1082836"/>
                  <a:pt x="3799141" y="1082265"/>
                </a:cubicBezTo>
                <a:close/>
                <a:moveTo>
                  <a:pt x="1269587" y="1079026"/>
                </a:moveTo>
                <a:cubicBezTo>
                  <a:pt x="1272445" y="1079407"/>
                  <a:pt x="1275302" y="1079121"/>
                  <a:pt x="1278255" y="1080169"/>
                </a:cubicBezTo>
                <a:cubicBezTo>
                  <a:pt x="1280827" y="1081122"/>
                  <a:pt x="1283398" y="1083503"/>
                  <a:pt x="1285875" y="1085217"/>
                </a:cubicBezTo>
                <a:cubicBezTo>
                  <a:pt x="1284637" y="1085598"/>
                  <a:pt x="1283398" y="1085884"/>
                  <a:pt x="1282255" y="1086170"/>
                </a:cubicBezTo>
                <a:cubicBezTo>
                  <a:pt x="1279874" y="1085884"/>
                  <a:pt x="1276731" y="1086170"/>
                  <a:pt x="1275302" y="1085217"/>
                </a:cubicBezTo>
                <a:cubicBezTo>
                  <a:pt x="1272826" y="1083598"/>
                  <a:pt x="1271397" y="1081122"/>
                  <a:pt x="1269587" y="1079026"/>
                </a:cubicBezTo>
                <a:close/>
                <a:moveTo>
                  <a:pt x="1207103" y="1078931"/>
                </a:moveTo>
                <a:cubicBezTo>
                  <a:pt x="1208722" y="1077978"/>
                  <a:pt x="1212818" y="1077883"/>
                  <a:pt x="1215675" y="1079217"/>
                </a:cubicBezTo>
                <a:cubicBezTo>
                  <a:pt x="1218152" y="1080360"/>
                  <a:pt x="1220247" y="1083979"/>
                  <a:pt x="1224248" y="1088265"/>
                </a:cubicBezTo>
                <a:cubicBezTo>
                  <a:pt x="1218342" y="1086932"/>
                  <a:pt x="1214723" y="1086837"/>
                  <a:pt x="1211770" y="1085217"/>
                </a:cubicBezTo>
                <a:cubicBezTo>
                  <a:pt x="1209579" y="1084074"/>
                  <a:pt x="1206341" y="1079312"/>
                  <a:pt x="1207103" y="1078931"/>
                </a:cubicBezTo>
                <a:close/>
                <a:moveTo>
                  <a:pt x="927449" y="1077503"/>
                </a:moveTo>
                <a:cubicBezTo>
                  <a:pt x="933354" y="1080932"/>
                  <a:pt x="936307" y="1085027"/>
                  <a:pt x="936974" y="1091123"/>
                </a:cubicBezTo>
                <a:cubicBezTo>
                  <a:pt x="934307" y="1090837"/>
                  <a:pt x="930878" y="1091599"/>
                  <a:pt x="927068" y="1089790"/>
                </a:cubicBezTo>
                <a:cubicBezTo>
                  <a:pt x="921543" y="1087218"/>
                  <a:pt x="917829" y="1082265"/>
                  <a:pt x="917924" y="1078264"/>
                </a:cubicBezTo>
                <a:cubicBezTo>
                  <a:pt x="917924" y="1074264"/>
                  <a:pt x="921639" y="1074074"/>
                  <a:pt x="927449" y="1077503"/>
                </a:cubicBezTo>
                <a:close/>
                <a:moveTo>
                  <a:pt x="1145190" y="1077217"/>
                </a:moveTo>
                <a:cubicBezTo>
                  <a:pt x="1146809" y="1076074"/>
                  <a:pt x="1151572" y="1077312"/>
                  <a:pt x="1155001" y="1077502"/>
                </a:cubicBezTo>
                <a:cubicBezTo>
                  <a:pt x="1157191" y="1080360"/>
                  <a:pt x="1161478" y="1084360"/>
                  <a:pt x="1160906" y="1085599"/>
                </a:cubicBezTo>
                <a:cubicBezTo>
                  <a:pt x="1160049" y="1087123"/>
                  <a:pt x="1155477" y="1086551"/>
                  <a:pt x="1150619" y="1087123"/>
                </a:cubicBezTo>
                <a:cubicBezTo>
                  <a:pt x="1147762" y="1082170"/>
                  <a:pt x="1144142" y="1077883"/>
                  <a:pt x="1145190" y="1077217"/>
                </a:cubicBezTo>
                <a:close/>
                <a:moveTo>
                  <a:pt x="1337785" y="1076741"/>
                </a:moveTo>
                <a:cubicBezTo>
                  <a:pt x="1339214" y="1078360"/>
                  <a:pt x="1341786" y="1080456"/>
                  <a:pt x="1341595" y="1081504"/>
                </a:cubicBezTo>
                <a:cubicBezTo>
                  <a:pt x="1341500" y="1082551"/>
                  <a:pt x="1338452" y="1082456"/>
                  <a:pt x="1335595" y="1083123"/>
                </a:cubicBezTo>
                <a:cubicBezTo>
                  <a:pt x="1333594" y="1080646"/>
                  <a:pt x="1330642" y="1077979"/>
                  <a:pt x="1331213" y="1077598"/>
                </a:cubicBezTo>
                <a:cubicBezTo>
                  <a:pt x="1332547" y="1076741"/>
                  <a:pt x="1335499" y="1077027"/>
                  <a:pt x="1337785" y="1076741"/>
                </a:cubicBezTo>
                <a:close/>
                <a:moveTo>
                  <a:pt x="1092803" y="1074836"/>
                </a:moveTo>
                <a:cubicBezTo>
                  <a:pt x="1096518" y="1077027"/>
                  <a:pt x="1099566" y="1080837"/>
                  <a:pt x="1105947" y="1086647"/>
                </a:cubicBezTo>
                <a:cubicBezTo>
                  <a:pt x="1099185" y="1085599"/>
                  <a:pt x="1095565" y="1086075"/>
                  <a:pt x="1091946" y="1084266"/>
                </a:cubicBezTo>
                <a:cubicBezTo>
                  <a:pt x="1089374" y="1083027"/>
                  <a:pt x="1085278" y="1078265"/>
                  <a:pt x="1084707" y="1076074"/>
                </a:cubicBezTo>
                <a:cubicBezTo>
                  <a:pt x="1083659" y="1072359"/>
                  <a:pt x="1087278" y="1071502"/>
                  <a:pt x="1092803" y="1074836"/>
                </a:cubicBezTo>
                <a:close/>
                <a:moveTo>
                  <a:pt x="1674971" y="1074359"/>
                </a:moveTo>
                <a:cubicBezTo>
                  <a:pt x="1676614" y="1073597"/>
                  <a:pt x="1677114" y="1074550"/>
                  <a:pt x="1676114" y="1077407"/>
                </a:cubicBezTo>
                <a:cubicBezTo>
                  <a:pt x="1674113" y="1083122"/>
                  <a:pt x="1666875" y="1093599"/>
                  <a:pt x="1659636" y="1100934"/>
                </a:cubicBezTo>
                <a:cubicBezTo>
                  <a:pt x="1652587" y="1108173"/>
                  <a:pt x="1648587" y="1109411"/>
                  <a:pt x="1650968" y="1103886"/>
                </a:cubicBezTo>
                <a:cubicBezTo>
                  <a:pt x="1653254" y="1098648"/>
                  <a:pt x="1660398" y="1088837"/>
                  <a:pt x="1666970" y="1081598"/>
                </a:cubicBezTo>
                <a:cubicBezTo>
                  <a:pt x="1670542" y="1077598"/>
                  <a:pt x="1673328" y="1075121"/>
                  <a:pt x="1674971" y="1074359"/>
                </a:cubicBezTo>
                <a:close/>
                <a:moveTo>
                  <a:pt x="1025841" y="1074264"/>
                </a:moveTo>
                <a:cubicBezTo>
                  <a:pt x="1025556" y="1070454"/>
                  <a:pt x="1029842" y="1070073"/>
                  <a:pt x="1035747" y="1074264"/>
                </a:cubicBezTo>
                <a:cubicBezTo>
                  <a:pt x="1039081" y="1076645"/>
                  <a:pt x="1043558" y="1082170"/>
                  <a:pt x="1043272" y="1083694"/>
                </a:cubicBezTo>
                <a:cubicBezTo>
                  <a:pt x="1042796" y="1085789"/>
                  <a:pt x="1038224" y="1085408"/>
                  <a:pt x="1033176" y="1086551"/>
                </a:cubicBezTo>
                <a:cubicBezTo>
                  <a:pt x="1029461" y="1080551"/>
                  <a:pt x="1026032" y="1076645"/>
                  <a:pt x="1025841" y="1074264"/>
                </a:cubicBezTo>
                <a:close/>
                <a:moveTo>
                  <a:pt x="3266885" y="1073787"/>
                </a:moveTo>
                <a:cubicBezTo>
                  <a:pt x="3283744" y="1077121"/>
                  <a:pt x="3301365" y="1092075"/>
                  <a:pt x="3306127" y="1107792"/>
                </a:cubicBezTo>
                <a:cubicBezTo>
                  <a:pt x="3311176" y="1124365"/>
                  <a:pt x="3300127" y="1135795"/>
                  <a:pt x="3282124" y="1132747"/>
                </a:cubicBezTo>
                <a:cubicBezTo>
                  <a:pt x="3264408" y="1129699"/>
                  <a:pt x="3246025" y="1112935"/>
                  <a:pt x="3242119" y="1097124"/>
                </a:cubicBezTo>
                <a:cubicBezTo>
                  <a:pt x="3238214" y="1081312"/>
                  <a:pt x="3249739" y="1070358"/>
                  <a:pt x="3266885" y="1073787"/>
                </a:cubicBezTo>
                <a:close/>
                <a:moveTo>
                  <a:pt x="2296667" y="1072073"/>
                </a:moveTo>
                <a:lnTo>
                  <a:pt x="2312519" y="1072073"/>
                </a:lnTo>
                <a:lnTo>
                  <a:pt x="2320289" y="1081693"/>
                </a:lnTo>
                <a:cubicBezTo>
                  <a:pt x="2328385" y="1092456"/>
                  <a:pt x="2325242" y="1108744"/>
                  <a:pt x="2312669" y="1120365"/>
                </a:cubicBezTo>
                <a:cubicBezTo>
                  <a:pt x="2300287" y="1131699"/>
                  <a:pt x="2283046" y="1135986"/>
                  <a:pt x="2269997" y="1131128"/>
                </a:cubicBezTo>
                <a:cubicBezTo>
                  <a:pt x="2257329" y="1126461"/>
                  <a:pt x="2252757" y="1113221"/>
                  <a:pt x="2258662" y="1099314"/>
                </a:cubicBezTo>
                <a:cubicBezTo>
                  <a:pt x="2264854" y="1084741"/>
                  <a:pt x="2280570" y="1072930"/>
                  <a:pt x="2296667" y="1072073"/>
                </a:cubicBezTo>
                <a:close/>
                <a:moveTo>
                  <a:pt x="972193" y="1071954"/>
                </a:moveTo>
                <a:cubicBezTo>
                  <a:pt x="973693" y="1071597"/>
                  <a:pt x="975979" y="1072216"/>
                  <a:pt x="978979" y="1074168"/>
                </a:cubicBezTo>
                <a:cubicBezTo>
                  <a:pt x="982884" y="1076836"/>
                  <a:pt x="986409" y="1081217"/>
                  <a:pt x="993171" y="1087884"/>
                </a:cubicBezTo>
                <a:cubicBezTo>
                  <a:pt x="986123" y="1086932"/>
                  <a:pt x="982599" y="1087313"/>
                  <a:pt x="978693" y="1085598"/>
                </a:cubicBezTo>
                <a:cubicBezTo>
                  <a:pt x="973740" y="1083503"/>
                  <a:pt x="970311" y="1079026"/>
                  <a:pt x="970121" y="1075597"/>
                </a:cubicBezTo>
                <a:cubicBezTo>
                  <a:pt x="969978" y="1073645"/>
                  <a:pt x="970693" y="1072311"/>
                  <a:pt x="972193" y="1071954"/>
                </a:cubicBezTo>
                <a:close/>
                <a:moveTo>
                  <a:pt x="2312606" y="1071777"/>
                </a:moveTo>
                <a:lnTo>
                  <a:pt x="2312878" y="1072009"/>
                </a:lnTo>
                <a:lnTo>
                  <a:pt x="2313050" y="1072073"/>
                </a:lnTo>
                <a:lnTo>
                  <a:pt x="2312954" y="1072073"/>
                </a:lnTo>
                <a:lnTo>
                  <a:pt x="2312955" y="1072074"/>
                </a:lnTo>
                <a:lnTo>
                  <a:pt x="2312953" y="1072073"/>
                </a:lnTo>
                <a:lnTo>
                  <a:pt x="2312519" y="1072073"/>
                </a:lnTo>
                <a:lnTo>
                  <a:pt x="2312289" y="1071789"/>
                </a:lnTo>
                <a:lnTo>
                  <a:pt x="2312288" y="1071788"/>
                </a:lnTo>
                <a:lnTo>
                  <a:pt x="2312289" y="1071788"/>
                </a:lnTo>
                <a:lnTo>
                  <a:pt x="2312288" y="1071787"/>
                </a:lnTo>
                <a:lnTo>
                  <a:pt x="2312291" y="1071788"/>
                </a:lnTo>
                <a:close/>
                <a:moveTo>
                  <a:pt x="1395127" y="1069501"/>
                </a:moveTo>
                <a:cubicBezTo>
                  <a:pt x="1396365" y="1070930"/>
                  <a:pt x="1398175" y="1072454"/>
                  <a:pt x="1398556" y="1073787"/>
                </a:cubicBezTo>
                <a:cubicBezTo>
                  <a:pt x="1398746" y="1074359"/>
                  <a:pt x="1395889" y="1074549"/>
                  <a:pt x="1393412" y="1075026"/>
                </a:cubicBezTo>
                <a:cubicBezTo>
                  <a:pt x="1392269" y="1073025"/>
                  <a:pt x="1390650" y="1071501"/>
                  <a:pt x="1391031" y="1070739"/>
                </a:cubicBezTo>
                <a:cubicBezTo>
                  <a:pt x="1391412" y="1069977"/>
                  <a:pt x="1393698" y="1069882"/>
                  <a:pt x="1395127" y="1069501"/>
                </a:cubicBezTo>
                <a:close/>
                <a:moveTo>
                  <a:pt x="1532858" y="1067406"/>
                </a:moveTo>
                <a:cubicBezTo>
                  <a:pt x="1534191" y="1067501"/>
                  <a:pt x="1534953" y="1068644"/>
                  <a:pt x="1536668" y="1069882"/>
                </a:cubicBezTo>
                <a:cubicBezTo>
                  <a:pt x="1533906" y="1071216"/>
                  <a:pt x="1531905" y="1072644"/>
                  <a:pt x="1530858" y="1072549"/>
                </a:cubicBezTo>
                <a:cubicBezTo>
                  <a:pt x="1529810" y="1072454"/>
                  <a:pt x="1529334" y="1070644"/>
                  <a:pt x="1529524" y="1069501"/>
                </a:cubicBezTo>
                <a:cubicBezTo>
                  <a:pt x="1529619" y="1068930"/>
                  <a:pt x="1532191" y="1067215"/>
                  <a:pt x="1532858" y="1067406"/>
                </a:cubicBezTo>
                <a:close/>
                <a:moveTo>
                  <a:pt x="3692747" y="1066644"/>
                </a:moveTo>
                <a:cubicBezTo>
                  <a:pt x="3697795" y="1068263"/>
                  <a:pt x="3704272" y="1073312"/>
                  <a:pt x="3708463" y="1075788"/>
                </a:cubicBezTo>
                <a:cubicBezTo>
                  <a:pt x="3712654" y="1084646"/>
                  <a:pt x="3711225" y="1087980"/>
                  <a:pt x="3703796" y="1086456"/>
                </a:cubicBezTo>
                <a:cubicBezTo>
                  <a:pt x="3696461" y="1085027"/>
                  <a:pt x="3690175" y="1080360"/>
                  <a:pt x="3686746" y="1074074"/>
                </a:cubicBezTo>
                <a:cubicBezTo>
                  <a:pt x="3683317" y="1067787"/>
                  <a:pt x="3685222" y="1064263"/>
                  <a:pt x="3692747" y="1066644"/>
                </a:cubicBezTo>
                <a:close/>
                <a:moveTo>
                  <a:pt x="2470880" y="1066644"/>
                </a:moveTo>
                <a:cubicBezTo>
                  <a:pt x="2471165" y="1066835"/>
                  <a:pt x="2471261" y="1066835"/>
                  <a:pt x="2471546" y="1067025"/>
                </a:cubicBezTo>
                <a:lnTo>
                  <a:pt x="2471130" y="1067003"/>
                </a:lnTo>
                <a:close/>
                <a:moveTo>
                  <a:pt x="2470975" y="1066549"/>
                </a:moveTo>
                <a:lnTo>
                  <a:pt x="2471474" y="1066735"/>
                </a:lnTo>
                <a:lnTo>
                  <a:pt x="2471641" y="1066930"/>
                </a:lnTo>
                <a:cubicBezTo>
                  <a:pt x="2471356" y="1066740"/>
                  <a:pt x="2471261" y="1066740"/>
                  <a:pt x="2470975" y="1066549"/>
                </a:cubicBezTo>
                <a:close/>
                <a:moveTo>
                  <a:pt x="2457163" y="1066263"/>
                </a:moveTo>
                <a:lnTo>
                  <a:pt x="2471130" y="1067003"/>
                </a:lnTo>
                <a:lnTo>
                  <a:pt x="2478690" y="1077884"/>
                </a:lnTo>
                <a:cubicBezTo>
                  <a:pt x="2487644" y="1090076"/>
                  <a:pt x="2486500" y="1104554"/>
                  <a:pt x="2475642" y="1115127"/>
                </a:cubicBezTo>
                <a:cubicBezTo>
                  <a:pt x="2464688" y="1125890"/>
                  <a:pt x="2448210" y="1128747"/>
                  <a:pt x="2434780" y="1122366"/>
                </a:cubicBezTo>
                <a:cubicBezTo>
                  <a:pt x="2421730" y="1116079"/>
                  <a:pt x="2416396" y="1101887"/>
                  <a:pt x="2421826" y="1087980"/>
                </a:cubicBezTo>
                <a:cubicBezTo>
                  <a:pt x="2427255" y="1074264"/>
                  <a:pt x="2441352" y="1065311"/>
                  <a:pt x="2457163" y="1066263"/>
                </a:cubicBezTo>
                <a:close/>
                <a:moveTo>
                  <a:pt x="1699915" y="1061382"/>
                </a:moveTo>
                <a:cubicBezTo>
                  <a:pt x="1702023" y="1060286"/>
                  <a:pt x="1702927" y="1061072"/>
                  <a:pt x="1702117" y="1064072"/>
                </a:cubicBezTo>
                <a:cubicBezTo>
                  <a:pt x="1700498" y="1070073"/>
                  <a:pt x="1692592" y="1082455"/>
                  <a:pt x="1684210" y="1091409"/>
                </a:cubicBezTo>
                <a:cubicBezTo>
                  <a:pt x="1675638" y="1100553"/>
                  <a:pt x="1670685" y="1102649"/>
                  <a:pt x="1672685" y="1096648"/>
                </a:cubicBezTo>
                <a:cubicBezTo>
                  <a:pt x="1674685" y="1090647"/>
                  <a:pt x="1682401" y="1079217"/>
                  <a:pt x="1690497" y="1069978"/>
                </a:cubicBezTo>
                <a:cubicBezTo>
                  <a:pt x="1694498" y="1065454"/>
                  <a:pt x="1697808" y="1062477"/>
                  <a:pt x="1699915" y="1061382"/>
                </a:cubicBezTo>
                <a:close/>
                <a:moveTo>
                  <a:pt x="706850" y="1059500"/>
                </a:moveTo>
                <a:cubicBezTo>
                  <a:pt x="710755" y="1065310"/>
                  <a:pt x="714089" y="1069120"/>
                  <a:pt x="714756" y="1071787"/>
                </a:cubicBezTo>
                <a:cubicBezTo>
                  <a:pt x="715327" y="1073788"/>
                  <a:pt x="712660" y="1075978"/>
                  <a:pt x="711517" y="1075121"/>
                </a:cubicBezTo>
                <a:cubicBezTo>
                  <a:pt x="708755" y="1073025"/>
                  <a:pt x="704850" y="1068834"/>
                  <a:pt x="703707" y="1066167"/>
                </a:cubicBezTo>
                <a:cubicBezTo>
                  <a:pt x="702850" y="1063881"/>
                  <a:pt x="705231" y="1062548"/>
                  <a:pt x="706850" y="1059500"/>
                </a:cubicBezTo>
                <a:close/>
                <a:moveTo>
                  <a:pt x="3430334" y="1059024"/>
                </a:moveTo>
                <a:cubicBezTo>
                  <a:pt x="3443478" y="1061787"/>
                  <a:pt x="3457670" y="1073121"/>
                  <a:pt x="3462242" y="1085218"/>
                </a:cubicBezTo>
                <a:cubicBezTo>
                  <a:pt x="3466814" y="1097220"/>
                  <a:pt x="3459670" y="1104744"/>
                  <a:pt x="3446050" y="1101887"/>
                </a:cubicBezTo>
                <a:cubicBezTo>
                  <a:pt x="3432810" y="1099125"/>
                  <a:pt x="3418046" y="1086647"/>
                  <a:pt x="3414046" y="1075217"/>
                </a:cubicBezTo>
                <a:cubicBezTo>
                  <a:pt x="3410045" y="1063787"/>
                  <a:pt x="3417475" y="1056357"/>
                  <a:pt x="3430334" y="1059024"/>
                </a:cubicBezTo>
                <a:close/>
                <a:moveTo>
                  <a:pt x="1450562" y="1056357"/>
                </a:moveTo>
                <a:cubicBezTo>
                  <a:pt x="1451609" y="1057976"/>
                  <a:pt x="1453038" y="1059405"/>
                  <a:pt x="1452657" y="1059691"/>
                </a:cubicBezTo>
                <a:cubicBezTo>
                  <a:pt x="1451800" y="1060357"/>
                  <a:pt x="1450085" y="1060738"/>
                  <a:pt x="1448561" y="1060738"/>
                </a:cubicBezTo>
                <a:cubicBezTo>
                  <a:pt x="1448180" y="1060738"/>
                  <a:pt x="1446275" y="1058738"/>
                  <a:pt x="1446561" y="1058357"/>
                </a:cubicBezTo>
                <a:cubicBezTo>
                  <a:pt x="1447133" y="1057500"/>
                  <a:pt x="1448847" y="1057119"/>
                  <a:pt x="1450562" y="1056357"/>
                </a:cubicBezTo>
                <a:close/>
                <a:moveTo>
                  <a:pt x="2138363" y="1055023"/>
                </a:moveTo>
                <a:cubicBezTo>
                  <a:pt x="2138267" y="1055214"/>
                  <a:pt x="2138172" y="1055404"/>
                  <a:pt x="2137982" y="1055595"/>
                </a:cubicBezTo>
                <a:lnTo>
                  <a:pt x="2138058" y="1055326"/>
                </a:lnTo>
                <a:close/>
                <a:moveTo>
                  <a:pt x="2138648" y="1054833"/>
                </a:moveTo>
                <a:lnTo>
                  <a:pt x="2138584" y="1055136"/>
                </a:lnTo>
                <a:lnTo>
                  <a:pt x="2138267" y="1055404"/>
                </a:lnTo>
                <a:cubicBezTo>
                  <a:pt x="2138362" y="1055214"/>
                  <a:pt x="2138457" y="1055023"/>
                  <a:pt x="2138648" y="1054833"/>
                </a:cubicBezTo>
                <a:close/>
                <a:moveTo>
                  <a:pt x="3143535" y="1050642"/>
                </a:moveTo>
                <a:cubicBezTo>
                  <a:pt x="3162300" y="1052643"/>
                  <a:pt x="3183064" y="1069692"/>
                  <a:pt x="3187922" y="1087599"/>
                </a:cubicBezTo>
                <a:cubicBezTo>
                  <a:pt x="3192684" y="1105602"/>
                  <a:pt x="3179730" y="1118556"/>
                  <a:pt x="3160204" y="1115793"/>
                </a:cubicBezTo>
                <a:cubicBezTo>
                  <a:pt x="3140773" y="1112936"/>
                  <a:pt x="3121437" y="1095315"/>
                  <a:pt x="3117627" y="1077693"/>
                </a:cubicBezTo>
                <a:cubicBezTo>
                  <a:pt x="3114008" y="1060834"/>
                  <a:pt x="3125438" y="1048737"/>
                  <a:pt x="3143535" y="1050642"/>
                </a:cubicBezTo>
                <a:close/>
                <a:moveTo>
                  <a:pt x="2016538" y="1049308"/>
                </a:moveTo>
                <a:cubicBezTo>
                  <a:pt x="2005108" y="1056738"/>
                  <a:pt x="1994249" y="1063786"/>
                  <a:pt x="1985296" y="1069596"/>
                </a:cubicBezTo>
                <a:cubicBezTo>
                  <a:pt x="1985677" y="1078931"/>
                  <a:pt x="1985963" y="1087694"/>
                  <a:pt x="1986248" y="1095600"/>
                </a:cubicBezTo>
                <a:cubicBezTo>
                  <a:pt x="1997012" y="1088932"/>
                  <a:pt x="2009204" y="1081407"/>
                  <a:pt x="2020443" y="1074549"/>
                </a:cubicBezTo>
                <a:cubicBezTo>
                  <a:pt x="2019205" y="1066167"/>
                  <a:pt x="2017871" y="1057690"/>
                  <a:pt x="2016538" y="1049308"/>
                </a:cubicBezTo>
                <a:close/>
                <a:moveTo>
                  <a:pt x="1642967" y="1047689"/>
                </a:moveTo>
                <a:cubicBezTo>
                  <a:pt x="1646491" y="1044451"/>
                  <a:pt x="1648396" y="1043879"/>
                  <a:pt x="1646777" y="1047785"/>
                </a:cubicBezTo>
                <a:cubicBezTo>
                  <a:pt x="1645539" y="1050547"/>
                  <a:pt x="1642205" y="1055309"/>
                  <a:pt x="1638205" y="1061501"/>
                </a:cubicBezTo>
                <a:cubicBezTo>
                  <a:pt x="1636490" y="1061024"/>
                  <a:pt x="1634490" y="1061596"/>
                  <a:pt x="1634490" y="1060072"/>
                </a:cubicBezTo>
                <a:cubicBezTo>
                  <a:pt x="1634490" y="1058072"/>
                  <a:pt x="1639633" y="1050737"/>
                  <a:pt x="1642967" y="1047689"/>
                </a:cubicBezTo>
                <a:close/>
                <a:moveTo>
                  <a:pt x="2684240" y="1047403"/>
                </a:moveTo>
                <a:cubicBezTo>
                  <a:pt x="2673953" y="1049118"/>
                  <a:pt x="2664238" y="1051023"/>
                  <a:pt x="2655761" y="1052832"/>
                </a:cubicBezTo>
                <a:cubicBezTo>
                  <a:pt x="2657761" y="1064072"/>
                  <a:pt x="2659666" y="1075026"/>
                  <a:pt x="2660999" y="1083884"/>
                </a:cubicBezTo>
                <a:cubicBezTo>
                  <a:pt x="2670810" y="1081979"/>
                  <a:pt x="2681192" y="1080169"/>
                  <a:pt x="2691194" y="1078740"/>
                </a:cubicBezTo>
                <a:cubicBezTo>
                  <a:pt x="2689003" y="1067882"/>
                  <a:pt x="2686621" y="1057214"/>
                  <a:pt x="2684240" y="1047403"/>
                </a:cubicBezTo>
                <a:close/>
                <a:moveTo>
                  <a:pt x="1727787" y="1047368"/>
                </a:moveTo>
                <a:cubicBezTo>
                  <a:pt x="1730264" y="1046332"/>
                  <a:pt x="1731454" y="1047404"/>
                  <a:pt x="1730692" y="1050928"/>
                </a:cubicBezTo>
                <a:cubicBezTo>
                  <a:pt x="1729168" y="1057976"/>
                  <a:pt x="1719834" y="1072835"/>
                  <a:pt x="1710595" y="1082551"/>
                </a:cubicBezTo>
                <a:cubicBezTo>
                  <a:pt x="1701165" y="1092457"/>
                  <a:pt x="1694878" y="1094933"/>
                  <a:pt x="1696593" y="1088361"/>
                </a:cubicBezTo>
                <a:cubicBezTo>
                  <a:pt x="1698403" y="1081408"/>
                  <a:pt x="1707928" y="1066835"/>
                  <a:pt x="1717167" y="1056452"/>
                </a:cubicBezTo>
                <a:cubicBezTo>
                  <a:pt x="1721549" y="1051547"/>
                  <a:pt x="1725311" y="1048404"/>
                  <a:pt x="1727787" y="1047368"/>
                </a:cubicBezTo>
                <a:close/>
                <a:moveTo>
                  <a:pt x="1621631" y="1047022"/>
                </a:moveTo>
                <a:cubicBezTo>
                  <a:pt x="1623345" y="1047974"/>
                  <a:pt x="1625155" y="1047498"/>
                  <a:pt x="1624964" y="1049022"/>
                </a:cubicBezTo>
                <a:cubicBezTo>
                  <a:pt x="1624679" y="1051594"/>
                  <a:pt x="1621631" y="1055880"/>
                  <a:pt x="1618487" y="1057976"/>
                </a:cubicBezTo>
                <a:cubicBezTo>
                  <a:pt x="1616773" y="1059119"/>
                  <a:pt x="1614963" y="1058738"/>
                  <a:pt x="1615249" y="1057214"/>
                </a:cubicBezTo>
                <a:cubicBezTo>
                  <a:pt x="1615535" y="1055785"/>
                  <a:pt x="1618487" y="1052070"/>
                  <a:pt x="1621631" y="1047022"/>
                </a:cubicBezTo>
                <a:close/>
                <a:moveTo>
                  <a:pt x="1961864" y="1046546"/>
                </a:moveTo>
                <a:cubicBezTo>
                  <a:pt x="1952434" y="1053213"/>
                  <a:pt x="1943386" y="1059690"/>
                  <a:pt x="1934718" y="1065882"/>
                </a:cubicBezTo>
                <a:cubicBezTo>
                  <a:pt x="1934432" y="1074073"/>
                  <a:pt x="1934146" y="1082265"/>
                  <a:pt x="1933766" y="1090266"/>
                </a:cubicBezTo>
                <a:cubicBezTo>
                  <a:pt x="1943862" y="1083027"/>
                  <a:pt x="1954530" y="1075407"/>
                  <a:pt x="1964531" y="1068263"/>
                </a:cubicBezTo>
                <a:cubicBezTo>
                  <a:pt x="1963579" y="1060548"/>
                  <a:pt x="1962721" y="1053499"/>
                  <a:pt x="1961864" y="1046546"/>
                </a:cubicBezTo>
                <a:close/>
                <a:moveTo>
                  <a:pt x="594740" y="1045975"/>
                </a:moveTo>
                <a:cubicBezTo>
                  <a:pt x="597884" y="1051309"/>
                  <a:pt x="599408" y="1053404"/>
                  <a:pt x="599979" y="1055119"/>
                </a:cubicBezTo>
                <a:cubicBezTo>
                  <a:pt x="600265" y="1056072"/>
                  <a:pt x="598931" y="1056262"/>
                  <a:pt x="598360" y="1056833"/>
                </a:cubicBezTo>
                <a:cubicBezTo>
                  <a:pt x="597026" y="1054929"/>
                  <a:pt x="595217" y="1052928"/>
                  <a:pt x="594359" y="1051119"/>
                </a:cubicBezTo>
                <a:cubicBezTo>
                  <a:pt x="593788" y="1049880"/>
                  <a:pt x="594455" y="1048833"/>
                  <a:pt x="594740" y="1045975"/>
                </a:cubicBezTo>
                <a:close/>
                <a:moveTo>
                  <a:pt x="3580447" y="1045689"/>
                </a:moveTo>
                <a:cubicBezTo>
                  <a:pt x="3589210" y="1047213"/>
                  <a:pt x="3599021" y="1054071"/>
                  <a:pt x="3603403" y="1061881"/>
                </a:cubicBezTo>
                <a:cubicBezTo>
                  <a:pt x="3607879" y="1069882"/>
                  <a:pt x="3604450" y="1074550"/>
                  <a:pt x="3595402" y="1072930"/>
                </a:cubicBezTo>
                <a:cubicBezTo>
                  <a:pt x="3586639" y="1071311"/>
                  <a:pt x="3576447" y="1063882"/>
                  <a:pt x="3572351" y="1056357"/>
                </a:cubicBezTo>
                <a:cubicBezTo>
                  <a:pt x="3568351" y="1048832"/>
                  <a:pt x="3571970" y="1044165"/>
                  <a:pt x="3580447" y="1045689"/>
                </a:cubicBezTo>
                <a:close/>
                <a:moveTo>
                  <a:pt x="743902" y="1044165"/>
                </a:moveTo>
                <a:cubicBezTo>
                  <a:pt x="745997" y="1045308"/>
                  <a:pt x="749045" y="1050070"/>
                  <a:pt x="753522" y="1055500"/>
                </a:cubicBezTo>
                <a:cubicBezTo>
                  <a:pt x="749236" y="1055119"/>
                  <a:pt x="747045" y="1056071"/>
                  <a:pt x="744473" y="1054452"/>
                </a:cubicBezTo>
                <a:cubicBezTo>
                  <a:pt x="742568" y="1053309"/>
                  <a:pt x="738282" y="1047213"/>
                  <a:pt x="738568" y="1046260"/>
                </a:cubicBezTo>
                <a:cubicBezTo>
                  <a:pt x="739044" y="1044355"/>
                  <a:pt x="741520" y="1043022"/>
                  <a:pt x="743902" y="1044165"/>
                </a:cubicBezTo>
                <a:close/>
                <a:moveTo>
                  <a:pt x="1911953" y="1043307"/>
                </a:moveTo>
                <a:cubicBezTo>
                  <a:pt x="1902714" y="1050451"/>
                  <a:pt x="1893951" y="1057309"/>
                  <a:pt x="1885569" y="1063881"/>
                </a:cubicBezTo>
                <a:cubicBezTo>
                  <a:pt x="1885950" y="1070930"/>
                  <a:pt x="1886236" y="1077693"/>
                  <a:pt x="1886521" y="1084455"/>
                </a:cubicBezTo>
                <a:cubicBezTo>
                  <a:pt x="1895856" y="1077597"/>
                  <a:pt x="1903952" y="1071597"/>
                  <a:pt x="1911858" y="1065786"/>
                </a:cubicBezTo>
                <a:cubicBezTo>
                  <a:pt x="1911953" y="1057404"/>
                  <a:pt x="1911953" y="1050070"/>
                  <a:pt x="1911953" y="1043307"/>
                </a:cubicBezTo>
                <a:close/>
                <a:moveTo>
                  <a:pt x="1602390" y="1043022"/>
                </a:moveTo>
                <a:cubicBezTo>
                  <a:pt x="1600104" y="1045975"/>
                  <a:pt x="1598390" y="1048737"/>
                  <a:pt x="1597627" y="1049118"/>
                </a:cubicBezTo>
                <a:cubicBezTo>
                  <a:pt x="1596008" y="1049880"/>
                  <a:pt x="1594960" y="1049309"/>
                  <a:pt x="1593627" y="1049213"/>
                </a:cubicBezTo>
                <a:cubicBezTo>
                  <a:pt x="1594865" y="1047499"/>
                  <a:pt x="1596199" y="1044927"/>
                  <a:pt x="1597247" y="1044260"/>
                </a:cubicBezTo>
                <a:cubicBezTo>
                  <a:pt x="1598675" y="1043308"/>
                  <a:pt x="1600104" y="1043593"/>
                  <a:pt x="1602390" y="1043022"/>
                </a:cubicBezTo>
                <a:close/>
                <a:moveTo>
                  <a:pt x="1867186" y="1042641"/>
                </a:moveTo>
                <a:cubicBezTo>
                  <a:pt x="1857280" y="1051023"/>
                  <a:pt x="1847183" y="1059595"/>
                  <a:pt x="1837849" y="1067406"/>
                </a:cubicBezTo>
                <a:cubicBezTo>
                  <a:pt x="1838420" y="1073216"/>
                  <a:pt x="1839182" y="1079979"/>
                  <a:pt x="1839754" y="1086265"/>
                </a:cubicBezTo>
                <a:cubicBezTo>
                  <a:pt x="1848612" y="1079217"/>
                  <a:pt x="1857566" y="1072073"/>
                  <a:pt x="1865567" y="1065596"/>
                </a:cubicBezTo>
                <a:cubicBezTo>
                  <a:pt x="1866233" y="1057309"/>
                  <a:pt x="1866709" y="1049975"/>
                  <a:pt x="1867186" y="1042641"/>
                </a:cubicBezTo>
                <a:close/>
                <a:moveTo>
                  <a:pt x="3814191" y="1041689"/>
                </a:moveTo>
                <a:cubicBezTo>
                  <a:pt x="3816096" y="1041975"/>
                  <a:pt x="3818667" y="1043499"/>
                  <a:pt x="3823430" y="1045689"/>
                </a:cubicBezTo>
                <a:cubicBezTo>
                  <a:pt x="3821049" y="1046832"/>
                  <a:pt x="3820286" y="1048261"/>
                  <a:pt x="3818572" y="1047785"/>
                </a:cubicBezTo>
                <a:cubicBezTo>
                  <a:pt x="3816858" y="1047309"/>
                  <a:pt x="3814095" y="1045023"/>
                  <a:pt x="3812381" y="1043499"/>
                </a:cubicBezTo>
                <a:cubicBezTo>
                  <a:pt x="3811905" y="1043118"/>
                  <a:pt x="3813048" y="1041403"/>
                  <a:pt x="3814191" y="1041689"/>
                </a:cubicBezTo>
                <a:close/>
                <a:moveTo>
                  <a:pt x="1668494" y="1040260"/>
                </a:moveTo>
                <a:cubicBezTo>
                  <a:pt x="1667065" y="1044355"/>
                  <a:pt x="1662398" y="1051690"/>
                  <a:pt x="1658112" y="1056357"/>
                </a:cubicBezTo>
                <a:cubicBezTo>
                  <a:pt x="1653921" y="1060929"/>
                  <a:pt x="1651635" y="1061215"/>
                  <a:pt x="1653254" y="1057119"/>
                </a:cubicBezTo>
                <a:cubicBezTo>
                  <a:pt x="1654968" y="1053023"/>
                  <a:pt x="1660017" y="1045499"/>
                  <a:pt x="1664113" y="1041022"/>
                </a:cubicBezTo>
                <a:cubicBezTo>
                  <a:pt x="1668018" y="1036735"/>
                  <a:pt x="1669827" y="1036355"/>
                  <a:pt x="1668494" y="1040260"/>
                </a:cubicBezTo>
                <a:close/>
                <a:moveTo>
                  <a:pt x="2776633" y="1039116"/>
                </a:moveTo>
                <a:cubicBezTo>
                  <a:pt x="2766251" y="1039593"/>
                  <a:pt x="2756345" y="1040259"/>
                  <a:pt x="2746915" y="1040926"/>
                </a:cubicBezTo>
                <a:cubicBezTo>
                  <a:pt x="2749105" y="1051308"/>
                  <a:pt x="2751106" y="1061595"/>
                  <a:pt x="2752725" y="1070549"/>
                </a:cubicBezTo>
                <a:cubicBezTo>
                  <a:pt x="2762345" y="1069977"/>
                  <a:pt x="2772251" y="1069501"/>
                  <a:pt x="2782348" y="1069215"/>
                </a:cubicBezTo>
                <a:cubicBezTo>
                  <a:pt x="2780443" y="1058071"/>
                  <a:pt x="2778633" y="1048546"/>
                  <a:pt x="2776633" y="1039116"/>
                </a:cubicBezTo>
                <a:close/>
                <a:moveTo>
                  <a:pt x="2848737" y="1036926"/>
                </a:moveTo>
                <a:cubicBezTo>
                  <a:pt x="2850832" y="1047784"/>
                  <a:pt x="2852738" y="1058071"/>
                  <a:pt x="2854357" y="1067596"/>
                </a:cubicBezTo>
                <a:cubicBezTo>
                  <a:pt x="2865691" y="1067977"/>
                  <a:pt x="2875979" y="1068453"/>
                  <a:pt x="2886932" y="1068930"/>
                </a:cubicBezTo>
                <a:cubicBezTo>
                  <a:pt x="2885123" y="1058357"/>
                  <a:pt x="2883218" y="1047498"/>
                  <a:pt x="2881313" y="1037878"/>
                </a:cubicBezTo>
                <a:cubicBezTo>
                  <a:pt x="2869692" y="1037402"/>
                  <a:pt x="2858929" y="1037116"/>
                  <a:pt x="2848737" y="1036926"/>
                </a:cubicBezTo>
                <a:close/>
                <a:moveTo>
                  <a:pt x="3308508" y="1033592"/>
                </a:moveTo>
                <a:cubicBezTo>
                  <a:pt x="3323653" y="1035878"/>
                  <a:pt x="3340322" y="1048642"/>
                  <a:pt x="3345751" y="1062644"/>
                </a:cubicBezTo>
                <a:cubicBezTo>
                  <a:pt x="3351275" y="1076836"/>
                  <a:pt x="3343275" y="1086266"/>
                  <a:pt x="3327653" y="1083884"/>
                </a:cubicBezTo>
                <a:cubicBezTo>
                  <a:pt x="3312414" y="1081598"/>
                  <a:pt x="3295459" y="1067882"/>
                  <a:pt x="3290411" y="1054262"/>
                </a:cubicBezTo>
                <a:cubicBezTo>
                  <a:pt x="3285363" y="1040831"/>
                  <a:pt x="3293649" y="1031402"/>
                  <a:pt x="3308508" y="1033592"/>
                </a:cubicBezTo>
                <a:close/>
                <a:moveTo>
                  <a:pt x="3033855" y="1033581"/>
                </a:moveTo>
                <a:cubicBezTo>
                  <a:pt x="3041832" y="1035783"/>
                  <a:pt x="3049905" y="1040212"/>
                  <a:pt x="3056953" y="1046546"/>
                </a:cubicBezTo>
                <a:cubicBezTo>
                  <a:pt x="3071621" y="1059786"/>
                  <a:pt x="3077050" y="1077503"/>
                  <a:pt x="3069907" y="1089980"/>
                </a:cubicBezTo>
                <a:cubicBezTo>
                  <a:pt x="3062763" y="1102363"/>
                  <a:pt x="3046094" y="1105601"/>
                  <a:pt x="3028187" y="1098267"/>
                </a:cubicBezTo>
                <a:cubicBezTo>
                  <a:pt x="3023711" y="1096362"/>
                  <a:pt x="3019329" y="1094171"/>
                  <a:pt x="3014947" y="1092171"/>
                </a:cubicBezTo>
                <a:cubicBezTo>
                  <a:pt x="3012471" y="1090076"/>
                  <a:pt x="3009994" y="1087885"/>
                  <a:pt x="3007423" y="1085789"/>
                </a:cubicBezTo>
                <a:cubicBezTo>
                  <a:pt x="3004851" y="1080551"/>
                  <a:pt x="3001803" y="1075407"/>
                  <a:pt x="2999612" y="1070168"/>
                </a:cubicBezTo>
                <a:cubicBezTo>
                  <a:pt x="2992945" y="1053785"/>
                  <a:pt x="2997707" y="1039212"/>
                  <a:pt x="3011328" y="1033973"/>
                </a:cubicBezTo>
                <a:cubicBezTo>
                  <a:pt x="3017996" y="1031402"/>
                  <a:pt x="3025878" y="1031378"/>
                  <a:pt x="3033855" y="1033581"/>
                </a:cubicBezTo>
                <a:close/>
                <a:moveTo>
                  <a:pt x="1758399" y="1033521"/>
                </a:moveTo>
                <a:cubicBezTo>
                  <a:pt x="1761292" y="1032521"/>
                  <a:pt x="1762744" y="1033973"/>
                  <a:pt x="1762125" y="1038164"/>
                </a:cubicBezTo>
                <a:cubicBezTo>
                  <a:pt x="1760887" y="1046832"/>
                  <a:pt x="1750695" y="1063405"/>
                  <a:pt x="1739551" y="1074454"/>
                </a:cubicBezTo>
                <a:cubicBezTo>
                  <a:pt x="1729073" y="1084932"/>
                  <a:pt x="1721644" y="1087122"/>
                  <a:pt x="1723263" y="1079598"/>
                </a:cubicBezTo>
                <a:cubicBezTo>
                  <a:pt x="1724977" y="1071692"/>
                  <a:pt x="1735550" y="1055118"/>
                  <a:pt x="1746028" y="1043593"/>
                </a:cubicBezTo>
                <a:cubicBezTo>
                  <a:pt x="1751172" y="1037974"/>
                  <a:pt x="1755506" y="1034521"/>
                  <a:pt x="1758399" y="1033521"/>
                </a:cubicBezTo>
                <a:close/>
                <a:moveTo>
                  <a:pt x="1572291" y="1029782"/>
                </a:moveTo>
                <a:cubicBezTo>
                  <a:pt x="1572672" y="1029496"/>
                  <a:pt x="1573529" y="1030258"/>
                  <a:pt x="1574672" y="1030830"/>
                </a:cubicBezTo>
                <a:cubicBezTo>
                  <a:pt x="1573243" y="1032259"/>
                  <a:pt x="1572196" y="1033497"/>
                  <a:pt x="1571148" y="1034068"/>
                </a:cubicBezTo>
                <a:cubicBezTo>
                  <a:pt x="1570576" y="1034354"/>
                  <a:pt x="1569338" y="1033306"/>
                  <a:pt x="1569529" y="1033021"/>
                </a:cubicBezTo>
                <a:cubicBezTo>
                  <a:pt x="1570196" y="1031878"/>
                  <a:pt x="1571243" y="1030639"/>
                  <a:pt x="1572291" y="1029782"/>
                </a:cubicBezTo>
                <a:close/>
                <a:moveTo>
                  <a:pt x="783145" y="1029497"/>
                </a:moveTo>
                <a:cubicBezTo>
                  <a:pt x="785907" y="1031306"/>
                  <a:pt x="788860" y="1035307"/>
                  <a:pt x="793813" y="1040641"/>
                </a:cubicBezTo>
                <a:cubicBezTo>
                  <a:pt x="789527" y="1040546"/>
                  <a:pt x="787050" y="1041784"/>
                  <a:pt x="784764" y="1040165"/>
                </a:cubicBezTo>
                <a:cubicBezTo>
                  <a:pt x="782288" y="1038355"/>
                  <a:pt x="779049" y="1033592"/>
                  <a:pt x="778097" y="1030735"/>
                </a:cubicBezTo>
                <a:cubicBezTo>
                  <a:pt x="777620" y="1029401"/>
                  <a:pt x="781240" y="1028258"/>
                  <a:pt x="783145" y="1029497"/>
                </a:cubicBezTo>
                <a:close/>
                <a:moveTo>
                  <a:pt x="3711892" y="1026925"/>
                </a:moveTo>
                <a:cubicBezTo>
                  <a:pt x="3718369" y="1031402"/>
                  <a:pt x="3723607" y="1034259"/>
                  <a:pt x="3725798" y="1036926"/>
                </a:cubicBezTo>
                <a:cubicBezTo>
                  <a:pt x="3729703" y="1041594"/>
                  <a:pt x="3727608" y="1044070"/>
                  <a:pt x="3721607" y="1041975"/>
                </a:cubicBezTo>
                <a:cubicBezTo>
                  <a:pt x="3718273" y="1040831"/>
                  <a:pt x="3712082" y="1036545"/>
                  <a:pt x="3710272" y="1034164"/>
                </a:cubicBezTo>
                <a:cubicBezTo>
                  <a:pt x="3708558" y="1031783"/>
                  <a:pt x="3710939" y="1030068"/>
                  <a:pt x="3711892" y="1026925"/>
                </a:cubicBezTo>
                <a:close/>
                <a:moveTo>
                  <a:pt x="1226438" y="1026258"/>
                </a:moveTo>
                <a:cubicBezTo>
                  <a:pt x="1228057" y="1026353"/>
                  <a:pt x="1229677" y="1026163"/>
                  <a:pt x="1231486" y="1026639"/>
                </a:cubicBezTo>
                <a:cubicBezTo>
                  <a:pt x="1232153" y="1026734"/>
                  <a:pt x="1233582" y="1028830"/>
                  <a:pt x="1235392" y="1030925"/>
                </a:cubicBezTo>
                <a:cubicBezTo>
                  <a:pt x="1232915" y="1030449"/>
                  <a:pt x="1231105" y="1030449"/>
                  <a:pt x="1229296" y="1029687"/>
                </a:cubicBezTo>
                <a:cubicBezTo>
                  <a:pt x="1228343" y="1029306"/>
                  <a:pt x="1227391" y="1027401"/>
                  <a:pt x="1226438" y="1026258"/>
                </a:cubicBezTo>
                <a:close/>
                <a:moveTo>
                  <a:pt x="1689949" y="1026092"/>
                </a:moveTo>
                <a:cubicBezTo>
                  <a:pt x="1691140" y="1025473"/>
                  <a:pt x="1691497" y="1026259"/>
                  <a:pt x="1690782" y="1028640"/>
                </a:cubicBezTo>
                <a:cubicBezTo>
                  <a:pt x="1689354" y="1033307"/>
                  <a:pt x="1684115" y="1042070"/>
                  <a:pt x="1678781" y="1048452"/>
                </a:cubicBezTo>
                <a:cubicBezTo>
                  <a:pt x="1673447" y="1054833"/>
                  <a:pt x="1670494" y="1056167"/>
                  <a:pt x="1672018" y="1051595"/>
                </a:cubicBezTo>
                <a:cubicBezTo>
                  <a:pt x="1673637" y="1047118"/>
                  <a:pt x="1678971" y="1038355"/>
                  <a:pt x="1684115" y="1031973"/>
                </a:cubicBezTo>
                <a:cubicBezTo>
                  <a:pt x="1686735" y="1028735"/>
                  <a:pt x="1688759" y="1026711"/>
                  <a:pt x="1689949" y="1026092"/>
                </a:cubicBezTo>
                <a:close/>
                <a:moveTo>
                  <a:pt x="3467957" y="1022448"/>
                </a:moveTo>
                <a:cubicBezTo>
                  <a:pt x="3479197" y="1025592"/>
                  <a:pt x="3490722" y="1034831"/>
                  <a:pt x="3494437" y="1044261"/>
                </a:cubicBezTo>
                <a:cubicBezTo>
                  <a:pt x="3498152" y="1053690"/>
                  <a:pt x="3492341" y="1058643"/>
                  <a:pt x="3480626" y="1055786"/>
                </a:cubicBezTo>
                <a:cubicBezTo>
                  <a:pt x="3469291" y="1053024"/>
                  <a:pt x="3457385" y="1043213"/>
                  <a:pt x="3453479" y="1034069"/>
                </a:cubicBezTo>
                <a:cubicBezTo>
                  <a:pt x="3449384" y="1024258"/>
                  <a:pt x="3455956" y="1019115"/>
                  <a:pt x="3467957" y="1022448"/>
                </a:cubicBezTo>
                <a:close/>
                <a:moveTo>
                  <a:pt x="1792783" y="1020400"/>
                </a:moveTo>
                <a:cubicBezTo>
                  <a:pt x="1796391" y="1019472"/>
                  <a:pt x="1798320" y="1021496"/>
                  <a:pt x="1797748" y="1026734"/>
                </a:cubicBezTo>
                <a:cubicBezTo>
                  <a:pt x="1796700" y="1036735"/>
                  <a:pt x="1786127" y="1053785"/>
                  <a:pt x="1773554" y="1065882"/>
                </a:cubicBezTo>
                <a:cubicBezTo>
                  <a:pt x="1761076" y="1077883"/>
                  <a:pt x="1752218" y="1080265"/>
                  <a:pt x="1753361" y="1071502"/>
                </a:cubicBezTo>
                <a:cubicBezTo>
                  <a:pt x="1754504" y="1062453"/>
                  <a:pt x="1765458" y="1044832"/>
                  <a:pt x="1777745" y="1031782"/>
                </a:cubicBezTo>
                <a:cubicBezTo>
                  <a:pt x="1783889" y="1025210"/>
                  <a:pt x="1789175" y="1021329"/>
                  <a:pt x="1792783" y="1020400"/>
                </a:cubicBezTo>
                <a:close/>
                <a:moveTo>
                  <a:pt x="622458" y="1020257"/>
                </a:moveTo>
                <a:cubicBezTo>
                  <a:pt x="623887" y="1021209"/>
                  <a:pt x="625411" y="1023305"/>
                  <a:pt x="627506" y="1025686"/>
                </a:cubicBezTo>
                <a:cubicBezTo>
                  <a:pt x="626268" y="1026448"/>
                  <a:pt x="625316" y="1027496"/>
                  <a:pt x="624935" y="1027115"/>
                </a:cubicBezTo>
                <a:cubicBezTo>
                  <a:pt x="623411" y="1025591"/>
                  <a:pt x="621791" y="1023495"/>
                  <a:pt x="620744" y="1021686"/>
                </a:cubicBezTo>
                <a:cubicBezTo>
                  <a:pt x="620458" y="1021209"/>
                  <a:pt x="621791" y="1019781"/>
                  <a:pt x="622458" y="1020257"/>
                </a:cubicBezTo>
                <a:close/>
                <a:moveTo>
                  <a:pt x="1158716" y="1019781"/>
                </a:moveTo>
                <a:cubicBezTo>
                  <a:pt x="1163002" y="1021305"/>
                  <a:pt x="1165669" y="1021686"/>
                  <a:pt x="1167384" y="1022924"/>
                </a:cubicBezTo>
                <a:cubicBezTo>
                  <a:pt x="1169479" y="1024448"/>
                  <a:pt x="1170813" y="1026734"/>
                  <a:pt x="1172527" y="1028639"/>
                </a:cubicBezTo>
                <a:cubicBezTo>
                  <a:pt x="1170718" y="1028449"/>
                  <a:pt x="1168908" y="1028830"/>
                  <a:pt x="1167098" y="1027973"/>
                </a:cubicBezTo>
                <a:cubicBezTo>
                  <a:pt x="1165479" y="1027306"/>
                  <a:pt x="1163955" y="1025020"/>
                  <a:pt x="1158716" y="1019781"/>
                </a:cubicBezTo>
                <a:close/>
                <a:moveTo>
                  <a:pt x="826960" y="1019305"/>
                </a:moveTo>
                <a:cubicBezTo>
                  <a:pt x="829722" y="1020924"/>
                  <a:pt x="832961" y="1024925"/>
                  <a:pt x="838200" y="1029973"/>
                </a:cubicBezTo>
                <a:cubicBezTo>
                  <a:pt x="834009" y="1030164"/>
                  <a:pt x="831627" y="1031688"/>
                  <a:pt x="829341" y="1030164"/>
                </a:cubicBezTo>
                <a:cubicBezTo>
                  <a:pt x="826674" y="1028449"/>
                  <a:pt x="823245" y="1023687"/>
                  <a:pt x="821912" y="1020829"/>
                </a:cubicBezTo>
                <a:cubicBezTo>
                  <a:pt x="821340" y="1019496"/>
                  <a:pt x="824865" y="1018162"/>
                  <a:pt x="826960" y="1019305"/>
                </a:cubicBezTo>
                <a:close/>
                <a:moveTo>
                  <a:pt x="1100803" y="1018924"/>
                </a:moveTo>
                <a:cubicBezTo>
                  <a:pt x="1101089" y="1018162"/>
                  <a:pt x="1104994" y="1018924"/>
                  <a:pt x="1105661" y="1019495"/>
                </a:cubicBezTo>
                <a:cubicBezTo>
                  <a:pt x="1107757" y="1021400"/>
                  <a:pt x="1110424" y="1024258"/>
                  <a:pt x="1110424" y="1025496"/>
                </a:cubicBezTo>
                <a:cubicBezTo>
                  <a:pt x="1110424" y="1026925"/>
                  <a:pt x="1107947" y="1027020"/>
                  <a:pt x="1106518" y="1027782"/>
                </a:cubicBezTo>
                <a:cubicBezTo>
                  <a:pt x="1105280" y="1026544"/>
                  <a:pt x="1103947" y="1025305"/>
                  <a:pt x="1102613" y="1024067"/>
                </a:cubicBezTo>
                <a:cubicBezTo>
                  <a:pt x="1101946" y="1022257"/>
                  <a:pt x="1100422" y="1019971"/>
                  <a:pt x="1100803" y="1018924"/>
                </a:cubicBezTo>
                <a:close/>
                <a:moveTo>
                  <a:pt x="1038415" y="1015780"/>
                </a:moveTo>
                <a:cubicBezTo>
                  <a:pt x="1040701" y="1015876"/>
                  <a:pt x="1042701" y="1015209"/>
                  <a:pt x="1045368" y="1016257"/>
                </a:cubicBezTo>
                <a:cubicBezTo>
                  <a:pt x="1046797" y="1016923"/>
                  <a:pt x="1049178" y="1020352"/>
                  <a:pt x="1052322" y="1023686"/>
                </a:cubicBezTo>
                <a:cubicBezTo>
                  <a:pt x="1048797" y="1023115"/>
                  <a:pt x="1046511" y="1023400"/>
                  <a:pt x="1044416" y="1022067"/>
                </a:cubicBezTo>
                <a:cubicBezTo>
                  <a:pt x="1042320" y="1020733"/>
                  <a:pt x="1040415" y="1017971"/>
                  <a:pt x="1038415" y="1015780"/>
                </a:cubicBezTo>
                <a:close/>
                <a:moveTo>
                  <a:pt x="877252" y="1014638"/>
                </a:moveTo>
                <a:cubicBezTo>
                  <a:pt x="879347" y="1017400"/>
                  <a:pt x="882967" y="1021020"/>
                  <a:pt x="883157" y="1022734"/>
                </a:cubicBezTo>
                <a:cubicBezTo>
                  <a:pt x="883443" y="1024449"/>
                  <a:pt x="880205" y="1024258"/>
                  <a:pt x="876014" y="1025877"/>
                </a:cubicBezTo>
                <a:cubicBezTo>
                  <a:pt x="873442" y="1021210"/>
                  <a:pt x="870299" y="1017019"/>
                  <a:pt x="870680" y="1015686"/>
                </a:cubicBezTo>
                <a:cubicBezTo>
                  <a:pt x="871251" y="1014066"/>
                  <a:pt x="874871" y="1014828"/>
                  <a:pt x="877252" y="1014638"/>
                </a:cubicBezTo>
                <a:close/>
                <a:moveTo>
                  <a:pt x="978884" y="1012256"/>
                </a:moveTo>
                <a:cubicBezTo>
                  <a:pt x="981646" y="1012828"/>
                  <a:pt x="984313" y="1012637"/>
                  <a:pt x="987266" y="1014161"/>
                </a:cubicBezTo>
                <a:cubicBezTo>
                  <a:pt x="989838" y="1015495"/>
                  <a:pt x="992791" y="1018543"/>
                  <a:pt x="995648" y="1020829"/>
                </a:cubicBezTo>
                <a:cubicBezTo>
                  <a:pt x="994505" y="1021114"/>
                  <a:pt x="993457" y="1021495"/>
                  <a:pt x="992410" y="1021781"/>
                </a:cubicBezTo>
                <a:cubicBezTo>
                  <a:pt x="990124" y="1021305"/>
                  <a:pt x="987171" y="1021495"/>
                  <a:pt x="985647" y="1020257"/>
                </a:cubicBezTo>
                <a:cubicBezTo>
                  <a:pt x="982980" y="1018066"/>
                  <a:pt x="981075" y="1015018"/>
                  <a:pt x="978884" y="1012256"/>
                </a:cubicBezTo>
                <a:close/>
                <a:moveTo>
                  <a:pt x="1713012" y="1011959"/>
                </a:moveTo>
                <a:cubicBezTo>
                  <a:pt x="1714548" y="1011137"/>
                  <a:pt x="1715072" y="1012066"/>
                  <a:pt x="1714119" y="1015019"/>
                </a:cubicBezTo>
                <a:cubicBezTo>
                  <a:pt x="1712404" y="1020734"/>
                  <a:pt x="1706022" y="1031592"/>
                  <a:pt x="1700022" y="1038926"/>
                </a:cubicBezTo>
                <a:cubicBezTo>
                  <a:pt x="1694021" y="1046451"/>
                  <a:pt x="1690592" y="1047975"/>
                  <a:pt x="1692306" y="1042641"/>
                </a:cubicBezTo>
                <a:cubicBezTo>
                  <a:pt x="1694021" y="1037307"/>
                  <a:pt x="1699926" y="1027211"/>
                  <a:pt x="1705832" y="1019400"/>
                </a:cubicBezTo>
                <a:cubicBezTo>
                  <a:pt x="1708928" y="1015352"/>
                  <a:pt x="1711476" y="1012780"/>
                  <a:pt x="1713012" y="1011959"/>
                </a:cubicBezTo>
                <a:close/>
                <a:moveTo>
                  <a:pt x="922305" y="1011780"/>
                </a:moveTo>
                <a:cubicBezTo>
                  <a:pt x="924686" y="1011780"/>
                  <a:pt x="926877" y="1010923"/>
                  <a:pt x="929449" y="1012256"/>
                </a:cubicBezTo>
                <a:cubicBezTo>
                  <a:pt x="931735" y="1013495"/>
                  <a:pt x="934497" y="1017210"/>
                  <a:pt x="936974" y="1019781"/>
                </a:cubicBezTo>
                <a:cubicBezTo>
                  <a:pt x="937926" y="1021401"/>
                  <a:pt x="938878" y="1023020"/>
                  <a:pt x="939736" y="1024639"/>
                </a:cubicBezTo>
                <a:cubicBezTo>
                  <a:pt x="936593" y="1023496"/>
                  <a:pt x="933068" y="1023210"/>
                  <a:pt x="930401" y="1021115"/>
                </a:cubicBezTo>
                <a:cubicBezTo>
                  <a:pt x="927353" y="1018829"/>
                  <a:pt x="924972" y="1014924"/>
                  <a:pt x="922305" y="1011780"/>
                </a:cubicBezTo>
                <a:close/>
                <a:moveTo>
                  <a:pt x="3608069" y="1011303"/>
                </a:moveTo>
                <a:cubicBezTo>
                  <a:pt x="3613594" y="1013399"/>
                  <a:pt x="3620071" y="1018066"/>
                  <a:pt x="3623881" y="1020257"/>
                </a:cubicBezTo>
                <a:cubicBezTo>
                  <a:pt x="3629215" y="1028448"/>
                  <a:pt x="3626072" y="1032068"/>
                  <a:pt x="3618738" y="1030163"/>
                </a:cubicBezTo>
                <a:cubicBezTo>
                  <a:pt x="3611308" y="1028258"/>
                  <a:pt x="3605307" y="1024067"/>
                  <a:pt x="3601402" y="1018161"/>
                </a:cubicBezTo>
                <a:cubicBezTo>
                  <a:pt x="3597401" y="1012161"/>
                  <a:pt x="3600068" y="1008446"/>
                  <a:pt x="3608069" y="1011303"/>
                </a:cubicBezTo>
                <a:close/>
                <a:moveTo>
                  <a:pt x="3190207" y="1010066"/>
                </a:moveTo>
                <a:cubicBezTo>
                  <a:pt x="3207352" y="1013114"/>
                  <a:pt x="3225069" y="1027878"/>
                  <a:pt x="3229831" y="1043403"/>
                </a:cubicBezTo>
                <a:cubicBezTo>
                  <a:pt x="3234594" y="1059120"/>
                  <a:pt x="3224307" y="1069407"/>
                  <a:pt x="3206781" y="1066740"/>
                </a:cubicBezTo>
                <a:cubicBezTo>
                  <a:pt x="3188874" y="1063977"/>
                  <a:pt x="3169919" y="1047404"/>
                  <a:pt x="3166204" y="1031973"/>
                </a:cubicBezTo>
                <a:cubicBezTo>
                  <a:pt x="3162680" y="1017114"/>
                  <a:pt x="3173539" y="1007018"/>
                  <a:pt x="3190207" y="1010066"/>
                </a:cubicBezTo>
                <a:close/>
                <a:moveTo>
                  <a:pt x="2602039" y="1009589"/>
                </a:moveTo>
                <a:cubicBezTo>
                  <a:pt x="2604897" y="1020543"/>
                  <a:pt x="2607469" y="1031211"/>
                  <a:pt x="2609564" y="1040259"/>
                </a:cubicBezTo>
                <a:cubicBezTo>
                  <a:pt x="2619185" y="1039974"/>
                  <a:pt x="2628710" y="1039974"/>
                  <a:pt x="2637091" y="1040259"/>
                </a:cubicBezTo>
                <a:cubicBezTo>
                  <a:pt x="2634329" y="1030258"/>
                  <a:pt x="2631472" y="1020257"/>
                  <a:pt x="2628329" y="1009589"/>
                </a:cubicBezTo>
                <a:cubicBezTo>
                  <a:pt x="2619280" y="1009303"/>
                  <a:pt x="2610231" y="1009303"/>
                  <a:pt x="2602039" y="1009589"/>
                </a:cubicBezTo>
                <a:close/>
                <a:moveTo>
                  <a:pt x="1830264" y="1009423"/>
                </a:moveTo>
                <a:cubicBezTo>
                  <a:pt x="1834753" y="1008470"/>
                  <a:pt x="1837562" y="1010589"/>
                  <a:pt x="1837467" y="1016066"/>
                </a:cubicBezTo>
                <a:cubicBezTo>
                  <a:pt x="1837277" y="1027115"/>
                  <a:pt x="1824894" y="1047499"/>
                  <a:pt x="1810702" y="1060262"/>
                </a:cubicBezTo>
                <a:cubicBezTo>
                  <a:pt x="1796319" y="1073121"/>
                  <a:pt x="1785937" y="1074550"/>
                  <a:pt x="1787270" y="1063596"/>
                </a:cubicBezTo>
                <a:cubicBezTo>
                  <a:pt x="1788604" y="1053118"/>
                  <a:pt x="1799939" y="1034449"/>
                  <a:pt x="1812988" y="1021210"/>
                </a:cubicBezTo>
                <a:cubicBezTo>
                  <a:pt x="1819608" y="1014400"/>
                  <a:pt x="1825776" y="1010375"/>
                  <a:pt x="1830264" y="1009423"/>
                </a:cubicBezTo>
                <a:close/>
                <a:moveTo>
                  <a:pt x="3348037" y="996635"/>
                </a:moveTo>
                <a:cubicBezTo>
                  <a:pt x="3361086" y="998922"/>
                  <a:pt x="3375278" y="1009304"/>
                  <a:pt x="3380708" y="1020829"/>
                </a:cubicBezTo>
                <a:cubicBezTo>
                  <a:pt x="3386232" y="1032450"/>
                  <a:pt x="3380422" y="1039974"/>
                  <a:pt x="3367182" y="1037974"/>
                </a:cubicBezTo>
                <a:cubicBezTo>
                  <a:pt x="3353275" y="1035879"/>
                  <a:pt x="3337940" y="1024068"/>
                  <a:pt x="3333178" y="1012256"/>
                </a:cubicBezTo>
                <a:cubicBezTo>
                  <a:pt x="3328606" y="1001112"/>
                  <a:pt x="3335178" y="994254"/>
                  <a:pt x="3348037" y="996635"/>
                </a:cubicBezTo>
                <a:close/>
                <a:moveTo>
                  <a:pt x="1737597" y="996504"/>
                </a:moveTo>
                <a:cubicBezTo>
                  <a:pt x="1739407" y="995492"/>
                  <a:pt x="1740264" y="996302"/>
                  <a:pt x="1739740" y="999207"/>
                </a:cubicBezTo>
                <a:cubicBezTo>
                  <a:pt x="1738597" y="1005398"/>
                  <a:pt x="1731359" y="1018638"/>
                  <a:pt x="1724119" y="1027591"/>
                </a:cubicBezTo>
                <a:cubicBezTo>
                  <a:pt x="1717261" y="1036068"/>
                  <a:pt x="1712594" y="1038354"/>
                  <a:pt x="1713928" y="1032925"/>
                </a:cubicBezTo>
                <a:cubicBezTo>
                  <a:pt x="1715356" y="1027115"/>
                  <a:pt x="1722786" y="1013970"/>
                  <a:pt x="1729739" y="1004731"/>
                </a:cubicBezTo>
                <a:cubicBezTo>
                  <a:pt x="1733025" y="1000350"/>
                  <a:pt x="1735788" y="997516"/>
                  <a:pt x="1737597" y="996504"/>
                </a:cubicBezTo>
                <a:close/>
                <a:moveTo>
                  <a:pt x="3728561" y="995492"/>
                </a:moveTo>
                <a:cubicBezTo>
                  <a:pt x="3731132" y="996254"/>
                  <a:pt x="3735323" y="998159"/>
                  <a:pt x="3736657" y="999588"/>
                </a:cubicBezTo>
                <a:cubicBezTo>
                  <a:pt x="3738086" y="1000921"/>
                  <a:pt x="3736847" y="1002159"/>
                  <a:pt x="3736562" y="1004445"/>
                </a:cubicBezTo>
                <a:cubicBezTo>
                  <a:pt x="3732275" y="1001493"/>
                  <a:pt x="3729037" y="999683"/>
                  <a:pt x="3727417" y="997968"/>
                </a:cubicBezTo>
                <a:cubicBezTo>
                  <a:pt x="3726465" y="996921"/>
                  <a:pt x="3727513" y="995111"/>
                  <a:pt x="3728561" y="995492"/>
                </a:cubicBezTo>
                <a:close/>
                <a:moveTo>
                  <a:pt x="652176" y="994445"/>
                </a:moveTo>
                <a:cubicBezTo>
                  <a:pt x="654271" y="996636"/>
                  <a:pt x="656557" y="998636"/>
                  <a:pt x="658176" y="1000922"/>
                </a:cubicBezTo>
                <a:cubicBezTo>
                  <a:pt x="658557" y="1001684"/>
                  <a:pt x="657224" y="1003018"/>
                  <a:pt x="655319" y="1007304"/>
                </a:cubicBezTo>
                <a:cubicBezTo>
                  <a:pt x="653033" y="1002351"/>
                  <a:pt x="651509" y="999874"/>
                  <a:pt x="651223" y="998064"/>
                </a:cubicBezTo>
                <a:cubicBezTo>
                  <a:pt x="650842" y="996445"/>
                  <a:pt x="651795" y="995683"/>
                  <a:pt x="652176" y="994445"/>
                </a:cubicBezTo>
                <a:close/>
                <a:moveTo>
                  <a:pt x="2716911" y="994254"/>
                </a:moveTo>
                <a:cubicBezTo>
                  <a:pt x="2707005" y="995492"/>
                  <a:pt x="2697956" y="996825"/>
                  <a:pt x="2688527" y="998349"/>
                </a:cubicBezTo>
                <a:cubicBezTo>
                  <a:pt x="2691384" y="1008827"/>
                  <a:pt x="2693861" y="1018923"/>
                  <a:pt x="2696051" y="1027591"/>
                </a:cubicBezTo>
                <a:cubicBezTo>
                  <a:pt x="2705481" y="1026162"/>
                  <a:pt x="2715006" y="1024924"/>
                  <a:pt x="2724150" y="1023876"/>
                </a:cubicBezTo>
                <a:cubicBezTo>
                  <a:pt x="2721673" y="1013399"/>
                  <a:pt x="2719292" y="1003683"/>
                  <a:pt x="2716911" y="994254"/>
                </a:cubicBezTo>
                <a:close/>
                <a:moveTo>
                  <a:pt x="1633728" y="993587"/>
                </a:moveTo>
                <a:cubicBezTo>
                  <a:pt x="1634680" y="993492"/>
                  <a:pt x="1635823" y="993111"/>
                  <a:pt x="1636395" y="993587"/>
                </a:cubicBezTo>
                <a:cubicBezTo>
                  <a:pt x="1636490" y="993683"/>
                  <a:pt x="1634775" y="996350"/>
                  <a:pt x="1633442" y="998921"/>
                </a:cubicBezTo>
                <a:cubicBezTo>
                  <a:pt x="1632584" y="998540"/>
                  <a:pt x="1631442" y="998731"/>
                  <a:pt x="1631632" y="997874"/>
                </a:cubicBezTo>
                <a:cubicBezTo>
                  <a:pt x="1631727" y="996921"/>
                  <a:pt x="1632966" y="995016"/>
                  <a:pt x="1633728" y="993587"/>
                </a:cubicBezTo>
                <a:close/>
                <a:moveTo>
                  <a:pt x="1661635" y="992920"/>
                </a:moveTo>
                <a:cubicBezTo>
                  <a:pt x="1658397" y="997683"/>
                  <a:pt x="1656301" y="1001112"/>
                  <a:pt x="1654777" y="1002731"/>
                </a:cubicBezTo>
                <a:cubicBezTo>
                  <a:pt x="1653634" y="1003874"/>
                  <a:pt x="1652110" y="1003397"/>
                  <a:pt x="1652587" y="1002255"/>
                </a:cubicBezTo>
                <a:cubicBezTo>
                  <a:pt x="1653539" y="999969"/>
                  <a:pt x="1655920" y="995968"/>
                  <a:pt x="1657444" y="994158"/>
                </a:cubicBezTo>
                <a:cubicBezTo>
                  <a:pt x="1658683" y="992730"/>
                  <a:pt x="1659635" y="993492"/>
                  <a:pt x="1661635" y="992920"/>
                </a:cubicBezTo>
                <a:close/>
                <a:moveTo>
                  <a:pt x="3072288" y="989587"/>
                </a:moveTo>
                <a:cubicBezTo>
                  <a:pt x="3091052" y="992349"/>
                  <a:pt x="3110579" y="1008732"/>
                  <a:pt x="3114960" y="1026068"/>
                </a:cubicBezTo>
                <a:cubicBezTo>
                  <a:pt x="3119342" y="1043403"/>
                  <a:pt x="3106769" y="1055214"/>
                  <a:pt x="3087528" y="1052357"/>
                </a:cubicBezTo>
                <a:cubicBezTo>
                  <a:pt x="3068574" y="1049499"/>
                  <a:pt x="3049428" y="1032545"/>
                  <a:pt x="3045618" y="1015876"/>
                </a:cubicBezTo>
                <a:cubicBezTo>
                  <a:pt x="3041713" y="999017"/>
                  <a:pt x="3053905" y="986825"/>
                  <a:pt x="3072288" y="989587"/>
                </a:cubicBezTo>
                <a:close/>
                <a:moveTo>
                  <a:pt x="2113121" y="988253"/>
                </a:moveTo>
                <a:cubicBezTo>
                  <a:pt x="2101691" y="995301"/>
                  <a:pt x="2091785" y="1001397"/>
                  <a:pt x="2082355" y="1007398"/>
                </a:cubicBezTo>
                <a:cubicBezTo>
                  <a:pt x="2083784" y="1017114"/>
                  <a:pt x="2085022" y="1026353"/>
                  <a:pt x="2086166" y="1034354"/>
                </a:cubicBezTo>
                <a:cubicBezTo>
                  <a:pt x="2097691" y="1027496"/>
                  <a:pt x="2109216" y="1020638"/>
                  <a:pt x="2119122" y="1014923"/>
                </a:cubicBezTo>
                <a:cubicBezTo>
                  <a:pt x="2117026" y="1005588"/>
                  <a:pt x="2114931" y="996444"/>
                  <a:pt x="2113121" y="988253"/>
                </a:cubicBezTo>
                <a:close/>
                <a:moveTo>
                  <a:pt x="3495770" y="987873"/>
                </a:moveTo>
                <a:cubicBezTo>
                  <a:pt x="3504914" y="989587"/>
                  <a:pt x="3515963" y="996826"/>
                  <a:pt x="3520249" y="1004351"/>
                </a:cubicBezTo>
                <a:cubicBezTo>
                  <a:pt x="3524249" y="1011399"/>
                  <a:pt x="3520725" y="1015686"/>
                  <a:pt x="3512248" y="1014162"/>
                </a:cubicBezTo>
                <a:cubicBezTo>
                  <a:pt x="3502913" y="1012542"/>
                  <a:pt x="3492150" y="1005018"/>
                  <a:pt x="3487864" y="997302"/>
                </a:cubicBezTo>
                <a:cubicBezTo>
                  <a:pt x="3483863" y="990159"/>
                  <a:pt x="3487197" y="986349"/>
                  <a:pt x="3495770" y="987873"/>
                </a:cubicBezTo>
                <a:close/>
                <a:moveTo>
                  <a:pt x="2817686" y="986443"/>
                </a:moveTo>
                <a:cubicBezTo>
                  <a:pt x="2807113" y="986634"/>
                  <a:pt x="2796254" y="986919"/>
                  <a:pt x="2786253" y="987396"/>
                </a:cubicBezTo>
                <a:cubicBezTo>
                  <a:pt x="2788920" y="998159"/>
                  <a:pt x="2791111" y="1007970"/>
                  <a:pt x="2793206" y="1017685"/>
                </a:cubicBezTo>
                <a:cubicBezTo>
                  <a:pt x="2803779" y="1017304"/>
                  <a:pt x="2813971" y="1017114"/>
                  <a:pt x="2824544" y="1017018"/>
                </a:cubicBezTo>
                <a:cubicBezTo>
                  <a:pt x="2822353" y="1006446"/>
                  <a:pt x="2819971" y="996063"/>
                  <a:pt x="2817686" y="986443"/>
                </a:cubicBezTo>
                <a:close/>
                <a:moveTo>
                  <a:pt x="1684686" y="984348"/>
                </a:moveTo>
                <a:cubicBezTo>
                  <a:pt x="1680686" y="991587"/>
                  <a:pt x="1678400" y="996064"/>
                  <a:pt x="1676114" y="999302"/>
                </a:cubicBezTo>
                <a:cubicBezTo>
                  <a:pt x="1672970" y="1003779"/>
                  <a:pt x="1671065" y="1004541"/>
                  <a:pt x="1671637" y="1001588"/>
                </a:cubicBezTo>
                <a:cubicBezTo>
                  <a:pt x="1672208" y="998636"/>
                  <a:pt x="1674685" y="993873"/>
                  <a:pt x="1677828" y="990254"/>
                </a:cubicBezTo>
                <a:cubicBezTo>
                  <a:pt x="1679924" y="987682"/>
                  <a:pt x="1681543" y="987110"/>
                  <a:pt x="1684686" y="984348"/>
                </a:cubicBezTo>
                <a:close/>
                <a:moveTo>
                  <a:pt x="2055590" y="980538"/>
                </a:moveTo>
                <a:cubicBezTo>
                  <a:pt x="2045684" y="987396"/>
                  <a:pt x="2036254" y="993968"/>
                  <a:pt x="2027111" y="1000350"/>
                </a:cubicBezTo>
                <a:cubicBezTo>
                  <a:pt x="2028539" y="1008351"/>
                  <a:pt x="2029968" y="1016161"/>
                  <a:pt x="2031301" y="1023876"/>
                </a:cubicBezTo>
                <a:cubicBezTo>
                  <a:pt x="2040731" y="1017590"/>
                  <a:pt x="2050542" y="1011113"/>
                  <a:pt x="2060353" y="1004636"/>
                </a:cubicBezTo>
                <a:cubicBezTo>
                  <a:pt x="2058924" y="996635"/>
                  <a:pt x="2057305" y="989015"/>
                  <a:pt x="2055590" y="980538"/>
                </a:cubicBezTo>
                <a:close/>
                <a:moveTo>
                  <a:pt x="1765518" y="980086"/>
                </a:moveTo>
                <a:cubicBezTo>
                  <a:pt x="1767697" y="979134"/>
                  <a:pt x="1768650" y="980539"/>
                  <a:pt x="1767935" y="984539"/>
                </a:cubicBezTo>
                <a:cubicBezTo>
                  <a:pt x="1766601" y="992063"/>
                  <a:pt x="1759267" y="1005494"/>
                  <a:pt x="1750980" y="1015685"/>
                </a:cubicBezTo>
                <a:cubicBezTo>
                  <a:pt x="1742503" y="1026068"/>
                  <a:pt x="1736407" y="1028830"/>
                  <a:pt x="1737931" y="1021972"/>
                </a:cubicBezTo>
                <a:cubicBezTo>
                  <a:pt x="1739455" y="1015019"/>
                  <a:pt x="1747647" y="1000350"/>
                  <a:pt x="1755743" y="989777"/>
                </a:cubicBezTo>
                <a:cubicBezTo>
                  <a:pt x="1759934" y="984348"/>
                  <a:pt x="1763340" y="981038"/>
                  <a:pt x="1765518" y="980086"/>
                </a:cubicBezTo>
                <a:close/>
                <a:moveTo>
                  <a:pt x="3627976" y="979681"/>
                </a:moveTo>
                <a:cubicBezTo>
                  <a:pt x="3631596" y="980538"/>
                  <a:pt x="3637215" y="984062"/>
                  <a:pt x="3646264" y="988444"/>
                </a:cubicBezTo>
                <a:cubicBezTo>
                  <a:pt x="3642073" y="990349"/>
                  <a:pt x="3640740" y="992444"/>
                  <a:pt x="3637311" y="992063"/>
                </a:cubicBezTo>
                <a:cubicBezTo>
                  <a:pt x="3632167" y="991397"/>
                  <a:pt x="3625976" y="987205"/>
                  <a:pt x="3624357" y="983491"/>
                </a:cubicBezTo>
                <a:cubicBezTo>
                  <a:pt x="3623404" y="981300"/>
                  <a:pt x="3625309" y="979014"/>
                  <a:pt x="3627976" y="979681"/>
                </a:cubicBezTo>
                <a:close/>
                <a:moveTo>
                  <a:pt x="1703832" y="976823"/>
                </a:moveTo>
                <a:cubicBezTo>
                  <a:pt x="1703165" y="979967"/>
                  <a:pt x="1699641" y="987015"/>
                  <a:pt x="1696021" y="992063"/>
                </a:cubicBezTo>
                <a:cubicBezTo>
                  <a:pt x="1692211" y="997493"/>
                  <a:pt x="1690020" y="998921"/>
                  <a:pt x="1690592" y="995778"/>
                </a:cubicBezTo>
                <a:cubicBezTo>
                  <a:pt x="1691259" y="992349"/>
                  <a:pt x="1694878" y="985301"/>
                  <a:pt x="1698784" y="979776"/>
                </a:cubicBezTo>
                <a:cubicBezTo>
                  <a:pt x="1702213" y="975109"/>
                  <a:pt x="1704498" y="973680"/>
                  <a:pt x="1703832" y="976823"/>
                </a:cubicBezTo>
                <a:close/>
                <a:moveTo>
                  <a:pt x="685609" y="976157"/>
                </a:moveTo>
                <a:cubicBezTo>
                  <a:pt x="686942" y="976157"/>
                  <a:pt x="688085" y="975585"/>
                  <a:pt x="689609" y="976442"/>
                </a:cubicBezTo>
                <a:cubicBezTo>
                  <a:pt x="691419" y="977395"/>
                  <a:pt x="693515" y="979681"/>
                  <a:pt x="697325" y="983110"/>
                </a:cubicBezTo>
                <a:cubicBezTo>
                  <a:pt x="692943" y="983110"/>
                  <a:pt x="691038" y="983777"/>
                  <a:pt x="690372" y="983110"/>
                </a:cubicBezTo>
                <a:cubicBezTo>
                  <a:pt x="688562" y="981110"/>
                  <a:pt x="687133" y="978538"/>
                  <a:pt x="685609" y="976157"/>
                </a:cubicBezTo>
                <a:close/>
                <a:moveTo>
                  <a:pt x="2965275" y="975799"/>
                </a:moveTo>
                <a:cubicBezTo>
                  <a:pt x="2973395" y="977990"/>
                  <a:pt x="2981611" y="982491"/>
                  <a:pt x="2988564" y="988920"/>
                </a:cubicBezTo>
                <a:cubicBezTo>
                  <a:pt x="3001899" y="1001302"/>
                  <a:pt x="3007137" y="1017780"/>
                  <a:pt x="3001136" y="1029591"/>
                </a:cubicBezTo>
                <a:cubicBezTo>
                  <a:pt x="2995136" y="1041402"/>
                  <a:pt x="2979515" y="1045689"/>
                  <a:pt x="2963322" y="1040069"/>
                </a:cubicBezTo>
                <a:cubicBezTo>
                  <a:pt x="2958274" y="1038354"/>
                  <a:pt x="2953416" y="1035973"/>
                  <a:pt x="2948463" y="1033878"/>
                </a:cubicBezTo>
                <a:cubicBezTo>
                  <a:pt x="2945796" y="1031687"/>
                  <a:pt x="2943129" y="1029591"/>
                  <a:pt x="2940462" y="1027401"/>
                </a:cubicBezTo>
                <a:cubicBezTo>
                  <a:pt x="2937509" y="1021781"/>
                  <a:pt x="2933890" y="1016352"/>
                  <a:pt x="2931509" y="1010637"/>
                </a:cubicBezTo>
                <a:cubicBezTo>
                  <a:pt x="2925413" y="995968"/>
                  <a:pt x="2930080" y="981871"/>
                  <a:pt x="2942558" y="976537"/>
                </a:cubicBezTo>
                <a:cubicBezTo>
                  <a:pt x="2949130" y="973727"/>
                  <a:pt x="2957155" y="973608"/>
                  <a:pt x="2965275" y="975799"/>
                </a:cubicBezTo>
                <a:close/>
                <a:moveTo>
                  <a:pt x="2001774" y="975394"/>
                </a:moveTo>
                <a:cubicBezTo>
                  <a:pt x="1993011" y="981966"/>
                  <a:pt x="1984438" y="988634"/>
                  <a:pt x="1975675" y="995397"/>
                </a:cubicBezTo>
                <a:cubicBezTo>
                  <a:pt x="1976723" y="1002921"/>
                  <a:pt x="1977866" y="1010446"/>
                  <a:pt x="1978914" y="1017685"/>
                </a:cubicBezTo>
                <a:cubicBezTo>
                  <a:pt x="1988153" y="1010827"/>
                  <a:pt x="1997012" y="1004350"/>
                  <a:pt x="2005584" y="998159"/>
                </a:cubicBezTo>
                <a:cubicBezTo>
                  <a:pt x="2004250" y="990444"/>
                  <a:pt x="2003012" y="982728"/>
                  <a:pt x="2001774" y="975394"/>
                </a:cubicBezTo>
                <a:close/>
                <a:moveTo>
                  <a:pt x="2331720" y="972918"/>
                </a:moveTo>
                <a:cubicBezTo>
                  <a:pt x="2319242" y="977966"/>
                  <a:pt x="2307431" y="983014"/>
                  <a:pt x="2295144" y="988348"/>
                </a:cubicBezTo>
                <a:cubicBezTo>
                  <a:pt x="2296287" y="990253"/>
                  <a:pt x="2298383" y="993492"/>
                  <a:pt x="2300097" y="996921"/>
                </a:cubicBezTo>
                <a:cubicBezTo>
                  <a:pt x="2311051" y="1019590"/>
                  <a:pt x="2291620" y="1046165"/>
                  <a:pt x="2262950" y="1049594"/>
                </a:cubicBezTo>
                <a:lnTo>
                  <a:pt x="2253408" y="1049958"/>
                </a:lnTo>
                <a:lnTo>
                  <a:pt x="2260092" y="1060263"/>
                </a:lnTo>
                <a:cubicBezTo>
                  <a:pt x="2267140" y="1071978"/>
                  <a:pt x="2263140" y="1087885"/>
                  <a:pt x="2250186" y="1099791"/>
                </a:cubicBezTo>
                <a:cubicBezTo>
                  <a:pt x="2237422" y="1111507"/>
                  <a:pt x="2220277" y="1116174"/>
                  <a:pt x="2207514" y="1111698"/>
                </a:cubicBezTo>
                <a:cubicBezTo>
                  <a:pt x="2194369" y="1107126"/>
                  <a:pt x="2190369" y="1093886"/>
                  <a:pt x="2197227" y="1078837"/>
                </a:cubicBezTo>
                <a:cubicBezTo>
                  <a:pt x="2203989" y="1064073"/>
                  <a:pt x="2218944" y="1052547"/>
                  <a:pt x="2235612" y="1050262"/>
                </a:cubicBezTo>
                <a:lnTo>
                  <a:pt x="2248735" y="1048598"/>
                </a:lnTo>
                <a:lnTo>
                  <a:pt x="2235672" y="1034307"/>
                </a:lnTo>
                <a:cubicBezTo>
                  <a:pt x="2233493" y="1027972"/>
                  <a:pt x="2233470" y="1020067"/>
                  <a:pt x="2235327" y="1010351"/>
                </a:cubicBezTo>
                <a:cubicBezTo>
                  <a:pt x="2228326" y="1018305"/>
                  <a:pt x="2221349" y="1023377"/>
                  <a:pt x="2214325" y="1026698"/>
                </a:cubicBezTo>
                <a:lnTo>
                  <a:pt x="2193309" y="1032469"/>
                </a:lnTo>
                <a:lnTo>
                  <a:pt x="2197893" y="1038831"/>
                </a:lnTo>
                <a:cubicBezTo>
                  <a:pt x="2205513" y="1049880"/>
                  <a:pt x="2204180" y="1063501"/>
                  <a:pt x="2193798" y="1076455"/>
                </a:cubicBezTo>
                <a:cubicBezTo>
                  <a:pt x="2183415" y="1089409"/>
                  <a:pt x="2168747" y="1096457"/>
                  <a:pt x="2152459" y="1096933"/>
                </a:cubicBezTo>
                <a:lnTo>
                  <a:pt x="2146798" y="1096585"/>
                </a:lnTo>
                <a:lnTo>
                  <a:pt x="2133112" y="1080753"/>
                </a:lnTo>
                <a:lnTo>
                  <a:pt x="2138584" y="1055136"/>
                </a:lnTo>
                <a:lnTo>
                  <a:pt x="2156436" y="1039986"/>
                </a:lnTo>
                <a:cubicBezTo>
                  <a:pt x="2162699" y="1035521"/>
                  <a:pt x="2169366" y="1032211"/>
                  <a:pt x="2177034" y="1031497"/>
                </a:cubicBezTo>
                <a:lnTo>
                  <a:pt x="2183190" y="1028781"/>
                </a:lnTo>
                <a:lnTo>
                  <a:pt x="2173986" y="1016221"/>
                </a:lnTo>
                <a:cubicBezTo>
                  <a:pt x="2172486" y="1011184"/>
                  <a:pt x="2172367" y="1005493"/>
                  <a:pt x="2173034" y="999683"/>
                </a:cubicBezTo>
                <a:cubicBezTo>
                  <a:pt x="2160556" y="1006446"/>
                  <a:pt x="2149030" y="1012923"/>
                  <a:pt x="2137505" y="1019400"/>
                </a:cubicBezTo>
                <a:cubicBezTo>
                  <a:pt x="2141172" y="1028068"/>
                  <a:pt x="2143030" y="1032735"/>
                  <a:pt x="2143101" y="1037426"/>
                </a:cubicBezTo>
                <a:lnTo>
                  <a:pt x="2138058" y="1055326"/>
                </a:lnTo>
                <a:lnTo>
                  <a:pt x="2117039" y="1076205"/>
                </a:lnTo>
                <a:lnTo>
                  <a:pt x="2091261" y="1085479"/>
                </a:lnTo>
                <a:lnTo>
                  <a:pt x="2095214" y="1091409"/>
                </a:lnTo>
                <a:cubicBezTo>
                  <a:pt x="2101596" y="1100458"/>
                  <a:pt x="2101501" y="1111888"/>
                  <a:pt x="2090261" y="1126080"/>
                </a:cubicBezTo>
                <a:cubicBezTo>
                  <a:pt x="2079212" y="1140082"/>
                  <a:pt x="2065211" y="1147512"/>
                  <a:pt x="2049970" y="1149702"/>
                </a:cubicBezTo>
                <a:lnTo>
                  <a:pt x="2042177" y="1151424"/>
                </a:lnTo>
                <a:lnTo>
                  <a:pt x="2034730" y="1146369"/>
                </a:lnTo>
                <a:cubicBezTo>
                  <a:pt x="2026444" y="1139987"/>
                  <a:pt x="2027015" y="1129605"/>
                  <a:pt x="2035207" y="1115889"/>
                </a:cubicBezTo>
                <a:cubicBezTo>
                  <a:pt x="2043112" y="1102839"/>
                  <a:pt x="2054828" y="1093219"/>
                  <a:pt x="2069020" y="1088076"/>
                </a:cubicBezTo>
                <a:lnTo>
                  <a:pt x="2083713" y="1083705"/>
                </a:lnTo>
                <a:lnTo>
                  <a:pt x="2073950" y="1072204"/>
                </a:lnTo>
                <a:cubicBezTo>
                  <a:pt x="2072521" y="1067287"/>
                  <a:pt x="2072736" y="1061500"/>
                  <a:pt x="2073974" y="1055404"/>
                </a:cubicBezTo>
                <a:cubicBezTo>
                  <a:pt x="2061020" y="1063024"/>
                  <a:pt x="2048732" y="1070263"/>
                  <a:pt x="2036064" y="1077788"/>
                </a:cubicBezTo>
                <a:cubicBezTo>
                  <a:pt x="2036921" y="1079312"/>
                  <a:pt x="2038445" y="1081407"/>
                  <a:pt x="2039588" y="1083789"/>
                </a:cubicBezTo>
                <a:cubicBezTo>
                  <a:pt x="2047780" y="1101600"/>
                  <a:pt x="2027111" y="1129509"/>
                  <a:pt x="1999107" y="1139319"/>
                </a:cubicBezTo>
                <a:lnTo>
                  <a:pt x="1987699" y="1142592"/>
                </a:lnTo>
                <a:lnTo>
                  <a:pt x="1992344" y="1149892"/>
                </a:lnTo>
                <a:cubicBezTo>
                  <a:pt x="1997773" y="1159989"/>
                  <a:pt x="1991772" y="1175134"/>
                  <a:pt x="1976532" y="1188468"/>
                </a:cubicBezTo>
                <a:cubicBezTo>
                  <a:pt x="1962626" y="1200661"/>
                  <a:pt x="1944624" y="1207328"/>
                  <a:pt x="1933860" y="1204947"/>
                </a:cubicBezTo>
                <a:cubicBezTo>
                  <a:pt x="1922240" y="1202470"/>
                  <a:pt x="1920906" y="1191231"/>
                  <a:pt x="1929765" y="1176848"/>
                </a:cubicBezTo>
                <a:cubicBezTo>
                  <a:pt x="1938909" y="1161989"/>
                  <a:pt x="1955196" y="1149321"/>
                  <a:pt x="1972056" y="1144749"/>
                </a:cubicBezTo>
                <a:lnTo>
                  <a:pt x="1981209" y="1142827"/>
                </a:lnTo>
                <a:lnTo>
                  <a:pt x="1972663" y="1131818"/>
                </a:lnTo>
                <a:cubicBezTo>
                  <a:pt x="1971128" y="1127365"/>
                  <a:pt x="1971294" y="1121936"/>
                  <a:pt x="1974247" y="1114840"/>
                </a:cubicBezTo>
                <a:cubicBezTo>
                  <a:pt x="1961197" y="1122746"/>
                  <a:pt x="1948910" y="1130175"/>
                  <a:pt x="1936051" y="1137891"/>
                </a:cubicBezTo>
                <a:cubicBezTo>
                  <a:pt x="1936813" y="1139700"/>
                  <a:pt x="1937766" y="1141510"/>
                  <a:pt x="1938433" y="1143510"/>
                </a:cubicBezTo>
                <a:cubicBezTo>
                  <a:pt x="1941481" y="1152464"/>
                  <a:pt x="1937290" y="1163703"/>
                  <a:pt x="1924907" y="1176657"/>
                </a:cubicBezTo>
                <a:cubicBezTo>
                  <a:pt x="1912525" y="1189707"/>
                  <a:pt x="1897094" y="1197803"/>
                  <a:pt x="1884426" y="1198851"/>
                </a:cubicBezTo>
                <a:cubicBezTo>
                  <a:pt x="1871948" y="1199803"/>
                  <a:pt x="1867948" y="1193993"/>
                  <a:pt x="1870234" y="1182944"/>
                </a:cubicBezTo>
                <a:cubicBezTo>
                  <a:pt x="1870805" y="1180277"/>
                  <a:pt x="1871282" y="1177610"/>
                  <a:pt x="1871663" y="1175800"/>
                </a:cubicBezTo>
                <a:cubicBezTo>
                  <a:pt x="1858518" y="1183706"/>
                  <a:pt x="1846517" y="1190850"/>
                  <a:pt x="1833943" y="1198374"/>
                </a:cubicBezTo>
                <a:cubicBezTo>
                  <a:pt x="1840421" y="1202946"/>
                  <a:pt x="1836611" y="1214186"/>
                  <a:pt x="1830896" y="1225997"/>
                </a:cubicBezTo>
                <a:cubicBezTo>
                  <a:pt x="1829086" y="1227997"/>
                  <a:pt x="1827371" y="1229902"/>
                  <a:pt x="1825562" y="1231902"/>
                </a:cubicBezTo>
                <a:cubicBezTo>
                  <a:pt x="1816989" y="1239046"/>
                  <a:pt x="1808441" y="1245309"/>
                  <a:pt x="1800190" y="1249762"/>
                </a:cubicBezTo>
                <a:lnTo>
                  <a:pt x="1777247" y="1256572"/>
                </a:lnTo>
                <a:lnTo>
                  <a:pt x="1777365" y="1256572"/>
                </a:lnTo>
                <a:lnTo>
                  <a:pt x="1777061" y="1256675"/>
                </a:lnTo>
                <a:lnTo>
                  <a:pt x="1777032" y="1256636"/>
                </a:lnTo>
                <a:lnTo>
                  <a:pt x="1776876" y="1256682"/>
                </a:lnTo>
                <a:lnTo>
                  <a:pt x="1767805" y="1249929"/>
                </a:lnTo>
                <a:cubicBezTo>
                  <a:pt x="1767316" y="1246047"/>
                  <a:pt x="1768888" y="1240904"/>
                  <a:pt x="1770983" y="1235522"/>
                </a:cubicBezTo>
                <a:cubicBezTo>
                  <a:pt x="1758029" y="1243047"/>
                  <a:pt x="1746218" y="1249714"/>
                  <a:pt x="1734026" y="1256572"/>
                </a:cubicBezTo>
                <a:cubicBezTo>
                  <a:pt x="1739455" y="1260573"/>
                  <a:pt x="1734788" y="1270574"/>
                  <a:pt x="1728883" y="1281051"/>
                </a:cubicBezTo>
                <a:cubicBezTo>
                  <a:pt x="1725835" y="1284290"/>
                  <a:pt x="1722787" y="1287433"/>
                  <a:pt x="1719643" y="1290672"/>
                </a:cubicBezTo>
                <a:cubicBezTo>
                  <a:pt x="1705832" y="1299435"/>
                  <a:pt x="1691926" y="1308293"/>
                  <a:pt x="1675733" y="1311246"/>
                </a:cubicBezTo>
                <a:cubicBezTo>
                  <a:pt x="1684306" y="1316865"/>
                  <a:pt x="1678495" y="1327724"/>
                  <a:pt x="1670685" y="1339154"/>
                </a:cubicBezTo>
                <a:cubicBezTo>
                  <a:pt x="1669637" y="1340011"/>
                  <a:pt x="1668589" y="1340868"/>
                  <a:pt x="1667542" y="1341630"/>
                </a:cubicBezTo>
                <a:cubicBezTo>
                  <a:pt x="1664208" y="1343726"/>
                  <a:pt x="1660779" y="1345726"/>
                  <a:pt x="1657541" y="1347917"/>
                </a:cubicBezTo>
                <a:cubicBezTo>
                  <a:pt x="1642872" y="1357823"/>
                  <a:pt x="1629823" y="1362490"/>
                  <a:pt x="1619821" y="1362014"/>
                </a:cubicBezTo>
                <a:cubicBezTo>
                  <a:pt x="1610296" y="1361538"/>
                  <a:pt x="1608772" y="1356299"/>
                  <a:pt x="1614011" y="1347250"/>
                </a:cubicBezTo>
                <a:cubicBezTo>
                  <a:pt x="1615059" y="1345440"/>
                  <a:pt x="1615535" y="1343726"/>
                  <a:pt x="1615916" y="1342773"/>
                </a:cubicBezTo>
                <a:cubicBezTo>
                  <a:pt x="1602962" y="1348774"/>
                  <a:pt x="1591246" y="1354013"/>
                  <a:pt x="1578483" y="1359537"/>
                </a:cubicBezTo>
                <a:cubicBezTo>
                  <a:pt x="1584674" y="1362871"/>
                  <a:pt x="1577721" y="1372206"/>
                  <a:pt x="1570958" y="1381254"/>
                </a:cubicBezTo>
                <a:cubicBezTo>
                  <a:pt x="1567815" y="1383921"/>
                  <a:pt x="1564672" y="1386493"/>
                  <a:pt x="1561624" y="1389160"/>
                </a:cubicBezTo>
                <a:cubicBezTo>
                  <a:pt x="1547908" y="1395923"/>
                  <a:pt x="1534096" y="1403067"/>
                  <a:pt x="1520952" y="1404400"/>
                </a:cubicBezTo>
                <a:cubicBezTo>
                  <a:pt x="1527143" y="1409734"/>
                  <a:pt x="1518666" y="1419735"/>
                  <a:pt x="1511237" y="1429260"/>
                </a:cubicBezTo>
                <a:cubicBezTo>
                  <a:pt x="1510093" y="1430022"/>
                  <a:pt x="1508855" y="1430880"/>
                  <a:pt x="1507712" y="1431642"/>
                </a:cubicBezTo>
                <a:cubicBezTo>
                  <a:pt x="1498854" y="1436357"/>
                  <a:pt x="1490187" y="1440476"/>
                  <a:pt x="1482174" y="1443060"/>
                </a:cubicBezTo>
                <a:lnTo>
                  <a:pt x="1461113" y="1445206"/>
                </a:lnTo>
                <a:lnTo>
                  <a:pt x="1464754" y="1451835"/>
                </a:lnTo>
                <a:cubicBezTo>
                  <a:pt x="1465612" y="1454597"/>
                  <a:pt x="1464231" y="1457883"/>
                  <a:pt x="1461778" y="1461396"/>
                </a:cubicBezTo>
                <a:lnTo>
                  <a:pt x="1452570" y="1472083"/>
                </a:lnTo>
                <a:lnTo>
                  <a:pt x="1443799" y="1476695"/>
                </a:lnTo>
                <a:cubicBezTo>
                  <a:pt x="1429416" y="1484601"/>
                  <a:pt x="1416557" y="1487268"/>
                  <a:pt x="1406937" y="1484696"/>
                </a:cubicBezTo>
                <a:cubicBezTo>
                  <a:pt x="1397317" y="1482124"/>
                  <a:pt x="1395983" y="1476219"/>
                  <a:pt x="1403318" y="1467360"/>
                </a:cubicBezTo>
                <a:cubicBezTo>
                  <a:pt x="1404651" y="1465836"/>
                  <a:pt x="1405604" y="1464312"/>
                  <a:pt x="1406747" y="1462789"/>
                </a:cubicBezTo>
                <a:cubicBezTo>
                  <a:pt x="1410080" y="1460502"/>
                  <a:pt x="1413414" y="1458312"/>
                  <a:pt x="1416748" y="1456026"/>
                </a:cubicBezTo>
                <a:cubicBezTo>
                  <a:pt x="1425321" y="1451740"/>
                  <a:pt x="1433155" y="1448930"/>
                  <a:pt x="1440501" y="1447239"/>
                </a:cubicBezTo>
                <a:lnTo>
                  <a:pt x="1460835" y="1445216"/>
                </a:lnTo>
                <a:lnTo>
                  <a:pt x="1455051" y="1437750"/>
                </a:lnTo>
                <a:cubicBezTo>
                  <a:pt x="1455373" y="1434404"/>
                  <a:pt x="1457754" y="1430356"/>
                  <a:pt x="1461516" y="1425927"/>
                </a:cubicBezTo>
                <a:cubicBezTo>
                  <a:pt x="1449038" y="1429737"/>
                  <a:pt x="1437989" y="1432975"/>
                  <a:pt x="1426369" y="1436023"/>
                </a:cubicBezTo>
                <a:cubicBezTo>
                  <a:pt x="1429512" y="1440881"/>
                  <a:pt x="1423987" y="1448310"/>
                  <a:pt x="1416463" y="1456216"/>
                </a:cubicBezTo>
                <a:cubicBezTo>
                  <a:pt x="1413129" y="1458502"/>
                  <a:pt x="1409795" y="1460788"/>
                  <a:pt x="1406462" y="1462979"/>
                </a:cubicBezTo>
                <a:cubicBezTo>
                  <a:pt x="1400270" y="1465074"/>
                  <a:pt x="1393888" y="1467551"/>
                  <a:pt x="1387888" y="1468884"/>
                </a:cubicBezTo>
                <a:cubicBezTo>
                  <a:pt x="1381696" y="1470313"/>
                  <a:pt x="1375886" y="1470599"/>
                  <a:pt x="1368742" y="1471361"/>
                </a:cubicBezTo>
                <a:cubicBezTo>
                  <a:pt x="1371124" y="1474457"/>
                  <a:pt x="1370695" y="1477909"/>
                  <a:pt x="1368826" y="1481553"/>
                </a:cubicBezTo>
                <a:lnTo>
                  <a:pt x="1360287" y="1492858"/>
                </a:lnTo>
                <a:lnTo>
                  <a:pt x="1360550" y="1492697"/>
                </a:lnTo>
                <a:cubicBezTo>
                  <a:pt x="1364646" y="1491173"/>
                  <a:pt x="1368742" y="1489459"/>
                  <a:pt x="1372837" y="1488030"/>
                </a:cubicBezTo>
                <a:cubicBezTo>
                  <a:pt x="1388363" y="1482982"/>
                  <a:pt x="1401317" y="1483077"/>
                  <a:pt x="1406175" y="1488887"/>
                </a:cubicBezTo>
                <a:cubicBezTo>
                  <a:pt x="1410937" y="1494793"/>
                  <a:pt x="1405413" y="1505175"/>
                  <a:pt x="1392840" y="1513462"/>
                </a:cubicBezTo>
                <a:cubicBezTo>
                  <a:pt x="1380648" y="1521463"/>
                  <a:pt x="1365027" y="1525273"/>
                  <a:pt x="1354454" y="1522796"/>
                </a:cubicBezTo>
                <a:cubicBezTo>
                  <a:pt x="1343596" y="1520225"/>
                  <a:pt x="1341214" y="1512033"/>
                  <a:pt x="1348453" y="1503080"/>
                </a:cubicBezTo>
                <a:lnTo>
                  <a:pt x="1354139" y="1496637"/>
                </a:lnTo>
                <a:lnTo>
                  <a:pt x="1353883" y="1496793"/>
                </a:lnTo>
                <a:cubicBezTo>
                  <a:pt x="1340167" y="1502793"/>
                  <a:pt x="1327118" y="1505556"/>
                  <a:pt x="1312640" y="1503270"/>
                </a:cubicBezTo>
                <a:cubicBezTo>
                  <a:pt x="1319879" y="1511461"/>
                  <a:pt x="1312069" y="1519557"/>
                  <a:pt x="1305973" y="1527749"/>
                </a:cubicBezTo>
                <a:cubicBezTo>
                  <a:pt x="1304449" y="1528606"/>
                  <a:pt x="1302829" y="1529559"/>
                  <a:pt x="1301305" y="1530416"/>
                </a:cubicBezTo>
                <a:cubicBezTo>
                  <a:pt x="1288256" y="1534988"/>
                  <a:pt x="1275588" y="1538512"/>
                  <a:pt x="1263301" y="1534321"/>
                </a:cubicBezTo>
                <a:cubicBezTo>
                  <a:pt x="1268539" y="1543275"/>
                  <a:pt x="1261872" y="1552038"/>
                  <a:pt x="1255586" y="1560896"/>
                </a:cubicBezTo>
                <a:cubicBezTo>
                  <a:pt x="1254442" y="1561467"/>
                  <a:pt x="1253395" y="1562134"/>
                  <a:pt x="1252252" y="1562706"/>
                </a:cubicBezTo>
                <a:cubicBezTo>
                  <a:pt x="1239774" y="1566897"/>
                  <a:pt x="1226915" y="1568135"/>
                  <a:pt x="1215485" y="1563087"/>
                </a:cubicBezTo>
                <a:cubicBezTo>
                  <a:pt x="1220819" y="1574136"/>
                  <a:pt x="1216342" y="1583756"/>
                  <a:pt x="1210913" y="1593471"/>
                </a:cubicBezTo>
                <a:lnTo>
                  <a:pt x="1210154" y="1593955"/>
                </a:lnTo>
                <a:lnTo>
                  <a:pt x="1211294" y="1593281"/>
                </a:lnTo>
                <a:cubicBezTo>
                  <a:pt x="1216818" y="1589281"/>
                  <a:pt x="1223390" y="1587661"/>
                  <a:pt x="1230725" y="1587852"/>
                </a:cubicBezTo>
                <a:cubicBezTo>
                  <a:pt x="1246250" y="1588233"/>
                  <a:pt x="1256537" y="1598044"/>
                  <a:pt x="1253489" y="1611569"/>
                </a:cubicBezTo>
                <a:cubicBezTo>
                  <a:pt x="1250537" y="1624618"/>
                  <a:pt x="1235487" y="1634810"/>
                  <a:pt x="1220723" y="1631953"/>
                </a:cubicBezTo>
                <a:cubicBezTo>
                  <a:pt x="1206912" y="1629286"/>
                  <a:pt x="1199578" y="1616141"/>
                  <a:pt x="1204340" y="1603854"/>
                </a:cubicBezTo>
                <a:lnTo>
                  <a:pt x="1209164" y="1594585"/>
                </a:lnTo>
                <a:lnTo>
                  <a:pt x="1208818" y="1594805"/>
                </a:lnTo>
                <a:cubicBezTo>
                  <a:pt x="1198245" y="1599186"/>
                  <a:pt x="1187767" y="1601853"/>
                  <a:pt x="1176337" y="1595757"/>
                </a:cubicBezTo>
                <a:cubicBezTo>
                  <a:pt x="1179147" y="1601758"/>
                  <a:pt x="1179576" y="1607283"/>
                  <a:pt x="1178695" y="1612557"/>
                </a:cubicBezTo>
                <a:lnTo>
                  <a:pt x="1173195" y="1627856"/>
                </a:lnTo>
                <a:lnTo>
                  <a:pt x="1173479" y="1627666"/>
                </a:lnTo>
                <a:cubicBezTo>
                  <a:pt x="1178718" y="1623761"/>
                  <a:pt x="1184433" y="1621665"/>
                  <a:pt x="1191005" y="1621856"/>
                </a:cubicBezTo>
                <a:cubicBezTo>
                  <a:pt x="1204816" y="1622237"/>
                  <a:pt x="1214722" y="1633857"/>
                  <a:pt x="1213103" y="1648431"/>
                </a:cubicBezTo>
                <a:cubicBezTo>
                  <a:pt x="1211484" y="1662528"/>
                  <a:pt x="1198625" y="1671767"/>
                  <a:pt x="1184909" y="1668528"/>
                </a:cubicBezTo>
                <a:cubicBezTo>
                  <a:pt x="1171955" y="1665576"/>
                  <a:pt x="1163002" y="1651288"/>
                  <a:pt x="1167193" y="1638620"/>
                </a:cubicBezTo>
                <a:lnTo>
                  <a:pt x="1171479" y="1629000"/>
                </a:lnTo>
                <a:lnTo>
                  <a:pt x="1171194" y="1629190"/>
                </a:lnTo>
                <a:cubicBezTo>
                  <a:pt x="1161193" y="1633095"/>
                  <a:pt x="1151191" y="1636334"/>
                  <a:pt x="1141285" y="1630238"/>
                </a:cubicBezTo>
                <a:cubicBezTo>
                  <a:pt x="1145762" y="1641573"/>
                  <a:pt x="1143286" y="1652336"/>
                  <a:pt x="1140142" y="1662813"/>
                </a:cubicBezTo>
                <a:cubicBezTo>
                  <a:pt x="1139380" y="1663480"/>
                  <a:pt x="1138618" y="1664147"/>
                  <a:pt x="1137952" y="1664814"/>
                </a:cubicBezTo>
                <a:cubicBezTo>
                  <a:pt x="1129093" y="1669100"/>
                  <a:pt x="1120235" y="1671576"/>
                  <a:pt x="1108710" y="1664242"/>
                </a:cubicBezTo>
                <a:cubicBezTo>
                  <a:pt x="1115949" y="1677482"/>
                  <a:pt x="1114520" y="1687769"/>
                  <a:pt x="1112234" y="1697961"/>
                </a:cubicBezTo>
                <a:cubicBezTo>
                  <a:pt x="1111377" y="1698913"/>
                  <a:pt x="1110520" y="1699866"/>
                  <a:pt x="1109758" y="1700723"/>
                </a:cubicBezTo>
                <a:cubicBezTo>
                  <a:pt x="1101757" y="1704723"/>
                  <a:pt x="1093660" y="1707581"/>
                  <a:pt x="1082230" y="1699485"/>
                </a:cubicBezTo>
                <a:cubicBezTo>
                  <a:pt x="1089755" y="1713010"/>
                  <a:pt x="1088803" y="1722916"/>
                  <a:pt x="1086993" y="1732822"/>
                </a:cubicBezTo>
                <a:cubicBezTo>
                  <a:pt x="1086040" y="1734156"/>
                  <a:pt x="1085088" y="1735394"/>
                  <a:pt x="1084040" y="1736727"/>
                </a:cubicBezTo>
                <a:cubicBezTo>
                  <a:pt x="1076896" y="1741299"/>
                  <a:pt x="1069086" y="1742728"/>
                  <a:pt x="1058799" y="1736537"/>
                </a:cubicBezTo>
                <a:cubicBezTo>
                  <a:pt x="1065276" y="1748919"/>
                  <a:pt x="1064800" y="1758540"/>
                  <a:pt x="1062990" y="1768065"/>
                </a:cubicBezTo>
                <a:cubicBezTo>
                  <a:pt x="1061656" y="1770256"/>
                  <a:pt x="1060323" y="1772541"/>
                  <a:pt x="1058989" y="1774732"/>
                </a:cubicBezTo>
                <a:cubicBezTo>
                  <a:pt x="1051846" y="1775208"/>
                  <a:pt x="1044702" y="1775589"/>
                  <a:pt x="1038225" y="1775970"/>
                </a:cubicBezTo>
                <a:cubicBezTo>
                  <a:pt x="1039273" y="1783876"/>
                  <a:pt x="1040416" y="1792258"/>
                  <a:pt x="1041749" y="1801974"/>
                </a:cubicBezTo>
                <a:cubicBezTo>
                  <a:pt x="1048798" y="1797021"/>
                  <a:pt x="1056799" y="1800926"/>
                  <a:pt x="1064895" y="1805212"/>
                </a:cubicBezTo>
                <a:cubicBezTo>
                  <a:pt x="1066324" y="1806736"/>
                  <a:pt x="1067657" y="1808260"/>
                  <a:pt x="1069086" y="1809689"/>
                </a:cubicBezTo>
                <a:cubicBezTo>
                  <a:pt x="1075468" y="1821881"/>
                  <a:pt x="1076706" y="1833597"/>
                  <a:pt x="1074134" y="1845027"/>
                </a:cubicBezTo>
                <a:cubicBezTo>
                  <a:pt x="1073563" y="1845598"/>
                  <a:pt x="1072991" y="1846170"/>
                  <a:pt x="1072515" y="1846646"/>
                </a:cubicBezTo>
                <a:cubicBezTo>
                  <a:pt x="1064609" y="1850646"/>
                  <a:pt x="1056227" y="1853123"/>
                  <a:pt x="1044511" y="1845693"/>
                </a:cubicBezTo>
                <a:cubicBezTo>
                  <a:pt x="1052608" y="1858933"/>
                  <a:pt x="1051846" y="1868935"/>
                  <a:pt x="1050226" y="1878936"/>
                </a:cubicBezTo>
                <a:cubicBezTo>
                  <a:pt x="1048988" y="1881031"/>
                  <a:pt x="1047655" y="1883222"/>
                  <a:pt x="1046416" y="1885317"/>
                </a:cubicBezTo>
                <a:cubicBezTo>
                  <a:pt x="1038320" y="1885508"/>
                  <a:pt x="1030319" y="1885698"/>
                  <a:pt x="1023271" y="1885794"/>
                </a:cubicBezTo>
                <a:cubicBezTo>
                  <a:pt x="1024318" y="1893985"/>
                  <a:pt x="1025461" y="1902748"/>
                  <a:pt x="1026795" y="1912273"/>
                </a:cubicBezTo>
                <a:cubicBezTo>
                  <a:pt x="1035082" y="1908463"/>
                  <a:pt x="1043559" y="1911225"/>
                  <a:pt x="1052417" y="1916369"/>
                </a:cubicBezTo>
                <a:cubicBezTo>
                  <a:pt x="1053846" y="1917702"/>
                  <a:pt x="1055179" y="1919131"/>
                  <a:pt x="1056608" y="1920465"/>
                </a:cubicBezTo>
                <a:cubicBezTo>
                  <a:pt x="1063752" y="1932847"/>
                  <a:pt x="1064609" y="1944753"/>
                  <a:pt x="1061752" y="1956374"/>
                </a:cubicBezTo>
                <a:lnTo>
                  <a:pt x="1061025" y="1957361"/>
                </a:lnTo>
                <a:lnTo>
                  <a:pt x="1061846" y="1956375"/>
                </a:lnTo>
                <a:cubicBezTo>
                  <a:pt x="1064418" y="1954755"/>
                  <a:pt x="1066799" y="1952565"/>
                  <a:pt x="1069657" y="1951612"/>
                </a:cubicBezTo>
                <a:cubicBezTo>
                  <a:pt x="1078610" y="1948564"/>
                  <a:pt x="1089659" y="1953231"/>
                  <a:pt x="1096994" y="1962566"/>
                </a:cubicBezTo>
                <a:cubicBezTo>
                  <a:pt x="1104042" y="1971519"/>
                  <a:pt x="1106233" y="1983616"/>
                  <a:pt x="1101851" y="1991617"/>
                </a:cubicBezTo>
                <a:cubicBezTo>
                  <a:pt x="1097279" y="2000094"/>
                  <a:pt x="1086897" y="2002761"/>
                  <a:pt x="1076324" y="1998094"/>
                </a:cubicBezTo>
                <a:lnTo>
                  <a:pt x="1067621" y="1993279"/>
                </a:lnTo>
                <a:lnTo>
                  <a:pt x="1058560" y="1975901"/>
                </a:lnTo>
                <a:lnTo>
                  <a:pt x="1060408" y="1958187"/>
                </a:lnTo>
                <a:lnTo>
                  <a:pt x="1046440" y="1961732"/>
                </a:lnTo>
                <a:cubicBezTo>
                  <a:pt x="1041559" y="1962160"/>
                  <a:pt x="1036368" y="1961422"/>
                  <a:pt x="1030605" y="1958279"/>
                </a:cubicBezTo>
                <a:cubicBezTo>
                  <a:pt x="1038511" y="1969995"/>
                  <a:pt x="1036415" y="1980091"/>
                  <a:pt x="1034605" y="1990188"/>
                </a:cubicBezTo>
                <a:cubicBezTo>
                  <a:pt x="1032986" y="1992378"/>
                  <a:pt x="1031462" y="1994474"/>
                  <a:pt x="1029843" y="1996665"/>
                </a:cubicBezTo>
                <a:cubicBezTo>
                  <a:pt x="1021080" y="1997046"/>
                  <a:pt x="1012222" y="1997331"/>
                  <a:pt x="1004125" y="1997617"/>
                </a:cubicBezTo>
                <a:cubicBezTo>
                  <a:pt x="1004983" y="2005904"/>
                  <a:pt x="1005840" y="2014572"/>
                  <a:pt x="1006792" y="2024097"/>
                </a:cubicBezTo>
                <a:cubicBezTo>
                  <a:pt x="1011650" y="2021668"/>
                  <a:pt x="1016389" y="2021430"/>
                  <a:pt x="1021104" y="2022347"/>
                </a:cubicBezTo>
                <a:lnTo>
                  <a:pt x="1035224" y="2027508"/>
                </a:lnTo>
                <a:lnTo>
                  <a:pt x="1028806" y="2012191"/>
                </a:lnTo>
                <a:cubicBezTo>
                  <a:pt x="1027771" y="2007047"/>
                  <a:pt x="1027985" y="2001904"/>
                  <a:pt x="1029842" y="1996760"/>
                </a:cubicBezTo>
                <a:cubicBezTo>
                  <a:pt x="1031461" y="1994570"/>
                  <a:pt x="1033080" y="1992379"/>
                  <a:pt x="1034605" y="1990283"/>
                </a:cubicBezTo>
                <a:cubicBezTo>
                  <a:pt x="1042796" y="1985997"/>
                  <a:pt x="1051178" y="1984283"/>
                  <a:pt x="1061370" y="1990664"/>
                </a:cubicBezTo>
                <a:lnTo>
                  <a:pt x="1067603" y="1993690"/>
                </a:lnTo>
                <a:lnTo>
                  <a:pt x="1074884" y="2007869"/>
                </a:lnTo>
                <a:cubicBezTo>
                  <a:pt x="1076801" y="2012810"/>
                  <a:pt x="1077705" y="2017859"/>
                  <a:pt x="1076324" y="2023145"/>
                </a:cubicBezTo>
                <a:lnTo>
                  <a:pt x="1074230" y="2032886"/>
                </a:lnTo>
                <a:lnTo>
                  <a:pt x="1070990" y="2033336"/>
                </a:lnTo>
                <a:cubicBezTo>
                  <a:pt x="1066418" y="2036194"/>
                  <a:pt x="1061489" y="2037313"/>
                  <a:pt x="1056322" y="2037028"/>
                </a:cubicBezTo>
                <a:lnTo>
                  <a:pt x="1040264" y="2032301"/>
                </a:lnTo>
                <a:lnTo>
                  <a:pt x="1046488" y="2049565"/>
                </a:lnTo>
                <a:cubicBezTo>
                  <a:pt x="1047202" y="2055291"/>
                  <a:pt x="1046607" y="2060959"/>
                  <a:pt x="1044892" y="2066578"/>
                </a:cubicBezTo>
                <a:lnTo>
                  <a:pt x="1043662" y="2067774"/>
                </a:lnTo>
                <a:lnTo>
                  <a:pt x="1044892" y="2066579"/>
                </a:lnTo>
                <a:cubicBezTo>
                  <a:pt x="1046321" y="2065912"/>
                  <a:pt x="1047655" y="2065150"/>
                  <a:pt x="1049083" y="2064579"/>
                </a:cubicBezTo>
                <a:cubicBezTo>
                  <a:pt x="1060609" y="2060102"/>
                  <a:pt x="1071753" y="2062483"/>
                  <a:pt x="1080897" y="2071246"/>
                </a:cubicBezTo>
                <a:cubicBezTo>
                  <a:pt x="1089660" y="2079628"/>
                  <a:pt x="1092803" y="2090582"/>
                  <a:pt x="1089279" y="2101536"/>
                </a:cubicBezTo>
                <a:lnTo>
                  <a:pt x="1087949" y="2106678"/>
                </a:lnTo>
                <a:lnTo>
                  <a:pt x="1070848" y="2112382"/>
                </a:lnTo>
                <a:lnTo>
                  <a:pt x="1050894" y="2107822"/>
                </a:lnTo>
                <a:lnTo>
                  <a:pt x="1057501" y="2123562"/>
                </a:lnTo>
                <a:cubicBezTo>
                  <a:pt x="1058585" y="2128896"/>
                  <a:pt x="1058323" y="2134349"/>
                  <a:pt x="1056037" y="2140016"/>
                </a:cubicBezTo>
                <a:cubicBezTo>
                  <a:pt x="1060323" y="2139349"/>
                  <a:pt x="1063180" y="2138682"/>
                  <a:pt x="1066133" y="2138302"/>
                </a:cubicBezTo>
                <a:cubicBezTo>
                  <a:pt x="1078992" y="2136777"/>
                  <a:pt x="1090708" y="2141921"/>
                  <a:pt x="1098328" y="2152113"/>
                </a:cubicBezTo>
                <a:cubicBezTo>
                  <a:pt x="1105471" y="2161638"/>
                  <a:pt x="1106329" y="2172306"/>
                  <a:pt x="1100137" y="2180211"/>
                </a:cubicBezTo>
                <a:cubicBezTo>
                  <a:pt x="1093660" y="2188403"/>
                  <a:pt x="1080992" y="2190498"/>
                  <a:pt x="1067562" y="2185927"/>
                </a:cubicBezTo>
                <a:lnTo>
                  <a:pt x="1055304" y="2182721"/>
                </a:lnTo>
                <a:lnTo>
                  <a:pt x="1055275" y="2182688"/>
                </a:lnTo>
                <a:lnTo>
                  <a:pt x="1055175" y="2182637"/>
                </a:lnTo>
                <a:lnTo>
                  <a:pt x="1054798" y="2177925"/>
                </a:lnTo>
                <a:cubicBezTo>
                  <a:pt x="1046797" y="2168019"/>
                  <a:pt x="1046035" y="2158018"/>
                  <a:pt x="1050036" y="2146207"/>
                </a:cubicBezTo>
                <a:cubicBezTo>
                  <a:pt x="1037749" y="2151922"/>
                  <a:pt x="1026128" y="2150017"/>
                  <a:pt x="1012126" y="2142969"/>
                </a:cubicBezTo>
                <a:cubicBezTo>
                  <a:pt x="1021366" y="2155351"/>
                  <a:pt x="1022032" y="2165448"/>
                  <a:pt x="1017937" y="2176687"/>
                </a:cubicBezTo>
                <a:cubicBezTo>
                  <a:pt x="1024843" y="2174925"/>
                  <a:pt x="1031367" y="2173330"/>
                  <a:pt x="1037570" y="2173723"/>
                </a:cubicBezTo>
                <a:lnTo>
                  <a:pt x="1055175" y="2182637"/>
                </a:lnTo>
                <a:lnTo>
                  <a:pt x="1055179" y="2182688"/>
                </a:lnTo>
                <a:lnTo>
                  <a:pt x="1055304" y="2182721"/>
                </a:lnTo>
                <a:lnTo>
                  <a:pt x="1067062" y="2196166"/>
                </a:lnTo>
                <a:cubicBezTo>
                  <a:pt x="1069015" y="2201023"/>
                  <a:pt x="1068943" y="2206215"/>
                  <a:pt x="1066705" y="2211644"/>
                </a:cubicBezTo>
                <a:cubicBezTo>
                  <a:pt x="1061371" y="2224503"/>
                  <a:pt x="1048417" y="2227932"/>
                  <a:pt x="1024985" y="2223074"/>
                </a:cubicBezTo>
                <a:cubicBezTo>
                  <a:pt x="1025938" y="2232599"/>
                  <a:pt x="1026890" y="2242219"/>
                  <a:pt x="1027843" y="2252030"/>
                </a:cubicBezTo>
                <a:cubicBezTo>
                  <a:pt x="1034368" y="2249601"/>
                  <a:pt x="1040869" y="2248863"/>
                  <a:pt x="1047369" y="2249744"/>
                </a:cubicBezTo>
                <a:lnTo>
                  <a:pt x="1066371" y="2256974"/>
                </a:lnTo>
                <a:lnTo>
                  <a:pt x="1066228" y="2256888"/>
                </a:lnTo>
                <a:lnTo>
                  <a:pt x="1066571" y="2257025"/>
                </a:lnTo>
                <a:lnTo>
                  <a:pt x="1066419" y="2256792"/>
                </a:lnTo>
                <a:lnTo>
                  <a:pt x="1066499" y="2256856"/>
                </a:lnTo>
                <a:lnTo>
                  <a:pt x="1059942" y="2246697"/>
                </a:lnTo>
                <a:cubicBezTo>
                  <a:pt x="1053846" y="2235267"/>
                  <a:pt x="1057560" y="2222884"/>
                  <a:pt x="1068038" y="2217264"/>
                </a:cubicBezTo>
                <a:cubicBezTo>
                  <a:pt x="1079468" y="2211168"/>
                  <a:pt x="1095375" y="2213264"/>
                  <a:pt x="1106519" y="2222217"/>
                </a:cubicBezTo>
                <a:cubicBezTo>
                  <a:pt x="1117663" y="2231266"/>
                  <a:pt x="1121473" y="2243649"/>
                  <a:pt x="1115377" y="2253555"/>
                </a:cubicBezTo>
                <a:cubicBezTo>
                  <a:pt x="1109281" y="2263556"/>
                  <a:pt x="1094327" y="2267175"/>
                  <a:pt x="1079373" y="2262127"/>
                </a:cubicBezTo>
                <a:lnTo>
                  <a:pt x="1066847" y="2257135"/>
                </a:lnTo>
                <a:lnTo>
                  <a:pt x="1066895" y="2257173"/>
                </a:lnTo>
                <a:lnTo>
                  <a:pt x="1066641" y="2257077"/>
                </a:lnTo>
                <a:lnTo>
                  <a:pt x="1066704" y="2257174"/>
                </a:lnTo>
                <a:lnTo>
                  <a:pt x="1066645" y="2257139"/>
                </a:lnTo>
                <a:lnTo>
                  <a:pt x="1079254" y="2276450"/>
                </a:lnTo>
                <a:lnTo>
                  <a:pt x="1071745" y="2294964"/>
                </a:lnTo>
                <a:lnTo>
                  <a:pt x="1053429" y="2301596"/>
                </a:lnTo>
                <a:cubicBezTo>
                  <a:pt x="1046678" y="2302012"/>
                  <a:pt x="1039558" y="2300941"/>
                  <a:pt x="1032700" y="2299369"/>
                </a:cubicBezTo>
                <a:cubicBezTo>
                  <a:pt x="1033653" y="2308989"/>
                  <a:pt x="1034510" y="2317848"/>
                  <a:pt x="1035367" y="2327182"/>
                </a:cubicBezTo>
                <a:cubicBezTo>
                  <a:pt x="1042606" y="2325277"/>
                  <a:pt x="1049703" y="2324515"/>
                  <a:pt x="1056632" y="2325372"/>
                </a:cubicBezTo>
                <a:lnTo>
                  <a:pt x="1076777" y="2333232"/>
                </a:lnTo>
                <a:lnTo>
                  <a:pt x="1066966" y="2313907"/>
                </a:lnTo>
                <a:lnTo>
                  <a:pt x="1071795" y="2295103"/>
                </a:lnTo>
                <a:lnTo>
                  <a:pt x="1086897" y="2290130"/>
                </a:lnTo>
                <a:cubicBezTo>
                  <a:pt x="1099756" y="2287273"/>
                  <a:pt x="1113948" y="2291559"/>
                  <a:pt x="1123378" y="2300608"/>
                </a:cubicBezTo>
                <a:cubicBezTo>
                  <a:pt x="1132998" y="2309847"/>
                  <a:pt x="1135094" y="2321182"/>
                  <a:pt x="1128426" y="2330040"/>
                </a:cubicBezTo>
                <a:cubicBezTo>
                  <a:pt x="1121949" y="2338708"/>
                  <a:pt x="1108233" y="2342232"/>
                  <a:pt x="1093946" y="2338898"/>
                </a:cubicBezTo>
                <a:lnTo>
                  <a:pt x="1077874" y="2334360"/>
                </a:lnTo>
                <a:lnTo>
                  <a:pt x="1089184" y="2350209"/>
                </a:lnTo>
                <a:cubicBezTo>
                  <a:pt x="1090184" y="2355829"/>
                  <a:pt x="1088946" y="2361758"/>
                  <a:pt x="1087088" y="2367949"/>
                </a:cubicBezTo>
                <a:cubicBezTo>
                  <a:pt x="1105662" y="2362329"/>
                  <a:pt x="1121664" y="2363377"/>
                  <a:pt x="1136047" y="2375664"/>
                </a:cubicBezTo>
                <a:cubicBezTo>
                  <a:pt x="1146810" y="2384904"/>
                  <a:pt x="1149096" y="2396905"/>
                  <a:pt x="1141095" y="2405859"/>
                </a:cubicBezTo>
                <a:cubicBezTo>
                  <a:pt x="1130617" y="2417670"/>
                  <a:pt x="1113949" y="2418432"/>
                  <a:pt x="1095946" y="2412717"/>
                </a:cubicBezTo>
                <a:cubicBezTo>
                  <a:pt x="1097185" y="2422623"/>
                  <a:pt x="1098423" y="2432243"/>
                  <a:pt x="1099661" y="2442054"/>
                </a:cubicBezTo>
                <a:cubicBezTo>
                  <a:pt x="1107186" y="2439625"/>
                  <a:pt x="1114664" y="2438863"/>
                  <a:pt x="1122081" y="2439708"/>
                </a:cubicBezTo>
                <a:lnTo>
                  <a:pt x="1143858" y="2446913"/>
                </a:lnTo>
                <a:lnTo>
                  <a:pt x="1143571" y="2446626"/>
                </a:lnTo>
                <a:lnTo>
                  <a:pt x="1143704" y="2446673"/>
                </a:lnTo>
                <a:lnTo>
                  <a:pt x="1143890" y="2446923"/>
                </a:lnTo>
                <a:lnTo>
                  <a:pt x="1143939" y="2446939"/>
                </a:lnTo>
                <a:lnTo>
                  <a:pt x="1157074" y="2463199"/>
                </a:lnTo>
                <a:cubicBezTo>
                  <a:pt x="1158693" y="2469010"/>
                  <a:pt x="1157859" y="2475106"/>
                  <a:pt x="1155668" y="2481392"/>
                </a:cubicBezTo>
                <a:cubicBezTo>
                  <a:pt x="1162336" y="2480154"/>
                  <a:pt x="1167193" y="2478820"/>
                  <a:pt x="1172242" y="2478344"/>
                </a:cubicBezTo>
                <a:cubicBezTo>
                  <a:pt x="1187005" y="2477010"/>
                  <a:pt x="1203103" y="2483868"/>
                  <a:pt x="1211104" y="2494156"/>
                </a:cubicBezTo>
                <a:cubicBezTo>
                  <a:pt x="1215248" y="2499538"/>
                  <a:pt x="1216962" y="2504443"/>
                  <a:pt x="1216200" y="2508943"/>
                </a:cubicBezTo>
                <a:lnTo>
                  <a:pt x="1206453" y="2521281"/>
                </a:lnTo>
                <a:lnTo>
                  <a:pt x="1206341" y="2521302"/>
                </a:lnTo>
                <a:lnTo>
                  <a:pt x="1206345" y="2521342"/>
                </a:lnTo>
                <a:lnTo>
                  <a:pt x="1187708" y="2529506"/>
                </a:lnTo>
                <a:cubicBezTo>
                  <a:pt x="1180433" y="2529708"/>
                  <a:pt x="1172480" y="2528017"/>
                  <a:pt x="1164907" y="2526350"/>
                </a:cubicBezTo>
                <a:cubicBezTo>
                  <a:pt x="1166146" y="2535970"/>
                  <a:pt x="1167384" y="2545019"/>
                  <a:pt x="1168241" y="2552353"/>
                </a:cubicBezTo>
                <a:cubicBezTo>
                  <a:pt x="1182624" y="2553210"/>
                  <a:pt x="1195768" y="2553973"/>
                  <a:pt x="1209008" y="2554830"/>
                </a:cubicBezTo>
                <a:cubicBezTo>
                  <a:pt x="1201579" y="2545400"/>
                  <a:pt x="1200436" y="2535589"/>
                  <a:pt x="1206817" y="2526064"/>
                </a:cubicBezTo>
                <a:lnTo>
                  <a:pt x="1206345" y="2521342"/>
                </a:lnTo>
                <a:lnTo>
                  <a:pt x="1206436" y="2521302"/>
                </a:lnTo>
                <a:lnTo>
                  <a:pt x="1206453" y="2521281"/>
                </a:lnTo>
                <a:lnTo>
                  <a:pt x="1225296" y="2517682"/>
                </a:lnTo>
                <a:cubicBezTo>
                  <a:pt x="1239393" y="2515110"/>
                  <a:pt x="1254633" y="2519111"/>
                  <a:pt x="1264253" y="2527969"/>
                </a:cubicBezTo>
                <a:cubicBezTo>
                  <a:pt x="1273778" y="2536637"/>
                  <a:pt x="1275778" y="2547114"/>
                  <a:pt x="1269492" y="2555782"/>
                </a:cubicBezTo>
                <a:cubicBezTo>
                  <a:pt x="1263205" y="2564640"/>
                  <a:pt x="1249108" y="2568831"/>
                  <a:pt x="1233964" y="2566260"/>
                </a:cubicBezTo>
                <a:cubicBezTo>
                  <a:pt x="1229773" y="2565593"/>
                  <a:pt x="1225582" y="2564450"/>
                  <a:pt x="1223105" y="2563974"/>
                </a:cubicBezTo>
                <a:cubicBezTo>
                  <a:pt x="1224534" y="2574261"/>
                  <a:pt x="1225772" y="2583690"/>
                  <a:pt x="1226915" y="2593311"/>
                </a:cubicBezTo>
                <a:cubicBezTo>
                  <a:pt x="1234535" y="2590787"/>
                  <a:pt x="1242036" y="2589954"/>
                  <a:pt x="1249406" y="2590728"/>
                </a:cubicBezTo>
                <a:lnTo>
                  <a:pt x="1270773" y="2597678"/>
                </a:lnTo>
                <a:lnTo>
                  <a:pt x="1283172" y="2613504"/>
                </a:lnTo>
                <a:cubicBezTo>
                  <a:pt x="1284637" y="2619242"/>
                  <a:pt x="1283541" y="2625410"/>
                  <a:pt x="1280350" y="2632077"/>
                </a:cubicBezTo>
                <a:cubicBezTo>
                  <a:pt x="1297781" y="2626458"/>
                  <a:pt x="1312736" y="2626743"/>
                  <a:pt x="1325880" y="2635888"/>
                </a:cubicBezTo>
                <a:cubicBezTo>
                  <a:pt x="1339691" y="2645413"/>
                  <a:pt x="1339596" y="2657033"/>
                  <a:pt x="1333595" y="2670273"/>
                </a:cubicBezTo>
                <a:cubicBezTo>
                  <a:pt x="1350645" y="2663510"/>
                  <a:pt x="1364551" y="2664463"/>
                  <a:pt x="1376648" y="2673606"/>
                </a:cubicBezTo>
                <a:cubicBezTo>
                  <a:pt x="1389221" y="2683131"/>
                  <a:pt x="1387888" y="2694657"/>
                  <a:pt x="1381030" y="2707420"/>
                </a:cubicBezTo>
                <a:cubicBezTo>
                  <a:pt x="1397413" y="2701039"/>
                  <a:pt x="1410176" y="2701324"/>
                  <a:pt x="1420463" y="2710564"/>
                </a:cubicBezTo>
                <a:cubicBezTo>
                  <a:pt x="1431036" y="2719993"/>
                  <a:pt x="1429893" y="2731233"/>
                  <a:pt x="1422273" y="2744282"/>
                </a:cubicBezTo>
                <a:cubicBezTo>
                  <a:pt x="1437894" y="2737900"/>
                  <a:pt x="1449705" y="2737805"/>
                  <a:pt x="1459135" y="2746854"/>
                </a:cubicBezTo>
                <a:cubicBezTo>
                  <a:pt x="1468850" y="2756093"/>
                  <a:pt x="1467803" y="2767237"/>
                  <a:pt x="1459992" y="2780763"/>
                </a:cubicBezTo>
                <a:cubicBezTo>
                  <a:pt x="1474851" y="2773809"/>
                  <a:pt x="1486186" y="2774095"/>
                  <a:pt x="1495711" y="2783144"/>
                </a:cubicBezTo>
                <a:cubicBezTo>
                  <a:pt x="1505712" y="2792574"/>
                  <a:pt x="1504474" y="2803718"/>
                  <a:pt x="1496758" y="2816291"/>
                </a:cubicBezTo>
                <a:cubicBezTo>
                  <a:pt x="1511808" y="2810766"/>
                  <a:pt x="1524191" y="2811814"/>
                  <a:pt x="1534001" y="2821244"/>
                </a:cubicBezTo>
                <a:cubicBezTo>
                  <a:pt x="1544193" y="2831055"/>
                  <a:pt x="1542002" y="2842199"/>
                  <a:pt x="1535811" y="2853343"/>
                </a:cubicBezTo>
                <a:cubicBezTo>
                  <a:pt x="1545479" y="2851819"/>
                  <a:pt x="1551171" y="2851248"/>
                  <a:pt x="1556243" y="2852284"/>
                </a:cubicBezTo>
                <a:lnTo>
                  <a:pt x="1572576" y="2860672"/>
                </a:lnTo>
                <a:lnTo>
                  <a:pt x="1569625" y="2851819"/>
                </a:lnTo>
                <a:cubicBezTo>
                  <a:pt x="1566100" y="2840580"/>
                  <a:pt x="1571244" y="2829531"/>
                  <a:pt x="1582674" y="2824673"/>
                </a:cubicBezTo>
                <a:cubicBezTo>
                  <a:pt x="1594104" y="2819720"/>
                  <a:pt x="1609915" y="2822482"/>
                  <a:pt x="1619631" y="2831055"/>
                </a:cubicBezTo>
                <a:cubicBezTo>
                  <a:pt x="1629632" y="2839913"/>
                  <a:pt x="1631251" y="2851819"/>
                  <a:pt x="1623631" y="2861249"/>
                </a:cubicBezTo>
                <a:lnTo>
                  <a:pt x="1617740" y="2867231"/>
                </a:lnTo>
                <a:lnTo>
                  <a:pt x="1628394" y="2865440"/>
                </a:lnTo>
                <a:cubicBezTo>
                  <a:pt x="1641253" y="2863535"/>
                  <a:pt x="1652968" y="2866774"/>
                  <a:pt x="1661922" y="2875822"/>
                </a:cubicBezTo>
                <a:cubicBezTo>
                  <a:pt x="1670304" y="2884395"/>
                  <a:pt x="1672209" y="2893539"/>
                  <a:pt x="1666494" y="2902492"/>
                </a:cubicBezTo>
                <a:cubicBezTo>
                  <a:pt x="1665065" y="2904683"/>
                  <a:pt x="1663541" y="2906779"/>
                  <a:pt x="1660874" y="2910684"/>
                </a:cubicBezTo>
                <a:cubicBezTo>
                  <a:pt x="1678686" y="2907350"/>
                  <a:pt x="1692783" y="2910112"/>
                  <a:pt x="1703356" y="2921542"/>
                </a:cubicBezTo>
                <a:cubicBezTo>
                  <a:pt x="1714214" y="2933353"/>
                  <a:pt x="1711547" y="2944498"/>
                  <a:pt x="1701070" y="2955927"/>
                </a:cubicBezTo>
                <a:cubicBezTo>
                  <a:pt x="1710357" y="2954546"/>
                  <a:pt x="1718405" y="2954904"/>
                  <a:pt x="1725466" y="2957011"/>
                </a:cubicBezTo>
                <a:lnTo>
                  <a:pt x="1743696" y="2968448"/>
                </a:lnTo>
                <a:lnTo>
                  <a:pt x="1749755" y="2985158"/>
                </a:lnTo>
                <a:cubicBezTo>
                  <a:pt x="1749386" y="2990527"/>
                  <a:pt x="1746885" y="2995647"/>
                  <a:pt x="1743075" y="3000505"/>
                </a:cubicBezTo>
                <a:cubicBezTo>
                  <a:pt x="1755838" y="3003743"/>
                  <a:pt x="1767459" y="3006791"/>
                  <a:pt x="1779556" y="3009934"/>
                </a:cubicBezTo>
                <a:cubicBezTo>
                  <a:pt x="1776222" y="2999076"/>
                  <a:pt x="1780604" y="2989932"/>
                  <a:pt x="1789747" y="2982407"/>
                </a:cubicBezTo>
                <a:cubicBezTo>
                  <a:pt x="1791653" y="2981359"/>
                  <a:pt x="1793653" y="2980407"/>
                  <a:pt x="1795653" y="2979359"/>
                </a:cubicBezTo>
                <a:cubicBezTo>
                  <a:pt x="1798891" y="2979264"/>
                  <a:pt x="1802130" y="2979264"/>
                  <a:pt x="1805273" y="2979168"/>
                </a:cubicBezTo>
                <a:cubicBezTo>
                  <a:pt x="1819656" y="2978597"/>
                  <a:pt x="1831848" y="2983264"/>
                  <a:pt x="1840325" y="2993266"/>
                </a:cubicBezTo>
                <a:cubicBezTo>
                  <a:pt x="1848803" y="3003172"/>
                  <a:pt x="1849184" y="3013077"/>
                  <a:pt x="1841373" y="3022126"/>
                </a:cubicBezTo>
                <a:cubicBezTo>
                  <a:pt x="1840039" y="3023650"/>
                  <a:pt x="1838801" y="3025269"/>
                  <a:pt x="1836420" y="3028317"/>
                </a:cubicBezTo>
                <a:cubicBezTo>
                  <a:pt x="1855470" y="3027079"/>
                  <a:pt x="1870329" y="3031175"/>
                  <a:pt x="1880140" y="3043843"/>
                </a:cubicBezTo>
                <a:cubicBezTo>
                  <a:pt x="1880425" y="3044605"/>
                  <a:pt x="1880807" y="3045272"/>
                  <a:pt x="1881283" y="3045939"/>
                </a:cubicBezTo>
                <a:cubicBezTo>
                  <a:pt x="1889474" y="3057464"/>
                  <a:pt x="1882616" y="3066989"/>
                  <a:pt x="1877378" y="3075847"/>
                </a:cubicBezTo>
                <a:cubicBezTo>
                  <a:pt x="1889950" y="3079276"/>
                  <a:pt x="1901476" y="3082324"/>
                  <a:pt x="1913858" y="3085658"/>
                </a:cubicBezTo>
                <a:cubicBezTo>
                  <a:pt x="1910239" y="3074323"/>
                  <a:pt x="1917383" y="3065846"/>
                  <a:pt x="1926050" y="3057845"/>
                </a:cubicBezTo>
                <a:cubicBezTo>
                  <a:pt x="1928527" y="3056797"/>
                  <a:pt x="1931099" y="3055749"/>
                  <a:pt x="1933575" y="3054797"/>
                </a:cubicBezTo>
                <a:cubicBezTo>
                  <a:pt x="1942672" y="3054131"/>
                  <a:pt x="1951363" y="3054488"/>
                  <a:pt x="1959245" y="3056619"/>
                </a:cubicBezTo>
                <a:lnTo>
                  <a:pt x="1979837" y="3068952"/>
                </a:lnTo>
                <a:lnTo>
                  <a:pt x="1984355" y="3086027"/>
                </a:lnTo>
                <a:cubicBezTo>
                  <a:pt x="1983486" y="3091516"/>
                  <a:pt x="1980343" y="3096707"/>
                  <a:pt x="1975295" y="3101565"/>
                </a:cubicBezTo>
                <a:cubicBezTo>
                  <a:pt x="1988249" y="3104803"/>
                  <a:pt x="1999869" y="3107566"/>
                  <a:pt x="2011966" y="3110423"/>
                </a:cubicBezTo>
                <a:cubicBezTo>
                  <a:pt x="2012537" y="3107375"/>
                  <a:pt x="2012823" y="3104422"/>
                  <a:pt x="2013680" y="3101565"/>
                </a:cubicBezTo>
                <a:cubicBezTo>
                  <a:pt x="2019776" y="3081562"/>
                  <a:pt x="2050256" y="3074418"/>
                  <a:pt x="2072830" y="3087277"/>
                </a:cubicBezTo>
                <a:cubicBezTo>
                  <a:pt x="2076069" y="3089087"/>
                  <a:pt x="2079117" y="3091087"/>
                  <a:pt x="2082165" y="3092992"/>
                </a:cubicBezTo>
                <a:cubicBezTo>
                  <a:pt x="2082832" y="3093849"/>
                  <a:pt x="2083403" y="3094802"/>
                  <a:pt x="2084070" y="3095659"/>
                </a:cubicBezTo>
                <a:cubicBezTo>
                  <a:pt x="2087118" y="3106994"/>
                  <a:pt x="2086070" y="3117852"/>
                  <a:pt x="2074545" y="3126139"/>
                </a:cubicBezTo>
                <a:cubicBezTo>
                  <a:pt x="2087975" y="3128901"/>
                  <a:pt x="2100834" y="3131378"/>
                  <a:pt x="2114264" y="3133759"/>
                </a:cubicBezTo>
                <a:cubicBezTo>
                  <a:pt x="2113741" y="3128187"/>
                  <a:pt x="2114836" y="3122829"/>
                  <a:pt x="2117837" y="3117996"/>
                </a:cubicBezTo>
                <a:lnTo>
                  <a:pt x="2132655" y="3105529"/>
                </a:lnTo>
                <a:lnTo>
                  <a:pt x="2160782" y="3103422"/>
                </a:lnTo>
                <a:cubicBezTo>
                  <a:pt x="2169462" y="3105161"/>
                  <a:pt x="2177368" y="3109042"/>
                  <a:pt x="2184749" y="3114138"/>
                </a:cubicBezTo>
                <a:cubicBezTo>
                  <a:pt x="2185416" y="3114995"/>
                  <a:pt x="2185988" y="3115852"/>
                  <a:pt x="2186654" y="3116709"/>
                </a:cubicBezTo>
                <a:cubicBezTo>
                  <a:pt x="2189607" y="3127663"/>
                  <a:pt x="2186940" y="3137760"/>
                  <a:pt x="2176653" y="3146047"/>
                </a:cubicBezTo>
                <a:cubicBezTo>
                  <a:pt x="2189988" y="3148428"/>
                  <a:pt x="2202371" y="3150523"/>
                  <a:pt x="2215515" y="3152524"/>
                </a:cubicBezTo>
                <a:cubicBezTo>
                  <a:pt x="2214896" y="3147285"/>
                  <a:pt x="2216111" y="3142284"/>
                  <a:pt x="2219326" y="3137713"/>
                </a:cubicBezTo>
                <a:lnTo>
                  <a:pt x="2234985" y="3125591"/>
                </a:lnTo>
                <a:lnTo>
                  <a:pt x="2260414" y="3122020"/>
                </a:lnTo>
                <a:cubicBezTo>
                  <a:pt x="2268689" y="3122782"/>
                  <a:pt x="2276666" y="3125235"/>
                  <a:pt x="2284571" y="3128521"/>
                </a:cubicBezTo>
                <a:cubicBezTo>
                  <a:pt x="2285047" y="3124425"/>
                  <a:pt x="2285047" y="3121758"/>
                  <a:pt x="2285714" y="3119186"/>
                </a:cubicBezTo>
                <a:cubicBezTo>
                  <a:pt x="2288096" y="3109661"/>
                  <a:pt x="2295525" y="3102232"/>
                  <a:pt x="2310098" y="3098422"/>
                </a:cubicBezTo>
                <a:cubicBezTo>
                  <a:pt x="2324386" y="3094707"/>
                  <a:pt x="2337245" y="3096231"/>
                  <a:pt x="2348008" y="3102136"/>
                </a:cubicBezTo>
                <a:cubicBezTo>
                  <a:pt x="2350579" y="3103565"/>
                  <a:pt x="2353056" y="3104994"/>
                  <a:pt x="2355533" y="3106327"/>
                </a:cubicBezTo>
                <a:cubicBezTo>
                  <a:pt x="2355818" y="3106708"/>
                  <a:pt x="2356009" y="3106899"/>
                  <a:pt x="2356295" y="3107184"/>
                </a:cubicBezTo>
                <a:cubicBezTo>
                  <a:pt x="2359819" y="3117376"/>
                  <a:pt x="2358104" y="3126901"/>
                  <a:pt x="2345436" y="3134712"/>
                </a:cubicBezTo>
                <a:cubicBezTo>
                  <a:pt x="2359342" y="3136331"/>
                  <a:pt x="2372678" y="3137760"/>
                  <a:pt x="2385917" y="3139189"/>
                </a:cubicBezTo>
                <a:cubicBezTo>
                  <a:pt x="2386108" y="3137569"/>
                  <a:pt x="2386108" y="3135855"/>
                  <a:pt x="2386393" y="3134140"/>
                </a:cubicBezTo>
                <a:cubicBezTo>
                  <a:pt x="2388013" y="3124996"/>
                  <a:pt x="2395157" y="3117281"/>
                  <a:pt x="2409825" y="3112804"/>
                </a:cubicBezTo>
                <a:cubicBezTo>
                  <a:pt x="2425065" y="3108042"/>
                  <a:pt x="2438590" y="3109280"/>
                  <a:pt x="2449830" y="3114805"/>
                </a:cubicBezTo>
                <a:cubicBezTo>
                  <a:pt x="2451830" y="3115757"/>
                  <a:pt x="2454021" y="3116614"/>
                  <a:pt x="2456212" y="3117567"/>
                </a:cubicBezTo>
                <a:cubicBezTo>
                  <a:pt x="2456783" y="3118233"/>
                  <a:pt x="2457355" y="3118900"/>
                  <a:pt x="2457926" y="3119662"/>
                </a:cubicBezTo>
                <a:cubicBezTo>
                  <a:pt x="2459736" y="3128521"/>
                  <a:pt x="2458212" y="3136998"/>
                  <a:pt x="2446115" y="3144332"/>
                </a:cubicBezTo>
                <a:cubicBezTo>
                  <a:pt x="2458974" y="3145380"/>
                  <a:pt x="2471356" y="3146332"/>
                  <a:pt x="2484025" y="3147190"/>
                </a:cubicBezTo>
                <a:cubicBezTo>
                  <a:pt x="2483929" y="3138522"/>
                  <a:pt x="2489073" y="3130235"/>
                  <a:pt x="2504694" y="3124044"/>
                </a:cubicBezTo>
                <a:cubicBezTo>
                  <a:pt x="2505456" y="3123758"/>
                  <a:pt x="2506313" y="3123567"/>
                  <a:pt x="2507075" y="3123187"/>
                </a:cubicBezTo>
                <a:cubicBezTo>
                  <a:pt x="2523839" y="3116900"/>
                  <a:pt x="2537174" y="3120329"/>
                  <a:pt x="2550795" y="3123663"/>
                </a:cubicBezTo>
                <a:cubicBezTo>
                  <a:pt x="2550604" y="3113566"/>
                  <a:pt x="2555557" y="3104803"/>
                  <a:pt x="2571845" y="3098898"/>
                </a:cubicBezTo>
                <a:cubicBezTo>
                  <a:pt x="2588419" y="3092897"/>
                  <a:pt x="2602135" y="3095755"/>
                  <a:pt x="2615184" y="3100993"/>
                </a:cubicBezTo>
                <a:cubicBezTo>
                  <a:pt x="2614994" y="3097945"/>
                  <a:pt x="2614517" y="3096135"/>
                  <a:pt x="2614803" y="3094231"/>
                </a:cubicBezTo>
                <a:cubicBezTo>
                  <a:pt x="2616041" y="3086039"/>
                  <a:pt x="2621852" y="3078800"/>
                  <a:pt x="2634996" y="3074323"/>
                </a:cubicBezTo>
                <a:cubicBezTo>
                  <a:pt x="2647950" y="3069942"/>
                  <a:pt x="2659761" y="3070418"/>
                  <a:pt x="2669857" y="3075085"/>
                </a:cubicBezTo>
                <a:cubicBezTo>
                  <a:pt x="2672144" y="3076133"/>
                  <a:pt x="2674429" y="3077085"/>
                  <a:pt x="2676811" y="3078133"/>
                </a:cubicBezTo>
                <a:cubicBezTo>
                  <a:pt x="2677192" y="3078705"/>
                  <a:pt x="2677573" y="3079181"/>
                  <a:pt x="2678049" y="3079657"/>
                </a:cubicBezTo>
                <a:cubicBezTo>
                  <a:pt x="2680145" y="3088039"/>
                  <a:pt x="2679478" y="3096040"/>
                  <a:pt x="2668238" y="3102898"/>
                </a:cubicBezTo>
                <a:cubicBezTo>
                  <a:pt x="2679763" y="3103851"/>
                  <a:pt x="2690813" y="3104613"/>
                  <a:pt x="2702623" y="3105470"/>
                </a:cubicBezTo>
                <a:cubicBezTo>
                  <a:pt x="2702147" y="3101375"/>
                  <a:pt x="2703219" y="3097422"/>
                  <a:pt x="2705958" y="3093683"/>
                </a:cubicBezTo>
                <a:lnTo>
                  <a:pt x="2719141" y="3083302"/>
                </a:lnTo>
                <a:lnTo>
                  <a:pt x="2739974" y="3078765"/>
                </a:lnTo>
                <a:cubicBezTo>
                  <a:pt x="2746677" y="3078824"/>
                  <a:pt x="2753106" y="3080229"/>
                  <a:pt x="2759488" y="3082229"/>
                </a:cubicBezTo>
                <a:cubicBezTo>
                  <a:pt x="2758249" y="3072990"/>
                  <a:pt x="2761679" y="3065179"/>
                  <a:pt x="2772251" y="3058702"/>
                </a:cubicBezTo>
                <a:cubicBezTo>
                  <a:pt x="2785967" y="3050225"/>
                  <a:pt x="2798731" y="3052130"/>
                  <a:pt x="2811209" y="3055749"/>
                </a:cubicBezTo>
                <a:cubicBezTo>
                  <a:pt x="2809780" y="3045463"/>
                  <a:pt x="2812828" y="3036985"/>
                  <a:pt x="2823496" y="3029175"/>
                </a:cubicBezTo>
                <a:cubicBezTo>
                  <a:pt x="2835116" y="3020698"/>
                  <a:pt x="2845784" y="3021174"/>
                  <a:pt x="2856071" y="3025079"/>
                </a:cubicBezTo>
                <a:cubicBezTo>
                  <a:pt x="2854166" y="3014411"/>
                  <a:pt x="2855500" y="3004410"/>
                  <a:pt x="2865882" y="2995171"/>
                </a:cubicBezTo>
                <a:cubicBezTo>
                  <a:pt x="2876169" y="2986026"/>
                  <a:pt x="2885980" y="2986693"/>
                  <a:pt x="2895790" y="2989741"/>
                </a:cubicBezTo>
                <a:cubicBezTo>
                  <a:pt x="2892838" y="2978978"/>
                  <a:pt x="2893505" y="2968691"/>
                  <a:pt x="2901887" y="2958690"/>
                </a:cubicBezTo>
                <a:cubicBezTo>
                  <a:pt x="2910649" y="2948403"/>
                  <a:pt x="2919984" y="2947831"/>
                  <a:pt x="2929795" y="2951451"/>
                </a:cubicBezTo>
                <a:cubicBezTo>
                  <a:pt x="2926366" y="2939925"/>
                  <a:pt x="2925128" y="2928496"/>
                  <a:pt x="2931890" y="2916494"/>
                </a:cubicBezTo>
                <a:cubicBezTo>
                  <a:pt x="2938558" y="2904683"/>
                  <a:pt x="2947321" y="2904207"/>
                  <a:pt x="2956846" y="2907541"/>
                </a:cubicBezTo>
                <a:cubicBezTo>
                  <a:pt x="2951416" y="2894872"/>
                  <a:pt x="2950369" y="2882299"/>
                  <a:pt x="2955417" y="2869536"/>
                </a:cubicBezTo>
                <a:cubicBezTo>
                  <a:pt x="2961037" y="2855439"/>
                  <a:pt x="2969323" y="2854010"/>
                  <a:pt x="2978848" y="2856582"/>
                </a:cubicBezTo>
                <a:lnTo>
                  <a:pt x="2977806" y="2815729"/>
                </a:lnTo>
                <a:lnTo>
                  <a:pt x="2987505" y="2802099"/>
                </a:lnTo>
                <a:cubicBezTo>
                  <a:pt x="2991184" y="2800027"/>
                  <a:pt x="2995136" y="2800051"/>
                  <a:pt x="2999041" y="2800765"/>
                </a:cubicBezTo>
                <a:cubicBezTo>
                  <a:pt x="2998089" y="2793336"/>
                  <a:pt x="2996756" y="2787240"/>
                  <a:pt x="2996660" y="2780667"/>
                </a:cubicBezTo>
                <a:cubicBezTo>
                  <a:pt x="2996470" y="2774381"/>
                  <a:pt x="2997518" y="2767809"/>
                  <a:pt x="2998089" y="2760665"/>
                </a:cubicBezTo>
                <a:cubicBezTo>
                  <a:pt x="2987231" y="2772285"/>
                  <a:pt x="2979896" y="2771523"/>
                  <a:pt x="2973991" y="2758474"/>
                </a:cubicBezTo>
                <a:cubicBezTo>
                  <a:pt x="2969228" y="2747901"/>
                  <a:pt x="2968085" y="2730090"/>
                  <a:pt x="2971610" y="2716659"/>
                </a:cubicBezTo>
                <a:cubicBezTo>
                  <a:pt x="2975991" y="2699705"/>
                  <a:pt x="2983706" y="2694371"/>
                  <a:pt x="2997041" y="2698943"/>
                </a:cubicBezTo>
                <a:cubicBezTo>
                  <a:pt x="2992184" y="2682369"/>
                  <a:pt x="2991136" y="2664939"/>
                  <a:pt x="2997518" y="2647889"/>
                </a:cubicBezTo>
                <a:cubicBezTo>
                  <a:pt x="3003899" y="2630839"/>
                  <a:pt x="3012377" y="2630363"/>
                  <a:pt x="3021235" y="2635888"/>
                </a:cubicBezTo>
                <a:cubicBezTo>
                  <a:pt x="3017044" y="2616838"/>
                  <a:pt x="3016472" y="2599216"/>
                  <a:pt x="3023902" y="2581976"/>
                </a:cubicBezTo>
                <a:lnTo>
                  <a:pt x="3023939" y="2581891"/>
                </a:lnTo>
                <a:lnTo>
                  <a:pt x="3015996" y="2590930"/>
                </a:lnTo>
                <a:cubicBezTo>
                  <a:pt x="3007994" y="2598740"/>
                  <a:pt x="2999136" y="2593978"/>
                  <a:pt x="2994278" y="2579404"/>
                </a:cubicBezTo>
                <a:cubicBezTo>
                  <a:pt x="2989516" y="2565022"/>
                  <a:pt x="2989992" y="2542924"/>
                  <a:pt x="2995898" y="2528351"/>
                </a:cubicBezTo>
                <a:cubicBezTo>
                  <a:pt x="3002184" y="2512825"/>
                  <a:pt x="3012567" y="2508634"/>
                  <a:pt x="3020568" y="2517873"/>
                </a:cubicBezTo>
                <a:cubicBezTo>
                  <a:pt x="3027902" y="2526445"/>
                  <a:pt x="3030569" y="2544924"/>
                  <a:pt x="3027521" y="2563593"/>
                </a:cubicBezTo>
                <a:lnTo>
                  <a:pt x="3024688" y="2580687"/>
                </a:lnTo>
                <a:lnTo>
                  <a:pt x="3034951" y="2567891"/>
                </a:lnTo>
                <a:cubicBezTo>
                  <a:pt x="3038689" y="2566379"/>
                  <a:pt x="3042476" y="2567117"/>
                  <a:pt x="3046000" y="2567974"/>
                </a:cubicBezTo>
                <a:cubicBezTo>
                  <a:pt x="3046476" y="2552830"/>
                  <a:pt x="3046952" y="2538351"/>
                  <a:pt x="3047429" y="2523302"/>
                </a:cubicBezTo>
                <a:cubicBezTo>
                  <a:pt x="3037713" y="2531970"/>
                  <a:pt x="3028474" y="2533875"/>
                  <a:pt x="3022092" y="2514253"/>
                </a:cubicBezTo>
                <a:cubicBezTo>
                  <a:pt x="3017520" y="2500347"/>
                  <a:pt x="3017425" y="2483488"/>
                  <a:pt x="3022568" y="2467485"/>
                </a:cubicBezTo>
                <a:cubicBezTo>
                  <a:pt x="3030284" y="2443292"/>
                  <a:pt x="3041428" y="2442435"/>
                  <a:pt x="3053048" y="2449864"/>
                </a:cubicBezTo>
                <a:cubicBezTo>
                  <a:pt x="3048953" y="2429481"/>
                  <a:pt x="3049429" y="2410812"/>
                  <a:pt x="3057811" y="2393000"/>
                </a:cubicBezTo>
                <a:lnTo>
                  <a:pt x="3057965" y="2392727"/>
                </a:lnTo>
                <a:lnTo>
                  <a:pt x="3049047" y="2400715"/>
                </a:lnTo>
                <a:cubicBezTo>
                  <a:pt x="3039617" y="2408050"/>
                  <a:pt x="3030092" y="2403096"/>
                  <a:pt x="3024758" y="2388238"/>
                </a:cubicBezTo>
                <a:cubicBezTo>
                  <a:pt x="3019615" y="2373760"/>
                  <a:pt x="3019996" y="2351090"/>
                  <a:pt x="3026187" y="2335660"/>
                </a:cubicBezTo>
                <a:cubicBezTo>
                  <a:pt x="3032759" y="2319562"/>
                  <a:pt x="3043332" y="2313371"/>
                  <a:pt x="3053143" y="2319467"/>
                </a:cubicBezTo>
                <a:lnTo>
                  <a:pt x="3060737" y="2324471"/>
                </a:lnTo>
                <a:lnTo>
                  <a:pt x="3056370" y="2295583"/>
                </a:lnTo>
                <a:lnTo>
                  <a:pt x="3063716" y="2265003"/>
                </a:lnTo>
                <a:lnTo>
                  <a:pt x="3064076" y="2264667"/>
                </a:lnTo>
                <a:lnTo>
                  <a:pt x="3064243" y="2264160"/>
                </a:lnTo>
                <a:lnTo>
                  <a:pt x="3064288" y="2264127"/>
                </a:lnTo>
                <a:lnTo>
                  <a:pt x="3064091" y="2264652"/>
                </a:lnTo>
                <a:lnTo>
                  <a:pt x="3079373" y="2250339"/>
                </a:lnTo>
                <a:cubicBezTo>
                  <a:pt x="3084814" y="2248577"/>
                  <a:pt x="3090291" y="2249744"/>
                  <a:pt x="3095530" y="2252982"/>
                </a:cubicBezTo>
                <a:cubicBezTo>
                  <a:pt x="3096959" y="2235933"/>
                  <a:pt x="3098292" y="2219740"/>
                  <a:pt x="3099721" y="2203548"/>
                </a:cubicBezTo>
                <a:cubicBezTo>
                  <a:pt x="3087338" y="2210691"/>
                  <a:pt x="3076099" y="2210977"/>
                  <a:pt x="3068003" y="2193451"/>
                </a:cubicBezTo>
                <a:cubicBezTo>
                  <a:pt x="3060287" y="2176782"/>
                  <a:pt x="3061621" y="2157352"/>
                  <a:pt x="3068288" y="2137920"/>
                </a:cubicBezTo>
                <a:cubicBezTo>
                  <a:pt x="3068479" y="2137254"/>
                  <a:pt x="3068479" y="2136492"/>
                  <a:pt x="3068669" y="2135730"/>
                </a:cubicBezTo>
                <a:lnTo>
                  <a:pt x="3068873" y="2135471"/>
                </a:lnTo>
                <a:lnTo>
                  <a:pt x="3058667" y="2140016"/>
                </a:lnTo>
                <a:cubicBezTo>
                  <a:pt x="3047047" y="2143636"/>
                  <a:pt x="3036188" y="2134968"/>
                  <a:pt x="3030664" y="2118299"/>
                </a:cubicBezTo>
                <a:cubicBezTo>
                  <a:pt x="3025044" y="2101250"/>
                  <a:pt x="3026472" y="2080580"/>
                  <a:pt x="3034855" y="2066102"/>
                </a:cubicBezTo>
                <a:cubicBezTo>
                  <a:pt x="3043237" y="2051529"/>
                  <a:pt x="3055714" y="2047433"/>
                  <a:pt x="3067430" y="2055244"/>
                </a:cubicBezTo>
                <a:lnTo>
                  <a:pt x="3075406" y="2061641"/>
                </a:lnTo>
                <a:lnTo>
                  <a:pt x="3071360" y="2030502"/>
                </a:lnTo>
                <a:cubicBezTo>
                  <a:pt x="3071813" y="2019906"/>
                  <a:pt x="3074242" y="2009428"/>
                  <a:pt x="3079052" y="1999141"/>
                </a:cubicBezTo>
                <a:lnTo>
                  <a:pt x="3079369" y="1998722"/>
                </a:lnTo>
                <a:lnTo>
                  <a:pt x="3058060" y="2006417"/>
                </a:lnTo>
                <a:lnTo>
                  <a:pt x="3037793" y="1995948"/>
                </a:lnTo>
                <a:lnTo>
                  <a:pt x="3032854" y="1980949"/>
                </a:lnTo>
                <a:cubicBezTo>
                  <a:pt x="3027425" y="1962851"/>
                  <a:pt x="3028759" y="1945992"/>
                  <a:pt x="3037617" y="1931800"/>
                </a:cubicBezTo>
                <a:cubicBezTo>
                  <a:pt x="3046094" y="1918274"/>
                  <a:pt x="3057334" y="1914750"/>
                  <a:pt x="3069811" y="1919989"/>
                </a:cubicBezTo>
                <a:lnTo>
                  <a:pt x="3082452" y="1926034"/>
                </a:lnTo>
                <a:lnTo>
                  <a:pt x="3077373" y="1896688"/>
                </a:lnTo>
                <a:cubicBezTo>
                  <a:pt x="3078195" y="1886913"/>
                  <a:pt x="3081195" y="1877364"/>
                  <a:pt x="3085243" y="1867982"/>
                </a:cubicBezTo>
                <a:lnTo>
                  <a:pt x="3085455" y="1867770"/>
                </a:lnTo>
                <a:lnTo>
                  <a:pt x="3061810" y="1874340"/>
                </a:lnTo>
                <a:lnTo>
                  <a:pt x="3039967" y="1859364"/>
                </a:lnTo>
                <a:lnTo>
                  <a:pt x="3031640" y="1824989"/>
                </a:lnTo>
                <a:lnTo>
                  <a:pt x="3041393" y="1793460"/>
                </a:lnTo>
                <a:lnTo>
                  <a:pt x="3060429" y="1787782"/>
                </a:lnTo>
                <a:cubicBezTo>
                  <a:pt x="3067025" y="1786925"/>
                  <a:pt x="3073764" y="1787973"/>
                  <a:pt x="3080765" y="1793402"/>
                </a:cubicBezTo>
                <a:lnTo>
                  <a:pt x="3086787" y="1794799"/>
                </a:lnTo>
                <a:lnTo>
                  <a:pt x="3082267" y="1769982"/>
                </a:lnTo>
                <a:cubicBezTo>
                  <a:pt x="3082624" y="1761492"/>
                  <a:pt x="3084481" y="1752872"/>
                  <a:pt x="3086672" y="1743966"/>
                </a:cubicBezTo>
                <a:cubicBezTo>
                  <a:pt x="3078623" y="1746538"/>
                  <a:pt x="3071313" y="1747205"/>
                  <a:pt x="3064443" y="1745919"/>
                </a:cubicBezTo>
                <a:lnTo>
                  <a:pt x="3045402" y="1736428"/>
                </a:lnTo>
                <a:lnTo>
                  <a:pt x="3048512" y="1765671"/>
                </a:lnTo>
                <a:lnTo>
                  <a:pt x="3041202" y="1792915"/>
                </a:lnTo>
                <a:lnTo>
                  <a:pt x="3031712" y="1799211"/>
                </a:lnTo>
                <a:cubicBezTo>
                  <a:pt x="3017138" y="1807498"/>
                  <a:pt x="3001994" y="1802545"/>
                  <a:pt x="2991325" y="1786162"/>
                </a:cubicBezTo>
                <a:cubicBezTo>
                  <a:pt x="2980657" y="1769874"/>
                  <a:pt x="2978848" y="1747872"/>
                  <a:pt x="2987515" y="1732346"/>
                </a:cubicBezTo>
                <a:cubicBezTo>
                  <a:pt x="2996088" y="1717010"/>
                  <a:pt x="3012090" y="1713296"/>
                  <a:pt x="3027711" y="1722345"/>
                </a:cubicBezTo>
                <a:lnTo>
                  <a:pt x="3039778" y="1729549"/>
                </a:lnTo>
                <a:lnTo>
                  <a:pt x="3031415" y="1699461"/>
                </a:lnTo>
                <a:cubicBezTo>
                  <a:pt x="3031427" y="1689531"/>
                  <a:pt x="3034094" y="1679959"/>
                  <a:pt x="3038761" y="1670719"/>
                </a:cubicBezTo>
                <a:lnTo>
                  <a:pt x="3039120" y="1670360"/>
                </a:lnTo>
                <a:lnTo>
                  <a:pt x="3014162" y="1675136"/>
                </a:lnTo>
                <a:lnTo>
                  <a:pt x="2989517" y="1662861"/>
                </a:lnTo>
                <a:lnTo>
                  <a:pt x="2982848" y="1648336"/>
                </a:lnTo>
                <a:cubicBezTo>
                  <a:pt x="2975800" y="1631667"/>
                  <a:pt x="2976657" y="1616808"/>
                  <a:pt x="2985420" y="1604997"/>
                </a:cubicBezTo>
                <a:cubicBezTo>
                  <a:pt x="2994183" y="1593091"/>
                  <a:pt x="3006946" y="1590709"/>
                  <a:pt x="3021996" y="1596234"/>
                </a:cubicBezTo>
                <a:lnTo>
                  <a:pt x="3037332" y="1603029"/>
                </a:lnTo>
                <a:lnTo>
                  <a:pt x="3030225" y="1579434"/>
                </a:lnTo>
                <a:cubicBezTo>
                  <a:pt x="3029927" y="1571326"/>
                  <a:pt x="3031618" y="1563087"/>
                  <a:pt x="3034856" y="1554419"/>
                </a:cubicBezTo>
                <a:cubicBezTo>
                  <a:pt x="3025902" y="1556705"/>
                  <a:pt x="3017782" y="1557015"/>
                  <a:pt x="3010126" y="1555407"/>
                </a:cubicBezTo>
                <a:lnTo>
                  <a:pt x="2988809" y="1545194"/>
                </a:lnTo>
                <a:lnTo>
                  <a:pt x="2993612" y="1563944"/>
                </a:lnTo>
                <a:cubicBezTo>
                  <a:pt x="2997326" y="1583090"/>
                  <a:pt x="2989421" y="1599092"/>
                  <a:pt x="2974181" y="1604521"/>
                </a:cubicBezTo>
                <a:cubicBezTo>
                  <a:pt x="2959703" y="1609665"/>
                  <a:pt x="2943320" y="1602616"/>
                  <a:pt x="2932556" y="1586804"/>
                </a:cubicBezTo>
                <a:cubicBezTo>
                  <a:pt x="2922079" y="1571183"/>
                  <a:pt x="2920460" y="1551467"/>
                  <a:pt x="2929127" y="1538703"/>
                </a:cubicBezTo>
                <a:cubicBezTo>
                  <a:pt x="2937700" y="1525940"/>
                  <a:pt x="2953797" y="1523463"/>
                  <a:pt x="2969894" y="1532036"/>
                </a:cubicBezTo>
                <a:lnTo>
                  <a:pt x="2983174" y="1539322"/>
                </a:lnTo>
                <a:lnTo>
                  <a:pt x="2973348" y="1511449"/>
                </a:lnTo>
                <a:cubicBezTo>
                  <a:pt x="2972967" y="1502508"/>
                  <a:pt x="2975277" y="1494031"/>
                  <a:pt x="2979515" y="1485934"/>
                </a:cubicBezTo>
                <a:cubicBezTo>
                  <a:pt x="2980658" y="1484982"/>
                  <a:pt x="2981801" y="1484029"/>
                  <a:pt x="2982849" y="1482981"/>
                </a:cubicBezTo>
                <a:cubicBezTo>
                  <a:pt x="2997422" y="1477076"/>
                  <a:pt x="3013615" y="1478695"/>
                  <a:pt x="3029045" y="1486029"/>
                </a:cubicBezTo>
                <a:cubicBezTo>
                  <a:pt x="3028569" y="1472028"/>
                  <a:pt x="3028093" y="1459455"/>
                  <a:pt x="3027521" y="1446596"/>
                </a:cubicBezTo>
                <a:cubicBezTo>
                  <a:pt x="3020378" y="1447930"/>
                  <a:pt x="3013139" y="1447596"/>
                  <a:pt x="3005876" y="1445846"/>
                </a:cubicBezTo>
                <a:lnTo>
                  <a:pt x="2984725" y="1436866"/>
                </a:lnTo>
                <a:lnTo>
                  <a:pt x="2990647" y="1460765"/>
                </a:lnTo>
                <a:cubicBezTo>
                  <a:pt x="2990778" y="1468576"/>
                  <a:pt x="2988659" y="1475934"/>
                  <a:pt x="2983229" y="1482601"/>
                </a:cubicBezTo>
                <a:cubicBezTo>
                  <a:pt x="2982086" y="1483553"/>
                  <a:pt x="2980943" y="1484506"/>
                  <a:pt x="2979895" y="1485554"/>
                </a:cubicBezTo>
                <a:cubicBezTo>
                  <a:pt x="2970942" y="1489412"/>
                  <a:pt x="2962155" y="1490745"/>
                  <a:pt x="2953452" y="1488983"/>
                </a:cubicBezTo>
                <a:lnTo>
                  <a:pt x="2927964" y="1474104"/>
                </a:lnTo>
                <a:lnTo>
                  <a:pt x="2916435" y="1447049"/>
                </a:lnTo>
                <a:cubicBezTo>
                  <a:pt x="2915887" y="1438357"/>
                  <a:pt x="2918269" y="1430118"/>
                  <a:pt x="2922269" y="1422212"/>
                </a:cubicBezTo>
                <a:cubicBezTo>
                  <a:pt x="2917983" y="1423355"/>
                  <a:pt x="2913888" y="1424784"/>
                  <a:pt x="2909506" y="1425641"/>
                </a:cubicBezTo>
                <a:cubicBezTo>
                  <a:pt x="2895218" y="1428404"/>
                  <a:pt x="2878931" y="1421260"/>
                  <a:pt x="2868739" y="1408210"/>
                </a:cubicBezTo>
                <a:cubicBezTo>
                  <a:pt x="2858643" y="1395256"/>
                  <a:pt x="2856357" y="1380588"/>
                  <a:pt x="2862643" y="1369444"/>
                </a:cubicBezTo>
                <a:cubicBezTo>
                  <a:pt x="2868930" y="1358300"/>
                  <a:pt x="2883598" y="1354204"/>
                  <a:pt x="2899124" y="1359347"/>
                </a:cubicBezTo>
                <a:lnTo>
                  <a:pt x="2916305" y="1366019"/>
                </a:lnTo>
                <a:lnTo>
                  <a:pt x="2907792" y="1346703"/>
                </a:lnTo>
                <a:cubicBezTo>
                  <a:pt x="2907054" y="1340178"/>
                  <a:pt x="2908269" y="1333677"/>
                  <a:pt x="2910745" y="1326962"/>
                </a:cubicBezTo>
                <a:cubicBezTo>
                  <a:pt x="2902411" y="1328296"/>
                  <a:pt x="2894672" y="1328200"/>
                  <a:pt x="2887278" y="1326736"/>
                </a:cubicBezTo>
                <a:lnTo>
                  <a:pt x="2866559" y="1318561"/>
                </a:lnTo>
                <a:lnTo>
                  <a:pt x="2871405" y="1331820"/>
                </a:lnTo>
                <a:cubicBezTo>
                  <a:pt x="2876168" y="1347155"/>
                  <a:pt x="2869691" y="1360300"/>
                  <a:pt x="2855594" y="1364872"/>
                </a:cubicBezTo>
                <a:cubicBezTo>
                  <a:pt x="2841973" y="1369253"/>
                  <a:pt x="2825781" y="1363824"/>
                  <a:pt x="2814827" y="1351442"/>
                </a:cubicBezTo>
                <a:cubicBezTo>
                  <a:pt x="2803397" y="1338488"/>
                  <a:pt x="2801206" y="1322486"/>
                  <a:pt x="2809398" y="1311913"/>
                </a:cubicBezTo>
                <a:cubicBezTo>
                  <a:pt x="2817399" y="1301531"/>
                  <a:pt x="2832734" y="1299911"/>
                  <a:pt x="2849022" y="1307531"/>
                </a:cubicBezTo>
                <a:lnTo>
                  <a:pt x="2859809" y="1312613"/>
                </a:lnTo>
                <a:lnTo>
                  <a:pt x="2850286" y="1293136"/>
                </a:lnTo>
                <a:cubicBezTo>
                  <a:pt x="2848952" y="1286695"/>
                  <a:pt x="2849738" y="1280480"/>
                  <a:pt x="2853214" y="1274479"/>
                </a:cubicBezTo>
                <a:cubicBezTo>
                  <a:pt x="2845547" y="1276194"/>
                  <a:pt x="2838236" y="1276194"/>
                  <a:pt x="2831140" y="1274801"/>
                </a:cubicBezTo>
                <a:lnTo>
                  <a:pt x="2811036" y="1267029"/>
                </a:lnTo>
                <a:lnTo>
                  <a:pt x="2815018" y="1277527"/>
                </a:lnTo>
                <a:cubicBezTo>
                  <a:pt x="2820161" y="1291434"/>
                  <a:pt x="2815018" y="1304292"/>
                  <a:pt x="2802350" y="1309341"/>
                </a:cubicBezTo>
                <a:cubicBezTo>
                  <a:pt x="2789396" y="1314484"/>
                  <a:pt x="2773203" y="1309912"/>
                  <a:pt x="2762631" y="1298292"/>
                </a:cubicBezTo>
                <a:cubicBezTo>
                  <a:pt x="2752153" y="1286766"/>
                  <a:pt x="2750343" y="1272003"/>
                  <a:pt x="2758059" y="1262478"/>
                </a:cubicBezTo>
                <a:cubicBezTo>
                  <a:pt x="2765678" y="1253048"/>
                  <a:pt x="2779871" y="1251333"/>
                  <a:pt x="2795111" y="1257906"/>
                </a:cubicBezTo>
                <a:lnTo>
                  <a:pt x="2805261" y="1262269"/>
                </a:lnTo>
                <a:lnTo>
                  <a:pt x="2796814" y="1244392"/>
                </a:lnTo>
                <a:cubicBezTo>
                  <a:pt x="2796159" y="1238046"/>
                  <a:pt x="2798064" y="1231188"/>
                  <a:pt x="2803493" y="1222949"/>
                </a:cubicBezTo>
                <a:cubicBezTo>
                  <a:pt x="2794016" y="1226854"/>
                  <a:pt x="2785824" y="1227830"/>
                  <a:pt x="2778407" y="1226616"/>
                </a:cubicBezTo>
                <a:lnTo>
                  <a:pt x="2758681" y="1217471"/>
                </a:lnTo>
                <a:lnTo>
                  <a:pt x="2763869" y="1230760"/>
                </a:lnTo>
                <a:cubicBezTo>
                  <a:pt x="2767774" y="1244190"/>
                  <a:pt x="2763202" y="1255239"/>
                  <a:pt x="2751391" y="1260287"/>
                </a:cubicBezTo>
                <a:cubicBezTo>
                  <a:pt x="2739866" y="1265145"/>
                  <a:pt x="2725673" y="1262002"/>
                  <a:pt x="2716148" y="1252763"/>
                </a:cubicBezTo>
                <a:cubicBezTo>
                  <a:pt x="2706338" y="1243142"/>
                  <a:pt x="2704718" y="1230569"/>
                  <a:pt x="2711957" y="1220092"/>
                </a:cubicBezTo>
                <a:cubicBezTo>
                  <a:pt x="2718815" y="1210186"/>
                  <a:pt x="2731865" y="1205804"/>
                  <a:pt x="2744723" y="1210567"/>
                </a:cubicBezTo>
                <a:lnTo>
                  <a:pt x="2756809" y="1215473"/>
                </a:lnTo>
                <a:lnTo>
                  <a:pt x="2749451" y="1196494"/>
                </a:lnTo>
                <a:cubicBezTo>
                  <a:pt x="2748891" y="1189755"/>
                  <a:pt x="2750249" y="1182659"/>
                  <a:pt x="2753392" y="1174848"/>
                </a:cubicBezTo>
                <a:cubicBezTo>
                  <a:pt x="2745344" y="1178944"/>
                  <a:pt x="2738128" y="1180420"/>
                  <a:pt x="2731378" y="1179884"/>
                </a:cubicBezTo>
                <a:lnTo>
                  <a:pt x="2712895" y="1173121"/>
                </a:lnTo>
                <a:lnTo>
                  <a:pt x="2718911" y="1185516"/>
                </a:lnTo>
                <a:cubicBezTo>
                  <a:pt x="2723673" y="1198089"/>
                  <a:pt x="2717958" y="1211710"/>
                  <a:pt x="2706909" y="1217520"/>
                </a:cubicBezTo>
                <a:cubicBezTo>
                  <a:pt x="2696051" y="1223235"/>
                  <a:pt x="2683668" y="1221044"/>
                  <a:pt x="2675286" y="1213043"/>
                </a:cubicBezTo>
                <a:cubicBezTo>
                  <a:pt x="2666523" y="1204661"/>
                  <a:pt x="2664332" y="1192183"/>
                  <a:pt x="2670048" y="1181134"/>
                </a:cubicBezTo>
                <a:cubicBezTo>
                  <a:pt x="2675477" y="1170562"/>
                  <a:pt x="2687192" y="1164751"/>
                  <a:pt x="2699575" y="1168085"/>
                </a:cubicBezTo>
                <a:lnTo>
                  <a:pt x="2711038" y="1171578"/>
                </a:lnTo>
                <a:lnTo>
                  <a:pt x="2702255" y="1154012"/>
                </a:lnTo>
                <a:cubicBezTo>
                  <a:pt x="2700909" y="1147701"/>
                  <a:pt x="2701338" y="1140939"/>
                  <a:pt x="2703957" y="1133414"/>
                </a:cubicBezTo>
                <a:cubicBezTo>
                  <a:pt x="2697814" y="1137224"/>
                  <a:pt x="2691861" y="1139058"/>
                  <a:pt x="2685967" y="1139391"/>
                </a:cubicBezTo>
                <a:lnTo>
                  <a:pt x="2669018" y="1136484"/>
                </a:lnTo>
                <a:lnTo>
                  <a:pt x="2673096" y="1146273"/>
                </a:lnTo>
                <a:cubicBezTo>
                  <a:pt x="2678239" y="1159132"/>
                  <a:pt x="2674525" y="1173038"/>
                  <a:pt x="2664809" y="1178753"/>
                </a:cubicBezTo>
                <a:cubicBezTo>
                  <a:pt x="2654903" y="1184659"/>
                  <a:pt x="2641473" y="1182849"/>
                  <a:pt x="2631757" y="1173800"/>
                </a:cubicBezTo>
                <a:cubicBezTo>
                  <a:pt x="2622042" y="1164752"/>
                  <a:pt x="2619185" y="1150845"/>
                  <a:pt x="2624899" y="1139796"/>
                </a:cubicBezTo>
                <a:cubicBezTo>
                  <a:pt x="2630519" y="1128938"/>
                  <a:pt x="2642521" y="1124937"/>
                  <a:pt x="2655475" y="1130081"/>
                </a:cubicBezTo>
                <a:lnTo>
                  <a:pt x="2663673" y="1132843"/>
                </a:lnTo>
                <a:lnTo>
                  <a:pt x="2654487" y="1116495"/>
                </a:lnTo>
                <a:cubicBezTo>
                  <a:pt x="2652808" y="1110125"/>
                  <a:pt x="2652856" y="1102839"/>
                  <a:pt x="2655284" y="1093980"/>
                </a:cubicBezTo>
                <a:cubicBezTo>
                  <a:pt x="2649045" y="1099219"/>
                  <a:pt x="2643259" y="1100910"/>
                  <a:pt x="2637484" y="1100577"/>
                </a:cubicBezTo>
                <a:lnTo>
                  <a:pt x="2620526" y="1095269"/>
                </a:lnTo>
                <a:lnTo>
                  <a:pt x="2626042" y="1106935"/>
                </a:lnTo>
                <a:cubicBezTo>
                  <a:pt x="2631662" y="1120556"/>
                  <a:pt x="2628233" y="1133034"/>
                  <a:pt x="2617469" y="1139511"/>
                </a:cubicBezTo>
                <a:cubicBezTo>
                  <a:pt x="2607182" y="1145702"/>
                  <a:pt x="2593181" y="1144464"/>
                  <a:pt x="2582608" y="1135891"/>
                </a:cubicBezTo>
                <a:cubicBezTo>
                  <a:pt x="2571559" y="1126938"/>
                  <a:pt x="2567749" y="1112745"/>
                  <a:pt x="2573273" y="1100553"/>
                </a:cubicBezTo>
                <a:cubicBezTo>
                  <a:pt x="2578607" y="1088647"/>
                  <a:pt x="2591276" y="1083313"/>
                  <a:pt x="2605277" y="1087504"/>
                </a:cubicBezTo>
                <a:lnTo>
                  <a:pt x="2614062" y="1090318"/>
                </a:lnTo>
                <a:lnTo>
                  <a:pt x="2603849" y="1072263"/>
                </a:lnTo>
                <a:cubicBezTo>
                  <a:pt x="2601659" y="1065977"/>
                  <a:pt x="2602135" y="1059214"/>
                  <a:pt x="2601182" y="1051308"/>
                </a:cubicBezTo>
                <a:cubicBezTo>
                  <a:pt x="2596086" y="1055357"/>
                  <a:pt x="2590585" y="1057095"/>
                  <a:pt x="2584752" y="1057321"/>
                </a:cubicBezTo>
                <a:lnTo>
                  <a:pt x="2567175" y="1054403"/>
                </a:lnTo>
                <a:lnTo>
                  <a:pt x="2572892" y="1064930"/>
                </a:lnTo>
                <a:cubicBezTo>
                  <a:pt x="2579750" y="1079027"/>
                  <a:pt x="2577178" y="1092552"/>
                  <a:pt x="2566415" y="1100458"/>
                </a:cubicBezTo>
                <a:cubicBezTo>
                  <a:pt x="2556128" y="1107983"/>
                  <a:pt x="2540888" y="1108078"/>
                  <a:pt x="2529268" y="1100363"/>
                </a:cubicBezTo>
                <a:cubicBezTo>
                  <a:pt x="2517361" y="1092457"/>
                  <a:pt x="2512218" y="1079122"/>
                  <a:pt x="2516123" y="1065787"/>
                </a:cubicBezTo>
                <a:cubicBezTo>
                  <a:pt x="2520028" y="1052452"/>
                  <a:pt x="2532220" y="1044451"/>
                  <a:pt x="2547365" y="1046070"/>
                </a:cubicBezTo>
                <a:lnTo>
                  <a:pt x="2558617" y="1047488"/>
                </a:lnTo>
                <a:lnTo>
                  <a:pt x="2548033" y="1030854"/>
                </a:lnTo>
                <a:cubicBezTo>
                  <a:pt x="2546080" y="1024519"/>
                  <a:pt x="2545413" y="1017638"/>
                  <a:pt x="2544794" y="1010351"/>
                </a:cubicBezTo>
                <a:cubicBezTo>
                  <a:pt x="2539413" y="1014637"/>
                  <a:pt x="2533698" y="1016685"/>
                  <a:pt x="2527733" y="1017316"/>
                </a:cubicBezTo>
                <a:lnTo>
                  <a:pt x="2509923" y="1015842"/>
                </a:lnTo>
                <a:lnTo>
                  <a:pt x="2515552" y="1024830"/>
                </a:lnTo>
                <a:cubicBezTo>
                  <a:pt x="2522315" y="1037593"/>
                  <a:pt x="2523172" y="1049690"/>
                  <a:pt x="2513932" y="1060167"/>
                </a:cubicBezTo>
                <a:cubicBezTo>
                  <a:pt x="2504789" y="1070454"/>
                  <a:pt x="2492597" y="1073026"/>
                  <a:pt x="2478404" y="1069311"/>
                </a:cubicBezTo>
                <a:lnTo>
                  <a:pt x="2471474" y="1066735"/>
                </a:lnTo>
                <a:lnTo>
                  <a:pt x="2457914" y="1050869"/>
                </a:lnTo>
                <a:cubicBezTo>
                  <a:pt x="2455378" y="1044761"/>
                  <a:pt x="2454973" y="1037832"/>
                  <a:pt x="2456973" y="1029878"/>
                </a:cubicBezTo>
                <a:cubicBezTo>
                  <a:pt x="2457545" y="1027497"/>
                  <a:pt x="2457068" y="1024830"/>
                  <a:pt x="2457164" y="1022258"/>
                </a:cubicBezTo>
                <a:cubicBezTo>
                  <a:pt x="2457449" y="1021877"/>
                  <a:pt x="2457640" y="1021686"/>
                  <a:pt x="2457925" y="1021305"/>
                </a:cubicBezTo>
                <a:cubicBezTo>
                  <a:pt x="2464021" y="1016114"/>
                  <a:pt x="2470570" y="1012399"/>
                  <a:pt x="2477583" y="1010197"/>
                </a:cubicBezTo>
                <a:lnTo>
                  <a:pt x="2499164" y="1008239"/>
                </a:lnTo>
                <a:lnTo>
                  <a:pt x="2488942" y="992492"/>
                </a:lnTo>
                <a:cubicBezTo>
                  <a:pt x="2486930" y="986753"/>
                  <a:pt x="2486216" y="980728"/>
                  <a:pt x="2486311" y="974727"/>
                </a:cubicBezTo>
                <a:cubicBezTo>
                  <a:pt x="2474404" y="977299"/>
                  <a:pt x="2463355" y="980061"/>
                  <a:pt x="2451640" y="983205"/>
                </a:cubicBezTo>
                <a:cubicBezTo>
                  <a:pt x="2460307" y="994635"/>
                  <a:pt x="2465165" y="1007589"/>
                  <a:pt x="2457355" y="1021686"/>
                </a:cubicBezTo>
                <a:cubicBezTo>
                  <a:pt x="2457069" y="1022067"/>
                  <a:pt x="2456879" y="1022257"/>
                  <a:pt x="2456593" y="1022638"/>
                </a:cubicBezTo>
                <a:cubicBezTo>
                  <a:pt x="2451783" y="1030639"/>
                  <a:pt x="2445520" y="1035092"/>
                  <a:pt x="2438305" y="1037235"/>
                </a:cubicBezTo>
                <a:lnTo>
                  <a:pt x="2414934" y="1037954"/>
                </a:lnTo>
                <a:lnTo>
                  <a:pt x="2422588" y="1050833"/>
                </a:lnTo>
                <a:cubicBezTo>
                  <a:pt x="2429255" y="1064263"/>
                  <a:pt x="2425064" y="1079027"/>
                  <a:pt x="2412015" y="1088933"/>
                </a:cubicBezTo>
                <a:cubicBezTo>
                  <a:pt x="2399633" y="1098363"/>
                  <a:pt x="2383059" y="1099887"/>
                  <a:pt x="2370962" y="1092838"/>
                </a:cubicBezTo>
                <a:cubicBezTo>
                  <a:pt x="2359056" y="1085885"/>
                  <a:pt x="2355246" y="1071788"/>
                  <a:pt x="2361247" y="1057977"/>
                </a:cubicBezTo>
                <a:cubicBezTo>
                  <a:pt x="2367248" y="1044356"/>
                  <a:pt x="2381059" y="1035022"/>
                  <a:pt x="2396489" y="1035117"/>
                </a:cubicBezTo>
                <a:lnTo>
                  <a:pt x="2409019" y="1035480"/>
                </a:lnTo>
                <a:lnTo>
                  <a:pt x="2396228" y="1019019"/>
                </a:lnTo>
                <a:cubicBezTo>
                  <a:pt x="2393776" y="1012399"/>
                  <a:pt x="2393395" y="1004541"/>
                  <a:pt x="2395633" y="994825"/>
                </a:cubicBezTo>
                <a:cubicBezTo>
                  <a:pt x="2388823" y="1001207"/>
                  <a:pt x="2382012" y="1005303"/>
                  <a:pt x="2375071" y="1007696"/>
                </a:cubicBezTo>
                <a:lnTo>
                  <a:pt x="2354245" y="1010286"/>
                </a:lnTo>
                <a:lnTo>
                  <a:pt x="2358961" y="1017591"/>
                </a:lnTo>
                <a:cubicBezTo>
                  <a:pt x="2366581" y="1029020"/>
                  <a:pt x="2367819" y="1041308"/>
                  <a:pt x="2358294" y="1054262"/>
                </a:cubicBezTo>
                <a:cubicBezTo>
                  <a:pt x="2348865" y="1067025"/>
                  <a:pt x="2335720" y="1072264"/>
                  <a:pt x="2320480" y="1071502"/>
                </a:cubicBezTo>
                <a:lnTo>
                  <a:pt x="2312606" y="1071777"/>
                </a:lnTo>
                <a:lnTo>
                  <a:pt x="2304097" y="1064549"/>
                </a:lnTo>
                <a:cubicBezTo>
                  <a:pt x="2294858" y="1056072"/>
                  <a:pt x="2293715" y="1044832"/>
                  <a:pt x="2299620" y="1031687"/>
                </a:cubicBezTo>
                <a:cubicBezTo>
                  <a:pt x="2305621" y="1018448"/>
                  <a:pt x="2316480" y="1010352"/>
                  <a:pt x="2330672" y="1007589"/>
                </a:cubicBezTo>
                <a:lnTo>
                  <a:pt x="2345259" y="1005651"/>
                </a:lnTo>
                <a:lnTo>
                  <a:pt x="2333899" y="991361"/>
                </a:lnTo>
                <a:cubicBezTo>
                  <a:pt x="2331863" y="985705"/>
                  <a:pt x="2331387" y="979395"/>
                  <a:pt x="2331720" y="972918"/>
                </a:cubicBezTo>
                <a:close/>
                <a:moveTo>
                  <a:pt x="3231927" y="971966"/>
                </a:moveTo>
                <a:cubicBezTo>
                  <a:pt x="3247072" y="975204"/>
                  <a:pt x="3262407" y="987396"/>
                  <a:pt x="3267455" y="1000731"/>
                </a:cubicBezTo>
                <a:cubicBezTo>
                  <a:pt x="3272503" y="1014066"/>
                  <a:pt x="3264598" y="1022353"/>
                  <a:pt x="3249358" y="1019972"/>
                </a:cubicBezTo>
                <a:cubicBezTo>
                  <a:pt x="3233546" y="1017495"/>
                  <a:pt x="3216687" y="1003970"/>
                  <a:pt x="3211924" y="990444"/>
                </a:cubicBezTo>
                <a:cubicBezTo>
                  <a:pt x="3207257" y="977014"/>
                  <a:pt x="3216211" y="968632"/>
                  <a:pt x="3231927" y="971966"/>
                </a:cubicBezTo>
                <a:close/>
                <a:moveTo>
                  <a:pt x="1953482" y="970441"/>
                </a:moveTo>
                <a:cubicBezTo>
                  <a:pt x="1944053" y="978537"/>
                  <a:pt x="1934432" y="986729"/>
                  <a:pt x="1925764" y="994063"/>
                </a:cubicBezTo>
                <a:cubicBezTo>
                  <a:pt x="1926526" y="1002064"/>
                  <a:pt x="1927288" y="1009589"/>
                  <a:pt x="1928050" y="1016923"/>
                </a:cubicBezTo>
                <a:cubicBezTo>
                  <a:pt x="1937099" y="1009589"/>
                  <a:pt x="1946434" y="1002159"/>
                  <a:pt x="1954911" y="995301"/>
                </a:cubicBezTo>
                <a:cubicBezTo>
                  <a:pt x="1954435" y="986538"/>
                  <a:pt x="1953959" y="978633"/>
                  <a:pt x="1953482" y="970441"/>
                </a:cubicBezTo>
                <a:close/>
                <a:moveTo>
                  <a:pt x="1795891" y="964573"/>
                </a:moveTo>
                <a:cubicBezTo>
                  <a:pt x="1798748" y="963441"/>
                  <a:pt x="1800320" y="964870"/>
                  <a:pt x="1799843" y="969204"/>
                </a:cubicBezTo>
                <a:cubicBezTo>
                  <a:pt x="1798986" y="977872"/>
                  <a:pt x="1790032" y="994445"/>
                  <a:pt x="1780126" y="1005685"/>
                </a:cubicBezTo>
                <a:cubicBezTo>
                  <a:pt x="1770125" y="1017114"/>
                  <a:pt x="1763743" y="1018924"/>
                  <a:pt x="1765458" y="1010066"/>
                </a:cubicBezTo>
                <a:cubicBezTo>
                  <a:pt x="1767077" y="1001779"/>
                  <a:pt x="1775173" y="986730"/>
                  <a:pt x="1784222" y="975300"/>
                </a:cubicBezTo>
                <a:cubicBezTo>
                  <a:pt x="1788890" y="969395"/>
                  <a:pt x="1793033" y="965704"/>
                  <a:pt x="1795891" y="964573"/>
                </a:cubicBezTo>
                <a:close/>
                <a:moveTo>
                  <a:pt x="2572226" y="963202"/>
                </a:moveTo>
                <a:cubicBezTo>
                  <a:pt x="2562892" y="963869"/>
                  <a:pt x="2553938" y="964726"/>
                  <a:pt x="2545366" y="965774"/>
                </a:cubicBezTo>
                <a:cubicBezTo>
                  <a:pt x="2548414" y="976442"/>
                  <a:pt x="2551366" y="987300"/>
                  <a:pt x="2553843" y="996730"/>
                </a:cubicBezTo>
                <a:cubicBezTo>
                  <a:pt x="2563273" y="995587"/>
                  <a:pt x="2572893" y="994730"/>
                  <a:pt x="2582132" y="994158"/>
                </a:cubicBezTo>
                <a:cubicBezTo>
                  <a:pt x="2578798" y="983490"/>
                  <a:pt x="2575465" y="973203"/>
                  <a:pt x="2572226" y="963202"/>
                </a:cubicBezTo>
                <a:close/>
                <a:moveTo>
                  <a:pt x="3383946" y="962821"/>
                </a:moveTo>
                <a:cubicBezTo>
                  <a:pt x="3394614" y="965488"/>
                  <a:pt x="3406806" y="974061"/>
                  <a:pt x="3411473" y="982729"/>
                </a:cubicBezTo>
                <a:cubicBezTo>
                  <a:pt x="3416617" y="992063"/>
                  <a:pt x="3411283" y="997873"/>
                  <a:pt x="3399758" y="995397"/>
                </a:cubicBezTo>
                <a:cubicBezTo>
                  <a:pt x="3388042" y="992920"/>
                  <a:pt x="3375659" y="983586"/>
                  <a:pt x="3371183" y="974156"/>
                </a:cubicBezTo>
                <a:cubicBezTo>
                  <a:pt x="3366706" y="964726"/>
                  <a:pt x="3372230" y="959964"/>
                  <a:pt x="3383946" y="962821"/>
                </a:cubicBezTo>
                <a:close/>
                <a:moveTo>
                  <a:pt x="1724263" y="961048"/>
                </a:moveTo>
                <a:cubicBezTo>
                  <a:pt x="1725478" y="960155"/>
                  <a:pt x="1726073" y="960583"/>
                  <a:pt x="1725644" y="962631"/>
                </a:cubicBezTo>
                <a:cubicBezTo>
                  <a:pt x="1724787" y="966727"/>
                  <a:pt x="1720024" y="976442"/>
                  <a:pt x="1715738" y="982729"/>
                </a:cubicBezTo>
                <a:cubicBezTo>
                  <a:pt x="1711642" y="988634"/>
                  <a:pt x="1708975" y="990444"/>
                  <a:pt x="1709642" y="986920"/>
                </a:cubicBezTo>
                <a:cubicBezTo>
                  <a:pt x="1710404" y="983110"/>
                  <a:pt x="1714785" y="974156"/>
                  <a:pt x="1719167" y="967394"/>
                </a:cubicBezTo>
                <a:cubicBezTo>
                  <a:pt x="1721215" y="964156"/>
                  <a:pt x="1723049" y="961941"/>
                  <a:pt x="1724263" y="961048"/>
                </a:cubicBezTo>
                <a:close/>
                <a:moveTo>
                  <a:pt x="727519" y="960631"/>
                </a:moveTo>
                <a:cubicBezTo>
                  <a:pt x="729615" y="962917"/>
                  <a:pt x="731996" y="965203"/>
                  <a:pt x="733520" y="967489"/>
                </a:cubicBezTo>
                <a:cubicBezTo>
                  <a:pt x="733996" y="968156"/>
                  <a:pt x="731996" y="968823"/>
                  <a:pt x="730472" y="969870"/>
                </a:cubicBezTo>
                <a:cubicBezTo>
                  <a:pt x="728186" y="966822"/>
                  <a:pt x="725900" y="964346"/>
                  <a:pt x="725614" y="963108"/>
                </a:cubicBezTo>
                <a:cubicBezTo>
                  <a:pt x="725233" y="961679"/>
                  <a:pt x="726757" y="961393"/>
                  <a:pt x="727519" y="960631"/>
                </a:cubicBezTo>
                <a:close/>
                <a:moveTo>
                  <a:pt x="3522154" y="957488"/>
                </a:moveTo>
                <a:cubicBezTo>
                  <a:pt x="3528917" y="959107"/>
                  <a:pt x="3538251" y="965012"/>
                  <a:pt x="3541680" y="969965"/>
                </a:cubicBezTo>
                <a:cubicBezTo>
                  <a:pt x="3545109" y="974918"/>
                  <a:pt x="3542061" y="978347"/>
                  <a:pt x="3535489" y="976919"/>
                </a:cubicBezTo>
                <a:cubicBezTo>
                  <a:pt x="3528536" y="975395"/>
                  <a:pt x="3519963" y="969680"/>
                  <a:pt x="3516248" y="964155"/>
                </a:cubicBezTo>
                <a:cubicBezTo>
                  <a:pt x="3512438" y="958631"/>
                  <a:pt x="3515010" y="955868"/>
                  <a:pt x="3522154" y="957488"/>
                </a:cubicBezTo>
                <a:close/>
                <a:moveTo>
                  <a:pt x="2656332" y="953296"/>
                </a:moveTo>
                <a:cubicBezTo>
                  <a:pt x="2646712" y="955296"/>
                  <a:pt x="2637663" y="957487"/>
                  <a:pt x="2629186" y="959678"/>
                </a:cubicBezTo>
                <a:cubicBezTo>
                  <a:pt x="2632424" y="969774"/>
                  <a:pt x="2635472" y="979490"/>
                  <a:pt x="2638235" y="988539"/>
                </a:cubicBezTo>
                <a:cubicBezTo>
                  <a:pt x="2647188" y="986253"/>
                  <a:pt x="2656618" y="984157"/>
                  <a:pt x="2665000" y="982538"/>
                </a:cubicBezTo>
                <a:cubicBezTo>
                  <a:pt x="2662142" y="972346"/>
                  <a:pt x="2659475" y="963393"/>
                  <a:pt x="2656332" y="953296"/>
                </a:cubicBezTo>
                <a:close/>
                <a:moveTo>
                  <a:pt x="3644454" y="951391"/>
                </a:moveTo>
                <a:cubicBezTo>
                  <a:pt x="3646360" y="951868"/>
                  <a:pt x="3650170" y="954344"/>
                  <a:pt x="3654646" y="956630"/>
                </a:cubicBezTo>
                <a:cubicBezTo>
                  <a:pt x="3653122" y="957678"/>
                  <a:pt x="3652265" y="959392"/>
                  <a:pt x="3651027" y="958821"/>
                </a:cubicBezTo>
                <a:cubicBezTo>
                  <a:pt x="3647884" y="957487"/>
                  <a:pt x="3644454" y="955106"/>
                  <a:pt x="3641216" y="953201"/>
                </a:cubicBezTo>
                <a:cubicBezTo>
                  <a:pt x="3642264" y="952534"/>
                  <a:pt x="3642454" y="950915"/>
                  <a:pt x="3644454" y="951391"/>
                </a:cubicBezTo>
                <a:close/>
                <a:moveTo>
                  <a:pt x="2269141" y="950724"/>
                </a:moveTo>
                <a:cubicBezTo>
                  <a:pt x="2258187" y="956058"/>
                  <a:pt x="2247424" y="961392"/>
                  <a:pt x="2237708" y="966250"/>
                </a:cubicBezTo>
                <a:cubicBezTo>
                  <a:pt x="2239804" y="976918"/>
                  <a:pt x="2241899" y="987586"/>
                  <a:pt x="2243709" y="997111"/>
                </a:cubicBezTo>
                <a:cubicBezTo>
                  <a:pt x="2254949" y="991682"/>
                  <a:pt x="2266855" y="986062"/>
                  <a:pt x="2277999" y="981014"/>
                </a:cubicBezTo>
                <a:cubicBezTo>
                  <a:pt x="2274951" y="970536"/>
                  <a:pt x="2271998" y="960154"/>
                  <a:pt x="2269141" y="950724"/>
                </a:cubicBezTo>
                <a:close/>
                <a:moveTo>
                  <a:pt x="1829228" y="950534"/>
                </a:moveTo>
                <a:cubicBezTo>
                  <a:pt x="1832777" y="949272"/>
                  <a:pt x="1835039" y="950773"/>
                  <a:pt x="1835086" y="955392"/>
                </a:cubicBezTo>
                <a:cubicBezTo>
                  <a:pt x="1835181" y="964631"/>
                  <a:pt x="1826037" y="982824"/>
                  <a:pt x="1814893" y="995302"/>
                </a:cubicBezTo>
                <a:cubicBezTo>
                  <a:pt x="1803939" y="1007494"/>
                  <a:pt x="1794891" y="1010447"/>
                  <a:pt x="1795367" y="1001779"/>
                </a:cubicBezTo>
                <a:cubicBezTo>
                  <a:pt x="1795843" y="993111"/>
                  <a:pt x="1805178" y="975109"/>
                  <a:pt x="1815655" y="962250"/>
                </a:cubicBezTo>
                <a:cubicBezTo>
                  <a:pt x="1820846" y="955821"/>
                  <a:pt x="1825680" y="951796"/>
                  <a:pt x="1829228" y="950534"/>
                </a:cubicBezTo>
                <a:close/>
                <a:moveTo>
                  <a:pt x="3114580" y="949392"/>
                </a:moveTo>
                <a:cubicBezTo>
                  <a:pt x="3131534" y="952344"/>
                  <a:pt x="3148870" y="966346"/>
                  <a:pt x="3153918" y="981586"/>
                </a:cubicBezTo>
                <a:cubicBezTo>
                  <a:pt x="3158966" y="996921"/>
                  <a:pt x="3149251" y="1006732"/>
                  <a:pt x="3131915" y="1004256"/>
                </a:cubicBezTo>
                <a:cubicBezTo>
                  <a:pt x="3114961" y="1001779"/>
                  <a:pt x="3097149" y="987587"/>
                  <a:pt x="3092101" y="972633"/>
                </a:cubicBezTo>
                <a:cubicBezTo>
                  <a:pt x="3086862" y="957297"/>
                  <a:pt x="3097244" y="946439"/>
                  <a:pt x="3114580" y="949392"/>
                </a:cubicBezTo>
                <a:close/>
                <a:moveTo>
                  <a:pt x="764952" y="948439"/>
                </a:moveTo>
                <a:cubicBezTo>
                  <a:pt x="768572" y="949677"/>
                  <a:pt x="770667" y="949677"/>
                  <a:pt x="772381" y="951106"/>
                </a:cubicBezTo>
                <a:cubicBezTo>
                  <a:pt x="774477" y="952820"/>
                  <a:pt x="776287" y="955583"/>
                  <a:pt x="778192" y="957964"/>
                </a:cubicBezTo>
                <a:cubicBezTo>
                  <a:pt x="776858" y="958059"/>
                  <a:pt x="775620" y="958916"/>
                  <a:pt x="774001" y="958059"/>
                </a:cubicBezTo>
                <a:cubicBezTo>
                  <a:pt x="772572" y="957297"/>
                  <a:pt x="770667" y="954630"/>
                  <a:pt x="764952" y="948439"/>
                </a:cubicBezTo>
                <a:close/>
                <a:moveTo>
                  <a:pt x="932020" y="946439"/>
                </a:moveTo>
                <a:cubicBezTo>
                  <a:pt x="932306" y="946439"/>
                  <a:pt x="934402" y="949106"/>
                  <a:pt x="936783" y="951678"/>
                </a:cubicBezTo>
                <a:cubicBezTo>
                  <a:pt x="934687" y="951487"/>
                  <a:pt x="933259" y="951678"/>
                  <a:pt x="931544" y="950916"/>
                </a:cubicBezTo>
                <a:cubicBezTo>
                  <a:pt x="930782" y="950535"/>
                  <a:pt x="927925" y="947106"/>
                  <a:pt x="928115" y="946915"/>
                </a:cubicBezTo>
                <a:cubicBezTo>
                  <a:pt x="928782" y="946248"/>
                  <a:pt x="930306" y="946153"/>
                  <a:pt x="932020" y="946439"/>
                </a:cubicBezTo>
                <a:close/>
                <a:moveTo>
                  <a:pt x="875537" y="945105"/>
                </a:moveTo>
                <a:cubicBezTo>
                  <a:pt x="876013" y="945295"/>
                  <a:pt x="877918" y="947962"/>
                  <a:pt x="880204" y="950534"/>
                </a:cubicBezTo>
                <a:cubicBezTo>
                  <a:pt x="878014" y="950153"/>
                  <a:pt x="876585" y="950343"/>
                  <a:pt x="874870" y="949486"/>
                </a:cubicBezTo>
                <a:cubicBezTo>
                  <a:pt x="874013" y="949105"/>
                  <a:pt x="871346" y="945581"/>
                  <a:pt x="871537" y="945390"/>
                </a:cubicBezTo>
                <a:cubicBezTo>
                  <a:pt x="872394" y="944819"/>
                  <a:pt x="873823" y="944724"/>
                  <a:pt x="875537" y="945105"/>
                </a:cubicBezTo>
                <a:close/>
                <a:moveTo>
                  <a:pt x="821817" y="944248"/>
                </a:moveTo>
                <a:cubicBezTo>
                  <a:pt x="824008" y="948439"/>
                  <a:pt x="825436" y="950535"/>
                  <a:pt x="825627" y="951868"/>
                </a:cubicBezTo>
                <a:cubicBezTo>
                  <a:pt x="825722" y="952535"/>
                  <a:pt x="823627" y="951963"/>
                  <a:pt x="822484" y="951868"/>
                </a:cubicBezTo>
                <a:cubicBezTo>
                  <a:pt x="821245" y="949963"/>
                  <a:pt x="819340" y="947868"/>
                  <a:pt x="818864" y="946344"/>
                </a:cubicBezTo>
                <a:cubicBezTo>
                  <a:pt x="818483" y="945391"/>
                  <a:pt x="820102" y="945391"/>
                  <a:pt x="821817" y="944248"/>
                </a:cubicBezTo>
                <a:close/>
                <a:moveTo>
                  <a:pt x="1747063" y="944164"/>
                </a:moveTo>
                <a:cubicBezTo>
                  <a:pt x="1748480" y="943104"/>
                  <a:pt x="1749123" y="943771"/>
                  <a:pt x="1748694" y="946438"/>
                </a:cubicBezTo>
                <a:cubicBezTo>
                  <a:pt x="1747741" y="951677"/>
                  <a:pt x="1742598" y="962536"/>
                  <a:pt x="1737264" y="970346"/>
                </a:cubicBezTo>
                <a:cubicBezTo>
                  <a:pt x="1732120" y="977966"/>
                  <a:pt x="1728501" y="980061"/>
                  <a:pt x="1729739" y="974918"/>
                </a:cubicBezTo>
                <a:cubicBezTo>
                  <a:pt x="1730977" y="970060"/>
                  <a:pt x="1735930" y="959964"/>
                  <a:pt x="1740788" y="952249"/>
                </a:cubicBezTo>
                <a:cubicBezTo>
                  <a:pt x="1743455" y="948010"/>
                  <a:pt x="1745646" y="945224"/>
                  <a:pt x="1747063" y="944164"/>
                </a:cubicBezTo>
                <a:close/>
                <a:moveTo>
                  <a:pt x="2424779" y="940723"/>
                </a:moveTo>
                <a:cubicBezTo>
                  <a:pt x="2414207" y="943962"/>
                  <a:pt x="2403824" y="947295"/>
                  <a:pt x="2394585" y="950439"/>
                </a:cubicBezTo>
                <a:cubicBezTo>
                  <a:pt x="2397347" y="962059"/>
                  <a:pt x="2400014" y="973489"/>
                  <a:pt x="2402110" y="982728"/>
                </a:cubicBezTo>
                <a:cubicBezTo>
                  <a:pt x="2413063" y="979109"/>
                  <a:pt x="2424493" y="975585"/>
                  <a:pt x="2435066" y="972537"/>
                </a:cubicBezTo>
                <a:cubicBezTo>
                  <a:pt x="2431542" y="961488"/>
                  <a:pt x="2428018" y="950629"/>
                  <a:pt x="2424779" y="940723"/>
                </a:cubicBezTo>
                <a:close/>
                <a:moveTo>
                  <a:pt x="1867590" y="938104"/>
                </a:moveTo>
                <a:cubicBezTo>
                  <a:pt x="1871591" y="937295"/>
                  <a:pt x="1874091" y="939628"/>
                  <a:pt x="1874233" y="945295"/>
                </a:cubicBezTo>
                <a:cubicBezTo>
                  <a:pt x="1874614" y="956535"/>
                  <a:pt x="1864708" y="975490"/>
                  <a:pt x="1851659" y="988634"/>
                </a:cubicBezTo>
                <a:cubicBezTo>
                  <a:pt x="1838896" y="1001493"/>
                  <a:pt x="1828609" y="1003493"/>
                  <a:pt x="1829085" y="993206"/>
                </a:cubicBezTo>
                <a:cubicBezTo>
                  <a:pt x="1829561" y="982824"/>
                  <a:pt x="1839848" y="963393"/>
                  <a:pt x="1851945" y="949772"/>
                </a:cubicBezTo>
                <a:cubicBezTo>
                  <a:pt x="1858089" y="942867"/>
                  <a:pt x="1863590" y="938914"/>
                  <a:pt x="1867590" y="938104"/>
                </a:cubicBezTo>
                <a:close/>
                <a:moveTo>
                  <a:pt x="2753678" y="937961"/>
                </a:moveTo>
                <a:cubicBezTo>
                  <a:pt x="2743390" y="938723"/>
                  <a:pt x="2732818" y="939771"/>
                  <a:pt x="2722912" y="940818"/>
                </a:cubicBezTo>
                <a:cubicBezTo>
                  <a:pt x="2725960" y="951201"/>
                  <a:pt x="2728722" y="961297"/>
                  <a:pt x="2731389" y="971394"/>
                </a:cubicBezTo>
                <a:cubicBezTo>
                  <a:pt x="2741866" y="970251"/>
                  <a:pt x="2751677" y="969489"/>
                  <a:pt x="2762060" y="968727"/>
                </a:cubicBezTo>
                <a:cubicBezTo>
                  <a:pt x="2759393" y="958535"/>
                  <a:pt x="2756630" y="948248"/>
                  <a:pt x="2753678" y="937961"/>
                </a:cubicBezTo>
                <a:close/>
                <a:moveTo>
                  <a:pt x="3266407" y="936437"/>
                </a:moveTo>
                <a:cubicBezTo>
                  <a:pt x="3279647" y="938437"/>
                  <a:pt x="3294792" y="948915"/>
                  <a:pt x="3300602" y="960250"/>
                </a:cubicBezTo>
                <a:cubicBezTo>
                  <a:pt x="3306508" y="971680"/>
                  <a:pt x="3300221" y="979014"/>
                  <a:pt x="3286505" y="976633"/>
                </a:cubicBezTo>
                <a:cubicBezTo>
                  <a:pt x="3273551" y="974347"/>
                  <a:pt x="3259645" y="964250"/>
                  <a:pt x="3253930" y="953392"/>
                </a:cubicBezTo>
                <a:cubicBezTo>
                  <a:pt x="3247834" y="941771"/>
                  <a:pt x="3253263" y="934342"/>
                  <a:pt x="3266407" y="936437"/>
                </a:cubicBezTo>
                <a:close/>
                <a:moveTo>
                  <a:pt x="1667351" y="934437"/>
                </a:moveTo>
                <a:cubicBezTo>
                  <a:pt x="1667922" y="934628"/>
                  <a:pt x="1668684" y="934437"/>
                  <a:pt x="1668875" y="935104"/>
                </a:cubicBezTo>
                <a:cubicBezTo>
                  <a:pt x="1669065" y="935389"/>
                  <a:pt x="1667827" y="937485"/>
                  <a:pt x="1666684" y="939962"/>
                </a:cubicBezTo>
                <a:cubicBezTo>
                  <a:pt x="1666113" y="939295"/>
                  <a:pt x="1665446" y="939200"/>
                  <a:pt x="1665446" y="938247"/>
                </a:cubicBezTo>
                <a:cubicBezTo>
                  <a:pt x="1665446" y="937771"/>
                  <a:pt x="1666684" y="935770"/>
                  <a:pt x="1667351" y="934437"/>
                </a:cubicBezTo>
                <a:close/>
                <a:moveTo>
                  <a:pt x="2206942" y="933008"/>
                </a:moveTo>
                <a:cubicBezTo>
                  <a:pt x="2197227" y="938437"/>
                  <a:pt x="2187512" y="943962"/>
                  <a:pt x="2178463" y="949296"/>
                </a:cubicBezTo>
                <a:cubicBezTo>
                  <a:pt x="2180463" y="958821"/>
                  <a:pt x="2182463" y="968536"/>
                  <a:pt x="2184273" y="977490"/>
                </a:cubicBezTo>
                <a:cubicBezTo>
                  <a:pt x="2194846" y="971584"/>
                  <a:pt x="2205704" y="965774"/>
                  <a:pt x="2216277" y="960154"/>
                </a:cubicBezTo>
                <a:cubicBezTo>
                  <a:pt x="2213229" y="951105"/>
                  <a:pt x="2209991" y="941676"/>
                  <a:pt x="2206942" y="933008"/>
                </a:cubicBezTo>
                <a:close/>
                <a:moveTo>
                  <a:pt x="3413093" y="932151"/>
                </a:moveTo>
                <a:cubicBezTo>
                  <a:pt x="3422046" y="934437"/>
                  <a:pt x="3433572" y="942248"/>
                  <a:pt x="3437477" y="948915"/>
                </a:cubicBezTo>
                <a:cubicBezTo>
                  <a:pt x="3441382" y="955583"/>
                  <a:pt x="3436905" y="959869"/>
                  <a:pt x="3428047" y="957678"/>
                </a:cubicBezTo>
                <a:cubicBezTo>
                  <a:pt x="3418713" y="955392"/>
                  <a:pt x="3408330" y="947963"/>
                  <a:pt x="3404044" y="940629"/>
                </a:cubicBezTo>
                <a:cubicBezTo>
                  <a:pt x="3399758" y="933294"/>
                  <a:pt x="3403568" y="929770"/>
                  <a:pt x="3413093" y="932151"/>
                </a:cubicBezTo>
                <a:close/>
                <a:moveTo>
                  <a:pt x="3000470" y="931389"/>
                </a:moveTo>
                <a:cubicBezTo>
                  <a:pt x="3018757" y="934056"/>
                  <a:pt x="3037617" y="949677"/>
                  <a:pt x="3042284" y="966441"/>
                </a:cubicBezTo>
                <a:cubicBezTo>
                  <a:pt x="3046952" y="983205"/>
                  <a:pt x="3035236" y="994730"/>
                  <a:pt x="3016662" y="992540"/>
                </a:cubicBezTo>
                <a:cubicBezTo>
                  <a:pt x="2998374" y="990349"/>
                  <a:pt x="2979514" y="974823"/>
                  <a:pt x="2974847" y="958535"/>
                </a:cubicBezTo>
                <a:cubicBezTo>
                  <a:pt x="2969989" y="941676"/>
                  <a:pt x="2981800" y="928722"/>
                  <a:pt x="3000470" y="931389"/>
                </a:cubicBezTo>
                <a:close/>
                <a:moveTo>
                  <a:pt x="1690592" y="930818"/>
                </a:moveTo>
                <a:cubicBezTo>
                  <a:pt x="1691449" y="931104"/>
                  <a:pt x="1692687" y="930532"/>
                  <a:pt x="1692401" y="931675"/>
                </a:cubicBezTo>
                <a:cubicBezTo>
                  <a:pt x="1692116" y="932914"/>
                  <a:pt x="1690401" y="935962"/>
                  <a:pt x="1689353" y="938247"/>
                </a:cubicBezTo>
                <a:cubicBezTo>
                  <a:pt x="1688591" y="938343"/>
                  <a:pt x="1687353" y="939200"/>
                  <a:pt x="1687163" y="938343"/>
                </a:cubicBezTo>
                <a:cubicBezTo>
                  <a:pt x="1686972" y="937962"/>
                  <a:pt x="1688972" y="934247"/>
                  <a:pt x="1690592" y="930818"/>
                </a:cubicBezTo>
                <a:close/>
                <a:moveTo>
                  <a:pt x="3542538" y="930817"/>
                </a:moveTo>
                <a:cubicBezTo>
                  <a:pt x="3546157" y="931865"/>
                  <a:pt x="3554254" y="936437"/>
                  <a:pt x="3556063" y="938532"/>
                </a:cubicBezTo>
                <a:cubicBezTo>
                  <a:pt x="3558445" y="941295"/>
                  <a:pt x="3556730" y="943104"/>
                  <a:pt x="3556635" y="947105"/>
                </a:cubicBezTo>
                <a:cubicBezTo>
                  <a:pt x="3548443" y="941676"/>
                  <a:pt x="3542824" y="938628"/>
                  <a:pt x="3539871" y="935865"/>
                </a:cubicBezTo>
                <a:cubicBezTo>
                  <a:pt x="3535109" y="931389"/>
                  <a:pt x="3536347" y="929007"/>
                  <a:pt x="3542538" y="930817"/>
                </a:cubicBezTo>
                <a:close/>
                <a:moveTo>
                  <a:pt x="1910274" y="928710"/>
                </a:moveTo>
                <a:cubicBezTo>
                  <a:pt x="1914906" y="928722"/>
                  <a:pt x="1917858" y="932008"/>
                  <a:pt x="1917858" y="938533"/>
                </a:cubicBezTo>
                <a:cubicBezTo>
                  <a:pt x="1917858" y="951963"/>
                  <a:pt x="1906142" y="972823"/>
                  <a:pt x="1891665" y="985586"/>
                </a:cubicBezTo>
                <a:cubicBezTo>
                  <a:pt x="1877187" y="998254"/>
                  <a:pt x="1866423" y="998159"/>
                  <a:pt x="1866995" y="985396"/>
                </a:cubicBezTo>
                <a:cubicBezTo>
                  <a:pt x="1867566" y="972918"/>
                  <a:pt x="1878996" y="951868"/>
                  <a:pt x="1892617" y="938533"/>
                </a:cubicBezTo>
                <a:cubicBezTo>
                  <a:pt x="1899332" y="931961"/>
                  <a:pt x="1905643" y="928698"/>
                  <a:pt x="1910274" y="928710"/>
                </a:cubicBezTo>
                <a:close/>
                <a:moveTo>
                  <a:pt x="1772138" y="926091"/>
                </a:moveTo>
                <a:cubicBezTo>
                  <a:pt x="1773770" y="925174"/>
                  <a:pt x="1774508" y="926198"/>
                  <a:pt x="1773936" y="929389"/>
                </a:cubicBezTo>
                <a:cubicBezTo>
                  <a:pt x="1772983" y="935771"/>
                  <a:pt x="1767173" y="948153"/>
                  <a:pt x="1760791" y="957202"/>
                </a:cubicBezTo>
                <a:cubicBezTo>
                  <a:pt x="1754314" y="966441"/>
                  <a:pt x="1750504" y="968346"/>
                  <a:pt x="1751838" y="961964"/>
                </a:cubicBezTo>
                <a:cubicBezTo>
                  <a:pt x="1753171" y="955583"/>
                  <a:pt x="1758887" y="943772"/>
                  <a:pt x="1764983" y="934437"/>
                </a:cubicBezTo>
                <a:cubicBezTo>
                  <a:pt x="1767983" y="929865"/>
                  <a:pt x="1770507" y="927008"/>
                  <a:pt x="1772138" y="926091"/>
                </a:cubicBezTo>
                <a:close/>
                <a:moveTo>
                  <a:pt x="1713928" y="923197"/>
                </a:moveTo>
                <a:cubicBezTo>
                  <a:pt x="1713643" y="925674"/>
                  <a:pt x="1710976" y="931294"/>
                  <a:pt x="1708594" y="934246"/>
                </a:cubicBezTo>
                <a:cubicBezTo>
                  <a:pt x="1707166" y="935961"/>
                  <a:pt x="1706594" y="935294"/>
                  <a:pt x="1705070" y="935866"/>
                </a:cubicBezTo>
                <a:cubicBezTo>
                  <a:pt x="1707737" y="930627"/>
                  <a:pt x="1710023" y="925293"/>
                  <a:pt x="1710976" y="924245"/>
                </a:cubicBezTo>
                <a:cubicBezTo>
                  <a:pt x="1712499" y="922340"/>
                  <a:pt x="1714214" y="921578"/>
                  <a:pt x="1713928" y="923197"/>
                </a:cubicBezTo>
                <a:close/>
                <a:moveTo>
                  <a:pt x="2895873" y="920971"/>
                </a:moveTo>
                <a:cubicBezTo>
                  <a:pt x="2903791" y="922864"/>
                  <a:pt x="2911887" y="927055"/>
                  <a:pt x="2918840" y="933198"/>
                </a:cubicBezTo>
                <a:cubicBezTo>
                  <a:pt x="2932175" y="945009"/>
                  <a:pt x="2937700" y="961107"/>
                  <a:pt x="2932366" y="972918"/>
                </a:cubicBezTo>
                <a:cubicBezTo>
                  <a:pt x="2927032" y="984729"/>
                  <a:pt x="2912268" y="989586"/>
                  <a:pt x="2896361" y="984729"/>
                </a:cubicBezTo>
                <a:cubicBezTo>
                  <a:pt x="2891599" y="983205"/>
                  <a:pt x="2886836" y="981014"/>
                  <a:pt x="2881978" y="979204"/>
                </a:cubicBezTo>
                <a:cubicBezTo>
                  <a:pt x="2879311" y="977204"/>
                  <a:pt x="2876645" y="975108"/>
                  <a:pt x="2873978" y="973108"/>
                </a:cubicBezTo>
                <a:cubicBezTo>
                  <a:pt x="2870834" y="967679"/>
                  <a:pt x="2867120" y="962440"/>
                  <a:pt x="2864643" y="956916"/>
                </a:cubicBezTo>
                <a:cubicBezTo>
                  <a:pt x="2858166" y="942533"/>
                  <a:pt x="2862071" y="928341"/>
                  <a:pt x="2873978" y="922530"/>
                </a:cubicBezTo>
                <a:cubicBezTo>
                  <a:pt x="2880217" y="919482"/>
                  <a:pt x="2887956" y="919077"/>
                  <a:pt x="2895873" y="920971"/>
                </a:cubicBezTo>
                <a:close/>
                <a:moveTo>
                  <a:pt x="2512504" y="920435"/>
                </a:moveTo>
                <a:cubicBezTo>
                  <a:pt x="2503170" y="921959"/>
                  <a:pt x="2494026" y="923769"/>
                  <a:pt x="2485263" y="925674"/>
                </a:cubicBezTo>
                <a:cubicBezTo>
                  <a:pt x="2488978" y="936437"/>
                  <a:pt x="2492407" y="946724"/>
                  <a:pt x="2495645" y="956344"/>
                </a:cubicBezTo>
                <a:cubicBezTo>
                  <a:pt x="2504218" y="954058"/>
                  <a:pt x="2513552" y="951867"/>
                  <a:pt x="2522601" y="949962"/>
                </a:cubicBezTo>
                <a:cubicBezTo>
                  <a:pt x="2519363" y="940247"/>
                  <a:pt x="2515934" y="930341"/>
                  <a:pt x="2512504" y="920435"/>
                </a:cubicBezTo>
                <a:close/>
                <a:moveTo>
                  <a:pt x="2148173" y="918435"/>
                </a:moveTo>
                <a:cubicBezTo>
                  <a:pt x="2138743" y="924531"/>
                  <a:pt x="2129504" y="930531"/>
                  <a:pt x="2120455" y="936532"/>
                </a:cubicBezTo>
                <a:cubicBezTo>
                  <a:pt x="2122646" y="945200"/>
                  <a:pt x="2124742" y="953582"/>
                  <a:pt x="2126647" y="961678"/>
                </a:cubicBezTo>
                <a:cubicBezTo>
                  <a:pt x="2135886" y="955963"/>
                  <a:pt x="2145506" y="950058"/>
                  <a:pt x="2155031" y="944152"/>
                </a:cubicBezTo>
                <a:cubicBezTo>
                  <a:pt x="2152555" y="934818"/>
                  <a:pt x="2150364" y="926626"/>
                  <a:pt x="2148173" y="918435"/>
                </a:cubicBezTo>
                <a:close/>
                <a:moveTo>
                  <a:pt x="2594991" y="914148"/>
                </a:moveTo>
                <a:cubicBezTo>
                  <a:pt x="2586895" y="913958"/>
                  <a:pt x="2579084" y="914053"/>
                  <a:pt x="2571179" y="914434"/>
                </a:cubicBezTo>
                <a:cubicBezTo>
                  <a:pt x="2574607" y="924054"/>
                  <a:pt x="2578037" y="933960"/>
                  <a:pt x="2581370" y="943581"/>
                </a:cubicBezTo>
                <a:cubicBezTo>
                  <a:pt x="2589181" y="943295"/>
                  <a:pt x="2596991" y="943200"/>
                  <a:pt x="2605278" y="943390"/>
                </a:cubicBezTo>
                <a:cubicBezTo>
                  <a:pt x="2602135" y="934151"/>
                  <a:pt x="2598515" y="923959"/>
                  <a:pt x="2594991" y="914148"/>
                </a:cubicBezTo>
                <a:close/>
                <a:moveTo>
                  <a:pt x="3152298" y="912053"/>
                </a:moveTo>
                <a:cubicBezTo>
                  <a:pt x="3167634" y="914625"/>
                  <a:pt x="3183921" y="926721"/>
                  <a:pt x="3189446" y="940152"/>
                </a:cubicBezTo>
                <a:cubicBezTo>
                  <a:pt x="3194780" y="953010"/>
                  <a:pt x="3187636" y="961107"/>
                  <a:pt x="3172777" y="959106"/>
                </a:cubicBezTo>
                <a:cubicBezTo>
                  <a:pt x="3157347" y="957011"/>
                  <a:pt x="3140773" y="944724"/>
                  <a:pt x="3135153" y="931484"/>
                </a:cubicBezTo>
                <a:cubicBezTo>
                  <a:pt x="3129724" y="918339"/>
                  <a:pt x="3137249" y="909576"/>
                  <a:pt x="3152298" y="912053"/>
                </a:cubicBezTo>
                <a:close/>
                <a:moveTo>
                  <a:pt x="2361629" y="910719"/>
                </a:moveTo>
                <a:cubicBezTo>
                  <a:pt x="2351627" y="914625"/>
                  <a:pt x="2342197" y="918435"/>
                  <a:pt x="2332292" y="922626"/>
                </a:cubicBezTo>
                <a:cubicBezTo>
                  <a:pt x="2335435" y="932436"/>
                  <a:pt x="2338768" y="942723"/>
                  <a:pt x="2341817" y="952439"/>
                </a:cubicBezTo>
                <a:cubicBezTo>
                  <a:pt x="2351722" y="948438"/>
                  <a:pt x="2362676" y="944247"/>
                  <a:pt x="2372868" y="940437"/>
                </a:cubicBezTo>
                <a:cubicBezTo>
                  <a:pt x="2369058" y="930246"/>
                  <a:pt x="2365153" y="920054"/>
                  <a:pt x="2361629" y="910719"/>
                </a:cubicBezTo>
                <a:close/>
                <a:moveTo>
                  <a:pt x="1735264" y="908910"/>
                </a:moveTo>
                <a:cubicBezTo>
                  <a:pt x="1734597" y="912244"/>
                  <a:pt x="1731454" y="919578"/>
                  <a:pt x="1727168" y="926341"/>
                </a:cubicBezTo>
                <a:cubicBezTo>
                  <a:pt x="1726596" y="926150"/>
                  <a:pt x="1725072" y="927198"/>
                  <a:pt x="1725167" y="925198"/>
                </a:cubicBezTo>
                <a:cubicBezTo>
                  <a:pt x="1725263" y="923007"/>
                  <a:pt x="1729358" y="914339"/>
                  <a:pt x="1731930" y="910339"/>
                </a:cubicBezTo>
                <a:cubicBezTo>
                  <a:pt x="1734597" y="906243"/>
                  <a:pt x="1735835" y="905481"/>
                  <a:pt x="1735264" y="908910"/>
                </a:cubicBezTo>
                <a:close/>
                <a:moveTo>
                  <a:pt x="1799379" y="908338"/>
                </a:moveTo>
                <a:cubicBezTo>
                  <a:pt x="1801462" y="907362"/>
                  <a:pt x="1802605" y="908529"/>
                  <a:pt x="1802224" y="912148"/>
                </a:cubicBezTo>
                <a:cubicBezTo>
                  <a:pt x="1801367" y="919482"/>
                  <a:pt x="1794414" y="934436"/>
                  <a:pt x="1787270" y="944247"/>
                </a:cubicBezTo>
                <a:cubicBezTo>
                  <a:pt x="1779936" y="954249"/>
                  <a:pt x="1774983" y="956344"/>
                  <a:pt x="1776126" y="949105"/>
                </a:cubicBezTo>
                <a:cubicBezTo>
                  <a:pt x="1777269" y="941961"/>
                  <a:pt x="1784127" y="927388"/>
                  <a:pt x="1790890" y="917387"/>
                </a:cubicBezTo>
                <a:cubicBezTo>
                  <a:pt x="1794271" y="912434"/>
                  <a:pt x="1797295" y="909315"/>
                  <a:pt x="1799379" y="908338"/>
                </a:cubicBezTo>
                <a:close/>
                <a:moveTo>
                  <a:pt x="3557491" y="907576"/>
                </a:moveTo>
                <a:cubicBezTo>
                  <a:pt x="3558825" y="907576"/>
                  <a:pt x="3563969" y="910243"/>
                  <a:pt x="3569683" y="912624"/>
                </a:cubicBezTo>
                <a:cubicBezTo>
                  <a:pt x="3568445" y="913958"/>
                  <a:pt x="3568636" y="915577"/>
                  <a:pt x="3566635" y="915386"/>
                </a:cubicBezTo>
                <a:cubicBezTo>
                  <a:pt x="3565302" y="915291"/>
                  <a:pt x="3558730" y="912148"/>
                  <a:pt x="3558063" y="911386"/>
                </a:cubicBezTo>
                <a:cubicBezTo>
                  <a:pt x="3556539" y="909672"/>
                  <a:pt x="3555872" y="907576"/>
                  <a:pt x="3557491" y="907576"/>
                </a:cubicBezTo>
                <a:close/>
                <a:moveTo>
                  <a:pt x="2091595" y="907386"/>
                </a:moveTo>
                <a:cubicBezTo>
                  <a:pt x="2082641" y="913958"/>
                  <a:pt x="2074069" y="920340"/>
                  <a:pt x="2065782" y="926531"/>
                </a:cubicBezTo>
                <a:cubicBezTo>
                  <a:pt x="2067496" y="934532"/>
                  <a:pt x="2069306" y="942438"/>
                  <a:pt x="2071116" y="950724"/>
                </a:cubicBezTo>
                <a:cubicBezTo>
                  <a:pt x="2080641" y="943962"/>
                  <a:pt x="2089404" y="937770"/>
                  <a:pt x="2097596" y="932151"/>
                </a:cubicBezTo>
                <a:cubicBezTo>
                  <a:pt x="2095500" y="923483"/>
                  <a:pt x="2093500" y="915101"/>
                  <a:pt x="2091595" y="907386"/>
                </a:cubicBezTo>
                <a:close/>
                <a:moveTo>
                  <a:pt x="3437096" y="905195"/>
                </a:moveTo>
                <a:cubicBezTo>
                  <a:pt x="3444144" y="906815"/>
                  <a:pt x="3454432" y="913292"/>
                  <a:pt x="3457860" y="918435"/>
                </a:cubicBezTo>
                <a:cubicBezTo>
                  <a:pt x="3461099" y="923102"/>
                  <a:pt x="3457956" y="925865"/>
                  <a:pt x="3451384" y="924245"/>
                </a:cubicBezTo>
                <a:cubicBezTo>
                  <a:pt x="3444526" y="922531"/>
                  <a:pt x="3436048" y="916911"/>
                  <a:pt x="3432238" y="911672"/>
                </a:cubicBezTo>
                <a:cubicBezTo>
                  <a:pt x="3428428" y="906529"/>
                  <a:pt x="3430619" y="903671"/>
                  <a:pt x="3437096" y="905195"/>
                </a:cubicBezTo>
                <a:close/>
                <a:moveTo>
                  <a:pt x="3301555" y="905100"/>
                </a:moveTo>
                <a:cubicBezTo>
                  <a:pt x="3312604" y="907767"/>
                  <a:pt x="3325939" y="917292"/>
                  <a:pt x="3330415" y="925864"/>
                </a:cubicBezTo>
                <a:cubicBezTo>
                  <a:pt x="3334892" y="934437"/>
                  <a:pt x="3329177" y="939580"/>
                  <a:pt x="3317938" y="937009"/>
                </a:cubicBezTo>
                <a:cubicBezTo>
                  <a:pt x="3306317" y="934246"/>
                  <a:pt x="3294316" y="925198"/>
                  <a:pt x="3289648" y="915958"/>
                </a:cubicBezTo>
                <a:cubicBezTo>
                  <a:pt x="3284981" y="906814"/>
                  <a:pt x="3290029" y="902242"/>
                  <a:pt x="3301555" y="905100"/>
                </a:cubicBezTo>
                <a:close/>
                <a:moveTo>
                  <a:pt x="2040064" y="897194"/>
                </a:moveTo>
                <a:cubicBezTo>
                  <a:pt x="2030730" y="904909"/>
                  <a:pt x="2021014" y="912910"/>
                  <a:pt x="2011394" y="921102"/>
                </a:cubicBezTo>
                <a:cubicBezTo>
                  <a:pt x="2013395" y="928245"/>
                  <a:pt x="2015680" y="936532"/>
                  <a:pt x="2017967" y="944819"/>
                </a:cubicBezTo>
                <a:cubicBezTo>
                  <a:pt x="2026253" y="938247"/>
                  <a:pt x="2035207" y="931198"/>
                  <a:pt x="2044065" y="924245"/>
                </a:cubicBezTo>
                <a:cubicBezTo>
                  <a:pt x="2042827" y="915482"/>
                  <a:pt x="2041398" y="906147"/>
                  <a:pt x="2040064" y="897194"/>
                </a:cubicBezTo>
                <a:close/>
                <a:moveTo>
                  <a:pt x="2689574" y="892241"/>
                </a:moveTo>
                <a:cubicBezTo>
                  <a:pt x="2679097" y="893765"/>
                  <a:pt x="2668714" y="895479"/>
                  <a:pt x="2658713" y="897384"/>
                </a:cubicBezTo>
                <a:cubicBezTo>
                  <a:pt x="2662904" y="908433"/>
                  <a:pt x="2666810" y="918816"/>
                  <a:pt x="2670334" y="928626"/>
                </a:cubicBezTo>
                <a:cubicBezTo>
                  <a:pt x="2679859" y="926912"/>
                  <a:pt x="2689098" y="925388"/>
                  <a:pt x="2698147" y="924150"/>
                </a:cubicBezTo>
                <a:cubicBezTo>
                  <a:pt x="2695480" y="913863"/>
                  <a:pt x="2692527" y="903004"/>
                  <a:pt x="2689574" y="892241"/>
                </a:cubicBezTo>
                <a:close/>
                <a:moveTo>
                  <a:pt x="1829157" y="891480"/>
                </a:moveTo>
                <a:cubicBezTo>
                  <a:pt x="1831800" y="890099"/>
                  <a:pt x="1833419" y="891194"/>
                  <a:pt x="1833467" y="895099"/>
                </a:cubicBezTo>
                <a:cubicBezTo>
                  <a:pt x="1833657" y="903291"/>
                  <a:pt x="1826418" y="919769"/>
                  <a:pt x="1817560" y="931389"/>
                </a:cubicBezTo>
                <a:cubicBezTo>
                  <a:pt x="1809273" y="942248"/>
                  <a:pt x="1802510" y="945105"/>
                  <a:pt x="1803082" y="937676"/>
                </a:cubicBezTo>
                <a:cubicBezTo>
                  <a:pt x="1803558" y="930342"/>
                  <a:pt x="1810702" y="914435"/>
                  <a:pt x="1818703" y="902719"/>
                </a:cubicBezTo>
                <a:cubicBezTo>
                  <a:pt x="1822846" y="896719"/>
                  <a:pt x="1826513" y="892861"/>
                  <a:pt x="1829157" y="891480"/>
                </a:cubicBezTo>
                <a:close/>
                <a:moveTo>
                  <a:pt x="3039618" y="891193"/>
                </a:moveTo>
                <a:cubicBezTo>
                  <a:pt x="3056858" y="893956"/>
                  <a:pt x="3074384" y="908053"/>
                  <a:pt x="3079146" y="923483"/>
                </a:cubicBezTo>
                <a:cubicBezTo>
                  <a:pt x="3083718" y="938057"/>
                  <a:pt x="3074003" y="947201"/>
                  <a:pt x="3056953" y="944629"/>
                </a:cubicBezTo>
                <a:cubicBezTo>
                  <a:pt x="3040380" y="942152"/>
                  <a:pt x="3023235" y="928532"/>
                  <a:pt x="3018282" y="914053"/>
                </a:cubicBezTo>
                <a:cubicBezTo>
                  <a:pt x="3013043" y="899099"/>
                  <a:pt x="3022758" y="888526"/>
                  <a:pt x="3039618" y="891193"/>
                </a:cubicBezTo>
                <a:close/>
                <a:moveTo>
                  <a:pt x="1755827" y="889860"/>
                </a:moveTo>
                <a:cubicBezTo>
                  <a:pt x="1756815" y="889003"/>
                  <a:pt x="1757267" y="889479"/>
                  <a:pt x="1756981" y="891479"/>
                </a:cubicBezTo>
                <a:cubicBezTo>
                  <a:pt x="1756410" y="895480"/>
                  <a:pt x="1753171" y="903481"/>
                  <a:pt x="1749361" y="910053"/>
                </a:cubicBezTo>
                <a:cubicBezTo>
                  <a:pt x="1745742" y="916435"/>
                  <a:pt x="1743075" y="918530"/>
                  <a:pt x="1743742" y="914816"/>
                </a:cubicBezTo>
                <a:cubicBezTo>
                  <a:pt x="1744313" y="911101"/>
                  <a:pt x="1747837" y="902719"/>
                  <a:pt x="1751457" y="896242"/>
                </a:cubicBezTo>
                <a:cubicBezTo>
                  <a:pt x="1753315" y="892908"/>
                  <a:pt x="1754839" y="890717"/>
                  <a:pt x="1755827" y="889860"/>
                </a:cubicBezTo>
                <a:close/>
                <a:moveTo>
                  <a:pt x="2300002" y="884621"/>
                </a:moveTo>
                <a:cubicBezTo>
                  <a:pt x="2290191" y="889383"/>
                  <a:pt x="2281333" y="893765"/>
                  <a:pt x="2271808" y="898527"/>
                </a:cubicBezTo>
                <a:cubicBezTo>
                  <a:pt x="2274951" y="908433"/>
                  <a:pt x="2277904" y="917768"/>
                  <a:pt x="2280666" y="926721"/>
                </a:cubicBezTo>
                <a:cubicBezTo>
                  <a:pt x="2289905" y="922245"/>
                  <a:pt x="2300002" y="917577"/>
                  <a:pt x="2309336" y="913291"/>
                </a:cubicBezTo>
                <a:cubicBezTo>
                  <a:pt x="2306003" y="902814"/>
                  <a:pt x="2302859" y="893384"/>
                  <a:pt x="2300002" y="884621"/>
                </a:cubicBezTo>
                <a:close/>
                <a:moveTo>
                  <a:pt x="2451354" y="881478"/>
                </a:moveTo>
                <a:cubicBezTo>
                  <a:pt x="2442496" y="883859"/>
                  <a:pt x="2433542" y="886335"/>
                  <a:pt x="2424493" y="889193"/>
                </a:cubicBezTo>
                <a:cubicBezTo>
                  <a:pt x="2428113" y="899385"/>
                  <a:pt x="2431637" y="909576"/>
                  <a:pt x="2434780" y="918720"/>
                </a:cubicBezTo>
                <a:cubicBezTo>
                  <a:pt x="2443924" y="916053"/>
                  <a:pt x="2453449" y="913482"/>
                  <a:pt x="2462022" y="911291"/>
                </a:cubicBezTo>
                <a:cubicBezTo>
                  <a:pt x="2458212" y="900623"/>
                  <a:pt x="2454878" y="891288"/>
                  <a:pt x="2451354" y="881478"/>
                </a:cubicBezTo>
                <a:close/>
                <a:moveTo>
                  <a:pt x="3455860" y="879859"/>
                </a:moveTo>
                <a:cubicBezTo>
                  <a:pt x="3463956" y="885288"/>
                  <a:pt x="3470052" y="888717"/>
                  <a:pt x="3473100" y="891670"/>
                </a:cubicBezTo>
                <a:cubicBezTo>
                  <a:pt x="3477386" y="895766"/>
                  <a:pt x="3475386" y="897290"/>
                  <a:pt x="3469385" y="895575"/>
                </a:cubicBezTo>
                <a:cubicBezTo>
                  <a:pt x="3463384" y="893956"/>
                  <a:pt x="3456812" y="889955"/>
                  <a:pt x="3454431" y="886431"/>
                </a:cubicBezTo>
                <a:cubicBezTo>
                  <a:pt x="3452907" y="883859"/>
                  <a:pt x="3455097" y="882716"/>
                  <a:pt x="3455860" y="879859"/>
                </a:cubicBezTo>
                <a:close/>
                <a:moveTo>
                  <a:pt x="3188970" y="878430"/>
                </a:moveTo>
                <a:cubicBezTo>
                  <a:pt x="3202114" y="881382"/>
                  <a:pt x="3217069" y="892431"/>
                  <a:pt x="3222022" y="903004"/>
                </a:cubicBezTo>
                <a:cubicBezTo>
                  <a:pt x="3226975" y="913672"/>
                  <a:pt x="3220021" y="920054"/>
                  <a:pt x="3206496" y="917292"/>
                </a:cubicBezTo>
                <a:cubicBezTo>
                  <a:pt x="3192970" y="914434"/>
                  <a:pt x="3178873" y="903576"/>
                  <a:pt x="3174016" y="892527"/>
                </a:cubicBezTo>
                <a:cubicBezTo>
                  <a:pt x="3169158" y="881478"/>
                  <a:pt x="3175540" y="875382"/>
                  <a:pt x="3188970" y="878430"/>
                </a:cubicBezTo>
                <a:close/>
                <a:moveTo>
                  <a:pt x="3328130" y="876716"/>
                </a:moveTo>
                <a:cubicBezTo>
                  <a:pt x="3336607" y="878240"/>
                  <a:pt x="3348989" y="885860"/>
                  <a:pt x="3354133" y="892908"/>
                </a:cubicBezTo>
                <a:cubicBezTo>
                  <a:pt x="3359181" y="899862"/>
                  <a:pt x="3355466" y="904529"/>
                  <a:pt x="3346417" y="902433"/>
                </a:cubicBezTo>
                <a:cubicBezTo>
                  <a:pt x="3337655" y="900338"/>
                  <a:pt x="3327272" y="893289"/>
                  <a:pt x="3322415" y="886336"/>
                </a:cubicBezTo>
                <a:cubicBezTo>
                  <a:pt x="3317462" y="879192"/>
                  <a:pt x="3319843" y="875192"/>
                  <a:pt x="3328130" y="876716"/>
                </a:cubicBezTo>
                <a:close/>
                <a:moveTo>
                  <a:pt x="1862875" y="876228"/>
                </a:moveTo>
                <a:cubicBezTo>
                  <a:pt x="1866138" y="874882"/>
                  <a:pt x="1868328" y="876240"/>
                  <a:pt x="1868709" y="880621"/>
                </a:cubicBezTo>
                <a:cubicBezTo>
                  <a:pt x="1869471" y="889765"/>
                  <a:pt x="1861661" y="907862"/>
                  <a:pt x="1851279" y="920626"/>
                </a:cubicBezTo>
                <a:cubicBezTo>
                  <a:pt x="1841277" y="932913"/>
                  <a:pt x="1833753" y="935390"/>
                  <a:pt x="1833848" y="926436"/>
                </a:cubicBezTo>
                <a:cubicBezTo>
                  <a:pt x="1833848" y="917578"/>
                  <a:pt x="1841182" y="900909"/>
                  <a:pt x="1850612" y="888050"/>
                </a:cubicBezTo>
                <a:cubicBezTo>
                  <a:pt x="1855279" y="881621"/>
                  <a:pt x="1859613" y="877573"/>
                  <a:pt x="1862875" y="876228"/>
                </a:cubicBezTo>
                <a:close/>
                <a:moveTo>
                  <a:pt x="2928365" y="875572"/>
                </a:moveTo>
                <a:cubicBezTo>
                  <a:pt x="2946177" y="877668"/>
                  <a:pt x="2964941" y="892717"/>
                  <a:pt x="2969990" y="909100"/>
                </a:cubicBezTo>
                <a:cubicBezTo>
                  <a:pt x="2975038" y="925578"/>
                  <a:pt x="2964275" y="937389"/>
                  <a:pt x="2946368" y="935865"/>
                </a:cubicBezTo>
                <a:cubicBezTo>
                  <a:pt x="2928651" y="934341"/>
                  <a:pt x="2909887" y="919768"/>
                  <a:pt x="2904648" y="903576"/>
                </a:cubicBezTo>
                <a:cubicBezTo>
                  <a:pt x="2899314" y="886907"/>
                  <a:pt x="2910268" y="873572"/>
                  <a:pt x="2928365" y="875572"/>
                </a:cubicBezTo>
                <a:close/>
                <a:moveTo>
                  <a:pt x="1778282" y="870989"/>
                </a:moveTo>
                <a:cubicBezTo>
                  <a:pt x="1779532" y="869977"/>
                  <a:pt x="1780223" y="870429"/>
                  <a:pt x="1780032" y="872620"/>
                </a:cubicBezTo>
                <a:cubicBezTo>
                  <a:pt x="1779555" y="877382"/>
                  <a:pt x="1774888" y="888908"/>
                  <a:pt x="1770316" y="896623"/>
                </a:cubicBezTo>
                <a:cubicBezTo>
                  <a:pt x="1765934" y="903957"/>
                  <a:pt x="1763267" y="905576"/>
                  <a:pt x="1764125" y="900528"/>
                </a:cubicBezTo>
                <a:cubicBezTo>
                  <a:pt x="1764982" y="895480"/>
                  <a:pt x="1768983" y="885669"/>
                  <a:pt x="1773174" y="878144"/>
                </a:cubicBezTo>
                <a:cubicBezTo>
                  <a:pt x="1775222" y="874477"/>
                  <a:pt x="1777032" y="872001"/>
                  <a:pt x="1778282" y="870989"/>
                </a:cubicBezTo>
                <a:close/>
                <a:moveTo>
                  <a:pt x="2825901" y="868608"/>
                </a:moveTo>
                <a:cubicBezTo>
                  <a:pt x="2833307" y="869930"/>
                  <a:pt x="2841022" y="873430"/>
                  <a:pt x="2847975" y="878907"/>
                </a:cubicBezTo>
                <a:cubicBezTo>
                  <a:pt x="2862453" y="890337"/>
                  <a:pt x="2869025" y="906720"/>
                  <a:pt x="2863977" y="919293"/>
                </a:cubicBezTo>
                <a:cubicBezTo>
                  <a:pt x="2858928" y="931866"/>
                  <a:pt x="2844546" y="936628"/>
                  <a:pt x="2827782" y="931770"/>
                </a:cubicBezTo>
                <a:cubicBezTo>
                  <a:pt x="2823495" y="930627"/>
                  <a:pt x="2819400" y="929008"/>
                  <a:pt x="2815304" y="927675"/>
                </a:cubicBezTo>
                <a:cubicBezTo>
                  <a:pt x="2812827" y="925960"/>
                  <a:pt x="2810351" y="924246"/>
                  <a:pt x="2807970" y="922436"/>
                </a:cubicBezTo>
                <a:cubicBezTo>
                  <a:pt x="2805017" y="917673"/>
                  <a:pt x="2801683" y="913101"/>
                  <a:pt x="2799207" y="908244"/>
                </a:cubicBezTo>
                <a:cubicBezTo>
                  <a:pt x="2791301" y="893099"/>
                  <a:pt x="2793968" y="878049"/>
                  <a:pt x="2805684" y="871382"/>
                </a:cubicBezTo>
                <a:cubicBezTo>
                  <a:pt x="2811399" y="868144"/>
                  <a:pt x="2818495" y="867286"/>
                  <a:pt x="2825901" y="868608"/>
                </a:cubicBezTo>
                <a:close/>
                <a:moveTo>
                  <a:pt x="2536031" y="865476"/>
                </a:moveTo>
                <a:cubicBezTo>
                  <a:pt x="2527649" y="866238"/>
                  <a:pt x="2519363" y="867285"/>
                  <a:pt x="2511838" y="868428"/>
                </a:cubicBezTo>
                <a:cubicBezTo>
                  <a:pt x="2515838" y="879192"/>
                  <a:pt x="2519458" y="889098"/>
                  <a:pt x="2522696" y="897956"/>
                </a:cubicBezTo>
                <a:cubicBezTo>
                  <a:pt x="2531650" y="896718"/>
                  <a:pt x="2539555" y="895860"/>
                  <a:pt x="2547080" y="895194"/>
                </a:cubicBezTo>
                <a:cubicBezTo>
                  <a:pt x="2543556" y="885383"/>
                  <a:pt x="2539937" y="875763"/>
                  <a:pt x="2536031" y="865476"/>
                </a:cubicBezTo>
                <a:close/>
                <a:moveTo>
                  <a:pt x="1900344" y="863607"/>
                </a:moveTo>
                <a:cubicBezTo>
                  <a:pt x="1904261" y="862619"/>
                  <a:pt x="1907047" y="864524"/>
                  <a:pt x="1907666" y="869572"/>
                </a:cubicBezTo>
                <a:cubicBezTo>
                  <a:pt x="1908904" y="879668"/>
                  <a:pt x="1900713" y="899099"/>
                  <a:pt x="1889664" y="912053"/>
                </a:cubicBezTo>
                <a:cubicBezTo>
                  <a:pt x="1878138" y="925484"/>
                  <a:pt x="1867947" y="927960"/>
                  <a:pt x="1867661" y="917483"/>
                </a:cubicBezTo>
                <a:cubicBezTo>
                  <a:pt x="1867375" y="907386"/>
                  <a:pt x="1875853" y="888050"/>
                  <a:pt x="1886235" y="875001"/>
                </a:cubicBezTo>
                <a:cubicBezTo>
                  <a:pt x="1891379" y="868477"/>
                  <a:pt x="1896427" y="864595"/>
                  <a:pt x="1900344" y="863607"/>
                </a:cubicBezTo>
                <a:close/>
                <a:moveTo>
                  <a:pt x="2239137" y="862809"/>
                </a:moveTo>
                <a:cubicBezTo>
                  <a:pt x="2229993" y="867952"/>
                  <a:pt x="2221611" y="872810"/>
                  <a:pt x="2212753" y="878144"/>
                </a:cubicBezTo>
                <a:cubicBezTo>
                  <a:pt x="2215705" y="887669"/>
                  <a:pt x="2218372" y="896622"/>
                  <a:pt x="2220849" y="904814"/>
                </a:cubicBezTo>
                <a:cubicBezTo>
                  <a:pt x="2230755" y="899194"/>
                  <a:pt x="2239613" y="894336"/>
                  <a:pt x="2247709" y="889955"/>
                </a:cubicBezTo>
                <a:cubicBezTo>
                  <a:pt x="2244662" y="880239"/>
                  <a:pt x="2241709" y="871095"/>
                  <a:pt x="2239137" y="862809"/>
                </a:cubicBezTo>
                <a:close/>
                <a:moveTo>
                  <a:pt x="3472434" y="862428"/>
                </a:moveTo>
                <a:cubicBezTo>
                  <a:pt x="3477482" y="865190"/>
                  <a:pt x="3482149" y="867381"/>
                  <a:pt x="3483673" y="868810"/>
                </a:cubicBezTo>
                <a:cubicBezTo>
                  <a:pt x="3485388" y="870334"/>
                  <a:pt x="3484054" y="871001"/>
                  <a:pt x="3484054" y="872143"/>
                </a:cubicBezTo>
                <a:cubicBezTo>
                  <a:pt x="3480054" y="870143"/>
                  <a:pt x="3475482" y="868143"/>
                  <a:pt x="3472434" y="866047"/>
                </a:cubicBezTo>
                <a:cubicBezTo>
                  <a:pt x="3471005" y="865000"/>
                  <a:pt x="3472338" y="863952"/>
                  <a:pt x="3472434" y="862428"/>
                </a:cubicBezTo>
                <a:close/>
                <a:moveTo>
                  <a:pt x="1722596" y="861952"/>
                </a:moveTo>
                <a:cubicBezTo>
                  <a:pt x="1721167" y="865095"/>
                  <a:pt x="1719738" y="868524"/>
                  <a:pt x="1719452" y="868714"/>
                </a:cubicBezTo>
                <a:cubicBezTo>
                  <a:pt x="1718786" y="869191"/>
                  <a:pt x="1718500" y="868333"/>
                  <a:pt x="1718119" y="867952"/>
                </a:cubicBezTo>
                <a:cubicBezTo>
                  <a:pt x="1718976" y="866047"/>
                  <a:pt x="1720024" y="863476"/>
                  <a:pt x="1720691" y="862523"/>
                </a:cubicBezTo>
                <a:cubicBezTo>
                  <a:pt x="1721357" y="861475"/>
                  <a:pt x="1721738" y="862142"/>
                  <a:pt x="1722596" y="861952"/>
                </a:cubicBezTo>
                <a:close/>
                <a:moveTo>
                  <a:pt x="1942516" y="855010"/>
                </a:moveTo>
                <a:cubicBezTo>
                  <a:pt x="1946957" y="854665"/>
                  <a:pt x="1950100" y="857522"/>
                  <a:pt x="1950910" y="863666"/>
                </a:cubicBezTo>
                <a:cubicBezTo>
                  <a:pt x="1952434" y="875953"/>
                  <a:pt x="1943480" y="896051"/>
                  <a:pt x="1930621" y="909195"/>
                </a:cubicBezTo>
                <a:cubicBezTo>
                  <a:pt x="1917953" y="922149"/>
                  <a:pt x="1906428" y="923864"/>
                  <a:pt x="1905285" y="912910"/>
                </a:cubicBezTo>
                <a:cubicBezTo>
                  <a:pt x="1904142" y="901671"/>
                  <a:pt x="1914048" y="879287"/>
                  <a:pt x="1926335" y="865571"/>
                </a:cubicBezTo>
                <a:cubicBezTo>
                  <a:pt x="1932336" y="858904"/>
                  <a:pt x="1938075" y="855355"/>
                  <a:pt x="1942516" y="855010"/>
                </a:cubicBezTo>
                <a:close/>
                <a:moveTo>
                  <a:pt x="3075908" y="854142"/>
                </a:moveTo>
                <a:cubicBezTo>
                  <a:pt x="3091052" y="856713"/>
                  <a:pt x="3107150" y="868810"/>
                  <a:pt x="3112579" y="881859"/>
                </a:cubicBezTo>
                <a:cubicBezTo>
                  <a:pt x="3117818" y="894337"/>
                  <a:pt x="3110674" y="902148"/>
                  <a:pt x="3096196" y="900243"/>
                </a:cubicBezTo>
                <a:cubicBezTo>
                  <a:pt x="3080956" y="898147"/>
                  <a:pt x="3064764" y="886241"/>
                  <a:pt x="3059144" y="873097"/>
                </a:cubicBezTo>
                <a:cubicBezTo>
                  <a:pt x="3053619" y="860047"/>
                  <a:pt x="3060953" y="851570"/>
                  <a:pt x="3075908" y="854142"/>
                </a:cubicBezTo>
                <a:close/>
                <a:moveTo>
                  <a:pt x="3354800" y="853284"/>
                </a:moveTo>
                <a:cubicBezTo>
                  <a:pt x="3361944" y="855474"/>
                  <a:pt x="3371659" y="861951"/>
                  <a:pt x="3375183" y="866904"/>
                </a:cubicBezTo>
                <a:cubicBezTo>
                  <a:pt x="3378708" y="871857"/>
                  <a:pt x="3375279" y="874620"/>
                  <a:pt x="3367754" y="871953"/>
                </a:cubicBezTo>
                <a:cubicBezTo>
                  <a:pt x="3359943" y="869190"/>
                  <a:pt x="3353276" y="864714"/>
                  <a:pt x="3348894" y="859189"/>
                </a:cubicBezTo>
                <a:cubicBezTo>
                  <a:pt x="3344799" y="854046"/>
                  <a:pt x="3347942" y="851188"/>
                  <a:pt x="3354800" y="853284"/>
                </a:cubicBezTo>
                <a:close/>
                <a:moveTo>
                  <a:pt x="1802702" y="851355"/>
                </a:moveTo>
                <a:cubicBezTo>
                  <a:pt x="1804226" y="850308"/>
                  <a:pt x="1805083" y="851046"/>
                  <a:pt x="1804892" y="853855"/>
                </a:cubicBezTo>
                <a:cubicBezTo>
                  <a:pt x="1804511" y="859475"/>
                  <a:pt x="1799939" y="871572"/>
                  <a:pt x="1794700" y="880335"/>
                </a:cubicBezTo>
                <a:cubicBezTo>
                  <a:pt x="1789271" y="889574"/>
                  <a:pt x="1784984" y="892432"/>
                  <a:pt x="1785842" y="886240"/>
                </a:cubicBezTo>
                <a:cubicBezTo>
                  <a:pt x="1786699" y="880525"/>
                  <a:pt x="1791652" y="868143"/>
                  <a:pt x="1796510" y="859570"/>
                </a:cubicBezTo>
                <a:cubicBezTo>
                  <a:pt x="1798987" y="855237"/>
                  <a:pt x="1801178" y="852403"/>
                  <a:pt x="1802702" y="851355"/>
                </a:cubicBezTo>
                <a:close/>
                <a:moveTo>
                  <a:pt x="2624423" y="849378"/>
                </a:moveTo>
                <a:cubicBezTo>
                  <a:pt x="2613660" y="851760"/>
                  <a:pt x="2602802" y="854427"/>
                  <a:pt x="2593277" y="856998"/>
                </a:cubicBezTo>
                <a:cubicBezTo>
                  <a:pt x="2598325" y="868714"/>
                  <a:pt x="2602802" y="879287"/>
                  <a:pt x="2606897" y="889288"/>
                </a:cubicBezTo>
                <a:cubicBezTo>
                  <a:pt x="2616613" y="886716"/>
                  <a:pt x="2626043" y="884430"/>
                  <a:pt x="2634520" y="882525"/>
                </a:cubicBezTo>
                <a:cubicBezTo>
                  <a:pt x="2631186" y="871381"/>
                  <a:pt x="2627757" y="859951"/>
                  <a:pt x="2624423" y="849378"/>
                </a:cubicBezTo>
                <a:close/>
                <a:moveTo>
                  <a:pt x="1744122" y="849284"/>
                </a:moveTo>
                <a:cubicBezTo>
                  <a:pt x="1742217" y="854047"/>
                  <a:pt x="1740312" y="859095"/>
                  <a:pt x="1739741" y="859952"/>
                </a:cubicBezTo>
                <a:cubicBezTo>
                  <a:pt x="1738502" y="861571"/>
                  <a:pt x="1738026" y="860904"/>
                  <a:pt x="1737169" y="861095"/>
                </a:cubicBezTo>
                <a:cubicBezTo>
                  <a:pt x="1738502" y="857856"/>
                  <a:pt x="1739931" y="853761"/>
                  <a:pt x="1741169" y="851665"/>
                </a:cubicBezTo>
                <a:cubicBezTo>
                  <a:pt x="1742122" y="849760"/>
                  <a:pt x="1742789" y="850236"/>
                  <a:pt x="1744122" y="849284"/>
                </a:cubicBezTo>
                <a:close/>
                <a:moveTo>
                  <a:pt x="1987688" y="849284"/>
                </a:moveTo>
                <a:cubicBezTo>
                  <a:pt x="1992987" y="849164"/>
                  <a:pt x="1996916" y="852427"/>
                  <a:pt x="1998154" y="859094"/>
                </a:cubicBezTo>
                <a:cubicBezTo>
                  <a:pt x="2000725" y="872810"/>
                  <a:pt x="1989867" y="896241"/>
                  <a:pt x="1975294" y="909100"/>
                </a:cubicBezTo>
                <a:cubicBezTo>
                  <a:pt x="1960816" y="921768"/>
                  <a:pt x="1948528" y="921578"/>
                  <a:pt x="1947099" y="908338"/>
                </a:cubicBezTo>
                <a:cubicBezTo>
                  <a:pt x="1945671" y="895098"/>
                  <a:pt x="1955291" y="873762"/>
                  <a:pt x="1969007" y="859761"/>
                </a:cubicBezTo>
                <a:cubicBezTo>
                  <a:pt x="1975722" y="852903"/>
                  <a:pt x="1982390" y="849403"/>
                  <a:pt x="1987688" y="849284"/>
                </a:cubicBezTo>
                <a:close/>
                <a:moveTo>
                  <a:pt x="3220688" y="848331"/>
                </a:moveTo>
                <a:cubicBezTo>
                  <a:pt x="3231451" y="851093"/>
                  <a:pt x="3244596" y="860237"/>
                  <a:pt x="3249549" y="868619"/>
                </a:cubicBezTo>
                <a:cubicBezTo>
                  <a:pt x="3254787" y="877572"/>
                  <a:pt x="3248787" y="883002"/>
                  <a:pt x="3237166" y="879858"/>
                </a:cubicBezTo>
                <a:cubicBezTo>
                  <a:pt x="3225832" y="876810"/>
                  <a:pt x="3213925" y="867666"/>
                  <a:pt x="3209258" y="858808"/>
                </a:cubicBezTo>
                <a:cubicBezTo>
                  <a:pt x="3204781" y="849855"/>
                  <a:pt x="3209544" y="845473"/>
                  <a:pt x="3220688" y="848331"/>
                </a:cubicBezTo>
                <a:close/>
                <a:moveTo>
                  <a:pt x="2389442" y="846711"/>
                </a:moveTo>
                <a:cubicBezTo>
                  <a:pt x="2380393" y="849950"/>
                  <a:pt x="2371534" y="853379"/>
                  <a:pt x="2363438" y="856617"/>
                </a:cubicBezTo>
                <a:cubicBezTo>
                  <a:pt x="2367153" y="867000"/>
                  <a:pt x="2370487" y="876525"/>
                  <a:pt x="2373439" y="885192"/>
                </a:cubicBezTo>
                <a:cubicBezTo>
                  <a:pt x="2382869" y="881573"/>
                  <a:pt x="2391537" y="878525"/>
                  <a:pt x="2399824" y="875572"/>
                </a:cubicBezTo>
                <a:cubicBezTo>
                  <a:pt x="2396585" y="866238"/>
                  <a:pt x="2393156" y="856903"/>
                  <a:pt x="2389442" y="846711"/>
                </a:cubicBezTo>
                <a:close/>
                <a:moveTo>
                  <a:pt x="2180463" y="844044"/>
                </a:moveTo>
                <a:cubicBezTo>
                  <a:pt x="2172176" y="849664"/>
                  <a:pt x="2163604" y="855474"/>
                  <a:pt x="2154364" y="861856"/>
                </a:cubicBezTo>
                <a:cubicBezTo>
                  <a:pt x="2156936" y="870810"/>
                  <a:pt x="2159508" y="879668"/>
                  <a:pt x="2161889" y="888336"/>
                </a:cubicBezTo>
                <a:cubicBezTo>
                  <a:pt x="2171319" y="882144"/>
                  <a:pt x="2179987" y="876620"/>
                  <a:pt x="2188654" y="871095"/>
                </a:cubicBezTo>
                <a:cubicBezTo>
                  <a:pt x="2185988" y="862142"/>
                  <a:pt x="2183321" y="853188"/>
                  <a:pt x="2180463" y="844044"/>
                </a:cubicBezTo>
                <a:close/>
                <a:moveTo>
                  <a:pt x="2965799" y="834806"/>
                </a:moveTo>
                <a:cubicBezTo>
                  <a:pt x="2981896" y="837187"/>
                  <a:pt x="2998660" y="850141"/>
                  <a:pt x="3004184" y="864714"/>
                </a:cubicBezTo>
                <a:cubicBezTo>
                  <a:pt x="3009709" y="879288"/>
                  <a:pt x="3001517" y="889098"/>
                  <a:pt x="2985325" y="887670"/>
                </a:cubicBezTo>
                <a:cubicBezTo>
                  <a:pt x="2968656" y="886146"/>
                  <a:pt x="2950654" y="872620"/>
                  <a:pt x="2945320" y="857761"/>
                </a:cubicBezTo>
                <a:cubicBezTo>
                  <a:pt x="2939986" y="842997"/>
                  <a:pt x="2949225" y="832329"/>
                  <a:pt x="2965799" y="834806"/>
                </a:cubicBezTo>
                <a:close/>
                <a:moveTo>
                  <a:pt x="3374897" y="833853"/>
                </a:moveTo>
                <a:cubicBezTo>
                  <a:pt x="3380707" y="835758"/>
                  <a:pt x="3386994" y="839187"/>
                  <a:pt x="3389852" y="842806"/>
                </a:cubicBezTo>
                <a:cubicBezTo>
                  <a:pt x="3391852" y="845283"/>
                  <a:pt x="3390613" y="846712"/>
                  <a:pt x="3390995" y="850141"/>
                </a:cubicBezTo>
                <a:cubicBezTo>
                  <a:pt x="3382327" y="844807"/>
                  <a:pt x="3376516" y="841663"/>
                  <a:pt x="3372421" y="838425"/>
                </a:cubicBezTo>
                <a:cubicBezTo>
                  <a:pt x="3367563" y="834615"/>
                  <a:pt x="3369468" y="832043"/>
                  <a:pt x="3374897" y="833853"/>
                </a:cubicBezTo>
                <a:close/>
                <a:moveTo>
                  <a:pt x="1830038" y="831853"/>
                </a:moveTo>
                <a:cubicBezTo>
                  <a:pt x="1831848" y="830853"/>
                  <a:pt x="1832896" y="831948"/>
                  <a:pt x="1832800" y="835377"/>
                </a:cubicBezTo>
                <a:cubicBezTo>
                  <a:pt x="1832610" y="842140"/>
                  <a:pt x="1827657" y="855189"/>
                  <a:pt x="1821370" y="865286"/>
                </a:cubicBezTo>
                <a:cubicBezTo>
                  <a:pt x="1814798" y="875858"/>
                  <a:pt x="1809559" y="879097"/>
                  <a:pt x="1810131" y="872429"/>
                </a:cubicBezTo>
                <a:cubicBezTo>
                  <a:pt x="1810607" y="865667"/>
                  <a:pt x="1816322" y="851284"/>
                  <a:pt x="1822704" y="840902"/>
                </a:cubicBezTo>
                <a:cubicBezTo>
                  <a:pt x="1825657" y="835949"/>
                  <a:pt x="1828229" y="832853"/>
                  <a:pt x="1830038" y="831853"/>
                </a:cubicBezTo>
                <a:close/>
                <a:moveTo>
                  <a:pt x="1765744" y="831472"/>
                </a:moveTo>
                <a:cubicBezTo>
                  <a:pt x="1762696" y="839187"/>
                  <a:pt x="1760886" y="844235"/>
                  <a:pt x="1759171" y="847664"/>
                </a:cubicBezTo>
                <a:cubicBezTo>
                  <a:pt x="1756219" y="853570"/>
                  <a:pt x="1755361" y="853189"/>
                  <a:pt x="1756314" y="848903"/>
                </a:cubicBezTo>
                <a:cubicBezTo>
                  <a:pt x="1757076" y="845093"/>
                  <a:pt x="1759076" y="839854"/>
                  <a:pt x="1761267" y="836330"/>
                </a:cubicBezTo>
                <a:cubicBezTo>
                  <a:pt x="1762696" y="833758"/>
                  <a:pt x="1763553" y="833568"/>
                  <a:pt x="1765744" y="831472"/>
                </a:cubicBezTo>
                <a:close/>
                <a:moveTo>
                  <a:pt x="2125980" y="827852"/>
                </a:moveTo>
                <a:cubicBezTo>
                  <a:pt x="2115693" y="835758"/>
                  <a:pt x="2105311" y="843949"/>
                  <a:pt x="2096643" y="850807"/>
                </a:cubicBezTo>
                <a:cubicBezTo>
                  <a:pt x="2099691" y="858999"/>
                  <a:pt x="2102834" y="867762"/>
                  <a:pt x="2106168" y="876715"/>
                </a:cubicBezTo>
                <a:cubicBezTo>
                  <a:pt x="2114931" y="870143"/>
                  <a:pt x="2123884" y="863571"/>
                  <a:pt x="2132362" y="857379"/>
                </a:cubicBezTo>
                <a:cubicBezTo>
                  <a:pt x="2130266" y="847473"/>
                  <a:pt x="2128075" y="837091"/>
                  <a:pt x="2125980" y="827852"/>
                </a:cubicBezTo>
                <a:close/>
                <a:moveTo>
                  <a:pt x="3247072" y="822042"/>
                </a:moveTo>
                <a:cubicBezTo>
                  <a:pt x="3255549" y="823852"/>
                  <a:pt x="3267931" y="831758"/>
                  <a:pt x="3272980" y="838711"/>
                </a:cubicBezTo>
                <a:cubicBezTo>
                  <a:pt x="3277933" y="845569"/>
                  <a:pt x="3274122" y="849855"/>
                  <a:pt x="3265074" y="847474"/>
                </a:cubicBezTo>
                <a:cubicBezTo>
                  <a:pt x="3256311" y="845188"/>
                  <a:pt x="3245929" y="837949"/>
                  <a:pt x="3241261" y="831091"/>
                </a:cubicBezTo>
                <a:cubicBezTo>
                  <a:pt x="3236404" y="824138"/>
                  <a:pt x="3238975" y="820328"/>
                  <a:pt x="3247072" y="822042"/>
                </a:cubicBezTo>
                <a:close/>
                <a:moveTo>
                  <a:pt x="2856452" y="821947"/>
                </a:moveTo>
                <a:cubicBezTo>
                  <a:pt x="2873597" y="822995"/>
                  <a:pt x="2892742" y="837663"/>
                  <a:pt x="2898267" y="853951"/>
                </a:cubicBezTo>
                <a:cubicBezTo>
                  <a:pt x="2903791" y="870334"/>
                  <a:pt x="2893695" y="882621"/>
                  <a:pt x="2876169" y="881669"/>
                </a:cubicBezTo>
                <a:cubicBezTo>
                  <a:pt x="2858928" y="880716"/>
                  <a:pt x="2839974" y="866333"/>
                  <a:pt x="2834830" y="850331"/>
                </a:cubicBezTo>
                <a:cubicBezTo>
                  <a:pt x="2829592" y="834234"/>
                  <a:pt x="2839497" y="820804"/>
                  <a:pt x="2856452" y="821947"/>
                </a:cubicBezTo>
                <a:close/>
                <a:moveTo>
                  <a:pt x="3110388" y="821185"/>
                </a:moveTo>
                <a:cubicBezTo>
                  <a:pt x="3123246" y="823947"/>
                  <a:pt x="3138010" y="834615"/>
                  <a:pt x="3143249" y="845092"/>
                </a:cubicBezTo>
                <a:cubicBezTo>
                  <a:pt x="3148488" y="855475"/>
                  <a:pt x="3142106" y="862047"/>
                  <a:pt x="3129057" y="859475"/>
                </a:cubicBezTo>
                <a:cubicBezTo>
                  <a:pt x="3115912" y="856903"/>
                  <a:pt x="3101815" y="846331"/>
                  <a:pt x="3096672" y="835472"/>
                </a:cubicBezTo>
                <a:cubicBezTo>
                  <a:pt x="3091528" y="824518"/>
                  <a:pt x="3097434" y="818327"/>
                  <a:pt x="3110388" y="821185"/>
                </a:cubicBezTo>
                <a:close/>
                <a:moveTo>
                  <a:pt x="2475738" y="820518"/>
                </a:moveTo>
                <a:cubicBezTo>
                  <a:pt x="2467356" y="822232"/>
                  <a:pt x="2458879" y="824232"/>
                  <a:pt x="2450306" y="826423"/>
                </a:cubicBezTo>
                <a:cubicBezTo>
                  <a:pt x="2454402" y="837282"/>
                  <a:pt x="2458212" y="847283"/>
                  <a:pt x="2461641" y="856617"/>
                </a:cubicBezTo>
                <a:cubicBezTo>
                  <a:pt x="2470976" y="854331"/>
                  <a:pt x="2479167" y="852617"/>
                  <a:pt x="2487359" y="850998"/>
                </a:cubicBezTo>
                <a:cubicBezTo>
                  <a:pt x="2483548" y="840901"/>
                  <a:pt x="2479643" y="830805"/>
                  <a:pt x="2475738" y="820518"/>
                </a:cubicBezTo>
                <a:close/>
                <a:moveTo>
                  <a:pt x="3392709" y="818994"/>
                </a:moveTo>
                <a:cubicBezTo>
                  <a:pt x="3395948" y="820994"/>
                  <a:pt x="3400520" y="823280"/>
                  <a:pt x="3402139" y="824709"/>
                </a:cubicBezTo>
                <a:cubicBezTo>
                  <a:pt x="3403663" y="826138"/>
                  <a:pt x="3402139" y="826519"/>
                  <a:pt x="3401853" y="827852"/>
                </a:cubicBezTo>
                <a:cubicBezTo>
                  <a:pt x="3396805" y="824804"/>
                  <a:pt x="3391090" y="821756"/>
                  <a:pt x="3390709" y="821089"/>
                </a:cubicBezTo>
                <a:cubicBezTo>
                  <a:pt x="3389947" y="819756"/>
                  <a:pt x="3391852" y="819661"/>
                  <a:pt x="3392709" y="818994"/>
                </a:cubicBezTo>
                <a:close/>
                <a:moveTo>
                  <a:pt x="2753356" y="818542"/>
                </a:moveTo>
                <a:cubicBezTo>
                  <a:pt x="2761036" y="818851"/>
                  <a:pt x="2769394" y="821757"/>
                  <a:pt x="2777013" y="827186"/>
                </a:cubicBezTo>
                <a:cubicBezTo>
                  <a:pt x="2791872" y="837663"/>
                  <a:pt x="2799588" y="853951"/>
                  <a:pt x="2795778" y="867095"/>
                </a:cubicBezTo>
                <a:cubicBezTo>
                  <a:pt x="2791872" y="880621"/>
                  <a:pt x="2777490" y="886622"/>
                  <a:pt x="2760345" y="882335"/>
                </a:cubicBezTo>
                <a:cubicBezTo>
                  <a:pt x="2756344" y="881383"/>
                  <a:pt x="2752249" y="880145"/>
                  <a:pt x="2748153" y="879002"/>
                </a:cubicBezTo>
                <a:cubicBezTo>
                  <a:pt x="2747105" y="878335"/>
                  <a:pt x="2746153" y="877573"/>
                  <a:pt x="2745295" y="876716"/>
                </a:cubicBezTo>
                <a:cubicBezTo>
                  <a:pt x="2742438" y="873382"/>
                  <a:pt x="2739295" y="870239"/>
                  <a:pt x="2736628" y="866714"/>
                </a:cubicBezTo>
                <a:cubicBezTo>
                  <a:pt x="2725483" y="852141"/>
                  <a:pt x="2724245" y="835187"/>
                  <a:pt x="2733770" y="825471"/>
                </a:cubicBezTo>
                <a:cubicBezTo>
                  <a:pt x="2738676" y="820518"/>
                  <a:pt x="2745677" y="818232"/>
                  <a:pt x="2753356" y="818542"/>
                </a:cubicBezTo>
                <a:close/>
                <a:moveTo>
                  <a:pt x="2328005" y="815660"/>
                </a:moveTo>
                <a:cubicBezTo>
                  <a:pt x="2319433" y="819660"/>
                  <a:pt x="2310670" y="823851"/>
                  <a:pt x="2302383" y="827947"/>
                </a:cubicBezTo>
                <a:cubicBezTo>
                  <a:pt x="2305812" y="837758"/>
                  <a:pt x="2308955" y="846807"/>
                  <a:pt x="2312194" y="856427"/>
                </a:cubicBezTo>
                <a:cubicBezTo>
                  <a:pt x="2321528" y="852045"/>
                  <a:pt x="2330101" y="848140"/>
                  <a:pt x="2338292" y="844521"/>
                </a:cubicBezTo>
                <a:cubicBezTo>
                  <a:pt x="2334863" y="834805"/>
                  <a:pt x="2331434" y="825185"/>
                  <a:pt x="2328005" y="815660"/>
                </a:cubicBezTo>
                <a:close/>
                <a:moveTo>
                  <a:pt x="1859923" y="814077"/>
                </a:moveTo>
                <a:cubicBezTo>
                  <a:pt x="1862447" y="812875"/>
                  <a:pt x="1864090" y="814137"/>
                  <a:pt x="1864137" y="818232"/>
                </a:cubicBezTo>
                <a:cubicBezTo>
                  <a:pt x="1864137" y="825947"/>
                  <a:pt x="1858231" y="841568"/>
                  <a:pt x="1851088" y="852332"/>
                </a:cubicBezTo>
                <a:cubicBezTo>
                  <a:pt x="1843753" y="863381"/>
                  <a:pt x="1837848" y="866429"/>
                  <a:pt x="1837657" y="859380"/>
                </a:cubicBezTo>
                <a:cubicBezTo>
                  <a:pt x="1837372" y="851855"/>
                  <a:pt x="1843087" y="836520"/>
                  <a:pt x="1850421" y="824709"/>
                </a:cubicBezTo>
                <a:cubicBezTo>
                  <a:pt x="1853993" y="818947"/>
                  <a:pt x="1857399" y="815280"/>
                  <a:pt x="1859923" y="814077"/>
                </a:cubicBezTo>
                <a:close/>
                <a:moveTo>
                  <a:pt x="1787080" y="811660"/>
                </a:moveTo>
                <a:cubicBezTo>
                  <a:pt x="1783746" y="820899"/>
                  <a:pt x="1781556" y="827376"/>
                  <a:pt x="1779365" y="832234"/>
                </a:cubicBezTo>
                <a:cubicBezTo>
                  <a:pt x="1776317" y="838711"/>
                  <a:pt x="1774602" y="840140"/>
                  <a:pt x="1774698" y="836806"/>
                </a:cubicBezTo>
                <a:cubicBezTo>
                  <a:pt x="1774888" y="833663"/>
                  <a:pt x="1778413" y="823281"/>
                  <a:pt x="1780889" y="818899"/>
                </a:cubicBezTo>
                <a:cubicBezTo>
                  <a:pt x="1782984" y="815375"/>
                  <a:pt x="1784413" y="814708"/>
                  <a:pt x="1787080" y="811660"/>
                </a:cubicBezTo>
                <a:close/>
                <a:moveTo>
                  <a:pt x="2559272" y="801944"/>
                </a:moveTo>
                <a:cubicBezTo>
                  <a:pt x="2549938" y="816612"/>
                  <a:pt x="2541461" y="812707"/>
                  <a:pt x="2529459" y="808135"/>
                </a:cubicBezTo>
                <a:cubicBezTo>
                  <a:pt x="2535269" y="820899"/>
                  <a:pt x="2540603" y="832710"/>
                  <a:pt x="2545747" y="844044"/>
                </a:cubicBezTo>
                <a:cubicBezTo>
                  <a:pt x="2553938" y="843473"/>
                  <a:pt x="2562511" y="843282"/>
                  <a:pt x="2571179" y="843473"/>
                </a:cubicBezTo>
                <a:cubicBezTo>
                  <a:pt x="2568512" y="837472"/>
                  <a:pt x="2564797" y="830709"/>
                  <a:pt x="2562701" y="824328"/>
                </a:cubicBezTo>
                <a:cubicBezTo>
                  <a:pt x="2560701" y="818041"/>
                  <a:pt x="2560415" y="812040"/>
                  <a:pt x="2559272" y="801944"/>
                </a:cubicBezTo>
                <a:close/>
                <a:moveTo>
                  <a:pt x="3272123" y="800801"/>
                </a:moveTo>
                <a:cubicBezTo>
                  <a:pt x="3278505" y="802420"/>
                  <a:pt x="3288410" y="808707"/>
                  <a:pt x="3292792" y="813850"/>
                </a:cubicBezTo>
                <a:cubicBezTo>
                  <a:pt x="3297174" y="818994"/>
                  <a:pt x="3294888" y="821947"/>
                  <a:pt x="3288030" y="819946"/>
                </a:cubicBezTo>
                <a:cubicBezTo>
                  <a:pt x="3281933" y="818232"/>
                  <a:pt x="3272885" y="812422"/>
                  <a:pt x="3268694" y="807659"/>
                </a:cubicBezTo>
                <a:cubicBezTo>
                  <a:pt x="3264026" y="802325"/>
                  <a:pt x="3265741" y="799087"/>
                  <a:pt x="3272123" y="800801"/>
                </a:cubicBezTo>
                <a:close/>
                <a:moveTo>
                  <a:pt x="1893225" y="798361"/>
                </a:moveTo>
                <a:cubicBezTo>
                  <a:pt x="1896070" y="797396"/>
                  <a:pt x="1898047" y="798992"/>
                  <a:pt x="1898523" y="803373"/>
                </a:cubicBezTo>
                <a:cubicBezTo>
                  <a:pt x="1899475" y="812517"/>
                  <a:pt x="1892807" y="830328"/>
                  <a:pt x="1884140" y="842044"/>
                </a:cubicBezTo>
                <a:cubicBezTo>
                  <a:pt x="1875853" y="853188"/>
                  <a:pt x="1868519" y="855665"/>
                  <a:pt x="1868042" y="847569"/>
                </a:cubicBezTo>
                <a:cubicBezTo>
                  <a:pt x="1867566" y="839091"/>
                  <a:pt x="1874424" y="820899"/>
                  <a:pt x="1882711" y="808707"/>
                </a:cubicBezTo>
                <a:cubicBezTo>
                  <a:pt x="1886664" y="802849"/>
                  <a:pt x="1890379" y="799325"/>
                  <a:pt x="1893225" y="798361"/>
                </a:cubicBezTo>
                <a:close/>
                <a:moveTo>
                  <a:pt x="3000946" y="797563"/>
                </a:moveTo>
                <a:cubicBezTo>
                  <a:pt x="3015615" y="800135"/>
                  <a:pt x="3031426" y="812231"/>
                  <a:pt x="3036760" y="825090"/>
                </a:cubicBezTo>
                <a:cubicBezTo>
                  <a:pt x="3041999" y="837949"/>
                  <a:pt x="3034093" y="845474"/>
                  <a:pt x="3018663" y="842616"/>
                </a:cubicBezTo>
                <a:cubicBezTo>
                  <a:pt x="3004280" y="839949"/>
                  <a:pt x="2989421" y="828424"/>
                  <a:pt x="2984277" y="816137"/>
                </a:cubicBezTo>
                <a:cubicBezTo>
                  <a:pt x="2978848" y="803278"/>
                  <a:pt x="2986182" y="794896"/>
                  <a:pt x="3000946" y="797563"/>
                </a:cubicBezTo>
                <a:close/>
                <a:moveTo>
                  <a:pt x="1806285" y="793089"/>
                </a:moveTo>
                <a:cubicBezTo>
                  <a:pt x="1807321" y="792113"/>
                  <a:pt x="1807893" y="792566"/>
                  <a:pt x="1807845" y="794610"/>
                </a:cubicBezTo>
                <a:cubicBezTo>
                  <a:pt x="1807750" y="798991"/>
                  <a:pt x="1804511" y="808707"/>
                  <a:pt x="1800701" y="816232"/>
                </a:cubicBezTo>
                <a:cubicBezTo>
                  <a:pt x="1797272" y="822899"/>
                  <a:pt x="1794510" y="825471"/>
                  <a:pt x="1794700" y="821851"/>
                </a:cubicBezTo>
                <a:cubicBezTo>
                  <a:pt x="1794795" y="817946"/>
                  <a:pt x="1798225" y="807754"/>
                  <a:pt x="1801939" y="800134"/>
                </a:cubicBezTo>
                <a:cubicBezTo>
                  <a:pt x="1803749" y="796467"/>
                  <a:pt x="1805250" y="794062"/>
                  <a:pt x="1806285" y="793089"/>
                </a:cubicBezTo>
                <a:close/>
                <a:moveTo>
                  <a:pt x="3140773" y="791948"/>
                </a:moveTo>
                <a:cubicBezTo>
                  <a:pt x="3151822" y="794515"/>
                  <a:pt x="3165824" y="804421"/>
                  <a:pt x="3170587" y="813089"/>
                </a:cubicBezTo>
                <a:cubicBezTo>
                  <a:pt x="3174968" y="821185"/>
                  <a:pt x="3169729" y="826138"/>
                  <a:pt x="3159347" y="823661"/>
                </a:cubicBezTo>
                <a:cubicBezTo>
                  <a:pt x="3148584" y="820994"/>
                  <a:pt x="3136202" y="812041"/>
                  <a:pt x="3131248" y="803183"/>
                </a:cubicBezTo>
                <a:cubicBezTo>
                  <a:pt x="3126105" y="794134"/>
                  <a:pt x="3130105" y="789472"/>
                  <a:pt x="3140773" y="791948"/>
                </a:cubicBezTo>
                <a:close/>
                <a:moveTo>
                  <a:pt x="2268950" y="787471"/>
                </a:moveTo>
                <a:cubicBezTo>
                  <a:pt x="2259711" y="792710"/>
                  <a:pt x="2250186" y="798324"/>
                  <a:pt x="2240851" y="803944"/>
                </a:cubicBezTo>
                <a:cubicBezTo>
                  <a:pt x="2244757" y="813850"/>
                  <a:pt x="2248662" y="823661"/>
                  <a:pt x="2252282" y="832710"/>
                </a:cubicBezTo>
                <a:cubicBezTo>
                  <a:pt x="2261140" y="827661"/>
                  <a:pt x="2269712" y="822899"/>
                  <a:pt x="2278094" y="818422"/>
                </a:cubicBezTo>
                <a:cubicBezTo>
                  <a:pt x="2275046" y="808326"/>
                  <a:pt x="2271903" y="797658"/>
                  <a:pt x="2268950" y="787471"/>
                </a:cubicBezTo>
                <a:close/>
                <a:moveTo>
                  <a:pt x="1930717" y="786661"/>
                </a:moveTo>
                <a:cubicBezTo>
                  <a:pt x="1934242" y="785923"/>
                  <a:pt x="1936813" y="787947"/>
                  <a:pt x="1937575" y="792899"/>
                </a:cubicBezTo>
                <a:cubicBezTo>
                  <a:pt x="1939099" y="803278"/>
                  <a:pt x="1931765" y="822899"/>
                  <a:pt x="1921669" y="835186"/>
                </a:cubicBezTo>
                <a:cubicBezTo>
                  <a:pt x="1912048" y="846997"/>
                  <a:pt x="1903190" y="848807"/>
                  <a:pt x="1902238" y="839377"/>
                </a:cubicBezTo>
                <a:cubicBezTo>
                  <a:pt x="1901190" y="829471"/>
                  <a:pt x="1908715" y="809659"/>
                  <a:pt x="1918144" y="796991"/>
                </a:cubicBezTo>
                <a:cubicBezTo>
                  <a:pt x="1922716" y="790900"/>
                  <a:pt x="1927193" y="787400"/>
                  <a:pt x="1930717" y="786661"/>
                </a:cubicBezTo>
                <a:close/>
                <a:moveTo>
                  <a:pt x="2173572" y="783083"/>
                </a:moveTo>
                <a:lnTo>
                  <a:pt x="2173700" y="783185"/>
                </a:lnTo>
                <a:cubicBezTo>
                  <a:pt x="2173414" y="783185"/>
                  <a:pt x="2173319" y="783185"/>
                  <a:pt x="2173033" y="783185"/>
                </a:cubicBezTo>
                <a:close/>
                <a:moveTo>
                  <a:pt x="2172653" y="782995"/>
                </a:moveTo>
                <a:cubicBezTo>
                  <a:pt x="2172938" y="782995"/>
                  <a:pt x="2173034" y="782995"/>
                  <a:pt x="2173319" y="782995"/>
                </a:cubicBezTo>
                <a:lnTo>
                  <a:pt x="2172823" y="783170"/>
                </a:lnTo>
                <a:close/>
                <a:moveTo>
                  <a:pt x="3291554" y="781659"/>
                </a:moveTo>
                <a:cubicBezTo>
                  <a:pt x="3299460" y="787088"/>
                  <a:pt x="3305270" y="790517"/>
                  <a:pt x="3308604" y="793471"/>
                </a:cubicBezTo>
                <a:cubicBezTo>
                  <a:pt x="3313271" y="797563"/>
                  <a:pt x="3311842" y="798801"/>
                  <a:pt x="3306794" y="797563"/>
                </a:cubicBezTo>
                <a:cubicBezTo>
                  <a:pt x="3301936" y="796325"/>
                  <a:pt x="3292221" y="790327"/>
                  <a:pt x="3290506" y="787469"/>
                </a:cubicBezTo>
                <a:cubicBezTo>
                  <a:pt x="3289268" y="785088"/>
                  <a:pt x="3290983" y="784231"/>
                  <a:pt x="3291554" y="781659"/>
                </a:cubicBezTo>
                <a:close/>
                <a:moveTo>
                  <a:pt x="2891599" y="779566"/>
                </a:moveTo>
                <a:cubicBezTo>
                  <a:pt x="2907315" y="781280"/>
                  <a:pt x="2924365" y="793944"/>
                  <a:pt x="2930365" y="808422"/>
                </a:cubicBezTo>
                <a:cubicBezTo>
                  <a:pt x="2936366" y="823090"/>
                  <a:pt x="2928746" y="833282"/>
                  <a:pt x="2912935" y="832234"/>
                </a:cubicBezTo>
                <a:cubicBezTo>
                  <a:pt x="2896742" y="831186"/>
                  <a:pt x="2878454" y="817851"/>
                  <a:pt x="2873120" y="802992"/>
                </a:cubicBezTo>
                <a:cubicBezTo>
                  <a:pt x="2867977" y="788900"/>
                  <a:pt x="2876359" y="778042"/>
                  <a:pt x="2891599" y="779566"/>
                </a:cubicBezTo>
                <a:close/>
                <a:moveTo>
                  <a:pt x="2415064" y="778994"/>
                </a:moveTo>
                <a:cubicBezTo>
                  <a:pt x="2406205" y="781755"/>
                  <a:pt x="2396776" y="784993"/>
                  <a:pt x="2387346" y="788422"/>
                </a:cubicBezTo>
                <a:cubicBezTo>
                  <a:pt x="2392013" y="799086"/>
                  <a:pt x="2396680" y="809754"/>
                  <a:pt x="2400967" y="819660"/>
                </a:cubicBezTo>
                <a:cubicBezTo>
                  <a:pt x="2409730" y="816612"/>
                  <a:pt x="2418112" y="813945"/>
                  <a:pt x="2426113" y="811564"/>
                </a:cubicBezTo>
                <a:cubicBezTo>
                  <a:pt x="2422588" y="800991"/>
                  <a:pt x="2418779" y="789756"/>
                  <a:pt x="2415064" y="778994"/>
                </a:cubicBezTo>
                <a:close/>
                <a:moveTo>
                  <a:pt x="1972175" y="777410"/>
                </a:moveTo>
                <a:cubicBezTo>
                  <a:pt x="1976366" y="776946"/>
                  <a:pt x="1979485" y="779565"/>
                  <a:pt x="1980532" y="785375"/>
                </a:cubicBezTo>
                <a:cubicBezTo>
                  <a:pt x="1982628" y="796991"/>
                  <a:pt x="1975199" y="816613"/>
                  <a:pt x="1963864" y="829376"/>
                </a:cubicBezTo>
                <a:cubicBezTo>
                  <a:pt x="1951862" y="842997"/>
                  <a:pt x="1941385" y="844235"/>
                  <a:pt x="1940147" y="832043"/>
                </a:cubicBezTo>
                <a:cubicBezTo>
                  <a:pt x="1938908" y="820423"/>
                  <a:pt x="1946338" y="801373"/>
                  <a:pt x="1957387" y="787947"/>
                </a:cubicBezTo>
                <a:cubicBezTo>
                  <a:pt x="1962721" y="781422"/>
                  <a:pt x="1967984" y="777874"/>
                  <a:pt x="1972175" y="777410"/>
                </a:cubicBezTo>
                <a:close/>
                <a:moveTo>
                  <a:pt x="1769554" y="773180"/>
                </a:moveTo>
                <a:cubicBezTo>
                  <a:pt x="1769363" y="774513"/>
                  <a:pt x="1768030" y="778419"/>
                  <a:pt x="1766982" y="780990"/>
                </a:cubicBezTo>
                <a:cubicBezTo>
                  <a:pt x="1766601" y="781943"/>
                  <a:pt x="1765363" y="783086"/>
                  <a:pt x="1765458" y="782229"/>
                </a:cubicBezTo>
                <a:cubicBezTo>
                  <a:pt x="1765553" y="780990"/>
                  <a:pt x="1766506" y="777942"/>
                  <a:pt x="1767458" y="774037"/>
                </a:cubicBezTo>
                <a:cubicBezTo>
                  <a:pt x="1768506" y="773466"/>
                  <a:pt x="1769744" y="772037"/>
                  <a:pt x="1769554" y="773180"/>
                </a:cubicBezTo>
                <a:close/>
                <a:moveTo>
                  <a:pt x="2016669" y="772397"/>
                </a:moveTo>
                <a:cubicBezTo>
                  <a:pt x="2021586" y="772326"/>
                  <a:pt x="2025396" y="775517"/>
                  <a:pt x="2026920" y="781946"/>
                </a:cubicBezTo>
                <a:cubicBezTo>
                  <a:pt x="2030063" y="794896"/>
                  <a:pt x="2022443" y="815470"/>
                  <a:pt x="2009870" y="828519"/>
                </a:cubicBezTo>
                <a:cubicBezTo>
                  <a:pt x="1996916" y="841949"/>
                  <a:pt x="1983676" y="842521"/>
                  <a:pt x="1981581" y="829662"/>
                </a:cubicBezTo>
                <a:cubicBezTo>
                  <a:pt x="1979676" y="817375"/>
                  <a:pt x="1987963" y="795468"/>
                  <a:pt x="1999774" y="782422"/>
                </a:cubicBezTo>
                <a:cubicBezTo>
                  <a:pt x="2005727" y="775802"/>
                  <a:pt x="2011752" y="772468"/>
                  <a:pt x="2016669" y="772397"/>
                </a:cubicBezTo>
                <a:close/>
                <a:moveTo>
                  <a:pt x="3312032" y="772229"/>
                </a:moveTo>
                <a:cubicBezTo>
                  <a:pt x="3313175" y="772514"/>
                  <a:pt x="3318319" y="775658"/>
                  <a:pt x="3323272" y="778420"/>
                </a:cubicBezTo>
                <a:cubicBezTo>
                  <a:pt x="3322510" y="779182"/>
                  <a:pt x="3322891" y="780801"/>
                  <a:pt x="3321176" y="780134"/>
                </a:cubicBezTo>
                <a:cubicBezTo>
                  <a:pt x="3317938" y="778706"/>
                  <a:pt x="3313556" y="775943"/>
                  <a:pt x="3309651" y="773753"/>
                </a:cubicBezTo>
                <a:cubicBezTo>
                  <a:pt x="3310318" y="773181"/>
                  <a:pt x="3310032" y="771752"/>
                  <a:pt x="3312032" y="772229"/>
                </a:cubicBezTo>
                <a:close/>
                <a:moveTo>
                  <a:pt x="2067246" y="772172"/>
                </a:moveTo>
                <a:cubicBezTo>
                  <a:pt x="2072640" y="773182"/>
                  <a:pt x="2076735" y="777470"/>
                  <a:pt x="2078164" y="784709"/>
                </a:cubicBezTo>
                <a:cubicBezTo>
                  <a:pt x="2081117" y="800039"/>
                  <a:pt x="2071496" y="822327"/>
                  <a:pt x="2057113" y="834043"/>
                </a:cubicBezTo>
                <a:cubicBezTo>
                  <a:pt x="2042350" y="846045"/>
                  <a:pt x="2029300" y="843854"/>
                  <a:pt x="2027110" y="828709"/>
                </a:cubicBezTo>
                <a:cubicBezTo>
                  <a:pt x="2024919" y="813850"/>
                  <a:pt x="2034349" y="791852"/>
                  <a:pt x="2048541" y="779279"/>
                </a:cubicBezTo>
                <a:cubicBezTo>
                  <a:pt x="2055161" y="773421"/>
                  <a:pt x="2061853" y="771159"/>
                  <a:pt x="2067246" y="772172"/>
                </a:cubicBezTo>
                <a:close/>
                <a:moveTo>
                  <a:pt x="1830502" y="772027"/>
                </a:moveTo>
                <a:cubicBezTo>
                  <a:pt x="1831943" y="770873"/>
                  <a:pt x="1832800" y="771564"/>
                  <a:pt x="1832705" y="774421"/>
                </a:cubicBezTo>
                <a:cubicBezTo>
                  <a:pt x="1832514" y="779659"/>
                  <a:pt x="1828895" y="790613"/>
                  <a:pt x="1824608" y="798991"/>
                </a:cubicBezTo>
                <a:cubicBezTo>
                  <a:pt x="1819846" y="808230"/>
                  <a:pt x="1816417" y="810802"/>
                  <a:pt x="1816798" y="804992"/>
                </a:cubicBezTo>
                <a:cubicBezTo>
                  <a:pt x="1817084" y="799563"/>
                  <a:pt x="1820608" y="789184"/>
                  <a:pt x="1824799" y="780707"/>
                </a:cubicBezTo>
                <a:cubicBezTo>
                  <a:pt x="1827038" y="776183"/>
                  <a:pt x="1829062" y="773182"/>
                  <a:pt x="1830502" y="772027"/>
                </a:cubicBezTo>
                <a:close/>
                <a:moveTo>
                  <a:pt x="2682906" y="771660"/>
                </a:moveTo>
                <a:cubicBezTo>
                  <a:pt x="2700718" y="770612"/>
                  <a:pt x="2720815" y="785185"/>
                  <a:pt x="2726340" y="802707"/>
                </a:cubicBezTo>
                <a:cubicBezTo>
                  <a:pt x="2731864" y="820233"/>
                  <a:pt x="2721196" y="835663"/>
                  <a:pt x="2703956" y="836711"/>
                </a:cubicBezTo>
                <a:cubicBezTo>
                  <a:pt x="2685954" y="837759"/>
                  <a:pt x="2667856" y="825090"/>
                  <a:pt x="2661760" y="806707"/>
                </a:cubicBezTo>
                <a:cubicBezTo>
                  <a:pt x="2655664" y="788518"/>
                  <a:pt x="2664713" y="772708"/>
                  <a:pt x="2682906" y="771660"/>
                </a:cubicBezTo>
                <a:close/>
                <a:moveTo>
                  <a:pt x="2785110" y="770135"/>
                </a:moveTo>
                <a:cubicBezTo>
                  <a:pt x="2801874" y="770422"/>
                  <a:pt x="2821210" y="784709"/>
                  <a:pt x="2827020" y="801087"/>
                </a:cubicBezTo>
                <a:cubicBezTo>
                  <a:pt x="2832735" y="817375"/>
                  <a:pt x="2822924" y="830233"/>
                  <a:pt x="2805874" y="829662"/>
                </a:cubicBezTo>
                <a:cubicBezTo>
                  <a:pt x="2788825" y="829090"/>
                  <a:pt x="2770156" y="814993"/>
                  <a:pt x="2765107" y="798801"/>
                </a:cubicBezTo>
                <a:cubicBezTo>
                  <a:pt x="2760250" y="783185"/>
                  <a:pt x="2769203" y="769850"/>
                  <a:pt x="2785110" y="770135"/>
                </a:cubicBezTo>
                <a:close/>
                <a:moveTo>
                  <a:pt x="3168871" y="767277"/>
                </a:moveTo>
                <a:cubicBezTo>
                  <a:pt x="3177444" y="769754"/>
                  <a:pt x="3189255" y="778041"/>
                  <a:pt x="3193731" y="784708"/>
                </a:cubicBezTo>
                <a:cubicBezTo>
                  <a:pt x="3198208" y="791375"/>
                  <a:pt x="3194112" y="795086"/>
                  <a:pt x="3185254" y="792424"/>
                </a:cubicBezTo>
                <a:cubicBezTo>
                  <a:pt x="3176110" y="789662"/>
                  <a:pt x="3165156" y="781471"/>
                  <a:pt x="3161061" y="774516"/>
                </a:cubicBezTo>
                <a:cubicBezTo>
                  <a:pt x="3157251" y="768039"/>
                  <a:pt x="3160775" y="764896"/>
                  <a:pt x="3168871" y="767277"/>
                </a:cubicBezTo>
                <a:close/>
                <a:moveTo>
                  <a:pt x="3034284" y="764611"/>
                </a:moveTo>
                <a:cubicBezTo>
                  <a:pt x="3046952" y="767563"/>
                  <a:pt x="3061430" y="778517"/>
                  <a:pt x="3066192" y="788804"/>
                </a:cubicBezTo>
                <a:cubicBezTo>
                  <a:pt x="3071145" y="798992"/>
                  <a:pt x="3064573" y="805088"/>
                  <a:pt x="3051715" y="802326"/>
                </a:cubicBezTo>
                <a:cubicBezTo>
                  <a:pt x="3038760" y="799563"/>
                  <a:pt x="3025044" y="788995"/>
                  <a:pt x="3020187" y="778231"/>
                </a:cubicBezTo>
                <a:cubicBezTo>
                  <a:pt x="3015329" y="767468"/>
                  <a:pt x="3021425" y="761564"/>
                  <a:pt x="3034284" y="764611"/>
                </a:cubicBezTo>
                <a:close/>
                <a:moveTo>
                  <a:pt x="3323653" y="762416"/>
                </a:moveTo>
                <a:cubicBezTo>
                  <a:pt x="3324320" y="762606"/>
                  <a:pt x="3324986" y="762702"/>
                  <a:pt x="3325653" y="762702"/>
                </a:cubicBezTo>
                <a:cubicBezTo>
                  <a:pt x="3327558" y="764035"/>
                  <a:pt x="3330225" y="765750"/>
                  <a:pt x="3331273" y="766607"/>
                </a:cubicBezTo>
                <a:cubicBezTo>
                  <a:pt x="3332130" y="767369"/>
                  <a:pt x="3331464" y="767560"/>
                  <a:pt x="3330511" y="767274"/>
                </a:cubicBezTo>
                <a:cubicBezTo>
                  <a:pt x="3330035" y="767179"/>
                  <a:pt x="3326415" y="765178"/>
                  <a:pt x="3325653" y="764607"/>
                </a:cubicBezTo>
                <a:cubicBezTo>
                  <a:pt x="3324415" y="763654"/>
                  <a:pt x="3324224" y="763083"/>
                  <a:pt x="3323653" y="762416"/>
                </a:cubicBezTo>
                <a:close/>
                <a:moveTo>
                  <a:pt x="1791271" y="751845"/>
                </a:moveTo>
                <a:cubicBezTo>
                  <a:pt x="1788890" y="758989"/>
                  <a:pt x="1787271" y="764418"/>
                  <a:pt x="1786223" y="766514"/>
                </a:cubicBezTo>
                <a:cubicBezTo>
                  <a:pt x="1785080" y="768799"/>
                  <a:pt x="1784032" y="769085"/>
                  <a:pt x="1783842" y="767847"/>
                </a:cubicBezTo>
                <a:cubicBezTo>
                  <a:pt x="1783747" y="767276"/>
                  <a:pt x="1786033" y="760132"/>
                  <a:pt x="1786890" y="758131"/>
                </a:cubicBezTo>
                <a:cubicBezTo>
                  <a:pt x="1788223" y="755369"/>
                  <a:pt x="1789271" y="754703"/>
                  <a:pt x="1791271" y="751845"/>
                </a:cubicBezTo>
                <a:close/>
                <a:moveTo>
                  <a:pt x="1857137" y="751812"/>
                </a:moveTo>
                <a:cubicBezTo>
                  <a:pt x="1858970" y="750681"/>
                  <a:pt x="1860185" y="751562"/>
                  <a:pt x="1860232" y="754800"/>
                </a:cubicBezTo>
                <a:cubicBezTo>
                  <a:pt x="1860328" y="761279"/>
                  <a:pt x="1855565" y="775661"/>
                  <a:pt x="1850231" y="784804"/>
                </a:cubicBezTo>
                <a:cubicBezTo>
                  <a:pt x="1844802" y="794134"/>
                  <a:pt x="1840516" y="796230"/>
                  <a:pt x="1840897" y="789377"/>
                </a:cubicBezTo>
                <a:cubicBezTo>
                  <a:pt x="1841278" y="782899"/>
                  <a:pt x="1845564" y="770135"/>
                  <a:pt x="1850326" y="760898"/>
                </a:cubicBezTo>
                <a:cubicBezTo>
                  <a:pt x="1852850" y="756087"/>
                  <a:pt x="1855303" y="752942"/>
                  <a:pt x="1857137" y="751812"/>
                </a:cubicBezTo>
                <a:close/>
                <a:moveTo>
                  <a:pt x="3187124" y="747549"/>
                </a:moveTo>
                <a:cubicBezTo>
                  <a:pt x="3188231" y="746632"/>
                  <a:pt x="3190589" y="746608"/>
                  <a:pt x="3193827" y="747751"/>
                </a:cubicBezTo>
                <a:cubicBezTo>
                  <a:pt x="3200590" y="750131"/>
                  <a:pt x="3209829" y="756608"/>
                  <a:pt x="3213640" y="761562"/>
                </a:cubicBezTo>
                <a:cubicBezTo>
                  <a:pt x="3217450" y="766515"/>
                  <a:pt x="3214783" y="768897"/>
                  <a:pt x="3207925" y="766610"/>
                </a:cubicBezTo>
                <a:cubicBezTo>
                  <a:pt x="3201162" y="764325"/>
                  <a:pt x="3191542" y="757561"/>
                  <a:pt x="3187922" y="752705"/>
                </a:cubicBezTo>
                <a:cubicBezTo>
                  <a:pt x="3186160" y="750274"/>
                  <a:pt x="3186017" y="748464"/>
                  <a:pt x="3187124" y="747549"/>
                </a:cubicBezTo>
                <a:close/>
                <a:moveTo>
                  <a:pt x="2925603" y="741559"/>
                </a:moveTo>
                <a:cubicBezTo>
                  <a:pt x="2939986" y="743656"/>
                  <a:pt x="2955512" y="755275"/>
                  <a:pt x="2961227" y="768135"/>
                </a:cubicBezTo>
                <a:cubicBezTo>
                  <a:pt x="2966656" y="780422"/>
                  <a:pt x="2960465" y="788327"/>
                  <a:pt x="2946749" y="786899"/>
                </a:cubicBezTo>
                <a:cubicBezTo>
                  <a:pt x="2932461" y="785375"/>
                  <a:pt x="2916459" y="774135"/>
                  <a:pt x="2910649" y="761277"/>
                </a:cubicBezTo>
                <a:cubicBezTo>
                  <a:pt x="2904839" y="748417"/>
                  <a:pt x="2911506" y="739464"/>
                  <a:pt x="2925603" y="741559"/>
                </a:cubicBezTo>
                <a:close/>
                <a:moveTo>
                  <a:pt x="2357351" y="736640"/>
                </a:moveTo>
                <a:lnTo>
                  <a:pt x="2341054" y="750584"/>
                </a:lnTo>
                <a:cubicBezTo>
                  <a:pt x="2334958" y="754110"/>
                  <a:pt x="2328100" y="755800"/>
                  <a:pt x="2319813" y="753847"/>
                </a:cubicBezTo>
                <a:lnTo>
                  <a:pt x="2319701" y="753800"/>
                </a:lnTo>
                <a:lnTo>
                  <a:pt x="2331399" y="769825"/>
                </a:lnTo>
                <a:cubicBezTo>
                  <a:pt x="2334578" y="775683"/>
                  <a:pt x="2336769" y="782042"/>
                  <a:pt x="2337340" y="789090"/>
                </a:cubicBezTo>
                <a:cubicBezTo>
                  <a:pt x="2347817" y="784328"/>
                  <a:pt x="2357057" y="780327"/>
                  <a:pt x="2367629" y="776136"/>
                </a:cubicBezTo>
                <a:cubicBezTo>
                  <a:pt x="2362343" y="770468"/>
                  <a:pt x="2359272" y="764157"/>
                  <a:pt x="2357771" y="757431"/>
                </a:cubicBezTo>
                <a:close/>
                <a:moveTo>
                  <a:pt x="3053763" y="736107"/>
                </a:moveTo>
                <a:cubicBezTo>
                  <a:pt x="3055977" y="734536"/>
                  <a:pt x="3060049" y="734464"/>
                  <a:pt x="3065526" y="736226"/>
                </a:cubicBezTo>
                <a:cubicBezTo>
                  <a:pt x="3076099" y="739560"/>
                  <a:pt x="3088672" y="749180"/>
                  <a:pt x="3092768" y="757087"/>
                </a:cubicBezTo>
                <a:cubicBezTo>
                  <a:pt x="3097149" y="765658"/>
                  <a:pt x="3090767" y="770135"/>
                  <a:pt x="3079432" y="766421"/>
                </a:cubicBezTo>
                <a:cubicBezTo>
                  <a:pt x="3068384" y="762896"/>
                  <a:pt x="3057049" y="753560"/>
                  <a:pt x="3053144" y="744990"/>
                </a:cubicBezTo>
                <a:cubicBezTo>
                  <a:pt x="3051191" y="740751"/>
                  <a:pt x="3051548" y="737679"/>
                  <a:pt x="3053763" y="736107"/>
                </a:cubicBezTo>
                <a:close/>
                <a:moveTo>
                  <a:pt x="3215449" y="733177"/>
                </a:moveTo>
                <a:cubicBezTo>
                  <a:pt x="3219925" y="735367"/>
                  <a:pt x="3225259" y="739082"/>
                  <a:pt x="3233356" y="744035"/>
                </a:cubicBezTo>
                <a:cubicBezTo>
                  <a:pt x="3230879" y="745083"/>
                  <a:pt x="3230498" y="746796"/>
                  <a:pt x="3227546" y="746321"/>
                </a:cubicBezTo>
                <a:cubicBezTo>
                  <a:pt x="3223640" y="745654"/>
                  <a:pt x="3214782" y="739748"/>
                  <a:pt x="3211353" y="735939"/>
                </a:cubicBezTo>
                <a:cubicBezTo>
                  <a:pt x="3208019" y="732224"/>
                  <a:pt x="3209734" y="730224"/>
                  <a:pt x="3215449" y="733177"/>
                </a:cubicBezTo>
                <a:close/>
                <a:moveTo>
                  <a:pt x="1887259" y="733141"/>
                </a:moveTo>
                <a:cubicBezTo>
                  <a:pt x="1889260" y="732345"/>
                  <a:pt x="1890569" y="733797"/>
                  <a:pt x="1890807" y="737655"/>
                </a:cubicBezTo>
                <a:cubicBezTo>
                  <a:pt x="1891188" y="745275"/>
                  <a:pt x="1886807" y="759087"/>
                  <a:pt x="1880520" y="769563"/>
                </a:cubicBezTo>
                <a:cubicBezTo>
                  <a:pt x="1874043" y="780423"/>
                  <a:pt x="1868138" y="783471"/>
                  <a:pt x="1868042" y="775945"/>
                </a:cubicBezTo>
                <a:cubicBezTo>
                  <a:pt x="1867947" y="768325"/>
                  <a:pt x="1873186" y="752895"/>
                  <a:pt x="1879568" y="742131"/>
                </a:cubicBezTo>
                <a:cubicBezTo>
                  <a:pt x="1882568" y="736987"/>
                  <a:pt x="1885259" y="733940"/>
                  <a:pt x="1887259" y="733141"/>
                </a:cubicBezTo>
                <a:close/>
                <a:moveTo>
                  <a:pt x="1809666" y="732605"/>
                </a:moveTo>
                <a:cubicBezTo>
                  <a:pt x="1810440" y="731581"/>
                  <a:pt x="1810845" y="731938"/>
                  <a:pt x="1810606" y="734129"/>
                </a:cubicBezTo>
                <a:cubicBezTo>
                  <a:pt x="1810321" y="736891"/>
                  <a:pt x="1808511" y="743082"/>
                  <a:pt x="1806320" y="751465"/>
                </a:cubicBezTo>
                <a:cubicBezTo>
                  <a:pt x="1804415" y="752417"/>
                  <a:pt x="1802510" y="754798"/>
                  <a:pt x="1802605" y="752798"/>
                </a:cubicBezTo>
                <a:cubicBezTo>
                  <a:pt x="1802605" y="751274"/>
                  <a:pt x="1804987" y="743464"/>
                  <a:pt x="1806511" y="739368"/>
                </a:cubicBezTo>
                <a:cubicBezTo>
                  <a:pt x="1807749" y="736033"/>
                  <a:pt x="1808892" y="733629"/>
                  <a:pt x="1809666" y="732605"/>
                </a:cubicBezTo>
                <a:close/>
                <a:moveTo>
                  <a:pt x="2611088" y="727462"/>
                </a:moveTo>
                <a:cubicBezTo>
                  <a:pt x="2628709" y="724225"/>
                  <a:pt x="2648902" y="736797"/>
                  <a:pt x="2655760" y="754704"/>
                </a:cubicBezTo>
                <a:cubicBezTo>
                  <a:pt x="2662428" y="771850"/>
                  <a:pt x="2654046" y="787662"/>
                  <a:pt x="2637568" y="790900"/>
                </a:cubicBezTo>
                <a:cubicBezTo>
                  <a:pt x="2620232" y="794324"/>
                  <a:pt x="2601182" y="783375"/>
                  <a:pt x="2593943" y="765088"/>
                </a:cubicBezTo>
                <a:cubicBezTo>
                  <a:pt x="2586895" y="747371"/>
                  <a:pt x="2594229" y="730607"/>
                  <a:pt x="2611088" y="727462"/>
                </a:cubicBezTo>
                <a:close/>
                <a:moveTo>
                  <a:pt x="2819685" y="725940"/>
                </a:moveTo>
                <a:cubicBezTo>
                  <a:pt x="2834830" y="727367"/>
                  <a:pt x="2851784" y="740037"/>
                  <a:pt x="2857499" y="754323"/>
                </a:cubicBezTo>
                <a:cubicBezTo>
                  <a:pt x="2863309" y="768802"/>
                  <a:pt x="2855690" y="779184"/>
                  <a:pt x="2840450" y="778421"/>
                </a:cubicBezTo>
                <a:cubicBezTo>
                  <a:pt x="2825495" y="777660"/>
                  <a:pt x="2808065" y="765563"/>
                  <a:pt x="2802064" y="751370"/>
                </a:cubicBezTo>
                <a:cubicBezTo>
                  <a:pt x="2795873" y="736892"/>
                  <a:pt x="2804159" y="724511"/>
                  <a:pt x="2819685" y="725940"/>
                </a:cubicBezTo>
                <a:close/>
                <a:moveTo>
                  <a:pt x="3234785" y="723270"/>
                </a:moveTo>
                <a:cubicBezTo>
                  <a:pt x="3235928" y="723746"/>
                  <a:pt x="3240785" y="727270"/>
                  <a:pt x="3245643" y="730318"/>
                </a:cubicBezTo>
                <a:cubicBezTo>
                  <a:pt x="3244119" y="730509"/>
                  <a:pt x="3243738" y="731652"/>
                  <a:pt x="3242024" y="730699"/>
                </a:cubicBezTo>
                <a:cubicBezTo>
                  <a:pt x="3238785" y="728985"/>
                  <a:pt x="3234690" y="726127"/>
                  <a:pt x="3231070" y="723651"/>
                </a:cubicBezTo>
                <a:cubicBezTo>
                  <a:pt x="3232213" y="723460"/>
                  <a:pt x="3232499" y="722412"/>
                  <a:pt x="3234785" y="723270"/>
                </a:cubicBezTo>
                <a:close/>
                <a:moveTo>
                  <a:pt x="2714053" y="720130"/>
                </a:moveTo>
                <a:cubicBezTo>
                  <a:pt x="2730532" y="719653"/>
                  <a:pt x="2749963" y="733749"/>
                  <a:pt x="2755868" y="749942"/>
                </a:cubicBezTo>
                <a:cubicBezTo>
                  <a:pt x="2761488" y="765468"/>
                  <a:pt x="2752725" y="778613"/>
                  <a:pt x="2737009" y="779374"/>
                </a:cubicBezTo>
                <a:cubicBezTo>
                  <a:pt x="2720626" y="780233"/>
                  <a:pt x="2701957" y="767279"/>
                  <a:pt x="2695956" y="750609"/>
                </a:cubicBezTo>
                <a:cubicBezTo>
                  <a:pt x="2690241" y="734608"/>
                  <a:pt x="2698147" y="720701"/>
                  <a:pt x="2714053" y="720130"/>
                </a:cubicBezTo>
                <a:close/>
                <a:moveTo>
                  <a:pt x="1920335" y="718486"/>
                </a:moveTo>
                <a:cubicBezTo>
                  <a:pt x="1923002" y="717532"/>
                  <a:pt x="1924955" y="718985"/>
                  <a:pt x="1925574" y="723080"/>
                </a:cubicBezTo>
                <a:cubicBezTo>
                  <a:pt x="1926812" y="731558"/>
                  <a:pt x="1921097" y="749178"/>
                  <a:pt x="1913572" y="760325"/>
                </a:cubicBezTo>
                <a:cubicBezTo>
                  <a:pt x="1905857" y="771755"/>
                  <a:pt x="1899284" y="773468"/>
                  <a:pt x="1898904" y="764038"/>
                </a:cubicBezTo>
                <a:cubicBezTo>
                  <a:pt x="1898523" y="755181"/>
                  <a:pt x="1903761" y="739559"/>
                  <a:pt x="1910810" y="728321"/>
                </a:cubicBezTo>
                <a:cubicBezTo>
                  <a:pt x="1914287" y="722796"/>
                  <a:pt x="1917668" y="719439"/>
                  <a:pt x="1920335" y="718486"/>
                </a:cubicBezTo>
                <a:close/>
                <a:moveTo>
                  <a:pt x="3246977" y="716315"/>
                </a:moveTo>
                <a:cubicBezTo>
                  <a:pt x="3246596" y="716029"/>
                  <a:pt x="3247644" y="716029"/>
                  <a:pt x="3248691" y="716600"/>
                </a:cubicBezTo>
                <a:cubicBezTo>
                  <a:pt x="3250501" y="717553"/>
                  <a:pt x="3252787" y="719077"/>
                  <a:pt x="3257073" y="721649"/>
                </a:cubicBezTo>
                <a:cubicBezTo>
                  <a:pt x="3254787" y="720887"/>
                  <a:pt x="3254121" y="720982"/>
                  <a:pt x="3252597" y="720125"/>
                </a:cubicBezTo>
                <a:cubicBezTo>
                  <a:pt x="3251073" y="719267"/>
                  <a:pt x="3248596" y="717458"/>
                  <a:pt x="3246977" y="716315"/>
                </a:cubicBezTo>
                <a:close/>
                <a:moveTo>
                  <a:pt x="3083087" y="711925"/>
                </a:moveTo>
                <a:cubicBezTo>
                  <a:pt x="3084528" y="710532"/>
                  <a:pt x="3087624" y="710413"/>
                  <a:pt x="3092005" y="711937"/>
                </a:cubicBezTo>
                <a:cubicBezTo>
                  <a:pt x="3100673" y="714890"/>
                  <a:pt x="3112103" y="723462"/>
                  <a:pt x="3116008" y="730035"/>
                </a:cubicBezTo>
                <a:cubicBezTo>
                  <a:pt x="3119627" y="736035"/>
                  <a:pt x="3116103" y="739464"/>
                  <a:pt x="3108292" y="737274"/>
                </a:cubicBezTo>
                <a:cubicBezTo>
                  <a:pt x="3099720" y="734892"/>
                  <a:pt x="3088576" y="726701"/>
                  <a:pt x="3084099" y="719557"/>
                </a:cubicBezTo>
                <a:cubicBezTo>
                  <a:pt x="3081861" y="715985"/>
                  <a:pt x="3081647" y="713318"/>
                  <a:pt x="3083087" y="711925"/>
                </a:cubicBezTo>
                <a:close/>
                <a:moveTo>
                  <a:pt x="1831622" y="710794"/>
                </a:moveTo>
                <a:cubicBezTo>
                  <a:pt x="1832610" y="709842"/>
                  <a:pt x="1833229" y="710175"/>
                  <a:pt x="1833181" y="712127"/>
                </a:cubicBezTo>
                <a:cubicBezTo>
                  <a:pt x="1833086" y="716127"/>
                  <a:pt x="1830038" y="726225"/>
                  <a:pt x="1827181" y="732320"/>
                </a:cubicBezTo>
                <a:cubicBezTo>
                  <a:pt x="1824132" y="738702"/>
                  <a:pt x="1822513" y="740227"/>
                  <a:pt x="1822418" y="736606"/>
                </a:cubicBezTo>
                <a:cubicBezTo>
                  <a:pt x="1822418" y="732988"/>
                  <a:pt x="1824894" y="724033"/>
                  <a:pt x="1827847" y="717175"/>
                </a:cubicBezTo>
                <a:cubicBezTo>
                  <a:pt x="1829276" y="713984"/>
                  <a:pt x="1830634" y="711745"/>
                  <a:pt x="1831622" y="710794"/>
                </a:cubicBezTo>
                <a:close/>
                <a:moveTo>
                  <a:pt x="2957893" y="707842"/>
                </a:moveTo>
                <a:cubicBezTo>
                  <a:pt x="2970180" y="710319"/>
                  <a:pt x="2984373" y="720796"/>
                  <a:pt x="2989802" y="731179"/>
                </a:cubicBezTo>
                <a:cubicBezTo>
                  <a:pt x="2995327" y="741560"/>
                  <a:pt x="2989516" y="748228"/>
                  <a:pt x="2977229" y="746038"/>
                </a:cubicBezTo>
                <a:cubicBezTo>
                  <a:pt x="2964751" y="743752"/>
                  <a:pt x="2950940" y="733654"/>
                  <a:pt x="2945606" y="722797"/>
                </a:cubicBezTo>
                <a:cubicBezTo>
                  <a:pt x="2940272" y="711841"/>
                  <a:pt x="2945511" y="705270"/>
                  <a:pt x="2957893" y="707842"/>
                </a:cubicBezTo>
                <a:close/>
                <a:moveTo>
                  <a:pt x="1957114" y="705984"/>
                </a:moveTo>
                <a:cubicBezTo>
                  <a:pt x="1960317" y="705198"/>
                  <a:pt x="1962722" y="707127"/>
                  <a:pt x="1963674" y="711938"/>
                </a:cubicBezTo>
                <a:cubicBezTo>
                  <a:pt x="1965674" y="721653"/>
                  <a:pt x="1960816" y="737941"/>
                  <a:pt x="1952148" y="750229"/>
                </a:cubicBezTo>
                <a:cubicBezTo>
                  <a:pt x="1943195" y="763086"/>
                  <a:pt x="1934527" y="765944"/>
                  <a:pt x="1932908" y="756610"/>
                </a:cubicBezTo>
                <a:cubicBezTo>
                  <a:pt x="1931288" y="747276"/>
                  <a:pt x="1937194" y="728893"/>
                  <a:pt x="1945767" y="716319"/>
                </a:cubicBezTo>
                <a:cubicBezTo>
                  <a:pt x="1949910" y="710271"/>
                  <a:pt x="1953911" y="706771"/>
                  <a:pt x="1957114" y="705984"/>
                </a:cubicBezTo>
                <a:close/>
                <a:moveTo>
                  <a:pt x="2143815" y="701210"/>
                </a:moveTo>
                <a:cubicBezTo>
                  <a:pt x="2149649" y="702555"/>
                  <a:pt x="2154412" y="707270"/>
                  <a:pt x="2156745" y="714985"/>
                </a:cubicBezTo>
                <a:cubicBezTo>
                  <a:pt x="2161412" y="730416"/>
                  <a:pt x="2154268" y="750895"/>
                  <a:pt x="2140267" y="762229"/>
                </a:cubicBezTo>
                <a:cubicBezTo>
                  <a:pt x="2125789" y="773945"/>
                  <a:pt x="2111120" y="771278"/>
                  <a:pt x="2107215" y="755561"/>
                </a:cubicBezTo>
                <a:cubicBezTo>
                  <a:pt x="2103596" y="740511"/>
                  <a:pt x="2111120" y="719271"/>
                  <a:pt x="2124455" y="707650"/>
                </a:cubicBezTo>
                <a:cubicBezTo>
                  <a:pt x="2131075" y="701888"/>
                  <a:pt x="2137981" y="699864"/>
                  <a:pt x="2143815" y="701210"/>
                </a:cubicBezTo>
                <a:close/>
                <a:moveTo>
                  <a:pt x="1998000" y="697519"/>
                </a:moveTo>
                <a:cubicBezTo>
                  <a:pt x="2001941" y="697078"/>
                  <a:pt x="2005060" y="699507"/>
                  <a:pt x="2006346" y="704890"/>
                </a:cubicBezTo>
                <a:cubicBezTo>
                  <a:pt x="2008918" y="715652"/>
                  <a:pt x="2003107" y="734702"/>
                  <a:pt x="1993487" y="746895"/>
                </a:cubicBezTo>
                <a:cubicBezTo>
                  <a:pt x="1983962" y="758991"/>
                  <a:pt x="1973770" y="760898"/>
                  <a:pt x="1971389" y="750895"/>
                </a:cubicBezTo>
                <a:cubicBezTo>
                  <a:pt x="1968913" y="740323"/>
                  <a:pt x="1975104" y="720224"/>
                  <a:pt x="1984724" y="707365"/>
                </a:cubicBezTo>
                <a:cubicBezTo>
                  <a:pt x="1989296" y="701270"/>
                  <a:pt x="1994059" y="697959"/>
                  <a:pt x="1998000" y="697519"/>
                </a:cubicBezTo>
                <a:close/>
                <a:moveTo>
                  <a:pt x="2458629" y="695673"/>
                </a:moveTo>
                <a:cubicBezTo>
                  <a:pt x="2464451" y="695483"/>
                  <a:pt x="2471071" y="697841"/>
                  <a:pt x="2477643" y="702794"/>
                </a:cubicBezTo>
                <a:cubicBezTo>
                  <a:pt x="2490692" y="712699"/>
                  <a:pt x="2499550" y="729559"/>
                  <a:pt x="2498979" y="743465"/>
                </a:cubicBezTo>
                <a:cubicBezTo>
                  <a:pt x="2498407" y="757847"/>
                  <a:pt x="2488120" y="765088"/>
                  <a:pt x="2473737" y="762133"/>
                </a:cubicBezTo>
                <a:cubicBezTo>
                  <a:pt x="2470309" y="761468"/>
                  <a:pt x="2466784" y="760420"/>
                  <a:pt x="2463260" y="759658"/>
                </a:cubicBezTo>
                <a:cubicBezTo>
                  <a:pt x="2462308" y="758896"/>
                  <a:pt x="2461260" y="758134"/>
                  <a:pt x="2460307" y="757372"/>
                </a:cubicBezTo>
                <a:cubicBezTo>
                  <a:pt x="2457069" y="753752"/>
                  <a:pt x="2453449" y="750419"/>
                  <a:pt x="2450496" y="746512"/>
                </a:cubicBezTo>
                <a:cubicBezTo>
                  <a:pt x="2439828" y="732320"/>
                  <a:pt x="2437447" y="714509"/>
                  <a:pt x="2444401" y="703840"/>
                </a:cubicBezTo>
                <a:cubicBezTo>
                  <a:pt x="2447782" y="698601"/>
                  <a:pt x="2452806" y="695865"/>
                  <a:pt x="2458629" y="695673"/>
                </a:cubicBezTo>
                <a:close/>
                <a:moveTo>
                  <a:pt x="2091464" y="694709"/>
                </a:moveTo>
                <a:cubicBezTo>
                  <a:pt x="2096762" y="695458"/>
                  <a:pt x="2101072" y="699507"/>
                  <a:pt x="2103024" y="706604"/>
                </a:cubicBezTo>
                <a:cubicBezTo>
                  <a:pt x="2106929" y="720796"/>
                  <a:pt x="2099500" y="742132"/>
                  <a:pt x="2086831" y="753371"/>
                </a:cubicBezTo>
                <a:cubicBezTo>
                  <a:pt x="2074639" y="764229"/>
                  <a:pt x="2061876" y="762992"/>
                  <a:pt x="2058447" y="750323"/>
                </a:cubicBezTo>
                <a:cubicBezTo>
                  <a:pt x="2054923" y="737179"/>
                  <a:pt x="2062066" y="714891"/>
                  <a:pt x="2073973" y="702603"/>
                </a:cubicBezTo>
                <a:cubicBezTo>
                  <a:pt x="2079879" y="696507"/>
                  <a:pt x="2086165" y="693959"/>
                  <a:pt x="2091464" y="694709"/>
                </a:cubicBezTo>
                <a:close/>
                <a:moveTo>
                  <a:pt x="2042660" y="693636"/>
                </a:moveTo>
                <a:cubicBezTo>
                  <a:pt x="2047256" y="693483"/>
                  <a:pt x="2050923" y="696507"/>
                  <a:pt x="2052637" y="702698"/>
                </a:cubicBezTo>
                <a:cubicBezTo>
                  <a:pt x="2056162" y="715081"/>
                  <a:pt x="2049970" y="734700"/>
                  <a:pt x="2038540" y="747180"/>
                </a:cubicBezTo>
                <a:cubicBezTo>
                  <a:pt x="2027015" y="759752"/>
                  <a:pt x="2015871" y="760420"/>
                  <a:pt x="2012918" y="748417"/>
                </a:cubicBezTo>
                <a:cubicBezTo>
                  <a:pt x="2010061" y="736417"/>
                  <a:pt x="2016252" y="716699"/>
                  <a:pt x="2027110" y="703650"/>
                </a:cubicBezTo>
                <a:cubicBezTo>
                  <a:pt x="2032540" y="697127"/>
                  <a:pt x="2038064" y="693792"/>
                  <a:pt x="2042660" y="693636"/>
                </a:cubicBezTo>
                <a:close/>
                <a:moveTo>
                  <a:pt x="3109900" y="692802"/>
                </a:moveTo>
                <a:cubicBezTo>
                  <a:pt x="3110983" y="691910"/>
                  <a:pt x="3113293" y="691935"/>
                  <a:pt x="3116484" y="693172"/>
                </a:cubicBezTo>
                <a:cubicBezTo>
                  <a:pt x="3123151" y="695743"/>
                  <a:pt x="3132200" y="702316"/>
                  <a:pt x="3135820" y="707270"/>
                </a:cubicBezTo>
                <a:cubicBezTo>
                  <a:pt x="3139534" y="712318"/>
                  <a:pt x="3136963" y="714603"/>
                  <a:pt x="3130200" y="712126"/>
                </a:cubicBezTo>
                <a:cubicBezTo>
                  <a:pt x="3123532" y="709745"/>
                  <a:pt x="3114198" y="702887"/>
                  <a:pt x="3110673" y="697934"/>
                </a:cubicBezTo>
                <a:cubicBezTo>
                  <a:pt x="3108959" y="695506"/>
                  <a:pt x="3108816" y="693696"/>
                  <a:pt x="3109900" y="692802"/>
                </a:cubicBezTo>
                <a:close/>
                <a:moveTo>
                  <a:pt x="1855529" y="688671"/>
                </a:moveTo>
                <a:cubicBezTo>
                  <a:pt x="1856660" y="687933"/>
                  <a:pt x="1857327" y="688838"/>
                  <a:pt x="1857279" y="691553"/>
                </a:cubicBezTo>
                <a:cubicBezTo>
                  <a:pt x="1857183" y="696982"/>
                  <a:pt x="1854040" y="707746"/>
                  <a:pt x="1850421" y="715080"/>
                </a:cubicBezTo>
                <a:cubicBezTo>
                  <a:pt x="1846896" y="722319"/>
                  <a:pt x="1843753" y="724414"/>
                  <a:pt x="1844039" y="719460"/>
                </a:cubicBezTo>
                <a:cubicBezTo>
                  <a:pt x="1844229" y="714508"/>
                  <a:pt x="1847563" y="703077"/>
                  <a:pt x="1850992" y="695649"/>
                </a:cubicBezTo>
                <a:cubicBezTo>
                  <a:pt x="1852802" y="691791"/>
                  <a:pt x="1854398" y="689409"/>
                  <a:pt x="1855529" y="688671"/>
                </a:cubicBezTo>
                <a:close/>
                <a:moveTo>
                  <a:pt x="2853690" y="686601"/>
                </a:moveTo>
                <a:cubicBezTo>
                  <a:pt x="2867406" y="689078"/>
                  <a:pt x="2881788" y="700317"/>
                  <a:pt x="2887027" y="712699"/>
                </a:cubicBezTo>
                <a:cubicBezTo>
                  <a:pt x="2892266" y="725082"/>
                  <a:pt x="2885979" y="732988"/>
                  <a:pt x="2872359" y="731464"/>
                </a:cubicBezTo>
                <a:cubicBezTo>
                  <a:pt x="2858262" y="729940"/>
                  <a:pt x="2842355" y="718225"/>
                  <a:pt x="2837211" y="705460"/>
                </a:cubicBezTo>
                <a:cubicBezTo>
                  <a:pt x="2832068" y="692698"/>
                  <a:pt x="2839593" y="684029"/>
                  <a:pt x="2853690" y="686601"/>
                </a:cubicBezTo>
                <a:close/>
                <a:moveTo>
                  <a:pt x="2333529" y="685839"/>
                </a:moveTo>
                <a:cubicBezTo>
                  <a:pt x="2345912" y="690029"/>
                  <a:pt x="2355627" y="703650"/>
                  <a:pt x="2357056" y="718794"/>
                </a:cubicBezTo>
                <a:lnTo>
                  <a:pt x="2357788" y="735434"/>
                </a:lnTo>
                <a:lnTo>
                  <a:pt x="2362962" y="726510"/>
                </a:lnTo>
                <a:cubicBezTo>
                  <a:pt x="2366915" y="721415"/>
                  <a:pt x="2371416" y="718034"/>
                  <a:pt x="2376488" y="716569"/>
                </a:cubicBezTo>
                <a:cubicBezTo>
                  <a:pt x="2381560" y="715103"/>
                  <a:pt x="2387203" y="715556"/>
                  <a:pt x="2393442" y="718128"/>
                </a:cubicBezTo>
                <a:cubicBezTo>
                  <a:pt x="2406015" y="723368"/>
                  <a:pt x="2414016" y="734130"/>
                  <a:pt x="2417731" y="748513"/>
                </a:cubicBezTo>
                <a:cubicBezTo>
                  <a:pt x="2418683" y="752419"/>
                  <a:pt x="2419350" y="756324"/>
                  <a:pt x="2420493" y="762229"/>
                </a:cubicBezTo>
                <a:cubicBezTo>
                  <a:pt x="2431828" y="751847"/>
                  <a:pt x="2444782" y="750322"/>
                  <a:pt x="2459927" y="757181"/>
                </a:cubicBezTo>
                <a:cubicBezTo>
                  <a:pt x="2460879" y="757942"/>
                  <a:pt x="2461927" y="758705"/>
                  <a:pt x="2462879" y="759466"/>
                </a:cubicBezTo>
                <a:cubicBezTo>
                  <a:pt x="2471642" y="771469"/>
                  <a:pt x="2482310" y="782804"/>
                  <a:pt x="2481167" y="797943"/>
                </a:cubicBezTo>
                <a:cubicBezTo>
                  <a:pt x="2492693" y="796705"/>
                  <a:pt x="2502884" y="796038"/>
                  <a:pt x="2513933" y="795753"/>
                </a:cubicBezTo>
                <a:cubicBezTo>
                  <a:pt x="2506980" y="786328"/>
                  <a:pt x="2500027" y="775278"/>
                  <a:pt x="2500789" y="764420"/>
                </a:cubicBezTo>
                <a:cubicBezTo>
                  <a:pt x="2501265" y="758039"/>
                  <a:pt x="2502884" y="751656"/>
                  <a:pt x="2505932" y="747465"/>
                </a:cubicBezTo>
                <a:cubicBezTo>
                  <a:pt x="2512028" y="738989"/>
                  <a:pt x="2522887" y="743370"/>
                  <a:pt x="2537079" y="750038"/>
                </a:cubicBezTo>
                <a:cubicBezTo>
                  <a:pt x="2554034" y="758039"/>
                  <a:pt x="2561558" y="772420"/>
                  <a:pt x="2561463" y="798229"/>
                </a:cubicBezTo>
                <a:cubicBezTo>
                  <a:pt x="2574131" y="787185"/>
                  <a:pt x="2587466" y="779374"/>
                  <a:pt x="2605849" y="788995"/>
                </a:cubicBezTo>
                <a:cubicBezTo>
                  <a:pt x="2624614" y="798801"/>
                  <a:pt x="2630138" y="814803"/>
                  <a:pt x="2630996" y="834424"/>
                </a:cubicBezTo>
                <a:cubicBezTo>
                  <a:pt x="2645093" y="825852"/>
                  <a:pt x="2659380" y="821756"/>
                  <a:pt x="2676335" y="832614"/>
                </a:cubicBezTo>
                <a:cubicBezTo>
                  <a:pt x="2693289" y="843473"/>
                  <a:pt x="2698242" y="858713"/>
                  <a:pt x="2697766" y="877858"/>
                </a:cubicBezTo>
                <a:cubicBezTo>
                  <a:pt x="2712244" y="866428"/>
                  <a:pt x="2728246" y="869667"/>
                  <a:pt x="2744914" y="876620"/>
                </a:cubicBezTo>
                <a:cubicBezTo>
                  <a:pt x="2745867" y="877477"/>
                  <a:pt x="2746820" y="878239"/>
                  <a:pt x="2747772" y="878906"/>
                </a:cubicBezTo>
                <a:cubicBezTo>
                  <a:pt x="2757297" y="891479"/>
                  <a:pt x="2766917" y="904147"/>
                  <a:pt x="2762917" y="921006"/>
                </a:cubicBezTo>
                <a:cubicBezTo>
                  <a:pt x="2777776" y="915482"/>
                  <a:pt x="2792063" y="915863"/>
                  <a:pt x="2807494" y="922340"/>
                </a:cubicBezTo>
                <a:cubicBezTo>
                  <a:pt x="2809970" y="924054"/>
                  <a:pt x="2812447" y="925769"/>
                  <a:pt x="2814828" y="927579"/>
                </a:cubicBezTo>
                <a:cubicBezTo>
                  <a:pt x="2823686" y="940628"/>
                  <a:pt x="2833783" y="953487"/>
                  <a:pt x="2827020" y="971394"/>
                </a:cubicBezTo>
                <a:cubicBezTo>
                  <a:pt x="2843689" y="963774"/>
                  <a:pt x="2858453" y="967107"/>
                  <a:pt x="2873597" y="973108"/>
                </a:cubicBezTo>
                <a:cubicBezTo>
                  <a:pt x="2876264" y="975108"/>
                  <a:pt x="2878931" y="977109"/>
                  <a:pt x="2881598" y="979204"/>
                </a:cubicBezTo>
                <a:cubicBezTo>
                  <a:pt x="2890361" y="992539"/>
                  <a:pt x="2898743" y="1006065"/>
                  <a:pt x="2893600" y="1022733"/>
                </a:cubicBezTo>
                <a:cubicBezTo>
                  <a:pt x="2909697" y="1016733"/>
                  <a:pt x="2924651" y="1020733"/>
                  <a:pt x="2940082" y="1027401"/>
                </a:cubicBezTo>
                <a:cubicBezTo>
                  <a:pt x="2942749" y="1029591"/>
                  <a:pt x="2945416" y="1031687"/>
                  <a:pt x="2948083" y="1033878"/>
                </a:cubicBezTo>
                <a:cubicBezTo>
                  <a:pt x="2956274" y="1047594"/>
                  <a:pt x="2965037" y="1061500"/>
                  <a:pt x="2958465" y="1077407"/>
                </a:cubicBezTo>
                <a:cubicBezTo>
                  <a:pt x="2975515" y="1074454"/>
                  <a:pt x="2991136" y="1077121"/>
                  <a:pt x="3007043" y="1085789"/>
                </a:cubicBezTo>
                <a:cubicBezTo>
                  <a:pt x="3009519" y="1087884"/>
                  <a:pt x="3011996" y="1089980"/>
                  <a:pt x="3014567" y="1092171"/>
                </a:cubicBezTo>
                <a:cubicBezTo>
                  <a:pt x="3023521" y="1107030"/>
                  <a:pt x="3030855" y="1122174"/>
                  <a:pt x="3023330" y="1140272"/>
                </a:cubicBezTo>
                <a:cubicBezTo>
                  <a:pt x="3033379" y="1136605"/>
                  <a:pt x="3042738" y="1137010"/>
                  <a:pt x="3051775" y="1139474"/>
                </a:cubicBezTo>
                <a:lnTo>
                  <a:pt x="3077798" y="1150821"/>
                </a:lnTo>
                <a:lnTo>
                  <a:pt x="3081052" y="1157417"/>
                </a:lnTo>
                <a:cubicBezTo>
                  <a:pt x="3093339" y="1172943"/>
                  <a:pt x="3095054" y="1188087"/>
                  <a:pt x="3089624" y="1202946"/>
                </a:cubicBezTo>
                <a:cubicBezTo>
                  <a:pt x="3140773" y="1203899"/>
                  <a:pt x="3168872" y="1233141"/>
                  <a:pt x="3152965" y="1277432"/>
                </a:cubicBezTo>
                <a:cubicBezTo>
                  <a:pt x="3176778" y="1273050"/>
                  <a:pt x="3198686" y="1277146"/>
                  <a:pt x="3215926" y="1303054"/>
                </a:cubicBezTo>
                <a:cubicBezTo>
                  <a:pt x="3226403" y="1318770"/>
                  <a:pt x="3227832" y="1333248"/>
                  <a:pt x="3219069" y="1339535"/>
                </a:cubicBezTo>
                <a:cubicBezTo>
                  <a:pt x="3206115" y="1348965"/>
                  <a:pt x="3185827" y="1345631"/>
                  <a:pt x="3163919" y="1337058"/>
                </a:cubicBezTo>
                <a:cubicBezTo>
                  <a:pt x="3164777" y="1346298"/>
                  <a:pt x="3165539" y="1355251"/>
                  <a:pt x="3166110" y="1364490"/>
                </a:cubicBezTo>
                <a:cubicBezTo>
                  <a:pt x="3180588" y="1368396"/>
                  <a:pt x="3195447" y="1372491"/>
                  <a:pt x="3212211" y="1377063"/>
                </a:cubicBezTo>
                <a:cubicBezTo>
                  <a:pt x="3206591" y="1367443"/>
                  <a:pt x="3202019" y="1356870"/>
                  <a:pt x="3210306" y="1350489"/>
                </a:cubicBezTo>
                <a:cubicBezTo>
                  <a:pt x="3214878" y="1346964"/>
                  <a:pt x="3221355" y="1344107"/>
                  <a:pt x="3228785" y="1343250"/>
                </a:cubicBezTo>
                <a:cubicBezTo>
                  <a:pt x="3245358" y="1341345"/>
                  <a:pt x="3266694" y="1349155"/>
                  <a:pt x="3280601" y="1361347"/>
                </a:cubicBezTo>
                <a:cubicBezTo>
                  <a:pt x="3294031" y="1373158"/>
                  <a:pt x="3296317" y="1387160"/>
                  <a:pt x="3286125" y="1395161"/>
                </a:cubicBezTo>
                <a:cubicBezTo>
                  <a:pt x="3274790" y="1404019"/>
                  <a:pt x="3256026" y="1403162"/>
                  <a:pt x="3227261" y="1391160"/>
                </a:cubicBezTo>
                <a:cubicBezTo>
                  <a:pt x="3229261" y="1397352"/>
                  <a:pt x="3232023" y="1403162"/>
                  <a:pt x="3232499" y="1408686"/>
                </a:cubicBezTo>
                <a:cubicBezTo>
                  <a:pt x="3232976" y="1414116"/>
                  <a:pt x="3231166" y="1419069"/>
                  <a:pt x="3230118" y="1425641"/>
                </a:cubicBezTo>
                <a:cubicBezTo>
                  <a:pt x="3239834" y="1425546"/>
                  <a:pt x="3249192" y="1427498"/>
                  <a:pt x="3258312" y="1430665"/>
                </a:cubicBezTo>
                <a:lnTo>
                  <a:pt x="3284411" y="1442670"/>
                </a:lnTo>
                <a:lnTo>
                  <a:pt x="3284411" y="1443834"/>
                </a:lnTo>
                <a:cubicBezTo>
                  <a:pt x="3296031" y="1459359"/>
                  <a:pt x="3300794" y="1474218"/>
                  <a:pt x="3287744" y="1488887"/>
                </a:cubicBezTo>
                <a:cubicBezTo>
                  <a:pt x="3312986" y="1487268"/>
                  <a:pt x="3334131" y="1492125"/>
                  <a:pt x="3348609" y="1511080"/>
                </a:cubicBezTo>
                <a:cubicBezTo>
                  <a:pt x="3357944" y="1523367"/>
                  <a:pt x="3357181" y="1538988"/>
                  <a:pt x="3347180" y="1548323"/>
                </a:cubicBezTo>
                <a:cubicBezTo>
                  <a:pt x="3331750" y="1562610"/>
                  <a:pt x="3311462" y="1559562"/>
                  <a:pt x="3290888" y="1550895"/>
                </a:cubicBezTo>
                <a:cubicBezTo>
                  <a:pt x="3289935" y="1563277"/>
                  <a:pt x="3288887" y="1574993"/>
                  <a:pt x="3287744" y="1587947"/>
                </a:cubicBezTo>
                <a:cubicBezTo>
                  <a:pt x="3304223" y="1586518"/>
                  <a:pt x="3319463" y="1592709"/>
                  <a:pt x="3333940" y="1600996"/>
                </a:cubicBezTo>
                <a:cubicBezTo>
                  <a:pt x="3336131" y="1603473"/>
                  <a:pt x="3338322" y="1605949"/>
                  <a:pt x="3340513" y="1608426"/>
                </a:cubicBezTo>
                <a:cubicBezTo>
                  <a:pt x="3344704" y="1624237"/>
                  <a:pt x="3350038" y="1640239"/>
                  <a:pt x="3332607" y="1656146"/>
                </a:cubicBezTo>
                <a:cubicBezTo>
                  <a:pt x="3359087" y="1652622"/>
                  <a:pt x="3378803" y="1656717"/>
                  <a:pt x="3390043" y="1676720"/>
                </a:cubicBezTo>
                <a:cubicBezTo>
                  <a:pt x="3397282" y="1689579"/>
                  <a:pt x="3394234" y="1706819"/>
                  <a:pt x="3383661" y="1717582"/>
                </a:cubicBezTo>
                <a:cubicBezTo>
                  <a:pt x="3367183" y="1734060"/>
                  <a:pt x="3348609" y="1732441"/>
                  <a:pt x="3330035" y="1723869"/>
                </a:cubicBezTo>
                <a:cubicBezTo>
                  <a:pt x="3327749" y="1737394"/>
                  <a:pt x="3325463" y="1750158"/>
                  <a:pt x="3322891" y="1764350"/>
                </a:cubicBezTo>
                <a:cubicBezTo>
                  <a:pt x="3331274" y="1763017"/>
                  <a:pt x="3339108" y="1764255"/>
                  <a:pt x="3346562" y="1766958"/>
                </a:cubicBezTo>
                <a:lnTo>
                  <a:pt x="3367510" y="1778120"/>
                </a:lnTo>
                <a:lnTo>
                  <a:pt x="3368135" y="1784733"/>
                </a:lnTo>
                <a:cubicBezTo>
                  <a:pt x="3374517" y="1800831"/>
                  <a:pt x="3371850" y="1815785"/>
                  <a:pt x="3360230" y="1830453"/>
                </a:cubicBezTo>
                <a:lnTo>
                  <a:pt x="3357278" y="1837186"/>
                </a:lnTo>
                <a:lnTo>
                  <a:pt x="3375814" y="1831252"/>
                </a:lnTo>
                <a:cubicBezTo>
                  <a:pt x="3381922" y="1830859"/>
                  <a:pt x="3387899" y="1832216"/>
                  <a:pt x="3393661" y="1835788"/>
                </a:cubicBezTo>
                <a:cubicBezTo>
                  <a:pt x="3410140" y="1845884"/>
                  <a:pt x="3413378" y="1867220"/>
                  <a:pt x="3401662" y="1885985"/>
                </a:cubicBezTo>
                <a:cubicBezTo>
                  <a:pt x="3390137" y="1904368"/>
                  <a:pt x="3368515" y="1913036"/>
                  <a:pt x="3352704" y="1904558"/>
                </a:cubicBezTo>
                <a:cubicBezTo>
                  <a:pt x="3349370" y="1902653"/>
                  <a:pt x="3346513" y="1899891"/>
                  <a:pt x="3343465" y="1897510"/>
                </a:cubicBezTo>
                <a:cubicBezTo>
                  <a:pt x="3341750" y="1894748"/>
                  <a:pt x="3340131" y="1891890"/>
                  <a:pt x="3338416" y="1889128"/>
                </a:cubicBezTo>
                <a:cubicBezTo>
                  <a:pt x="3336464" y="1879603"/>
                  <a:pt x="3336273" y="1870507"/>
                  <a:pt x="3338678" y="1862065"/>
                </a:cubicBezTo>
                <a:lnTo>
                  <a:pt x="3354358" y="1839160"/>
                </a:lnTo>
                <a:lnTo>
                  <a:pt x="3331036" y="1844860"/>
                </a:lnTo>
                <a:cubicBezTo>
                  <a:pt x="3323416" y="1845360"/>
                  <a:pt x="3316034" y="1844217"/>
                  <a:pt x="3308985" y="1840740"/>
                </a:cubicBezTo>
                <a:cubicBezTo>
                  <a:pt x="3306223" y="1854552"/>
                  <a:pt x="3303651" y="1867125"/>
                  <a:pt x="3301651" y="1876840"/>
                </a:cubicBezTo>
                <a:cubicBezTo>
                  <a:pt x="3314795" y="1881317"/>
                  <a:pt x="3326606" y="1885317"/>
                  <a:pt x="3338322" y="1889318"/>
                </a:cubicBezTo>
                <a:cubicBezTo>
                  <a:pt x="3340037" y="1892175"/>
                  <a:pt x="3341751" y="1894938"/>
                  <a:pt x="3343370" y="1897700"/>
                </a:cubicBezTo>
                <a:cubicBezTo>
                  <a:pt x="3344894" y="1914654"/>
                  <a:pt x="3344418" y="1931418"/>
                  <a:pt x="3330321" y="1950087"/>
                </a:cubicBezTo>
                <a:cubicBezTo>
                  <a:pt x="3352229" y="1942944"/>
                  <a:pt x="3368135" y="1946087"/>
                  <a:pt x="3373946" y="1966185"/>
                </a:cubicBezTo>
                <a:cubicBezTo>
                  <a:pt x="3377660" y="1979043"/>
                  <a:pt x="3371660" y="1997998"/>
                  <a:pt x="3360801" y="2009809"/>
                </a:cubicBezTo>
                <a:cubicBezTo>
                  <a:pt x="3343942" y="2028192"/>
                  <a:pt x="3329083" y="2028383"/>
                  <a:pt x="3316034" y="2020382"/>
                </a:cubicBezTo>
                <a:cubicBezTo>
                  <a:pt x="3311938" y="2036003"/>
                  <a:pt x="3307842" y="2051052"/>
                  <a:pt x="3303556" y="2066959"/>
                </a:cubicBezTo>
                <a:cubicBezTo>
                  <a:pt x="3320606" y="2060387"/>
                  <a:pt x="3335084" y="2063054"/>
                  <a:pt x="3338513" y="2084199"/>
                </a:cubicBezTo>
                <a:cubicBezTo>
                  <a:pt x="3340798" y="2098011"/>
                  <a:pt x="3333083" y="2117156"/>
                  <a:pt x="3321939" y="2129539"/>
                </a:cubicBezTo>
                <a:cubicBezTo>
                  <a:pt x="3308318" y="2144588"/>
                  <a:pt x="3296888" y="2147255"/>
                  <a:pt x="3281363" y="2137158"/>
                </a:cubicBezTo>
                <a:cubicBezTo>
                  <a:pt x="3280315" y="2145731"/>
                  <a:pt x="3279934" y="2153732"/>
                  <a:pt x="3278029" y="2161733"/>
                </a:cubicBezTo>
                <a:cubicBezTo>
                  <a:pt x="3276219" y="2169353"/>
                  <a:pt x="3272695" y="2176973"/>
                  <a:pt x="3269361" y="2186212"/>
                </a:cubicBezTo>
                <a:cubicBezTo>
                  <a:pt x="3285935" y="2178878"/>
                  <a:pt x="3298793" y="2180878"/>
                  <a:pt x="3300603" y="2201643"/>
                </a:cubicBezTo>
                <a:cubicBezTo>
                  <a:pt x="3301841" y="2215454"/>
                  <a:pt x="3296507" y="2229837"/>
                  <a:pt x="3286506" y="2243362"/>
                </a:cubicBezTo>
                <a:cubicBezTo>
                  <a:pt x="3272409" y="2262317"/>
                  <a:pt x="3261170" y="2264127"/>
                  <a:pt x="3249168" y="2257364"/>
                </a:cubicBezTo>
                <a:cubicBezTo>
                  <a:pt x="3248787" y="2266794"/>
                  <a:pt x="3247477" y="2275676"/>
                  <a:pt x="3244965" y="2284189"/>
                </a:cubicBezTo>
                <a:lnTo>
                  <a:pt x="3233626" y="2308630"/>
                </a:lnTo>
                <a:lnTo>
                  <a:pt x="3233642" y="2308608"/>
                </a:lnTo>
                <a:cubicBezTo>
                  <a:pt x="3236500" y="2306799"/>
                  <a:pt x="3239357" y="2304798"/>
                  <a:pt x="3242215" y="2303179"/>
                </a:cubicBezTo>
                <a:cubicBezTo>
                  <a:pt x="3253835" y="2296321"/>
                  <a:pt x="3262598" y="2300322"/>
                  <a:pt x="3264503" y="2313276"/>
                </a:cubicBezTo>
                <a:cubicBezTo>
                  <a:pt x="3266313" y="2325753"/>
                  <a:pt x="3261074" y="2342708"/>
                  <a:pt x="3252025" y="2356900"/>
                </a:cubicBezTo>
                <a:cubicBezTo>
                  <a:pt x="3242976" y="2370902"/>
                  <a:pt x="3232785" y="2378236"/>
                  <a:pt x="3225069" y="2375569"/>
                </a:cubicBezTo>
                <a:cubicBezTo>
                  <a:pt x="3222879" y="2374807"/>
                  <a:pt x="3220974" y="2373664"/>
                  <a:pt x="3219069" y="2372616"/>
                </a:cubicBezTo>
                <a:cubicBezTo>
                  <a:pt x="3218307" y="2369568"/>
                  <a:pt x="3217545" y="2366425"/>
                  <a:pt x="3216783" y="2363377"/>
                </a:cubicBezTo>
                <a:cubicBezTo>
                  <a:pt x="3215973" y="2356138"/>
                  <a:pt x="3216902" y="2348518"/>
                  <a:pt x="3218914" y="2340672"/>
                </a:cubicBezTo>
                <a:lnTo>
                  <a:pt x="3227501" y="2316735"/>
                </a:lnTo>
                <a:lnTo>
                  <a:pt x="3227451" y="2316800"/>
                </a:lnTo>
                <a:cubicBezTo>
                  <a:pt x="3218021" y="2324134"/>
                  <a:pt x="3209544" y="2327087"/>
                  <a:pt x="3202400" y="2324134"/>
                </a:cubicBezTo>
                <a:cubicBezTo>
                  <a:pt x="3199448" y="2337850"/>
                  <a:pt x="3196876" y="2349852"/>
                  <a:pt x="3194590" y="2360329"/>
                </a:cubicBezTo>
                <a:cubicBezTo>
                  <a:pt x="3202019" y="2361377"/>
                  <a:pt x="3209354" y="2362520"/>
                  <a:pt x="3216688" y="2363473"/>
                </a:cubicBezTo>
                <a:cubicBezTo>
                  <a:pt x="3217450" y="2366616"/>
                  <a:pt x="3218307" y="2369664"/>
                  <a:pt x="3218974" y="2372712"/>
                </a:cubicBezTo>
                <a:cubicBezTo>
                  <a:pt x="3218593" y="2376236"/>
                  <a:pt x="3218116" y="2379856"/>
                  <a:pt x="3217736" y="2383285"/>
                </a:cubicBezTo>
                <a:cubicBezTo>
                  <a:pt x="3214592" y="2413764"/>
                  <a:pt x="3198114" y="2439958"/>
                  <a:pt x="3182493" y="2439863"/>
                </a:cubicBezTo>
                <a:cubicBezTo>
                  <a:pt x="3180969" y="2439863"/>
                  <a:pt x="3179540" y="2439673"/>
                  <a:pt x="3177349" y="2439482"/>
                </a:cubicBezTo>
                <a:cubicBezTo>
                  <a:pt x="3174587" y="2453198"/>
                  <a:pt x="3172015" y="2466342"/>
                  <a:pt x="3169253" y="2480344"/>
                </a:cubicBezTo>
                <a:cubicBezTo>
                  <a:pt x="3173587" y="2476630"/>
                  <a:pt x="3177635" y="2474677"/>
                  <a:pt x="3181088" y="2474939"/>
                </a:cubicBezTo>
                <a:lnTo>
                  <a:pt x="3189193" y="2482670"/>
                </a:lnTo>
                <a:lnTo>
                  <a:pt x="3190018" y="2493584"/>
                </a:lnTo>
                <a:cubicBezTo>
                  <a:pt x="3189446" y="2517015"/>
                  <a:pt x="3175445" y="2545590"/>
                  <a:pt x="3163253" y="2549019"/>
                </a:cubicBezTo>
                <a:cubicBezTo>
                  <a:pt x="3160586" y="2549781"/>
                  <a:pt x="3158299" y="2549019"/>
                  <a:pt x="3155061" y="2549019"/>
                </a:cubicBezTo>
                <a:cubicBezTo>
                  <a:pt x="3154204" y="2564640"/>
                  <a:pt x="3152299" y="2580166"/>
                  <a:pt x="3144869" y="2595597"/>
                </a:cubicBezTo>
                <a:cubicBezTo>
                  <a:pt x="3144488" y="2596359"/>
                  <a:pt x="3144107" y="2597121"/>
                  <a:pt x="3143726" y="2597883"/>
                </a:cubicBezTo>
                <a:cubicBezTo>
                  <a:pt x="3136678" y="2611313"/>
                  <a:pt x="3130391" y="2613504"/>
                  <a:pt x="3124676" y="2613408"/>
                </a:cubicBezTo>
                <a:cubicBezTo>
                  <a:pt x="3122771" y="2626553"/>
                  <a:pt x="3121152" y="2638269"/>
                  <a:pt x="3119533" y="2650461"/>
                </a:cubicBezTo>
                <a:cubicBezTo>
                  <a:pt x="3126391" y="2642269"/>
                  <a:pt x="3132201" y="2641698"/>
                  <a:pt x="3136202" y="2648556"/>
                </a:cubicBezTo>
                <a:cubicBezTo>
                  <a:pt x="3136202" y="2648556"/>
                  <a:pt x="3136106" y="2648556"/>
                  <a:pt x="3136106" y="2648556"/>
                </a:cubicBezTo>
                <a:cubicBezTo>
                  <a:pt x="3136582" y="2651413"/>
                  <a:pt x="3137249" y="2653890"/>
                  <a:pt x="3137440" y="2657033"/>
                </a:cubicBezTo>
                <a:cubicBezTo>
                  <a:pt x="3138964" y="2679607"/>
                  <a:pt x="3128867" y="2708182"/>
                  <a:pt x="3118104" y="2711611"/>
                </a:cubicBezTo>
                <a:cubicBezTo>
                  <a:pt x="3116390" y="2712183"/>
                  <a:pt x="3114865" y="2711802"/>
                  <a:pt x="3112580" y="2711802"/>
                </a:cubicBezTo>
                <a:cubicBezTo>
                  <a:pt x="3112675" y="2725899"/>
                  <a:pt x="3112770" y="2739519"/>
                  <a:pt x="3107436" y="2753902"/>
                </a:cubicBezTo>
                <a:cubicBezTo>
                  <a:pt x="3102293" y="2767809"/>
                  <a:pt x="3096959" y="2771523"/>
                  <a:pt x="3091529" y="2770857"/>
                </a:cubicBezTo>
                <a:cubicBezTo>
                  <a:pt x="3090958" y="2782573"/>
                  <a:pt x="3090577" y="2793717"/>
                  <a:pt x="3090196" y="2805051"/>
                </a:cubicBezTo>
                <a:cubicBezTo>
                  <a:pt x="3096578" y="2795526"/>
                  <a:pt x="3102769" y="2793050"/>
                  <a:pt x="3106579" y="2806004"/>
                </a:cubicBezTo>
                <a:cubicBezTo>
                  <a:pt x="3108960" y="2814291"/>
                  <a:pt x="3108389" y="2826673"/>
                  <a:pt x="3105436" y="2837151"/>
                </a:cubicBezTo>
                <a:cubicBezTo>
                  <a:pt x="3101054" y="2852581"/>
                  <a:pt x="3095720" y="2856010"/>
                  <a:pt x="3088100" y="2852581"/>
                </a:cubicBezTo>
                <a:cubicBezTo>
                  <a:pt x="3092291" y="2864583"/>
                  <a:pt x="3092958" y="2875251"/>
                  <a:pt x="3088100" y="2887824"/>
                </a:cubicBezTo>
                <a:cubicBezTo>
                  <a:pt x="3083338" y="2900206"/>
                  <a:pt x="3077813" y="2903445"/>
                  <a:pt x="3071622" y="2903159"/>
                </a:cubicBezTo>
                <a:cubicBezTo>
                  <a:pt x="3072574" y="2913637"/>
                  <a:pt x="3072003" y="2923542"/>
                  <a:pt x="3066193" y="2934782"/>
                </a:cubicBezTo>
                <a:cubicBezTo>
                  <a:pt x="3060287" y="2946117"/>
                  <a:pt x="3054477" y="2948784"/>
                  <a:pt x="3048762" y="2949069"/>
                </a:cubicBezTo>
                <a:cubicBezTo>
                  <a:pt x="3047143" y="2974692"/>
                  <a:pt x="3036570" y="2989741"/>
                  <a:pt x="3021235" y="2991741"/>
                </a:cubicBezTo>
                <a:cubicBezTo>
                  <a:pt x="3019901" y="3000885"/>
                  <a:pt x="3018091" y="3009839"/>
                  <a:pt x="3009995" y="3019650"/>
                </a:cubicBezTo>
                <a:cubicBezTo>
                  <a:pt x="3002185" y="3028984"/>
                  <a:pt x="2995613" y="3031842"/>
                  <a:pt x="2988755" y="3031556"/>
                </a:cubicBezTo>
                <a:cubicBezTo>
                  <a:pt x="2988136" y="3036319"/>
                  <a:pt x="2986755" y="3040986"/>
                  <a:pt x="2984361" y="3045618"/>
                </a:cubicBezTo>
                <a:lnTo>
                  <a:pt x="2974082" y="3059219"/>
                </a:lnTo>
                <a:lnTo>
                  <a:pt x="2963609" y="3066489"/>
                </a:lnTo>
                <a:cubicBezTo>
                  <a:pt x="2960775" y="3067775"/>
                  <a:pt x="2957798" y="3068275"/>
                  <a:pt x="2952083" y="3069180"/>
                </a:cubicBezTo>
                <a:cubicBezTo>
                  <a:pt x="2951178" y="3073419"/>
                  <a:pt x="2949440" y="3077681"/>
                  <a:pt x="2946630" y="3081944"/>
                </a:cubicBezTo>
                <a:lnTo>
                  <a:pt x="2934958" y="3094482"/>
                </a:lnTo>
                <a:lnTo>
                  <a:pt x="2911793" y="3102708"/>
                </a:lnTo>
                <a:cubicBezTo>
                  <a:pt x="2901791" y="3123853"/>
                  <a:pt x="2885885" y="3134521"/>
                  <a:pt x="2865691" y="3134045"/>
                </a:cubicBezTo>
                <a:cubicBezTo>
                  <a:pt x="2862453" y="3141570"/>
                  <a:pt x="2857310" y="3149094"/>
                  <a:pt x="2844737" y="3156143"/>
                </a:cubicBezTo>
                <a:cubicBezTo>
                  <a:pt x="2832640" y="3162906"/>
                  <a:pt x="2823972" y="3163858"/>
                  <a:pt x="2816066" y="3162049"/>
                </a:cubicBezTo>
                <a:cubicBezTo>
                  <a:pt x="2812637" y="3169668"/>
                  <a:pt x="2806922" y="3176812"/>
                  <a:pt x="2793397" y="3183289"/>
                </a:cubicBezTo>
                <a:cubicBezTo>
                  <a:pt x="2779776" y="3189862"/>
                  <a:pt x="2770251" y="3190338"/>
                  <a:pt x="2761679" y="3187671"/>
                </a:cubicBezTo>
                <a:cubicBezTo>
                  <a:pt x="2758345" y="3196624"/>
                  <a:pt x="2749963" y="3204625"/>
                  <a:pt x="2731294" y="3210531"/>
                </a:cubicBezTo>
                <a:cubicBezTo>
                  <a:pt x="2719673" y="3214246"/>
                  <a:pt x="2710910" y="3214341"/>
                  <a:pt x="2706243" y="3211198"/>
                </a:cubicBezTo>
                <a:cubicBezTo>
                  <a:pt x="2699671" y="3206721"/>
                  <a:pt x="2706338" y="3199196"/>
                  <a:pt x="2718149" y="3191195"/>
                </a:cubicBezTo>
                <a:cubicBezTo>
                  <a:pt x="2712434" y="3191481"/>
                  <a:pt x="2707196" y="3192052"/>
                  <a:pt x="2702528" y="3191957"/>
                </a:cubicBezTo>
                <a:cubicBezTo>
                  <a:pt x="2698337" y="3191862"/>
                  <a:pt x="2694718" y="3191100"/>
                  <a:pt x="2691384" y="3190719"/>
                </a:cubicBezTo>
                <a:cubicBezTo>
                  <a:pt x="2685193" y="3196339"/>
                  <a:pt x="2679097" y="3201577"/>
                  <a:pt x="2673096" y="3206721"/>
                </a:cubicBezTo>
                <a:cubicBezTo>
                  <a:pt x="2693479" y="3204625"/>
                  <a:pt x="2702623" y="3207007"/>
                  <a:pt x="2701862" y="3213388"/>
                </a:cubicBezTo>
                <a:cubicBezTo>
                  <a:pt x="2701195" y="3219008"/>
                  <a:pt x="2692241" y="3225866"/>
                  <a:pt x="2679192" y="3230629"/>
                </a:cubicBezTo>
                <a:cubicBezTo>
                  <a:pt x="2666143" y="3235391"/>
                  <a:pt x="2652522" y="3235772"/>
                  <a:pt x="2645759" y="3232533"/>
                </a:cubicBezTo>
                <a:cubicBezTo>
                  <a:pt x="2638044" y="3228819"/>
                  <a:pt x="2641473" y="3222627"/>
                  <a:pt x="2657475" y="3211674"/>
                </a:cubicBezTo>
                <a:cubicBezTo>
                  <a:pt x="2651570" y="3212245"/>
                  <a:pt x="2645664" y="3213198"/>
                  <a:pt x="2640425" y="3213198"/>
                </a:cubicBezTo>
                <a:cubicBezTo>
                  <a:pt x="2635472" y="3213293"/>
                  <a:pt x="2631472" y="3212341"/>
                  <a:pt x="2625852" y="3211864"/>
                </a:cubicBezTo>
                <a:cubicBezTo>
                  <a:pt x="2622042" y="3219199"/>
                  <a:pt x="2614994" y="3225866"/>
                  <a:pt x="2598325" y="3231200"/>
                </a:cubicBezTo>
                <a:cubicBezTo>
                  <a:pt x="2581751" y="3236534"/>
                  <a:pt x="2569559" y="3236629"/>
                  <a:pt x="2558224" y="3233105"/>
                </a:cubicBezTo>
                <a:cubicBezTo>
                  <a:pt x="2556986" y="3242249"/>
                  <a:pt x="2547938" y="3249298"/>
                  <a:pt x="2528221" y="3255774"/>
                </a:cubicBezTo>
                <a:cubicBezTo>
                  <a:pt x="2514981" y="3260156"/>
                  <a:pt x="2500979" y="3261394"/>
                  <a:pt x="2494407" y="3258537"/>
                </a:cubicBezTo>
                <a:cubicBezTo>
                  <a:pt x="2484406" y="3254155"/>
                  <a:pt x="2490978" y="3246154"/>
                  <a:pt x="2503551" y="3237582"/>
                </a:cubicBezTo>
                <a:cubicBezTo>
                  <a:pt x="2493169" y="3237867"/>
                  <a:pt x="2482977" y="3238249"/>
                  <a:pt x="2471356" y="3238534"/>
                </a:cubicBezTo>
                <a:cubicBezTo>
                  <a:pt x="2466785" y="3245392"/>
                  <a:pt x="2461451" y="3252536"/>
                  <a:pt x="2445258" y="3258823"/>
                </a:cubicBezTo>
                <a:cubicBezTo>
                  <a:pt x="2445068" y="3258918"/>
                  <a:pt x="2444972" y="3258918"/>
                  <a:pt x="2444687" y="3259013"/>
                </a:cubicBezTo>
                <a:cubicBezTo>
                  <a:pt x="2426494" y="3266252"/>
                  <a:pt x="2412873" y="3266919"/>
                  <a:pt x="2399633" y="3264157"/>
                </a:cubicBezTo>
                <a:cubicBezTo>
                  <a:pt x="2397633" y="3274158"/>
                  <a:pt x="2388489" y="3282444"/>
                  <a:pt x="2367629" y="3290065"/>
                </a:cubicBezTo>
                <a:cubicBezTo>
                  <a:pt x="2353818" y="3295113"/>
                  <a:pt x="2339054" y="3296541"/>
                  <a:pt x="2332196" y="3293208"/>
                </a:cubicBezTo>
                <a:cubicBezTo>
                  <a:pt x="2321719" y="3288064"/>
                  <a:pt x="2328767" y="3278539"/>
                  <a:pt x="2340769" y="3269109"/>
                </a:cubicBezTo>
                <a:cubicBezTo>
                  <a:pt x="2329339" y="3269491"/>
                  <a:pt x="2318575" y="3269872"/>
                  <a:pt x="2306669" y="3270157"/>
                </a:cubicBezTo>
                <a:cubicBezTo>
                  <a:pt x="2305526" y="3272158"/>
                  <a:pt x="2304193" y="3274539"/>
                  <a:pt x="2302574" y="3276920"/>
                </a:cubicBezTo>
                <a:cubicBezTo>
                  <a:pt x="2291239" y="3293589"/>
                  <a:pt x="2258568" y="3305685"/>
                  <a:pt x="2238566" y="3299399"/>
                </a:cubicBezTo>
                <a:lnTo>
                  <a:pt x="2230953" y="3296952"/>
                </a:lnTo>
                <a:lnTo>
                  <a:pt x="2232208" y="3284493"/>
                </a:lnTo>
                <a:cubicBezTo>
                  <a:pt x="2233851" y="3280183"/>
                  <a:pt x="2237089" y="3275730"/>
                  <a:pt x="2243042" y="3271110"/>
                </a:cubicBezTo>
                <a:cubicBezTo>
                  <a:pt x="2231422" y="3271015"/>
                  <a:pt x="2221135" y="3270824"/>
                  <a:pt x="2209705" y="3270443"/>
                </a:cubicBezTo>
                <a:cubicBezTo>
                  <a:pt x="2208419" y="3274872"/>
                  <a:pt x="2206181" y="3279158"/>
                  <a:pt x="2202573" y="3283254"/>
                </a:cubicBezTo>
                <a:lnTo>
                  <a:pt x="2187359" y="3294822"/>
                </a:lnTo>
                <a:lnTo>
                  <a:pt x="2213383" y="3291018"/>
                </a:lnTo>
                <a:lnTo>
                  <a:pt x="2230576" y="3296799"/>
                </a:lnTo>
                <a:lnTo>
                  <a:pt x="2230581" y="3296833"/>
                </a:lnTo>
                <a:lnTo>
                  <a:pt x="2230953" y="3296952"/>
                </a:lnTo>
                <a:lnTo>
                  <a:pt x="2230946" y="3297018"/>
                </a:lnTo>
                <a:lnTo>
                  <a:pt x="2230582" y="3296836"/>
                </a:lnTo>
                <a:lnTo>
                  <a:pt x="2231886" y="3304472"/>
                </a:lnTo>
                <a:cubicBezTo>
                  <a:pt x="2231350" y="3307234"/>
                  <a:pt x="2229707" y="3310210"/>
                  <a:pt x="2226563" y="3313496"/>
                </a:cubicBezTo>
                <a:cubicBezTo>
                  <a:pt x="2215514" y="3325116"/>
                  <a:pt x="2193035" y="3334165"/>
                  <a:pt x="2177128" y="3332927"/>
                </a:cubicBezTo>
                <a:cubicBezTo>
                  <a:pt x="2161031" y="3331689"/>
                  <a:pt x="2157126" y="3320354"/>
                  <a:pt x="2168746" y="3308162"/>
                </a:cubicBezTo>
                <a:lnTo>
                  <a:pt x="2178830" y="3298926"/>
                </a:lnTo>
                <a:lnTo>
                  <a:pt x="2165275" y="3301565"/>
                </a:lnTo>
                <a:cubicBezTo>
                  <a:pt x="2154734" y="3303328"/>
                  <a:pt x="2151412" y="3302400"/>
                  <a:pt x="2138553" y="3298256"/>
                </a:cubicBezTo>
                <a:cubicBezTo>
                  <a:pt x="2137600" y="3301018"/>
                  <a:pt x="2136743" y="3303304"/>
                  <a:pt x="2136076" y="3305495"/>
                </a:cubicBezTo>
                <a:cubicBezTo>
                  <a:pt x="2133314" y="3315401"/>
                  <a:pt x="2123694" y="3323212"/>
                  <a:pt x="2108835" y="3328831"/>
                </a:cubicBezTo>
                <a:cubicBezTo>
                  <a:pt x="2094547" y="3334260"/>
                  <a:pt x="2082451" y="3334356"/>
                  <a:pt x="2073688" y="3328926"/>
                </a:cubicBezTo>
                <a:cubicBezTo>
                  <a:pt x="2064449" y="3323116"/>
                  <a:pt x="2064163" y="3314353"/>
                  <a:pt x="2071783" y="3304257"/>
                </a:cubicBezTo>
                <a:cubicBezTo>
                  <a:pt x="2074069" y="3301304"/>
                  <a:pt x="2077117" y="3298447"/>
                  <a:pt x="2079403" y="3295970"/>
                </a:cubicBezTo>
                <a:cubicBezTo>
                  <a:pt x="2067211" y="3294637"/>
                  <a:pt x="2054924" y="3293113"/>
                  <a:pt x="2042160" y="3291112"/>
                </a:cubicBezTo>
                <a:cubicBezTo>
                  <a:pt x="2041303" y="3303876"/>
                  <a:pt x="2033016" y="3315115"/>
                  <a:pt x="2012823" y="3321211"/>
                </a:cubicBezTo>
                <a:cubicBezTo>
                  <a:pt x="1999297" y="3325212"/>
                  <a:pt x="1985105" y="3322735"/>
                  <a:pt x="1978152" y="3315020"/>
                </a:cubicBezTo>
                <a:cubicBezTo>
                  <a:pt x="1967960" y="3303781"/>
                  <a:pt x="1973389" y="3292065"/>
                  <a:pt x="1984820" y="3281016"/>
                </a:cubicBezTo>
                <a:cubicBezTo>
                  <a:pt x="1973485" y="3278730"/>
                  <a:pt x="1962150" y="3276253"/>
                  <a:pt x="1949767" y="3273396"/>
                </a:cubicBezTo>
                <a:cubicBezTo>
                  <a:pt x="1949387" y="3274348"/>
                  <a:pt x="1948339" y="3276158"/>
                  <a:pt x="1947958" y="3277968"/>
                </a:cubicBezTo>
                <a:cubicBezTo>
                  <a:pt x="1945576" y="3289874"/>
                  <a:pt x="1936337" y="3297780"/>
                  <a:pt x="1921669" y="3301494"/>
                </a:cubicBezTo>
                <a:cubicBezTo>
                  <a:pt x="1908524" y="3304828"/>
                  <a:pt x="1895094" y="3301114"/>
                  <a:pt x="1887664" y="3292636"/>
                </a:cubicBezTo>
                <a:cubicBezTo>
                  <a:pt x="1879187" y="3282825"/>
                  <a:pt x="1880425" y="3272634"/>
                  <a:pt x="1888331" y="3262442"/>
                </a:cubicBezTo>
                <a:cubicBezTo>
                  <a:pt x="1889950" y="3260347"/>
                  <a:pt x="1892141" y="3258441"/>
                  <a:pt x="1895475" y="3255013"/>
                </a:cubicBezTo>
                <a:cubicBezTo>
                  <a:pt x="1886903" y="3255775"/>
                  <a:pt x="1879450" y="3255156"/>
                  <a:pt x="1872949" y="3253108"/>
                </a:cubicBezTo>
                <a:lnTo>
                  <a:pt x="1856311" y="3242738"/>
                </a:lnTo>
                <a:lnTo>
                  <a:pt x="1855946" y="3251298"/>
                </a:lnTo>
                <a:cubicBezTo>
                  <a:pt x="1855184" y="3263871"/>
                  <a:pt x="1845087" y="3273681"/>
                  <a:pt x="1830800" y="3276063"/>
                </a:cubicBezTo>
                <a:cubicBezTo>
                  <a:pt x="1817751" y="3278254"/>
                  <a:pt x="1804130" y="3273015"/>
                  <a:pt x="1797462" y="3263394"/>
                </a:cubicBezTo>
                <a:cubicBezTo>
                  <a:pt x="1790128" y="3252822"/>
                  <a:pt x="1791938" y="3240249"/>
                  <a:pt x="1802701" y="3231676"/>
                </a:cubicBezTo>
                <a:lnTo>
                  <a:pt x="1809810" y="3227766"/>
                </a:lnTo>
                <a:lnTo>
                  <a:pt x="1797558" y="3227581"/>
                </a:lnTo>
                <a:cubicBezTo>
                  <a:pt x="1784223" y="3227962"/>
                  <a:pt x="1773841" y="3223199"/>
                  <a:pt x="1767078" y="3213769"/>
                </a:cubicBezTo>
                <a:cubicBezTo>
                  <a:pt x="1759934" y="3203958"/>
                  <a:pt x="1759363" y="3193957"/>
                  <a:pt x="1766983" y="3184623"/>
                </a:cubicBezTo>
                <a:cubicBezTo>
                  <a:pt x="1768126" y="3183289"/>
                  <a:pt x="1768983" y="3181765"/>
                  <a:pt x="1770126" y="3180051"/>
                </a:cubicBezTo>
                <a:cubicBezTo>
                  <a:pt x="1759363" y="3176622"/>
                  <a:pt x="1748885" y="3173383"/>
                  <a:pt x="1737455" y="3169764"/>
                </a:cubicBezTo>
                <a:cubicBezTo>
                  <a:pt x="1737265" y="3184337"/>
                  <a:pt x="1730407" y="3196148"/>
                  <a:pt x="1710880" y="3198053"/>
                </a:cubicBezTo>
                <a:cubicBezTo>
                  <a:pt x="1698308" y="3199291"/>
                  <a:pt x="1688020" y="3194719"/>
                  <a:pt x="1680686" y="3185575"/>
                </a:cubicBezTo>
                <a:cubicBezTo>
                  <a:pt x="1670399" y="3172716"/>
                  <a:pt x="1674590" y="3161477"/>
                  <a:pt x="1685163" y="3149952"/>
                </a:cubicBezTo>
                <a:cubicBezTo>
                  <a:pt x="1676305" y="3150476"/>
                  <a:pt x="1668637" y="3149475"/>
                  <a:pt x="1662041" y="3146856"/>
                </a:cubicBezTo>
                <a:lnTo>
                  <a:pt x="1645723" y="3134332"/>
                </a:lnTo>
                <a:lnTo>
                  <a:pt x="1648205" y="3144999"/>
                </a:lnTo>
                <a:cubicBezTo>
                  <a:pt x="1649634" y="3156811"/>
                  <a:pt x="1641348" y="3166907"/>
                  <a:pt x="1628584" y="3169669"/>
                </a:cubicBezTo>
                <a:cubicBezTo>
                  <a:pt x="1616011" y="3172336"/>
                  <a:pt x="1601628" y="3166716"/>
                  <a:pt x="1595056" y="3156811"/>
                </a:cubicBezTo>
                <a:cubicBezTo>
                  <a:pt x="1588293" y="3146619"/>
                  <a:pt x="1590484" y="3134427"/>
                  <a:pt x="1600485" y="3127283"/>
                </a:cubicBezTo>
                <a:cubicBezTo>
                  <a:pt x="1610296" y="3120330"/>
                  <a:pt x="1625345" y="3120330"/>
                  <a:pt x="1636775" y="3127759"/>
                </a:cubicBezTo>
                <a:lnTo>
                  <a:pt x="1645582" y="3134182"/>
                </a:lnTo>
                <a:lnTo>
                  <a:pt x="1642372" y="3119103"/>
                </a:lnTo>
                <a:cubicBezTo>
                  <a:pt x="1642777" y="3114114"/>
                  <a:pt x="1644920" y="3109232"/>
                  <a:pt x="1649539" y="3104422"/>
                </a:cubicBezTo>
                <a:cubicBezTo>
                  <a:pt x="1638300" y="3101374"/>
                  <a:pt x="1628204" y="3098707"/>
                  <a:pt x="1617536" y="3095945"/>
                </a:cubicBezTo>
                <a:cubicBezTo>
                  <a:pt x="1618679" y="3109661"/>
                  <a:pt x="1612963" y="3120234"/>
                  <a:pt x="1596199" y="3123949"/>
                </a:cubicBezTo>
                <a:cubicBezTo>
                  <a:pt x="1584579" y="3126520"/>
                  <a:pt x="1572673" y="3122901"/>
                  <a:pt x="1565243" y="3114900"/>
                </a:cubicBezTo>
                <a:cubicBezTo>
                  <a:pt x="1554385" y="3103089"/>
                  <a:pt x="1558099" y="3091944"/>
                  <a:pt x="1566862" y="3080800"/>
                </a:cubicBezTo>
                <a:cubicBezTo>
                  <a:pt x="1530191" y="3084515"/>
                  <a:pt x="1516666" y="3059941"/>
                  <a:pt x="1531429" y="3040224"/>
                </a:cubicBezTo>
                <a:cubicBezTo>
                  <a:pt x="1520762" y="3038509"/>
                  <a:pt x="1510379" y="3037081"/>
                  <a:pt x="1500378" y="3035842"/>
                </a:cubicBezTo>
                <a:cubicBezTo>
                  <a:pt x="1501045" y="3051940"/>
                  <a:pt x="1495520" y="3060702"/>
                  <a:pt x="1482090" y="3065274"/>
                </a:cubicBezTo>
                <a:cubicBezTo>
                  <a:pt x="1470565" y="3069180"/>
                  <a:pt x="1457896" y="3066703"/>
                  <a:pt x="1451324" y="3059179"/>
                </a:cubicBezTo>
                <a:cubicBezTo>
                  <a:pt x="1444752" y="3051654"/>
                  <a:pt x="1445609" y="3040414"/>
                  <a:pt x="1453324" y="3031937"/>
                </a:cubicBezTo>
                <a:cubicBezTo>
                  <a:pt x="1462373" y="3021936"/>
                  <a:pt x="1473803" y="3019650"/>
                  <a:pt x="1492187" y="3025460"/>
                </a:cubicBezTo>
                <a:cubicBezTo>
                  <a:pt x="1493234" y="3017649"/>
                  <a:pt x="1494282" y="3009649"/>
                  <a:pt x="1495234" y="3000981"/>
                </a:cubicBezTo>
                <a:cubicBezTo>
                  <a:pt x="1487710" y="3000219"/>
                  <a:pt x="1478947" y="2999457"/>
                  <a:pt x="1469326" y="2998885"/>
                </a:cubicBezTo>
                <a:cubicBezTo>
                  <a:pt x="1469231" y="3000409"/>
                  <a:pt x="1469231" y="3002791"/>
                  <a:pt x="1469136" y="3005172"/>
                </a:cubicBezTo>
                <a:cubicBezTo>
                  <a:pt x="1468564" y="3015459"/>
                  <a:pt x="1461516" y="3024222"/>
                  <a:pt x="1450753" y="3028603"/>
                </a:cubicBezTo>
                <a:cubicBezTo>
                  <a:pt x="1440180" y="3032985"/>
                  <a:pt x="1429417" y="3032223"/>
                  <a:pt x="1422083" y="3026508"/>
                </a:cubicBezTo>
                <a:cubicBezTo>
                  <a:pt x="1414748" y="3020793"/>
                  <a:pt x="1413224" y="3010982"/>
                  <a:pt x="1418463" y="3001171"/>
                </a:cubicBezTo>
                <a:lnTo>
                  <a:pt x="1424052" y="2990468"/>
                </a:lnTo>
                <a:lnTo>
                  <a:pt x="1424178" y="2990408"/>
                </a:lnTo>
                <a:lnTo>
                  <a:pt x="1424230" y="2990371"/>
                </a:lnTo>
                <a:lnTo>
                  <a:pt x="1441895" y="2985872"/>
                </a:lnTo>
                <a:cubicBezTo>
                  <a:pt x="1447753" y="2984884"/>
                  <a:pt x="1453515" y="2984979"/>
                  <a:pt x="1459135" y="2987836"/>
                </a:cubicBezTo>
                <a:cubicBezTo>
                  <a:pt x="1460183" y="2979549"/>
                  <a:pt x="1461040" y="2972025"/>
                  <a:pt x="1461897" y="2964309"/>
                </a:cubicBezTo>
                <a:cubicBezTo>
                  <a:pt x="1453705" y="2964024"/>
                  <a:pt x="1445800" y="2964024"/>
                  <a:pt x="1437799" y="2964024"/>
                </a:cubicBezTo>
                <a:cubicBezTo>
                  <a:pt x="1437513" y="2967453"/>
                  <a:pt x="1437799" y="2971072"/>
                  <a:pt x="1436846" y="2974787"/>
                </a:cubicBezTo>
                <a:cubicBezTo>
                  <a:pt x="1436037" y="2977978"/>
                  <a:pt x="1435037" y="2981145"/>
                  <a:pt x="1433156" y="2983884"/>
                </a:cubicBezTo>
                <a:lnTo>
                  <a:pt x="1424230" y="2990371"/>
                </a:lnTo>
                <a:lnTo>
                  <a:pt x="1424083" y="2990408"/>
                </a:lnTo>
                <a:lnTo>
                  <a:pt x="1424052" y="2990468"/>
                </a:lnTo>
                <a:lnTo>
                  <a:pt x="1409164" y="2997492"/>
                </a:lnTo>
                <a:cubicBezTo>
                  <a:pt x="1404057" y="2998314"/>
                  <a:pt x="1398842" y="2997600"/>
                  <a:pt x="1393508" y="2995361"/>
                </a:cubicBezTo>
                <a:cubicBezTo>
                  <a:pt x="1383220" y="2990980"/>
                  <a:pt x="1378077" y="2981169"/>
                  <a:pt x="1381792" y="2971167"/>
                </a:cubicBezTo>
                <a:cubicBezTo>
                  <a:pt x="1382935" y="2967929"/>
                  <a:pt x="1384840" y="2964881"/>
                  <a:pt x="1386459" y="2961357"/>
                </a:cubicBezTo>
                <a:cubicBezTo>
                  <a:pt x="1355884" y="2968500"/>
                  <a:pt x="1333691" y="2955261"/>
                  <a:pt x="1346549" y="2927543"/>
                </a:cubicBezTo>
                <a:cubicBezTo>
                  <a:pt x="1311116" y="2933258"/>
                  <a:pt x="1292924" y="2917447"/>
                  <a:pt x="1304830" y="2891919"/>
                </a:cubicBezTo>
                <a:cubicBezTo>
                  <a:pt x="1296734" y="2893634"/>
                  <a:pt x="1289066" y="2894230"/>
                  <a:pt x="1281970" y="2893373"/>
                </a:cubicBezTo>
                <a:lnTo>
                  <a:pt x="1262826" y="2886216"/>
                </a:lnTo>
                <a:lnTo>
                  <a:pt x="1255514" y="2872393"/>
                </a:lnTo>
                <a:cubicBezTo>
                  <a:pt x="1255085" y="2867393"/>
                  <a:pt x="1256728" y="2862011"/>
                  <a:pt x="1260538" y="2856106"/>
                </a:cubicBezTo>
                <a:cubicBezTo>
                  <a:pt x="1251252" y="2858059"/>
                  <a:pt x="1242846" y="2858678"/>
                  <a:pt x="1235214" y="2857797"/>
                </a:cubicBezTo>
                <a:lnTo>
                  <a:pt x="1214919" y="2850623"/>
                </a:lnTo>
                <a:lnTo>
                  <a:pt x="1206699" y="2836937"/>
                </a:lnTo>
                <a:cubicBezTo>
                  <a:pt x="1205961" y="2832031"/>
                  <a:pt x="1207532" y="2826769"/>
                  <a:pt x="1212247" y="2820958"/>
                </a:cubicBezTo>
                <a:cubicBezTo>
                  <a:pt x="1194244" y="2822768"/>
                  <a:pt x="1177766" y="2823911"/>
                  <a:pt x="1165288" y="2815339"/>
                </a:cubicBezTo>
                <a:cubicBezTo>
                  <a:pt x="1152811" y="2806766"/>
                  <a:pt x="1151287" y="2796669"/>
                  <a:pt x="1159478" y="2784382"/>
                </a:cubicBezTo>
                <a:cubicBezTo>
                  <a:pt x="1140619" y="2786764"/>
                  <a:pt x="1122997" y="2787240"/>
                  <a:pt x="1109853" y="2777810"/>
                </a:cubicBezTo>
                <a:cubicBezTo>
                  <a:pt x="1097185" y="2768761"/>
                  <a:pt x="1095946" y="2758569"/>
                  <a:pt x="1106424" y="2746187"/>
                </a:cubicBezTo>
                <a:cubicBezTo>
                  <a:pt x="1085183" y="2750283"/>
                  <a:pt x="1066609" y="2750283"/>
                  <a:pt x="1052322" y="2740281"/>
                </a:cubicBezTo>
                <a:cubicBezTo>
                  <a:pt x="1038606" y="2730661"/>
                  <a:pt x="1039368" y="2719898"/>
                  <a:pt x="1050131" y="2707801"/>
                </a:cubicBezTo>
                <a:cubicBezTo>
                  <a:pt x="1043273" y="2708944"/>
                  <a:pt x="1039558" y="2709421"/>
                  <a:pt x="1035939" y="2710087"/>
                </a:cubicBezTo>
                <a:cubicBezTo>
                  <a:pt x="1019175" y="2713040"/>
                  <a:pt x="1004792" y="2710182"/>
                  <a:pt x="993362" y="2702658"/>
                </a:cubicBezTo>
                <a:cubicBezTo>
                  <a:pt x="981075" y="2694562"/>
                  <a:pt x="980313" y="2685132"/>
                  <a:pt x="986028" y="2675226"/>
                </a:cubicBezTo>
                <a:lnTo>
                  <a:pt x="989966" y="2667082"/>
                </a:lnTo>
                <a:lnTo>
                  <a:pt x="990695" y="2666844"/>
                </a:lnTo>
                <a:lnTo>
                  <a:pt x="991007" y="2666420"/>
                </a:lnTo>
                <a:lnTo>
                  <a:pt x="1016068" y="2662022"/>
                </a:lnTo>
                <a:cubicBezTo>
                  <a:pt x="1024628" y="2660938"/>
                  <a:pt x="1033272" y="2660938"/>
                  <a:pt x="1042416" y="2663986"/>
                </a:cubicBezTo>
                <a:cubicBezTo>
                  <a:pt x="1041178" y="2654938"/>
                  <a:pt x="1039939" y="2646651"/>
                  <a:pt x="1038892" y="2639221"/>
                </a:cubicBezTo>
                <a:cubicBezTo>
                  <a:pt x="1024890" y="2638269"/>
                  <a:pt x="1010507" y="2637221"/>
                  <a:pt x="995458" y="2636173"/>
                </a:cubicBezTo>
                <a:cubicBezTo>
                  <a:pt x="1000411" y="2641793"/>
                  <a:pt x="1002292" y="2647151"/>
                  <a:pt x="1001399" y="2652259"/>
                </a:cubicBezTo>
                <a:lnTo>
                  <a:pt x="991007" y="2666420"/>
                </a:lnTo>
                <a:lnTo>
                  <a:pt x="990219" y="2666558"/>
                </a:lnTo>
                <a:lnTo>
                  <a:pt x="989966" y="2667082"/>
                </a:lnTo>
                <a:lnTo>
                  <a:pt x="976693" y="2671416"/>
                </a:lnTo>
                <a:cubicBezTo>
                  <a:pt x="960787" y="2674845"/>
                  <a:pt x="942308" y="2671892"/>
                  <a:pt x="930592" y="2664367"/>
                </a:cubicBezTo>
                <a:cubicBezTo>
                  <a:pt x="918781" y="2656747"/>
                  <a:pt x="915829" y="2645698"/>
                  <a:pt x="923353" y="2636840"/>
                </a:cubicBezTo>
                <a:cubicBezTo>
                  <a:pt x="930973" y="2627791"/>
                  <a:pt x="946023" y="2623124"/>
                  <a:pt x="963835" y="2624553"/>
                </a:cubicBezTo>
                <a:cubicBezTo>
                  <a:pt x="969835" y="2625029"/>
                  <a:pt x="975646" y="2626172"/>
                  <a:pt x="980503" y="2626839"/>
                </a:cubicBezTo>
                <a:cubicBezTo>
                  <a:pt x="979170" y="2617790"/>
                  <a:pt x="977836" y="2608741"/>
                  <a:pt x="976503" y="2599121"/>
                </a:cubicBezTo>
                <a:cubicBezTo>
                  <a:pt x="959358" y="2601883"/>
                  <a:pt x="940689" y="2601216"/>
                  <a:pt x="926211" y="2591120"/>
                </a:cubicBezTo>
                <a:cubicBezTo>
                  <a:pt x="912209" y="2581405"/>
                  <a:pt x="911638" y="2570737"/>
                  <a:pt x="921544" y="2558354"/>
                </a:cubicBezTo>
                <a:cubicBezTo>
                  <a:pt x="916114" y="2559116"/>
                  <a:pt x="912590" y="2559402"/>
                  <a:pt x="909256" y="2560068"/>
                </a:cubicBezTo>
                <a:cubicBezTo>
                  <a:pt x="891064" y="2563307"/>
                  <a:pt x="875443" y="2559973"/>
                  <a:pt x="863727" y="2550829"/>
                </a:cubicBezTo>
                <a:cubicBezTo>
                  <a:pt x="852392" y="2542066"/>
                  <a:pt x="852583" y="2532351"/>
                  <a:pt x="860393" y="2522731"/>
                </a:cubicBezTo>
                <a:lnTo>
                  <a:pt x="864983" y="2516521"/>
                </a:lnTo>
                <a:lnTo>
                  <a:pt x="889397" y="2510919"/>
                </a:lnTo>
                <a:cubicBezTo>
                  <a:pt x="897755" y="2510015"/>
                  <a:pt x="906161" y="2510348"/>
                  <a:pt x="914590" y="2512634"/>
                </a:cubicBezTo>
                <a:cubicBezTo>
                  <a:pt x="914495" y="2503395"/>
                  <a:pt x="914400" y="2494917"/>
                  <a:pt x="914400" y="2485488"/>
                </a:cubicBezTo>
                <a:cubicBezTo>
                  <a:pt x="898207" y="2488726"/>
                  <a:pt x="883158" y="2487012"/>
                  <a:pt x="869251" y="2481297"/>
                </a:cubicBezTo>
                <a:cubicBezTo>
                  <a:pt x="868013" y="2480439"/>
                  <a:pt x="866775" y="2479487"/>
                  <a:pt x="865632" y="2478630"/>
                </a:cubicBezTo>
                <a:cubicBezTo>
                  <a:pt x="853916" y="2468819"/>
                  <a:pt x="852392" y="2458151"/>
                  <a:pt x="860774" y="2445388"/>
                </a:cubicBezTo>
                <a:cubicBezTo>
                  <a:pt x="854773" y="2445959"/>
                  <a:pt x="851249" y="2446245"/>
                  <a:pt x="847820" y="2446721"/>
                </a:cubicBezTo>
                <a:cubicBezTo>
                  <a:pt x="831628" y="2448912"/>
                  <a:pt x="818388" y="2445197"/>
                  <a:pt x="808863" y="2436910"/>
                </a:cubicBezTo>
                <a:cubicBezTo>
                  <a:pt x="799147" y="2428433"/>
                  <a:pt x="799528" y="2419003"/>
                  <a:pt x="806386" y="2409573"/>
                </a:cubicBezTo>
                <a:lnTo>
                  <a:pt x="812293" y="2402214"/>
                </a:lnTo>
                <a:lnTo>
                  <a:pt x="835057" y="2396417"/>
                </a:lnTo>
                <a:cubicBezTo>
                  <a:pt x="842868" y="2395548"/>
                  <a:pt x="850773" y="2396096"/>
                  <a:pt x="858869" y="2399001"/>
                </a:cubicBezTo>
                <a:cubicBezTo>
                  <a:pt x="859345" y="2389666"/>
                  <a:pt x="859726" y="2380713"/>
                  <a:pt x="860298" y="2370902"/>
                </a:cubicBezTo>
                <a:cubicBezTo>
                  <a:pt x="856583" y="2371283"/>
                  <a:pt x="852678" y="2371950"/>
                  <a:pt x="848677" y="2372140"/>
                </a:cubicBezTo>
                <a:cubicBezTo>
                  <a:pt x="818578" y="2373664"/>
                  <a:pt x="799433" y="2354519"/>
                  <a:pt x="811244" y="2334898"/>
                </a:cubicBezTo>
                <a:cubicBezTo>
                  <a:pt x="812673" y="2332516"/>
                  <a:pt x="814483" y="2330325"/>
                  <a:pt x="816102" y="2328039"/>
                </a:cubicBezTo>
                <a:cubicBezTo>
                  <a:pt x="818197" y="2326801"/>
                  <a:pt x="820293" y="2325468"/>
                  <a:pt x="822388" y="2324229"/>
                </a:cubicBezTo>
                <a:cubicBezTo>
                  <a:pt x="835342" y="2319372"/>
                  <a:pt x="848392" y="2317086"/>
                  <a:pt x="862203" y="2322134"/>
                </a:cubicBezTo>
                <a:cubicBezTo>
                  <a:pt x="862774" y="2312514"/>
                  <a:pt x="863251" y="2304036"/>
                  <a:pt x="863822" y="2295083"/>
                </a:cubicBezTo>
                <a:cubicBezTo>
                  <a:pt x="849725" y="2297940"/>
                  <a:pt x="837152" y="2296416"/>
                  <a:pt x="826103" y="2290416"/>
                </a:cubicBezTo>
                <a:cubicBezTo>
                  <a:pt x="824008" y="2288701"/>
                  <a:pt x="821817" y="2286987"/>
                  <a:pt x="819721" y="2285272"/>
                </a:cubicBezTo>
                <a:cubicBezTo>
                  <a:pt x="813435" y="2274890"/>
                  <a:pt x="813054" y="2264412"/>
                  <a:pt x="823246" y="2252125"/>
                </a:cubicBezTo>
                <a:cubicBezTo>
                  <a:pt x="802195" y="2257554"/>
                  <a:pt x="785622" y="2256126"/>
                  <a:pt x="776192" y="2242410"/>
                </a:cubicBezTo>
                <a:cubicBezTo>
                  <a:pt x="770382" y="2233932"/>
                  <a:pt x="773239" y="2221455"/>
                  <a:pt x="782098" y="2213739"/>
                </a:cubicBezTo>
                <a:cubicBezTo>
                  <a:pt x="795242" y="2202214"/>
                  <a:pt x="809720" y="2202214"/>
                  <a:pt x="824198" y="2207262"/>
                </a:cubicBezTo>
                <a:cubicBezTo>
                  <a:pt x="825341" y="2197642"/>
                  <a:pt x="826484" y="2188308"/>
                  <a:pt x="827722" y="2177830"/>
                </a:cubicBezTo>
                <a:cubicBezTo>
                  <a:pt x="825341" y="2178021"/>
                  <a:pt x="822579" y="2178021"/>
                  <a:pt x="819817" y="2178497"/>
                </a:cubicBezTo>
                <a:cubicBezTo>
                  <a:pt x="806958" y="2180497"/>
                  <a:pt x="796861" y="2176782"/>
                  <a:pt x="790384" y="2168305"/>
                </a:cubicBezTo>
                <a:cubicBezTo>
                  <a:pt x="783431" y="2159161"/>
                  <a:pt x="785241" y="2149350"/>
                  <a:pt x="792289" y="2139540"/>
                </a:cubicBezTo>
                <a:lnTo>
                  <a:pt x="796447" y="2133123"/>
                </a:lnTo>
                <a:lnTo>
                  <a:pt x="815757" y="2127443"/>
                </a:lnTo>
                <a:cubicBezTo>
                  <a:pt x="822198" y="2126705"/>
                  <a:pt x="828484" y="2127681"/>
                  <a:pt x="834580" y="2131920"/>
                </a:cubicBezTo>
                <a:cubicBezTo>
                  <a:pt x="835819" y="2121537"/>
                  <a:pt x="836962" y="2111631"/>
                  <a:pt x="838200" y="2100678"/>
                </a:cubicBezTo>
                <a:cubicBezTo>
                  <a:pt x="836390" y="2100964"/>
                  <a:pt x="833628" y="2101535"/>
                  <a:pt x="830770" y="2101916"/>
                </a:cubicBezTo>
                <a:cubicBezTo>
                  <a:pt x="818388" y="2103821"/>
                  <a:pt x="809244" y="2099630"/>
                  <a:pt x="803529" y="2090391"/>
                </a:cubicBezTo>
                <a:cubicBezTo>
                  <a:pt x="798004" y="2081437"/>
                  <a:pt x="800005" y="2070483"/>
                  <a:pt x="807434" y="2061625"/>
                </a:cubicBezTo>
                <a:cubicBezTo>
                  <a:pt x="814673" y="2053053"/>
                  <a:pt x="825151" y="2049243"/>
                  <a:pt x="835819" y="2051719"/>
                </a:cubicBezTo>
                <a:cubicBezTo>
                  <a:pt x="838676" y="2052386"/>
                  <a:pt x="841438" y="2053434"/>
                  <a:pt x="843820" y="2054196"/>
                </a:cubicBezTo>
                <a:cubicBezTo>
                  <a:pt x="844963" y="2044099"/>
                  <a:pt x="846106" y="2033907"/>
                  <a:pt x="847249" y="2023525"/>
                </a:cubicBezTo>
                <a:cubicBezTo>
                  <a:pt x="834580" y="2027240"/>
                  <a:pt x="822198" y="2026383"/>
                  <a:pt x="815626" y="2012952"/>
                </a:cubicBezTo>
                <a:cubicBezTo>
                  <a:pt x="810958" y="2003427"/>
                  <a:pt x="813530" y="1991807"/>
                  <a:pt x="821150" y="1983425"/>
                </a:cubicBezTo>
                <a:cubicBezTo>
                  <a:pt x="829723" y="1973995"/>
                  <a:pt x="838962" y="1972757"/>
                  <a:pt x="855154" y="1979901"/>
                </a:cubicBezTo>
                <a:cubicBezTo>
                  <a:pt x="852297" y="1973234"/>
                  <a:pt x="851964" y="1967018"/>
                  <a:pt x="852988" y="1961053"/>
                </a:cubicBezTo>
                <a:lnTo>
                  <a:pt x="858880" y="1943951"/>
                </a:lnTo>
                <a:lnTo>
                  <a:pt x="865632" y="1940848"/>
                </a:lnTo>
                <a:cubicBezTo>
                  <a:pt x="873061" y="1936371"/>
                  <a:pt x="880300" y="1936848"/>
                  <a:pt x="887920" y="1940658"/>
                </a:cubicBezTo>
                <a:cubicBezTo>
                  <a:pt x="888397" y="1931037"/>
                  <a:pt x="888778" y="1922179"/>
                  <a:pt x="889254" y="1912845"/>
                </a:cubicBezTo>
                <a:cubicBezTo>
                  <a:pt x="878014" y="1916083"/>
                  <a:pt x="867442" y="1913797"/>
                  <a:pt x="861822" y="1899605"/>
                </a:cubicBezTo>
                <a:cubicBezTo>
                  <a:pt x="858107" y="1890270"/>
                  <a:pt x="860012" y="1879317"/>
                  <a:pt x="865632" y="1871411"/>
                </a:cubicBezTo>
                <a:cubicBezTo>
                  <a:pt x="872109" y="1862362"/>
                  <a:pt x="879538" y="1860838"/>
                  <a:pt x="892397" y="1866267"/>
                </a:cubicBezTo>
                <a:cubicBezTo>
                  <a:pt x="892111" y="1860171"/>
                  <a:pt x="891159" y="1853980"/>
                  <a:pt x="891826" y="1848265"/>
                </a:cubicBezTo>
                <a:cubicBezTo>
                  <a:pt x="892492" y="1842741"/>
                  <a:pt x="894874" y="1837502"/>
                  <a:pt x="896398" y="1832168"/>
                </a:cubicBezTo>
                <a:cubicBezTo>
                  <a:pt x="896874" y="1831596"/>
                  <a:pt x="897350" y="1831025"/>
                  <a:pt x="897731" y="1830453"/>
                </a:cubicBezTo>
                <a:cubicBezTo>
                  <a:pt x="905065" y="1827406"/>
                  <a:pt x="912114" y="1823405"/>
                  <a:pt x="920496" y="1829406"/>
                </a:cubicBezTo>
                <a:cubicBezTo>
                  <a:pt x="920401" y="1819976"/>
                  <a:pt x="920305" y="1811499"/>
                  <a:pt x="920210" y="1802164"/>
                </a:cubicBezTo>
                <a:cubicBezTo>
                  <a:pt x="919448" y="1802260"/>
                  <a:pt x="917734" y="1802450"/>
                  <a:pt x="916114" y="1802736"/>
                </a:cubicBezTo>
                <a:cubicBezTo>
                  <a:pt x="908018" y="1804164"/>
                  <a:pt x="900589" y="1799497"/>
                  <a:pt x="896588" y="1790258"/>
                </a:cubicBezTo>
                <a:cubicBezTo>
                  <a:pt x="892492" y="1780733"/>
                  <a:pt x="892969" y="1769398"/>
                  <a:pt x="897541" y="1761207"/>
                </a:cubicBezTo>
                <a:cubicBezTo>
                  <a:pt x="902017" y="1753110"/>
                  <a:pt x="908780" y="1750539"/>
                  <a:pt x="916591" y="1754063"/>
                </a:cubicBezTo>
                <a:cubicBezTo>
                  <a:pt x="918019" y="1754730"/>
                  <a:pt x="919353" y="1755492"/>
                  <a:pt x="922020" y="1756920"/>
                </a:cubicBezTo>
                <a:cubicBezTo>
                  <a:pt x="917543" y="1743966"/>
                  <a:pt x="918781" y="1732917"/>
                  <a:pt x="922496" y="1722535"/>
                </a:cubicBezTo>
                <a:cubicBezTo>
                  <a:pt x="922877" y="1721964"/>
                  <a:pt x="923258" y="1721392"/>
                  <a:pt x="923734" y="1720916"/>
                </a:cubicBezTo>
                <a:cubicBezTo>
                  <a:pt x="930021" y="1717392"/>
                  <a:pt x="936117" y="1713963"/>
                  <a:pt x="944118" y="1720059"/>
                </a:cubicBezTo>
                <a:cubicBezTo>
                  <a:pt x="943642" y="1710153"/>
                  <a:pt x="943165" y="1701104"/>
                  <a:pt x="942594" y="1691388"/>
                </a:cubicBezTo>
                <a:cubicBezTo>
                  <a:pt x="938022" y="1693103"/>
                  <a:pt x="932402" y="1695008"/>
                  <a:pt x="927163" y="1689388"/>
                </a:cubicBezTo>
                <a:cubicBezTo>
                  <a:pt x="924401" y="1686531"/>
                  <a:pt x="921829" y="1682721"/>
                  <a:pt x="920020" y="1678530"/>
                </a:cubicBezTo>
                <a:cubicBezTo>
                  <a:pt x="915924" y="1668719"/>
                  <a:pt x="916972" y="1656717"/>
                  <a:pt x="921734" y="1649669"/>
                </a:cubicBezTo>
                <a:cubicBezTo>
                  <a:pt x="926116" y="1643097"/>
                  <a:pt x="933736" y="1642335"/>
                  <a:pt x="939927" y="1647764"/>
                </a:cubicBezTo>
                <a:cubicBezTo>
                  <a:pt x="947452" y="1654336"/>
                  <a:pt x="950214" y="1664242"/>
                  <a:pt x="949261" y="1682911"/>
                </a:cubicBezTo>
                <a:cubicBezTo>
                  <a:pt x="952214" y="1682435"/>
                  <a:pt x="954976" y="1681578"/>
                  <a:pt x="957834" y="1681482"/>
                </a:cubicBezTo>
                <a:cubicBezTo>
                  <a:pt x="960501" y="1681482"/>
                  <a:pt x="963263" y="1682340"/>
                  <a:pt x="965740" y="1682721"/>
                </a:cubicBezTo>
                <a:cubicBezTo>
                  <a:pt x="965359" y="1674339"/>
                  <a:pt x="965073" y="1666433"/>
                  <a:pt x="964787" y="1657860"/>
                </a:cubicBezTo>
                <a:cubicBezTo>
                  <a:pt x="956119" y="1660813"/>
                  <a:pt x="947547" y="1658527"/>
                  <a:pt x="941737" y="1643954"/>
                </a:cubicBezTo>
                <a:cubicBezTo>
                  <a:pt x="938022" y="1634715"/>
                  <a:pt x="938879" y="1624237"/>
                  <a:pt x="943832" y="1617665"/>
                </a:cubicBezTo>
                <a:cubicBezTo>
                  <a:pt x="950500" y="1608807"/>
                  <a:pt x="957929" y="1608711"/>
                  <a:pt x="966597" y="1615379"/>
                </a:cubicBezTo>
                <a:cubicBezTo>
                  <a:pt x="964787" y="1603663"/>
                  <a:pt x="964597" y="1593090"/>
                  <a:pt x="971931" y="1585280"/>
                </a:cubicBezTo>
                <a:cubicBezTo>
                  <a:pt x="978979" y="1577755"/>
                  <a:pt x="986695" y="1577660"/>
                  <a:pt x="995648" y="1584327"/>
                </a:cubicBezTo>
                <a:cubicBezTo>
                  <a:pt x="992695" y="1572135"/>
                  <a:pt x="995553" y="1562896"/>
                  <a:pt x="1001077" y="1554609"/>
                </a:cubicBezTo>
                <a:cubicBezTo>
                  <a:pt x="1001554" y="1554324"/>
                  <a:pt x="1002030" y="1553943"/>
                  <a:pt x="1002411" y="1553466"/>
                </a:cubicBezTo>
                <a:cubicBezTo>
                  <a:pt x="1009936" y="1550228"/>
                  <a:pt x="1017651" y="1548418"/>
                  <a:pt x="1026509" y="1554038"/>
                </a:cubicBezTo>
                <a:cubicBezTo>
                  <a:pt x="1024318" y="1542894"/>
                  <a:pt x="1027747" y="1534607"/>
                  <a:pt x="1033272" y="1527082"/>
                </a:cubicBezTo>
                <a:cubicBezTo>
                  <a:pt x="1033939" y="1526606"/>
                  <a:pt x="1034605" y="1526034"/>
                  <a:pt x="1035367" y="1525558"/>
                </a:cubicBezTo>
                <a:cubicBezTo>
                  <a:pt x="1043273" y="1523082"/>
                  <a:pt x="1051369" y="1520891"/>
                  <a:pt x="1059466" y="1526225"/>
                </a:cubicBezTo>
                <a:cubicBezTo>
                  <a:pt x="1059847" y="1517271"/>
                  <a:pt x="1061561" y="1509461"/>
                  <a:pt x="1067181" y="1502793"/>
                </a:cubicBezTo>
                <a:cubicBezTo>
                  <a:pt x="1068514" y="1501746"/>
                  <a:pt x="1069943" y="1500698"/>
                  <a:pt x="1071277" y="1499745"/>
                </a:cubicBezTo>
                <a:cubicBezTo>
                  <a:pt x="1079659" y="1497745"/>
                  <a:pt x="1088326" y="1495269"/>
                  <a:pt x="1096518" y="1500698"/>
                </a:cubicBezTo>
                <a:cubicBezTo>
                  <a:pt x="1097375" y="1492030"/>
                  <a:pt x="1099471" y="1484791"/>
                  <a:pt x="1105662" y="1478505"/>
                </a:cubicBezTo>
                <a:cubicBezTo>
                  <a:pt x="1107186" y="1477552"/>
                  <a:pt x="1108615" y="1476600"/>
                  <a:pt x="1110139" y="1475647"/>
                </a:cubicBezTo>
                <a:cubicBezTo>
                  <a:pt x="1119187" y="1473552"/>
                  <a:pt x="1128331" y="1471742"/>
                  <a:pt x="1136904" y="1476219"/>
                </a:cubicBezTo>
                <a:cubicBezTo>
                  <a:pt x="1137571" y="1467646"/>
                  <a:pt x="1141381" y="1460502"/>
                  <a:pt x="1149286" y="1454406"/>
                </a:cubicBezTo>
                <a:cubicBezTo>
                  <a:pt x="1150144" y="1454025"/>
                  <a:pt x="1151001" y="1453549"/>
                  <a:pt x="1151858" y="1453168"/>
                </a:cubicBezTo>
                <a:cubicBezTo>
                  <a:pt x="1161669" y="1450977"/>
                  <a:pt x="1171575" y="1448977"/>
                  <a:pt x="1181290" y="1454216"/>
                </a:cubicBezTo>
                <a:cubicBezTo>
                  <a:pt x="1180243" y="1444881"/>
                  <a:pt x="1186053" y="1438500"/>
                  <a:pt x="1194244" y="1432689"/>
                </a:cubicBezTo>
                <a:cubicBezTo>
                  <a:pt x="1194911" y="1432404"/>
                  <a:pt x="1195578" y="1432118"/>
                  <a:pt x="1196149" y="1431832"/>
                </a:cubicBezTo>
                <a:cubicBezTo>
                  <a:pt x="1206627" y="1429260"/>
                  <a:pt x="1216914" y="1427546"/>
                  <a:pt x="1226439" y="1431165"/>
                </a:cubicBezTo>
                <a:cubicBezTo>
                  <a:pt x="1227391" y="1423355"/>
                  <a:pt x="1230916" y="1416783"/>
                  <a:pt x="1243108" y="1411830"/>
                </a:cubicBezTo>
                <a:cubicBezTo>
                  <a:pt x="1255300" y="1406781"/>
                  <a:pt x="1265777" y="1406305"/>
                  <a:pt x="1275588" y="1409734"/>
                </a:cubicBezTo>
                <a:cubicBezTo>
                  <a:pt x="1275112" y="1402400"/>
                  <a:pt x="1279303" y="1396304"/>
                  <a:pt x="1292352" y="1390684"/>
                </a:cubicBezTo>
                <a:cubicBezTo>
                  <a:pt x="1305592" y="1384969"/>
                  <a:pt x="1317879" y="1386493"/>
                  <a:pt x="1329976" y="1389255"/>
                </a:cubicBezTo>
                <a:cubicBezTo>
                  <a:pt x="1328452" y="1381540"/>
                  <a:pt x="1333405" y="1375349"/>
                  <a:pt x="1350645" y="1369253"/>
                </a:cubicBezTo>
                <a:cubicBezTo>
                  <a:pt x="1361408" y="1365443"/>
                  <a:pt x="1374648" y="1363538"/>
                  <a:pt x="1381220" y="1365062"/>
                </a:cubicBezTo>
                <a:cubicBezTo>
                  <a:pt x="1391126" y="1367253"/>
                  <a:pt x="1387792" y="1373158"/>
                  <a:pt x="1378458" y="1380969"/>
                </a:cubicBezTo>
                <a:cubicBezTo>
                  <a:pt x="1388459" y="1379254"/>
                  <a:pt x="1398365" y="1377159"/>
                  <a:pt x="1409414" y="1374492"/>
                </a:cubicBezTo>
                <a:cubicBezTo>
                  <a:pt x="1410271" y="1369348"/>
                  <a:pt x="1415796" y="1363157"/>
                  <a:pt x="1425988" y="1356013"/>
                </a:cubicBezTo>
                <a:cubicBezTo>
                  <a:pt x="1426940" y="1355537"/>
                  <a:pt x="1427797" y="1354965"/>
                  <a:pt x="1428750" y="1354489"/>
                </a:cubicBezTo>
                <a:cubicBezTo>
                  <a:pt x="1441513" y="1348965"/>
                  <a:pt x="1454087" y="1343059"/>
                  <a:pt x="1465516" y="1342107"/>
                </a:cubicBezTo>
                <a:cubicBezTo>
                  <a:pt x="1466374" y="1340202"/>
                  <a:pt x="1467136" y="1338963"/>
                  <a:pt x="1467326" y="1338011"/>
                </a:cubicBezTo>
                <a:cubicBezTo>
                  <a:pt x="1467993" y="1333248"/>
                  <a:pt x="1474089" y="1327438"/>
                  <a:pt x="1485138" y="1320104"/>
                </a:cubicBezTo>
                <a:cubicBezTo>
                  <a:pt x="1496282" y="1312770"/>
                  <a:pt x="1506664" y="1307626"/>
                  <a:pt x="1516380" y="1304769"/>
                </a:cubicBezTo>
                <a:cubicBezTo>
                  <a:pt x="1519428" y="1303911"/>
                  <a:pt x="1522666" y="1302768"/>
                  <a:pt x="1525810" y="1301721"/>
                </a:cubicBezTo>
                <a:cubicBezTo>
                  <a:pt x="1527429" y="1305531"/>
                  <a:pt x="1528762" y="1309722"/>
                  <a:pt x="1520476" y="1318485"/>
                </a:cubicBezTo>
                <a:cubicBezTo>
                  <a:pt x="1531334" y="1313341"/>
                  <a:pt x="1540764" y="1308674"/>
                  <a:pt x="1551241" y="1303245"/>
                </a:cubicBezTo>
                <a:cubicBezTo>
                  <a:pt x="1551432" y="1298101"/>
                  <a:pt x="1557337" y="1290672"/>
                  <a:pt x="1565338" y="1282004"/>
                </a:cubicBezTo>
                <a:lnTo>
                  <a:pt x="1567716" y="1279437"/>
                </a:lnTo>
                <a:lnTo>
                  <a:pt x="1565053" y="1281719"/>
                </a:lnTo>
                <a:cubicBezTo>
                  <a:pt x="1548860" y="1294578"/>
                  <a:pt x="1535525" y="1300578"/>
                  <a:pt x="1525619" y="1301340"/>
                </a:cubicBezTo>
                <a:cubicBezTo>
                  <a:pt x="1524762" y="1300483"/>
                  <a:pt x="1523429" y="1299912"/>
                  <a:pt x="1523143" y="1298769"/>
                </a:cubicBezTo>
                <a:cubicBezTo>
                  <a:pt x="1522286" y="1294578"/>
                  <a:pt x="1530287" y="1286196"/>
                  <a:pt x="1542383" y="1277147"/>
                </a:cubicBezTo>
                <a:cubicBezTo>
                  <a:pt x="1553623" y="1268765"/>
                  <a:pt x="1566862" y="1261335"/>
                  <a:pt x="1573911" y="1259907"/>
                </a:cubicBezTo>
                <a:cubicBezTo>
                  <a:pt x="1581341" y="1258478"/>
                  <a:pt x="1581817" y="1263240"/>
                  <a:pt x="1574483" y="1272099"/>
                </a:cubicBezTo>
                <a:lnTo>
                  <a:pt x="1567722" y="1279431"/>
                </a:lnTo>
                <a:lnTo>
                  <a:pt x="1606582" y="1256286"/>
                </a:lnTo>
                <a:cubicBezTo>
                  <a:pt x="1606391" y="1254286"/>
                  <a:pt x="1606201" y="1253334"/>
                  <a:pt x="1606201" y="1252286"/>
                </a:cubicBezTo>
                <a:cubicBezTo>
                  <a:pt x="1606487" y="1246857"/>
                  <a:pt x="1612487" y="1238951"/>
                  <a:pt x="1623822" y="1228283"/>
                </a:cubicBezTo>
                <a:cubicBezTo>
                  <a:pt x="1635252" y="1217615"/>
                  <a:pt x="1645729" y="1209900"/>
                  <a:pt x="1655350" y="1205899"/>
                </a:cubicBezTo>
                <a:lnTo>
                  <a:pt x="1661712" y="1202991"/>
                </a:lnTo>
                <a:lnTo>
                  <a:pt x="1664887" y="1208840"/>
                </a:lnTo>
                <a:cubicBezTo>
                  <a:pt x="1664804" y="1211733"/>
                  <a:pt x="1663494" y="1215520"/>
                  <a:pt x="1660779" y="1220187"/>
                </a:cubicBezTo>
                <a:cubicBezTo>
                  <a:pt x="1671447" y="1213043"/>
                  <a:pt x="1681353" y="1206280"/>
                  <a:pt x="1692307" y="1198470"/>
                </a:cubicBezTo>
                <a:cubicBezTo>
                  <a:pt x="1690497" y="1196470"/>
                  <a:pt x="1691212" y="1192850"/>
                  <a:pt x="1693164" y="1188409"/>
                </a:cubicBezTo>
                <a:lnTo>
                  <a:pt x="1701333" y="1173634"/>
                </a:lnTo>
                <a:lnTo>
                  <a:pt x="1700784" y="1174182"/>
                </a:lnTo>
                <a:lnTo>
                  <a:pt x="1700971" y="1173925"/>
                </a:lnTo>
                <a:lnTo>
                  <a:pt x="1700784" y="1174086"/>
                </a:lnTo>
                <a:lnTo>
                  <a:pt x="1700943" y="1173927"/>
                </a:lnTo>
                <a:lnTo>
                  <a:pt x="1670685" y="1198470"/>
                </a:lnTo>
                <a:lnTo>
                  <a:pt x="1661954" y="1202698"/>
                </a:lnTo>
                <a:lnTo>
                  <a:pt x="1659540" y="1200471"/>
                </a:lnTo>
                <a:cubicBezTo>
                  <a:pt x="1656016" y="1196946"/>
                  <a:pt x="1662017" y="1186469"/>
                  <a:pt x="1674019" y="1173420"/>
                </a:cubicBezTo>
                <a:cubicBezTo>
                  <a:pt x="1684972" y="1161418"/>
                  <a:pt x="1698022" y="1150750"/>
                  <a:pt x="1706023" y="1148274"/>
                </a:cubicBezTo>
                <a:cubicBezTo>
                  <a:pt x="1714786" y="1145511"/>
                  <a:pt x="1715357" y="1152750"/>
                  <a:pt x="1706594" y="1166181"/>
                </a:cubicBezTo>
                <a:lnTo>
                  <a:pt x="1701039" y="1173832"/>
                </a:lnTo>
                <a:lnTo>
                  <a:pt x="1701451" y="1173419"/>
                </a:lnTo>
                <a:lnTo>
                  <a:pt x="1701355" y="1173593"/>
                </a:lnTo>
                <a:lnTo>
                  <a:pt x="1701370" y="1173581"/>
                </a:lnTo>
                <a:lnTo>
                  <a:pt x="1703546" y="1171704"/>
                </a:lnTo>
                <a:cubicBezTo>
                  <a:pt x="1716786" y="1156941"/>
                  <a:pt x="1729264" y="1145511"/>
                  <a:pt x="1744218" y="1139034"/>
                </a:cubicBezTo>
                <a:cubicBezTo>
                  <a:pt x="1738217" y="1133509"/>
                  <a:pt x="1740503" y="1124175"/>
                  <a:pt x="1755362" y="1104839"/>
                </a:cubicBezTo>
                <a:cubicBezTo>
                  <a:pt x="1764697" y="1092742"/>
                  <a:pt x="1777841" y="1080741"/>
                  <a:pt x="1785937" y="1077597"/>
                </a:cubicBezTo>
                <a:cubicBezTo>
                  <a:pt x="1798701" y="1072644"/>
                  <a:pt x="1798320" y="1082741"/>
                  <a:pt x="1792605" y="1096362"/>
                </a:cubicBezTo>
                <a:cubicBezTo>
                  <a:pt x="1803749" y="1086932"/>
                  <a:pt x="1814608" y="1077788"/>
                  <a:pt x="1826324" y="1067691"/>
                </a:cubicBezTo>
                <a:cubicBezTo>
                  <a:pt x="1821942" y="1060452"/>
                  <a:pt x="1823561" y="1049499"/>
                  <a:pt x="1837468" y="1029401"/>
                </a:cubicBezTo>
                <a:cubicBezTo>
                  <a:pt x="1846707" y="1015971"/>
                  <a:pt x="1859280" y="1004160"/>
                  <a:pt x="1868234" y="1001207"/>
                </a:cubicBezTo>
                <a:cubicBezTo>
                  <a:pt x="1880902" y="997016"/>
                  <a:pt x="1882235" y="1006922"/>
                  <a:pt x="1878521" y="1021686"/>
                </a:cubicBezTo>
                <a:cubicBezTo>
                  <a:pt x="1889188" y="1012351"/>
                  <a:pt x="1899475" y="1003207"/>
                  <a:pt x="1910525" y="993492"/>
                </a:cubicBezTo>
                <a:cubicBezTo>
                  <a:pt x="1905381" y="985014"/>
                  <a:pt x="1907000" y="972251"/>
                  <a:pt x="1919668" y="952248"/>
                </a:cubicBezTo>
                <a:cubicBezTo>
                  <a:pt x="1928908" y="937770"/>
                  <a:pt x="1939100" y="927960"/>
                  <a:pt x="1949387" y="924626"/>
                </a:cubicBezTo>
                <a:cubicBezTo>
                  <a:pt x="1964531" y="919768"/>
                  <a:pt x="1966341" y="932627"/>
                  <a:pt x="1964150" y="947581"/>
                </a:cubicBezTo>
                <a:cubicBezTo>
                  <a:pt x="1974913" y="938151"/>
                  <a:pt x="1985391" y="929007"/>
                  <a:pt x="1996630" y="919197"/>
                </a:cubicBezTo>
                <a:cubicBezTo>
                  <a:pt x="1995964" y="918149"/>
                  <a:pt x="1994535" y="916339"/>
                  <a:pt x="1993487" y="914053"/>
                </a:cubicBezTo>
                <a:cubicBezTo>
                  <a:pt x="1989296" y="904909"/>
                  <a:pt x="1991773" y="892336"/>
                  <a:pt x="2000345" y="876620"/>
                </a:cubicBezTo>
                <a:cubicBezTo>
                  <a:pt x="2008632" y="861570"/>
                  <a:pt x="2018538" y="851760"/>
                  <a:pt x="2029587" y="848331"/>
                </a:cubicBezTo>
                <a:cubicBezTo>
                  <a:pt x="2040731" y="844902"/>
                  <a:pt x="2047208" y="850140"/>
                  <a:pt x="2048637" y="862428"/>
                </a:cubicBezTo>
                <a:cubicBezTo>
                  <a:pt x="2049113" y="866619"/>
                  <a:pt x="2048923" y="871381"/>
                  <a:pt x="2049018" y="874620"/>
                </a:cubicBezTo>
                <a:cubicBezTo>
                  <a:pt x="2059972" y="865380"/>
                  <a:pt x="2070830" y="856332"/>
                  <a:pt x="2082260" y="846902"/>
                </a:cubicBezTo>
                <a:cubicBezTo>
                  <a:pt x="2073592" y="837758"/>
                  <a:pt x="2071116" y="823375"/>
                  <a:pt x="2082832" y="801087"/>
                </a:cubicBezTo>
                <a:cubicBezTo>
                  <a:pt x="2090738" y="786136"/>
                  <a:pt x="2100739" y="777374"/>
                  <a:pt x="2112169" y="776136"/>
                </a:cubicBezTo>
                <a:cubicBezTo>
                  <a:pt x="2128838" y="774326"/>
                  <a:pt x="2133219" y="789090"/>
                  <a:pt x="2132647" y="811469"/>
                </a:cubicBezTo>
                <a:cubicBezTo>
                  <a:pt x="2139124" y="801373"/>
                  <a:pt x="2145697" y="794753"/>
                  <a:pt x="2152448" y="790411"/>
                </a:cubicBezTo>
                <a:lnTo>
                  <a:pt x="2172823" y="783170"/>
                </a:lnTo>
                <a:lnTo>
                  <a:pt x="2185892" y="796705"/>
                </a:lnTo>
                <a:cubicBezTo>
                  <a:pt x="2189131" y="802134"/>
                  <a:pt x="2190369" y="809659"/>
                  <a:pt x="2192274" y="815755"/>
                </a:cubicBezTo>
                <a:cubicBezTo>
                  <a:pt x="2201989" y="809278"/>
                  <a:pt x="2211610" y="802896"/>
                  <a:pt x="2221992" y="796324"/>
                </a:cubicBezTo>
                <a:cubicBezTo>
                  <a:pt x="2217420" y="791852"/>
                  <a:pt x="2214729" y="786209"/>
                  <a:pt x="2213599" y="779647"/>
                </a:cubicBezTo>
                <a:lnTo>
                  <a:pt x="2214539" y="758015"/>
                </a:lnTo>
                <a:lnTo>
                  <a:pt x="2209990" y="762040"/>
                </a:lnTo>
                <a:cubicBezTo>
                  <a:pt x="2204990" y="770564"/>
                  <a:pt x="2199251" y="776112"/>
                  <a:pt x="2193012" y="779399"/>
                </a:cubicBezTo>
                <a:lnTo>
                  <a:pt x="2173572" y="783083"/>
                </a:lnTo>
                <a:lnTo>
                  <a:pt x="2163842" y="775315"/>
                </a:lnTo>
                <a:cubicBezTo>
                  <a:pt x="2161246" y="771945"/>
                  <a:pt x="2159460" y="767659"/>
                  <a:pt x="2158841" y="761944"/>
                </a:cubicBezTo>
                <a:cubicBezTo>
                  <a:pt x="2156650" y="743084"/>
                  <a:pt x="2167794" y="720796"/>
                  <a:pt x="2183606" y="714224"/>
                </a:cubicBezTo>
                <a:cubicBezTo>
                  <a:pt x="2199894" y="707556"/>
                  <a:pt x="2214277" y="718891"/>
                  <a:pt x="2215134" y="738607"/>
                </a:cubicBezTo>
                <a:lnTo>
                  <a:pt x="2215044" y="757035"/>
                </a:lnTo>
                <a:lnTo>
                  <a:pt x="2221516" y="744989"/>
                </a:lnTo>
                <a:cubicBezTo>
                  <a:pt x="2229612" y="733177"/>
                  <a:pt x="2239423" y="727558"/>
                  <a:pt x="2250948" y="729272"/>
                </a:cubicBezTo>
                <a:cubicBezTo>
                  <a:pt x="2262473" y="730987"/>
                  <a:pt x="2269903" y="739274"/>
                  <a:pt x="2273237" y="752419"/>
                </a:cubicBezTo>
                <a:cubicBezTo>
                  <a:pt x="2274379" y="757181"/>
                  <a:pt x="2274951" y="762324"/>
                  <a:pt x="2275999" y="768706"/>
                </a:cubicBezTo>
                <a:cubicBezTo>
                  <a:pt x="2286191" y="754038"/>
                  <a:pt x="2298859" y="751084"/>
                  <a:pt x="2312099" y="750322"/>
                </a:cubicBezTo>
                <a:lnTo>
                  <a:pt x="2312184" y="750359"/>
                </a:lnTo>
                <a:lnTo>
                  <a:pt x="2304192" y="740416"/>
                </a:lnTo>
                <a:cubicBezTo>
                  <a:pt x="2296096" y="728416"/>
                  <a:pt x="2295715" y="712034"/>
                  <a:pt x="2302668" y="699364"/>
                </a:cubicBezTo>
                <a:cubicBezTo>
                  <a:pt x="2309621" y="686886"/>
                  <a:pt x="2321147" y="681648"/>
                  <a:pt x="2333529" y="685839"/>
                </a:cubicBezTo>
                <a:close/>
                <a:moveTo>
                  <a:pt x="2540697" y="685267"/>
                </a:moveTo>
                <a:cubicBezTo>
                  <a:pt x="2557843" y="681173"/>
                  <a:pt x="2577083" y="692792"/>
                  <a:pt x="2584322" y="710794"/>
                </a:cubicBezTo>
                <a:cubicBezTo>
                  <a:pt x="2591561" y="728893"/>
                  <a:pt x="2583751" y="744799"/>
                  <a:pt x="2566701" y="748609"/>
                </a:cubicBezTo>
                <a:cubicBezTo>
                  <a:pt x="2550604" y="752229"/>
                  <a:pt x="2532125" y="742513"/>
                  <a:pt x="2524600" y="725463"/>
                </a:cubicBezTo>
                <a:cubicBezTo>
                  <a:pt x="2516790" y="707843"/>
                  <a:pt x="2523743" y="689363"/>
                  <a:pt x="2540697" y="685267"/>
                </a:cubicBezTo>
                <a:close/>
                <a:moveTo>
                  <a:pt x="2988087" y="679075"/>
                </a:moveTo>
                <a:cubicBezTo>
                  <a:pt x="2998183" y="681742"/>
                  <a:pt x="3010566" y="690791"/>
                  <a:pt x="3015614" y="699172"/>
                </a:cubicBezTo>
                <a:cubicBezTo>
                  <a:pt x="3020948" y="707936"/>
                  <a:pt x="3015995" y="713365"/>
                  <a:pt x="3005137" y="710508"/>
                </a:cubicBezTo>
                <a:cubicBezTo>
                  <a:pt x="2994755" y="707746"/>
                  <a:pt x="2983039" y="698697"/>
                  <a:pt x="2978372" y="689934"/>
                </a:cubicBezTo>
                <a:cubicBezTo>
                  <a:pt x="2973609" y="680885"/>
                  <a:pt x="2977705" y="676312"/>
                  <a:pt x="2988087" y="679075"/>
                </a:cubicBezTo>
                <a:close/>
                <a:moveTo>
                  <a:pt x="3136011" y="676597"/>
                </a:moveTo>
                <a:cubicBezTo>
                  <a:pt x="3143917" y="682788"/>
                  <a:pt x="3149251" y="686503"/>
                  <a:pt x="3152489" y="689552"/>
                </a:cubicBezTo>
                <a:cubicBezTo>
                  <a:pt x="3157252" y="694028"/>
                  <a:pt x="3155156" y="695362"/>
                  <a:pt x="3149346" y="692791"/>
                </a:cubicBezTo>
                <a:cubicBezTo>
                  <a:pt x="3143631" y="690314"/>
                  <a:pt x="3137440" y="686027"/>
                  <a:pt x="3135249" y="682788"/>
                </a:cubicBezTo>
                <a:cubicBezTo>
                  <a:pt x="3133439" y="680122"/>
                  <a:pt x="3135535" y="679264"/>
                  <a:pt x="3136011" y="676597"/>
                </a:cubicBezTo>
                <a:close/>
                <a:moveTo>
                  <a:pt x="2747486" y="673550"/>
                </a:moveTo>
                <a:cubicBezTo>
                  <a:pt x="2762535" y="674410"/>
                  <a:pt x="2779680" y="687363"/>
                  <a:pt x="2785205" y="701841"/>
                </a:cubicBezTo>
                <a:cubicBezTo>
                  <a:pt x="2790729" y="716222"/>
                  <a:pt x="2782347" y="726987"/>
                  <a:pt x="2767107" y="725940"/>
                </a:cubicBezTo>
                <a:cubicBezTo>
                  <a:pt x="2752629" y="724892"/>
                  <a:pt x="2736151" y="712890"/>
                  <a:pt x="2730626" y="699269"/>
                </a:cubicBezTo>
                <a:cubicBezTo>
                  <a:pt x="2724911" y="684982"/>
                  <a:pt x="2732817" y="672695"/>
                  <a:pt x="2747486" y="673550"/>
                </a:cubicBezTo>
                <a:close/>
                <a:moveTo>
                  <a:pt x="2642997" y="672503"/>
                </a:moveTo>
                <a:cubicBezTo>
                  <a:pt x="2658999" y="671169"/>
                  <a:pt x="2677572" y="683743"/>
                  <a:pt x="2684050" y="699459"/>
                </a:cubicBezTo>
                <a:cubicBezTo>
                  <a:pt x="2690336" y="714985"/>
                  <a:pt x="2682240" y="729272"/>
                  <a:pt x="2666714" y="730891"/>
                </a:cubicBezTo>
                <a:cubicBezTo>
                  <a:pt x="2651093" y="732512"/>
                  <a:pt x="2633091" y="721082"/>
                  <a:pt x="2626423" y="704794"/>
                </a:cubicBezTo>
                <a:cubicBezTo>
                  <a:pt x="2619661" y="688219"/>
                  <a:pt x="2626804" y="673837"/>
                  <a:pt x="2642997" y="672503"/>
                </a:cubicBezTo>
                <a:close/>
                <a:moveTo>
                  <a:pt x="1813274" y="671548"/>
                </a:moveTo>
                <a:cubicBezTo>
                  <a:pt x="1813369" y="672118"/>
                  <a:pt x="1812131" y="676405"/>
                  <a:pt x="1811178" y="680883"/>
                </a:cubicBezTo>
                <a:cubicBezTo>
                  <a:pt x="1810321" y="681167"/>
                  <a:pt x="1809559" y="682215"/>
                  <a:pt x="1809464" y="681167"/>
                </a:cubicBezTo>
                <a:cubicBezTo>
                  <a:pt x="1809464" y="680502"/>
                  <a:pt x="1810702" y="675453"/>
                  <a:pt x="1811083" y="674786"/>
                </a:cubicBezTo>
                <a:cubicBezTo>
                  <a:pt x="1811940" y="672882"/>
                  <a:pt x="1813179" y="670881"/>
                  <a:pt x="1813274" y="671548"/>
                </a:cubicBezTo>
                <a:close/>
                <a:moveTo>
                  <a:pt x="3159061" y="671453"/>
                </a:moveTo>
                <a:cubicBezTo>
                  <a:pt x="3160395" y="672025"/>
                  <a:pt x="3165062" y="675644"/>
                  <a:pt x="3169634" y="678882"/>
                </a:cubicBezTo>
                <a:cubicBezTo>
                  <a:pt x="3168110" y="678978"/>
                  <a:pt x="3167634" y="680026"/>
                  <a:pt x="3165824" y="678978"/>
                </a:cubicBezTo>
                <a:cubicBezTo>
                  <a:pt x="3162681" y="677168"/>
                  <a:pt x="3158776" y="674120"/>
                  <a:pt x="3155156" y="671549"/>
                </a:cubicBezTo>
                <a:cubicBezTo>
                  <a:pt x="3156299" y="671358"/>
                  <a:pt x="3156680" y="670501"/>
                  <a:pt x="3159061" y="671453"/>
                </a:cubicBezTo>
                <a:close/>
                <a:moveTo>
                  <a:pt x="1881926" y="668015"/>
                </a:moveTo>
                <a:cubicBezTo>
                  <a:pt x="1883426" y="667194"/>
                  <a:pt x="1884378" y="668312"/>
                  <a:pt x="1884426" y="671552"/>
                </a:cubicBezTo>
                <a:cubicBezTo>
                  <a:pt x="1884521" y="678123"/>
                  <a:pt x="1880901" y="690125"/>
                  <a:pt x="1876234" y="698983"/>
                </a:cubicBezTo>
                <a:cubicBezTo>
                  <a:pt x="1871948" y="707080"/>
                  <a:pt x="1868614" y="708888"/>
                  <a:pt x="1868424" y="703270"/>
                </a:cubicBezTo>
                <a:cubicBezTo>
                  <a:pt x="1868233" y="697269"/>
                  <a:pt x="1871662" y="685266"/>
                  <a:pt x="1876139" y="676122"/>
                </a:cubicBezTo>
                <a:cubicBezTo>
                  <a:pt x="1878378" y="671598"/>
                  <a:pt x="1880426" y="668837"/>
                  <a:pt x="1881926" y="668015"/>
                </a:cubicBezTo>
                <a:close/>
                <a:moveTo>
                  <a:pt x="3173920" y="666023"/>
                </a:moveTo>
                <a:cubicBezTo>
                  <a:pt x="3174968" y="666499"/>
                  <a:pt x="3177730" y="668404"/>
                  <a:pt x="3181921" y="671071"/>
                </a:cubicBezTo>
                <a:cubicBezTo>
                  <a:pt x="3180397" y="670785"/>
                  <a:pt x="3180112" y="670976"/>
                  <a:pt x="3178778" y="670309"/>
                </a:cubicBezTo>
                <a:cubicBezTo>
                  <a:pt x="3177921" y="669928"/>
                  <a:pt x="3174397" y="667451"/>
                  <a:pt x="3174206" y="667261"/>
                </a:cubicBezTo>
                <a:cubicBezTo>
                  <a:pt x="3173539" y="666499"/>
                  <a:pt x="3173063" y="665641"/>
                  <a:pt x="3173920" y="666023"/>
                </a:cubicBezTo>
                <a:close/>
                <a:moveTo>
                  <a:pt x="2278272" y="661050"/>
                </a:moveTo>
                <a:cubicBezTo>
                  <a:pt x="2284975" y="663979"/>
                  <a:pt x="2290714" y="670123"/>
                  <a:pt x="2293810" y="678600"/>
                </a:cubicBezTo>
                <a:cubicBezTo>
                  <a:pt x="2300001" y="695651"/>
                  <a:pt x="2293048" y="715747"/>
                  <a:pt x="2278570" y="723558"/>
                </a:cubicBezTo>
                <a:cubicBezTo>
                  <a:pt x="2264377" y="731179"/>
                  <a:pt x="2248852" y="725272"/>
                  <a:pt x="2242946" y="709176"/>
                </a:cubicBezTo>
                <a:cubicBezTo>
                  <a:pt x="2236660" y="692317"/>
                  <a:pt x="2242851" y="671647"/>
                  <a:pt x="2256948" y="662789"/>
                </a:cubicBezTo>
                <a:cubicBezTo>
                  <a:pt x="2263901" y="658407"/>
                  <a:pt x="2271569" y="658121"/>
                  <a:pt x="2278272" y="661050"/>
                </a:cubicBezTo>
                <a:close/>
                <a:moveTo>
                  <a:pt x="2394775" y="655835"/>
                </a:moveTo>
                <a:cubicBezTo>
                  <a:pt x="2408396" y="650787"/>
                  <a:pt x="2425636" y="662216"/>
                  <a:pt x="2433446" y="680123"/>
                </a:cubicBezTo>
                <a:cubicBezTo>
                  <a:pt x="2441162" y="697745"/>
                  <a:pt x="2435827" y="715176"/>
                  <a:pt x="2421826" y="719271"/>
                </a:cubicBezTo>
                <a:cubicBezTo>
                  <a:pt x="2408110" y="723272"/>
                  <a:pt x="2391631" y="714032"/>
                  <a:pt x="2384202" y="697173"/>
                </a:cubicBezTo>
                <a:cubicBezTo>
                  <a:pt x="2376392" y="679361"/>
                  <a:pt x="2380964" y="660788"/>
                  <a:pt x="2394775" y="655835"/>
                </a:cubicBezTo>
                <a:close/>
                <a:moveTo>
                  <a:pt x="3007983" y="655179"/>
                </a:moveTo>
                <a:cubicBezTo>
                  <a:pt x="3009519" y="654026"/>
                  <a:pt x="3012519" y="654073"/>
                  <a:pt x="3016662" y="655549"/>
                </a:cubicBezTo>
                <a:cubicBezTo>
                  <a:pt x="3025234" y="658693"/>
                  <a:pt x="3036474" y="667550"/>
                  <a:pt x="3039998" y="674027"/>
                </a:cubicBezTo>
                <a:cubicBezTo>
                  <a:pt x="3043237" y="680028"/>
                  <a:pt x="3039046" y="682981"/>
                  <a:pt x="3031140" y="680409"/>
                </a:cubicBezTo>
                <a:cubicBezTo>
                  <a:pt x="3022187" y="677457"/>
                  <a:pt x="3011804" y="669169"/>
                  <a:pt x="3008089" y="662026"/>
                </a:cubicBezTo>
                <a:cubicBezTo>
                  <a:pt x="3006375" y="658691"/>
                  <a:pt x="3006447" y="656336"/>
                  <a:pt x="3007983" y="655179"/>
                </a:cubicBezTo>
                <a:close/>
                <a:moveTo>
                  <a:pt x="2885408" y="651834"/>
                </a:moveTo>
                <a:cubicBezTo>
                  <a:pt x="2897124" y="654691"/>
                  <a:pt x="2909887" y="664692"/>
                  <a:pt x="2914935" y="674694"/>
                </a:cubicBezTo>
                <a:cubicBezTo>
                  <a:pt x="2920269" y="685458"/>
                  <a:pt x="2914649" y="691839"/>
                  <a:pt x="2902076" y="689457"/>
                </a:cubicBezTo>
                <a:cubicBezTo>
                  <a:pt x="2889599" y="687076"/>
                  <a:pt x="2876168" y="676790"/>
                  <a:pt x="2871501" y="665836"/>
                </a:cubicBezTo>
                <a:cubicBezTo>
                  <a:pt x="2866834" y="654977"/>
                  <a:pt x="2872835" y="648786"/>
                  <a:pt x="2885408" y="651834"/>
                </a:cubicBezTo>
                <a:close/>
                <a:moveTo>
                  <a:pt x="1911322" y="650655"/>
                </a:moveTo>
                <a:cubicBezTo>
                  <a:pt x="1913334" y="649620"/>
                  <a:pt x="1914763" y="650787"/>
                  <a:pt x="1915096" y="654406"/>
                </a:cubicBezTo>
                <a:cubicBezTo>
                  <a:pt x="1915667" y="661645"/>
                  <a:pt x="1911667" y="675646"/>
                  <a:pt x="1906047" y="685552"/>
                </a:cubicBezTo>
                <a:cubicBezTo>
                  <a:pt x="1900332" y="695650"/>
                  <a:pt x="1895760" y="697362"/>
                  <a:pt x="1895569" y="689648"/>
                </a:cubicBezTo>
                <a:cubicBezTo>
                  <a:pt x="1895379" y="682408"/>
                  <a:pt x="1898903" y="670027"/>
                  <a:pt x="1904047" y="660121"/>
                </a:cubicBezTo>
                <a:cubicBezTo>
                  <a:pt x="1906714" y="654929"/>
                  <a:pt x="1909310" y="651690"/>
                  <a:pt x="1911322" y="650655"/>
                </a:cubicBezTo>
                <a:close/>
                <a:moveTo>
                  <a:pt x="1834991" y="645832"/>
                </a:moveTo>
                <a:cubicBezTo>
                  <a:pt x="1833277" y="652595"/>
                  <a:pt x="1832134" y="657834"/>
                  <a:pt x="1830991" y="660786"/>
                </a:cubicBezTo>
                <a:cubicBezTo>
                  <a:pt x="1829848" y="663739"/>
                  <a:pt x="1828038" y="666406"/>
                  <a:pt x="1827752" y="665644"/>
                </a:cubicBezTo>
                <a:cubicBezTo>
                  <a:pt x="1827181" y="664310"/>
                  <a:pt x="1828705" y="657929"/>
                  <a:pt x="1830800" y="652690"/>
                </a:cubicBezTo>
                <a:cubicBezTo>
                  <a:pt x="1832038" y="649547"/>
                  <a:pt x="1833181" y="648690"/>
                  <a:pt x="1834991" y="645832"/>
                </a:cubicBezTo>
                <a:close/>
                <a:moveTo>
                  <a:pt x="2473166" y="640976"/>
                </a:moveTo>
                <a:cubicBezTo>
                  <a:pt x="2485358" y="639737"/>
                  <a:pt x="2504027" y="651643"/>
                  <a:pt x="2511647" y="668884"/>
                </a:cubicBezTo>
                <a:cubicBezTo>
                  <a:pt x="2519267" y="686219"/>
                  <a:pt x="2513076" y="702698"/>
                  <a:pt x="2500598" y="703746"/>
                </a:cubicBezTo>
                <a:cubicBezTo>
                  <a:pt x="2488216" y="704698"/>
                  <a:pt x="2471452" y="692219"/>
                  <a:pt x="2464117" y="675362"/>
                </a:cubicBezTo>
                <a:cubicBezTo>
                  <a:pt x="2456878" y="658787"/>
                  <a:pt x="2461165" y="642215"/>
                  <a:pt x="2473166" y="640976"/>
                </a:cubicBezTo>
                <a:close/>
                <a:moveTo>
                  <a:pt x="2221122" y="640237"/>
                </a:moveTo>
                <a:cubicBezTo>
                  <a:pt x="2227111" y="642738"/>
                  <a:pt x="2232136" y="648548"/>
                  <a:pt x="2234850" y="656979"/>
                </a:cubicBezTo>
                <a:cubicBezTo>
                  <a:pt x="2239993" y="672980"/>
                  <a:pt x="2233612" y="691745"/>
                  <a:pt x="2220181" y="700603"/>
                </a:cubicBezTo>
                <a:cubicBezTo>
                  <a:pt x="2207132" y="709271"/>
                  <a:pt x="2192178" y="704794"/>
                  <a:pt x="2187225" y="690029"/>
                </a:cubicBezTo>
                <a:cubicBezTo>
                  <a:pt x="2181986" y="674694"/>
                  <a:pt x="2188654" y="652883"/>
                  <a:pt x="2201608" y="643357"/>
                </a:cubicBezTo>
                <a:cubicBezTo>
                  <a:pt x="2208180" y="638547"/>
                  <a:pt x="2215133" y="637737"/>
                  <a:pt x="2221122" y="640237"/>
                </a:cubicBezTo>
                <a:close/>
                <a:moveTo>
                  <a:pt x="3035081" y="636343"/>
                </a:moveTo>
                <a:cubicBezTo>
                  <a:pt x="3036284" y="635521"/>
                  <a:pt x="3038665" y="635641"/>
                  <a:pt x="3041808" y="636974"/>
                </a:cubicBezTo>
                <a:cubicBezTo>
                  <a:pt x="3048381" y="639832"/>
                  <a:pt x="3057048" y="646691"/>
                  <a:pt x="3060382" y="651643"/>
                </a:cubicBezTo>
                <a:cubicBezTo>
                  <a:pt x="3063716" y="656692"/>
                  <a:pt x="3060858" y="658691"/>
                  <a:pt x="3054191" y="656024"/>
                </a:cubicBezTo>
                <a:cubicBezTo>
                  <a:pt x="3047618" y="653358"/>
                  <a:pt x="3038570" y="646310"/>
                  <a:pt x="3035426" y="641356"/>
                </a:cubicBezTo>
                <a:cubicBezTo>
                  <a:pt x="3033855" y="638928"/>
                  <a:pt x="3033879" y="637165"/>
                  <a:pt x="3035081" y="636343"/>
                </a:cubicBezTo>
                <a:close/>
                <a:moveTo>
                  <a:pt x="1944052" y="635083"/>
                </a:moveTo>
                <a:cubicBezTo>
                  <a:pt x="1946529" y="634261"/>
                  <a:pt x="1948386" y="635880"/>
                  <a:pt x="1949005" y="640118"/>
                </a:cubicBezTo>
                <a:cubicBezTo>
                  <a:pt x="1950243" y="648691"/>
                  <a:pt x="1945957" y="664028"/>
                  <a:pt x="1939385" y="674504"/>
                </a:cubicBezTo>
                <a:cubicBezTo>
                  <a:pt x="1933289" y="684124"/>
                  <a:pt x="1927193" y="686410"/>
                  <a:pt x="1926050" y="679362"/>
                </a:cubicBezTo>
                <a:cubicBezTo>
                  <a:pt x="1924811" y="672124"/>
                  <a:pt x="1929288" y="655455"/>
                  <a:pt x="1935384" y="644691"/>
                </a:cubicBezTo>
                <a:cubicBezTo>
                  <a:pt x="1938480" y="639167"/>
                  <a:pt x="1941576" y="635904"/>
                  <a:pt x="1944052" y="635083"/>
                </a:cubicBezTo>
                <a:close/>
                <a:moveTo>
                  <a:pt x="2780538" y="631927"/>
                </a:moveTo>
                <a:cubicBezTo>
                  <a:pt x="2793968" y="633927"/>
                  <a:pt x="2808351" y="645263"/>
                  <a:pt x="2813590" y="657645"/>
                </a:cubicBezTo>
                <a:cubicBezTo>
                  <a:pt x="2818828" y="670122"/>
                  <a:pt x="2812542" y="678314"/>
                  <a:pt x="2799016" y="676980"/>
                </a:cubicBezTo>
                <a:cubicBezTo>
                  <a:pt x="2785872" y="675647"/>
                  <a:pt x="2770537" y="664598"/>
                  <a:pt x="2765203" y="652407"/>
                </a:cubicBezTo>
                <a:cubicBezTo>
                  <a:pt x="2759583" y="639643"/>
                  <a:pt x="2766822" y="629832"/>
                  <a:pt x="2780538" y="631927"/>
                </a:cubicBezTo>
                <a:close/>
                <a:moveTo>
                  <a:pt x="1855470" y="627162"/>
                </a:moveTo>
                <a:cubicBezTo>
                  <a:pt x="1855851" y="630115"/>
                  <a:pt x="1853946" y="637165"/>
                  <a:pt x="1851374" y="643546"/>
                </a:cubicBezTo>
                <a:cubicBezTo>
                  <a:pt x="1848802" y="649928"/>
                  <a:pt x="1846897" y="652024"/>
                  <a:pt x="1847373" y="647261"/>
                </a:cubicBezTo>
                <a:cubicBezTo>
                  <a:pt x="1847659" y="643927"/>
                  <a:pt x="1849564" y="636974"/>
                  <a:pt x="1851659" y="627640"/>
                </a:cubicBezTo>
                <a:cubicBezTo>
                  <a:pt x="1853469" y="627258"/>
                  <a:pt x="1855184" y="625257"/>
                  <a:pt x="1855470" y="627162"/>
                </a:cubicBezTo>
                <a:close/>
                <a:moveTo>
                  <a:pt x="2571273" y="626974"/>
                </a:moveTo>
                <a:cubicBezTo>
                  <a:pt x="2586989" y="624687"/>
                  <a:pt x="2604801" y="636022"/>
                  <a:pt x="2611468" y="651549"/>
                </a:cubicBezTo>
                <a:cubicBezTo>
                  <a:pt x="2618136" y="666979"/>
                  <a:pt x="2610992" y="681267"/>
                  <a:pt x="2595847" y="684028"/>
                </a:cubicBezTo>
                <a:cubicBezTo>
                  <a:pt x="2580417" y="686791"/>
                  <a:pt x="2563081" y="677361"/>
                  <a:pt x="2555747" y="661549"/>
                </a:cubicBezTo>
                <a:cubicBezTo>
                  <a:pt x="2548032" y="644786"/>
                  <a:pt x="2554795" y="629164"/>
                  <a:pt x="2571273" y="626974"/>
                </a:cubicBezTo>
                <a:close/>
                <a:moveTo>
                  <a:pt x="2165770" y="625331"/>
                </a:moveTo>
                <a:cubicBezTo>
                  <a:pt x="2171271" y="626737"/>
                  <a:pt x="2175938" y="631260"/>
                  <a:pt x="2178367" y="638500"/>
                </a:cubicBezTo>
                <a:cubicBezTo>
                  <a:pt x="2183225" y="652692"/>
                  <a:pt x="2177129" y="673075"/>
                  <a:pt x="2165223" y="682981"/>
                </a:cubicBezTo>
                <a:cubicBezTo>
                  <a:pt x="2153126" y="693077"/>
                  <a:pt x="2139600" y="690031"/>
                  <a:pt x="2135219" y="675933"/>
                </a:cubicBezTo>
                <a:cubicBezTo>
                  <a:pt x="2130742" y="661646"/>
                  <a:pt x="2136552" y="641453"/>
                  <a:pt x="2148173" y="630879"/>
                </a:cubicBezTo>
                <a:cubicBezTo>
                  <a:pt x="2153936" y="625641"/>
                  <a:pt x="2160270" y="623926"/>
                  <a:pt x="2165770" y="625331"/>
                </a:cubicBezTo>
                <a:close/>
                <a:moveTo>
                  <a:pt x="1981057" y="623366"/>
                </a:moveTo>
                <a:cubicBezTo>
                  <a:pt x="1984129" y="622735"/>
                  <a:pt x="1986486" y="624782"/>
                  <a:pt x="1987296" y="629641"/>
                </a:cubicBezTo>
                <a:cubicBezTo>
                  <a:pt x="1988915" y="638784"/>
                  <a:pt x="1984248" y="655455"/>
                  <a:pt x="1977104" y="666027"/>
                </a:cubicBezTo>
                <a:cubicBezTo>
                  <a:pt x="1969484" y="677361"/>
                  <a:pt x="1961959" y="678885"/>
                  <a:pt x="1960435" y="669171"/>
                </a:cubicBezTo>
                <a:cubicBezTo>
                  <a:pt x="1959197" y="659929"/>
                  <a:pt x="1963483" y="644500"/>
                  <a:pt x="1970532" y="633166"/>
                </a:cubicBezTo>
                <a:cubicBezTo>
                  <a:pt x="1974199" y="627307"/>
                  <a:pt x="1977985" y="623997"/>
                  <a:pt x="1981057" y="623366"/>
                </a:cubicBezTo>
                <a:close/>
                <a:moveTo>
                  <a:pt x="3059501" y="622852"/>
                </a:moveTo>
                <a:cubicBezTo>
                  <a:pt x="3060453" y="622400"/>
                  <a:pt x="3062572" y="622829"/>
                  <a:pt x="3065239" y="624306"/>
                </a:cubicBezTo>
                <a:cubicBezTo>
                  <a:pt x="3070859" y="627353"/>
                  <a:pt x="3076479" y="631639"/>
                  <a:pt x="3078289" y="634879"/>
                </a:cubicBezTo>
                <a:cubicBezTo>
                  <a:pt x="3079527" y="637260"/>
                  <a:pt x="3077622" y="637736"/>
                  <a:pt x="3076670" y="640118"/>
                </a:cubicBezTo>
                <a:cubicBezTo>
                  <a:pt x="3069145" y="633925"/>
                  <a:pt x="3063906" y="630020"/>
                  <a:pt x="3060763" y="626686"/>
                </a:cubicBezTo>
                <a:cubicBezTo>
                  <a:pt x="3058763" y="624638"/>
                  <a:pt x="3058548" y="623305"/>
                  <a:pt x="3059501" y="622852"/>
                </a:cubicBezTo>
                <a:close/>
                <a:moveTo>
                  <a:pt x="2675000" y="622498"/>
                </a:moveTo>
                <a:cubicBezTo>
                  <a:pt x="2689097" y="622402"/>
                  <a:pt x="2706147" y="634499"/>
                  <a:pt x="2712148" y="648311"/>
                </a:cubicBezTo>
                <a:cubicBezTo>
                  <a:pt x="2718148" y="662122"/>
                  <a:pt x="2711386" y="673837"/>
                  <a:pt x="2697479" y="674696"/>
                </a:cubicBezTo>
                <a:cubicBezTo>
                  <a:pt x="2683668" y="675457"/>
                  <a:pt x="2666713" y="664692"/>
                  <a:pt x="2660236" y="650502"/>
                </a:cubicBezTo>
                <a:cubicBezTo>
                  <a:pt x="2653378" y="635642"/>
                  <a:pt x="2660141" y="622498"/>
                  <a:pt x="2675000" y="622498"/>
                </a:cubicBezTo>
                <a:close/>
                <a:moveTo>
                  <a:pt x="2914078" y="622117"/>
                </a:moveTo>
                <a:cubicBezTo>
                  <a:pt x="2924079" y="624784"/>
                  <a:pt x="2936081" y="633928"/>
                  <a:pt x="2940843" y="642310"/>
                </a:cubicBezTo>
                <a:cubicBezTo>
                  <a:pt x="2945510" y="650692"/>
                  <a:pt x="2941034" y="655741"/>
                  <a:pt x="2931033" y="653358"/>
                </a:cubicBezTo>
                <a:cubicBezTo>
                  <a:pt x="2920746" y="650882"/>
                  <a:pt x="2909316" y="642310"/>
                  <a:pt x="2904553" y="633261"/>
                </a:cubicBezTo>
                <a:cubicBezTo>
                  <a:pt x="2899791" y="624117"/>
                  <a:pt x="2903791" y="619450"/>
                  <a:pt x="2914078" y="622117"/>
                </a:cubicBezTo>
                <a:close/>
                <a:moveTo>
                  <a:pt x="2336863" y="620022"/>
                </a:moveTo>
                <a:cubicBezTo>
                  <a:pt x="2349817" y="615068"/>
                  <a:pt x="2365057" y="625069"/>
                  <a:pt x="2371820" y="642119"/>
                </a:cubicBezTo>
                <a:cubicBezTo>
                  <a:pt x="2378583" y="659169"/>
                  <a:pt x="2373630" y="675743"/>
                  <a:pt x="2360390" y="681267"/>
                </a:cubicBezTo>
                <a:cubicBezTo>
                  <a:pt x="2346769" y="686982"/>
                  <a:pt x="2330005" y="678409"/>
                  <a:pt x="2323719" y="661551"/>
                </a:cubicBezTo>
                <a:cubicBezTo>
                  <a:pt x="2317432" y="644595"/>
                  <a:pt x="2323338" y="625261"/>
                  <a:pt x="2336863" y="620022"/>
                </a:cubicBezTo>
                <a:close/>
                <a:moveTo>
                  <a:pt x="2114668" y="616593"/>
                </a:moveTo>
                <a:cubicBezTo>
                  <a:pt x="2119241" y="617689"/>
                  <a:pt x="2122979" y="621784"/>
                  <a:pt x="2124932" y="628594"/>
                </a:cubicBezTo>
                <a:cubicBezTo>
                  <a:pt x="2128837" y="642215"/>
                  <a:pt x="2123503" y="660026"/>
                  <a:pt x="2112454" y="670886"/>
                </a:cubicBezTo>
                <a:cubicBezTo>
                  <a:pt x="2101119" y="681934"/>
                  <a:pt x="2088832" y="680410"/>
                  <a:pt x="2085498" y="667075"/>
                </a:cubicBezTo>
                <a:cubicBezTo>
                  <a:pt x="2082164" y="653741"/>
                  <a:pt x="2088451" y="633355"/>
                  <a:pt x="2099405" y="622593"/>
                </a:cubicBezTo>
                <a:cubicBezTo>
                  <a:pt x="2104691" y="617402"/>
                  <a:pt x="2110097" y="615498"/>
                  <a:pt x="2114668" y="616593"/>
                </a:cubicBezTo>
                <a:close/>
                <a:moveTo>
                  <a:pt x="3082099" y="616495"/>
                </a:moveTo>
                <a:cubicBezTo>
                  <a:pt x="3083433" y="616495"/>
                  <a:pt x="3084004" y="615636"/>
                  <a:pt x="3086385" y="616780"/>
                </a:cubicBezTo>
                <a:cubicBezTo>
                  <a:pt x="3087624" y="617447"/>
                  <a:pt x="3092100" y="621257"/>
                  <a:pt x="3096482" y="624686"/>
                </a:cubicBezTo>
                <a:cubicBezTo>
                  <a:pt x="3094767" y="624591"/>
                  <a:pt x="3094005" y="625448"/>
                  <a:pt x="3092291" y="624400"/>
                </a:cubicBezTo>
                <a:cubicBezTo>
                  <a:pt x="3089148" y="622400"/>
                  <a:pt x="3085528" y="619257"/>
                  <a:pt x="3082099" y="616495"/>
                </a:cubicBezTo>
                <a:close/>
                <a:moveTo>
                  <a:pt x="2022062" y="615830"/>
                </a:moveTo>
                <a:cubicBezTo>
                  <a:pt x="2025443" y="615950"/>
                  <a:pt x="2028062" y="618829"/>
                  <a:pt x="2029205" y="624403"/>
                </a:cubicBezTo>
                <a:cubicBezTo>
                  <a:pt x="2031586" y="635642"/>
                  <a:pt x="2026633" y="652215"/>
                  <a:pt x="2017870" y="663360"/>
                </a:cubicBezTo>
                <a:cubicBezTo>
                  <a:pt x="2009298" y="674123"/>
                  <a:pt x="2000440" y="674885"/>
                  <a:pt x="1998344" y="664884"/>
                </a:cubicBezTo>
                <a:cubicBezTo>
                  <a:pt x="1996153" y="654312"/>
                  <a:pt x="2001773" y="635166"/>
                  <a:pt x="2010346" y="623831"/>
                </a:cubicBezTo>
                <a:cubicBezTo>
                  <a:pt x="2014537" y="618355"/>
                  <a:pt x="2018681" y="615711"/>
                  <a:pt x="2022062" y="615830"/>
                </a:cubicBezTo>
                <a:close/>
                <a:moveTo>
                  <a:pt x="2065377" y="613532"/>
                </a:moveTo>
                <a:cubicBezTo>
                  <a:pt x="2069687" y="613472"/>
                  <a:pt x="2073307" y="616307"/>
                  <a:pt x="2075116" y="622021"/>
                </a:cubicBezTo>
                <a:cubicBezTo>
                  <a:pt x="2078736" y="633261"/>
                  <a:pt x="2073687" y="652692"/>
                  <a:pt x="2064162" y="664027"/>
                </a:cubicBezTo>
                <a:cubicBezTo>
                  <a:pt x="2054542" y="675457"/>
                  <a:pt x="2043874" y="675743"/>
                  <a:pt x="2040636" y="664407"/>
                </a:cubicBezTo>
                <a:cubicBezTo>
                  <a:pt x="2037397" y="652883"/>
                  <a:pt x="2042160" y="634499"/>
                  <a:pt x="2051494" y="622402"/>
                </a:cubicBezTo>
                <a:cubicBezTo>
                  <a:pt x="2056066" y="616544"/>
                  <a:pt x="2061067" y="613591"/>
                  <a:pt x="2065377" y="613532"/>
                </a:cubicBezTo>
                <a:close/>
                <a:moveTo>
                  <a:pt x="3101435" y="611159"/>
                </a:moveTo>
                <a:cubicBezTo>
                  <a:pt x="3102102" y="611445"/>
                  <a:pt x="3102769" y="611730"/>
                  <a:pt x="3103531" y="611921"/>
                </a:cubicBezTo>
                <a:cubicBezTo>
                  <a:pt x="3105150" y="613445"/>
                  <a:pt x="3107436" y="615445"/>
                  <a:pt x="3108293" y="616398"/>
                </a:cubicBezTo>
                <a:cubicBezTo>
                  <a:pt x="3108960" y="617160"/>
                  <a:pt x="3108103" y="617160"/>
                  <a:pt x="3107150" y="616683"/>
                </a:cubicBezTo>
                <a:cubicBezTo>
                  <a:pt x="3106674" y="616493"/>
                  <a:pt x="3103340" y="614016"/>
                  <a:pt x="3102769" y="613350"/>
                </a:cubicBezTo>
                <a:cubicBezTo>
                  <a:pt x="3101721" y="612302"/>
                  <a:pt x="3101816" y="611826"/>
                  <a:pt x="3101435" y="611159"/>
                </a:cubicBezTo>
                <a:close/>
                <a:moveTo>
                  <a:pt x="1877592" y="602696"/>
                </a:moveTo>
                <a:cubicBezTo>
                  <a:pt x="1878663" y="601684"/>
                  <a:pt x="1879425" y="602017"/>
                  <a:pt x="1879568" y="604016"/>
                </a:cubicBezTo>
                <a:cubicBezTo>
                  <a:pt x="1879854" y="608018"/>
                  <a:pt x="1877472" y="617924"/>
                  <a:pt x="1874615" y="624877"/>
                </a:cubicBezTo>
                <a:cubicBezTo>
                  <a:pt x="1871567" y="632211"/>
                  <a:pt x="1869090" y="634401"/>
                  <a:pt x="1868900" y="629925"/>
                </a:cubicBezTo>
                <a:cubicBezTo>
                  <a:pt x="1868709" y="625450"/>
                  <a:pt x="1870805" y="616781"/>
                  <a:pt x="1873758" y="609447"/>
                </a:cubicBezTo>
                <a:cubicBezTo>
                  <a:pt x="1875139" y="606065"/>
                  <a:pt x="1876520" y="603708"/>
                  <a:pt x="1877592" y="602696"/>
                </a:cubicBezTo>
                <a:close/>
                <a:moveTo>
                  <a:pt x="2934295" y="597803"/>
                </a:moveTo>
                <a:cubicBezTo>
                  <a:pt x="2935843" y="596517"/>
                  <a:pt x="2939034" y="596589"/>
                  <a:pt x="2943510" y="598302"/>
                </a:cubicBezTo>
                <a:cubicBezTo>
                  <a:pt x="2951416" y="601351"/>
                  <a:pt x="2961322" y="609352"/>
                  <a:pt x="2964941" y="615638"/>
                </a:cubicBezTo>
                <a:cubicBezTo>
                  <a:pt x="2968847" y="622304"/>
                  <a:pt x="2964560" y="625735"/>
                  <a:pt x="2956083" y="622686"/>
                </a:cubicBezTo>
                <a:cubicBezTo>
                  <a:pt x="2947797" y="619639"/>
                  <a:pt x="2938748" y="612304"/>
                  <a:pt x="2934938" y="605446"/>
                </a:cubicBezTo>
                <a:cubicBezTo>
                  <a:pt x="2932843" y="601733"/>
                  <a:pt x="2932747" y="599089"/>
                  <a:pt x="2934295" y="597803"/>
                </a:cubicBezTo>
                <a:close/>
                <a:moveTo>
                  <a:pt x="2813589" y="595922"/>
                </a:moveTo>
                <a:cubicBezTo>
                  <a:pt x="2825209" y="599067"/>
                  <a:pt x="2837402" y="609448"/>
                  <a:pt x="2841497" y="619641"/>
                </a:cubicBezTo>
                <a:cubicBezTo>
                  <a:pt x="2845783" y="630403"/>
                  <a:pt x="2839211" y="636023"/>
                  <a:pt x="2826352" y="632783"/>
                </a:cubicBezTo>
                <a:cubicBezTo>
                  <a:pt x="2814637" y="629927"/>
                  <a:pt x="2802064" y="619449"/>
                  <a:pt x="2798254" y="609352"/>
                </a:cubicBezTo>
                <a:cubicBezTo>
                  <a:pt x="2794253" y="598589"/>
                  <a:pt x="2801111" y="592493"/>
                  <a:pt x="2813589" y="595922"/>
                </a:cubicBezTo>
                <a:close/>
                <a:moveTo>
                  <a:pt x="2412778" y="595446"/>
                </a:moveTo>
                <a:cubicBezTo>
                  <a:pt x="2424874" y="592303"/>
                  <a:pt x="2441448" y="605259"/>
                  <a:pt x="2448401" y="622117"/>
                </a:cubicBezTo>
                <a:cubicBezTo>
                  <a:pt x="2455069" y="638404"/>
                  <a:pt x="2450687" y="653263"/>
                  <a:pt x="2438686" y="655550"/>
                </a:cubicBezTo>
                <a:cubicBezTo>
                  <a:pt x="2426589" y="657835"/>
                  <a:pt x="2411158" y="647359"/>
                  <a:pt x="2404205" y="631070"/>
                </a:cubicBezTo>
                <a:cubicBezTo>
                  <a:pt x="2397252" y="614687"/>
                  <a:pt x="2401062" y="598493"/>
                  <a:pt x="2412778" y="595446"/>
                </a:cubicBezTo>
                <a:close/>
                <a:moveTo>
                  <a:pt x="2277808" y="591732"/>
                </a:moveTo>
                <a:cubicBezTo>
                  <a:pt x="2290096" y="584587"/>
                  <a:pt x="2305717" y="593160"/>
                  <a:pt x="2311813" y="609544"/>
                </a:cubicBezTo>
                <a:cubicBezTo>
                  <a:pt x="2317623" y="625259"/>
                  <a:pt x="2312289" y="643167"/>
                  <a:pt x="2300192" y="649643"/>
                </a:cubicBezTo>
                <a:cubicBezTo>
                  <a:pt x="2287429" y="656502"/>
                  <a:pt x="2271998" y="649358"/>
                  <a:pt x="2266283" y="633166"/>
                </a:cubicBezTo>
                <a:cubicBezTo>
                  <a:pt x="2260854" y="617639"/>
                  <a:pt x="2266093" y="598684"/>
                  <a:pt x="2277808" y="591732"/>
                </a:cubicBezTo>
                <a:close/>
                <a:moveTo>
                  <a:pt x="2498407" y="583159"/>
                </a:moveTo>
                <a:cubicBezTo>
                  <a:pt x="2514410" y="580207"/>
                  <a:pt x="2531936" y="591446"/>
                  <a:pt x="2538222" y="607829"/>
                </a:cubicBezTo>
                <a:cubicBezTo>
                  <a:pt x="2544223" y="623545"/>
                  <a:pt x="2537174" y="636976"/>
                  <a:pt x="2521934" y="640024"/>
                </a:cubicBezTo>
                <a:cubicBezTo>
                  <a:pt x="2506980" y="642976"/>
                  <a:pt x="2489645" y="633832"/>
                  <a:pt x="2482691" y="618497"/>
                </a:cubicBezTo>
                <a:cubicBezTo>
                  <a:pt x="2475452" y="602591"/>
                  <a:pt x="2482596" y="586018"/>
                  <a:pt x="2498407" y="583159"/>
                </a:cubicBezTo>
                <a:close/>
                <a:moveTo>
                  <a:pt x="1903606" y="583123"/>
                </a:moveTo>
                <a:cubicBezTo>
                  <a:pt x="1904904" y="582229"/>
                  <a:pt x="1905809" y="583063"/>
                  <a:pt x="1906047" y="585825"/>
                </a:cubicBezTo>
                <a:cubicBezTo>
                  <a:pt x="1906523" y="591445"/>
                  <a:pt x="1904142" y="601446"/>
                  <a:pt x="1900332" y="609733"/>
                </a:cubicBezTo>
                <a:cubicBezTo>
                  <a:pt x="1896617" y="617733"/>
                  <a:pt x="1893283" y="620115"/>
                  <a:pt x="1892902" y="614972"/>
                </a:cubicBezTo>
                <a:cubicBezTo>
                  <a:pt x="1892521" y="609924"/>
                  <a:pt x="1895188" y="598875"/>
                  <a:pt x="1898808" y="590778"/>
                </a:cubicBezTo>
                <a:cubicBezTo>
                  <a:pt x="1900618" y="586635"/>
                  <a:pt x="1902309" y="584014"/>
                  <a:pt x="1903606" y="583123"/>
                </a:cubicBezTo>
                <a:close/>
                <a:moveTo>
                  <a:pt x="1836039" y="581441"/>
                </a:moveTo>
                <a:cubicBezTo>
                  <a:pt x="1834610" y="586299"/>
                  <a:pt x="1833943" y="589061"/>
                  <a:pt x="1833277" y="590871"/>
                </a:cubicBezTo>
                <a:cubicBezTo>
                  <a:pt x="1832896" y="591918"/>
                  <a:pt x="1832229" y="592299"/>
                  <a:pt x="1832324" y="591537"/>
                </a:cubicBezTo>
                <a:cubicBezTo>
                  <a:pt x="1832324" y="590680"/>
                  <a:pt x="1833182" y="587251"/>
                  <a:pt x="1833467" y="586299"/>
                </a:cubicBezTo>
                <a:cubicBezTo>
                  <a:pt x="1834134" y="584584"/>
                  <a:pt x="1834705" y="583822"/>
                  <a:pt x="1836039" y="581441"/>
                </a:cubicBezTo>
                <a:close/>
                <a:moveTo>
                  <a:pt x="2968752" y="579157"/>
                </a:moveTo>
                <a:cubicBezTo>
                  <a:pt x="2975229" y="582015"/>
                  <a:pt x="2983801" y="589160"/>
                  <a:pt x="2986849" y="594207"/>
                </a:cubicBezTo>
                <a:cubicBezTo>
                  <a:pt x="2989897" y="599255"/>
                  <a:pt x="2986564" y="601159"/>
                  <a:pt x="2979896" y="598207"/>
                </a:cubicBezTo>
                <a:cubicBezTo>
                  <a:pt x="2973229" y="595159"/>
                  <a:pt x="2964656" y="587825"/>
                  <a:pt x="2962180" y="582873"/>
                </a:cubicBezTo>
                <a:cubicBezTo>
                  <a:pt x="2959989" y="578395"/>
                  <a:pt x="2963037" y="576681"/>
                  <a:pt x="2968752" y="579157"/>
                </a:cubicBezTo>
                <a:close/>
                <a:moveTo>
                  <a:pt x="2707957" y="578111"/>
                </a:moveTo>
                <a:cubicBezTo>
                  <a:pt x="2720340" y="579635"/>
                  <a:pt x="2734818" y="590684"/>
                  <a:pt x="2740057" y="602306"/>
                </a:cubicBezTo>
                <a:cubicBezTo>
                  <a:pt x="2745771" y="614781"/>
                  <a:pt x="2739485" y="624117"/>
                  <a:pt x="2726436" y="623259"/>
                </a:cubicBezTo>
                <a:cubicBezTo>
                  <a:pt x="2713482" y="622402"/>
                  <a:pt x="2697861" y="611162"/>
                  <a:pt x="2692908" y="598780"/>
                </a:cubicBezTo>
                <a:cubicBezTo>
                  <a:pt x="2687955" y="586493"/>
                  <a:pt x="2695099" y="576491"/>
                  <a:pt x="2707957" y="578111"/>
                </a:cubicBezTo>
                <a:close/>
                <a:moveTo>
                  <a:pt x="2604706" y="573634"/>
                </a:moveTo>
                <a:cubicBezTo>
                  <a:pt x="2618803" y="573921"/>
                  <a:pt x="2634805" y="585636"/>
                  <a:pt x="2639758" y="598876"/>
                </a:cubicBezTo>
                <a:cubicBezTo>
                  <a:pt x="2644997" y="612783"/>
                  <a:pt x="2636805" y="624687"/>
                  <a:pt x="2622327" y="624594"/>
                </a:cubicBezTo>
                <a:cubicBezTo>
                  <a:pt x="2608040" y="624498"/>
                  <a:pt x="2593181" y="614211"/>
                  <a:pt x="2587656" y="599924"/>
                </a:cubicBezTo>
                <a:cubicBezTo>
                  <a:pt x="2581941" y="585064"/>
                  <a:pt x="2589371" y="573349"/>
                  <a:pt x="2604706" y="573634"/>
                </a:cubicBezTo>
                <a:close/>
                <a:moveTo>
                  <a:pt x="2239375" y="567240"/>
                </a:moveTo>
                <a:cubicBezTo>
                  <a:pt x="2244875" y="569301"/>
                  <a:pt x="2249709" y="574254"/>
                  <a:pt x="2252662" y="581541"/>
                </a:cubicBezTo>
                <a:cubicBezTo>
                  <a:pt x="2258567" y="596017"/>
                  <a:pt x="2254091" y="614019"/>
                  <a:pt x="2242661" y="622402"/>
                </a:cubicBezTo>
                <a:cubicBezTo>
                  <a:pt x="2230945" y="630974"/>
                  <a:pt x="2217515" y="627260"/>
                  <a:pt x="2211800" y="613258"/>
                </a:cubicBezTo>
                <a:cubicBezTo>
                  <a:pt x="2205704" y="598494"/>
                  <a:pt x="2210276" y="579254"/>
                  <a:pt x="2222087" y="570301"/>
                </a:cubicBezTo>
                <a:cubicBezTo>
                  <a:pt x="2227707" y="566014"/>
                  <a:pt x="2233874" y="565181"/>
                  <a:pt x="2239375" y="567240"/>
                </a:cubicBezTo>
                <a:close/>
                <a:moveTo>
                  <a:pt x="2987777" y="564833"/>
                </a:moveTo>
                <a:cubicBezTo>
                  <a:pt x="2988777" y="564393"/>
                  <a:pt x="2990897" y="564870"/>
                  <a:pt x="2993516" y="566394"/>
                </a:cubicBezTo>
                <a:cubicBezTo>
                  <a:pt x="2999040" y="569632"/>
                  <a:pt x="3004470" y="574109"/>
                  <a:pt x="3006089" y="577346"/>
                </a:cubicBezTo>
                <a:cubicBezTo>
                  <a:pt x="3007137" y="579824"/>
                  <a:pt x="3005137" y="580300"/>
                  <a:pt x="3004089" y="582681"/>
                </a:cubicBezTo>
                <a:cubicBezTo>
                  <a:pt x="2996850" y="576204"/>
                  <a:pt x="2991802" y="572203"/>
                  <a:pt x="2988754" y="568775"/>
                </a:cubicBezTo>
                <a:cubicBezTo>
                  <a:pt x="2986897" y="566631"/>
                  <a:pt x="2986777" y="565274"/>
                  <a:pt x="2987777" y="564833"/>
                </a:cubicBezTo>
                <a:close/>
                <a:moveTo>
                  <a:pt x="2832758" y="564788"/>
                </a:moveTo>
                <a:cubicBezTo>
                  <a:pt x="2835306" y="563419"/>
                  <a:pt x="2839545" y="563633"/>
                  <a:pt x="2844926" y="565728"/>
                </a:cubicBezTo>
                <a:cubicBezTo>
                  <a:pt x="2854642" y="569443"/>
                  <a:pt x="2864834" y="578682"/>
                  <a:pt x="2867977" y="586397"/>
                </a:cubicBezTo>
                <a:cubicBezTo>
                  <a:pt x="2871215" y="594683"/>
                  <a:pt x="2865405" y="598493"/>
                  <a:pt x="2854832" y="594971"/>
                </a:cubicBezTo>
                <a:cubicBezTo>
                  <a:pt x="2844260" y="591445"/>
                  <a:pt x="2833592" y="581921"/>
                  <a:pt x="2830734" y="573348"/>
                </a:cubicBezTo>
                <a:cubicBezTo>
                  <a:pt x="2829353" y="569109"/>
                  <a:pt x="2830210" y="566157"/>
                  <a:pt x="2832758" y="564788"/>
                </a:cubicBezTo>
                <a:close/>
                <a:moveTo>
                  <a:pt x="1933206" y="564561"/>
                </a:moveTo>
                <a:cubicBezTo>
                  <a:pt x="1934909" y="564037"/>
                  <a:pt x="1936147" y="565394"/>
                  <a:pt x="1936432" y="568775"/>
                </a:cubicBezTo>
                <a:cubicBezTo>
                  <a:pt x="1937004" y="575634"/>
                  <a:pt x="1933575" y="588874"/>
                  <a:pt x="1929098" y="597065"/>
                </a:cubicBezTo>
                <a:cubicBezTo>
                  <a:pt x="1924526" y="605447"/>
                  <a:pt x="1920335" y="606782"/>
                  <a:pt x="1919954" y="600018"/>
                </a:cubicBezTo>
                <a:cubicBezTo>
                  <a:pt x="1919478" y="593350"/>
                  <a:pt x="1922907" y="579918"/>
                  <a:pt x="1927193" y="571633"/>
                </a:cubicBezTo>
                <a:cubicBezTo>
                  <a:pt x="1929336" y="567490"/>
                  <a:pt x="1931503" y="565084"/>
                  <a:pt x="1933206" y="564561"/>
                </a:cubicBezTo>
                <a:close/>
                <a:moveTo>
                  <a:pt x="1854898" y="561249"/>
                </a:moveTo>
                <a:cubicBezTo>
                  <a:pt x="1854993" y="562392"/>
                  <a:pt x="1853850" y="566869"/>
                  <a:pt x="1852898" y="571441"/>
                </a:cubicBezTo>
                <a:cubicBezTo>
                  <a:pt x="1851945" y="572298"/>
                  <a:pt x="1850612" y="574297"/>
                  <a:pt x="1850802" y="573249"/>
                </a:cubicBezTo>
                <a:cubicBezTo>
                  <a:pt x="1851183" y="570583"/>
                  <a:pt x="1852326" y="566488"/>
                  <a:pt x="1853088" y="562868"/>
                </a:cubicBezTo>
                <a:cubicBezTo>
                  <a:pt x="1853755" y="562200"/>
                  <a:pt x="1854898" y="560200"/>
                  <a:pt x="1854898" y="561249"/>
                </a:cubicBezTo>
                <a:close/>
                <a:moveTo>
                  <a:pt x="3015423" y="558963"/>
                </a:moveTo>
                <a:cubicBezTo>
                  <a:pt x="3016376" y="559154"/>
                  <a:pt x="3020853" y="563249"/>
                  <a:pt x="3025234" y="566869"/>
                </a:cubicBezTo>
                <a:cubicBezTo>
                  <a:pt x="3023615" y="566964"/>
                  <a:pt x="3023234" y="568012"/>
                  <a:pt x="3021329" y="566869"/>
                </a:cubicBezTo>
                <a:cubicBezTo>
                  <a:pt x="3019138" y="565631"/>
                  <a:pt x="3015519" y="562297"/>
                  <a:pt x="3012566" y="559916"/>
                </a:cubicBezTo>
                <a:cubicBezTo>
                  <a:pt x="3013423" y="559439"/>
                  <a:pt x="3013519" y="558201"/>
                  <a:pt x="3015423" y="558963"/>
                </a:cubicBezTo>
                <a:close/>
                <a:moveTo>
                  <a:pt x="2354294" y="556203"/>
                </a:moveTo>
                <a:cubicBezTo>
                  <a:pt x="2365724" y="552013"/>
                  <a:pt x="2380202" y="561823"/>
                  <a:pt x="2386869" y="577539"/>
                </a:cubicBezTo>
                <a:cubicBezTo>
                  <a:pt x="2393537" y="593160"/>
                  <a:pt x="2389632" y="608400"/>
                  <a:pt x="2378011" y="612687"/>
                </a:cubicBezTo>
                <a:cubicBezTo>
                  <a:pt x="2365724" y="617163"/>
                  <a:pt x="2350865" y="608494"/>
                  <a:pt x="2344483" y="592112"/>
                </a:cubicBezTo>
                <a:cubicBezTo>
                  <a:pt x="2338292" y="576396"/>
                  <a:pt x="2342578" y="560394"/>
                  <a:pt x="2354294" y="556203"/>
                </a:cubicBezTo>
                <a:close/>
                <a:moveTo>
                  <a:pt x="1965865" y="549810"/>
                </a:moveTo>
                <a:cubicBezTo>
                  <a:pt x="1967889" y="549321"/>
                  <a:pt x="1969436" y="550821"/>
                  <a:pt x="1970055" y="554393"/>
                </a:cubicBezTo>
                <a:cubicBezTo>
                  <a:pt x="1971389" y="562109"/>
                  <a:pt x="1967960" y="576014"/>
                  <a:pt x="1962245" y="585635"/>
                </a:cubicBezTo>
                <a:cubicBezTo>
                  <a:pt x="1956530" y="595350"/>
                  <a:pt x="1951386" y="596685"/>
                  <a:pt x="1950529" y="588588"/>
                </a:cubicBezTo>
                <a:cubicBezTo>
                  <a:pt x="1949672" y="580491"/>
                  <a:pt x="1953196" y="566871"/>
                  <a:pt x="1958816" y="557156"/>
                </a:cubicBezTo>
                <a:cubicBezTo>
                  <a:pt x="1961340" y="552774"/>
                  <a:pt x="1963841" y="550298"/>
                  <a:pt x="1965865" y="549810"/>
                </a:cubicBezTo>
                <a:close/>
                <a:moveTo>
                  <a:pt x="2184273" y="549250"/>
                </a:moveTo>
                <a:cubicBezTo>
                  <a:pt x="2189369" y="550560"/>
                  <a:pt x="2193893" y="554823"/>
                  <a:pt x="2196560" y="561632"/>
                </a:cubicBezTo>
                <a:cubicBezTo>
                  <a:pt x="2201894" y="575349"/>
                  <a:pt x="2197512" y="593638"/>
                  <a:pt x="2186844" y="602781"/>
                </a:cubicBezTo>
                <a:cubicBezTo>
                  <a:pt x="2176367" y="611830"/>
                  <a:pt x="2163222" y="608591"/>
                  <a:pt x="2158841" y="595448"/>
                </a:cubicBezTo>
                <a:cubicBezTo>
                  <a:pt x="2154650" y="582970"/>
                  <a:pt x="2159127" y="564109"/>
                  <a:pt x="2168556" y="554584"/>
                </a:cubicBezTo>
                <a:cubicBezTo>
                  <a:pt x="2173509" y="549584"/>
                  <a:pt x="2179177" y="547941"/>
                  <a:pt x="2184273" y="549250"/>
                </a:cubicBezTo>
                <a:close/>
                <a:moveTo>
                  <a:pt x="2739580" y="539535"/>
                </a:moveTo>
                <a:cubicBezTo>
                  <a:pt x="2751106" y="541726"/>
                  <a:pt x="2763488" y="551822"/>
                  <a:pt x="2768060" y="562396"/>
                </a:cubicBezTo>
                <a:cubicBezTo>
                  <a:pt x="2772632" y="572968"/>
                  <a:pt x="2767108" y="579349"/>
                  <a:pt x="2755392" y="577349"/>
                </a:cubicBezTo>
                <a:cubicBezTo>
                  <a:pt x="2743962" y="575349"/>
                  <a:pt x="2730722" y="565252"/>
                  <a:pt x="2726531" y="554870"/>
                </a:cubicBezTo>
                <a:cubicBezTo>
                  <a:pt x="2722340" y="544583"/>
                  <a:pt x="2728341" y="537439"/>
                  <a:pt x="2739580" y="539535"/>
                </a:cubicBezTo>
                <a:close/>
                <a:moveTo>
                  <a:pt x="2862548" y="539201"/>
                </a:moveTo>
                <a:cubicBezTo>
                  <a:pt x="2864167" y="538009"/>
                  <a:pt x="2867263" y="538106"/>
                  <a:pt x="2871501" y="539725"/>
                </a:cubicBezTo>
                <a:cubicBezTo>
                  <a:pt x="2879597" y="542869"/>
                  <a:pt x="2889408" y="551250"/>
                  <a:pt x="2892456" y="557536"/>
                </a:cubicBezTo>
                <a:cubicBezTo>
                  <a:pt x="2895504" y="563823"/>
                  <a:pt x="2891123" y="566966"/>
                  <a:pt x="2883217" y="564109"/>
                </a:cubicBezTo>
                <a:cubicBezTo>
                  <a:pt x="2874835" y="561061"/>
                  <a:pt x="2865881" y="553440"/>
                  <a:pt x="2862452" y="546392"/>
                </a:cubicBezTo>
                <a:cubicBezTo>
                  <a:pt x="2860786" y="542869"/>
                  <a:pt x="2860929" y="540391"/>
                  <a:pt x="2862548" y="539201"/>
                </a:cubicBezTo>
                <a:close/>
                <a:moveTo>
                  <a:pt x="2001763" y="539141"/>
                </a:moveTo>
                <a:cubicBezTo>
                  <a:pt x="2004370" y="538724"/>
                  <a:pt x="2006489" y="540534"/>
                  <a:pt x="2007489" y="544678"/>
                </a:cubicBezTo>
                <a:cubicBezTo>
                  <a:pt x="2009680" y="553441"/>
                  <a:pt x="2005965" y="569157"/>
                  <a:pt x="1999297" y="579158"/>
                </a:cubicBezTo>
                <a:cubicBezTo>
                  <a:pt x="1993201" y="588398"/>
                  <a:pt x="1986439" y="589731"/>
                  <a:pt x="1984724" y="582017"/>
                </a:cubicBezTo>
                <a:cubicBezTo>
                  <a:pt x="1982914" y="573921"/>
                  <a:pt x="1987010" y="556870"/>
                  <a:pt x="1993106" y="546963"/>
                </a:cubicBezTo>
                <a:cubicBezTo>
                  <a:pt x="1996059" y="542201"/>
                  <a:pt x="1999155" y="539558"/>
                  <a:pt x="2001763" y="539141"/>
                </a:cubicBezTo>
                <a:close/>
                <a:moveTo>
                  <a:pt x="2428684" y="538772"/>
                </a:moveTo>
                <a:cubicBezTo>
                  <a:pt x="2439066" y="537058"/>
                  <a:pt x="2455449" y="548393"/>
                  <a:pt x="2462307" y="563728"/>
                </a:cubicBezTo>
                <a:cubicBezTo>
                  <a:pt x="2468879" y="578491"/>
                  <a:pt x="2464403" y="592398"/>
                  <a:pt x="2454401" y="594208"/>
                </a:cubicBezTo>
                <a:cubicBezTo>
                  <a:pt x="2444209" y="596113"/>
                  <a:pt x="2429160" y="585446"/>
                  <a:pt x="2422111" y="570491"/>
                </a:cubicBezTo>
                <a:cubicBezTo>
                  <a:pt x="2415254" y="555727"/>
                  <a:pt x="2418397" y="540392"/>
                  <a:pt x="2428684" y="538772"/>
                </a:cubicBezTo>
                <a:close/>
                <a:moveTo>
                  <a:pt x="2133945" y="538082"/>
                </a:moveTo>
                <a:cubicBezTo>
                  <a:pt x="2138315" y="538868"/>
                  <a:pt x="2142077" y="542391"/>
                  <a:pt x="2144172" y="548393"/>
                </a:cubicBezTo>
                <a:cubicBezTo>
                  <a:pt x="2148268" y="560204"/>
                  <a:pt x="2143982" y="578207"/>
                  <a:pt x="2134743" y="587921"/>
                </a:cubicBezTo>
                <a:cubicBezTo>
                  <a:pt x="2125218" y="597922"/>
                  <a:pt x="2114454" y="596876"/>
                  <a:pt x="2110359" y="585255"/>
                </a:cubicBezTo>
                <a:cubicBezTo>
                  <a:pt x="2105977" y="572968"/>
                  <a:pt x="2110263" y="554680"/>
                  <a:pt x="2120074" y="544202"/>
                </a:cubicBezTo>
                <a:cubicBezTo>
                  <a:pt x="2124599" y="539250"/>
                  <a:pt x="2129576" y="537297"/>
                  <a:pt x="2133945" y="538082"/>
                </a:cubicBezTo>
                <a:close/>
                <a:moveTo>
                  <a:pt x="1877282" y="535914"/>
                </a:moveTo>
                <a:cubicBezTo>
                  <a:pt x="1875472" y="543057"/>
                  <a:pt x="1874329" y="548486"/>
                  <a:pt x="1873091" y="551915"/>
                </a:cubicBezTo>
                <a:cubicBezTo>
                  <a:pt x="1870995" y="557535"/>
                  <a:pt x="1869567" y="558773"/>
                  <a:pt x="1870233" y="553439"/>
                </a:cubicBezTo>
                <a:cubicBezTo>
                  <a:pt x="1870614" y="550486"/>
                  <a:pt x="1872424" y="543438"/>
                  <a:pt x="1873472" y="540580"/>
                </a:cubicBezTo>
                <a:cubicBezTo>
                  <a:pt x="1874520" y="537628"/>
                  <a:pt x="1875567" y="537723"/>
                  <a:pt x="1877282" y="535914"/>
                </a:cubicBezTo>
                <a:close/>
                <a:moveTo>
                  <a:pt x="2042255" y="533164"/>
                </a:moveTo>
                <a:cubicBezTo>
                  <a:pt x="2045589" y="532938"/>
                  <a:pt x="2048303" y="535439"/>
                  <a:pt x="2049589" y="540678"/>
                </a:cubicBezTo>
                <a:cubicBezTo>
                  <a:pt x="2051875" y="550584"/>
                  <a:pt x="2047779" y="566586"/>
                  <a:pt x="2040445" y="576586"/>
                </a:cubicBezTo>
                <a:cubicBezTo>
                  <a:pt x="2032920" y="586683"/>
                  <a:pt x="2025300" y="587349"/>
                  <a:pt x="2022919" y="577826"/>
                </a:cubicBezTo>
                <a:cubicBezTo>
                  <a:pt x="2020442" y="568205"/>
                  <a:pt x="2024062" y="552870"/>
                  <a:pt x="2031205" y="542010"/>
                </a:cubicBezTo>
                <a:cubicBezTo>
                  <a:pt x="2034968" y="536344"/>
                  <a:pt x="2038921" y="533392"/>
                  <a:pt x="2042255" y="533164"/>
                </a:cubicBezTo>
                <a:close/>
                <a:moveTo>
                  <a:pt x="2086737" y="532951"/>
                </a:moveTo>
                <a:cubicBezTo>
                  <a:pt x="2090476" y="533725"/>
                  <a:pt x="2093548" y="537201"/>
                  <a:pt x="2095024" y="543153"/>
                </a:cubicBezTo>
                <a:cubicBezTo>
                  <a:pt x="2097881" y="554965"/>
                  <a:pt x="2092928" y="572302"/>
                  <a:pt x="2084165" y="581349"/>
                </a:cubicBezTo>
                <a:cubicBezTo>
                  <a:pt x="2075402" y="590398"/>
                  <a:pt x="2065877" y="588303"/>
                  <a:pt x="2063877" y="576586"/>
                </a:cubicBezTo>
                <a:cubicBezTo>
                  <a:pt x="2061972" y="565252"/>
                  <a:pt x="2066734" y="548013"/>
                  <a:pt x="2074449" y="538963"/>
                </a:cubicBezTo>
                <a:cubicBezTo>
                  <a:pt x="2078593" y="534105"/>
                  <a:pt x="2082998" y="532177"/>
                  <a:pt x="2086737" y="532951"/>
                </a:cubicBezTo>
                <a:close/>
                <a:moveTo>
                  <a:pt x="2529744" y="526293"/>
                </a:moveTo>
                <a:cubicBezTo>
                  <a:pt x="2544032" y="524962"/>
                  <a:pt x="2559653" y="535249"/>
                  <a:pt x="2565368" y="549059"/>
                </a:cubicBezTo>
                <a:cubicBezTo>
                  <a:pt x="2571083" y="562966"/>
                  <a:pt x="2564511" y="574585"/>
                  <a:pt x="2550414" y="576111"/>
                </a:cubicBezTo>
                <a:cubicBezTo>
                  <a:pt x="2536317" y="577729"/>
                  <a:pt x="2520696" y="568396"/>
                  <a:pt x="2514790" y="554299"/>
                </a:cubicBezTo>
                <a:cubicBezTo>
                  <a:pt x="2508885" y="540201"/>
                  <a:pt x="2515457" y="527628"/>
                  <a:pt x="2529744" y="526293"/>
                </a:cubicBezTo>
                <a:close/>
                <a:moveTo>
                  <a:pt x="2635186" y="525724"/>
                </a:moveTo>
                <a:cubicBezTo>
                  <a:pt x="2647568" y="526389"/>
                  <a:pt x="2662523" y="537439"/>
                  <a:pt x="2667476" y="549345"/>
                </a:cubicBezTo>
                <a:cubicBezTo>
                  <a:pt x="2672429" y="561156"/>
                  <a:pt x="2666047" y="570776"/>
                  <a:pt x="2653760" y="570490"/>
                </a:cubicBezTo>
                <a:cubicBezTo>
                  <a:pt x="2641282" y="570108"/>
                  <a:pt x="2626804" y="559918"/>
                  <a:pt x="2621660" y="547535"/>
                </a:cubicBezTo>
                <a:cubicBezTo>
                  <a:pt x="2616422" y="534962"/>
                  <a:pt x="2622518" y="525056"/>
                  <a:pt x="2635186" y="525724"/>
                </a:cubicBezTo>
                <a:close/>
                <a:moveTo>
                  <a:pt x="2295619" y="523532"/>
                </a:moveTo>
                <a:cubicBezTo>
                  <a:pt x="2306097" y="517341"/>
                  <a:pt x="2319813" y="524962"/>
                  <a:pt x="2326195" y="539725"/>
                </a:cubicBezTo>
                <a:cubicBezTo>
                  <a:pt x="2332672" y="554680"/>
                  <a:pt x="2329243" y="570586"/>
                  <a:pt x="2318384" y="576396"/>
                </a:cubicBezTo>
                <a:cubicBezTo>
                  <a:pt x="2307716" y="582110"/>
                  <a:pt x="2293429" y="575635"/>
                  <a:pt x="2287428" y="561632"/>
                </a:cubicBezTo>
                <a:cubicBezTo>
                  <a:pt x="2281522" y="547916"/>
                  <a:pt x="2285428" y="529629"/>
                  <a:pt x="2295619" y="523532"/>
                </a:cubicBezTo>
                <a:close/>
                <a:moveTo>
                  <a:pt x="2892135" y="519197"/>
                </a:moveTo>
                <a:cubicBezTo>
                  <a:pt x="2893480" y="518650"/>
                  <a:pt x="2895886" y="519103"/>
                  <a:pt x="2899029" y="520674"/>
                </a:cubicBezTo>
                <a:cubicBezTo>
                  <a:pt x="2905315" y="523627"/>
                  <a:pt x="2912649" y="530293"/>
                  <a:pt x="2915126" y="534961"/>
                </a:cubicBezTo>
                <a:cubicBezTo>
                  <a:pt x="2917507" y="539532"/>
                  <a:pt x="2914459" y="541534"/>
                  <a:pt x="2908744" y="539056"/>
                </a:cubicBezTo>
                <a:cubicBezTo>
                  <a:pt x="2902267" y="536294"/>
                  <a:pt x="2893980" y="528961"/>
                  <a:pt x="2891599" y="523722"/>
                </a:cubicBezTo>
                <a:cubicBezTo>
                  <a:pt x="2890504" y="521293"/>
                  <a:pt x="2890789" y="519746"/>
                  <a:pt x="2892135" y="519197"/>
                </a:cubicBezTo>
                <a:close/>
                <a:moveTo>
                  <a:pt x="1901190" y="512385"/>
                </a:moveTo>
                <a:cubicBezTo>
                  <a:pt x="1898999" y="522102"/>
                  <a:pt x="1897856" y="528198"/>
                  <a:pt x="1896237" y="533436"/>
                </a:cubicBezTo>
                <a:cubicBezTo>
                  <a:pt x="1894141" y="540294"/>
                  <a:pt x="1890807" y="543533"/>
                  <a:pt x="1891379" y="538295"/>
                </a:cubicBezTo>
                <a:cubicBezTo>
                  <a:pt x="1891855" y="534199"/>
                  <a:pt x="1893570" y="525912"/>
                  <a:pt x="1895094" y="521530"/>
                </a:cubicBezTo>
                <a:cubicBezTo>
                  <a:pt x="1896427" y="517531"/>
                  <a:pt x="1898332" y="516386"/>
                  <a:pt x="1901190" y="512385"/>
                </a:cubicBezTo>
                <a:close/>
                <a:moveTo>
                  <a:pt x="2771964" y="507434"/>
                </a:moveTo>
                <a:cubicBezTo>
                  <a:pt x="2781775" y="510674"/>
                  <a:pt x="2791681" y="519531"/>
                  <a:pt x="2795110" y="527914"/>
                </a:cubicBezTo>
                <a:cubicBezTo>
                  <a:pt x="2798444" y="536200"/>
                  <a:pt x="2793586" y="540296"/>
                  <a:pt x="2783680" y="537533"/>
                </a:cubicBezTo>
                <a:cubicBezTo>
                  <a:pt x="2773870" y="534865"/>
                  <a:pt x="2763392" y="526294"/>
                  <a:pt x="2759772" y="517818"/>
                </a:cubicBezTo>
                <a:cubicBezTo>
                  <a:pt x="2755963" y="508769"/>
                  <a:pt x="2761487" y="504005"/>
                  <a:pt x="2771964" y="507434"/>
                </a:cubicBezTo>
                <a:close/>
                <a:moveTo>
                  <a:pt x="2923889" y="506481"/>
                </a:moveTo>
                <a:cubicBezTo>
                  <a:pt x="2927698" y="508957"/>
                  <a:pt x="2932461" y="513529"/>
                  <a:pt x="2939986" y="519817"/>
                </a:cubicBezTo>
                <a:cubicBezTo>
                  <a:pt x="2936080" y="519817"/>
                  <a:pt x="2934652" y="521055"/>
                  <a:pt x="2931318" y="519625"/>
                </a:cubicBezTo>
                <a:cubicBezTo>
                  <a:pt x="2926460" y="517531"/>
                  <a:pt x="2921222" y="512482"/>
                  <a:pt x="2919031" y="508481"/>
                </a:cubicBezTo>
                <a:cubicBezTo>
                  <a:pt x="2916840" y="504481"/>
                  <a:pt x="2918364" y="503052"/>
                  <a:pt x="2923889" y="506481"/>
                </a:cubicBezTo>
                <a:close/>
                <a:moveTo>
                  <a:pt x="2947701" y="498384"/>
                </a:moveTo>
                <a:cubicBezTo>
                  <a:pt x="2948654" y="498669"/>
                  <a:pt x="2952940" y="502860"/>
                  <a:pt x="2957226" y="506575"/>
                </a:cubicBezTo>
                <a:cubicBezTo>
                  <a:pt x="2955607" y="506765"/>
                  <a:pt x="2955321" y="508004"/>
                  <a:pt x="2953416" y="506861"/>
                </a:cubicBezTo>
                <a:cubicBezTo>
                  <a:pt x="2951226" y="505527"/>
                  <a:pt x="2947797" y="502099"/>
                  <a:pt x="2944844" y="499622"/>
                </a:cubicBezTo>
                <a:cubicBezTo>
                  <a:pt x="2945701" y="499050"/>
                  <a:pt x="2945796" y="497717"/>
                  <a:pt x="2947701" y="498384"/>
                </a:cubicBezTo>
                <a:close/>
                <a:moveTo>
                  <a:pt x="2256055" y="495827"/>
                </a:moveTo>
                <a:cubicBezTo>
                  <a:pt x="2261211" y="498052"/>
                  <a:pt x="2265854" y="502911"/>
                  <a:pt x="2268664" y="509720"/>
                </a:cubicBezTo>
                <a:cubicBezTo>
                  <a:pt x="2274188" y="523151"/>
                  <a:pt x="2270283" y="540391"/>
                  <a:pt x="2260187" y="546963"/>
                </a:cubicBezTo>
                <a:cubicBezTo>
                  <a:pt x="2249900" y="553631"/>
                  <a:pt x="2237327" y="548298"/>
                  <a:pt x="2232278" y="534296"/>
                </a:cubicBezTo>
                <a:cubicBezTo>
                  <a:pt x="2227325" y="520866"/>
                  <a:pt x="2230850" y="504958"/>
                  <a:pt x="2240375" y="497718"/>
                </a:cubicBezTo>
                <a:cubicBezTo>
                  <a:pt x="2245233" y="494005"/>
                  <a:pt x="2250900" y="493599"/>
                  <a:pt x="2256055" y="495827"/>
                </a:cubicBezTo>
                <a:close/>
                <a:moveTo>
                  <a:pt x="1924026" y="494682"/>
                </a:moveTo>
                <a:cubicBezTo>
                  <a:pt x="1925145" y="494075"/>
                  <a:pt x="1925955" y="494908"/>
                  <a:pt x="1926145" y="497337"/>
                </a:cubicBezTo>
                <a:cubicBezTo>
                  <a:pt x="1926430" y="502099"/>
                  <a:pt x="1924049" y="512482"/>
                  <a:pt x="1921192" y="518864"/>
                </a:cubicBezTo>
                <a:cubicBezTo>
                  <a:pt x="1918239" y="525532"/>
                  <a:pt x="1915572" y="526865"/>
                  <a:pt x="1915191" y="521817"/>
                </a:cubicBezTo>
                <a:cubicBezTo>
                  <a:pt x="1914905" y="516769"/>
                  <a:pt x="1917001" y="507529"/>
                  <a:pt x="1920049" y="500671"/>
                </a:cubicBezTo>
                <a:cubicBezTo>
                  <a:pt x="1921478" y="497337"/>
                  <a:pt x="1922907" y="495289"/>
                  <a:pt x="1924026" y="494682"/>
                </a:cubicBezTo>
                <a:close/>
                <a:moveTo>
                  <a:pt x="2370581" y="494671"/>
                </a:moveTo>
                <a:cubicBezTo>
                  <a:pt x="2380392" y="492195"/>
                  <a:pt x="2393536" y="502006"/>
                  <a:pt x="2399728" y="515817"/>
                </a:cubicBezTo>
                <a:cubicBezTo>
                  <a:pt x="2406205" y="530200"/>
                  <a:pt x="2402681" y="544487"/>
                  <a:pt x="2392298" y="546868"/>
                </a:cubicBezTo>
                <a:cubicBezTo>
                  <a:pt x="2381630" y="549345"/>
                  <a:pt x="2368486" y="540011"/>
                  <a:pt x="2362580" y="524962"/>
                </a:cubicBezTo>
                <a:cubicBezTo>
                  <a:pt x="2356961" y="510674"/>
                  <a:pt x="2360485" y="497338"/>
                  <a:pt x="2370581" y="494671"/>
                </a:cubicBezTo>
                <a:close/>
                <a:moveTo>
                  <a:pt x="2666904" y="484099"/>
                </a:moveTo>
                <a:cubicBezTo>
                  <a:pt x="2677953" y="485433"/>
                  <a:pt x="2691097" y="495814"/>
                  <a:pt x="2695384" y="506291"/>
                </a:cubicBezTo>
                <a:cubicBezTo>
                  <a:pt x="2699479" y="516197"/>
                  <a:pt x="2694336" y="523152"/>
                  <a:pt x="2683763" y="522105"/>
                </a:cubicBezTo>
                <a:cubicBezTo>
                  <a:pt x="2672809" y="521056"/>
                  <a:pt x="2658998" y="510674"/>
                  <a:pt x="2654902" y="500292"/>
                </a:cubicBezTo>
                <a:cubicBezTo>
                  <a:pt x="2650997" y="490481"/>
                  <a:pt x="2656617" y="482860"/>
                  <a:pt x="2666904" y="484099"/>
                </a:cubicBezTo>
                <a:close/>
                <a:moveTo>
                  <a:pt x="2455545" y="481050"/>
                </a:moveTo>
                <a:cubicBezTo>
                  <a:pt x="2469547" y="479432"/>
                  <a:pt x="2484501" y="489051"/>
                  <a:pt x="2490026" y="502673"/>
                </a:cubicBezTo>
                <a:cubicBezTo>
                  <a:pt x="2495550" y="516389"/>
                  <a:pt x="2489359" y="528104"/>
                  <a:pt x="2475643" y="530486"/>
                </a:cubicBezTo>
                <a:cubicBezTo>
                  <a:pt x="2462308" y="532772"/>
                  <a:pt x="2446115" y="524199"/>
                  <a:pt x="2440114" y="510959"/>
                </a:cubicBezTo>
                <a:cubicBezTo>
                  <a:pt x="2433828" y="497147"/>
                  <a:pt x="2441162" y="482765"/>
                  <a:pt x="2455545" y="481050"/>
                </a:cubicBezTo>
                <a:close/>
                <a:moveTo>
                  <a:pt x="2798826" y="479716"/>
                </a:moveTo>
                <a:cubicBezTo>
                  <a:pt x="2806636" y="481811"/>
                  <a:pt x="2815971" y="489242"/>
                  <a:pt x="2820067" y="496290"/>
                </a:cubicBezTo>
                <a:cubicBezTo>
                  <a:pt x="2824067" y="503243"/>
                  <a:pt x="2820829" y="507244"/>
                  <a:pt x="2813018" y="504958"/>
                </a:cubicBezTo>
                <a:cubicBezTo>
                  <a:pt x="2804922" y="502672"/>
                  <a:pt x="2795873" y="495338"/>
                  <a:pt x="2792254" y="488100"/>
                </a:cubicBezTo>
                <a:cubicBezTo>
                  <a:pt x="2788920" y="481337"/>
                  <a:pt x="2791682" y="477812"/>
                  <a:pt x="2798826" y="479716"/>
                </a:cubicBezTo>
                <a:close/>
                <a:moveTo>
                  <a:pt x="1952672" y="477061"/>
                </a:moveTo>
                <a:cubicBezTo>
                  <a:pt x="1954077" y="476548"/>
                  <a:pt x="1955101" y="477811"/>
                  <a:pt x="1955482" y="480954"/>
                </a:cubicBezTo>
                <a:cubicBezTo>
                  <a:pt x="1956244" y="487146"/>
                  <a:pt x="1953958" y="497433"/>
                  <a:pt x="1949958" y="505244"/>
                </a:cubicBezTo>
                <a:cubicBezTo>
                  <a:pt x="1946148" y="512768"/>
                  <a:pt x="1942528" y="514292"/>
                  <a:pt x="1941957" y="508482"/>
                </a:cubicBezTo>
                <a:cubicBezTo>
                  <a:pt x="1941385" y="502767"/>
                  <a:pt x="1943957" y="491527"/>
                  <a:pt x="1947576" y="483812"/>
                </a:cubicBezTo>
                <a:cubicBezTo>
                  <a:pt x="1949481" y="479859"/>
                  <a:pt x="1951267" y="477573"/>
                  <a:pt x="1952672" y="477061"/>
                </a:cubicBezTo>
                <a:close/>
                <a:moveTo>
                  <a:pt x="2560986" y="475334"/>
                </a:moveTo>
                <a:cubicBezTo>
                  <a:pt x="2573845" y="474574"/>
                  <a:pt x="2588800" y="484670"/>
                  <a:pt x="2593943" y="496862"/>
                </a:cubicBezTo>
                <a:cubicBezTo>
                  <a:pt x="2598705" y="508293"/>
                  <a:pt x="2592705" y="518104"/>
                  <a:pt x="2580799" y="518580"/>
                </a:cubicBezTo>
                <a:cubicBezTo>
                  <a:pt x="2568702" y="519056"/>
                  <a:pt x="2554700" y="510292"/>
                  <a:pt x="2549176" y="498292"/>
                </a:cubicBezTo>
                <a:cubicBezTo>
                  <a:pt x="2543651" y="486100"/>
                  <a:pt x="2548699" y="476002"/>
                  <a:pt x="2560986" y="475334"/>
                </a:cubicBezTo>
                <a:close/>
                <a:moveTo>
                  <a:pt x="2202501" y="474680"/>
                </a:moveTo>
                <a:cubicBezTo>
                  <a:pt x="2206990" y="476431"/>
                  <a:pt x="2210895" y="480907"/>
                  <a:pt x="2213229" y="487623"/>
                </a:cubicBezTo>
                <a:cubicBezTo>
                  <a:pt x="2217800" y="500482"/>
                  <a:pt x="2214276" y="515247"/>
                  <a:pt x="2204942" y="522962"/>
                </a:cubicBezTo>
                <a:cubicBezTo>
                  <a:pt x="2195321" y="530866"/>
                  <a:pt x="2183891" y="527246"/>
                  <a:pt x="2179700" y="514389"/>
                </a:cubicBezTo>
                <a:cubicBezTo>
                  <a:pt x="2175700" y="502196"/>
                  <a:pt x="2179510" y="485910"/>
                  <a:pt x="2188273" y="478097"/>
                </a:cubicBezTo>
                <a:cubicBezTo>
                  <a:pt x="2192941" y="473906"/>
                  <a:pt x="2198013" y="472930"/>
                  <a:pt x="2202501" y="474680"/>
                </a:cubicBezTo>
                <a:close/>
                <a:moveTo>
                  <a:pt x="1873471" y="470189"/>
                </a:moveTo>
                <a:cubicBezTo>
                  <a:pt x="1874138" y="470951"/>
                  <a:pt x="1874614" y="470665"/>
                  <a:pt x="1874614" y="471808"/>
                </a:cubicBezTo>
                <a:cubicBezTo>
                  <a:pt x="1874614" y="472475"/>
                  <a:pt x="1873852" y="475428"/>
                  <a:pt x="1873376" y="477428"/>
                </a:cubicBezTo>
                <a:cubicBezTo>
                  <a:pt x="1872995" y="477618"/>
                  <a:pt x="1872328" y="478571"/>
                  <a:pt x="1872233" y="477809"/>
                </a:cubicBezTo>
                <a:cubicBezTo>
                  <a:pt x="1872138" y="477333"/>
                  <a:pt x="1872805" y="474380"/>
                  <a:pt x="1873471" y="470189"/>
                </a:cubicBezTo>
                <a:close/>
                <a:moveTo>
                  <a:pt x="1985069" y="463393"/>
                </a:moveTo>
                <a:cubicBezTo>
                  <a:pt x="1986986" y="463048"/>
                  <a:pt x="1988486" y="464619"/>
                  <a:pt x="1989010" y="468190"/>
                </a:cubicBezTo>
                <a:cubicBezTo>
                  <a:pt x="1990057" y="475334"/>
                  <a:pt x="1986819" y="488860"/>
                  <a:pt x="1982342" y="496480"/>
                </a:cubicBezTo>
                <a:cubicBezTo>
                  <a:pt x="1977675" y="504290"/>
                  <a:pt x="1973198" y="504576"/>
                  <a:pt x="1972436" y="496860"/>
                </a:cubicBezTo>
                <a:cubicBezTo>
                  <a:pt x="1971769" y="489812"/>
                  <a:pt x="1974532" y="477811"/>
                  <a:pt x="1978627" y="470096"/>
                </a:cubicBezTo>
                <a:cubicBezTo>
                  <a:pt x="1980818" y="465999"/>
                  <a:pt x="1983152" y="463736"/>
                  <a:pt x="1985069" y="463393"/>
                </a:cubicBezTo>
                <a:close/>
                <a:moveTo>
                  <a:pt x="2151423" y="460095"/>
                </a:moveTo>
                <a:cubicBezTo>
                  <a:pt x="2155364" y="461167"/>
                  <a:pt x="2158841" y="464620"/>
                  <a:pt x="2160841" y="470096"/>
                </a:cubicBezTo>
                <a:cubicBezTo>
                  <a:pt x="2164746" y="481050"/>
                  <a:pt x="2161412" y="497338"/>
                  <a:pt x="2153506" y="505625"/>
                </a:cubicBezTo>
                <a:cubicBezTo>
                  <a:pt x="2145600" y="514007"/>
                  <a:pt x="2135599" y="512293"/>
                  <a:pt x="2131599" y="501719"/>
                </a:cubicBezTo>
                <a:cubicBezTo>
                  <a:pt x="2127408" y="490480"/>
                  <a:pt x="2130932" y="472953"/>
                  <a:pt x="2139219" y="464381"/>
                </a:cubicBezTo>
                <a:cubicBezTo>
                  <a:pt x="2143077" y="460334"/>
                  <a:pt x="2147482" y="459024"/>
                  <a:pt x="2151423" y="460095"/>
                </a:cubicBezTo>
                <a:close/>
                <a:moveTo>
                  <a:pt x="2822888" y="458618"/>
                </a:moveTo>
                <a:cubicBezTo>
                  <a:pt x="2824138" y="457880"/>
                  <a:pt x="2826496" y="458189"/>
                  <a:pt x="2829686" y="459713"/>
                </a:cubicBezTo>
                <a:cubicBezTo>
                  <a:pt x="2835687" y="462476"/>
                  <a:pt x="2843116" y="469429"/>
                  <a:pt x="2845403" y="474191"/>
                </a:cubicBezTo>
                <a:cubicBezTo>
                  <a:pt x="2847593" y="478860"/>
                  <a:pt x="2844259" y="480859"/>
                  <a:pt x="2838354" y="478193"/>
                </a:cubicBezTo>
                <a:cubicBezTo>
                  <a:pt x="2832163" y="475430"/>
                  <a:pt x="2825209" y="469048"/>
                  <a:pt x="2822733" y="463809"/>
                </a:cubicBezTo>
                <a:cubicBezTo>
                  <a:pt x="2821495" y="461143"/>
                  <a:pt x="2821638" y="459356"/>
                  <a:pt x="2822888" y="458618"/>
                </a:cubicBezTo>
                <a:close/>
                <a:moveTo>
                  <a:pt x="2312956" y="457238"/>
                </a:moveTo>
                <a:cubicBezTo>
                  <a:pt x="2322671" y="452856"/>
                  <a:pt x="2334578" y="460953"/>
                  <a:pt x="2340292" y="475145"/>
                </a:cubicBezTo>
                <a:cubicBezTo>
                  <a:pt x="2346007" y="489336"/>
                  <a:pt x="2342578" y="502291"/>
                  <a:pt x="2332291" y="506099"/>
                </a:cubicBezTo>
                <a:cubicBezTo>
                  <a:pt x="2322766" y="509626"/>
                  <a:pt x="2311051" y="502767"/>
                  <a:pt x="2305717" y="490004"/>
                </a:cubicBezTo>
                <a:cubicBezTo>
                  <a:pt x="2300097" y="476573"/>
                  <a:pt x="2303336" y="461618"/>
                  <a:pt x="2312956" y="457238"/>
                </a:cubicBezTo>
                <a:close/>
                <a:moveTo>
                  <a:pt x="2021514" y="454320"/>
                </a:moveTo>
                <a:cubicBezTo>
                  <a:pt x="2023657" y="454594"/>
                  <a:pt x="2025300" y="456952"/>
                  <a:pt x="2025967" y="461333"/>
                </a:cubicBezTo>
                <a:cubicBezTo>
                  <a:pt x="2027396" y="470001"/>
                  <a:pt x="2024348" y="482383"/>
                  <a:pt x="2018633" y="490766"/>
                </a:cubicBezTo>
                <a:cubicBezTo>
                  <a:pt x="2013108" y="498957"/>
                  <a:pt x="2007679" y="499147"/>
                  <a:pt x="2006250" y="491147"/>
                </a:cubicBezTo>
                <a:cubicBezTo>
                  <a:pt x="2004726" y="482669"/>
                  <a:pt x="2008346" y="468286"/>
                  <a:pt x="2014061" y="459809"/>
                </a:cubicBezTo>
                <a:cubicBezTo>
                  <a:pt x="2016728" y="455856"/>
                  <a:pt x="2019371" y="454046"/>
                  <a:pt x="2021514" y="454320"/>
                </a:cubicBezTo>
                <a:close/>
                <a:moveTo>
                  <a:pt x="2103810" y="452083"/>
                </a:moveTo>
                <a:cubicBezTo>
                  <a:pt x="2107073" y="452403"/>
                  <a:pt x="2109883" y="455047"/>
                  <a:pt x="2111597" y="459906"/>
                </a:cubicBezTo>
                <a:cubicBezTo>
                  <a:pt x="2115312" y="470287"/>
                  <a:pt x="2112073" y="485433"/>
                  <a:pt x="2104358" y="494577"/>
                </a:cubicBezTo>
                <a:cubicBezTo>
                  <a:pt x="2097119" y="503148"/>
                  <a:pt x="2089118" y="502767"/>
                  <a:pt x="2085879" y="493339"/>
                </a:cubicBezTo>
                <a:cubicBezTo>
                  <a:pt x="2082641" y="483432"/>
                  <a:pt x="2085975" y="467525"/>
                  <a:pt x="2093309" y="458191"/>
                </a:cubicBezTo>
                <a:cubicBezTo>
                  <a:pt x="2096833" y="453761"/>
                  <a:pt x="2100548" y="451761"/>
                  <a:pt x="2103810" y="452083"/>
                </a:cubicBezTo>
                <a:close/>
                <a:moveTo>
                  <a:pt x="2060471" y="450345"/>
                </a:moveTo>
                <a:cubicBezTo>
                  <a:pt x="2063329" y="450500"/>
                  <a:pt x="2065734" y="452856"/>
                  <a:pt x="2066924" y="457333"/>
                </a:cubicBezTo>
                <a:cubicBezTo>
                  <a:pt x="2069305" y="466383"/>
                  <a:pt x="2066067" y="481241"/>
                  <a:pt x="2059876" y="489814"/>
                </a:cubicBezTo>
                <a:cubicBezTo>
                  <a:pt x="2053684" y="498387"/>
                  <a:pt x="2046541" y="498292"/>
                  <a:pt x="2044255" y="489337"/>
                </a:cubicBezTo>
                <a:cubicBezTo>
                  <a:pt x="2042064" y="480479"/>
                  <a:pt x="2045302" y="465239"/>
                  <a:pt x="2051303" y="456571"/>
                </a:cubicBezTo>
                <a:cubicBezTo>
                  <a:pt x="2054304" y="452237"/>
                  <a:pt x="2057614" y="450189"/>
                  <a:pt x="2060471" y="450345"/>
                </a:cubicBezTo>
                <a:close/>
                <a:moveTo>
                  <a:pt x="2700146" y="449235"/>
                </a:moveTo>
                <a:cubicBezTo>
                  <a:pt x="2709195" y="451618"/>
                  <a:pt x="2718720" y="459714"/>
                  <a:pt x="2722530" y="467904"/>
                </a:cubicBezTo>
                <a:cubicBezTo>
                  <a:pt x="2726721" y="476954"/>
                  <a:pt x="2722625" y="482097"/>
                  <a:pt x="2712910" y="480002"/>
                </a:cubicBezTo>
                <a:cubicBezTo>
                  <a:pt x="2703575" y="478002"/>
                  <a:pt x="2692240" y="469048"/>
                  <a:pt x="2688811" y="460570"/>
                </a:cubicBezTo>
                <a:cubicBezTo>
                  <a:pt x="2685478" y="452188"/>
                  <a:pt x="2690907" y="446760"/>
                  <a:pt x="2700146" y="449235"/>
                </a:cubicBezTo>
                <a:close/>
                <a:moveTo>
                  <a:pt x="1896236" y="446853"/>
                </a:moveTo>
                <a:cubicBezTo>
                  <a:pt x="1895093" y="451997"/>
                  <a:pt x="1894046" y="457426"/>
                  <a:pt x="1893664" y="458187"/>
                </a:cubicBezTo>
                <a:cubicBezTo>
                  <a:pt x="1892712" y="460093"/>
                  <a:pt x="1892045" y="459807"/>
                  <a:pt x="1891188" y="460474"/>
                </a:cubicBezTo>
                <a:cubicBezTo>
                  <a:pt x="1891950" y="457140"/>
                  <a:pt x="1892712" y="452854"/>
                  <a:pt x="1893474" y="450568"/>
                </a:cubicBezTo>
                <a:cubicBezTo>
                  <a:pt x="1894236" y="448377"/>
                  <a:pt x="1894998" y="448282"/>
                  <a:pt x="1896236" y="446853"/>
                </a:cubicBezTo>
                <a:close/>
                <a:moveTo>
                  <a:pt x="2857023" y="445139"/>
                </a:moveTo>
                <a:cubicBezTo>
                  <a:pt x="2859785" y="446759"/>
                  <a:pt x="2866453" y="453045"/>
                  <a:pt x="2867596" y="455141"/>
                </a:cubicBezTo>
                <a:cubicBezTo>
                  <a:pt x="2868929" y="457808"/>
                  <a:pt x="2866548" y="458474"/>
                  <a:pt x="2865119" y="461521"/>
                </a:cubicBezTo>
                <a:cubicBezTo>
                  <a:pt x="2858452" y="454188"/>
                  <a:pt x="2853308" y="449235"/>
                  <a:pt x="2852070" y="446568"/>
                </a:cubicBezTo>
                <a:cubicBezTo>
                  <a:pt x="2851117" y="444473"/>
                  <a:pt x="2854261" y="443520"/>
                  <a:pt x="2857023" y="445139"/>
                </a:cubicBezTo>
                <a:close/>
                <a:moveTo>
                  <a:pt x="2385631" y="436663"/>
                </a:moveTo>
                <a:cubicBezTo>
                  <a:pt x="2394299" y="435807"/>
                  <a:pt x="2407253" y="445902"/>
                  <a:pt x="2412587" y="458477"/>
                </a:cubicBezTo>
                <a:cubicBezTo>
                  <a:pt x="2417921" y="471049"/>
                  <a:pt x="2414492" y="482861"/>
                  <a:pt x="2406015" y="484291"/>
                </a:cubicBezTo>
                <a:cubicBezTo>
                  <a:pt x="2397061" y="485814"/>
                  <a:pt x="2384488" y="475907"/>
                  <a:pt x="2379059" y="462382"/>
                </a:cubicBezTo>
                <a:cubicBezTo>
                  <a:pt x="2374011" y="449618"/>
                  <a:pt x="2377059" y="437617"/>
                  <a:pt x="2385631" y="436663"/>
                </a:cubicBezTo>
                <a:close/>
                <a:moveTo>
                  <a:pt x="2881788" y="435138"/>
                </a:moveTo>
                <a:cubicBezTo>
                  <a:pt x="2883312" y="435708"/>
                  <a:pt x="2887122" y="439614"/>
                  <a:pt x="2891694" y="443615"/>
                </a:cubicBezTo>
                <a:cubicBezTo>
                  <a:pt x="2889789" y="443805"/>
                  <a:pt x="2889217" y="444853"/>
                  <a:pt x="2887217" y="443901"/>
                </a:cubicBezTo>
                <a:cubicBezTo>
                  <a:pt x="2885884" y="443233"/>
                  <a:pt x="2880740" y="438470"/>
                  <a:pt x="2880454" y="437709"/>
                </a:cubicBezTo>
                <a:cubicBezTo>
                  <a:pt x="2879788" y="435995"/>
                  <a:pt x="2880169" y="434376"/>
                  <a:pt x="2881788" y="435138"/>
                </a:cubicBezTo>
                <a:close/>
                <a:moveTo>
                  <a:pt x="2596705" y="430282"/>
                </a:moveTo>
                <a:cubicBezTo>
                  <a:pt x="2607182" y="431901"/>
                  <a:pt x="2618708" y="441139"/>
                  <a:pt x="2622708" y="450571"/>
                </a:cubicBezTo>
                <a:cubicBezTo>
                  <a:pt x="2626899" y="460571"/>
                  <a:pt x="2621280" y="468382"/>
                  <a:pt x="2610516" y="467429"/>
                </a:cubicBezTo>
                <a:cubicBezTo>
                  <a:pt x="2599753" y="466382"/>
                  <a:pt x="2587275" y="457046"/>
                  <a:pt x="2583370" y="446569"/>
                </a:cubicBezTo>
                <a:cubicBezTo>
                  <a:pt x="2579465" y="436092"/>
                  <a:pt x="2585656" y="428472"/>
                  <a:pt x="2596705" y="430282"/>
                </a:cubicBezTo>
                <a:close/>
                <a:moveTo>
                  <a:pt x="2488215" y="426471"/>
                </a:moveTo>
                <a:cubicBezTo>
                  <a:pt x="2501074" y="425615"/>
                  <a:pt x="2514790" y="435045"/>
                  <a:pt x="2519362" y="447237"/>
                </a:cubicBezTo>
                <a:cubicBezTo>
                  <a:pt x="2523648" y="458667"/>
                  <a:pt x="2517933" y="467620"/>
                  <a:pt x="2505741" y="468573"/>
                </a:cubicBezTo>
                <a:cubicBezTo>
                  <a:pt x="2492978" y="469525"/>
                  <a:pt x="2478976" y="460858"/>
                  <a:pt x="2474404" y="448570"/>
                </a:cubicBezTo>
                <a:cubicBezTo>
                  <a:pt x="2470023" y="436950"/>
                  <a:pt x="2476119" y="427233"/>
                  <a:pt x="2488215" y="426471"/>
                </a:cubicBezTo>
                <a:close/>
                <a:moveTo>
                  <a:pt x="2270569" y="426340"/>
                </a:moveTo>
                <a:cubicBezTo>
                  <a:pt x="2275069" y="428519"/>
                  <a:pt x="2279236" y="432853"/>
                  <a:pt x="2281903" y="438664"/>
                </a:cubicBezTo>
                <a:cubicBezTo>
                  <a:pt x="2287618" y="451047"/>
                  <a:pt x="2285047" y="466191"/>
                  <a:pt x="2276284" y="471905"/>
                </a:cubicBezTo>
                <a:cubicBezTo>
                  <a:pt x="2267997" y="477241"/>
                  <a:pt x="2256662" y="472478"/>
                  <a:pt x="2251423" y="461048"/>
                </a:cubicBezTo>
                <a:cubicBezTo>
                  <a:pt x="2245994" y="449045"/>
                  <a:pt x="2248661" y="432949"/>
                  <a:pt x="2257234" y="426948"/>
                </a:cubicBezTo>
                <a:cubicBezTo>
                  <a:pt x="2261235" y="424137"/>
                  <a:pt x="2266069" y="424161"/>
                  <a:pt x="2270569" y="426340"/>
                </a:cubicBezTo>
                <a:close/>
                <a:moveTo>
                  <a:pt x="1917335" y="424922"/>
                </a:moveTo>
                <a:cubicBezTo>
                  <a:pt x="1918025" y="424231"/>
                  <a:pt x="1918430" y="424946"/>
                  <a:pt x="1918335" y="427327"/>
                </a:cubicBezTo>
                <a:cubicBezTo>
                  <a:pt x="1918239" y="429899"/>
                  <a:pt x="1916620" y="437139"/>
                  <a:pt x="1915477" y="440567"/>
                </a:cubicBezTo>
                <a:cubicBezTo>
                  <a:pt x="1914430" y="443615"/>
                  <a:pt x="1913001" y="444377"/>
                  <a:pt x="1910810" y="447520"/>
                </a:cubicBezTo>
                <a:cubicBezTo>
                  <a:pt x="1912620" y="439805"/>
                  <a:pt x="1913477" y="434661"/>
                  <a:pt x="1914620" y="430946"/>
                </a:cubicBezTo>
                <a:cubicBezTo>
                  <a:pt x="1915668" y="427707"/>
                  <a:pt x="1916644" y="425612"/>
                  <a:pt x="1917335" y="424922"/>
                </a:cubicBezTo>
                <a:close/>
                <a:moveTo>
                  <a:pt x="2723185" y="420554"/>
                </a:moveTo>
                <a:cubicBezTo>
                  <a:pt x="2724912" y="419303"/>
                  <a:pt x="2727912" y="419232"/>
                  <a:pt x="2731769" y="420660"/>
                </a:cubicBezTo>
                <a:cubicBezTo>
                  <a:pt x="2739580" y="423614"/>
                  <a:pt x="2747486" y="430947"/>
                  <a:pt x="2750153" y="437615"/>
                </a:cubicBezTo>
                <a:cubicBezTo>
                  <a:pt x="2752820" y="444377"/>
                  <a:pt x="2749009" y="447141"/>
                  <a:pt x="2740913" y="444283"/>
                </a:cubicBezTo>
                <a:cubicBezTo>
                  <a:pt x="2733103" y="441615"/>
                  <a:pt x="2724721" y="434091"/>
                  <a:pt x="2722244" y="427518"/>
                </a:cubicBezTo>
                <a:cubicBezTo>
                  <a:pt x="2721006" y="424232"/>
                  <a:pt x="2721459" y="421804"/>
                  <a:pt x="2723185" y="420554"/>
                </a:cubicBezTo>
                <a:close/>
                <a:moveTo>
                  <a:pt x="1945766" y="402849"/>
                </a:moveTo>
                <a:cubicBezTo>
                  <a:pt x="1943671" y="412564"/>
                  <a:pt x="1942719" y="418756"/>
                  <a:pt x="1941099" y="423898"/>
                </a:cubicBezTo>
                <a:cubicBezTo>
                  <a:pt x="1939004" y="430661"/>
                  <a:pt x="1935384" y="433615"/>
                  <a:pt x="1935670" y="428089"/>
                </a:cubicBezTo>
                <a:cubicBezTo>
                  <a:pt x="1935956" y="423898"/>
                  <a:pt x="1937575" y="415612"/>
                  <a:pt x="1939099" y="411230"/>
                </a:cubicBezTo>
                <a:cubicBezTo>
                  <a:pt x="1940528" y="407420"/>
                  <a:pt x="1942623" y="406563"/>
                  <a:pt x="1945766" y="402849"/>
                </a:cubicBezTo>
                <a:close/>
                <a:moveTo>
                  <a:pt x="2218075" y="401528"/>
                </a:moveTo>
                <a:cubicBezTo>
                  <a:pt x="2222206" y="403231"/>
                  <a:pt x="2225849" y="407326"/>
                  <a:pt x="2227992" y="413329"/>
                </a:cubicBezTo>
                <a:cubicBezTo>
                  <a:pt x="2231993" y="424661"/>
                  <a:pt x="2228850" y="438474"/>
                  <a:pt x="2220944" y="444569"/>
                </a:cubicBezTo>
                <a:cubicBezTo>
                  <a:pt x="2212848" y="450761"/>
                  <a:pt x="2203323" y="447237"/>
                  <a:pt x="2199132" y="436092"/>
                </a:cubicBezTo>
                <a:cubicBezTo>
                  <a:pt x="2194845" y="424853"/>
                  <a:pt x="2197417" y="410945"/>
                  <a:pt x="2205228" y="404088"/>
                </a:cubicBezTo>
                <a:cubicBezTo>
                  <a:pt x="2209324" y="400516"/>
                  <a:pt x="2213943" y="399826"/>
                  <a:pt x="2218075" y="401528"/>
                </a:cubicBezTo>
                <a:close/>
                <a:moveTo>
                  <a:pt x="2758440" y="396752"/>
                </a:moveTo>
                <a:cubicBezTo>
                  <a:pt x="2767488" y="400276"/>
                  <a:pt x="2774918" y="407135"/>
                  <a:pt x="2776727" y="411993"/>
                </a:cubicBezTo>
                <a:cubicBezTo>
                  <a:pt x="2778537" y="416946"/>
                  <a:pt x="2776537" y="418660"/>
                  <a:pt x="2770536" y="416469"/>
                </a:cubicBezTo>
                <a:cubicBezTo>
                  <a:pt x="2764345" y="414279"/>
                  <a:pt x="2756439" y="407420"/>
                  <a:pt x="2755582" y="402754"/>
                </a:cubicBezTo>
                <a:cubicBezTo>
                  <a:pt x="2754915" y="399419"/>
                  <a:pt x="2757677" y="398086"/>
                  <a:pt x="2758440" y="396752"/>
                </a:cubicBezTo>
                <a:close/>
                <a:moveTo>
                  <a:pt x="2328481" y="394753"/>
                </a:moveTo>
                <a:cubicBezTo>
                  <a:pt x="2337149" y="391894"/>
                  <a:pt x="2348674" y="400849"/>
                  <a:pt x="2353246" y="413421"/>
                </a:cubicBezTo>
                <a:cubicBezTo>
                  <a:pt x="2357723" y="425327"/>
                  <a:pt x="2354484" y="436282"/>
                  <a:pt x="2346007" y="438473"/>
                </a:cubicBezTo>
                <a:cubicBezTo>
                  <a:pt x="2337434" y="440662"/>
                  <a:pt x="2327148" y="433519"/>
                  <a:pt x="2322290" y="421329"/>
                </a:cubicBezTo>
                <a:cubicBezTo>
                  <a:pt x="2317432" y="409136"/>
                  <a:pt x="2320099" y="397516"/>
                  <a:pt x="2328481" y="394753"/>
                </a:cubicBezTo>
                <a:close/>
                <a:moveTo>
                  <a:pt x="2628995" y="391991"/>
                </a:moveTo>
                <a:cubicBezTo>
                  <a:pt x="2637567" y="393704"/>
                  <a:pt x="2647854" y="402086"/>
                  <a:pt x="2651378" y="410087"/>
                </a:cubicBezTo>
                <a:cubicBezTo>
                  <a:pt x="2654903" y="418185"/>
                  <a:pt x="2650902" y="423802"/>
                  <a:pt x="2642425" y="422756"/>
                </a:cubicBezTo>
                <a:cubicBezTo>
                  <a:pt x="2633472" y="421709"/>
                  <a:pt x="2621851" y="412659"/>
                  <a:pt x="2618517" y="404088"/>
                </a:cubicBezTo>
                <a:cubicBezTo>
                  <a:pt x="2615565" y="396277"/>
                  <a:pt x="2620613" y="390371"/>
                  <a:pt x="2628995" y="391991"/>
                </a:cubicBezTo>
                <a:close/>
                <a:moveTo>
                  <a:pt x="1970818" y="389192"/>
                </a:moveTo>
                <a:cubicBezTo>
                  <a:pt x="1972080" y="388633"/>
                  <a:pt x="1973056" y="389561"/>
                  <a:pt x="1973389" y="392085"/>
                </a:cubicBezTo>
                <a:cubicBezTo>
                  <a:pt x="1973961" y="397038"/>
                  <a:pt x="1971770" y="407230"/>
                  <a:pt x="1968722" y="413230"/>
                </a:cubicBezTo>
                <a:cubicBezTo>
                  <a:pt x="1965579" y="419613"/>
                  <a:pt x="1962721" y="420279"/>
                  <a:pt x="1962340" y="414468"/>
                </a:cubicBezTo>
                <a:cubicBezTo>
                  <a:pt x="1961959" y="408658"/>
                  <a:pt x="1963578" y="401896"/>
                  <a:pt x="1966531" y="395229"/>
                </a:cubicBezTo>
                <a:cubicBezTo>
                  <a:pt x="1968008" y="391800"/>
                  <a:pt x="1969556" y="389752"/>
                  <a:pt x="1970818" y="389192"/>
                </a:cubicBezTo>
                <a:close/>
                <a:moveTo>
                  <a:pt x="2166938" y="383430"/>
                </a:moveTo>
                <a:cubicBezTo>
                  <a:pt x="2170462" y="384490"/>
                  <a:pt x="2173605" y="387800"/>
                  <a:pt x="2175510" y="393040"/>
                </a:cubicBezTo>
                <a:cubicBezTo>
                  <a:pt x="2179320" y="403612"/>
                  <a:pt x="2176557" y="417423"/>
                  <a:pt x="2169223" y="424281"/>
                </a:cubicBezTo>
                <a:cubicBezTo>
                  <a:pt x="2162079" y="431044"/>
                  <a:pt x="2152840" y="428187"/>
                  <a:pt x="2149792" y="418090"/>
                </a:cubicBezTo>
                <a:cubicBezTo>
                  <a:pt x="2146839" y="408564"/>
                  <a:pt x="2149792" y="394278"/>
                  <a:pt x="2156079" y="387324"/>
                </a:cubicBezTo>
                <a:cubicBezTo>
                  <a:pt x="2159508" y="383562"/>
                  <a:pt x="2163414" y="382371"/>
                  <a:pt x="2166938" y="383430"/>
                </a:cubicBezTo>
                <a:close/>
                <a:moveTo>
                  <a:pt x="2791396" y="382083"/>
                </a:moveTo>
                <a:cubicBezTo>
                  <a:pt x="2794635" y="383797"/>
                  <a:pt x="2798921" y="388179"/>
                  <a:pt x="2806160" y="394371"/>
                </a:cubicBezTo>
                <a:cubicBezTo>
                  <a:pt x="2801588" y="394275"/>
                  <a:pt x="2799874" y="395418"/>
                  <a:pt x="2796730" y="394084"/>
                </a:cubicBezTo>
                <a:cubicBezTo>
                  <a:pt x="2792159" y="392084"/>
                  <a:pt x="2787396" y="387037"/>
                  <a:pt x="2786920" y="383797"/>
                </a:cubicBezTo>
                <a:cubicBezTo>
                  <a:pt x="2786634" y="381892"/>
                  <a:pt x="2789110" y="380750"/>
                  <a:pt x="2791396" y="382083"/>
                </a:cubicBezTo>
                <a:close/>
                <a:moveTo>
                  <a:pt x="2412587" y="380274"/>
                </a:moveTo>
                <a:cubicBezTo>
                  <a:pt x="2424779" y="378847"/>
                  <a:pt x="2438400" y="387514"/>
                  <a:pt x="2442781" y="399039"/>
                </a:cubicBezTo>
                <a:cubicBezTo>
                  <a:pt x="2447163" y="410565"/>
                  <a:pt x="2440781" y="420565"/>
                  <a:pt x="2428494" y="421613"/>
                </a:cubicBezTo>
                <a:cubicBezTo>
                  <a:pt x="2417159" y="422566"/>
                  <a:pt x="2403634" y="414946"/>
                  <a:pt x="2398966" y="404469"/>
                </a:cubicBezTo>
                <a:cubicBezTo>
                  <a:pt x="2394109" y="393420"/>
                  <a:pt x="2400776" y="381704"/>
                  <a:pt x="2412587" y="380274"/>
                </a:cubicBezTo>
                <a:close/>
                <a:moveTo>
                  <a:pt x="2523934" y="378179"/>
                </a:moveTo>
                <a:cubicBezTo>
                  <a:pt x="2534602" y="379036"/>
                  <a:pt x="2546508" y="388086"/>
                  <a:pt x="2549747" y="397516"/>
                </a:cubicBezTo>
                <a:cubicBezTo>
                  <a:pt x="2553080" y="407039"/>
                  <a:pt x="2547080" y="414184"/>
                  <a:pt x="2536412" y="413517"/>
                </a:cubicBezTo>
                <a:cubicBezTo>
                  <a:pt x="2525363" y="412850"/>
                  <a:pt x="2514409" y="404943"/>
                  <a:pt x="2510694" y="394657"/>
                </a:cubicBezTo>
                <a:cubicBezTo>
                  <a:pt x="2507074" y="384466"/>
                  <a:pt x="2512789" y="377321"/>
                  <a:pt x="2523934" y="378179"/>
                </a:cubicBezTo>
                <a:close/>
                <a:moveTo>
                  <a:pt x="2002785" y="377000"/>
                </a:moveTo>
                <a:cubicBezTo>
                  <a:pt x="2004226" y="376965"/>
                  <a:pt x="2005345" y="378465"/>
                  <a:pt x="2005869" y="381513"/>
                </a:cubicBezTo>
                <a:cubicBezTo>
                  <a:pt x="2006821" y="387609"/>
                  <a:pt x="2004916" y="397229"/>
                  <a:pt x="2001297" y="404087"/>
                </a:cubicBezTo>
                <a:cubicBezTo>
                  <a:pt x="1997487" y="411422"/>
                  <a:pt x="1993105" y="412468"/>
                  <a:pt x="1992248" y="406279"/>
                </a:cubicBezTo>
                <a:cubicBezTo>
                  <a:pt x="1991391" y="400087"/>
                  <a:pt x="1994058" y="388085"/>
                  <a:pt x="1997773" y="381704"/>
                </a:cubicBezTo>
                <a:cubicBezTo>
                  <a:pt x="1999583" y="378609"/>
                  <a:pt x="2001345" y="377037"/>
                  <a:pt x="2002785" y="377000"/>
                </a:cubicBezTo>
                <a:close/>
                <a:moveTo>
                  <a:pt x="2120669" y="372537"/>
                </a:moveTo>
                <a:cubicBezTo>
                  <a:pt x="2123789" y="373132"/>
                  <a:pt x="2126456" y="375942"/>
                  <a:pt x="2127789" y="380752"/>
                </a:cubicBezTo>
                <a:cubicBezTo>
                  <a:pt x="2130361" y="389801"/>
                  <a:pt x="2127408" y="403420"/>
                  <a:pt x="2121407" y="410279"/>
                </a:cubicBezTo>
                <a:cubicBezTo>
                  <a:pt x="2115216" y="417518"/>
                  <a:pt x="2108072" y="416280"/>
                  <a:pt x="2105310" y="407231"/>
                </a:cubicBezTo>
                <a:cubicBezTo>
                  <a:pt x="2102452" y="398086"/>
                  <a:pt x="2104738" y="385513"/>
                  <a:pt x="2110834" y="377610"/>
                </a:cubicBezTo>
                <a:cubicBezTo>
                  <a:pt x="2113978" y="373560"/>
                  <a:pt x="2117550" y="371942"/>
                  <a:pt x="2120669" y="372537"/>
                </a:cubicBezTo>
                <a:close/>
                <a:moveTo>
                  <a:pt x="2037707" y="369869"/>
                </a:moveTo>
                <a:cubicBezTo>
                  <a:pt x="2039731" y="369465"/>
                  <a:pt x="2041445" y="370750"/>
                  <a:pt x="2042350" y="373799"/>
                </a:cubicBezTo>
                <a:cubicBezTo>
                  <a:pt x="2044255" y="380276"/>
                  <a:pt x="2041683" y="393705"/>
                  <a:pt x="2037111" y="400944"/>
                </a:cubicBezTo>
                <a:cubicBezTo>
                  <a:pt x="2032634" y="408088"/>
                  <a:pt x="2027967" y="408374"/>
                  <a:pt x="2026348" y="401515"/>
                </a:cubicBezTo>
                <a:cubicBezTo>
                  <a:pt x="2024729" y="394563"/>
                  <a:pt x="2026729" y="383800"/>
                  <a:pt x="2031206" y="376084"/>
                </a:cubicBezTo>
                <a:cubicBezTo>
                  <a:pt x="2033349" y="372369"/>
                  <a:pt x="2035683" y="370273"/>
                  <a:pt x="2037707" y="369869"/>
                </a:cubicBezTo>
                <a:close/>
                <a:moveTo>
                  <a:pt x="2819589" y="369605"/>
                </a:moveTo>
                <a:cubicBezTo>
                  <a:pt x="2822733" y="373320"/>
                  <a:pt x="2826447" y="376939"/>
                  <a:pt x="2826352" y="377606"/>
                </a:cubicBezTo>
                <a:cubicBezTo>
                  <a:pt x="2826352" y="378843"/>
                  <a:pt x="2824352" y="378559"/>
                  <a:pt x="2823114" y="378843"/>
                </a:cubicBezTo>
                <a:cubicBezTo>
                  <a:pt x="2821113" y="376462"/>
                  <a:pt x="2818065" y="373509"/>
                  <a:pt x="2817304" y="371986"/>
                </a:cubicBezTo>
                <a:cubicBezTo>
                  <a:pt x="2816732" y="370462"/>
                  <a:pt x="2818446" y="370558"/>
                  <a:pt x="2819589" y="369605"/>
                </a:cubicBezTo>
                <a:close/>
                <a:moveTo>
                  <a:pt x="2076997" y="367880"/>
                </a:moveTo>
                <a:cubicBezTo>
                  <a:pt x="2079473" y="368012"/>
                  <a:pt x="2081593" y="370225"/>
                  <a:pt x="2082831" y="374465"/>
                </a:cubicBezTo>
                <a:cubicBezTo>
                  <a:pt x="2085117" y="382370"/>
                  <a:pt x="2083212" y="393610"/>
                  <a:pt x="2078068" y="401420"/>
                </a:cubicBezTo>
                <a:cubicBezTo>
                  <a:pt x="2072829" y="409516"/>
                  <a:pt x="2066162" y="410184"/>
                  <a:pt x="2063686" y="402849"/>
                </a:cubicBezTo>
                <a:cubicBezTo>
                  <a:pt x="2061399" y="395516"/>
                  <a:pt x="2063876" y="381608"/>
                  <a:pt x="2069020" y="373799"/>
                </a:cubicBezTo>
                <a:cubicBezTo>
                  <a:pt x="2071687" y="369703"/>
                  <a:pt x="2074520" y="367751"/>
                  <a:pt x="2076997" y="367880"/>
                </a:cubicBezTo>
                <a:close/>
                <a:moveTo>
                  <a:pt x="2662141" y="360748"/>
                </a:moveTo>
                <a:cubicBezTo>
                  <a:pt x="2669666" y="362749"/>
                  <a:pt x="2677953" y="370273"/>
                  <a:pt x="2680525" y="377132"/>
                </a:cubicBezTo>
                <a:cubicBezTo>
                  <a:pt x="2682811" y="383418"/>
                  <a:pt x="2679382" y="386656"/>
                  <a:pt x="2672333" y="384751"/>
                </a:cubicBezTo>
                <a:cubicBezTo>
                  <a:pt x="2664904" y="382751"/>
                  <a:pt x="2655855" y="375131"/>
                  <a:pt x="2653569" y="368560"/>
                </a:cubicBezTo>
                <a:cubicBezTo>
                  <a:pt x="2651474" y="362654"/>
                  <a:pt x="2655474" y="358939"/>
                  <a:pt x="2662141" y="360748"/>
                </a:cubicBezTo>
                <a:close/>
                <a:moveTo>
                  <a:pt x="2273426" y="359510"/>
                </a:moveTo>
                <a:cubicBezTo>
                  <a:pt x="2280951" y="355415"/>
                  <a:pt x="2290476" y="361416"/>
                  <a:pt x="2295239" y="372846"/>
                </a:cubicBezTo>
                <a:cubicBezTo>
                  <a:pt x="2300001" y="384370"/>
                  <a:pt x="2297715" y="395801"/>
                  <a:pt x="2289905" y="399802"/>
                </a:cubicBezTo>
                <a:cubicBezTo>
                  <a:pt x="2282285" y="403706"/>
                  <a:pt x="2272283" y="398278"/>
                  <a:pt x="2267806" y="387418"/>
                </a:cubicBezTo>
                <a:cubicBezTo>
                  <a:pt x="2263425" y="376656"/>
                  <a:pt x="2266092" y="363607"/>
                  <a:pt x="2273426" y="359510"/>
                </a:cubicBezTo>
                <a:close/>
                <a:moveTo>
                  <a:pt x="2557271" y="336556"/>
                </a:moveTo>
                <a:cubicBezTo>
                  <a:pt x="2565939" y="337126"/>
                  <a:pt x="2576607" y="345032"/>
                  <a:pt x="2580036" y="353129"/>
                </a:cubicBezTo>
                <a:cubicBezTo>
                  <a:pt x="2583370" y="361034"/>
                  <a:pt x="2578322" y="367130"/>
                  <a:pt x="2569558" y="365893"/>
                </a:cubicBezTo>
                <a:cubicBezTo>
                  <a:pt x="2560986" y="364654"/>
                  <a:pt x="2551937" y="357795"/>
                  <a:pt x="2548604" y="349700"/>
                </a:cubicBezTo>
                <a:cubicBezTo>
                  <a:pt x="2545175" y="341509"/>
                  <a:pt x="2548794" y="335984"/>
                  <a:pt x="2557271" y="336556"/>
                </a:cubicBezTo>
                <a:close/>
                <a:moveTo>
                  <a:pt x="2344388" y="336270"/>
                </a:moveTo>
                <a:cubicBezTo>
                  <a:pt x="2351436" y="335794"/>
                  <a:pt x="2360485" y="343700"/>
                  <a:pt x="2364581" y="353701"/>
                </a:cubicBezTo>
                <a:cubicBezTo>
                  <a:pt x="2368962" y="364273"/>
                  <a:pt x="2366485" y="374180"/>
                  <a:pt x="2359247" y="375228"/>
                </a:cubicBezTo>
                <a:cubicBezTo>
                  <a:pt x="2351817" y="376370"/>
                  <a:pt x="2342387" y="368654"/>
                  <a:pt x="2338196" y="357607"/>
                </a:cubicBezTo>
                <a:cubicBezTo>
                  <a:pt x="2334005" y="346653"/>
                  <a:pt x="2336768" y="336843"/>
                  <a:pt x="2344388" y="336270"/>
                </a:cubicBezTo>
                <a:close/>
                <a:moveTo>
                  <a:pt x="2695194" y="335983"/>
                </a:moveTo>
                <a:cubicBezTo>
                  <a:pt x="2701576" y="338270"/>
                  <a:pt x="2705862" y="343032"/>
                  <a:pt x="2708910" y="348366"/>
                </a:cubicBezTo>
                <a:cubicBezTo>
                  <a:pt x="2710719" y="353890"/>
                  <a:pt x="2709481" y="356367"/>
                  <a:pt x="2703004" y="353985"/>
                </a:cubicBezTo>
                <a:cubicBezTo>
                  <a:pt x="2696718" y="351698"/>
                  <a:pt x="2691479" y="347223"/>
                  <a:pt x="2689098" y="341508"/>
                </a:cubicBezTo>
                <a:cubicBezTo>
                  <a:pt x="2686717" y="335888"/>
                  <a:pt x="2688907" y="333888"/>
                  <a:pt x="2695194" y="335983"/>
                </a:cubicBezTo>
                <a:close/>
                <a:moveTo>
                  <a:pt x="1933384" y="335507"/>
                </a:moveTo>
                <a:cubicBezTo>
                  <a:pt x="1935289" y="335982"/>
                  <a:pt x="1936623" y="335030"/>
                  <a:pt x="1936432" y="336554"/>
                </a:cubicBezTo>
                <a:cubicBezTo>
                  <a:pt x="1936051" y="339602"/>
                  <a:pt x="1934813" y="343983"/>
                  <a:pt x="1933955" y="347793"/>
                </a:cubicBezTo>
                <a:cubicBezTo>
                  <a:pt x="1933289" y="347603"/>
                  <a:pt x="1932336" y="348461"/>
                  <a:pt x="1932241" y="346936"/>
                </a:cubicBezTo>
                <a:cubicBezTo>
                  <a:pt x="1932051" y="345126"/>
                  <a:pt x="1932717" y="341126"/>
                  <a:pt x="1933384" y="335507"/>
                </a:cubicBezTo>
                <a:close/>
                <a:moveTo>
                  <a:pt x="2232350" y="331104"/>
                </a:moveTo>
                <a:cubicBezTo>
                  <a:pt x="2235779" y="332865"/>
                  <a:pt x="2238899" y="336318"/>
                  <a:pt x="2240851" y="340938"/>
                </a:cubicBezTo>
                <a:cubicBezTo>
                  <a:pt x="2244947" y="350844"/>
                  <a:pt x="2242661" y="363702"/>
                  <a:pt x="2235898" y="368654"/>
                </a:cubicBezTo>
                <a:cubicBezTo>
                  <a:pt x="2229135" y="373607"/>
                  <a:pt x="2220086" y="369322"/>
                  <a:pt x="2216276" y="359130"/>
                </a:cubicBezTo>
                <a:cubicBezTo>
                  <a:pt x="2212466" y="348747"/>
                  <a:pt x="2215038" y="335986"/>
                  <a:pt x="2221991" y="331413"/>
                </a:cubicBezTo>
                <a:cubicBezTo>
                  <a:pt x="2225182" y="329270"/>
                  <a:pt x="2228921" y="329341"/>
                  <a:pt x="2232350" y="331104"/>
                </a:cubicBezTo>
                <a:close/>
                <a:moveTo>
                  <a:pt x="2449830" y="328079"/>
                </a:moveTo>
                <a:cubicBezTo>
                  <a:pt x="2460402" y="328174"/>
                  <a:pt x="2470784" y="335508"/>
                  <a:pt x="2474404" y="345130"/>
                </a:cubicBezTo>
                <a:cubicBezTo>
                  <a:pt x="2478119" y="354844"/>
                  <a:pt x="2473356" y="361893"/>
                  <a:pt x="2462784" y="362274"/>
                </a:cubicBezTo>
                <a:cubicBezTo>
                  <a:pt x="2452592" y="362655"/>
                  <a:pt x="2441162" y="355892"/>
                  <a:pt x="2437066" y="346653"/>
                </a:cubicBezTo>
                <a:cubicBezTo>
                  <a:pt x="2432780" y="336842"/>
                  <a:pt x="2438781" y="327984"/>
                  <a:pt x="2449830" y="328079"/>
                </a:cubicBezTo>
                <a:close/>
                <a:moveTo>
                  <a:pt x="2722673" y="316946"/>
                </a:moveTo>
                <a:cubicBezTo>
                  <a:pt x="2723340" y="316195"/>
                  <a:pt x="2725054" y="316409"/>
                  <a:pt x="2727673" y="317886"/>
                </a:cubicBezTo>
                <a:cubicBezTo>
                  <a:pt x="2730817" y="319505"/>
                  <a:pt x="2734436" y="323410"/>
                  <a:pt x="2740056" y="328172"/>
                </a:cubicBezTo>
                <a:cubicBezTo>
                  <a:pt x="2737198" y="329221"/>
                  <a:pt x="2736151" y="331220"/>
                  <a:pt x="2733579" y="330077"/>
                </a:cubicBezTo>
                <a:cubicBezTo>
                  <a:pt x="2731007" y="328935"/>
                  <a:pt x="2725673" y="324362"/>
                  <a:pt x="2723959" y="321790"/>
                </a:cubicBezTo>
                <a:cubicBezTo>
                  <a:pt x="2722387" y="319410"/>
                  <a:pt x="2722006" y="317695"/>
                  <a:pt x="2722673" y="316946"/>
                </a:cubicBezTo>
                <a:close/>
                <a:moveTo>
                  <a:pt x="1963102" y="315313"/>
                </a:moveTo>
                <a:cubicBezTo>
                  <a:pt x="1961006" y="323124"/>
                  <a:pt x="1959863" y="329125"/>
                  <a:pt x="1958720" y="331410"/>
                </a:cubicBezTo>
                <a:cubicBezTo>
                  <a:pt x="1957482" y="333793"/>
                  <a:pt x="1956339" y="332649"/>
                  <a:pt x="1955196" y="333031"/>
                </a:cubicBezTo>
                <a:cubicBezTo>
                  <a:pt x="1956148" y="328554"/>
                  <a:pt x="1957006" y="322934"/>
                  <a:pt x="1958244" y="319981"/>
                </a:cubicBezTo>
                <a:cubicBezTo>
                  <a:pt x="1959292" y="317313"/>
                  <a:pt x="1960721" y="317410"/>
                  <a:pt x="1963102" y="315313"/>
                </a:cubicBezTo>
                <a:close/>
                <a:moveTo>
                  <a:pt x="2182249" y="309160"/>
                </a:moveTo>
                <a:cubicBezTo>
                  <a:pt x="2185320" y="310315"/>
                  <a:pt x="2188035" y="313458"/>
                  <a:pt x="2189702" y="318268"/>
                </a:cubicBezTo>
                <a:cubicBezTo>
                  <a:pt x="2192845" y="327318"/>
                  <a:pt x="2190750" y="338080"/>
                  <a:pt x="2184749" y="343795"/>
                </a:cubicBezTo>
                <a:cubicBezTo>
                  <a:pt x="2178367" y="349891"/>
                  <a:pt x="2170747" y="347414"/>
                  <a:pt x="2167604" y="337985"/>
                </a:cubicBezTo>
                <a:cubicBezTo>
                  <a:pt x="2164651" y="329127"/>
                  <a:pt x="2166842" y="317793"/>
                  <a:pt x="2172652" y="311982"/>
                </a:cubicBezTo>
                <a:cubicBezTo>
                  <a:pt x="2175748" y="308838"/>
                  <a:pt x="2179177" y="308005"/>
                  <a:pt x="2182249" y="309160"/>
                </a:cubicBezTo>
                <a:close/>
                <a:moveTo>
                  <a:pt x="2759488" y="305408"/>
                </a:moveTo>
                <a:cubicBezTo>
                  <a:pt x="2761488" y="306741"/>
                  <a:pt x="2763774" y="309313"/>
                  <a:pt x="2767489" y="312932"/>
                </a:cubicBezTo>
                <a:cubicBezTo>
                  <a:pt x="2765107" y="312837"/>
                  <a:pt x="2763869" y="313694"/>
                  <a:pt x="2762250" y="312551"/>
                </a:cubicBezTo>
                <a:cubicBezTo>
                  <a:pt x="2760631" y="311408"/>
                  <a:pt x="2758154" y="308073"/>
                  <a:pt x="2756916" y="306074"/>
                </a:cubicBezTo>
                <a:cubicBezTo>
                  <a:pt x="2756440" y="305311"/>
                  <a:pt x="2758249" y="304644"/>
                  <a:pt x="2759488" y="305408"/>
                </a:cubicBezTo>
                <a:close/>
                <a:moveTo>
                  <a:pt x="2593276" y="301885"/>
                </a:moveTo>
                <a:cubicBezTo>
                  <a:pt x="2599943" y="303028"/>
                  <a:pt x="2608420" y="310077"/>
                  <a:pt x="2611087" y="316458"/>
                </a:cubicBezTo>
                <a:cubicBezTo>
                  <a:pt x="2613754" y="322745"/>
                  <a:pt x="2609944" y="326936"/>
                  <a:pt x="2602991" y="325412"/>
                </a:cubicBezTo>
                <a:cubicBezTo>
                  <a:pt x="2596228" y="323887"/>
                  <a:pt x="2587656" y="316744"/>
                  <a:pt x="2585561" y="310457"/>
                </a:cubicBezTo>
                <a:cubicBezTo>
                  <a:pt x="2583655" y="304838"/>
                  <a:pt x="2587370" y="300742"/>
                  <a:pt x="2593276" y="301885"/>
                </a:cubicBezTo>
                <a:close/>
                <a:moveTo>
                  <a:pt x="1991868" y="299217"/>
                </a:moveTo>
                <a:cubicBezTo>
                  <a:pt x="1989677" y="308934"/>
                  <a:pt x="1988724" y="315313"/>
                  <a:pt x="1987105" y="319791"/>
                </a:cubicBezTo>
                <a:cubicBezTo>
                  <a:pt x="1984629" y="326363"/>
                  <a:pt x="1982438" y="326649"/>
                  <a:pt x="1981581" y="322744"/>
                </a:cubicBezTo>
                <a:cubicBezTo>
                  <a:pt x="1980819" y="318743"/>
                  <a:pt x="1981962" y="311504"/>
                  <a:pt x="1984533" y="306455"/>
                </a:cubicBezTo>
                <a:cubicBezTo>
                  <a:pt x="1986343" y="302741"/>
                  <a:pt x="1988343" y="302266"/>
                  <a:pt x="1991868" y="299217"/>
                </a:cubicBezTo>
                <a:close/>
                <a:moveTo>
                  <a:pt x="2289429" y="296552"/>
                </a:moveTo>
                <a:cubicBezTo>
                  <a:pt x="2296287" y="294074"/>
                  <a:pt x="2304859" y="300838"/>
                  <a:pt x="2308383" y="311124"/>
                </a:cubicBezTo>
                <a:cubicBezTo>
                  <a:pt x="2311717" y="320650"/>
                  <a:pt x="2309241" y="329222"/>
                  <a:pt x="2302573" y="331411"/>
                </a:cubicBezTo>
                <a:cubicBezTo>
                  <a:pt x="2295906" y="333603"/>
                  <a:pt x="2288095" y="328556"/>
                  <a:pt x="2284285" y="319221"/>
                </a:cubicBezTo>
                <a:cubicBezTo>
                  <a:pt x="2280189" y="309220"/>
                  <a:pt x="2282475" y="298932"/>
                  <a:pt x="2289429" y="296552"/>
                </a:cubicBezTo>
                <a:close/>
                <a:moveTo>
                  <a:pt x="2135862" y="294728"/>
                </a:moveTo>
                <a:cubicBezTo>
                  <a:pt x="2138410" y="295504"/>
                  <a:pt x="2140649" y="297932"/>
                  <a:pt x="2141887" y="301789"/>
                </a:cubicBezTo>
                <a:cubicBezTo>
                  <a:pt x="2144649" y="310171"/>
                  <a:pt x="2141982" y="322458"/>
                  <a:pt x="2136362" y="327983"/>
                </a:cubicBezTo>
                <a:cubicBezTo>
                  <a:pt x="2131123" y="333031"/>
                  <a:pt x="2124742" y="330840"/>
                  <a:pt x="2122646" y="323030"/>
                </a:cubicBezTo>
                <a:cubicBezTo>
                  <a:pt x="2120551" y="315124"/>
                  <a:pt x="2123122" y="303027"/>
                  <a:pt x="2127980" y="297599"/>
                </a:cubicBezTo>
                <a:cubicBezTo>
                  <a:pt x="2130457" y="294837"/>
                  <a:pt x="2133314" y="293956"/>
                  <a:pt x="2135862" y="294728"/>
                </a:cubicBezTo>
                <a:close/>
                <a:moveTo>
                  <a:pt x="2019265" y="290895"/>
                </a:moveTo>
                <a:cubicBezTo>
                  <a:pt x="2020658" y="290478"/>
                  <a:pt x="2021777" y="291550"/>
                  <a:pt x="2022253" y="294170"/>
                </a:cubicBezTo>
                <a:cubicBezTo>
                  <a:pt x="2023205" y="299313"/>
                  <a:pt x="2021205" y="308742"/>
                  <a:pt x="2017871" y="314267"/>
                </a:cubicBezTo>
                <a:cubicBezTo>
                  <a:pt x="2014537" y="319791"/>
                  <a:pt x="2012156" y="320267"/>
                  <a:pt x="2011204" y="314933"/>
                </a:cubicBezTo>
                <a:cubicBezTo>
                  <a:pt x="2010251" y="309599"/>
                  <a:pt x="2011489" y="303122"/>
                  <a:pt x="2014633" y="296551"/>
                </a:cubicBezTo>
                <a:cubicBezTo>
                  <a:pt x="2016205" y="293216"/>
                  <a:pt x="2017872" y="291312"/>
                  <a:pt x="2019265" y="290895"/>
                </a:cubicBezTo>
                <a:close/>
                <a:moveTo>
                  <a:pt x="2093154" y="287133"/>
                </a:moveTo>
                <a:cubicBezTo>
                  <a:pt x="2095309" y="287312"/>
                  <a:pt x="2097119" y="289264"/>
                  <a:pt x="2098071" y="292932"/>
                </a:cubicBezTo>
                <a:cubicBezTo>
                  <a:pt x="2099881" y="299694"/>
                  <a:pt x="2098071" y="309504"/>
                  <a:pt x="2093690" y="315695"/>
                </a:cubicBezTo>
                <a:cubicBezTo>
                  <a:pt x="2088927" y="322458"/>
                  <a:pt x="2083688" y="322268"/>
                  <a:pt x="2081783" y="314934"/>
                </a:cubicBezTo>
                <a:cubicBezTo>
                  <a:pt x="2080069" y="308076"/>
                  <a:pt x="2081879" y="298360"/>
                  <a:pt x="2086165" y="291978"/>
                </a:cubicBezTo>
                <a:cubicBezTo>
                  <a:pt x="2088499" y="288549"/>
                  <a:pt x="2090999" y="286954"/>
                  <a:pt x="2093154" y="287133"/>
                </a:cubicBezTo>
                <a:close/>
                <a:moveTo>
                  <a:pt x="2053935" y="286097"/>
                </a:moveTo>
                <a:cubicBezTo>
                  <a:pt x="2055662" y="285955"/>
                  <a:pt x="2057162" y="287264"/>
                  <a:pt x="2057971" y="290074"/>
                </a:cubicBezTo>
                <a:cubicBezTo>
                  <a:pt x="2059495" y="295695"/>
                  <a:pt x="2057780" y="305696"/>
                  <a:pt x="2054256" y="311790"/>
                </a:cubicBezTo>
                <a:cubicBezTo>
                  <a:pt x="2050827" y="317697"/>
                  <a:pt x="2046160" y="318267"/>
                  <a:pt x="2044636" y="312935"/>
                </a:cubicBezTo>
                <a:cubicBezTo>
                  <a:pt x="2043207" y="307695"/>
                  <a:pt x="2045112" y="296837"/>
                  <a:pt x="2048541" y="290836"/>
                </a:cubicBezTo>
                <a:cubicBezTo>
                  <a:pt x="2050256" y="287836"/>
                  <a:pt x="2052209" y="286240"/>
                  <a:pt x="2053935" y="286097"/>
                </a:cubicBezTo>
                <a:close/>
                <a:moveTo>
                  <a:pt x="2485929" y="283217"/>
                </a:moveTo>
                <a:cubicBezTo>
                  <a:pt x="2494883" y="283311"/>
                  <a:pt x="2504503" y="289980"/>
                  <a:pt x="2507646" y="297885"/>
                </a:cubicBezTo>
                <a:cubicBezTo>
                  <a:pt x="2510599" y="305219"/>
                  <a:pt x="2506694" y="310649"/>
                  <a:pt x="2498502" y="310649"/>
                </a:cubicBezTo>
                <a:cubicBezTo>
                  <a:pt x="2489453" y="310649"/>
                  <a:pt x="2479928" y="304457"/>
                  <a:pt x="2476690" y="296264"/>
                </a:cubicBezTo>
                <a:cubicBezTo>
                  <a:pt x="2473737" y="288741"/>
                  <a:pt x="2477642" y="283121"/>
                  <a:pt x="2485929" y="283217"/>
                </a:cubicBezTo>
                <a:close/>
                <a:moveTo>
                  <a:pt x="2373534" y="281503"/>
                </a:moveTo>
                <a:cubicBezTo>
                  <a:pt x="2383250" y="280645"/>
                  <a:pt x="2394394" y="287599"/>
                  <a:pt x="2397823" y="296171"/>
                </a:cubicBezTo>
                <a:cubicBezTo>
                  <a:pt x="2401252" y="304744"/>
                  <a:pt x="2396299" y="312839"/>
                  <a:pt x="2386774" y="314269"/>
                </a:cubicBezTo>
                <a:cubicBezTo>
                  <a:pt x="2376773" y="315696"/>
                  <a:pt x="2364009" y="308553"/>
                  <a:pt x="2360771" y="299314"/>
                </a:cubicBezTo>
                <a:cubicBezTo>
                  <a:pt x="2357818" y="290837"/>
                  <a:pt x="2364009" y="282265"/>
                  <a:pt x="2373534" y="281503"/>
                </a:cubicBezTo>
                <a:close/>
                <a:moveTo>
                  <a:pt x="2628995" y="271309"/>
                </a:moveTo>
                <a:cubicBezTo>
                  <a:pt x="2635091" y="278166"/>
                  <a:pt x="2639948" y="282357"/>
                  <a:pt x="2642044" y="286073"/>
                </a:cubicBezTo>
                <a:cubicBezTo>
                  <a:pt x="2644997" y="291407"/>
                  <a:pt x="2642234" y="293216"/>
                  <a:pt x="2636805" y="291882"/>
                </a:cubicBezTo>
                <a:cubicBezTo>
                  <a:pt x="2631566" y="290645"/>
                  <a:pt x="2623375" y="283500"/>
                  <a:pt x="2623375" y="279596"/>
                </a:cubicBezTo>
                <a:cubicBezTo>
                  <a:pt x="2623375" y="276548"/>
                  <a:pt x="2626232" y="275023"/>
                  <a:pt x="2628995" y="271309"/>
                </a:cubicBezTo>
                <a:close/>
                <a:moveTo>
                  <a:pt x="2237613" y="263785"/>
                </a:moveTo>
                <a:cubicBezTo>
                  <a:pt x="2243614" y="260355"/>
                  <a:pt x="2251615" y="265977"/>
                  <a:pt x="2254472" y="275406"/>
                </a:cubicBezTo>
                <a:cubicBezTo>
                  <a:pt x="2257139" y="284169"/>
                  <a:pt x="2254567" y="293502"/>
                  <a:pt x="2248662" y="296170"/>
                </a:cubicBezTo>
                <a:cubicBezTo>
                  <a:pt x="2242852" y="298837"/>
                  <a:pt x="2235232" y="294074"/>
                  <a:pt x="2232469" y="285788"/>
                </a:cubicBezTo>
                <a:cubicBezTo>
                  <a:pt x="2229707" y="277596"/>
                  <a:pt x="2232184" y="266928"/>
                  <a:pt x="2237613" y="263785"/>
                </a:cubicBezTo>
                <a:close/>
                <a:moveTo>
                  <a:pt x="2664428" y="251401"/>
                </a:moveTo>
                <a:cubicBezTo>
                  <a:pt x="2668809" y="256354"/>
                  <a:pt x="2673191" y="260355"/>
                  <a:pt x="2673191" y="261498"/>
                </a:cubicBezTo>
                <a:cubicBezTo>
                  <a:pt x="2673286" y="263593"/>
                  <a:pt x="2671286" y="264927"/>
                  <a:pt x="2668905" y="264546"/>
                </a:cubicBezTo>
                <a:cubicBezTo>
                  <a:pt x="2667762" y="264450"/>
                  <a:pt x="2661761" y="258735"/>
                  <a:pt x="2661380" y="257211"/>
                </a:cubicBezTo>
                <a:cubicBezTo>
                  <a:pt x="2660713" y="254925"/>
                  <a:pt x="2662904" y="253879"/>
                  <a:pt x="2664428" y="251401"/>
                </a:cubicBezTo>
                <a:close/>
                <a:moveTo>
                  <a:pt x="2525268" y="245212"/>
                </a:moveTo>
                <a:cubicBezTo>
                  <a:pt x="2531935" y="246259"/>
                  <a:pt x="2539555" y="252260"/>
                  <a:pt x="2541841" y="257975"/>
                </a:cubicBezTo>
                <a:cubicBezTo>
                  <a:pt x="2544032" y="263595"/>
                  <a:pt x="2540127" y="267977"/>
                  <a:pt x="2533745" y="267120"/>
                </a:cubicBezTo>
                <a:cubicBezTo>
                  <a:pt x="2527173" y="266262"/>
                  <a:pt x="2519648" y="260548"/>
                  <a:pt x="2517267" y="254451"/>
                </a:cubicBezTo>
                <a:cubicBezTo>
                  <a:pt x="2514790" y="248165"/>
                  <a:pt x="2518315" y="244165"/>
                  <a:pt x="2525268" y="245212"/>
                </a:cubicBezTo>
                <a:close/>
                <a:moveTo>
                  <a:pt x="2304859" y="238925"/>
                </a:moveTo>
                <a:cubicBezTo>
                  <a:pt x="2310289" y="237401"/>
                  <a:pt x="2317718" y="243021"/>
                  <a:pt x="2321052" y="250927"/>
                </a:cubicBezTo>
                <a:cubicBezTo>
                  <a:pt x="2324290" y="258641"/>
                  <a:pt x="2322385" y="266928"/>
                  <a:pt x="2317147" y="268452"/>
                </a:cubicBezTo>
                <a:cubicBezTo>
                  <a:pt x="2311622" y="270071"/>
                  <a:pt x="2304574" y="265024"/>
                  <a:pt x="2301145" y="256736"/>
                </a:cubicBezTo>
                <a:cubicBezTo>
                  <a:pt x="2297525" y="248164"/>
                  <a:pt x="2299144" y="240544"/>
                  <a:pt x="2304859" y="238925"/>
                </a:cubicBezTo>
                <a:close/>
                <a:moveTo>
                  <a:pt x="2197786" y="238508"/>
                </a:moveTo>
                <a:cubicBezTo>
                  <a:pt x="2200322" y="239853"/>
                  <a:pt x="2202513" y="242591"/>
                  <a:pt x="2203703" y="246355"/>
                </a:cubicBezTo>
                <a:cubicBezTo>
                  <a:pt x="2206084" y="253783"/>
                  <a:pt x="2203894" y="263689"/>
                  <a:pt x="2199036" y="267595"/>
                </a:cubicBezTo>
                <a:cubicBezTo>
                  <a:pt x="2193607" y="271977"/>
                  <a:pt x="2186939" y="268643"/>
                  <a:pt x="2184463" y="259880"/>
                </a:cubicBezTo>
                <a:cubicBezTo>
                  <a:pt x="2182177" y="251783"/>
                  <a:pt x="2184463" y="242830"/>
                  <a:pt x="2189797" y="239021"/>
                </a:cubicBezTo>
                <a:cubicBezTo>
                  <a:pt x="2192369" y="237211"/>
                  <a:pt x="2195250" y="237163"/>
                  <a:pt x="2197786" y="238508"/>
                </a:cubicBezTo>
                <a:close/>
                <a:moveTo>
                  <a:pt x="2700337" y="237588"/>
                </a:moveTo>
                <a:cubicBezTo>
                  <a:pt x="2702909" y="241112"/>
                  <a:pt x="2704338" y="242922"/>
                  <a:pt x="2705767" y="244827"/>
                </a:cubicBezTo>
                <a:cubicBezTo>
                  <a:pt x="2704528" y="244827"/>
                  <a:pt x="2703481" y="245208"/>
                  <a:pt x="2701957" y="244636"/>
                </a:cubicBezTo>
                <a:cubicBezTo>
                  <a:pt x="2701290" y="244351"/>
                  <a:pt x="2698623" y="241398"/>
                  <a:pt x="2698528" y="240731"/>
                </a:cubicBezTo>
                <a:cubicBezTo>
                  <a:pt x="2698337" y="239493"/>
                  <a:pt x="2699385" y="239017"/>
                  <a:pt x="2700337" y="237588"/>
                </a:cubicBezTo>
                <a:close/>
                <a:moveTo>
                  <a:pt x="2414777" y="232354"/>
                </a:moveTo>
                <a:cubicBezTo>
                  <a:pt x="2423445" y="232829"/>
                  <a:pt x="2432017" y="239402"/>
                  <a:pt x="2433922" y="246831"/>
                </a:cubicBezTo>
                <a:cubicBezTo>
                  <a:pt x="2435732" y="253783"/>
                  <a:pt x="2431446" y="258546"/>
                  <a:pt x="2423350" y="258546"/>
                </a:cubicBezTo>
                <a:cubicBezTo>
                  <a:pt x="2414872" y="258546"/>
                  <a:pt x="2405347" y="252451"/>
                  <a:pt x="2402966" y="245212"/>
                </a:cubicBezTo>
                <a:cubicBezTo>
                  <a:pt x="2400680" y="238068"/>
                  <a:pt x="2406300" y="231876"/>
                  <a:pt x="2414777" y="232354"/>
                </a:cubicBezTo>
                <a:close/>
                <a:moveTo>
                  <a:pt x="1978913" y="228349"/>
                </a:moveTo>
                <a:cubicBezTo>
                  <a:pt x="1978818" y="231015"/>
                  <a:pt x="1977770" y="235111"/>
                  <a:pt x="1977199" y="238635"/>
                </a:cubicBezTo>
                <a:cubicBezTo>
                  <a:pt x="1976341" y="239112"/>
                  <a:pt x="1975008" y="240731"/>
                  <a:pt x="1974722" y="239589"/>
                </a:cubicBezTo>
                <a:cubicBezTo>
                  <a:pt x="1974532" y="238541"/>
                  <a:pt x="1975389" y="234445"/>
                  <a:pt x="1975865" y="230064"/>
                </a:cubicBezTo>
                <a:cubicBezTo>
                  <a:pt x="1977294" y="229111"/>
                  <a:pt x="1978913" y="227205"/>
                  <a:pt x="1978913" y="228349"/>
                </a:cubicBezTo>
                <a:close/>
                <a:moveTo>
                  <a:pt x="2151018" y="219745"/>
                </a:moveTo>
                <a:cubicBezTo>
                  <a:pt x="2153149" y="220518"/>
                  <a:pt x="2154983" y="222828"/>
                  <a:pt x="2156078" y="226449"/>
                </a:cubicBezTo>
                <a:cubicBezTo>
                  <a:pt x="2158269" y="233687"/>
                  <a:pt x="2156364" y="242355"/>
                  <a:pt x="2151601" y="246832"/>
                </a:cubicBezTo>
                <a:cubicBezTo>
                  <a:pt x="2147410" y="250738"/>
                  <a:pt x="2142362" y="249214"/>
                  <a:pt x="2140267" y="243404"/>
                </a:cubicBezTo>
                <a:cubicBezTo>
                  <a:pt x="2137981" y="237117"/>
                  <a:pt x="2139886" y="227020"/>
                  <a:pt x="2144172" y="222257"/>
                </a:cubicBezTo>
                <a:cubicBezTo>
                  <a:pt x="2146458" y="219733"/>
                  <a:pt x="2148887" y="218971"/>
                  <a:pt x="2151018" y="219745"/>
                </a:cubicBezTo>
                <a:close/>
                <a:moveTo>
                  <a:pt x="2564416" y="214732"/>
                </a:moveTo>
                <a:cubicBezTo>
                  <a:pt x="2568416" y="216066"/>
                  <a:pt x="2573083" y="220921"/>
                  <a:pt x="2581179" y="227304"/>
                </a:cubicBezTo>
                <a:cubicBezTo>
                  <a:pt x="2574988" y="228542"/>
                  <a:pt x="2572036" y="230923"/>
                  <a:pt x="2568226" y="229591"/>
                </a:cubicBezTo>
                <a:cubicBezTo>
                  <a:pt x="2565368" y="228637"/>
                  <a:pt x="2559177" y="222255"/>
                  <a:pt x="2558510" y="219589"/>
                </a:cubicBezTo>
                <a:cubicBezTo>
                  <a:pt x="2557843" y="216922"/>
                  <a:pt x="2561653" y="213779"/>
                  <a:pt x="2564416" y="214732"/>
                </a:cubicBezTo>
                <a:close/>
                <a:moveTo>
                  <a:pt x="2007488" y="214731"/>
                </a:moveTo>
                <a:cubicBezTo>
                  <a:pt x="2006345" y="220160"/>
                  <a:pt x="2005679" y="225780"/>
                  <a:pt x="2004917" y="227112"/>
                </a:cubicBezTo>
                <a:cubicBezTo>
                  <a:pt x="2003488" y="229590"/>
                  <a:pt x="2001964" y="229590"/>
                  <a:pt x="2000440" y="230637"/>
                </a:cubicBezTo>
                <a:cubicBezTo>
                  <a:pt x="2001297" y="226350"/>
                  <a:pt x="2001869" y="221589"/>
                  <a:pt x="2003107" y="218064"/>
                </a:cubicBezTo>
                <a:cubicBezTo>
                  <a:pt x="2003869" y="216063"/>
                  <a:pt x="2005583" y="216063"/>
                  <a:pt x="2007488" y="214731"/>
                </a:cubicBezTo>
                <a:close/>
                <a:moveTo>
                  <a:pt x="2109513" y="208885"/>
                </a:moveTo>
                <a:cubicBezTo>
                  <a:pt x="2111169" y="209493"/>
                  <a:pt x="2112550" y="211303"/>
                  <a:pt x="2113216" y="214160"/>
                </a:cubicBezTo>
                <a:cubicBezTo>
                  <a:pt x="2114454" y="219780"/>
                  <a:pt x="2112454" y="228637"/>
                  <a:pt x="2109120" y="232828"/>
                </a:cubicBezTo>
                <a:cubicBezTo>
                  <a:pt x="2105215" y="237592"/>
                  <a:pt x="2100643" y="235971"/>
                  <a:pt x="2099405" y="229209"/>
                </a:cubicBezTo>
                <a:cubicBezTo>
                  <a:pt x="2098357" y="223018"/>
                  <a:pt x="2100357" y="214827"/>
                  <a:pt x="2104167" y="210825"/>
                </a:cubicBezTo>
                <a:cubicBezTo>
                  <a:pt x="2105929" y="208874"/>
                  <a:pt x="2107858" y="208278"/>
                  <a:pt x="2109513" y="208885"/>
                </a:cubicBezTo>
                <a:close/>
                <a:moveTo>
                  <a:pt x="2066924" y="207016"/>
                </a:moveTo>
                <a:cubicBezTo>
                  <a:pt x="2070067" y="203111"/>
                  <a:pt x="2072258" y="204064"/>
                  <a:pt x="2073401" y="208826"/>
                </a:cubicBezTo>
                <a:cubicBezTo>
                  <a:pt x="2074639" y="214064"/>
                  <a:pt x="2073020" y="221208"/>
                  <a:pt x="2068067" y="228066"/>
                </a:cubicBezTo>
                <a:cubicBezTo>
                  <a:pt x="2066734" y="227114"/>
                  <a:pt x="2063876" y="227018"/>
                  <a:pt x="2062638" y="223875"/>
                </a:cubicBezTo>
                <a:cubicBezTo>
                  <a:pt x="2061209" y="220160"/>
                  <a:pt x="2063781" y="210826"/>
                  <a:pt x="2066924" y="207016"/>
                </a:cubicBezTo>
                <a:close/>
                <a:moveTo>
                  <a:pt x="2040159" y="207016"/>
                </a:moveTo>
                <a:cubicBezTo>
                  <a:pt x="2037873" y="215112"/>
                  <a:pt x="2036921" y="220923"/>
                  <a:pt x="2035206" y="224256"/>
                </a:cubicBezTo>
                <a:cubicBezTo>
                  <a:pt x="2032444" y="229686"/>
                  <a:pt x="2029872" y="229400"/>
                  <a:pt x="2029872" y="223495"/>
                </a:cubicBezTo>
                <a:cubicBezTo>
                  <a:pt x="2029872" y="220161"/>
                  <a:pt x="2031777" y="212637"/>
                  <a:pt x="2033301" y="209970"/>
                </a:cubicBezTo>
                <a:cubicBezTo>
                  <a:pt x="2034825" y="207208"/>
                  <a:pt x="2036921" y="208159"/>
                  <a:pt x="2040159" y="207016"/>
                </a:cubicBezTo>
                <a:close/>
                <a:moveTo>
                  <a:pt x="2254186" y="201206"/>
                </a:moveTo>
                <a:cubicBezTo>
                  <a:pt x="2259330" y="199111"/>
                  <a:pt x="2265045" y="203302"/>
                  <a:pt x="2267712" y="211018"/>
                </a:cubicBezTo>
                <a:cubicBezTo>
                  <a:pt x="2270379" y="218732"/>
                  <a:pt x="2268569" y="225588"/>
                  <a:pt x="2263330" y="227591"/>
                </a:cubicBezTo>
                <a:cubicBezTo>
                  <a:pt x="2258282" y="229592"/>
                  <a:pt x="2252091" y="225494"/>
                  <a:pt x="2249614" y="218257"/>
                </a:cubicBezTo>
                <a:cubicBezTo>
                  <a:pt x="2247138" y="211112"/>
                  <a:pt x="2249233" y="203208"/>
                  <a:pt x="2254186" y="201206"/>
                </a:cubicBezTo>
                <a:close/>
                <a:moveTo>
                  <a:pt x="2605468" y="191585"/>
                </a:moveTo>
                <a:cubicBezTo>
                  <a:pt x="2606420" y="191775"/>
                  <a:pt x="2610707" y="196824"/>
                  <a:pt x="2610802" y="198252"/>
                </a:cubicBezTo>
                <a:cubicBezTo>
                  <a:pt x="2610992" y="200157"/>
                  <a:pt x="2608611" y="200728"/>
                  <a:pt x="2606420" y="202728"/>
                </a:cubicBezTo>
                <a:cubicBezTo>
                  <a:pt x="2602991" y="198061"/>
                  <a:pt x="2599277" y="194251"/>
                  <a:pt x="2599372" y="192823"/>
                </a:cubicBezTo>
                <a:cubicBezTo>
                  <a:pt x="2599467" y="191204"/>
                  <a:pt x="2602896" y="191013"/>
                  <a:pt x="2605468" y="191585"/>
                </a:cubicBezTo>
                <a:close/>
                <a:moveTo>
                  <a:pt x="2456211" y="191109"/>
                </a:moveTo>
                <a:cubicBezTo>
                  <a:pt x="2463736" y="191967"/>
                  <a:pt x="2468117" y="196349"/>
                  <a:pt x="2470689" y="202158"/>
                </a:cubicBezTo>
                <a:cubicBezTo>
                  <a:pt x="2471737" y="208065"/>
                  <a:pt x="2469546" y="211303"/>
                  <a:pt x="2462021" y="210350"/>
                </a:cubicBezTo>
                <a:cubicBezTo>
                  <a:pt x="2454687" y="209398"/>
                  <a:pt x="2449258" y="205492"/>
                  <a:pt x="2447448" y="199397"/>
                </a:cubicBezTo>
                <a:cubicBezTo>
                  <a:pt x="2445638" y="193396"/>
                  <a:pt x="2448877" y="190252"/>
                  <a:pt x="2456211" y="191109"/>
                </a:cubicBezTo>
                <a:close/>
                <a:moveTo>
                  <a:pt x="2337244" y="186157"/>
                </a:moveTo>
                <a:cubicBezTo>
                  <a:pt x="2344959" y="184822"/>
                  <a:pt x="2354770" y="189967"/>
                  <a:pt x="2357437" y="196538"/>
                </a:cubicBezTo>
                <a:cubicBezTo>
                  <a:pt x="2360104" y="203111"/>
                  <a:pt x="2355150" y="209587"/>
                  <a:pt x="2347054" y="210065"/>
                </a:cubicBezTo>
                <a:cubicBezTo>
                  <a:pt x="2339720" y="210445"/>
                  <a:pt x="2331243" y="205777"/>
                  <a:pt x="2328766" y="199682"/>
                </a:cubicBezTo>
                <a:cubicBezTo>
                  <a:pt x="2326195" y="193492"/>
                  <a:pt x="2330004" y="187395"/>
                  <a:pt x="2337244" y="186157"/>
                </a:cubicBezTo>
                <a:close/>
                <a:moveTo>
                  <a:pt x="2206085" y="171393"/>
                </a:moveTo>
                <a:cubicBezTo>
                  <a:pt x="2210371" y="168631"/>
                  <a:pt x="2215991" y="172250"/>
                  <a:pt x="2217896" y="178823"/>
                </a:cubicBezTo>
                <a:cubicBezTo>
                  <a:pt x="2219896" y="185299"/>
                  <a:pt x="2217705" y="193205"/>
                  <a:pt x="2213324" y="195492"/>
                </a:cubicBezTo>
                <a:cubicBezTo>
                  <a:pt x="2208942" y="197778"/>
                  <a:pt x="2203323" y="193872"/>
                  <a:pt x="2201703" y="187301"/>
                </a:cubicBezTo>
                <a:cubicBezTo>
                  <a:pt x="2200275" y="181396"/>
                  <a:pt x="2202275" y="173775"/>
                  <a:pt x="2206085" y="171393"/>
                </a:cubicBezTo>
                <a:close/>
                <a:moveTo>
                  <a:pt x="2499550" y="157486"/>
                </a:moveTo>
                <a:cubicBezTo>
                  <a:pt x="2502503" y="158057"/>
                  <a:pt x="2506503" y="162058"/>
                  <a:pt x="2512409" y="166249"/>
                </a:cubicBezTo>
                <a:cubicBezTo>
                  <a:pt x="2508218" y="168154"/>
                  <a:pt x="2506313" y="170630"/>
                  <a:pt x="2503170" y="170346"/>
                </a:cubicBezTo>
                <a:cubicBezTo>
                  <a:pt x="2497836" y="169868"/>
                  <a:pt x="2492692" y="165868"/>
                  <a:pt x="2492787" y="161391"/>
                </a:cubicBezTo>
                <a:cubicBezTo>
                  <a:pt x="2492883" y="159105"/>
                  <a:pt x="2496597" y="156914"/>
                  <a:pt x="2499550" y="157486"/>
                </a:cubicBezTo>
                <a:close/>
                <a:moveTo>
                  <a:pt x="2167175" y="148998"/>
                </a:moveTo>
                <a:cubicBezTo>
                  <a:pt x="2169128" y="149939"/>
                  <a:pt x="2170938" y="152440"/>
                  <a:pt x="2172271" y="156630"/>
                </a:cubicBezTo>
                <a:cubicBezTo>
                  <a:pt x="2171318" y="159678"/>
                  <a:pt x="2170366" y="165487"/>
                  <a:pt x="2168080" y="168917"/>
                </a:cubicBezTo>
                <a:cubicBezTo>
                  <a:pt x="2164746" y="173965"/>
                  <a:pt x="2159888" y="171965"/>
                  <a:pt x="2158174" y="165964"/>
                </a:cubicBezTo>
                <a:cubicBezTo>
                  <a:pt x="2156555" y="160059"/>
                  <a:pt x="2157507" y="154725"/>
                  <a:pt x="2161222" y="150724"/>
                </a:cubicBezTo>
                <a:cubicBezTo>
                  <a:pt x="2163127" y="148677"/>
                  <a:pt x="2165223" y="148058"/>
                  <a:pt x="2167175" y="148998"/>
                </a:cubicBezTo>
                <a:close/>
                <a:moveTo>
                  <a:pt x="2273427" y="144913"/>
                </a:moveTo>
                <a:cubicBezTo>
                  <a:pt x="2276951" y="145675"/>
                  <a:pt x="2280570" y="149677"/>
                  <a:pt x="2282856" y="151390"/>
                </a:cubicBezTo>
                <a:cubicBezTo>
                  <a:pt x="2285238" y="160153"/>
                  <a:pt x="2282666" y="165487"/>
                  <a:pt x="2277999" y="165487"/>
                </a:cubicBezTo>
                <a:cubicBezTo>
                  <a:pt x="2273331" y="165487"/>
                  <a:pt x="2269902" y="162250"/>
                  <a:pt x="2267997" y="156058"/>
                </a:cubicBezTo>
                <a:cubicBezTo>
                  <a:pt x="2266092" y="149771"/>
                  <a:pt x="2268569" y="143675"/>
                  <a:pt x="2273427" y="144913"/>
                </a:cubicBezTo>
                <a:close/>
                <a:moveTo>
                  <a:pt x="2384583" y="140628"/>
                </a:moveTo>
                <a:cubicBezTo>
                  <a:pt x="2388107" y="140247"/>
                  <a:pt x="2394203" y="144723"/>
                  <a:pt x="2402490" y="148819"/>
                </a:cubicBezTo>
                <a:cubicBezTo>
                  <a:pt x="2397442" y="153105"/>
                  <a:pt x="2395251" y="156819"/>
                  <a:pt x="2391250" y="158058"/>
                </a:cubicBezTo>
                <a:cubicBezTo>
                  <a:pt x="2386012" y="159581"/>
                  <a:pt x="2375820" y="153582"/>
                  <a:pt x="2376296" y="148913"/>
                </a:cubicBezTo>
                <a:cubicBezTo>
                  <a:pt x="2376677" y="145295"/>
                  <a:pt x="2380487" y="141009"/>
                  <a:pt x="2384583" y="140628"/>
                </a:cubicBezTo>
                <a:close/>
                <a:moveTo>
                  <a:pt x="2121312" y="135294"/>
                </a:moveTo>
                <a:cubicBezTo>
                  <a:pt x="2124646" y="132151"/>
                  <a:pt x="2127694" y="132816"/>
                  <a:pt x="2128361" y="138342"/>
                </a:cubicBezTo>
                <a:cubicBezTo>
                  <a:pt x="2128837" y="142247"/>
                  <a:pt x="2127503" y="147486"/>
                  <a:pt x="2126551" y="155581"/>
                </a:cubicBezTo>
                <a:cubicBezTo>
                  <a:pt x="2122455" y="153390"/>
                  <a:pt x="2119502" y="153295"/>
                  <a:pt x="2117883" y="150724"/>
                </a:cubicBezTo>
                <a:cubicBezTo>
                  <a:pt x="2115883" y="147581"/>
                  <a:pt x="2118169" y="138152"/>
                  <a:pt x="2121312" y="135294"/>
                </a:cubicBezTo>
                <a:close/>
                <a:moveTo>
                  <a:pt x="2024443" y="131861"/>
                </a:moveTo>
                <a:cubicBezTo>
                  <a:pt x="2024538" y="133480"/>
                  <a:pt x="2023491" y="137576"/>
                  <a:pt x="2022633" y="140147"/>
                </a:cubicBezTo>
                <a:cubicBezTo>
                  <a:pt x="2022252" y="141195"/>
                  <a:pt x="2020443" y="142148"/>
                  <a:pt x="2020347" y="141195"/>
                </a:cubicBezTo>
                <a:cubicBezTo>
                  <a:pt x="2020157" y="139577"/>
                  <a:pt x="2020824" y="136338"/>
                  <a:pt x="2021300" y="131956"/>
                </a:cubicBezTo>
                <a:cubicBezTo>
                  <a:pt x="2022824" y="131765"/>
                  <a:pt x="2024443" y="130527"/>
                  <a:pt x="2024443" y="131861"/>
                </a:cubicBezTo>
                <a:close/>
                <a:moveTo>
                  <a:pt x="2541365" y="128720"/>
                </a:moveTo>
                <a:cubicBezTo>
                  <a:pt x="2543937" y="131197"/>
                  <a:pt x="2547271" y="133578"/>
                  <a:pt x="2548699" y="136054"/>
                </a:cubicBezTo>
                <a:cubicBezTo>
                  <a:pt x="2549366" y="137388"/>
                  <a:pt x="2546604" y="138531"/>
                  <a:pt x="2544699" y="140340"/>
                </a:cubicBezTo>
                <a:cubicBezTo>
                  <a:pt x="2541556" y="136816"/>
                  <a:pt x="2538317" y="134244"/>
                  <a:pt x="2538031" y="132530"/>
                </a:cubicBezTo>
                <a:cubicBezTo>
                  <a:pt x="2537651" y="130815"/>
                  <a:pt x="2540127" y="129958"/>
                  <a:pt x="2541365" y="128720"/>
                </a:cubicBezTo>
                <a:close/>
                <a:moveTo>
                  <a:pt x="2056256" y="126531"/>
                </a:moveTo>
                <a:cubicBezTo>
                  <a:pt x="2054732" y="131484"/>
                  <a:pt x="2053875" y="136150"/>
                  <a:pt x="2052827" y="137770"/>
                </a:cubicBezTo>
                <a:cubicBezTo>
                  <a:pt x="2051589" y="139485"/>
                  <a:pt x="2050160" y="138437"/>
                  <a:pt x="2048827" y="138627"/>
                </a:cubicBezTo>
                <a:cubicBezTo>
                  <a:pt x="2049779" y="134721"/>
                  <a:pt x="2050446" y="130340"/>
                  <a:pt x="2051780" y="127102"/>
                </a:cubicBezTo>
                <a:cubicBezTo>
                  <a:pt x="2052351" y="125673"/>
                  <a:pt x="2054256" y="126625"/>
                  <a:pt x="2056256" y="126531"/>
                </a:cubicBezTo>
                <a:close/>
                <a:moveTo>
                  <a:pt x="2084355" y="125958"/>
                </a:moveTo>
                <a:cubicBezTo>
                  <a:pt x="2086831" y="127578"/>
                  <a:pt x="2089213" y="127387"/>
                  <a:pt x="2089784" y="129769"/>
                </a:cubicBezTo>
                <a:cubicBezTo>
                  <a:pt x="2090832" y="133960"/>
                  <a:pt x="2089117" y="139770"/>
                  <a:pt x="2086260" y="142055"/>
                </a:cubicBezTo>
                <a:cubicBezTo>
                  <a:pt x="2084641" y="143293"/>
                  <a:pt x="2082164" y="142055"/>
                  <a:pt x="2081688" y="139675"/>
                </a:cubicBezTo>
                <a:cubicBezTo>
                  <a:pt x="2081307" y="137389"/>
                  <a:pt x="2083021" y="132244"/>
                  <a:pt x="2084355" y="125958"/>
                </a:cubicBezTo>
                <a:close/>
                <a:moveTo>
                  <a:pt x="2223610" y="105862"/>
                </a:moveTo>
                <a:cubicBezTo>
                  <a:pt x="2228278" y="110338"/>
                  <a:pt x="2231611" y="112338"/>
                  <a:pt x="2233421" y="115672"/>
                </a:cubicBezTo>
                <a:cubicBezTo>
                  <a:pt x="2235993" y="120625"/>
                  <a:pt x="2233992" y="126529"/>
                  <a:pt x="2230087" y="128054"/>
                </a:cubicBezTo>
                <a:cubicBezTo>
                  <a:pt x="2226182" y="129483"/>
                  <a:pt x="2222372" y="127388"/>
                  <a:pt x="2221420" y="122436"/>
                </a:cubicBezTo>
                <a:cubicBezTo>
                  <a:pt x="2220562" y="118339"/>
                  <a:pt x="2222372" y="113482"/>
                  <a:pt x="2223610" y="105862"/>
                </a:cubicBezTo>
                <a:close/>
                <a:moveTo>
                  <a:pt x="2433161" y="102718"/>
                </a:moveTo>
                <a:cubicBezTo>
                  <a:pt x="2435066" y="102718"/>
                  <a:pt x="2438876" y="106814"/>
                  <a:pt x="2443067" y="110052"/>
                </a:cubicBezTo>
                <a:cubicBezTo>
                  <a:pt x="2439733" y="111862"/>
                  <a:pt x="2437257" y="114719"/>
                  <a:pt x="2435256" y="113958"/>
                </a:cubicBezTo>
                <a:cubicBezTo>
                  <a:pt x="2431732" y="112719"/>
                  <a:pt x="2428494" y="109290"/>
                  <a:pt x="2425160" y="106814"/>
                </a:cubicBezTo>
                <a:cubicBezTo>
                  <a:pt x="2427732" y="105290"/>
                  <a:pt x="2429923" y="102718"/>
                  <a:pt x="2433161" y="102718"/>
                </a:cubicBezTo>
                <a:close/>
                <a:moveTo>
                  <a:pt x="2310955" y="94718"/>
                </a:moveTo>
                <a:cubicBezTo>
                  <a:pt x="2316385" y="93288"/>
                  <a:pt x="2324862" y="99003"/>
                  <a:pt x="2323814" y="103005"/>
                </a:cubicBezTo>
                <a:cubicBezTo>
                  <a:pt x="2322862" y="106242"/>
                  <a:pt x="2319052" y="108720"/>
                  <a:pt x="2314765" y="113672"/>
                </a:cubicBezTo>
                <a:cubicBezTo>
                  <a:pt x="2309050" y="108529"/>
                  <a:pt x="2303240" y="105385"/>
                  <a:pt x="2303050" y="102624"/>
                </a:cubicBezTo>
                <a:cubicBezTo>
                  <a:pt x="2302764" y="99671"/>
                  <a:pt x="2307050" y="95765"/>
                  <a:pt x="2310955" y="94718"/>
                </a:cubicBezTo>
                <a:close/>
                <a:moveTo>
                  <a:pt x="2181510" y="83477"/>
                </a:moveTo>
                <a:cubicBezTo>
                  <a:pt x="2183415" y="82240"/>
                  <a:pt x="2186273" y="84811"/>
                  <a:pt x="2190559" y="86620"/>
                </a:cubicBezTo>
                <a:cubicBezTo>
                  <a:pt x="2187892" y="92146"/>
                  <a:pt x="2186844" y="96813"/>
                  <a:pt x="2184749" y="98528"/>
                </a:cubicBezTo>
                <a:cubicBezTo>
                  <a:pt x="2181320" y="101290"/>
                  <a:pt x="2177891" y="98909"/>
                  <a:pt x="2177605" y="93288"/>
                </a:cubicBezTo>
                <a:cubicBezTo>
                  <a:pt x="2177510" y="90146"/>
                  <a:pt x="2179605" y="84716"/>
                  <a:pt x="2181510" y="83477"/>
                </a:cubicBezTo>
                <a:close/>
                <a:moveTo>
                  <a:pt x="2479071" y="71662"/>
                </a:moveTo>
                <a:cubicBezTo>
                  <a:pt x="2480595" y="71662"/>
                  <a:pt x="2483167" y="73662"/>
                  <a:pt x="2487549" y="76139"/>
                </a:cubicBezTo>
                <a:cubicBezTo>
                  <a:pt x="2484310" y="77187"/>
                  <a:pt x="2482882" y="78139"/>
                  <a:pt x="2481072" y="77949"/>
                </a:cubicBezTo>
                <a:cubicBezTo>
                  <a:pt x="2479833" y="77853"/>
                  <a:pt x="2476500" y="75282"/>
                  <a:pt x="2476595" y="74996"/>
                </a:cubicBezTo>
                <a:cubicBezTo>
                  <a:pt x="2476881" y="73567"/>
                  <a:pt x="2477643" y="71757"/>
                  <a:pt x="2479071" y="71662"/>
                </a:cubicBezTo>
                <a:close/>
                <a:moveTo>
                  <a:pt x="2140457" y="62522"/>
                </a:moveTo>
                <a:cubicBezTo>
                  <a:pt x="2143029" y="64713"/>
                  <a:pt x="2145029" y="65285"/>
                  <a:pt x="2145696" y="67380"/>
                </a:cubicBezTo>
                <a:cubicBezTo>
                  <a:pt x="2146934" y="70999"/>
                  <a:pt x="2145600" y="75381"/>
                  <a:pt x="2142743" y="76714"/>
                </a:cubicBezTo>
                <a:cubicBezTo>
                  <a:pt x="2141124" y="77477"/>
                  <a:pt x="2138362" y="76238"/>
                  <a:pt x="2138171" y="74524"/>
                </a:cubicBezTo>
                <a:cubicBezTo>
                  <a:pt x="2137885" y="71761"/>
                  <a:pt x="2139314" y="67856"/>
                  <a:pt x="2140457" y="62522"/>
                </a:cubicBezTo>
                <a:close/>
                <a:moveTo>
                  <a:pt x="2245995" y="55664"/>
                </a:moveTo>
                <a:cubicBezTo>
                  <a:pt x="2247614" y="54903"/>
                  <a:pt x="2250567" y="57380"/>
                  <a:pt x="2254853" y="59379"/>
                </a:cubicBezTo>
                <a:cubicBezTo>
                  <a:pt x="2252472" y="63379"/>
                  <a:pt x="2251519" y="67189"/>
                  <a:pt x="2249805" y="67475"/>
                </a:cubicBezTo>
                <a:cubicBezTo>
                  <a:pt x="2247995" y="67762"/>
                  <a:pt x="2245328" y="64809"/>
                  <a:pt x="2243042" y="63285"/>
                </a:cubicBezTo>
                <a:cubicBezTo>
                  <a:pt x="2243994" y="60617"/>
                  <a:pt x="2244375" y="56522"/>
                  <a:pt x="2245995" y="55664"/>
                </a:cubicBezTo>
                <a:close/>
                <a:moveTo>
                  <a:pt x="2104072" y="54140"/>
                </a:moveTo>
                <a:cubicBezTo>
                  <a:pt x="2105596" y="53569"/>
                  <a:pt x="2106834" y="54902"/>
                  <a:pt x="2108168" y="55474"/>
                </a:cubicBezTo>
                <a:cubicBezTo>
                  <a:pt x="2107310" y="58046"/>
                  <a:pt x="2106644" y="61570"/>
                  <a:pt x="2105501" y="62903"/>
                </a:cubicBezTo>
                <a:cubicBezTo>
                  <a:pt x="2104548" y="64046"/>
                  <a:pt x="2103024" y="62903"/>
                  <a:pt x="2101119" y="62808"/>
                </a:cubicBezTo>
                <a:cubicBezTo>
                  <a:pt x="2102357" y="58808"/>
                  <a:pt x="2103500" y="54331"/>
                  <a:pt x="2104072" y="54140"/>
                </a:cubicBezTo>
                <a:close/>
                <a:moveTo>
                  <a:pt x="2364485" y="52331"/>
                </a:moveTo>
                <a:cubicBezTo>
                  <a:pt x="2365628" y="52235"/>
                  <a:pt x="2370486" y="56331"/>
                  <a:pt x="2370391" y="57855"/>
                </a:cubicBezTo>
                <a:cubicBezTo>
                  <a:pt x="2370391" y="60141"/>
                  <a:pt x="2367248" y="61665"/>
                  <a:pt x="2364295" y="64713"/>
                </a:cubicBezTo>
                <a:cubicBezTo>
                  <a:pt x="2360580" y="60714"/>
                  <a:pt x="2356294" y="57855"/>
                  <a:pt x="2356580" y="56045"/>
                </a:cubicBezTo>
                <a:cubicBezTo>
                  <a:pt x="2356960" y="54141"/>
                  <a:pt x="2361247" y="52617"/>
                  <a:pt x="2364485" y="52331"/>
                </a:cubicBezTo>
                <a:close/>
                <a:moveTo>
                  <a:pt x="2072640" y="45183"/>
                </a:moveTo>
                <a:cubicBezTo>
                  <a:pt x="2073116" y="46517"/>
                  <a:pt x="2073973" y="47374"/>
                  <a:pt x="2073973" y="49184"/>
                </a:cubicBezTo>
                <a:cubicBezTo>
                  <a:pt x="2073973" y="50708"/>
                  <a:pt x="2073116" y="53565"/>
                  <a:pt x="2072259" y="55375"/>
                </a:cubicBezTo>
                <a:cubicBezTo>
                  <a:pt x="2071878" y="56232"/>
                  <a:pt x="2070258" y="56899"/>
                  <a:pt x="2070163" y="56137"/>
                </a:cubicBezTo>
                <a:cubicBezTo>
                  <a:pt x="2069877" y="54899"/>
                  <a:pt x="2070354" y="52517"/>
                  <a:pt x="2070544" y="50612"/>
                </a:cubicBezTo>
                <a:cubicBezTo>
                  <a:pt x="2071306" y="48803"/>
                  <a:pt x="2071973" y="46993"/>
                  <a:pt x="2072640" y="45183"/>
                </a:cubicBezTo>
                <a:close/>
                <a:moveTo>
                  <a:pt x="2202370" y="21376"/>
                </a:moveTo>
                <a:cubicBezTo>
                  <a:pt x="2204752" y="24138"/>
                  <a:pt x="2206847" y="25566"/>
                  <a:pt x="2207514" y="27663"/>
                </a:cubicBezTo>
                <a:cubicBezTo>
                  <a:pt x="2207895" y="29090"/>
                  <a:pt x="2206180" y="33472"/>
                  <a:pt x="2205418" y="33472"/>
                </a:cubicBezTo>
                <a:cubicBezTo>
                  <a:pt x="2203513" y="33472"/>
                  <a:pt x="2200751" y="32425"/>
                  <a:pt x="2200180" y="30615"/>
                </a:cubicBezTo>
                <a:cubicBezTo>
                  <a:pt x="2199608" y="28900"/>
                  <a:pt x="2201227" y="25566"/>
                  <a:pt x="2202370" y="21376"/>
                </a:cubicBezTo>
                <a:close/>
                <a:moveTo>
                  <a:pt x="2290000" y="8702"/>
                </a:moveTo>
                <a:cubicBezTo>
                  <a:pt x="2292762" y="8702"/>
                  <a:pt x="2295620" y="10322"/>
                  <a:pt x="2300668" y="12037"/>
                </a:cubicBezTo>
                <a:cubicBezTo>
                  <a:pt x="2296668" y="14228"/>
                  <a:pt x="2294382" y="16513"/>
                  <a:pt x="2292096" y="16417"/>
                </a:cubicBezTo>
                <a:cubicBezTo>
                  <a:pt x="2289810" y="16323"/>
                  <a:pt x="2286857" y="13847"/>
                  <a:pt x="2285523" y="12132"/>
                </a:cubicBezTo>
                <a:cubicBezTo>
                  <a:pt x="2285047" y="11465"/>
                  <a:pt x="2288286" y="8702"/>
                  <a:pt x="2290000" y="8702"/>
                </a:cubicBezTo>
                <a:close/>
                <a:moveTo>
                  <a:pt x="2163603" y="130"/>
                </a:moveTo>
                <a:cubicBezTo>
                  <a:pt x="2164079" y="-442"/>
                  <a:pt x="2166556" y="988"/>
                  <a:pt x="2166461" y="1941"/>
                </a:cubicBezTo>
                <a:cubicBezTo>
                  <a:pt x="2166365" y="3940"/>
                  <a:pt x="2165318" y="6227"/>
                  <a:pt x="2164270" y="9656"/>
                </a:cubicBezTo>
                <a:cubicBezTo>
                  <a:pt x="2162651" y="7941"/>
                  <a:pt x="2160936" y="7084"/>
                  <a:pt x="2161127" y="6035"/>
                </a:cubicBezTo>
                <a:cubicBezTo>
                  <a:pt x="2161412" y="4035"/>
                  <a:pt x="2162460" y="1560"/>
                  <a:pt x="2163603" y="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0000">
                <a:schemeClr val="accent1">
                  <a:lumMod val="100000"/>
                  <a:alpha val="2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id="{4266401E-0D6B-45DD-8ACB-E4E76F81C07E}"/>
              </a:ext>
            </a:extLst>
          </p:cNvPr>
          <p:cNvSpPr>
            <a:spLocks/>
          </p:cNvSpPr>
          <p:nvPr/>
        </p:nvSpPr>
        <p:spPr>
          <a:xfrm>
            <a:off x="1028700" y="-1638300"/>
            <a:ext cx="10134600" cy="10134600"/>
          </a:xfrm>
          <a:prstGeom prst="donut">
            <a:avLst>
              <a:gd name="adj" fmla="val 18221"/>
            </a:avLst>
          </a:prstGeom>
          <a:gradFill>
            <a:gsLst>
              <a:gs pos="0">
                <a:schemeClr val="accent1">
                  <a:lumMod val="2000"/>
                  <a:lumOff val="98000"/>
                </a:schemeClr>
              </a:gs>
              <a:gs pos="10000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A70E74F0-9266-4E93-AECA-131BE700DEB2}"/>
              </a:ext>
            </a:extLst>
          </p:cNvPr>
          <p:cNvSpPr>
            <a:spLocks/>
          </p:cNvSpPr>
          <p:nvPr/>
        </p:nvSpPr>
        <p:spPr>
          <a:xfrm>
            <a:off x="1769892" y="-897107"/>
            <a:ext cx="8652190" cy="8652214"/>
          </a:xfrm>
          <a:prstGeom prst="arc">
            <a:avLst>
              <a:gd name="adj1" fmla="val 9739053"/>
              <a:gd name="adj2" fmla="val 17403787"/>
            </a:avLst>
          </a:prstGeom>
          <a:ln w="38100" cap="rnd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8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0B324AD2-B5C0-4EE6-BF6F-32281578CE35}"/>
              </a:ext>
            </a:extLst>
          </p:cNvPr>
          <p:cNvSpPr>
            <a:spLocks/>
          </p:cNvSpPr>
          <p:nvPr/>
        </p:nvSpPr>
        <p:spPr>
          <a:xfrm flipH="1" flipV="1">
            <a:off x="1769892" y="-897107"/>
            <a:ext cx="8652190" cy="8652214"/>
          </a:xfrm>
          <a:prstGeom prst="arc">
            <a:avLst>
              <a:gd name="adj1" fmla="val 9530899"/>
              <a:gd name="adj2" fmla="val 17403787"/>
            </a:avLst>
          </a:prstGeom>
          <a:ln w="19050" cap="rnd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8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图形 2">
            <a:extLst>
              <a:ext uri="{FF2B5EF4-FFF2-40B4-BE49-F238E27FC236}">
                <a16:creationId xmlns:a16="http://schemas.microsoft.com/office/drawing/2014/main" id="{81FAA135-1355-4253-89C1-69A206CB0410}"/>
              </a:ext>
            </a:extLst>
          </p:cNvPr>
          <p:cNvGrpSpPr>
            <a:grpSpLocks/>
          </p:cNvGrpSpPr>
          <p:nvPr/>
        </p:nvGrpSpPr>
        <p:grpSpPr>
          <a:xfrm>
            <a:off x="5545237" y="2908639"/>
            <a:ext cx="1093909" cy="237619"/>
            <a:chOff x="5470397" y="3435381"/>
            <a:chExt cx="969073" cy="210502"/>
          </a:xfrm>
          <a:solidFill>
            <a:srgbClr val="FFFFFF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FFDC740-46E6-4978-AF08-D2183515845E}"/>
                </a:ext>
              </a:extLst>
            </p:cNvPr>
            <p:cNvSpPr>
              <a:spLocks/>
            </p:cNvSpPr>
            <p:nvPr/>
          </p:nvSpPr>
          <p:spPr>
            <a:xfrm>
              <a:off x="5470397" y="3438048"/>
              <a:ext cx="104203" cy="205263"/>
            </a:xfrm>
            <a:custGeom>
              <a:avLst/>
              <a:gdLst>
                <a:gd name="connsiteX0" fmla="*/ 0 w 104203"/>
                <a:gd name="connsiteY0" fmla="*/ 205264 h 205263"/>
                <a:gd name="connsiteX1" fmla="*/ 0 w 104203"/>
                <a:gd name="connsiteY1" fmla="*/ 0 h 205263"/>
                <a:gd name="connsiteX2" fmla="*/ 46291 w 104203"/>
                <a:gd name="connsiteY2" fmla="*/ 0 h 205263"/>
                <a:gd name="connsiteX3" fmla="*/ 79343 w 104203"/>
                <a:gd name="connsiteY3" fmla="*/ 9716 h 205263"/>
                <a:gd name="connsiteX4" fmla="*/ 97345 w 104203"/>
                <a:gd name="connsiteY4" fmla="*/ 35052 h 205263"/>
                <a:gd name="connsiteX5" fmla="*/ 100298 w 104203"/>
                <a:gd name="connsiteY5" fmla="*/ 56864 h 205263"/>
                <a:gd name="connsiteX6" fmla="*/ 89344 w 104203"/>
                <a:gd name="connsiteY6" fmla="*/ 89916 h 205263"/>
                <a:gd name="connsiteX7" fmla="*/ 78581 w 104203"/>
                <a:gd name="connsiteY7" fmla="*/ 97917 h 205263"/>
                <a:gd name="connsiteX8" fmla="*/ 96012 w 104203"/>
                <a:gd name="connsiteY8" fmla="*/ 113443 h 205263"/>
                <a:gd name="connsiteX9" fmla="*/ 103060 w 104203"/>
                <a:gd name="connsiteY9" fmla="*/ 133731 h 205263"/>
                <a:gd name="connsiteX10" fmla="*/ 104203 w 104203"/>
                <a:gd name="connsiteY10" fmla="*/ 148019 h 205263"/>
                <a:gd name="connsiteX11" fmla="*/ 96869 w 104203"/>
                <a:gd name="connsiteY11" fmla="*/ 181070 h 205263"/>
                <a:gd name="connsiteX12" fmla="*/ 80677 w 104203"/>
                <a:gd name="connsiteY12" fmla="*/ 198025 h 205263"/>
                <a:gd name="connsiteX13" fmla="*/ 57245 w 104203"/>
                <a:gd name="connsiteY13" fmla="*/ 205264 h 205263"/>
                <a:gd name="connsiteX14" fmla="*/ 0 w 104203"/>
                <a:gd name="connsiteY14" fmla="*/ 205264 h 205263"/>
                <a:gd name="connsiteX15" fmla="*/ 33338 w 104203"/>
                <a:gd name="connsiteY15" fmla="*/ 83820 h 205263"/>
                <a:gd name="connsiteX16" fmla="*/ 46291 w 104203"/>
                <a:gd name="connsiteY16" fmla="*/ 83820 h 205263"/>
                <a:gd name="connsiteX17" fmla="*/ 65627 w 104203"/>
                <a:gd name="connsiteY17" fmla="*/ 69723 h 205263"/>
                <a:gd name="connsiteX18" fmla="*/ 67437 w 104203"/>
                <a:gd name="connsiteY18" fmla="*/ 56769 h 205263"/>
                <a:gd name="connsiteX19" fmla="*/ 61246 w 104203"/>
                <a:gd name="connsiteY19" fmla="*/ 37433 h 205263"/>
                <a:gd name="connsiteX20" fmla="*/ 46291 w 104203"/>
                <a:gd name="connsiteY20" fmla="*/ 31337 h 205263"/>
                <a:gd name="connsiteX21" fmla="*/ 33338 w 104203"/>
                <a:gd name="connsiteY21" fmla="*/ 31337 h 205263"/>
                <a:gd name="connsiteX22" fmla="*/ 33338 w 104203"/>
                <a:gd name="connsiteY22" fmla="*/ 83820 h 205263"/>
                <a:gd name="connsiteX23" fmla="*/ 33338 w 104203"/>
                <a:gd name="connsiteY23" fmla="*/ 174593 h 205263"/>
                <a:gd name="connsiteX24" fmla="*/ 46291 w 104203"/>
                <a:gd name="connsiteY24" fmla="*/ 174593 h 205263"/>
                <a:gd name="connsiteX25" fmla="*/ 68104 w 104203"/>
                <a:gd name="connsiteY25" fmla="*/ 158401 h 205263"/>
                <a:gd name="connsiteX26" fmla="*/ 70199 w 104203"/>
                <a:gd name="connsiteY26" fmla="*/ 145637 h 205263"/>
                <a:gd name="connsiteX27" fmla="*/ 63532 w 104203"/>
                <a:gd name="connsiteY27" fmla="*/ 120587 h 205263"/>
                <a:gd name="connsiteX28" fmla="*/ 46196 w 104203"/>
                <a:gd name="connsiteY28" fmla="*/ 113348 h 205263"/>
                <a:gd name="connsiteX29" fmla="*/ 33242 w 104203"/>
                <a:gd name="connsiteY29" fmla="*/ 113348 h 205263"/>
                <a:gd name="connsiteX30" fmla="*/ 33242 w 104203"/>
                <a:gd name="connsiteY30" fmla="*/ 174593 h 20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4203" h="205263">
                  <a:moveTo>
                    <a:pt x="0" y="205264"/>
                  </a:moveTo>
                  <a:lnTo>
                    <a:pt x="0" y="0"/>
                  </a:lnTo>
                  <a:lnTo>
                    <a:pt x="46291" y="0"/>
                  </a:lnTo>
                  <a:cubicBezTo>
                    <a:pt x="58483" y="0"/>
                    <a:pt x="69532" y="3238"/>
                    <a:pt x="79343" y="9716"/>
                  </a:cubicBezTo>
                  <a:cubicBezTo>
                    <a:pt x="87725" y="15240"/>
                    <a:pt x="93726" y="23622"/>
                    <a:pt x="97345" y="35052"/>
                  </a:cubicBezTo>
                  <a:cubicBezTo>
                    <a:pt x="99250" y="41243"/>
                    <a:pt x="100298" y="48482"/>
                    <a:pt x="100298" y="56864"/>
                  </a:cubicBezTo>
                  <a:cubicBezTo>
                    <a:pt x="100298" y="70580"/>
                    <a:pt x="96679" y="81629"/>
                    <a:pt x="89344" y="89916"/>
                  </a:cubicBezTo>
                  <a:cubicBezTo>
                    <a:pt x="86296" y="93345"/>
                    <a:pt x="82677" y="96012"/>
                    <a:pt x="78581" y="97917"/>
                  </a:cubicBezTo>
                  <a:cubicBezTo>
                    <a:pt x="85439" y="100584"/>
                    <a:pt x="91249" y="105728"/>
                    <a:pt x="96012" y="113443"/>
                  </a:cubicBezTo>
                  <a:cubicBezTo>
                    <a:pt x="99250" y="118682"/>
                    <a:pt x="101632" y="125444"/>
                    <a:pt x="103060" y="133731"/>
                  </a:cubicBezTo>
                  <a:cubicBezTo>
                    <a:pt x="103822" y="138017"/>
                    <a:pt x="104203" y="142780"/>
                    <a:pt x="104203" y="148019"/>
                  </a:cubicBezTo>
                  <a:cubicBezTo>
                    <a:pt x="104203" y="160973"/>
                    <a:pt x="101727" y="172021"/>
                    <a:pt x="96869" y="181070"/>
                  </a:cubicBezTo>
                  <a:cubicBezTo>
                    <a:pt x="93059" y="188119"/>
                    <a:pt x="87630" y="193834"/>
                    <a:pt x="80677" y="198025"/>
                  </a:cubicBezTo>
                  <a:cubicBezTo>
                    <a:pt x="72771" y="202787"/>
                    <a:pt x="64960" y="205264"/>
                    <a:pt x="57245" y="205264"/>
                  </a:cubicBezTo>
                  <a:lnTo>
                    <a:pt x="0" y="205264"/>
                  </a:lnTo>
                  <a:close/>
                  <a:moveTo>
                    <a:pt x="33338" y="83820"/>
                  </a:moveTo>
                  <a:lnTo>
                    <a:pt x="46291" y="83820"/>
                  </a:lnTo>
                  <a:cubicBezTo>
                    <a:pt x="55912" y="83820"/>
                    <a:pt x="62389" y="79153"/>
                    <a:pt x="65627" y="69723"/>
                  </a:cubicBezTo>
                  <a:cubicBezTo>
                    <a:pt x="66865" y="66199"/>
                    <a:pt x="67437" y="61913"/>
                    <a:pt x="67437" y="56769"/>
                  </a:cubicBezTo>
                  <a:cubicBezTo>
                    <a:pt x="67437" y="48196"/>
                    <a:pt x="65341" y="41720"/>
                    <a:pt x="61246" y="37433"/>
                  </a:cubicBezTo>
                  <a:cubicBezTo>
                    <a:pt x="57436" y="33338"/>
                    <a:pt x="52388" y="31337"/>
                    <a:pt x="46291" y="31337"/>
                  </a:cubicBezTo>
                  <a:lnTo>
                    <a:pt x="33338" y="31337"/>
                  </a:lnTo>
                  <a:lnTo>
                    <a:pt x="33338" y="83820"/>
                  </a:lnTo>
                  <a:close/>
                  <a:moveTo>
                    <a:pt x="33338" y="174593"/>
                  </a:moveTo>
                  <a:lnTo>
                    <a:pt x="46291" y="174593"/>
                  </a:lnTo>
                  <a:cubicBezTo>
                    <a:pt x="56769" y="174593"/>
                    <a:pt x="64103" y="169164"/>
                    <a:pt x="68104" y="158401"/>
                  </a:cubicBezTo>
                  <a:cubicBezTo>
                    <a:pt x="69532" y="154686"/>
                    <a:pt x="70199" y="150495"/>
                    <a:pt x="70199" y="145637"/>
                  </a:cubicBezTo>
                  <a:cubicBezTo>
                    <a:pt x="70199" y="134112"/>
                    <a:pt x="68008" y="125825"/>
                    <a:pt x="63532" y="120587"/>
                  </a:cubicBezTo>
                  <a:cubicBezTo>
                    <a:pt x="59626" y="115824"/>
                    <a:pt x="53816" y="113348"/>
                    <a:pt x="46196" y="113348"/>
                  </a:cubicBezTo>
                  <a:lnTo>
                    <a:pt x="33242" y="113348"/>
                  </a:lnTo>
                  <a:lnTo>
                    <a:pt x="33242" y="1745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A3AFC5F-C32D-427D-8F1C-179B92CCCF62}"/>
                </a:ext>
              </a:extLst>
            </p:cNvPr>
            <p:cNvSpPr>
              <a:spLocks/>
            </p:cNvSpPr>
            <p:nvPr/>
          </p:nvSpPr>
          <p:spPr>
            <a:xfrm>
              <a:off x="5688234" y="3438048"/>
              <a:ext cx="111728" cy="205263"/>
            </a:xfrm>
            <a:custGeom>
              <a:avLst/>
              <a:gdLst>
                <a:gd name="connsiteX0" fmla="*/ 39719 w 111728"/>
                <a:gd name="connsiteY0" fmla="*/ 158115 h 205263"/>
                <a:gd name="connsiteX1" fmla="*/ 32195 w 111728"/>
                <a:gd name="connsiteY1" fmla="*/ 205264 h 205263"/>
                <a:gd name="connsiteX2" fmla="*/ 0 w 111728"/>
                <a:gd name="connsiteY2" fmla="*/ 205264 h 205263"/>
                <a:gd name="connsiteX3" fmla="*/ 34766 w 111728"/>
                <a:gd name="connsiteY3" fmla="*/ 0 h 205263"/>
                <a:gd name="connsiteX4" fmla="*/ 77438 w 111728"/>
                <a:gd name="connsiteY4" fmla="*/ 0 h 205263"/>
                <a:gd name="connsiteX5" fmla="*/ 111728 w 111728"/>
                <a:gd name="connsiteY5" fmla="*/ 205264 h 205263"/>
                <a:gd name="connsiteX6" fmla="*/ 79343 w 111728"/>
                <a:gd name="connsiteY6" fmla="*/ 205264 h 205263"/>
                <a:gd name="connsiteX7" fmla="*/ 72009 w 111728"/>
                <a:gd name="connsiteY7" fmla="*/ 158115 h 205263"/>
                <a:gd name="connsiteX8" fmla="*/ 39719 w 111728"/>
                <a:gd name="connsiteY8" fmla="*/ 158115 h 205263"/>
                <a:gd name="connsiteX9" fmla="*/ 55912 w 111728"/>
                <a:gd name="connsiteY9" fmla="*/ 46958 h 205263"/>
                <a:gd name="connsiteX10" fmla="*/ 44387 w 111728"/>
                <a:gd name="connsiteY10" fmla="*/ 127921 h 205263"/>
                <a:gd name="connsiteX11" fmla="*/ 67342 w 111728"/>
                <a:gd name="connsiteY11" fmla="*/ 127921 h 205263"/>
                <a:gd name="connsiteX12" fmla="*/ 55912 w 111728"/>
                <a:gd name="connsiteY12" fmla="*/ 46958 h 20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28" h="205263">
                  <a:moveTo>
                    <a:pt x="39719" y="158115"/>
                  </a:moveTo>
                  <a:lnTo>
                    <a:pt x="32195" y="205264"/>
                  </a:lnTo>
                  <a:lnTo>
                    <a:pt x="0" y="205264"/>
                  </a:lnTo>
                  <a:lnTo>
                    <a:pt x="34766" y="0"/>
                  </a:lnTo>
                  <a:lnTo>
                    <a:pt x="77438" y="0"/>
                  </a:lnTo>
                  <a:lnTo>
                    <a:pt x="111728" y="205264"/>
                  </a:lnTo>
                  <a:lnTo>
                    <a:pt x="79343" y="205264"/>
                  </a:lnTo>
                  <a:lnTo>
                    <a:pt x="72009" y="158115"/>
                  </a:lnTo>
                  <a:lnTo>
                    <a:pt x="39719" y="158115"/>
                  </a:lnTo>
                  <a:close/>
                  <a:moveTo>
                    <a:pt x="55912" y="46958"/>
                  </a:moveTo>
                  <a:lnTo>
                    <a:pt x="44387" y="127921"/>
                  </a:lnTo>
                  <a:lnTo>
                    <a:pt x="67342" y="127921"/>
                  </a:lnTo>
                  <a:lnTo>
                    <a:pt x="55912" y="4695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29997DD-E791-444B-8E75-567C75DDE263}"/>
                </a:ext>
              </a:extLst>
            </p:cNvPr>
            <p:cNvSpPr>
              <a:spLocks/>
            </p:cNvSpPr>
            <p:nvPr/>
          </p:nvSpPr>
          <p:spPr>
            <a:xfrm>
              <a:off x="5918358" y="3438048"/>
              <a:ext cx="97250" cy="205263"/>
            </a:xfrm>
            <a:custGeom>
              <a:avLst/>
              <a:gdLst>
                <a:gd name="connsiteX0" fmla="*/ 97155 w 97250"/>
                <a:gd name="connsiteY0" fmla="*/ 156210 h 205263"/>
                <a:gd name="connsiteX1" fmla="*/ 82867 w 97250"/>
                <a:gd name="connsiteY1" fmla="*/ 190881 h 205263"/>
                <a:gd name="connsiteX2" fmla="*/ 48577 w 97250"/>
                <a:gd name="connsiteY2" fmla="*/ 205264 h 205263"/>
                <a:gd name="connsiteX3" fmla="*/ 0 w 97250"/>
                <a:gd name="connsiteY3" fmla="*/ 205264 h 205263"/>
                <a:gd name="connsiteX4" fmla="*/ 0 w 97250"/>
                <a:gd name="connsiteY4" fmla="*/ 0 h 205263"/>
                <a:gd name="connsiteX5" fmla="*/ 48577 w 97250"/>
                <a:gd name="connsiteY5" fmla="*/ 0 h 205263"/>
                <a:gd name="connsiteX6" fmla="*/ 83058 w 97250"/>
                <a:gd name="connsiteY6" fmla="*/ 14383 h 205263"/>
                <a:gd name="connsiteX7" fmla="*/ 97250 w 97250"/>
                <a:gd name="connsiteY7" fmla="*/ 48958 h 205263"/>
                <a:gd name="connsiteX8" fmla="*/ 97250 w 97250"/>
                <a:gd name="connsiteY8" fmla="*/ 156210 h 205263"/>
                <a:gd name="connsiteX9" fmla="*/ 30861 w 97250"/>
                <a:gd name="connsiteY9" fmla="*/ 174593 h 205263"/>
                <a:gd name="connsiteX10" fmla="*/ 49530 w 97250"/>
                <a:gd name="connsiteY10" fmla="*/ 174593 h 205263"/>
                <a:gd name="connsiteX11" fmla="*/ 62008 w 97250"/>
                <a:gd name="connsiteY11" fmla="*/ 169259 h 205263"/>
                <a:gd name="connsiteX12" fmla="*/ 67056 w 97250"/>
                <a:gd name="connsiteY12" fmla="*/ 156686 h 205263"/>
                <a:gd name="connsiteX13" fmla="*/ 67056 w 97250"/>
                <a:gd name="connsiteY13" fmla="*/ 49340 h 205263"/>
                <a:gd name="connsiteX14" fmla="*/ 61913 w 97250"/>
                <a:gd name="connsiteY14" fmla="*/ 36767 h 205263"/>
                <a:gd name="connsiteX15" fmla="*/ 49530 w 97250"/>
                <a:gd name="connsiteY15" fmla="*/ 31528 h 205263"/>
                <a:gd name="connsiteX16" fmla="*/ 30861 w 97250"/>
                <a:gd name="connsiteY16" fmla="*/ 31528 h 205263"/>
                <a:gd name="connsiteX17" fmla="*/ 30861 w 97250"/>
                <a:gd name="connsiteY17" fmla="*/ 174593 h 20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50" h="205263">
                  <a:moveTo>
                    <a:pt x="97155" y="156210"/>
                  </a:moveTo>
                  <a:cubicBezTo>
                    <a:pt x="97155" y="169736"/>
                    <a:pt x="92392" y="181261"/>
                    <a:pt x="82867" y="190881"/>
                  </a:cubicBezTo>
                  <a:cubicBezTo>
                    <a:pt x="73342" y="200501"/>
                    <a:pt x="61913" y="205264"/>
                    <a:pt x="48577" y="205264"/>
                  </a:cubicBezTo>
                  <a:lnTo>
                    <a:pt x="0" y="205264"/>
                  </a:lnTo>
                  <a:lnTo>
                    <a:pt x="0" y="0"/>
                  </a:lnTo>
                  <a:lnTo>
                    <a:pt x="48577" y="0"/>
                  </a:lnTo>
                  <a:cubicBezTo>
                    <a:pt x="62103" y="0"/>
                    <a:pt x="73533" y="4763"/>
                    <a:pt x="83058" y="14383"/>
                  </a:cubicBezTo>
                  <a:cubicBezTo>
                    <a:pt x="92488" y="24003"/>
                    <a:pt x="97250" y="35528"/>
                    <a:pt x="97250" y="48958"/>
                  </a:cubicBezTo>
                  <a:lnTo>
                    <a:pt x="97250" y="156210"/>
                  </a:lnTo>
                  <a:close/>
                  <a:moveTo>
                    <a:pt x="30861" y="174593"/>
                  </a:moveTo>
                  <a:lnTo>
                    <a:pt x="49530" y="174593"/>
                  </a:lnTo>
                  <a:cubicBezTo>
                    <a:pt x="54483" y="174593"/>
                    <a:pt x="58579" y="172784"/>
                    <a:pt x="62008" y="169259"/>
                  </a:cubicBezTo>
                  <a:cubicBezTo>
                    <a:pt x="65342" y="165735"/>
                    <a:pt x="67056" y="161544"/>
                    <a:pt x="67056" y="156686"/>
                  </a:cubicBezTo>
                  <a:lnTo>
                    <a:pt x="67056" y="49340"/>
                  </a:lnTo>
                  <a:cubicBezTo>
                    <a:pt x="67056" y="44482"/>
                    <a:pt x="65342" y="40291"/>
                    <a:pt x="61913" y="36767"/>
                  </a:cubicBezTo>
                  <a:cubicBezTo>
                    <a:pt x="58483" y="33242"/>
                    <a:pt x="54388" y="31528"/>
                    <a:pt x="49530" y="31528"/>
                  </a:cubicBezTo>
                  <a:lnTo>
                    <a:pt x="30861" y="31528"/>
                  </a:lnTo>
                  <a:lnTo>
                    <a:pt x="30861" y="1745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28B05EB-64C8-4502-B79C-FF68AE8A95A3}"/>
                </a:ext>
              </a:extLst>
            </p:cNvPr>
            <p:cNvSpPr>
              <a:spLocks/>
            </p:cNvSpPr>
            <p:nvPr/>
          </p:nvSpPr>
          <p:spPr>
            <a:xfrm>
              <a:off x="6134385" y="3435381"/>
              <a:ext cx="98012" cy="210502"/>
            </a:xfrm>
            <a:custGeom>
              <a:avLst/>
              <a:gdLst>
                <a:gd name="connsiteX0" fmla="*/ 49054 w 98012"/>
                <a:gd name="connsiteY0" fmla="*/ 210503 h 210502"/>
                <a:gd name="connsiteX1" fmla="*/ 14288 w 98012"/>
                <a:gd name="connsiteY1" fmla="*/ 196120 h 210502"/>
                <a:gd name="connsiteX2" fmla="*/ 0 w 98012"/>
                <a:gd name="connsiteY2" fmla="*/ 161544 h 210502"/>
                <a:gd name="connsiteX3" fmla="*/ 0 w 98012"/>
                <a:gd name="connsiteY3" fmla="*/ 49149 h 210502"/>
                <a:gd name="connsiteX4" fmla="*/ 14383 w 98012"/>
                <a:gd name="connsiteY4" fmla="*/ 14383 h 210502"/>
                <a:gd name="connsiteX5" fmla="*/ 49054 w 98012"/>
                <a:gd name="connsiteY5" fmla="*/ 0 h 210502"/>
                <a:gd name="connsiteX6" fmla="*/ 83820 w 98012"/>
                <a:gd name="connsiteY6" fmla="*/ 14383 h 210502"/>
                <a:gd name="connsiteX7" fmla="*/ 98012 w 98012"/>
                <a:gd name="connsiteY7" fmla="*/ 49054 h 210502"/>
                <a:gd name="connsiteX8" fmla="*/ 98012 w 98012"/>
                <a:gd name="connsiteY8" fmla="*/ 72485 h 210502"/>
                <a:gd name="connsiteX9" fmla="*/ 65913 w 98012"/>
                <a:gd name="connsiteY9" fmla="*/ 72485 h 210502"/>
                <a:gd name="connsiteX10" fmla="*/ 65913 w 98012"/>
                <a:gd name="connsiteY10" fmla="*/ 48482 h 210502"/>
                <a:gd name="connsiteX11" fmla="*/ 60674 w 98012"/>
                <a:gd name="connsiteY11" fmla="*/ 35814 h 210502"/>
                <a:gd name="connsiteX12" fmla="*/ 48006 w 98012"/>
                <a:gd name="connsiteY12" fmla="*/ 30575 h 210502"/>
                <a:gd name="connsiteX13" fmla="*/ 35528 w 98012"/>
                <a:gd name="connsiteY13" fmla="*/ 35814 h 210502"/>
                <a:gd name="connsiteX14" fmla="*/ 30385 w 98012"/>
                <a:gd name="connsiteY14" fmla="*/ 48482 h 210502"/>
                <a:gd name="connsiteX15" fmla="*/ 30385 w 98012"/>
                <a:gd name="connsiteY15" fmla="*/ 161163 h 210502"/>
                <a:gd name="connsiteX16" fmla="*/ 35528 w 98012"/>
                <a:gd name="connsiteY16" fmla="*/ 173736 h 210502"/>
                <a:gd name="connsiteX17" fmla="*/ 48006 w 98012"/>
                <a:gd name="connsiteY17" fmla="*/ 178879 h 210502"/>
                <a:gd name="connsiteX18" fmla="*/ 60674 w 98012"/>
                <a:gd name="connsiteY18" fmla="*/ 173736 h 210502"/>
                <a:gd name="connsiteX19" fmla="*/ 65913 w 98012"/>
                <a:gd name="connsiteY19" fmla="*/ 161163 h 210502"/>
                <a:gd name="connsiteX20" fmla="*/ 65913 w 98012"/>
                <a:gd name="connsiteY20" fmla="*/ 120777 h 210502"/>
                <a:gd name="connsiteX21" fmla="*/ 48673 w 98012"/>
                <a:gd name="connsiteY21" fmla="*/ 120777 h 210502"/>
                <a:gd name="connsiteX22" fmla="*/ 48673 w 98012"/>
                <a:gd name="connsiteY22" fmla="*/ 89821 h 210502"/>
                <a:gd name="connsiteX23" fmla="*/ 98012 w 98012"/>
                <a:gd name="connsiteY23" fmla="*/ 89821 h 210502"/>
                <a:gd name="connsiteX24" fmla="*/ 98012 w 98012"/>
                <a:gd name="connsiteY24" fmla="*/ 161544 h 210502"/>
                <a:gd name="connsiteX25" fmla="*/ 83629 w 98012"/>
                <a:gd name="connsiteY25" fmla="*/ 196310 h 210502"/>
                <a:gd name="connsiteX26" fmla="*/ 49054 w 98012"/>
                <a:gd name="connsiteY26" fmla="*/ 210503 h 21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012" h="210502">
                  <a:moveTo>
                    <a:pt x="49054" y="210503"/>
                  </a:moveTo>
                  <a:cubicBezTo>
                    <a:pt x="35433" y="210503"/>
                    <a:pt x="23813" y="205740"/>
                    <a:pt x="14288" y="196120"/>
                  </a:cubicBezTo>
                  <a:cubicBezTo>
                    <a:pt x="4763" y="186500"/>
                    <a:pt x="0" y="174974"/>
                    <a:pt x="0" y="161544"/>
                  </a:cubicBezTo>
                  <a:lnTo>
                    <a:pt x="0" y="49149"/>
                  </a:lnTo>
                  <a:cubicBezTo>
                    <a:pt x="0" y="35528"/>
                    <a:pt x="4763" y="24003"/>
                    <a:pt x="14383" y="14383"/>
                  </a:cubicBezTo>
                  <a:cubicBezTo>
                    <a:pt x="24003" y="4858"/>
                    <a:pt x="35528" y="0"/>
                    <a:pt x="49054" y="0"/>
                  </a:cubicBezTo>
                  <a:cubicBezTo>
                    <a:pt x="62675" y="0"/>
                    <a:pt x="74295" y="4763"/>
                    <a:pt x="83820" y="14383"/>
                  </a:cubicBezTo>
                  <a:cubicBezTo>
                    <a:pt x="93345" y="24003"/>
                    <a:pt x="98012" y="35528"/>
                    <a:pt x="98012" y="49054"/>
                  </a:cubicBezTo>
                  <a:lnTo>
                    <a:pt x="98012" y="72485"/>
                  </a:lnTo>
                  <a:lnTo>
                    <a:pt x="65913" y="72485"/>
                  </a:lnTo>
                  <a:lnTo>
                    <a:pt x="65913" y="48482"/>
                  </a:lnTo>
                  <a:cubicBezTo>
                    <a:pt x="65913" y="43529"/>
                    <a:pt x="64199" y="39338"/>
                    <a:pt x="60674" y="35814"/>
                  </a:cubicBezTo>
                  <a:cubicBezTo>
                    <a:pt x="57150" y="32290"/>
                    <a:pt x="52959" y="30575"/>
                    <a:pt x="48006" y="30575"/>
                  </a:cubicBezTo>
                  <a:cubicBezTo>
                    <a:pt x="43148" y="30575"/>
                    <a:pt x="38957" y="32290"/>
                    <a:pt x="35528" y="35814"/>
                  </a:cubicBezTo>
                  <a:cubicBezTo>
                    <a:pt x="32099" y="39338"/>
                    <a:pt x="30385" y="43529"/>
                    <a:pt x="30385" y="48482"/>
                  </a:cubicBezTo>
                  <a:lnTo>
                    <a:pt x="30385" y="161163"/>
                  </a:lnTo>
                  <a:cubicBezTo>
                    <a:pt x="30385" y="166116"/>
                    <a:pt x="32099" y="170307"/>
                    <a:pt x="35528" y="173736"/>
                  </a:cubicBezTo>
                  <a:cubicBezTo>
                    <a:pt x="38957" y="177165"/>
                    <a:pt x="43148" y="178879"/>
                    <a:pt x="48006" y="178879"/>
                  </a:cubicBezTo>
                  <a:cubicBezTo>
                    <a:pt x="52959" y="178879"/>
                    <a:pt x="57150" y="177165"/>
                    <a:pt x="60674" y="173736"/>
                  </a:cubicBezTo>
                  <a:cubicBezTo>
                    <a:pt x="64199" y="170307"/>
                    <a:pt x="65913" y="166116"/>
                    <a:pt x="65913" y="161163"/>
                  </a:cubicBezTo>
                  <a:lnTo>
                    <a:pt x="65913" y="120777"/>
                  </a:lnTo>
                  <a:lnTo>
                    <a:pt x="48673" y="120777"/>
                  </a:lnTo>
                  <a:lnTo>
                    <a:pt x="48673" y="89821"/>
                  </a:lnTo>
                  <a:lnTo>
                    <a:pt x="98012" y="89821"/>
                  </a:lnTo>
                  <a:lnTo>
                    <a:pt x="98012" y="161544"/>
                  </a:lnTo>
                  <a:cubicBezTo>
                    <a:pt x="98012" y="175165"/>
                    <a:pt x="93250" y="186785"/>
                    <a:pt x="83629" y="196310"/>
                  </a:cubicBezTo>
                  <a:cubicBezTo>
                    <a:pt x="74009" y="205740"/>
                    <a:pt x="62484" y="210503"/>
                    <a:pt x="49054" y="2105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7324AC2-4AA8-4CD3-88D3-ECDBD77C080F}"/>
                </a:ext>
              </a:extLst>
            </p:cNvPr>
            <p:cNvSpPr>
              <a:spLocks/>
            </p:cNvSpPr>
            <p:nvPr/>
          </p:nvSpPr>
          <p:spPr>
            <a:xfrm>
              <a:off x="6351364" y="3438048"/>
              <a:ext cx="88106" cy="205263"/>
            </a:xfrm>
            <a:custGeom>
              <a:avLst/>
              <a:gdLst>
                <a:gd name="connsiteX0" fmla="*/ 0 w 88106"/>
                <a:gd name="connsiteY0" fmla="*/ 205264 h 205263"/>
                <a:gd name="connsiteX1" fmla="*/ 0 w 88106"/>
                <a:gd name="connsiteY1" fmla="*/ 0 h 205263"/>
                <a:gd name="connsiteX2" fmla="*/ 88106 w 88106"/>
                <a:gd name="connsiteY2" fmla="*/ 0 h 205263"/>
                <a:gd name="connsiteX3" fmla="*/ 88106 w 88106"/>
                <a:gd name="connsiteY3" fmla="*/ 30956 h 205263"/>
                <a:gd name="connsiteX4" fmla="*/ 30956 w 88106"/>
                <a:gd name="connsiteY4" fmla="*/ 30956 h 205263"/>
                <a:gd name="connsiteX5" fmla="*/ 30956 w 88106"/>
                <a:gd name="connsiteY5" fmla="*/ 87249 h 205263"/>
                <a:gd name="connsiteX6" fmla="*/ 72676 w 88106"/>
                <a:gd name="connsiteY6" fmla="*/ 87249 h 205263"/>
                <a:gd name="connsiteX7" fmla="*/ 72676 w 88106"/>
                <a:gd name="connsiteY7" fmla="*/ 118205 h 205263"/>
                <a:gd name="connsiteX8" fmla="*/ 30956 w 88106"/>
                <a:gd name="connsiteY8" fmla="*/ 118205 h 205263"/>
                <a:gd name="connsiteX9" fmla="*/ 30956 w 88106"/>
                <a:gd name="connsiteY9" fmla="*/ 174403 h 205263"/>
                <a:gd name="connsiteX10" fmla="*/ 88106 w 88106"/>
                <a:gd name="connsiteY10" fmla="*/ 174403 h 205263"/>
                <a:gd name="connsiteX11" fmla="*/ 88106 w 88106"/>
                <a:gd name="connsiteY11" fmla="*/ 205264 h 205263"/>
                <a:gd name="connsiteX12" fmla="*/ 0 w 88106"/>
                <a:gd name="connsiteY12" fmla="*/ 205264 h 20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106" h="205263">
                  <a:moveTo>
                    <a:pt x="0" y="205264"/>
                  </a:moveTo>
                  <a:lnTo>
                    <a:pt x="0" y="0"/>
                  </a:lnTo>
                  <a:lnTo>
                    <a:pt x="88106" y="0"/>
                  </a:lnTo>
                  <a:lnTo>
                    <a:pt x="88106" y="30956"/>
                  </a:lnTo>
                  <a:lnTo>
                    <a:pt x="30956" y="30956"/>
                  </a:lnTo>
                  <a:lnTo>
                    <a:pt x="30956" y="87249"/>
                  </a:lnTo>
                  <a:lnTo>
                    <a:pt x="72676" y="87249"/>
                  </a:lnTo>
                  <a:lnTo>
                    <a:pt x="72676" y="118205"/>
                  </a:lnTo>
                  <a:lnTo>
                    <a:pt x="30956" y="118205"/>
                  </a:lnTo>
                  <a:lnTo>
                    <a:pt x="30956" y="174403"/>
                  </a:lnTo>
                  <a:lnTo>
                    <a:pt x="88106" y="174403"/>
                  </a:lnTo>
                  <a:lnTo>
                    <a:pt x="88106" y="205264"/>
                  </a:lnTo>
                  <a:lnTo>
                    <a:pt x="0" y="2052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0EB80C2-5E91-457C-8BFB-90DDAD525080}"/>
              </a:ext>
            </a:extLst>
          </p:cNvPr>
          <p:cNvSpPr>
            <a:spLocks/>
          </p:cNvSpPr>
          <p:nvPr/>
        </p:nvSpPr>
        <p:spPr>
          <a:xfrm>
            <a:off x="4133058" y="1054332"/>
            <a:ext cx="4344192" cy="4344190"/>
          </a:xfrm>
          <a:custGeom>
            <a:avLst/>
            <a:gdLst>
              <a:gd name="connsiteX0" fmla="*/ 1972247 w 1972246"/>
              <a:gd name="connsiteY0" fmla="*/ 986123 h 1972246"/>
              <a:gd name="connsiteX1" fmla="*/ 986123 w 1972246"/>
              <a:gd name="connsiteY1" fmla="*/ 1972247 h 1972246"/>
              <a:gd name="connsiteX2" fmla="*/ 0 w 1972246"/>
              <a:gd name="connsiteY2" fmla="*/ 986123 h 1972246"/>
              <a:gd name="connsiteX3" fmla="*/ 986123 w 1972246"/>
              <a:gd name="connsiteY3" fmla="*/ 0 h 1972246"/>
              <a:gd name="connsiteX4" fmla="*/ 1972247 w 1972246"/>
              <a:gd name="connsiteY4" fmla="*/ 986123 h 197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46" h="1972246">
                <a:moveTo>
                  <a:pt x="1972247" y="986123"/>
                </a:moveTo>
                <a:cubicBezTo>
                  <a:pt x="1972247" y="1530744"/>
                  <a:pt x="1530744" y="1972247"/>
                  <a:pt x="986123" y="1972247"/>
                </a:cubicBezTo>
                <a:cubicBezTo>
                  <a:pt x="441503" y="1972247"/>
                  <a:pt x="0" y="1530744"/>
                  <a:pt x="0" y="986123"/>
                </a:cubicBezTo>
                <a:cubicBezTo>
                  <a:pt x="0" y="441503"/>
                  <a:pt x="441503" y="0"/>
                  <a:pt x="986123" y="0"/>
                </a:cubicBezTo>
                <a:cubicBezTo>
                  <a:pt x="1530744" y="0"/>
                  <a:pt x="1972247" y="441503"/>
                  <a:pt x="1972247" y="98612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2286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DE34BF-106C-4FCB-8F46-CFA9CA52301E}"/>
              </a:ext>
            </a:extLst>
          </p:cNvPr>
          <p:cNvGrpSpPr>
            <a:grpSpLocks/>
          </p:cNvGrpSpPr>
          <p:nvPr/>
        </p:nvGrpSpPr>
        <p:grpSpPr>
          <a:xfrm>
            <a:off x="4611712" y="1747302"/>
            <a:ext cx="3386885" cy="2803175"/>
            <a:chOff x="4642121" y="1903014"/>
            <a:chExt cx="3000375" cy="24832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7C7EF0-AD74-4877-BA07-27AC173B01ED}"/>
                </a:ext>
              </a:extLst>
            </p:cNvPr>
            <p:cNvSpPr txBox="1">
              <a:spLocks/>
            </p:cNvSpPr>
            <p:nvPr/>
          </p:nvSpPr>
          <p:spPr>
            <a:xfrm>
              <a:off x="4942158" y="1903014"/>
              <a:ext cx="2400300" cy="196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spc="2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13800" b="1" spc="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24BC609-5729-4B71-9D5C-467F238E2F26}"/>
                </a:ext>
              </a:extLst>
            </p:cNvPr>
            <p:cNvSpPr txBox="1">
              <a:spLocks/>
            </p:cNvSpPr>
            <p:nvPr/>
          </p:nvSpPr>
          <p:spPr>
            <a:xfrm>
              <a:off x="4642121" y="3555296"/>
              <a:ext cx="30003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编辑标题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050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FAD44140-D20D-4E7C-01DB-8FAEE3508D16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478FDA0-3836-ACB3-3665-34B91D4B62A3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1383B2A-FAD3-84D1-EC65-98005143A4D8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8CD426-4A70-6ECF-FA33-4E2514290D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C9F777-C8D8-1E17-6570-76D6F5C890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8" name="Freeform 13">
            <a:extLst>
              <a:ext uri="{FF2B5EF4-FFF2-40B4-BE49-F238E27FC236}">
                <a16:creationId xmlns:a16="http://schemas.microsoft.com/office/drawing/2014/main" id="{EC9ED029-0FC7-C1D9-8374-374247AAD7C5}"/>
              </a:ext>
            </a:extLst>
          </p:cNvPr>
          <p:cNvSpPr>
            <a:spLocks/>
          </p:cNvSpPr>
          <p:nvPr/>
        </p:nvSpPr>
        <p:spPr>
          <a:xfrm>
            <a:off x="695325" y="2095952"/>
            <a:ext cx="5217797" cy="4253263"/>
          </a:xfrm>
          <a:custGeom>
            <a:avLst/>
            <a:gdLst/>
            <a:ahLst/>
            <a:cxnLst/>
            <a:rect l="0" t="0" r="0" b="0"/>
            <a:pathLst>
              <a:path w="5217797" h="4837464">
                <a:moveTo>
                  <a:pt x="215853" y="0"/>
                </a:moveTo>
                <a:lnTo>
                  <a:pt x="864649" y="0"/>
                </a:lnTo>
                <a:cubicBezTo>
                  <a:pt x="897088" y="0"/>
                  <a:pt x="925567" y="21747"/>
                  <a:pt x="934108" y="53041"/>
                </a:cubicBezTo>
                <a:lnTo>
                  <a:pt x="920375" y="2726"/>
                </a:lnTo>
                <a:cubicBezTo>
                  <a:pt x="979756" y="162403"/>
                  <a:pt x="1118772" y="274443"/>
                  <a:pt x="1280796" y="274443"/>
                </a:cubicBezTo>
                <a:lnTo>
                  <a:pt x="3851274" y="274443"/>
                </a:lnTo>
                <a:cubicBezTo>
                  <a:pt x="4013298" y="274443"/>
                  <a:pt x="4152314" y="162403"/>
                  <a:pt x="4211696" y="2726"/>
                </a:cubicBezTo>
                <a:lnTo>
                  <a:pt x="4197962" y="53039"/>
                </a:lnTo>
                <a:cubicBezTo>
                  <a:pt x="4206504" y="21746"/>
                  <a:pt x="4234982" y="0"/>
                  <a:pt x="4267420" y="0"/>
                </a:cubicBezTo>
                <a:lnTo>
                  <a:pt x="5001943" y="0"/>
                </a:lnTo>
                <a:cubicBezTo>
                  <a:pt x="5121155" y="0"/>
                  <a:pt x="5217796" y="109915"/>
                  <a:pt x="5217796" y="245501"/>
                </a:cubicBezTo>
                <a:lnTo>
                  <a:pt x="5217796" y="4591962"/>
                </a:lnTo>
                <a:cubicBezTo>
                  <a:pt x="5217796" y="4727548"/>
                  <a:pt x="5121155" y="4837463"/>
                  <a:pt x="5001943" y="4837463"/>
                </a:cubicBezTo>
                <a:lnTo>
                  <a:pt x="215853" y="4837463"/>
                </a:lnTo>
                <a:cubicBezTo>
                  <a:pt x="96641" y="4837463"/>
                  <a:pt x="0" y="4727548"/>
                  <a:pt x="0" y="4591962"/>
                </a:cubicBezTo>
                <a:lnTo>
                  <a:pt x="0" y="245501"/>
                </a:lnTo>
                <a:cubicBezTo>
                  <a:pt x="0" y="109915"/>
                  <a:pt x="96641" y="0"/>
                  <a:pt x="21585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207D1CB-7801-EC98-14C8-7BFA711C2B1C}"/>
              </a:ext>
            </a:extLst>
          </p:cNvPr>
          <p:cNvSpPr>
            <a:spLocks/>
          </p:cNvSpPr>
          <p:nvPr/>
        </p:nvSpPr>
        <p:spPr>
          <a:xfrm>
            <a:off x="1648503" y="1372052"/>
            <a:ext cx="3225714" cy="883920"/>
          </a:xfrm>
          <a:prstGeom prst="roundRect">
            <a:avLst>
              <a:gd name="adj" fmla="val 4425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381000" dist="127000" dir="5400000" algn="t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919C1357-7E2C-06B8-597F-CFB2B04CF6FA}"/>
              </a:ext>
            </a:extLst>
          </p:cNvPr>
          <p:cNvSpPr>
            <a:spLocks/>
          </p:cNvSpPr>
          <p:nvPr/>
        </p:nvSpPr>
        <p:spPr>
          <a:xfrm>
            <a:off x="6278879" y="2095952"/>
            <a:ext cx="5217797" cy="4253263"/>
          </a:xfrm>
          <a:custGeom>
            <a:avLst/>
            <a:gdLst/>
            <a:ahLst/>
            <a:cxnLst/>
            <a:rect l="0" t="0" r="0" b="0"/>
            <a:pathLst>
              <a:path w="5217797" h="4837464">
                <a:moveTo>
                  <a:pt x="215853" y="0"/>
                </a:moveTo>
                <a:lnTo>
                  <a:pt x="864652" y="0"/>
                </a:lnTo>
                <a:cubicBezTo>
                  <a:pt x="897090" y="0"/>
                  <a:pt x="925567" y="21746"/>
                  <a:pt x="934110" y="53039"/>
                </a:cubicBezTo>
                <a:lnTo>
                  <a:pt x="920375" y="2726"/>
                </a:lnTo>
                <a:cubicBezTo>
                  <a:pt x="979756" y="162403"/>
                  <a:pt x="1118772" y="274443"/>
                  <a:pt x="1280796" y="274443"/>
                </a:cubicBezTo>
                <a:lnTo>
                  <a:pt x="3851274" y="274443"/>
                </a:lnTo>
                <a:cubicBezTo>
                  <a:pt x="4013298" y="274443"/>
                  <a:pt x="4152314" y="162403"/>
                  <a:pt x="4211696" y="2726"/>
                </a:cubicBezTo>
                <a:lnTo>
                  <a:pt x="4197961" y="53039"/>
                </a:lnTo>
                <a:cubicBezTo>
                  <a:pt x="4206504" y="21746"/>
                  <a:pt x="4234982" y="0"/>
                  <a:pt x="4267420" y="0"/>
                </a:cubicBezTo>
                <a:lnTo>
                  <a:pt x="5001943" y="0"/>
                </a:lnTo>
                <a:cubicBezTo>
                  <a:pt x="5121155" y="0"/>
                  <a:pt x="5217796" y="109915"/>
                  <a:pt x="5217796" y="245501"/>
                </a:cubicBezTo>
                <a:lnTo>
                  <a:pt x="5217796" y="4591962"/>
                </a:lnTo>
                <a:cubicBezTo>
                  <a:pt x="5217796" y="4727548"/>
                  <a:pt x="5121155" y="4837463"/>
                  <a:pt x="5001943" y="4837463"/>
                </a:cubicBezTo>
                <a:lnTo>
                  <a:pt x="215853" y="4837463"/>
                </a:lnTo>
                <a:cubicBezTo>
                  <a:pt x="96641" y="4837463"/>
                  <a:pt x="0" y="4727548"/>
                  <a:pt x="0" y="4591962"/>
                </a:cubicBezTo>
                <a:lnTo>
                  <a:pt x="0" y="245501"/>
                </a:lnTo>
                <a:cubicBezTo>
                  <a:pt x="0" y="109915"/>
                  <a:pt x="96641" y="0"/>
                  <a:pt x="21585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CE6B0F0-00C4-E63E-544C-FBFC59D1E67C}"/>
              </a:ext>
            </a:extLst>
          </p:cNvPr>
          <p:cNvSpPr>
            <a:spLocks/>
          </p:cNvSpPr>
          <p:nvPr/>
        </p:nvSpPr>
        <p:spPr>
          <a:xfrm>
            <a:off x="7232057" y="1372052"/>
            <a:ext cx="3225714" cy="883920"/>
          </a:xfrm>
          <a:prstGeom prst="roundRect">
            <a:avLst>
              <a:gd name="adj" fmla="val 4425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381000" dist="127000" dir="5400000" algn="t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此处编辑主标题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DC3582F-B7C5-D71B-E788-6D121261AFBD}"/>
              </a:ext>
            </a:extLst>
          </p:cNvPr>
          <p:cNvSpPr>
            <a:spLocks/>
          </p:cNvSpPr>
          <p:nvPr/>
        </p:nvSpPr>
        <p:spPr>
          <a:xfrm>
            <a:off x="1359185" y="2570995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382BF7C-C218-8FB2-E218-A92514B762F1}"/>
              </a:ext>
            </a:extLst>
          </p:cNvPr>
          <p:cNvSpPr>
            <a:spLocks/>
          </p:cNvSpPr>
          <p:nvPr/>
        </p:nvSpPr>
        <p:spPr>
          <a:xfrm>
            <a:off x="1359185" y="3304970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F340005-65E1-2BF6-0FBA-AE32018F5045}"/>
              </a:ext>
            </a:extLst>
          </p:cNvPr>
          <p:cNvSpPr>
            <a:spLocks/>
          </p:cNvSpPr>
          <p:nvPr/>
        </p:nvSpPr>
        <p:spPr>
          <a:xfrm>
            <a:off x="1359185" y="4038945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14CDB3F-2029-A701-0FBD-B7FCC747DA3D}"/>
              </a:ext>
            </a:extLst>
          </p:cNvPr>
          <p:cNvSpPr>
            <a:spLocks/>
          </p:cNvSpPr>
          <p:nvPr/>
        </p:nvSpPr>
        <p:spPr>
          <a:xfrm>
            <a:off x="1359185" y="4772920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94A120A-148F-4FBB-641A-36B5FE7D8339}"/>
              </a:ext>
            </a:extLst>
          </p:cNvPr>
          <p:cNvSpPr>
            <a:spLocks/>
          </p:cNvSpPr>
          <p:nvPr/>
        </p:nvSpPr>
        <p:spPr>
          <a:xfrm>
            <a:off x="1359185" y="5506894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C9447A7-0262-B719-DCD2-A014736E8663}"/>
              </a:ext>
            </a:extLst>
          </p:cNvPr>
          <p:cNvSpPr>
            <a:spLocks/>
          </p:cNvSpPr>
          <p:nvPr/>
        </p:nvSpPr>
        <p:spPr>
          <a:xfrm>
            <a:off x="6942739" y="2570995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5D00F64-C9FF-1EE3-751F-802A1F7A6C61}"/>
              </a:ext>
            </a:extLst>
          </p:cNvPr>
          <p:cNvSpPr>
            <a:spLocks/>
          </p:cNvSpPr>
          <p:nvPr/>
        </p:nvSpPr>
        <p:spPr>
          <a:xfrm>
            <a:off x="6942739" y="3304970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607B712-6C5B-005B-5DFA-3BD6E70CFDA5}"/>
              </a:ext>
            </a:extLst>
          </p:cNvPr>
          <p:cNvSpPr>
            <a:spLocks/>
          </p:cNvSpPr>
          <p:nvPr/>
        </p:nvSpPr>
        <p:spPr>
          <a:xfrm>
            <a:off x="6942739" y="4038945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412900E-66EA-10B7-C3ED-FEF5D3EA96D3}"/>
              </a:ext>
            </a:extLst>
          </p:cNvPr>
          <p:cNvSpPr>
            <a:spLocks/>
          </p:cNvSpPr>
          <p:nvPr/>
        </p:nvSpPr>
        <p:spPr>
          <a:xfrm>
            <a:off x="6942739" y="4772920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4DD562B6-42E7-45B9-C3A1-067FC46E2723}"/>
              </a:ext>
            </a:extLst>
          </p:cNvPr>
          <p:cNvSpPr>
            <a:spLocks/>
          </p:cNvSpPr>
          <p:nvPr/>
        </p:nvSpPr>
        <p:spPr>
          <a:xfrm>
            <a:off x="6942739" y="5506894"/>
            <a:ext cx="3890076" cy="5459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</p:spTree>
    <p:extLst>
      <p:ext uri="{BB962C8B-B14F-4D97-AF65-F5344CB8AC3E}">
        <p14:creationId xmlns:p14="http://schemas.microsoft.com/office/powerpoint/2010/main" val="2077403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7EB412BB-95CC-5081-AB11-01348DEC6C3B}"/>
              </a:ext>
            </a:extLst>
          </p:cNvPr>
          <p:cNvSpPr>
            <a:spLocks/>
          </p:cNvSpPr>
          <p:nvPr/>
        </p:nvSpPr>
        <p:spPr>
          <a:xfrm rot="16200000">
            <a:off x="913241" y="1889322"/>
            <a:ext cx="985223" cy="1421052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6F5A809F-5C5C-A18C-13C6-AF48CB82CE81}"/>
              </a:ext>
            </a:extLst>
          </p:cNvPr>
          <p:cNvSpPr>
            <a:spLocks/>
          </p:cNvSpPr>
          <p:nvPr/>
        </p:nvSpPr>
        <p:spPr>
          <a:xfrm rot="16200000">
            <a:off x="913241" y="2971518"/>
            <a:ext cx="985223" cy="1421052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44EF6700-47F8-A1FE-68BB-BA2A6D9CC47A}"/>
              </a:ext>
            </a:extLst>
          </p:cNvPr>
          <p:cNvSpPr>
            <a:spLocks/>
          </p:cNvSpPr>
          <p:nvPr/>
        </p:nvSpPr>
        <p:spPr>
          <a:xfrm rot="16200000">
            <a:off x="913241" y="4053713"/>
            <a:ext cx="985223" cy="1421052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顶角 38">
            <a:extLst>
              <a:ext uri="{FF2B5EF4-FFF2-40B4-BE49-F238E27FC236}">
                <a16:creationId xmlns:a16="http://schemas.microsoft.com/office/drawing/2014/main" id="{476A29AD-0554-B0EC-14B9-8C7C35CB0879}"/>
              </a:ext>
            </a:extLst>
          </p:cNvPr>
          <p:cNvSpPr>
            <a:spLocks/>
          </p:cNvSpPr>
          <p:nvPr/>
        </p:nvSpPr>
        <p:spPr>
          <a:xfrm rot="16200000">
            <a:off x="913241" y="5134162"/>
            <a:ext cx="985223" cy="1421052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75A8AAF-F4BB-54EB-8E8E-E6E95A9934DD}"/>
              </a:ext>
            </a:extLst>
          </p:cNvPr>
          <p:cNvSpPr>
            <a:spLocks/>
          </p:cNvSpPr>
          <p:nvPr/>
        </p:nvSpPr>
        <p:spPr>
          <a:xfrm>
            <a:off x="2247826" y="210723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C0B10D5-9702-AF25-A460-EB1DEEEA4B80}"/>
              </a:ext>
            </a:extLst>
          </p:cNvPr>
          <p:cNvSpPr>
            <a:spLocks/>
          </p:cNvSpPr>
          <p:nvPr/>
        </p:nvSpPr>
        <p:spPr>
          <a:xfrm>
            <a:off x="2247826" y="3189433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ED6C124-E6F2-D74A-6FAD-8EB98CE38D7C}"/>
              </a:ext>
            </a:extLst>
          </p:cNvPr>
          <p:cNvSpPr>
            <a:spLocks/>
          </p:cNvSpPr>
          <p:nvPr/>
        </p:nvSpPr>
        <p:spPr>
          <a:xfrm>
            <a:off x="2247826" y="4271628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F88C177-1C4B-42F4-FB72-DC0D33DF97A6}"/>
              </a:ext>
            </a:extLst>
          </p:cNvPr>
          <p:cNvSpPr>
            <a:spLocks/>
          </p:cNvSpPr>
          <p:nvPr/>
        </p:nvSpPr>
        <p:spPr>
          <a:xfrm>
            <a:off x="2247826" y="535207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705107E4-BE31-C2B8-6A40-C76577CAB4E5}"/>
              </a:ext>
            </a:extLst>
          </p:cNvPr>
          <p:cNvSpPr>
            <a:spLocks/>
          </p:cNvSpPr>
          <p:nvPr/>
        </p:nvSpPr>
        <p:spPr>
          <a:xfrm>
            <a:off x="5378342" y="210723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DC17A1CA-41B9-BD82-7932-0902EB71230F}"/>
              </a:ext>
            </a:extLst>
          </p:cNvPr>
          <p:cNvSpPr>
            <a:spLocks/>
          </p:cNvSpPr>
          <p:nvPr/>
        </p:nvSpPr>
        <p:spPr>
          <a:xfrm>
            <a:off x="5378342" y="3189433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2EDDDDFF-F7A9-E1D4-8D7C-AC58E3785583}"/>
              </a:ext>
            </a:extLst>
          </p:cNvPr>
          <p:cNvSpPr>
            <a:spLocks/>
          </p:cNvSpPr>
          <p:nvPr/>
        </p:nvSpPr>
        <p:spPr>
          <a:xfrm>
            <a:off x="5378342" y="4271628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85C25C64-4F77-CC46-6CEC-BEAC351CF40B}"/>
              </a:ext>
            </a:extLst>
          </p:cNvPr>
          <p:cNvSpPr>
            <a:spLocks/>
          </p:cNvSpPr>
          <p:nvPr/>
        </p:nvSpPr>
        <p:spPr>
          <a:xfrm>
            <a:off x="5378342" y="535207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471E8718-2863-4C09-4635-DB47AFCE2079}"/>
              </a:ext>
            </a:extLst>
          </p:cNvPr>
          <p:cNvSpPr>
            <a:spLocks/>
          </p:cNvSpPr>
          <p:nvPr/>
        </p:nvSpPr>
        <p:spPr>
          <a:xfrm>
            <a:off x="8504213" y="210723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5553F4A2-C0E3-D930-8B15-DC6F300CF1D6}"/>
              </a:ext>
            </a:extLst>
          </p:cNvPr>
          <p:cNvSpPr>
            <a:spLocks/>
          </p:cNvSpPr>
          <p:nvPr/>
        </p:nvSpPr>
        <p:spPr>
          <a:xfrm>
            <a:off x="8504213" y="3189433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931A6F75-6C8A-97B6-C09A-FA80BE29D725}"/>
              </a:ext>
            </a:extLst>
          </p:cNvPr>
          <p:cNvSpPr>
            <a:spLocks/>
          </p:cNvSpPr>
          <p:nvPr/>
        </p:nvSpPr>
        <p:spPr>
          <a:xfrm>
            <a:off x="8504213" y="4271628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592F2815-D2EF-98FD-8619-6EB3EAC7D046}"/>
              </a:ext>
            </a:extLst>
          </p:cNvPr>
          <p:cNvSpPr>
            <a:spLocks/>
          </p:cNvSpPr>
          <p:nvPr/>
        </p:nvSpPr>
        <p:spPr>
          <a:xfrm>
            <a:off x="8504213" y="5352076"/>
            <a:ext cx="2992461" cy="9852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00C0FF2-FFC0-C8B0-F0DF-353DA0443B5C}"/>
              </a:ext>
            </a:extLst>
          </p:cNvPr>
          <p:cNvSpPr txBox="1">
            <a:spLocks/>
          </p:cNvSpPr>
          <p:nvPr/>
        </p:nvSpPr>
        <p:spPr>
          <a:xfrm>
            <a:off x="2484737" y="230415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F827FE8-3D75-500F-3787-92AF48D274AE}"/>
              </a:ext>
            </a:extLst>
          </p:cNvPr>
          <p:cNvSpPr txBox="1">
            <a:spLocks/>
          </p:cNvSpPr>
          <p:nvPr/>
        </p:nvSpPr>
        <p:spPr>
          <a:xfrm>
            <a:off x="2484737" y="3386355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E34E5AB-E208-C729-973F-714A06F62570}"/>
              </a:ext>
            </a:extLst>
          </p:cNvPr>
          <p:cNvSpPr txBox="1">
            <a:spLocks/>
          </p:cNvSpPr>
          <p:nvPr/>
        </p:nvSpPr>
        <p:spPr>
          <a:xfrm>
            <a:off x="2484737" y="4468550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AD2F11C-5802-E564-8A04-C4CB20C0D5FD}"/>
              </a:ext>
            </a:extLst>
          </p:cNvPr>
          <p:cNvSpPr txBox="1">
            <a:spLocks/>
          </p:cNvSpPr>
          <p:nvPr/>
        </p:nvSpPr>
        <p:spPr>
          <a:xfrm>
            <a:off x="2721649" y="554899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517883A8-486F-750A-332C-1953802E64A9}"/>
              </a:ext>
            </a:extLst>
          </p:cNvPr>
          <p:cNvSpPr txBox="1">
            <a:spLocks/>
          </p:cNvSpPr>
          <p:nvPr/>
        </p:nvSpPr>
        <p:spPr>
          <a:xfrm>
            <a:off x="5615253" y="230415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E633E188-BB8E-D8F8-B80E-56CA04402F0D}"/>
              </a:ext>
            </a:extLst>
          </p:cNvPr>
          <p:cNvSpPr txBox="1">
            <a:spLocks/>
          </p:cNvSpPr>
          <p:nvPr/>
        </p:nvSpPr>
        <p:spPr>
          <a:xfrm>
            <a:off x="8741124" y="230415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B0C2E6F-5EC7-EC70-526B-DE54FAFC1A42}"/>
              </a:ext>
            </a:extLst>
          </p:cNvPr>
          <p:cNvSpPr txBox="1">
            <a:spLocks/>
          </p:cNvSpPr>
          <p:nvPr/>
        </p:nvSpPr>
        <p:spPr>
          <a:xfrm>
            <a:off x="5615253" y="3386355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70B3847-2FC8-FAC8-AE05-A65198C41FF0}"/>
              </a:ext>
            </a:extLst>
          </p:cNvPr>
          <p:cNvSpPr txBox="1">
            <a:spLocks/>
          </p:cNvSpPr>
          <p:nvPr/>
        </p:nvSpPr>
        <p:spPr>
          <a:xfrm>
            <a:off x="5615253" y="4468550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FE895144-2177-02B4-13FB-362A09ED1A3C}"/>
              </a:ext>
            </a:extLst>
          </p:cNvPr>
          <p:cNvSpPr txBox="1">
            <a:spLocks/>
          </p:cNvSpPr>
          <p:nvPr/>
        </p:nvSpPr>
        <p:spPr>
          <a:xfrm>
            <a:off x="5615253" y="554899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6C25A5F-5210-BE71-D1C5-DF8002C52163}"/>
              </a:ext>
            </a:extLst>
          </p:cNvPr>
          <p:cNvSpPr txBox="1">
            <a:spLocks/>
          </p:cNvSpPr>
          <p:nvPr/>
        </p:nvSpPr>
        <p:spPr>
          <a:xfrm>
            <a:off x="8741124" y="3386355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9FD399F-0AAA-B975-119A-F345ECDBA1C9}"/>
              </a:ext>
            </a:extLst>
          </p:cNvPr>
          <p:cNvSpPr txBox="1">
            <a:spLocks/>
          </p:cNvSpPr>
          <p:nvPr/>
        </p:nvSpPr>
        <p:spPr>
          <a:xfrm>
            <a:off x="8741124" y="4468550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D6EE0A8-1338-FF53-9E9C-C6EF1F906D10}"/>
              </a:ext>
            </a:extLst>
          </p:cNvPr>
          <p:cNvSpPr txBox="1">
            <a:spLocks/>
          </p:cNvSpPr>
          <p:nvPr/>
        </p:nvSpPr>
        <p:spPr>
          <a:xfrm>
            <a:off x="8741124" y="5548998"/>
            <a:ext cx="2518638" cy="5913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请在此处添加解释说明文案，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注意字体使用免商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BFCE91E-710B-75A4-D8D6-2E4F5B2EB4EB}"/>
              </a:ext>
            </a:extLst>
          </p:cNvPr>
          <p:cNvSpPr txBox="1">
            <a:spLocks/>
          </p:cNvSpPr>
          <p:nvPr/>
        </p:nvSpPr>
        <p:spPr>
          <a:xfrm>
            <a:off x="851854" y="2276683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此处编辑</a:t>
            </a:r>
            <a:endParaRPr lang="en-US" altLang="zh-CN" sz="1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主要标题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1B17EC7-F5B7-FBE8-756D-E7C09DFDA40E}"/>
              </a:ext>
            </a:extLst>
          </p:cNvPr>
          <p:cNvSpPr txBox="1">
            <a:spLocks/>
          </p:cNvSpPr>
          <p:nvPr/>
        </p:nvSpPr>
        <p:spPr>
          <a:xfrm>
            <a:off x="851854" y="3358879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此处编辑</a:t>
            </a:r>
            <a:endParaRPr lang="en-US" altLang="zh-CN" sz="1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主要标题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EF16534-C29C-B98F-DAAB-DC292F8ED04A}"/>
              </a:ext>
            </a:extLst>
          </p:cNvPr>
          <p:cNvSpPr txBox="1">
            <a:spLocks/>
          </p:cNvSpPr>
          <p:nvPr/>
        </p:nvSpPr>
        <p:spPr>
          <a:xfrm>
            <a:off x="851854" y="4441074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此处编辑</a:t>
            </a:r>
            <a:endParaRPr lang="en-US" altLang="zh-CN" sz="1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主要标题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A22842F-0465-BE6B-D80E-95244A4F2C52}"/>
              </a:ext>
            </a:extLst>
          </p:cNvPr>
          <p:cNvSpPr txBox="1">
            <a:spLocks/>
          </p:cNvSpPr>
          <p:nvPr/>
        </p:nvSpPr>
        <p:spPr>
          <a:xfrm>
            <a:off x="851854" y="5521523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此处编辑</a:t>
            </a:r>
            <a:endParaRPr lang="en-US" altLang="zh-CN" sz="1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主要标题</a:t>
            </a: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E7626D0E-DF35-2516-CB47-159B663BF9AD}"/>
              </a:ext>
            </a:extLst>
          </p:cNvPr>
          <p:cNvSpPr>
            <a:spLocks/>
          </p:cNvSpPr>
          <p:nvPr/>
        </p:nvSpPr>
        <p:spPr>
          <a:xfrm>
            <a:off x="2669098" y="1436030"/>
            <a:ext cx="2149916" cy="5726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编辑主标题</a:t>
            </a: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EDDCB4F4-0587-895C-E4EF-0CD8E24BFB6A}"/>
              </a:ext>
            </a:extLst>
          </p:cNvPr>
          <p:cNvSpPr>
            <a:spLocks/>
          </p:cNvSpPr>
          <p:nvPr/>
        </p:nvSpPr>
        <p:spPr>
          <a:xfrm>
            <a:off x="5799614" y="1436030"/>
            <a:ext cx="2149916" cy="5726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编辑主标题</a:t>
            </a: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09F5298F-D46E-5807-E2BE-BB47FF3EA691}"/>
              </a:ext>
            </a:extLst>
          </p:cNvPr>
          <p:cNvSpPr>
            <a:spLocks/>
          </p:cNvSpPr>
          <p:nvPr/>
        </p:nvSpPr>
        <p:spPr>
          <a:xfrm>
            <a:off x="8925485" y="1436030"/>
            <a:ext cx="2149916" cy="5726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编辑主标题</a:t>
            </a:r>
          </a:p>
        </p:txBody>
      </p:sp>
    </p:spTree>
    <p:extLst>
      <p:ext uri="{BB962C8B-B14F-4D97-AF65-F5344CB8AC3E}">
        <p14:creationId xmlns:p14="http://schemas.microsoft.com/office/powerpoint/2010/main" val="639053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A50BC13-DE71-7960-98FC-D26804525C34}"/>
              </a:ext>
            </a:extLst>
          </p:cNvPr>
          <p:cNvSpPr>
            <a:spLocks/>
          </p:cNvSpPr>
          <p:nvPr/>
        </p:nvSpPr>
        <p:spPr>
          <a:xfrm rot="826157">
            <a:off x="3630919" y="1560638"/>
            <a:ext cx="4567790" cy="4530416"/>
          </a:xfrm>
          <a:custGeom>
            <a:avLst/>
            <a:gdLst>
              <a:gd name="connsiteX0" fmla="*/ 2375365 w 4567790"/>
              <a:gd name="connsiteY0" fmla="*/ 1713639 h 4530416"/>
              <a:gd name="connsiteX1" fmla="*/ 2107863 w 4567790"/>
              <a:gd name="connsiteY1" fmla="*/ 2154804 h 4530416"/>
              <a:gd name="connsiteX2" fmla="*/ 2549028 w 4567790"/>
              <a:gd name="connsiteY2" fmla="*/ 2422307 h 4530416"/>
              <a:gd name="connsiteX3" fmla="*/ 2816530 w 4567790"/>
              <a:gd name="connsiteY3" fmla="*/ 1981141 h 4530416"/>
              <a:gd name="connsiteX4" fmla="*/ 2375365 w 4567790"/>
              <a:gd name="connsiteY4" fmla="*/ 1713639 h 4530416"/>
              <a:gd name="connsiteX5" fmla="*/ 839276 w 4567790"/>
              <a:gd name="connsiteY5" fmla="*/ 604308 h 4530416"/>
              <a:gd name="connsiteX6" fmla="*/ 1706727 w 4567790"/>
              <a:gd name="connsiteY6" fmla="*/ 782034 h 4530416"/>
              <a:gd name="connsiteX7" fmla="*/ 1742125 w 4567790"/>
              <a:gd name="connsiteY7" fmla="*/ 804159 h 4530416"/>
              <a:gd name="connsiteX8" fmla="*/ 1754294 w 4567790"/>
              <a:gd name="connsiteY8" fmla="*/ 810796 h 4530416"/>
              <a:gd name="connsiteX9" fmla="*/ 1787480 w 4567790"/>
              <a:gd name="connsiteY9" fmla="*/ 822964 h 4530416"/>
              <a:gd name="connsiteX10" fmla="*/ 2020888 w 4567790"/>
              <a:gd name="connsiteY10" fmla="*/ 870531 h 4530416"/>
              <a:gd name="connsiteX11" fmla="*/ 2444563 w 4567790"/>
              <a:gd name="connsiteY11" fmla="*/ 694645 h 4530416"/>
              <a:gd name="connsiteX12" fmla="*/ 2509829 w 4567790"/>
              <a:gd name="connsiteY12" fmla="*/ 630485 h 4530416"/>
              <a:gd name="connsiteX13" fmla="*/ 2518679 w 4567790"/>
              <a:gd name="connsiteY13" fmla="*/ 619423 h 4530416"/>
              <a:gd name="connsiteX14" fmla="*/ 2619343 w 4567790"/>
              <a:gd name="connsiteY14" fmla="*/ 445749 h 4530416"/>
              <a:gd name="connsiteX15" fmla="*/ 2764256 w 4567790"/>
              <a:gd name="connsiteY15" fmla="*/ 283138 h 4530416"/>
              <a:gd name="connsiteX16" fmla="*/ 3538598 w 4567790"/>
              <a:gd name="connsiteY16" fmla="*/ 1056 h 4530416"/>
              <a:gd name="connsiteX17" fmla="*/ 4299665 w 4567790"/>
              <a:gd name="connsiteY17" fmla="*/ 364997 h 4530416"/>
              <a:gd name="connsiteX18" fmla="*/ 4227761 w 4567790"/>
              <a:gd name="connsiteY18" fmla="*/ 1863900 h 4530416"/>
              <a:gd name="connsiteX19" fmla="*/ 4151434 w 4567790"/>
              <a:gd name="connsiteY19" fmla="*/ 1933591 h 4530416"/>
              <a:gd name="connsiteX20" fmla="*/ 4077318 w 4567790"/>
              <a:gd name="connsiteY20" fmla="*/ 1981158 h 4530416"/>
              <a:gd name="connsiteX21" fmla="*/ 4076212 w 4567790"/>
              <a:gd name="connsiteY21" fmla="*/ 1981158 h 4530416"/>
              <a:gd name="connsiteX22" fmla="*/ 3598332 w 4567790"/>
              <a:gd name="connsiteY22" fmla="*/ 2567444 h 4530416"/>
              <a:gd name="connsiteX23" fmla="*/ 3704528 w 4567790"/>
              <a:gd name="connsiteY23" fmla="*/ 2901518 h 4530416"/>
              <a:gd name="connsiteX24" fmla="*/ 3743245 w 4567790"/>
              <a:gd name="connsiteY24" fmla="*/ 2959041 h 4530416"/>
              <a:gd name="connsiteX25" fmla="*/ 3757626 w 4567790"/>
              <a:gd name="connsiteY25" fmla="*/ 2984483 h 4530416"/>
              <a:gd name="connsiteX26" fmla="*/ 3515367 w 4567790"/>
              <a:gd name="connsiteY26" fmla="*/ 4253297 h 4530416"/>
              <a:gd name="connsiteX27" fmla="*/ 2000976 w 4567790"/>
              <a:gd name="connsiteY27" fmla="*/ 4184712 h 4530416"/>
              <a:gd name="connsiteX28" fmla="*/ 1718895 w 4567790"/>
              <a:gd name="connsiteY28" fmla="*/ 3538691 h 4530416"/>
              <a:gd name="connsiteX29" fmla="*/ 1720000 w 4567790"/>
              <a:gd name="connsiteY29" fmla="*/ 3527628 h 4530416"/>
              <a:gd name="connsiteX30" fmla="*/ 1734382 w 4567790"/>
              <a:gd name="connsiteY30" fmla="*/ 3424751 h 4530416"/>
              <a:gd name="connsiteX31" fmla="*/ 1743231 w 4567790"/>
              <a:gd name="connsiteY31" fmla="*/ 3306388 h 4530416"/>
              <a:gd name="connsiteX32" fmla="*/ 1396990 w 4567790"/>
              <a:gd name="connsiteY32" fmla="*/ 2756605 h 4530416"/>
              <a:gd name="connsiteX33" fmla="*/ 1296325 w 4567790"/>
              <a:gd name="connsiteY33" fmla="*/ 2725632 h 4530416"/>
              <a:gd name="connsiteX34" fmla="*/ 1249865 w 4567790"/>
              <a:gd name="connsiteY34" fmla="*/ 2716782 h 4530416"/>
              <a:gd name="connsiteX35" fmla="*/ 1162475 w 4567790"/>
              <a:gd name="connsiteY35" fmla="*/ 2712357 h 4530416"/>
              <a:gd name="connsiteX36" fmla="*/ 1066235 w 4567790"/>
              <a:gd name="connsiteY36" fmla="*/ 2720101 h 4530416"/>
              <a:gd name="connsiteX37" fmla="*/ 1043005 w 4567790"/>
              <a:gd name="connsiteY37" fmla="*/ 2723420 h 4530416"/>
              <a:gd name="connsiteX38" fmla="*/ 988801 w 4567790"/>
              <a:gd name="connsiteY38" fmla="*/ 2726738 h 4530416"/>
              <a:gd name="connsiteX39" fmla="*/ 979951 w 4567790"/>
              <a:gd name="connsiteY39" fmla="*/ 2726738 h 4530416"/>
              <a:gd name="connsiteX40" fmla="*/ 284150 w 4567790"/>
              <a:gd name="connsiteY40" fmla="*/ 2382709 h 4530416"/>
              <a:gd name="connsiteX41" fmla="*/ 348309 w 4567790"/>
              <a:gd name="connsiteY41" fmla="*/ 861682 h 4530416"/>
              <a:gd name="connsiteX42" fmla="*/ 839276 w 4567790"/>
              <a:gd name="connsiteY42" fmla="*/ 604308 h 4530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67790" h="4530416">
                <a:moveTo>
                  <a:pt x="2375365" y="1713639"/>
                </a:moveTo>
                <a:cubicBezTo>
                  <a:pt x="2179672" y="1761594"/>
                  <a:pt x="2059907" y="1959111"/>
                  <a:pt x="2107863" y="2154804"/>
                </a:cubicBezTo>
                <a:cubicBezTo>
                  <a:pt x="2155818" y="2350497"/>
                  <a:pt x="2353335" y="2470262"/>
                  <a:pt x="2549028" y="2422307"/>
                </a:cubicBezTo>
                <a:cubicBezTo>
                  <a:pt x="2744721" y="2374351"/>
                  <a:pt x="2864486" y="2176834"/>
                  <a:pt x="2816530" y="1981141"/>
                </a:cubicBezTo>
                <a:cubicBezTo>
                  <a:pt x="2768575" y="1785449"/>
                  <a:pt x="2571058" y="1665683"/>
                  <a:pt x="2375365" y="1713639"/>
                </a:cubicBezTo>
                <a:close/>
                <a:moveTo>
                  <a:pt x="839276" y="604308"/>
                </a:moveTo>
                <a:cubicBezTo>
                  <a:pt x="1135304" y="537806"/>
                  <a:pt x="1452992" y="598128"/>
                  <a:pt x="1706727" y="782034"/>
                </a:cubicBezTo>
                <a:cubicBezTo>
                  <a:pt x="1706727" y="782034"/>
                  <a:pt x="1732169" y="799734"/>
                  <a:pt x="1742125" y="804159"/>
                </a:cubicBezTo>
                <a:cubicBezTo>
                  <a:pt x="1745444" y="805265"/>
                  <a:pt x="1750975" y="809690"/>
                  <a:pt x="1754294" y="810796"/>
                </a:cubicBezTo>
                <a:cubicBezTo>
                  <a:pt x="1763143" y="813009"/>
                  <a:pt x="1787480" y="822964"/>
                  <a:pt x="1787480" y="822964"/>
                </a:cubicBezTo>
                <a:cubicBezTo>
                  <a:pt x="1859382" y="852832"/>
                  <a:pt x="1937923" y="870531"/>
                  <a:pt x="2020888" y="870531"/>
                </a:cubicBezTo>
                <a:cubicBezTo>
                  <a:pt x="2185712" y="870531"/>
                  <a:pt x="2348324" y="785353"/>
                  <a:pt x="2444563" y="694645"/>
                </a:cubicBezTo>
                <a:cubicBezTo>
                  <a:pt x="2461156" y="679158"/>
                  <a:pt x="2494342" y="648184"/>
                  <a:pt x="2509829" y="630485"/>
                </a:cubicBezTo>
                <a:cubicBezTo>
                  <a:pt x="2512042" y="628273"/>
                  <a:pt x="2518679" y="619423"/>
                  <a:pt x="2518679" y="619423"/>
                </a:cubicBezTo>
                <a:lnTo>
                  <a:pt x="2619343" y="445749"/>
                </a:lnTo>
                <a:cubicBezTo>
                  <a:pt x="2661379" y="388227"/>
                  <a:pt x="2710052" y="332917"/>
                  <a:pt x="2764256" y="283138"/>
                </a:cubicBezTo>
                <a:cubicBezTo>
                  <a:pt x="2983284" y="81809"/>
                  <a:pt x="3263154" y="-11112"/>
                  <a:pt x="3538598" y="1056"/>
                </a:cubicBezTo>
                <a:cubicBezTo>
                  <a:pt x="3820679" y="13224"/>
                  <a:pt x="4097230" y="134907"/>
                  <a:pt x="4299665" y="364997"/>
                </a:cubicBezTo>
                <a:cubicBezTo>
                  <a:pt x="4683518" y="799734"/>
                  <a:pt x="4651437" y="1467880"/>
                  <a:pt x="4227761" y="1863900"/>
                </a:cubicBezTo>
                <a:cubicBezTo>
                  <a:pt x="4201212" y="1888237"/>
                  <a:pt x="4179089" y="1913680"/>
                  <a:pt x="4151434" y="1933591"/>
                </a:cubicBezTo>
                <a:cubicBezTo>
                  <a:pt x="4133734" y="1945759"/>
                  <a:pt x="4098336" y="1971202"/>
                  <a:pt x="4077318" y="1981158"/>
                </a:cubicBezTo>
                <a:cubicBezTo>
                  <a:pt x="4077318" y="1981158"/>
                  <a:pt x="4076212" y="1981158"/>
                  <a:pt x="4076212" y="1981158"/>
                </a:cubicBezTo>
                <a:cubicBezTo>
                  <a:pt x="3837272" y="2098416"/>
                  <a:pt x="3587271" y="2278726"/>
                  <a:pt x="3598332" y="2567444"/>
                </a:cubicBezTo>
                <a:cubicBezTo>
                  <a:pt x="3602758" y="2691339"/>
                  <a:pt x="3649218" y="2804173"/>
                  <a:pt x="3704528" y="2901518"/>
                </a:cubicBezTo>
                <a:cubicBezTo>
                  <a:pt x="3704528" y="2901518"/>
                  <a:pt x="3733289" y="2944660"/>
                  <a:pt x="3743245" y="2959041"/>
                </a:cubicBezTo>
                <a:cubicBezTo>
                  <a:pt x="3747670" y="2965678"/>
                  <a:pt x="3757626" y="2984483"/>
                  <a:pt x="3757626" y="2984483"/>
                </a:cubicBezTo>
                <a:cubicBezTo>
                  <a:pt x="3964485" y="3402628"/>
                  <a:pt x="3879308" y="3923649"/>
                  <a:pt x="3515367" y="4253297"/>
                </a:cubicBezTo>
                <a:cubicBezTo>
                  <a:pt x="3079523" y="4648211"/>
                  <a:pt x="2399209" y="4617237"/>
                  <a:pt x="2000976" y="4184712"/>
                </a:cubicBezTo>
                <a:cubicBezTo>
                  <a:pt x="1830621" y="3999977"/>
                  <a:pt x="1722213" y="3772099"/>
                  <a:pt x="1718895" y="3538691"/>
                </a:cubicBezTo>
                <a:cubicBezTo>
                  <a:pt x="1718895" y="3536477"/>
                  <a:pt x="1718895" y="3530946"/>
                  <a:pt x="1720000" y="3527628"/>
                </a:cubicBezTo>
                <a:cubicBezTo>
                  <a:pt x="1724426" y="3485593"/>
                  <a:pt x="1729956" y="3450194"/>
                  <a:pt x="1734382" y="3424751"/>
                </a:cubicBezTo>
                <a:cubicBezTo>
                  <a:pt x="1741019" y="3384928"/>
                  <a:pt x="1743231" y="3348423"/>
                  <a:pt x="1743231" y="3306388"/>
                </a:cubicBezTo>
                <a:cubicBezTo>
                  <a:pt x="1743231" y="3058598"/>
                  <a:pt x="1611593" y="2847314"/>
                  <a:pt x="1396990" y="2756605"/>
                </a:cubicBezTo>
                <a:lnTo>
                  <a:pt x="1296325" y="2725632"/>
                </a:lnTo>
                <a:lnTo>
                  <a:pt x="1249865" y="2716782"/>
                </a:lnTo>
                <a:cubicBezTo>
                  <a:pt x="1249865" y="2716782"/>
                  <a:pt x="1184599" y="2712357"/>
                  <a:pt x="1162475" y="2712357"/>
                </a:cubicBezTo>
                <a:cubicBezTo>
                  <a:pt x="1120439" y="2713463"/>
                  <a:pt x="1108271" y="2715676"/>
                  <a:pt x="1066235" y="2720101"/>
                </a:cubicBezTo>
                <a:cubicBezTo>
                  <a:pt x="1060705" y="2721207"/>
                  <a:pt x="1048537" y="2722313"/>
                  <a:pt x="1043005" y="2723420"/>
                </a:cubicBezTo>
                <a:cubicBezTo>
                  <a:pt x="1026412" y="2725632"/>
                  <a:pt x="1008712" y="2726738"/>
                  <a:pt x="988801" y="2726738"/>
                </a:cubicBezTo>
                <a:lnTo>
                  <a:pt x="979951" y="2726738"/>
                </a:lnTo>
                <a:cubicBezTo>
                  <a:pt x="722207" y="2703507"/>
                  <a:pt x="473311" y="2588463"/>
                  <a:pt x="284150" y="2382709"/>
                </a:cubicBezTo>
                <a:cubicBezTo>
                  <a:pt x="-118508" y="1944653"/>
                  <a:pt x="-89746" y="1263233"/>
                  <a:pt x="348309" y="861682"/>
                </a:cubicBezTo>
                <a:cubicBezTo>
                  <a:pt x="491839" y="729767"/>
                  <a:pt x="661659" y="644209"/>
                  <a:pt x="839276" y="60430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98FD63A-DA2A-3824-91D1-CFA905F35FB6}"/>
              </a:ext>
            </a:extLst>
          </p:cNvPr>
          <p:cNvSpPr>
            <a:spLocks/>
          </p:cNvSpPr>
          <p:nvPr/>
        </p:nvSpPr>
        <p:spPr>
          <a:xfrm>
            <a:off x="6656000" y="2190184"/>
            <a:ext cx="1504297" cy="15042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342900" dist="228600" dir="5400000" sx="96000" sy="96000" algn="t" rotWithShape="0">
              <a:schemeClr val="accent2">
                <a:lumMod val="20000"/>
                <a:lumOff val="80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编辑</a:t>
            </a:r>
          </a:p>
          <a:p>
            <a:pPr algn="ctr"/>
            <a:r>
              <a:rPr lang="zh-CN" altLang="en-US" sz="2000">
                <a:latin typeface="+mj-ea"/>
                <a:ea typeface="+mj-ea"/>
              </a:rPr>
              <a:t>主要标题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FB841F0-F17F-940F-8682-BD74EC84861E}"/>
              </a:ext>
            </a:extLst>
          </p:cNvPr>
          <p:cNvSpPr>
            <a:spLocks/>
          </p:cNvSpPr>
          <p:nvPr/>
        </p:nvSpPr>
        <p:spPr>
          <a:xfrm>
            <a:off x="4128119" y="2175594"/>
            <a:ext cx="1504297" cy="15042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342900" dist="228600" dir="5400000" sx="96000" sy="96000" algn="t" rotWithShape="0">
              <a:schemeClr val="accent1">
                <a:lumMod val="20000"/>
                <a:lumOff val="80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编辑</a:t>
            </a:r>
            <a:endParaRPr lang="en-US" altLang="zh-CN" sz="2000" dirty="0"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latin typeface="+mj-ea"/>
                <a:ea typeface="+mj-ea"/>
              </a:rPr>
              <a:t>主要标题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AC9B84E-0388-04C5-36A5-0C4040156305}"/>
              </a:ext>
            </a:extLst>
          </p:cNvPr>
          <p:cNvSpPr>
            <a:spLocks/>
          </p:cNvSpPr>
          <p:nvPr/>
        </p:nvSpPr>
        <p:spPr>
          <a:xfrm>
            <a:off x="5391358" y="4365928"/>
            <a:ext cx="1504297" cy="15042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342900" dist="228600" dir="5400000" sx="96000" sy="96000" algn="t" rotWithShape="0">
              <a:schemeClr val="accent3">
                <a:lumMod val="20000"/>
                <a:lumOff val="80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编辑</a:t>
            </a:r>
          </a:p>
          <a:p>
            <a:pPr algn="ctr"/>
            <a:r>
              <a:rPr lang="zh-CN" altLang="en-US" sz="2000">
                <a:latin typeface="+mj-ea"/>
                <a:ea typeface="+mj-ea"/>
              </a:rPr>
              <a:t>主要标题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E7CC222-741B-8712-7656-0BBE8329323F}"/>
              </a:ext>
            </a:extLst>
          </p:cNvPr>
          <p:cNvSpPr>
            <a:spLocks/>
          </p:cNvSpPr>
          <p:nvPr/>
        </p:nvSpPr>
        <p:spPr>
          <a:xfrm>
            <a:off x="8679843" y="1930842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E747DCD-6D21-B698-17E3-0545C58015A5}"/>
              </a:ext>
            </a:extLst>
          </p:cNvPr>
          <p:cNvSpPr>
            <a:spLocks/>
          </p:cNvSpPr>
          <p:nvPr/>
        </p:nvSpPr>
        <p:spPr>
          <a:xfrm>
            <a:off x="8679843" y="2984306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2BCA595-2385-7B80-5870-773521690AE3}"/>
              </a:ext>
            </a:extLst>
          </p:cNvPr>
          <p:cNvSpPr>
            <a:spLocks/>
          </p:cNvSpPr>
          <p:nvPr/>
        </p:nvSpPr>
        <p:spPr>
          <a:xfrm>
            <a:off x="723065" y="1930842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0F306B3-C4FE-4700-30B8-F75B6E236221}"/>
              </a:ext>
            </a:extLst>
          </p:cNvPr>
          <p:cNvSpPr>
            <a:spLocks/>
          </p:cNvSpPr>
          <p:nvPr/>
        </p:nvSpPr>
        <p:spPr>
          <a:xfrm>
            <a:off x="723065" y="2984306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9434CC6-28EB-2FC8-F209-7F0E0F09AB4A}"/>
              </a:ext>
            </a:extLst>
          </p:cNvPr>
          <p:cNvSpPr>
            <a:spLocks/>
          </p:cNvSpPr>
          <p:nvPr/>
        </p:nvSpPr>
        <p:spPr>
          <a:xfrm>
            <a:off x="2031179" y="4733840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B6315E4-B96B-7CE0-F3B3-85919E11033A}"/>
              </a:ext>
            </a:extLst>
          </p:cNvPr>
          <p:cNvSpPr>
            <a:spLocks/>
          </p:cNvSpPr>
          <p:nvPr/>
        </p:nvSpPr>
        <p:spPr>
          <a:xfrm>
            <a:off x="7380310" y="4733840"/>
            <a:ext cx="2789092" cy="7564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此处添加解释说明内容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4DD4ED9-D478-5278-066F-B9BF8D19E6DF}"/>
              </a:ext>
            </a:extLst>
          </p:cNvPr>
          <p:cNvSpPr>
            <a:spLocks/>
          </p:cNvSpPr>
          <p:nvPr/>
        </p:nvSpPr>
        <p:spPr>
          <a:xfrm>
            <a:off x="3441053" y="2248597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1270B6F-DC65-8C50-98B5-7D47386C7299}"/>
              </a:ext>
            </a:extLst>
          </p:cNvPr>
          <p:cNvSpPr>
            <a:spLocks/>
          </p:cNvSpPr>
          <p:nvPr/>
        </p:nvSpPr>
        <p:spPr>
          <a:xfrm>
            <a:off x="3441053" y="3302061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46B1ED3-FA28-EB82-82F8-8EAD58B709D5}"/>
              </a:ext>
            </a:extLst>
          </p:cNvPr>
          <p:cNvSpPr>
            <a:spLocks/>
          </p:cNvSpPr>
          <p:nvPr/>
        </p:nvSpPr>
        <p:spPr>
          <a:xfrm>
            <a:off x="8620575" y="2248597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E005A45-D084-6E4C-864D-425FB793A81C}"/>
              </a:ext>
            </a:extLst>
          </p:cNvPr>
          <p:cNvSpPr>
            <a:spLocks/>
          </p:cNvSpPr>
          <p:nvPr/>
        </p:nvSpPr>
        <p:spPr>
          <a:xfrm>
            <a:off x="8620575" y="3302061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B11622E-2D85-9EAD-B8AB-7A8519D5C86C}"/>
              </a:ext>
            </a:extLst>
          </p:cNvPr>
          <p:cNvSpPr>
            <a:spLocks/>
          </p:cNvSpPr>
          <p:nvPr/>
        </p:nvSpPr>
        <p:spPr>
          <a:xfrm>
            <a:off x="4751151" y="5051595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02CC465-CC3F-6252-47E8-1D727D3A7FFB}"/>
              </a:ext>
            </a:extLst>
          </p:cNvPr>
          <p:cNvSpPr>
            <a:spLocks/>
          </p:cNvSpPr>
          <p:nvPr/>
        </p:nvSpPr>
        <p:spPr>
          <a:xfrm>
            <a:off x="7319845" y="5051595"/>
            <a:ext cx="120930" cy="12093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104775">
            <a:solidFill>
              <a:schemeClr val="accent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797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9BE4B60D-E65E-28CE-3356-2A7F92BDD007}"/>
              </a:ext>
            </a:extLst>
          </p:cNvPr>
          <p:cNvSpPr>
            <a:spLocks/>
          </p:cNvSpPr>
          <p:nvPr/>
        </p:nvSpPr>
        <p:spPr>
          <a:xfrm rot="5400000" flipH="1">
            <a:off x="151973" y="2612723"/>
            <a:ext cx="4838034" cy="2484121"/>
          </a:xfrm>
          <a:prstGeom prst="round2SameRect">
            <a:avLst>
              <a:gd name="adj1" fmla="val 5758"/>
              <a:gd name="adj2" fmla="val 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F1E3CDD2-51E9-7A79-C234-9DE2B493EE38}"/>
              </a:ext>
            </a:extLst>
          </p:cNvPr>
          <p:cNvSpPr>
            <a:spLocks/>
          </p:cNvSpPr>
          <p:nvPr/>
        </p:nvSpPr>
        <p:spPr>
          <a:xfrm rot="16200000">
            <a:off x="-1407843" y="3537030"/>
            <a:ext cx="4838034" cy="635508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D8CEAAEC-929C-0EC5-75B9-912BFE161491}"/>
              </a:ext>
            </a:extLst>
          </p:cNvPr>
          <p:cNvSpPr>
            <a:spLocks/>
          </p:cNvSpPr>
          <p:nvPr/>
        </p:nvSpPr>
        <p:spPr>
          <a:xfrm rot="5400000" flipH="1">
            <a:off x="3993785" y="2612723"/>
            <a:ext cx="4838034" cy="2484121"/>
          </a:xfrm>
          <a:prstGeom prst="round2SameRect">
            <a:avLst>
              <a:gd name="adj1" fmla="val 5758"/>
              <a:gd name="adj2" fmla="val 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顶角 22">
            <a:extLst>
              <a:ext uri="{FF2B5EF4-FFF2-40B4-BE49-F238E27FC236}">
                <a16:creationId xmlns:a16="http://schemas.microsoft.com/office/drawing/2014/main" id="{341C7308-C387-26C2-D1E6-C125E3F5C230}"/>
              </a:ext>
            </a:extLst>
          </p:cNvPr>
          <p:cNvSpPr>
            <a:spLocks/>
          </p:cNvSpPr>
          <p:nvPr/>
        </p:nvSpPr>
        <p:spPr>
          <a:xfrm rot="16200000">
            <a:off x="2433969" y="3537030"/>
            <a:ext cx="4838034" cy="635508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4F22D00F-4944-54F7-71F4-7373890761D1}"/>
              </a:ext>
            </a:extLst>
          </p:cNvPr>
          <p:cNvSpPr>
            <a:spLocks/>
          </p:cNvSpPr>
          <p:nvPr/>
        </p:nvSpPr>
        <p:spPr>
          <a:xfrm rot="5400000" flipH="1">
            <a:off x="7835598" y="2612723"/>
            <a:ext cx="4838034" cy="2484121"/>
          </a:xfrm>
          <a:prstGeom prst="round2SameRect">
            <a:avLst>
              <a:gd name="adj1" fmla="val 5758"/>
              <a:gd name="adj2" fmla="val 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C639C2C9-FC33-0927-7B87-E00C07E6B571}"/>
              </a:ext>
            </a:extLst>
          </p:cNvPr>
          <p:cNvSpPr>
            <a:spLocks/>
          </p:cNvSpPr>
          <p:nvPr/>
        </p:nvSpPr>
        <p:spPr>
          <a:xfrm rot="16200000">
            <a:off x="6275782" y="3537030"/>
            <a:ext cx="4838034" cy="635508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B8EC3A8-96EE-F37E-CEC1-B972D1014F04}"/>
              </a:ext>
            </a:extLst>
          </p:cNvPr>
          <p:cNvSpPr>
            <a:spLocks/>
          </p:cNvSpPr>
          <p:nvPr/>
        </p:nvSpPr>
        <p:spPr>
          <a:xfrm>
            <a:off x="9542717" y="1898811"/>
            <a:ext cx="1423796" cy="1423798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A152792-E0F6-DA18-6436-994EFB01A122}"/>
              </a:ext>
            </a:extLst>
          </p:cNvPr>
          <p:cNvSpPr>
            <a:spLocks/>
          </p:cNvSpPr>
          <p:nvPr/>
        </p:nvSpPr>
        <p:spPr>
          <a:xfrm>
            <a:off x="1859092" y="1898811"/>
            <a:ext cx="1423796" cy="1423798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9CEE248-2681-D385-EEEB-666BFE8EDF03}"/>
              </a:ext>
            </a:extLst>
          </p:cNvPr>
          <p:cNvSpPr>
            <a:spLocks/>
          </p:cNvSpPr>
          <p:nvPr/>
        </p:nvSpPr>
        <p:spPr>
          <a:xfrm>
            <a:off x="5700904" y="1898811"/>
            <a:ext cx="1423796" cy="1423798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C41EEB8-5B49-5283-F684-FB3FCDD7695C}"/>
              </a:ext>
            </a:extLst>
          </p:cNvPr>
          <p:cNvSpPr txBox="1">
            <a:spLocks/>
          </p:cNvSpPr>
          <p:nvPr/>
        </p:nvSpPr>
        <p:spPr>
          <a:xfrm>
            <a:off x="734175" y="1879385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6A7249E-ED5E-9946-D333-6FC73FA95437}"/>
              </a:ext>
            </a:extLst>
          </p:cNvPr>
          <p:cNvSpPr txBox="1">
            <a:spLocks/>
          </p:cNvSpPr>
          <p:nvPr/>
        </p:nvSpPr>
        <p:spPr>
          <a:xfrm>
            <a:off x="4575987" y="1879385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EE90700-DF90-60A3-2D44-108A56A79063}"/>
              </a:ext>
            </a:extLst>
          </p:cNvPr>
          <p:cNvSpPr txBox="1">
            <a:spLocks/>
          </p:cNvSpPr>
          <p:nvPr/>
        </p:nvSpPr>
        <p:spPr>
          <a:xfrm>
            <a:off x="8417800" y="1879385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此处编辑主要标题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D7441BA-BCE8-5A5A-B4C5-D28385FBED3C}"/>
              </a:ext>
            </a:extLst>
          </p:cNvPr>
          <p:cNvSpPr txBox="1">
            <a:spLocks/>
          </p:cNvSpPr>
          <p:nvPr/>
        </p:nvSpPr>
        <p:spPr>
          <a:xfrm>
            <a:off x="734175" y="5785401"/>
            <a:ext cx="55399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01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408B4A1-362D-DDC0-EA9D-9B0508E2AC78}"/>
              </a:ext>
            </a:extLst>
          </p:cNvPr>
          <p:cNvSpPr txBox="1">
            <a:spLocks/>
          </p:cNvSpPr>
          <p:nvPr/>
        </p:nvSpPr>
        <p:spPr>
          <a:xfrm>
            <a:off x="4575987" y="5785401"/>
            <a:ext cx="55399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02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0DEAD4F-F2C3-A09D-7BE9-3F2481522083}"/>
              </a:ext>
            </a:extLst>
          </p:cNvPr>
          <p:cNvSpPr txBox="1">
            <a:spLocks/>
          </p:cNvSpPr>
          <p:nvPr/>
        </p:nvSpPr>
        <p:spPr>
          <a:xfrm>
            <a:off x="8417800" y="5785401"/>
            <a:ext cx="55399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03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5E6EA63-B063-D069-E4D5-29A750972F83}"/>
              </a:ext>
            </a:extLst>
          </p:cNvPr>
          <p:cNvSpPr txBox="1">
            <a:spLocks/>
          </p:cNvSpPr>
          <p:nvPr/>
        </p:nvSpPr>
        <p:spPr>
          <a:xfrm>
            <a:off x="1525368" y="3646443"/>
            <a:ext cx="2091244" cy="145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 dirty="0"/>
              <a:t>请在此处添加文本内容加以解释说明，注意字体使用免商，字号</a:t>
            </a:r>
            <a:r>
              <a:rPr lang="en-US" altLang="zh-CN" dirty="0"/>
              <a:t>12~24</a:t>
            </a:r>
            <a:r>
              <a:rPr lang="zh-CN" altLang="en-US" dirty="0"/>
              <a:t>，行距</a:t>
            </a:r>
            <a:r>
              <a:rPr lang="en-US" altLang="zh-CN" dirty="0"/>
              <a:t>12~1.5</a:t>
            </a:r>
            <a:r>
              <a:rPr lang="zh-CN" altLang="en-US" dirty="0"/>
              <a:t>倍，内容简洁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8B51AB8-83DC-906C-D0F4-FF99DF1B9585}"/>
              </a:ext>
            </a:extLst>
          </p:cNvPr>
          <p:cNvSpPr txBox="1">
            <a:spLocks/>
          </p:cNvSpPr>
          <p:nvPr/>
        </p:nvSpPr>
        <p:spPr>
          <a:xfrm>
            <a:off x="5367180" y="3646443"/>
            <a:ext cx="2091244" cy="145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 dirty="0"/>
              <a:t>请在此处添加文本内容加以解释说明，注意字体使用免商，字号</a:t>
            </a:r>
            <a:r>
              <a:rPr lang="en-US" altLang="zh-CN" dirty="0"/>
              <a:t>12~24</a:t>
            </a:r>
            <a:r>
              <a:rPr lang="zh-CN" altLang="en-US" dirty="0"/>
              <a:t>，行距</a:t>
            </a:r>
            <a:r>
              <a:rPr lang="en-US" altLang="zh-CN" dirty="0"/>
              <a:t>12~1.5</a:t>
            </a:r>
            <a:r>
              <a:rPr lang="zh-CN" altLang="en-US" dirty="0"/>
              <a:t>倍，内容简洁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BE780B-C177-09EF-97DB-2F39D5123BBE}"/>
              </a:ext>
            </a:extLst>
          </p:cNvPr>
          <p:cNvSpPr txBox="1">
            <a:spLocks/>
          </p:cNvSpPr>
          <p:nvPr/>
        </p:nvSpPr>
        <p:spPr>
          <a:xfrm>
            <a:off x="9208993" y="3646443"/>
            <a:ext cx="2091244" cy="145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zh-CN" altLang="en-US" dirty="0"/>
              <a:t>请在此处添加文本内容加以解释说明，注意字体使用免商，字号</a:t>
            </a:r>
            <a:r>
              <a:rPr lang="en-US" altLang="zh-CN" dirty="0"/>
              <a:t>12~24</a:t>
            </a:r>
            <a:r>
              <a:rPr lang="zh-CN" altLang="en-US" dirty="0"/>
              <a:t>，行距</a:t>
            </a:r>
            <a:r>
              <a:rPr lang="en-US" altLang="zh-CN" dirty="0"/>
              <a:t>12~1.5</a:t>
            </a:r>
            <a:r>
              <a:rPr lang="zh-CN" altLang="en-US" dirty="0"/>
              <a:t>倍，内容简洁</a:t>
            </a:r>
          </a:p>
        </p:txBody>
      </p:sp>
      <p:sp>
        <p:nvSpPr>
          <p:cNvPr id="44" name="iconfont-11145-6970024">
            <a:extLst>
              <a:ext uri="{FF2B5EF4-FFF2-40B4-BE49-F238E27FC236}">
                <a16:creationId xmlns:a16="http://schemas.microsoft.com/office/drawing/2014/main" id="{7D7F5C1F-AAE7-92D7-83BA-FFEDCEFDAB79}"/>
              </a:ext>
            </a:extLst>
          </p:cNvPr>
          <p:cNvSpPr>
            <a:spLocks/>
          </p:cNvSpPr>
          <p:nvPr/>
        </p:nvSpPr>
        <p:spPr>
          <a:xfrm>
            <a:off x="5967605" y="2183413"/>
            <a:ext cx="890396" cy="854594"/>
          </a:xfrm>
          <a:custGeom>
            <a:avLst/>
            <a:gdLst>
              <a:gd name="T0" fmla="*/ 3750 w 10465"/>
              <a:gd name="T1" fmla="*/ 7230 h 10045"/>
              <a:gd name="T2" fmla="*/ 1875 w 10465"/>
              <a:gd name="T3" fmla="*/ 9105 h 10045"/>
              <a:gd name="T4" fmla="*/ 0 w 10465"/>
              <a:gd name="T5" fmla="*/ 7230 h 10045"/>
              <a:gd name="T6" fmla="*/ 1875 w 10465"/>
              <a:gd name="T7" fmla="*/ 5355 h 10045"/>
              <a:gd name="T8" fmla="*/ 3750 w 10465"/>
              <a:gd name="T9" fmla="*/ 7230 h 10045"/>
              <a:gd name="T10" fmla="*/ 1875 w 10465"/>
              <a:gd name="T11" fmla="*/ 8205 h 10045"/>
              <a:gd name="T12" fmla="*/ 2850 w 10465"/>
              <a:gd name="T13" fmla="*/ 7230 h 10045"/>
              <a:gd name="T14" fmla="*/ 1875 w 10465"/>
              <a:gd name="T15" fmla="*/ 6255 h 10045"/>
              <a:gd name="T16" fmla="*/ 900 w 10465"/>
              <a:gd name="T17" fmla="*/ 7230 h 10045"/>
              <a:gd name="T18" fmla="*/ 1875 w 10465"/>
              <a:gd name="T19" fmla="*/ 8205 h 10045"/>
              <a:gd name="T20" fmla="*/ 5215 w 10465"/>
              <a:gd name="T21" fmla="*/ 3750 h 10045"/>
              <a:gd name="T22" fmla="*/ 3340 w 10465"/>
              <a:gd name="T23" fmla="*/ 1875 h 10045"/>
              <a:gd name="T24" fmla="*/ 5215 w 10465"/>
              <a:gd name="T25" fmla="*/ 0 h 10045"/>
              <a:gd name="T26" fmla="*/ 7090 w 10465"/>
              <a:gd name="T27" fmla="*/ 1875 h 10045"/>
              <a:gd name="T28" fmla="*/ 5215 w 10465"/>
              <a:gd name="T29" fmla="*/ 3750 h 10045"/>
              <a:gd name="T30" fmla="*/ 5215 w 10465"/>
              <a:gd name="T31" fmla="*/ 900 h 10045"/>
              <a:gd name="T32" fmla="*/ 4240 w 10465"/>
              <a:gd name="T33" fmla="*/ 1875 h 10045"/>
              <a:gd name="T34" fmla="*/ 5215 w 10465"/>
              <a:gd name="T35" fmla="*/ 2850 h 10045"/>
              <a:gd name="T36" fmla="*/ 6190 w 10465"/>
              <a:gd name="T37" fmla="*/ 1875 h 10045"/>
              <a:gd name="T38" fmla="*/ 5215 w 10465"/>
              <a:gd name="T39" fmla="*/ 900 h 10045"/>
              <a:gd name="T40" fmla="*/ 8590 w 10465"/>
              <a:gd name="T41" fmla="*/ 5355 h 10045"/>
              <a:gd name="T42" fmla="*/ 10465 w 10465"/>
              <a:gd name="T43" fmla="*/ 7230 h 10045"/>
              <a:gd name="T44" fmla="*/ 8590 w 10465"/>
              <a:gd name="T45" fmla="*/ 9105 h 10045"/>
              <a:gd name="T46" fmla="*/ 6715 w 10465"/>
              <a:gd name="T47" fmla="*/ 7230 h 10045"/>
              <a:gd name="T48" fmla="*/ 8590 w 10465"/>
              <a:gd name="T49" fmla="*/ 5355 h 10045"/>
              <a:gd name="T50" fmla="*/ 8590 w 10465"/>
              <a:gd name="T51" fmla="*/ 8205 h 10045"/>
              <a:gd name="T52" fmla="*/ 9565 w 10465"/>
              <a:gd name="T53" fmla="*/ 7230 h 10045"/>
              <a:gd name="T54" fmla="*/ 8590 w 10465"/>
              <a:gd name="T55" fmla="*/ 6255 h 10045"/>
              <a:gd name="T56" fmla="*/ 7615 w 10465"/>
              <a:gd name="T57" fmla="*/ 7230 h 10045"/>
              <a:gd name="T58" fmla="*/ 8590 w 10465"/>
              <a:gd name="T59" fmla="*/ 8205 h 10045"/>
              <a:gd name="T60" fmla="*/ 8740 w 10465"/>
              <a:gd name="T61" fmla="*/ 5065 h 10045"/>
              <a:gd name="T62" fmla="*/ 7241 w 10465"/>
              <a:gd name="T63" fmla="*/ 2651 h 10045"/>
              <a:gd name="T64" fmla="*/ 7385 w 10465"/>
              <a:gd name="T65" fmla="*/ 1874 h 10045"/>
              <a:gd name="T66" fmla="*/ 7376 w 10465"/>
              <a:gd name="T67" fmla="*/ 1676 h 10045"/>
              <a:gd name="T68" fmla="*/ 9671 w 10465"/>
              <a:gd name="T69" fmla="*/ 5348 h 10045"/>
              <a:gd name="T70" fmla="*/ 8740 w 10465"/>
              <a:gd name="T71" fmla="*/ 5065 h 10045"/>
              <a:gd name="T72" fmla="*/ 6974 w 10465"/>
              <a:gd name="T73" fmla="*/ 8680 h 10045"/>
              <a:gd name="T74" fmla="*/ 7771 w 10465"/>
              <a:gd name="T75" fmla="*/ 9240 h 10045"/>
              <a:gd name="T76" fmla="*/ 5215 w 10465"/>
              <a:gd name="T77" fmla="*/ 10045 h 10045"/>
              <a:gd name="T78" fmla="*/ 2671 w 10465"/>
              <a:gd name="T79" fmla="*/ 9250 h 10045"/>
              <a:gd name="T80" fmla="*/ 3477 w 10465"/>
              <a:gd name="T81" fmla="*/ 8694 h 10045"/>
              <a:gd name="T82" fmla="*/ 5215 w 10465"/>
              <a:gd name="T83" fmla="*/ 9145 h 10045"/>
              <a:gd name="T84" fmla="*/ 6974 w 10465"/>
              <a:gd name="T85" fmla="*/ 8680 h 10045"/>
              <a:gd name="T86" fmla="*/ 3188 w 10465"/>
              <a:gd name="T87" fmla="*/ 2653 h 10045"/>
              <a:gd name="T88" fmla="*/ 1689 w 10465"/>
              <a:gd name="T89" fmla="*/ 5069 h 10045"/>
              <a:gd name="T90" fmla="*/ 757 w 10465"/>
              <a:gd name="T91" fmla="*/ 5370 h 10045"/>
              <a:gd name="T92" fmla="*/ 3053 w 10465"/>
              <a:gd name="T93" fmla="*/ 1678 h 10045"/>
              <a:gd name="T94" fmla="*/ 3045 w 10465"/>
              <a:gd name="T95" fmla="*/ 1875 h 10045"/>
              <a:gd name="T96" fmla="*/ 3188 w 10465"/>
              <a:gd name="T97" fmla="*/ 2653 h 10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65" h="10045">
                <a:moveTo>
                  <a:pt x="3750" y="7230"/>
                </a:moveTo>
                <a:cubicBezTo>
                  <a:pt x="3750" y="8266"/>
                  <a:pt x="2910" y="9105"/>
                  <a:pt x="1875" y="9105"/>
                </a:cubicBezTo>
                <a:cubicBezTo>
                  <a:pt x="840" y="9105"/>
                  <a:pt x="0" y="8265"/>
                  <a:pt x="0" y="7230"/>
                </a:cubicBezTo>
                <a:cubicBezTo>
                  <a:pt x="0" y="6195"/>
                  <a:pt x="840" y="5355"/>
                  <a:pt x="1875" y="5355"/>
                </a:cubicBezTo>
                <a:cubicBezTo>
                  <a:pt x="2910" y="5355"/>
                  <a:pt x="3750" y="6195"/>
                  <a:pt x="3750" y="7230"/>
                </a:cubicBezTo>
                <a:close/>
                <a:moveTo>
                  <a:pt x="1875" y="8205"/>
                </a:moveTo>
                <a:cubicBezTo>
                  <a:pt x="2413" y="8205"/>
                  <a:pt x="2850" y="7769"/>
                  <a:pt x="2850" y="7230"/>
                </a:cubicBezTo>
                <a:cubicBezTo>
                  <a:pt x="2850" y="6691"/>
                  <a:pt x="2413" y="6255"/>
                  <a:pt x="1875" y="6255"/>
                </a:cubicBezTo>
                <a:cubicBezTo>
                  <a:pt x="1336" y="6255"/>
                  <a:pt x="900" y="6691"/>
                  <a:pt x="900" y="7230"/>
                </a:cubicBezTo>
                <a:cubicBezTo>
                  <a:pt x="900" y="7769"/>
                  <a:pt x="1336" y="8205"/>
                  <a:pt x="1875" y="8205"/>
                </a:cubicBezTo>
                <a:close/>
                <a:moveTo>
                  <a:pt x="5215" y="3750"/>
                </a:moveTo>
                <a:cubicBezTo>
                  <a:pt x="4180" y="3750"/>
                  <a:pt x="3340" y="2910"/>
                  <a:pt x="3340" y="1875"/>
                </a:cubicBezTo>
                <a:cubicBezTo>
                  <a:pt x="3340" y="840"/>
                  <a:pt x="4180" y="0"/>
                  <a:pt x="5215" y="0"/>
                </a:cubicBezTo>
                <a:cubicBezTo>
                  <a:pt x="6249" y="0"/>
                  <a:pt x="7090" y="840"/>
                  <a:pt x="7090" y="1875"/>
                </a:cubicBezTo>
                <a:cubicBezTo>
                  <a:pt x="7090" y="2910"/>
                  <a:pt x="6249" y="3750"/>
                  <a:pt x="5215" y="3750"/>
                </a:cubicBezTo>
                <a:close/>
                <a:moveTo>
                  <a:pt x="5215" y="900"/>
                </a:moveTo>
                <a:cubicBezTo>
                  <a:pt x="4676" y="900"/>
                  <a:pt x="4240" y="1336"/>
                  <a:pt x="4240" y="1875"/>
                </a:cubicBezTo>
                <a:cubicBezTo>
                  <a:pt x="4240" y="2414"/>
                  <a:pt x="4676" y="2850"/>
                  <a:pt x="5215" y="2850"/>
                </a:cubicBezTo>
                <a:cubicBezTo>
                  <a:pt x="5753" y="2850"/>
                  <a:pt x="6190" y="2414"/>
                  <a:pt x="6190" y="1875"/>
                </a:cubicBezTo>
                <a:cubicBezTo>
                  <a:pt x="6190" y="1336"/>
                  <a:pt x="5753" y="900"/>
                  <a:pt x="5215" y="900"/>
                </a:cubicBezTo>
                <a:close/>
                <a:moveTo>
                  <a:pt x="8590" y="5355"/>
                </a:moveTo>
                <a:cubicBezTo>
                  <a:pt x="9626" y="5355"/>
                  <a:pt x="10465" y="6195"/>
                  <a:pt x="10465" y="7230"/>
                </a:cubicBezTo>
                <a:cubicBezTo>
                  <a:pt x="10465" y="8265"/>
                  <a:pt x="9625" y="9105"/>
                  <a:pt x="8590" y="9105"/>
                </a:cubicBezTo>
                <a:cubicBezTo>
                  <a:pt x="7555" y="9105"/>
                  <a:pt x="6715" y="8265"/>
                  <a:pt x="6715" y="7230"/>
                </a:cubicBezTo>
                <a:cubicBezTo>
                  <a:pt x="6715" y="6195"/>
                  <a:pt x="7555" y="5355"/>
                  <a:pt x="8590" y="5355"/>
                </a:cubicBezTo>
                <a:close/>
                <a:moveTo>
                  <a:pt x="8590" y="8205"/>
                </a:moveTo>
                <a:cubicBezTo>
                  <a:pt x="9128" y="8205"/>
                  <a:pt x="9565" y="7769"/>
                  <a:pt x="9565" y="7230"/>
                </a:cubicBezTo>
                <a:cubicBezTo>
                  <a:pt x="9565" y="6691"/>
                  <a:pt x="9128" y="6255"/>
                  <a:pt x="8590" y="6255"/>
                </a:cubicBezTo>
                <a:cubicBezTo>
                  <a:pt x="8051" y="6255"/>
                  <a:pt x="7615" y="6691"/>
                  <a:pt x="7615" y="7230"/>
                </a:cubicBezTo>
                <a:cubicBezTo>
                  <a:pt x="7615" y="7769"/>
                  <a:pt x="8051" y="8205"/>
                  <a:pt x="8590" y="8205"/>
                </a:cubicBezTo>
                <a:close/>
                <a:moveTo>
                  <a:pt x="8740" y="5065"/>
                </a:moveTo>
                <a:cubicBezTo>
                  <a:pt x="8595" y="4066"/>
                  <a:pt x="8035" y="3202"/>
                  <a:pt x="7241" y="2651"/>
                </a:cubicBezTo>
                <a:cubicBezTo>
                  <a:pt x="7333" y="2410"/>
                  <a:pt x="7385" y="2147"/>
                  <a:pt x="7385" y="1874"/>
                </a:cubicBezTo>
                <a:cubicBezTo>
                  <a:pt x="7385" y="1807"/>
                  <a:pt x="7382" y="1741"/>
                  <a:pt x="7376" y="1676"/>
                </a:cubicBezTo>
                <a:cubicBezTo>
                  <a:pt x="8683" y="2403"/>
                  <a:pt x="9590" y="3766"/>
                  <a:pt x="9671" y="5348"/>
                </a:cubicBezTo>
                <a:cubicBezTo>
                  <a:pt x="9393" y="5188"/>
                  <a:pt x="9077" y="5088"/>
                  <a:pt x="8740" y="5065"/>
                </a:cubicBezTo>
                <a:close/>
                <a:moveTo>
                  <a:pt x="6974" y="8680"/>
                </a:moveTo>
                <a:cubicBezTo>
                  <a:pt x="7193" y="8923"/>
                  <a:pt x="7465" y="9115"/>
                  <a:pt x="7771" y="9240"/>
                </a:cubicBezTo>
                <a:cubicBezTo>
                  <a:pt x="7047" y="9748"/>
                  <a:pt x="6166" y="10045"/>
                  <a:pt x="5215" y="10045"/>
                </a:cubicBezTo>
                <a:cubicBezTo>
                  <a:pt x="4270" y="10045"/>
                  <a:pt x="3393" y="9751"/>
                  <a:pt x="2671" y="9250"/>
                </a:cubicBezTo>
                <a:cubicBezTo>
                  <a:pt x="2981" y="9128"/>
                  <a:pt x="3256" y="8936"/>
                  <a:pt x="3477" y="8694"/>
                </a:cubicBezTo>
                <a:cubicBezTo>
                  <a:pt x="3992" y="8981"/>
                  <a:pt x="4583" y="9145"/>
                  <a:pt x="5215" y="9145"/>
                </a:cubicBezTo>
                <a:cubicBezTo>
                  <a:pt x="5855" y="9145"/>
                  <a:pt x="6456" y="8976"/>
                  <a:pt x="6974" y="8680"/>
                </a:cubicBezTo>
                <a:close/>
                <a:moveTo>
                  <a:pt x="3188" y="2653"/>
                </a:moveTo>
                <a:cubicBezTo>
                  <a:pt x="2393" y="3203"/>
                  <a:pt x="1833" y="4069"/>
                  <a:pt x="1689" y="5069"/>
                </a:cubicBezTo>
                <a:cubicBezTo>
                  <a:pt x="1351" y="5098"/>
                  <a:pt x="1033" y="5204"/>
                  <a:pt x="757" y="5370"/>
                </a:cubicBezTo>
                <a:cubicBezTo>
                  <a:pt x="832" y="3779"/>
                  <a:pt x="1739" y="2406"/>
                  <a:pt x="3053" y="1678"/>
                </a:cubicBezTo>
                <a:cubicBezTo>
                  <a:pt x="3048" y="1743"/>
                  <a:pt x="3045" y="1809"/>
                  <a:pt x="3045" y="1875"/>
                </a:cubicBezTo>
                <a:cubicBezTo>
                  <a:pt x="3045" y="2149"/>
                  <a:pt x="3096" y="2411"/>
                  <a:pt x="3188" y="26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iconfont-11145-6970024">
            <a:extLst>
              <a:ext uri="{FF2B5EF4-FFF2-40B4-BE49-F238E27FC236}">
                <a16:creationId xmlns:a16="http://schemas.microsoft.com/office/drawing/2014/main" id="{CF9D70EE-64A8-FFF9-BA04-E4DC0F12F877}"/>
              </a:ext>
            </a:extLst>
          </p:cNvPr>
          <p:cNvSpPr>
            <a:spLocks/>
          </p:cNvSpPr>
          <p:nvPr/>
        </p:nvSpPr>
        <p:spPr>
          <a:xfrm>
            <a:off x="9809417" y="2183413"/>
            <a:ext cx="890396" cy="854594"/>
          </a:xfrm>
          <a:custGeom>
            <a:avLst/>
            <a:gdLst>
              <a:gd name="T0" fmla="*/ 3750 w 10465"/>
              <a:gd name="T1" fmla="*/ 7230 h 10045"/>
              <a:gd name="T2" fmla="*/ 1875 w 10465"/>
              <a:gd name="T3" fmla="*/ 9105 h 10045"/>
              <a:gd name="T4" fmla="*/ 0 w 10465"/>
              <a:gd name="T5" fmla="*/ 7230 h 10045"/>
              <a:gd name="T6" fmla="*/ 1875 w 10465"/>
              <a:gd name="T7" fmla="*/ 5355 h 10045"/>
              <a:gd name="T8" fmla="*/ 3750 w 10465"/>
              <a:gd name="T9" fmla="*/ 7230 h 10045"/>
              <a:gd name="T10" fmla="*/ 1875 w 10465"/>
              <a:gd name="T11" fmla="*/ 8205 h 10045"/>
              <a:gd name="T12" fmla="*/ 2850 w 10465"/>
              <a:gd name="T13" fmla="*/ 7230 h 10045"/>
              <a:gd name="T14" fmla="*/ 1875 w 10465"/>
              <a:gd name="T15" fmla="*/ 6255 h 10045"/>
              <a:gd name="T16" fmla="*/ 900 w 10465"/>
              <a:gd name="T17" fmla="*/ 7230 h 10045"/>
              <a:gd name="T18" fmla="*/ 1875 w 10465"/>
              <a:gd name="T19" fmla="*/ 8205 h 10045"/>
              <a:gd name="T20" fmla="*/ 5215 w 10465"/>
              <a:gd name="T21" fmla="*/ 3750 h 10045"/>
              <a:gd name="T22" fmla="*/ 3340 w 10465"/>
              <a:gd name="T23" fmla="*/ 1875 h 10045"/>
              <a:gd name="T24" fmla="*/ 5215 w 10465"/>
              <a:gd name="T25" fmla="*/ 0 h 10045"/>
              <a:gd name="T26" fmla="*/ 7090 w 10465"/>
              <a:gd name="T27" fmla="*/ 1875 h 10045"/>
              <a:gd name="T28" fmla="*/ 5215 w 10465"/>
              <a:gd name="T29" fmla="*/ 3750 h 10045"/>
              <a:gd name="T30" fmla="*/ 5215 w 10465"/>
              <a:gd name="T31" fmla="*/ 900 h 10045"/>
              <a:gd name="T32" fmla="*/ 4240 w 10465"/>
              <a:gd name="T33" fmla="*/ 1875 h 10045"/>
              <a:gd name="T34" fmla="*/ 5215 w 10465"/>
              <a:gd name="T35" fmla="*/ 2850 h 10045"/>
              <a:gd name="T36" fmla="*/ 6190 w 10465"/>
              <a:gd name="T37" fmla="*/ 1875 h 10045"/>
              <a:gd name="T38" fmla="*/ 5215 w 10465"/>
              <a:gd name="T39" fmla="*/ 900 h 10045"/>
              <a:gd name="T40" fmla="*/ 8590 w 10465"/>
              <a:gd name="T41" fmla="*/ 5355 h 10045"/>
              <a:gd name="T42" fmla="*/ 10465 w 10465"/>
              <a:gd name="T43" fmla="*/ 7230 h 10045"/>
              <a:gd name="T44" fmla="*/ 8590 w 10465"/>
              <a:gd name="T45" fmla="*/ 9105 h 10045"/>
              <a:gd name="T46" fmla="*/ 6715 w 10465"/>
              <a:gd name="T47" fmla="*/ 7230 h 10045"/>
              <a:gd name="T48" fmla="*/ 8590 w 10465"/>
              <a:gd name="T49" fmla="*/ 5355 h 10045"/>
              <a:gd name="T50" fmla="*/ 8590 w 10465"/>
              <a:gd name="T51" fmla="*/ 8205 h 10045"/>
              <a:gd name="T52" fmla="*/ 9565 w 10465"/>
              <a:gd name="T53" fmla="*/ 7230 h 10045"/>
              <a:gd name="T54" fmla="*/ 8590 w 10465"/>
              <a:gd name="T55" fmla="*/ 6255 h 10045"/>
              <a:gd name="T56" fmla="*/ 7615 w 10465"/>
              <a:gd name="T57" fmla="*/ 7230 h 10045"/>
              <a:gd name="T58" fmla="*/ 8590 w 10465"/>
              <a:gd name="T59" fmla="*/ 8205 h 10045"/>
              <a:gd name="T60" fmla="*/ 8740 w 10465"/>
              <a:gd name="T61" fmla="*/ 5065 h 10045"/>
              <a:gd name="T62" fmla="*/ 7241 w 10465"/>
              <a:gd name="T63" fmla="*/ 2651 h 10045"/>
              <a:gd name="T64" fmla="*/ 7385 w 10465"/>
              <a:gd name="T65" fmla="*/ 1874 h 10045"/>
              <a:gd name="T66" fmla="*/ 7376 w 10465"/>
              <a:gd name="T67" fmla="*/ 1676 h 10045"/>
              <a:gd name="T68" fmla="*/ 9671 w 10465"/>
              <a:gd name="T69" fmla="*/ 5348 h 10045"/>
              <a:gd name="T70" fmla="*/ 8740 w 10465"/>
              <a:gd name="T71" fmla="*/ 5065 h 10045"/>
              <a:gd name="T72" fmla="*/ 6974 w 10465"/>
              <a:gd name="T73" fmla="*/ 8680 h 10045"/>
              <a:gd name="T74" fmla="*/ 7771 w 10465"/>
              <a:gd name="T75" fmla="*/ 9240 h 10045"/>
              <a:gd name="T76" fmla="*/ 5215 w 10465"/>
              <a:gd name="T77" fmla="*/ 10045 h 10045"/>
              <a:gd name="T78" fmla="*/ 2671 w 10465"/>
              <a:gd name="T79" fmla="*/ 9250 h 10045"/>
              <a:gd name="T80" fmla="*/ 3477 w 10465"/>
              <a:gd name="T81" fmla="*/ 8694 h 10045"/>
              <a:gd name="T82" fmla="*/ 5215 w 10465"/>
              <a:gd name="T83" fmla="*/ 9145 h 10045"/>
              <a:gd name="T84" fmla="*/ 6974 w 10465"/>
              <a:gd name="T85" fmla="*/ 8680 h 10045"/>
              <a:gd name="T86" fmla="*/ 3188 w 10465"/>
              <a:gd name="T87" fmla="*/ 2653 h 10045"/>
              <a:gd name="T88" fmla="*/ 1689 w 10465"/>
              <a:gd name="T89" fmla="*/ 5069 h 10045"/>
              <a:gd name="T90" fmla="*/ 757 w 10465"/>
              <a:gd name="T91" fmla="*/ 5370 h 10045"/>
              <a:gd name="T92" fmla="*/ 3053 w 10465"/>
              <a:gd name="T93" fmla="*/ 1678 h 10045"/>
              <a:gd name="T94" fmla="*/ 3045 w 10465"/>
              <a:gd name="T95" fmla="*/ 1875 h 10045"/>
              <a:gd name="T96" fmla="*/ 3188 w 10465"/>
              <a:gd name="T97" fmla="*/ 2653 h 10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65" h="10045">
                <a:moveTo>
                  <a:pt x="3750" y="7230"/>
                </a:moveTo>
                <a:cubicBezTo>
                  <a:pt x="3750" y="8266"/>
                  <a:pt x="2910" y="9105"/>
                  <a:pt x="1875" y="9105"/>
                </a:cubicBezTo>
                <a:cubicBezTo>
                  <a:pt x="840" y="9105"/>
                  <a:pt x="0" y="8265"/>
                  <a:pt x="0" y="7230"/>
                </a:cubicBezTo>
                <a:cubicBezTo>
                  <a:pt x="0" y="6195"/>
                  <a:pt x="840" y="5355"/>
                  <a:pt x="1875" y="5355"/>
                </a:cubicBezTo>
                <a:cubicBezTo>
                  <a:pt x="2910" y="5355"/>
                  <a:pt x="3750" y="6195"/>
                  <a:pt x="3750" y="7230"/>
                </a:cubicBezTo>
                <a:close/>
                <a:moveTo>
                  <a:pt x="1875" y="8205"/>
                </a:moveTo>
                <a:cubicBezTo>
                  <a:pt x="2413" y="8205"/>
                  <a:pt x="2850" y="7769"/>
                  <a:pt x="2850" y="7230"/>
                </a:cubicBezTo>
                <a:cubicBezTo>
                  <a:pt x="2850" y="6691"/>
                  <a:pt x="2413" y="6255"/>
                  <a:pt x="1875" y="6255"/>
                </a:cubicBezTo>
                <a:cubicBezTo>
                  <a:pt x="1336" y="6255"/>
                  <a:pt x="900" y="6691"/>
                  <a:pt x="900" y="7230"/>
                </a:cubicBezTo>
                <a:cubicBezTo>
                  <a:pt x="900" y="7769"/>
                  <a:pt x="1336" y="8205"/>
                  <a:pt x="1875" y="8205"/>
                </a:cubicBezTo>
                <a:close/>
                <a:moveTo>
                  <a:pt x="5215" y="3750"/>
                </a:moveTo>
                <a:cubicBezTo>
                  <a:pt x="4180" y="3750"/>
                  <a:pt x="3340" y="2910"/>
                  <a:pt x="3340" y="1875"/>
                </a:cubicBezTo>
                <a:cubicBezTo>
                  <a:pt x="3340" y="840"/>
                  <a:pt x="4180" y="0"/>
                  <a:pt x="5215" y="0"/>
                </a:cubicBezTo>
                <a:cubicBezTo>
                  <a:pt x="6249" y="0"/>
                  <a:pt x="7090" y="840"/>
                  <a:pt x="7090" y="1875"/>
                </a:cubicBezTo>
                <a:cubicBezTo>
                  <a:pt x="7090" y="2910"/>
                  <a:pt x="6249" y="3750"/>
                  <a:pt x="5215" y="3750"/>
                </a:cubicBezTo>
                <a:close/>
                <a:moveTo>
                  <a:pt x="5215" y="900"/>
                </a:moveTo>
                <a:cubicBezTo>
                  <a:pt x="4676" y="900"/>
                  <a:pt x="4240" y="1336"/>
                  <a:pt x="4240" y="1875"/>
                </a:cubicBezTo>
                <a:cubicBezTo>
                  <a:pt x="4240" y="2414"/>
                  <a:pt x="4676" y="2850"/>
                  <a:pt x="5215" y="2850"/>
                </a:cubicBezTo>
                <a:cubicBezTo>
                  <a:pt x="5753" y="2850"/>
                  <a:pt x="6190" y="2414"/>
                  <a:pt x="6190" y="1875"/>
                </a:cubicBezTo>
                <a:cubicBezTo>
                  <a:pt x="6190" y="1336"/>
                  <a:pt x="5753" y="900"/>
                  <a:pt x="5215" y="900"/>
                </a:cubicBezTo>
                <a:close/>
                <a:moveTo>
                  <a:pt x="8590" y="5355"/>
                </a:moveTo>
                <a:cubicBezTo>
                  <a:pt x="9626" y="5355"/>
                  <a:pt x="10465" y="6195"/>
                  <a:pt x="10465" y="7230"/>
                </a:cubicBezTo>
                <a:cubicBezTo>
                  <a:pt x="10465" y="8265"/>
                  <a:pt x="9625" y="9105"/>
                  <a:pt x="8590" y="9105"/>
                </a:cubicBezTo>
                <a:cubicBezTo>
                  <a:pt x="7555" y="9105"/>
                  <a:pt x="6715" y="8265"/>
                  <a:pt x="6715" y="7230"/>
                </a:cubicBezTo>
                <a:cubicBezTo>
                  <a:pt x="6715" y="6195"/>
                  <a:pt x="7555" y="5355"/>
                  <a:pt x="8590" y="5355"/>
                </a:cubicBezTo>
                <a:close/>
                <a:moveTo>
                  <a:pt x="8590" y="8205"/>
                </a:moveTo>
                <a:cubicBezTo>
                  <a:pt x="9128" y="8205"/>
                  <a:pt x="9565" y="7769"/>
                  <a:pt x="9565" y="7230"/>
                </a:cubicBezTo>
                <a:cubicBezTo>
                  <a:pt x="9565" y="6691"/>
                  <a:pt x="9128" y="6255"/>
                  <a:pt x="8590" y="6255"/>
                </a:cubicBezTo>
                <a:cubicBezTo>
                  <a:pt x="8051" y="6255"/>
                  <a:pt x="7615" y="6691"/>
                  <a:pt x="7615" y="7230"/>
                </a:cubicBezTo>
                <a:cubicBezTo>
                  <a:pt x="7615" y="7769"/>
                  <a:pt x="8051" y="8205"/>
                  <a:pt x="8590" y="8205"/>
                </a:cubicBezTo>
                <a:close/>
                <a:moveTo>
                  <a:pt x="8740" y="5065"/>
                </a:moveTo>
                <a:cubicBezTo>
                  <a:pt x="8595" y="4066"/>
                  <a:pt x="8035" y="3202"/>
                  <a:pt x="7241" y="2651"/>
                </a:cubicBezTo>
                <a:cubicBezTo>
                  <a:pt x="7333" y="2410"/>
                  <a:pt x="7385" y="2147"/>
                  <a:pt x="7385" y="1874"/>
                </a:cubicBezTo>
                <a:cubicBezTo>
                  <a:pt x="7385" y="1807"/>
                  <a:pt x="7382" y="1741"/>
                  <a:pt x="7376" y="1676"/>
                </a:cubicBezTo>
                <a:cubicBezTo>
                  <a:pt x="8683" y="2403"/>
                  <a:pt x="9590" y="3766"/>
                  <a:pt x="9671" y="5348"/>
                </a:cubicBezTo>
                <a:cubicBezTo>
                  <a:pt x="9393" y="5188"/>
                  <a:pt x="9077" y="5088"/>
                  <a:pt x="8740" y="5065"/>
                </a:cubicBezTo>
                <a:close/>
                <a:moveTo>
                  <a:pt x="6974" y="8680"/>
                </a:moveTo>
                <a:cubicBezTo>
                  <a:pt x="7193" y="8923"/>
                  <a:pt x="7465" y="9115"/>
                  <a:pt x="7771" y="9240"/>
                </a:cubicBezTo>
                <a:cubicBezTo>
                  <a:pt x="7047" y="9748"/>
                  <a:pt x="6166" y="10045"/>
                  <a:pt x="5215" y="10045"/>
                </a:cubicBezTo>
                <a:cubicBezTo>
                  <a:pt x="4270" y="10045"/>
                  <a:pt x="3393" y="9751"/>
                  <a:pt x="2671" y="9250"/>
                </a:cubicBezTo>
                <a:cubicBezTo>
                  <a:pt x="2981" y="9128"/>
                  <a:pt x="3256" y="8936"/>
                  <a:pt x="3477" y="8694"/>
                </a:cubicBezTo>
                <a:cubicBezTo>
                  <a:pt x="3992" y="8981"/>
                  <a:pt x="4583" y="9145"/>
                  <a:pt x="5215" y="9145"/>
                </a:cubicBezTo>
                <a:cubicBezTo>
                  <a:pt x="5855" y="9145"/>
                  <a:pt x="6456" y="8976"/>
                  <a:pt x="6974" y="8680"/>
                </a:cubicBezTo>
                <a:close/>
                <a:moveTo>
                  <a:pt x="3188" y="2653"/>
                </a:moveTo>
                <a:cubicBezTo>
                  <a:pt x="2393" y="3203"/>
                  <a:pt x="1833" y="4069"/>
                  <a:pt x="1689" y="5069"/>
                </a:cubicBezTo>
                <a:cubicBezTo>
                  <a:pt x="1351" y="5098"/>
                  <a:pt x="1033" y="5204"/>
                  <a:pt x="757" y="5370"/>
                </a:cubicBezTo>
                <a:cubicBezTo>
                  <a:pt x="832" y="3779"/>
                  <a:pt x="1739" y="2406"/>
                  <a:pt x="3053" y="1678"/>
                </a:cubicBezTo>
                <a:cubicBezTo>
                  <a:pt x="3048" y="1743"/>
                  <a:pt x="3045" y="1809"/>
                  <a:pt x="3045" y="1875"/>
                </a:cubicBezTo>
                <a:cubicBezTo>
                  <a:pt x="3045" y="2149"/>
                  <a:pt x="3096" y="2411"/>
                  <a:pt x="3188" y="26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iconfont-11145-6970024">
            <a:extLst>
              <a:ext uri="{FF2B5EF4-FFF2-40B4-BE49-F238E27FC236}">
                <a16:creationId xmlns:a16="http://schemas.microsoft.com/office/drawing/2014/main" id="{ECC265B4-FAB4-5413-7607-9AB2C2193FF5}"/>
              </a:ext>
            </a:extLst>
          </p:cNvPr>
          <p:cNvSpPr>
            <a:spLocks/>
          </p:cNvSpPr>
          <p:nvPr/>
        </p:nvSpPr>
        <p:spPr>
          <a:xfrm>
            <a:off x="2125792" y="2183413"/>
            <a:ext cx="890396" cy="854594"/>
          </a:xfrm>
          <a:custGeom>
            <a:avLst/>
            <a:gdLst>
              <a:gd name="T0" fmla="*/ 3750 w 10465"/>
              <a:gd name="T1" fmla="*/ 7230 h 10045"/>
              <a:gd name="T2" fmla="*/ 1875 w 10465"/>
              <a:gd name="T3" fmla="*/ 9105 h 10045"/>
              <a:gd name="T4" fmla="*/ 0 w 10465"/>
              <a:gd name="T5" fmla="*/ 7230 h 10045"/>
              <a:gd name="T6" fmla="*/ 1875 w 10465"/>
              <a:gd name="T7" fmla="*/ 5355 h 10045"/>
              <a:gd name="T8" fmla="*/ 3750 w 10465"/>
              <a:gd name="T9" fmla="*/ 7230 h 10045"/>
              <a:gd name="T10" fmla="*/ 1875 w 10465"/>
              <a:gd name="T11" fmla="*/ 8205 h 10045"/>
              <a:gd name="T12" fmla="*/ 2850 w 10465"/>
              <a:gd name="T13" fmla="*/ 7230 h 10045"/>
              <a:gd name="T14" fmla="*/ 1875 w 10465"/>
              <a:gd name="T15" fmla="*/ 6255 h 10045"/>
              <a:gd name="T16" fmla="*/ 900 w 10465"/>
              <a:gd name="T17" fmla="*/ 7230 h 10045"/>
              <a:gd name="T18" fmla="*/ 1875 w 10465"/>
              <a:gd name="T19" fmla="*/ 8205 h 10045"/>
              <a:gd name="T20" fmla="*/ 5215 w 10465"/>
              <a:gd name="T21" fmla="*/ 3750 h 10045"/>
              <a:gd name="T22" fmla="*/ 3340 w 10465"/>
              <a:gd name="T23" fmla="*/ 1875 h 10045"/>
              <a:gd name="T24" fmla="*/ 5215 w 10465"/>
              <a:gd name="T25" fmla="*/ 0 h 10045"/>
              <a:gd name="T26" fmla="*/ 7090 w 10465"/>
              <a:gd name="T27" fmla="*/ 1875 h 10045"/>
              <a:gd name="T28" fmla="*/ 5215 w 10465"/>
              <a:gd name="T29" fmla="*/ 3750 h 10045"/>
              <a:gd name="T30" fmla="*/ 5215 w 10465"/>
              <a:gd name="T31" fmla="*/ 900 h 10045"/>
              <a:gd name="T32" fmla="*/ 4240 w 10465"/>
              <a:gd name="T33" fmla="*/ 1875 h 10045"/>
              <a:gd name="T34" fmla="*/ 5215 w 10465"/>
              <a:gd name="T35" fmla="*/ 2850 h 10045"/>
              <a:gd name="T36" fmla="*/ 6190 w 10465"/>
              <a:gd name="T37" fmla="*/ 1875 h 10045"/>
              <a:gd name="T38" fmla="*/ 5215 w 10465"/>
              <a:gd name="T39" fmla="*/ 900 h 10045"/>
              <a:gd name="T40" fmla="*/ 8590 w 10465"/>
              <a:gd name="T41" fmla="*/ 5355 h 10045"/>
              <a:gd name="T42" fmla="*/ 10465 w 10465"/>
              <a:gd name="T43" fmla="*/ 7230 h 10045"/>
              <a:gd name="T44" fmla="*/ 8590 w 10465"/>
              <a:gd name="T45" fmla="*/ 9105 h 10045"/>
              <a:gd name="T46" fmla="*/ 6715 w 10465"/>
              <a:gd name="T47" fmla="*/ 7230 h 10045"/>
              <a:gd name="T48" fmla="*/ 8590 w 10465"/>
              <a:gd name="T49" fmla="*/ 5355 h 10045"/>
              <a:gd name="T50" fmla="*/ 8590 w 10465"/>
              <a:gd name="T51" fmla="*/ 8205 h 10045"/>
              <a:gd name="T52" fmla="*/ 9565 w 10465"/>
              <a:gd name="T53" fmla="*/ 7230 h 10045"/>
              <a:gd name="T54" fmla="*/ 8590 w 10465"/>
              <a:gd name="T55" fmla="*/ 6255 h 10045"/>
              <a:gd name="T56" fmla="*/ 7615 w 10465"/>
              <a:gd name="T57" fmla="*/ 7230 h 10045"/>
              <a:gd name="T58" fmla="*/ 8590 w 10465"/>
              <a:gd name="T59" fmla="*/ 8205 h 10045"/>
              <a:gd name="T60" fmla="*/ 8740 w 10465"/>
              <a:gd name="T61" fmla="*/ 5065 h 10045"/>
              <a:gd name="T62" fmla="*/ 7241 w 10465"/>
              <a:gd name="T63" fmla="*/ 2651 h 10045"/>
              <a:gd name="T64" fmla="*/ 7385 w 10465"/>
              <a:gd name="T65" fmla="*/ 1874 h 10045"/>
              <a:gd name="T66" fmla="*/ 7376 w 10465"/>
              <a:gd name="T67" fmla="*/ 1676 h 10045"/>
              <a:gd name="T68" fmla="*/ 9671 w 10465"/>
              <a:gd name="T69" fmla="*/ 5348 h 10045"/>
              <a:gd name="T70" fmla="*/ 8740 w 10465"/>
              <a:gd name="T71" fmla="*/ 5065 h 10045"/>
              <a:gd name="T72" fmla="*/ 6974 w 10465"/>
              <a:gd name="T73" fmla="*/ 8680 h 10045"/>
              <a:gd name="T74" fmla="*/ 7771 w 10465"/>
              <a:gd name="T75" fmla="*/ 9240 h 10045"/>
              <a:gd name="T76" fmla="*/ 5215 w 10465"/>
              <a:gd name="T77" fmla="*/ 10045 h 10045"/>
              <a:gd name="T78" fmla="*/ 2671 w 10465"/>
              <a:gd name="T79" fmla="*/ 9250 h 10045"/>
              <a:gd name="T80" fmla="*/ 3477 w 10465"/>
              <a:gd name="T81" fmla="*/ 8694 h 10045"/>
              <a:gd name="T82" fmla="*/ 5215 w 10465"/>
              <a:gd name="T83" fmla="*/ 9145 h 10045"/>
              <a:gd name="T84" fmla="*/ 6974 w 10465"/>
              <a:gd name="T85" fmla="*/ 8680 h 10045"/>
              <a:gd name="T86" fmla="*/ 3188 w 10465"/>
              <a:gd name="T87" fmla="*/ 2653 h 10045"/>
              <a:gd name="T88" fmla="*/ 1689 w 10465"/>
              <a:gd name="T89" fmla="*/ 5069 h 10045"/>
              <a:gd name="T90" fmla="*/ 757 w 10465"/>
              <a:gd name="T91" fmla="*/ 5370 h 10045"/>
              <a:gd name="T92" fmla="*/ 3053 w 10465"/>
              <a:gd name="T93" fmla="*/ 1678 h 10045"/>
              <a:gd name="T94" fmla="*/ 3045 w 10465"/>
              <a:gd name="T95" fmla="*/ 1875 h 10045"/>
              <a:gd name="T96" fmla="*/ 3188 w 10465"/>
              <a:gd name="T97" fmla="*/ 2653 h 10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65" h="10045">
                <a:moveTo>
                  <a:pt x="3750" y="7230"/>
                </a:moveTo>
                <a:cubicBezTo>
                  <a:pt x="3750" y="8266"/>
                  <a:pt x="2910" y="9105"/>
                  <a:pt x="1875" y="9105"/>
                </a:cubicBezTo>
                <a:cubicBezTo>
                  <a:pt x="840" y="9105"/>
                  <a:pt x="0" y="8265"/>
                  <a:pt x="0" y="7230"/>
                </a:cubicBezTo>
                <a:cubicBezTo>
                  <a:pt x="0" y="6195"/>
                  <a:pt x="840" y="5355"/>
                  <a:pt x="1875" y="5355"/>
                </a:cubicBezTo>
                <a:cubicBezTo>
                  <a:pt x="2910" y="5355"/>
                  <a:pt x="3750" y="6195"/>
                  <a:pt x="3750" y="7230"/>
                </a:cubicBezTo>
                <a:close/>
                <a:moveTo>
                  <a:pt x="1875" y="8205"/>
                </a:moveTo>
                <a:cubicBezTo>
                  <a:pt x="2413" y="8205"/>
                  <a:pt x="2850" y="7769"/>
                  <a:pt x="2850" y="7230"/>
                </a:cubicBezTo>
                <a:cubicBezTo>
                  <a:pt x="2850" y="6691"/>
                  <a:pt x="2413" y="6255"/>
                  <a:pt x="1875" y="6255"/>
                </a:cubicBezTo>
                <a:cubicBezTo>
                  <a:pt x="1336" y="6255"/>
                  <a:pt x="900" y="6691"/>
                  <a:pt x="900" y="7230"/>
                </a:cubicBezTo>
                <a:cubicBezTo>
                  <a:pt x="900" y="7769"/>
                  <a:pt x="1336" y="8205"/>
                  <a:pt x="1875" y="8205"/>
                </a:cubicBezTo>
                <a:close/>
                <a:moveTo>
                  <a:pt x="5215" y="3750"/>
                </a:moveTo>
                <a:cubicBezTo>
                  <a:pt x="4180" y="3750"/>
                  <a:pt x="3340" y="2910"/>
                  <a:pt x="3340" y="1875"/>
                </a:cubicBezTo>
                <a:cubicBezTo>
                  <a:pt x="3340" y="840"/>
                  <a:pt x="4180" y="0"/>
                  <a:pt x="5215" y="0"/>
                </a:cubicBezTo>
                <a:cubicBezTo>
                  <a:pt x="6249" y="0"/>
                  <a:pt x="7090" y="840"/>
                  <a:pt x="7090" y="1875"/>
                </a:cubicBezTo>
                <a:cubicBezTo>
                  <a:pt x="7090" y="2910"/>
                  <a:pt x="6249" y="3750"/>
                  <a:pt x="5215" y="3750"/>
                </a:cubicBezTo>
                <a:close/>
                <a:moveTo>
                  <a:pt x="5215" y="900"/>
                </a:moveTo>
                <a:cubicBezTo>
                  <a:pt x="4676" y="900"/>
                  <a:pt x="4240" y="1336"/>
                  <a:pt x="4240" y="1875"/>
                </a:cubicBezTo>
                <a:cubicBezTo>
                  <a:pt x="4240" y="2414"/>
                  <a:pt x="4676" y="2850"/>
                  <a:pt x="5215" y="2850"/>
                </a:cubicBezTo>
                <a:cubicBezTo>
                  <a:pt x="5753" y="2850"/>
                  <a:pt x="6190" y="2414"/>
                  <a:pt x="6190" y="1875"/>
                </a:cubicBezTo>
                <a:cubicBezTo>
                  <a:pt x="6190" y="1336"/>
                  <a:pt x="5753" y="900"/>
                  <a:pt x="5215" y="900"/>
                </a:cubicBezTo>
                <a:close/>
                <a:moveTo>
                  <a:pt x="8590" y="5355"/>
                </a:moveTo>
                <a:cubicBezTo>
                  <a:pt x="9626" y="5355"/>
                  <a:pt x="10465" y="6195"/>
                  <a:pt x="10465" y="7230"/>
                </a:cubicBezTo>
                <a:cubicBezTo>
                  <a:pt x="10465" y="8265"/>
                  <a:pt x="9625" y="9105"/>
                  <a:pt x="8590" y="9105"/>
                </a:cubicBezTo>
                <a:cubicBezTo>
                  <a:pt x="7555" y="9105"/>
                  <a:pt x="6715" y="8265"/>
                  <a:pt x="6715" y="7230"/>
                </a:cubicBezTo>
                <a:cubicBezTo>
                  <a:pt x="6715" y="6195"/>
                  <a:pt x="7555" y="5355"/>
                  <a:pt x="8590" y="5355"/>
                </a:cubicBezTo>
                <a:close/>
                <a:moveTo>
                  <a:pt x="8590" y="8205"/>
                </a:moveTo>
                <a:cubicBezTo>
                  <a:pt x="9128" y="8205"/>
                  <a:pt x="9565" y="7769"/>
                  <a:pt x="9565" y="7230"/>
                </a:cubicBezTo>
                <a:cubicBezTo>
                  <a:pt x="9565" y="6691"/>
                  <a:pt x="9128" y="6255"/>
                  <a:pt x="8590" y="6255"/>
                </a:cubicBezTo>
                <a:cubicBezTo>
                  <a:pt x="8051" y="6255"/>
                  <a:pt x="7615" y="6691"/>
                  <a:pt x="7615" y="7230"/>
                </a:cubicBezTo>
                <a:cubicBezTo>
                  <a:pt x="7615" y="7769"/>
                  <a:pt x="8051" y="8205"/>
                  <a:pt x="8590" y="8205"/>
                </a:cubicBezTo>
                <a:close/>
                <a:moveTo>
                  <a:pt x="8740" y="5065"/>
                </a:moveTo>
                <a:cubicBezTo>
                  <a:pt x="8595" y="4066"/>
                  <a:pt x="8035" y="3202"/>
                  <a:pt x="7241" y="2651"/>
                </a:cubicBezTo>
                <a:cubicBezTo>
                  <a:pt x="7333" y="2410"/>
                  <a:pt x="7385" y="2147"/>
                  <a:pt x="7385" y="1874"/>
                </a:cubicBezTo>
                <a:cubicBezTo>
                  <a:pt x="7385" y="1807"/>
                  <a:pt x="7382" y="1741"/>
                  <a:pt x="7376" y="1676"/>
                </a:cubicBezTo>
                <a:cubicBezTo>
                  <a:pt x="8683" y="2403"/>
                  <a:pt x="9590" y="3766"/>
                  <a:pt x="9671" y="5348"/>
                </a:cubicBezTo>
                <a:cubicBezTo>
                  <a:pt x="9393" y="5188"/>
                  <a:pt x="9077" y="5088"/>
                  <a:pt x="8740" y="5065"/>
                </a:cubicBezTo>
                <a:close/>
                <a:moveTo>
                  <a:pt x="6974" y="8680"/>
                </a:moveTo>
                <a:cubicBezTo>
                  <a:pt x="7193" y="8923"/>
                  <a:pt x="7465" y="9115"/>
                  <a:pt x="7771" y="9240"/>
                </a:cubicBezTo>
                <a:cubicBezTo>
                  <a:pt x="7047" y="9748"/>
                  <a:pt x="6166" y="10045"/>
                  <a:pt x="5215" y="10045"/>
                </a:cubicBezTo>
                <a:cubicBezTo>
                  <a:pt x="4270" y="10045"/>
                  <a:pt x="3393" y="9751"/>
                  <a:pt x="2671" y="9250"/>
                </a:cubicBezTo>
                <a:cubicBezTo>
                  <a:pt x="2981" y="9128"/>
                  <a:pt x="3256" y="8936"/>
                  <a:pt x="3477" y="8694"/>
                </a:cubicBezTo>
                <a:cubicBezTo>
                  <a:pt x="3992" y="8981"/>
                  <a:pt x="4583" y="9145"/>
                  <a:pt x="5215" y="9145"/>
                </a:cubicBezTo>
                <a:cubicBezTo>
                  <a:pt x="5855" y="9145"/>
                  <a:pt x="6456" y="8976"/>
                  <a:pt x="6974" y="8680"/>
                </a:cubicBezTo>
                <a:close/>
                <a:moveTo>
                  <a:pt x="3188" y="2653"/>
                </a:moveTo>
                <a:cubicBezTo>
                  <a:pt x="2393" y="3203"/>
                  <a:pt x="1833" y="4069"/>
                  <a:pt x="1689" y="5069"/>
                </a:cubicBezTo>
                <a:cubicBezTo>
                  <a:pt x="1351" y="5098"/>
                  <a:pt x="1033" y="5204"/>
                  <a:pt x="757" y="5370"/>
                </a:cubicBezTo>
                <a:cubicBezTo>
                  <a:pt x="832" y="3779"/>
                  <a:pt x="1739" y="2406"/>
                  <a:pt x="3053" y="1678"/>
                </a:cubicBezTo>
                <a:cubicBezTo>
                  <a:pt x="3048" y="1743"/>
                  <a:pt x="3045" y="1809"/>
                  <a:pt x="3045" y="1875"/>
                </a:cubicBezTo>
                <a:cubicBezTo>
                  <a:pt x="3045" y="2149"/>
                  <a:pt x="3096" y="2411"/>
                  <a:pt x="3188" y="26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79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31CD3652-6354-30FA-FC76-CA7CE35D2B41}"/>
              </a:ext>
            </a:extLst>
          </p:cNvPr>
          <p:cNvSpPr>
            <a:spLocks/>
          </p:cNvSpPr>
          <p:nvPr/>
        </p:nvSpPr>
        <p:spPr>
          <a:xfrm>
            <a:off x="695324" y="1404827"/>
            <a:ext cx="3083574" cy="66800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72653CF-9288-9B68-2909-0AA63281B702}"/>
              </a:ext>
            </a:extLst>
          </p:cNvPr>
          <p:cNvSpPr>
            <a:spLocks/>
          </p:cNvSpPr>
          <p:nvPr/>
        </p:nvSpPr>
        <p:spPr>
          <a:xfrm rot="5400000">
            <a:off x="-269351" y="2420374"/>
            <a:ext cx="5012924" cy="3083573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96BFC06-A621-0BAD-784C-273ECC2B1973}"/>
              </a:ext>
            </a:extLst>
          </p:cNvPr>
          <p:cNvSpPr>
            <a:spLocks/>
          </p:cNvSpPr>
          <p:nvPr/>
        </p:nvSpPr>
        <p:spPr>
          <a:xfrm rot="5400000">
            <a:off x="180460" y="2863516"/>
            <a:ext cx="4113302" cy="2530192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noFill/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6F137D-F2E0-2F8E-3E91-4B50384B2F06}"/>
              </a:ext>
            </a:extLst>
          </p:cNvPr>
          <p:cNvSpPr txBox="1">
            <a:spLocks/>
          </p:cNvSpPr>
          <p:nvPr/>
        </p:nvSpPr>
        <p:spPr>
          <a:xfrm>
            <a:off x="1172464" y="3046822"/>
            <a:ext cx="2155952" cy="154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12~24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，行距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12~1.5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倍，内容简洁</a:t>
            </a:r>
          </a:p>
        </p:txBody>
      </p:sp>
      <p:sp>
        <p:nvSpPr>
          <p:cNvPr id="11" name="矩形: 剪去对角 10">
            <a:extLst>
              <a:ext uri="{FF2B5EF4-FFF2-40B4-BE49-F238E27FC236}">
                <a16:creationId xmlns:a16="http://schemas.microsoft.com/office/drawing/2014/main" id="{699FE19E-A590-FFAF-F7EA-80DD12FDFBBE}"/>
              </a:ext>
            </a:extLst>
          </p:cNvPr>
          <p:cNvSpPr>
            <a:spLocks/>
          </p:cNvSpPr>
          <p:nvPr/>
        </p:nvSpPr>
        <p:spPr>
          <a:xfrm>
            <a:off x="1145806" y="1851767"/>
            <a:ext cx="2182610" cy="888366"/>
          </a:xfrm>
          <a:prstGeom prst="snip2DiagRect">
            <a:avLst>
              <a:gd name="adj1" fmla="val 16976"/>
              <a:gd name="adj2" fmla="val 17405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5" name="矩形: 剪去对角 14">
            <a:extLst>
              <a:ext uri="{FF2B5EF4-FFF2-40B4-BE49-F238E27FC236}">
                <a16:creationId xmlns:a16="http://schemas.microsoft.com/office/drawing/2014/main" id="{23A56B32-3017-1C78-D0B1-0430A6062F78}"/>
              </a:ext>
            </a:extLst>
          </p:cNvPr>
          <p:cNvSpPr>
            <a:spLocks/>
          </p:cNvSpPr>
          <p:nvPr/>
        </p:nvSpPr>
        <p:spPr>
          <a:xfrm>
            <a:off x="1228102" y="1919864"/>
            <a:ext cx="2018018" cy="752172"/>
          </a:xfrm>
          <a:prstGeom prst="snip2DiagRect">
            <a:avLst>
              <a:gd name="adj1" fmla="val 16976"/>
              <a:gd name="adj2" fmla="val 17405"/>
            </a:avLst>
          </a:prstGeom>
          <a:noFill/>
          <a:ln w="6350">
            <a:solidFill>
              <a:schemeClr val="bg1">
                <a:alpha val="52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2DA25EC-DEA0-263F-3412-F6CE1F7D55A7}"/>
              </a:ext>
            </a:extLst>
          </p:cNvPr>
          <p:cNvSpPr>
            <a:spLocks/>
          </p:cNvSpPr>
          <p:nvPr/>
        </p:nvSpPr>
        <p:spPr>
          <a:xfrm>
            <a:off x="4554214" y="1404827"/>
            <a:ext cx="3083574" cy="66800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807FBA9-63BB-4810-05D5-1A5F94C0249D}"/>
              </a:ext>
            </a:extLst>
          </p:cNvPr>
          <p:cNvSpPr>
            <a:spLocks/>
          </p:cNvSpPr>
          <p:nvPr/>
        </p:nvSpPr>
        <p:spPr>
          <a:xfrm rot="5400000">
            <a:off x="3589539" y="2420374"/>
            <a:ext cx="5012924" cy="3083573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238A43F-59BB-03D5-51DB-5BB0FA932C62}"/>
              </a:ext>
            </a:extLst>
          </p:cNvPr>
          <p:cNvSpPr>
            <a:spLocks/>
          </p:cNvSpPr>
          <p:nvPr/>
        </p:nvSpPr>
        <p:spPr>
          <a:xfrm rot="5400000">
            <a:off x="4039350" y="2863516"/>
            <a:ext cx="4113302" cy="2530192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noFill/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17928F-F41E-0415-3DCF-22550F8354D4}"/>
              </a:ext>
            </a:extLst>
          </p:cNvPr>
          <p:cNvSpPr txBox="1">
            <a:spLocks/>
          </p:cNvSpPr>
          <p:nvPr/>
        </p:nvSpPr>
        <p:spPr>
          <a:xfrm>
            <a:off x="5031354" y="3046822"/>
            <a:ext cx="2155952" cy="154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12~24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，行距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12~1.5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倍，内容简洁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: 剪去对角 21">
            <a:extLst>
              <a:ext uri="{FF2B5EF4-FFF2-40B4-BE49-F238E27FC236}">
                <a16:creationId xmlns:a16="http://schemas.microsoft.com/office/drawing/2014/main" id="{9BBCB1E9-9EAA-0094-CDAC-737D745225E9}"/>
              </a:ext>
            </a:extLst>
          </p:cNvPr>
          <p:cNvSpPr>
            <a:spLocks/>
          </p:cNvSpPr>
          <p:nvPr/>
        </p:nvSpPr>
        <p:spPr>
          <a:xfrm>
            <a:off x="5004696" y="1851767"/>
            <a:ext cx="2182610" cy="888366"/>
          </a:xfrm>
          <a:prstGeom prst="snip2DiagRect">
            <a:avLst>
              <a:gd name="adj1" fmla="val 16976"/>
              <a:gd name="adj2" fmla="val 17405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24" name="矩形: 剪去对角 23">
            <a:extLst>
              <a:ext uri="{FF2B5EF4-FFF2-40B4-BE49-F238E27FC236}">
                <a16:creationId xmlns:a16="http://schemas.microsoft.com/office/drawing/2014/main" id="{146607FF-42E8-6FCF-2B96-B945A6E067F7}"/>
              </a:ext>
            </a:extLst>
          </p:cNvPr>
          <p:cNvSpPr>
            <a:spLocks/>
          </p:cNvSpPr>
          <p:nvPr/>
        </p:nvSpPr>
        <p:spPr>
          <a:xfrm>
            <a:off x="5086992" y="1919864"/>
            <a:ext cx="2018018" cy="752172"/>
          </a:xfrm>
          <a:prstGeom prst="snip2DiagRect">
            <a:avLst>
              <a:gd name="adj1" fmla="val 16976"/>
              <a:gd name="adj2" fmla="val 17405"/>
            </a:avLst>
          </a:prstGeom>
          <a:noFill/>
          <a:ln w="6350">
            <a:solidFill>
              <a:schemeClr val="bg1">
                <a:alpha val="52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9B30DF6-58DA-A351-423B-BAF9860D0BE9}"/>
              </a:ext>
            </a:extLst>
          </p:cNvPr>
          <p:cNvSpPr>
            <a:spLocks/>
          </p:cNvSpPr>
          <p:nvPr/>
        </p:nvSpPr>
        <p:spPr>
          <a:xfrm>
            <a:off x="8413104" y="1404827"/>
            <a:ext cx="3083574" cy="66800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A6DA0C5-444B-3A6B-8563-251BDB63E747}"/>
              </a:ext>
            </a:extLst>
          </p:cNvPr>
          <p:cNvSpPr>
            <a:spLocks/>
          </p:cNvSpPr>
          <p:nvPr/>
        </p:nvSpPr>
        <p:spPr>
          <a:xfrm rot="5400000">
            <a:off x="7448429" y="2420374"/>
            <a:ext cx="5012924" cy="3083573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F1E94F91-973A-5D3E-8BF5-450B95B33ABB}"/>
              </a:ext>
            </a:extLst>
          </p:cNvPr>
          <p:cNvSpPr>
            <a:spLocks/>
          </p:cNvSpPr>
          <p:nvPr/>
        </p:nvSpPr>
        <p:spPr>
          <a:xfrm rot="5400000">
            <a:off x="7898240" y="2863516"/>
            <a:ext cx="4113302" cy="2530192"/>
          </a:xfrm>
          <a:custGeom>
            <a:avLst/>
            <a:gdLst>
              <a:gd name="connsiteX0" fmla="*/ 0 w 5012924"/>
              <a:gd name="connsiteY0" fmla="*/ 3083573 h 3083573"/>
              <a:gd name="connsiteX1" fmla="*/ 0 w 5012924"/>
              <a:gd name="connsiteY1" fmla="*/ 0 h 3083573"/>
              <a:gd name="connsiteX2" fmla="*/ 3769944 w 5012924"/>
              <a:gd name="connsiteY2" fmla="*/ 0 h 3083573"/>
              <a:gd name="connsiteX3" fmla="*/ 3951399 w 5012924"/>
              <a:gd name="connsiteY3" fmla="*/ 349260 h 3083573"/>
              <a:gd name="connsiteX4" fmla="*/ 4393359 w 5012924"/>
              <a:gd name="connsiteY4" fmla="*/ 349260 h 3083573"/>
              <a:gd name="connsiteX5" fmla="*/ 5012924 w 5012924"/>
              <a:gd name="connsiteY5" fmla="*/ 1541786 h 3083573"/>
              <a:gd name="connsiteX6" fmla="*/ 4393359 w 5012924"/>
              <a:gd name="connsiteY6" fmla="*/ 2734312 h 3083573"/>
              <a:gd name="connsiteX7" fmla="*/ 3951399 w 5012924"/>
              <a:gd name="connsiteY7" fmla="*/ 2734312 h 3083573"/>
              <a:gd name="connsiteX8" fmla="*/ 3769944 w 5012924"/>
              <a:gd name="connsiteY8" fmla="*/ 3083573 h 308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2924" h="3083573">
                <a:moveTo>
                  <a:pt x="0" y="3083573"/>
                </a:moveTo>
                <a:lnTo>
                  <a:pt x="0" y="0"/>
                </a:lnTo>
                <a:lnTo>
                  <a:pt x="3769944" y="0"/>
                </a:lnTo>
                <a:lnTo>
                  <a:pt x="3951399" y="349260"/>
                </a:lnTo>
                <a:lnTo>
                  <a:pt x="4393359" y="349260"/>
                </a:lnTo>
                <a:lnTo>
                  <a:pt x="5012924" y="1541786"/>
                </a:lnTo>
                <a:lnTo>
                  <a:pt x="4393359" y="2734312"/>
                </a:lnTo>
                <a:lnTo>
                  <a:pt x="3951399" y="2734312"/>
                </a:lnTo>
                <a:lnTo>
                  <a:pt x="3769944" y="3083573"/>
                </a:lnTo>
                <a:close/>
              </a:path>
            </a:pathLst>
          </a:custGeom>
          <a:noFill/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B87881E-FE53-07A9-8091-27B4D7647B78}"/>
              </a:ext>
            </a:extLst>
          </p:cNvPr>
          <p:cNvSpPr txBox="1">
            <a:spLocks/>
          </p:cNvSpPr>
          <p:nvPr/>
        </p:nvSpPr>
        <p:spPr>
          <a:xfrm>
            <a:off x="8890244" y="3046822"/>
            <a:ext cx="2155952" cy="154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12~24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，行距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12~1.5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倍，内容简洁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: 剪去对角 44">
            <a:extLst>
              <a:ext uri="{FF2B5EF4-FFF2-40B4-BE49-F238E27FC236}">
                <a16:creationId xmlns:a16="http://schemas.microsoft.com/office/drawing/2014/main" id="{1E5A0C55-A6D8-F201-64CC-95607DEB6B81}"/>
              </a:ext>
            </a:extLst>
          </p:cNvPr>
          <p:cNvSpPr>
            <a:spLocks/>
          </p:cNvSpPr>
          <p:nvPr/>
        </p:nvSpPr>
        <p:spPr>
          <a:xfrm>
            <a:off x="8863586" y="1851767"/>
            <a:ext cx="2182610" cy="888366"/>
          </a:xfrm>
          <a:prstGeom prst="snip2DiagRect">
            <a:avLst>
              <a:gd name="adj1" fmla="val 16976"/>
              <a:gd name="adj2" fmla="val 17405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279400" dist="317500" dir="3000000" sx="88000" sy="88000" algn="t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46" name="矩形: 剪去对角 45">
            <a:extLst>
              <a:ext uri="{FF2B5EF4-FFF2-40B4-BE49-F238E27FC236}">
                <a16:creationId xmlns:a16="http://schemas.microsoft.com/office/drawing/2014/main" id="{E2B164B2-E718-2B16-9AE7-E160114136FE}"/>
              </a:ext>
            </a:extLst>
          </p:cNvPr>
          <p:cNvSpPr>
            <a:spLocks/>
          </p:cNvSpPr>
          <p:nvPr/>
        </p:nvSpPr>
        <p:spPr>
          <a:xfrm>
            <a:off x="8945882" y="1919864"/>
            <a:ext cx="2018018" cy="752172"/>
          </a:xfrm>
          <a:prstGeom prst="snip2DiagRect">
            <a:avLst>
              <a:gd name="adj1" fmla="val 16976"/>
              <a:gd name="adj2" fmla="val 17405"/>
            </a:avLst>
          </a:prstGeom>
          <a:noFill/>
          <a:ln w="6350">
            <a:solidFill>
              <a:schemeClr val="bg1">
                <a:alpha val="52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98F2810-95CC-1692-FC23-370B87673C88}"/>
              </a:ext>
            </a:extLst>
          </p:cNvPr>
          <p:cNvSpPr txBox="1">
            <a:spLocks/>
          </p:cNvSpPr>
          <p:nvPr/>
        </p:nvSpPr>
        <p:spPr>
          <a:xfrm>
            <a:off x="1375336" y="2095895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编辑主标题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9FFC0CE-B329-6D76-69DC-9225A02B51DD}"/>
              </a:ext>
            </a:extLst>
          </p:cNvPr>
          <p:cNvSpPr txBox="1">
            <a:spLocks/>
          </p:cNvSpPr>
          <p:nvPr/>
        </p:nvSpPr>
        <p:spPr>
          <a:xfrm>
            <a:off x="5362467" y="20958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编辑主标题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2326FF2-0368-6AD5-9609-7DE265F84203}"/>
              </a:ext>
            </a:extLst>
          </p:cNvPr>
          <p:cNvSpPr txBox="1">
            <a:spLocks/>
          </p:cNvSpPr>
          <p:nvPr/>
        </p:nvSpPr>
        <p:spPr>
          <a:xfrm>
            <a:off x="9221357" y="20958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编辑主标题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05496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8E5DA9-9396-5B6F-EC8E-1964F72F30FA}"/>
              </a:ext>
            </a:extLst>
          </p:cNvPr>
          <p:cNvGrpSpPr>
            <a:grpSpLocks/>
          </p:cNvGrpSpPr>
          <p:nvPr/>
        </p:nvGrpSpPr>
        <p:grpSpPr>
          <a:xfrm>
            <a:off x="533401" y="431581"/>
            <a:ext cx="3343394" cy="650558"/>
            <a:chOff x="533401" y="431581"/>
            <a:chExt cx="3343394" cy="6505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099117-8509-2EE5-9F29-72DF780F0489}"/>
                </a:ext>
              </a:extLst>
            </p:cNvPr>
            <p:cNvSpPr>
              <a:spLocks/>
            </p:cNvSpPr>
            <p:nvPr/>
          </p:nvSpPr>
          <p:spPr>
            <a:xfrm>
              <a:off x="533401" y="485020"/>
              <a:ext cx="80962" cy="5436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F818BE6-B5C0-4F46-755B-FA36DA6FE984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4363" y="431581"/>
              <a:ext cx="3262432" cy="650558"/>
              <a:chOff x="976312" y="400050"/>
              <a:chExt cx="3262432" cy="65055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956F164-996C-698F-3C41-75D0C54C9C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400050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</a:rPr>
                  <a:t>请在此处编辑一级标题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EE27454-9CDD-49F4-BD45-674DEB9F1F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312" y="773609"/>
                <a:ext cx="2863284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  <a:alpha val="25000"/>
                      </a:schemeClr>
                    </a:solidFill>
                    <a:latin typeface="+mj-lt"/>
                    <a:ea typeface="+mj-ea"/>
                  </a:rPr>
                  <a:t>Please edit the first-level heading here</a:t>
                </a:r>
              </a:p>
            </p:txBody>
          </p: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1103318-FBC3-EE6A-9F74-3E2A24AEEDF6}"/>
              </a:ext>
            </a:extLst>
          </p:cNvPr>
          <p:cNvSpPr>
            <a:spLocks/>
          </p:cNvSpPr>
          <p:nvPr/>
        </p:nvSpPr>
        <p:spPr>
          <a:xfrm>
            <a:off x="5424649" y="1379220"/>
            <a:ext cx="1418900" cy="518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lt"/>
              </a:rPr>
              <a:t>支 持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BC5E23C-1978-7FCB-04C7-E3EE078364A0}"/>
              </a:ext>
            </a:extLst>
          </p:cNvPr>
          <p:cNvSpPr>
            <a:spLocks/>
          </p:cNvSpPr>
          <p:nvPr/>
        </p:nvSpPr>
        <p:spPr>
          <a:xfrm>
            <a:off x="5424649" y="5646420"/>
            <a:ext cx="1418900" cy="518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lt"/>
              </a:rPr>
              <a:t>反 馈</a:t>
            </a:r>
          </a:p>
        </p:txBody>
      </p:sp>
      <p:sp>
        <p:nvSpPr>
          <p:cNvPr id="4" name="箭头: 手杖形 3">
            <a:extLst>
              <a:ext uri="{FF2B5EF4-FFF2-40B4-BE49-F238E27FC236}">
                <a16:creationId xmlns:a16="http://schemas.microsoft.com/office/drawing/2014/main" id="{3C9BFBB7-3817-FCC1-AD13-B34D7456D147}"/>
              </a:ext>
            </a:extLst>
          </p:cNvPr>
          <p:cNvSpPr>
            <a:spLocks/>
          </p:cNvSpPr>
          <p:nvPr/>
        </p:nvSpPr>
        <p:spPr>
          <a:xfrm rot="5400000" flipH="1">
            <a:off x="7166309" y="1605614"/>
            <a:ext cx="4785361" cy="4332567"/>
          </a:xfrm>
          <a:prstGeom prst="uturnArrow">
            <a:avLst>
              <a:gd name="adj1" fmla="val 7971"/>
              <a:gd name="adj2" fmla="val 5898"/>
              <a:gd name="adj3" fmla="val 14027"/>
              <a:gd name="adj4" fmla="val 20321"/>
              <a:gd name="adj5" fmla="val 100000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00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箭头: 手杖形 4">
            <a:extLst>
              <a:ext uri="{FF2B5EF4-FFF2-40B4-BE49-F238E27FC236}">
                <a16:creationId xmlns:a16="http://schemas.microsoft.com/office/drawing/2014/main" id="{3A390B55-0859-5346-208C-60A0A75C51FE}"/>
              </a:ext>
            </a:extLst>
          </p:cNvPr>
          <p:cNvSpPr>
            <a:spLocks/>
          </p:cNvSpPr>
          <p:nvPr/>
        </p:nvSpPr>
        <p:spPr>
          <a:xfrm rot="5400000" flipV="1">
            <a:off x="240329" y="1605614"/>
            <a:ext cx="4785361" cy="4332567"/>
          </a:xfrm>
          <a:prstGeom prst="uturnArrow">
            <a:avLst>
              <a:gd name="adj1" fmla="val 7971"/>
              <a:gd name="adj2" fmla="val 5898"/>
              <a:gd name="adj3" fmla="val 14027"/>
              <a:gd name="adj4" fmla="val 20321"/>
              <a:gd name="adj5" fmla="val 100000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0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E9F9757-ABD1-6090-DD09-6A3B1F3F2C78}"/>
              </a:ext>
            </a:extLst>
          </p:cNvPr>
          <p:cNvGrpSpPr>
            <a:grpSpLocks/>
          </p:cNvGrpSpPr>
          <p:nvPr/>
        </p:nvGrpSpPr>
        <p:grpSpPr>
          <a:xfrm>
            <a:off x="8018062" y="1527175"/>
            <a:ext cx="2397689" cy="222249"/>
            <a:chOff x="8018063" y="1527175"/>
            <a:chExt cx="2397689" cy="22224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4319F2-E095-AF87-E6A9-381B2FED5293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8018063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34" name="箭头: V 形 33">
                <a:extLst>
                  <a:ext uri="{FF2B5EF4-FFF2-40B4-BE49-F238E27FC236}">
                    <a16:creationId xmlns:a16="http://schemas.microsoft.com/office/drawing/2014/main" id="{DC1B9390-C3DD-9B34-8B5E-F72096401C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箭头: V 形 34">
                <a:extLst>
                  <a:ext uri="{FF2B5EF4-FFF2-40B4-BE49-F238E27FC236}">
                    <a16:creationId xmlns:a16="http://schemas.microsoft.com/office/drawing/2014/main" id="{D710B431-976F-C44B-99BB-A300EA3DA56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8609DDB-D729-F39B-5C00-BA9C5D13FB6C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8719275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32" name="箭头: V 形 31">
                <a:extLst>
                  <a:ext uri="{FF2B5EF4-FFF2-40B4-BE49-F238E27FC236}">
                    <a16:creationId xmlns:a16="http://schemas.microsoft.com/office/drawing/2014/main" id="{9301F6EF-52AD-76EB-8C76-C1B2BCFE2A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箭头: V 形 32">
                <a:extLst>
                  <a:ext uri="{FF2B5EF4-FFF2-40B4-BE49-F238E27FC236}">
                    <a16:creationId xmlns:a16="http://schemas.microsoft.com/office/drawing/2014/main" id="{2285182B-2BB8-78FD-966A-56184C2BC2D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45C8289-29E1-3421-FC71-5C9F61B47505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9420487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30" name="箭头: V 形 29">
                <a:extLst>
                  <a:ext uri="{FF2B5EF4-FFF2-40B4-BE49-F238E27FC236}">
                    <a16:creationId xmlns:a16="http://schemas.microsoft.com/office/drawing/2014/main" id="{C0393484-9494-D116-1350-D6C8C58E555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箭头: V 形 30">
                <a:extLst>
                  <a:ext uri="{FF2B5EF4-FFF2-40B4-BE49-F238E27FC236}">
                    <a16:creationId xmlns:a16="http://schemas.microsoft.com/office/drawing/2014/main" id="{185B1C6B-1FDC-5FAB-0B57-3539BCBEF0E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80F0EB0-3ABC-3657-4027-17CA23DE72E5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10121700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28" name="箭头: V 形 27">
                <a:extLst>
                  <a:ext uri="{FF2B5EF4-FFF2-40B4-BE49-F238E27FC236}">
                    <a16:creationId xmlns:a16="http://schemas.microsoft.com/office/drawing/2014/main" id="{99A91E7B-4AB5-D40E-3433-074FC45D6F0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箭头: V 形 28">
                <a:extLst>
                  <a:ext uri="{FF2B5EF4-FFF2-40B4-BE49-F238E27FC236}">
                    <a16:creationId xmlns:a16="http://schemas.microsoft.com/office/drawing/2014/main" id="{53030306-4EC9-F9AC-1B48-CE7FADCCE3A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84ADB30F-2DDF-65C1-6139-0590A278EC43}"/>
              </a:ext>
            </a:extLst>
          </p:cNvPr>
          <p:cNvSpPr>
            <a:spLocks/>
          </p:cNvSpPr>
          <p:nvPr/>
        </p:nvSpPr>
        <p:spPr>
          <a:xfrm flipH="1">
            <a:off x="1852447" y="1527175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箭头: V 形 37">
            <a:extLst>
              <a:ext uri="{FF2B5EF4-FFF2-40B4-BE49-F238E27FC236}">
                <a16:creationId xmlns:a16="http://schemas.microsoft.com/office/drawing/2014/main" id="{E15B89E8-C3C6-AF2B-4790-AC6ECF416819}"/>
              </a:ext>
            </a:extLst>
          </p:cNvPr>
          <p:cNvSpPr>
            <a:spLocks/>
          </p:cNvSpPr>
          <p:nvPr/>
        </p:nvSpPr>
        <p:spPr>
          <a:xfrm flipH="1">
            <a:off x="1972852" y="1527175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箭头: V 形 38">
            <a:extLst>
              <a:ext uri="{FF2B5EF4-FFF2-40B4-BE49-F238E27FC236}">
                <a16:creationId xmlns:a16="http://schemas.microsoft.com/office/drawing/2014/main" id="{91C0F08A-B11E-D532-998B-6F35F3E71D1F}"/>
              </a:ext>
            </a:extLst>
          </p:cNvPr>
          <p:cNvSpPr>
            <a:spLocks/>
          </p:cNvSpPr>
          <p:nvPr/>
        </p:nvSpPr>
        <p:spPr>
          <a:xfrm flipH="1">
            <a:off x="2553659" y="1527175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箭头: V 形 39">
            <a:extLst>
              <a:ext uri="{FF2B5EF4-FFF2-40B4-BE49-F238E27FC236}">
                <a16:creationId xmlns:a16="http://schemas.microsoft.com/office/drawing/2014/main" id="{B6A08985-18F0-F22B-2B84-09040A737F5A}"/>
              </a:ext>
            </a:extLst>
          </p:cNvPr>
          <p:cNvSpPr>
            <a:spLocks/>
          </p:cNvSpPr>
          <p:nvPr/>
        </p:nvSpPr>
        <p:spPr>
          <a:xfrm flipH="1">
            <a:off x="2674064" y="1527175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箭头: V 形 49">
            <a:extLst>
              <a:ext uri="{FF2B5EF4-FFF2-40B4-BE49-F238E27FC236}">
                <a16:creationId xmlns:a16="http://schemas.microsoft.com/office/drawing/2014/main" id="{02AC21DA-8ED4-A7CA-2A8C-49680592359C}"/>
              </a:ext>
            </a:extLst>
          </p:cNvPr>
          <p:cNvSpPr>
            <a:spLocks/>
          </p:cNvSpPr>
          <p:nvPr/>
        </p:nvSpPr>
        <p:spPr>
          <a:xfrm flipH="1">
            <a:off x="3254871" y="1527175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箭头: V 形 50">
            <a:extLst>
              <a:ext uri="{FF2B5EF4-FFF2-40B4-BE49-F238E27FC236}">
                <a16:creationId xmlns:a16="http://schemas.microsoft.com/office/drawing/2014/main" id="{2B95047F-F915-DD0E-1B2D-E6562C834C71}"/>
              </a:ext>
            </a:extLst>
          </p:cNvPr>
          <p:cNvSpPr>
            <a:spLocks/>
          </p:cNvSpPr>
          <p:nvPr/>
        </p:nvSpPr>
        <p:spPr>
          <a:xfrm flipH="1">
            <a:off x="3375276" y="1527175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箭头: V 形 51">
            <a:extLst>
              <a:ext uri="{FF2B5EF4-FFF2-40B4-BE49-F238E27FC236}">
                <a16:creationId xmlns:a16="http://schemas.microsoft.com/office/drawing/2014/main" id="{0EA50B9F-E484-3704-1519-1F005B76DF1E}"/>
              </a:ext>
            </a:extLst>
          </p:cNvPr>
          <p:cNvSpPr>
            <a:spLocks/>
          </p:cNvSpPr>
          <p:nvPr/>
        </p:nvSpPr>
        <p:spPr>
          <a:xfrm flipH="1">
            <a:off x="3956084" y="1527175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箭头: V 形 52">
            <a:extLst>
              <a:ext uri="{FF2B5EF4-FFF2-40B4-BE49-F238E27FC236}">
                <a16:creationId xmlns:a16="http://schemas.microsoft.com/office/drawing/2014/main" id="{3CB884CC-BDD3-F52D-50C7-4F71776ADE19}"/>
              </a:ext>
            </a:extLst>
          </p:cNvPr>
          <p:cNvSpPr>
            <a:spLocks/>
          </p:cNvSpPr>
          <p:nvPr/>
        </p:nvSpPr>
        <p:spPr>
          <a:xfrm flipH="1">
            <a:off x="4076489" y="1527175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1EBC55E-4C25-75CD-4AB2-AB5EE6A04508}"/>
              </a:ext>
            </a:extLst>
          </p:cNvPr>
          <p:cNvGrpSpPr>
            <a:grpSpLocks/>
          </p:cNvGrpSpPr>
          <p:nvPr/>
        </p:nvGrpSpPr>
        <p:grpSpPr>
          <a:xfrm flipH="1">
            <a:off x="1852447" y="5794375"/>
            <a:ext cx="2397689" cy="222249"/>
            <a:chOff x="8018063" y="1527175"/>
            <a:chExt cx="2397689" cy="222249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F45A347-DE27-3A02-CD54-7F2BE35549A7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8018063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65" name="箭头: V 形 64">
                <a:extLst>
                  <a:ext uri="{FF2B5EF4-FFF2-40B4-BE49-F238E27FC236}">
                    <a16:creationId xmlns:a16="http://schemas.microsoft.com/office/drawing/2014/main" id="{4FEC9949-18E2-C8AE-41EE-A8DE46FF6F9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箭头: V 形 65">
                <a:extLst>
                  <a:ext uri="{FF2B5EF4-FFF2-40B4-BE49-F238E27FC236}">
                    <a16:creationId xmlns:a16="http://schemas.microsoft.com/office/drawing/2014/main" id="{0427B6C1-2AB5-060C-A66B-20B384699E3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CA52E18-F411-AAEF-F508-BF4DBCB94981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8719275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63" name="箭头: V 形 62">
                <a:extLst>
                  <a:ext uri="{FF2B5EF4-FFF2-40B4-BE49-F238E27FC236}">
                    <a16:creationId xmlns:a16="http://schemas.microsoft.com/office/drawing/2014/main" id="{BD7C66DA-515D-9A94-462A-1691312FDB5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箭头: V 形 63">
                <a:extLst>
                  <a:ext uri="{FF2B5EF4-FFF2-40B4-BE49-F238E27FC236}">
                    <a16:creationId xmlns:a16="http://schemas.microsoft.com/office/drawing/2014/main" id="{A88053D3-21F0-EBE7-77C0-C145882DA8C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E610786-E712-4DF9-4FE0-BFCCDE8D76E0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9420487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61" name="箭头: V 形 60">
                <a:extLst>
                  <a:ext uri="{FF2B5EF4-FFF2-40B4-BE49-F238E27FC236}">
                    <a16:creationId xmlns:a16="http://schemas.microsoft.com/office/drawing/2014/main" id="{57006672-000C-DD9E-3E9E-D5C3EFB071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箭头: V 形 61">
                <a:extLst>
                  <a:ext uri="{FF2B5EF4-FFF2-40B4-BE49-F238E27FC236}">
                    <a16:creationId xmlns:a16="http://schemas.microsoft.com/office/drawing/2014/main" id="{DC41279A-50BA-26B8-EFC2-0ED7CDB95C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D3F683D-0FC8-F9D3-98A7-5604BB39C651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10121700" y="1527175"/>
              <a:ext cx="294052" cy="222249"/>
              <a:chOff x="6910148" y="1918075"/>
              <a:chExt cx="490064" cy="289399"/>
            </a:xfrm>
            <a:solidFill>
              <a:schemeClr val="bg1"/>
            </a:solidFill>
          </p:grpSpPr>
          <p:sp>
            <p:nvSpPr>
              <p:cNvPr id="59" name="箭头: V 形 58">
                <a:extLst>
                  <a:ext uri="{FF2B5EF4-FFF2-40B4-BE49-F238E27FC236}">
                    <a16:creationId xmlns:a16="http://schemas.microsoft.com/office/drawing/2014/main" id="{D83EE8E1-15C8-0029-7DD7-8CC3A02418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10813" y="1918075"/>
                <a:ext cx="289399" cy="28939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箭头: V 形 59">
                <a:extLst>
                  <a:ext uri="{FF2B5EF4-FFF2-40B4-BE49-F238E27FC236}">
                    <a16:creationId xmlns:a16="http://schemas.microsoft.com/office/drawing/2014/main" id="{83A0FCB5-F5C8-3CFD-CF70-7EFB177A1C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910148" y="1918075"/>
                <a:ext cx="289399" cy="289399"/>
              </a:xfrm>
              <a:prstGeom prst="chevron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8" name="箭头: V 形 67">
            <a:extLst>
              <a:ext uri="{FF2B5EF4-FFF2-40B4-BE49-F238E27FC236}">
                <a16:creationId xmlns:a16="http://schemas.microsoft.com/office/drawing/2014/main" id="{B58D0556-DB74-53D0-F468-60E93A457C27}"/>
              </a:ext>
            </a:extLst>
          </p:cNvPr>
          <p:cNvSpPr>
            <a:spLocks/>
          </p:cNvSpPr>
          <p:nvPr/>
        </p:nvSpPr>
        <p:spPr>
          <a:xfrm>
            <a:off x="10242104" y="5794374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9" name="箭头: V 形 68">
            <a:extLst>
              <a:ext uri="{FF2B5EF4-FFF2-40B4-BE49-F238E27FC236}">
                <a16:creationId xmlns:a16="http://schemas.microsoft.com/office/drawing/2014/main" id="{8CB0F7D6-2606-D6FC-4E97-35170E6FAE58}"/>
              </a:ext>
            </a:extLst>
          </p:cNvPr>
          <p:cNvSpPr>
            <a:spLocks/>
          </p:cNvSpPr>
          <p:nvPr/>
        </p:nvSpPr>
        <p:spPr>
          <a:xfrm>
            <a:off x="10121699" y="5794374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0" name="箭头: V 形 69">
            <a:extLst>
              <a:ext uri="{FF2B5EF4-FFF2-40B4-BE49-F238E27FC236}">
                <a16:creationId xmlns:a16="http://schemas.microsoft.com/office/drawing/2014/main" id="{82469C5F-6962-B7C1-2B32-0BB0F11FE98F}"/>
              </a:ext>
            </a:extLst>
          </p:cNvPr>
          <p:cNvSpPr>
            <a:spLocks/>
          </p:cNvSpPr>
          <p:nvPr/>
        </p:nvSpPr>
        <p:spPr>
          <a:xfrm>
            <a:off x="9540892" y="5794374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" name="箭头: V 形 70">
            <a:extLst>
              <a:ext uri="{FF2B5EF4-FFF2-40B4-BE49-F238E27FC236}">
                <a16:creationId xmlns:a16="http://schemas.microsoft.com/office/drawing/2014/main" id="{0668DB66-1250-9BD5-951B-E608EA75B6BD}"/>
              </a:ext>
            </a:extLst>
          </p:cNvPr>
          <p:cNvSpPr>
            <a:spLocks/>
          </p:cNvSpPr>
          <p:nvPr/>
        </p:nvSpPr>
        <p:spPr>
          <a:xfrm>
            <a:off x="9420487" y="5794374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2" name="箭头: V 形 71">
            <a:extLst>
              <a:ext uri="{FF2B5EF4-FFF2-40B4-BE49-F238E27FC236}">
                <a16:creationId xmlns:a16="http://schemas.microsoft.com/office/drawing/2014/main" id="{C4B66391-E049-6E9A-7F6B-A805BF761D9F}"/>
              </a:ext>
            </a:extLst>
          </p:cNvPr>
          <p:cNvSpPr>
            <a:spLocks/>
          </p:cNvSpPr>
          <p:nvPr/>
        </p:nvSpPr>
        <p:spPr>
          <a:xfrm>
            <a:off x="8839680" y="5794374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3" name="箭头: V 形 72">
            <a:extLst>
              <a:ext uri="{FF2B5EF4-FFF2-40B4-BE49-F238E27FC236}">
                <a16:creationId xmlns:a16="http://schemas.microsoft.com/office/drawing/2014/main" id="{11965A63-AF8F-C776-13B8-4A33CE7E54C1}"/>
              </a:ext>
            </a:extLst>
          </p:cNvPr>
          <p:cNvSpPr>
            <a:spLocks/>
          </p:cNvSpPr>
          <p:nvPr/>
        </p:nvSpPr>
        <p:spPr>
          <a:xfrm>
            <a:off x="8719275" y="5794374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A0FE28DD-593B-D374-49BB-8E66C9D9ABDB}"/>
              </a:ext>
            </a:extLst>
          </p:cNvPr>
          <p:cNvSpPr>
            <a:spLocks/>
          </p:cNvSpPr>
          <p:nvPr/>
        </p:nvSpPr>
        <p:spPr>
          <a:xfrm>
            <a:off x="8138467" y="5794374"/>
            <a:ext cx="173647" cy="22224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箭头: V 形 74">
            <a:extLst>
              <a:ext uri="{FF2B5EF4-FFF2-40B4-BE49-F238E27FC236}">
                <a16:creationId xmlns:a16="http://schemas.microsoft.com/office/drawing/2014/main" id="{EFA2E47F-9C57-6AE1-C4A8-86B16EC395FA}"/>
              </a:ext>
            </a:extLst>
          </p:cNvPr>
          <p:cNvSpPr>
            <a:spLocks/>
          </p:cNvSpPr>
          <p:nvPr/>
        </p:nvSpPr>
        <p:spPr>
          <a:xfrm>
            <a:off x="8018062" y="5794374"/>
            <a:ext cx="173647" cy="222249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6" name="updating-arrows_1450">
            <a:extLst>
              <a:ext uri="{FF2B5EF4-FFF2-40B4-BE49-F238E27FC236}">
                <a16:creationId xmlns:a16="http://schemas.microsoft.com/office/drawing/2014/main" id="{58CB2E6E-6A11-0616-8FF9-83725F4E6FB6}"/>
              </a:ext>
            </a:extLst>
          </p:cNvPr>
          <p:cNvSpPr>
            <a:spLocks/>
          </p:cNvSpPr>
          <p:nvPr/>
        </p:nvSpPr>
        <p:spPr>
          <a:xfrm rot="5400000">
            <a:off x="5892159" y="3329574"/>
            <a:ext cx="483881" cy="884651"/>
          </a:xfrm>
          <a:custGeom>
            <a:avLst/>
            <a:gdLst>
              <a:gd name="connsiteX0" fmla="*/ 344109 w 452748"/>
              <a:gd name="connsiteY0" fmla="*/ 140707 h 468836"/>
              <a:gd name="connsiteX1" fmla="*/ 452748 w 452748"/>
              <a:gd name="connsiteY1" fmla="*/ 279622 h 468836"/>
              <a:gd name="connsiteX2" fmla="*/ 389227 w 452748"/>
              <a:gd name="connsiteY2" fmla="*/ 279622 h 468836"/>
              <a:gd name="connsiteX3" fmla="*/ 389400 w 452748"/>
              <a:gd name="connsiteY3" fmla="*/ 284519 h 468836"/>
              <a:gd name="connsiteX4" fmla="*/ 211181 w 452748"/>
              <a:gd name="connsiteY4" fmla="*/ 468836 h 468836"/>
              <a:gd name="connsiteX5" fmla="*/ 210547 w 452748"/>
              <a:gd name="connsiteY5" fmla="*/ 466358 h 468836"/>
              <a:gd name="connsiteX6" fmla="*/ 298819 w 452748"/>
              <a:gd name="connsiteY6" fmla="*/ 284519 h 468836"/>
              <a:gd name="connsiteX7" fmla="*/ 300550 w 452748"/>
              <a:gd name="connsiteY7" fmla="*/ 279622 h 468836"/>
              <a:gd name="connsiteX8" fmla="*/ 235471 w 452748"/>
              <a:gd name="connsiteY8" fmla="*/ 279622 h 468836"/>
              <a:gd name="connsiteX9" fmla="*/ 241637 w 452748"/>
              <a:gd name="connsiteY9" fmla="*/ 0 h 468836"/>
              <a:gd name="connsiteX10" fmla="*/ 242272 w 452748"/>
              <a:gd name="connsiteY10" fmla="*/ 2478 h 468836"/>
              <a:gd name="connsiteX11" fmla="*/ 153973 w 452748"/>
              <a:gd name="connsiteY11" fmla="*/ 184259 h 468836"/>
              <a:gd name="connsiteX12" fmla="*/ 152242 w 452748"/>
              <a:gd name="connsiteY12" fmla="*/ 189214 h 468836"/>
              <a:gd name="connsiteX13" fmla="*/ 217341 w 452748"/>
              <a:gd name="connsiteY13" fmla="*/ 189214 h 468836"/>
              <a:gd name="connsiteX14" fmla="*/ 108670 w 452748"/>
              <a:gd name="connsiteY14" fmla="*/ 328129 h 468836"/>
              <a:gd name="connsiteX15" fmla="*/ 0 w 452748"/>
              <a:gd name="connsiteY15" fmla="*/ 189214 h 468836"/>
              <a:gd name="connsiteX16" fmla="*/ 63540 w 452748"/>
              <a:gd name="connsiteY16" fmla="*/ 189214 h 468836"/>
              <a:gd name="connsiteX17" fmla="*/ 63367 w 452748"/>
              <a:gd name="connsiteY17" fmla="*/ 184259 h 468836"/>
              <a:gd name="connsiteX18" fmla="*/ 241637 w 452748"/>
              <a:gd name="connsiteY18" fmla="*/ 0 h 46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2748" h="468836">
                <a:moveTo>
                  <a:pt x="344109" y="140707"/>
                </a:moveTo>
                <a:lnTo>
                  <a:pt x="452748" y="279622"/>
                </a:lnTo>
                <a:lnTo>
                  <a:pt x="389227" y="279622"/>
                </a:lnTo>
                <a:cubicBezTo>
                  <a:pt x="389342" y="281177"/>
                  <a:pt x="389400" y="282848"/>
                  <a:pt x="389400" y="284519"/>
                </a:cubicBezTo>
                <a:cubicBezTo>
                  <a:pt x="389400" y="389785"/>
                  <a:pt x="321320" y="468836"/>
                  <a:pt x="211181" y="468836"/>
                </a:cubicBezTo>
                <a:cubicBezTo>
                  <a:pt x="207777" y="468836"/>
                  <a:pt x="207604" y="468087"/>
                  <a:pt x="210547" y="466358"/>
                </a:cubicBezTo>
                <a:cubicBezTo>
                  <a:pt x="227682" y="455757"/>
                  <a:pt x="298819" y="423722"/>
                  <a:pt x="298819" y="284519"/>
                </a:cubicBezTo>
                <a:cubicBezTo>
                  <a:pt x="298819" y="283136"/>
                  <a:pt x="299454" y="281465"/>
                  <a:pt x="300550" y="279622"/>
                </a:cubicBezTo>
                <a:lnTo>
                  <a:pt x="235471" y="279622"/>
                </a:lnTo>
                <a:close/>
                <a:moveTo>
                  <a:pt x="241637" y="0"/>
                </a:moveTo>
                <a:cubicBezTo>
                  <a:pt x="245042" y="0"/>
                  <a:pt x="245215" y="749"/>
                  <a:pt x="242272" y="2478"/>
                </a:cubicBezTo>
                <a:cubicBezTo>
                  <a:pt x="225132" y="13079"/>
                  <a:pt x="153973" y="45114"/>
                  <a:pt x="153973" y="184259"/>
                </a:cubicBezTo>
                <a:cubicBezTo>
                  <a:pt x="153973" y="185700"/>
                  <a:pt x="153338" y="187371"/>
                  <a:pt x="152242" y="189214"/>
                </a:cubicBezTo>
                <a:lnTo>
                  <a:pt x="217341" y="189214"/>
                </a:lnTo>
                <a:lnTo>
                  <a:pt x="108670" y="328129"/>
                </a:lnTo>
                <a:lnTo>
                  <a:pt x="0" y="189214"/>
                </a:lnTo>
                <a:lnTo>
                  <a:pt x="63540" y="189214"/>
                </a:lnTo>
                <a:cubicBezTo>
                  <a:pt x="63424" y="187659"/>
                  <a:pt x="63367" y="185988"/>
                  <a:pt x="63367" y="184259"/>
                </a:cubicBezTo>
                <a:cubicBezTo>
                  <a:pt x="63367" y="79051"/>
                  <a:pt x="131466" y="0"/>
                  <a:pt x="24163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00B4AFEC-291F-FA11-DD53-93C948DD3746}"/>
              </a:ext>
            </a:extLst>
          </p:cNvPr>
          <p:cNvSpPr>
            <a:spLocks/>
          </p:cNvSpPr>
          <p:nvPr/>
        </p:nvSpPr>
        <p:spPr>
          <a:xfrm>
            <a:off x="4315406" y="3219767"/>
            <a:ext cx="1104260" cy="11042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F249E55B-7E8F-E238-C726-F86594A217FE}"/>
              </a:ext>
            </a:extLst>
          </p:cNvPr>
          <p:cNvCxnSpPr>
            <a:cxnSpLocks/>
            <a:stCxn id="80" idx="0"/>
            <a:endCxn id="77" idx="0"/>
          </p:cNvCxnSpPr>
          <p:nvPr/>
        </p:nvCxnSpPr>
        <p:spPr>
          <a:xfrm>
            <a:off x="2853436" y="2823207"/>
            <a:ext cx="2014100" cy="396560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67BD2410-9608-31B8-ED0B-29F8D9784394}"/>
              </a:ext>
            </a:extLst>
          </p:cNvPr>
          <p:cNvCxnSpPr>
            <a:cxnSpLocks/>
            <a:endCxn id="77" idx="4"/>
          </p:cNvCxnSpPr>
          <p:nvPr/>
        </p:nvCxnSpPr>
        <p:spPr>
          <a:xfrm flipV="1">
            <a:off x="2746343" y="4324027"/>
            <a:ext cx="2121193" cy="396560"/>
          </a:xfrm>
          <a:prstGeom prst="line">
            <a:avLst/>
          </a:prstGeom>
          <a:ln w="6350" cap="rnd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>
            <a:extLst>
              <a:ext uri="{FF2B5EF4-FFF2-40B4-BE49-F238E27FC236}">
                <a16:creationId xmlns:a16="http://schemas.microsoft.com/office/drawing/2014/main" id="{79BE4457-3E68-9FE8-FC90-43830C5FB419}"/>
              </a:ext>
            </a:extLst>
          </p:cNvPr>
          <p:cNvSpPr>
            <a:spLocks/>
          </p:cNvSpPr>
          <p:nvPr/>
        </p:nvSpPr>
        <p:spPr>
          <a:xfrm>
            <a:off x="1904746" y="2823207"/>
            <a:ext cx="1897380" cy="1897380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2E8C686D-FA3F-A8AA-47FD-616E8D5ADEEB}"/>
              </a:ext>
            </a:extLst>
          </p:cNvPr>
          <p:cNvCxnSpPr>
            <a:cxnSpLocks/>
            <a:stCxn id="83" idx="0"/>
            <a:endCxn id="84" idx="0"/>
          </p:cNvCxnSpPr>
          <p:nvPr/>
        </p:nvCxnSpPr>
        <p:spPr>
          <a:xfrm flipV="1">
            <a:off x="7378699" y="2823207"/>
            <a:ext cx="1956302" cy="396560"/>
          </a:xfrm>
          <a:prstGeom prst="line">
            <a:avLst/>
          </a:prstGeom>
          <a:ln w="6350" cap="rnd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636363B3-8BA9-6037-A36D-380B208E571B}"/>
              </a:ext>
            </a:extLst>
          </p:cNvPr>
          <p:cNvCxnSpPr>
            <a:cxnSpLocks/>
            <a:stCxn id="83" idx="4"/>
            <a:endCxn id="84" idx="4"/>
          </p:cNvCxnSpPr>
          <p:nvPr/>
        </p:nvCxnSpPr>
        <p:spPr>
          <a:xfrm>
            <a:off x="7378699" y="4324027"/>
            <a:ext cx="1956302" cy="396560"/>
          </a:xfrm>
          <a:prstGeom prst="line">
            <a:avLst/>
          </a:prstGeom>
          <a:ln w="6350" cap="rnd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椭圆 82">
            <a:extLst>
              <a:ext uri="{FF2B5EF4-FFF2-40B4-BE49-F238E27FC236}">
                <a16:creationId xmlns:a16="http://schemas.microsoft.com/office/drawing/2014/main" id="{8E7F68F0-D4F2-1894-4E40-726DA5DBEBD2}"/>
              </a:ext>
            </a:extLst>
          </p:cNvPr>
          <p:cNvSpPr>
            <a:spLocks/>
          </p:cNvSpPr>
          <p:nvPr/>
        </p:nvSpPr>
        <p:spPr>
          <a:xfrm>
            <a:off x="6826569" y="3219767"/>
            <a:ext cx="1104260" cy="11042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C42EE6E0-5EA9-AF47-466A-1A833DC2A87C}"/>
              </a:ext>
            </a:extLst>
          </p:cNvPr>
          <p:cNvSpPr>
            <a:spLocks/>
          </p:cNvSpPr>
          <p:nvPr/>
        </p:nvSpPr>
        <p:spPr>
          <a:xfrm>
            <a:off x="8386311" y="2823207"/>
            <a:ext cx="1897380" cy="1897380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"/>
                  <a:lumOff val="98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127000" dist="114300" dir="2700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D300B77-5C32-B611-92A1-12A05F430D50}"/>
              </a:ext>
            </a:extLst>
          </p:cNvPr>
          <p:cNvSpPr txBox="1">
            <a:spLocks/>
          </p:cNvSpPr>
          <p:nvPr/>
        </p:nvSpPr>
        <p:spPr>
          <a:xfrm>
            <a:off x="2414857" y="388912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郝部长</a:t>
            </a:r>
          </a:p>
        </p:txBody>
      </p:sp>
      <p:sp>
        <p:nvSpPr>
          <p:cNvPr id="86" name="director-film-chair_68927">
            <a:extLst>
              <a:ext uri="{FF2B5EF4-FFF2-40B4-BE49-F238E27FC236}">
                <a16:creationId xmlns:a16="http://schemas.microsoft.com/office/drawing/2014/main" id="{50540499-4716-5A6E-8104-F3C00B3E4B61}"/>
              </a:ext>
            </a:extLst>
          </p:cNvPr>
          <p:cNvSpPr>
            <a:spLocks/>
          </p:cNvSpPr>
          <p:nvPr/>
        </p:nvSpPr>
        <p:spPr>
          <a:xfrm>
            <a:off x="2605613" y="3285338"/>
            <a:ext cx="495646" cy="530622"/>
          </a:xfrm>
          <a:custGeom>
            <a:avLst/>
            <a:gdLst>
              <a:gd name="connsiteX0" fmla="*/ 191941 w 566993"/>
              <a:gd name="connsiteY0" fmla="*/ 362212 h 607004"/>
              <a:gd name="connsiteX1" fmla="*/ 203101 w 566993"/>
              <a:gd name="connsiteY1" fmla="*/ 369284 h 607004"/>
              <a:gd name="connsiteX2" fmla="*/ 283545 w 566993"/>
              <a:gd name="connsiteY2" fmla="*/ 479135 h 607004"/>
              <a:gd name="connsiteX3" fmla="*/ 363893 w 566993"/>
              <a:gd name="connsiteY3" fmla="*/ 369284 h 607004"/>
              <a:gd name="connsiteX4" fmla="*/ 375052 w 566993"/>
              <a:gd name="connsiteY4" fmla="*/ 362212 h 607004"/>
              <a:gd name="connsiteX5" fmla="*/ 381165 w 566993"/>
              <a:gd name="connsiteY5" fmla="*/ 363859 h 607004"/>
              <a:gd name="connsiteX6" fmla="*/ 452585 w 566993"/>
              <a:gd name="connsiteY6" fmla="*/ 400476 h 607004"/>
              <a:gd name="connsiteX7" fmla="*/ 566993 w 566993"/>
              <a:gd name="connsiteY7" fmla="*/ 477585 h 607004"/>
              <a:gd name="connsiteX8" fmla="*/ 566993 w 566993"/>
              <a:gd name="connsiteY8" fmla="*/ 607004 h 607004"/>
              <a:gd name="connsiteX9" fmla="*/ 283545 w 566993"/>
              <a:gd name="connsiteY9" fmla="*/ 607004 h 607004"/>
              <a:gd name="connsiteX10" fmla="*/ 0 w 566993"/>
              <a:gd name="connsiteY10" fmla="*/ 607004 h 607004"/>
              <a:gd name="connsiteX11" fmla="*/ 0 w 566993"/>
              <a:gd name="connsiteY11" fmla="*/ 477585 h 607004"/>
              <a:gd name="connsiteX12" fmla="*/ 114408 w 566993"/>
              <a:gd name="connsiteY12" fmla="*/ 400476 h 607004"/>
              <a:gd name="connsiteX13" fmla="*/ 185828 w 566993"/>
              <a:gd name="connsiteY13" fmla="*/ 363859 h 607004"/>
              <a:gd name="connsiteX14" fmla="*/ 191941 w 566993"/>
              <a:gd name="connsiteY14" fmla="*/ 362212 h 607004"/>
              <a:gd name="connsiteX15" fmla="*/ 281913 w 566993"/>
              <a:gd name="connsiteY15" fmla="*/ 0 h 607004"/>
              <a:gd name="connsiteX16" fmla="*/ 283368 w 566993"/>
              <a:gd name="connsiteY16" fmla="*/ 0 h 607004"/>
              <a:gd name="connsiteX17" fmla="*/ 284727 w 566993"/>
              <a:gd name="connsiteY17" fmla="*/ 0 h 607004"/>
              <a:gd name="connsiteX18" fmla="*/ 410778 w 566993"/>
              <a:gd name="connsiteY18" fmla="*/ 107256 h 607004"/>
              <a:gd name="connsiteX19" fmla="*/ 402627 w 566993"/>
              <a:gd name="connsiteY19" fmla="*/ 162580 h 607004"/>
              <a:gd name="connsiteX20" fmla="*/ 414077 w 566993"/>
              <a:gd name="connsiteY20" fmla="*/ 188933 h 607004"/>
              <a:gd name="connsiteX21" fmla="*/ 384675 w 566993"/>
              <a:gd name="connsiteY21" fmla="*/ 242222 h 607004"/>
              <a:gd name="connsiteX22" fmla="*/ 321892 w 566993"/>
              <a:gd name="connsiteY22" fmla="*/ 318280 h 607004"/>
              <a:gd name="connsiteX23" fmla="*/ 283368 w 566993"/>
              <a:gd name="connsiteY23" fmla="*/ 327000 h 607004"/>
              <a:gd name="connsiteX24" fmla="*/ 244747 w 566993"/>
              <a:gd name="connsiteY24" fmla="*/ 318280 h 607004"/>
              <a:gd name="connsiteX25" fmla="*/ 182062 w 566993"/>
              <a:gd name="connsiteY25" fmla="*/ 242222 h 607004"/>
              <a:gd name="connsiteX26" fmla="*/ 152562 w 566993"/>
              <a:gd name="connsiteY26" fmla="*/ 188933 h 607004"/>
              <a:gd name="connsiteX27" fmla="*/ 164110 w 566993"/>
              <a:gd name="connsiteY27" fmla="*/ 162580 h 607004"/>
              <a:gd name="connsiteX28" fmla="*/ 155959 w 566993"/>
              <a:gd name="connsiteY28" fmla="*/ 107256 h 607004"/>
              <a:gd name="connsiteX29" fmla="*/ 281913 w 566993"/>
              <a:gd name="connsiteY29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6993" h="607004">
                <a:moveTo>
                  <a:pt x="191941" y="362212"/>
                </a:moveTo>
                <a:cubicBezTo>
                  <a:pt x="196890" y="362212"/>
                  <a:pt x="201160" y="365118"/>
                  <a:pt x="203101" y="369284"/>
                </a:cubicBezTo>
                <a:cubicBezTo>
                  <a:pt x="222508" y="401638"/>
                  <a:pt x="258412" y="477391"/>
                  <a:pt x="283545" y="479135"/>
                </a:cubicBezTo>
                <a:cubicBezTo>
                  <a:pt x="308581" y="477391"/>
                  <a:pt x="344485" y="401638"/>
                  <a:pt x="363893" y="369284"/>
                </a:cubicBezTo>
                <a:cubicBezTo>
                  <a:pt x="365833" y="365118"/>
                  <a:pt x="370103" y="362212"/>
                  <a:pt x="375052" y="362212"/>
                </a:cubicBezTo>
                <a:cubicBezTo>
                  <a:pt x="377284" y="362212"/>
                  <a:pt x="379322" y="362793"/>
                  <a:pt x="381165" y="363859"/>
                </a:cubicBezTo>
                <a:cubicBezTo>
                  <a:pt x="388152" y="367637"/>
                  <a:pt x="429102" y="392048"/>
                  <a:pt x="452585" y="400476"/>
                </a:cubicBezTo>
                <a:cubicBezTo>
                  <a:pt x="531574" y="428859"/>
                  <a:pt x="566993" y="457823"/>
                  <a:pt x="566993" y="477585"/>
                </a:cubicBezTo>
                <a:lnTo>
                  <a:pt x="566993" y="607004"/>
                </a:lnTo>
                <a:lnTo>
                  <a:pt x="283545" y="607004"/>
                </a:lnTo>
                <a:lnTo>
                  <a:pt x="0" y="607004"/>
                </a:lnTo>
                <a:lnTo>
                  <a:pt x="0" y="477585"/>
                </a:lnTo>
                <a:cubicBezTo>
                  <a:pt x="0" y="457823"/>
                  <a:pt x="35419" y="428859"/>
                  <a:pt x="114408" y="400476"/>
                </a:cubicBezTo>
                <a:cubicBezTo>
                  <a:pt x="137891" y="392048"/>
                  <a:pt x="178841" y="367637"/>
                  <a:pt x="185828" y="363859"/>
                </a:cubicBezTo>
                <a:cubicBezTo>
                  <a:pt x="187672" y="362793"/>
                  <a:pt x="189710" y="362212"/>
                  <a:pt x="191941" y="362212"/>
                </a:cubicBezTo>
                <a:close/>
                <a:moveTo>
                  <a:pt x="281913" y="0"/>
                </a:moveTo>
                <a:cubicBezTo>
                  <a:pt x="282398" y="0"/>
                  <a:pt x="282883" y="0"/>
                  <a:pt x="283368" y="0"/>
                </a:cubicBezTo>
                <a:cubicBezTo>
                  <a:pt x="283756" y="0"/>
                  <a:pt x="284242" y="0"/>
                  <a:pt x="284727" y="0"/>
                </a:cubicBezTo>
                <a:cubicBezTo>
                  <a:pt x="393214" y="0"/>
                  <a:pt x="413592" y="77317"/>
                  <a:pt x="410778" y="107256"/>
                </a:cubicBezTo>
                <a:cubicBezTo>
                  <a:pt x="408449" y="131284"/>
                  <a:pt x="402627" y="162580"/>
                  <a:pt x="402627" y="162580"/>
                </a:cubicBezTo>
                <a:cubicBezTo>
                  <a:pt x="402627" y="162580"/>
                  <a:pt x="414077" y="167812"/>
                  <a:pt x="414077" y="188933"/>
                </a:cubicBezTo>
                <a:cubicBezTo>
                  <a:pt x="410099" y="241835"/>
                  <a:pt x="388945" y="218969"/>
                  <a:pt x="384675" y="242222"/>
                </a:cubicBezTo>
                <a:cubicBezTo>
                  <a:pt x="377397" y="280784"/>
                  <a:pt x="343240" y="308688"/>
                  <a:pt x="321892" y="318280"/>
                </a:cubicBezTo>
                <a:cubicBezTo>
                  <a:pt x="309568" y="323900"/>
                  <a:pt x="296759" y="326709"/>
                  <a:pt x="283368" y="327000"/>
                </a:cubicBezTo>
                <a:cubicBezTo>
                  <a:pt x="269880" y="326709"/>
                  <a:pt x="257168" y="323900"/>
                  <a:pt x="244747" y="318280"/>
                </a:cubicBezTo>
                <a:cubicBezTo>
                  <a:pt x="223496" y="308688"/>
                  <a:pt x="189242" y="280784"/>
                  <a:pt x="182062" y="242222"/>
                </a:cubicBezTo>
                <a:cubicBezTo>
                  <a:pt x="177695" y="218969"/>
                  <a:pt x="156638" y="241835"/>
                  <a:pt x="152562" y="188933"/>
                </a:cubicBezTo>
                <a:cubicBezTo>
                  <a:pt x="152562" y="167812"/>
                  <a:pt x="164110" y="162580"/>
                  <a:pt x="164110" y="162580"/>
                </a:cubicBezTo>
                <a:cubicBezTo>
                  <a:pt x="164110" y="162580"/>
                  <a:pt x="158190" y="131284"/>
                  <a:pt x="155959" y="107256"/>
                </a:cubicBezTo>
                <a:cubicBezTo>
                  <a:pt x="153047" y="77317"/>
                  <a:pt x="173425" y="0"/>
                  <a:pt x="2819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35D7CFA-E949-E358-24EA-9FF4B2CD4B42}"/>
              </a:ext>
            </a:extLst>
          </p:cNvPr>
          <p:cNvSpPr txBox="1">
            <a:spLocks/>
          </p:cNvSpPr>
          <p:nvPr/>
        </p:nvSpPr>
        <p:spPr>
          <a:xfrm>
            <a:off x="8896421" y="388912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高总监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F76E71FF-8DE1-325E-19AB-D1E4878A1812}"/>
              </a:ext>
            </a:extLst>
          </p:cNvPr>
          <p:cNvSpPr>
            <a:spLocks/>
          </p:cNvSpPr>
          <p:nvPr/>
        </p:nvSpPr>
        <p:spPr>
          <a:xfrm>
            <a:off x="2858284" y="2218057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张仔细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CCBE973B-D430-3C0C-4804-189226044824}"/>
              </a:ext>
            </a:extLst>
          </p:cNvPr>
          <p:cNvSpPr>
            <a:spLocks/>
          </p:cNvSpPr>
          <p:nvPr/>
        </p:nvSpPr>
        <p:spPr>
          <a:xfrm>
            <a:off x="1783464" y="2218057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李认真</a:t>
            </a: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747F8DD1-D0D5-1DD8-93A2-CF9F61AB68AF}"/>
              </a:ext>
            </a:extLst>
          </p:cNvPr>
          <p:cNvSpPr>
            <a:spLocks/>
          </p:cNvSpPr>
          <p:nvPr/>
        </p:nvSpPr>
        <p:spPr>
          <a:xfrm>
            <a:off x="1783464" y="50411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黄温柔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97B4E57F-BB4F-28E1-F2D0-AFA8DF99F3E8}"/>
              </a:ext>
            </a:extLst>
          </p:cNvPr>
          <p:cNvSpPr>
            <a:spLocks/>
          </p:cNvSpPr>
          <p:nvPr/>
        </p:nvSpPr>
        <p:spPr>
          <a:xfrm>
            <a:off x="1071817" y="45442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郑在绊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B6A180E1-40E8-1800-7D63-37F8DE5AD26C}"/>
              </a:ext>
            </a:extLst>
          </p:cNvPr>
          <p:cNvSpPr>
            <a:spLocks/>
          </p:cNvSpPr>
          <p:nvPr/>
        </p:nvSpPr>
        <p:spPr>
          <a:xfrm>
            <a:off x="1071817" y="28201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梅化嗦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4C0D7981-904C-7188-C492-000A65A458A2}"/>
              </a:ext>
            </a:extLst>
          </p:cNvPr>
          <p:cNvSpPr>
            <a:spLocks/>
          </p:cNvSpPr>
          <p:nvPr/>
        </p:nvSpPr>
        <p:spPr>
          <a:xfrm>
            <a:off x="901511" y="33948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梅自由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3757AD08-A337-B1CF-6DC7-1FDB83AF6AF2}"/>
              </a:ext>
            </a:extLst>
          </p:cNvPr>
          <p:cNvSpPr>
            <a:spLocks/>
          </p:cNvSpPr>
          <p:nvPr/>
        </p:nvSpPr>
        <p:spPr>
          <a:xfrm>
            <a:off x="901511" y="39695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卫神码</a:t>
            </a: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61B8D612-8630-F94E-FBDA-3BB1EE2C6050}"/>
              </a:ext>
            </a:extLst>
          </p:cNvPr>
          <p:cNvSpPr>
            <a:spLocks/>
          </p:cNvSpPr>
          <p:nvPr/>
        </p:nvSpPr>
        <p:spPr>
          <a:xfrm>
            <a:off x="9461131" y="5047626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杨咩咩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0A6E767B-401D-476F-FFE2-DD28978A80DB}"/>
              </a:ext>
            </a:extLst>
          </p:cNvPr>
          <p:cNvSpPr>
            <a:spLocks/>
          </p:cNvSpPr>
          <p:nvPr/>
        </p:nvSpPr>
        <p:spPr>
          <a:xfrm>
            <a:off x="9461131" y="2218057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周大围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AD2FE5A0-C0B2-E9B8-C9FF-0D437A93B2D7}"/>
              </a:ext>
            </a:extLst>
          </p:cNvPr>
          <p:cNvSpPr>
            <a:spLocks/>
          </p:cNvSpPr>
          <p:nvPr/>
        </p:nvSpPr>
        <p:spPr>
          <a:xfrm>
            <a:off x="8386311" y="2218057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王有德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102083CB-F84C-9068-0514-C83EA89FB9AE}"/>
              </a:ext>
            </a:extLst>
          </p:cNvPr>
          <p:cNvSpPr>
            <a:spLocks/>
          </p:cNvSpPr>
          <p:nvPr/>
        </p:nvSpPr>
        <p:spPr>
          <a:xfrm>
            <a:off x="8386311" y="50411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冯有缘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BEA5F658-BF3F-B06D-5248-4895A227EA49}"/>
              </a:ext>
            </a:extLst>
          </p:cNvPr>
          <p:cNvSpPr>
            <a:spLocks/>
          </p:cNvSpPr>
          <p:nvPr/>
        </p:nvSpPr>
        <p:spPr>
          <a:xfrm>
            <a:off x="10176339" y="28201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吴天才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48CF4448-3F21-AF60-7CF9-88ECD50087C4}"/>
              </a:ext>
            </a:extLst>
          </p:cNvPr>
          <p:cNvSpPr>
            <a:spLocks/>
          </p:cNvSpPr>
          <p:nvPr/>
        </p:nvSpPr>
        <p:spPr>
          <a:xfrm>
            <a:off x="10176339" y="45442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韩商银</a:t>
            </a: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8822315B-921A-6440-0D25-364D51720210}"/>
              </a:ext>
            </a:extLst>
          </p:cNvPr>
          <p:cNvSpPr>
            <a:spLocks/>
          </p:cNvSpPr>
          <p:nvPr/>
        </p:nvSpPr>
        <p:spPr>
          <a:xfrm>
            <a:off x="10347767" y="33948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赵天喜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2E76DCD7-DE1D-0A98-2D7C-65F8C7DFD389}"/>
              </a:ext>
            </a:extLst>
          </p:cNvPr>
          <p:cNvSpPr>
            <a:spLocks/>
          </p:cNvSpPr>
          <p:nvPr/>
        </p:nvSpPr>
        <p:spPr>
          <a:xfrm>
            <a:off x="10347767" y="3969518"/>
            <a:ext cx="943842" cy="2831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317500" dist="177800" dir="5400000" sx="98000" sy="98000" algn="t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沈不了</a:t>
            </a:r>
          </a:p>
        </p:txBody>
      </p:sp>
      <p:sp>
        <p:nvSpPr>
          <p:cNvPr id="103" name="iconfont-10796-5191443">
            <a:extLst>
              <a:ext uri="{FF2B5EF4-FFF2-40B4-BE49-F238E27FC236}">
                <a16:creationId xmlns:a16="http://schemas.microsoft.com/office/drawing/2014/main" id="{7E7152D4-6A56-677C-EFFA-E76AF1A8589C}"/>
              </a:ext>
            </a:extLst>
          </p:cNvPr>
          <p:cNvSpPr>
            <a:spLocks/>
          </p:cNvSpPr>
          <p:nvPr/>
        </p:nvSpPr>
        <p:spPr>
          <a:xfrm>
            <a:off x="9128142" y="3285333"/>
            <a:ext cx="419180" cy="536427"/>
          </a:xfrm>
          <a:custGeom>
            <a:avLst/>
            <a:gdLst>
              <a:gd name="connsiteX0" fmla="*/ 118658 w 474552"/>
              <a:gd name="connsiteY0" fmla="*/ 330881 h 607286"/>
              <a:gd name="connsiteX1" fmla="*/ 128808 w 474552"/>
              <a:gd name="connsiteY1" fmla="*/ 330881 h 607286"/>
              <a:gd name="connsiteX2" fmla="*/ 138880 w 474552"/>
              <a:gd name="connsiteY2" fmla="*/ 340467 h 607286"/>
              <a:gd name="connsiteX3" fmla="*/ 237315 w 474552"/>
              <a:gd name="connsiteY3" fmla="*/ 429642 h 607286"/>
              <a:gd name="connsiteX4" fmla="*/ 335672 w 474552"/>
              <a:gd name="connsiteY4" fmla="*/ 340467 h 607286"/>
              <a:gd name="connsiteX5" fmla="*/ 345823 w 474552"/>
              <a:gd name="connsiteY5" fmla="*/ 330881 h 607286"/>
              <a:gd name="connsiteX6" fmla="*/ 355973 w 474552"/>
              <a:gd name="connsiteY6" fmla="*/ 330881 h 607286"/>
              <a:gd name="connsiteX7" fmla="*/ 474552 w 474552"/>
              <a:gd name="connsiteY7" fmla="*/ 449363 h 607286"/>
              <a:gd name="connsiteX8" fmla="*/ 474552 w 474552"/>
              <a:gd name="connsiteY8" fmla="*/ 567845 h 607286"/>
              <a:gd name="connsiteX9" fmla="*/ 435052 w 474552"/>
              <a:gd name="connsiteY9" fmla="*/ 607286 h 607286"/>
              <a:gd name="connsiteX10" fmla="*/ 39579 w 474552"/>
              <a:gd name="connsiteY10" fmla="*/ 607286 h 607286"/>
              <a:gd name="connsiteX11" fmla="*/ 0 w 474552"/>
              <a:gd name="connsiteY11" fmla="*/ 567845 h 607286"/>
              <a:gd name="connsiteX12" fmla="*/ 0 w 474552"/>
              <a:gd name="connsiteY12" fmla="*/ 449363 h 607286"/>
              <a:gd name="connsiteX13" fmla="*/ 118658 w 474552"/>
              <a:gd name="connsiteY13" fmla="*/ 330881 h 607286"/>
              <a:gd name="connsiteX14" fmla="*/ 315130 w 474552"/>
              <a:gd name="connsiteY14" fmla="*/ 118095 h 607286"/>
              <a:gd name="connsiteX15" fmla="*/ 237312 w 474552"/>
              <a:gd name="connsiteY15" fmla="*/ 162332 h 607286"/>
              <a:gd name="connsiteX16" fmla="*/ 135653 w 474552"/>
              <a:gd name="connsiteY16" fmla="*/ 182682 h 607286"/>
              <a:gd name="connsiteX17" fmla="*/ 237312 w 474552"/>
              <a:gd name="connsiteY17" fmla="*/ 284120 h 607286"/>
              <a:gd name="connsiteX18" fmla="*/ 338893 w 474552"/>
              <a:gd name="connsiteY18" fmla="*/ 182682 h 607286"/>
              <a:gd name="connsiteX19" fmla="*/ 315130 w 474552"/>
              <a:gd name="connsiteY19" fmla="*/ 118095 h 607286"/>
              <a:gd name="connsiteX20" fmla="*/ 237312 w 474552"/>
              <a:gd name="connsiteY20" fmla="*/ 0 h 607286"/>
              <a:gd name="connsiteX21" fmla="*/ 379572 w 474552"/>
              <a:gd name="connsiteY21" fmla="*/ 162332 h 607286"/>
              <a:gd name="connsiteX22" fmla="*/ 237312 w 474552"/>
              <a:gd name="connsiteY22" fmla="*/ 324742 h 607286"/>
              <a:gd name="connsiteX23" fmla="*/ 95052 w 474552"/>
              <a:gd name="connsiteY23" fmla="*/ 162332 h 607286"/>
              <a:gd name="connsiteX24" fmla="*/ 237312 w 474552"/>
              <a:gd name="connsiteY24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4552" h="607286">
                <a:moveTo>
                  <a:pt x="118658" y="330881"/>
                </a:moveTo>
                <a:lnTo>
                  <a:pt x="128808" y="330881"/>
                </a:lnTo>
                <a:cubicBezTo>
                  <a:pt x="134080" y="330881"/>
                  <a:pt x="138329" y="335203"/>
                  <a:pt x="138880" y="340467"/>
                </a:cubicBezTo>
                <a:cubicBezTo>
                  <a:pt x="143680" y="390515"/>
                  <a:pt x="185934" y="429642"/>
                  <a:pt x="237315" y="429642"/>
                </a:cubicBezTo>
                <a:cubicBezTo>
                  <a:pt x="288618" y="429642"/>
                  <a:pt x="330872" y="390515"/>
                  <a:pt x="335672" y="340467"/>
                </a:cubicBezTo>
                <a:cubicBezTo>
                  <a:pt x="336223" y="335203"/>
                  <a:pt x="340472" y="330881"/>
                  <a:pt x="345823" y="330881"/>
                </a:cubicBezTo>
                <a:lnTo>
                  <a:pt x="355973" y="330881"/>
                </a:lnTo>
                <a:cubicBezTo>
                  <a:pt x="421518" y="330881"/>
                  <a:pt x="474552" y="383915"/>
                  <a:pt x="474552" y="449363"/>
                </a:cubicBezTo>
                <a:lnTo>
                  <a:pt x="474552" y="567845"/>
                </a:lnTo>
                <a:cubicBezTo>
                  <a:pt x="474552" y="589687"/>
                  <a:pt x="456926" y="607286"/>
                  <a:pt x="435052" y="607286"/>
                </a:cubicBezTo>
                <a:lnTo>
                  <a:pt x="39579" y="607286"/>
                </a:lnTo>
                <a:cubicBezTo>
                  <a:pt x="17704" y="607286"/>
                  <a:pt x="0" y="589687"/>
                  <a:pt x="0" y="567845"/>
                </a:cubicBezTo>
                <a:lnTo>
                  <a:pt x="0" y="449363"/>
                </a:lnTo>
                <a:cubicBezTo>
                  <a:pt x="0" y="383915"/>
                  <a:pt x="53113" y="330881"/>
                  <a:pt x="118658" y="330881"/>
                </a:cubicBezTo>
                <a:close/>
                <a:moveTo>
                  <a:pt x="315130" y="118095"/>
                </a:moveTo>
                <a:cubicBezTo>
                  <a:pt x="305373" y="143632"/>
                  <a:pt x="274372" y="162332"/>
                  <a:pt x="237312" y="162332"/>
                </a:cubicBezTo>
                <a:cubicBezTo>
                  <a:pt x="200173" y="162332"/>
                  <a:pt x="135653" y="158010"/>
                  <a:pt x="135653" y="182682"/>
                </a:cubicBezTo>
                <a:cubicBezTo>
                  <a:pt x="135653" y="238705"/>
                  <a:pt x="181132" y="284120"/>
                  <a:pt x="237312" y="284120"/>
                </a:cubicBezTo>
                <a:cubicBezTo>
                  <a:pt x="293335" y="284120"/>
                  <a:pt x="338893" y="238705"/>
                  <a:pt x="338893" y="182682"/>
                </a:cubicBezTo>
                <a:cubicBezTo>
                  <a:pt x="338893" y="158010"/>
                  <a:pt x="329765" y="135696"/>
                  <a:pt x="315130" y="118095"/>
                </a:cubicBezTo>
                <a:close/>
                <a:moveTo>
                  <a:pt x="237312" y="0"/>
                </a:moveTo>
                <a:cubicBezTo>
                  <a:pt x="315838" y="0"/>
                  <a:pt x="379572" y="72680"/>
                  <a:pt x="379572" y="162332"/>
                </a:cubicBezTo>
                <a:cubicBezTo>
                  <a:pt x="379572" y="251984"/>
                  <a:pt x="315838" y="324742"/>
                  <a:pt x="237312" y="324742"/>
                </a:cubicBezTo>
                <a:cubicBezTo>
                  <a:pt x="158707" y="324742"/>
                  <a:pt x="95052" y="251984"/>
                  <a:pt x="95052" y="162332"/>
                </a:cubicBezTo>
                <a:cubicBezTo>
                  <a:pt x="95052" y="72680"/>
                  <a:pt x="158707" y="0"/>
                  <a:pt x="23731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466BFD99-36D9-43BD-D33C-D47997382C52}"/>
              </a:ext>
            </a:extLst>
          </p:cNvPr>
          <p:cNvSpPr>
            <a:spLocks/>
          </p:cNvSpPr>
          <p:nvPr/>
        </p:nvSpPr>
        <p:spPr>
          <a:xfrm>
            <a:off x="6826569" y="3219767"/>
            <a:ext cx="1104260" cy="110426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技术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部门</a:t>
            </a: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F9361B40-A269-8415-7DFC-CB85CB6B4E92}"/>
              </a:ext>
            </a:extLst>
          </p:cNvPr>
          <p:cNvSpPr>
            <a:spLocks/>
          </p:cNvSpPr>
          <p:nvPr/>
        </p:nvSpPr>
        <p:spPr>
          <a:xfrm>
            <a:off x="4315406" y="3219767"/>
            <a:ext cx="1104260" cy="110426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wrap="none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营销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部门</a:t>
            </a:r>
          </a:p>
        </p:txBody>
      </p:sp>
    </p:spTree>
    <p:extLst>
      <p:ext uri="{BB962C8B-B14F-4D97-AF65-F5344CB8AC3E}">
        <p14:creationId xmlns:p14="http://schemas.microsoft.com/office/powerpoint/2010/main" val="884044251"/>
      </p:ext>
    </p:extLst>
  </p:cSld>
  <p:clrMapOvr>
    <a:masterClrMapping/>
  </p:clrMapOvr>
</p:sld>
</file>

<file path=ppt/theme/theme1.xml><?xml version="1.0" encoding="utf-8"?>
<a:theme xmlns:a="http://schemas.openxmlformats.org/drawingml/2006/main" name="10_Office 主题​​">
  <a:themeElements>
    <a:clrScheme name="自定义 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32AFF"/>
      </a:accent1>
      <a:accent2>
        <a:srgbClr val="0165FF"/>
      </a:accent2>
      <a:accent3>
        <a:srgbClr val="E7E6E6"/>
      </a:accent3>
      <a:accent4>
        <a:srgbClr val="D0CECE"/>
      </a:accent4>
      <a:accent5>
        <a:srgbClr val="AEABAB"/>
      </a:accent5>
      <a:accent6>
        <a:srgbClr val="AEABAB"/>
      </a:accent6>
      <a:hlink>
        <a:srgbClr val="0563C1"/>
      </a:hlink>
      <a:folHlink>
        <a:srgbClr val="954F72"/>
      </a:folHlink>
    </a:clrScheme>
    <a:fontScheme name="自定义 2">
      <a:majorFont>
        <a:latin typeface="Roboto Bold"/>
        <a:ea typeface="钉钉进步体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1278</Words>
  <Application>Microsoft Office PowerPoint</Application>
  <PresentationFormat>宽屏</PresentationFormat>
  <Paragraphs>269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Gotham Rounded Book</vt:lpstr>
      <vt:lpstr>HarmonyOS Sans SC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钉钉进步体</vt:lpstr>
      <vt:lpstr>思源黑体 CN Bold</vt:lpstr>
      <vt:lpstr>思源黑体 CN Light</vt:lpstr>
      <vt:lpstr>思源黑体 CN Regular</vt:lpstr>
      <vt:lpstr>云峰飞云体</vt:lpstr>
      <vt:lpstr>Arial</vt:lpstr>
      <vt:lpstr>Bahnschrift SemiBold</vt:lpstr>
      <vt:lpstr>Bahnschrift SemiLight</vt:lpstr>
      <vt:lpstr>Calibri</vt:lpstr>
      <vt:lpstr>Roboto Bold</vt:lpstr>
      <vt:lpstr>Segoe UI Light</vt:lpstr>
      <vt:lpstr>10_Office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跨越——互联网行业总结汇报ppt模板</dc:title>
  <dc:creator>©依稀Arice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13</cp:revision>
  <dcterms:created xsi:type="dcterms:W3CDTF">2023-08-27T14:54:19Z</dcterms:created>
  <dcterms:modified xsi:type="dcterms:W3CDTF">2023-09-26T12:13:22Z</dcterms:modified>
</cp:coreProperties>
</file>